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notesSlides/notesSlide3.xml" ContentType="application/vnd.openxmlformats-officedocument.presentationml.notesSlide+xml"/>
  <Override PartName="/ppt/ink/ink4.xml" ContentType="application/inkml+xml"/>
  <Override PartName="/ppt/notesSlides/notesSlide4.xml" ContentType="application/vnd.openxmlformats-officedocument.presentationml.notesSlide+xml"/>
  <Override PartName="/ppt/ink/ink5.xml" ContentType="application/inkml+xml"/>
  <Override PartName="/ppt/notesSlides/notesSlide5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63" r:id="rId3"/>
    <p:sldId id="271" r:id="rId4"/>
    <p:sldId id="272" r:id="rId5"/>
    <p:sldId id="274" r:id="rId6"/>
    <p:sldId id="273" r:id="rId7"/>
    <p:sldId id="275" r:id="rId8"/>
    <p:sldId id="270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77D361-E53E-4FB1-9BF0-D8EC3D3BF2BF}" v="1" dt="2020-12-09T15:36:42.231"/>
    <p1510:client id="{D1C72965-1E0E-E21F-B7E1-E61D86C44B62}" v="1" dt="2020-12-09T15:03:53.5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S::cvidden@uwlax.edu::fa919fd6-03f8-48d0-9b95-10ac8c9672df" providerId="AD" clId="Web-{CB36FEF5-D167-6A37-E9FF-53F8A1ED0C44}"/>
    <pc:docChg chg="addSld delSld modSld sldOrd">
      <pc:chgData name="Chad Vidden" userId="S::cvidden@uwlax.edu::fa919fd6-03f8-48d0-9b95-10ac8c9672df" providerId="AD" clId="Web-{CB36FEF5-D167-6A37-E9FF-53F8A1ED0C44}" dt="2020-10-15T14:43:05.997" v="519" actId="20577"/>
      <pc:docMkLst>
        <pc:docMk/>
      </pc:docMkLst>
      <pc:sldChg chg="modSp modNotes">
        <pc:chgData name="Chad Vidden" userId="S::cvidden@uwlax.edu::fa919fd6-03f8-48d0-9b95-10ac8c9672df" providerId="AD" clId="Web-{CB36FEF5-D167-6A37-E9FF-53F8A1ED0C44}" dt="2020-10-15T14:29:14.856" v="79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B36FEF5-D167-6A37-E9FF-53F8A1ED0C44}" dt="2020-10-15T14:28:31.918" v="40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CB36FEF5-D167-6A37-E9FF-53F8A1ED0C44}" dt="2020-10-15T14:29:01.387" v="66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CB36FEF5-D167-6A37-E9FF-53F8A1ED0C44}" dt="2020-10-15T14:29:04.278" v="70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CB36FEF5-D167-6A37-E9FF-53F8A1ED0C44}" dt="2020-10-15T14:29:04.278" v="70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del">
        <pc:chgData name="Chad Vidden" userId="S::cvidden@uwlax.edu::fa919fd6-03f8-48d0-9b95-10ac8c9672df" providerId="AD" clId="Web-{CB36FEF5-D167-6A37-E9FF-53F8A1ED0C44}" dt="2020-10-15T14:30:10.512" v="83"/>
        <pc:sldMkLst>
          <pc:docMk/>
          <pc:sldMk cId="428979655" sldId="264"/>
        </pc:sldMkLst>
      </pc:sldChg>
      <pc:sldChg chg="modSp">
        <pc:chgData name="Chad Vidden" userId="S::cvidden@uwlax.edu::fa919fd6-03f8-48d0-9b95-10ac8c9672df" providerId="AD" clId="Web-{CB36FEF5-D167-6A37-E9FF-53F8A1ED0C44}" dt="2020-10-15T14:30:23.731" v="91" actId="20577"/>
        <pc:sldMkLst>
          <pc:docMk/>
          <pc:sldMk cId="2413296860" sldId="269"/>
        </pc:sldMkLst>
        <pc:spChg chg="mod">
          <ac:chgData name="Chad Vidden" userId="S::cvidden@uwlax.edu::fa919fd6-03f8-48d0-9b95-10ac8c9672df" providerId="AD" clId="Web-{CB36FEF5-D167-6A37-E9FF-53F8A1ED0C44}" dt="2020-10-15T14:30:23.731" v="91" actId="20577"/>
          <ac:spMkLst>
            <pc:docMk/>
            <pc:sldMk cId="2413296860" sldId="269"/>
            <ac:spMk id="2" creationId="{F7FE907F-CC9C-46E3-8C49-29F1AB9200A6}"/>
          </ac:spMkLst>
        </pc:spChg>
      </pc:sldChg>
      <pc:sldChg chg="modSp">
        <pc:chgData name="Chad Vidden" userId="S::cvidden@uwlax.edu::fa919fd6-03f8-48d0-9b95-10ac8c9672df" providerId="AD" clId="Web-{CB36FEF5-D167-6A37-E9FF-53F8A1ED0C44}" dt="2020-10-15T14:43:04.090" v="517" actId="20577"/>
        <pc:sldMkLst>
          <pc:docMk/>
          <pc:sldMk cId="692642629" sldId="270"/>
        </pc:sldMkLst>
        <pc:spChg chg="mod">
          <ac:chgData name="Chad Vidden" userId="S::cvidden@uwlax.edu::fa919fd6-03f8-48d0-9b95-10ac8c9672df" providerId="AD" clId="Web-{CB36FEF5-D167-6A37-E9FF-53F8A1ED0C44}" dt="2020-10-15T14:30:19.825" v="86" actId="20577"/>
          <ac:spMkLst>
            <pc:docMk/>
            <pc:sldMk cId="692642629" sldId="270"/>
            <ac:spMk id="2" creationId="{56F2ABDA-ACC4-4D00-9465-D9A2C9DD00BD}"/>
          </ac:spMkLst>
        </pc:spChg>
        <pc:spChg chg="mod">
          <ac:chgData name="Chad Vidden" userId="S::cvidden@uwlax.edu::fa919fd6-03f8-48d0-9b95-10ac8c9672df" providerId="AD" clId="Web-{CB36FEF5-D167-6A37-E9FF-53F8A1ED0C44}" dt="2020-10-15T14:43:04.090" v="517" actId="20577"/>
          <ac:spMkLst>
            <pc:docMk/>
            <pc:sldMk cId="692642629" sldId="270"/>
            <ac:spMk id="3" creationId="{0876F416-AC4F-460D-BBDE-607EAA04CD58}"/>
          </ac:spMkLst>
        </pc:spChg>
      </pc:sldChg>
      <pc:sldChg chg="modSp new ord modNotes">
        <pc:chgData name="Chad Vidden" userId="S::cvidden@uwlax.edu::fa919fd6-03f8-48d0-9b95-10ac8c9672df" providerId="AD" clId="Web-{CB36FEF5-D167-6A37-E9FF-53F8A1ED0C44}" dt="2020-10-15T14:41:37.919" v="476"/>
        <pc:sldMkLst>
          <pc:docMk/>
          <pc:sldMk cId="2709773412" sldId="271"/>
        </pc:sldMkLst>
        <pc:spChg chg="mod">
          <ac:chgData name="Chad Vidden" userId="S::cvidden@uwlax.edu::fa919fd6-03f8-48d0-9b95-10ac8c9672df" providerId="AD" clId="Web-{CB36FEF5-D167-6A37-E9FF-53F8A1ED0C44}" dt="2020-10-15T14:30:41.465" v="112" actId="20577"/>
          <ac:spMkLst>
            <pc:docMk/>
            <pc:sldMk cId="2709773412" sldId="271"/>
            <ac:spMk id="2" creationId="{B67834AE-B119-472A-ADEB-FDFB5DBE5C55}"/>
          </ac:spMkLst>
        </pc:spChg>
      </pc:sldChg>
      <pc:sldChg chg="del">
        <pc:chgData name="Chad Vidden" userId="S::cvidden@uwlax.edu::fa919fd6-03f8-48d0-9b95-10ac8c9672df" providerId="AD" clId="Web-{CB36FEF5-D167-6A37-E9FF-53F8A1ED0C44}" dt="2020-10-15T14:30:10.512" v="82"/>
        <pc:sldMkLst>
          <pc:docMk/>
          <pc:sldMk cId="4198890115" sldId="271"/>
        </pc:sldMkLst>
      </pc:sldChg>
      <pc:sldChg chg="modSp new modNotes">
        <pc:chgData name="Chad Vidden" userId="S::cvidden@uwlax.edu::fa919fd6-03f8-48d0-9b95-10ac8c9672df" providerId="AD" clId="Web-{CB36FEF5-D167-6A37-E9FF-53F8A1ED0C44}" dt="2020-10-15T14:34:38.465" v="238"/>
        <pc:sldMkLst>
          <pc:docMk/>
          <pc:sldMk cId="513687121" sldId="272"/>
        </pc:sldMkLst>
        <pc:spChg chg="mod">
          <ac:chgData name="Chad Vidden" userId="S::cvidden@uwlax.edu::fa919fd6-03f8-48d0-9b95-10ac8c9672df" providerId="AD" clId="Web-{CB36FEF5-D167-6A37-E9FF-53F8A1ED0C44}" dt="2020-10-15T14:34:05.122" v="205" actId="20577"/>
          <ac:spMkLst>
            <pc:docMk/>
            <pc:sldMk cId="513687121" sldId="272"/>
            <ac:spMk id="2" creationId="{9CB856A4-CF08-402B-99D9-0C9CEA1545AA}"/>
          </ac:spMkLst>
        </pc:spChg>
      </pc:sldChg>
      <pc:sldChg chg="del">
        <pc:chgData name="Chad Vidden" userId="S::cvidden@uwlax.edu::fa919fd6-03f8-48d0-9b95-10ac8c9672df" providerId="AD" clId="Web-{CB36FEF5-D167-6A37-E9FF-53F8A1ED0C44}" dt="2020-10-15T14:30:10.512" v="81"/>
        <pc:sldMkLst>
          <pc:docMk/>
          <pc:sldMk cId="1236477109" sldId="272"/>
        </pc:sldMkLst>
      </pc:sldChg>
      <pc:sldChg chg="del">
        <pc:chgData name="Chad Vidden" userId="S::cvidden@uwlax.edu::fa919fd6-03f8-48d0-9b95-10ac8c9672df" providerId="AD" clId="Web-{CB36FEF5-D167-6A37-E9FF-53F8A1ED0C44}" dt="2020-10-15T14:30:10.512" v="80"/>
        <pc:sldMkLst>
          <pc:docMk/>
          <pc:sldMk cId="583993040" sldId="273"/>
        </pc:sldMkLst>
      </pc:sldChg>
      <pc:sldChg chg="modSp new modNotes">
        <pc:chgData name="Chad Vidden" userId="S::cvidden@uwlax.edu::fa919fd6-03f8-48d0-9b95-10ac8c9672df" providerId="AD" clId="Web-{CB36FEF5-D167-6A37-E9FF-53F8A1ED0C44}" dt="2020-10-15T14:36:05.215" v="293"/>
        <pc:sldMkLst>
          <pc:docMk/>
          <pc:sldMk cId="3828343146" sldId="273"/>
        </pc:sldMkLst>
        <pc:spChg chg="mod">
          <ac:chgData name="Chad Vidden" userId="S::cvidden@uwlax.edu::fa919fd6-03f8-48d0-9b95-10ac8c9672df" providerId="AD" clId="Web-{CB36FEF5-D167-6A37-E9FF-53F8A1ED0C44}" dt="2020-10-15T14:34:57.012" v="248" actId="20577"/>
          <ac:spMkLst>
            <pc:docMk/>
            <pc:sldMk cId="3828343146" sldId="273"/>
            <ac:spMk id="2" creationId="{CB864EC1-B162-4CED-8BB3-91DF8B9ECE39}"/>
          </ac:spMkLst>
        </pc:spChg>
      </pc:sldChg>
      <pc:sldChg chg="modSp new modNotes">
        <pc:chgData name="Chad Vidden" userId="S::cvidden@uwlax.edu::fa919fd6-03f8-48d0-9b95-10ac8c9672df" providerId="AD" clId="Web-{CB36FEF5-D167-6A37-E9FF-53F8A1ED0C44}" dt="2020-10-15T14:40:21.965" v="423"/>
        <pc:sldMkLst>
          <pc:docMk/>
          <pc:sldMk cId="2645224648" sldId="274"/>
        </pc:sldMkLst>
        <pc:spChg chg="mod">
          <ac:chgData name="Chad Vidden" userId="S::cvidden@uwlax.edu::fa919fd6-03f8-48d0-9b95-10ac8c9672df" providerId="AD" clId="Web-{CB36FEF5-D167-6A37-E9FF-53F8A1ED0C44}" dt="2020-10-15T14:36:31.684" v="329" actId="20577"/>
          <ac:spMkLst>
            <pc:docMk/>
            <pc:sldMk cId="2645224648" sldId="274"/>
            <ac:spMk id="2" creationId="{0CD07FE5-62E2-4672-BD80-DD7FCA6E3578}"/>
          </ac:spMkLst>
        </pc:spChg>
      </pc:sldChg>
    </pc:docChg>
  </pc:docChgLst>
  <pc:docChgLst>
    <pc:chgData name="Chad Vidden" userId="S::cvidden@uwlax.edu::fa919fd6-03f8-48d0-9b95-10ac8c9672df" providerId="AD" clId="Web-{1CBED633-108F-4079-A11D-2A0E218E620C}"/>
    <pc:docChg chg="modSld">
      <pc:chgData name="Chad Vidden" userId="S::cvidden@uwlax.edu::fa919fd6-03f8-48d0-9b95-10ac8c9672df" providerId="AD" clId="Web-{1CBED633-108F-4079-A11D-2A0E218E620C}" dt="2020-03-23T15:53:14.524" v="11"/>
      <pc:docMkLst>
        <pc:docMk/>
      </pc:docMkLst>
      <pc:sldChg chg="delSp modSp">
        <pc:chgData name="Chad Vidden" userId="S::cvidden@uwlax.edu::fa919fd6-03f8-48d0-9b95-10ac8c9672df" providerId="AD" clId="Web-{1CBED633-108F-4079-A11D-2A0E218E620C}" dt="2020-03-23T15:53:14.524" v="11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1CBED633-108F-4079-A11D-2A0E218E620C}" dt="2020-03-23T15:53:11.164" v="8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had Vidden" userId="S::cvidden@uwlax.edu::fa919fd6-03f8-48d0-9b95-10ac8c9672df" providerId="AD" clId="Web-{1CBED633-108F-4079-A11D-2A0E218E620C}" dt="2020-03-23T15:53:14.524" v="1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ad Vidden" userId="S::cvidden@uwlax.edu::fa919fd6-03f8-48d0-9b95-10ac8c9672df" providerId="AD" clId="Web-{35E98DFE-1EB8-C101-842F-291DD6D7BC36}"/>
    <pc:docChg chg="addSld delSld modSld">
      <pc:chgData name="Chad Vidden" userId="S::cvidden@uwlax.edu::fa919fd6-03f8-48d0-9b95-10ac8c9672df" providerId="AD" clId="Web-{35E98DFE-1EB8-C101-842F-291DD6D7BC36}" dt="2020-03-23T16:12:56.724" v="578"/>
      <pc:docMkLst>
        <pc:docMk/>
      </pc:docMkLst>
      <pc:sldChg chg="del">
        <pc:chgData name="Chad Vidden" userId="S::cvidden@uwlax.edu::fa919fd6-03f8-48d0-9b95-10ac8c9672df" providerId="AD" clId="Web-{35E98DFE-1EB8-C101-842F-291DD6D7BC36}" dt="2020-03-23T15:55:08.081" v="1"/>
        <pc:sldMkLst>
          <pc:docMk/>
          <pc:sldMk cId="109857222" sldId="256"/>
        </pc:sldMkLst>
      </pc:sldChg>
      <pc:sldChg chg="modSp new">
        <pc:chgData name="Chad Vidden" userId="S::cvidden@uwlax.edu::fa919fd6-03f8-48d0-9b95-10ac8c9672df" providerId="AD" clId="Web-{35E98DFE-1EB8-C101-842F-291DD6D7BC36}" dt="2020-03-23T15:55:27.051" v="3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5E98DFE-1EB8-C101-842F-291DD6D7BC36}" dt="2020-03-23T15:55:14.894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5E98DFE-1EB8-C101-842F-291DD6D7BC36}" dt="2020-03-23T15:55:27.051" v="3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7:38.538" v="216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5E98DFE-1EB8-C101-842F-291DD6D7BC36}" dt="2020-03-23T16:04:52.765" v="101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8:51.901" v="305"/>
        <pc:sldMkLst>
          <pc:docMk/>
          <pc:sldMk cId="338191173" sldId="259"/>
        </pc:sldMkLst>
        <pc:spChg chg="mod">
          <ac:chgData name="Chad Vidden" userId="S::cvidden@uwlax.edu::fa919fd6-03f8-48d0-9b95-10ac8c9672df" providerId="AD" clId="Web-{35E98DFE-1EB8-C101-842F-291DD6D7BC36}" dt="2020-03-23T16:07:59.211" v="242" actId="20577"/>
          <ac:spMkLst>
            <pc:docMk/>
            <pc:sldMk cId="338191173" sldId="259"/>
            <ac:spMk id="2" creationId="{C2628FCE-11D6-40B0-80C5-EF09BC79BA81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1:09.110" v="395"/>
        <pc:sldMkLst>
          <pc:docMk/>
          <pc:sldMk cId="1416279900" sldId="260"/>
        </pc:sldMkLst>
        <pc:spChg chg="mod">
          <ac:chgData name="Chad Vidden" userId="S::cvidden@uwlax.edu::fa919fd6-03f8-48d0-9b95-10ac8c9672df" providerId="AD" clId="Web-{35E98DFE-1EB8-C101-842F-291DD6D7BC36}" dt="2020-03-23T16:09:03.432" v="324" actId="20577"/>
          <ac:spMkLst>
            <pc:docMk/>
            <pc:sldMk cId="1416279900" sldId="260"/>
            <ac:spMk id="2" creationId="{5A91ABC3-97FB-4D0C-B17A-14DE70706022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30.880" v="527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35E98DFE-1EB8-C101-842F-291DD6D7BC36}" dt="2020-03-23T16:11:32.142" v="466" actId="20577"/>
          <ac:spMkLst>
            <pc:docMk/>
            <pc:sldMk cId="731871338" sldId="261"/>
            <ac:spMk id="2" creationId="{013DE1AE-CC99-4E9C-9BD2-D234121AB06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56.724" v="578"/>
        <pc:sldMkLst>
          <pc:docMk/>
          <pc:sldMk cId="3954320327" sldId="262"/>
        </pc:sldMkLst>
        <pc:spChg chg="mod">
          <ac:chgData name="Chad Vidden" userId="S::cvidden@uwlax.edu::fa919fd6-03f8-48d0-9b95-10ac8c9672df" providerId="AD" clId="Web-{35E98DFE-1EB8-C101-842F-291DD6D7BC36}" dt="2020-03-23T16:12:43.833" v="551" actId="20577"/>
          <ac:spMkLst>
            <pc:docMk/>
            <pc:sldMk cId="3954320327" sldId="262"/>
            <ac:spMk id="2" creationId="{21AE1C6F-816B-4997-BB7C-7D0EE40D8D11}"/>
          </ac:spMkLst>
        </pc:spChg>
      </pc:sldChg>
    </pc:docChg>
  </pc:docChgLst>
  <pc:docChgLst>
    <pc:chgData name="Chad Vidden" userId="S::cvidden@uwlax.edu::fa919fd6-03f8-48d0-9b95-10ac8c9672df" providerId="AD" clId="Web-{D797AE51-092D-852B-E056-AA55CEF30E74}"/>
    <pc:docChg chg="modSld">
      <pc:chgData name="Chad Vidden" userId="S::cvidden@uwlax.edu::fa919fd6-03f8-48d0-9b95-10ac8c9672df" providerId="AD" clId="Web-{D797AE51-092D-852B-E056-AA55CEF30E74}" dt="2020-03-24T03:48:17.174" v="211"/>
      <pc:docMkLst>
        <pc:docMk/>
      </pc:docMkLst>
      <pc:sldChg chg="addSp delSp">
        <pc:chgData name="Chad Vidden" userId="S::cvidden@uwlax.edu::fa919fd6-03f8-48d0-9b95-10ac8c9672df" providerId="AD" clId="Web-{D797AE51-092D-852B-E056-AA55CEF30E74}" dt="2020-03-24T03:42:43.584" v="1"/>
        <pc:sldMkLst>
          <pc:docMk/>
          <pc:sldMk cId="3637318454" sldId="257"/>
        </pc:sldMkLst>
        <pc:inkChg chg="add del">
          <ac:chgData name="Chad Vidden" userId="S::cvidden@uwlax.edu::fa919fd6-03f8-48d0-9b95-10ac8c9672df" providerId="AD" clId="Web-{D797AE51-092D-852B-E056-AA55CEF30E74}" dt="2020-03-24T03:42:43.584" v="1"/>
          <ac:inkMkLst>
            <pc:docMk/>
            <pc:sldMk cId="3637318454" sldId="257"/>
            <ac:inkMk id="5" creationId="{68E109D9-E96D-4D52-9F19-CEE24506FF1E}"/>
          </ac:inkMkLst>
        </pc:inkChg>
      </pc:sldChg>
      <pc:sldChg chg="addSp delSp">
        <pc:chgData name="Chad Vidden" userId="S::cvidden@uwlax.edu::fa919fd6-03f8-48d0-9b95-10ac8c9672df" providerId="AD" clId="Web-{D797AE51-092D-852B-E056-AA55CEF30E74}" dt="2020-03-24T03:48:17.174" v="211"/>
        <pc:sldMkLst>
          <pc:docMk/>
          <pc:sldMk cId="2599349530" sldId="258"/>
        </pc:sldMkLst>
        <pc:inkChg chg="add">
          <ac:chgData name="Chad Vidden" userId="S::cvidden@uwlax.edu::fa919fd6-03f8-48d0-9b95-10ac8c9672df" providerId="AD" clId="Web-{D797AE51-092D-852B-E056-AA55CEF30E74}" dt="2020-03-24T03:44:47.479" v="3"/>
          <ac:inkMkLst>
            <pc:docMk/>
            <pc:sldMk cId="2599349530" sldId="258"/>
            <ac:inkMk id="3" creationId="{717781AD-C247-4902-935C-C203A14DD74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4"/>
          <ac:inkMkLst>
            <pc:docMk/>
            <pc:sldMk cId="2599349530" sldId="258"/>
            <ac:inkMk id="4" creationId="{836DADF8-8A3F-4F09-80FE-C8E546B24BEC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5"/>
          <ac:inkMkLst>
            <pc:docMk/>
            <pc:sldMk cId="2599349530" sldId="258"/>
            <ac:inkMk id="5" creationId="{9D6D96E2-1A34-410B-979B-AF0E273EA393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6"/>
          <ac:inkMkLst>
            <pc:docMk/>
            <pc:sldMk cId="2599349530" sldId="258"/>
            <ac:inkMk id="6" creationId="{D0869BF9-FCBF-4895-9E14-6C8FD4C9EC05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7"/>
          <ac:inkMkLst>
            <pc:docMk/>
            <pc:sldMk cId="2599349530" sldId="258"/>
            <ac:inkMk id="7" creationId="{857A468B-43A4-405B-8497-2D35813048D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8"/>
          <ac:inkMkLst>
            <pc:docMk/>
            <pc:sldMk cId="2599349530" sldId="258"/>
            <ac:inkMk id="8" creationId="{9980605C-C8FF-4E50-B59E-CC27D00FB7CE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9"/>
          <ac:inkMkLst>
            <pc:docMk/>
            <pc:sldMk cId="2599349530" sldId="258"/>
            <ac:inkMk id="9" creationId="{7508F71D-6D2C-4A00-80AE-4ED45F7F9A31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10"/>
          <ac:inkMkLst>
            <pc:docMk/>
            <pc:sldMk cId="2599349530" sldId="258"/>
            <ac:inkMk id="10" creationId="{E7683987-2147-480F-87F2-7A907A610FE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1"/>
          <ac:inkMkLst>
            <pc:docMk/>
            <pc:sldMk cId="2599349530" sldId="258"/>
            <ac:inkMk id="11" creationId="{14ED7EA6-6D30-4482-AD8E-93E8F1D9E9FF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2"/>
          <ac:inkMkLst>
            <pc:docMk/>
            <pc:sldMk cId="2599349530" sldId="258"/>
            <ac:inkMk id="12" creationId="{A37F4B14-6EBC-451B-9CBF-1D6E88B84439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3"/>
          <ac:inkMkLst>
            <pc:docMk/>
            <pc:sldMk cId="2599349530" sldId="258"/>
            <ac:inkMk id="13" creationId="{E826A3A9-3B50-4323-9014-DE974C36007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4"/>
          <ac:inkMkLst>
            <pc:docMk/>
            <pc:sldMk cId="2599349530" sldId="258"/>
            <ac:inkMk id="14" creationId="{313FBC56-5F26-4807-97C2-7A4CD494E0A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5"/>
          <ac:inkMkLst>
            <pc:docMk/>
            <pc:sldMk cId="2599349530" sldId="258"/>
            <ac:inkMk id="15" creationId="{DF381B18-BB0C-4470-9BBF-EEFBB9A107C2}"/>
          </ac:inkMkLst>
        </pc:inkChg>
        <pc:inkChg chg="add">
          <ac:chgData name="Chad Vidden" userId="S::cvidden@uwlax.edu::fa919fd6-03f8-48d0-9b95-10ac8c9672df" providerId="AD" clId="Web-{D797AE51-092D-852B-E056-AA55CEF30E74}" dt="2020-03-24T03:44:57.073" v="16"/>
          <ac:inkMkLst>
            <pc:docMk/>
            <pc:sldMk cId="2599349530" sldId="258"/>
            <ac:inkMk id="16" creationId="{A6DFA6A7-6C29-4EF6-837C-2273B0CFD06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7"/>
          <ac:inkMkLst>
            <pc:docMk/>
            <pc:sldMk cId="2599349530" sldId="258"/>
            <ac:inkMk id="17" creationId="{02573925-FF0B-498A-87DA-42B0CEB3DF4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8"/>
          <ac:inkMkLst>
            <pc:docMk/>
            <pc:sldMk cId="2599349530" sldId="258"/>
            <ac:inkMk id="18" creationId="{A4203528-2D01-4103-8346-FF1A4538CDC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9"/>
          <ac:inkMkLst>
            <pc:docMk/>
            <pc:sldMk cId="2599349530" sldId="258"/>
            <ac:inkMk id="19" creationId="{9FDAAADD-F978-42AC-AD19-000389CBDA76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0"/>
          <ac:inkMkLst>
            <pc:docMk/>
            <pc:sldMk cId="2599349530" sldId="258"/>
            <ac:inkMk id="20" creationId="{08F0D0FC-961B-4121-BDEC-0752775A463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1"/>
          <ac:inkMkLst>
            <pc:docMk/>
            <pc:sldMk cId="2599349530" sldId="258"/>
            <ac:inkMk id="21" creationId="{0D0F32E4-F202-47C4-9FB8-21A15B6B2A5B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2"/>
          <ac:inkMkLst>
            <pc:docMk/>
            <pc:sldMk cId="2599349530" sldId="258"/>
            <ac:inkMk id="22" creationId="{D3822A9F-364A-4354-893F-4C7EF1D77AB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3"/>
          <ac:inkMkLst>
            <pc:docMk/>
            <pc:sldMk cId="2599349530" sldId="258"/>
            <ac:inkMk id="23" creationId="{BCE288CE-CBF2-4880-96F7-0D77B61CA84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4"/>
          <ac:inkMkLst>
            <pc:docMk/>
            <pc:sldMk cId="2599349530" sldId="258"/>
            <ac:inkMk id="24" creationId="{6E250556-8BFF-4324-9E67-8DA271B619F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5"/>
          <ac:inkMkLst>
            <pc:docMk/>
            <pc:sldMk cId="2599349530" sldId="258"/>
            <ac:inkMk id="25" creationId="{3F860A61-9F32-437F-A0CA-EAC7154A0340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6"/>
          <ac:inkMkLst>
            <pc:docMk/>
            <pc:sldMk cId="2599349530" sldId="258"/>
            <ac:inkMk id="26" creationId="{DD36B5E2-F05B-4B64-840E-61D954938BA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7"/>
          <ac:inkMkLst>
            <pc:docMk/>
            <pc:sldMk cId="2599349530" sldId="258"/>
            <ac:inkMk id="27" creationId="{05864736-DDDB-4B8A-9835-F26AF9CBE7AA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8"/>
          <ac:inkMkLst>
            <pc:docMk/>
            <pc:sldMk cId="2599349530" sldId="258"/>
            <ac:inkMk id="28" creationId="{8D4D3AA2-C00E-445E-AAB3-054F2FD801A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9"/>
          <ac:inkMkLst>
            <pc:docMk/>
            <pc:sldMk cId="2599349530" sldId="258"/>
            <ac:inkMk id="29" creationId="{612B0B9D-B660-499E-A289-3833068EF04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0"/>
          <ac:inkMkLst>
            <pc:docMk/>
            <pc:sldMk cId="2599349530" sldId="258"/>
            <ac:inkMk id="30" creationId="{DE12A18B-B3B2-4CC7-8197-70F7017CC07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1"/>
          <ac:inkMkLst>
            <pc:docMk/>
            <pc:sldMk cId="2599349530" sldId="258"/>
            <ac:inkMk id="31" creationId="{0132B9D0-0B4F-4D8A-8E7E-93F42B692044}"/>
          </ac:inkMkLst>
        </pc:inkChg>
        <pc:inkChg chg="add">
          <ac:chgData name="Chad Vidden" userId="S::cvidden@uwlax.edu::fa919fd6-03f8-48d0-9b95-10ac8c9672df" providerId="AD" clId="Web-{D797AE51-092D-852B-E056-AA55CEF30E74}" dt="2020-03-24T03:45:05.698" v="32"/>
          <ac:inkMkLst>
            <pc:docMk/>
            <pc:sldMk cId="2599349530" sldId="258"/>
            <ac:inkMk id="32" creationId="{4A41E55D-6932-41D2-8EDF-7732C52DC924}"/>
          </ac:inkMkLst>
        </pc:inkChg>
        <pc:inkChg chg="add">
          <ac:chgData name="Chad Vidden" userId="S::cvidden@uwlax.edu::fa919fd6-03f8-48d0-9b95-10ac8c9672df" providerId="AD" clId="Web-{D797AE51-092D-852B-E056-AA55CEF30E74}" dt="2020-03-24T03:45:08.308" v="33"/>
          <ac:inkMkLst>
            <pc:docMk/>
            <pc:sldMk cId="2599349530" sldId="258"/>
            <ac:inkMk id="33" creationId="{A2C99B03-4884-46A5-9BCA-67C6111C5B1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4"/>
          <ac:inkMkLst>
            <pc:docMk/>
            <pc:sldMk cId="2599349530" sldId="258"/>
            <ac:inkMk id="34" creationId="{3E54610F-2809-4A54-8FE1-BED31752FED9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5"/>
          <ac:inkMkLst>
            <pc:docMk/>
            <pc:sldMk cId="2599349530" sldId="258"/>
            <ac:inkMk id="35" creationId="{1531A137-C4B4-4CC6-8285-D08826D7929D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6"/>
          <ac:inkMkLst>
            <pc:docMk/>
            <pc:sldMk cId="2599349530" sldId="258"/>
            <ac:inkMk id="36" creationId="{80409F0D-1816-433A-A0C3-F23FFFE16B6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7"/>
          <ac:inkMkLst>
            <pc:docMk/>
            <pc:sldMk cId="2599349530" sldId="258"/>
            <ac:inkMk id="37" creationId="{3BEDEFCB-624A-4D88-85D9-11CB75038C53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8"/>
          <ac:inkMkLst>
            <pc:docMk/>
            <pc:sldMk cId="2599349530" sldId="258"/>
            <ac:inkMk id="38" creationId="{CC9E7F22-076E-4117-A53A-C2685EDF2951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9"/>
          <ac:inkMkLst>
            <pc:docMk/>
            <pc:sldMk cId="2599349530" sldId="258"/>
            <ac:inkMk id="39" creationId="{1864276F-1528-450C-A3E0-D08DFFC256B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0"/>
          <ac:inkMkLst>
            <pc:docMk/>
            <pc:sldMk cId="2599349530" sldId="258"/>
            <ac:inkMk id="40" creationId="{0770EED8-3539-426B-BD48-87FE38B0DD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1"/>
          <ac:inkMkLst>
            <pc:docMk/>
            <pc:sldMk cId="2599349530" sldId="258"/>
            <ac:inkMk id="41" creationId="{747D817B-884B-4023-94CC-5FC4505B39CE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2"/>
          <ac:inkMkLst>
            <pc:docMk/>
            <pc:sldMk cId="2599349530" sldId="258"/>
            <ac:inkMk id="42" creationId="{F6249060-9CEC-4AE9-88D4-AFDFADC39B6A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3"/>
          <ac:inkMkLst>
            <pc:docMk/>
            <pc:sldMk cId="2599349530" sldId="258"/>
            <ac:inkMk id="43" creationId="{C85075F8-F8B7-45D8-8BCC-67BEA8320D8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39" v="44"/>
          <ac:inkMkLst>
            <pc:docMk/>
            <pc:sldMk cId="2599349530" sldId="258"/>
            <ac:inkMk id="44" creationId="{1DFA7BD6-7A95-4B6C-B38F-6F8EFAC0802E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5"/>
          <ac:inkMkLst>
            <pc:docMk/>
            <pc:sldMk cId="2599349530" sldId="258"/>
            <ac:inkMk id="45" creationId="{C07C1079-3D3F-4542-9301-9B437DE08937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6"/>
          <ac:inkMkLst>
            <pc:docMk/>
            <pc:sldMk cId="2599349530" sldId="258"/>
            <ac:inkMk id="46" creationId="{151C8719-E1B3-48B5-99DC-3154A771ACE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7"/>
          <ac:inkMkLst>
            <pc:docMk/>
            <pc:sldMk cId="2599349530" sldId="258"/>
            <ac:inkMk id="47" creationId="{80C5519E-08CE-451C-B1F5-1CFAEE535FA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8"/>
          <ac:inkMkLst>
            <pc:docMk/>
            <pc:sldMk cId="2599349530" sldId="258"/>
            <ac:inkMk id="48" creationId="{9F806EA9-1026-40E7-8B7A-2940E48DFB0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9"/>
          <ac:inkMkLst>
            <pc:docMk/>
            <pc:sldMk cId="2599349530" sldId="258"/>
            <ac:inkMk id="49" creationId="{B69704D2-9799-4147-8E7D-9D310AE2C8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6.558" v="50"/>
          <ac:inkMkLst>
            <pc:docMk/>
            <pc:sldMk cId="2599349530" sldId="258"/>
            <ac:inkMk id="50" creationId="{8EE14F2B-E267-4037-A9C0-618520684915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1"/>
          <ac:inkMkLst>
            <pc:docMk/>
            <pc:sldMk cId="2599349530" sldId="258"/>
            <ac:inkMk id="51" creationId="{F0D76C7F-6C58-4B0E-B7E1-2FAC0BCEC3A7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2"/>
          <ac:inkMkLst>
            <pc:docMk/>
            <pc:sldMk cId="2599349530" sldId="258"/>
            <ac:inkMk id="52" creationId="{35D496D9-7583-48FB-8586-28C534E64E59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3"/>
          <ac:inkMkLst>
            <pc:docMk/>
            <pc:sldMk cId="2599349530" sldId="258"/>
            <ac:inkMk id="53" creationId="{5F66B290-5AEC-48C4-84A1-38EFF9020E8D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4"/>
          <ac:inkMkLst>
            <pc:docMk/>
            <pc:sldMk cId="2599349530" sldId="258"/>
            <ac:inkMk id="54" creationId="{DF81D842-7F03-4F69-9784-D50072FB0F72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5"/>
          <ac:inkMkLst>
            <pc:docMk/>
            <pc:sldMk cId="2599349530" sldId="258"/>
            <ac:inkMk id="55" creationId="{F775F110-BD04-4410-AA23-214E9E6EA6D4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6"/>
          <ac:inkMkLst>
            <pc:docMk/>
            <pc:sldMk cId="2599349530" sldId="258"/>
            <ac:inkMk id="56" creationId="{7198DA2B-651E-4C0E-BB7C-4536514E2C0D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80" v="57"/>
          <ac:inkMkLst>
            <pc:docMk/>
            <pc:sldMk cId="2599349530" sldId="258"/>
            <ac:inkMk id="57" creationId="{8FFB2B27-D5F3-4593-B085-995F9D7645C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8"/>
          <ac:inkMkLst>
            <pc:docMk/>
            <pc:sldMk cId="2599349530" sldId="258"/>
            <ac:inkMk id="58" creationId="{04C7E48D-2631-488D-8BF8-214AA6931E5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9"/>
          <ac:inkMkLst>
            <pc:docMk/>
            <pc:sldMk cId="2599349530" sldId="258"/>
            <ac:inkMk id="59" creationId="{572219D1-A84C-48F6-8B5C-32451D1B3C1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0"/>
          <ac:inkMkLst>
            <pc:docMk/>
            <pc:sldMk cId="2599349530" sldId="258"/>
            <ac:inkMk id="60" creationId="{D5CB9947-0848-49EB-9B62-E2AB6BB8BCB0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1"/>
          <ac:inkMkLst>
            <pc:docMk/>
            <pc:sldMk cId="2599349530" sldId="258"/>
            <ac:inkMk id="61" creationId="{7C097018-A3B1-4B9E-8C37-5942DB06B6B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2"/>
          <ac:inkMkLst>
            <pc:docMk/>
            <pc:sldMk cId="2599349530" sldId="258"/>
            <ac:inkMk id="62" creationId="{B762C895-CAC7-4974-8D03-7B259AEC70D6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3"/>
          <ac:inkMkLst>
            <pc:docMk/>
            <pc:sldMk cId="2599349530" sldId="258"/>
            <ac:inkMk id="63" creationId="{6AB5EBE5-3D2C-4C74-8D80-F909AF8C8CD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4"/>
          <ac:inkMkLst>
            <pc:docMk/>
            <pc:sldMk cId="2599349530" sldId="258"/>
            <ac:inkMk id="64" creationId="{5C5DBCD2-6632-45C3-BC3C-396CB271E345}"/>
          </ac:inkMkLst>
        </pc:inkChg>
        <pc:inkChg chg="add">
          <ac:chgData name="Chad Vidden" userId="S::cvidden@uwlax.edu::fa919fd6-03f8-48d0-9b95-10ac8c9672df" providerId="AD" clId="Web-{D797AE51-092D-852B-E056-AA55CEF30E74}" dt="2020-03-24T03:45:27.121" v="65"/>
          <ac:inkMkLst>
            <pc:docMk/>
            <pc:sldMk cId="2599349530" sldId="258"/>
            <ac:inkMk id="65" creationId="{AB71C5B1-3C0C-43F8-B303-BAE07CB9D341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6"/>
          <ac:inkMkLst>
            <pc:docMk/>
            <pc:sldMk cId="2599349530" sldId="258"/>
            <ac:inkMk id="66" creationId="{88AD57B7-172E-468A-97F8-4676C0E01890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7"/>
          <ac:inkMkLst>
            <pc:docMk/>
            <pc:sldMk cId="2599349530" sldId="258"/>
            <ac:inkMk id="67" creationId="{78BBA637-B4C7-47E3-81DE-05CEA5FE872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8"/>
          <ac:inkMkLst>
            <pc:docMk/>
            <pc:sldMk cId="2599349530" sldId="258"/>
            <ac:inkMk id="68" creationId="{69CF680B-7B35-4EA0-8E71-EAE491F9DA8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9"/>
          <ac:inkMkLst>
            <pc:docMk/>
            <pc:sldMk cId="2599349530" sldId="258"/>
            <ac:inkMk id="69" creationId="{1522BCBF-A3CF-4901-9D6C-985DD6BB427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0"/>
          <ac:inkMkLst>
            <pc:docMk/>
            <pc:sldMk cId="2599349530" sldId="258"/>
            <ac:inkMk id="70" creationId="{543F2A33-DB97-49EA-9102-BE9A805727E7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1"/>
          <ac:inkMkLst>
            <pc:docMk/>
            <pc:sldMk cId="2599349530" sldId="258"/>
            <ac:inkMk id="71" creationId="{6C520A85-9B6E-4740-84CD-D4B9D5372E3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2"/>
          <ac:inkMkLst>
            <pc:docMk/>
            <pc:sldMk cId="2599349530" sldId="258"/>
            <ac:inkMk id="72" creationId="{7BE252BC-3F25-4C60-941A-161229BDB2A9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4"/>
          <ac:inkMkLst>
            <pc:docMk/>
            <pc:sldMk cId="2599349530" sldId="258"/>
            <ac:inkMk id="73" creationId="{A63F859A-9D49-41C0-91BF-F0068D6E0832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5"/>
          <ac:inkMkLst>
            <pc:docMk/>
            <pc:sldMk cId="2599349530" sldId="258"/>
            <ac:inkMk id="74" creationId="{2F6294D7-2E61-48B0-87EE-C5651208AB60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6"/>
          <ac:inkMkLst>
            <pc:docMk/>
            <pc:sldMk cId="2599349530" sldId="258"/>
            <ac:inkMk id="75" creationId="{9BE52598-384D-41AE-972D-1968A21DC18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7"/>
          <ac:inkMkLst>
            <pc:docMk/>
            <pc:sldMk cId="2599349530" sldId="258"/>
            <ac:inkMk id="76" creationId="{7B77D233-84DE-4F45-940D-F776F283FFE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8"/>
          <ac:inkMkLst>
            <pc:docMk/>
            <pc:sldMk cId="2599349530" sldId="258"/>
            <ac:inkMk id="77" creationId="{CA12F16F-714D-424C-BE93-19B0FFBD1C4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79"/>
          <ac:inkMkLst>
            <pc:docMk/>
            <pc:sldMk cId="2599349530" sldId="258"/>
            <ac:inkMk id="78" creationId="{404D4A54-8A55-4F2A-9088-9324D0D508DC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0"/>
          <ac:inkMkLst>
            <pc:docMk/>
            <pc:sldMk cId="2599349530" sldId="258"/>
            <ac:inkMk id="79" creationId="{587CDBF5-3091-46C9-A020-120D6FB37AE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1"/>
          <ac:inkMkLst>
            <pc:docMk/>
            <pc:sldMk cId="2599349530" sldId="258"/>
            <ac:inkMk id="80" creationId="{F519F920-1E35-44EB-A881-54DD487CBD9E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2"/>
          <ac:inkMkLst>
            <pc:docMk/>
            <pc:sldMk cId="2599349530" sldId="258"/>
            <ac:inkMk id="81" creationId="{ABBB3FD6-6F31-4549-AA84-03084410127D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3"/>
          <ac:inkMkLst>
            <pc:docMk/>
            <pc:sldMk cId="2599349530" sldId="258"/>
            <ac:inkMk id="82" creationId="{1C0B7E45-95F3-49C6-A158-00DF6CCC7C25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4"/>
          <ac:inkMkLst>
            <pc:docMk/>
            <pc:sldMk cId="2599349530" sldId="258"/>
            <ac:inkMk id="83" creationId="{306FAC3E-06B6-4A05-817F-FBA01B4346E1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5"/>
          <ac:inkMkLst>
            <pc:docMk/>
            <pc:sldMk cId="2599349530" sldId="258"/>
            <ac:inkMk id="84" creationId="{DA1EA8C8-6AF4-47B2-B1E6-B13F70B8B3AC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6"/>
          <ac:inkMkLst>
            <pc:docMk/>
            <pc:sldMk cId="2599349530" sldId="258"/>
            <ac:inkMk id="85" creationId="{7C8D1DC2-CD29-406F-869E-D4E94AC8C337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7"/>
          <ac:inkMkLst>
            <pc:docMk/>
            <pc:sldMk cId="2599349530" sldId="258"/>
            <ac:inkMk id="86" creationId="{27FBAA44-3BEE-4A31-A465-232A4F83231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8"/>
          <ac:inkMkLst>
            <pc:docMk/>
            <pc:sldMk cId="2599349530" sldId="258"/>
            <ac:inkMk id="87" creationId="{8EAEB0A4-E30E-4BCB-B521-9F6B2C7C63A1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9"/>
          <ac:inkMkLst>
            <pc:docMk/>
            <pc:sldMk cId="2599349530" sldId="258"/>
            <ac:inkMk id="88" creationId="{BCBFD526-85F5-4B46-8679-75DA588C486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90"/>
          <ac:inkMkLst>
            <pc:docMk/>
            <pc:sldMk cId="2599349530" sldId="258"/>
            <ac:inkMk id="89" creationId="{FED149D2-35DE-4582-A6EB-DF32D83B5FC9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1"/>
          <ac:inkMkLst>
            <pc:docMk/>
            <pc:sldMk cId="2599349530" sldId="258"/>
            <ac:inkMk id="90" creationId="{9EFA1F81-CFD7-4157-88A6-E8940FAB7D97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2"/>
          <ac:inkMkLst>
            <pc:docMk/>
            <pc:sldMk cId="2599349530" sldId="258"/>
            <ac:inkMk id="91" creationId="{F0B8CE51-3B47-431D-A082-B6341CE2F01F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3"/>
          <ac:inkMkLst>
            <pc:docMk/>
            <pc:sldMk cId="2599349530" sldId="258"/>
            <ac:inkMk id="92" creationId="{3E667505-5001-43A3-ABD8-8C7BC1B8514E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4"/>
          <ac:inkMkLst>
            <pc:docMk/>
            <pc:sldMk cId="2599349530" sldId="258"/>
            <ac:inkMk id="93" creationId="{616A7B55-E572-4950-9570-B2D51024B276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66" v="95"/>
          <ac:inkMkLst>
            <pc:docMk/>
            <pc:sldMk cId="2599349530" sldId="258"/>
            <ac:inkMk id="94" creationId="{578FF46C-E2DB-43F1-90BE-C147570FAB37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31.673" v="161"/>
          <ac:inkMkLst>
            <pc:docMk/>
            <pc:sldMk cId="2599349530" sldId="258"/>
            <ac:inkMk id="95" creationId="{31064F52-36C3-4A30-9470-B9A642DA6C87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13" v="97"/>
          <ac:inkMkLst>
            <pc:docMk/>
            <pc:sldMk cId="2599349530" sldId="258"/>
            <ac:inkMk id="96" creationId="{5521C237-0D14-4290-9810-7E6E468A8796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8"/>
          <ac:inkMkLst>
            <pc:docMk/>
            <pc:sldMk cId="2599349530" sldId="258"/>
            <ac:inkMk id="97" creationId="{6F30F881-276C-4EE9-A1F4-1B92D560EDB2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9"/>
          <ac:inkMkLst>
            <pc:docMk/>
            <pc:sldMk cId="2599349530" sldId="258"/>
            <ac:inkMk id="98" creationId="{68F563E0-93B0-45EA-A921-4DB0F3CD0F8A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100"/>
          <ac:inkMkLst>
            <pc:docMk/>
            <pc:sldMk cId="2599349530" sldId="258"/>
            <ac:inkMk id="99" creationId="{3EAA73E0-1C24-46EE-A590-7AD0326ADA94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44" v="101"/>
          <ac:inkMkLst>
            <pc:docMk/>
            <pc:sldMk cId="2599349530" sldId="258"/>
            <ac:inkMk id="100" creationId="{E703E1A2-65DD-4671-8EEC-17B813E3111D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559" v="102"/>
          <ac:inkMkLst>
            <pc:docMk/>
            <pc:sldMk cId="2599349530" sldId="258"/>
            <ac:inkMk id="101" creationId="{FFBDB4D2-F200-4CBA-9C73-1EC7D6FE88D8}"/>
          </ac:inkMkLst>
        </pc:inkChg>
        <pc:inkChg chg="add">
          <ac:chgData name="Chad Vidden" userId="S::cvidden@uwlax.edu::fa919fd6-03f8-48d0-9b95-10ac8c9672df" providerId="AD" clId="Web-{D797AE51-092D-852B-E056-AA55CEF30E74}" dt="2020-03-24T03:45:59.998" v="103"/>
          <ac:inkMkLst>
            <pc:docMk/>
            <pc:sldMk cId="2599349530" sldId="258"/>
            <ac:inkMk id="102" creationId="{9A5C0F5B-162E-434A-AAB3-50B212592ED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4"/>
          <ac:inkMkLst>
            <pc:docMk/>
            <pc:sldMk cId="2599349530" sldId="258"/>
            <ac:inkMk id="103" creationId="{BBBD0E39-89F3-49E6-8262-031D079C0C7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5"/>
          <ac:inkMkLst>
            <pc:docMk/>
            <pc:sldMk cId="2599349530" sldId="258"/>
            <ac:inkMk id="104" creationId="{BA4249DE-8FF5-42C1-B336-7F72E9EF673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6"/>
          <ac:inkMkLst>
            <pc:docMk/>
            <pc:sldMk cId="2599349530" sldId="258"/>
            <ac:inkMk id="105" creationId="{45AB5051-97E6-45D9-AC50-059B4498E65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7"/>
          <ac:inkMkLst>
            <pc:docMk/>
            <pc:sldMk cId="2599349530" sldId="258"/>
            <ac:inkMk id="106" creationId="{F4641A3A-9CF5-439A-8EC7-94EA36B780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8"/>
          <ac:inkMkLst>
            <pc:docMk/>
            <pc:sldMk cId="2599349530" sldId="258"/>
            <ac:inkMk id="107" creationId="{05512FE3-8DA3-4999-AE35-ED2536C714D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9"/>
          <ac:inkMkLst>
            <pc:docMk/>
            <pc:sldMk cId="2599349530" sldId="258"/>
            <ac:inkMk id="108" creationId="{64F1BBE9-C40C-4C8B-A4DC-B8AFFEB4C44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0"/>
          <ac:inkMkLst>
            <pc:docMk/>
            <pc:sldMk cId="2599349530" sldId="258"/>
            <ac:inkMk id="109" creationId="{77592294-4BB1-409D-8F03-ABC26B600C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1"/>
          <ac:inkMkLst>
            <pc:docMk/>
            <pc:sldMk cId="2599349530" sldId="258"/>
            <ac:inkMk id="110" creationId="{4BDF1A7F-64E3-4CB7-995C-271DE5BD2B68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2"/>
          <ac:inkMkLst>
            <pc:docMk/>
            <pc:sldMk cId="2599349530" sldId="258"/>
            <ac:inkMk id="111" creationId="{7A709AC2-D705-4ED1-A530-A2225408D69E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3"/>
          <ac:inkMkLst>
            <pc:docMk/>
            <pc:sldMk cId="2599349530" sldId="258"/>
            <ac:inkMk id="112" creationId="{335B2670-A765-4C16-9D67-C4228ACFBA5B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4"/>
          <ac:inkMkLst>
            <pc:docMk/>
            <pc:sldMk cId="2599349530" sldId="258"/>
            <ac:inkMk id="113" creationId="{F9F3BF73-5F94-43CC-BBA4-24E6A08A79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5"/>
          <ac:inkMkLst>
            <pc:docMk/>
            <pc:sldMk cId="2599349530" sldId="258"/>
            <ac:inkMk id="114" creationId="{FB72FBE4-4191-4E9C-90A4-2A23DDA7490D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6"/>
          <ac:inkMkLst>
            <pc:docMk/>
            <pc:sldMk cId="2599349530" sldId="258"/>
            <ac:inkMk id="115" creationId="{AAF020D6-CBDB-49EB-BEED-F74719A4E397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7"/>
          <ac:inkMkLst>
            <pc:docMk/>
            <pc:sldMk cId="2599349530" sldId="258"/>
            <ac:inkMk id="116" creationId="{DE91EB0E-0504-44C1-8155-1A0764AB1BA5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8"/>
          <ac:inkMkLst>
            <pc:docMk/>
            <pc:sldMk cId="2599349530" sldId="258"/>
            <ac:inkMk id="117" creationId="{042D4D43-607D-4F14-B3CE-6B5AEC756FC0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9"/>
          <ac:inkMkLst>
            <pc:docMk/>
            <pc:sldMk cId="2599349530" sldId="258"/>
            <ac:inkMk id="118" creationId="{17F4640A-8443-4CDB-9A9D-D29B87A348E0}"/>
          </ac:inkMkLst>
        </pc:inkChg>
        <pc:inkChg chg="add">
          <ac:chgData name="Chad Vidden" userId="S::cvidden@uwlax.edu::fa919fd6-03f8-48d0-9b95-10ac8c9672df" providerId="AD" clId="Web-{D797AE51-092D-852B-E056-AA55CEF30E74}" dt="2020-03-24T03:46:08.388" v="120"/>
          <ac:inkMkLst>
            <pc:docMk/>
            <pc:sldMk cId="2599349530" sldId="258"/>
            <ac:inkMk id="119" creationId="{D1109F4F-8FC8-499F-9E39-A5A5F93C5101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82" v="121"/>
          <ac:inkMkLst>
            <pc:docMk/>
            <pc:sldMk cId="2599349530" sldId="258"/>
            <ac:inkMk id="120" creationId="{B0B13D5B-7530-480D-9F15-6B4A96FEA4AB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2"/>
          <ac:inkMkLst>
            <pc:docMk/>
            <pc:sldMk cId="2599349530" sldId="258"/>
            <ac:inkMk id="121" creationId="{9E12CBC5-CB07-4537-BB69-AA8288302512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3"/>
          <ac:inkMkLst>
            <pc:docMk/>
            <pc:sldMk cId="2599349530" sldId="258"/>
            <ac:inkMk id="122" creationId="{5A73593F-9E1C-4250-BAC8-09B5292AEBEF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4"/>
          <ac:inkMkLst>
            <pc:docMk/>
            <pc:sldMk cId="2599349530" sldId="258"/>
            <ac:inkMk id="123" creationId="{14897FFF-FAF7-45BB-BBE6-0710491AE6A8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5"/>
          <ac:inkMkLst>
            <pc:docMk/>
            <pc:sldMk cId="2599349530" sldId="258"/>
            <ac:inkMk id="124" creationId="{0F755DF7-2B9B-4E46-BAC9-6821A6951A7A}"/>
          </ac:inkMkLst>
        </pc:inkChg>
        <pc:inkChg chg="add">
          <ac:chgData name="Chad Vidden" userId="S::cvidden@uwlax.edu::fa919fd6-03f8-48d0-9b95-10ac8c9672df" providerId="AD" clId="Web-{D797AE51-092D-852B-E056-AA55CEF30E74}" dt="2020-03-24T03:46:12.013" v="126"/>
          <ac:inkMkLst>
            <pc:docMk/>
            <pc:sldMk cId="2599349530" sldId="258"/>
            <ac:inkMk id="125" creationId="{8D8568D7-E240-4B5D-926A-F1E70B63F9A4}"/>
          </ac:inkMkLst>
        </pc:inkChg>
        <pc:inkChg chg="add">
          <ac:chgData name="Chad Vidden" userId="S::cvidden@uwlax.edu::fa919fd6-03f8-48d0-9b95-10ac8c9672df" providerId="AD" clId="Web-{D797AE51-092D-852B-E056-AA55CEF30E74}" dt="2020-03-24T03:46:16.654" v="127"/>
          <ac:inkMkLst>
            <pc:docMk/>
            <pc:sldMk cId="2599349530" sldId="258"/>
            <ac:inkMk id="126" creationId="{B52D33EE-29AC-4F80-9A7C-DBA85CD417DD}"/>
          </ac:inkMkLst>
        </pc:inkChg>
        <pc:inkChg chg="add">
          <ac:chgData name="Chad Vidden" userId="S::cvidden@uwlax.edu::fa919fd6-03f8-48d0-9b95-10ac8c9672df" providerId="AD" clId="Web-{D797AE51-092D-852B-E056-AA55CEF30E74}" dt="2020-03-24T03:46:17.388" v="128"/>
          <ac:inkMkLst>
            <pc:docMk/>
            <pc:sldMk cId="2599349530" sldId="258"/>
            <ac:inkMk id="127" creationId="{1D77B335-DA11-4EE6-9FE0-7EFBA7EFC22B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29"/>
          <ac:inkMkLst>
            <pc:docMk/>
            <pc:sldMk cId="2599349530" sldId="258"/>
            <ac:inkMk id="128" creationId="{1B491FDC-AC7C-44BF-A1BF-6F11E219C6BC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30"/>
          <ac:inkMkLst>
            <pc:docMk/>
            <pc:sldMk cId="2599349530" sldId="258"/>
            <ac:inkMk id="129" creationId="{91B0199D-1D3C-40EC-A915-8181808E355C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45" v="131"/>
          <ac:inkMkLst>
            <pc:docMk/>
            <pc:sldMk cId="2599349530" sldId="258"/>
            <ac:inkMk id="130" creationId="{467C121F-911F-4D7F-B10C-6B7D866C81BF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2"/>
          <ac:inkMkLst>
            <pc:docMk/>
            <pc:sldMk cId="2599349530" sldId="258"/>
            <ac:inkMk id="131" creationId="{DF3BD7BB-4D1E-497C-AA1C-13E0ED16D788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3"/>
          <ac:inkMkLst>
            <pc:docMk/>
            <pc:sldMk cId="2599349530" sldId="258"/>
            <ac:inkMk id="132" creationId="{9AD699DA-3F7E-4416-BE91-D82B032B6932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20" v="134"/>
          <ac:inkMkLst>
            <pc:docMk/>
            <pc:sldMk cId="2599349530" sldId="258"/>
            <ac:inkMk id="133" creationId="{CE9E064C-672A-4965-B3E1-F8E3A49B4E89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36" v="135"/>
          <ac:inkMkLst>
            <pc:docMk/>
            <pc:sldMk cId="2599349530" sldId="258"/>
            <ac:inkMk id="134" creationId="{15DD94B0-8A16-4B9C-8232-E63ACF46D5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6"/>
          <ac:inkMkLst>
            <pc:docMk/>
            <pc:sldMk cId="2599349530" sldId="258"/>
            <ac:inkMk id="135" creationId="{73138AC5-3864-47C2-AD4E-EFE28C5204DB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7"/>
          <ac:inkMkLst>
            <pc:docMk/>
            <pc:sldMk cId="2599349530" sldId="258"/>
            <ac:inkMk id="136" creationId="{33E449AA-8799-4165-A624-DB77884DDE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8"/>
          <ac:inkMkLst>
            <pc:docMk/>
            <pc:sldMk cId="2599349530" sldId="258"/>
            <ac:inkMk id="137" creationId="{C75F2514-17EE-427C-9CF9-E9E5F413C8C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39"/>
          <ac:inkMkLst>
            <pc:docMk/>
            <pc:sldMk cId="2599349530" sldId="258"/>
            <ac:inkMk id="138" creationId="{711A7969-FB49-4020-A232-E6956DA1C644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0"/>
          <ac:inkMkLst>
            <pc:docMk/>
            <pc:sldMk cId="2599349530" sldId="258"/>
            <ac:inkMk id="139" creationId="{EB61F13A-4AB5-4F7A-9128-8226D9B8F9B8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1"/>
          <ac:inkMkLst>
            <pc:docMk/>
            <pc:sldMk cId="2599349530" sldId="258"/>
            <ac:inkMk id="140" creationId="{40B811DF-C777-42BF-8A11-E1009F2374C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2"/>
          <ac:inkMkLst>
            <pc:docMk/>
            <pc:sldMk cId="2599349530" sldId="258"/>
            <ac:inkMk id="141" creationId="{9915CFCC-B875-4B3C-BDAF-32199810B0E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3"/>
          <ac:inkMkLst>
            <pc:docMk/>
            <pc:sldMk cId="2599349530" sldId="258"/>
            <ac:inkMk id="142" creationId="{9C809E8A-5AFC-47B7-94A9-A261B0DD9E7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4"/>
          <ac:inkMkLst>
            <pc:docMk/>
            <pc:sldMk cId="2599349530" sldId="258"/>
            <ac:inkMk id="143" creationId="{C3B9BDC0-FEAB-4D90-94AF-1A5478915FE2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5"/>
          <ac:inkMkLst>
            <pc:docMk/>
            <pc:sldMk cId="2599349530" sldId="258"/>
            <ac:inkMk id="144" creationId="{9FD27D16-99CF-4965-8ADE-A38FF7B4AEF0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6"/>
          <ac:inkMkLst>
            <pc:docMk/>
            <pc:sldMk cId="2599349530" sldId="258"/>
            <ac:inkMk id="145" creationId="{C79FBDD2-7CF8-4B9D-AE0B-EC7B5EAF92C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7"/>
          <ac:inkMkLst>
            <pc:docMk/>
            <pc:sldMk cId="2599349530" sldId="258"/>
            <ac:inkMk id="146" creationId="{058AECF0-CFC5-49A7-A7B0-15086BCE81DD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8"/>
          <ac:inkMkLst>
            <pc:docMk/>
            <pc:sldMk cId="2599349530" sldId="258"/>
            <ac:inkMk id="147" creationId="{325A2853-8A67-4052-986C-095EB8E5F95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49"/>
          <ac:inkMkLst>
            <pc:docMk/>
            <pc:sldMk cId="2599349530" sldId="258"/>
            <ac:inkMk id="148" creationId="{7BC11BDE-BDBC-4C1B-9422-C39A48224168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0"/>
          <ac:inkMkLst>
            <pc:docMk/>
            <pc:sldMk cId="2599349530" sldId="258"/>
            <ac:inkMk id="149" creationId="{000CA321-2CA0-4491-A59A-97A54CED9F9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1"/>
          <ac:inkMkLst>
            <pc:docMk/>
            <pc:sldMk cId="2599349530" sldId="258"/>
            <ac:inkMk id="150" creationId="{F08A4BF4-3B2E-4F4D-9954-AD307EBCE064}"/>
          </ac:inkMkLst>
        </pc:inkChg>
        <pc:inkChg chg="add">
          <ac:chgData name="Chad Vidden" userId="S::cvidden@uwlax.edu::fa919fd6-03f8-48d0-9b95-10ac8c9672df" providerId="AD" clId="Web-{D797AE51-092D-852B-E056-AA55CEF30E74}" dt="2020-03-24T03:46:33.389" v="152"/>
          <ac:inkMkLst>
            <pc:docMk/>
            <pc:sldMk cId="2599349530" sldId="258"/>
            <ac:inkMk id="151" creationId="{C66F9AA9-DB63-4BCA-92DC-E5DA80381703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3"/>
          <ac:inkMkLst>
            <pc:docMk/>
            <pc:sldMk cId="2599349530" sldId="258"/>
            <ac:inkMk id="152" creationId="{2925689A-DFA0-4B3E-9D48-D506B6B04F76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4"/>
          <ac:inkMkLst>
            <pc:docMk/>
            <pc:sldMk cId="2599349530" sldId="258"/>
            <ac:inkMk id="153" creationId="{BA9EFC3D-5076-4C5C-9C8D-E3A813DF778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5"/>
          <ac:inkMkLst>
            <pc:docMk/>
            <pc:sldMk cId="2599349530" sldId="258"/>
            <ac:inkMk id="154" creationId="{846643B4-21BC-49E4-82A8-B9672DEC127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6"/>
          <ac:inkMkLst>
            <pc:docMk/>
            <pc:sldMk cId="2599349530" sldId="258"/>
            <ac:inkMk id="155" creationId="{8F290986-92DA-45DD-A2E7-5AB0A03D2BA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7"/>
          <ac:inkMkLst>
            <pc:docMk/>
            <pc:sldMk cId="2599349530" sldId="258"/>
            <ac:inkMk id="156" creationId="{6A451150-BB8B-42C1-9B97-FF7D9F82A54E}"/>
          </ac:inkMkLst>
        </pc:inkChg>
        <pc:inkChg chg="add">
          <ac:chgData name="Chad Vidden" userId="S::cvidden@uwlax.edu::fa919fd6-03f8-48d0-9b95-10ac8c9672df" providerId="AD" clId="Web-{D797AE51-092D-852B-E056-AA55CEF30E74}" dt="2020-03-24T03:46:47.280" v="158"/>
          <ac:inkMkLst>
            <pc:docMk/>
            <pc:sldMk cId="2599349530" sldId="258"/>
            <ac:inkMk id="157" creationId="{41F0DEC6-8B19-446B-B36D-1E30DF9A0C66}"/>
          </ac:inkMkLst>
        </pc:inkChg>
        <pc:inkChg chg="add">
          <ac:chgData name="Chad Vidden" userId="S::cvidden@uwlax.edu::fa919fd6-03f8-48d0-9b95-10ac8c9672df" providerId="AD" clId="Web-{D797AE51-092D-852B-E056-AA55CEF30E74}" dt="2020-03-24T03:47:23.063" v="159"/>
          <ac:inkMkLst>
            <pc:docMk/>
            <pc:sldMk cId="2599349530" sldId="258"/>
            <ac:inkMk id="158" creationId="{7A349241-FDF8-4F13-9A8A-271BF824E4C7}"/>
          </ac:inkMkLst>
        </pc:inkChg>
        <pc:inkChg chg="add">
          <ac:chgData name="Chad Vidden" userId="S::cvidden@uwlax.edu::fa919fd6-03f8-48d0-9b95-10ac8c9672df" providerId="AD" clId="Web-{D797AE51-092D-852B-E056-AA55CEF30E74}" dt="2020-03-24T03:47:25.235" v="160"/>
          <ac:inkMkLst>
            <pc:docMk/>
            <pc:sldMk cId="2599349530" sldId="258"/>
            <ac:inkMk id="159" creationId="{3599C639-42AC-405D-AA56-2EB884434ADB}"/>
          </ac:inkMkLst>
        </pc:inkChg>
        <pc:inkChg chg="add">
          <ac:chgData name="Chad Vidden" userId="S::cvidden@uwlax.edu::fa919fd6-03f8-48d0-9b95-10ac8c9672df" providerId="AD" clId="Web-{D797AE51-092D-852B-E056-AA55CEF30E74}" dt="2020-03-24T03:47:36.454" v="162"/>
          <ac:inkMkLst>
            <pc:docMk/>
            <pc:sldMk cId="2599349530" sldId="258"/>
            <ac:inkMk id="160" creationId="{1D7A650E-92CE-4E79-A5EB-B187331FC32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392" v="163"/>
          <ac:inkMkLst>
            <pc:docMk/>
            <pc:sldMk cId="2599349530" sldId="258"/>
            <ac:inkMk id="161" creationId="{1058CA2F-E19C-4E5F-9F06-26CEF0FD498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4"/>
          <ac:inkMkLst>
            <pc:docMk/>
            <pc:sldMk cId="2599349530" sldId="258"/>
            <ac:inkMk id="162" creationId="{A3A91D50-42A0-4C1D-B276-6292B3C93224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5"/>
          <ac:inkMkLst>
            <pc:docMk/>
            <pc:sldMk cId="2599349530" sldId="258"/>
            <ac:inkMk id="163" creationId="{F6A2455C-D974-4C86-861E-D8BE186F0B1B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6"/>
          <ac:inkMkLst>
            <pc:docMk/>
            <pc:sldMk cId="2599349530" sldId="258"/>
            <ac:inkMk id="164" creationId="{08DF2F83-3FD9-47A6-8187-B75A3AFBB3BC}"/>
          </ac:inkMkLst>
        </pc:inkChg>
        <pc:inkChg chg="add">
          <ac:chgData name="Chad Vidden" userId="S::cvidden@uwlax.edu::fa919fd6-03f8-48d0-9b95-10ac8c9672df" providerId="AD" clId="Web-{D797AE51-092D-852B-E056-AA55CEF30E74}" dt="2020-03-24T03:47:39.501" v="167"/>
          <ac:inkMkLst>
            <pc:docMk/>
            <pc:sldMk cId="2599349530" sldId="258"/>
            <ac:inkMk id="165" creationId="{6D48FB54-0A22-412C-93D0-A0E594D89391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04" v="168"/>
          <ac:inkMkLst>
            <pc:docMk/>
            <pc:sldMk cId="2599349530" sldId="258"/>
            <ac:inkMk id="166" creationId="{0AB0D311-1624-46D3-9840-2F4C4D132514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69"/>
          <ac:inkMkLst>
            <pc:docMk/>
            <pc:sldMk cId="2599349530" sldId="258"/>
            <ac:inkMk id="167" creationId="{0A17682C-4549-41B9-8434-368BB45F71A2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70"/>
          <ac:inkMkLst>
            <pc:docMk/>
            <pc:sldMk cId="2599349530" sldId="258"/>
            <ac:inkMk id="168" creationId="{D2220368-3F5E-460E-AF97-E7759A006000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1"/>
          <ac:inkMkLst>
            <pc:docMk/>
            <pc:sldMk cId="2599349530" sldId="258"/>
            <ac:inkMk id="169" creationId="{979D85B1-8235-4F1C-B67A-118848D748DD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2"/>
          <ac:inkMkLst>
            <pc:docMk/>
            <pc:sldMk cId="2599349530" sldId="258"/>
            <ac:inkMk id="170" creationId="{4FAA3564-AFF4-4700-83BD-0CE21D46BEA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0.079" v="177"/>
          <ac:inkMkLst>
            <pc:docMk/>
            <pc:sldMk cId="2599349530" sldId="258"/>
            <ac:inkMk id="171" creationId="{FC1FC517-BF05-4C6D-821D-C0BA4E7368E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49.126" v="175"/>
          <ac:inkMkLst>
            <pc:docMk/>
            <pc:sldMk cId="2599349530" sldId="258"/>
            <ac:inkMk id="172" creationId="{89FD7B8B-935E-4E6F-9CAE-E58B065161FD}"/>
          </ac:inkMkLst>
        </pc:inkChg>
        <pc:inkChg chg="add">
          <ac:chgData name="Chad Vidden" userId="S::cvidden@uwlax.edu::fa919fd6-03f8-48d0-9b95-10ac8c9672df" providerId="AD" clId="Web-{D797AE51-092D-852B-E056-AA55CEF30E74}" dt="2020-03-24T03:47:49.908" v="176"/>
          <ac:inkMkLst>
            <pc:docMk/>
            <pc:sldMk cId="2599349530" sldId="258"/>
            <ac:inkMk id="173" creationId="{3BD69D2C-9FC0-4E51-8B60-AD42D46D08F0}"/>
          </ac:inkMkLst>
        </pc:inkChg>
        <pc:inkChg chg="add">
          <ac:chgData name="Chad Vidden" userId="S::cvidden@uwlax.edu::fa919fd6-03f8-48d0-9b95-10ac8c9672df" providerId="AD" clId="Web-{D797AE51-092D-852B-E056-AA55CEF30E74}" dt="2020-03-24T03:47:51.376" v="178"/>
          <ac:inkMkLst>
            <pc:docMk/>
            <pc:sldMk cId="2599349530" sldId="258"/>
            <ac:inkMk id="174" creationId="{9702F58D-3CF6-47BE-AB29-790EEF01AA29}"/>
          </ac:inkMkLst>
        </pc:inkChg>
        <pc:inkChg chg="add">
          <ac:chgData name="Chad Vidden" userId="S::cvidden@uwlax.edu::fa919fd6-03f8-48d0-9b95-10ac8c9672df" providerId="AD" clId="Web-{D797AE51-092D-852B-E056-AA55CEF30E74}" dt="2020-03-24T03:47:52.298" v="179"/>
          <ac:inkMkLst>
            <pc:docMk/>
            <pc:sldMk cId="2599349530" sldId="258"/>
            <ac:inkMk id="175" creationId="{1CF2A7F3-CD0E-477A-B244-BE24DF5BCBC8}"/>
          </ac:inkMkLst>
        </pc:inkChg>
        <pc:inkChg chg="add">
          <ac:chgData name="Chad Vidden" userId="S::cvidden@uwlax.edu::fa919fd6-03f8-48d0-9b95-10ac8c9672df" providerId="AD" clId="Web-{D797AE51-092D-852B-E056-AA55CEF30E74}" dt="2020-03-24T03:47:54.517" v="180"/>
          <ac:inkMkLst>
            <pc:docMk/>
            <pc:sldMk cId="2599349530" sldId="258"/>
            <ac:inkMk id="176" creationId="{AF4127F8-A57A-412B-A88A-D9CC347022CD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1"/>
          <ac:inkMkLst>
            <pc:docMk/>
            <pc:sldMk cId="2599349530" sldId="258"/>
            <ac:inkMk id="177" creationId="{62BFBF51-0C33-4235-B1C2-5DA1127E7919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2"/>
          <ac:inkMkLst>
            <pc:docMk/>
            <pc:sldMk cId="2599349530" sldId="258"/>
            <ac:inkMk id="178" creationId="{07F6FC50-540E-4612-8AE2-3034AF002166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3"/>
          <ac:inkMkLst>
            <pc:docMk/>
            <pc:sldMk cId="2599349530" sldId="258"/>
            <ac:inkMk id="179" creationId="{E1011173-9591-4710-B93E-6BC4DFA5A0B8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20" v="184"/>
          <ac:inkMkLst>
            <pc:docMk/>
            <pc:sldMk cId="2599349530" sldId="258"/>
            <ac:inkMk id="180" creationId="{568E4B4F-5F85-4E5C-B9DD-34CA0A4BA0BB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33" v="185"/>
          <ac:inkMkLst>
            <pc:docMk/>
            <pc:sldMk cId="2599349530" sldId="258"/>
            <ac:inkMk id="181" creationId="{6E2A8423-1FD9-4C11-9074-A4A029B90636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6"/>
          <ac:inkMkLst>
            <pc:docMk/>
            <pc:sldMk cId="2599349530" sldId="258"/>
            <ac:inkMk id="182" creationId="{BD89609A-48A3-477B-804E-5ADA74A6A248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7"/>
          <ac:inkMkLst>
            <pc:docMk/>
            <pc:sldMk cId="2599349530" sldId="258"/>
            <ac:inkMk id="183" creationId="{91F86AC4-FF76-4E7B-882A-0385D0BEFB21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9.955" v="189"/>
          <ac:inkMkLst>
            <pc:docMk/>
            <pc:sldMk cId="2599349530" sldId="258"/>
            <ac:inkMk id="184" creationId="{FAFF4C97-D192-481C-8FBB-82D802FD811B}"/>
          </ac:inkMkLst>
        </pc:inkChg>
        <pc:inkChg chg="add">
          <ac:chgData name="Chad Vidden" userId="S::cvidden@uwlax.edu::fa919fd6-03f8-48d0-9b95-10ac8c9672df" providerId="AD" clId="Web-{D797AE51-092D-852B-E056-AA55CEF30E74}" dt="2020-03-24T03:48:01.017" v="190"/>
          <ac:inkMkLst>
            <pc:docMk/>
            <pc:sldMk cId="2599349530" sldId="258"/>
            <ac:inkMk id="185" creationId="{55B7E05A-6699-455C-8483-48B2320AAE25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1"/>
          <ac:inkMkLst>
            <pc:docMk/>
            <pc:sldMk cId="2599349530" sldId="258"/>
            <ac:inkMk id="186" creationId="{9767A7D2-5627-4D2C-97F5-14B9A121B23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2"/>
          <ac:inkMkLst>
            <pc:docMk/>
            <pc:sldMk cId="2599349530" sldId="258"/>
            <ac:inkMk id="187" creationId="{C054DB9E-AFEB-45C2-A667-FDB28B44135C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3"/>
          <ac:inkMkLst>
            <pc:docMk/>
            <pc:sldMk cId="2599349530" sldId="258"/>
            <ac:inkMk id="188" creationId="{13220D60-FE71-43C4-96AA-604D5D00814D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4"/>
          <ac:inkMkLst>
            <pc:docMk/>
            <pc:sldMk cId="2599349530" sldId="258"/>
            <ac:inkMk id="189" creationId="{D4BE68A6-8D01-4234-A8CA-9816FBDC6A2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5"/>
          <ac:inkMkLst>
            <pc:docMk/>
            <pc:sldMk cId="2599349530" sldId="258"/>
            <ac:inkMk id="190" creationId="{ED723D45-9BE9-4D97-A60C-617CAEBD93CE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6"/>
          <ac:inkMkLst>
            <pc:docMk/>
            <pc:sldMk cId="2599349530" sldId="258"/>
            <ac:inkMk id="191" creationId="{C881F436-2648-427A-B987-83230DAED57F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7"/>
          <ac:inkMkLst>
            <pc:docMk/>
            <pc:sldMk cId="2599349530" sldId="258"/>
            <ac:inkMk id="192" creationId="{EEFC1F33-4244-409F-A68C-97973B54E10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15" v="198"/>
          <ac:inkMkLst>
            <pc:docMk/>
            <pc:sldMk cId="2599349530" sldId="258"/>
            <ac:inkMk id="193" creationId="{14EAB15F-9D16-43E5-9DD7-896CD226DC3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30" v="199"/>
          <ac:inkMkLst>
            <pc:docMk/>
            <pc:sldMk cId="2599349530" sldId="258"/>
            <ac:inkMk id="194" creationId="{2F8CD2F8-5401-4382-B24E-453B79B95005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0"/>
          <ac:inkMkLst>
            <pc:docMk/>
            <pc:sldMk cId="2599349530" sldId="258"/>
            <ac:inkMk id="195" creationId="{756BDE38-0926-4F48-A63D-22CDE6F8272C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1"/>
          <ac:inkMkLst>
            <pc:docMk/>
            <pc:sldMk cId="2599349530" sldId="258"/>
            <ac:inkMk id="196" creationId="{D21AB245-0332-4400-8630-07927ED3E47A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2"/>
          <ac:inkMkLst>
            <pc:docMk/>
            <pc:sldMk cId="2599349530" sldId="258"/>
            <ac:inkMk id="197" creationId="{D089CD3E-0A2F-4853-AFEF-E16AF9DB99A2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3"/>
          <ac:inkMkLst>
            <pc:docMk/>
            <pc:sldMk cId="2599349530" sldId="258"/>
            <ac:inkMk id="198" creationId="{EAC403DD-CBB6-4B65-B91C-EABD9161967E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627" v="204"/>
          <ac:inkMkLst>
            <pc:docMk/>
            <pc:sldMk cId="2599349530" sldId="258"/>
            <ac:inkMk id="199" creationId="{44C63D9F-C773-4E3F-A15D-0148391C3694}"/>
          </ac:inkMkLst>
        </pc:inkChg>
        <pc:inkChg chg="add">
          <ac:chgData name="Chad Vidden" userId="S::cvidden@uwlax.edu::fa919fd6-03f8-48d0-9b95-10ac8c9672df" providerId="AD" clId="Web-{D797AE51-092D-852B-E056-AA55CEF30E74}" dt="2020-03-24T03:48:13.330" v="205"/>
          <ac:inkMkLst>
            <pc:docMk/>
            <pc:sldMk cId="2599349530" sldId="258"/>
            <ac:inkMk id="200" creationId="{B324FF4E-5D5B-4A1B-B5A6-5ADCB94E1AE9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27" v="206"/>
          <ac:inkMkLst>
            <pc:docMk/>
            <pc:sldMk cId="2599349530" sldId="258"/>
            <ac:inkMk id="201" creationId="{57AF7EEC-9D4F-489D-A262-894E786C8CE4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7"/>
          <ac:inkMkLst>
            <pc:docMk/>
            <pc:sldMk cId="2599349530" sldId="258"/>
            <ac:inkMk id="202" creationId="{5A945F29-EA2D-4120-AE8F-C26E038707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8"/>
          <ac:inkMkLst>
            <pc:docMk/>
            <pc:sldMk cId="2599349530" sldId="258"/>
            <ac:inkMk id="203" creationId="{4DF7D5A5-9D38-4535-8DB0-3EF5578A49B8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09"/>
          <ac:inkMkLst>
            <pc:docMk/>
            <pc:sldMk cId="2599349530" sldId="258"/>
            <ac:inkMk id="204" creationId="{C52F138C-1C31-4287-970D-ACD5A54335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10"/>
          <ac:inkMkLst>
            <pc:docMk/>
            <pc:sldMk cId="2599349530" sldId="258"/>
            <ac:inkMk id="205" creationId="{2FA1DDCC-BAE9-41F2-BC4B-19C7055CF0A0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74" v="211"/>
          <ac:inkMkLst>
            <pc:docMk/>
            <pc:sldMk cId="2599349530" sldId="258"/>
            <ac:inkMk id="206" creationId="{FC4A0732-31EA-41C9-B389-244E32A8DC47}"/>
          </ac:inkMkLst>
        </pc:inkChg>
      </pc:sldChg>
      <pc:sldChg chg="addSp">
        <pc:chgData name="Chad Vidden" userId="S::cvidden@uwlax.edu::fa919fd6-03f8-48d0-9b95-10ac8c9672df" providerId="AD" clId="Web-{D797AE51-092D-852B-E056-AA55CEF30E74}" dt="2020-03-24T03:45:38.559" v="73"/>
        <pc:sldMkLst>
          <pc:docMk/>
          <pc:sldMk cId="541778303" sldId="263"/>
        </pc:sldMkLst>
        <pc:inkChg chg="add">
          <ac:chgData name="Chad Vidden" userId="S::cvidden@uwlax.edu::fa919fd6-03f8-48d0-9b95-10ac8c9672df" providerId="AD" clId="Web-{D797AE51-092D-852B-E056-AA55CEF30E74}" dt="2020-03-24T03:44:08.212" v="2"/>
          <ac:inkMkLst>
            <pc:docMk/>
            <pc:sldMk cId="541778303" sldId="263"/>
            <ac:inkMk id="4" creationId="{1B279A07-DA3B-4549-BFB8-5BB028DD1392}"/>
          </ac:inkMkLst>
        </pc:inkChg>
        <pc:inkChg chg="add">
          <ac:chgData name="Chad Vidden" userId="S::cvidden@uwlax.edu::fa919fd6-03f8-48d0-9b95-10ac8c9672df" providerId="AD" clId="Web-{D797AE51-092D-852B-E056-AA55CEF30E74}" dt="2020-03-24T03:45:38.559" v="73"/>
          <ac:inkMkLst>
            <pc:docMk/>
            <pc:sldMk cId="541778303" sldId="263"/>
            <ac:inkMk id="5" creationId="{0BFB4757-0D54-45FC-966E-E17A8AB7537A}"/>
          </ac:inkMkLst>
        </pc:inkChg>
      </pc:sldChg>
    </pc:docChg>
  </pc:docChgLst>
  <pc:docChgLst>
    <pc:chgData name="Chad Vidden" userId="S::cvidden@uwlax.edu::fa919fd6-03f8-48d0-9b95-10ac8c9672df" providerId="AD" clId="Web-{57149BBD-4AE1-38B9-6165-883F2040DB46}"/>
    <pc:docChg chg="addSld delSld modSld">
      <pc:chgData name="Chad Vidden" userId="S::cvidden@uwlax.edu::fa919fd6-03f8-48d0-9b95-10ac8c9672df" providerId="AD" clId="Web-{57149BBD-4AE1-38B9-6165-883F2040DB46}" dt="2020-09-04T13:57:21.561" v="419"/>
      <pc:docMkLst>
        <pc:docMk/>
      </pc:docMkLst>
      <pc:sldChg chg="modSp">
        <pc:chgData name="Chad Vidden" userId="S::cvidden@uwlax.edu::fa919fd6-03f8-48d0-9b95-10ac8c9672df" providerId="AD" clId="Web-{57149BBD-4AE1-38B9-6165-883F2040DB46}" dt="2020-09-04T13:57:10.967" v="416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57149BBD-4AE1-38B9-6165-883F2040DB46}" dt="2020-09-04T13:57:10.967" v="416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modNotes">
        <pc:chgData name="Chad Vidden" userId="S::cvidden@uwlax.edu::fa919fd6-03f8-48d0-9b95-10ac8c9672df" providerId="AD" clId="Web-{57149BBD-4AE1-38B9-6165-883F2040DB46}" dt="2020-09-04T13:37:24.774" v="237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57149BBD-4AE1-38B9-6165-883F2040DB46}" dt="2020-09-04T13:35:18.243" v="52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">
        <pc:chgData name="Chad Vidden" userId="S::cvidden@uwlax.edu::fa919fd6-03f8-48d0-9b95-10ac8c9672df" providerId="AD" clId="Web-{57149BBD-4AE1-38B9-6165-883F2040DB46}" dt="2020-09-04T13:31:58.930" v="0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57149BBD-4AE1-38B9-6165-883F2040DB46}" dt="2020-09-04T13:31:58.930" v="0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del">
        <pc:chgData name="Chad Vidden" userId="S::cvidden@uwlax.edu::fa919fd6-03f8-48d0-9b95-10ac8c9672df" providerId="AD" clId="Web-{57149BBD-4AE1-38B9-6165-883F2040DB46}" dt="2020-09-04T13:32:16.821" v="5"/>
        <pc:sldMkLst>
          <pc:docMk/>
          <pc:sldMk cId="2208612352" sldId="264"/>
        </pc:sldMkLst>
      </pc:sldChg>
      <pc:sldChg chg="del">
        <pc:chgData name="Chad Vidden" userId="S::cvidden@uwlax.edu::fa919fd6-03f8-48d0-9b95-10ac8c9672df" providerId="AD" clId="Web-{57149BBD-4AE1-38B9-6165-883F2040DB46}" dt="2020-09-04T13:32:16.821" v="4"/>
        <pc:sldMkLst>
          <pc:docMk/>
          <pc:sldMk cId="2060976806" sldId="265"/>
        </pc:sldMkLst>
      </pc:sldChg>
      <pc:sldChg chg="del">
        <pc:chgData name="Chad Vidden" userId="S::cvidden@uwlax.edu::fa919fd6-03f8-48d0-9b95-10ac8c9672df" providerId="AD" clId="Web-{57149BBD-4AE1-38B9-6165-883F2040DB46}" dt="2020-09-04T13:57:21.561" v="419"/>
        <pc:sldMkLst>
          <pc:docMk/>
          <pc:sldMk cId="2256143147" sldId="266"/>
        </pc:sldMkLst>
      </pc:sldChg>
      <pc:sldChg chg="del">
        <pc:chgData name="Chad Vidden" userId="S::cvidden@uwlax.edu::fa919fd6-03f8-48d0-9b95-10ac8c9672df" providerId="AD" clId="Web-{57149BBD-4AE1-38B9-6165-883F2040DB46}" dt="2020-09-04T13:32:16.821" v="3"/>
        <pc:sldMkLst>
          <pc:docMk/>
          <pc:sldMk cId="3207666020" sldId="267"/>
        </pc:sldMkLst>
      </pc:sldChg>
      <pc:sldChg chg="modSp new modNotes">
        <pc:chgData name="Chad Vidden" userId="S::cvidden@uwlax.edu::fa919fd6-03f8-48d0-9b95-10ac8c9672df" providerId="AD" clId="Web-{57149BBD-4AE1-38B9-6165-883F2040DB46}" dt="2020-09-04T13:38:30.352" v="285"/>
        <pc:sldMkLst>
          <pc:docMk/>
          <pc:sldMk cId="3842790042" sldId="267"/>
        </pc:sldMkLst>
        <pc:spChg chg="mod">
          <ac:chgData name="Chad Vidden" userId="S::cvidden@uwlax.edu::fa919fd6-03f8-48d0-9b95-10ac8c9672df" providerId="AD" clId="Web-{57149BBD-4AE1-38B9-6165-883F2040DB46}" dt="2020-09-04T13:37:05.649" v="208" actId="20577"/>
          <ac:spMkLst>
            <pc:docMk/>
            <pc:sldMk cId="3842790042" sldId="267"/>
            <ac:spMk id="2" creationId="{22DF868E-F630-4BEA-8A03-8E5C5CD597F0}"/>
          </ac:spMkLst>
        </pc:spChg>
      </pc:sldChg>
      <pc:sldChg chg="modSp new modNotes">
        <pc:chgData name="Chad Vidden" userId="S::cvidden@uwlax.edu::fa919fd6-03f8-48d0-9b95-10ac8c9672df" providerId="AD" clId="Web-{57149BBD-4AE1-38B9-6165-883F2040DB46}" dt="2020-09-04T13:56:42.029" v="360"/>
        <pc:sldMkLst>
          <pc:docMk/>
          <pc:sldMk cId="3485982667" sldId="268"/>
        </pc:sldMkLst>
        <pc:spChg chg="mod">
          <ac:chgData name="Chad Vidden" userId="S::cvidden@uwlax.edu::fa919fd6-03f8-48d0-9b95-10ac8c9672df" providerId="AD" clId="Web-{57149BBD-4AE1-38B9-6165-883F2040DB46}" dt="2020-09-04T13:38:42.695" v="310" actId="20577"/>
          <ac:spMkLst>
            <pc:docMk/>
            <pc:sldMk cId="3485982667" sldId="268"/>
            <ac:spMk id="2" creationId="{DDF89D3C-4F2E-4964-AE0B-68F0CEE2E479}"/>
          </ac:spMkLst>
        </pc:spChg>
      </pc:sldChg>
    </pc:docChg>
  </pc:docChgLst>
  <pc:docChgLst>
    <pc:chgData name="Chad Vidden" userId="S::cvidden@uwlax.edu::fa919fd6-03f8-48d0-9b95-10ac8c9672df" providerId="AD" clId="Web-{C7AF64F4-EE19-7800-90C6-75FACE6CC032}"/>
    <pc:docChg chg="addSld delSld modSld">
      <pc:chgData name="Chad Vidden" userId="S::cvidden@uwlax.edu::fa919fd6-03f8-48d0-9b95-10ac8c9672df" providerId="AD" clId="Web-{C7AF64F4-EE19-7800-90C6-75FACE6CC032}" dt="2020-11-03T15:18:10.331" v="404"/>
      <pc:docMkLst>
        <pc:docMk/>
      </pc:docMkLst>
      <pc:sldChg chg="modSp">
        <pc:chgData name="Chad Vidden" userId="S::cvidden@uwlax.edu::fa919fd6-03f8-48d0-9b95-10ac8c9672df" providerId="AD" clId="Web-{C7AF64F4-EE19-7800-90C6-75FACE6CC032}" dt="2020-11-03T14:42:27.640" v="65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7AF64F4-EE19-7800-90C6-75FACE6CC032}" dt="2020-11-03T14:39:57.797" v="32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C7AF64F4-EE19-7800-90C6-75FACE6CC032}" dt="2020-11-03T14:42:27.640" v="65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C7AF64F4-EE19-7800-90C6-75FACE6CC032}" dt="2020-11-03T14:40:48.282" v="36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C7AF64F4-EE19-7800-90C6-75FACE6CC032}" dt="2020-11-03T14:40:48.282" v="36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modSp new modNotes">
        <pc:chgData name="Chad Vidden" userId="S::cvidden@uwlax.edu::fa919fd6-03f8-48d0-9b95-10ac8c9672df" providerId="AD" clId="Web-{C7AF64F4-EE19-7800-90C6-75FACE6CC032}" dt="2020-11-03T15:11:23.486" v="226"/>
        <pc:sldMkLst>
          <pc:docMk/>
          <pc:sldMk cId="1356092233" sldId="264"/>
        </pc:sldMkLst>
        <pc:spChg chg="mod">
          <ac:chgData name="Chad Vidden" userId="S::cvidden@uwlax.edu::fa919fd6-03f8-48d0-9b95-10ac8c9672df" providerId="AD" clId="Web-{C7AF64F4-EE19-7800-90C6-75FACE6CC032}" dt="2020-11-03T14:50:49.338" v="164" actId="20577"/>
          <ac:spMkLst>
            <pc:docMk/>
            <pc:sldMk cId="1356092233" sldId="264"/>
            <ac:spMk id="2" creationId="{8FAC9D95-0521-4A35-8AFA-EF17EC87BAC7}"/>
          </ac:spMkLst>
        </pc:spChg>
      </pc:sldChg>
      <pc:sldChg chg="modSp new modNotes">
        <pc:chgData name="Chad Vidden" userId="S::cvidden@uwlax.edu::fa919fd6-03f8-48d0-9b95-10ac8c9672df" providerId="AD" clId="Web-{C7AF64F4-EE19-7800-90C6-75FACE6CC032}" dt="2020-11-03T15:15:02.612" v="315"/>
        <pc:sldMkLst>
          <pc:docMk/>
          <pc:sldMk cId="717437616" sldId="265"/>
        </pc:sldMkLst>
        <pc:spChg chg="mod">
          <ac:chgData name="Chad Vidden" userId="S::cvidden@uwlax.edu::fa919fd6-03f8-48d0-9b95-10ac8c9672df" providerId="AD" clId="Web-{C7AF64F4-EE19-7800-90C6-75FACE6CC032}" dt="2020-11-03T14:50:52.150" v="166" actId="20577"/>
          <ac:spMkLst>
            <pc:docMk/>
            <pc:sldMk cId="717437616" sldId="265"/>
            <ac:spMk id="2" creationId="{05417F01-8752-4F66-BFA8-7C1145374F00}"/>
          </ac:spMkLst>
        </pc:spChg>
      </pc:sldChg>
      <pc:sldChg chg="modSp new modNotes">
        <pc:chgData name="Chad Vidden" userId="S::cvidden@uwlax.edu::fa919fd6-03f8-48d0-9b95-10ac8c9672df" providerId="AD" clId="Web-{C7AF64F4-EE19-7800-90C6-75FACE6CC032}" dt="2020-11-03T15:13:30.408" v="279"/>
        <pc:sldMkLst>
          <pc:docMk/>
          <pc:sldMk cId="668365534" sldId="266"/>
        </pc:sldMkLst>
        <pc:spChg chg="mod">
          <ac:chgData name="Chad Vidden" userId="S::cvidden@uwlax.edu::fa919fd6-03f8-48d0-9b95-10ac8c9672df" providerId="AD" clId="Web-{C7AF64F4-EE19-7800-90C6-75FACE6CC032}" dt="2020-11-03T15:12:21.986" v="229" actId="20577"/>
          <ac:spMkLst>
            <pc:docMk/>
            <pc:sldMk cId="668365534" sldId="266"/>
            <ac:spMk id="2" creationId="{2E635530-BA12-4010-90E7-0E399695288D}"/>
          </ac:spMkLst>
        </pc:spChg>
      </pc:sldChg>
      <pc:sldChg chg="modSp new modNotes">
        <pc:chgData name="Chad Vidden" userId="S::cvidden@uwlax.edu::fa919fd6-03f8-48d0-9b95-10ac8c9672df" providerId="AD" clId="Web-{C7AF64F4-EE19-7800-90C6-75FACE6CC032}" dt="2020-11-03T15:15:56.940" v="335"/>
        <pc:sldMkLst>
          <pc:docMk/>
          <pc:sldMk cId="3655219835" sldId="267"/>
        </pc:sldMkLst>
        <pc:spChg chg="mod">
          <ac:chgData name="Chad Vidden" userId="S::cvidden@uwlax.edu::fa919fd6-03f8-48d0-9b95-10ac8c9672df" providerId="AD" clId="Web-{C7AF64F4-EE19-7800-90C6-75FACE6CC032}" dt="2020-11-03T15:13:53.799" v="289" actId="20577"/>
          <ac:spMkLst>
            <pc:docMk/>
            <pc:sldMk cId="3655219835" sldId="267"/>
            <ac:spMk id="2" creationId="{327F2974-8DE6-4405-BC3D-84882666FE5A}"/>
          </ac:spMkLst>
        </pc:spChg>
      </pc:sldChg>
      <pc:sldChg chg="modSp new modNotes">
        <pc:chgData name="Chad Vidden" userId="S::cvidden@uwlax.edu::fa919fd6-03f8-48d0-9b95-10ac8c9672df" providerId="AD" clId="Web-{C7AF64F4-EE19-7800-90C6-75FACE6CC032}" dt="2020-11-03T15:18:10.331" v="404"/>
        <pc:sldMkLst>
          <pc:docMk/>
          <pc:sldMk cId="3014131953" sldId="268"/>
        </pc:sldMkLst>
        <pc:spChg chg="mod">
          <ac:chgData name="Chad Vidden" userId="S::cvidden@uwlax.edu::fa919fd6-03f8-48d0-9b95-10ac8c9672df" providerId="AD" clId="Web-{C7AF64F4-EE19-7800-90C6-75FACE6CC032}" dt="2020-11-03T15:17:27.081" v="383" actId="20577"/>
          <ac:spMkLst>
            <pc:docMk/>
            <pc:sldMk cId="3014131953" sldId="268"/>
            <ac:spMk id="2" creationId="{F26784F5-B484-4005-84AF-987E8F65D19A}"/>
          </ac:spMkLst>
        </pc:spChg>
      </pc:sldChg>
      <pc:sldChg chg="del">
        <pc:chgData name="Chad Vidden" userId="S::cvidden@uwlax.edu::fa919fd6-03f8-48d0-9b95-10ac8c9672df" providerId="AD" clId="Web-{C7AF64F4-EE19-7800-90C6-75FACE6CC032}" dt="2020-11-03T14:40:54.359" v="43"/>
        <pc:sldMkLst>
          <pc:docMk/>
          <pc:sldMk cId="2431648318" sldId="271"/>
        </pc:sldMkLst>
      </pc:sldChg>
      <pc:sldChg chg="del">
        <pc:chgData name="Chad Vidden" userId="S::cvidden@uwlax.edu::fa919fd6-03f8-48d0-9b95-10ac8c9672df" providerId="AD" clId="Web-{C7AF64F4-EE19-7800-90C6-75FACE6CC032}" dt="2020-11-03T14:40:54.359" v="42"/>
        <pc:sldMkLst>
          <pc:docMk/>
          <pc:sldMk cId="1632061215" sldId="272"/>
        </pc:sldMkLst>
      </pc:sldChg>
      <pc:sldChg chg="del">
        <pc:chgData name="Chad Vidden" userId="S::cvidden@uwlax.edu::fa919fd6-03f8-48d0-9b95-10ac8c9672df" providerId="AD" clId="Web-{C7AF64F4-EE19-7800-90C6-75FACE6CC032}" dt="2020-11-03T14:40:54.359" v="41"/>
        <pc:sldMkLst>
          <pc:docMk/>
          <pc:sldMk cId="2591887543" sldId="273"/>
        </pc:sldMkLst>
      </pc:sldChg>
      <pc:sldChg chg="del">
        <pc:chgData name="Chad Vidden" userId="S::cvidden@uwlax.edu::fa919fd6-03f8-48d0-9b95-10ac8c9672df" providerId="AD" clId="Web-{C7AF64F4-EE19-7800-90C6-75FACE6CC032}" dt="2020-11-03T14:40:54.359" v="40"/>
        <pc:sldMkLst>
          <pc:docMk/>
          <pc:sldMk cId="2131563829" sldId="274"/>
        </pc:sldMkLst>
      </pc:sldChg>
      <pc:sldChg chg="del">
        <pc:chgData name="Chad Vidden" userId="S::cvidden@uwlax.edu::fa919fd6-03f8-48d0-9b95-10ac8c9672df" providerId="AD" clId="Web-{C7AF64F4-EE19-7800-90C6-75FACE6CC032}" dt="2020-11-03T14:40:54.359" v="39"/>
        <pc:sldMkLst>
          <pc:docMk/>
          <pc:sldMk cId="3168566488" sldId="275"/>
        </pc:sldMkLst>
      </pc:sldChg>
    </pc:docChg>
  </pc:docChgLst>
  <pc:docChgLst>
    <pc:chgData name="Chad Vidden" userId="S::cvidden@uwlax.edu::fa919fd6-03f8-48d0-9b95-10ac8c9672df" providerId="AD" clId="Web-{9F21C4EF-47AA-C37E-BF2E-F7E358CC0C83}"/>
    <pc:docChg chg="addSld modSld">
      <pc:chgData name="Chad Vidden" userId="S::cvidden@uwlax.edu::fa919fd6-03f8-48d0-9b95-10ac8c9672df" providerId="AD" clId="Web-{9F21C4EF-47AA-C37E-BF2E-F7E358CC0C83}" dt="2020-03-24T04:07:22.403" v="394"/>
      <pc:docMkLst>
        <pc:docMk/>
      </pc:docMkLst>
      <pc:sldChg chg="addSp delSp">
        <pc:chgData name="Chad Vidden" userId="S::cvidden@uwlax.edu::fa919fd6-03f8-48d0-9b95-10ac8c9672df" providerId="AD" clId="Web-{9F21C4EF-47AA-C37E-BF2E-F7E358CC0C83}" dt="2020-03-24T03:59:53.062" v="52"/>
        <pc:sldMkLst>
          <pc:docMk/>
          <pc:sldMk cId="1416279900" sldId="260"/>
        </pc:sldMkLst>
        <pc:inkChg chg="add del">
          <ac:chgData name="Chad Vidden" userId="S::cvidden@uwlax.edu::fa919fd6-03f8-48d0-9b95-10ac8c9672df" providerId="AD" clId="Web-{9F21C4EF-47AA-C37E-BF2E-F7E358CC0C83}" dt="2020-03-24T03:59:16.203" v="1"/>
          <ac:inkMkLst>
            <pc:docMk/>
            <pc:sldMk cId="1416279900" sldId="260"/>
            <ac:inkMk id="167" creationId="{2A392BDD-0A03-4003-BE54-7A9963CEAE8C}"/>
          </ac:inkMkLst>
        </pc:inkChg>
        <pc:inkChg chg="add">
          <ac:chgData name="Chad Vidden" userId="S::cvidden@uwlax.edu::fa919fd6-03f8-48d0-9b95-10ac8c9672df" providerId="AD" clId="Web-{9F21C4EF-47AA-C37E-BF2E-F7E358CC0C83}" dt="2020-03-24T03:59:17.563" v="2"/>
          <ac:inkMkLst>
            <pc:docMk/>
            <pc:sldMk cId="1416279900" sldId="260"/>
            <ac:inkMk id="204" creationId="{10F248F1-F1DB-43AC-B29F-2C240009C290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16" v="3"/>
          <ac:inkMkLst>
            <pc:docMk/>
            <pc:sldMk cId="1416279900" sldId="260"/>
            <ac:inkMk id="205" creationId="{3A6C81D3-F032-4F9A-B3AD-FDE7D1A7C26E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31" v="4"/>
          <ac:inkMkLst>
            <pc:docMk/>
            <pc:sldMk cId="1416279900" sldId="260"/>
            <ac:inkMk id="206" creationId="{1EBDE1E7-4B36-4E8F-9930-814BC643DF79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5"/>
          <ac:inkMkLst>
            <pc:docMk/>
            <pc:sldMk cId="1416279900" sldId="260"/>
            <ac:inkMk id="207" creationId="{EA92D632-9F68-4F0A-9D29-75E881559468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6"/>
          <ac:inkMkLst>
            <pc:docMk/>
            <pc:sldMk cId="1416279900" sldId="260"/>
            <ac:inkMk id="208" creationId="{4602E72E-8768-4BBD-A84A-AE83E9384B9F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22" v="7"/>
          <ac:inkMkLst>
            <pc:docMk/>
            <pc:sldMk cId="1416279900" sldId="260"/>
            <ac:inkMk id="209" creationId="{920C6227-18B3-4411-9A2B-331E8BE07FA7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906" v="8"/>
          <ac:inkMkLst>
            <pc:docMk/>
            <pc:sldMk cId="1416279900" sldId="260"/>
            <ac:inkMk id="210" creationId="{D5B5D056-0D3E-46DD-8164-9ECC6095B9C0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9"/>
          <ac:inkMkLst>
            <pc:docMk/>
            <pc:sldMk cId="1416279900" sldId="260"/>
            <ac:inkMk id="211" creationId="{70D1A18E-6AF3-4709-89D1-E4F2758FBD4F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10"/>
          <ac:inkMkLst>
            <pc:docMk/>
            <pc:sldMk cId="1416279900" sldId="260"/>
            <ac:inkMk id="212" creationId="{5B6C4841-6989-4955-B441-CB56A9F37D5B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28" v="11"/>
          <ac:inkMkLst>
            <pc:docMk/>
            <pc:sldMk cId="1416279900" sldId="260"/>
            <ac:inkMk id="213" creationId="{8CEA295E-FC0C-448A-B484-9CB4A3F0F63A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44" v="12"/>
          <ac:inkMkLst>
            <pc:docMk/>
            <pc:sldMk cId="1416279900" sldId="260"/>
            <ac:inkMk id="214" creationId="{2F797B39-435B-4293-9CAE-A1DDB141AC49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72" v="13"/>
          <ac:inkMkLst>
            <pc:docMk/>
            <pc:sldMk cId="1416279900" sldId="260"/>
            <ac:inkMk id="215" creationId="{66F9D31F-9AF3-48A9-9973-0F9141C1BD18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88" v="14"/>
          <ac:inkMkLst>
            <pc:docMk/>
            <pc:sldMk cId="1416279900" sldId="260"/>
            <ac:inkMk id="216" creationId="{2B43B5DB-036C-407B-BE5A-A0C60F2464CA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297" v="15"/>
          <ac:inkMkLst>
            <pc:docMk/>
            <pc:sldMk cId="1416279900" sldId="260"/>
            <ac:inkMk id="217" creationId="{5E40473A-82FB-49E5-B261-660D9CF4A7B6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6"/>
          <ac:inkMkLst>
            <pc:docMk/>
            <pc:sldMk cId="1416279900" sldId="260"/>
            <ac:inkMk id="218" creationId="{B4176DE1-8A98-41A9-A27E-C50478BF28B9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7"/>
          <ac:inkMkLst>
            <pc:docMk/>
            <pc:sldMk cId="1416279900" sldId="260"/>
            <ac:inkMk id="219" creationId="{E931DE57-2BFB-410D-8106-FCE59DD35BA7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8"/>
          <ac:inkMkLst>
            <pc:docMk/>
            <pc:sldMk cId="1416279900" sldId="260"/>
            <ac:inkMk id="220" creationId="{2895529D-4DE1-49BB-9E84-6654CDE91EA4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19"/>
          <ac:inkMkLst>
            <pc:docMk/>
            <pc:sldMk cId="1416279900" sldId="260"/>
            <ac:inkMk id="221" creationId="{966501D9-B0E2-4DDE-B4B6-854358311518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20"/>
          <ac:inkMkLst>
            <pc:docMk/>
            <pc:sldMk cId="1416279900" sldId="260"/>
            <ac:inkMk id="222" creationId="{DAB0C113-E199-4AD5-A072-9758C7206F00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44" v="21"/>
          <ac:inkMkLst>
            <pc:docMk/>
            <pc:sldMk cId="1416279900" sldId="260"/>
            <ac:inkMk id="223" creationId="{EB7D0AE6-9FF7-4853-8D1A-0CACCF5F6D5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34" v="22"/>
          <ac:inkMkLst>
            <pc:docMk/>
            <pc:sldMk cId="1416279900" sldId="260"/>
            <ac:inkMk id="224" creationId="{DC459412-72B7-4ED8-8AFD-80A050CDC20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3"/>
          <ac:inkMkLst>
            <pc:docMk/>
            <pc:sldMk cId="1416279900" sldId="260"/>
            <ac:inkMk id="225" creationId="{75862B3F-00FD-42F0-854C-B6522A6342F0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4"/>
          <ac:inkMkLst>
            <pc:docMk/>
            <pc:sldMk cId="1416279900" sldId="260"/>
            <ac:inkMk id="226" creationId="{51384C8D-6CF1-47D5-8F87-9A0A8F1B6323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5"/>
          <ac:inkMkLst>
            <pc:docMk/>
            <pc:sldMk cId="1416279900" sldId="260"/>
            <ac:inkMk id="227" creationId="{5E04833B-424A-4FA5-BDF3-18A7610CA86A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6"/>
          <ac:inkMkLst>
            <pc:docMk/>
            <pc:sldMk cId="1416279900" sldId="260"/>
            <ac:inkMk id="228" creationId="{07FCB955-10E8-433C-9A86-E7ACF72A94B0}"/>
          </ac:inkMkLst>
        </pc:inkChg>
        <pc:inkChg chg="add">
          <ac:chgData name="Chad Vidden" userId="S::cvidden@uwlax.edu::fa919fd6-03f8-48d0-9b95-10ac8c9672df" providerId="AD" clId="Web-{9F21C4EF-47AA-C37E-BF2E-F7E358CC0C83}" dt="2020-03-24T03:59:40.797" v="27"/>
          <ac:inkMkLst>
            <pc:docMk/>
            <pc:sldMk cId="1416279900" sldId="260"/>
            <ac:inkMk id="229" creationId="{2D552FEC-60CB-4B6B-9E2A-FBBB83C88236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8"/>
          <ac:inkMkLst>
            <pc:docMk/>
            <pc:sldMk cId="1416279900" sldId="260"/>
            <ac:inkMk id="230" creationId="{3CF6A448-974A-4EDC-8405-5DC89F478767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9"/>
          <ac:inkMkLst>
            <pc:docMk/>
            <pc:sldMk cId="1416279900" sldId="260"/>
            <ac:inkMk id="231" creationId="{949979AD-75A9-4D88-97F1-7B193F6D99A0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500" v="30"/>
          <ac:inkMkLst>
            <pc:docMk/>
            <pc:sldMk cId="1416279900" sldId="260"/>
            <ac:inkMk id="232" creationId="{2416CB57-923C-47DD-B751-ECE6BD319847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1"/>
          <ac:inkMkLst>
            <pc:docMk/>
            <pc:sldMk cId="1416279900" sldId="260"/>
            <ac:inkMk id="233" creationId="{A946B8D2-5590-46CE-90FD-21F7A1784906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2"/>
          <ac:inkMkLst>
            <pc:docMk/>
            <pc:sldMk cId="1416279900" sldId="260"/>
            <ac:inkMk id="234" creationId="{B8839591-EFDC-4A67-A902-0EA79146BF52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3"/>
          <ac:inkMkLst>
            <pc:docMk/>
            <pc:sldMk cId="1416279900" sldId="260"/>
            <ac:inkMk id="235" creationId="{E20CF3F4-4FED-4E9B-9BD2-C5A656AFE6D7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59" v="34"/>
          <ac:inkMkLst>
            <pc:docMk/>
            <pc:sldMk cId="1416279900" sldId="260"/>
            <ac:inkMk id="236" creationId="{89638EC0-C4A3-42CC-874A-79F6239DFBD4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75" v="35"/>
          <ac:inkMkLst>
            <pc:docMk/>
            <pc:sldMk cId="1416279900" sldId="260"/>
            <ac:inkMk id="237" creationId="{B9DE27CD-4553-4C83-B73D-C0114BAB40F6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41" v="36"/>
          <ac:inkMkLst>
            <pc:docMk/>
            <pc:sldMk cId="1416279900" sldId="260"/>
            <ac:inkMk id="238" creationId="{C6B4FDF6-A798-40D4-8BE2-1906DDBE8CCF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56" v="37"/>
          <ac:inkMkLst>
            <pc:docMk/>
            <pc:sldMk cId="1416279900" sldId="260"/>
            <ac:inkMk id="239" creationId="{78972E05-7D1B-4415-88DC-E1040E451792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59" v="38"/>
          <ac:inkMkLst>
            <pc:docMk/>
            <pc:sldMk cId="1416279900" sldId="260"/>
            <ac:inkMk id="240" creationId="{DFA63E6F-559E-4084-8183-4B54F0ADD3A9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75" v="39"/>
          <ac:inkMkLst>
            <pc:docMk/>
            <pc:sldMk cId="1416279900" sldId="260"/>
            <ac:inkMk id="241" creationId="{90351FA7-E33D-44CF-AED4-3789B89CFB46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0"/>
          <ac:inkMkLst>
            <pc:docMk/>
            <pc:sldMk cId="1416279900" sldId="260"/>
            <ac:inkMk id="242" creationId="{549F4D8E-8400-43DB-B0C9-E800637B3CD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1"/>
          <ac:inkMkLst>
            <pc:docMk/>
            <pc:sldMk cId="1416279900" sldId="260"/>
            <ac:inkMk id="243" creationId="{E5339A08-EB1D-4C58-9822-BB2A80AE9E8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2"/>
          <ac:inkMkLst>
            <pc:docMk/>
            <pc:sldMk cId="1416279900" sldId="260"/>
            <ac:inkMk id="244" creationId="{AF43C9C8-7487-4F25-B241-909AF6823970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3"/>
          <ac:inkMkLst>
            <pc:docMk/>
            <pc:sldMk cId="1416279900" sldId="260"/>
            <ac:inkMk id="245" creationId="{2E2D550D-3D74-4A88-9812-DA861F775661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4"/>
          <ac:inkMkLst>
            <pc:docMk/>
            <pc:sldMk cId="1416279900" sldId="260"/>
            <ac:inkMk id="246" creationId="{45683241-13F6-4E5D-A887-7DF7C33042D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5"/>
          <ac:inkMkLst>
            <pc:docMk/>
            <pc:sldMk cId="1416279900" sldId="260"/>
            <ac:inkMk id="247" creationId="{C8AFD4B5-866F-460A-8EA8-A37135BE7D05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6"/>
          <ac:inkMkLst>
            <pc:docMk/>
            <pc:sldMk cId="1416279900" sldId="260"/>
            <ac:inkMk id="248" creationId="{54D595ED-225A-4BDE-AD09-E7D1388035ED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7"/>
          <ac:inkMkLst>
            <pc:docMk/>
            <pc:sldMk cId="1416279900" sldId="260"/>
            <ac:inkMk id="249" creationId="{2B9A7ACC-95A3-4892-A29E-9709C56A250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8"/>
          <ac:inkMkLst>
            <pc:docMk/>
            <pc:sldMk cId="1416279900" sldId="260"/>
            <ac:inkMk id="250" creationId="{3D06379A-E316-4CBE-A110-47531DB757DD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49"/>
          <ac:inkMkLst>
            <pc:docMk/>
            <pc:sldMk cId="1416279900" sldId="260"/>
            <ac:inkMk id="251" creationId="{42785925-19BA-4AD0-BA30-D7B01542C91A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50"/>
          <ac:inkMkLst>
            <pc:docMk/>
            <pc:sldMk cId="1416279900" sldId="260"/>
            <ac:inkMk id="252" creationId="{8A494D8F-1BCE-479C-88C9-139565075674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1"/>
          <ac:inkMkLst>
            <pc:docMk/>
            <pc:sldMk cId="1416279900" sldId="260"/>
            <ac:inkMk id="253" creationId="{829FA980-5703-4DD8-A916-D1E00053CAD8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2"/>
          <ac:inkMkLst>
            <pc:docMk/>
            <pc:sldMk cId="1416279900" sldId="260"/>
            <ac:inkMk id="254" creationId="{E678EE91-D34A-48AA-81DE-2F962F167C8F}"/>
          </ac:inkMkLst>
        </pc:inkChg>
      </pc:sldChg>
      <pc:sldChg chg="addSp delSp modSp">
        <pc:chgData name="Chad Vidden" userId="S::cvidden@uwlax.edu::fa919fd6-03f8-48d0-9b95-10ac8c9672df" providerId="AD" clId="Web-{9F21C4EF-47AA-C37E-BF2E-F7E358CC0C83}" dt="2020-03-24T04:02:22.843" v="189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9F21C4EF-47AA-C37E-BF2E-F7E358CC0C83}" dt="2020-03-24T04:00:29.531" v="58" actId="20577"/>
          <ac:spMkLst>
            <pc:docMk/>
            <pc:sldMk cId="731871338" sldId="261"/>
            <ac:spMk id="2" creationId="{013DE1AE-CC99-4E9C-9BD2-D234121AB060}"/>
          </ac:spMkLst>
        </pc:spChg>
        <pc:inkChg chg="add">
          <ac:chgData name="Chad Vidden" userId="S::cvidden@uwlax.edu::fa919fd6-03f8-48d0-9b95-10ac8c9672df" providerId="AD" clId="Web-{9F21C4EF-47AA-C37E-BF2E-F7E358CC0C83}" dt="2020-03-24T04:00:50.124" v="61"/>
          <ac:inkMkLst>
            <pc:docMk/>
            <pc:sldMk cId="731871338" sldId="261"/>
            <ac:inkMk id="3" creationId="{C6529454-7EE1-4CC9-9F37-2CA2C8689853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2"/>
          <ac:inkMkLst>
            <pc:docMk/>
            <pc:sldMk cId="731871338" sldId="261"/>
            <ac:inkMk id="4" creationId="{515CA76E-A058-4C1B-BB86-807CC24FB18E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3"/>
          <ac:inkMkLst>
            <pc:docMk/>
            <pc:sldMk cId="731871338" sldId="261"/>
            <ac:inkMk id="5" creationId="{2294F120-F957-4D60-A410-305E9C02B5B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4"/>
          <ac:inkMkLst>
            <pc:docMk/>
            <pc:sldMk cId="731871338" sldId="261"/>
            <ac:inkMk id="6" creationId="{FEB14CB7-0863-427D-999E-6F621942136F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5"/>
          <ac:inkMkLst>
            <pc:docMk/>
            <pc:sldMk cId="731871338" sldId="261"/>
            <ac:inkMk id="7" creationId="{4093B810-BFCF-48E9-8385-695F1190E5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6"/>
          <ac:inkMkLst>
            <pc:docMk/>
            <pc:sldMk cId="731871338" sldId="261"/>
            <ac:inkMk id="8" creationId="{64D207B9-9AF6-4C70-AF27-7AB81333E4E5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7"/>
          <ac:inkMkLst>
            <pc:docMk/>
            <pc:sldMk cId="731871338" sldId="261"/>
            <ac:inkMk id="9" creationId="{D7667D30-D1DF-483D-8826-35FFC98AE6C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8"/>
          <ac:inkMkLst>
            <pc:docMk/>
            <pc:sldMk cId="731871338" sldId="261"/>
            <ac:inkMk id="10" creationId="{31A61070-4D36-448D-8873-0AA3EB1C531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9"/>
          <ac:inkMkLst>
            <pc:docMk/>
            <pc:sldMk cId="731871338" sldId="261"/>
            <ac:inkMk id="11" creationId="{3A236006-1785-4B5B-88D4-8F240823D089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0"/>
          <ac:inkMkLst>
            <pc:docMk/>
            <pc:sldMk cId="731871338" sldId="261"/>
            <ac:inkMk id="12" creationId="{AE96DDCA-D2F7-49E9-B5FE-710813C68032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1"/>
          <ac:inkMkLst>
            <pc:docMk/>
            <pc:sldMk cId="731871338" sldId="261"/>
            <ac:inkMk id="13" creationId="{E96CD4C8-5BE2-4EDE-9F58-83EA5086C9B0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2"/>
          <ac:inkMkLst>
            <pc:docMk/>
            <pc:sldMk cId="731871338" sldId="261"/>
            <ac:inkMk id="14" creationId="{B4E01741-03DD-445B-8CCD-CD2E5C10A25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3"/>
          <ac:inkMkLst>
            <pc:docMk/>
            <pc:sldMk cId="731871338" sldId="261"/>
            <ac:inkMk id="15" creationId="{F4E84045-D482-4647-B156-DC38828678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843" v="74"/>
          <ac:inkMkLst>
            <pc:docMk/>
            <pc:sldMk cId="731871338" sldId="261"/>
            <ac:inkMk id="16" creationId="{C80FA322-BE04-42AA-B6DE-8DC98D6BC766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390" v="75"/>
          <ac:inkMkLst>
            <pc:docMk/>
            <pc:sldMk cId="731871338" sldId="261"/>
            <ac:inkMk id="17" creationId="{DECD1293-32AE-4C89-A2A9-BCD05992C87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6"/>
          <ac:inkMkLst>
            <pc:docMk/>
            <pc:sldMk cId="731871338" sldId="261"/>
            <ac:inkMk id="18" creationId="{7CE9EB39-80C2-470A-87C1-5260E06C5378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7"/>
          <ac:inkMkLst>
            <pc:docMk/>
            <pc:sldMk cId="731871338" sldId="261"/>
            <ac:inkMk id="19" creationId="{C20B0BB4-8125-471D-8F42-0DE1B4C1F59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8"/>
          <ac:inkMkLst>
            <pc:docMk/>
            <pc:sldMk cId="731871338" sldId="261"/>
            <ac:inkMk id="20" creationId="{FA75324D-95CF-4FBF-8281-D38A1FE12BF7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21" v="79"/>
          <ac:inkMkLst>
            <pc:docMk/>
            <pc:sldMk cId="731871338" sldId="261"/>
            <ac:inkMk id="21" creationId="{C2237873-031D-438F-88A0-EB699EA01605}"/>
          </ac:inkMkLst>
        </pc:inkChg>
        <pc:inkChg chg="add">
          <ac:chgData name="Chad Vidden" userId="S::cvidden@uwlax.edu::fa919fd6-03f8-48d0-9b95-10ac8c9672df" providerId="AD" clId="Web-{9F21C4EF-47AA-C37E-BF2E-F7E358CC0C83}" dt="2020-03-24T04:01:01.468" v="80"/>
          <ac:inkMkLst>
            <pc:docMk/>
            <pc:sldMk cId="731871338" sldId="261"/>
            <ac:inkMk id="22" creationId="{E221EAE5-4147-4834-85A9-3C743FA6ECA1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1"/>
          <ac:inkMkLst>
            <pc:docMk/>
            <pc:sldMk cId="731871338" sldId="261"/>
            <ac:inkMk id="23" creationId="{C1BCE377-E540-41E6-98B3-BFC09C7514D2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2"/>
          <ac:inkMkLst>
            <pc:docMk/>
            <pc:sldMk cId="731871338" sldId="261"/>
            <ac:inkMk id="24" creationId="{86D51A8F-C5EF-4741-B7D5-CD10BE0950A5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3"/>
          <ac:inkMkLst>
            <pc:docMk/>
            <pc:sldMk cId="731871338" sldId="261"/>
            <ac:inkMk id="25" creationId="{808483B0-05B9-4BB8-91AD-2F303D6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84" v="84"/>
          <ac:inkMkLst>
            <pc:docMk/>
            <pc:sldMk cId="731871338" sldId="261"/>
            <ac:inkMk id="26" creationId="{F019D18B-2050-44AD-A4A5-CE156EDA1354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99" v="85"/>
          <ac:inkMkLst>
            <pc:docMk/>
            <pc:sldMk cId="731871338" sldId="261"/>
            <ac:inkMk id="27" creationId="{1E313C30-F55C-4E11-A3BA-DB9DF9DE586E}"/>
          </ac:inkMkLst>
        </pc:inkChg>
        <pc:inkChg chg="add">
          <ac:chgData name="Chad Vidden" userId="S::cvidden@uwlax.edu::fa919fd6-03f8-48d0-9b95-10ac8c9672df" providerId="AD" clId="Web-{9F21C4EF-47AA-C37E-BF2E-F7E358CC0C83}" dt="2020-03-24T04:01:05.093" v="86"/>
          <ac:inkMkLst>
            <pc:docMk/>
            <pc:sldMk cId="731871338" sldId="261"/>
            <ac:inkMk id="28" creationId="{D6A6DF7E-3AAF-4416-9177-B1CAB6ABC6BA}"/>
          </ac:inkMkLst>
        </pc:inkChg>
        <pc:inkChg chg="add">
          <ac:chgData name="Chad Vidden" userId="S::cvidden@uwlax.edu::fa919fd6-03f8-48d0-9b95-10ac8c9672df" providerId="AD" clId="Web-{9F21C4EF-47AA-C37E-BF2E-F7E358CC0C83}" dt="2020-03-24T04:01:09.562" v="87"/>
          <ac:inkMkLst>
            <pc:docMk/>
            <pc:sldMk cId="731871338" sldId="261"/>
            <ac:inkMk id="29" creationId="{4A5615F6-138C-4A60-B744-A289DC74D21B}"/>
          </ac:inkMkLst>
        </pc:inkChg>
        <pc:inkChg chg="add">
          <ac:chgData name="Chad Vidden" userId="S::cvidden@uwlax.edu::fa919fd6-03f8-48d0-9b95-10ac8c9672df" providerId="AD" clId="Web-{9F21C4EF-47AA-C37E-BF2E-F7E358CC0C83}" dt="2020-03-24T04:01:10.593" v="88"/>
          <ac:inkMkLst>
            <pc:docMk/>
            <pc:sldMk cId="731871338" sldId="261"/>
            <ac:inkMk id="30" creationId="{1700674A-9AC8-465A-8CE2-D71342A12C2B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89"/>
          <ac:inkMkLst>
            <pc:docMk/>
            <pc:sldMk cId="731871338" sldId="261"/>
            <ac:inkMk id="31" creationId="{4AC55601-99C0-4DF3-AEE2-6983DF9B3071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90"/>
          <ac:inkMkLst>
            <pc:docMk/>
            <pc:sldMk cId="731871338" sldId="261"/>
            <ac:inkMk id="32" creationId="{52E6CDB1-FAC4-4EB7-AA8C-91F6D412E4F8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1"/>
          <ac:inkMkLst>
            <pc:docMk/>
            <pc:sldMk cId="731871338" sldId="261"/>
            <ac:inkMk id="33" creationId="{2BBDC8AF-EDE5-4445-B4A9-F0277AE698D9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2"/>
          <ac:inkMkLst>
            <pc:docMk/>
            <pc:sldMk cId="731871338" sldId="261"/>
            <ac:inkMk id="34" creationId="{05A54290-0EE5-46E7-BFDA-AAEFF3E80C42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796" v="93"/>
          <ac:inkMkLst>
            <pc:docMk/>
            <pc:sldMk cId="731871338" sldId="261"/>
            <ac:inkMk id="35" creationId="{6071A285-3261-44EE-9FEC-E464D72F7186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812" v="94"/>
          <ac:inkMkLst>
            <pc:docMk/>
            <pc:sldMk cId="731871338" sldId="261"/>
            <ac:inkMk id="36" creationId="{27F7EBFE-6223-409D-8701-9B915D66BF60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5"/>
          <ac:inkMkLst>
            <pc:docMk/>
            <pc:sldMk cId="731871338" sldId="261"/>
            <ac:inkMk id="37" creationId="{C7D83EB0-F48B-4BB1-8392-427C36E30E85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6"/>
          <ac:inkMkLst>
            <pc:docMk/>
            <pc:sldMk cId="731871338" sldId="261"/>
            <ac:inkMk id="38" creationId="{F1E50B68-CBA5-4133-A9C2-A11F7A08BC9F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702" v="117"/>
          <ac:inkMkLst>
            <pc:docMk/>
            <pc:sldMk cId="731871338" sldId="261"/>
            <ac:inkMk id="39" creationId="{76ED8AC1-FBE0-408D-98A7-8773662B62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6"/>
          <ac:inkMkLst>
            <pc:docMk/>
            <pc:sldMk cId="731871338" sldId="261"/>
            <ac:inkMk id="40" creationId="{843A22CC-B023-4333-B928-9ED7B272D5F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5"/>
          <ac:inkMkLst>
            <pc:docMk/>
            <pc:sldMk cId="731871338" sldId="261"/>
            <ac:inkMk id="41" creationId="{5293089A-2EC2-468E-B09D-CF1675F2000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4"/>
          <ac:inkMkLst>
            <pc:docMk/>
            <pc:sldMk cId="731871338" sldId="261"/>
            <ac:inkMk id="42" creationId="{BB80337E-4478-4E27-A016-1EF5BBD7A097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3"/>
          <ac:inkMkLst>
            <pc:docMk/>
            <pc:sldMk cId="731871338" sldId="261"/>
            <ac:inkMk id="43" creationId="{E7D09C9B-35F8-4ECB-852D-CAD5931BB7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2"/>
          <ac:inkMkLst>
            <pc:docMk/>
            <pc:sldMk cId="731871338" sldId="261"/>
            <ac:inkMk id="44" creationId="{45E729ED-EC92-430E-B143-6364B2F8621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1"/>
          <ac:inkMkLst>
            <pc:docMk/>
            <pc:sldMk cId="731871338" sldId="261"/>
            <ac:inkMk id="45" creationId="{4A54753F-3A8E-4D0E-B89B-CF72A0813B6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4"/>
          <ac:inkMkLst>
            <pc:docMk/>
            <pc:sldMk cId="731871338" sldId="261"/>
            <ac:inkMk id="46" creationId="{078A1ABF-0522-44CF-A972-D953E8AE1D5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5"/>
          <ac:inkMkLst>
            <pc:docMk/>
            <pc:sldMk cId="731871338" sldId="261"/>
            <ac:inkMk id="47" creationId="{0F77BB7E-4DDE-4FDF-B61D-9B60BD6B9F8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6"/>
          <ac:inkMkLst>
            <pc:docMk/>
            <pc:sldMk cId="731871338" sldId="261"/>
            <ac:inkMk id="48" creationId="{4D2AE3EF-3EFB-4889-A98B-2EEA72CC821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7"/>
          <ac:inkMkLst>
            <pc:docMk/>
            <pc:sldMk cId="731871338" sldId="261"/>
            <ac:inkMk id="49" creationId="{60F6C314-604A-407C-8594-27074F880118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8"/>
          <ac:inkMkLst>
            <pc:docMk/>
            <pc:sldMk cId="731871338" sldId="261"/>
            <ac:inkMk id="50" creationId="{A205A4AB-9038-4954-95D5-D4350F0A6590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9"/>
          <ac:inkMkLst>
            <pc:docMk/>
            <pc:sldMk cId="731871338" sldId="261"/>
            <ac:inkMk id="51" creationId="{8F04E308-4F98-4C77-8367-B73227986C74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77" v="110"/>
          <ac:inkMkLst>
            <pc:docMk/>
            <pc:sldMk cId="731871338" sldId="261"/>
            <ac:inkMk id="52" creationId="{E7C9332F-E957-420C-8D87-194EA79C75C0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593" v="118"/>
          <ac:inkMkLst>
            <pc:docMk/>
            <pc:sldMk cId="731871338" sldId="261"/>
            <ac:inkMk id="53" creationId="{E81FCC3C-535D-49C9-B954-D8A42B62481E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19"/>
          <ac:inkMkLst>
            <pc:docMk/>
            <pc:sldMk cId="731871338" sldId="261"/>
            <ac:inkMk id="54" creationId="{8F3E8DCD-7E53-43E3-ADF0-5DA1216AD8B8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0"/>
          <ac:inkMkLst>
            <pc:docMk/>
            <pc:sldMk cId="731871338" sldId="261"/>
            <ac:inkMk id="55" creationId="{E9A9C01A-7B8A-4C9E-91F0-16B2DAE07D64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1"/>
          <ac:inkMkLst>
            <pc:docMk/>
            <pc:sldMk cId="731871338" sldId="261"/>
            <ac:inkMk id="56" creationId="{97261EB6-DC5F-446C-885A-BD09E2CC520A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2"/>
          <ac:inkMkLst>
            <pc:docMk/>
            <pc:sldMk cId="731871338" sldId="261"/>
            <ac:inkMk id="57" creationId="{01B92F63-A896-462F-8AF2-94C925128BBD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24" v="123"/>
          <ac:inkMkLst>
            <pc:docMk/>
            <pc:sldMk cId="731871338" sldId="261"/>
            <ac:inkMk id="58" creationId="{BD233C63-0DE6-4066-8E2C-46851668FB48}"/>
          </ac:inkMkLst>
        </pc:inkChg>
        <pc:inkChg chg="add">
          <ac:chgData name="Chad Vidden" userId="S::cvidden@uwlax.edu::fa919fd6-03f8-48d0-9b95-10ac8c9672df" providerId="AD" clId="Web-{9F21C4EF-47AA-C37E-BF2E-F7E358CC0C83}" dt="2020-03-24T04:01:39.546" v="124"/>
          <ac:inkMkLst>
            <pc:docMk/>
            <pc:sldMk cId="731871338" sldId="261"/>
            <ac:inkMk id="59" creationId="{BF79D002-CFC4-440F-B4FA-AB63A81B22D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5"/>
          <ac:inkMkLst>
            <pc:docMk/>
            <pc:sldMk cId="731871338" sldId="261"/>
            <ac:inkMk id="60" creationId="{13A5C2FC-31C7-4AB3-9EB7-232004AA3049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6"/>
          <ac:inkMkLst>
            <pc:docMk/>
            <pc:sldMk cId="731871338" sldId="261"/>
            <ac:inkMk id="61" creationId="{2E48A3A3-80E5-41A6-9C39-91D3EB26C22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7"/>
          <ac:inkMkLst>
            <pc:docMk/>
            <pc:sldMk cId="731871338" sldId="261"/>
            <ac:inkMk id="62" creationId="{3A90840D-AED0-474B-AC65-F8B3364E8ACD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8"/>
          <ac:inkMkLst>
            <pc:docMk/>
            <pc:sldMk cId="731871338" sldId="261"/>
            <ac:inkMk id="63" creationId="{D2CAE9A4-3057-4642-94EB-A9DC33C031D3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9"/>
          <ac:inkMkLst>
            <pc:docMk/>
            <pc:sldMk cId="731871338" sldId="261"/>
            <ac:inkMk id="64" creationId="{703807A1-FB8A-44C9-9A55-9AA732F19CB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0"/>
          <ac:inkMkLst>
            <pc:docMk/>
            <pc:sldMk cId="731871338" sldId="261"/>
            <ac:inkMk id="65" creationId="{9A979262-EBC9-493F-8CE9-D7E15CD7E0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1"/>
          <ac:inkMkLst>
            <pc:docMk/>
            <pc:sldMk cId="731871338" sldId="261"/>
            <ac:inkMk id="66" creationId="{463B4BFC-7722-43BC-B1EB-E81C82F71CD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2"/>
          <ac:inkMkLst>
            <pc:docMk/>
            <pc:sldMk cId="731871338" sldId="261"/>
            <ac:inkMk id="67" creationId="{0FEEFEF6-5A10-4590-B7FD-5871A50D4A2F}"/>
          </ac:inkMkLst>
        </pc:inkChg>
        <pc:inkChg chg="add">
          <ac:chgData name="Chad Vidden" userId="S::cvidden@uwlax.edu::fa919fd6-03f8-48d0-9b95-10ac8c9672df" providerId="AD" clId="Web-{9F21C4EF-47AA-C37E-BF2E-F7E358CC0C83}" dt="2020-03-24T04:01:44.515" v="133"/>
          <ac:inkMkLst>
            <pc:docMk/>
            <pc:sldMk cId="731871338" sldId="261"/>
            <ac:inkMk id="68" creationId="{D01B9B57-83DD-4F6A-AB6B-DDD500957F03}"/>
          </ac:inkMkLst>
        </pc:inkChg>
        <pc:inkChg chg="add">
          <ac:chgData name="Chad Vidden" userId="S::cvidden@uwlax.edu::fa919fd6-03f8-48d0-9b95-10ac8c9672df" providerId="AD" clId="Web-{9F21C4EF-47AA-C37E-BF2E-F7E358CC0C83}" dt="2020-03-24T04:01:45.843" v="134"/>
          <ac:inkMkLst>
            <pc:docMk/>
            <pc:sldMk cId="731871338" sldId="261"/>
            <ac:inkMk id="69" creationId="{4257C4D5-B316-49C5-A398-09CFC36268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5"/>
          <ac:inkMkLst>
            <pc:docMk/>
            <pc:sldMk cId="731871338" sldId="261"/>
            <ac:inkMk id="70" creationId="{B21C79A9-396F-4229-BB9E-B364DA16BC13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6"/>
          <ac:inkMkLst>
            <pc:docMk/>
            <pc:sldMk cId="731871338" sldId="261"/>
            <ac:inkMk id="71" creationId="{27C267B6-05F0-4DDF-98F6-B3EB0B27F27C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7"/>
          <ac:inkMkLst>
            <pc:docMk/>
            <pc:sldMk cId="731871338" sldId="261"/>
            <ac:inkMk id="72" creationId="{C28198BE-03F6-45C8-9AB3-5558B1C17A9E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8"/>
          <ac:inkMkLst>
            <pc:docMk/>
            <pc:sldMk cId="731871338" sldId="261"/>
            <ac:inkMk id="73" creationId="{360993AD-7EEF-436F-AF33-5CB0EEA84DAD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9"/>
          <ac:inkMkLst>
            <pc:docMk/>
            <pc:sldMk cId="731871338" sldId="261"/>
            <ac:inkMk id="74" creationId="{007053B1-E635-4F49-961C-F630F5FB242E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0"/>
          <ac:inkMkLst>
            <pc:docMk/>
            <pc:sldMk cId="731871338" sldId="261"/>
            <ac:inkMk id="75" creationId="{B80182D2-3853-43C6-86DA-6A907E333524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1"/>
          <ac:inkMkLst>
            <pc:docMk/>
            <pc:sldMk cId="731871338" sldId="261"/>
            <ac:inkMk id="76" creationId="{E60FC6B7-F59E-4A29-BA6F-6707E9DC9520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2"/>
          <ac:inkMkLst>
            <pc:docMk/>
            <pc:sldMk cId="731871338" sldId="261"/>
            <ac:inkMk id="77" creationId="{7B13F681-BA76-49E7-BC65-BFE9663E2753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3"/>
          <ac:inkMkLst>
            <pc:docMk/>
            <pc:sldMk cId="731871338" sldId="261"/>
            <ac:inkMk id="78" creationId="{BB5280F0-1ADF-4E97-AD69-A92639FB4C52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4"/>
          <ac:inkMkLst>
            <pc:docMk/>
            <pc:sldMk cId="731871338" sldId="261"/>
            <ac:inkMk id="79" creationId="{67FECBCF-4865-40F7-ADC5-6970E3D62E09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5"/>
          <ac:inkMkLst>
            <pc:docMk/>
            <pc:sldMk cId="731871338" sldId="261"/>
            <ac:inkMk id="80" creationId="{C5D69014-71CA-413B-941E-7ADD2919C4EB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6"/>
          <ac:inkMkLst>
            <pc:docMk/>
            <pc:sldMk cId="731871338" sldId="261"/>
            <ac:inkMk id="81" creationId="{96F3B5D9-26EF-44CE-A0A5-BD4F9E18FD47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7"/>
          <ac:inkMkLst>
            <pc:docMk/>
            <pc:sldMk cId="731871338" sldId="261"/>
            <ac:inkMk id="82" creationId="{08994BD1-1ABD-4551-868A-36C004F018BE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8"/>
          <ac:inkMkLst>
            <pc:docMk/>
            <pc:sldMk cId="731871338" sldId="261"/>
            <ac:inkMk id="83" creationId="{BFE403C9-78D9-4472-B403-DF26896437E7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9"/>
          <ac:inkMkLst>
            <pc:docMk/>
            <pc:sldMk cId="731871338" sldId="261"/>
            <ac:inkMk id="84" creationId="{785B6D5B-2871-47BB-BECF-690A1FE0244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0"/>
          <ac:inkMkLst>
            <pc:docMk/>
            <pc:sldMk cId="731871338" sldId="261"/>
            <ac:inkMk id="85" creationId="{0E579BE3-4EB0-443A-BF4E-A92A386B17A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1"/>
          <ac:inkMkLst>
            <pc:docMk/>
            <pc:sldMk cId="731871338" sldId="261"/>
            <ac:inkMk id="86" creationId="{B0BA9EC3-E455-48B8-A092-1686E2480C62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2"/>
          <ac:inkMkLst>
            <pc:docMk/>
            <pc:sldMk cId="731871338" sldId="261"/>
            <ac:inkMk id="87" creationId="{E430D219-8C76-4BCE-A75E-AF91042115EF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3"/>
          <ac:inkMkLst>
            <pc:docMk/>
            <pc:sldMk cId="731871338" sldId="261"/>
            <ac:inkMk id="88" creationId="{3D79B740-6BB8-424F-B48A-0E01065276A3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4"/>
          <ac:inkMkLst>
            <pc:docMk/>
            <pc:sldMk cId="731871338" sldId="261"/>
            <ac:inkMk id="89" creationId="{25C75290-E331-494A-B6B6-A79C413D8D86}"/>
          </ac:inkMkLst>
        </pc:inkChg>
        <pc:inkChg chg="add">
          <ac:chgData name="Chad Vidden" userId="S::cvidden@uwlax.edu::fa919fd6-03f8-48d0-9b95-10ac8c9672df" providerId="AD" clId="Web-{9F21C4EF-47AA-C37E-BF2E-F7E358CC0C83}" dt="2020-03-24T04:01:58.280" v="155"/>
          <ac:inkMkLst>
            <pc:docMk/>
            <pc:sldMk cId="731871338" sldId="261"/>
            <ac:inkMk id="90" creationId="{C1DA4E0F-9936-42DD-B9D3-61917BDE8A1D}"/>
          </ac:inkMkLst>
        </pc:inkChg>
        <pc:inkChg chg="add">
          <ac:chgData name="Chad Vidden" userId="S::cvidden@uwlax.edu::fa919fd6-03f8-48d0-9b95-10ac8c9672df" providerId="AD" clId="Web-{9F21C4EF-47AA-C37E-BF2E-F7E358CC0C83}" dt="2020-03-24T04:01:59.140" v="156"/>
          <ac:inkMkLst>
            <pc:docMk/>
            <pc:sldMk cId="731871338" sldId="261"/>
            <ac:inkMk id="91" creationId="{580BE602-4069-4963-A8EB-A2EFA87CA74A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18" v="157"/>
          <ac:inkMkLst>
            <pc:docMk/>
            <pc:sldMk cId="731871338" sldId="261"/>
            <ac:inkMk id="92" creationId="{4CED0FB3-A715-40B2-9594-19EB21BD9CB9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8"/>
          <ac:inkMkLst>
            <pc:docMk/>
            <pc:sldMk cId="731871338" sldId="261"/>
            <ac:inkMk id="93" creationId="{0B2116D2-2AA2-4E23-AC35-2E6DA717E7C1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9"/>
          <ac:inkMkLst>
            <pc:docMk/>
            <pc:sldMk cId="731871338" sldId="261"/>
            <ac:inkMk id="94" creationId="{DF784091-F052-4572-8BE8-0F2A0159FDAA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55" v="160"/>
          <ac:inkMkLst>
            <pc:docMk/>
            <pc:sldMk cId="731871338" sldId="261"/>
            <ac:inkMk id="95" creationId="{99F0E53E-A8EE-4281-BF08-E0265067B064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1"/>
          <ac:inkMkLst>
            <pc:docMk/>
            <pc:sldMk cId="731871338" sldId="261"/>
            <ac:inkMk id="96" creationId="{3847C2BB-C2F4-42E0-801B-46E7D1C826AC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2"/>
          <ac:inkMkLst>
            <pc:docMk/>
            <pc:sldMk cId="731871338" sldId="261"/>
            <ac:inkMk id="97" creationId="{83B7A71A-B8B1-4F1C-BBCA-8232AF0E38D2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3"/>
          <ac:inkMkLst>
            <pc:docMk/>
            <pc:sldMk cId="731871338" sldId="261"/>
            <ac:inkMk id="98" creationId="{C8F42005-786C-47D8-9C0E-F861F854B914}"/>
          </ac:inkMkLst>
        </pc:inkChg>
        <pc:inkChg chg="add">
          <ac:chgData name="Chad Vidden" userId="S::cvidden@uwlax.edu::fa919fd6-03f8-48d0-9b95-10ac8c9672df" providerId="AD" clId="Web-{9F21C4EF-47AA-C37E-BF2E-F7E358CC0C83}" dt="2020-03-24T04:02:03.499" v="164"/>
          <ac:inkMkLst>
            <pc:docMk/>
            <pc:sldMk cId="731871338" sldId="261"/>
            <ac:inkMk id="99" creationId="{AF321F28-7722-4F9C-B6B3-6E7630314C78}"/>
          </ac:inkMkLst>
        </pc:inkChg>
        <pc:inkChg chg="add">
          <ac:chgData name="Chad Vidden" userId="S::cvidden@uwlax.edu::fa919fd6-03f8-48d0-9b95-10ac8c9672df" providerId="AD" clId="Web-{9F21C4EF-47AA-C37E-BF2E-F7E358CC0C83}" dt="2020-03-24T04:02:04.077" v="165"/>
          <ac:inkMkLst>
            <pc:docMk/>
            <pc:sldMk cId="731871338" sldId="261"/>
            <ac:inkMk id="100" creationId="{FEE76664-B087-44F0-843F-5DB7B29904A2}"/>
          </ac:inkMkLst>
        </pc:inkChg>
        <pc:inkChg chg="add">
          <ac:chgData name="Chad Vidden" userId="S::cvidden@uwlax.edu::fa919fd6-03f8-48d0-9b95-10ac8c9672df" providerId="AD" clId="Web-{9F21C4EF-47AA-C37E-BF2E-F7E358CC0C83}" dt="2020-03-24T04:02:07.577" v="166"/>
          <ac:inkMkLst>
            <pc:docMk/>
            <pc:sldMk cId="731871338" sldId="261"/>
            <ac:inkMk id="101" creationId="{84833712-E3D2-4A42-A6D0-C607BA05E911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83" v="167"/>
          <ac:inkMkLst>
            <pc:docMk/>
            <pc:sldMk cId="731871338" sldId="261"/>
            <ac:inkMk id="102" creationId="{F6DAB7BC-B78F-4DAA-9592-D084657BCAC8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99" v="168"/>
          <ac:inkMkLst>
            <pc:docMk/>
            <pc:sldMk cId="731871338" sldId="261"/>
            <ac:inkMk id="103" creationId="{4AF3A873-1600-45B7-8A56-0A2D2C200C1E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80" v="169"/>
          <ac:inkMkLst>
            <pc:docMk/>
            <pc:sldMk cId="731871338" sldId="261"/>
            <ac:inkMk id="104" creationId="{F29E570F-CD99-4F5E-8983-7B7485A5F0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96" v="170"/>
          <ac:inkMkLst>
            <pc:docMk/>
            <pc:sldMk cId="731871338" sldId="261"/>
            <ac:inkMk id="105" creationId="{80DE9983-30A4-424F-9811-55580D1803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1.405" v="171"/>
          <ac:inkMkLst>
            <pc:docMk/>
            <pc:sldMk cId="731871338" sldId="261"/>
            <ac:inkMk id="106" creationId="{B2948E08-ECD7-4883-B8BA-398F79646DEC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2"/>
          <ac:inkMkLst>
            <pc:docMk/>
            <pc:sldMk cId="731871338" sldId="261"/>
            <ac:inkMk id="107" creationId="{05874B01-AC0A-4464-839D-F61DB629B42B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3"/>
          <ac:inkMkLst>
            <pc:docMk/>
            <pc:sldMk cId="731871338" sldId="261"/>
            <ac:inkMk id="108" creationId="{F93A27C8-5702-465D-9FDA-8B9705D8C9A0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4"/>
          <ac:inkMkLst>
            <pc:docMk/>
            <pc:sldMk cId="731871338" sldId="261"/>
            <ac:inkMk id="109" creationId="{ACB351D4-EFC7-4DC9-AF33-06AC5F167B26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5"/>
          <ac:inkMkLst>
            <pc:docMk/>
            <pc:sldMk cId="731871338" sldId="261"/>
            <ac:inkMk id="110" creationId="{1373A34F-6B5E-4D9C-95C5-1ACCC296456E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6"/>
          <ac:inkMkLst>
            <pc:docMk/>
            <pc:sldMk cId="731871338" sldId="261"/>
            <ac:inkMk id="111" creationId="{CF3E31B9-1784-4F2E-B8A8-8D69622EA5DF}"/>
          </ac:inkMkLst>
        </pc:inkChg>
        <pc:inkChg chg="add">
          <ac:chgData name="Chad Vidden" userId="S::cvidden@uwlax.edu::fa919fd6-03f8-48d0-9b95-10ac8c9672df" providerId="AD" clId="Web-{9F21C4EF-47AA-C37E-BF2E-F7E358CC0C83}" dt="2020-03-24T04:02:14.827" v="177"/>
          <ac:inkMkLst>
            <pc:docMk/>
            <pc:sldMk cId="731871338" sldId="261"/>
            <ac:inkMk id="112" creationId="{18B72C85-6914-4D80-8BD7-C1B7E4FD824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8"/>
          <ac:inkMkLst>
            <pc:docMk/>
            <pc:sldMk cId="731871338" sldId="261"/>
            <ac:inkMk id="113" creationId="{D0502D4E-C843-4AD5-8FDC-C54B777A4BE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9"/>
          <ac:inkMkLst>
            <pc:docMk/>
            <pc:sldMk cId="731871338" sldId="261"/>
            <ac:inkMk id="114" creationId="{3B6E9FFE-FBB4-496C-8103-EF3DD54BC3A9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80"/>
          <ac:inkMkLst>
            <pc:docMk/>
            <pc:sldMk cId="731871338" sldId="261"/>
            <ac:inkMk id="115" creationId="{79A687B1-EDCB-4803-9322-333CD81F7D60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1"/>
          <ac:inkMkLst>
            <pc:docMk/>
            <pc:sldMk cId="731871338" sldId="261"/>
            <ac:inkMk id="116" creationId="{862E6D0D-DACC-4200-A002-ADB5C5626085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2"/>
          <ac:inkMkLst>
            <pc:docMk/>
            <pc:sldMk cId="731871338" sldId="261"/>
            <ac:inkMk id="117" creationId="{D0200D26-3A8A-45D1-B74F-A90AEAC0EBF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3"/>
          <ac:inkMkLst>
            <pc:docMk/>
            <pc:sldMk cId="731871338" sldId="261"/>
            <ac:inkMk id="118" creationId="{0B820C2B-8ADA-40C2-903F-AF424C75AC6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4"/>
          <ac:inkMkLst>
            <pc:docMk/>
            <pc:sldMk cId="731871338" sldId="261"/>
            <ac:inkMk id="119" creationId="{3775C3D1-54E9-4226-8FC7-F75060166E3B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5"/>
          <ac:inkMkLst>
            <pc:docMk/>
            <pc:sldMk cId="731871338" sldId="261"/>
            <ac:inkMk id="120" creationId="{D68CAB5A-332C-4727-AD5C-F6E18ACABCD8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6"/>
          <ac:inkMkLst>
            <pc:docMk/>
            <pc:sldMk cId="731871338" sldId="261"/>
            <ac:inkMk id="121" creationId="{E065944B-8BD1-4A31-ABE2-DAAFC0FB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7"/>
          <ac:inkMkLst>
            <pc:docMk/>
            <pc:sldMk cId="731871338" sldId="261"/>
            <ac:inkMk id="122" creationId="{DE5DFAEE-7F72-4F97-878D-0ED0F40A11B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8"/>
          <ac:inkMkLst>
            <pc:docMk/>
            <pc:sldMk cId="731871338" sldId="261"/>
            <ac:inkMk id="123" creationId="{8446DB94-D630-460D-A84A-6435DACAA0A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43" v="189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 delSp add replId">
        <pc:chgData name="Chad Vidden" userId="S::cvidden@uwlax.edu::fa919fd6-03f8-48d0-9b95-10ac8c9672df" providerId="AD" clId="Web-{9F21C4EF-47AA-C37E-BF2E-F7E358CC0C83}" dt="2020-03-24T04:07:22.403" v="394"/>
        <pc:sldMkLst>
          <pc:docMk/>
          <pc:sldMk cId="656673019" sldId="264"/>
        </pc:sldMkLst>
        <pc:inkChg chg="add">
          <ac:chgData name="Chad Vidden" userId="S::cvidden@uwlax.edu::fa919fd6-03f8-48d0-9b95-10ac8c9672df" providerId="AD" clId="Web-{9F21C4EF-47AA-C37E-BF2E-F7E358CC0C83}" dt="2020-03-24T04:02:38.921" v="190"/>
          <ac:inkMkLst>
            <pc:docMk/>
            <pc:sldMk cId="656673019" sldId="264"/>
            <ac:inkMk id="3" creationId="{DA20918C-25B3-4CCF-BEEC-6536F89B402C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1"/>
          <ac:inkMkLst>
            <pc:docMk/>
            <pc:sldMk cId="656673019" sldId="264"/>
            <ac:inkMk id="4" creationId="{ECEDF9A0-D421-42E6-815F-CC9D93E5B2A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2"/>
          <ac:inkMkLst>
            <pc:docMk/>
            <pc:sldMk cId="656673019" sldId="264"/>
            <ac:inkMk id="5" creationId="{66165353-B874-482A-99AA-915E941483F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3"/>
          <ac:inkMkLst>
            <pc:docMk/>
            <pc:sldMk cId="656673019" sldId="264"/>
            <ac:inkMk id="6" creationId="{6A2D437F-F8EF-44E4-89C3-A0EDC61C8F60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4"/>
          <ac:inkMkLst>
            <pc:docMk/>
            <pc:sldMk cId="656673019" sldId="264"/>
            <ac:inkMk id="7" creationId="{2583127F-E6E7-4C3F-8800-5A7E6587D5B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5"/>
          <ac:inkMkLst>
            <pc:docMk/>
            <pc:sldMk cId="656673019" sldId="264"/>
            <ac:inkMk id="8" creationId="{4FD341E8-A9BF-45F9-955D-660599971183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6"/>
          <ac:inkMkLst>
            <pc:docMk/>
            <pc:sldMk cId="656673019" sldId="264"/>
            <ac:inkMk id="9" creationId="{E81AA2E7-E519-4BA6-BF67-AD87F9C0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7"/>
          <ac:inkMkLst>
            <pc:docMk/>
            <pc:sldMk cId="656673019" sldId="264"/>
            <ac:inkMk id="10" creationId="{41BF5709-0D3A-4699-91A7-1ECF1CC974CB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8"/>
          <ac:inkMkLst>
            <pc:docMk/>
            <pc:sldMk cId="656673019" sldId="264"/>
            <ac:inkMk id="11" creationId="{F6FC33CB-2ACA-4F5C-A472-A85DDC0F254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9"/>
          <ac:inkMkLst>
            <pc:docMk/>
            <pc:sldMk cId="656673019" sldId="264"/>
            <ac:inkMk id="12" creationId="{DC3702BC-A019-43C4-B681-3E2B0FDC217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200"/>
          <ac:inkMkLst>
            <pc:docMk/>
            <pc:sldMk cId="656673019" sldId="264"/>
            <ac:inkMk id="13" creationId="{0F0583CF-BF7C-4AC1-8A6E-F36EFA50FBF7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36" v="201"/>
          <ac:inkMkLst>
            <pc:docMk/>
            <pc:sldMk cId="656673019" sldId="264"/>
            <ac:inkMk id="14" creationId="{6CACD1F9-9750-45AB-9AE9-B0939C84D4A1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2"/>
          <ac:inkMkLst>
            <pc:docMk/>
            <pc:sldMk cId="656673019" sldId="264"/>
            <ac:inkMk id="15" creationId="{D99BB053-D13B-4B88-830C-947AB5237193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3"/>
          <ac:inkMkLst>
            <pc:docMk/>
            <pc:sldMk cId="656673019" sldId="264"/>
            <ac:inkMk id="16" creationId="{23766FDE-7BD6-45CA-A120-108025551B09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4"/>
          <ac:inkMkLst>
            <pc:docMk/>
            <pc:sldMk cId="656673019" sldId="264"/>
            <ac:inkMk id="17" creationId="{0AD042D7-E5CB-4A6E-869A-690B54673B0B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5"/>
          <ac:inkMkLst>
            <pc:docMk/>
            <pc:sldMk cId="656673019" sldId="264"/>
            <ac:inkMk id="18" creationId="{80B1E359-0BE5-42CE-A1BA-64AF29C37C0E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6"/>
          <ac:inkMkLst>
            <pc:docMk/>
            <pc:sldMk cId="656673019" sldId="264"/>
            <ac:inkMk id="19" creationId="{9D1A3912-B34E-4DD2-8E33-AD0F1A90FCF8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7"/>
          <ac:inkMkLst>
            <pc:docMk/>
            <pc:sldMk cId="656673019" sldId="264"/>
            <ac:inkMk id="20" creationId="{278F3BAD-CF4A-4370-9064-4EE73F21C45F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8"/>
          <ac:inkMkLst>
            <pc:docMk/>
            <pc:sldMk cId="656673019" sldId="264"/>
            <ac:inkMk id="21" creationId="{76BF1D4E-6D9E-433D-B05F-F9FBFE4DFB8C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4"/>
          <ac:inkMkLst>
            <pc:docMk/>
            <pc:sldMk cId="656673019" sldId="264"/>
            <ac:inkMk id="22" creationId="{429E3CF5-E14D-4086-8BA9-B668D4D549C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3"/>
          <ac:inkMkLst>
            <pc:docMk/>
            <pc:sldMk cId="656673019" sldId="264"/>
            <ac:inkMk id="23" creationId="{C9B8DADF-9437-43A7-9069-B9556A1911B1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2"/>
          <ac:inkMkLst>
            <pc:docMk/>
            <pc:sldMk cId="656673019" sldId="264"/>
            <ac:inkMk id="24" creationId="{F3FB18D2-5559-42F1-B713-02EC675A0A1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74" v="215"/>
          <ac:inkMkLst>
            <pc:docMk/>
            <pc:sldMk cId="656673019" sldId="264"/>
            <ac:inkMk id="25" creationId="{82334525-489D-4309-8E70-A0DE1137E7EF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6"/>
          <ac:inkMkLst>
            <pc:docMk/>
            <pc:sldMk cId="656673019" sldId="264"/>
            <ac:inkMk id="26" creationId="{803C1DA5-2365-4418-B9E2-26D453FAF18D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7"/>
          <ac:inkMkLst>
            <pc:docMk/>
            <pc:sldMk cId="656673019" sldId="264"/>
            <ac:inkMk id="27" creationId="{5DE4FA4E-69C1-4E85-AA25-A3C93570950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8"/>
          <ac:inkMkLst>
            <pc:docMk/>
            <pc:sldMk cId="656673019" sldId="264"/>
            <ac:inkMk id="28" creationId="{B8F49CA9-D0A1-4F17-A6B9-6F5C05FC39FD}"/>
          </ac:inkMkLst>
        </pc:inkChg>
        <pc:inkChg chg="add">
          <ac:chgData name="Chad Vidden" userId="S::cvidden@uwlax.edu::fa919fd6-03f8-48d0-9b95-10ac8c9672df" providerId="AD" clId="Web-{9F21C4EF-47AA-C37E-BF2E-F7E358CC0C83}" dt="2020-03-24T04:03:02.842" v="219"/>
          <ac:inkMkLst>
            <pc:docMk/>
            <pc:sldMk cId="656673019" sldId="264"/>
            <ac:inkMk id="29" creationId="{FFF6A548-5576-47D9-9FBB-6A185BE4F3B3}"/>
          </ac:inkMkLst>
        </pc:inkChg>
        <pc:inkChg chg="add">
          <ac:chgData name="Chad Vidden" userId="S::cvidden@uwlax.edu::fa919fd6-03f8-48d0-9b95-10ac8c9672df" providerId="AD" clId="Web-{9F21C4EF-47AA-C37E-BF2E-F7E358CC0C83}" dt="2020-03-24T04:03:34.858" v="220"/>
          <ac:inkMkLst>
            <pc:docMk/>
            <pc:sldMk cId="656673019" sldId="264"/>
            <ac:inkMk id="30" creationId="{C249D623-679E-4F50-A1FC-CCF3B274F85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08" v="221"/>
          <ac:inkMkLst>
            <pc:docMk/>
            <pc:sldMk cId="656673019" sldId="264"/>
            <ac:inkMk id="31" creationId="{CCD10DA5-EFBD-409E-B07A-E4E25CB29E78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2"/>
          <ac:inkMkLst>
            <pc:docMk/>
            <pc:sldMk cId="656673019" sldId="264"/>
            <ac:inkMk id="32" creationId="{5C9CF9F7-2ACE-447B-B44A-D5542D81E9D9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3"/>
          <ac:inkMkLst>
            <pc:docMk/>
            <pc:sldMk cId="656673019" sldId="264"/>
            <ac:inkMk id="33" creationId="{F814582E-826C-41D1-8653-E0746469D60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4"/>
          <ac:inkMkLst>
            <pc:docMk/>
            <pc:sldMk cId="656673019" sldId="264"/>
            <ac:inkMk id="34" creationId="{7B60DB14-E592-4563-9275-81D35E200153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5"/>
          <ac:inkMkLst>
            <pc:docMk/>
            <pc:sldMk cId="656673019" sldId="264"/>
            <ac:inkMk id="35" creationId="{E9257B96-603E-42CC-B0FE-D8CB8A4F26EE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6"/>
          <ac:inkMkLst>
            <pc:docMk/>
            <pc:sldMk cId="656673019" sldId="264"/>
            <ac:inkMk id="36" creationId="{E54ECC00-E2EC-4E2B-9117-9CA7C471E67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7"/>
          <ac:inkMkLst>
            <pc:docMk/>
            <pc:sldMk cId="656673019" sldId="264"/>
            <ac:inkMk id="37" creationId="{3659F1DD-0E83-4D71-A643-A3F5B0C85D2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8"/>
          <ac:inkMkLst>
            <pc:docMk/>
            <pc:sldMk cId="656673019" sldId="264"/>
            <ac:inkMk id="38" creationId="{E7EBDACB-74BA-4815-A756-F0DE8CC28C49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9"/>
          <ac:inkMkLst>
            <pc:docMk/>
            <pc:sldMk cId="656673019" sldId="264"/>
            <ac:inkMk id="39" creationId="{2ECAF5F4-09E4-4C47-A549-49C5C5CF05D7}"/>
          </ac:inkMkLst>
        </pc:inkChg>
        <pc:inkChg chg="add">
          <ac:chgData name="Chad Vidden" userId="S::cvidden@uwlax.edu::fa919fd6-03f8-48d0-9b95-10ac8c9672df" providerId="AD" clId="Web-{9F21C4EF-47AA-C37E-BF2E-F7E358CC0C83}" dt="2020-03-24T04:03:43.577" v="230"/>
          <ac:inkMkLst>
            <pc:docMk/>
            <pc:sldMk cId="656673019" sldId="264"/>
            <ac:inkMk id="40" creationId="{586ED1DF-11BC-4E66-AC85-4A1523176D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58" v="231"/>
          <ac:inkMkLst>
            <pc:docMk/>
            <pc:sldMk cId="656673019" sldId="264"/>
            <ac:inkMk id="41" creationId="{E159142E-507E-4DBF-9E4B-FE0961CE12FD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2"/>
          <ac:inkMkLst>
            <pc:docMk/>
            <pc:sldMk cId="656673019" sldId="264"/>
            <ac:inkMk id="42" creationId="{F722196C-DA8C-4FFF-9063-0C1A5BD9539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3"/>
          <ac:inkMkLst>
            <pc:docMk/>
            <pc:sldMk cId="656673019" sldId="264"/>
            <ac:inkMk id="43" creationId="{10D9907C-2678-4D64-8A76-28C9ED95728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4"/>
          <ac:inkMkLst>
            <pc:docMk/>
            <pc:sldMk cId="656673019" sldId="264"/>
            <ac:inkMk id="44" creationId="{0563605A-CF27-4AAA-93A5-5B626764B03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5"/>
          <ac:inkMkLst>
            <pc:docMk/>
            <pc:sldMk cId="656673019" sldId="264"/>
            <ac:inkMk id="45" creationId="{8CC65D45-6EB1-4C16-B394-F0B57460C9E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05" v="236"/>
          <ac:inkMkLst>
            <pc:docMk/>
            <pc:sldMk cId="656673019" sldId="264"/>
            <ac:inkMk id="46" creationId="{C907866D-FF1D-4A70-9724-05FDAE7369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7"/>
          <ac:inkMkLst>
            <pc:docMk/>
            <pc:sldMk cId="656673019" sldId="264"/>
            <ac:inkMk id="47" creationId="{2E507009-6833-4FB5-A122-98166342F5D5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8"/>
          <ac:inkMkLst>
            <pc:docMk/>
            <pc:sldMk cId="656673019" sldId="264"/>
            <ac:inkMk id="48" creationId="{1E56A349-9FA6-4258-ABD5-12D3AF6B870A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39"/>
          <ac:inkMkLst>
            <pc:docMk/>
            <pc:sldMk cId="656673019" sldId="264"/>
            <ac:inkMk id="49" creationId="{795989A8-41DC-49E4-91BA-15506227E812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0"/>
          <ac:inkMkLst>
            <pc:docMk/>
            <pc:sldMk cId="656673019" sldId="264"/>
            <ac:inkMk id="50" creationId="{B047A34D-440E-4715-92AE-ADC2BC56FEF5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1"/>
          <ac:inkMkLst>
            <pc:docMk/>
            <pc:sldMk cId="656673019" sldId="264"/>
            <ac:inkMk id="51" creationId="{F3D3C3EB-DD32-402B-BDFA-F663BA54FE14}"/>
          </ac:inkMkLst>
        </pc:inkChg>
        <pc:inkChg chg="add">
          <ac:chgData name="Chad Vidden" userId="S::cvidden@uwlax.edu::fa919fd6-03f8-48d0-9b95-10ac8c9672df" providerId="AD" clId="Web-{9F21C4EF-47AA-C37E-BF2E-F7E358CC0C83}" dt="2020-03-24T04:03:50.436" v="242"/>
          <ac:inkMkLst>
            <pc:docMk/>
            <pc:sldMk cId="656673019" sldId="264"/>
            <ac:inkMk id="52" creationId="{77078E9C-EC84-44C3-8508-D602EE912C2F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3"/>
          <ac:inkMkLst>
            <pc:docMk/>
            <pc:sldMk cId="656673019" sldId="264"/>
            <ac:inkMk id="53" creationId="{66089372-903A-4933-97C4-015BC2D33A39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4"/>
          <ac:inkMkLst>
            <pc:docMk/>
            <pc:sldMk cId="656673019" sldId="264"/>
            <ac:inkMk id="54" creationId="{DCB27432-EC68-40BF-899C-7F960AB6EF4A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5"/>
          <ac:inkMkLst>
            <pc:docMk/>
            <pc:sldMk cId="656673019" sldId="264"/>
            <ac:inkMk id="55" creationId="{E07BD679-1590-4282-8F1E-2B95C26BB597}"/>
          </ac:inkMkLst>
        </pc:inkChg>
        <pc:inkChg chg="add">
          <ac:chgData name="Chad Vidden" userId="S::cvidden@uwlax.edu::fa919fd6-03f8-48d0-9b95-10ac8c9672df" providerId="AD" clId="Web-{9F21C4EF-47AA-C37E-BF2E-F7E358CC0C83}" dt="2020-03-24T04:03:52.811" v="246"/>
          <ac:inkMkLst>
            <pc:docMk/>
            <pc:sldMk cId="656673019" sldId="264"/>
            <ac:inkMk id="56" creationId="{8D7C0FF9-BCB9-4475-9EFB-7C06E6B35BFD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061" v="247"/>
          <ac:inkMkLst>
            <pc:docMk/>
            <pc:sldMk cId="656673019" sldId="264"/>
            <ac:inkMk id="57" creationId="{084D0156-5ABA-47B1-A481-246257AB4EA0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8"/>
          <ac:inkMkLst>
            <pc:docMk/>
            <pc:sldMk cId="656673019" sldId="264"/>
            <ac:inkMk id="58" creationId="{BAB19CF9-8CB4-4938-9F29-ADA285A2E0CA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9"/>
          <ac:inkMkLst>
            <pc:docMk/>
            <pc:sldMk cId="656673019" sldId="264"/>
            <ac:inkMk id="59" creationId="{BF90015D-51C7-48C5-9315-7CA956FE5608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0"/>
          <ac:inkMkLst>
            <pc:docMk/>
            <pc:sldMk cId="656673019" sldId="264"/>
            <ac:inkMk id="60" creationId="{52BBE790-5862-4D39-8CCC-6ECFA43A1224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1"/>
          <ac:inkMkLst>
            <pc:docMk/>
            <pc:sldMk cId="656673019" sldId="264"/>
            <ac:inkMk id="61" creationId="{9880FD8E-C7E9-443F-B23A-5C6B8260F118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2"/>
          <ac:inkMkLst>
            <pc:docMk/>
            <pc:sldMk cId="656673019" sldId="264"/>
            <ac:inkMk id="62" creationId="{CB4BE2B5-ABC3-48CF-B3A2-0A21DD6B74DC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3"/>
          <ac:inkMkLst>
            <pc:docMk/>
            <pc:sldMk cId="656673019" sldId="264"/>
            <ac:inkMk id="63" creationId="{DB3CD3F3-EF84-48D4-820E-F7F4B69ED1A0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4"/>
          <ac:inkMkLst>
            <pc:docMk/>
            <pc:sldMk cId="656673019" sldId="264"/>
            <ac:inkMk id="64" creationId="{A6CAB113-3FE9-4605-B0D2-2671CDE8CBB1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5"/>
          <ac:inkMkLst>
            <pc:docMk/>
            <pc:sldMk cId="656673019" sldId="264"/>
            <ac:inkMk id="65" creationId="{AEAD082C-2967-49D8-BB25-3C5F3B66169B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23" v="256"/>
          <ac:inkMkLst>
            <pc:docMk/>
            <pc:sldMk cId="656673019" sldId="264"/>
            <ac:inkMk id="66" creationId="{D88F0137-15E7-4A48-B696-C1174E0F250D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7"/>
          <ac:inkMkLst>
            <pc:docMk/>
            <pc:sldMk cId="656673019" sldId="264"/>
            <ac:inkMk id="67" creationId="{E63070F9-25FA-4BC7-AD75-55372E2F4425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8"/>
          <ac:inkMkLst>
            <pc:docMk/>
            <pc:sldMk cId="656673019" sldId="264"/>
            <ac:inkMk id="68" creationId="{C35AB9DC-3392-4175-BAD2-B9D494AFC5D0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59"/>
          <ac:inkMkLst>
            <pc:docMk/>
            <pc:sldMk cId="656673019" sldId="264"/>
            <ac:inkMk id="69" creationId="{74EF69C5-CCB6-4269-8BF6-FA7081EF643F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60"/>
          <ac:inkMkLst>
            <pc:docMk/>
            <pc:sldMk cId="656673019" sldId="264"/>
            <ac:inkMk id="70" creationId="{2AD409AD-52C9-4575-A925-9C0D1668574E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1"/>
          <ac:inkMkLst>
            <pc:docMk/>
            <pc:sldMk cId="656673019" sldId="264"/>
            <ac:inkMk id="71" creationId="{C45CB0BD-3DCC-4739-AC70-FDEA3BD5F1F7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2"/>
          <ac:inkMkLst>
            <pc:docMk/>
            <pc:sldMk cId="656673019" sldId="264"/>
            <ac:inkMk id="72" creationId="{BB4E2A06-C348-451F-A0DA-1E376F833E5B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3"/>
          <ac:inkMkLst>
            <pc:docMk/>
            <pc:sldMk cId="656673019" sldId="264"/>
            <ac:inkMk id="73" creationId="{ED928730-F650-4297-8474-8540D6B7A8E8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4"/>
          <ac:inkMkLst>
            <pc:docMk/>
            <pc:sldMk cId="656673019" sldId="264"/>
            <ac:inkMk id="74" creationId="{D476039F-1A01-49A1-BD50-935A33CAD626}"/>
          </ac:inkMkLst>
        </pc:inkChg>
        <pc:inkChg chg="add">
          <ac:chgData name="Chad Vidden" userId="S::cvidden@uwlax.edu::fa919fd6-03f8-48d0-9b95-10ac8c9672df" providerId="AD" clId="Web-{9F21C4EF-47AA-C37E-BF2E-F7E358CC0C83}" dt="2020-03-24T04:04:15.264" v="265"/>
          <ac:inkMkLst>
            <pc:docMk/>
            <pc:sldMk cId="656673019" sldId="264"/>
            <ac:inkMk id="75" creationId="{FD308081-56FF-48B8-BB36-9F3EAD364832}"/>
          </ac:inkMkLst>
        </pc:inkChg>
        <pc:inkChg chg="add">
          <ac:chgData name="Chad Vidden" userId="S::cvidden@uwlax.edu::fa919fd6-03f8-48d0-9b95-10ac8c9672df" providerId="AD" clId="Web-{9F21C4EF-47AA-C37E-BF2E-F7E358CC0C83}" dt="2020-03-24T04:04:21.295" v="266"/>
          <ac:inkMkLst>
            <pc:docMk/>
            <pc:sldMk cId="656673019" sldId="264"/>
            <ac:inkMk id="76" creationId="{AF4A2A69-96DF-498C-B8F6-3F6409144545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7"/>
          <ac:inkMkLst>
            <pc:docMk/>
            <pc:sldMk cId="656673019" sldId="264"/>
            <ac:inkMk id="77" creationId="{BC04D5BE-3012-41CA-B1AB-7130E0590D5A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8"/>
          <ac:inkMkLst>
            <pc:docMk/>
            <pc:sldMk cId="656673019" sldId="264"/>
            <ac:inkMk id="78" creationId="{F704B6E5-5751-440D-AB0E-AEC4A04FFC6E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23" v="269"/>
          <ac:inkMkLst>
            <pc:docMk/>
            <pc:sldMk cId="656673019" sldId="264"/>
            <ac:inkMk id="79" creationId="{17FBE138-C986-4673-AF65-BE5D4C0D309F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0"/>
          <ac:inkMkLst>
            <pc:docMk/>
            <pc:sldMk cId="656673019" sldId="264"/>
            <ac:inkMk id="80" creationId="{7F266DB9-C97D-44A1-8D15-3F3F5755F239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1"/>
          <ac:inkMkLst>
            <pc:docMk/>
            <pc:sldMk cId="656673019" sldId="264"/>
            <ac:inkMk id="81" creationId="{4D4BCDB2-238B-4907-A0F5-E05B5E9BB508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2"/>
          <ac:inkMkLst>
            <pc:docMk/>
            <pc:sldMk cId="656673019" sldId="264"/>
            <ac:inkMk id="82" creationId="{48247342-7B6E-4509-8840-7B6CF3C75121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3"/>
          <ac:inkMkLst>
            <pc:docMk/>
            <pc:sldMk cId="656673019" sldId="264"/>
            <ac:inkMk id="83" creationId="{2B60C204-23E3-4632-8578-8DD65EF31F65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4"/>
          <ac:inkMkLst>
            <pc:docMk/>
            <pc:sldMk cId="656673019" sldId="264"/>
            <ac:inkMk id="84" creationId="{4341D4A3-EF1E-4CE4-BAFF-0FCB8A847CD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5"/>
          <ac:inkMkLst>
            <pc:docMk/>
            <pc:sldMk cId="656673019" sldId="264"/>
            <ac:inkMk id="85" creationId="{18C02416-2DB9-444B-B350-08EAB92AAEFA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6"/>
          <ac:inkMkLst>
            <pc:docMk/>
            <pc:sldMk cId="656673019" sldId="264"/>
            <ac:inkMk id="86" creationId="{4D1EDEE4-905E-4F71-9B83-C048E7F15BBF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7"/>
          <ac:inkMkLst>
            <pc:docMk/>
            <pc:sldMk cId="656673019" sldId="264"/>
            <ac:inkMk id="87" creationId="{84399C47-1C5B-4DB1-8D9D-DFCF216C017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8"/>
          <ac:inkMkLst>
            <pc:docMk/>
            <pc:sldMk cId="656673019" sldId="264"/>
            <ac:inkMk id="88" creationId="{9CCE6641-C2D2-4FD4-B2B2-319F2A93EE0B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9"/>
          <ac:inkMkLst>
            <pc:docMk/>
            <pc:sldMk cId="656673019" sldId="264"/>
            <ac:inkMk id="89" creationId="{7776B79C-3EB0-414A-81CD-5B0B553628F0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17" v="280"/>
          <ac:inkMkLst>
            <pc:docMk/>
            <pc:sldMk cId="656673019" sldId="264"/>
            <ac:inkMk id="90" creationId="{61EA800E-2A14-412F-90BC-ED1EFD738555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1"/>
          <ac:inkMkLst>
            <pc:docMk/>
            <pc:sldMk cId="656673019" sldId="264"/>
            <ac:inkMk id="91" creationId="{7DA544DA-E6AA-4504-AC92-7568877C31CD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2"/>
          <ac:inkMkLst>
            <pc:docMk/>
            <pc:sldMk cId="656673019" sldId="264"/>
            <ac:inkMk id="92" creationId="{887F7942-AC4C-4B9A-A1C1-4B940FB8399E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3"/>
          <ac:inkMkLst>
            <pc:docMk/>
            <pc:sldMk cId="656673019" sldId="264"/>
            <ac:inkMk id="93" creationId="{2404E921-0ED6-435F-BE40-517F89756B14}"/>
          </ac:inkMkLst>
        </pc:inkChg>
        <pc:inkChg chg="add">
          <ac:chgData name="Chad Vidden" userId="S::cvidden@uwlax.edu::fa919fd6-03f8-48d0-9b95-10ac8c9672df" providerId="AD" clId="Web-{9F21C4EF-47AA-C37E-BF2E-F7E358CC0C83}" dt="2020-03-24T04:04:31.029" v="284"/>
          <ac:inkMkLst>
            <pc:docMk/>
            <pc:sldMk cId="656673019" sldId="264"/>
            <ac:inkMk id="94" creationId="{9D134478-9899-406A-8162-56DEF393B1A9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17" v="285"/>
          <ac:inkMkLst>
            <pc:docMk/>
            <pc:sldMk cId="656673019" sldId="264"/>
            <ac:inkMk id="95" creationId="{51403219-7DF9-485C-8AE1-B77748DEDA98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32" v="286"/>
          <ac:inkMkLst>
            <pc:docMk/>
            <pc:sldMk cId="656673019" sldId="264"/>
            <ac:inkMk id="96" creationId="{737D66D1-825A-47E7-A7C0-EDE7B6A9C8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79" v="287"/>
          <ac:inkMkLst>
            <pc:docMk/>
            <pc:sldMk cId="656673019" sldId="264"/>
            <ac:inkMk id="97" creationId="{5119E802-91AF-4DFC-9FC4-0E8DA67B53B7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95" v="288"/>
          <ac:inkMkLst>
            <pc:docMk/>
            <pc:sldMk cId="656673019" sldId="264"/>
            <ac:inkMk id="98" creationId="{A318F715-900F-43F6-AD0D-C0E873DD25C4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76" v="289"/>
          <ac:inkMkLst>
            <pc:docMk/>
            <pc:sldMk cId="656673019" sldId="264"/>
            <ac:inkMk id="99" creationId="{71969066-F7F7-489B-9782-E2BEE0A10A1F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0"/>
          <ac:inkMkLst>
            <pc:docMk/>
            <pc:sldMk cId="656673019" sldId="264"/>
            <ac:inkMk id="100" creationId="{F1B3A984-0187-4FCE-B8D1-391526726C3B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1"/>
          <ac:inkMkLst>
            <pc:docMk/>
            <pc:sldMk cId="656673019" sldId="264"/>
            <ac:inkMk id="101" creationId="{3E66E028-BA9B-46F4-86C2-23A1126B6EA2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2"/>
          <ac:inkMkLst>
            <pc:docMk/>
            <pc:sldMk cId="656673019" sldId="264"/>
            <ac:inkMk id="102" creationId="{8A010A36-A90F-4A8C-9FE2-F0DA87970F8A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107" v="293"/>
          <ac:inkMkLst>
            <pc:docMk/>
            <pc:sldMk cId="656673019" sldId="264"/>
            <ac:inkMk id="103" creationId="{617DA2FE-C930-443D-81E1-D3D55D0F8F00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64" v="294"/>
          <ac:inkMkLst>
            <pc:docMk/>
            <pc:sldMk cId="656673019" sldId="264"/>
            <ac:inkMk id="104" creationId="{7E3C832B-5393-4F16-A244-646388C3A345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5"/>
          <ac:inkMkLst>
            <pc:docMk/>
            <pc:sldMk cId="656673019" sldId="264"/>
            <ac:inkMk id="105" creationId="{24C38C4A-7628-4A2B-A9F2-CF9C3325BCCB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6"/>
          <ac:inkMkLst>
            <pc:docMk/>
            <pc:sldMk cId="656673019" sldId="264"/>
            <ac:inkMk id="106" creationId="{EC58EA52-4B09-4F32-B8A3-0CCE7F1A92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7"/>
          <ac:inkMkLst>
            <pc:docMk/>
            <pc:sldMk cId="656673019" sldId="264"/>
            <ac:inkMk id="107" creationId="{204F8734-569E-4F68-99E3-FE6B555288D3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95" v="298"/>
          <ac:inkMkLst>
            <pc:docMk/>
            <pc:sldMk cId="656673019" sldId="264"/>
            <ac:inkMk id="108" creationId="{87A1DB67-EFC8-4268-9A3D-8D8CDCC7CEAE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299"/>
          <ac:inkMkLst>
            <pc:docMk/>
            <pc:sldMk cId="656673019" sldId="264"/>
            <ac:inkMk id="109" creationId="{1FCB1199-1FF6-4D5F-A693-C75B48F4FE19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300"/>
          <ac:inkMkLst>
            <pc:docMk/>
            <pc:sldMk cId="656673019" sldId="264"/>
            <ac:inkMk id="110" creationId="{0E7A3C42-763F-4469-BBBD-C8F9D4D24EE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14" v="301"/>
          <ac:inkMkLst>
            <pc:docMk/>
            <pc:sldMk cId="656673019" sldId="264"/>
            <ac:inkMk id="111" creationId="{08E1F676-7A55-43FB-99B4-537C81269BC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2"/>
          <ac:inkMkLst>
            <pc:docMk/>
            <pc:sldMk cId="656673019" sldId="264"/>
            <ac:inkMk id="112" creationId="{B9687278-A578-40A9-BC16-92FD5B25FAC6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3"/>
          <ac:inkMkLst>
            <pc:docMk/>
            <pc:sldMk cId="656673019" sldId="264"/>
            <ac:inkMk id="113" creationId="{06C7D745-49A8-42CB-9ACE-CFD3061E56D5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4"/>
          <ac:inkMkLst>
            <pc:docMk/>
            <pc:sldMk cId="656673019" sldId="264"/>
            <ac:inkMk id="114" creationId="{143F289A-024B-420B-8EC3-4511203D896C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686" v="305"/>
          <ac:inkMkLst>
            <pc:docMk/>
            <pc:sldMk cId="656673019" sldId="264"/>
            <ac:inkMk id="115" creationId="{68C8A973-0F40-4945-AB50-52EB4D9D5AF3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6"/>
          <ac:inkMkLst>
            <pc:docMk/>
            <pc:sldMk cId="656673019" sldId="264"/>
            <ac:inkMk id="116" creationId="{872E8F3F-0675-4578-BC4E-BC12B4185AE7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7"/>
          <ac:inkMkLst>
            <pc:docMk/>
            <pc:sldMk cId="656673019" sldId="264"/>
            <ac:inkMk id="117" creationId="{9D9551D1-AE40-41D9-8D56-0C8C7DB54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17" v="308"/>
          <ac:inkMkLst>
            <pc:docMk/>
            <pc:sldMk cId="656673019" sldId="264"/>
            <ac:inkMk id="118" creationId="{9D1A9542-0F66-4BEA-B09E-6EFB8F640417}"/>
          </ac:inkMkLst>
        </pc:inkChg>
        <pc:inkChg chg="add">
          <ac:chgData name="Chad Vidden" userId="S::cvidden@uwlax.edu::fa919fd6-03f8-48d0-9b95-10ac8c9672df" providerId="AD" clId="Web-{9F21C4EF-47AA-C37E-BF2E-F7E358CC0C83}" dt="2020-03-24T04:04:46.467" v="309"/>
          <ac:inkMkLst>
            <pc:docMk/>
            <pc:sldMk cId="656673019" sldId="264"/>
            <ac:inkMk id="119" creationId="{E658865D-E9F6-4C9C-A955-66E1971E3016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0"/>
          <ac:inkMkLst>
            <pc:docMk/>
            <pc:sldMk cId="656673019" sldId="264"/>
            <ac:inkMk id="120" creationId="{224DA91D-B5BE-48E1-89CA-4D39522AE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1"/>
          <ac:inkMkLst>
            <pc:docMk/>
            <pc:sldMk cId="656673019" sldId="264"/>
            <ac:inkMk id="121" creationId="{D955FBF2-5EF3-4706-A822-679571248744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01" v="312"/>
          <ac:inkMkLst>
            <pc:docMk/>
            <pc:sldMk cId="656673019" sldId="264"/>
            <ac:inkMk id="122" creationId="{1033B2F5-D3A8-4331-8D93-15CEBBF4AD98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17" v="313"/>
          <ac:inkMkLst>
            <pc:docMk/>
            <pc:sldMk cId="656673019" sldId="264"/>
            <ac:inkMk id="123" creationId="{E9C0CF4F-C423-44A4-9FE1-0B443DC4B72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4"/>
          <ac:inkMkLst>
            <pc:docMk/>
            <pc:sldMk cId="656673019" sldId="264"/>
            <ac:inkMk id="124" creationId="{BFBC9397-8A8D-48E7-AA85-86FA0DA4168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5"/>
          <ac:inkMkLst>
            <pc:docMk/>
            <pc:sldMk cId="656673019" sldId="264"/>
            <ac:inkMk id="125" creationId="{6C9A8336-7D93-42DE-8C3A-6EC222D8E64C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67" v="316"/>
          <ac:inkMkLst>
            <pc:docMk/>
            <pc:sldMk cId="656673019" sldId="264"/>
            <ac:inkMk id="126" creationId="{92D52179-3372-4849-9CA3-B631081B15BD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857" v="317"/>
          <ac:inkMkLst>
            <pc:docMk/>
            <pc:sldMk cId="656673019" sldId="264"/>
            <ac:inkMk id="127" creationId="{A1992238-58AD-4A33-913C-648125A362C7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8"/>
          <ac:inkMkLst>
            <pc:docMk/>
            <pc:sldMk cId="656673019" sldId="264"/>
            <ac:inkMk id="128" creationId="{A98FF882-D8D3-4D52-8FE4-9893C1D9A48F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9"/>
          <ac:inkMkLst>
            <pc:docMk/>
            <pc:sldMk cId="656673019" sldId="264"/>
            <ac:inkMk id="129" creationId="{CB2A4FA2-50E3-4986-B8E9-4329A75B564A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20"/>
          <ac:inkMkLst>
            <pc:docMk/>
            <pc:sldMk cId="656673019" sldId="264"/>
            <ac:inkMk id="130" creationId="{1D68192F-D885-4FC1-8F74-2C6DF9F5DB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39" v="321"/>
          <ac:inkMkLst>
            <pc:docMk/>
            <pc:sldMk cId="656673019" sldId="264"/>
            <ac:inkMk id="131" creationId="{6FB8FF5F-CF67-4E57-8B75-4755819CA08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07" v="322"/>
          <ac:inkMkLst>
            <pc:docMk/>
            <pc:sldMk cId="656673019" sldId="264"/>
            <ac:inkMk id="132" creationId="{966E589E-851C-41A4-A5CC-0F3F9F19FDD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23" v="323"/>
          <ac:inkMkLst>
            <pc:docMk/>
            <pc:sldMk cId="656673019" sldId="264"/>
            <ac:inkMk id="133" creationId="{DD8965F5-0F65-4D9C-B709-8C46D81851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4"/>
          <ac:inkMkLst>
            <pc:docMk/>
            <pc:sldMk cId="656673019" sldId="264"/>
            <ac:inkMk id="134" creationId="{95BE826D-A39E-4B93-925D-44C6909DA3D8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5"/>
          <ac:inkMkLst>
            <pc:docMk/>
            <pc:sldMk cId="656673019" sldId="264"/>
            <ac:inkMk id="135" creationId="{09A356B1-C966-4D1E-BEC2-98A35AD9A481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6"/>
          <ac:inkMkLst>
            <pc:docMk/>
            <pc:sldMk cId="656673019" sldId="264"/>
            <ac:inkMk id="136" creationId="{DA7E60EE-2126-4C6F-84B0-CF0E9E9DC707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7"/>
          <ac:inkMkLst>
            <pc:docMk/>
            <pc:sldMk cId="656673019" sldId="264"/>
            <ac:inkMk id="137" creationId="{F36ED2E9-35C0-4C12-BD9C-B75DEDF86835}"/>
          </ac:inkMkLst>
        </pc:inkChg>
        <pc:inkChg chg="add">
          <ac:chgData name="Chad Vidden" userId="S::cvidden@uwlax.edu::fa919fd6-03f8-48d0-9b95-10ac8c9672df" providerId="AD" clId="Web-{9F21C4EF-47AA-C37E-BF2E-F7E358CC0C83}" dt="2020-03-24T04:05:26.435" v="328"/>
          <ac:inkMkLst>
            <pc:docMk/>
            <pc:sldMk cId="656673019" sldId="264"/>
            <ac:inkMk id="138" creationId="{3266BBB4-05C6-4704-B5A1-A2B835FEE6F1}"/>
          </ac:inkMkLst>
        </pc:inkChg>
        <pc:inkChg chg="add">
          <ac:chgData name="Chad Vidden" userId="S::cvidden@uwlax.edu::fa919fd6-03f8-48d0-9b95-10ac8c9672df" providerId="AD" clId="Web-{9F21C4EF-47AA-C37E-BF2E-F7E358CC0C83}" dt="2020-03-24T04:05:28.013" v="329"/>
          <ac:inkMkLst>
            <pc:docMk/>
            <pc:sldMk cId="656673019" sldId="264"/>
            <ac:inkMk id="139" creationId="{75EDAFFE-66AF-411A-B4D5-FB063ACDF23C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51" v="330"/>
          <ac:inkMkLst>
            <pc:docMk/>
            <pc:sldMk cId="656673019" sldId="264"/>
            <ac:inkMk id="140" creationId="{39CBA66F-6508-4CA8-BEB8-539CD0417730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66" v="331"/>
          <ac:inkMkLst>
            <pc:docMk/>
            <pc:sldMk cId="656673019" sldId="264"/>
            <ac:inkMk id="141" creationId="{C1D8EA98-1937-4F75-A096-393FFAC032A4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32" v="332"/>
          <ac:inkMkLst>
            <pc:docMk/>
            <pc:sldMk cId="656673019" sldId="264"/>
            <ac:inkMk id="142" creationId="{FD062B0C-7122-4D9C-A02A-C59E7A7C1D6D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47" v="333"/>
          <ac:inkMkLst>
            <pc:docMk/>
            <pc:sldMk cId="656673019" sldId="264"/>
            <ac:inkMk id="143" creationId="{C126A870-378F-4BE5-84DB-66D64C41B764}"/>
          </ac:inkMkLst>
        </pc:inkChg>
        <pc:inkChg chg="add">
          <ac:chgData name="Chad Vidden" userId="S::cvidden@uwlax.edu::fa919fd6-03f8-48d0-9b95-10ac8c9672df" providerId="AD" clId="Web-{9F21C4EF-47AA-C37E-BF2E-F7E358CC0C83}" dt="2020-03-24T04:06:17.497" v="334"/>
          <ac:inkMkLst>
            <pc:docMk/>
            <pc:sldMk cId="656673019" sldId="264"/>
            <ac:inkMk id="144" creationId="{71D11CAE-3641-41FB-8F12-B0579D7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6:18.513" v="335"/>
          <ac:inkMkLst>
            <pc:docMk/>
            <pc:sldMk cId="656673019" sldId="264"/>
            <ac:inkMk id="145" creationId="{EE553813-DCE7-4C07-BF86-E82A3BBAE393}"/>
          </ac:inkMkLst>
        </pc:inkChg>
        <pc:inkChg chg="add">
          <ac:chgData name="Chad Vidden" userId="S::cvidden@uwlax.edu::fa919fd6-03f8-48d0-9b95-10ac8c9672df" providerId="AD" clId="Web-{9F21C4EF-47AA-C37E-BF2E-F7E358CC0C83}" dt="2020-03-24T04:06:19.404" v="336"/>
          <ac:inkMkLst>
            <pc:docMk/>
            <pc:sldMk cId="656673019" sldId="264"/>
            <ac:inkMk id="146" creationId="{10697926-DBED-47A6-9900-3E366105BFF0}"/>
          </ac:inkMkLst>
        </pc:inkChg>
        <pc:inkChg chg="add">
          <ac:chgData name="Chad Vidden" userId="S::cvidden@uwlax.edu::fa919fd6-03f8-48d0-9b95-10ac8c9672df" providerId="AD" clId="Web-{9F21C4EF-47AA-C37E-BF2E-F7E358CC0C83}" dt="2020-03-24T04:06:20.122" v="337"/>
          <ac:inkMkLst>
            <pc:docMk/>
            <pc:sldMk cId="656673019" sldId="264"/>
            <ac:inkMk id="147" creationId="{E0D1474E-8CDE-4454-9036-253B5B6C0CB4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32" v="338"/>
          <ac:inkMkLst>
            <pc:docMk/>
            <pc:sldMk cId="656673019" sldId="264"/>
            <ac:inkMk id="148" creationId="{5AEDC055-CF0E-4F0D-BFC6-C6CFE5FBC349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47" v="339"/>
          <ac:inkMkLst>
            <pc:docMk/>
            <pc:sldMk cId="656673019" sldId="264"/>
            <ac:inkMk id="149" creationId="{8CF842FE-C89B-49BD-BDCB-2CFC45A4FBD3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0"/>
          <ac:inkMkLst>
            <pc:docMk/>
            <pc:sldMk cId="656673019" sldId="264"/>
            <ac:inkMk id="150" creationId="{E21A1EFD-D737-48D1-A30A-580B5BC42EBF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1"/>
          <ac:inkMkLst>
            <pc:docMk/>
            <pc:sldMk cId="656673019" sldId="264"/>
            <ac:inkMk id="151" creationId="{E0336870-63B4-4618-B372-DCA36E7D4F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388" v="342"/>
          <ac:inkMkLst>
            <pc:docMk/>
            <pc:sldMk cId="656673019" sldId="264"/>
            <ac:inkMk id="152" creationId="{E0F2C6BC-0D7A-46DF-9B77-68B66AF8F2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982" v="343"/>
          <ac:inkMkLst>
            <pc:docMk/>
            <pc:sldMk cId="656673019" sldId="264"/>
            <ac:inkMk id="153" creationId="{62F971F7-4ED6-4AF7-9208-49ACFABE2B74}"/>
          </ac:inkMkLst>
        </pc:inkChg>
        <pc:inkChg chg="add">
          <ac:chgData name="Chad Vidden" userId="S::cvidden@uwlax.edu::fa919fd6-03f8-48d0-9b95-10ac8c9672df" providerId="AD" clId="Web-{9F21C4EF-47AA-C37E-BF2E-F7E358CC0C83}" dt="2020-03-24T04:06:28.732" v="344"/>
          <ac:inkMkLst>
            <pc:docMk/>
            <pc:sldMk cId="656673019" sldId="264"/>
            <ac:inkMk id="154" creationId="{9591BD45-4883-4719-8182-54E3F3A894FB}"/>
          </ac:inkMkLst>
        </pc:inkChg>
        <pc:inkChg chg="add">
          <ac:chgData name="Chad Vidden" userId="S::cvidden@uwlax.edu::fa919fd6-03f8-48d0-9b95-10ac8c9672df" providerId="AD" clId="Web-{9F21C4EF-47AA-C37E-BF2E-F7E358CC0C83}" dt="2020-03-24T04:06:34.857" v="345"/>
          <ac:inkMkLst>
            <pc:docMk/>
            <pc:sldMk cId="656673019" sldId="264"/>
            <ac:inkMk id="155" creationId="{C1BD7151-A227-441B-839E-C9A5A98C24CB}"/>
          </ac:inkMkLst>
        </pc:inkChg>
        <pc:inkChg chg="add">
          <ac:chgData name="Chad Vidden" userId="S::cvidden@uwlax.edu::fa919fd6-03f8-48d0-9b95-10ac8c9672df" providerId="AD" clId="Web-{9F21C4EF-47AA-C37E-BF2E-F7E358CC0C83}" dt="2020-03-24T04:06:38.950" v="346"/>
          <ac:inkMkLst>
            <pc:docMk/>
            <pc:sldMk cId="656673019" sldId="264"/>
            <ac:inkMk id="156" creationId="{FF1271B2-91CE-4941-85C4-EDFBAC82B627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310" v="347"/>
          <ac:inkMkLst>
            <pc:docMk/>
            <pc:sldMk cId="656673019" sldId="264"/>
            <ac:inkMk id="157" creationId="{1AA8D2E1-7B42-4FED-A9FF-E23F5721972C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669" v="348"/>
          <ac:inkMkLst>
            <pc:docMk/>
            <pc:sldMk cId="656673019" sldId="264"/>
            <ac:inkMk id="158" creationId="{AD17402A-EA14-4BC5-A408-9F1C81B9B0C3}"/>
          </ac:inkMkLst>
        </pc:inkChg>
        <pc:inkChg chg="add">
          <ac:chgData name="Chad Vidden" userId="S::cvidden@uwlax.edu::fa919fd6-03f8-48d0-9b95-10ac8c9672df" providerId="AD" clId="Web-{9F21C4EF-47AA-C37E-BF2E-F7E358CC0C83}" dt="2020-03-24T04:06:40.388" v="349"/>
          <ac:inkMkLst>
            <pc:docMk/>
            <pc:sldMk cId="656673019" sldId="264"/>
            <ac:inkMk id="159" creationId="{92E577FF-9C81-492A-8932-C60731168DEF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591" v="350"/>
          <ac:inkMkLst>
            <pc:docMk/>
            <pc:sldMk cId="656673019" sldId="264"/>
            <ac:inkMk id="160" creationId="{809B8D80-8487-46A8-92FA-8CC407A29E8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1"/>
          <ac:inkMkLst>
            <pc:docMk/>
            <pc:sldMk cId="656673019" sldId="264"/>
            <ac:inkMk id="161" creationId="{23364C5F-097B-420F-B65D-0BB8D0B8702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2"/>
          <ac:inkMkLst>
            <pc:docMk/>
            <pc:sldMk cId="656673019" sldId="264"/>
            <ac:inkMk id="162" creationId="{7BD3C8D5-BB1E-4684-8043-EDEF43B11FE5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22" v="353"/>
          <ac:inkMkLst>
            <pc:docMk/>
            <pc:sldMk cId="656673019" sldId="264"/>
            <ac:inkMk id="163" creationId="{421A4B89-3EEF-4D9F-BB5E-63F2C857D0A5}"/>
          </ac:inkMkLst>
        </pc:inkChg>
        <pc:inkChg chg="add">
          <ac:chgData name="Chad Vidden" userId="S::cvidden@uwlax.edu::fa919fd6-03f8-48d0-9b95-10ac8c9672df" providerId="AD" clId="Web-{9F21C4EF-47AA-C37E-BF2E-F7E358CC0C83}" dt="2020-03-24T04:06:52.732" v="354"/>
          <ac:inkMkLst>
            <pc:docMk/>
            <pc:sldMk cId="656673019" sldId="264"/>
            <ac:inkMk id="164" creationId="{829383C1-5853-4CE4-A968-3F786374AF50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41" v="355"/>
          <ac:inkMkLst>
            <pc:docMk/>
            <pc:sldMk cId="656673019" sldId="264"/>
            <ac:inkMk id="165" creationId="{F94023D6-92E2-463B-82E3-ABE2DB4B020E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57" v="356"/>
          <ac:inkMkLst>
            <pc:docMk/>
            <pc:sldMk cId="656673019" sldId="264"/>
            <ac:inkMk id="166" creationId="{03626C57-DCC7-4B37-966E-5FFED6C4451A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7"/>
          <ac:inkMkLst>
            <pc:docMk/>
            <pc:sldMk cId="656673019" sldId="264"/>
            <ac:inkMk id="167" creationId="{B6282EBB-5C15-477E-9FC0-0CBE3A76EFD6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8"/>
          <ac:inkMkLst>
            <pc:docMk/>
            <pc:sldMk cId="656673019" sldId="264"/>
            <ac:inkMk id="168" creationId="{43B5C1AD-A9BE-45AA-885B-9B0F39F8254E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00" v="359"/>
          <ac:inkMkLst>
            <pc:docMk/>
            <pc:sldMk cId="656673019" sldId="264"/>
            <ac:inkMk id="169" creationId="{822B0E5E-F0FA-4D05-B45C-3D5CE205C4F6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16" v="360"/>
          <ac:inkMkLst>
            <pc:docMk/>
            <pc:sldMk cId="656673019" sldId="264"/>
            <ac:inkMk id="170" creationId="{1CE0C434-664D-4625-8EE8-2578F4D2998C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1"/>
          <ac:inkMkLst>
            <pc:docMk/>
            <pc:sldMk cId="656673019" sldId="264"/>
            <ac:inkMk id="171" creationId="{55924554-DBEE-494C-ADE4-B97F28408CD2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2"/>
          <ac:inkMkLst>
            <pc:docMk/>
            <pc:sldMk cId="656673019" sldId="264"/>
            <ac:inkMk id="172" creationId="{59E0BE00-D69B-4F86-8AD8-62C3DC8A9984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3"/>
          <ac:inkMkLst>
            <pc:docMk/>
            <pc:sldMk cId="656673019" sldId="264"/>
            <ac:inkMk id="173" creationId="{E0A14B78-2367-4928-BEE3-DAF83934036F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4"/>
          <ac:inkMkLst>
            <pc:docMk/>
            <pc:sldMk cId="656673019" sldId="264"/>
            <ac:inkMk id="174" creationId="{8B79F739-3DE2-4E3F-A7C3-A9BE82B71581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5"/>
          <ac:inkMkLst>
            <pc:docMk/>
            <pc:sldMk cId="656673019" sldId="264"/>
            <ac:inkMk id="175" creationId="{C7412759-CC5F-46CC-9036-681F26C2E483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6"/>
          <ac:inkMkLst>
            <pc:docMk/>
            <pc:sldMk cId="656673019" sldId="264"/>
            <ac:inkMk id="176" creationId="{834439DF-B812-4211-A44D-B26259D0D8B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7"/>
          <ac:inkMkLst>
            <pc:docMk/>
            <pc:sldMk cId="656673019" sldId="264"/>
            <ac:inkMk id="177" creationId="{FC1FBA50-5061-4F3E-8B0E-591819B1F35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50" v="368"/>
          <ac:inkMkLst>
            <pc:docMk/>
            <pc:sldMk cId="656673019" sldId="264"/>
            <ac:inkMk id="178" creationId="{5A2D6F0C-4036-4DC2-850C-156629F48F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69"/>
          <ac:inkMkLst>
            <pc:docMk/>
            <pc:sldMk cId="656673019" sldId="264"/>
            <ac:inkMk id="179" creationId="{9C203F02-0DAA-4059-B5FF-BEBDE8CAE984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0"/>
          <ac:inkMkLst>
            <pc:docMk/>
            <pc:sldMk cId="656673019" sldId="264"/>
            <ac:inkMk id="180" creationId="{C284AA1F-6CD0-424C-A74B-E84E2D71ADD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1"/>
          <ac:inkMkLst>
            <pc:docMk/>
            <pc:sldMk cId="656673019" sldId="264"/>
            <ac:inkMk id="181" creationId="{3C691694-7D3A-4B8F-ACC2-A418A7024E9D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2"/>
          <ac:inkMkLst>
            <pc:docMk/>
            <pc:sldMk cId="656673019" sldId="264"/>
            <ac:inkMk id="182" creationId="{3EFE6BAF-BB8C-40C2-8EFC-0F3AFA776D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3"/>
          <ac:inkMkLst>
            <pc:docMk/>
            <pc:sldMk cId="656673019" sldId="264"/>
            <ac:inkMk id="183" creationId="{E8B42E3B-0AA2-40B3-9269-BB4DDA6D066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4"/>
          <ac:inkMkLst>
            <pc:docMk/>
            <pc:sldMk cId="656673019" sldId="264"/>
            <ac:inkMk id="184" creationId="{4EB3D076-A346-4B30-981F-AD8B35042719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5"/>
          <ac:inkMkLst>
            <pc:docMk/>
            <pc:sldMk cId="656673019" sldId="264"/>
            <ac:inkMk id="185" creationId="{1B511625-66DF-4D39-9427-8F8BEA2650E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6"/>
          <ac:inkMkLst>
            <pc:docMk/>
            <pc:sldMk cId="656673019" sldId="264"/>
            <ac:inkMk id="186" creationId="{422A6395-2CFB-4698-8E3A-F9862EED678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7"/>
          <ac:inkMkLst>
            <pc:docMk/>
            <pc:sldMk cId="656673019" sldId="264"/>
            <ac:inkMk id="187" creationId="{B7B04DEA-60A3-47C2-B5D9-AB6DAF1ED6AF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8"/>
          <ac:inkMkLst>
            <pc:docMk/>
            <pc:sldMk cId="656673019" sldId="264"/>
            <ac:inkMk id="188" creationId="{6E289ED7-5C4E-46DF-B0B4-0E7D9545ACCB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79"/>
          <ac:inkMkLst>
            <pc:docMk/>
            <pc:sldMk cId="656673019" sldId="264"/>
            <ac:inkMk id="189" creationId="{C425EA74-DEA8-4676-B768-10431576D8B7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80"/>
          <ac:inkMkLst>
            <pc:docMk/>
            <pc:sldMk cId="656673019" sldId="264"/>
            <ac:inkMk id="190" creationId="{926A7826-FE89-474B-B789-AB617B3EB61E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63" v="381"/>
          <ac:inkMkLst>
            <pc:docMk/>
            <pc:sldMk cId="656673019" sldId="264"/>
            <ac:inkMk id="191" creationId="{7274A029-1A33-4E62-B9D8-6291CE6E6A55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38" v="382"/>
          <ac:inkMkLst>
            <pc:docMk/>
            <pc:sldMk cId="656673019" sldId="264"/>
            <ac:inkMk id="192" creationId="{539FC240-B851-4833-B153-3C32D5A3FF6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3"/>
          <ac:inkMkLst>
            <pc:docMk/>
            <pc:sldMk cId="656673019" sldId="264"/>
            <ac:inkMk id="193" creationId="{6D014D6E-CB94-45A7-AC56-5C77B0123EF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4"/>
          <ac:inkMkLst>
            <pc:docMk/>
            <pc:sldMk cId="656673019" sldId="264"/>
            <ac:inkMk id="194" creationId="{2B8169E9-6BEF-4A74-B9E8-4325EC21D80D}"/>
          </ac:inkMkLst>
        </pc:inkChg>
        <pc:inkChg chg="add">
          <ac:chgData name="Chad Vidden" userId="S::cvidden@uwlax.edu::fa919fd6-03f8-48d0-9b95-10ac8c9672df" providerId="AD" clId="Web-{9F21C4EF-47AA-C37E-BF2E-F7E358CC0C83}" dt="2020-03-24T04:07:17.341" v="385"/>
          <ac:inkMkLst>
            <pc:docMk/>
            <pc:sldMk cId="656673019" sldId="264"/>
            <ac:inkMk id="195" creationId="{C14638AE-F0BF-4A46-9F3A-5551F2883E3E}"/>
          </ac:inkMkLst>
        </pc:inkChg>
        <pc:inkChg chg="add">
          <ac:chgData name="Chad Vidden" userId="S::cvidden@uwlax.edu::fa919fd6-03f8-48d0-9b95-10ac8c9672df" providerId="AD" clId="Web-{9F21C4EF-47AA-C37E-BF2E-F7E358CC0C83}" dt="2020-03-24T04:07:18.638" v="386"/>
          <ac:inkMkLst>
            <pc:docMk/>
            <pc:sldMk cId="656673019" sldId="264"/>
            <ac:inkMk id="196" creationId="{0B74396A-03F7-499B-9B7F-E73B6931BD07}"/>
          </ac:inkMkLst>
        </pc:inkChg>
        <pc:inkChg chg="add">
          <ac:chgData name="Chad Vidden" userId="S::cvidden@uwlax.edu::fa919fd6-03f8-48d0-9b95-10ac8c9672df" providerId="AD" clId="Web-{9F21C4EF-47AA-C37E-BF2E-F7E358CC0C83}" dt="2020-03-24T04:07:19.997" v="387"/>
          <ac:inkMkLst>
            <pc:docMk/>
            <pc:sldMk cId="656673019" sldId="264"/>
            <ac:inkMk id="197" creationId="{90F860DD-E2C0-4304-9923-802EEA5DE035}"/>
          </ac:inkMkLst>
        </pc:inkChg>
        <pc:inkChg chg="add">
          <ac:chgData name="Chad Vidden" userId="S::cvidden@uwlax.edu::fa919fd6-03f8-48d0-9b95-10ac8c9672df" providerId="AD" clId="Web-{9F21C4EF-47AA-C37E-BF2E-F7E358CC0C83}" dt="2020-03-24T04:07:20.013" v="388"/>
          <ac:inkMkLst>
            <pc:docMk/>
            <pc:sldMk cId="656673019" sldId="264"/>
            <ac:inkMk id="198" creationId="{92EF129F-7E15-4EDC-929E-159DC61EEDF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72" v="389"/>
          <ac:inkMkLst>
            <pc:docMk/>
            <pc:sldMk cId="656673019" sldId="264"/>
            <ac:inkMk id="199" creationId="{2A604916-D403-4767-84BE-A74E4B8AD545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0"/>
          <ac:inkMkLst>
            <pc:docMk/>
            <pc:sldMk cId="656673019" sldId="264"/>
            <ac:inkMk id="200" creationId="{3F5170E3-B435-4B5E-A2E6-2D8D7E829952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1"/>
          <ac:inkMkLst>
            <pc:docMk/>
            <pc:sldMk cId="656673019" sldId="264"/>
            <ac:inkMk id="201" creationId="{FBFBD564-8DCF-4AC0-8003-331367CB8AAC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2"/>
          <ac:inkMkLst>
            <pc:docMk/>
            <pc:sldMk cId="656673019" sldId="264"/>
            <ac:inkMk id="202" creationId="{F1799571-7FD6-4799-A601-0277483C132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3"/>
          <ac:inkMkLst>
            <pc:docMk/>
            <pc:sldMk cId="656673019" sldId="264"/>
            <ac:inkMk id="203" creationId="{346B0B5E-19D6-4F31-BB6A-341A5B2F9DC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4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fa919fd6-03f8-48d0-9b95-10ac8c9672df" providerId="ADAL" clId="{01FD3C55-172A-418C-ADA3-27D993BC66CC}"/>
    <pc:docChg chg="modSld">
      <pc:chgData name="Chad Vidden" userId="fa919fd6-03f8-48d0-9b95-10ac8c9672df" providerId="ADAL" clId="{01FD3C55-172A-418C-ADA3-27D993BC66CC}" dt="2020-09-09T14:14:43.303" v="0"/>
      <pc:docMkLst>
        <pc:docMk/>
      </pc:docMkLst>
      <pc:sldChg chg="addSp">
        <pc:chgData name="Chad Vidden" userId="fa919fd6-03f8-48d0-9b95-10ac8c9672df" providerId="ADAL" clId="{01FD3C55-172A-418C-ADA3-27D993BC66CC}" dt="2020-09-09T14:14:43.303" v="0"/>
        <pc:sldMkLst>
          <pc:docMk/>
          <pc:sldMk cId="2599349530" sldId="258"/>
        </pc:sldMkLst>
        <pc:inkChg chg="add">
          <ac:chgData name="Chad Vidden" userId="fa919fd6-03f8-48d0-9b95-10ac8c9672df" providerId="ADAL" clId="{01FD3C55-172A-418C-ADA3-27D993BC66CC}" dt="2020-09-09T14:14:43.303" v="0"/>
          <ac:inkMkLst>
            <pc:docMk/>
            <pc:sldMk cId="2599349530" sldId="258"/>
            <ac:inkMk id="3" creationId="{FEF0258B-02F4-410B-9B22-5036D0372BC8}"/>
          </ac:inkMkLst>
        </pc:inkChg>
      </pc:sldChg>
      <pc:sldChg chg="addSp">
        <pc:chgData name="Chad Vidden" userId="fa919fd6-03f8-48d0-9b95-10ac8c9672df" providerId="ADAL" clId="{01FD3C55-172A-418C-ADA3-27D993BC66CC}" dt="2020-09-09T14:14:43.303" v="0"/>
        <pc:sldMkLst>
          <pc:docMk/>
          <pc:sldMk cId="541778303" sldId="263"/>
        </pc:sldMkLst>
        <pc:inkChg chg="add">
          <ac:chgData name="Chad Vidden" userId="fa919fd6-03f8-48d0-9b95-10ac8c9672df" providerId="ADAL" clId="{01FD3C55-172A-418C-ADA3-27D993BC66CC}" dt="2020-09-09T14:14:43.303" v="0"/>
          <ac:inkMkLst>
            <pc:docMk/>
            <pc:sldMk cId="541778303" sldId="263"/>
            <ac:inkMk id="4" creationId="{59B21039-B688-415A-9B1E-91C41ED0C265}"/>
          </ac:inkMkLst>
        </pc:inkChg>
      </pc:sldChg>
      <pc:sldChg chg="addSp">
        <pc:chgData name="Chad Vidden" userId="fa919fd6-03f8-48d0-9b95-10ac8c9672df" providerId="ADAL" clId="{01FD3C55-172A-418C-ADA3-27D993BC66CC}" dt="2020-09-09T14:14:43.303" v="0"/>
        <pc:sldMkLst>
          <pc:docMk/>
          <pc:sldMk cId="3842790042" sldId="267"/>
        </pc:sldMkLst>
        <pc:inkChg chg="add">
          <ac:chgData name="Chad Vidden" userId="fa919fd6-03f8-48d0-9b95-10ac8c9672df" providerId="ADAL" clId="{01FD3C55-172A-418C-ADA3-27D993BC66CC}" dt="2020-09-09T14:14:43.303" v="0"/>
          <ac:inkMkLst>
            <pc:docMk/>
            <pc:sldMk cId="3842790042" sldId="267"/>
            <ac:inkMk id="3" creationId="{7A40B8E6-2F18-497F-9959-993351E0C390}"/>
          </ac:inkMkLst>
        </pc:inkChg>
      </pc:sldChg>
      <pc:sldChg chg="addSp">
        <pc:chgData name="Chad Vidden" userId="fa919fd6-03f8-48d0-9b95-10ac8c9672df" providerId="ADAL" clId="{01FD3C55-172A-418C-ADA3-27D993BC66CC}" dt="2020-09-09T14:14:43.303" v="0"/>
        <pc:sldMkLst>
          <pc:docMk/>
          <pc:sldMk cId="3485982667" sldId="268"/>
        </pc:sldMkLst>
        <pc:inkChg chg="add">
          <ac:chgData name="Chad Vidden" userId="fa919fd6-03f8-48d0-9b95-10ac8c9672df" providerId="ADAL" clId="{01FD3C55-172A-418C-ADA3-27D993BC66CC}" dt="2020-09-09T14:14:43.303" v="0"/>
          <ac:inkMkLst>
            <pc:docMk/>
            <pc:sldMk cId="3485982667" sldId="268"/>
            <ac:inkMk id="3" creationId="{D5C37AB4-5DCD-4B97-A1C1-97F6C7E88521}"/>
          </ac:inkMkLst>
        </pc:inkChg>
      </pc:sldChg>
    </pc:docChg>
  </pc:docChgLst>
  <pc:docChgLst>
    <pc:chgData name="Chad Vidden" userId="S::cvidden@uwlax.edu::fa919fd6-03f8-48d0-9b95-10ac8c9672df" providerId="AD" clId="Web-{8C351ABC-6DD9-8C6D-F8DB-0E5953892B15}"/>
    <pc:docChg chg="modSld">
      <pc:chgData name="Chad Vidden" userId="S::cvidden@uwlax.edu::fa919fd6-03f8-48d0-9b95-10ac8c9672df" providerId="AD" clId="Web-{8C351ABC-6DD9-8C6D-F8DB-0E5953892B15}" dt="2020-03-24T03:58:23.131" v="435"/>
      <pc:docMkLst>
        <pc:docMk/>
      </pc:docMkLst>
      <pc:sldChg chg="addSp">
        <pc:chgData name="Chad Vidden" userId="S::cvidden@uwlax.edu::fa919fd6-03f8-48d0-9b95-10ac8c9672df" providerId="AD" clId="Web-{8C351ABC-6DD9-8C6D-F8DB-0E5953892B15}" dt="2020-03-24T03:53:55.116" v="96"/>
        <pc:sldMkLst>
          <pc:docMk/>
          <pc:sldMk cId="3637318454" sldId="257"/>
        </pc:sldMkLst>
        <pc:inkChg chg="add">
          <ac:chgData name="Chad Vidden" userId="S::cvidden@uwlax.edu::fa919fd6-03f8-48d0-9b95-10ac8c9672df" providerId="AD" clId="Web-{8C351ABC-6DD9-8C6D-F8DB-0E5953892B15}" dt="2020-03-24T03:53:51.569" v="95"/>
          <ac:inkMkLst>
            <pc:docMk/>
            <pc:sldMk cId="3637318454" sldId="257"/>
            <ac:inkMk id="5" creationId="{E64D35EA-737C-4F7F-99AC-E82DD292E312}"/>
          </ac:inkMkLst>
        </pc:inkChg>
        <pc:inkChg chg="add">
          <ac:chgData name="Chad Vidden" userId="S::cvidden@uwlax.edu::fa919fd6-03f8-48d0-9b95-10ac8c9672df" providerId="AD" clId="Web-{8C351ABC-6DD9-8C6D-F8DB-0E5953892B15}" dt="2020-03-24T03:53:55.116" v="96"/>
          <ac:inkMkLst>
            <pc:docMk/>
            <pc:sldMk cId="3637318454" sldId="257"/>
            <ac:inkMk id="6" creationId="{491D2C19-9344-4750-845A-9038A613B85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3:03.662" v="62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8C351ABC-6DD9-8C6D-F8DB-0E5953892B15}" dt="2020-03-24T03:50:10.974" v="1"/>
          <ac:inkMkLst>
            <pc:docMk/>
            <pc:sldMk cId="2599349530" sldId="258"/>
            <ac:inkMk id="95" creationId="{601F0F51-3A81-4095-9D58-C01BDBABDA0A}"/>
          </ac:inkMkLst>
        </pc:inkChg>
        <pc:inkChg chg="add">
          <ac:chgData name="Chad Vidden" userId="S::cvidden@uwlax.edu::fa919fd6-03f8-48d0-9b95-10ac8c9672df" providerId="AD" clId="Web-{8C351ABC-6DD9-8C6D-F8DB-0E5953892B15}" dt="2020-03-24T03:50:14.928" v="2"/>
          <ac:inkMkLst>
            <pc:docMk/>
            <pc:sldMk cId="2599349530" sldId="258"/>
            <ac:inkMk id="171" creationId="{A84D421F-3F95-4248-94EB-C34A27F0735C}"/>
          </ac:inkMkLst>
        </pc:inkChg>
        <pc:inkChg chg="add">
          <ac:chgData name="Chad Vidden" userId="S::cvidden@uwlax.edu::fa919fd6-03f8-48d0-9b95-10ac8c9672df" providerId="AD" clId="Web-{8C351ABC-6DD9-8C6D-F8DB-0E5953892B15}" dt="2020-03-24T03:50:16.318" v="3"/>
          <ac:inkMkLst>
            <pc:docMk/>
            <pc:sldMk cId="2599349530" sldId="258"/>
            <ac:inkMk id="172" creationId="{921FBC73-8A96-4AF0-A538-05DCB8CA40AF}"/>
          </ac:inkMkLst>
        </pc:inkChg>
        <pc:inkChg chg="add">
          <ac:chgData name="Chad Vidden" userId="S::cvidden@uwlax.edu::fa919fd6-03f8-48d0-9b95-10ac8c9672df" providerId="AD" clId="Web-{8C351ABC-6DD9-8C6D-F8DB-0E5953892B15}" dt="2020-03-24T03:50:17.677" v="4"/>
          <ac:inkMkLst>
            <pc:docMk/>
            <pc:sldMk cId="2599349530" sldId="258"/>
            <ac:inkMk id="184" creationId="{8F3B66BC-1CD6-41DA-93EA-6041A66A6F4E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5"/>
          <ac:inkMkLst>
            <pc:docMk/>
            <pc:sldMk cId="2599349530" sldId="258"/>
            <ac:inkMk id="207" creationId="{26919ED5-A1C5-47EE-A576-D2FB36AC7A01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6"/>
          <ac:inkMkLst>
            <pc:docMk/>
            <pc:sldMk cId="2599349530" sldId="258"/>
            <ac:inkMk id="208" creationId="{72D865EF-8DFE-4B02-A724-471C711E37D5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49" v="7"/>
          <ac:inkMkLst>
            <pc:docMk/>
            <pc:sldMk cId="2599349530" sldId="258"/>
            <ac:inkMk id="209" creationId="{A123E7CE-9D29-4229-98AF-22284B749916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8"/>
          <ac:inkMkLst>
            <pc:docMk/>
            <pc:sldMk cId="2599349530" sldId="258"/>
            <ac:inkMk id="210" creationId="{7E06BCB3-D1DC-47A8-8AAA-309081AACAB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9"/>
          <ac:inkMkLst>
            <pc:docMk/>
            <pc:sldMk cId="2599349530" sldId="258"/>
            <ac:inkMk id="211" creationId="{D8327B87-C75A-4867-AC26-46CE246F4A1A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10"/>
          <ac:inkMkLst>
            <pc:docMk/>
            <pc:sldMk cId="2599349530" sldId="258"/>
            <ac:inkMk id="212" creationId="{006AA05B-76B0-4B5F-8B9A-E46B9EE62D3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1"/>
          <ac:inkMkLst>
            <pc:docMk/>
            <pc:sldMk cId="2599349530" sldId="258"/>
            <ac:inkMk id="213" creationId="{C8D7328B-C95F-4611-B138-884EFD738F92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2"/>
          <ac:inkMkLst>
            <pc:docMk/>
            <pc:sldMk cId="2599349530" sldId="258"/>
            <ac:inkMk id="214" creationId="{A537906E-7014-4AF5-8332-0F52F497DBB1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3"/>
          <ac:inkMkLst>
            <pc:docMk/>
            <pc:sldMk cId="2599349530" sldId="258"/>
            <ac:inkMk id="215" creationId="{1A2C98BC-E2CA-4784-A476-A928CA94395C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4"/>
          <ac:inkMkLst>
            <pc:docMk/>
            <pc:sldMk cId="2599349530" sldId="258"/>
            <ac:inkMk id="216" creationId="{0C162F2B-B2EB-4E15-8049-82012A9D6C4D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5"/>
          <ac:inkMkLst>
            <pc:docMk/>
            <pc:sldMk cId="2599349530" sldId="258"/>
            <ac:inkMk id="217" creationId="{52373EC0-7181-4C2C-BF9D-5CA9C3A1ED4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6"/>
          <ac:inkMkLst>
            <pc:docMk/>
            <pc:sldMk cId="2599349530" sldId="258"/>
            <ac:inkMk id="218" creationId="{161B5C84-3E3A-4108-A71C-77DEAF20B1A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865" v="17"/>
          <ac:inkMkLst>
            <pc:docMk/>
            <pc:sldMk cId="2599349530" sldId="258"/>
            <ac:inkMk id="219" creationId="{2B1E188F-464C-4A11-86E6-19C08E4F774D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8"/>
          <ac:inkMkLst>
            <pc:docMk/>
            <pc:sldMk cId="2599349530" sldId="258"/>
            <ac:inkMk id="220" creationId="{97B9E89D-B5FC-4D21-9E8C-2640DAAFA0BC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9"/>
          <ac:inkMkLst>
            <pc:docMk/>
            <pc:sldMk cId="2599349530" sldId="258"/>
            <ac:inkMk id="221" creationId="{6A3E1701-091A-4C2B-BEE8-38AC028F844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0"/>
          <ac:inkMkLst>
            <pc:docMk/>
            <pc:sldMk cId="2599349530" sldId="258"/>
            <ac:inkMk id="222" creationId="{8612A69A-C9F1-477C-9F7D-D62B51466AF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1"/>
          <ac:inkMkLst>
            <pc:docMk/>
            <pc:sldMk cId="2599349530" sldId="258"/>
            <ac:inkMk id="223" creationId="{487F8ABF-5BF1-48EF-92FD-F55C066F336A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2"/>
          <ac:inkMkLst>
            <pc:docMk/>
            <pc:sldMk cId="2599349530" sldId="258"/>
            <ac:inkMk id="224" creationId="{60F5F096-AF21-4D7C-B0AE-E98A72544620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3"/>
          <ac:inkMkLst>
            <pc:docMk/>
            <pc:sldMk cId="2599349530" sldId="258"/>
            <ac:inkMk id="225" creationId="{5421DA0A-6820-4D0F-BD5D-C28E18BAD8A3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099" v="24"/>
          <ac:inkMkLst>
            <pc:docMk/>
            <pc:sldMk cId="2599349530" sldId="258"/>
            <ac:inkMk id="226" creationId="{02C801F7-BEAB-46E2-B45A-73659F7D5E35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5"/>
          <ac:inkMkLst>
            <pc:docMk/>
            <pc:sldMk cId="2599349530" sldId="258"/>
            <ac:inkMk id="227" creationId="{AC26FB58-BDE3-4F61-BEDF-70034EDD902A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6"/>
          <ac:inkMkLst>
            <pc:docMk/>
            <pc:sldMk cId="2599349530" sldId="258"/>
            <ac:inkMk id="228" creationId="{14082171-D92F-4E3A-865F-8E30459684B4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771" v="27"/>
          <ac:inkMkLst>
            <pc:docMk/>
            <pc:sldMk cId="2599349530" sldId="258"/>
            <ac:inkMk id="229" creationId="{5D452FB1-6B3E-469C-A81B-2EB0AFFBE1B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8"/>
          <ac:inkMkLst>
            <pc:docMk/>
            <pc:sldMk cId="2599349530" sldId="258"/>
            <ac:inkMk id="230" creationId="{2F57575F-41DA-4828-9BBC-EB115E474134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9"/>
          <ac:inkMkLst>
            <pc:docMk/>
            <pc:sldMk cId="2599349530" sldId="258"/>
            <ac:inkMk id="231" creationId="{2412BBFD-F001-4E3F-A0D8-1FFFC43DF4BE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0"/>
          <ac:inkMkLst>
            <pc:docMk/>
            <pc:sldMk cId="2599349530" sldId="258"/>
            <ac:inkMk id="232" creationId="{204841B1-0F94-4AB9-9D7F-43C6EE02F563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1"/>
          <ac:inkMkLst>
            <pc:docMk/>
            <pc:sldMk cId="2599349530" sldId="258"/>
            <ac:inkMk id="233" creationId="{4080015E-2B78-4719-BAA9-FD4D6FC283F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84" v="32"/>
          <ac:inkMkLst>
            <pc:docMk/>
            <pc:sldMk cId="2599349530" sldId="258"/>
            <ac:inkMk id="234" creationId="{C8DC07C0-3D13-4D3A-90F0-BCCEA8BDF14A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84" v="33"/>
          <ac:inkMkLst>
            <pc:docMk/>
            <pc:sldMk cId="2599349530" sldId="258"/>
            <ac:inkMk id="235" creationId="{9E76CA20-AECE-415F-A734-D6E399A45539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99" v="34"/>
          <ac:inkMkLst>
            <pc:docMk/>
            <pc:sldMk cId="2599349530" sldId="258"/>
            <ac:inkMk id="236" creationId="{71FF1BC5-4C09-419C-81CF-515BFDD35F2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02" v="35"/>
          <ac:inkMkLst>
            <pc:docMk/>
            <pc:sldMk cId="2599349530" sldId="258"/>
            <ac:inkMk id="237" creationId="{204A7B88-273B-4D29-9196-38C58EABED1E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6"/>
          <ac:inkMkLst>
            <pc:docMk/>
            <pc:sldMk cId="2599349530" sldId="258"/>
            <ac:inkMk id="238" creationId="{D2B578B0-A63F-4F81-859C-06B50578B15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7"/>
          <ac:inkMkLst>
            <pc:docMk/>
            <pc:sldMk cId="2599349530" sldId="258"/>
            <ac:inkMk id="239" creationId="{F30A7685-DF1E-42F0-91CD-43B790255236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8"/>
          <ac:inkMkLst>
            <pc:docMk/>
            <pc:sldMk cId="2599349530" sldId="258"/>
            <ac:inkMk id="240" creationId="{17AD35E3-AFAE-44A8-8F64-12E80B68F1CD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9"/>
          <ac:inkMkLst>
            <pc:docMk/>
            <pc:sldMk cId="2599349530" sldId="258"/>
            <ac:inkMk id="241" creationId="{541694F7-CAC6-42D8-AA2F-8D2ECC6618C0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40"/>
          <ac:inkMkLst>
            <pc:docMk/>
            <pc:sldMk cId="2599349530" sldId="258"/>
            <ac:inkMk id="242" creationId="{D218D2D6-AA0A-434E-AC58-4AEA556B0198}"/>
          </ac:inkMkLst>
        </pc:inkChg>
        <pc:inkChg chg="add">
          <ac:chgData name="Chad Vidden" userId="S::cvidden@uwlax.edu::fa919fd6-03f8-48d0-9b95-10ac8c9672df" providerId="AD" clId="Web-{8C351ABC-6DD9-8C6D-F8DB-0E5953892B15}" dt="2020-03-24T03:51:04.021" v="41"/>
          <ac:inkMkLst>
            <pc:docMk/>
            <pc:sldMk cId="2599349530" sldId="258"/>
            <ac:inkMk id="243" creationId="{A1E8C0C2-A0FA-4B1B-86DE-B460ECFB5394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2"/>
          <ac:inkMkLst>
            <pc:docMk/>
            <pc:sldMk cId="2599349530" sldId="258"/>
            <ac:inkMk id="244" creationId="{D4C5ACF1-2A52-4993-AB45-D3EC6E87F8F3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3"/>
          <ac:inkMkLst>
            <pc:docMk/>
            <pc:sldMk cId="2599349530" sldId="258"/>
            <ac:inkMk id="245" creationId="{15771357-CD30-42F0-9A52-67D48B3ED5BF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4"/>
          <ac:inkMkLst>
            <pc:docMk/>
            <pc:sldMk cId="2599349530" sldId="258"/>
            <ac:inkMk id="246" creationId="{870EBE0D-2240-4279-A571-293A3837CCE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24" v="45"/>
          <ac:inkMkLst>
            <pc:docMk/>
            <pc:sldMk cId="2599349530" sldId="258"/>
            <ac:inkMk id="247" creationId="{D37FB4C1-1CA1-4B0D-8ACA-E1AF51D8364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40" v="46"/>
          <ac:inkMkLst>
            <pc:docMk/>
            <pc:sldMk cId="2599349530" sldId="258"/>
            <ac:inkMk id="248" creationId="{40FF8375-9C7F-4879-8D8A-8B347E809647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7"/>
          <ac:inkMkLst>
            <pc:docMk/>
            <pc:sldMk cId="2599349530" sldId="258"/>
            <ac:inkMk id="249" creationId="{96331049-DB7F-47AD-ADAF-9E204E35AEC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8"/>
          <ac:inkMkLst>
            <pc:docMk/>
            <pc:sldMk cId="2599349530" sldId="258"/>
            <ac:inkMk id="250" creationId="{2F948EB7-B854-4825-B6E9-7A720337742E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49"/>
          <ac:inkMkLst>
            <pc:docMk/>
            <pc:sldMk cId="2599349530" sldId="258"/>
            <ac:inkMk id="251" creationId="{A188A632-62BB-4F7D-8589-A208BA573D6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50"/>
          <ac:inkMkLst>
            <pc:docMk/>
            <pc:sldMk cId="2599349530" sldId="258"/>
            <ac:inkMk id="252" creationId="{425662A4-E1C4-479B-879B-54FBC309399F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1"/>
          <ac:inkMkLst>
            <pc:docMk/>
            <pc:sldMk cId="2599349530" sldId="258"/>
            <ac:inkMk id="253" creationId="{DB7802F0-1605-400E-8514-EA022B508F31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2"/>
          <ac:inkMkLst>
            <pc:docMk/>
            <pc:sldMk cId="2599349530" sldId="258"/>
            <ac:inkMk id="254" creationId="{9DD63B47-3253-46FA-9F9E-825F97BF860E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3"/>
          <ac:inkMkLst>
            <pc:docMk/>
            <pc:sldMk cId="2599349530" sldId="258"/>
            <ac:inkMk id="255" creationId="{9FCEDA40-B2BA-4F70-B0CB-599628722CE7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4"/>
          <ac:inkMkLst>
            <pc:docMk/>
            <pc:sldMk cId="2599349530" sldId="258"/>
            <ac:inkMk id="256" creationId="{77AE884E-26E6-444D-938B-B8D356CDCB9B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68" v="55"/>
          <ac:inkMkLst>
            <pc:docMk/>
            <pc:sldMk cId="2599349530" sldId="258"/>
            <ac:inkMk id="257" creationId="{DDD8DD19-8F08-4B62-9F08-53E7EB5E2A6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6"/>
          <ac:inkMkLst>
            <pc:docMk/>
            <pc:sldMk cId="2599349530" sldId="258"/>
            <ac:inkMk id="258" creationId="{ED904CA7-4373-44CF-8F15-D335505750BD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7"/>
          <ac:inkMkLst>
            <pc:docMk/>
            <pc:sldMk cId="2599349530" sldId="258"/>
            <ac:inkMk id="259" creationId="{18D34CAD-16AF-4679-9AD2-7BD6BBEDE2B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8"/>
          <ac:inkMkLst>
            <pc:docMk/>
            <pc:sldMk cId="2599349530" sldId="258"/>
            <ac:inkMk id="260" creationId="{A1A203C0-F1A7-40EF-A4BE-828D270B66A8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9"/>
          <ac:inkMkLst>
            <pc:docMk/>
            <pc:sldMk cId="2599349530" sldId="258"/>
            <ac:inkMk id="261" creationId="{62EBAEBA-512C-4969-A49F-0BB8F0B796B0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15" v="60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S::cvidden@uwlax.edu::fa919fd6-03f8-48d0-9b95-10ac8c9672df" providerId="AD" clId="Web-{8C351ABC-6DD9-8C6D-F8DB-0E5953892B15}" dt="2020-03-24T03:53:03.662" v="62"/>
          <ac:inkMkLst>
            <pc:docMk/>
            <pc:sldMk cId="2599349530" sldId="258"/>
            <ac:inkMk id="263" creationId="{01EB5490-8D2E-449C-9C55-AC1F3C776EA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5:38.240" v="233"/>
        <pc:sldMkLst>
          <pc:docMk/>
          <pc:sldMk cId="338191173" sldId="259"/>
        </pc:sldMkLst>
        <pc:inkChg chg="add">
          <ac:chgData name="Chad Vidden" userId="S::cvidden@uwlax.edu::fa919fd6-03f8-48d0-9b95-10ac8c9672df" providerId="AD" clId="Web-{8C351ABC-6DD9-8C6D-F8DB-0E5953892B15}" dt="2020-03-24T03:53:36.209" v="63"/>
          <ac:inkMkLst>
            <pc:docMk/>
            <pc:sldMk cId="338191173" sldId="259"/>
            <ac:inkMk id="3" creationId="{D45CD5AE-4DF2-4C00-B8D1-24725D7C326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4"/>
          <ac:inkMkLst>
            <pc:docMk/>
            <pc:sldMk cId="338191173" sldId="259"/>
            <ac:inkMk id="4" creationId="{F4754494-8516-4964-B47E-ABE7321B20E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5"/>
          <ac:inkMkLst>
            <pc:docMk/>
            <pc:sldMk cId="338191173" sldId="259"/>
            <ac:inkMk id="5" creationId="{934183F8-1835-418C-A3F9-76DC9FAB02CD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6"/>
          <ac:inkMkLst>
            <pc:docMk/>
            <pc:sldMk cId="338191173" sldId="259"/>
            <ac:inkMk id="6" creationId="{6C1C5953-CCC0-43C7-B282-5A935AFF97E6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7"/>
          <ac:inkMkLst>
            <pc:docMk/>
            <pc:sldMk cId="338191173" sldId="259"/>
            <ac:inkMk id="7" creationId="{2924F03E-5CE1-416E-805E-8F6A4FF0ABA8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8"/>
          <ac:inkMkLst>
            <pc:docMk/>
            <pc:sldMk cId="338191173" sldId="259"/>
            <ac:inkMk id="8" creationId="{FF435973-D562-46C1-BDB9-A104C5498209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24" v="69"/>
          <ac:inkMkLst>
            <pc:docMk/>
            <pc:sldMk cId="338191173" sldId="259"/>
            <ac:inkMk id="9" creationId="{E10CB393-F4B9-4D68-9C6F-E69DD9CC199E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40" v="70"/>
          <ac:inkMkLst>
            <pc:docMk/>
            <pc:sldMk cId="338191173" sldId="259"/>
            <ac:inkMk id="10" creationId="{9964435E-0655-404B-BF10-CC4A94E33F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1"/>
          <ac:inkMkLst>
            <pc:docMk/>
            <pc:sldMk cId="338191173" sldId="259"/>
            <ac:inkMk id="11" creationId="{7805B3EF-46B9-42D5-B4C8-D8C79A8F6835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2"/>
          <ac:inkMkLst>
            <pc:docMk/>
            <pc:sldMk cId="338191173" sldId="259"/>
            <ac:inkMk id="12" creationId="{2E02E9AA-6A13-41F2-88D7-9CABF3C5737D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3"/>
          <ac:inkMkLst>
            <pc:docMk/>
            <pc:sldMk cId="338191173" sldId="259"/>
            <ac:inkMk id="13" creationId="{51A408BC-3139-4AA2-AD05-9FF02147E1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74" v="74"/>
          <ac:inkMkLst>
            <pc:docMk/>
            <pc:sldMk cId="338191173" sldId="259"/>
            <ac:inkMk id="14" creationId="{AA77215C-91B3-4CFF-9492-71471E7EC223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5"/>
          <ac:inkMkLst>
            <pc:docMk/>
            <pc:sldMk cId="338191173" sldId="259"/>
            <ac:inkMk id="15" creationId="{346BC915-0331-4C4E-9059-3E81BCF2D7AA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6"/>
          <ac:inkMkLst>
            <pc:docMk/>
            <pc:sldMk cId="338191173" sldId="259"/>
            <ac:inkMk id="16" creationId="{E13F3C26-E74C-46B1-9BB4-939B5AD859A7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7"/>
          <ac:inkMkLst>
            <pc:docMk/>
            <pc:sldMk cId="338191173" sldId="259"/>
            <ac:inkMk id="17" creationId="{AB479DB7-3005-4C1F-8D87-FA304EDDCA86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8"/>
          <ac:inkMkLst>
            <pc:docMk/>
            <pc:sldMk cId="338191173" sldId="259"/>
            <ac:inkMk id="18" creationId="{397C7166-9416-4BFD-BF9A-33A57CFD13AD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9"/>
          <ac:inkMkLst>
            <pc:docMk/>
            <pc:sldMk cId="338191173" sldId="259"/>
            <ac:inkMk id="19" creationId="{499E0573-2D8A-4A49-8E03-4C148AE8808F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34" v="80"/>
          <ac:inkMkLst>
            <pc:docMk/>
            <pc:sldMk cId="338191173" sldId="259"/>
            <ac:inkMk id="20" creationId="{CEE6B503-D481-41B1-9F5E-308EFEC1BE54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1"/>
          <ac:inkMkLst>
            <pc:docMk/>
            <pc:sldMk cId="338191173" sldId="259"/>
            <ac:inkMk id="21" creationId="{08552F1B-B507-4D67-A10C-D1913BD9B4C8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2"/>
          <ac:inkMkLst>
            <pc:docMk/>
            <pc:sldMk cId="338191173" sldId="259"/>
            <ac:inkMk id="22" creationId="{AE1D20AE-8323-4D4A-9016-5C5B52F7F720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3"/>
          <ac:inkMkLst>
            <pc:docMk/>
            <pc:sldMk cId="338191173" sldId="259"/>
            <ac:inkMk id="23" creationId="{9BEEFE86-EEA6-47AB-BF5E-66AF78B7C288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4"/>
          <ac:inkMkLst>
            <pc:docMk/>
            <pc:sldMk cId="338191173" sldId="259"/>
            <ac:inkMk id="24" creationId="{5DCB3816-EFD5-4E59-9F3C-7215D946BF0E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5"/>
          <ac:inkMkLst>
            <pc:docMk/>
            <pc:sldMk cId="338191173" sldId="259"/>
            <ac:inkMk id="25" creationId="{9161214D-F84D-4C8A-BB90-F9F4D66C2314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6"/>
          <ac:inkMkLst>
            <pc:docMk/>
            <pc:sldMk cId="338191173" sldId="259"/>
            <ac:inkMk id="26" creationId="{FD0FD198-86B5-4850-88C7-8551D7D38D5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7"/>
          <ac:inkMkLst>
            <pc:docMk/>
            <pc:sldMk cId="338191173" sldId="259"/>
            <ac:inkMk id="27" creationId="{8EA59C37-7440-4DEF-A1F6-DA0C70643B6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44" v="88"/>
          <ac:inkMkLst>
            <pc:docMk/>
            <pc:sldMk cId="338191173" sldId="259"/>
            <ac:inkMk id="28" creationId="{B2FE2EA6-0BFD-4699-B8CC-905FF05CB64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89"/>
          <ac:inkMkLst>
            <pc:docMk/>
            <pc:sldMk cId="338191173" sldId="259"/>
            <ac:inkMk id="29" creationId="{D3F823EB-DC0C-4D15-81D8-F26E5C66A17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0"/>
          <ac:inkMkLst>
            <pc:docMk/>
            <pc:sldMk cId="338191173" sldId="259"/>
            <ac:inkMk id="30" creationId="{97203C82-C9DA-4F36-AEBA-B62C45432C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1"/>
          <ac:inkMkLst>
            <pc:docMk/>
            <pc:sldMk cId="338191173" sldId="259"/>
            <ac:inkMk id="31" creationId="{8C994EB9-632C-4851-9D20-98FD99081F1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2"/>
          <ac:inkMkLst>
            <pc:docMk/>
            <pc:sldMk cId="338191173" sldId="259"/>
            <ac:inkMk id="32" creationId="{4ED22310-CD37-4AB6-B8F6-D2311CC3C587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3"/>
          <ac:inkMkLst>
            <pc:docMk/>
            <pc:sldMk cId="338191173" sldId="259"/>
            <ac:inkMk id="33" creationId="{CC7334AD-9E00-48E9-BD63-A64E08ADE0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4"/>
          <ac:inkMkLst>
            <pc:docMk/>
            <pc:sldMk cId="338191173" sldId="259"/>
            <ac:inkMk id="34" creationId="{64F25C98-3AA8-447B-B6E8-59001DAF2984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475" v="97"/>
          <ac:inkMkLst>
            <pc:docMk/>
            <pc:sldMk cId="338191173" sldId="259"/>
            <ac:inkMk id="35" creationId="{677DB8E4-F226-49BD-AC44-69D3D745C9C3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991" v="98"/>
          <ac:inkMkLst>
            <pc:docMk/>
            <pc:sldMk cId="338191173" sldId="259"/>
            <ac:inkMk id="36" creationId="{891B5C55-94CB-4E13-A8E4-CC3E89CF42FC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00" v="99"/>
          <ac:inkMkLst>
            <pc:docMk/>
            <pc:sldMk cId="338191173" sldId="259"/>
            <ac:inkMk id="37" creationId="{D7BDF113-3EF9-41F6-ABB8-47B8D7D01614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0"/>
          <ac:inkMkLst>
            <pc:docMk/>
            <pc:sldMk cId="338191173" sldId="259"/>
            <ac:inkMk id="38" creationId="{CAC9108E-30E6-41FC-8B8B-32DD02F51739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1"/>
          <ac:inkMkLst>
            <pc:docMk/>
            <pc:sldMk cId="338191173" sldId="259"/>
            <ac:inkMk id="39" creationId="{9B583705-0DF3-4FCF-B255-1C0E10AAACFF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2"/>
          <ac:inkMkLst>
            <pc:docMk/>
            <pc:sldMk cId="338191173" sldId="259"/>
            <ac:inkMk id="40" creationId="{A71DBFAD-FB2C-4ABD-9F63-798462F6C8CE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3"/>
          <ac:inkMkLst>
            <pc:docMk/>
            <pc:sldMk cId="338191173" sldId="259"/>
            <ac:inkMk id="41" creationId="{0BBC8491-755F-4568-927E-6152E522D092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4"/>
          <ac:inkMkLst>
            <pc:docMk/>
            <pc:sldMk cId="338191173" sldId="259"/>
            <ac:inkMk id="42" creationId="{0334C22A-E278-4658-A15C-B7A354D044A6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5"/>
          <ac:inkMkLst>
            <pc:docMk/>
            <pc:sldMk cId="338191173" sldId="259"/>
            <ac:inkMk id="43" creationId="{BF240082-5A83-468B-AB85-29FA63C7FBC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6"/>
          <ac:inkMkLst>
            <pc:docMk/>
            <pc:sldMk cId="338191173" sldId="259"/>
            <ac:inkMk id="44" creationId="{25FAF910-8F81-4212-8751-91571110DFF6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7"/>
          <ac:inkMkLst>
            <pc:docMk/>
            <pc:sldMk cId="338191173" sldId="259"/>
            <ac:inkMk id="45" creationId="{9F31DFF1-6C20-4A8F-B326-ADF97627CFBE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8"/>
          <ac:inkMkLst>
            <pc:docMk/>
            <pc:sldMk cId="338191173" sldId="259"/>
            <ac:inkMk id="46" creationId="{F61DF7FE-21F6-4247-B6C4-30DBD5ABA9E7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09"/>
          <ac:inkMkLst>
            <pc:docMk/>
            <pc:sldMk cId="338191173" sldId="259"/>
            <ac:inkMk id="47" creationId="{5ED66B79-56C8-491C-9032-568805DE939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0"/>
          <ac:inkMkLst>
            <pc:docMk/>
            <pc:sldMk cId="338191173" sldId="259"/>
            <ac:inkMk id="48" creationId="{1A9ABDAD-BEE6-4BDC-8599-0E9CEECFA35A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1"/>
          <ac:inkMkLst>
            <pc:docMk/>
            <pc:sldMk cId="338191173" sldId="259"/>
            <ac:inkMk id="49" creationId="{D95093E1-0DCB-4DB5-A0BF-7CAD57B45D7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2"/>
          <ac:inkMkLst>
            <pc:docMk/>
            <pc:sldMk cId="338191173" sldId="259"/>
            <ac:inkMk id="50" creationId="{1A43E549-015D-44A1-8B39-A1449CF927D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41" v="113"/>
          <ac:inkMkLst>
            <pc:docMk/>
            <pc:sldMk cId="338191173" sldId="259"/>
            <ac:inkMk id="51" creationId="{89B7CC02-2A0D-43CB-9BD9-E7CDAA664CB0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772" v="114"/>
          <ac:inkMkLst>
            <pc:docMk/>
            <pc:sldMk cId="338191173" sldId="259"/>
            <ac:inkMk id="52" creationId="{B153758F-E4F0-4C79-BDA8-FE2A79375A1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16" v="115"/>
          <ac:inkMkLst>
            <pc:docMk/>
            <pc:sldMk cId="338191173" sldId="259"/>
            <ac:inkMk id="53" creationId="{92782D93-3B17-4BEF-9FD7-F911C41A3B12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6"/>
          <ac:inkMkLst>
            <pc:docMk/>
            <pc:sldMk cId="338191173" sldId="259"/>
            <ac:inkMk id="54" creationId="{37EFAA3B-2C16-4502-B562-183B5453249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7"/>
          <ac:inkMkLst>
            <pc:docMk/>
            <pc:sldMk cId="338191173" sldId="259"/>
            <ac:inkMk id="55" creationId="{91D0E9AB-69F1-44A8-BC59-96B74DBC63DA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8"/>
          <ac:inkMkLst>
            <pc:docMk/>
            <pc:sldMk cId="338191173" sldId="259"/>
            <ac:inkMk id="56" creationId="{89C28079-EB78-44F9-9100-B4E8AE341AE3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19"/>
          <ac:inkMkLst>
            <pc:docMk/>
            <pc:sldMk cId="338191173" sldId="259"/>
            <ac:inkMk id="57" creationId="{5D562FB3-1FC5-42D0-89ED-196AA2DE4A15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20"/>
          <ac:inkMkLst>
            <pc:docMk/>
            <pc:sldMk cId="338191173" sldId="259"/>
            <ac:inkMk id="58" creationId="{0A42C638-EB29-45D2-84B7-3C6992A98A80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1"/>
          <ac:inkMkLst>
            <pc:docMk/>
            <pc:sldMk cId="338191173" sldId="259"/>
            <ac:inkMk id="59" creationId="{ED76B1EF-39D6-4A97-A03F-98425C33394D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2"/>
          <ac:inkMkLst>
            <pc:docMk/>
            <pc:sldMk cId="338191173" sldId="259"/>
            <ac:inkMk id="60" creationId="{7B13FBAB-0EF5-411B-9C8F-EE6BAD588AD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3"/>
          <ac:inkMkLst>
            <pc:docMk/>
            <pc:sldMk cId="338191173" sldId="259"/>
            <ac:inkMk id="61" creationId="{767E2B2E-780E-43B0-A433-08AB4E85130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4"/>
          <ac:inkMkLst>
            <pc:docMk/>
            <pc:sldMk cId="338191173" sldId="259"/>
            <ac:inkMk id="62" creationId="{29EC2A1F-BB58-41F0-886E-819CF316A6C6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5"/>
          <ac:inkMkLst>
            <pc:docMk/>
            <pc:sldMk cId="338191173" sldId="259"/>
            <ac:inkMk id="63" creationId="{59B37FD9-ECED-42F4-A210-035A60D9D2F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6"/>
          <ac:inkMkLst>
            <pc:docMk/>
            <pc:sldMk cId="338191173" sldId="259"/>
            <ac:inkMk id="64" creationId="{C9425F37-7E2D-4B1F-B4CE-FECE80324D56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62" v="127"/>
          <ac:inkMkLst>
            <pc:docMk/>
            <pc:sldMk cId="338191173" sldId="259"/>
            <ac:inkMk id="65" creationId="{428D7BC2-8E3A-4C51-A284-A090246644D1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8"/>
          <ac:inkMkLst>
            <pc:docMk/>
            <pc:sldMk cId="338191173" sldId="259"/>
            <ac:inkMk id="66" creationId="{BBB29392-FC27-469E-AA19-EBB3D06FE2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9"/>
          <ac:inkMkLst>
            <pc:docMk/>
            <pc:sldMk cId="338191173" sldId="259"/>
            <ac:inkMk id="67" creationId="{069E3172-D48D-4922-8D9E-A49B998403A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0"/>
          <ac:inkMkLst>
            <pc:docMk/>
            <pc:sldMk cId="338191173" sldId="259"/>
            <ac:inkMk id="68" creationId="{C3ADB6E8-E599-49AD-A2E4-51E79A2259BA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1"/>
          <ac:inkMkLst>
            <pc:docMk/>
            <pc:sldMk cId="338191173" sldId="259"/>
            <ac:inkMk id="69" creationId="{D7DEB895-CB2F-4F52-83BE-DCEE78C018D2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94" v="132"/>
          <ac:inkMkLst>
            <pc:docMk/>
            <pc:sldMk cId="338191173" sldId="259"/>
            <ac:inkMk id="70" creationId="{39ECD039-DCC6-439F-8AC6-493AE420A49D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81" v="133"/>
          <ac:inkMkLst>
            <pc:docMk/>
            <pc:sldMk cId="338191173" sldId="259"/>
            <ac:inkMk id="71" creationId="{0F80A37A-2617-4012-87DB-A9D0DB3F57B6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4"/>
          <ac:inkMkLst>
            <pc:docMk/>
            <pc:sldMk cId="338191173" sldId="259"/>
            <ac:inkMk id="72" creationId="{2F51C308-AD12-40BA-95F6-0E060FB1C815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5"/>
          <ac:inkMkLst>
            <pc:docMk/>
            <pc:sldMk cId="338191173" sldId="259"/>
            <ac:inkMk id="73" creationId="{BC753933-8E32-4687-A0B3-EAC23DD2A829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6"/>
          <ac:inkMkLst>
            <pc:docMk/>
            <pc:sldMk cId="338191173" sldId="259"/>
            <ac:inkMk id="74" creationId="{0B83A568-297B-4943-83C6-A78B68F8BEC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7"/>
          <ac:inkMkLst>
            <pc:docMk/>
            <pc:sldMk cId="338191173" sldId="259"/>
            <ac:inkMk id="75" creationId="{20F3E48E-B028-4C30-B5AC-7A9B39835676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8"/>
          <ac:inkMkLst>
            <pc:docMk/>
            <pc:sldMk cId="338191173" sldId="259"/>
            <ac:inkMk id="76" creationId="{B80EAB4E-B5BF-49E8-BE68-B6EC573CC8FF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9"/>
          <ac:inkMkLst>
            <pc:docMk/>
            <pc:sldMk cId="338191173" sldId="259"/>
            <ac:inkMk id="77" creationId="{2772EDDF-0DD9-415A-A86A-A63A49106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0"/>
          <ac:inkMkLst>
            <pc:docMk/>
            <pc:sldMk cId="338191173" sldId="259"/>
            <ac:inkMk id="78" creationId="{3E2A225A-EBE4-4190-B763-F03BDA34EB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1"/>
          <ac:inkMkLst>
            <pc:docMk/>
            <pc:sldMk cId="338191173" sldId="259"/>
            <ac:inkMk id="79" creationId="{EF3EA7C4-AD5B-49D3-9A4A-C1A5847955A4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2"/>
          <ac:inkMkLst>
            <pc:docMk/>
            <pc:sldMk cId="338191173" sldId="259"/>
            <ac:inkMk id="80" creationId="{0A3C74BE-F343-4B70-A486-C44EC177D23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3"/>
          <ac:inkMkLst>
            <pc:docMk/>
            <pc:sldMk cId="338191173" sldId="259"/>
            <ac:inkMk id="81" creationId="{EB85746A-7C7E-4B91-A3CE-BCC0BC62051D}"/>
          </ac:inkMkLst>
        </pc:inkChg>
        <pc:inkChg chg="add">
          <ac:chgData name="Chad Vidden" userId="S::cvidden@uwlax.edu::fa919fd6-03f8-48d0-9b95-10ac8c9672df" providerId="AD" clId="Web-{8C351ABC-6DD9-8C6D-F8DB-0E5953892B15}" dt="2020-03-24T03:54:20.100" v="144"/>
          <ac:inkMkLst>
            <pc:docMk/>
            <pc:sldMk cId="338191173" sldId="259"/>
            <ac:inkMk id="82" creationId="{D239D553-B9EC-49E8-8865-6A0DDFE12D1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28" v="145"/>
          <ac:inkMkLst>
            <pc:docMk/>
            <pc:sldMk cId="338191173" sldId="259"/>
            <ac:inkMk id="83" creationId="{162696C1-21D7-45A4-ABBA-ED7F71888126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6"/>
          <ac:inkMkLst>
            <pc:docMk/>
            <pc:sldMk cId="338191173" sldId="259"/>
            <ac:inkMk id="84" creationId="{20D1DF14-92A8-48F9-AE0B-1B39821FC620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7"/>
          <ac:inkMkLst>
            <pc:docMk/>
            <pc:sldMk cId="338191173" sldId="259"/>
            <ac:inkMk id="85" creationId="{45E85DAA-B9D0-4B38-950D-FB57033E1CF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8"/>
          <ac:inkMkLst>
            <pc:docMk/>
            <pc:sldMk cId="338191173" sldId="259"/>
            <ac:inkMk id="86" creationId="{A43BA0DA-77A0-4D7C-AF79-E5DC6BAB120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9"/>
          <ac:inkMkLst>
            <pc:docMk/>
            <pc:sldMk cId="338191173" sldId="259"/>
            <ac:inkMk id="87" creationId="{90716483-EBB6-487C-A108-2F6B8652185F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50"/>
          <ac:inkMkLst>
            <pc:docMk/>
            <pc:sldMk cId="338191173" sldId="259"/>
            <ac:inkMk id="88" creationId="{B4AFC904-BBDB-468F-AB11-78951867D02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1"/>
          <ac:inkMkLst>
            <pc:docMk/>
            <pc:sldMk cId="338191173" sldId="259"/>
            <ac:inkMk id="89" creationId="{92CAF267-901B-47EE-8206-F034BA9CE69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2"/>
          <ac:inkMkLst>
            <pc:docMk/>
            <pc:sldMk cId="338191173" sldId="259"/>
            <ac:inkMk id="90" creationId="{C2A1C7CE-2644-42A1-8DF0-D00E24ABDD3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3"/>
          <ac:inkMkLst>
            <pc:docMk/>
            <pc:sldMk cId="338191173" sldId="259"/>
            <ac:inkMk id="91" creationId="{6DDA4F9A-3480-4EE0-B8D8-048F6AEEA45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4"/>
          <ac:inkMkLst>
            <pc:docMk/>
            <pc:sldMk cId="338191173" sldId="259"/>
            <ac:inkMk id="92" creationId="{3E82BB6C-4DB7-4AE9-A3A5-04E0B4612619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5"/>
          <ac:inkMkLst>
            <pc:docMk/>
            <pc:sldMk cId="338191173" sldId="259"/>
            <ac:inkMk id="93" creationId="{5AA6D80D-68C1-47FE-9502-7FAAB4D7442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6"/>
          <ac:inkMkLst>
            <pc:docMk/>
            <pc:sldMk cId="338191173" sldId="259"/>
            <ac:inkMk id="94" creationId="{AB322435-9B5F-4983-B4D7-5FD9B4ED3AC7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506" v="157"/>
          <ac:inkMkLst>
            <pc:docMk/>
            <pc:sldMk cId="338191173" sldId="259"/>
            <ac:inkMk id="95" creationId="{7C660BCB-0FB5-468D-9691-1A2F1E91BE22}"/>
          </ac:inkMkLst>
        </pc:inkChg>
        <pc:inkChg chg="add">
          <ac:chgData name="Chad Vidden" userId="S::cvidden@uwlax.edu::fa919fd6-03f8-48d0-9b95-10ac8c9672df" providerId="AD" clId="Web-{8C351ABC-6DD9-8C6D-F8DB-0E5953892B15}" dt="2020-03-24T03:54:28.819" v="158"/>
          <ac:inkMkLst>
            <pc:docMk/>
            <pc:sldMk cId="338191173" sldId="259"/>
            <ac:inkMk id="96" creationId="{356787BE-7F18-4617-B088-B6F0182718D5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59"/>
          <ac:inkMkLst>
            <pc:docMk/>
            <pc:sldMk cId="338191173" sldId="259"/>
            <ac:inkMk id="97" creationId="{9E2EE86F-29EA-469A-9CC6-D757F1F1DF0C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60"/>
          <ac:inkMkLst>
            <pc:docMk/>
            <pc:sldMk cId="338191173" sldId="259"/>
            <ac:inkMk id="98" creationId="{0F4C9140-A312-4CBC-95E2-60CF01299763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1"/>
          <ac:inkMkLst>
            <pc:docMk/>
            <pc:sldMk cId="338191173" sldId="259"/>
            <ac:inkMk id="99" creationId="{C0C83E4D-390B-4530-8D65-9C8AC53ED63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2"/>
          <ac:inkMkLst>
            <pc:docMk/>
            <pc:sldMk cId="338191173" sldId="259"/>
            <ac:inkMk id="100" creationId="{E7504DD0-13CF-43D4-A3A8-7239267EDAD7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3"/>
          <ac:inkMkLst>
            <pc:docMk/>
            <pc:sldMk cId="338191173" sldId="259"/>
            <ac:inkMk id="101" creationId="{E4504ACA-5FD3-49A4-9CDE-27B208D8546D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4"/>
          <ac:inkMkLst>
            <pc:docMk/>
            <pc:sldMk cId="338191173" sldId="259"/>
            <ac:inkMk id="102" creationId="{052681E8-7174-4525-88E1-B6C6B94A7A01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5"/>
          <ac:inkMkLst>
            <pc:docMk/>
            <pc:sldMk cId="338191173" sldId="259"/>
            <ac:inkMk id="103" creationId="{4A5B22AD-8780-4D76-AFD5-D4C548E71A2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6"/>
          <ac:inkMkLst>
            <pc:docMk/>
            <pc:sldMk cId="338191173" sldId="259"/>
            <ac:inkMk id="104" creationId="{A3EC6A25-91BC-48E8-B424-ABD650F8B0F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7"/>
          <ac:inkMkLst>
            <pc:docMk/>
            <pc:sldMk cId="338191173" sldId="259"/>
            <ac:inkMk id="105" creationId="{1290E553-AC85-416C-B9C0-359323649D16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8"/>
          <ac:inkMkLst>
            <pc:docMk/>
            <pc:sldMk cId="338191173" sldId="259"/>
            <ac:inkMk id="106" creationId="{9D08BD0C-C218-43C9-A9D1-FAAC3043730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9"/>
          <ac:inkMkLst>
            <pc:docMk/>
            <pc:sldMk cId="338191173" sldId="259"/>
            <ac:inkMk id="107" creationId="{8039C226-483E-4F39-A8DD-84B3C44BF8B9}"/>
          </ac:inkMkLst>
        </pc:inkChg>
        <pc:inkChg chg="add">
          <ac:chgData name="Chad Vidden" userId="S::cvidden@uwlax.edu::fa919fd6-03f8-48d0-9b95-10ac8c9672df" providerId="AD" clId="Web-{8C351ABC-6DD9-8C6D-F8DB-0E5953892B15}" dt="2020-03-24T03:54:34.319" v="170"/>
          <ac:inkMkLst>
            <pc:docMk/>
            <pc:sldMk cId="338191173" sldId="259"/>
            <ac:inkMk id="108" creationId="{6D1DCFB3-F4A9-4C60-9C2F-392C1C4D3EFD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1"/>
          <ac:inkMkLst>
            <pc:docMk/>
            <pc:sldMk cId="338191173" sldId="259"/>
            <ac:inkMk id="109" creationId="{C46ED0D4-D5C7-498F-8DE4-05EC8B341FBC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2"/>
          <ac:inkMkLst>
            <pc:docMk/>
            <pc:sldMk cId="338191173" sldId="259"/>
            <ac:inkMk id="110" creationId="{B1C4424A-2E4F-44F1-B7F2-EADC664441EA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3"/>
          <ac:inkMkLst>
            <pc:docMk/>
            <pc:sldMk cId="338191173" sldId="259"/>
            <ac:inkMk id="111" creationId="{CFF43CD1-80D5-459E-BE4E-54FEB9388626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4"/>
          <ac:inkMkLst>
            <pc:docMk/>
            <pc:sldMk cId="338191173" sldId="259"/>
            <ac:inkMk id="112" creationId="{E0786637-CCD2-4925-893A-3CE4EEAAADAA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5"/>
          <ac:inkMkLst>
            <pc:docMk/>
            <pc:sldMk cId="338191173" sldId="259"/>
            <ac:inkMk id="113" creationId="{426ADFA1-C9B0-4508-B9F1-B52F02712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6"/>
          <ac:inkMkLst>
            <pc:docMk/>
            <pc:sldMk cId="338191173" sldId="259"/>
            <ac:inkMk id="114" creationId="{A691FFE6-99AA-4965-8185-801833F6131B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40" v="177"/>
          <ac:inkMkLst>
            <pc:docMk/>
            <pc:sldMk cId="338191173" sldId="259"/>
            <ac:inkMk id="115" creationId="{67BB755A-BCF4-4EE1-BA69-FD60D8CE1BFA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8"/>
          <ac:inkMkLst>
            <pc:docMk/>
            <pc:sldMk cId="338191173" sldId="259"/>
            <ac:inkMk id="116" creationId="{0F6AFE79-136A-4578-BC03-E59B3C96F9D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9"/>
          <ac:inkMkLst>
            <pc:docMk/>
            <pc:sldMk cId="338191173" sldId="259"/>
            <ac:inkMk id="117" creationId="{E2C4E1F7-B8C3-4702-BE10-8A568B6B77C0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80"/>
          <ac:inkMkLst>
            <pc:docMk/>
            <pc:sldMk cId="338191173" sldId="259"/>
            <ac:inkMk id="118" creationId="{1DF3EAE9-5332-47A3-9B44-76E6FE5E924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1"/>
          <ac:inkMkLst>
            <pc:docMk/>
            <pc:sldMk cId="338191173" sldId="259"/>
            <ac:inkMk id="119" creationId="{E9C8E69C-524C-4112-A6EE-A5FA6F4F3EA8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2"/>
          <ac:inkMkLst>
            <pc:docMk/>
            <pc:sldMk cId="338191173" sldId="259"/>
            <ac:inkMk id="120" creationId="{8D626123-F250-417A-971E-C2379BE10F71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3"/>
          <ac:inkMkLst>
            <pc:docMk/>
            <pc:sldMk cId="338191173" sldId="259"/>
            <ac:inkMk id="121" creationId="{75562918-0B28-48CE-8E14-E1C26CD61B6E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4"/>
          <ac:inkMkLst>
            <pc:docMk/>
            <pc:sldMk cId="338191173" sldId="259"/>
            <ac:inkMk id="122" creationId="{7BB1EE83-9BE4-4F70-AF70-F18A03325AEA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5"/>
          <ac:inkMkLst>
            <pc:docMk/>
            <pc:sldMk cId="338191173" sldId="259"/>
            <ac:inkMk id="123" creationId="{E0F17A22-EB82-4721-9B78-A75B7080F2E6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6"/>
          <ac:inkMkLst>
            <pc:docMk/>
            <pc:sldMk cId="338191173" sldId="259"/>
            <ac:inkMk id="124" creationId="{9BC0BFFF-0DA5-4370-A610-A9E402FAB62B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7"/>
          <ac:inkMkLst>
            <pc:docMk/>
            <pc:sldMk cId="338191173" sldId="259"/>
            <ac:inkMk id="125" creationId="{62BF9C2B-D81F-42D5-A0A6-8B186132D3F9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09" v="188"/>
          <ac:inkMkLst>
            <pc:docMk/>
            <pc:sldMk cId="338191173" sldId="259"/>
            <ac:inkMk id="126" creationId="{1099E1B0-4A24-489E-9635-0124DF741924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25" v="189"/>
          <ac:inkMkLst>
            <pc:docMk/>
            <pc:sldMk cId="338191173" sldId="259"/>
            <ac:inkMk id="127" creationId="{B92C83FC-C6DF-468C-B824-C4475897FAB3}"/>
          </ac:inkMkLst>
        </pc:inkChg>
        <pc:inkChg chg="add">
          <ac:chgData name="Chad Vidden" userId="S::cvidden@uwlax.edu::fa919fd6-03f8-48d0-9b95-10ac8c9672df" providerId="AD" clId="Web-{8C351ABC-6DD9-8C6D-F8DB-0E5953892B15}" dt="2020-03-24T03:54:52.522" v="190"/>
          <ac:inkMkLst>
            <pc:docMk/>
            <pc:sldMk cId="338191173" sldId="259"/>
            <ac:inkMk id="128" creationId="{D72D23D3-265B-49EF-8033-298F98E69910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50" v="191"/>
          <ac:inkMkLst>
            <pc:docMk/>
            <pc:sldMk cId="338191173" sldId="259"/>
            <ac:inkMk id="129" creationId="{C93D8021-F6D9-4137-B0A1-15C2FBA725D2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65" v="192"/>
          <ac:inkMkLst>
            <pc:docMk/>
            <pc:sldMk cId="338191173" sldId="259"/>
            <ac:inkMk id="130" creationId="{D3572652-FA07-4EDD-82D1-A8A014715479}"/>
          </ac:inkMkLst>
        </pc:inkChg>
        <pc:inkChg chg="add">
          <ac:chgData name="Chad Vidden" userId="S::cvidden@uwlax.edu::fa919fd6-03f8-48d0-9b95-10ac8c9672df" providerId="AD" clId="Web-{8C351ABC-6DD9-8C6D-F8DB-0E5953892B15}" dt="2020-03-24T03:54:57.272" v="193"/>
          <ac:inkMkLst>
            <pc:docMk/>
            <pc:sldMk cId="338191173" sldId="259"/>
            <ac:inkMk id="131" creationId="{48BC23B0-BA48-49FD-BD5D-C51758734FEB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4"/>
          <ac:inkMkLst>
            <pc:docMk/>
            <pc:sldMk cId="338191173" sldId="259"/>
            <ac:inkMk id="132" creationId="{574B4047-9151-402A-9C47-10E044DA201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5"/>
          <ac:inkMkLst>
            <pc:docMk/>
            <pc:sldMk cId="338191173" sldId="259"/>
            <ac:inkMk id="133" creationId="{66B42E69-CCCE-4D12-8B73-D759353EC6F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81" v="196"/>
          <ac:inkMkLst>
            <pc:docMk/>
            <pc:sldMk cId="338191173" sldId="259"/>
            <ac:inkMk id="134" creationId="{45DE82BD-0800-49A4-AAD1-251DF85E51FF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7"/>
          <ac:inkMkLst>
            <pc:docMk/>
            <pc:sldMk cId="338191173" sldId="259"/>
            <ac:inkMk id="135" creationId="{CE2E3896-F911-468E-B87A-6EE6A9CBECC1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8"/>
          <ac:inkMkLst>
            <pc:docMk/>
            <pc:sldMk cId="338191173" sldId="259"/>
            <ac:inkMk id="136" creationId="{E1A1FCB2-1231-4BE8-B9E6-A27309C0E599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9"/>
          <ac:inkMkLst>
            <pc:docMk/>
            <pc:sldMk cId="338191173" sldId="259"/>
            <ac:inkMk id="137" creationId="{7BD2C73B-2EB5-4F75-9996-F256E12680EA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15" v="200"/>
          <ac:inkMkLst>
            <pc:docMk/>
            <pc:sldMk cId="338191173" sldId="259"/>
            <ac:inkMk id="138" creationId="{90F13B16-00BE-4E82-992D-6F5B17E520F8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1"/>
          <ac:inkMkLst>
            <pc:docMk/>
            <pc:sldMk cId="338191173" sldId="259"/>
            <ac:inkMk id="139" creationId="{1608730C-3130-4419-88B8-6F6D5BFD214A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2"/>
          <ac:inkMkLst>
            <pc:docMk/>
            <pc:sldMk cId="338191173" sldId="259"/>
            <ac:inkMk id="140" creationId="{C3ABDF02-C914-4C57-988D-7E628E7360CB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34" v="203"/>
          <ac:inkMkLst>
            <pc:docMk/>
            <pc:sldMk cId="338191173" sldId="259"/>
            <ac:inkMk id="141" creationId="{DC554BDD-E834-4F93-9BCB-85A90A3ECE5D}"/>
          </ac:inkMkLst>
        </pc:inkChg>
        <pc:inkChg chg="add">
          <ac:chgData name="Chad Vidden" userId="S::cvidden@uwlax.edu::fa919fd6-03f8-48d0-9b95-10ac8c9672df" providerId="AD" clId="Web-{8C351ABC-6DD9-8C6D-F8DB-0E5953892B15}" dt="2020-03-24T03:55:03.881" v="204"/>
          <ac:inkMkLst>
            <pc:docMk/>
            <pc:sldMk cId="338191173" sldId="259"/>
            <ac:inkMk id="142" creationId="{D765B2E1-9611-468F-B632-9EA72E510D34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78" v="205"/>
          <ac:inkMkLst>
            <pc:docMk/>
            <pc:sldMk cId="338191173" sldId="259"/>
            <ac:inkMk id="143" creationId="{646EA607-A3DA-4DFD-B97C-E640E070938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6"/>
          <ac:inkMkLst>
            <pc:docMk/>
            <pc:sldMk cId="338191173" sldId="259"/>
            <ac:inkMk id="144" creationId="{2BBE6744-7A1D-4CF5-A9AD-4BD16A0E2A3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7"/>
          <ac:inkMkLst>
            <pc:docMk/>
            <pc:sldMk cId="338191173" sldId="259"/>
            <ac:inkMk id="145" creationId="{B92918B9-086B-4325-962E-12ECC467E086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8"/>
          <ac:inkMkLst>
            <pc:docMk/>
            <pc:sldMk cId="338191173" sldId="259"/>
            <ac:inkMk id="146" creationId="{8E9776B5-5F29-400E-962D-B13964B430B5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709" v="209"/>
          <ac:inkMkLst>
            <pc:docMk/>
            <pc:sldMk cId="338191173" sldId="259"/>
            <ac:inkMk id="147" creationId="{8305F075-7305-42D1-839C-9D66E52C12BC}"/>
          </ac:inkMkLst>
        </pc:inkChg>
        <pc:inkChg chg="add">
          <ac:chgData name="Chad Vidden" userId="S::cvidden@uwlax.edu::fa919fd6-03f8-48d0-9b95-10ac8c9672df" providerId="AD" clId="Web-{8C351ABC-6DD9-8C6D-F8DB-0E5953892B15}" dt="2020-03-24T03:55:06.615" v="210"/>
          <ac:inkMkLst>
            <pc:docMk/>
            <pc:sldMk cId="338191173" sldId="259"/>
            <ac:inkMk id="148" creationId="{7EE0CCE3-85AB-4C20-AB43-BEE93F10FF4F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1"/>
          <ac:inkMkLst>
            <pc:docMk/>
            <pc:sldMk cId="338191173" sldId="259"/>
            <ac:inkMk id="149" creationId="{07C17C39-CD02-4C14-BD90-0A6A32112C37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2"/>
          <ac:inkMkLst>
            <pc:docMk/>
            <pc:sldMk cId="338191173" sldId="259"/>
            <ac:inkMk id="150" creationId="{F4D010F6-55A3-49C4-86F8-297511913A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0.772" v="213"/>
          <ac:inkMkLst>
            <pc:docMk/>
            <pc:sldMk cId="338191173" sldId="259"/>
            <ac:inkMk id="151" creationId="{0A75B81F-A2A7-4B20-A106-CD48E708E603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4"/>
          <ac:inkMkLst>
            <pc:docMk/>
            <pc:sldMk cId="338191173" sldId="259"/>
            <ac:inkMk id="152" creationId="{544357D5-3B93-4B95-9BB4-86876FC58C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5"/>
          <ac:inkMkLst>
            <pc:docMk/>
            <pc:sldMk cId="338191173" sldId="259"/>
            <ac:inkMk id="153" creationId="{8ED2665D-779D-4C7F-AAE9-1E6A04E0D8FB}"/>
          </ac:inkMkLst>
        </pc:inkChg>
        <pc:inkChg chg="add">
          <ac:chgData name="Chad Vidden" userId="S::cvidden@uwlax.edu::fa919fd6-03f8-48d0-9b95-10ac8c9672df" providerId="AD" clId="Web-{8C351ABC-6DD9-8C6D-F8DB-0E5953892B15}" dt="2020-03-24T03:55:12.678" v="216"/>
          <ac:inkMkLst>
            <pc:docMk/>
            <pc:sldMk cId="338191173" sldId="259"/>
            <ac:inkMk id="154" creationId="{4FF4927A-8510-4F54-8B42-06347DF98B67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81" v="217"/>
          <ac:inkMkLst>
            <pc:docMk/>
            <pc:sldMk cId="338191173" sldId="259"/>
            <ac:inkMk id="155" creationId="{2DA94381-8E64-4868-8024-7FFF35F49B8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8"/>
          <ac:inkMkLst>
            <pc:docMk/>
            <pc:sldMk cId="338191173" sldId="259"/>
            <ac:inkMk id="156" creationId="{9DBA89E9-4331-4E19-B999-2190E28F6CB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9"/>
          <ac:inkMkLst>
            <pc:docMk/>
            <pc:sldMk cId="338191173" sldId="259"/>
            <ac:inkMk id="157" creationId="{68F5E067-B2ED-4315-BF40-18F7A681157E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20"/>
          <ac:inkMkLst>
            <pc:docMk/>
            <pc:sldMk cId="338191173" sldId="259"/>
            <ac:inkMk id="158" creationId="{78756C24-B08F-4F0B-97E9-2200B5FAD4D3}"/>
          </ac:inkMkLst>
        </pc:inkChg>
        <pc:inkChg chg="add">
          <ac:chgData name="Chad Vidden" userId="S::cvidden@uwlax.edu::fa919fd6-03f8-48d0-9b95-10ac8c9672df" providerId="AD" clId="Web-{8C351ABC-6DD9-8C6D-F8DB-0E5953892B15}" dt="2020-03-24T03:55:15.381" v="221"/>
          <ac:inkMkLst>
            <pc:docMk/>
            <pc:sldMk cId="338191173" sldId="259"/>
            <ac:inkMk id="159" creationId="{D1739612-5447-4A71-B7DB-929689281735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72" v="222"/>
          <ac:inkMkLst>
            <pc:docMk/>
            <pc:sldMk cId="338191173" sldId="259"/>
            <ac:inkMk id="160" creationId="{3434011C-6C88-4CF1-AF31-A7C241E4BB38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87" v="223"/>
          <ac:inkMkLst>
            <pc:docMk/>
            <pc:sldMk cId="338191173" sldId="259"/>
            <ac:inkMk id="161" creationId="{0CE2F879-C7BF-4E27-A732-D20D553459D4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7"/>
          <ac:inkMkLst>
            <pc:docMk/>
            <pc:sldMk cId="338191173" sldId="259"/>
            <ac:inkMk id="162" creationId="{ED11147C-9126-4629-B3F6-57CED3BCF546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6"/>
          <ac:inkMkLst>
            <pc:docMk/>
            <pc:sldMk cId="338191173" sldId="259"/>
            <ac:inkMk id="163" creationId="{56687EFB-FDCB-4DA2-9C0E-1D2C76D90318}"/>
          </ac:inkMkLst>
        </pc:inkChg>
        <pc:inkChg chg="add">
          <ac:chgData name="Chad Vidden" userId="S::cvidden@uwlax.edu::fa919fd6-03f8-48d0-9b95-10ac8c9672df" providerId="AD" clId="Web-{8C351ABC-6DD9-8C6D-F8DB-0E5953892B15}" dt="2020-03-24T03:55:23.568" v="228"/>
          <ac:inkMkLst>
            <pc:docMk/>
            <pc:sldMk cId="338191173" sldId="259"/>
            <ac:inkMk id="164" creationId="{53A68CE6-F1C7-49EF-8D01-285A2A16432A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03" v="229"/>
          <ac:inkMkLst>
            <pc:docMk/>
            <pc:sldMk cId="338191173" sldId="259"/>
            <ac:inkMk id="165" creationId="{378F5F1E-2C3F-4ABB-82BD-1E2552EC472C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18" v="230"/>
          <ac:inkMkLst>
            <pc:docMk/>
            <pc:sldMk cId="338191173" sldId="259"/>
            <ac:inkMk id="166" creationId="{5CC3A0E4-A98B-4623-AF77-20FC3A7647E3}"/>
          </ac:inkMkLst>
        </pc:inkChg>
        <pc:inkChg chg="add">
          <ac:chgData name="Chad Vidden" userId="S::cvidden@uwlax.edu::fa919fd6-03f8-48d0-9b95-10ac8c9672df" providerId="AD" clId="Web-{8C351ABC-6DD9-8C6D-F8DB-0E5953892B15}" dt="2020-03-24T03:55:25.725" v="231"/>
          <ac:inkMkLst>
            <pc:docMk/>
            <pc:sldMk cId="338191173" sldId="259"/>
            <ac:inkMk id="167" creationId="{897E1A3B-EA2D-462D-BF52-E7E4511A6101}"/>
          </ac:inkMkLst>
        </pc:inkChg>
        <pc:inkChg chg="add">
          <ac:chgData name="Chad Vidden" userId="S::cvidden@uwlax.edu::fa919fd6-03f8-48d0-9b95-10ac8c9672df" providerId="AD" clId="Web-{8C351ABC-6DD9-8C6D-F8DB-0E5953892B15}" dt="2020-03-24T03:55:36.350" v="232"/>
          <ac:inkMkLst>
            <pc:docMk/>
            <pc:sldMk cId="338191173" sldId="259"/>
            <ac:inkMk id="168" creationId="{3B9F114B-8E79-4564-831E-7D3ECA097221}"/>
          </ac:inkMkLst>
        </pc:inkChg>
        <pc:inkChg chg="add">
          <ac:chgData name="Chad Vidden" userId="S::cvidden@uwlax.edu::fa919fd6-03f8-48d0-9b95-10ac8c9672df" providerId="AD" clId="Web-{8C351ABC-6DD9-8C6D-F8DB-0E5953892B15}" dt="2020-03-24T03:55:38.240" v="233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8:23.131" v="435"/>
        <pc:sldMkLst>
          <pc:docMk/>
          <pc:sldMk cId="1416279900" sldId="260"/>
        </pc:sldMkLst>
        <pc:inkChg chg="add">
          <ac:chgData name="Chad Vidden" userId="S::cvidden@uwlax.edu::fa919fd6-03f8-48d0-9b95-10ac8c9672df" providerId="AD" clId="Web-{8C351ABC-6DD9-8C6D-F8DB-0E5953892B15}" dt="2020-03-24T03:55:47.256" v="234"/>
          <ac:inkMkLst>
            <pc:docMk/>
            <pc:sldMk cId="1416279900" sldId="260"/>
            <ac:inkMk id="3" creationId="{F43BB74F-7A0F-49AF-9070-104BB0FBC18F}"/>
          </ac:inkMkLst>
        </pc:inkChg>
        <pc:inkChg chg="add">
          <ac:chgData name="Chad Vidden" userId="S::cvidden@uwlax.edu::fa919fd6-03f8-48d0-9b95-10ac8c9672df" providerId="AD" clId="Web-{8C351ABC-6DD9-8C6D-F8DB-0E5953892B15}" dt="2020-03-24T03:55:50.600" v="235"/>
          <ac:inkMkLst>
            <pc:docMk/>
            <pc:sldMk cId="1416279900" sldId="260"/>
            <ac:inkMk id="4" creationId="{FDCF9E33-CB18-4717-A855-C3D33455F4CB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28" v="236"/>
          <ac:inkMkLst>
            <pc:docMk/>
            <pc:sldMk cId="1416279900" sldId="260"/>
            <ac:inkMk id="5" creationId="{56D5A7DD-83F8-4441-A944-D3FC68BED36D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43" v="237"/>
          <ac:inkMkLst>
            <pc:docMk/>
            <pc:sldMk cId="1416279900" sldId="260"/>
            <ac:inkMk id="6" creationId="{EFE9D0F6-05A4-4485-829C-D41084A2C832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8"/>
          <ac:inkMkLst>
            <pc:docMk/>
            <pc:sldMk cId="1416279900" sldId="260"/>
            <ac:inkMk id="7" creationId="{9A27C3FB-5368-4950-A611-9A92FA312F29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9"/>
          <ac:inkMkLst>
            <pc:docMk/>
            <pc:sldMk cId="1416279900" sldId="260"/>
            <ac:inkMk id="8" creationId="{14F81886-6836-41B6-80EF-EE8E8305B85F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62" v="240"/>
          <ac:inkMkLst>
            <pc:docMk/>
            <pc:sldMk cId="1416279900" sldId="260"/>
            <ac:inkMk id="9" creationId="{E7D26BF9-3F98-4690-BEFF-A188B879EA07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1"/>
          <ac:inkMkLst>
            <pc:docMk/>
            <pc:sldMk cId="1416279900" sldId="260"/>
            <ac:inkMk id="10" creationId="{6D9F946F-850F-4A1D-BE3B-DED918E857C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2"/>
          <ac:inkMkLst>
            <pc:docMk/>
            <pc:sldMk cId="1416279900" sldId="260"/>
            <ac:inkMk id="11" creationId="{21AB2FA8-7BCB-40CA-B7EF-77E31112C0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3"/>
          <ac:inkMkLst>
            <pc:docMk/>
            <pc:sldMk cId="1416279900" sldId="260"/>
            <ac:inkMk id="12" creationId="{25FC230A-4164-4CC9-9096-B0AE63C0C4E2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4"/>
          <ac:inkMkLst>
            <pc:docMk/>
            <pc:sldMk cId="1416279900" sldId="260"/>
            <ac:inkMk id="13" creationId="{F5F92346-ECBC-44F5-8748-D41E82F117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5"/>
          <ac:inkMkLst>
            <pc:docMk/>
            <pc:sldMk cId="1416279900" sldId="260"/>
            <ac:inkMk id="14" creationId="{5D84A48D-EF1D-4DBD-A386-34CCCA1CF50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6"/>
          <ac:inkMkLst>
            <pc:docMk/>
            <pc:sldMk cId="1416279900" sldId="260"/>
            <ac:inkMk id="15" creationId="{4E3B2B39-0C07-440C-8718-1D84496E33E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7"/>
          <ac:inkMkLst>
            <pc:docMk/>
            <pc:sldMk cId="1416279900" sldId="260"/>
            <ac:inkMk id="16" creationId="{0BED9FFF-1C02-4AF4-8CE9-DAF1C4B0C64F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8"/>
          <ac:inkMkLst>
            <pc:docMk/>
            <pc:sldMk cId="1416279900" sldId="260"/>
            <ac:inkMk id="17" creationId="{E4F8A9CF-AFE5-4EA1-9CEE-49C744D492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9"/>
          <ac:inkMkLst>
            <pc:docMk/>
            <pc:sldMk cId="1416279900" sldId="260"/>
            <ac:inkMk id="18" creationId="{51026045-80D1-4955-9EA3-D2FC1CBC49E4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0"/>
          <ac:inkMkLst>
            <pc:docMk/>
            <pc:sldMk cId="1416279900" sldId="260"/>
            <ac:inkMk id="19" creationId="{B919DE84-06FD-469D-A475-CF88D7C05536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1"/>
          <ac:inkMkLst>
            <pc:docMk/>
            <pc:sldMk cId="1416279900" sldId="260"/>
            <ac:inkMk id="20" creationId="{7EA69D73-10F1-42AD-BDD7-E9693A3039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2"/>
          <ac:inkMkLst>
            <pc:docMk/>
            <pc:sldMk cId="1416279900" sldId="260"/>
            <ac:inkMk id="21" creationId="{E3796C76-B9E8-43F0-88C8-94AE5DB6C21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3"/>
          <ac:inkMkLst>
            <pc:docMk/>
            <pc:sldMk cId="1416279900" sldId="260"/>
            <ac:inkMk id="22" creationId="{FB5E5150-AF52-4B44-AE99-444116EC8CA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4"/>
          <ac:inkMkLst>
            <pc:docMk/>
            <pc:sldMk cId="1416279900" sldId="260"/>
            <ac:inkMk id="23" creationId="{7BC79474-CE72-4656-A9E5-8DD5D72BF95C}"/>
          </ac:inkMkLst>
        </pc:inkChg>
        <pc:inkChg chg="add">
          <ac:chgData name="Chad Vidden" userId="S::cvidden@uwlax.edu::fa919fd6-03f8-48d0-9b95-10ac8c9672df" providerId="AD" clId="Web-{8C351ABC-6DD9-8C6D-F8DB-0E5953892B15}" dt="2020-03-24T03:56:00.850" v="255"/>
          <ac:inkMkLst>
            <pc:docMk/>
            <pc:sldMk cId="1416279900" sldId="260"/>
            <ac:inkMk id="24" creationId="{303168EE-A30A-4AB5-90EB-8B1AC0016A2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6"/>
          <ac:inkMkLst>
            <pc:docMk/>
            <pc:sldMk cId="1416279900" sldId="260"/>
            <ac:inkMk id="25" creationId="{02096E45-090E-49E5-8DF2-CEA0757D54E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7"/>
          <ac:inkMkLst>
            <pc:docMk/>
            <pc:sldMk cId="1416279900" sldId="260"/>
            <ac:inkMk id="26" creationId="{ECCD761B-0956-4557-88F6-CF900575061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8"/>
          <ac:inkMkLst>
            <pc:docMk/>
            <pc:sldMk cId="1416279900" sldId="260"/>
            <ac:inkMk id="27" creationId="{BA48BA44-6060-4855-8B71-B6D15E4FB43B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59"/>
          <ac:inkMkLst>
            <pc:docMk/>
            <pc:sldMk cId="1416279900" sldId="260"/>
            <ac:inkMk id="28" creationId="{4CFE3FF5-4BF4-4FD9-BCC7-B7B616E95D89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0"/>
          <ac:inkMkLst>
            <pc:docMk/>
            <pc:sldMk cId="1416279900" sldId="260"/>
            <ac:inkMk id="29" creationId="{F8CE6D14-A259-4D1E-A0AF-7A42BA93899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1"/>
          <ac:inkMkLst>
            <pc:docMk/>
            <pc:sldMk cId="1416279900" sldId="260"/>
            <ac:inkMk id="30" creationId="{49337C11-2E9E-4362-98F9-384887A9DDD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2"/>
          <ac:inkMkLst>
            <pc:docMk/>
            <pc:sldMk cId="1416279900" sldId="260"/>
            <ac:inkMk id="31" creationId="{1249C6CD-404C-4BE8-AF4C-E0B388DF9F36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3"/>
          <ac:inkMkLst>
            <pc:docMk/>
            <pc:sldMk cId="1416279900" sldId="260"/>
            <ac:inkMk id="32" creationId="{57BFD50A-BBC2-4142-BFE7-DBF65ACDC922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4"/>
          <ac:inkMkLst>
            <pc:docMk/>
            <pc:sldMk cId="1416279900" sldId="260"/>
            <ac:inkMk id="33" creationId="{6478B8E6-0FEA-4B25-8BB3-7E1ED65DEE8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5"/>
          <ac:inkMkLst>
            <pc:docMk/>
            <pc:sldMk cId="1416279900" sldId="260"/>
            <ac:inkMk id="34" creationId="{EDCFD21C-0C12-426F-ABCD-6044FD110B88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6"/>
          <ac:inkMkLst>
            <pc:docMk/>
            <pc:sldMk cId="1416279900" sldId="260"/>
            <ac:inkMk id="35" creationId="{BD656EE0-7D48-4C54-8013-D2EEFD25663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506" v="267"/>
          <ac:inkMkLst>
            <pc:docMk/>
            <pc:sldMk cId="1416279900" sldId="260"/>
            <ac:inkMk id="36" creationId="{648835D2-3B61-48B5-8ABE-4F04ABE5ECA3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59" v="268"/>
          <ac:inkMkLst>
            <pc:docMk/>
            <pc:sldMk cId="1416279900" sldId="260"/>
            <ac:inkMk id="37" creationId="{A2768BD3-EA26-4850-89A3-F14FDC479406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75" v="269"/>
          <ac:inkMkLst>
            <pc:docMk/>
            <pc:sldMk cId="1416279900" sldId="260"/>
            <ac:inkMk id="38" creationId="{F47E3321-D490-4A7E-B893-85DEB4F43829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365" v="270"/>
          <ac:inkMkLst>
            <pc:docMk/>
            <pc:sldMk cId="1416279900" sldId="260"/>
            <ac:inkMk id="39" creationId="{A92B32CB-1D0F-4C20-8CB7-0C6C42677175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834" v="271"/>
          <ac:inkMkLst>
            <pc:docMk/>
            <pc:sldMk cId="1416279900" sldId="260"/>
            <ac:inkMk id="40" creationId="{2F657E21-6712-485D-B61F-23E03ABF8701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00" v="272"/>
          <ac:inkMkLst>
            <pc:docMk/>
            <pc:sldMk cId="1416279900" sldId="260"/>
            <ac:inkMk id="41" creationId="{B382B442-3DCB-4CD5-BB81-48C26B85DD23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15" v="273"/>
          <ac:inkMkLst>
            <pc:docMk/>
            <pc:sldMk cId="1416279900" sldId="260"/>
            <ac:inkMk id="42" creationId="{BA3B8BC8-4160-4F9A-A143-58DC0B19F1D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00" v="274"/>
          <ac:inkMkLst>
            <pc:docMk/>
            <pc:sldMk cId="1416279900" sldId="260"/>
            <ac:inkMk id="43" creationId="{CF506B03-378B-4AA1-8983-CC73A08F6C98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5"/>
          <ac:inkMkLst>
            <pc:docMk/>
            <pc:sldMk cId="1416279900" sldId="260"/>
            <ac:inkMk id="44" creationId="{16437148-3C5F-410B-B380-C3E87F612EF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6"/>
          <ac:inkMkLst>
            <pc:docMk/>
            <pc:sldMk cId="1416279900" sldId="260"/>
            <ac:inkMk id="45" creationId="{F9290832-C698-405D-8E93-12E14DB6BD9F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7"/>
          <ac:inkMkLst>
            <pc:docMk/>
            <pc:sldMk cId="1416279900" sldId="260"/>
            <ac:inkMk id="46" creationId="{B4D7FC71-8886-4C7F-86DA-0C59848F457A}"/>
          </ac:inkMkLst>
        </pc:inkChg>
        <pc:inkChg chg="add">
          <ac:chgData name="Chad Vidden" userId="S::cvidden@uwlax.edu::fa919fd6-03f8-48d0-9b95-10ac8c9672df" providerId="AD" clId="Web-{8C351ABC-6DD9-8C6D-F8DB-0E5953892B15}" dt="2020-03-24T03:56:16.381" v="278"/>
          <ac:inkMkLst>
            <pc:docMk/>
            <pc:sldMk cId="1416279900" sldId="260"/>
            <ac:inkMk id="47" creationId="{DACABB01-6A19-4335-BD79-F7EAA5536628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79"/>
          <ac:inkMkLst>
            <pc:docMk/>
            <pc:sldMk cId="1416279900" sldId="260"/>
            <ac:inkMk id="48" creationId="{E21A529A-73D3-43A8-9737-06345635E67D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80"/>
          <ac:inkMkLst>
            <pc:docMk/>
            <pc:sldMk cId="1416279900" sldId="260"/>
            <ac:inkMk id="49" creationId="{82C9F381-BC12-49B8-82A3-B9E8129031DB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1"/>
          <ac:inkMkLst>
            <pc:docMk/>
            <pc:sldMk cId="1416279900" sldId="260"/>
            <ac:inkMk id="50" creationId="{2899CBD8-30D9-4736-8BDD-D124F6BD94B9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2"/>
          <ac:inkMkLst>
            <pc:docMk/>
            <pc:sldMk cId="1416279900" sldId="260"/>
            <ac:inkMk id="51" creationId="{9F79ECF4-BCC2-4B84-8D71-0CDFDE0416BB}"/>
          </ac:inkMkLst>
        </pc:inkChg>
        <pc:inkChg chg="add">
          <ac:chgData name="Chad Vidden" userId="S::cvidden@uwlax.edu::fa919fd6-03f8-48d0-9b95-10ac8c9672df" providerId="AD" clId="Web-{8C351ABC-6DD9-8C6D-F8DB-0E5953892B15}" dt="2020-03-24T03:56:20.240" v="283"/>
          <ac:inkMkLst>
            <pc:docMk/>
            <pc:sldMk cId="1416279900" sldId="260"/>
            <ac:inkMk id="52" creationId="{C617AF51-88B8-4563-B732-CBE956423D86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06" v="284"/>
          <ac:inkMkLst>
            <pc:docMk/>
            <pc:sldMk cId="1416279900" sldId="260"/>
            <ac:inkMk id="53" creationId="{BCF81552-EFF8-4867-88A7-47B8FA7F283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5"/>
          <ac:inkMkLst>
            <pc:docMk/>
            <pc:sldMk cId="1416279900" sldId="260"/>
            <ac:inkMk id="54" creationId="{02DE95DA-8A99-4212-BA15-9FCD54CD4F9B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6"/>
          <ac:inkMkLst>
            <pc:docMk/>
            <pc:sldMk cId="1416279900" sldId="260"/>
            <ac:inkMk id="55" creationId="{417B13D5-9505-48D2-891B-73921D1F73FA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7"/>
          <ac:inkMkLst>
            <pc:docMk/>
            <pc:sldMk cId="1416279900" sldId="260"/>
            <ac:inkMk id="56" creationId="{BF3478C1-B9B7-4908-B676-027E32270F4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8"/>
          <ac:inkMkLst>
            <pc:docMk/>
            <pc:sldMk cId="1416279900" sldId="260"/>
            <ac:inkMk id="57" creationId="{FA7DEF3A-3F41-4FF6-945A-81302E1CD08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89"/>
          <ac:inkMkLst>
            <pc:docMk/>
            <pc:sldMk cId="1416279900" sldId="260"/>
            <ac:inkMk id="58" creationId="{47774615-856E-46CE-9E9B-5157C8146D6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0"/>
          <ac:inkMkLst>
            <pc:docMk/>
            <pc:sldMk cId="1416279900" sldId="260"/>
            <ac:inkMk id="59" creationId="{67BEBD3B-AB2D-4A28-B105-BAA6A83B6CD0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1"/>
          <ac:inkMkLst>
            <pc:docMk/>
            <pc:sldMk cId="1416279900" sldId="260"/>
            <ac:inkMk id="60" creationId="{27D58F82-42A6-4D85-9DCC-5A03AAEDB129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2"/>
          <ac:inkMkLst>
            <pc:docMk/>
            <pc:sldMk cId="1416279900" sldId="260"/>
            <ac:inkMk id="61" creationId="{328163BD-DCD8-4CBE-AEC5-A630C6B7B184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3"/>
          <ac:inkMkLst>
            <pc:docMk/>
            <pc:sldMk cId="1416279900" sldId="260"/>
            <ac:inkMk id="62" creationId="{84648731-BDB2-48BB-B073-8471F375F61A}"/>
          </ac:inkMkLst>
        </pc:inkChg>
        <pc:inkChg chg="add">
          <ac:chgData name="Chad Vidden" userId="S::cvidden@uwlax.edu::fa919fd6-03f8-48d0-9b95-10ac8c9672df" providerId="AD" clId="Web-{8C351ABC-6DD9-8C6D-F8DB-0E5953892B15}" dt="2020-03-24T03:56:30.756" v="294"/>
          <ac:inkMkLst>
            <pc:docMk/>
            <pc:sldMk cId="1416279900" sldId="260"/>
            <ac:inkMk id="63" creationId="{9CB5B10C-5BCB-4B63-B1FD-1C3A3ED7A4E1}"/>
          </ac:inkMkLst>
        </pc:inkChg>
        <pc:inkChg chg="add">
          <ac:chgData name="Chad Vidden" userId="S::cvidden@uwlax.edu::fa919fd6-03f8-48d0-9b95-10ac8c9672df" providerId="AD" clId="Web-{8C351ABC-6DD9-8C6D-F8DB-0E5953892B15}" dt="2020-03-24T03:56:33.053" v="295"/>
          <ac:inkMkLst>
            <pc:docMk/>
            <pc:sldMk cId="1416279900" sldId="260"/>
            <ac:inkMk id="64" creationId="{74A7E8E9-9CCA-42D3-9E75-0EBE8B438AAB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6"/>
          <ac:inkMkLst>
            <pc:docMk/>
            <pc:sldMk cId="1416279900" sldId="260"/>
            <ac:inkMk id="65" creationId="{0ADE74CB-C038-497C-8919-401796C719D0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7"/>
          <ac:inkMkLst>
            <pc:docMk/>
            <pc:sldMk cId="1416279900" sldId="260"/>
            <ac:inkMk id="66" creationId="{F47D8D42-7BA4-48A5-9869-1EF0863B07F4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8"/>
          <ac:inkMkLst>
            <pc:docMk/>
            <pc:sldMk cId="1416279900" sldId="260"/>
            <ac:inkMk id="67" creationId="{C1F19A19-0C6C-4304-A785-EFB991306BCD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40" v="299"/>
          <ac:inkMkLst>
            <pc:docMk/>
            <pc:sldMk cId="1416279900" sldId="260"/>
            <ac:inkMk id="68" creationId="{76105B3A-B45D-4F76-A39D-36BB05B3A0BF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0"/>
          <ac:inkMkLst>
            <pc:docMk/>
            <pc:sldMk cId="1416279900" sldId="260"/>
            <ac:inkMk id="69" creationId="{5DE82C91-D120-47AE-B207-98F73B2C8AC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1"/>
          <ac:inkMkLst>
            <pc:docMk/>
            <pc:sldMk cId="1416279900" sldId="260"/>
            <ac:inkMk id="70" creationId="{D8C4EB52-5EEA-47FF-AFA4-F67C9CC27049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2"/>
          <ac:inkMkLst>
            <pc:docMk/>
            <pc:sldMk cId="1416279900" sldId="260"/>
            <ac:inkMk id="71" creationId="{5BB3760E-5645-40B5-89E0-8411A45E510A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3"/>
          <ac:inkMkLst>
            <pc:docMk/>
            <pc:sldMk cId="1416279900" sldId="260"/>
            <ac:inkMk id="72" creationId="{6BEDD3E4-E2A0-46EB-A7B1-F58E5E079F57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4"/>
          <ac:inkMkLst>
            <pc:docMk/>
            <pc:sldMk cId="1416279900" sldId="260"/>
            <ac:inkMk id="73" creationId="{03EEFC9D-35B0-4D44-BE9E-0C4C4C71603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5"/>
          <ac:inkMkLst>
            <pc:docMk/>
            <pc:sldMk cId="1416279900" sldId="260"/>
            <ac:inkMk id="74" creationId="{EC043985-FDBA-433A-805D-BF37713ECA7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6"/>
          <ac:inkMkLst>
            <pc:docMk/>
            <pc:sldMk cId="1416279900" sldId="260"/>
            <ac:inkMk id="75" creationId="{429A8CC1-2293-4C3A-BC69-2F88D697FA6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7"/>
          <ac:inkMkLst>
            <pc:docMk/>
            <pc:sldMk cId="1416279900" sldId="260"/>
            <ac:inkMk id="76" creationId="{1A7185EB-F9DF-424A-ACC2-DE942115145D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975" v="308"/>
          <ac:inkMkLst>
            <pc:docMk/>
            <pc:sldMk cId="1416279900" sldId="260"/>
            <ac:inkMk id="77" creationId="{5448B882-75F6-47FF-8038-C2CF607E6450}"/>
          </ac:inkMkLst>
        </pc:inkChg>
        <pc:inkChg chg="add">
          <ac:chgData name="Chad Vidden" userId="S::cvidden@uwlax.edu::fa919fd6-03f8-48d0-9b95-10ac8c9672df" providerId="AD" clId="Web-{8C351ABC-6DD9-8C6D-F8DB-0E5953892B15}" dt="2020-03-24T03:56:38.553" v="309"/>
          <ac:inkMkLst>
            <pc:docMk/>
            <pc:sldMk cId="1416279900" sldId="260"/>
            <ac:inkMk id="78" creationId="{CD353D06-A82C-492E-9859-48ADD606EDC3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0"/>
          <ac:inkMkLst>
            <pc:docMk/>
            <pc:sldMk cId="1416279900" sldId="260"/>
            <ac:inkMk id="79" creationId="{2973D8BD-1546-459E-9432-9C715427BC91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1"/>
          <ac:inkMkLst>
            <pc:docMk/>
            <pc:sldMk cId="1416279900" sldId="260"/>
            <ac:inkMk id="80" creationId="{7F930C32-9E04-4FAC-B9B7-6682350597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2"/>
          <ac:inkMkLst>
            <pc:docMk/>
            <pc:sldMk cId="1416279900" sldId="260"/>
            <ac:inkMk id="81" creationId="{C292DBBD-100A-4C09-B75E-2F0DF3DC08DF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3"/>
          <ac:inkMkLst>
            <pc:docMk/>
            <pc:sldMk cId="1416279900" sldId="260"/>
            <ac:inkMk id="82" creationId="{E8AB5B91-3800-4FC2-A8F9-3285EBFC5D71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4"/>
          <ac:inkMkLst>
            <pc:docMk/>
            <pc:sldMk cId="1416279900" sldId="260"/>
            <ac:inkMk id="83" creationId="{052328E7-95D6-470B-A948-625116BD58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5"/>
          <ac:inkMkLst>
            <pc:docMk/>
            <pc:sldMk cId="1416279900" sldId="260"/>
            <ac:inkMk id="84" creationId="{DDF7B6B7-A2EF-433F-8A3B-0422860652C6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6"/>
          <ac:inkMkLst>
            <pc:docMk/>
            <pc:sldMk cId="1416279900" sldId="260"/>
            <ac:inkMk id="85" creationId="{EEF14A66-1010-499A-A92D-10A47777250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7"/>
          <ac:inkMkLst>
            <pc:docMk/>
            <pc:sldMk cId="1416279900" sldId="260"/>
            <ac:inkMk id="86" creationId="{F9A2513B-F8BB-4EAF-A5F8-E6FF3B90E9C5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8"/>
          <ac:inkMkLst>
            <pc:docMk/>
            <pc:sldMk cId="1416279900" sldId="260"/>
            <ac:inkMk id="87" creationId="{01F8BBA4-ADFA-4F23-8086-8220FE0BEE4E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19"/>
          <ac:inkMkLst>
            <pc:docMk/>
            <pc:sldMk cId="1416279900" sldId="260"/>
            <ac:inkMk id="88" creationId="{45DE1CF8-C270-425F-BF8C-EF2002737699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0"/>
          <ac:inkMkLst>
            <pc:docMk/>
            <pc:sldMk cId="1416279900" sldId="260"/>
            <ac:inkMk id="89" creationId="{982A2C0A-7403-4680-9406-2C590D7762D3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1"/>
          <ac:inkMkLst>
            <pc:docMk/>
            <pc:sldMk cId="1416279900" sldId="260"/>
            <ac:inkMk id="90" creationId="{EB2FC86A-50E4-4311-A8AA-A342A6DF0C25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93" v="322"/>
          <ac:inkMkLst>
            <pc:docMk/>
            <pc:sldMk cId="1416279900" sldId="260"/>
            <ac:inkMk id="91" creationId="{668A46A2-7EF1-4CB0-8D1C-88CF3107C363}"/>
          </ac:inkMkLst>
        </pc:inkChg>
        <pc:inkChg chg="add">
          <ac:chgData name="Chad Vidden" userId="S::cvidden@uwlax.edu::fa919fd6-03f8-48d0-9b95-10ac8c9672df" providerId="AD" clId="Web-{8C351ABC-6DD9-8C6D-F8DB-0E5953892B15}" dt="2020-03-24T03:56:49.349" v="323"/>
          <ac:inkMkLst>
            <pc:docMk/>
            <pc:sldMk cId="1416279900" sldId="260"/>
            <ac:inkMk id="92" creationId="{AC4D6750-F07C-4704-BA3B-DB7B68155622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56" v="324"/>
          <ac:inkMkLst>
            <pc:docMk/>
            <pc:sldMk cId="1416279900" sldId="260"/>
            <ac:inkMk id="93" creationId="{3E1469ED-83F1-4BF2-8DF7-9FC18380792C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5"/>
          <ac:inkMkLst>
            <pc:docMk/>
            <pc:sldMk cId="1416279900" sldId="260"/>
            <ac:inkMk id="94" creationId="{09714199-0BA0-4FC3-9BCD-D61209F5821D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6"/>
          <ac:inkMkLst>
            <pc:docMk/>
            <pc:sldMk cId="1416279900" sldId="260"/>
            <ac:inkMk id="95" creationId="{A7C7DF8D-CF91-414E-8F6F-4D12782CE6B1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7"/>
          <ac:inkMkLst>
            <pc:docMk/>
            <pc:sldMk cId="1416279900" sldId="260"/>
            <ac:inkMk id="96" creationId="{6E5AAAF6-272F-428A-ABFC-127C825B8557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87" v="328"/>
          <ac:inkMkLst>
            <pc:docMk/>
            <pc:sldMk cId="1416279900" sldId="260"/>
            <ac:inkMk id="97" creationId="{34A88CCF-D1C6-4004-A9FC-B3452361C7F8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78" v="329"/>
          <ac:inkMkLst>
            <pc:docMk/>
            <pc:sldMk cId="1416279900" sldId="260"/>
            <ac:inkMk id="98" creationId="{19D87EEC-0384-40BE-AF15-04CD1033E8DB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93" v="330"/>
          <ac:inkMkLst>
            <pc:docMk/>
            <pc:sldMk cId="1416279900" sldId="260"/>
            <ac:inkMk id="99" creationId="{F5F409AE-D029-48ED-9FCA-E64488CC591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1"/>
          <ac:inkMkLst>
            <pc:docMk/>
            <pc:sldMk cId="1416279900" sldId="260"/>
            <ac:inkMk id="100" creationId="{10DA3CE9-D2BB-455C-910A-5786544CB5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2"/>
          <ac:inkMkLst>
            <pc:docMk/>
            <pc:sldMk cId="1416279900" sldId="260"/>
            <ac:inkMk id="101" creationId="{8B592F92-1F24-4750-9D8A-5EED2B086EB6}"/>
          </ac:inkMkLst>
        </pc:inkChg>
        <pc:inkChg chg="add">
          <ac:chgData name="Chad Vidden" userId="S::cvidden@uwlax.edu::fa919fd6-03f8-48d0-9b95-10ac8c9672df" providerId="AD" clId="Web-{8C351ABC-6DD9-8C6D-F8DB-0E5953892B15}" dt="2020-03-24T03:56:54.334" v="333"/>
          <ac:inkMkLst>
            <pc:docMk/>
            <pc:sldMk cId="1416279900" sldId="260"/>
            <ac:inkMk id="102" creationId="{0EE6F81C-9BC3-42A4-B2B6-BD4AE13661E3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4"/>
          <ac:inkMkLst>
            <pc:docMk/>
            <pc:sldMk cId="1416279900" sldId="260"/>
            <ac:inkMk id="103" creationId="{EBEAC786-182E-4C7C-88BD-D6EB46949CD2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5"/>
          <ac:inkMkLst>
            <pc:docMk/>
            <pc:sldMk cId="1416279900" sldId="260"/>
            <ac:inkMk id="104" creationId="{F55F1212-E53E-4C38-8BA7-747D951798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18" v="336"/>
          <ac:inkMkLst>
            <pc:docMk/>
            <pc:sldMk cId="1416279900" sldId="260"/>
            <ac:inkMk id="105" creationId="{87CE52E4-8870-45A6-9E31-1212BDC7107F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34" v="337"/>
          <ac:inkMkLst>
            <pc:docMk/>
            <pc:sldMk cId="1416279900" sldId="260"/>
            <ac:inkMk id="106" creationId="{789F0607-2A9B-497B-8C3E-C13A9C3DA867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8"/>
          <ac:inkMkLst>
            <pc:docMk/>
            <pc:sldMk cId="1416279900" sldId="260"/>
            <ac:inkMk id="107" creationId="{3374EB40-FE33-4D12-8152-27DAAD2D6CCE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9"/>
          <ac:inkMkLst>
            <pc:docMk/>
            <pc:sldMk cId="1416279900" sldId="260"/>
            <ac:inkMk id="108" creationId="{2712E3FE-6B56-45AB-92B4-FFC772CCE076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40"/>
          <ac:inkMkLst>
            <pc:docMk/>
            <pc:sldMk cId="1416279900" sldId="260"/>
            <ac:inkMk id="109" creationId="{1F30C3FA-D35E-40D1-8A9D-9D859AE0CEED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65" v="341"/>
          <ac:inkMkLst>
            <pc:docMk/>
            <pc:sldMk cId="1416279900" sldId="260"/>
            <ac:inkMk id="110" creationId="{182D6FC4-C2FC-4B84-AB36-E04C2087475D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2"/>
          <ac:inkMkLst>
            <pc:docMk/>
            <pc:sldMk cId="1416279900" sldId="260"/>
            <ac:inkMk id="111" creationId="{1DE5F395-60A6-43D1-BC2F-56CF8D54B050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3"/>
          <ac:inkMkLst>
            <pc:docMk/>
            <pc:sldMk cId="1416279900" sldId="260"/>
            <ac:inkMk id="112" creationId="{2A832B85-3786-4A6E-8210-0769627EE2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4"/>
          <ac:inkMkLst>
            <pc:docMk/>
            <pc:sldMk cId="1416279900" sldId="260"/>
            <ac:inkMk id="113" creationId="{C1ECCC2D-D2E2-44B0-9583-CF86E4B1720C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5"/>
          <ac:inkMkLst>
            <pc:docMk/>
            <pc:sldMk cId="1416279900" sldId="260"/>
            <ac:inkMk id="114" creationId="{86BA9BCA-F649-4367-ADF4-A53740EBDBAF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40" v="346"/>
          <ac:inkMkLst>
            <pc:docMk/>
            <pc:sldMk cId="1416279900" sldId="260"/>
            <ac:inkMk id="115" creationId="{B3C43017-4EAF-4245-BF96-37372FEC0FA1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7"/>
          <ac:inkMkLst>
            <pc:docMk/>
            <pc:sldMk cId="1416279900" sldId="260"/>
            <ac:inkMk id="116" creationId="{5BAE6E10-F997-4348-9C93-84179B90CD5C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8"/>
          <ac:inkMkLst>
            <pc:docMk/>
            <pc:sldMk cId="1416279900" sldId="260"/>
            <ac:inkMk id="117" creationId="{3BB93618-EA9D-4B37-AA78-05DF65396CD7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9"/>
          <ac:inkMkLst>
            <pc:docMk/>
            <pc:sldMk cId="1416279900" sldId="260"/>
            <ac:inkMk id="118" creationId="{48F12E98-0F10-4317-A322-42848A9DB0A4}"/>
          </ac:inkMkLst>
        </pc:inkChg>
        <pc:inkChg chg="add">
          <ac:chgData name="Chad Vidden" userId="S::cvidden@uwlax.edu::fa919fd6-03f8-48d0-9b95-10ac8c9672df" providerId="AD" clId="Web-{8C351ABC-6DD9-8C6D-F8DB-0E5953892B15}" dt="2020-03-24T03:57:05.006" v="350"/>
          <ac:inkMkLst>
            <pc:docMk/>
            <pc:sldMk cId="1416279900" sldId="260"/>
            <ac:inkMk id="119" creationId="{FB4421EF-5C0F-43B5-9096-155D1620AD8B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1"/>
          <ac:inkMkLst>
            <pc:docMk/>
            <pc:sldMk cId="1416279900" sldId="260"/>
            <ac:inkMk id="120" creationId="{7A2BC99A-4A95-435B-ABEC-09C11A5C7860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2"/>
          <ac:inkMkLst>
            <pc:docMk/>
            <pc:sldMk cId="1416279900" sldId="260"/>
            <ac:inkMk id="121" creationId="{D7543F75-FF6F-4BFC-A000-D299993C618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3"/>
          <ac:inkMkLst>
            <pc:docMk/>
            <pc:sldMk cId="1416279900" sldId="260"/>
            <ac:inkMk id="122" creationId="{F1FCB3D2-6DAA-465F-8F68-B5BC868E48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4"/>
          <ac:inkMkLst>
            <pc:docMk/>
            <pc:sldMk cId="1416279900" sldId="260"/>
            <ac:inkMk id="123" creationId="{740BA9C3-0D3D-43B0-9E1D-E93539792E08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5"/>
          <ac:inkMkLst>
            <pc:docMk/>
            <pc:sldMk cId="1416279900" sldId="260"/>
            <ac:inkMk id="124" creationId="{F57967FF-D802-4502-A1E2-CAF765091884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6"/>
          <ac:inkMkLst>
            <pc:docMk/>
            <pc:sldMk cId="1416279900" sldId="260"/>
            <ac:inkMk id="125" creationId="{B45A64CA-96DF-4DA1-A7DC-7181A82B815F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7"/>
          <ac:inkMkLst>
            <pc:docMk/>
            <pc:sldMk cId="1416279900" sldId="260"/>
            <ac:inkMk id="126" creationId="{A0C8E7A2-6157-4117-87D5-6330D78524FB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115" v="358"/>
          <ac:inkMkLst>
            <pc:docMk/>
            <pc:sldMk cId="1416279900" sldId="260"/>
            <ac:inkMk id="127" creationId="{85574E01-354C-44DD-9A30-CC5FDE9EB463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553" v="359"/>
          <ac:inkMkLst>
            <pc:docMk/>
            <pc:sldMk cId="1416279900" sldId="260"/>
            <ac:inkMk id="128" creationId="{EC9A7BE9-8341-4A39-87CB-8DB049F45220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615" v="360"/>
          <ac:inkMkLst>
            <pc:docMk/>
            <pc:sldMk cId="1416279900" sldId="260"/>
            <ac:inkMk id="129" creationId="{B78A0685-A91A-4866-BC65-53241F39B6B1}"/>
          </ac:inkMkLst>
        </pc:inkChg>
        <pc:inkChg chg="add">
          <ac:chgData name="Chad Vidden" userId="S::cvidden@uwlax.edu::fa919fd6-03f8-48d0-9b95-10ac8c9672df" providerId="AD" clId="Web-{8C351ABC-6DD9-8C6D-F8DB-0E5953892B15}" dt="2020-03-24T03:57:11.771" v="361"/>
          <ac:inkMkLst>
            <pc:docMk/>
            <pc:sldMk cId="1416279900" sldId="260"/>
            <ac:inkMk id="130" creationId="{E8BF17C3-F351-4095-821C-10EFFEC629A0}"/>
          </ac:inkMkLst>
        </pc:inkChg>
        <pc:inkChg chg="add">
          <ac:chgData name="Chad Vidden" userId="S::cvidden@uwlax.edu::fa919fd6-03f8-48d0-9b95-10ac8c9672df" providerId="AD" clId="Web-{8C351ABC-6DD9-8C6D-F8DB-0E5953892B15}" dt="2020-03-24T03:57:21.037" v="362"/>
          <ac:inkMkLst>
            <pc:docMk/>
            <pc:sldMk cId="1416279900" sldId="260"/>
            <ac:inkMk id="131" creationId="{38601A03-70E9-4FFB-886B-394CA4778ACA}"/>
          </ac:inkMkLst>
        </pc:inkChg>
        <pc:inkChg chg="add">
          <ac:chgData name="Chad Vidden" userId="S::cvidden@uwlax.edu::fa919fd6-03f8-48d0-9b95-10ac8c9672df" providerId="AD" clId="Web-{8C351ABC-6DD9-8C6D-F8DB-0E5953892B15}" dt="2020-03-24T03:57:23.412" v="363"/>
          <ac:inkMkLst>
            <pc:docMk/>
            <pc:sldMk cId="1416279900" sldId="260"/>
            <ac:inkMk id="132" creationId="{9466820F-4F81-48BF-9C31-5E0D200441FC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396" v="364"/>
          <ac:inkMkLst>
            <pc:docMk/>
            <pc:sldMk cId="1416279900" sldId="260"/>
            <ac:inkMk id="133" creationId="{28F328B6-8303-4C0A-930C-0BAD240046A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5"/>
          <ac:inkMkLst>
            <pc:docMk/>
            <pc:sldMk cId="1416279900" sldId="260"/>
            <ac:inkMk id="134" creationId="{19798428-FEC0-4D1F-AAD9-72F9FBAFB64F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6"/>
          <ac:inkMkLst>
            <pc:docMk/>
            <pc:sldMk cId="1416279900" sldId="260"/>
            <ac:inkMk id="135" creationId="{C8C19ACC-FBF4-41E0-8631-A97A224ACB4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7"/>
          <ac:inkMkLst>
            <pc:docMk/>
            <pc:sldMk cId="1416279900" sldId="260"/>
            <ac:inkMk id="136" creationId="{E08CA01E-4874-4A99-B573-54C775942395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8"/>
          <ac:inkMkLst>
            <pc:docMk/>
            <pc:sldMk cId="1416279900" sldId="260"/>
            <ac:inkMk id="137" creationId="{C6045D92-B0C6-4FB8-BE08-9A3776D5E80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69"/>
          <ac:inkMkLst>
            <pc:docMk/>
            <pc:sldMk cId="1416279900" sldId="260"/>
            <ac:inkMk id="138" creationId="{AF38750E-E09E-4820-B806-2B8C963E648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0"/>
          <ac:inkMkLst>
            <pc:docMk/>
            <pc:sldMk cId="1416279900" sldId="260"/>
            <ac:inkMk id="139" creationId="{C0304D17-4E12-4B7D-82D9-EE97155065C4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1"/>
          <ac:inkMkLst>
            <pc:docMk/>
            <pc:sldMk cId="1416279900" sldId="260"/>
            <ac:inkMk id="140" creationId="{8EB8D4F0-21D1-425F-8F9D-A9B6F4E3F61E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2"/>
          <ac:inkMkLst>
            <pc:docMk/>
            <pc:sldMk cId="1416279900" sldId="260"/>
            <ac:inkMk id="141" creationId="{B4D01DBC-5B45-4662-A1C0-F1348C551E0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3"/>
          <ac:inkMkLst>
            <pc:docMk/>
            <pc:sldMk cId="1416279900" sldId="260"/>
            <ac:inkMk id="142" creationId="{C7B3AEFD-454E-4E66-80B9-3754564E22E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4"/>
          <ac:inkMkLst>
            <pc:docMk/>
            <pc:sldMk cId="1416279900" sldId="260"/>
            <ac:inkMk id="143" creationId="{0B091280-69A2-43BE-8E67-99BE3E36428B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5"/>
          <ac:inkMkLst>
            <pc:docMk/>
            <pc:sldMk cId="1416279900" sldId="260"/>
            <ac:inkMk id="144" creationId="{E76D60D9-C506-41C7-86B7-103E5DDF0890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6"/>
          <ac:inkMkLst>
            <pc:docMk/>
            <pc:sldMk cId="1416279900" sldId="260"/>
            <ac:inkMk id="145" creationId="{735CAC05-940D-4DD5-ABE0-4B9C5E7CEA2F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7"/>
          <ac:inkMkLst>
            <pc:docMk/>
            <pc:sldMk cId="1416279900" sldId="260"/>
            <ac:inkMk id="146" creationId="{EB94DF8D-9233-40E3-828D-1C056897F44C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8"/>
          <ac:inkMkLst>
            <pc:docMk/>
            <pc:sldMk cId="1416279900" sldId="260"/>
            <ac:inkMk id="147" creationId="{1BC0235F-5C5F-47DE-8B4E-59C8DDD9A5B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9"/>
          <ac:inkMkLst>
            <pc:docMk/>
            <pc:sldMk cId="1416279900" sldId="260"/>
            <ac:inkMk id="148" creationId="{AA0296EE-1CC9-4980-9273-7DD8116F6D34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0"/>
          <ac:inkMkLst>
            <pc:docMk/>
            <pc:sldMk cId="1416279900" sldId="260"/>
            <ac:inkMk id="149" creationId="{C3BA48FC-1A79-47C0-B233-B47D7BA365E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1"/>
          <ac:inkMkLst>
            <pc:docMk/>
            <pc:sldMk cId="1416279900" sldId="260"/>
            <ac:inkMk id="150" creationId="{B3E6AFD8-32C4-4FF0-BC49-E9D20C3A905F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31" v="382"/>
          <ac:inkMkLst>
            <pc:docMk/>
            <pc:sldMk cId="1416279900" sldId="260"/>
            <ac:inkMk id="151" creationId="{8E3912A0-B992-4933-B16A-2FE79063C06C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3"/>
          <ac:inkMkLst>
            <pc:docMk/>
            <pc:sldMk cId="1416279900" sldId="260"/>
            <ac:inkMk id="152" creationId="{21C5032C-DCF5-4011-923E-064FA4231B55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4"/>
          <ac:inkMkLst>
            <pc:docMk/>
            <pc:sldMk cId="1416279900" sldId="260"/>
            <ac:inkMk id="153" creationId="{78AE9475-D1FE-4C83-B7F8-20EF0ED7E7F1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5"/>
          <ac:inkMkLst>
            <pc:docMk/>
            <pc:sldMk cId="1416279900" sldId="260"/>
            <ac:inkMk id="154" creationId="{676E3E49-C146-43A7-85F6-29D695473B7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6"/>
          <ac:inkMkLst>
            <pc:docMk/>
            <pc:sldMk cId="1416279900" sldId="260"/>
            <ac:inkMk id="155" creationId="{D4191E90-0391-497A-94C6-92925D2A84E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7"/>
          <ac:inkMkLst>
            <pc:docMk/>
            <pc:sldMk cId="1416279900" sldId="260"/>
            <ac:inkMk id="156" creationId="{D504B733-96AE-4A76-8226-876EDDF88FD4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8"/>
          <ac:inkMkLst>
            <pc:docMk/>
            <pc:sldMk cId="1416279900" sldId="260"/>
            <ac:inkMk id="157" creationId="{671FAEC2-7863-4998-8FF5-4C6723C994F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89"/>
          <ac:inkMkLst>
            <pc:docMk/>
            <pc:sldMk cId="1416279900" sldId="260"/>
            <ac:inkMk id="158" creationId="{307685C5-4B8E-44A3-AA66-CA8B6A8D6F25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0"/>
          <ac:inkMkLst>
            <pc:docMk/>
            <pc:sldMk cId="1416279900" sldId="260"/>
            <ac:inkMk id="159" creationId="{D991388A-6422-4FC9-8BB6-CA40AF33DF3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1"/>
          <ac:inkMkLst>
            <pc:docMk/>
            <pc:sldMk cId="1416279900" sldId="260"/>
            <ac:inkMk id="160" creationId="{AE181985-AD61-4ACE-BDCE-A8107FEDC19D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802" v="392"/>
          <ac:inkMkLst>
            <pc:docMk/>
            <pc:sldMk cId="1416279900" sldId="260"/>
            <ac:inkMk id="161" creationId="{ED856F94-1926-493B-AFBE-0DA567EA076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287" v="393"/>
          <ac:inkMkLst>
            <pc:docMk/>
            <pc:sldMk cId="1416279900" sldId="260"/>
            <ac:inkMk id="162" creationId="{6A85FFAE-35EE-45CD-B8B8-DC03231CE0C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771" v="394"/>
          <ac:inkMkLst>
            <pc:docMk/>
            <pc:sldMk cId="1416279900" sldId="260"/>
            <ac:inkMk id="163" creationId="{FC5F3B90-9CDA-46A0-A335-D0192C580EEA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68" v="395"/>
          <ac:inkMkLst>
            <pc:docMk/>
            <pc:sldMk cId="1416279900" sldId="260"/>
            <ac:inkMk id="164" creationId="{4BCC0E7F-7B7E-43F7-82C5-4A7C44DF3832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84" v="396"/>
          <ac:inkMkLst>
            <pc:docMk/>
            <pc:sldMk cId="1416279900" sldId="260"/>
            <ac:inkMk id="165" creationId="{B219ACD2-7ED9-41D5-9B91-FCF317661E4E}"/>
          </ac:inkMkLst>
        </pc:inkChg>
        <pc:inkChg chg="add">
          <ac:chgData name="Chad Vidden" userId="S::cvidden@uwlax.edu::fa919fd6-03f8-48d0-9b95-10ac8c9672df" providerId="AD" clId="Web-{8C351ABC-6DD9-8C6D-F8DB-0E5953892B15}" dt="2020-03-24T03:57:46.896" v="397"/>
          <ac:inkMkLst>
            <pc:docMk/>
            <pc:sldMk cId="1416279900" sldId="260"/>
            <ac:inkMk id="166" creationId="{29D055D5-1E4C-4A0D-9CD3-F65B60258D22}"/>
          </ac:inkMkLst>
        </pc:inkChg>
        <pc:inkChg chg="add del">
          <ac:chgData name="Chad Vidden" userId="S::cvidden@uwlax.edu::fa919fd6-03f8-48d0-9b95-10ac8c9672df" providerId="AD" clId="Web-{8C351ABC-6DD9-8C6D-F8DB-0E5953892B15}" dt="2020-03-24T03:57:49.678" v="399"/>
          <ac:inkMkLst>
            <pc:docMk/>
            <pc:sldMk cId="1416279900" sldId="260"/>
            <ac:inkMk id="167" creationId="{5F1D7F8F-D276-4323-9BAC-3DDE07AC686A}"/>
          </ac:inkMkLst>
        </pc:inkChg>
        <pc:inkChg chg="add">
          <ac:chgData name="Chad Vidden" userId="S::cvidden@uwlax.edu::fa919fd6-03f8-48d0-9b95-10ac8c9672df" providerId="AD" clId="Web-{8C351ABC-6DD9-8C6D-F8DB-0E5953892B15}" dt="2020-03-24T03:57:51.131" v="400"/>
          <ac:inkMkLst>
            <pc:docMk/>
            <pc:sldMk cId="1416279900" sldId="260"/>
            <ac:inkMk id="168" creationId="{E0FDDB29-FA49-46E6-80AF-AB1592AA2A10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1"/>
          <ac:inkMkLst>
            <pc:docMk/>
            <pc:sldMk cId="1416279900" sldId="260"/>
            <ac:inkMk id="169" creationId="{2414E91B-44CC-4F2A-BB48-3B42A8616D2A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2"/>
          <ac:inkMkLst>
            <pc:docMk/>
            <pc:sldMk cId="1416279900" sldId="260"/>
            <ac:inkMk id="170" creationId="{82BF8929-0063-46C9-9A8F-F49EFAE58782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49" v="403"/>
          <ac:inkMkLst>
            <pc:docMk/>
            <pc:sldMk cId="1416279900" sldId="260"/>
            <ac:inkMk id="171" creationId="{220EE465-A279-43C9-B569-144EA502AAAF}"/>
          </ac:inkMkLst>
        </pc:inkChg>
        <pc:inkChg chg="add">
          <ac:chgData name="Chad Vidden" userId="S::cvidden@uwlax.edu::fa919fd6-03f8-48d0-9b95-10ac8c9672df" providerId="AD" clId="Web-{8C351ABC-6DD9-8C6D-F8DB-0E5953892B15}" dt="2020-03-24T03:57:53.506" v="404"/>
          <ac:inkMkLst>
            <pc:docMk/>
            <pc:sldMk cId="1416279900" sldId="260"/>
            <ac:inkMk id="172" creationId="{BCE393B3-B9BC-46EE-853A-5F5AEF3081CC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40" v="405"/>
          <ac:inkMkLst>
            <pc:docMk/>
            <pc:sldMk cId="1416279900" sldId="260"/>
            <ac:inkMk id="173" creationId="{32915CB4-0E64-4578-BAD1-CA3C2A1ACF28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6"/>
          <ac:inkMkLst>
            <pc:docMk/>
            <pc:sldMk cId="1416279900" sldId="260"/>
            <ac:inkMk id="174" creationId="{D89244F1-7B3A-4512-BABB-81103FAAEE74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7"/>
          <ac:inkMkLst>
            <pc:docMk/>
            <pc:sldMk cId="1416279900" sldId="260"/>
            <ac:inkMk id="175" creationId="{6E9D378A-62CE-4698-9B22-4B281B5E201E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8"/>
          <ac:inkMkLst>
            <pc:docMk/>
            <pc:sldMk cId="1416279900" sldId="260"/>
            <ac:inkMk id="176" creationId="{CDAE50CF-98A7-40BA-BF6B-66969611220B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9"/>
          <ac:inkMkLst>
            <pc:docMk/>
            <pc:sldMk cId="1416279900" sldId="260"/>
            <ac:inkMk id="177" creationId="{CDFFB5FE-8C0B-46B8-8774-85BE60C9BE57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10"/>
          <ac:inkMkLst>
            <pc:docMk/>
            <pc:sldMk cId="1416279900" sldId="260"/>
            <ac:inkMk id="178" creationId="{82576896-C905-492C-BEDE-91D3ECF86E12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87" v="411"/>
          <ac:inkMkLst>
            <pc:docMk/>
            <pc:sldMk cId="1416279900" sldId="260"/>
            <ac:inkMk id="179" creationId="{B417CA81-C515-4327-A785-5D21425DB823}"/>
          </ac:inkMkLst>
        </pc:inkChg>
        <pc:inkChg chg="add">
          <ac:chgData name="Chad Vidden" userId="S::cvidden@uwlax.edu::fa919fd6-03f8-48d0-9b95-10ac8c9672df" providerId="AD" clId="Web-{8C351ABC-6DD9-8C6D-F8DB-0E5953892B15}" dt="2020-03-24T03:58:05.318" v="412"/>
          <ac:inkMkLst>
            <pc:docMk/>
            <pc:sldMk cId="1416279900" sldId="260"/>
            <ac:inkMk id="180" creationId="{D48BD6D5-623B-4BE3-8914-C6E49E3196A7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3"/>
          <ac:inkMkLst>
            <pc:docMk/>
            <pc:sldMk cId="1416279900" sldId="260"/>
            <ac:inkMk id="181" creationId="{BF5B8ED0-EC32-4379-9B76-2469185E1FE0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4"/>
          <ac:inkMkLst>
            <pc:docMk/>
            <pc:sldMk cId="1416279900" sldId="260"/>
            <ac:inkMk id="182" creationId="{F85942A3-2F99-41C9-89AA-1ED991741E11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5"/>
          <ac:inkMkLst>
            <pc:docMk/>
            <pc:sldMk cId="1416279900" sldId="260"/>
            <ac:inkMk id="183" creationId="{BAE600E4-2F6F-431B-8B3A-ED3853EEE083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96" v="416"/>
          <ac:inkMkLst>
            <pc:docMk/>
            <pc:sldMk cId="1416279900" sldId="260"/>
            <ac:inkMk id="184" creationId="{51FE71FC-C577-4193-BCB0-92187F0138DB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787" v="417"/>
          <ac:inkMkLst>
            <pc:docMk/>
            <pc:sldMk cId="1416279900" sldId="260"/>
            <ac:inkMk id="185" creationId="{9F86493A-5559-46EC-9996-EB984C4D12FF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65" v="418"/>
          <ac:inkMkLst>
            <pc:docMk/>
            <pc:sldMk cId="1416279900" sldId="260"/>
            <ac:inkMk id="186" creationId="{ED419BC0-5D87-4421-B4C0-9EA9AB7674E5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19"/>
          <ac:inkMkLst>
            <pc:docMk/>
            <pc:sldMk cId="1416279900" sldId="260"/>
            <ac:inkMk id="187" creationId="{C86AB5CE-9AE8-46E7-B2CC-7E68F4E5CD2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20"/>
          <ac:inkMkLst>
            <pc:docMk/>
            <pc:sldMk cId="1416279900" sldId="260"/>
            <ac:inkMk id="188" creationId="{B574243C-6516-4D48-BF66-B72296E90D0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1"/>
          <ac:inkMkLst>
            <pc:docMk/>
            <pc:sldMk cId="1416279900" sldId="260"/>
            <ac:inkMk id="189" creationId="{9DEFDB15-4CF0-4545-A2D8-E7B66B5A951B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2"/>
          <ac:inkMkLst>
            <pc:docMk/>
            <pc:sldMk cId="1416279900" sldId="260"/>
            <ac:inkMk id="190" creationId="{603F534A-E5BC-434B-AE48-557C67B9467F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24" v="423"/>
          <ac:inkMkLst>
            <pc:docMk/>
            <pc:sldMk cId="1416279900" sldId="260"/>
            <ac:inkMk id="191" creationId="{BFA40141-5BAA-4318-AC05-2722A5353BAD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40" v="424"/>
          <ac:inkMkLst>
            <pc:docMk/>
            <pc:sldMk cId="1416279900" sldId="260"/>
            <ac:inkMk id="192" creationId="{9E48FE70-876D-4093-9C84-72E964F98574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34" v="425"/>
          <ac:inkMkLst>
            <pc:docMk/>
            <pc:sldMk cId="1416279900" sldId="260"/>
            <ac:inkMk id="193" creationId="{D6FE09F6-CA18-403C-84CE-B7940AE1B321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49" v="426"/>
          <ac:inkMkLst>
            <pc:docMk/>
            <pc:sldMk cId="1416279900" sldId="260"/>
            <ac:inkMk id="194" creationId="{CEB08FD3-0938-4305-BC45-682E43037EA6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12" v="427"/>
          <ac:inkMkLst>
            <pc:docMk/>
            <pc:sldMk cId="1416279900" sldId="260"/>
            <ac:inkMk id="195" creationId="{09FEA577-CF12-430D-BC0B-BF7863B21143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27" v="428"/>
          <ac:inkMkLst>
            <pc:docMk/>
            <pc:sldMk cId="1416279900" sldId="260"/>
            <ac:inkMk id="196" creationId="{DD397591-AC41-4894-B6B5-FD00634EA9E6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287" v="429"/>
          <ac:inkMkLst>
            <pc:docMk/>
            <pc:sldMk cId="1416279900" sldId="260"/>
            <ac:inkMk id="197" creationId="{6A62254F-8110-4526-A85F-18E722631158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802" v="430"/>
          <ac:inkMkLst>
            <pc:docMk/>
            <pc:sldMk cId="1416279900" sldId="260"/>
            <ac:inkMk id="198" creationId="{02B5819D-0FE0-4875-8EF0-F304D6654606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099" v="431"/>
          <ac:inkMkLst>
            <pc:docMk/>
            <pc:sldMk cId="1416279900" sldId="260"/>
            <ac:inkMk id="199" creationId="{328EFE76-7414-44A9-978C-B40A33BC71F0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2"/>
          <ac:inkMkLst>
            <pc:docMk/>
            <pc:sldMk cId="1416279900" sldId="260"/>
            <ac:inkMk id="200" creationId="{767CBECA-24E2-4969-8BE0-8E55101ABA5B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3"/>
          <ac:inkMkLst>
            <pc:docMk/>
            <pc:sldMk cId="1416279900" sldId="260"/>
            <ac:inkMk id="201" creationId="{D5627FD5-BA0E-4770-9FE5-FDB17A08584D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4"/>
          <ac:inkMkLst>
            <pc:docMk/>
            <pc:sldMk cId="1416279900" sldId="260"/>
            <ac:inkMk id="202" creationId="{419B11DA-1606-4E62-B427-32A452C4B8E2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5"/>
          <ac:inkMkLst>
            <pc:docMk/>
            <pc:sldMk cId="1416279900" sldId="260"/>
            <ac:inkMk id="203" creationId="{8E8EAA74-A502-41FF-A8F5-D41CC6D962FD}"/>
          </ac:inkMkLst>
        </pc:inkChg>
      </pc:sldChg>
    </pc:docChg>
  </pc:docChgLst>
  <pc:docChgLst>
    <pc:chgData name="Chad Vidden" userId="S::cvidden@uwlax.edu::fa919fd6-03f8-48d0-9b95-10ac8c9672df" providerId="AD" clId="Web-{4AFA9026-2A08-20E2-CC65-C86E76B7A202}"/>
    <pc:docChg chg="addSld delSld modSld">
      <pc:chgData name="Chad Vidden" userId="S::cvidden@uwlax.edu::fa919fd6-03f8-48d0-9b95-10ac8c9672df" providerId="AD" clId="Web-{4AFA9026-2A08-20E2-CC65-C86E76B7A202}" dt="2020-11-23T15:51:09.093" v="516" actId="20577"/>
      <pc:docMkLst>
        <pc:docMk/>
      </pc:docMkLst>
      <pc:sldChg chg="modSp">
        <pc:chgData name="Chad Vidden" userId="S::cvidden@uwlax.edu::fa919fd6-03f8-48d0-9b95-10ac8c9672df" providerId="AD" clId="Web-{4AFA9026-2A08-20E2-CC65-C86E76B7A202}" dt="2020-11-23T15:29:59.045" v="2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4AFA9026-2A08-20E2-CC65-C86E76B7A202}" dt="2020-11-23T15:29:59.045" v="23" actId="20577"/>
          <ac:spMkLst>
            <pc:docMk/>
            <pc:sldMk cId="3637318454" sldId="257"/>
            <ac:spMk id="2" creationId="{2E65DF66-721C-49F8-8A3B-ECA7E094359C}"/>
          </ac:spMkLst>
        </pc:spChg>
      </pc:sldChg>
      <pc:sldChg chg="modSp modNotes">
        <pc:chgData name="Chad Vidden" userId="S::cvidden@uwlax.edu::fa919fd6-03f8-48d0-9b95-10ac8c9672df" providerId="AD" clId="Web-{4AFA9026-2A08-20E2-CC65-C86E76B7A202}" dt="2020-11-23T15:32:37.467" v="104"/>
        <pc:sldMkLst>
          <pc:docMk/>
          <pc:sldMk cId="871916188" sldId="264"/>
        </pc:sldMkLst>
        <pc:spChg chg="mod">
          <ac:chgData name="Chad Vidden" userId="S::cvidden@uwlax.edu::fa919fd6-03f8-48d0-9b95-10ac8c9672df" providerId="AD" clId="Web-{4AFA9026-2A08-20E2-CC65-C86E76B7A202}" dt="2020-11-23T15:31:02.545" v="26" actId="20577"/>
          <ac:spMkLst>
            <pc:docMk/>
            <pc:sldMk cId="871916188" sldId="264"/>
            <ac:spMk id="2" creationId="{C5C08571-0B4C-48B7-B89C-EFAD0CEC630B}"/>
          </ac:spMkLst>
        </pc:spChg>
      </pc:sldChg>
      <pc:sldChg chg="del">
        <pc:chgData name="Chad Vidden" userId="S::cvidden@uwlax.edu::fa919fd6-03f8-48d0-9b95-10ac8c9672df" providerId="AD" clId="Web-{4AFA9026-2A08-20E2-CC65-C86E76B7A202}" dt="2020-11-23T15:31:10.560" v="33"/>
        <pc:sldMkLst>
          <pc:docMk/>
          <pc:sldMk cId="214894095" sldId="265"/>
        </pc:sldMkLst>
      </pc:sldChg>
      <pc:sldChg chg="modSp new modNotes">
        <pc:chgData name="Chad Vidden" userId="S::cvidden@uwlax.edu::fa919fd6-03f8-48d0-9b95-10ac8c9672df" providerId="AD" clId="Web-{4AFA9026-2A08-20E2-CC65-C86E76B7A202}" dt="2020-11-23T15:43:38.717" v="421"/>
        <pc:sldMkLst>
          <pc:docMk/>
          <pc:sldMk cId="258171614" sldId="265"/>
        </pc:sldMkLst>
        <pc:spChg chg="mod">
          <ac:chgData name="Chad Vidden" userId="S::cvidden@uwlax.edu::fa919fd6-03f8-48d0-9b95-10ac8c9672df" providerId="AD" clId="Web-{4AFA9026-2A08-20E2-CC65-C86E76B7A202}" dt="2020-11-23T15:32:47.404" v="110" actId="20577"/>
          <ac:spMkLst>
            <pc:docMk/>
            <pc:sldMk cId="258171614" sldId="265"/>
            <ac:spMk id="2" creationId="{711A4E19-844C-43A8-A619-3AEE0A6E4CFF}"/>
          </ac:spMkLst>
        </pc:spChg>
      </pc:sldChg>
      <pc:sldChg chg="modSp new modNotes">
        <pc:chgData name="Chad Vidden" userId="S::cvidden@uwlax.edu::fa919fd6-03f8-48d0-9b95-10ac8c9672df" providerId="AD" clId="Web-{4AFA9026-2A08-20E2-CC65-C86E76B7A202}" dt="2020-11-23T15:35:24.373" v="237"/>
        <pc:sldMkLst>
          <pc:docMk/>
          <pc:sldMk cId="1763727963" sldId="266"/>
        </pc:sldMkLst>
        <pc:spChg chg="mod">
          <ac:chgData name="Chad Vidden" userId="S::cvidden@uwlax.edu::fa919fd6-03f8-48d0-9b95-10ac8c9672df" providerId="AD" clId="Web-{4AFA9026-2A08-20E2-CC65-C86E76B7A202}" dt="2020-11-23T15:34:28.873" v="199" actId="20577"/>
          <ac:spMkLst>
            <pc:docMk/>
            <pc:sldMk cId="1763727963" sldId="266"/>
            <ac:spMk id="2" creationId="{5074C1E3-CC2C-4F0B-9C14-67CE921C9EE0}"/>
          </ac:spMkLst>
        </pc:spChg>
      </pc:sldChg>
      <pc:sldChg chg="del">
        <pc:chgData name="Chad Vidden" userId="S::cvidden@uwlax.edu::fa919fd6-03f8-48d0-9b95-10ac8c9672df" providerId="AD" clId="Web-{4AFA9026-2A08-20E2-CC65-C86E76B7A202}" dt="2020-11-23T15:31:10.560" v="32"/>
        <pc:sldMkLst>
          <pc:docMk/>
          <pc:sldMk cId="2156492220" sldId="266"/>
        </pc:sldMkLst>
      </pc:sldChg>
      <pc:sldChg chg="del">
        <pc:chgData name="Chad Vidden" userId="S::cvidden@uwlax.edu::fa919fd6-03f8-48d0-9b95-10ac8c9672df" providerId="AD" clId="Web-{4AFA9026-2A08-20E2-CC65-C86E76B7A202}" dt="2020-11-23T15:31:10.545" v="31"/>
        <pc:sldMkLst>
          <pc:docMk/>
          <pc:sldMk cId="993393918" sldId="267"/>
        </pc:sldMkLst>
      </pc:sldChg>
      <pc:sldChg chg="modSp new modNotes">
        <pc:chgData name="Chad Vidden" userId="S::cvidden@uwlax.edu::fa919fd6-03f8-48d0-9b95-10ac8c9672df" providerId="AD" clId="Web-{4AFA9026-2A08-20E2-CC65-C86E76B7A202}" dt="2020-11-23T15:48:23.061" v="476"/>
        <pc:sldMkLst>
          <pc:docMk/>
          <pc:sldMk cId="2439765342" sldId="267"/>
        </pc:sldMkLst>
        <pc:spChg chg="mod">
          <ac:chgData name="Chad Vidden" userId="S::cvidden@uwlax.edu::fa919fd6-03f8-48d0-9b95-10ac8c9672df" providerId="AD" clId="Web-{4AFA9026-2A08-20E2-CC65-C86E76B7A202}" dt="2020-11-23T15:35:27.967" v="241" actId="20577"/>
          <ac:spMkLst>
            <pc:docMk/>
            <pc:sldMk cId="2439765342" sldId="267"/>
            <ac:spMk id="2" creationId="{0027BE16-8659-4E65-B2F1-7EDE7EB7AE96}"/>
          </ac:spMkLst>
        </pc:spChg>
      </pc:sldChg>
      <pc:sldChg chg="del">
        <pc:chgData name="Chad Vidden" userId="S::cvidden@uwlax.edu::fa919fd6-03f8-48d0-9b95-10ac8c9672df" providerId="AD" clId="Web-{4AFA9026-2A08-20E2-CC65-C86E76B7A202}" dt="2020-11-23T15:31:10.545" v="30"/>
        <pc:sldMkLst>
          <pc:docMk/>
          <pc:sldMk cId="2807002167" sldId="268"/>
        </pc:sldMkLst>
      </pc:sldChg>
      <pc:sldChg chg="addSp delSp modSp new modNotes">
        <pc:chgData name="Chad Vidden" userId="S::cvidden@uwlax.edu::fa919fd6-03f8-48d0-9b95-10ac8c9672df" providerId="AD" clId="Web-{4AFA9026-2A08-20E2-CC65-C86E76B7A202}" dt="2020-11-23T15:50:05.139" v="488"/>
        <pc:sldMkLst>
          <pc:docMk/>
          <pc:sldMk cId="3779619995" sldId="268"/>
        </pc:sldMkLst>
        <pc:spChg chg="mod">
          <ac:chgData name="Chad Vidden" userId="S::cvidden@uwlax.edu::fa919fd6-03f8-48d0-9b95-10ac8c9672df" providerId="AD" clId="Web-{4AFA9026-2A08-20E2-CC65-C86E76B7A202}" dt="2020-11-23T15:36:41.545" v="328" actId="20577"/>
          <ac:spMkLst>
            <pc:docMk/>
            <pc:sldMk cId="3779619995" sldId="268"/>
            <ac:spMk id="2" creationId="{5F29F3FB-040F-4992-A3AB-54C108929C96}"/>
          </ac:spMkLst>
        </pc:spChg>
        <pc:spChg chg="add mod">
          <ac:chgData name="Chad Vidden" userId="S::cvidden@uwlax.edu::fa919fd6-03f8-48d0-9b95-10ac8c9672df" providerId="AD" clId="Web-{4AFA9026-2A08-20E2-CC65-C86E76B7A202}" dt="2020-11-23T15:45:20.108" v="423"/>
          <ac:spMkLst>
            <pc:docMk/>
            <pc:sldMk cId="3779619995" sldId="268"/>
            <ac:spMk id="4" creationId="{189730AF-9F2C-43D4-81F5-ACE06AF04113}"/>
          </ac:spMkLst>
        </pc:spChg>
        <pc:spChg chg="add del mod">
          <ac:chgData name="Chad Vidden" userId="S::cvidden@uwlax.edu::fa919fd6-03f8-48d0-9b95-10ac8c9672df" providerId="AD" clId="Web-{4AFA9026-2A08-20E2-CC65-C86E76B7A202}" dt="2020-11-23T15:45:34.420" v="427"/>
          <ac:spMkLst>
            <pc:docMk/>
            <pc:sldMk cId="3779619995" sldId="268"/>
            <ac:spMk id="5" creationId="{023D16AC-5A1A-40C2-A8B6-19C82EFECC3C}"/>
          </ac:spMkLst>
        </pc:spChg>
      </pc:sldChg>
      <pc:sldChg chg="add">
        <pc:chgData name="Chad Vidden" userId="S::cvidden@uwlax.edu::fa919fd6-03f8-48d0-9b95-10ac8c9672df" providerId="AD" clId="Web-{4AFA9026-2A08-20E2-CC65-C86E76B7A202}" dt="2020-11-23T15:46:37.327" v="430"/>
        <pc:sldMkLst>
          <pc:docMk/>
          <pc:sldMk cId="2240047611" sldId="269"/>
        </pc:sldMkLst>
      </pc:sldChg>
      <pc:sldChg chg="new del">
        <pc:chgData name="Chad Vidden" userId="S::cvidden@uwlax.edu::fa919fd6-03f8-48d0-9b95-10ac8c9672df" providerId="AD" clId="Web-{4AFA9026-2A08-20E2-CC65-C86E76B7A202}" dt="2020-11-23T15:46:14.827" v="429"/>
        <pc:sldMkLst>
          <pc:docMk/>
          <pc:sldMk cId="2641267434" sldId="269"/>
        </pc:sldMkLst>
      </pc:sldChg>
      <pc:sldChg chg="modSp add">
        <pc:chgData name="Chad Vidden" userId="S::cvidden@uwlax.edu::fa919fd6-03f8-48d0-9b95-10ac8c9672df" providerId="AD" clId="Web-{4AFA9026-2A08-20E2-CC65-C86E76B7A202}" dt="2020-11-23T15:51:08.733" v="514" actId="20577"/>
        <pc:sldMkLst>
          <pc:docMk/>
          <pc:sldMk cId="1875892835" sldId="270"/>
        </pc:sldMkLst>
        <pc:spChg chg="mod">
          <ac:chgData name="Chad Vidden" userId="S::cvidden@uwlax.edu::fa919fd6-03f8-48d0-9b95-10ac8c9672df" providerId="AD" clId="Web-{4AFA9026-2A08-20E2-CC65-C86E76B7A202}" dt="2020-11-23T15:51:08.733" v="514" actId="20577"/>
          <ac:spMkLst>
            <pc:docMk/>
            <pc:sldMk cId="1875892835" sldId="270"/>
            <ac:spMk id="3" creationId="{0876F416-AC4F-460D-BBDE-607EAA04CD58}"/>
          </ac:spMkLst>
        </pc:spChg>
      </pc:sldChg>
    </pc:docChg>
  </pc:docChgLst>
  <pc:docChgLst>
    <pc:chgData clId="Web-{1122C96E-0C0D-6E7C-3469-44DF8BD9CE0E}"/>
    <pc:docChg chg="modSld">
      <pc:chgData name="" userId="" providerId="" clId="Web-{1122C96E-0C0D-6E7C-3469-44DF8BD9CE0E}" dt="2020-10-13T15:32:57.524" v="3" actId="20577"/>
      <pc:docMkLst>
        <pc:docMk/>
      </pc:docMkLst>
      <pc:sldChg chg="modSp">
        <pc:chgData name="" userId="" providerId="" clId="Web-{1122C96E-0C0D-6E7C-3469-44DF8BD9CE0E}" dt="2020-10-13T15:32:57.524" v="2" actId="20577"/>
        <pc:sldMkLst>
          <pc:docMk/>
          <pc:sldMk cId="3637318454" sldId="257"/>
        </pc:sldMkLst>
        <pc:spChg chg="mod">
          <ac:chgData name="" userId="" providerId="" clId="Web-{1122C96E-0C0D-6E7C-3469-44DF8BD9CE0E}" dt="2020-10-13T15:32:57.524" v="2" actId="20577"/>
          <ac:spMkLst>
            <pc:docMk/>
            <pc:sldMk cId="3637318454" sldId="257"/>
            <ac:spMk id="2" creationId="{2E65DF66-721C-49F8-8A3B-ECA7E094359C}"/>
          </ac:spMkLst>
        </pc:spChg>
      </pc:sldChg>
    </pc:docChg>
  </pc:docChgLst>
  <pc:docChgLst>
    <pc:chgData name="Chad Vidden" userId="S::cvidden@uwlax.edu::fa919fd6-03f8-48d0-9b95-10ac8c9672df" providerId="AD" clId="Web-{D8CD9B4A-B366-3B47-3291-36C158724931}"/>
    <pc:docChg chg="addSld modSld">
      <pc:chgData name="Chad Vidden" userId="S::cvidden@uwlax.edu::fa919fd6-03f8-48d0-9b95-10ac8c9672df" providerId="AD" clId="Web-{D8CD9B4A-B366-3B47-3291-36C158724931}" dt="2020-09-03T01:23:20.261" v="88"/>
      <pc:docMkLst>
        <pc:docMk/>
      </pc:docMkLst>
      <pc:sldChg chg="modSp new modNotes">
        <pc:chgData name="Chad Vidden" userId="S::cvidden@uwlax.edu::fa919fd6-03f8-48d0-9b95-10ac8c9672df" providerId="AD" clId="Web-{D8CD9B4A-B366-3B47-3291-36C158724931}" dt="2020-09-03T01:23:20.261" v="88"/>
        <pc:sldMkLst>
          <pc:docMk/>
          <pc:sldMk cId="3207666020" sldId="267"/>
        </pc:sldMkLst>
        <pc:spChg chg="mod">
          <ac:chgData name="Chad Vidden" userId="S::cvidden@uwlax.edu::fa919fd6-03f8-48d0-9b95-10ac8c9672df" providerId="AD" clId="Web-{D8CD9B4A-B366-3B47-3291-36C158724931}" dt="2020-09-03T01:22:17.699" v="16" actId="20577"/>
          <ac:spMkLst>
            <pc:docMk/>
            <pc:sldMk cId="3207666020" sldId="267"/>
            <ac:spMk id="2" creationId="{D77B8B53-292C-461A-BE53-89140F0BA97F}"/>
          </ac:spMkLst>
        </pc:spChg>
      </pc:sldChg>
    </pc:docChg>
  </pc:docChgLst>
  <pc:docChgLst>
    <pc:chgData name="Chad Vidden" userId="S::cvidden@uwlax.edu::fa919fd6-03f8-48d0-9b95-10ac8c9672df" providerId="AD" clId="Web-{32BE193A-1F4D-99D7-FADA-8BD960F9A8B5}"/>
    <pc:docChg chg="addSld delSld modSld">
      <pc:chgData name="Chad Vidden" userId="S::cvidden@uwlax.edu::fa919fd6-03f8-48d0-9b95-10ac8c9672df" providerId="AD" clId="Web-{32BE193A-1F4D-99D7-FADA-8BD960F9A8B5}" dt="2020-09-03T01:19:45.954" v="755"/>
      <pc:docMkLst>
        <pc:docMk/>
      </pc:docMkLst>
      <pc:sldChg chg="delSp modSp">
        <pc:chgData name="Chad Vidden" userId="S::cvidden@uwlax.edu::fa919fd6-03f8-48d0-9b95-10ac8c9672df" providerId="AD" clId="Web-{32BE193A-1F4D-99D7-FADA-8BD960F9A8B5}" dt="2020-09-03T00:55:46.185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2BE193A-1F4D-99D7-FADA-8BD960F9A8B5}" dt="2020-09-03T00:55:39.498" v="2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2BE193A-1F4D-99D7-FADA-8BD960F9A8B5}" dt="2020-09-03T00:55:46.185" v="5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32BE193A-1F4D-99D7-FADA-8BD960F9A8B5}" dt="2020-09-03T00:54:44.716" v="0"/>
          <ac:inkMkLst>
            <pc:docMk/>
            <pc:sldMk cId="3637318454" sldId="257"/>
            <ac:inkMk id="7" creationId="{599E726D-87D7-4075-9874-250F373F061C}"/>
          </ac:inkMkLst>
        </pc:inkChg>
      </pc:sldChg>
      <pc:sldChg chg="delSp modSp modNotes">
        <pc:chgData name="Chad Vidden" userId="S::cvidden@uwlax.edu::fa919fd6-03f8-48d0-9b95-10ac8c9672df" providerId="AD" clId="Web-{32BE193A-1F4D-99D7-FADA-8BD960F9A8B5}" dt="2020-09-03T01:12:12.330" v="380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2BE193A-1F4D-99D7-FADA-8BD960F9A8B5}" dt="2020-09-03T01:11:13.815" v="310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32BE193A-1F4D-99D7-FADA-8BD960F9A8B5}" dt="2020-09-03T00:55:07.919" v="2"/>
          <ac:inkMkLst>
            <pc:docMk/>
            <pc:sldMk cId="2599349530" sldId="258"/>
            <ac:inkMk id="264" creationId="{CD961B23-7070-4A1C-A02E-F722C3C4D225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716" v="7"/>
        <pc:sldMkLst>
          <pc:docMk/>
          <pc:sldMk cId="338191173" sldId="259"/>
        </pc:sldMkLst>
      </pc:sldChg>
      <pc:sldChg chg="del">
        <pc:chgData name="Chad Vidden" userId="S::cvidden@uwlax.edu::fa919fd6-03f8-48d0-9b95-10ac8c9672df" providerId="AD" clId="Web-{32BE193A-1F4D-99D7-FADA-8BD960F9A8B5}" dt="2020-09-03T00:55:20.701" v="6"/>
        <pc:sldMkLst>
          <pc:docMk/>
          <pc:sldMk cId="1416279900" sldId="260"/>
        </pc:sldMkLst>
      </pc:sldChg>
      <pc:sldChg chg="del">
        <pc:chgData name="Chad Vidden" userId="S::cvidden@uwlax.edu::fa919fd6-03f8-48d0-9b95-10ac8c9672df" providerId="AD" clId="Web-{32BE193A-1F4D-99D7-FADA-8BD960F9A8B5}" dt="2020-09-03T00:55:20.685" v="5"/>
        <pc:sldMkLst>
          <pc:docMk/>
          <pc:sldMk cId="731871338" sldId="261"/>
        </pc:sldMkLst>
      </pc:sldChg>
      <pc:sldChg chg="del">
        <pc:chgData name="Chad Vidden" userId="S::cvidden@uwlax.edu::fa919fd6-03f8-48d0-9b95-10ac8c9672df" providerId="AD" clId="Web-{32BE193A-1F4D-99D7-FADA-8BD960F9A8B5}" dt="2020-09-03T00:55:20.638" v="3"/>
        <pc:sldMkLst>
          <pc:docMk/>
          <pc:sldMk cId="3954320327" sldId="262"/>
        </pc:sldMkLst>
      </pc:sldChg>
      <pc:sldChg chg="delSp modSp">
        <pc:chgData name="Chad Vidden" userId="S::cvidden@uwlax.edu::fa919fd6-03f8-48d0-9b95-10ac8c9672df" providerId="AD" clId="Web-{32BE193A-1F4D-99D7-FADA-8BD960F9A8B5}" dt="2020-09-03T00:59:47.344" v="24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32BE193A-1F4D-99D7-FADA-8BD960F9A8B5}" dt="2020-09-03T00:55:55.701" v="55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32BE193A-1F4D-99D7-FADA-8BD960F9A8B5}" dt="2020-09-03T00:59:47.344" v="244" actId="20577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32BE193A-1F4D-99D7-FADA-8BD960F9A8B5}" dt="2020-09-03T00:54:59.560" v="1"/>
          <ac:inkMkLst>
            <pc:docMk/>
            <pc:sldMk cId="541778303" sldId="263"/>
            <ac:inkMk id="14" creationId="{52BAB6F7-3667-44C7-8D63-50949A03B097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669" v="4"/>
        <pc:sldMkLst>
          <pc:docMk/>
          <pc:sldMk cId="656673019" sldId="264"/>
        </pc:sldMkLst>
      </pc:sldChg>
      <pc:sldChg chg="modSp new modNotes">
        <pc:chgData name="Chad Vidden" userId="S::cvidden@uwlax.edu::fa919fd6-03f8-48d0-9b95-10ac8c9672df" providerId="AD" clId="Web-{32BE193A-1F4D-99D7-FADA-8BD960F9A8B5}" dt="2020-09-03T01:14:45.877" v="439"/>
        <pc:sldMkLst>
          <pc:docMk/>
          <pc:sldMk cId="2208612352" sldId="264"/>
        </pc:sldMkLst>
        <pc:spChg chg="mod">
          <ac:chgData name="Chad Vidden" userId="S::cvidden@uwlax.edu::fa919fd6-03f8-48d0-9b95-10ac8c9672df" providerId="AD" clId="Web-{32BE193A-1F4D-99D7-FADA-8BD960F9A8B5}" dt="2020-09-03T01:12:31.440" v="417" actId="20577"/>
          <ac:spMkLst>
            <pc:docMk/>
            <pc:sldMk cId="2208612352" sldId="264"/>
            <ac:spMk id="2" creationId="{440FCF72-9A97-4DCC-8B04-8450C6CFF3DA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5:48.705" v="532"/>
        <pc:sldMkLst>
          <pc:docMk/>
          <pc:sldMk cId="2060976806" sldId="265"/>
        </pc:sldMkLst>
        <pc:spChg chg="mod">
          <ac:chgData name="Chad Vidden" userId="S::cvidden@uwlax.edu::fa919fd6-03f8-48d0-9b95-10ac8c9672df" providerId="AD" clId="Web-{32BE193A-1F4D-99D7-FADA-8BD960F9A8B5}" dt="2020-09-03T01:14:49.846" v="443" actId="20577"/>
          <ac:spMkLst>
            <pc:docMk/>
            <pc:sldMk cId="2060976806" sldId="265"/>
            <ac:spMk id="2" creationId="{B42703B6-FF43-42AC-8EE4-C7CF1CAEEE92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9:45.954" v="755"/>
        <pc:sldMkLst>
          <pc:docMk/>
          <pc:sldMk cId="2256143147" sldId="266"/>
        </pc:sldMkLst>
        <pc:spChg chg="mod">
          <ac:chgData name="Chad Vidden" userId="S::cvidden@uwlax.edu::fa919fd6-03f8-48d0-9b95-10ac8c9672df" providerId="AD" clId="Web-{32BE193A-1F4D-99D7-FADA-8BD960F9A8B5}" dt="2020-09-03T01:16:21.564" v="564" actId="20577"/>
          <ac:spMkLst>
            <pc:docMk/>
            <pc:sldMk cId="2256143147" sldId="266"/>
            <ac:spMk id="2" creationId="{7989F0E5-560E-41E0-8FA8-B98CF712694A}"/>
          </ac:spMkLst>
        </pc:spChg>
      </pc:sldChg>
    </pc:docChg>
  </pc:docChgLst>
  <pc:docChgLst>
    <pc:chgData name="Chad Vidden" userId="S::cvidden@uwlax.edu::fa919fd6-03f8-48d0-9b95-10ac8c9672df" providerId="AD" clId="Web-{853A8C92-6F01-6F22-D30A-FE700E599270}"/>
    <pc:docChg chg="addSld delSld modSld">
      <pc:chgData name="Chad Vidden" userId="S::cvidden@uwlax.edu::fa919fd6-03f8-48d0-9b95-10ac8c9672df" providerId="AD" clId="Web-{853A8C92-6F01-6F22-D30A-FE700E599270}" dt="2020-10-15T15:02:23.654" v="186"/>
      <pc:docMkLst>
        <pc:docMk/>
      </pc:docMkLst>
      <pc:sldChg chg="modSp modNotes">
        <pc:chgData name="Chad Vidden" userId="S::cvidden@uwlax.edu::fa919fd6-03f8-48d0-9b95-10ac8c9672df" providerId="AD" clId="Web-{853A8C92-6F01-6F22-D30A-FE700E599270}" dt="2020-10-15T14:53:01.670" v="42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853A8C92-6F01-6F22-D30A-FE700E599270}" dt="2020-10-15T14:52:27.514" v="14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853A8C92-6F01-6F22-D30A-FE700E599270}" dt="2020-10-15T14:52:30.186" v="16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853A8C92-6F01-6F22-D30A-FE700E599270}" dt="2020-10-15T14:53:06.577" v="43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853A8C92-6F01-6F22-D30A-FE700E599270}" dt="2020-10-15T14:53:06.577" v="43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modSp">
        <pc:chgData name="Chad Vidden" userId="S::cvidden@uwlax.edu::fa919fd6-03f8-48d0-9b95-10ac8c9672df" providerId="AD" clId="Web-{853A8C92-6F01-6F22-D30A-FE700E599270}" dt="2020-10-15T14:53:23.405" v="53" actId="20577"/>
        <pc:sldMkLst>
          <pc:docMk/>
          <pc:sldMk cId="2413296860" sldId="269"/>
        </pc:sldMkLst>
        <pc:spChg chg="mod">
          <ac:chgData name="Chad Vidden" userId="S::cvidden@uwlax.edu::fa919fd6-03f8-48d0-9b95-10ac8c9672df" providerId="AD" clId="Web-{853A8C92-6F01-6F22-D30A-FE700E599270}" dt="2020-10-15T14:53:23.405" v="53" actId="20577"/>
          <ac:spMkLst>
            <pc:docMk/>
            <pc:sldMk cId="2413296860" sldId="269"/>
            <ac:spMk id="2" creationId="{F7FE907F-CC9C-46E3-8C49-29F1AB9200A6}"/>
          </ac:spMkLst>
        </pc:spChg>
      </pc:sldChg>
      <pc:sldChg chg="modSp">
        <pc:chgData name="Chad Vidden" userId="S::cvidden@uwlax.edu::fa919fd6-03f8-48d0-9b95-10ac8c9672df" providerId="AD" clId="Web-{853A8C92-6F01-6F22-D30A-FE700E599270}" dt="2020-10-15T14:53:19.561" v="50" actId="20577"/>
        <pc:sldMkLst>
          <pc:docMk/>
          <pc:sldMk cId="692642629" sldId="270"/>
        </pc:sldMkLst>
        <pc:spChg chg="mod">
          <ac:chgData name="Chad Vidden" userId="S::cvidden@uwlax.edu::fa919fd6-03f8-48d0-9b95-10ac8c9672df" providerId="AD" clId="Web-{853A8C92-6F01-6F22-D30A-FE700E599270}" dt="2020-10-15T14:53:19.561" v="50" actId="20577"/>
          <ac:spMkLst>
            <pc:docMk/>
            <pc:sldMk cId="692642629" sldId="270"/>
            <ac:spMk id="2" creationId="{56F2ABDA-ACC4-4D00-9465-D9A2C9DD00BD}"/>
          </ac:spMkLst>
        </pc:spChg>
      </pc:sldChg>
      <pc:sldChg chg="modSp new modNotes">
        <pc:chgData name="Chad Vidden" userId="S::cvidden@uwlax.edu::fa919fd6-03f8-48d0-9b95-10ac8c9672df" providerId="AD" clId="Web-{853A8C92-6F01-6F22-D30A-FE700E599270}" dt="2020-10-15T15:02:23.654" v="186"/>
        <pc:sldMkLst>
          <pc:docMk/>
          <pc:sldMk cId="2431648318" sldId="271"/>
        </pc:sldMkLst>
        <pc:spChg chg="mod">
          <ac:chgData name="Chad Vidden" userId="S::cvidden@uwlax.edu::fa919fd6-03f8-48d0-9b95-10ac8c9672df" providerId="AD" clId="Web-{853A8C92-6F01-6F22-D30A-FE700E599270}" dt="2020-10-15T14:59:55.545" v="78" actId="20577"/>
          <ac:spMkLst>
            <pc:docMk/>
            <pc:sldMk cId="2431648318" sldId="271"/>
            <ac:spMk id="2" creationId="{2E218ABA-0548-4CF1-B10C-955732A9F885}"/>
          </ac:spMkLst>
        </pc:spChg>
      </pc:sldChg>
      <pc:sldChg chg="del">
        <pc:chgData name="Chad Vidden" userId="S::cvidden@uwlax.edu::fa919fd6-03f8-48d0-9b95-10ac8c9672df" providerId="AD" clId="Web-{853A8C92-6F01-6F22-D30A-FE700E599270}" dt="2020-10-15T14:53:13.702" v="49"/>
        <pc:sldMkLst>
          <pc:docMk/>
          <pc:sldMk cId="2709773412" sldId="271"/>
        </pc:sldMkLst>
      </pc:sldChg>
      <pc:sldChg chg="del">
        <pc:chgData name="Chad Vidden" userId="S::cvidden@uwlax.edu::fa919fd6-03f8-48d0-9b95-10ac8c9672df" providerId="AD" clId="Web-{853A8C92-6F01-6F22-D30A-FE700E599270}" dt="2020-10-15T14:53:13.702" v="48"/>
        <pc:sldMkLst>
          <pc:docMk/>
          <pc:sldMk cId="513687121" sldId="272"/>
        </pc:sldMkLst>
      </pc:sldChg>
      <pc:sldChg chg="del">
        <pc:chgData name="Chad Vidden" userId="S::cvidden@uwlax.edu::fa919fd6-03f8-48d0-9b95-10ac8c9672df" providerId="AD" clId="Web-{853A8C92-6F01-6F22-D30A-FE700E599270}" dt="2020-10-15T14:53:13.702" v="47"/>
        <pc:sldMkLst>
          <pc:docMk/>
          <pc:sldMk cId="3828343146" sldId="273"/>
        </pc:sldMkLst>
      </pc:sldChg>
      <pc:sldChg chg="del">
        <pc:chgData name="Chad Vidden" userId="S::cvidden@uwlax.edu::fa919fd6-03f8-48d0-9b95-10ac8c9672df" providerId="AD" clId="Web-{853A8C92-6F01-6F22-D30A-FE700E599270}" dt="2020-10-15T14:53:13.702" v="46"/>
        <pc:sldMkLst>
          <pc:docMk/>
          <pc:sldMk cId="2645224648" sldId="274"/>
        </pc:sldMkLst>
      </pc:sldChg>
    </pc:docChg>
  </pc:docChgLst>
  <pc:docChgLst>
    <pc:chgData name="Chad Vidden" userId="S::cvidden@uwlax.edu::fa919fd6-03f8-48d0-9b95-10ac8c9672df" providerId="AD" clId="Web-{BEC3D524-9F8C-1434-AEF1-8D47A7E37B99}"/>
    <pc:docChg chg="modSld">
      <pc:chgData name="Chad Vidden" userId="S::cvidden@uwlax.edu::fa919fd6-03f8-48d0-9b95-10ac8c9672df" providerId="AD" clId="Web-{BEC3D524-9F8C-1434-AEF1-8D47A7E37B99}" dt="2020-03-24T03:38:49.619" v="1"/>
      <pc:docMkLst>
        <pc:docMk/>
      </pc:docMkLst>
      <pc:sldChg chg="addSp delSp">
        <pc:chgData name="Chad Vidden" userId="S::cvidden@uwlax.edu::fa919fd6-03f8-48d0-9b95-10ac8c9672df" providerId="AD" clId="Web-{BEC3D524-9F8C-1434-AEF1-8D47A7E37B99}" dt="2020-03-24T03:38:49.619" v="1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BEC3D524-9F8C-1434-AEF1-8D47A7E37B99}" dt="2020-03-24T03:38:49.619" v="1"/>
          <ac:inkMkLst>
            <pc:docMk/>
            <pc:sldMk cId="2599349530" sldId="258"/>
            <ac:inkMk id="3" creationId="{7D09C427-8655-4896-9C16-D74CC98D3146}"/>
          </ac:inkMkLst>
        </pc:inkChg>
      </pc:sldChg>
    </pc:docChg>
  </pc:docChgLst>
  <pc:docChgLst>
    <pc:chgData name="Chad Vidden" userId="S::cvidden@uwlax.edu::fa919fd6-03f8-48d0-9b95-10ac8c9672df" providerId="AD" clId="Web-{CEA23784-0BD6-2B2B-35D7-41A9FA5F780F}"/>
    <pc:docChg chg="modSld">
      <pc:chgData name="Chad Vidden" userId="S::cvidden@uwlax.edu::fa919fd6-03f8-48d0-9b95-10ac8c9672df" providerId="AD" clId="Web-{CEA23784-0BD6-2B2B-35D7-41A9FA5F780F}" dt="2020-09-03T15:43:25.902" v="34" actId="20577"/>
      <pc:docMkLst>
        <pc:docMk/>
      </pc:docMkLst>
      <pc:sldChg chg="modSp">
        <pc:chgData name="Chad Vidden" userId="S::cvidden@uwlax.edu::fa919fd6-03f8-48d0-9b95-10ac8c9672df" providerId="AD" clId="Web-{CEA23784-0BD6-2B2B-35D7-41A9FA5F780F}" dt="2020-09-03T15:43:25.902" v="3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EA23784-0BD6-2B2B-35D7-41A9FA5F780F}" dt="2020-09-03T15:43:25.902" v="33" actId="20577"/>
          <ac:spMkLst>
            <pc:docMk/>
            <pc:sldMk cId="3637318454" sldId="257"/>
            <ac:spMk id="2" creationId="{2E65DF66-721C-49F8-8A3B-ECA7E094359C}"/>
          </ac:spMkLst>
        </pc:spChg>
      </pc:sldChg>
    </pc:docChg>
  </pc:docChgLst>
  <pc:docChgLst>
    <pc:chgData name="Chad" userId="fa919fd6-03f8-48d0-9b95-10ac8c9672df" providerId="ADAL" clId="{BC77D361-E53E-4FB1-9BF0-D8EC3D3BF2BF}"/>
    <pc:docChg chg="modSld">
      <pc:chgData name="Chad" userId="fa919fd6-03f8-48d0-9b95-10ac8c9672df" providerId="ADAL" clId="{BC77D361-E53E-4FB1-9BF0-D8EC3D3BF2BF}" dt="2020-12-09T15:36:42.221" v="0"/>
      <pc:docMkLst>
        <pc:docMk/>
      </pc:docMkLst>
      <pc:sldChg chg="addSp">
        <pc:chgData name="Chad" userId="fa919fd6-03f8-48d0-9b95-10ac8c9672df" providerId="ADAL" clId="{BC77D361-E53E-4FB1-9BF0-D8EC3D3BF2BF}" dt="2020-12-09T15:36:42.221" v="0"/>
        <pc:sldMkLst>
          <pc:docMk/>
          <pc:sldMk cId="3637318454" sldId="257"/>
        </pc:sldMkLst>
        <pc:inkChg chg="add">
          <ac:chgData name="Chad" userId="fa919fd6-03f8-48d0-9b95-10ac8c9672df" providerId="ADAL" clId="{BC77D361-E53E-4FB1-9BF0-D8EC3D3BF2BF}" dt="2020-12-09T15:36:42.221" v="0"/>
          <ac:inkMkLst>
            <pc:docMk/>
            <pc:sldMk cId="3637318454" sldId="257"/>
            <ac:inkMk id="5" creationId="{5DA4D241-4A1C-4BD5-99B6-DB7964595FF9}"/>
          </ac:inkMkLst>
        </pc:inkChg>
      </pc:sldChg>
      <pc:sldChg chg="addSp">
        <pc:chgData name="Chad" userId="fa919fd6-03f8-48d0-9b95-10ac8c9672df" providerId="ADAL" clId="{BC77D361-E53E-4FB1-9BF0-D8EC3D3BF2BF}" dt="2020-12-09T15:36:42.221" v="0"/>
        <pc:sldMkLst>
          <pc:docMk/>
          <pc:sldMk cId="541778303" sldId="263"/>
        </pc:sldMkLst>
        <pc:inkChg chg="add">
          <ac:chgData name="Chad" userId="fa919fd6-03f8-48d0-9b95-10ac8c9672df" providerId="ADAL" clId="{BC77D361-E53E-4FB1-9BF0-D8EC3D3BF2BF}" dt="2020-12-09T15:36:42.221" v="0"/>
          <ac:inkMkLst>
            <pc:docMk/>
            <pc:sldMk cId="541778303" sldId="263"/>
            <ac:inkMk id="4" creationId="{C602499E-5B04-4245-8F8F-6A5F5DC390EC}"/>
          </ac:inkMkLst>
        </pc:inkChg>
      </pc:sldChg>
      <pc:sldChg chg="addSp">
        <pc:chgData name="Chad" userId="fa919fd6-03f8-48d0-9b95-10ac8c9672df" providerId="ADAL" clId="{BC77D361-E53E-4FB1-9BF0-D8EC3D3BF2BF}" dt="2020-12-09T15:36:42.221" v="0"/>
        <pc:sldMkLst>
          <pc:docMk/>
          <pc:sldMk cId="2240047611" sldId="269"/>
        </pc:sldMkLst>
        <pc:inkChg chg="add">
          <ac:chgData name="Chad" userId="fa919fd6-03f8-48d0-9b95-10ac8c9672df" providerId="ADAL" clId="{BC77D361-E53E-4FB1-9BF0-D8EC3D3BF2BF}" dt="2020-12-09T15:36:42.221" v="0"/>
          <ac:inkMkLst>
            <pc:docMk/>
            <pc:sldMk cId="2240047611" sldId="269"/>
            <ac:inkMk id="4" creationId="{63D563CE-AD95-497B-B0B0-1FC606CD560E}"/>
          </ac:inkMkLst>
        </pc:inkChg>
      </pc:sldChg>
      <pc:sldChg chg="addSp">
        <pc:chgData name="Chad" userId="fa919fd6-03f8-48d0-9b95-10ac8c9672df" providerId="ADAL" clId="{BC77D361-E53E-4FB1-9BF0-D8EC3D3BF2BF}" dt="2020-12-09T15:36:42.221" v="0"/>
        <pc:sldMkLst>
          <pc:docMk/>
          <pc:sldMk cId="4088618661" sldId="271"/>
        </pc:sldMkLst>
        <pc:inkChg chg="add">
          <ac:chgData name="Chad" userId="fa919fd6-03f8-48d0-9b95-10ac8c9672df" providerId="ADAL" clId="{BC77D361-E53E-4FB1-9BF0-D8EC3D3BF2BF}" dt="2020-12-09T15:36:42.221" v="0"/>
          <ac:inkMkLst>
            <pc:docMk/>
            <pc:sldMk cId="4088618661" sldId="271"/>
            <ac:inkMk id="4" creationId="{63F3ADFA-DD40-4A4A-AD05-DE3EF60AB1DA}"/>
          </ac:inkMkLst>
        </pc:inkChg>
      </pc:sldChg>
      <pc:sldChg chg="addSp">
        <pc:chgData name="Chad" userId="fa919fd6-03f8-48d0-9b95-10ac8c9672df" providerId="ADAL" clId="{BC77D361-E53E-4FB1-9BF0-D8EC3D3BF2BF}" dt="2020-12-09T15:36:42.221" v="0"/>
        <pc:sldMkLst>
          <pc:docMk/>
          <pc:sldMk cId="551877883" sldId="272"/>
        </pc:sldMkLst>
        <pc:inkChg chg="add">
          <ac:chgData name="Chad" userId="fa919fd6-03f8-48d0-9b95-10ac8c9672df" providerId="ADAL" clId="{BC77D361-E53E-4FB1-9BF0-D8EC3D3BF2BF}" dt="2020-12-09T15:36:42.221" v="0"/>
          <ac:inkMkLst>
            <pc:docMk/>
            <pc:sldMk cId="551877883" sldId="272"/>
            <ac:inkMk id="4" creationId="{F8B17AAC-7C55-4173-9988-B45D4844CD38}"/>
          </ac:inkMkLst>
        </pc:inkChg>
      </pc:sldChg>
      <pc:sldChg chg="addSp">
        <pc:chgData name="Chad" userId="fa919fd6-03f8-48d0-9b95-10ac8c9672df" providerId="ADAL" clId="{BC77D361-E53E-4FB1-9BF0-D8EC3D3BF2BF}" dt="2020-12-09T15:36:42.221" v="0"/>
        <pc:sldMkLst>
          <pc:docMk/>
          <pc:sldMk cId="965882620" sldId="273"/>
        </pc:sldMkLst>
        <pc:inkChg chg="add">
          <ac:chgData name="Chad" userId="fa919fd6-03f8-48d0-9b95-10ac8c9672df" providerId="ADAL" clId="{BC77D361-E53E-4FB1-9BF0-D8EC3D3BF2BF}" dt="2020-12-09T15:36:42.221" v="0"/>
          <ac:inkMkLst>
            <pc:docMk/>
            <pc:sldMk cId="965882620" sldId="273"/>
            <ac:inkMk id="4" creationId="{FED2859F-E55A-4A6E-AABA-CC536B94E34A}"/>
          </ac:inkMkLst>
        </pc:inkChg>
      </pc:sldChg>
      <pc:sldChg chg="addSp">
        <pc:chgData name="Chad" userId="fa919fd6-03f8-48d0-9b95-10ac8c9672df" providerId="ADAL" clId="{BC77D361-E53E-4FB1-9BF0-D8EC3D3BF2BF}" dt="2020-12-09T15:36:42.221" v="0"/>
        <pc:sldMkLst>
          <pc:docMk/>
          <pc:sldMk cId="3835206751" sldId="274"/>
        </pc:sldMkLst>
        <pc:inkChg chg="add">
          <ac:chgData name="Chad" userId="fa919fd6-03f8-48d0-9b95-10ac8c9672df" providerId="ADAL" clId="{BC77D361-E53E-4FB1-9BF0-D8EC3D3BF2BF}" dt="2020-12-09T15:36:42.221" v="0"/>
          <ac:inkMkLst>
            <pc:docMk/>
            <pc:sldMk cId="3835206751" sldId="274"/>
            <ac:inkMk id="4" creationId="{D5B370E0-83C1-4E9F-A903-75FC186057B3}"/>
          </ac:inkMkLst>
        </pc:inkChg>
      </pc:sldChg>
      <pc:sldChg chg="addSp">
        <pc:chgData name="Chad" userId="fa919fd6-03f8-48d0-9b95-10ac8c9672df" providerId="ADAL" clId="{BC77D361-E53E-4FB1-9BF0-D8EC3D3BF2BF}" dt="2020-12-09T15:36:42.221" v="0"/>
        <pc:sldMkLst>
          <pc:docMk/>
          <pc:sldMk cId="3165589060" sldId="275"/>
        </pc:sldMkLst>
        <pc:inkChg chg="add">
          <ac:chgData name="Chad" userId="fa919fd6-03f8-48d0-9b95-10ac8c9672df" providerId="ADAL" clId="{BC77D361-E53E-4FB1-9BF0-D8EC3D3BF2BF}" dt="2020-12-09T15:36:42.221" v="0"/>
          <ac:inkMkLst>
            <pc:docMk/>
            <pc:sldMk cId="3165589060" sldId="275"/>
            <ac:inkMk id="4" creationId="{3A48D3AA-3A84-451D-BA9E-30A2DD5DF499}"/>
          </ac:inkMkLst>
        </pc:inkChg>
      </pc:sldChg>
    </pc:docChg>
  </pc:docChgLst>
  <pc:docChgLst>
    <pc:chgData name="Chad Vidden" userId="S::cvidden@uwlax.edu::fa919fd6-03f8-48d0-9b95-10ac8c9672df" providerId="AD" clId="Web-{933A9573-8E22-3878-6287-58A1397D5E16}"/>
    <pc:docChg chg="addSld delSld modSld">
      <pc:chgData name="Chad Vidden" userId="S::cvidden@uwlax.edu::fa919fd6-03f8-48d0-9b95-10ac8c9672df" providerId="AD" clId="Web-{933A9573-8E22-3878-6287-58A1397D5E16}" dt="2020-11-23T15:19:27.666" v="387"/>
      <pc:docMkLst>
        <pc:docMk/>
      </pc:docMkLst>
      <pc:sldChg chg="delSp modSp">
        <pc:chgData name="Chad Vidden" userId="S::cvidden@uwlax.edu::fa919fd6-03f8-48d0-9b95-10ac8c9672df" providerId="AD" clId="Web-{933A9573-8E22-3878-6287-58A1397D5E16}" dt="2020-11-23T15:09:19.579" v="3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933A9573-8E22-3878-6287-58A1397D5E16}" dt="2020-11-23T15:09:19.579" v="33" actId="20577"/>
          <ac:spMkLst>
            <pc:docMk/>
            <pc:sldMk cId="3637318454" sldId="257"/>
            <ac:spMk id="2" creationId="{2E65DF66-721C-49F8-8A3B-ECA7E094359C}"/>
          </ac:spMkLst>
        </pc:spChg>
        <pc:inkChg chg="del">
          <ac:chgData name="Chad Vidden" userId="S::cvidden@uwlax.edu::fa919fd6-03f8-48d0-9b95-10ac8c9672df" providerId="AD" clId="Web-{933A9573-8E22-3878-6287-58A1397D5E16}" dt="2020-11-23T15:09:08.390" v="4"/>
          <ac:inkMkLst>
            <pc:docMk/>
            <pc:sldMk cId="3637318454" sldId="257"/>
            <ac:inkMk id="5" creationId="{0469283A-11BE-4157-98C1-861F70716F0F}"/>
          </ac:inkMkLst>
        </pc:inkChg>
      </pc:sldChg>
      <pc:sldChg chg="delSp modSp">
        <pc:chgData name="Chad Vidden" userId="S::cvidden@uwlax.edu::fa919fd6-03f8-48d0-9b95-10ac8c9672df" providerId="AD" clId="Web-{933A9573-8E22-3878-6287-58A1397D5E16}" dt="2020-11-23T15:09:39.109" v="39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933A9573-8E22-3878-6287-58A1397D5E16}" dt="2020-11-23T15:09:32.922" v="36" actId="20577"/>
          <ac:spMkLst>
            <pc:docMk/>
            <pc:sldMk cId="541778303" sldId="263"/>
            <ac:spMk id="2" creationId="{CA451731-004D-47EF-B477-97CEF7BB49D9}"/>
          </ac:spMkLst>
        </pc:spChg>
        <pc:inkChg chg="del">
          <ac:chgData name="Chad Vidden" userId="S::cvidden@uwlax.edu::fa919fd6-03f8-48d0-9b95-10ac8c9672df" providerId="AD" clId="Web-{933A9573-8E22-3878-6287-58A1397D5E16}" dt="2020-11-23T15:09:39.109" v="39"/>
          <ac:inkMkLst>
            <pc:docMk/>
            <pc:sldMk cId="541778303" sldId="263"/>
            <ac:inkMk id="4" creationId="{C10CC7F0-19FE-4C8E-9E00-EEC8CE59D88B}"/>
          </ac:inkMkLst>
        </pc:inkChg>
      </pc:sldChg>
      <pc:sldChg chg="modSp new modNotes">
        <pc:chgData name="Chad Vidden" userId="S::cvidden@uwlax.edu::fa919fd6-03f8-48d0-9b95-10ac8c9672df" providerId="AD" clId="Web-{933A9573-8E22-3878-6287-58A1397D5E16}" dt="2020-11-23T15:14:04.372" v="143"/>
        <pc:sldMkLst>
          <pc:docMk/>
          <pc:sldMk cId="871916188" sldId="264"/>
        </pc:sldMkLst>
        <pc:spChg chg="mod">
          <ac:chgData name="Chad Vidden" userId="S::cvidden@uwlax.edu::fa919fd6-03f8-48d0-9b95-10ac8c9672df" providerId="AD" clId="Web-{933A9573-8E22-3878-6287-58A1397D5E16}" dt="2020-11-23T15:12:03.514" v="89" actId="20577"/>
          <ac:spMkLst>
            <pc:docMk/>
            <pc:sldMk cId="871916188" sldId="264"/>
            <ac:spMk id="2" creationId="{C5C08571-0B4C-48B7-B89C-EFAD0CEC630B}"/>
          </ac:spMkLst>
        </pc:spChg>
      </pc:sldChg>
      <pc:sldChg chg="del">
        <pc:chgData name="Chad Vidden" userId="S::cvidden@uwlax.edu::fa919fd6-03f8-48d0-9b95-10ac8c9672df" providerId="AD" clId="Web-{933A9573-8E22-3878-6287-58A1397D5E16}" dt="2020-11-23T15:09:51.656" v="44"/>
        <pc:sldMkLst>
          <pc:docMk/>
          <pc:sldMk cId="1356092233" sldId="264"/>
        </pc:sldMkLst>
      </pc:sldChg>
      <pc:sldChg chg="modSp new modNotes">
        <pc:chgData name="Chad Vidden" userId="S::cvidden@uwlax.edu::fa919fd6-03f8-48d0-9b95-10ac8c9672df" providerId="AD" clId="Web-{933A9573-8E22-3878-6287-58A1397D5E16}" dt="2020-11-23T15:18:13.979" v="311"/>
        <pc:sldMkLst>
          <pc:docMk/>
          <pc:sldMk cId="214894095" sldId="265"/>
        </pc:sldMkLst>
        <pc:spChg chg="mod">
          <ac:chgData name="Chad Vidden" userId="S::cvidden@uwlax.edu::fa919fd6-03f8-48d0-9b95-10ac8c9672df" providerId="AD" clId="Web-{933A9573-8E22-3878-6287-58A1397D5E16}" dt="2020-11-23T15:15:19.684" v="170" actId="20577"/>
          <ac:spMkLst>
            <pc:docMk/>
            <pc:sldMk cId="214894095" sldId="265"/>
            <ac:spMk id="2" creationId="{3D638EFA-6813-4D54-8216-7CA9E6FCE0DD}"/>
          </ac:spMkLst>
        </pc:spChg>
      </pc:sldChg>
      <pc:sldChg chg="del">
        <pc:chgData name="Chad Vidden" userId="S::cvidden@uwlax.edu::fa919fd6-03f8-48d0-9b95-10ac8c9672df" providerId="AD" clId="Web-{933A9573-8E22-3878-6287-58A1397D5E16}" dt="2020-11-23T15:09:47.359" v="43"/>
        <pc:sldMkLst>
          <pc:docMk/>
          <pc:sldMk cId="717437616" sldId="265"/>
        </pc:sldMkLst>
      </pc:sldChg>
      <pc:sldChg chg="del">
        <pc:chgData name="Chad Vidden" userId="S::cvidden@uwlax.edu::fa919fd6-03f8-48d0-9b95-10ac8c9672df" providerId="AD" clId="Web-{933A9573-8E22-3878-6287-58A1397D5E16}" dt="2020-11-23T15:09:47.359" v="42"/>
        <pc:sldMkLst>
          <pc:docMk/>
          <pc:sldMk cId="668365534" sldId="266"/>
        </pc:sldMkLst>
      </pc:sldChg>
      <pc:sldChg chg="modSp new modNotes">
        <pc:chgData name="Chad Vidden" userId="S::cvidden@uwlax.edu::fa919fd6-03f8-48d0-9b95-10ac8c9672df" providerId="AD" clId="Web-{933A9573-8E22-3878-6287-58A1397D5E16}" dt="2020-11-23T15:17:01.511" v="248"/>
        <pc:sldMkLst>
          <pc:docMk/>
          <pc:sldMk cId="2156492220" sldId="266"/>
        </pc:sldMkLst>
        <pc:spChg chg="mod">
          <ac:chgData name="Chad Vidden" userId="S::cvidden@uwlax.edu::fa919fd6-03f8-48d0-9b95-10ac8c9672df" providerId="AD" clId="Web-{933A9573-8E22-3878-6287-58A1397D5E16}" dt="2020-11-23T15:16:14.684" v="207" actId="20577"/>
          <ac:spMkLst>
            <pc:docMk/>
            <pc:sldMk cId="2156492220" sldId="266"/>
            <ac:spMk id="2" creationId="{2A504D79-B9A6-453F-AFDC-C6E0ABF12AA9}"/>
          </ac:spMkLst>
        </pc:spChg>
      </pc:sldChg>
      <pc:sldChg chg="modSp new modNotes">
        <pc:chgData name="Chad Vidden" userId="S::cvidden@uwlax.edu::fa919fd6-03f8-48d0-9b95-10ac8c9672df" providerId="AD" clId="Web-{933A9573-8E22-3878-6287-58A1397D5E16}" dt="2020-11-23T15:17:32.339" v="276"/>
        <pc:sldMkLst>
          <pc:docMk/>
          <pc:sldMk cId="993393918" sldId="267"/>
        </pc:sldMkLst>
        <pc:spChg chg="mod">
          <ac:chgData name="Chad Vidden" userId="S::cvidden@uwlax.edu::fa919fd6-03f8-48d0-9b95-10ac8c9672df" providerId="AD" clId="Web-{933A9573-8E22-3878-6287-58A1397D5E16}" dt="2020-11-23T15:17:06.652" v="264" actId="20577"/>
          <ac:spMkLst>
            <pc:docMk/>
            <pc:sldMk cId="993393918" sldId="267"/>
            <ac:spMk id="2" creationId="{49913F68-9590-4074-891D-E98F06E919B1}"/>
          </ac:spMkLst>
        </pc:spChg>
      </pc:sldChg>
      <pc:sldChg chg="del">
        <pc:chgData name="Chad Vidden" userId="S::cvidden@uwlax.edu::fa919fd6-03f8-48d0-9b95-10ac8c9672df" providerId="AD" clId="Web-{933A9573-8E22-3878-6287-58A1397D5E16}" dt="2020-11-23T15:09:47.327" v="41"/>
        <pc:sldMkLst>
          <pc:docMk/>
          <pc:sldMk cId="3655219835" sldId="267"/>
        </pc:sldMkLst>
      </pc:sldChg>
      <pc:sldChg chg="modSp new modNotes">
        <pc:chgData name="Chad Vidden" userId="S::cvidden@uwlax.edu::fa919fd6-03f8-48d0-9b95-10ac8c9672df" providerId="AD" clId="Web-{933A9573-8E22-3878-6287-58A1397D5E16}" dt="2020-11-23T15:19:27.666" v="387"/>
        <pc:sldMkLst>
          <pc:docMk/>
          <pc:sldMk cId="2807002167" sldId="268"/>
        </pc:sldMkLst>
        <pc:spChg chg="mod">
          <ac:chgData name="Chad Vidden" userId="S::cvidden@uwlax.edu::fa919fd6-03f8-48d0-9b95-10ac8c9672df" providerId="AD" clId="Web-{933A9573-8E22-3878-6287-58A1397D5E16}" dt="2020-11-23T15:19:10.151" v="341" actId="20577"/>
          <ac:spMkLst>
            <pc:docMk/>
            <pc:sldMk cId="2807002167" sldId="268"/>
            <ac:spMk id="2" creationId="{5F8993E5-AA49-466E-A5FF-5E506D3EC244}"/>
          </ac:spMkLst>
        </pc:spChg>
      </pc:sldChg>
      <pc:sldChg chg="del">
        <pc:chgData name="Chad Vidden" userId="S::cvidden@uwlax.edu::fa919fd6-03f8-48d0-9b95-10ac8c9672df" providerId="AD" clId="Web-{933A9573-8E22-3878-6287-58A1397D5E16}" dt="2020-11-23T15:09:47.296" v="40"/>
        <pc:sldMkLst>
          <pc:docMk/>
          <pc:sldMk cId="3014131953" sldId="268"/>
        </pc:sldMkLst>
      </pc:sldChg>
    </pc:docChg>
  </pc:docChgLst>
  <pc:docChgLst>
    <pc:chgData name="Chad Vidden" userId="S::cvidden@uwlax.edu::fa919fd6-03f8-48d0-9b95-10ac8c9672df" providerId="AD" clId="Web-{B0952B8D-BEC4-DA76-B965-84A631F6CC09}"/>
    <pc:docChg chg="addSld delSld modSld sldOrd">
      <pc:chgData name="Chad Vidden" userId="S::cvidden@uwlax.edu::fa919fd6-03f8-48d0-9b95-10ac8c9672df" providerId="AD" clId="Web-{B0952B8D-BEC4-DA76-B965-84A631F6CC09}" dt="2020-11-24T17:09:19.001" v="662" actId="20577"/>
      <pc:docMkLst>
        <pc:docMk/>
      </pc:docMkLst>
      <pc:sldChg chg="modSp">
        <pc:chgData name="Chad Vidden" userId="S::cvidden@uwlax.edu::fa919fd6-03f8-48d0-9b95-10ac8c9672df" providerId="AD" clId="Web-{B0952B8D-BEC4-DA76-B965-84A631F6CC09}" dt="2020-11-24T15:51:23.399" v="7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B0952B8D-BEC4-DA76-B965-84A631F6CC09}" dt="2020-11-24T15:49:17.150" v="24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B0952B8D-BEC4-DA76-B965-84A631F6CC09}" dt="2020-11-24T15:51:23.399" v="73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B0952B8D-BEC4-DA76-B965-84A631F6CC09}" dt="2020-11-24T15:51:32.149" v="80"/>
        <pc:sldMkLst>
          <pc:docMk/>
          <pc:sldMk cId="871916188" sldId="264"/>
        </pc:sldMkLst>
      </pc:sldChg>
      <pc:sldChg chg="del">
        <pc:chgData name="Chad Vidden" userId="S::cvidden@uwlax.edu::fa919fd6-03f8-48d0-9b95-10ac8c9672df" providerId="AD" clId="Web-{B0952B8D-BEC4-DA76-B965-84A631F6CC09}" dt="2020-11-24T15:51:32.149" v="79"/>
        <pc:sldMkLst>
          <pc:docMk/>
          <pc:sldMk cId="258171614" sldId="265"/>
        </pc:sldMkLst>
      </pc:sldChg>
      <pc:sldChg chg="del">
        <pc:chgData name="Chad Vidden" userId="S::cvidden@uwlax.edu::fa919fd6-03f8-48d0-9b95-10ac8c9672df" providerId="AD" clId="Web-{B0952B8D-BEC4-DA76-B965-84A631F6CC09}" dt="2020-11-24T15:51:32.134" v="78"/>
        <pc:sldMkLst>
          <pc:docMk/>
          <pc:sldMk cId="1763727963" sldId="266"/>
        </pc:sldMkLst>
      </pc:sldChg>
      <pc:sldChg chg="del">
        <pc:chgData name="Chad Vidden" userId="S::cvidden@uwlax.edu::fa919fd6-03f8-48d0-9b95-10ac8c9672df" providerId="AD" clId="Web-{B0952B8D-BEC4-DA76-B965-84A631F6CC09}" dt="2020-11-24T15:51:32.134" v="77"/>
        <pc:sldMkLst>
          <pc:docMk/>
          <pc:sldMk cId="2439765342" sldId="267"/>
        </pc:sldMkLst>
      </pc:sldChg>
      <pc:sldChg chg="del">
        <pc:chgData name="Chad Vidden" userId="S::cvidden@uwlax.edu::fa919fd6-03f8-48d0-9b95-10ac8c9672df" providerId="AD" clId="Web-{B0952B8D-BEC4-DA76-B965-84A631F6CC09}" dt="2020-11-24T15:51:32.134" v="76"/>
        <pc:sldMkLst>
          <pc:docMk/>
          <pc:sldMk cId="3779619995" sldId="268"/>
        </pc:sldMkLst>
      </pc:sldChg>
      <pc:sldChg chg="modSp ord">
        <pc:chgData name="Chad Vidden" userId="S::cvidden@uwlax.edu::fa919fd6-03f8-48d0-9b95-10ac8c9672df" providerId="AD" clId="Web-{B0952B8D-BEC4-DA76-B965-84A631F6CC09}" dt="2020-11-24T17:09:19.001" v="661" actId="20577"/>
        <pc:sldMkLst>
          <pc:docMk/>
          <pc:sldMk cId="1875892835" sldId="270"/>
        </pc:sldMkLst>
        <pc:spChg chg="mod">
          <ac:chgData name="Chad Vidden" userId="S::cvidden@uwlax.edu::fa919fd6-03f8-48d0-9b95-10ac8c9672df" providerId="AD" clId="Web-{B0952B8D-BEC4-DA76-B965-84A631F6CC09}" dt="2020-11-24T17:09:19.001" v="661" actId="20577"/>
          <ac:spMkLst>
            <pc:docMk/>
            <pc:sldMk cId="1875892835" sldId="270"/>
            <ac:spMk id="3" creationId="{0876F416-AC4F-460D-BBDE-607EAA04CD58}"/>
          </ac:spMkLst>
        </pc:spChg>
      </pc:sldChg>
      <pc:sldChg chg="modSp new modNotes">
        <pc:chgData name="Chad Vidden" userId="S::cvidden@uwlax.edu::fa919fd6-03f8-48d0-9b95-10ac8c9672df" providerId="AD" clId="Web-{B0952B8D-BEC4-DA76-B965-84A631F6CC09}" dt="2020-11-24T15:54:10.867" v="220"/>
        <pc:sldMkLst>
          <pc:docMk/>
          <pc:sldMk cId="4088618661" sldId="271"/>
        </pc:sldMkLst>
        <pc:spChg chg="mod">
          <ac:chgData name="Chad Vidden" userId="S::cvidden@uwlax.edu::fa919fd6-03f8-48d0-9b95-10ac8c9672df" providerId="AD" clId="Web-{B0952B8D-BEC4-DA76-B965-84A631F6CC09}" dt="2020-11-24T15:51:55.665" v="111" actId="20577"/>
          <ac:spMkLst>
            <pc:docMk/>
            <pc:sldMk cId="4088618661" sldId="271"/>
            <ac:spMk id="2" creationId="{58D3EF7E-4E54-4EA6-A3DB-2AA34163C129}"/>
          </ac:spMkLst>
        </pc:spChg>
      </pc:sldChg>
      <pc:sldChg chg="modSp new modNotes">
        <pc:chgData name="Chad Vidden" userId="S::cvidden@uwlax.edu::fa919fd6-03f8-48d0-9b95-10ac8c9672df" providerId="AD" clId="Web-{B0952B8D-BEC4-DA76-B965-84A631F6CC09}" dt="2020-11-24T16:58:51.099" v="629"/>
        <pc:sldMkLst>
          <pc:docMk/>
          <pc:sldMk cId="551877883" sldId="272"/>
        </pc:sldMkLst>
        <pc:spChg chg="mod">
          <ac:chgData name="Chad Vidden" userId="S::cvidden@uwlax.edu::fa919fd6-03f8-48d0-9b95-10ac8c9672df" providerId="AD" clId="Web-{B0952B8D-BEC4-DA76-B965-84A631F6CC09}" dt="2020-11-24T15:54:20.210" v="233" actId="20577"/>
          <ac:spMkLst>
            <pc:docMk/>
            <pc:sldMk cId="551877883" sldId="272"/>
            <ac:spMk id="2" creationId="{45CF4DF8-B379-4A15-9C30-5C6AFEC76382}"/>
          </ac:spMkLst>
        </pc:spChg>
      </pc:sldChg>
      <pc:sldChg chg="modSp new modNotes">
        <pc:chgData name="Chad Vidden" userId="S::cvidden@uwlax.edu::fa919fd6-03f8-48d0-9b95-10ac8c9672df" providerId="AD" clId="Web-{B0952B8D-BEC4-DA76-B965-84A631F6CC09}" dt="2020-11-24T16:44:53.120" v="462"/>
        <pc:sldMkLst>
          <pc:docMk/>
          <pc:sldMk cId="965882620" sldId="273"/>
        </pc:sldMkLst>
        <pc:spChg chg="mod">
          <ac:chgData name="Chad Vidden" userId="S::cvidden@uwlax.edu::fa919fd6-03f8-48d0-9b95-10ac8c9672df" providerId="AD" clId="Web-{B0952B8D-BEC4-DA76-B965-84A631F6CC09}" dt="2020-11-24T15:54:35.726" v="278" actId="20577"/>
          <ac:spMkLst>
            <pc:docMk/>
            <pc:sldMk cId="965882620" sldId="273"/>
            <ac:spMk id="2" creationId="{DC1EDD49-13B3-4767-B8F8-F6B3F55E39A0}"/>
          </ac:spMkLst>
        </pc:spChg>
      </pc:sldChg>
      <pc:sldChg chg="modSp new modNotes">
        <pc:chgData name="Chad Vidden" userId="S::cvidden@uwlax.edu::fa919fd6-03f8-48d0-9b95-10ac8c9672df" providerId="AD" clId="Web-{B0952B8D-BEC4-DA76-B965-84A631F6CC09}" dt="2020-11-24T16:47:06.556" v="597"/>
        <pc:sldMkLst>
          <pc:docMk/>
          <pc:sldMk cId="3835206751" sldId="274"/>
        </pc:sldMkLst>
        <pc:spChg chg="mod">
          <ac:chgData name="Chad Vidden" userId="S::cvidden@uwlax.edu::fa919fd6-03f8-48d0-9b95-10ac8c9672df" providerId="AD" clId="Web-{B0952B8D-BEC4-DA76-B965-84A631F6CC09}" dt="2020-11-24T15:55:05.382" v="341" actId="20577"/>
          <ac:spMkLst>
            <pc:docMk/>
            <pc:sldMk cId="3835206751" sldId="274"/>
            <ac:spMk id="2" creationId="{201646F7-2EB3-4C46-8811-3F38335B4A48}"/>
          </ac:spMkLst>
        </pc:spChg>
      </pc:sldChg>
      <pc:sldChg chg="modSp new">
        <pc:chgData name="Chad Vidden" userId="S::cvidden@uwlax.edu::fa919fd6-03f8-48d0-9b95-10ac8c9672df" providerId="AD" clId="Web-{B0952B8D-BEC4-DA76-B965-84A631F6CC09}" dt="2020-11-24T16:46:00.775" v="517" actId="20577"/>
        <pc:sldMkLst>
          <pc:docMk/>
          <pc:sldMk cId="3165589060" sldId="275"/>
        </pc:sldMkLst>
        <pc:spChg chg="mod">
          <ac:chgData name="Chad Vidden" userId="S::cvidden@uwlax.edu::fa919fd6-03f8-48d0-9b95-10ac8c9672df" providerId="AD" clId="Web-{B0952B8D-BEC4-DA76-B965-84A631F6CC09}" dt="2020-11-24T16:46:00.775" v="517" actId="20577"/>
          <ac:spMkLst>
            <pc:docMk/>
            <pc:sldMk cId="3165589060" sldId="275"/>
            <ac:spMk id="2" creationId="{85A242A9-2304-4EA6-9CEB-7EAFADBCD0AC}"/>
          </ac:spMkLst>
        </pc:spChg>
      </pc:sldChg>
    </pc:docChg>
  </pc:docChgLst>
  <pc:docChgLst>
    <pc:chgData name="Chad Vidden" userId="S::cvidden@uwlax.edu::fa919fd6-03f8-48d0-9b95-10ac8c9672df" providerId="AD" clId="Web-{E091B069-E8E7-BD7B-7AB1-8B2E78BA9FAD}"/>
    <pc:docChg chg="modSld">
      <pc:chgData name="Chad Vidden" userId="S::cvidden@uwlax.edu::fa919fd6-03f8-48d0-9b95-10ac8c9672df" providerId="AD" clId="Web-{E091B069-E8E7-BD7B-7AB1-8B2E78BA9FAD}" dt="2020-03-24T02:56:13.228" v="75" actId="20577"/>
      <pc:docMkLst>
        <pc:docMk/>
      </pc:docMkLst>
      <pc:sldChg chg="modSp">
        <pc:chgData name="Chad Vidden" userId="S::cvidden@uwlax.edu::fa919fd6-03f8-48d0-9b95-10ac8c9672df" providerId="AD" clId="Web-{E091B069-E8E7-BD7B-7AB1-8B2E78BA9FAD}" dt="2020-03-24T02:56:13.228" v="7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091B069-E8E7-BD7B-7AB1-8B2E78BA9FAD}" dt="2020-03-24T02:56:13.228" v="74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1122C96E-0C0D-6E7C-3469-44DF8BD9CE0E}"/>
    <pc:docChg chg="addSld delSld modSld">
      <pc:chgData name="Chad Vidden" userId="S::cvidden@uwlax.edu::fa919fd6-03f8-48d0-9b95-10ac8c9672df" providerId="AD" clId="Web-{1122C96E-0C0D-6E7C-3469-44DF8BD9CE0E}" dt="2020-10-13T15:45:57.513" v="533"/>
      <pc:docMkLst>
        <pc:docMk/>
      </pc:docMkLst>
      <pc:sldChg chg="modSp">
        <pc:chgData name="Chad Vidden" userId="S::cvidden@uwlax.edu::fa919fd6-03f8-48d0-9b95-10ac8c9672df" providerId="AD" clId="Web-{1122C96E-0C0D-6E7C-3469-44DF8BD9CE0E}" dt="2020-10-13T15:36:00.302" v="8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1122C96E-0C0D-6E7C-3469-44DF8BD9CE0E}" dt="2020-10-13T15:33:05.430" v="13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1122C96E-0C0D-6E7C-3469-44DF8BD9CE0E}" dt="2020-10-13T15:36:00.302" v="83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1122C96E-0C0D-6E7C-3469-44DF8BD9CE0E}" dt="2020-10-13T15:36:05.912" v="89"/>
        <pc:sldMkLst>
          <pc:docMk/>
          <pc:sldMk cId="56278089" sldId="264"/>
        </pc:sldMkLst>
      </pc:sldChg>
      <pc:sldChg chg="modSp new modNotes">
        <pc:chgData name="Chad Vidden" userId="S::cvidden@uwlax.edu::fa919fd6-03f8-48d0-9b95-10ac8c9672df" providerId="AD" clId="Web-{1122C96E-0C0D-6E7C-3469-44DF8BD9CE0E}" dt="2020-10-13T15:38:54.316" v="243"/>
        <pc:sldMkLst>
          <pc:docMk/>
          <pc:sldMk cId="428979655" sldId="264"/>
        </pc:sldMkLst>
        <pc:spChg chg="mod">
          <ac:chgData name="Chad Vidden" userId="S::cvidden@uwlax.edu::fa919fd6-03f8-48d0-9b95-10ac8c9672df" providerId="AD" clId="Web-{1122C96E-0C0D-6E7C-3469-44DF8BD9CE0E}" dt="2020-10-13T15:36:57.145" v="128" actId="20577"/>
          <ac:spMkLst>
            <pc:docMk/>
            <pc:sldMk cId="428979655" sldId="264"/>
            <ac:spMk id="2" creationId="{1A23D086-7A85-441B-8CE7-6583A391ABDD}"/>
          </ac:spMkLst>
        </pc:spChg>
      </pc:sldChg>
      <pc:sldChg chg="modSp new modNotes">
        <pc:chgData name="Chad Vidden" userId="S::cvidden@uwlax.edu::fa919fd6-03f8-48d0-9b95-10ac8c9672df" providerId="AD" clId="Web-{1122C96E-0C0D-6E7C-3469-44DF8BD9CE0E}" dt="2020-10-13T15:39:46.206" v="305"/>
        <pc:sldMkLst>
          <pc:docMk/>
          <pc:sldMk cId="1609446771" sldId="265"/>
        </pc:sldMkLst>
        <pc:spChg chg="mod">
          <ac:chgData name="Chad Vidden" userId="S::cvidden@uwlax.edu::fa919fd6-03f8-48d0-9b95-10ac8c9672df" providerId="AD" clId="Web-{1122C96E-0C0D-6E7C-3469-44DF8BD9CE0E}" dt="2020-10-13T15:39:08.581" v="267" actId="20577"/>
          <ac:spMkLst>
            <pc:docMk/>
            <pc:sldMk cId="1609446771" sldId="265"/>
            <ac:spMk id="2" creationId="{53149162-D754-4CF9-8422-F6F25380D229}"/>
          </ac:spMkLst>
        </pc:spChg>
      </pc:sldChg>
      <pc:sldChg chg="del">
        <pc:chgData name="Chad Vidden" userId="S::cvidden@uwlax.edu::fa919fd6-03f8-48d0-9b95-10ac8c9672df" providerId="AD" clId="Web-{1122C96E-0C0D-6E7C-3469-44DF8BD9CE0E}" dt="2020-10-13T15:36:05.912" v="87"/>
        <pc:sldMkLst>
          <pc:docMk/>
          <pc:sldMk cId="3843921896" sldId="265"/>
        </pc:sldMkLst>
      </pc:sldChg>
      <pc:sldChg chg="del">
        <pc:chgData name="Chad Vidden" userId="S::cvidden@uwlax.edu::fa919fd6-03f8-48d0-9b95-10ac8c9672df" providerId="AD" clId="Web-{1122C96E-0C0D-6E7C-3469-44DF8BD9CE0E}" dt="2020-10-13T15:36:05.912" v="86"/>
        <pc:sldMkLst>
          <pc:docMk/>
          <pc:sldMk cId="1670785028" sldId="266"/>
        </pc:sldMkLst>
      </pc:sldChg>
      <pc:sldChg chg="modSp new modNotes">
        <pc:chgData name="Chad Vidden" userId="S::cvidden@uwlax.edu::fa919fd6-03f8-48d0-9b95-10ac8c9672df" providerId="AD" clId="Web-{1122C96E-0C0D-6E7C-3469-44DF8BD9CE0E}" dt="2020-10-13T15:43:01.438" v="414"/>
        <pc:sldMkLst>
          <pc:docMk/>
          <pc:sldMk cId="3601284049" sldId="266"/>
        </pc:sldMkLst>
        <pc:spChg chg="mod">
          <ac:chgData name="Chad Vidden" userId="S::cvidden@uwlax.edu::fa919fd6-03f8-48d0-9b95-10ac8c9672df" providerId="AD" clId="Web-{1122C96E-0C0D-6E7C-3469-44DF8BD9CE0E}" dt="2020-10-13T15:41:06.548" v="339" actId="20577"/>
          <ac:spMkLst>
            <pc:docMk/>
            <pc:sldMk cId="3601284049" sldId="266"/>
            <ac:spMk id="2" creationId="{D5A618E4-F148-48CA-9C16-E40143B18BEE}"/>
          </ac:spMkLst>
        </pc:spChg>
      </pc:sldChg>
      <pc:sldChg chg="del">
        <pc:chgData name="Chad Vidden" userId="S::cvidden@uwlax.edu::fa919fd6-03f8-48d0-9b95-10ac8c9672df" providerId="AD" clId="Web-{1122C96E-0C0D-6E7C-3469-44DF8BD9CE0E}" dt="2020-10-13T15:36:05.912" v="88"/>
        <pc:sldMkLst>
          <pc:docMk/>
          <pc:sldMk cId="3727316081" sldId="267"/>
        </pc:sldMkLst>
      </pc:sldChg>
      <pc:sldChg chg="addSp modSp new modNotes">
        <pc:chgData name="Chad Vidden" userId="S::cvidden@uwlax.edu::fa919fd6-03f8-48d0-9b95-10ac8c9672df" providerId="AD" clId="Web-{1122C96E-0C0D-6E7C-3469-44DF8BD9CE0E}" dt="2020-10-13T15:45:57.513" v="533"/>
        <pc:sldMkLst>
          <pc:docMk/>
          <pc:sldMk cId="4237518565" sldId="267"/>
        </pc:sldMkLst>
        <pc:spChg chg="mod">
          <ac:chgData name="Chad Vidden" userId="S::cvidden@uwlax.edu::fa919fd6-03f8-48d0-9b95-10ac8c9672df" providerId="AD" clId="Web-{1122C96E-0C0D-6E7C-3469-44DF8BD9CE0E}" dt="2020-10-13T15:43:22.765" v="468" actId="20577"/>
          <ac:spMkLst>
            <pc:docMk/>
            <pc:sldMk cId="4237518565" sldId="267"/>
            <ac:spMk id="2" creationId="{A5EC425B-A354-4221-A72D-1E52A9ED5AFA}"/>
          </ac:spMkLst>
        </pc:spChg>
        <pc:spChg chg="add mod">
          <ac:chgData name="Chad Vidden" userId="S::cvidden@uwlax.edu::fa919fd6-03f8-48d0-9b95-10ac8c9672df" providerId="AD" clId="Web-{1122C96E-0C0D-6E7C-3469-44DF8BD9CE0E}" dt="2020-10-13T15:45:54.420" v="531"/>
          <ac:spMkLst>
            <pc:docMk/>
            <pc:sldMk cId="4237518565" sldId="267"/>
            <ac:spMk id="4" creationId="{79962711-5A2F-4B17-AF47-8DD96036AE6A}"/>
          </ac:spMkLst>
        </pc:spChg>
        <pc:spChg chg="add mod">
          <ac:chgData name="Chad Vidden" userId="S::cvidden@uwlax.edu::fa919fd6-03f8-48d0-9b95-10ac8c9672df" providerId="AD" clId="Web-{1122C96E-0C0D-6E7C-3469-44DF8BD9CE0E}" dt="2020-10-13T15:45:57.513" v="533"/>
          <ac:spMkLst>
            <pc:docMk/>
            <pc:sldMk cId="4237518565" sldId="267"/>
            <ac:spMk id="5" creationId="{E8D21213-5C2A-4E0F-8DE5-C514B9985630}"/>
          </ac:spMkLst>
        </pc:spChg>
      </pc:sldChg>
      <pc:sldChg chg="del">
        <pc:chgData name="Chad Vidden" userId="S::cvidden@uwlax.edu::fa919fd6-03f8-48d0-9b95-10ac8c9672df" providerId="AD" clId="Web-{1122C96E-0C0D-6E7C-3469-44DF8BD9CE0E}" dt="2020-10-13T15:36:05.912" v="85"/>
        <pc:sldMkLst>
          <pc:docMk/>
          <pc:sldMk cId="1473843802" sldId="268"/>
        </pc:sldMkLst>
      </pc:sldChg>
      <pc:sldChg chg="modSp add replId modNotes">
        <pc:chgData name="Chad Vidden" userId="S::cvidden@uwlax.edu::fa919fd6-03f8-48d0-9b95-10ac8c9672df" providerId="AD" clId="Web-{1122C96E-0C0D-6E7C-3469-44DF8BD9CE0E}" dt="2020-10-13T15:42:58.203" v="412"/>
        <pc:sldMkLst>
          <pc:docMk/>
          <pc:sldMk cId="3303830101" sldId="268"/>
        </pc:sldMkLst>
        <pc:spChg chg="mod">
          <ac:chgData name="Chad Vidden" userId="S::cvidden@uwlax.edu::fa919fd6-03f8-48d0-9b95-10ac8c9672df" providerId="AD" clId="Web-{1122C96E-0C0D-6E7C-3469-44DF8BD9CE0E}" dt="2020-10-13T15:42:39.094" v="395" actId="20577"/>
          <ac:spMkLst>
            <pc:docMk/>
            <pc:sldMk cId="3303830101" sldId="268"/>
            <ac:spMk id="2" creationId="{D5A618E4-F148-48CA-9C16-E40143B18BEE}"/>
          </ac:spMkLst>
        </pc:spChg>
      </pc:sldChg>
      <pc:sldChg chg="new del">
        <pc:chgData name="Chad Vidden" userId="S::cvidden@uwlax.edu::fa919fd6-03f8-48d0-9b95-10ac8c9672df" providerId="AD" clId="Web-{1122C96E-0C0D-6E7C-3469-44DF8BD9CE0E}" dt="2020-10-13T15:44:50.436" v="529"/>
        <pc:sldMkLst>
          <pc:docMk/>
          <pc:sldMk cId="441215121" sldId="269"/>
        </pc:sldMkLst>
      </pc:sldChg>
    </pc:docChg>
  </pc:docChgLst>
  <pc:docChgLst>
    <pc:chgData name="Chad Vidden" userId="S::cvidden@uwlax.edu::fa919fd6-03f8-48d0-9b95-10ac8c9672df" providerId="AD" clId="Web-{ADC96D71-8FC8-F86C-98E9-41039812E0E4}"/>
    <pc:docChg chg="modSld">
      <pc:chgData name="Chad Vidden" userId="S::cvidden@uwlax.edu::fa919fd6-03f8-48d0-9b95-10ac8c9672df" providerId="AD" clId="Web-{ADC96D71-8FC8-F86C-98E9-41039812E0E4}" dt="2020-10-15T19:42:36.432" v="58"/>
      <pc:docMkLst>
        <pc:docMk/>
      </pc:docMkLst>
      <pc:sldChg chg="modNotes">
        <pc:chgData name="Chad Vidden" userId="S::cvidden@uwlax.edu::fa919fd6-03f8-48d0-9b95-10ac8c9672df" providerId="AD" clId="Web-{ADC96D71-8FC8-F86C-98E9-41039812E0E4}" dt="2020-10-15T19:42:36.432" v="58"/>
        <pc:sldMkLst>
          <pc:docMk/>
          <pc:sldMk cId="2591887543" sldId="273"/>
        </pc:sldMkLst>
      </pc:sldChg>
    </pc:docChg>
  </pc:docChgLst>
  <pc:docChgLst>
    <pc:chgData name="Chad Vidden" userId="S::cvidden@uwlax.edu::fa919fd6-03f8-48d0-9b95-10ac8c9672df" providerId="AD" clId="Web-{E02C58ED-F9ED-B3C1-7825-15041EEDACCA}"/>
    <pc:docChg chg="modSld">
      <pc:chgData name="Chad Vidden" userId="S::cvidden@uwlax.edu::fa919fd6-03f8-48d0-9b95-10ac8c9672df" providerId="AD" clId="Web-{E02C58ED-F9ED-B3C1-7825-15041EEDACCA}" dt="2020-11-23T15:20:37.090" v="18" actId="20577"/>
      <pc:docMkLst>
        <pc:docMk/>
      </pc:docMkLst>
      <pc:sldChg chg="modSp">
        <pc:chgData name="Chad Vidden" userId="S::cvidden@uwlax.edu::fa919fd6-03f8-48d0-9b95-10ac8c9672df" providerId="AD" clId="Web-{E02C58ED-F9ED-B3C1-7825-15041EEDACCA}" dt="2020-11-23T15:20:37.090" v="17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E02C58ED-F9ED-B3C1-7825-15041EEDACCA}" dt="2020-11-23T15:20:37.090" v="17" actId="20577"/>
          <ac:spMkLst>
            <pc:docMk/>
            <pc:sldMk cId="3637318454" sldId="257"/>
            <ac:spMk id="3" creationId="{E1A1EB2E-E81E-49DE-9DE5-B6326661C598}"/>
          </ac:spMkLst>
        </pc:spChg>
      </pc:sldChg>
    </pc:docChg>
  </pc:docChgLst>
  <pc:docChgLst>
    <pc:chgData name="Chad Vidden" userId="S::cvidden@uwlax.edu::fa919fd6-03f8-48d0-9b95-10ac8c9672df" providerId="AD" clId="Web-{2F04C4E3-669F-70D8-5DCF-830A243B1A50}"/>
    <pc:docChg chg="modSld">
      <pc:chgData name="Chad Vidden" userId="S::cvidden@uwlax.edu::fa919fd6-03f8-48d0-9b95-10ac8c9672df" providerId="AD" clId="Web-{2F04C4E3-669F-70D8-5DCF-830A243B1A50}" dt="2020-11-23T15:52:03.939" v="76" actId="20577"/>
      <pc:docMkLst>
        <pc:docMk/>
      </pc:docMkLst>
      <pc:sldChg chg="modSp">
        <pc:chgData name="Chad Vidden" userId="S::cvidden@uwlax.edu::fa919fd6-03f8-48d0-9b95-10ac8c9672df" providerId="AD" clId="Web-{2F04C4E3-669F-70D8-5DCF-830A243B1A50}" dt="2020-11-23T15:52:02.564" v="7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2F04C4E3-669F-70D8-5DCF-830A243B1A50}" dt="2020-11-23T15:52:02.564" v="73" actId="20577"/>
          <ac:spMkLst>
            <pc:docMk/>
            <pc:sldMk cId="3637318454" sldId="257"/>
            <ac:spMk id="3" creationId="{E1A1EB2E-E81E-49DE-9DE5-B6326661C598}"/>
          </ac:spMkLst>
        </pc:spChg>
      </pc:sldChg>
    </pc:docChg>
  </pc:docChgLst>
  <pc:docChgLst>
    <pc:chgData clId="Web-{E02C58ED-F9ED-B3C1-7825-15041EEDACCA}"/>
    <pc:docChg chg="modSld">
      <pc:chgData name="" userId="" providerId="" clId="Web-{E02C58ED-F9ED-B3C1-7825-15041EEDACCA}" dt="2020-11-23T15:20:30.762" v="10" actId="20577"/>
      <pc:docMkLst>
        <pc:docMk/>
      </pc:docMkLst>
      <pc:sldChg chg="modSp">
        <pc:chgData name="" userId="" providerId="" clId="Web-{E02C58ED-F9ED-B3C1-7825-15041EEDACCA}" dt="2020-11-23T15:20:30.746" v="9" actId="20577"/>
        <pc:sldMkLst>
          <pc:docMk/>
          <pc:sldMk cId="3637318454" sldId="257"/>
        </pc:sldMkLst>
        <pc:spChg chg="mod">
          <ac:chgData name="" userId="" providerId="" clId="Web-{E02C58ED-F9ED-B3C1-7825-15041EEDACCA}" dt="2020-11-23T15:20:30.746" v="9" actId="20577"/>
          <ac:spMkLst>
            <pc:docMk/>
            <pc:sldMk cId="3637318454" sldId="257"/>
            <ac:spMk id="3" creationId="{E1A1EB2E-E81E-49DE-9DE5-B6326661C598}"/>
          </ac:spMkLst>
        </pc:spChg>
      </pc:sldChg>
    </pc:docChg>
  </pc:docChgLst>
  <pc:docChgLst>
    <pc:chgData name="Chad Vidden" userId="S::cvidden@uwlax.edu::fa919fd6-03f8-48d0-9b95-10ac8c9672df" providerId="AD" clId="Web-{3F37DFBD-52F8-C4AE-C567-37388CBB599A}"/>
    <pc:docChg chg="addSld modSld sldOrd">
      <pc:chgData name="Chad Vidden" userId="S::cvidden@uwlax.edu::fa919fd6-03f8-48d0-9b95-10ac8c9672df" providerId="AD" clId="Web-{3F37DFBD-52F8-C4AE-C567-37388CBB599A}" dt="2020-10-13T16:16:16.249" v="116" actId="20577"/>
      <pc:docMkLst>
        <pc:docMk/>
      </pc:docMkLst>
      <pc:sldChg chg="modSp new ord">
        <pc:chgData name="Chad Vidden" userId="S::cvidden@uwlax.edu::fa919fd6-03f8-48d0-9b95-10ac8c9672df" providerId="AD" clId="Web-{3F37DFBD-52F8-C4AE-C567-37388CBB599A}" dt="2020-10-13T15:48:14.462" v="24" actId="20577"/>
        <pc:sldMkLst>
          <pc:docMk/>
          <pc:sldMk cId="2413296860" sldId="269"/>
        </pc:sldMkLst>
        <pc:spChg chg="mod">
          <ac:chgData name="Chad Vidden" userId="S::cvidden@uwlax.edu::fa919fd6-03f8-48d0-9b95-10ac8c9672df" providerId="AD" clId="Web-{3F37DFBD-52F8-C4AE-C567-37388CBB599A}" dt="2020-10-13T15:48:14.462" v="24" actId="20577"/>
          <ac:spMkLst>
            <pc:docMk/>
            <pc:sldMk cId="2413296860" sldId="269"/>
            <ac:spMk id="2" creationId="{F7FE907F-CC9C-46E3-8C49-29F1AB9200A6}"/>
          </ac:spMkLst>
        </pc:spChg>
        <pc:spChg chg="mod">
          <ac:chgData name="Chad Vidden" userId="S::cvidden@uwlax.edu::fa919fd6-03f8-48d0-9b95-10ac8c9672df" providerId="AD" clId="Web-{3F37DFBD-52F8-C4AE-C567-37388CBB599A}" dt="2020-10-13T15:48:10.902" v="16" actId="20577"/>
          <ac:spMkLst>
            <pc:docMk/>
            <pc:sldMk cId="2413296860" sldId="269"/>
            <ac:spMk id="3" creationId="{902745ED-F68A-42AC-AB6D-0B056C7D0A23}"/>
          </ac:spMkLst>
        </pc:spChg>
      </pc:sldChg>
      <pc:sldChg chg="modSp new">
        <pc:chgData name="Chad Vidden" userId="S::cvidden@uwlax.edu::fa919fd6-03f8-48d0-9b95-10ac8c9672df" providerId="AD" clId="Web-{3F37DFBD-52F8-C4AE-C567-37388CBB599A}" dt="2020-10-13T16:16:14.452" v="114" actId="20577"/>
        <pc:sldMkLst>
          <pc:docMk/>
          <pc:sldMk cId="692642629" sldId="270"/>
        </pc:sldMkLst>
        <pc:spChg chg="mod">
          <ac:chgData name="Chad Vidden" userId="S::cvidden@uwlax.edu::fa919fd6-03f8-48d0-9b95-10ac8c9672df" providerId="AD" clId="Web-{3F37DFBD-52F8-C4AE-C567-37388CBB599A}" dt="2020-10-13T15:47:48.681" v="10" actId="20577"/>
          <ac:spMkLst>
            <pc:docMk/>
            <pc:sldMk cId="692642629" sldId="270"/>
            <ac:spMk id="2" creationId="{56F2ABDA-ACC4-4D00-9465-D9A2C9DD00BD}"/>
          </ac:spMkLst>
        </pc:spChg>
        <pc:spChg chg="mod">
          <ac:chgData name="Chad Vidden" userId="S::cvidden@uwlax.edu::fa919fd6-03f8-48d0-9b95-10ac8c9672df" providerId="AD" clId="Web-{3F37DFBD-52F8-C4AE-C567-37388CBB599A}" dt="2020-10-13T16:16:14.452" v="114" actId="20577"/>
          <ac:spMkLst>
            <pc:docMk/>
            <pc:sldMk cId="692642629" sldId="270"/>
            <ac:spMk id="3" creationId="{0876F416-AC4F-460D-BBDE-607EAA04CD58}"/>
          </ac:spMkLst>
        </pc:spChg>
      </pc:sldChg>
    </pc:docChg>
  </pc:docChgLst>
  <pc:docChgLst>
    <pc:chgData name="Chad Vidden" userId="S::cvidden@uwlax.edu::fa919fd6-03f8-48d0-9b95-10ac8c9672df" providerId="AD" clId="Web-{DDA8F9B5-4581-7E8E-84B0-01717667BF69}"/>
    <pc:docChg chg="addSld delSld modSld sldOrd">
      <pc:chgData name="Chad Vidden" userId="S::cvidden@uwlax.edu::fa919fd6-03f8-48d0-9b95-10ac8c9672df" providerId="AD" clId="Web-{DDA8F9B5-4581-7E8E-84B0-01717667BF69}" dt="2020-10-14T15:27:52.125" v="344" actId="20577"/>
      <pc:docMkLst>
        <pc:docMk/>
      </pc:docMkLst>
      <pc:sldChg chg="modSp">
        <pc:chgData name="Chad Vidden" userId="S::cvidden@uwlax.edu::fa919fd6-03f8-48d0-9b95-10ac8c9672df" providerId="AD" clId="Web-{DDA8F9B5-4581-7E8E-84B0-01717667BF69}" dt="2020-10-14T15:20:13.578" v="86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DDA8F9B5-4581-7E8E-84B0-01717667BF69}" dt="2020-10-14T15:17:44.734" v="74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DDA8F9B5-4581-7E8E-84B0-01717667BF69}" dt="2020-10-14T15:20:13.578" v="86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DDA8F9B5-4581-7E8E-84B0-01717667BF69}" dt="2020-10-14T15:19:43.735" v="78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DDA8F9B5-4581-7E8E-84B0-01717667BF69}" dt="2020-10-14T15:19:43.735" v="78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modSp modNotes">
        <pc:chgData name="Chad Vidden" userId="S::cvidden@uwlax.edu::fa919fd6-03f8-48d0-9b95-10ac8c9672df" providerId="AD" clId="Web-{DDA8F9B5-4581-7E8E-84B0-01717667BF69}" dt="2020-10-14T15:20:53.281" v="125"/>
        <pc:sldMkLst>
          <pc:docMk/>
          <pc:sldMk cId="428979655" sldId="264"/>
        </pc:sldMkLst>
        <pc:spChg chg="mod">
          <ac:chgData name="Chad Vidden" userId="S::cvidden@uwlax.edu::fa919fd6-03f8-48d0-9b95-10ac8c9672df" providerId="AD" clId="Web-{DDA8F9B5-4581-7E8E-84B0-01717667BF69}" dt="2020-10-14T15:20:36.203" v="120" actId="20577"/>
          <ac:spMkLst>
            <pc:docMk/>
            <pc:sldMk cId="428979655" sldId="264"/>
            <ac:spMk id="2" creationId="{1A23D086-7A85-441B-8CE7-6583A391ABDD}"/>
          </ac:spMkLst>
        </pc:spChg>
      </pc:sldChg>
      <pc:sldChg chg="del">
        <pc:chgData name="Chad Vidden" userId="S::cvidden@uwlax.edu::fa919fd6-03f8-48d0-9b95-10ac8c9672df" providerId="AD" clId="Web-{DDA8F9B5-4581-7E8E-84B0-01717667BF69}" dt="2020-10-14T15:20:58.640" v="129"/>
        <pc:sldMkLst>
          <pc:docMk/>
          <pc:sldMk cId="1609446771" sldId="265"/>
        </pc:sldMkLst>
      </pc:sldChg>
      <pc:sldChg chg="del">
        <pc:chgData name="Chad Vidden" userId="S::cvidden@uwlax.edu::fa919fd6-03f8-48d0-9b95-10ac8c9672df" providerId="AD" clId="Web-{DDA8F9B5-4581-7E8E-84B0-01717667BF69}" dt="2020-10-14T15:20:58.640" v="128"/>
        <pc:sldMkLst>
          <pc:docMk/>
          <pc:sldMk cId="3601284049" sldId="266"/>
        </pc:sldMkLst>
      </pc:sldChg>
      <pc:sldChg chg="del">
        <pc:chgData name="Chad Vidden" userId="S::cvidden@uwlax.edu::fa919fd6-03f8-48d0-9b95-10ac8c9672df" providerId="AD" clId="Web-{DDA8F9B5-4581-7E8E-84B0-01717667BF69}" dt="2020-10-14T15:20:58.640" v="126"/>
        <pc:sldMkLst>
          <pc:docMk/>
          <pc:sldMk cId="4237518565" sldId="267"/>
        </pc:sldMkLst>
      </pc:sldChg>
      <pc:sldChg chg="del">
        <pc:chgData name="Chad Vidden" userId="S::cvidden@uwlax.edu::fa919fd6-03f8-48d0-9b95-10ac8c9672df" providerId="AD" clId="Web-{DDA8F9B5-4581-7E8E-84B0-01717667BF69}" dt="2020-10-14T15:20:58.640" v="127"/>
        <pc:sldMkLst>
          <pc:docMk/>
          <pc:sldMk cId="3303830101" sldId="268"/>
        </pc:sldMkLst>
      </pc:sldChg>
      <pc:sldChg chg="modSp">
        <pc:chgData name="Chad Vidden" userId="S::cvidden@uwlax.edu::fa919fd6-03f8-48d0-9b95-10ac8c9672df" providerId="AD" clId="Web-{DDA8F9B5-4581-7E8E-84B0-01717667BF69}" dt="2020-10-14T15:27:51.422" v="342" actId="20577"/>
        <pc:sldMkLst>
          <pc:docMk/>
          <pc:sldMk cId="2413296860" sldId="269"/>
        </pc:sldMkLst>
        <pc:spChg chg="mod">
          <ac:chgData name="Chad Vidden" userId="S::cvidden@uwlax.edu::fa919fd6-03f8-48d0-9b95-10ac8c9672df" providerId="AD" clId="Web-{DDA8F9B5-4581-7E8E-84B0-01717667BF69}" dt="2020-10-14T15:27:51.422" v="342" actId="20577"/>
          <ac:spMkLst>
            <pc:docMk/>
            <pc:sldMk cId="2413296860" sldId="269"/>
            <ac:spMk id="2" creationId="{F7FE907F-CC9C-46E3-8C49-29F1AB9200A6}"/>
          </ac:spMkLst>
        </pc:spChg>
      </pc:sldChg>
      <pc:sldChg chg="modSp">
        <pc:chgData name="Chad Vidden" userId="S::cvidden@uwlax.edu::fa919fd6-03f8-48d0-9b95-10ac8c9672df" providerId="AD" clId="Web-{DDA8F9B5-4581-7E8E-84B0-01717667BF69}" dt="2020-10-14T15:27:45.984" v="340" actId="20577"/>
        <pc:sldMkLst>
          <pc:docMk/>
          <pc:sldMk cId="692642629" sldId="270"/>
        </pc:sldMkLst>
        <pc:spChg chg="mod">
          <ac:chgData name="Chad Vidden" userId="S::cvidden@uwlax.edu::fa919fd6-03f8-48d0-9b95-10ac8c9672df" providerId="AD" clId="Web-{DDA8F9B5-4581-7E8E-84B0-01717667BF69}" dt="2020-10-14T15:24:35.844" v="256" actId="20577"/>
          <ac:spMkLst>
            <pc:docMk/>
            <pc:sldMk cId="692642629" sldId="270"/>
            <ac:spMk id="2" creationId="{56F2ABDA-ACC4-4D00-9465-D9A2C9DD00BD}"/>
          </ac:spMkLst>
        </pc:spChg>
        <pc:spChg chg="mod">
          <ac:chgData name="Chad Vidden" userId="S::cvidden@uwlax.edu::fa919fd6-03f8-48d0-9b95-10ac8c9672df" providerId="AD" clId="Web-{DDA8F9B5-4581-7E8E-84B0-01717667BF69}" dt="2020-10-14T15:27:45.984" v="340" actId="20577"/>
          <ac:spMkLst>
            <pc:docMk/>
            <pc:sldMk cId="692642629" sldId="270"/>
            <ac:spMk id="3" creationId="{0876F416-AC4F-460D-BBDE-607EAA04CD58}"/>
          </ac:spMkLst>
        </pc:spChg>
      </pc:sldChg>
      <pc:sldChg chg="modSp new ord modNotes">
        <pc:chgData name="Chad Vidden" userId="S::cvidden@uwlax.edu::fa919fd6-03f8-48d0-9b95-10ac8c9672df" providerId="AD" clId="Web-{DDA8F9B5-4581-7E8E-84B0-01717667BF69}" dt="2020-10-14T15:22:28.625" v="166"/>
        <pc:sldMkLst>
          <pc:docMk/>
          <pc:sldMk cId="4198890115" sldId="271"/>
        </pc:sldMkLst>
        <pc:spChg chg="mod">
          <ac:chgData name="Chad Vidden" userId="S::cvidden@uwlax.edu::fa919fd6-03f8-48d0-9b95-10ac8c9672df" providerId="AD" clId="Web-{DDA8F9B5-4581-7E8E-84B0-01717667BF69}" dt="2020-10-14T15:21:52.812" v="146" actId="20577"/>
          <ac:spMkLst>
            <pc:docMk/>
            <pc:sldMk cId="4198890115" sldId="271"/>
            <ac:spMk id="2" creationId="{4F2353F5-6F44-4DFF-9A66-7D2DA46A2EE5}"/>
          </ac:spMkLst>
        </pc:spChg>
      </pc:sldChg>
      <pc:sldChg chg="modSp new modNotes">
        <pc:chgData name="Chad Vidden" userId="S::cvidden@uwlax.edu::fa919fd6-03f8-48d0-9b95-10ac8c9672df" providerId="AD" clId="Web-{DDA8F9B5-4581-7E8E-84B0-01717667BF69}" dt="2020-10-14T15:23:25.500" v="199"/>
        <pc:sldMkLst>
          <pc:docMk/>
          <pc:sldMk cId="1236477109" sldId="272"/>
        </pc:sldMkLst>
        <pc:spChg chg="mod">
          <ac:chgData name="Chad Vidden" userId="S::cvidden@uwlax.edu::fa919fd6-03f8-48d0-9b95-10ac8c9672df" providerId="AD" clId="Web-{DDA8F9B5-4581-7E8E-84B0-01717667BF69}" dt="2020-10-14T15:23:06.015" v="184" actId="20577"/>
          <ac:spMkLst>
            <pc:docMk/>
            <pc:sldMk cId="1236477109" sldId="272"/>
            <ac:spMk id="2" creationId="{653D5B30-0595-4703-A864-2CAD37D18FDD}"/>
          </ac:spMkLst>
        </pc:spChg>
      </pc:sldChg>
      <pc:sldChg chg="modSp new modNotes">
        <pc:chgData name="Chad Vidden" userId="S::cvidden@uwlax.edu::fa919fd6-03f8-48d0-9b95-10ac8c9672df" providerId="AD" clId="Web-{DDA8F9B5-4581-7E8E-84B0-01717667BF69}" dt="2020-10-14T15:24:32.906" v="255"/>
        <pc:sldMkLst>
          <pc:docMk/>
          <pc:sldMk cId="583993040" sldId="273"/>
        </pc:sldMkLst>
        <pc:spChg chg="mod">
          <ac:chgData name="Chad Vidden" userId="S::cvidden@uwlax.edu::fa919fd6-03f8-48d0-9b95-10ac8c9672df" providerId="AD" clId="Web-{DDA8F9B5-4581-7E8E-84B0-01717667BF69}" dt="2020-10-14T15:23:52.203" v="222" actId="20577"/>
          <ac:spMkLst>
            <pc:docMk/>
            <pc:sldMk cId="583993040" sldId="273"/>
            <ac:spMk id="2" creationId="{CEF7A2E3-4B5C-406A-B3A4-FCB8256AE5B6}"/>
          </ac:spMkLst>
        </pc:spChg>
      </pc:sldChg>
    </pc:docChg>
  </pc:docChgLst>
  <pc:docChgLst>
    <pc:chgData name="Chad Vidden" userId="S::cvidden@uwlax.edu::fa919fd6-03f8-48d0-9b95-10ac8c9672df" providerId="AD" clId="Web-{02B217B5-30A5-BAA7-E729-BAB759AB4EFB}"/>
    <pc:docChg chg="delSld">
      <pc:chgData name="Chad Vidden" userId="S::cvidden@uwlax.edu::fa919fd6-03f8-48d0-9b95-10ac8c9672df" providerId="AD" clId="Web-{02B217B5-30A5-BAA7-E729-BAB759AB4EFB}" dt="2020-10-15T19:35:26.955" v="1"/>
      <pc:docMkLst>
        <pc:docMk/>
      </pc:docMkLst>
      <pc:sldChg chg="del">
        <pc:chgData name="Chad Vidden" userId="S::cvidden@uwlax.edu::fa919fd6-03f8-48d0-9b95-10ac8c9672df" providerId="AD" clId="Web-{02B217B5-30A5-BAA7-E729-BAB759AB4EFB}" dt="2020-10-15T19:35:26.955" v="0"/>
        <pc:sldMkLst>
          <pc:docMk/>
          <pc:sldMk cId="2413296860" sldId="269"/>
        </pc:sldMkLst>
      </pc:sldChg>
      <pc:sldChg chg="del">
        <pc:chgData name="Chad Vidden" userId="S::cvidden@uwlax.edu::fa919fd6-03f8-48d0-9b95-10ac8c9672df" providerId="AD" clId="Web-{02B217B5-30A5-BAA7-E729-BAB759AB4EFB}" dt="2020-10-15T19:35:26.955" v="1"/>
        <pc:sldMkLst>
          <pc:docMk/>
          <pc:sldMk cId="692642629" sldId="270"/>
        </pc:sldMkLst>
      </pc:sldChg>
    </pc:docChg>
  </pc:docChgLst>
  <pc:docChgLst>
    <pc:chgData name="Chad Vidden" userId="S::cvidden@uwlax.edu::fa919fd6-03f8-48d0-9b95-10ac8c9672df" providerId="AD" clId="Web-{EAC3D098-C998-E8AA-4624-0AEEB59C475E}"/>
    <pc:docChg chg="addSld modSld">
      <pc:chgData name="Chad Vidden" userId="S::cvidden@uwlax.edu::fa919fd6-03f8-48d0-9b95-10ac8c9672df" providerId="AD" clId="Web-{EAC3D098-C998-E8AA-4624-0AEEB59C475E}" dt="2020-03-23T21:10:09.276" v="11" actId="20577"/>
      <pc:docMkLst>
        <pc:docMk/>
      </pc:docMkLst>
      <pc:sldChg chg="addSp modSp">
        <pc:chgData name="Chad Vidden" userId="S::cvidden@uwlax.edu::fa919fd6-03f8-48d0-9b95-10ac8c9672df" providerId="AD" clId="Web-{EAC3D098-C998-E8AA-4624-0AEEB59C475E}" dt="2020-03-23T21:09:46.573" v="1"/>
        <pc:sldMkLst>
          <pc:docMk/>
          <pc:sldMk cId="3637318454" sldId="257"/>
        </pc:sldMkLst>
        <pc:spChg chg="add mod">
          <ac:chgData name="Chad Vidden" userId="S::cvidden@uwlax.edu::fa919fd6-03f8-48d0-9b95-10ac8c9672df" providerId="AD" clId="Web-{EAC3D098-C998-E8AA-4624-0AEEB59C475E}" dt="2020-03-23T21:09:46.573" v="1"/>
          <ac:spMkLst>
            <pc:docMk/>
            <pc:sldMk cId="3637318454" sldId="257"/>
            <ac:spMk id="4" creationId="{3996CF6C-6898-4E86-A6C4-DA022E11A964}"/>
          </ac:spMkLst>
        </pc:spChg>
      </pc:sldChg>
      <pc:sldChg chg="modSp new">
        <pc:chgData name="Chad Vidden" userId="S::cvidden@uwlax.edu::fa919fd6-03f8-48d0-9b95-10ac8c9672df" providerId="AD" clId="Web-{EAC3D098-C998-E8AA-4624-0AEEB59C475E}" dt="2020-03-23T21:10:09.229" v="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AC3D098-C998-E8AA-4624-0AEEB59C475E}" dt="2020-03-23T21:10:09.229" v="9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EAC3D098-C998-E8AA-4624-0AEEB59C475E}" dt="2020-03-23T21:10:06.354" v="5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D1C72965-1E0E-E21F-B7E1-E61D86C44B62}"/>
    <pc:docChg chg="sldOrd">
      <pc:chgData name="Chad Vidden" userId="S::cvidden@uwlax.edu::fa919fd6-03f8-48d0-9b95-10ac8c9672df" providerId="AD" clId="Web-{D1C72965-1E0E-E21F-B7E1-E61D86C44B62}" dt="2020-12-09T15:03:53.581" v="0"/>
      <pc:docMkLst>
        <pc:docMk/>
      </pc:docMkLst>
      <pc:sldChg chg="ord">
        <pc:chgData name="Chad Vidden" userId="S::cvidden@uwlax.edu::fa919fd6-03f8-48d0-9b95-10ac8c9672df" providerId="AD" clId="Web-{D1C72965-1E0E-E21F-B7E1-E61D86C44B62}" dt="2020-12-09T15:03:53.581" v="0"/>
        <pc:sldMkLst>
          <pc:docMk/>
          <pc:sldMk cId="3835206751" sldId="274"/>
        </pc:sldMkLst>
      </pc:sldChg>
    </pc:docChg>
  </pc:docChgLst>
  <pc:docChgLst>
    <pc:chgData name="Chad Vidden" userId="S::cvidden@uwlax.edu::fa919fd6-03f8-48d0-9b95-10ac8c9672df" providerId="AD" clId="Web-{71D31206-DEDE-F1DE-D8AD-63E66B73B0F7}"/>
    <pc:docChg chg="addSld delSld modSld">
      <pc:chgData name="Chad Vidden" userId="S::cvidden@uwlax.edu::fa919fd6-03f8-48d0-9b95-10ac8c9672df" providerId="AD" clId="Web-{71D31206-DEDE-F1DE-D8AD-63E66B73B0F7}" dt="2020-10-13T15:05:32.279" v="452"/>
      <pc:docMkLst>
        <pc:docMk/>
      </pc:docMkLst>
      <pc:sldChg chg="modSp">
        <pc:chgData name="Chad Vidden" userId="S::cvidden@uwlax.edu::fa919fd6-03f8-48d0-9b95-10ac8c9672df" providerId="AD" clId="Web-{71D31206-DEDE-F1DE-D8AD-63E66B73B0F7}" dt="2020-10-13T14:48:04.007" v="47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71D31206-DEDE-F1DE-D8AD-63E66B73B0F7}" dt="2020-10-13T14:47:39.522" v="26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71D31206-DEDE-F1DE-D8AD-63E66B73B0F7}" dt="2020-10-13T14:48:04.007" v="47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71D31206-DEDE-F1DE-D8AD-63E66B73B0F7}" dt="2020-10-13T14:48:20.445" v="55"/>
        <pc:sldMkLst>
          <pc:docMk/>
          <pc:sldMk cId="2599349530" sldId="258"/>
        </pc:sldMkLst>
      </pc:sldChg>
      <pc:sldChg chg="delSp modSp">
        <pc:chgData name="Chad Vidden" userId="S::cvidden@uwlax.edu::fa919fd6-03f8-48d0-9b95-10ac8c9672df" providerId="AD" clId="Web-{71D31206-DEDE-F1DE-D8AD-63E66B73B0F7}" dt="2020-10-13T14:48:14.413" v="50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71D31206-DEDE-F1DE-D8AD-63E66B73B0F7}" dt="2020-10-13T14:48:14.413" v="50" actId="20577"/>
          <ac:spMkLst>
            <pc:docMk/>
            <pc:sldMk cId="541778303" sldId="263"/>
            <ac:spMk id="2" creationId="{CA451731-004D-47EF-B477-97CEF7BB49D9}"/>
          </ac:spMkLst>
        </pc:spChg>
        <pc:inkChg chg="del">
          <ac:chgData name="Chad Vidden" userId="S::cvidden@uwlax.edu::fa919fd6-03f8-48d0-9b95-10ac8c9672df" providerId="AD" clId="Web-{71D31206-DEDE-F1DE-D8AD-63E66B73B0F7}" dt="2020-10-13T14:48:11.835" v="49"/>
          <ac:inkMkLst>
            <pc:docMk/>
            <pc:sldMk cId="541778303" sldId="263"/>
            <ac:inkMk id="4" creationId="{59B21039-B688-415A-9B1E-91C41ED0C265}"/>
          </ac:inkMkLst>
        </pc:inkChg>
      </pc:sldChg>
      <pc:sldChg chg="modSp new modNotes">
        <pc:chgData name="Chad Vidden" userId="S::cvidden@uwlax.edu::fa919fd6-03f8-48d0-9b95-10ac8c9672df" providerId="AD" clId="Web-{71D31206-DEDE-F1DE-D8AD-63E66B73B0F7}" dt="2020-10-13T14:56:25.791" v="341"/>
        <pc:sldMkLst>
          <pc:docMk/>
          <pc:sldMk cId="56278089" sldId="264"/>
        </pc:sldMkLst>
        <pc:spChg chg="mod">
          <ac:chgData name="Chad Vidden" userId="S::cvidden@uwlax.edu::fa919fd6-03f8-48d0-9b95-10ac8c9672df" providerId="AD" clId="Web-{71D31206-DEDE-F1DE-D8AD-63E66B73B0F7}" dt="2020-10-13T14:48:45.507" v="67" actId="20577"/>
          <ac:spMkLst>
            <pc:docMk/>
            <pc:sldMk cId="56278089" sldId="264"/>
            <ac:spMk id="2" creationId="{147D7B66-3934-4042-A175-9B207FD3AA12}"/>
          </ac:spMkLst>
        </pc:spChg>
      </pc:sldChg>
      <pc:sldChg chg="modSp new modNotes">
        <pc:chgData name="Chad Vidden" userId="S::cvidden@uwlax.edu::fa919fd6-03f8-48d0-9b95-10ac8c9672df" providerId="AD" clId="Web-{71D31206-DEDE-F1DE-D8AD-63E66B73B0F7}" dt="2020-10-13T14:53:42.525" v="281"/>
        <pc:sldMkLst>
          <pc:docMk/>
          <pc:sldMk cId="3843921896" sldId="265"/>
        </pc:sldMkLst>
        <pc:spChg chg="mod">
          <ac:chgData name="Chad Vidden" userId="S::cvidden@uwlax.edu::fa919fd6-03f8-48d0-9b95-10ac8c9672df" providerId="AD" clId="Web-{71D31206-DEDE-F1DE-D8AD-63E66B73B0F7}" dt="2020-10-13T14:52:17.930" v="224" actId="20577"/>
          <ac:spMkLst>
            <pc:docMk/>
            <pc:sldMk cId="3843921896" sldId="265"/>
            <ac:spMk id="2" creationId="{EA7D0799-5F68-499C-9D6F-9CAB4788847D}"/>
          </ac:spMkLst>
        </pc:spChg>
      </pc:sldChg>
      <pc:sldChg chg="modSp new modNotes">
        <pc:chgData name="Chad Vidden" userId="S::cvidden@uwlax.edu::fa919fd6-03f8-48d0-9b95-10ac8c9672df" providerId="AD" clId="Web-{71D31206-DEDE-F1DE-D8AD-63E66B73B0F7}" dt="2020-10-13T15:04:59.622" v="417"/>
        <pc:sldMkLst>
          <pc:docMk/>
          <pc:sldMk cId="1670785028" sldId="266"/>
        </pc:sldMkLst>
        <pc:spChg chg="mod">
          <ac:chgData name="Chad Vidden" userId="S::cvidden@uwlax.edu::fa919fd6-03f8-48d0-9b95-10ac8c9672df" providerId="AD" clId="Web-{71D31206-DEDE-F1DE-D8AD-63E66B73B0F7}" dt="2020-10-13T14:53:59.431" v="295" actId="20577"/>
          <ac:spMkLst>
            <pc:docMk/>
            <pc:sldMk cId="1670785028" sldId="266"/>
            <ac:spMk id="2" creationId="{25650102-3F2C-413E-82A2-1631301F67C3}"/>
          </ac:spMkLst>
        </pc:spChg>
      </pc:sldChg>
      <pc:sldChg chg="modSp new modNotes">
        <pc:chgData name="Chad Vidden" userId="S::cvidden@uwlax.edu::fa919fd6-03f8-48d0-9b95-10ac8c9672df" providerId="AD" clId="Web-{71D31206-DEDE-F1DE-D8AD-63E66B73B0F7}" dt="2020-10-13T14:55:57.135" v="328"/>
        <pc:sldMkLst>
          <pc:docMk/>
          <pc:sldMk cId="3727316081" sldId="267"/>
        </pc:sldMkLst>
        <pc:spChg chg="mod">
          <ac:chgData name="Chad Vidden" userId="S::cvidden@uwlax.edu::fa919fd6-03f8-48d0-9b95-10ac8c9672df" providerId="AD" clId="Web-{71D31206-DEDE-F1DE-D8AD-63E66B73B0F7}" dt="2020-10-13T14:55:34.978" v="316" actId="20577"/>
          <ac:spMkLst>
            <pc:docMk/>
            <pc:sldMk cId="3727316081" sldId="267"/>
            <ac:spMk id="2" creationId="{4D1BADB0-4E00-4287-8222-F168B1830433}"/>
          </ac:spMkLst>
        </pc:spChg>
      </pc:sldChg>
      <pc:sldChg chg="del">
        <pc:chgData name="Chad Vidden" userId="S::cvidden@uwlax.edu::fa919fd6-03f8-48d0-9b95-10ac8c9672df" providerId="AD" clId="Web-{71D31206-DEDE-F1DE-D8AD-63E66B73B0F7}" dt="2020-10-13T14:48:20.413" v="54"/>
        <pc:sldMkLst>
          <pc:docMk/>
          <pc:sldMk cId="3842790042" sldId="267"/>
        </pc:sldMkLst>
      </pc:sldChg>
      <pc:sldChg chg="modSp new modNotes">
        <pc:chgData name="Chad Vidden" userId="S::cvidden@uwlax.edu::fa919fd6-03f8-48d0-9b95-10ac8c9672df" providerId="AD" clId="Web-{71D31206-DEDE-F1DE-D8AD-63E66B73B0F7}" dt="2020-10-13T15:05:32.279" v="452"/>
        <pc:sldMkLst>
          <pc:docMk/>
          <pc:sldMk cId="1473843802" sldId="268"/>
        </pc:sldMkLst>
        <pc:spChg chg="mod">
          <ac:chgData name="Chad Vidden" userId="S::cvidden@uwlax.edu::fa919fd6-03f8-48d0-9b95-10ac8c9672df" providerId="AD" clId="Web-{71D31206-DEDE-F1DE-D8AD-63E66B73B0F7}" dt="2020-10-13T15:05:06.669" v="427" actId="20577"/>
          <ac:spMkLst>
            <pc:docMk/>
            <pc:sldMk cId="1473843802" sldId="268"/>
            <ac:spMk id="2" creationId="{9AAE9F2C-BC1A-45A8-846F-E6E41288391E}"/>
          </ac:spMkLst>
        </pc:spChg>
      </pc:sldChg>
      <pc:sldChg chg="del">
        <pc:chgData name="Chad Vidden" userId="S::cvidden@uwlax.edu::fa919fd6-03f8-48d0-9b95-10ac8c9672df" providerId="AD" clId="Web-{71D31206-DEDE-F1DE-D8AD-63E66B73B0F7}" dt="2020-10-13T14:48:20.382" v="53"/>
        <pc:sldMkLst>
          <pc:docMk/>
          <pc:sldMk cId="3485982667" sldId="268"/>
        </pc:sldMkLst>
      </pc:sldChg>
    </pc:docChg>
  </pc:docChgLst>
  <pc:docChgLst>
    <pc:chgData name="Chad Vidden" userId="fa919fd6-03f8-48d0-9b95-10ac8c9672df" providerId="ADAL" clId="{D86D7B5C-5764-4CE4-8B43-5B2BC97FF353}"/>
    <pc:docChg chg="modSld">
      <pc:chgData name="Chad Vidden" userId="fa919fd6-03f8-48d0-9b95-10ac8c9672df" providerId="ADAL" clId="{D86D7B5C-5764-4CE4-8B43-5B2BC97FF353}" dt="2020-11-03T17:50:10.569" v="1"/>
      <pc:docMkLst>
        <pc:docMk/>
      </pc:docMkLst>
      <pc:sldChg chg="addSp">
        <pc:chgData name="Chad Vidden" userId="fa919fd6-03f8-48d0-9b95-10ac8c9672df" providerId="ADAL" clId="{D86D7B5C-5764-4CE4-8B43-5B2BC97FF353}" dt="2020-11-03T17:39:14.252" v="0"/>
        <pc:sldMkLst>
          <pc:docMk/>
          <pc:sldMk cId="3637318454" sldId="257"/>
        </pc:sldMkLst>
        <pc:inkChg chg="add">
          <ac:chgData name="Chad Vidden" userId="fa919fd6-03f8-48d0-9b95-10ac8c9672df" providerId="ADAL" clId="{D86D7B5C-5764-4CE4-8B43-5B2BC97FF353}" dt="2020-11-03T17:39:14.252" v="0"/>
          <ac:inkMkLst>
            <pc:docMk/>
            <pc:sldMk cId="3637318454" sldId="257"/>
            <ac:inkMk id="5" creationId="{0469283A-11BE-4157-98C1-861F70716F0F}"/>
          </ac:inkMkLst>
        </pc:inkChg>
      </pc:sldChg>
      <pc:sldChg chg="addSp">
        <pc:chgData name="Chad Vidden" userId="fa919fd6-03f8-48d0-9b95-10ac8c9672df" providerId="ADAL" clId="{D86D7B5C-5764-4CE4-8B43-5B2BC97FF353}" dt="2020-11-03T17:39:14.252" v="0"/>
        <pc:sldMkLst>
          <pc:docMk/>
          <pc:sldMk cId="541778303" sldId="263"/>
        </pc:sldMkLst>
        <pc:inkChg chg="add">
          <ac:chgData name="Chad Vidden" userId="fa919fd6-03f8-48d0-9b95-10ac8c9672df" providerId="ADAL" clId="{D86D7B5C-5764-4CE4-8B43-5B2BC97FF353}" dt="2020-11-03T17:39:14.252" v="0"/>
          <ac:inkMkLst>
            <pc:docMk/>
            <pc:sldMk cId="541778303" sldId="263"/>
            <ac:inkMk id="4" creationId="{C10CC7F0-19FE-4C8E-9E00-EEC8CE59D88B}"/>
          </ac:inkMkLst>
        </pc:inkChg>
      </pc:sldChg>
      <pc:sldChg chg="addSp">
        <pc:chgData name="Chad Vidden" userId="fa919fd6-03f8-48d0-9b95-10ac8c9672df" providerId="ADAL" clId="{D86D7B5C-5764-4CE4-8B43-5B2BC97FF353}" dt="2020-11-03T17:39:14.252" v="0"/>
        <pc:sldMkLst>
          <pc:docMk/>
          <pc:sldMk cId="1356092233" sldId="264"/>
        </pc:sldMkLst>
        <pc:inkChg chg="add">
          <ac:chgData name="Chad Vidden" userId="fa919fd6-03f8-48d0-9b95-10ac8c9672df" providerId="ADAL" clId="{D86D7B5C-5764-4CE4-8B43-5B2BC97FF353}" dt="2020-11-03T17:39:14.252" v="0"/>
          <ac:inkMkLst>
            <pc:docMk/>
            <pc:sldMk cId="1356092233" sldId="264"/>
            <ac:inkMk id="4" creationId="{CEE90B15-2C79-4019-AD87-DF9576B73486}"/>
          </ac:inkMkLst>
        </pc:inkChg>
      </pc:sldChg>
      <pc:sldChg chg="addSp">
        <pc:chgData name="Chad Vidden" userId="fa919fd6-03f8-48d0-9b95-10ac8c9672df" providerId="ADAL" clId="{D86D7B5C-5764-4CE4-8B43-5B2BC97FF353}" dt="2020-11-03T17:39:14.252" v="0"/>
        <pc:sldMkLst>
          <pc:docMk/>
          <pc:sldMk cId="717437616" sldId="265"/>
        </pc:sldMkLst>
        <pc:inkChg chg="add">
          <ac:chgData name="Chad Vidden" userId="fa919fd6-03f8-48d0-9b95-10ac8c9672df" providerId="ADAL" clId="{D86D7B5C-5764-4CE4-8B43-5B2BC97FF353}" dt="2020-11-03T17:39:14.252" v="0"/>
          <ac:inkMkLst>
            <pc:docMk/>
            <pc:sldMk cId="717437616" sldId="265"/>
            <ac:inkMk id="4" creationId="{32C66138-B0B3-4C2F-ABCD-E53416D66D7F}"/>
          </ac:inkMkLst>
        </pc:inkChg>
      </pc:sldChg>
      <pc:sldChg chg="addSp">
        <pc:chgData name="Chad Vidden" userId="fa919fd6-03f8-48d0-9b95-10ac8c9672df" providerId="ADAL" clId="{D86D7B5C-5764-4CE4-8B43-5B2BC97FF353}" dt="2020-11-03T17:39:14.252" v="0"/>
        <pc:sldMkLst>
          <pc:docMk/>
          <pc:sldMk cId="668365534" sldId="266"/>
        </pc:sldMkLst>
        <pc:inkChg chg="add">
          <ac:chgData name="Chad Vidden" userId="fa919fd6-03f8-48d0-9b95-10ac8c9672df" providerId="ADAL" clId="{D86D7B5C-5764-4CE4-8B43-5B2BC97FF353}" dt="2020-11-03T17:39:14.252" v="0"/>
          <ac:inkMkLst>
            <pc:docMk/>
            <pc:sldMk cId="668365534" sldId="266"/>
            <ac:inkMk id="4" creationId="{17EACC59-A6C5-430A-BF5A-B77A9D1C1C0F}"/>
          </ac:inkMkLst>
        </pc:inkChg>
      </pc:sldChg>
      <pc:sldChg chg="addSp">
        <pc:chgData name="Chad Vidden" userId="fa919fd6-03f8-48d0-9b95-10ac8c9672df" providerId="ADAL" clId="{D86D7B5C-5764-4CE4-8B43-5B2BC97FF353}" dt="2020-11-03T17:39:14.252" v="0"/>
        <pc:sldMkLst>
          <pc:docMk/>
          <pc:sldMk cId="3655219835" sldId="267"/>
        </pc:sldMkLst>
        <pc:inkChg chg="add">
          <ac:chgData name="Chad Vidden" userId="fa919fd6-03f8-48d0-9b95-10ac8c9672df" providerId="ADAL" clId="{D86D7B5C-5764-4CE4-8B43-5B2BC97FF353}" dt="2020-11-03T17:39:14.252" v="0"/>
          <ac:inkMkLst>
            <pc:docMk/>
            <pc:sldMk cId="3655219835" sldId="267"/>
            <ac:inkMk id="4" creationId="{85C5183E-94EE-429A-B17D-B77F90103985}"/>
          </ac:inkMkLst>
        </pc:inkChg>
      </pc:sldChg>
      <pc:sldChg chg="addSp">
        <pc:chgData name="Chad Vidden" userId="fa919fd6-03f8-48d0-9b95-10ac8c9672df" providerId="ADAL" clId="{D86D7B5C-5764-4CE4-8B43-5B2BC97FF353}" dt="2020-11-03T17:50:10.569" v="1"/>
        <pc:sldMkLst>
          <pc:docMk/>
          <pc:sldMk cId="3014131953" sldId="268"/>
        </pc:sldMkLst>
        <pc:inkChg chg="add">
          <ac:chgData name="Chad Vidden" userId="fa919fd6-03f8-48d0-9b95-10ac8c9672df" providerId="ADAL" clId="{D86D7B5C-5764-4CE4-8B43-5B2BC97FF353}" dt="2020-11-03T17:39:14.252" v="0"/>
          <ac:inkMkLst>
            <pc:docMk/>
            <pc:sldMk cId="3014131953" sldId="268"/>
            <ac:inkMk id="4" creationId="{03FA9DF7-7DB2-465E-A73B-1179548F1280}"/>
          </ac:inkMkLst>
        </pc:inkChg>
        <pc:inkChg chg="add">
          <ac:chgData name="Chad Vidden" userId="fa919fd6-03f8-48d0-9b95-10ac8c9672df" providerId="ADAL" clId="{D86D7B5C-5764-4CE4-8B43-5B2BC97FF353}" dt="2020-11-03T17:50:10.569" v="1"/>
          <ac:inkMkLst>
            <pc:docMk/>
            <pc:sldMk cId="3014131953" sldId="268"/>
            <ac:inkMk id="5" creationId="{64159A1F-C9D3-4545-9FC6-0832482BEC07}"/>
          </ac:inkMkLst>
        </pc:inkChg>
      </pc:sldChg>
    </pc:docChg>
  </pc:docChgLst>
  <pc:docChgLst>
    <pc:chgData name="Chad Vidden" userId="S::cvidden@uwlax.edu::fa919fd6-03f8-48d0-9b95-10ac8c9672df" providerId="AD" clId="Web-{244AA7CC-C979-1D8A-3B83-A3898478A46B}"/>
    <pc:docChg chg="addSld modSld">
      <pc:chgData name="Chad Vidden" userId="S::cvidden@uwlax.edu::fa919fd6-03f8-48d0-9b95-10ac8c9672df" providerId="AD" clId="Web-{244AA7CC-C979-1D8A-3B83-A3898478A46B}" dt="2020-10-15T19:16:05.579" v="546"/>
      <pc:docMkLst>
        <pc:docMk/>
      </pc:docMkLst>
      <pc:sldChg chg="modSp">
        <pc:chgData name="Chad Vidden" userId="S::cvidden@uwlax.edu::fa919fd6-03f8-48d0-9b95-10ac8c9672df" providerId="AD" clId="Web-{244AA7CC-C979-1D8A-3B83-A3898478A46B}" dt="2020-10-15T19:03:21.416" v="44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244AA7CC-C979-1D8A-3B83-A3898478A46B}" dt="2020-10-15T19:03:21.416" v="44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244AA7CC-C979-1D8A-3B83-A3898478A46B}" dt="2020-10-15T19:04:47.104" v="115"/>
        <pc:sldMkLst>
          <pc:docMk/>
          <pc:sldMk cId="1632061215" sldId="272"/>
        </pc:sldMkLst>
        <pc:spChg chg="mod">
          <ac:chgData name="Chad Vidden" userId="S::cvidden@uwlax.edu::fa919fd6-03f8-48d0-9b95-10ac8c9672df" providerId="AD" clId="Web-{244AA7CC-C979-1D8A-3B83-A3898478A46B}" dt="2020-10-15T19:03:39.463" v="71" actId="20577"/>
          <ac:spMkLst>
            <pc:docMk/>
            <pc:sldMk cId="1632061215" sldId="272"/>
            <ac:spMk id="2" creationId="{AA1EA2DF-5FE9-4253-AA3B-E930F386B92F}"/>
          </ac:spMkLst>
        </pc:spChg>
      </pc:sldChg>
      <pc:sldChg chg="modSp new modNotes">
        <pc:chgData name="Chad Vidden" userId="S::cvidden@uwlax.edu::fa919fd6-03f8-48d0-9b95-10ac8c9672df" providerId="AD" clId="Web-{244AA7CC-C979-1D8A-3B83-A3898478A46B}" dt="2020-10-15T19:13:09.531" v="337"/>
        <pc:sldMkLst>
          <pc:docMk/>
          <pc:sldMk cId="2591887543" sldId="273"/>
        </pc:sldMkLst>
        <pc:spChg chg="mod">
          <ac:chgData name="Chad Vidden" userId="S::cvidden@uwlax.edu::fa919fd6-03f8-48d0-9b95-10ac8c9672df" providerId="AD" clId="Web-{244AA7CC-C979-1D8A-3B83-A3898478A46B}" dt="2020-10-15T19:04:56.870" v="137" actId="20577"/>
          <ac:spMkLst>
            <pc:docMk/>
            <pc:sldMk cId="2591887543" sldId="273"/>
            <ac:spMk id="2" creationId="{12C59C98-F8FA-4AAB-81FB-11EC6320BE73}"/>
          </ac:spMkLst>
        </pc:spChg>
      </pc:sldChg>
      <pc:sldChg chg="modSp new modNotes">
        <pc:chgData name="Chad Vidden" userId="S::cvidden@uwlax.edu::fa919fd6-03f8-48d0-9b95-10ac8c9672df" providerId="AD" clId="Web-{244AA7CC-C979-1D8A-3B83-A3898478A46B}" dt="2020-10-15T19:13:45.500" v="381"/>
        <pc:sldMkLst>
          <pc:docMk/>
          <pc:sldMk cId="2131563829" sldId="274"/>
        </pc:sldMkLst>
        <pc:spChg chg="mod">
          <ac:chgData name="Chad Vidden" userId="S::cvidden@uwlax.edu::fa919fd6-03f8-48d0-9b95-10ac8c9672df" providerId="AD" clId="Web-{244AA7CC-C979-1D8A-3B83-A3898478A46B}" dt="2020-10-15T19:08:52.638" v="268" actId="20577"/>
          <ac:spMkLst>
            <pc:docMk/>
            <pc:sldMk cId="2131563829" sldId="274"/>
            <ac:spMk id="2" creationId="{DC006F07-E3E2-4DF5-807B-5ACA8462270E}"/>
          </ac:spMkLst>
        </pc:spChg>
      </pc:sldChg>
      <pc:sldChg chg="modSp new modNotes">
        <pc:chgData name="Chad Vidden" userId="S::cvidden@uwlax.edu::fa919fd6-03f8-48d0-9b95-10ac8c9672df" providerId="AD" clId="Web-{244AA7CC-C979-1D8A-3B83-A3898478A46B}" dt="2020-10-15T19:16:05.579" v="546"/>
        <pc:sldMkLst>
          <pc:docMk/>
          <pc:sldMk cId="3168566488" sldId="275"/>
        </pc:sldMkLst>
        <pc:spChg chg="mod">
          <ac:chgData name="Chad Vidden" userId="S::cvidden@uwlax.edu::fa919fd6-03f8-48d0-9b95-10ac8c9672df" providerId="AD" clId="Web-{244AA7CC-C979-1D8A-3B83-A3898478A46B}" dt="2020-10-15T19:14:03.609" v="428" actId="20577"/>
          <ac:spMkLst>
            <pc:docMk/>
            <pc:sldMk cId="3168566488" sldId="275"/>
            <ac:spMk id="2" creationId="{1A170B71-17F4-44E0-9718-24C15BC979DD}"/>
          </ac:spMkLst>
        </pc:spChg>
      </pc:sldChg>
    </pc:docChg>
  </pc:docChgLst>
  <pc:docChgLst>
    <pc:chgData name="Chad Vidden" userId="fa919fd6-03f8-48d0-9b95-10ac8c9672df" providerId="ADAL" clId="{C57E1562-4CD1-40DF-A9CF-556AFAB76C39}"/>
    <pc:docChg chg="undo custSel modSld">
      <pc:chgData name="Chad Vidden" userId="fa919fd6-03f8-48d0-9b95-10ac8c9672df" providerId="ADAL" clId="{C57E1562-4CD1-40DF-A9CF-556AFAB76C39}" dt="2020-03-25T02:34:42.149" v="65"/>
      <pc:docMkLst>
        <pc:docMk/>
      </pc:docMkLst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637318454" sldId="257"/>
        </pc:sldMkLst>
        <pc:inkChg chg="del">
          <ac:chgData name="Chad Vidden" userId="fa919fd6-03f8-48d0-9b95-10ac8c9672df" providerId="ADAL" clId="{C57E1562-4CD1-40DF-A9CF-556AFAB76C39}" dt="2020-03-25T02:02:05.417" v="0"/>
          <ac:inkMkLst>
            <pc:docMk/>
            <pc:sldMk cId="3637318454" sldId="257"/>
            <ac:inkMk id="5" creationId="{E64D35EA-737C-4F7F-99AC-E82DD292E312}"/>
          </ac:inkMkLst>
        </pc:inkChg>
        <pc:inkChg chg="del">
          <ac:chgData name="Chad Vidden" userId="fa919fd6-03f8-48d0-9b95-10ac8c9672df" providerId="ADAL" clId="{C57E1562-4CD1-40DF-A9CF-556AFAB76C39}" dt="2020-03-25T02:02:05.428" v="1"/>
          <ac:inkMkLst>
            <pc:docMk/>
            <pc:sldMk cId="3637318454" sldId="257"/>
            <ac:inkMk id="6" creationId="{491D2C19-9344-4750-845A-9038A613B85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637318454" sldId="257"/>
            <ac:inkMk id="7" creationId="{599E726D-87D7-4075-9874-250F373F061C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2599349530" sldId="258"/>
        </pc:sldMkLst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" creationId="{717781AD-C247-4902-935C-C203A14DD7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" creationId="{836DADF8-8A3F-4F09-80FE-C8E546B24BE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" creationId="{9D6D96E2-1A34-410B-979B-AF0E273EA39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" creationId="{D0869BF9-FCBF-4895-9E14-6C8FD4C9EC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" creationId="{857A468B-43A4-405B-8497-2D35813048D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" creationId="{9980605C-C8FF-4E50-B59E-CC27D00FB7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" creationId="{7508F71D-6D2C-4A00-80AE-4ED45F7F9A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" creationId="{E7683987-2147-480F-87F2-7A907A610FE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" creationId="{14ED7EA6-6D30-4482-AD8E-93E8F1D9E9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" creationId="{A37F4B14-6EBC-451B-9CBF-1D6E88B844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" creationId="{E826A3A9-3B50-4323-9014-DE974C36007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" creationId="{313FBC56-5F26-4807-97C2-7A4CD494E0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" creationId="{DF381B18-BB0C-4470-9BBF-EEFBB9A107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" creationId="{A6DFA6A7-6C29-4EF6-837C-2273B0CFD0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" creationId="{02573925-FF0B-498A-87DA-42B0CEB3DF4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" creationId="{A4203528-2D01-4103-8346-FF1A4538CD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" creationId="{9FDAAADD-F978-42AC-AD19-000389CBDA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" creationId="{08F0D0FC-961B-4121-BDEC-0752775A46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" creationId="{0D0F32E4-F202-47C4-9FB8-21A15B6B2A5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" creationId="{D3822A9F-364A-4354-893F-4C7EF1D77A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" creationId="{BCE288CE-CBF2-4880-96F7-0D77B61CA8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" creationId="{6E250556-8BFF-4324-9E67-8DA271B619F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" creationId="{3F860A61-9F32-437F-A0CA-EAC7154A03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" creationId="{DD36B5E2-F05B-4B64-840E-61D954938B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7" creationId="{05864736-DDDB-4B8A-9835-F26AF9CBE7A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8" creationId="{8D4D3AA2-C00E-445E-AAB3-054F2FD801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9" creationId="{612B0B9D-B660-499E-A289-3833068EF0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0" creationId="{DE12A18B-B3B2-4CC7-8197-70F7017CC0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1" creationId="{0132B9D0-0B4F-4D8A-8E7E-93F42B6920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2" creationId="{4A41E55D-6932-41D2-8EDF-7732C52DC9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3" creationId="{A2C99B03-4884-46A5-9BCA-67C6111C5B1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4" creationId="{3E54610F-2809-4A54-8FE1-BED31752FED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5" creationId="{1531A137-C4B4-4CC6-8285-D08826D7929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6" creationId="{80409F0D-1816-433A-A0C3-F23FFFE16B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7" creationId="{3BEDEFCB-624A-4D88-85D9-11CB75038C5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8" creationId="{CC9E7F22-076E-4117-A53A-C2685EDF295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9" creationId="{1864276F-1528-450C-A3E0-D08DFFC256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0" creationId="{0770EED8-3539-426B-BD48-87FE38B0DD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1" creationId="{747D817B-884B-4023-94CC-5FC4505B39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2" creationId="{F6249060-9CEC-4AE9-88D4-AFDFADC39B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3" creationId="{C85075F8-F8B7-45D8-8BCC-67BEA8320D8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4" creationId="{1DFA7BD6-7A95-4B6C-B38F-6F8EFAC080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5" creationId="{C07C1079-3D3F-4542-9301-9B437DE089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6" creationId="{151C8719-E1B3-48B5-99DC-3154A771ACE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7" creationId="{80C5519E-08CE-451C-B1F5-1CFAEE535FA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8" creationId="{9F806EA9-1026-40E7-8B7A-2940E48DFB0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9" creationId="{B69704D2-9799-4147-8E7D-9D310AE2C8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0" creationId="{8EE14F2B-E267-4037-A9C0-618520684915}"/>
          </ac:inkMkLst>
        </pc:inkChg>
        <pc:inkChg chg="del">
          <ac:chgData name="Chad Vidden" userId="fa919fd6-03f8-48d0-9b95-10ac8c9672df" providerId="ADAL" clId="{C57E1562-4CD1-40DF-A9CF-556AFAB76C39}" dt="2020-03-25T02:05:54.330" v="43"/>
          <ac:inkMkLst>
            <pc:docMk/>
            <pc:sldMk cId="2599349530" sldId="258"/>
            <ac:inkMk id="51" creationId="{F0D76C7F-6C58-4B0E-B7E1-2FAC0BCEC3A7}"/>
          </ac:inkMkLst>
        </pc:inkChg>
        <pc:inkChg chg="del">
          <ac:chgData name="Chad Vidden" userId="fa919fd6-03f8-48d0-9b95-10ac8c9672df" providerId="ADAL" clId="{C57E1562-4CD1-40DF-A9CF-556AFAB76C39}" dt="2020-03-25T02:05:54.331" v="44"/>
          <ac:inkMkLst>
            <pc:docMk/>
            <pc:sldMk cId="2599349530" sldId="258"/>
            <ac:inkMk id="52" creationId="{35D496D9-7583-48FB-8586-28C534E64E59}"/>
          </ac:inkMkLst>
        </pc:inkChg>
        <pc:inkChg chg="del">
          <ac:chgData name="Chad Vidden" userId="fa919fd6-03f8-48d0-9b95-10ac8c9672df" providerId="ADAL" clId="{C57E1562-4CD1-40DF-A9CF-556AFAB76C39}" dt="2020-03-25T02:05:54.324" v="21"/>
          <ac:inkMkLst>
            <pc:docMk/>
            <pc:sldMk cId="2599349530" sldId="258"/>
            <ac:inkMk id="53" creationId="{5F66B290-5AEC-48C4-84A1-38EFF9020E8D}"/>
          </ac:inkMkLst>
        </pc:inkChg>
        <pc:inkChg chg="del">
          <ac:chgData name="Chad Vidden" userId="fa919fd6-03f8-48d0-9b95-10ac8c9672df" providerId="ADAL" clId="{C57E1562-4CD1-40DF-A9CF-556AFAB76C39}" dt="2020-03-25T02:05:47.973" v="12"/>
          <ac:inkMkLst>
            <pc:docMk/>
            <pc:sldMk cId="2599349530" sldId="258"/>
            <ac:inkMk id="54" creationId="{DF81D842-7F03-4F69-9784-D50072FB0F72}"/>
          </ac:inkMkLst>
        </pc:inkChg>
        <pc:inkChg chg="del">
          <ac:chgData name="Chad Vidden" userId="fa919fd6-03f8-48d0-9b95-10ac8c9672df" providerId="ADAL" clId="{C57E1562-4CD1-40DF-A9CF-556AFAB76C39}" dt="2020-03-25T02:05:54.328" v="35"/>
          <ac:inkMkLst>
            <pc:docMk/>
            <pc:sldMk cId="2599349530" sldId="258"/>
            <ac:inkMk id="55" creationId="{F775F110-BD04-4410-AA23-214E9E6EA6D4}"/>
          </ac:inkMkLst>
        </pc:inkChg>
        <pc:inkChg chg="del">
          <ac:chgData name="Chad Vidden" userId="fa919fd6-03f8-48d0-9b95-10ac8c9672df" providerId="ADAL" clId="{C57E1562-4CD1-40DF-A9CF-556AFAB76C39}" dt="2020-03-25T02:05:54.325" v="27"/>
          <ac:inkMkLst>
            <pc:docMk/>
            <pc:sldMk cId="2599349530" sldId="258"/>
            <ac:inkMk id="56" creationId="{7198DA2B-651E-4C0E-BB7C-4536514E2C0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7" creationId="{8FFB2B27-D5F3-4593-B085-995F9D7645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8" creationId="{04C7E48D-2631-488D-8BF8-214AA6931E5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9" creationId="{572219D1-A84C-48F6-8B5C-32451D1B3C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0" creationId="{D5CB9947-0848-49EB-9B62-E2AB6BB8BC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1" creationId="{7C097018-A3B1-4B9E-8C37-5942DB06B6B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2" creationId="{B762C895-CAC7-4974-8D03-7B259AEC70D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3" creationId="{6AB5EBE5-3D2C-4C74-8D80-F909AF8C8CD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4" creationId="{5C5DBCD2-6632-45C3-BC3C-396CB271E34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5" creationId="{AB71C5B1-3C0C-43F8-B303-BAE07CB9D34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6" creationId="{88AD57B7-172E-468A-97F8-4676C0E0189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7" creationId="{78BBA637-B4C7-47E3-81DE-05CEA5FE87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8" creationId="{69CF680B-7B35-4EA0-8E71-EAE491F9DA8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9" creationId="{1522BCBF-A3CF-4901-9D6C-985DD6BB427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0" creationId="{543F2A33-DB97-49EA-9102-BE9A805727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1" creationId="{6C520A85-9B6E-4740-84CD-D4B9D5372E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2" creationId="{7BE252BC-3F25-4C60-941A-161229BDB2A9}"/>
          </ac:inkMkLst>
        </pc:inkChg>
        <pc:inkChg chg="del">
          <ac:chgData name="Chad Vidden" userId="fa919fd6-03f8-48d0-9b95-10ac8c9672df" providerId="ADAL" clId="{C57E1562-4CD1-40DF-A9CF-556AFAB76C39}" dt="2020-03-25T02:05:47.975" v="14"/>
          <ac:inkMkLst>
            <pc:docMk/>
            <pc:sldMk cId="2599349530" sldId="258"/>
            <ac:inkMk id="73" creationId="{A63F859A-9D49-41C0-91BF-F0068D6E0832}"/>
          </ac:inkMkLst>
        </pc:inkChg>
        <pc:inkChg chg="del">
          <ac:chgData name="Chad Vidden" userId="fa919fd6-03f8-48d0-9b95-10ac8c9672df" providerId="ADAL" clId="{C57E1562-4CD1-40DF-A9CF-556AFAB76C39}" dt="2020-03-25T02:05:47.974" v="13"/>
          <ac:inkMkLst>
            <pc:docMk/>
            <pc:sldMk cId="2599349530" sldId="258"/>
            <ac:inkMk id="74" creationId="{2F6294D7-2E61-48B0-87EE-C5651208AB6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5" creationId="{9BE52598-384D-41AE-972D-1968A21DC1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6" creationId="{7B77D233-84DE-4F45-940D-F776F283FFEF}"/>
          </ac:inkMkLst>
        </pc:inkChg>
        <pc:inkChg chg="del">
          <ac:chgData name="Chad Vidden" userId="fa919fd6-03f8-48d0-9b95-10ac8c9672df" providerId="ADAL" clId="{C57E1562-4CD1-40DF-A9CF-556AFAB76C39}" dt="2020-03-25T02:05:54.328" v="34"/>
          <ac:inkMkLst>
            <pc:docMk/>
            <pc:sldMk cId="2599349530" sldId="258"/>
            <ac:inkMk id="77" creationId="{CA12F16F-714D-424C-BE93-19B0FFBD1C4F}"/>
          </ac:inkMkLst>
        </pc:inkChg>
        <pc:inkChg chg="del">
          <ac:chgData name="Chad Vidden" userId="fa919fd6-03f8-48d0-9b95-10ac8c9672df" providerId="ADAL" clId="{C57E1562-4CD1-40DF-A9CF-556AFAB76C39}" dt="2020-03-25T02:05:54.321" v="16"/>
          <ac:inkMkLst>
            <pc:docMk/>
            <pc:sldMk cId="2599349530" sldId="258"/>
            <ac:inkMk id="78" creationId="{404D4A54-8A55-4F2A-9088-9324D0D508DC}"/>
          </ac:inkMkLst>
        </pc:inkChg>
        <pc:inkChg chg="del">
          <ac:chgData name="Chad Vidden" userId="fa919fd6-03f8-48d0-9b95-10ac8c9672df" providerId="ADAL" clId="{C57E1562-4CD1-40DF-A9CF-556AFAB76C39}" dt="2020-03-25T02:05:54.325" v="26"/>
          <ac:inkMkLst>
            <pc:docMk/>
            <pc:sldMk cId="2599349530" sldId="258"/>
            <ac:inkMk id="79" creationId="{587CDBF5-3091-46C9-A020-120D6FB37AE8}"/>
          </ac:inkMkLst>
        </pc:inkChg>
        <pc:inkChg chg="del">
          <ac:chgData name="Chad Vidden" userId="fa919fd6-03f8-48d0-9b95-10ac8c9672df" providerId="ADAL" clId="{C57E1562-4CD1-40DF-A9CF-556AFAB76C39}" dt="2020-03-25T02:05:54.329" v="38"/>
          <ac:inkMkLst>
            <pc:docMk/>
            <pc:sldMk cId="2599349530" sldId="258"/>
            <ac:inkMk id="80" creationId="{F519F920-1E35-44EB-A881-54DD487CBD9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1" creationId="{ABBB3FD6-6F31-4549-AA84-0308441012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2" creationId="{1C0B7E45-95F3-49C6-A158-00DF6CCC7C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3" creationId="{306FAC3E-06B6-4A05-817F-FBA01B4346E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4" creationId="{DA1EA8C8-6AF4-47B2-B1E6-B13F70B8B3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5" creationId="{7C8D1DC2-CD29-406F-869E-D4E94AC8C3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6" creationId="{27FBAA44-3BEE-4A31-A465-232A4F83231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7" creationId="{8EAEB0A4-E30E-4BCB-B521-9F6B2C7C63A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8" creationId="{BCBFD526-85F5-4B46-8679-75DA588C486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9" creationId="{FED149D2-35DE-4582-A6EB-DF32D83B5FC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0" creationId="{9EFA1F81-CFD7-4157-88A6-E8940FAB7D9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1" creationId="{F0B8CE51-3B47-431D-A082-B6341CE2F0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2" creationId="{3E667505-5001-43A3-ABD8-8C7BC1B851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3" creationId="{616A7B55-E572-4950-9570-B2D51024B2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4" creationId="{578FF46C-E2DB-43F1-90BE-C147570FAB37}"/>
          </ac:inkMkLst>
        </pc:inkChg>
        <pc:inkChg chg="del">
          <ac:chgData name="Chad Vidden" userId="fa919fd6-03f8-48d0-9b95-10ac8c9672df" providerId="ADAL" clId="{C57E1562-4CD1-40DF-A9CF-556AFAB76C39}" dt="2020-03-25T02:05:54.330" v="42"/>
          <ac:inkMkLst>
            <pc:docMk/>
            <pc:sldMk cId="2599349530" sldId="258"/>
            <ac:inkMk id="96" creationId="{5521C237-0D14-4290-9810-7E6E468A8796}"/>
          </ac:inkMkLst>
        </pc:inkChg>
        <pc:inkChg chg="del">
          <ac:chgData name="Chad Vidden" userId="fa919fd6-03f8-48d0-9b95-10ac8c9672df" providerId="ADAL" clId="{C57E1562-4CD1-40DF-A9CF-556AFAB76C39}" dt="2020-03-25T02:05:54.329" v="36"/>
          <ac:inkMkLst>
            <pc:docMk/>
            <pc:sldMk cId="2599349530" sldId="258"/>
            <ac:inkMk id="97" creationId="{6F30F881-276C-4EE9-A1F4-1B92D560EDB2}"/>
          </ac:inkMkLst>
        </pc:inkChg>
        <pc:inkChg chg="del">
          <ac:chgData name="Chad Vidden" userId="fa919fd6-03f8-48d0-9b95-10ac8c9672df" providerId="ADAL" clId="{C57E1562-4CD1-40DF-A9CF-556AFAB76C39}" dt="2020-03-25T02:05:54.328" v="33"/>
          <ac:inkMkLst>
            <pc:docMk/>
            <pc:sldMk cId="2599349530" sldId="258"/>
            <ac:inkMk id="98" creationId="{68F563E0-93B0-45EA-A921-4DB0F3CD0F8A}"/>
          </ac:inkMkLst>
        </pc:inkChg>
        <pc:inkChg chg="del">
          <ac:chgData name="Chad Vidden" userId="fa919fd6-03f8-48d0-9b95-10ac8c9672df" providerId="ADAL" clId="{C57E1562-4CD1-40DF-A9CF-556AFAB76C39}" dt="2020-03-25T02:05:54.323" v="19"/>
          <ac:inkMkLst>
            <pc:docMk/>
            <pc:sldMk cId="2599349530" sldId="258"/>
            <ac:inkMk id="99" creationId="{3EAA73E0-1C24-46EE-A590-7AD0326ADA94}"/>
          </ac:inkMkLst>
        </pc:inkChg>
        <pc:inkChg chg="del">
          <ac:chgData name="Chad Vidden" userId="fa919fd6-03f8-48d0-9b95-10ac8c9672df" providerId="ADAL" clId="{C57E1562-4CD1-40DF-A9CF-556AFAB76C39}" dt="2020-03-25T02:05:54.330" v="40"/>
          <ac:inkMkLst>
            <pc:docMk/>
            <pc:sldMk cId="2599349530" sldId="258"/>
            <ac:inkMk id="100" creationId="{E703E1A2-65DD-4671-8EEC-17B813E3111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1" creationId="{FFBDB4D2-F200-4CBA-9C73-1EC7D6FE88D8}"/>
          </ac:inkMkLst>
        </pc:inkChg>
        <pc:inkChg chg="del">
          <ac:chgData name="Chad Vidden" userId="fa919fd6-03f8-48d0-9b95-10ac8c9672df" providerId="ADAL" clId="{C57E1562-4CD1-40DF-A9CF-556AFAB76C39}" dt="2020-03-25T02:05:54.330" v="41"/>
          <ac:inkMkLst>
            <pc:docMk/>
            <pc:sldMk cId="2599349530" sldId="258"/>
            <ac:inkMk id="102" creationId="{9A5C0F5B-162E-434A-AAB3-50B212592ED3}"/>
          </ac:inkMkLst>
        </pc:inkChg>
        <pc:inkChg chg="del">
          <ac:chgData name="Chad Vidden" userId="fa919fd6-03f8-48d0-9b95-10ac8c9672df" providerId="ADAL" clId="{C57E1562-4CD1-40DF-A9CF-556AFAB76C39}" dt="2020-03-25T02:05:54.332" v="49"/>
          <ac:inkMkLst>
            <pc:docMk/>
            <pc:sldMk cId="2599349530" sldId="258"/>
            <ac:inkMk id="103" creationId="{BBBD0E39-89F3-49E6-8262-031D079C0C73}"/>
          </ac:inkMkLst>
        </pc:inkChg>
        <pc:inkChg chg="del">
          <ac:chgData name="Chad Vidden" userId="fa919fd6-03f8-48d0-9b95-10ac8c9672df" providerId="ADAL" clId="{C57E1562-4CD1-40DF-A9CF-556AFAB76C39}" dt="2020-03-25T02:05:54.327" v="31"/>
          <ac:inkMkLst>
            <pc:docMk/>
            <pc:sldMk cId="2599349530" sldId="258"/>
            <ac:inkMk id="104" creationId="{BA4249DE-8FF5-42C1-B336-7F72E9EF673C}"/>
          </ac:inkMkLst>
        </pc:inkChg>
        <pc:inkChg chg="del">
          <ac:chgData name="Chad Vidden" userId="fa919fd6-03f8-48d0-9b95-10ac8c9672df" providerId="ADAL" clId="{C57E1562-4CD1-40DF-A9CF-556AFAB76C39}" dt="2020-03-25T02:05:54.332" v="50"/>
          <ac:inkMkLst>
            <pc:docMk/>
            <pc:sldMk cId="2599349530" sldId="258"/>
            <ac:inkMk id="105" creationId="{45AB5051-97E6-45D9-AC50-059B4498E65F}"/>
          </ac:inkMkLst>
        </pc:inkChg>
        <pc:inkChg chg="del">
          <ac:chgData name="Chad Vidden" userId="fa919fd6-03f8-48d0-9b95-10ac8c9672df" providerId="ADAL" clId="{C57E1562-4CD1-40DF-A9CF-556AFAB76C39}" dt="2020-03-25T02:05:54.329" v="39"/>
          <ac:inkMkLst>
            <pc:docMk/>
            <pc:sldMk cId="2599349530" sldId="258"/>
            <ac:inkMk id="106" creationId="{F4641A3A-9CF5-439A-8EC7-94EA36B78012}"/>
          </ac:inkMkLst>
        </pc:inkChg>
        <pc:inkChg chg="del">
          <ac:chgData name="Chad Vidden" userId="fa919fd6-03f8-48d0-9b95-10ac8c9672df" providerId="ADAL" clId="{C57E1562-4CD1-40DF-A9CF-556AFAB76C39}" dt="2020-03-25T02:05:54.327" v="30"/>
          <ac:inkMkLst>
            <pc:docMk/>
            <pc:sldMk cId="2599349530" sldId="258"/>
            <ac:inkMk id="107" creationId="{05512FE3-8DA3-4999-AE35-ED2536C714DF}"/>
          </ac:inkMkLst>
        </pc:inkChg>
        <pc:inkChg chg="del">
          <ac:chgData name="Chad Vidden" userId="fa919fd6-03f8-48d0-9b95-10ac8c9672df" providerId="ADAL" clId="{C57E1562-4CD1-40DF-A9CF-556AFAB76C39}" dt="2020-03-25T02:05:54.326" v="28"/>
          <ac:inkMkLst>
            <pc:docMk/>
            <pc:sldMk cId="2599349530" sldId="258"/>
            <ac:inkMk id="108" creationId="{64F1BBE9-C40C-4C8B-A4DC-B8AFFEB4C44C}"/>
          </ac:inkMkLst>
        </pc:inkChg>
        <pc:inkChg chg="del">
          <ac:chgData name="Chad Vidden" userId="fa919fd6-03f8-48d0-9b95-10ac8c9672df" providerId="ADAL" clId="{C57E1562-4CD1-40DF-A9CF-556AFAB76C39}" dt="2020-03-25T02:05:54.324" v="23"/>
          <ac:inkMkLst>
            <pc:docMk/>
            <pc:sldMk cId="2599349530" sldId="258"/>
            <ac:inkMk id="109" creationId="{77592294-4BB1-409D-8F03-ABC26B600C12}"/>
          </ac:inkMkLst>
        </pc:inkChg>
        <pc:inkChg chg="del">
          <ac:chgData name="Chad Vidden" userId="fa919fd6-03f8-48d0-9b95-10ac8c9672df" providerId="ADAL" clId="{C57E1562-4CD1-40DF-A9CF-556AFAB76C39}" dt="2020-03-25T02:05:54.323" v="20"/>
          <ac:inkMkLst>
            <pc:docMk/>
            <pc:sldMk cId="2599349530" sldId="258"/>
            <ac:inkMk id="110" creationId="{4BDF1A7F-64E3-4CB7-995C-271DE5BD2B68}"/>
          </ac:inkMkLst>
        </pc:inkChg>
        <pc:inkChg chg="del">
          <ac:chgData name="Chad Vidden" userId="fa919fd6-03f8-48d0-9b95-10ac8c9672df" providerId="ADAL" clId="{C57E1562-4CD1-40DF-A9CF-556AFAB76C39}" dt="2020-03-25T02:05:54.329" v="37"/>
          <ac:inkMkLst>
            <pc:docMk/>
            <pc:sldMk cId="2599349530" sldId="258"/>
            <ac:inkMk id="111" creationId="{7A709AC2-D705-4ED1-A530-A2225408D69E}"/>
          </ac:inkMkLst>
        </pc:inkChg>
        <pc:inkChg chg="del">
          <ac:chgData name="Chad Vidden" userId="fa919fd6-03f8-48d0-9b95-10ac8c9672df" providerId="ADAL" clId="{C57E1562-4CD1-40DF-A9CF-556AFAB76C39}" dt="2020-03-25T02:05:54.326" v="29"/>
          <ac:inkMkLst>
            <pc:docMk/>
            <pc:sldMk cId="2599349530" sldId="258"/>
            <ac:inkMk id="112" creationId="{335B2670-A765-4C16-9D67-C4228ACFBA5B}"/>
          </ac:inkMkLst>
        </pc:inkChg>
        <pc:inkChg chg="del">
          <ac:chgData name="Chad Vidden" userId="fa919fd6-03f8-48d0-9b95-10ac8c9672df" providerId="ADAL" clId="{C57E1562-4CD1-40DF-A9CF-556AFAB76C39}" dt="2020-03-25T02:05:54.324" v="22"/>
          <ac:inkMkLst>
            <pc:docMk/>
            <pc:sldMk cId="2599349530" sldId="258"/>
            <ac:inkMk id="113" creationId="{F9F3BF73-5F94-43CC-BBA4-24E6A08A7912}"/>
          </ac:inkMkLst>
        </pc:inkChg>
        <pc:inkChg chg="del">
          <ac:chgData name="Chad Vidden" userId="fa919fd6-03f8-48d0-9b95-10ac8c9672df" providerId="ADAL" clId="{C57E1562-4CD1-40DF-A9CF-556AFAB76C39}" dt="2020-03-25T02:05:54.331" v="46"/>
          <ac:inkMkLst>
            <pc:docMk/>
            <pc:sldMk cId="2599349530" sldId="258"/>
            <ac:inkMk id="114" creationId="{FB72FBE4-4191-4E9C-90A4-2A23DDA7490D}"/>
          </ac:inkMkLst>
        </pc:inkChg>
        <pc:inkChg chg="del">
          <ac:chgData name="Chad Vidden" userId="fa919fd6-03f8-48d0-9b95-10ac8c9672df" providerId="ADAL" clId="{C57E1562-4CD1-40DF-A9CF-556AFAB76C39}" dt="2020-03-25T02:05:54.332" v="47"/>
          <ac:inkMkLst>
            <pc:docMk/>
            <pc:sldMk cId="2599349530" sldId="258"/>
            <ac:inkMk id="115" creationId="{AAF020D6-CBDB-49EB-BEED-F74719A4E397}"/>
          </ac:inkMkLst>
        </pc:inkChg>
        <pc:inkChg chg="del">
          <ac:chgData name="Chad Vidden" userId="fa919fd6-03f8-48d0-9b95-10ac8c9672df" providerId="ADAL" clId="{C57E1562-4CD1-40DF-A9CF-556AFAB76C39}" dt="2020-03-25T02:05:54.322" v="17"/>
          <ac:inkMkLst>
            <pc:docMk/>
            <pc:sldMk cId="2599349530" sldId="258"/>
            <ac:inkMk id="116" creationId="{DE91EB0E-0504-44C1-8155-1A0764AB1BA5}"/>
          </ac:inkMkLst>
        </pc:inkChg>
        <pc:inkChg chg="del">
          <ac:chgData name="Chad Vidden" userId="fa919fd6-03f8-48d0-9b95-10ac8c9672df" providerId="ADAL" clId="{C57E1562-4CD1-40DF-A9CF-556AFAB76C39}" dt="2020-03-25T02:05:54.327" v="32"/>
          <ac:inkMkLst>
            <pc:docMk/>
            <pc:sldMk cId="2599349530" sldId="258"/>
            <ac:inkMk id="117" creationId="{042D4D43-607D-4F14-B3CE-6B5AEC756FC0}"/>
          </ac:inkMkLst>
        </pc:inkChg>
        <pc:inkChg chg="del">
          <ac:chgData name="Chad Vidden" userId="fa919fd6-03f8-48d0-9b95-10ac8c9672df" providerId="ADAL" clId="{C57E1562-4CD1-40DF-A9CF-556AFAB76C39}" dt="2020-03-25T02:05:54.325" v="25"/>
          <ac:inkMkLst>
            <pc:docMk/>
            <pc:sldMk cId="2599349530" sldId="258"/>
            <ac:inkMk id="118" creationId="{17F4640A-8443-4CDB-9A9D-D29B87A348E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9" creationId="{D1109F4F-8FC8-499F-9E39-A5A5F93C51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0" creationId="{B0B13D5B-7530-480D-9F15-6B4A96FEA4A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1" creationId="{9E12CBC5-CB07-4537-BB69-AA8288302512}"/>
          </ac:inkMkLst>
        </pc:inkChg>
        <pc:inkChg chg="del">
          <ac:chgData name="Chad Vidden" userId="fa919fd6-03f8-48d0-9b95-10ac8c9672df" providerId="ADAL" clId="{C57E1562-4CD1-40DF-A9CF-556AFAB76C39}" dt="2020-03-25T02:05:54.323" v="18"/>
          <ac:inkMkLst>
            <pc:docMk/>
            <pc:sldMk cId="2599349530" sldId="258"/>
            <ac:inkMk id="122" creationId="{5A73593F-9E1C-4250-BAC8-09B5292AEBEF}"/>
          </ac:inkMkLst>
        </pc:inkChg>
        <pc:inkChg chg="del">
          <ac:chgData name="Chad Vidden" userId="fa919fd6-03f8-48d0-9b95-10ac8c9672df" providerId="ADAL" clId="{C57E1562-4CD1-40DF-A9CF-556AFAB76C39}" dt="2020-03-25T02:05:54.331" v="45"/>
          <ac:inkMkLst>
            <pc:docMk/>
            <pc:sldMk cId="2599349530" sldId="258"/>
            <ac:inkMk id="123" creationId="{14897FFF-FAF7-45BB-BBE6-0710491AE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4" creationId="{0F755DF7-2B9B-4E46-BAC9-6821A6951A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5" creationId="{8D8568D7-E240-4B5D-926A-F1E70B63F9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6" creationId="{B52D33EE-29AC-4F80-9A7C-DBA85CD417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7" creationId="{1D77B335-DA11-4EE6-9FE0-7EFBA7EFC22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8" creationId="{1B491FDC-AC7C-44BF-A1BF-6F11E219C6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9" creationId="{91B0199D-1D3C-40EC-A915-8181808E35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0" creationId="{467C121F-911F-4D7F-B10C-6B7D866C81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1" creationId="{DF3BD7BB-4D1E-497C-AA1C-13E0ED16D7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2" creationId="{9AD699DA-3F7E-4416-BE91-D82B032B693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3" creationId="{CE9E064C-672A-4965-B3E1-F8E3A49B4E8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4" creationId="{15DD94B0-8A16-4B9C-8232-E63ACF46D5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5" creationId="{73138AC5-3864-47C2-AD4E-EFE28C5204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6" creationId="{33E449AA-8799-4165-A624-DB77884DDE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7" creationId="{C75F2514-17EE-427C-9CF9-E9E5F413C8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8" creationId="{711A7969-FB49-4020-A232-E6956DA1C6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9" creationId="{EB61F13A-4AB5-4F7A-9128-8226D9B8F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0" creationId="{40B811DF-C777-42BF-8A11-E1009F2374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1" creationId="{9915CFCC-B875-4B3C-BDAF-32199810B0E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2" creationId="{9C809E8A-5AFC-47B7-94A9-A261B0DD9E7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3" creationId="{C3B9BDC0-FEAB-4D90-94AF-1A5478915F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4" creationId="{9FD27D16-99CF-4965-8ADE-A38FF7B4AE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5" creationId="{C79FBDD2-7CF8-4B9D-AE0B-EC7B5EAF92C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6" creationId="{058AECF0-CFC5-49A7-A7B0-15086BCE81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7" creationId="{325A2853-8A67-4052-986C-095EB8E5F95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8" creationId="{7BC11BDE-BDBC-4C1B-9422-C39A4822416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9" creationId="{000CA321-2CA0-4491-A59A-97A54CED9F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0" creationId="{F08A4BF4-3B2E-4F4D-9954-AD307EBCE06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1" creationId="{C66F9AA9-DB63-4BCA-92DC-E5DA8038170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2" creationId="{2925689A-DFA0-4B3E-9D48-D506B6B04F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3" creationId="{BA9EFC3D-5076-4C5C-9C8D-E3A813DF778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4" creationId="{846643B4-21BC-49E4-82A8-B9672DEC12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5" creationId="{8F290986-92DA-45DD-A2E7-5AB0A03D2BA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6" creationId="{6A451150-BB8B-42C1-9B97-FF7D9F82A54E}"/>
          </ac:inkMkLst>
        </pc:inkChg>
        <pc:inkChg chg="del">
          <ac:chgData name="Chad Vidden" userId="fa919fd6-03f8-48d0-9b95-10ac8c9672df" providerId="ADAL" clId="{C57E1562-4CD1-40DF-A9CF-556AFAB76C39}" dt="2020-03-25T02:05:54.324" v="24"/>
          <ac:inkMkLst>
            <pc:docMk/>
            <pc:sldMk cId="2599349530" sldId="258"/>
            <ac:inkMk id="157" creationId="{41F0DEC6-8B19-446B-B36D-1E30DF9A0C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8" creationId="{7A349241-FDF8-4F13-9A8A-271BF824E4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9" creationId="{3599C639-42AC-405D-AA56-2EB884434A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0" creationId="{1D7A650E-92CE-4E79-A5EB-B187331FC3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1" creationId="{1058CA2F-E19C-4E5F-9F06-26CEF0FD498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2" creationId="{A3A91D50-42A0-4C1D-B276-6292B3C932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3" creationId="{F6A2455C-D974-4C86-861E-D8BE186F0B1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4" creationId="{08DF2F83-3FD9-47A6-8187-B75A3AFBB3BC}"/>
          </ac:inkMkLst>
        </pc:inkChg>
        <pc:inkChg chg="del">
          <ac:chgData name="Chad Vidden" userId="fa919fd6-03f8-48d0-9b95-10ac8c9672df" providerId="ADAL" clId="{C57E1562-4CD1-40DF-A9CF-556AFAB76C39}" dt="2020-03-25T02:06:05.525" v="53" actId="478"/>
          <ac:inkMkLst>
            <pc:docMk/>
            <pc:sldMk cId="2599349530" sldId="258"/>
            <ac:inkMk id="165" creationId="{6D48FB54-0A22-412C-93D0-A0E594D89391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6" creationId="{0AB0D311-1624-46D3-9840-2F4C4D1325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7" creationId="{0A17682C-4549-41B9-8434-368BB45F71A2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8" creationId="{D2220368-3F5E-460E-AF97-E7759A00600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9" creationId="{979D85B1-8235-4F1C-B67A-118848D748DD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0" creationId="{4FAA3564-AFF4-4700-83BD-0CE21D46BE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1" creationId="{A84D421F-3F95-4248-94EB-C34A27F07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2" creationId="{921FBC73-8A96-4AF0-A538-05DCB8CA40A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3" creationId="{3BD69D2C-9FC0-4E51-8B60-AD42D46D08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4" creationId="{9702F58D-3CF6-47BE-AB29-790EEF01AA29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5" creationId="{1CF2A7F3-CD0E-477A-B244-BE24DF5BCBC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6" creationId="{AF4127F8-A57A-412B-A88A-D9CC347022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7" creationId="{62BFBF51-0C33-4235-B1C2-5DA1127E791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8" creationId="{07F6FC50-540E-4612-8AE2-3034AF0021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9" creationId="{E1011173-9591-4710-B93E-6BC4DFA5A0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0" creationId="{568E4B4F-5F85-4E5C-B9DD-34CA0A4BA0B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1" creationId="{6E2A8423-1FD9-4C11-9074-A4A029B906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2" creationId="{BD89609A-48A3-477B-804E-5ADA74A6A24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3" creationId="{91F86AC4-FF76-4E7B-882A-0385D0BEFB2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4" creationId="{8F3B66BC-1CD6-41DA-93EA-6041A66A6F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5" creationId="{55B7E05A-6699-455C-8483-48B2320AAE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6" creationId="{9767A7D2-5627-4D2C-97F5-14B9A121B2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7" creationId="{C054DB9E-AFEB-45C2-A667-FDB28B441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8" creationId="{13220D60-FE71-43C4-96AA-604D5D0081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9" creationId="{D4BE68A6-8D01-4234-A8CA-9816FBDC6A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0" creationId="{ED723D45-9BE9-4D97-A60C-617CAEBD93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1" creationId="{C881F436-2648-427A-B987-83230DAED57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2" creationId="{EEFC1F33-4244-409F-A68C-97973B54E10C}"/>
          </ac:inkMkLst>
        </pc:inkChg>
        <pc:inkChg chg="del">
          <ac:chgData name="Chad Vidden" userId="fa919fd6-03f8-48d0-9b95-10ac8c9672df" providerId="ADAL" clId="{C57E1562-4CD1-40DF-A9CF-556AFAB76C39}" dt="2020-03-25T02:06:08.640" v="54" actId="478"/>
          <ac:inkMkLst>
            <pc:docMk/>
            <pc:sldMk cId="2599349530" sldId="258"/>
            <ac:inkMk id="193" creationId="{14EAB15F-9D16-43E5-9DD7-896CD226DC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4" creationId="{2F8CD2F8-5401-4382-B24E-453B79B950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5" creationId="{756BDE38-0926-4F48-A63D-22CDE6F8272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6" creationId="{D21AB245-0332-4400-8630-07927ED3E4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7" creationId="{D089CD3E-0A2F-4853-AFEF-E16AF9DB99A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8" creationId="{EAC403DD-CBB6-4B65-B91C-EABD916196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9" creationId="{44C63D9F-C773-4E3F-A15D-0148391C36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0" creationId="{B324FF4E-5D5B-4A1B-B5A6-5ADCB94E1AE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1" creationId="{57AF7EEC-9D4F-489D-A262-894E786C8CE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2" creationId="{5A945F29-EA2D-4120-AE8F-C26E038707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3" creationId="{4DF7D5A5-9D38-4535-8DB0-3EF5578A4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4" creationId="{C52F138C-1C31-4287-970D-ACD5A54335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5" creationId="{2FA1DDCC-BAE9-41F2-BC4B-19C7055CF0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6" creationId="{FC4A0732-31EA-41C9-B389-244E32A8DC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7" creationId="{26919ED5-A1C5-47EE-A576-D2FB36AC7A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8" creationId="{72D865EF-8DFE-4B02-A724-471C711E37D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9" creationId="{A123E7CE-9D29-4229-98AF-22284B74991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0" creationId="{7E06BCB3-D1DC-47A8-8AAA-309081AACA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1" creationId="{D8327B87-C75A-4867-AC26-46CE246F4A1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2" creationId="{006AA05B-76B0-4B5F-8B9A-E46B9EE62D3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3" creationId="{C8D7328B-C95F-4611-B138-884EFD738F9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4" creationId="{A537906E-7014-4AF5-8332-0F52F497DBB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5" creationId="{1A2C98BC-E2CA-4784-A476-A928CA9439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6" creationId="{0C162F2B-B2EB-4E15-8049-82012A9D6C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7" creationId="{52373EC0-7181-4C2C-BF9D-5CA9C3A1ED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8" creationId="{161B5C84-3E3A-4108-A71C-77DEAF20B1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9" creationId="{2B1E188F-464C-4A11-86E6-19C08E4F77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0" creationId="{97B9E89D-B5FC-4D21-9E8C-2640DAAFA0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1" creationId="{6A3E1701-091A-4C2B-BEE8-38AC028F844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2" creationId="{8612A69A-C9F1-477C-9F7D-D62B51466A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3" creationId="{487F8ABF-5BF1-48EF-92FD-F55C066F33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4" creationId="{60F5F096-AF21-4D7C-B0AE-E98A7254462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5" creationId="{5421DA0A-6820-4D0F-BD5D-C28E18BAD8A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6" creationId="{02C801F7-BEAB-46E2-B45A-73659F7D5E3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7" creationId="{AC26FB58-BDE3-4F61-BEDF-70034EDD90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8" creationId="{14082171-D92F-4E3A-865F-8E30459684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9" creationId="{5D452FB1-6B3E-469C-A81B-2EB0AFFBE1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0" creationId="{2F57575F-41DA-4828-9BBC-EB115E4741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1" creationId="{2412BBFD-F001-4E3F-A0D8-1FFFC43DF4B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2" creationId="{204841B1-0F94-4AB9-9D7F-43C6EE02F56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3" creationId="{4080015E-2B78-4719-BAA9-FD4D6FC283F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4" creationId="{C8DC07C0-3D13-4D3A-90F0-BCCEA8BDF14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5" creationId="{9E76CA20-AECE-415F-A734-D6E399A455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6" creationId="{71FF1BC5-4C09-419C-81CF-515BFDD35F2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7" creationId="{204A7B88-273B-4D29-9196-38C58EABED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8" creationId="{D2B578B0-A63F-4F81-859C-06B50578B15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9" creationId="{F30A7685-DF1E-42F0-91CD-43B7902552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0" creationId="{17AD35E3-AFAE-44A8-8F64-12E80B68F1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1" creationId="{541694F7-CAC6-42D8-AA2F-8D2ECC6618C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2" creationId="{D218D2D6-AA0A-434E-AC58-4AEA556B019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3" creationId="{A1E8C0C2-A0FA-4B1B-86DE-B460ECFB53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4" creationId="{D4C5ACF1-2A52-4993-AB45-D3EC6E87F8F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5" creationId="{15771357-CD30-42F0-9A52-67D48B3ED5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6" creationId="{870EBE0D-2240-4279-A571-293A3837CC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7" creationId="{D37FB4C1-1CA1-4B0D-8ACA-E1AF51D8364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8" creationId="{40FF8375-9C7F-4879-8D8A-8B347E8096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9" creationId="{96331049-DB7F-47AD-ADAF-9E204E35AE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0" creationId="{2F948EB7-B854-4825-B6E9-7A72033774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1" creationId="{A188A632-62BB-4F7D-8589-A208BA573D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2" creationId="{425662A4-E1C4-479B-879B-54FBC30939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3" creationId="{DB7802F0-1605-400E-8514-EA022B508F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4" creationId="{9DD63B47-3253-46FA-9F9E-825F97BF860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5" creationId="{9FCEDA40-B2BA-4F70-B0CB-599628722C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6" creationId="{77AE884E-26E6-444D-938B-B8D356CDCB9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7" creationId="{DDD8DD19-8F08-4B62-9F08-53E7EB5E2A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8" creationId="{ED904CA7-4373-44CF-8F15-D335505750B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9" creationId="{18D34CAD-16AF-4679-9AD2-7BD6BBEDE2B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0" creationId="{A1A203C0-F1A7-40EF-A4BE-828D270B6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1" creationId="{62EBAEBA-512C-4969-A49F-0BB8F0B796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fa919fd6-03f8-48d0-9b95-10ac8c9672df" providerId="ADAL" clId="{C57E1562-4CD1-40DF-A9CF-556AFAB76C39}" dt="2020-03-25T02:05:54.332" v="48"/>
          <ac:inkMkLst>
            <pc:docMk/>
            <pc:sldMk cId="2599349530" sldId="258"/>
            <ac:inkMk id="263" creationId="{067F2B0C-A214-45E5-B549-C01B2EAE5141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2599349530" sldId="258"/>
            <ac:inkMk id="264" creationId="{CD961B23-7070-4A1C-A02E-F722C3C4D225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38191173" sldId="259"/>
        </pc:sldMkLst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" creationId="{D45CD5AE-4DF2-4C00-B8D1-24725D7C32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" creationId="{F4754494-8516-4964-B47E-ABE7321B20E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" creationId="{934183F8-1835-418C-A3F9-76DC9FAB02C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" creationId="{6C1C5953-CCC0-43C7-B282-5A935AFF97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" creationId="{2924F03E-5CE1-416E-805E-8F6A4FF0AB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" creationId="{FF435973-D562-46C1-BDB9-A104C549820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" creationId="{E10CB393-F4B9-4D68-9C6F-E69DD9CC199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" creationId="{9964435E-0655-404B-BF10-CC4A94E33F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" creationId="{7805B3EF-46B9-42D5-B4C8-D8C79A8F68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" creationId="{2E02E9AA-6A13-41F2-88D7-9CABF3C5737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" creationId="{51A408BC-3139-4AA2-AD05-9FF02147E1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" creationId="{AA77215C-91B3-4CFF-9492-71471E7EC22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" creationId="{346BC915-0331-4C4E-9059-3E81BCF2D7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" creationId="{E13F3C26-E74C-46B1-9BB4-939B5AD859A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7" creationId="{AB479DB7-3005-4C1F-8D87-FA304EDDCA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8" creationId="{397C7166-9416-4BFD-BF9A-33A57CFD13A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9" creationId="{499E0573-2D8A-4A49-8E03-4C148AE8808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0" creationId="{CEE6B503-D481-41B1-9F5E-308EFEC1BE5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1" creationId="{08552F1B-B507-4D67-A10C-D1913BD9B4C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2" creationId="{AE1D20AE-8323-4D4A-9016-5C5B52F7F7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3" creationId="{9BEEFE86-EEA6-47AB-BF5E-66AF78B7C2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4" creationId="{5DCB3816-EFD5-4E59-9F3C-7215D946BF0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5" creationId="{9161214D-F84D-4C8A-BB90-F9F4D66C23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6" creationId="{FD0FD198-86B5-4850-88C7-8551D7D38D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7" creationId="{8EA59C37-7440-4DEF-A1F6-DA0C70643B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8" creationId="{B2FE2EA6-0BFD-4699-B8CC-905FF05CB6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9" creationId="{D3F823EB-DC0C-4D15-81D8-F26E5C66A17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0" creationId="{97203C82-C9DA-4F36-AEBA-B62C45432C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1" creationId="{8C994EB9-632C-4851-9D20-98FD99081F1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2" creationId="{4ED22310-CD37-4AB6-B8F6-D2311CC3C58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3" creationId="{CC7334AD-9E00-48E9-BD63-A64E08ADE0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4" creationId="{64F25C98-3AA8-447B-B6E8-59001DAF298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5" creationId="{677DB8E4-F226-49BD-AC44-69D3D745C9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6" creationId="{891B5C55-94CB-4E13-A8E4-CC3E89CF42F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7" creationId="{D7BDF113-3EF9-41F6-ABB8-47B8D7D016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8" creationId="{CAC9108E-30E6-41FC-8B8B-32DD02F5173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9" creationId="{9B583705-0DF3-4FCF-B255-1C0E10AAAC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0" creationId="{A71DBFAD-FB2C-4ABD-9F63-798462F6C8C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1" creationId="{0BBC8491-755F-4568-927E-6152E522D09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2" creationId="{0334C22A-E278-4658-A15C-B7A354D044A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3" creationId="{BF240082-5A83-468B-AB85-29FA63C7FB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4" creationId="{25FAF910-8F81-4212-8751-91571110DFF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5" creationId="{9F31DFF1-6C20-4A8F-B326-ADF97627CFB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6" creationId="{F61DF7FE-21F6-4247-B6C4-30DBD5ABA9E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7" creationId="{5ED66B79-56C8-491C-9032-568805DE93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8" creationId="{1A9ABDAD-BEE6-4BDC-8599-0E9CEECFA35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9" creationId="{D95093E1-0DCB-4DB5-A0BF-7CAD57B45D7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0" creationId="{1A43E549-015D-44A1-8B39-A1449CF927D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1" creationId="{89B7CC02-2A0D-43CB-9BD9-E7CDAA664CB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2" creationId="{B153758F-E4F0-4C79-BDA8-FE2A79375A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3" creationId="{92782D93-3B17-4BEF-9FD7-F911C41A3B1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4" creationId="{37EFAA3B-2C16-4502-B562-183B5453249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5" creationId="{91D0E9AB-69F1-44A8-BC59-96B74DBC63D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6" creationId="{89C28079-EB78-44F9-9100-B4E8AE341A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7" creationId="{5D562FB3-1FC5-42D0-89ED-196AA2DE4A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8" creationId="{0A42C638-EB29-45D2-84B7-3C6992A98A8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9" creationId="{ED76B1EF-39D6-4A97-A03F-98425C33394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0" creationId="{7B13FBAB-0EF5-411B-9C8F-EE6BAD588AD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1" creationId="{767E2B2E-780E-43B0-A433-08AB4E8513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2" creationId="{29EC2A1F-BB58-41F0-886E-819CF316A6C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3" creationId="{59B37FD9-ECED-42F4-A210-035A60D9D2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4" creationId="{C9425F37-7E2D-4B1F-B4CE-FECE80324D5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5" creationId="{428D7BC2-8E3A-4C51-A284-A090246644D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6" creationId="{BBB29392-FC27-469E-AA19-EBB3D06FE2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7" creationId="{069E3172-D48D-4922-8D9E-A49B998403A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8" creationId="{C3ADB6E8-E599-49AD-A2E4-51E79A2259B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9" creationId="{D7DEB895-CB2F-4F52-83BE-DCEE78C018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0" creationId="{39ECD039-DCC6-439F-8AC6-493AE420A49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1" creationId="{0F80A37A-2617-4012-87DB-A9D0DB3F57B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2" creationId="{2F51C308-AD12-40BA-95F6-0E060FB1C8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3" creationId="{BC753933-8E32-4687-A0B3-EAC23DD2A82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4" creationId="{0B83A568-297B-4943-83C6-A78B68F8BE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5" creationId="{20F3E48E-B028-4C30-B5AC-7A9B3983567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6" creationId="{B80EAB4E-B5BF-49E8-BE68-B6EC573CC8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7" creationId="{2772EDDF-0DD9-415A-A86A-A63A49106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8" creationId="{3E2A225A-EBE4-4190-B763-F03BDA34EB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9" creationId="{EF3EA7C4-AD5B-49D3-9A4A-C1A5847955A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0" creationId="{0A3C74BE-F343-4B70-A486-C44EC177D23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1" creationId="{EB85746A-7C7E-4B91-A3CE-BCC0BC62051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2" creationId="{D239D553-B9EC-49E8-8865-6A0DDFE12D1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3" creationId="{162696C1-21D7-45A4-ABBA-ED7F718881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4" creationId="{20D1DF14-92A8-48F9-AE0B-1B39821FC6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5" creationId="{45E85DAA-B9D0-4B38-950D-FB57033E1C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6" creationId="{A43BA0DA-77A0-4D7C-AF79-E5DC6BAB12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7" creationId="{90716483-EBB6-487C-A108-2F6B865218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8" creationId="{B4AFC904-BBDB-468F-AB11-78951867D02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9" creationId="{92CAF267-901B-47EE-8206-F034BA9CE69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0" creationId="{C2A1C7CE-2644-42A1-8DF0-D00E24ABDD3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1" creationId="{6DDA4F9A-3480-4EE0-B8D8-048F6AEEA4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2" creationId="{3E82BB6C-4DB7-4AE9-A3A5-04E0B461261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3" creationId="{5AA6D80D-68C1-47FE-9502-7FAAB4D7442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4" creationId="{AB322435-9B5F-4983-B4D7-5FD9B4ED3AC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5" creationId="{7C660BCB-0FB5-468D-9691-1A2F1E91BE2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6" creationId="{356787BE-7F18-4617-B088-B6F0182718D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7" creationId="{9E2EE86F-29EA-469A-9CC6-D757F1F1DF0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8" creationId="{0F4C9140-A312-4CBC-95E2-60CF0129976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9" creationId="{C0C83E4D-390B-4530-8D65-9C8AC53ED63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0" creationId="{E7504DD0-13CF-43D4-A3A8-7239267EDAD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1" creationId="{E4504ACA-5FD3-49A4-9CDE-27B208D8546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2" creationId="{052681E8-7174-4525-88E1-B6C6B94A7A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3" creationId="{4A5B22AD-8780-4D76-AFD5-D4C548E71A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4" creationId="{A3EC6A25-91BC-48E8-B424-ABD650F8B0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5" creationId="{1290E553-AC85-416C-B9C0-359323649D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6" creationId="{9D08BD0C-C218-43C9-A9D1-FAAC3043730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7" creationId="{8039C226-483E-4F39-A8DD-84B3C44BF8B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8" creationId="{6D1DCFB3-F4A9-4C60-9C2F-392C1C4D3EF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9" creationId="{C46ED0D4-D5C7-498F-8DE4-05EC8B341F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0" creationId="{B1C4424A-2E4F-44F1-B7F2-EADC664441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1" creationId="{CFF43CD1-80D5-459E-BE4E-54FEB93886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2" creationId="{E0786637-CCD2-4925-893A-3CE4EEAAAD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3" creationId="{426ADFA1-C9B0-4508-B9F1-B52F02712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4" creationId="{A691FFE6-99AA-4965-8185-801833F6131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5" creationId="{67BB755A-BCF4-4EE1-BA69-FD60D8CE1BF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6" creationId="{0F6AFE79-136A-4578-BC03-E59B3C96F9D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7" creationId="{E2C4E1F7-B8C3-4702-BE10-8A568B6B77C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8" creationId="{1DF3EAE9-5332-47A3-9B44-76E6FE5E924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9" creationId="{E9C8E69C-524C-4112-A6EE-A5FA6F4F3E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0" creationId="{8D626123-F250-417A-971E-C2379BE10F7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1" creationId="{75562918-0B28-48CE-8E14-E1C26CD61B6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2" creationId="{7BB1EE83-9BE4-4F70-AF70-F18A03325A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3" creationId="{E0F17A22-EB82-4721-9B78-A75B7080F2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4" creationId="{9BC0BFFF-0DA5-4370-A610-A9E402FAB6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5" creationId="{62BF9C2B-D81F-42D5-A0A6-8B186132D3F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6" creationId="{1099E1B0-4A24-489E-9635-0124DF74192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7" creationId="{B92C83FC-C6DF-468C-B824-C4475897FAB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8" creationId="{D72D23D3-265B-49EF-8033-298F98E6991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9" creationId="{C93D8021-F6D9-4137-B0A1-15C2FBA725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0" creationId="{D3572652-FA07-4EDD-82D1-A8A01471547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1" creationId="{48BC23B0-BA48-49FD-BD5D-C51758734FE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2" creationId="{574B4047-9151-402A-9C47-10E044DA201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3" creationId="{66B42E69-CCCE-4D12-8B73-D759353EC6F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4" creationId="{45DE82BD-0800-49A4-AAD1-251DF85E51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5" creationId="{CE2E3896-F911-468E-B87A-6EE6A9CBECC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6" creationId="{E1A1FCB2-1231-4BE8-B9E6-A27309C0E5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7" creationId="{7BD2C73B-2EB5-4F75-9996-F256E12680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8" creationId="{90F13B16-00BE-4E82-992D-6F5B17E520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9" creationId="{1608730C-3130-4419-88B8-6F6D5BFD214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0" creationId="{C3ABDF02-C914-4C57-988D-7E628E7360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1" creationId="{DC554BDD-E834-4F93-9BCB-85A90A3ECE5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2" creationId="{D765B2E1-9611-468F-B632-9EA72E510D3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3" creationId="{646EA607-A3DA-4DFD-B97C-E640E070938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4" creationId="{2BBE6744-7A1D-4CF5-A9AD-4BD16A0E2A3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5" creationId="{B92918B9-086B-4325-962E-12ECC467E0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6" creationId="{8E9776B5-5F29-400E-962D-B13964B430B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7" creationId="{8305F075-7305-42D1-839C-9D66E52C12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8" creationId="{7EE0CCE3-85AB-4C20-AB43-BEE93F10FF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9" creationId="{07C17C39-CD02-4C14-BD90-0A6A32112C3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0" creationId="{F4D010F6-55A3-49C4-86F8-297511913A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1" creationId="{0A75B81F-A2A7-4B20-A106-CD48E708E60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2" creationId="{544357D5-3B93-4B95-9BB4-86876FC58C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3" creationId="{8ED2665D-779D-4C7F-AAE9-1E6A04E0D8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4" creationId="{4FF4927A-8510-4F54-8B42-06347DF98B6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5" creationId="{2DA94381-8E64-4868-8024-7FFF35F49B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6" creationId="{9DBA89E9-4331-4E19-B999-2190E28F6CB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7" creationId="{68F5E067-B2ED-4315-BF40-18F7A681157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8" creationId="{78756C24-B08F-4F0B-97E9-2200B5FAD4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9" creationId="{D1739612-5447-4A71-B7DB-9296892817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0" creationId="{3434011C-6C88-4CF1-AF31-A7C241E4BB3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1" creationId="{0CE2F879-C7BF-4E27-A732-D20D553459D4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38191173" sldId="259"/>
            <ac:inkMk id="162" creationId="{BD054896-C73D-4C26-8C94-CA679A22A62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4" creationId="{53A68CE6-F1C7-49EF-8D01-285A2A16432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5" creationId="{378F5F1E-2C3F-4ABB-82BD-1E2552EC472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6" creationId="{5CC3A0E4-A98B-4623-AF77-20FC3A7647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7" creationId="{897E1A3B-EA2D-462D-BF52-E7E4511A61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8" creationId="{3B9F114B-8E79-4564-831E-7D3ECA09722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 modSp">
        <pc:chgData name="Chad Vidden" userId="fa919fd6-03f8-48d0-9b95-10ac8c9672df" providerId="ADAL" clId="{C57E1562-4CD1-40DF-A9CF-556AFAB76C39}" dt="2020-03-25T02:34:42.149" v="65"/>
        <pc:sldMkLst>
          <pc:docMk/>
          <pc:sldMk cId="1416279900" sldId="260"/>
        </pc:sldMkLst>
        <pc:spChg chg="mod">
          <ac:chgData name="Chad Vidden" userId="fa919fd6-03f8-48d0-9b95-10ac8c9672df" providerId="ADAL" clId="{C57E1562-4CD1-40DF-A9CF-556AFAB76C39}" dt="2020-03-25T02:06:26.215" v="58" actId="1076"/>
          <ac:spMkLst>
            <pc:docMk/>
            <pc:sldMk cId="1416279900" sldId="260"/>
            <ac:spMk id="2" creationId="{5A91ABC3-97FB-4D0C-B17A-14DE70706022}"/>
          </ac:spMkLst>
        </pc:sp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" creationId="{F43BB74F-7A0F-49AF-9070-104BB0FBC18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" creationId="{FDCF9E33-CB18-4717-A855-C3D33455F4C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" creationId="{56D5A7DD-83F8-4441-A944-D3FC68BED3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" creationId="{EFE9D0F6-05A4-4485-829C-D41084A2C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" creationId="{9A27C3FB-5368-4950-A611-9A92FA312F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" creationId="{14F81886-6836-41B6-80EF-EE8E8305B8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" creationId="{E7D26BF9-3F98-4690-BEFF-A188B879EA0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" creationId="{6D9F946F-850F-4A1D-BE3B-DED918E857C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" creationId="{21AB2FA8-7BCB-40CA-B7EF-77E31112C0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" creationId="{25FC230A-4164-4CC9-9096-B0AE63C0C4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" creationId="{F5F92346-ECBC-44F5-8748-D41E82F117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4" creationId="{5D84A48D-EF1D-4DBD-A386-34CCCA1CF5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5" creationId="{4E3B2B39-0C07-440C-8718-1D84496E33E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" creationId="{0BED9FFF-1C02-4AF4-8CE9-DAF1C4B0C64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" creationId="{E4F8A9CF-AFE5-4EA1-9CEE-49C744D492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8" creationId="{51026045-80D1-4955-9EA3-D2FC1CBC49E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" creationId="{B919DE84-06FD-469D-A475-CF88D7C055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" creationId="{7EA69D73-10F1-42AD-BDD7-E9693A3039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" creationId="{E3796C76-B9E8-43F0-88C8-94AE5DB6C21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" creationId="{FB5E5150-AF52-4B44-AE99-444116EC8CA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" creationId="{7BC79474-CE72-4656-A9E5-8DD5D72BF9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" creationId="{303168EE-A30A-4AB5-90EB-8B1AC0016A2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5" creationId="{02096E45-090E-49E5-8DF2-CEA0757D54E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6" creationId="{ECCD761B-0956-4557-88F6-CF90057506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7" creationId="{BA48BA44-6060-4855-8B71-B6D15E4FB43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8" creationId="{4CFE3FF5-4BF4-4FD9-BCC7-B7B616E95D8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9" creationId="{F8CE6D14-A259-4D1E-A0AF-7A42BA93899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0" creationId="{49337C11-2E9E-4362-98F9-384887A9DD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1" creationId="{1249C6CD-404C-4BE8-AF4C-E0B388DF9F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2" creationId="{57BFD50A-BBC2-4142-BFE7-DBF65ACDC92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33" creationId="{6478B8E6-0FEA-4B25-8BB3-7E1ED65DEE8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4" creationId="{EDCFD21C-0C12-426F-ABCD-6044FD110B8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5" creationId="{BD656EE0-7D48-4C54-8013-D2EEFD25663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6" creationId="{648835D2-3B61-48B5-8ABE-4F04ABE5ECA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7" creationId="{A2768BD3-EA26-4850-89A3-F14FDC4794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8" creationId="{F47E3321-D490-4A7E-B893-85DEB4F438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9" creationId="{A92B32CB-1D0F-4C20-8CB7-0C6C4267717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0" creationId="{2F657E21-6712-485D-B61F-23E03ABF870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1" creationId="{B382B442-3DCB-4CD5-BB81-48C26B85DD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2" creationId="{BA3B8BC8-4160-4F9A-A143-58DC0B19F1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3" creationId="{CF506B03-378B-4AA1-8983-CC73A08F6C9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4" creationId="{16437148-3C5F-410B-B380-C3E87F612EF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5" creationId="{F9290832-C698-405D-8E93-12E14DB6BD9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6" creationId="{B4D7FC71-8886-4C7F-86DA-0C59848F457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7" creationId="{DACABB01-6A19-4335-BD79-F7EAA55366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8" creationId="{E21A529A-73D3-43A8-9737-06345635E67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9" creationId="{82C9F381-BC12-49B8-82A3-B9E8129031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0" creationId="{2899CBD8-30D9-4736-8BDD-D124F6BD94B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1" creationId="{9F79ECF4-BCC2-4B84-8D71-0CDFDE0416B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2" creationId="{C617AF51-88B8-4563-B732-CBE956423D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3" creationId="{BCF81552-EFF8-4867-88A7-47B8FA7F283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4" creationId="{02DE95DA-8A99-4212-BA15-9FCD54CD4F9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5" creationId="{417B13D5-9505-48D2-891B-73921D1F73F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6" creationId="{BF3478C1-B9B7-4908-B676-027E32270F4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7" creationId="{FA7DEF3A-3F41-4FF6-945A-81302E1CD08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8" creationId="{47774615-856E-46CE-9E9B-5157C8146D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9" creationId="{67BEBD3B-AB2D-4A28-B105-BAA6A83B6C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0" creationId="{27D58F82-42A6-4D85-9DCC-5A03AAEDB1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1" creationId="{328163BD-DCD8-4CBE-AEC5-A630C6B7B1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2" creationId="{84648731-BDB2-48BB-B073-8471F375F61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3" creationId="{9CB5B10C-5BCB-4B63-B1FD-1C3A3ED7A4E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4" creationId="{74A7E8E9-9CCA-42D3-9E75-0EBE8B438AA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5" creationId="{0ADE74CB-C038-497C-8919-401796C719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6" creationId="{F47D8D42-7BA4-48A5-9869-1EF0863B07F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7" creationId="{C1F19A19-0C6C-4304-A785-EFB991306BC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8" creationId="{76105B3A-B45D-4F76-A39D-36BB05B3A0B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9" creationId="{5DE82C91-D120-47AE-B207-98F73B2C8AC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0" creationId="{D8C4EB52-5EEA-47FF-AFA4-F67C9CC2704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1" creationId="{5BB3760E-5645-40B5-89E0-8411A45E510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2" creationId="{6BEDD3E4-E2A0-46EB-A7B1-F58E5E079F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3" creationId="{03EEFC9D-35B0-4D44-BE9E-0C4C4C71603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4" creationId="{EC043985-FDBA-433A-805D-BF37713ECA7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5" creationId="{429A8CC1-2293-4C3A-BC69-2F88D697FA6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6" creationId="{1A7185EB-F9DF-424A-ACC2-DE94211514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7" creationId="{5448B882-75F6-47FF-8038-C2CF607E64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8" creationId="{CD353D06-A82C-492E-9859-48ADD606EDC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9" creationId="{2973D8BD-1546-459E-9432-9C715427BC9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0" creationId="{7F930C32-9E04-4FAC-B9B7-6682350597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1" creationId="{C292DBBD-100A-4C09-B75E-2F0DF3DC08D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2" creationId="{E8AB5B91-3800-4FC2-A8F9-3285EBFC5D7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3" creationId="{052328E7-95D6-470B-A948-625116BD58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4" creationId="{DDF7B6B7-A2EF-433F-8A3B-0422860652C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5" creationId="{EEF14A66-1010-499A-A92D-10A47777250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6" creationId="{F9A2513B-F8BB-4EAF-A5F8-E6FF3B90E9C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7" creationId="{01F8BBA4-ADFA-4F23-8086-8220FE0BE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8" creationId="{45DE1CF8-C270-425F-BF8C-EF200273769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9" creationId="{982A2C0A-7403-4680-9406-2C590D7762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0" creationId="{EB2FC86A-50E4-4311-A8AA-A342A6DF0C2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1" creationId="{668A46A2-7EF1-4CB0-8D1C-88CF3107C3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2" creationId="{AC4D6750-F07C-4704-BA3B-DB7B681556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3" creationId="{3E1469ED-83F1-4BF2-8DF7-9FC18380792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4" creationId="{09714199-0BA0-4FC3-9BCD-D61209F5821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5" creationId="{A7C7DF8D-CF91-414E-8F6F-4D12782CE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6" creationId="{6E5AAAF6-272F-428A-ABFC-127C825B85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7" creationId="{34A88CCF-D1C6-4004-A9FC-B3452361C7F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8" creationId="{19D87EEC-0384-40BE-AF15-04CD1033E8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9" creationId="{F5F409AE-D029-48ED-9FCA-E64488CC591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0" creationId="{10DA3CE9-D2BB-455C-910A-5786544CB5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1" creationId="{8B592F92-1F24-4750-9D8A-5EED2B086EB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2" creationId="{0EE6F81C-9BC3-42A4-B2B6-BD4AE13661E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3" creationId="{EBEAC786-182E-4C7C-88BD-D6EB46949CD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4" creationId="{F55F1212-E53E-4C38-8BA7-747D951798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5" creationId="{87CE52E4-8870-45A6-9E31-1212BDC710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6" creationId="{789F0607-2A9B-497B-8C3E-C13A9C3DA8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7" creationId="{3374EB40-FE33-4D12-8152-27DAAD2D6CC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8" creationId="{2712E3FE-6B56-45AB-92B4-FFC772CCE07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9" creationId="{1F30C3FA-D35E-40D1-8A9D-9D859AE0CEE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0" creationId="{182D6FC4-C2FC-4B84-AB36-E04C208747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1" creationId="{1DE5F395-60A6-43D1-BC2F-56CF8D54B0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2" creationId="{2A832B85-3786-4A6E-8210-0769627EE2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3" creationId="{C1ECCC2D-D2E2-44B0-9583-CF86E4B1720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4" creationId="{86BA9BCA-F649-4367-ADF4-A53740EBDBA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5" creationId="{B3C43017-4EAF-4245-BF96-37372FEC0FA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6" creationId="{5BAE6E10-F997-4348-9C93-84179B90CD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7" creationId="{3BB93618-EA9D-4B37-AA78-05DF65396C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8" creationId="{48F12E98-0F10-4317-A322-42848A9DB0A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9" creationId="{FB4421EF-5C0F-43B5-9096-155D1620AD8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0" creationId="{7A2BC99A-4A95-435B-ABEC-09C11A5C786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1" creationId="{D7543F75-FF6F-4BFC-A000-D299993C61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2" creationId="{F1FCB3D2-6DAA-465F-8F68-B5BC868E48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3" creationId="{740BA9C3-0D3D-43B0-9E1D-E93539792E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4" creationId="{F57967FF-D802-4502-A1E2-CAF7650918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5" creationId="{B45A64CA-96DF-4DA1-A7DC-7181A82B81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6" creationId="{A0C8E7A2-6157-4117-87D5-6330D78524F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7" creationId="{85574E01-354C-44DD-9A30-CC5FDE9EB4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8" creationId="{EC9A7BE9-8341-4A39-87CB-8DB049F4522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9" creationId="{B78A0685-A91A-4866-BC65-53241F39B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0" creationId="{E8BF17C3-F351-4095-821C-10EFFEC62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1" creationId="{38601A03-70E9-4FFB-886B-394CA4778A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2" creationId="{9466820F-4F81-48BF-9C31-5E0D200441F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3" creationId="{28F328B6-8303-4C0A-930C-0BAD240046A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4" creationId="{19798428-FEC0-4D1F-AAD9-72F9FBAFB6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5" creationId="{C8C19ACC-FBF4-41E0-8631-A97A224ACB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6" creationId="{E08CA01E-4874-4A99-B573-54C77594239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7" creationId="{C6045D92-B0C6-4FB8-BE08-9A3776D5E80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8" creationId="{AF38750E-E09E-4820-B806-2B8C963E648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9" creationId="{C0304D17-4E12-4B7D-82D9-EE97155065C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0" creationId="{8EB8D4F0-21D1-425F-8F9D-A9B6F4E3F61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1" creationId="{B4D01DBC-5B45-4662-A1C0-F1348C551E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2" creationId="{C7B3AEFD-454E-4E66-80B9-3754564E22E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3" creationId="{0B091280-69A2-43BE-8E67-99BE3E36428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4" creationId="{E76D60D9-C506-41C7-86B7-103E5DDF089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5" creationId="{735CAC05-940D-4DD5-ABE0-4B9C5E7CEA2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6" creationId="{EB94DF8D-9233-40E3-828D-1C056897F44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7" creationId="{1BC0235F-5C5F-47DE-8B4E-59C8DDD9A5B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8" creationId="{AA0296EE-1CC9-4980-9273-7DD8116F6D3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9" creationId="{C3BA48FC-1A79-47C0-B233-B47D7BA36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0" creationId="{B3E6AFD8-32C4-4FF0-BC49-E9D20C3A905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1" creationId="{8E3912A0-B992-4933-B16A-2FE79063C06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2" creationId="{21C5032C-DCF5-4011-923E-064FA4231B5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3" creationId="{78AE9475-D1FE-4C83-B7F8-20EF0ED7E7F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4" creationId="{676E3E49-C146-43A7-85F6-29D695473B7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5" creationId="{D4191E90-0391-497A-94C6-92925D2A84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6" creationId="{D504B733-96AE-4A76-8226-876EDDF88FD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7" creationId="{671FAEC2-7863-4998-8FF5-4C6723C994F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8" creationId="{307685C5-4B8E-44A3-AA66-CA8B6A8D6F2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9" creationId="{D991388A-6422-4FC9-8BB6-CA40AF33DF3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0" creationId="{AE181985-AD61-4ACE-BDCE-A8107FEDC19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1" creationId="{ED856F94-1926-493B-AFBE-0DA567EA0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2" creationId="{6A85FFAE-35EE-45CD-B8B8-DC03231CE0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3" creationId="{FC5F3B90-9CDA-46A0-A335-D0192C580EE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4" creationId="{4BCC0E7F-7B7E-43F7-82C5-4A7C44DF3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5" creationId="{B219ACD2-7ED9-41D5-9B91-FCF317661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6" creationId="{29D055D5-1E4C-4A0D-9CD3-F65B60258D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8" creationId="{E0FDDB29-FA49-46E6-80AF-AB1592AA2A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9" creationId="{2414E91B-44CC-4F2A-BB48-3B42A8616D2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0" creationId="{82BF8929-0063-46C9-9A8F-F49EFAE5878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1" creationId="{220EE465-A279-43C9-B569-144EA502AAA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2" creationId="{BCE393B3-B9BC-46EE-853A-5F5AEF3081C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3" creationId="{32915CB4-0E64-4578-BAD1-CA3C2A1ACF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4" creationId="{D89244F1-7B3A-4512-BABB-81103FAAEE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5" creationId="{6E9D378A-62CE-4698-9B22-4B281B5E201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6" creationId="{CDAE50CF-98A7-40BA-BF6B-66969611220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7" creationId="{CDFFB5FE-8C0B-46B8-8774-85BE60C9BE5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8" creationId="{82576896-C905-492C-BEDE-91D3ECF86E1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9" creationId="{B417CA81-C515-4327-A785-5D21425DB82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0" creationId="{D48BD6D5-623B-4BE3-8914-C6E49E3196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1" creationId="{BF5B8ED0-EC32-4379-9B76-2469185E1F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2" creationId="{F85942A3-2F99-41C9-89AA-1ED991741E1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3" creationId="{BAE600E4-2F6F-431B-8B3A-ED3853EEE08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4" creationId="{51FE71FC-C577-4193-BCB0-92187F0138D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5" creationId="{9F86493A-5559-46EC-9996-EB984C4D12F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6" creationId="{ED419BC0-5D87-4421-B4C0-9EA9AB7674E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7" creationId="{C86AB5CE-9AE8-46E7-B2CC-7E68F4E5CD2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8" creationId="{B574243C-6516-4D48-BF66-B72296E90D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9" creationId="{9DEFDB15-4CF0-4545-A2D8-E7B66B5A951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90" creationId="{603F534A-E5BC-434B-AE48-557C67B946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1" creationId="{BFA40141-5BAA-4318-AC05-2722A5353BA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2" creationId="{9E48FE70-876D-4093-9C84-72E964F985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3" creationId="{D6FE09F6-CA18-403C-84CE-B7940AE1B32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4" creationId="{CEB08FD3-0938-4305-BC45-682E43037EA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5" creationId="{09FEA577-CF12-430D-BC0B-BF7863B2114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6" creationId="{DD397591-AC41-4894-B6B5-FD00634EA9E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7" creationId="{6A62254F-8110-4526-A85F-18E72263115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8" creationId="{02B5819D-0FE0-4875-8EF0-F304D66546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9" creationId="{328EFE76-7414-44A9-978C-B40A33BC71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0" creationId="{767CBECA-24E2-4969-8BE0-8E55101ABA5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1" creationId="{D5627FD5-BA0E-4770-9FE5-FDB17A08584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2" creationId="{419B11DA-1606-4E62-B427-32A452C4B8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3" creationId="{8E8EAA74-A502-41FF-A8F5-D41CC6D962FD}"/>
          </ac:inkMkLst>
        </pc:inkChg>
        <pc:inkChg chg="del">
          <ac:chgData name="Chad Vidden" userId="fa919fd6-03f8-48d0-9b95-10ac8c9672df" providerId="ADAL" clId="{C57E1562-4CD1-40DF-A9CF-556AFAB76C39}" dt="2020-03-25T02:06:33.188" v="60" actId="478"/>
          <ac:inkMkLst>
            <pc:docMk/>
            <pc:sldMk cId="1416279900" sldId="260"/>
            <ac:inkMk id="204" creationId="{10F248F1-F1DB-43AC-B29F-2C240009C29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5" creationId="{3A6C81D3-F032-4F9A-B3AD-FDE7D1A7C26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6" creationId="{1EBDE1E7-4B36-4E8F-9930-814BC643DF7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7" creationId="{EA92D632-9F68-4F0A-9D29-75E88155946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8" creationId="{4602E72E-8768-4BBD-A84A-AE83E9384B9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9" creationId="{920C6227-18B3-4411-9A2B-331E8BE07F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0" creationId="{D5B5D056-0D3E-46DD-8164-9ECC6095B9C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1" creationId="{70D1A18E-6AF3-4709-89D1-E4F2758FBD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2" creationId="{5B6C4841-6989-4955-B441-CB56A9F37D5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3" creationId="{8CEA295E-FC0C-448A-B484-9CB4A3F0F63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4" creationId="{2F797B39-435B-4293-9CAE-A1DDB141AC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5" creationId="{66F9D31F-9AF3-48A9-9973-0F9141C1BD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6" creationId="{2B43B5DB-036C-407B-BE5A-A0C60F2464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7" creationId="{5E40473A-82FB-49E5-B261-660D9CF4A7B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8" creationId="{B4176DE1-8A98-41A9-A27E-C50478BF28B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9" creationId="{E931DE57-2BFB-410D-8106-FCE59DD35B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0" creationId="{2895529D-4DE1-49BB-9E84-6654CDE91EA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1" creationId="{966501D9-B0E2-4DDE-B4B6-8543583115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2" creationId="{DAB0C113-E199-4AD5-A072-9758C7206F0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3" creationId="{EB7D0AE6-9FF7-4853-8D1A-0CACCF5F6D5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4" creationId="{DC459412-72B7-4ED8-8AFD-80A050CDC20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5" creationId="{75862B3F-00FD-42F0-854C-B6522A6342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6" creationId="{51384C8D-6CF1-47D5-8F87-9A0A8F1B63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7" creationId="{5E04833B-424A-4FA5-BDF3-18A7610CA86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8" creationId="{07FCB955-10E8-433C-9A86-E7ACF72A94B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9" creationId="{2D552FEC-60CB-4B6B-9E2A-FBBB83C882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0" creationId="{3CF6A448-974A-4EDC-8405-5DC89F478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1" creationId="{949979AD-75A9-4D88-97F1-7B193F6D9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2" creationId="{2416CB57-923C-47DD-B751-ECE6BD31984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3" creationId="{A946B8D2-5590-46CE-90FD-21F7A17849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4" creationId="{B8839591-EFDC-4A67-A902-0EA79146BF5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5" creationId="{E20CF3F4-4FED-4E9B-9BD2-C5A656AFE6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6" creationId="{89638EC0-C4A3-42CC-874A-79F6239DFBD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7" creationId="{B9DE27CD-4553-4C83-B73D-C0114BAB40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8" creationId="{C6B4FDF6-A798-40D4-8BE2-1906DDBE8CC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9" creationId="{78972E05-7D1B-4415-88DC-E1040E45179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0" creationId="{DFA63E6F-559E-4084-8183-4B54F0ADD3A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1" creationId="{90351FA7-E33D-44CF-AED4-3789B89CFB4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2" creationId="{549F4D8E-8400-43DB-B0C9-E800637B3CD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3" creationId="{E5339A08-EB1D-4C58-9822-BB2A80AE9E8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4" creationId="{AF43C9C8-7487-4F25-B241-909AF682397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5" creationId="{2E2D550D-3D74-4A88-9812-DA861F77566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6" creationId="{45683241-13F6-4E5D-A887-7DF7C33042D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7" creationId="{C8AFD4B5-866F-460A-8EA8-A37135BE7D0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8" creationId="{54D595ED-225A-4BDE-AD09-E7D138803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9" creationId="{2B9A7ACC-95A3-4892-A29E-9709C56A250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0" creationId="{3D06379A-E316-4CBE-A110-47531DB757D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1" creationId="{42785925-19BA-4AD0-BA30-D7B01542C91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2" creationId="{8A494D8F-1BCE-479C-88C9-13956507567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3" creationId="{829FA980-5703-4DD8-A916-D1E00053CAD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4" creationId="{E678EE91-D34A-48AA-81DE-2F962F167C8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1416279900" sldId="260"/>
            <ac:inkMk id="255" creationId="{E9445E54-8E1D-47DB-A09A-75AEF668437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731871338" sldId="261"/>
        </pc:sldMkLst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3" creationId="{C6529454-7EE1-4CC9-9F37-2CA2C86898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" creationId="{515CA76E-A058-4C1B-BB86-807CC24FB18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" creationId="{2294F120-F957-4D60-A410-305E9C02B5B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" creationId="{FEB14CB7-0863-427D-999E-6F621942136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" creationId="{4093B810-BFCF-48E9-8385-695F1190E5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" creationId="{64D207B9-9AF6-4C70-AF27-7AB81333E4E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" creationId="{D7667D30-D1DF-483D-8826-35FFC98AE6C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" creationId="{31A61070-4D36-448D-8873-0AA3EB1C531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" creationId="{3A236006-1785-4B5B-88D4-8F240823D0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" creationId="{AE96DDCA-D2F7-49E9-B5FE-710813C6803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3" creationId="{E96CD4C8-5BE2-4EDE-9F58-83EA5086C9B0}"/>
          </ac:inkMkLst>
        </pc:inkChg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14" creationId="{B4E01741-03DD-445B-8CCD-CD2E5C10A25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5" creationId="{F4E84045-D482-4647-B156-DC38828678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6" creationId="{C80FA322-BE04-42AA-B6DE-8DC98D6BC76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7" creationId="{DECD1293-32AE-4C89-A2A9-BCD05992C87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8" creationId="{7CE9EB39-80C2-470A-87C1-5260E06C53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9" creationId="{C20B0BB4-8125-471D-8F42-0DE1B4C1F59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0" creationId="{FA75324D-95CF-4FBF-8281-D38A1FE12BF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1" creationId="{C2237873-031D-438F-88A0-EB699EA0160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2" creationId="{E221EAE5-4147-4834-85A9-3C743FA6ECA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3" creationId="{C1BCE377-E540-41E6-98B3-BFC09C7514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4" creationId="{86D51A8F-C5EF-4741-B7D5-CD10BE0950A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5" creationId="{808483B0-05B9-4BB8-91AD-2F303D6526D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6" creationId="{F019D18B-2050-44AD-A4A5-CE156EDA135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7" creationId="{1E313C30-F55C-4E11-A3BA-DB9DF9DE58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8" creationId="{D6A6DF7E-3AAF-4416-9177-B1CAB6ABC6B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9" creationId="{4A5615F6-138C-4A60-B744-A289DC74D21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0" creationId="{1700674A-9AC8-465A-8CE2-D71342A12C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1" creationId="{4AC55601-99C0-4DF3-AEE2-6983DF9B307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2" creationId="{52E6CDB1-FAC4-4EB7-AA8C-91F6D412E4F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3" creationId="{2BBDC8AF-EDE5-4445-B4A9-F0277AE698D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4" creationId="{05A54290-0EE5-46E7-BFDA-AAEFF3E80C4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5" creationId="{6071A285-3261-44EE-9FEC-E464D72F71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6" creationId="{27F7EBFE-6223-409D-8701-9B915D66BF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7" creationId="{C7D83EB0-F48B-4BB1-8392-427C36E30E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8" creationId="{F1E50B68-CBA5-4133-A9C2-A11F7A08BC9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731871338" sldId="261"/>
            <ac:inkMk id="39" creationId="{4A85264C-2E89-442E-8B27-FB5B056A490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6" creationId="{078A1ABF-0522-44CF-A972-D953E8AE1D5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7" creationId="{0F77BB7E-4DDE-4FDF-B61D-9B60BD6B9F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8" creationId="{4D2AE3EF-3EFB-4889-A98B-2EEA72CC821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9" creationId="{60F6C314-604A-407C-8594-27074F88011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0" creationId="{A205A4AB-9038-4954-95D5-D4350F0A659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1" creationId="{8F04E308-4F98-4C77-8367-B73227986C7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2" creationId="{E7C9332F-E957-420C-8D87-194EA79C75C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3" creationId="{E81FCC3C-535D-49C9-B954-D8A42B6248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4" creationId="{8F3E8DCD-7E53-43E3-ADF0-5DA1216AD8B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5" creationId="{E9A9C01A-7B8A-4C9E-91F0-16B2DAE07D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6" creationId="{97261EB6-DC5F-446C-885A-BD09E2CC52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7" creationId="{01B92F63-A896-462F-8AF2-94C925128BB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8" creationId="{BD233C63-0DE6-4066-8E2C-46851668FB4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9" creationId="{BF79D002-CFC4-440F-B4FA-AB63A81B22D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0" creationId="{13A5C2FC-31C7-4AB3-9EB7-232004AA304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1" creationId="{2E48A3A3-80E5-41A6-9C39-91D3EB26C2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2" creationId="{3A90840D-AED0-474B-AC65-F8B3364E8AC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3" creationId="{D2CAE9A4-3057-4642-94EB-A9DC33C031D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4" creationId="{703807A1-FB8A-44C9-9A55-9AA732F19CB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5" creationId="{9A979262-EBC9-493F-8CE9-D7E15CD7E0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6" creationId="{463B4BFC-7722-43BC-B1EB-E81C82F71CD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7" creationId="{0FEEFEF6-5A10-4590-B7FD-5871A50D4A2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8" creationId="{D01B9B57-83DD-4F6A-AB6B-DDD500957F0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9" creationId="{4257C4D5-B316-49C5-A398-09CFC36268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0" creationId="{B21C79A9-396F-4229-BB9E-B364DA16BC1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1" creationId="{27C267B6-05F0-4DDF-98F6-B3EB0B27F27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2" creationId="{C28198BE-03F6-45C8-9AB3-5558B1C17A9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3" creationId="{360993AD-7EEF-436F-AF33-5CB0EEA84DA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4" creationId="{007053B1-E635-4F49-961C-F630F5FB24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5" creationId="{B80182D2-3853-43C6-86DA-6A907E33352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6" creationId="{E60FC6B7-F59E-4A29-BA6F-6707E9DC952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7" creationId="{7B13F681-BA76-49E7-BC65-BFE9663E27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8" creationId="{BB5280F0-1ADF-4E97-AD69-A92639FB4C5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9" creationId="{67FECBCF-4865-40F7-ADC5-6970E3D62E0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0" creationId="{C5D69014-71CA-413B-941E-7ADD2919C4E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1" creationId="{96F3B5D9-26EF-44CE-A0A5-BD4F9E18FD4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2" creationId="{08994BD1-1ABD-4551-868A-36C004F018B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3" creationId="{BFE403C9-78D9-4472-B403-DF26896437E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4" creationId="{785B6D5B-2871-47BB-BECF-690A1FE0244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5" creationId="{0E579BE3-4EB0-443A-BF4E-A92A386B17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6" creationId="{B0BA9EC3-E455-48B8-A092-1686E2480C6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7" creationId="{E430D219-8C76-4BCE-A75E-AF91042115E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8" creationId="{3D79B740-6BB8-424F-B48A-0E01065276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9" creationId="{25C75290-E331-494A-B6B6-A79C413D8D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0" creationId="{C1DA4E0F-9936-42DD-B9D3-61917BDE8A1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1" creationId="{580BE602-4069-4963-A8EB-A2EFA87CA74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2" creationId="{4CED0FB3-A715-40B2-9594-19EB21BD9CB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3" creationId="{0B2116D2-2AA2-4E23-AC35-2E6DA717E7C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4" creationId="{DF784091-F052-4572-8BE8-0F2A0159FDA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5" creationId="{99F0E53E-A8EE-4281-BF08-E0265067B0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6" creationId="{3847C2BB-C2F4-42E0-801B-46E7D1C826A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7" creationId="{83B7A71A-B8B1-4F1C-BBCA-8232AF0E38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8" creationId="{C8F42005-786C-47D8-9C0E-F861F854B91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9" creationId="{AF321F28-7722-4F9C-B6B3-6E7630314C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0" creationId="{FEE76664-B087-44F0-843F-5DB7B29904A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1" creationId="{84833712-E3D2-4A42-A6D0-C607BA05E91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2" creationId="{F6DAB7BC-B78F-4DAA-9592-D084657BCAC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3" creationId="{4AF3A873-1600-45B7-8A56-0A2D2C200C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4" creationId="{F29E570F-CD99-4F5E-8983-7B7485A5F0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5" creationId="{80DE9983-30A4-424F-9811-55580D1803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6" creationId="{B2948E08-ECD7-4883-B8BA-398F79646DE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7" creationId="{05874B01-AC0A-4464-839D-F61DB629B4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8" creationId="{F93A27C8-5702-465D-9FDA-8B9705D8C9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9" creationId="{ACB351D4-EFC7-4DC9-AF33-06AC5F167B2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0" creationId="{1373A34F-6B5E-4D9C-95C5-1ACCC29645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1" creationId="{CF3E31B9-1784-4F2E-B8A8-8D69622EA5D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2" creationId="{18B72C85-6914-4D80-8BD7-C1B7E4FD824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3" creationId="{D0502D4E-C843-4AD5-8FDC-C54B777A4BE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4" creationId="{3B6E9FFE-FBB4-496C-8103-EF3DD54BC3A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5" creationId="{79A687B1-EDCB-4803-9322-333CD81F7D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6" creationId="{862E6D0D-DACC-4200-A002-ADB5C56260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7" creationId="{D0200D26-3A8A-45D1-B74F-A90AEAC0EBF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8" creationId="{0B820C2B-8ADA-40C2-903F-AF424C75AC6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9" creationId="{3775C3D1-54E9-4226-8FC7-F75060166E3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0" creationId="{D68CAB5A-332C-4727-AD5C-F6E18ACABCD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1" creationId="{E065944B-8BD1-4A31-ABE2-DAAFC0FB2BB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2" creationId="{DE5DFAEE-7F72-4F97-878D-0ED0F40A11B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3" creationId="{8446DB94-D630-460D-A84A-6435DACAA0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">
        <pc:chgData name="Chad Vidden" userId="fa919fd6-03f8-48d0-9b95-10ac8c9672df" providerId="ADAL" clId="{C57E1562-4CD1-40DF-A9CF-556AFAB76C39}" dt="2020-03-25T02:34:42.149" v="65"/>
        <pc:sldMkLst>
          <pc:docMk/>
          <pc:sldMk cId="3954320327" sldId="262"/>
        </pc:sldMkLst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954320327" sldId="262"/>
            <ac:inkMk id="3" creationId="{B0497EC0-6671-4221-9250-1A49C8B2BC9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541778303" sldId="263"/>
        </pc:sldMkLst>
        <pc:inkChg chg="del">
          <ac:chgData name="Chad Vidden" userId="fa919fd6-03f8-48d0-9b95-10ac8c9672df" providerId="ADAL" clId="{C57E1562-4CD1-40DF-A9CF-556AFAB76C39}" dt="2020-03-25T02:03:34.710" v="10"/>
          <ac:inkMkLst>
            <pc:docMk/>
            <pc:sldMk cId="541778303" sldId="263"/>
            <ac:inkMk id="4" creationId="{1B279A07-DA3B-4549-BFB8-5BB028DD1392}"/>
          </ac:inkMkLst>
        </pc:inkChg>
        <pc:inkChg chg="del">
          <ac:chgData name="Chad Vidden" userId="fa919fd6-03f8-48d0-9b95-10ac8c9672df" providerId="ADAL" clId="{C57E1562-4CD1-40DF-A9CF-556AFAB76C39}" dt="2020-03-25T02:05:42.380" v="11"/>
          <ac:inkMkLst>
            <pc:docMk/>
            <pc:sldMk cId="541778303" sldId="263"/>
            <ac:inkMk id="5" creationId="{0BFB4757-0D54-45FC-966E-E17A8AB7537A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6" creationId="{43785A28-0493-4B6C-95D5-D35592BB1906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7" creationId="{0047F813-04BF-443A-A6BF-A452BC88D16A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8" creationId="{361503A2-DD16-4BCA-B9B3-390A1C344752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9" creationId="{5A4166F6-31D2-4709-8936-270C28EDB241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0" creationId="{DC39C538-9193-4613-92B3-A3DE57B4D7F0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1" creationId="{8E7F3472-7926-4188-BCE9-ACD4FE93ECC7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2" creationId="{595E9F6B-DD0E-41E1-9694-870328F04351}"/>
          </ac:inkMkLst>
        </pc:inkChg>
        <pc:inkChg chg="add del">
          <ac:chgData name="Chad Vidden" userId="fa919fd6-03f8-48d0-9b95-10ac8c9672df" providerId="ADAL" clId="{C57E1562-4CD1-40DF-A9CF-556AFAB76C39}" dt="2020-03-25T02:03:34.709" v="9"/>
          <ac:inkMkLst>
            <pc:docMk/>
            <pc:sldMk cId="541778303" sldId="263"/>
            <ac:inkMk id="13" creationId="{C9535EA6-B773-4B15-8B44-373A9A271D96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541778303" sldId="263"/>
            <ac:inkMk id="14" creationId="{52BAB6F7-3667-44C7-8D63-50949A03B097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656673019" sldId="264"/>
        </pc:sldMkLst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3" creationId="{DA20918C-25B3-4CCF-BEEC-6536F89B40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" creationId="{ECEDF9A0-D421-42E6-815F-CC9D93E5B2A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" creationId="{66165353-B874-482A-99AA-915E941483F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" creationId="{6A2D437F-F8EF-44E4-89C3-A0EDC61C8F6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" creationId="{2583127F-E6E7-4C3F-8800-5A7E6587D5B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" creationId="{4FD341E8-A9BF-45F9-955D-6605999711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" creationId="{E81AA2E7-E519-4BA6-BF67-AD87F9C02BB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" creationId="{41BF5709-0D3A-4699-91A7-1ECF1CC97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" creationId="{F6FC33CB-2ACA-4F5C-A472-A85DDC0F25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" creationId="{DC3702BC-A019-43C4-B681-3E2B0FDC217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" creationId="{0F0583CF-BF7C-4AC1-8A6E-F36EFA50FB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" creationId="{6CACD1F9-9750-45AB-9AE9-B0939C84D4A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" creationId="{D99BB053-D13B-4B88-830C-947AB523719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" creationId="{23766FDE-7BD6-45CA-A120-108025551B0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" creationId="{0AD042D7-E5CB-4A6E-869A-690B54673B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" creationId="{80B1E359-0BE5-42CE-A1BA-64AF29C37C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" creationId="{9D1A3912-B34E-4DD2-8E33-AD0F1A90FCF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" creationId="{278F3BAD-CF4A-4370-9064-4EE73F21C45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1" creationId="{76BF1D4E-6D9E-433D-B05F-F9FBFE4DFB8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656673019" sldId="264"/>
            <ac:inkMk id="22" creationId="{660A57A0-B857-4097-B784-06626A3F4F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5" creationId="{82334525-489D-4309-8E70-A0DE1137E7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6" creationId="{803C1DA5-2365-4418-B9E2-26D453FAF18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7" creationId="{5DE4FA4E-69C1-4E85-AA25-A3C9357095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8" creationId="{B8F49CA9-D0A1-4F17-A6B9-6F5C05FC39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29" creationId="{FFF6A548-5576-47D9-9FBB-6A185BE4F3B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0" creationId="{C249D623-679E-4F50-A1FC-CCF3B274F85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1" creationId="{CCD10DA5-EFBD-409E-B07A-E4E25CB29E7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2" creationId="{5C9CF9F7-2ACE-447B-B44A-D5542D81E9D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3" creationId="{F814582E-826C-41D1-8653-E0746469D60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4" creationId="{7B60DB14-E592-4563-9275-81D35E20015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5" creationId="{E9257B96-603E-42CC-B0FE-D8CB8A4F26E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6" creationId="{E54ECC00-E2EC-4E2B-9117-9CA7C471E67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7" creationId="{3659F1DD-0E83-4D71-A643-A3F5B0C85D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8" creationId="{E7EBDACB-74BA-4815-A756-F0DE8CC28C4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9" creationId="{2ECAF5F4-09E4-4C47-A549-49C5C5CF05D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0" creationId="{586ED1DF-11BC-4E66-AC85-4A1523176D7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1" creationId="{E159142E-507E-4DBF-9E4B-FE0961CE12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2" creationId="{F722196C-DA8C-4FFF-9063-0C1A5BD9539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3" creationId="{10D9907C-2678-4D64-8A76-28C9ED95728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4" creationId="{0563605A-CF27-4AAA-93A5-5B626764B03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5" creationId="{8CC65D45-6EB1-4C16-B394-F0B57460C9E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6" creationId="{C907866D-FF1D-4A70-9724-05FDAE73697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7" creationId="{2E507009-6833-4FB5-A122-98166342F5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8" creationId="{1E56A349-9FA6-4258-ABD5-12D3AF6B870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9" creationId="{795989A8-41DC-49E4-91BA-15506227E81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0" creationId="{B047A34D-440E-4715-92AE-ADC2BC56FEF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1" creationId="{F3D3C3EB-DD32-402B-BDFA-F663BA54FE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2" creationId="{77078E9C-EC84-44C3-8508-D602EE912C2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3" creationId="{66089372-903A-4933-97C4-015BC2D33A3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4" creationId="{DCB27432-EC68-40BF-899C-7F960AB6EF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5" creationId="{E07BD679-1590-4282-8F1E-2B95C26BB59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6" creationId="{8D7C0FF9-BCB9-4475-9EFB-7C06E6B35B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7" creationId="{084D0156-5ABA-47B1-A481-246257AB4E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8" creationId="{BAB19CF9-8CB4-4938-9F29-ADA285A2E0C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9" creationId="{BF90015D-51C7-48C5-9315-7CA956FE56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0" creationId="{52BBE790-5862-4D39-8CCC-6ECFA43A122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1" creationId="{9880FD8E-C7E9-443F-B23A-5C6B8260F11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2" creationId="{CB4BE2B5-ABC3-48CF-B3A2-0A21DD6B74D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3" creationId="{DB3CD3F3-EF84-48D4-820E-F7F4B69ED1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4" creationId="{A6CAB113-3FE9-4605-B0D2-2671CDE8CBB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5" creationId="{AEAD082C-2967-49D8-BB25-3C5F3B66169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6" creationId="{D88F0137-15E7-4A48-B696-C1174E0F250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7" creationId="{E63070F9-25FA-4BC7-AD75-55372E2F442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8" creationId="{C35AB9DC-3392-4175-BAD2-B9D494AFC5D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9" creationId="{74EF69C5-CCB6-4269-8BF6-FA7081EF643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0" creationId="{2AD409AD-52C9-4575-A925-9C0D166857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1" creationId="{C45CB0BD-3DCC-4739-AC70-FDEA3BD5F1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2" creationId="{BB4E2A06-C348-451F-A0DA-1E376F833E5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3" creationId="{ED928730-F650-4297-8474-8540D6B7A8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4" creationId="{D476039F-1A01-49A1-BD50-935A33CAD62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5" creationId="{FD308081-56FF-48B8-BB36-9F3EAD36483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6" creationId="{AF4A2A69-96DF-498C-B8F6-3F64091445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7" creationId="{BC04D5BE-3012-41CA-B1AB-7130E0590D5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8" creationId="{F704B6E5-5751-440D-AB0E-AEC4A04FFC6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9" creationId="{17FBE138-C986-4673-AF65-BE5D4C0D309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0" creationId="{7F266DB9-C97D-44A1-8D15-3F3F5755F23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1" creationId="{4D4BCDB2-238B-4907-A0F5-E05B5E9BB5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2" creationId="{48247342-7B6E-4509-8840-7B6CF3C751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3" creationId="{2B60C204-23E3-4632-8578-8DD65EF31F6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4" creationId="{4341D4A3-EF1E-4CE4-BAFF-0FCB8A847CD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5" creationId="{18C02416-2DB9-444B-B350-08EAB92AAEF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6" creationId="{4D1EDEE4-905E-4F71-9B83-C048E7F15B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7" creationId="{84399C47-1C5B-4DB1-8D9D-DFCF216C017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8" creationId="{9CCE6641-C2D2-4FD4-B2B2-319F2A93EE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9" creationId="{7776B79C-3EB0-414A-81CD-5B0B553628F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0" creationId="{61EA800E-2A14-412F-90BC-ED1EFD7385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1" creationId="{7DA544DA-E6AA-4504-AC92-7568877C31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2" creationId="{887F7942-AC4C-4B9A-A1C1-4B940FB8399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3" creationId="{2404E921-0ED6-435F-BE40-517F89756B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4" creationId="{9D134478-9899-406A-8162-56DEF393B1A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5" creationId="{51403219-7DF9-485C-8AE1-B77748DEDA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6" creationId="{737D66D1-825A-47E7-A7C0-EDE7B6A9C8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7" creationId="{5119E802-91AF-4DFC-9FC4-0E8DA67B53B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8" creationId="{A318F715-900F-43F6-AD0D-C0E873DD25C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9" creationId="{71969066-F7F7-489B-9782-E2BEE0A10A1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0" creationId="{F1B3A984-0187-4FCE-B8D1-391526726C3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1" creationId="{3E66E028-BA9B-46F4-86C2-23A1126B6EA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2" creationId="{8A010A36-A90F-4A8C-9FE2-F0DA87970F8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3" creationId="{617DA2FE-C930-443D-81E1-D3D55D0F8F0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4" creationId="{7E3C832B-5393-4F16-A244-646388C3A3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5" creationId="{24C38C4A-7628-4A2B-A9F2-CF9C3325BCC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6" creationId="{EC58EA52-4B09-4F32-B8A3-0CCE7F1A92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7" creationId="{204F8734-569E-4F68-99E3-FE6B555288D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8" creationId="{87A1DB67-EFC8-4268-9A3D-8D8CDCC7CEA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9" creationId="{1FCB1199-1FF6-4D5F-A693-C75B48F4FE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0" creationId="{0E7A3C42-763F-4469-BBBD-C8F9D4D24E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1" creationId="{08E1F676-7A55-43FB-99B4-537C81269BC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2" creationId="{B9687278-A578-40A9-BC16-92FD5B25FAC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3" creationId="{06C7D745-49A8-42CB-9ACE-CFD3061E56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4" creationId="{143F289A-024B-420B-8EC3-4511203D896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5" creationId="{68C8A973-0F40-4945-AB50-52EB4D9D5AF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6" creationId="{872E8F3F-0675-4578-BC4E-BC12B4185AE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7" creationId="{9D9551D1-AE40-41D9-8D56-0C8C7DB54D9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8" creationId="{9D1A9542-0F66-4BEA-B09E-6EFB8F64041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19" creationId="{E658865D-E9F6-4C9C-A955-66E1971E3016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0" creationId="{224DA91D-B5BE-48E1-89CA-4D39522AED9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1" creationId="{D955FBF2-5EF3-4706-A822-67957124874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2" creationId="{1033B2F5-D3A8-4331-8D93-15CEBBF4AD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3" creationId="{E9C0CF4F-C423-44A4-9FE1-0B443DC4B72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4" creationId="{BFBC9397-8A8D-48E7-AA85-86FA0DA4168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5" creationId="{6C9A8336-7D93-42DE-8C3A-6EC222D8E64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6" creationId="{92D52179-3372-4849-9CA3-B631081B15B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7" creationId="{A1992238-58AD-4A33-913C-648125A362C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8" creationId="{A98FF882-D8D3-4D52-8FE4-9893C1D9A48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9" creationId="{CB2A4FA2-50E3-4986-B8E9-4329A75B56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0" creationId="{1D68192F-D885-4FC1-8F74-2C6DF9F5DB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1" creationId="{6FB8FF5F-CF67-4E57-8B75-4755819CA08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2" creationId="{966E589E-851C-41A4-A5CC-0F3F9F19FD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3" creationId="{DD8965F5-0F65-4D9C-B709-8C46D81851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4" creationId="{95BE826D-A39E-4B93-925D-44C6909DA3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5" creationId="{09A356B1-C966-4D1E-BEC2-98A35AD9A4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6" creationId="{DA7E60EE-2126-4C6F-84B0-CF0E9E9DC7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7" creationId="{F36ED2E9-35C0-4C12-BD9C-B75DEDF868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8" creationId="{3266BBB4-05C6-4704-B5A1-A2B835FEE6F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9" creationId="{75EDAFFE-66AF-411A-B4D5-FB063ACDF23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0" creationId="{39CBA66F-6508-4CA8-BEB8-539CD041773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1" creationId="{C1D8EA98-1937-4F75-A096-393FFAC032A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2" creationId="{FD062B0C-7122-4D9C-A02A-C59E7A7C1D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3" creationId="{C126A870-378F-4BE5-84DB-66D64C41B76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4" creationId="{71D11CAE-3641-41FB-8F12-B0579D7526D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5" creationId="{EE553813-DCE7-4C07-BF86-E82A3BBAE39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6" creationId="{10697926-DBED-47A6-9900-3E366105BFF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7" creationId="{E0D1474E-8CDE-4454-9036-253B5B6C0CB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8" creationId="{5AEDC055-CF0E-4F0D-BFC6-C6CFE5FBC3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9" creationId="{8CF842FE-C89B-49BD-BDCB-2CFC45A4FBD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0" creationId="{E21A1EFD-D737-48D1-A30A-580B5BC42E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1" creationId="{E0336870-63B4-4618-B372-DCA36E7D4F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2" creationId="{E0F2C6BC-0D7A-46DF-9B77-68B66AF8F2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3" creationId="{62F971F7-4ED6-4AF7-9208-49ACFABE2B7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4" creationId="{9591BD45-4883-4719-8182-54E3F3A894F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5" creationId="{C1BD7151-A227-441B-839E-C9A5A98C2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6" creationId="{FF1271B2-91CE-4941-85C4-EDFBAC82B62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7" creationId="{1AA8D2E1-7B42-4FED-A9FF-E23F572197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8" creationId="{AD17402A-EA14-4BC5-A408-9F1C81B9B0C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9" creationId="{92E577FF-9C81-492A-8932-C60731168D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0" creationId="{809B8D80-8487-46A8-92FA-8CC407A29E8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1" creationId="{23364C5F-097B-420F-B65D-0BB8D0B8702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2" creationId="{7BD3C8D5-BB1E-4684-8043-EDEF43B11FE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3" creationId="{421A4B89-3EEF-4D9F-BB5E-63F2C857D0A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4" creationId="{829383C1-5853-4CE4-A968-3F786374AF5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5" creationId="{F94023D6-92E2-463B-82E3-ABE2DB4B02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6" creationId="{03626C57-DCC7-4B37-966E-5FFED6C4451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7" creationId="{B6282EBB-5C15-477E-9FC0-0CBE3A76EFD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8" creationId="{43B5C1AD-A9BE-45AA-885B-9B0F39F825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9" creationId="{822B0E5E-F0FA-4D05-B45C-3D5CE205C4F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0" creationId="{1CE0C434-664D-4625-8EE8-2578F4D2998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1" creationId="{55924554-DBEE-494C-ADE4-B97F28408CD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2" creationId="{59E0BE00-D69B-4F86-8AD8-62C3DC8A9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3" creationId="{E0A14B78-2367-4928-BEE3-DAF8393403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4" creationId="{8B79F739-3DE2-4E3F-A7C3-A9BE82B715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5" creationId="{C7412759-CC5F-46CC-9036-681F26C2E4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6" creationId="{834439DF-B812-4211-A44D-B26259D0D8B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7" creationId="{FC1FBA50-5061-4F3E-8B0E-591819B1F35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8" creationId="{5A2D6F0C-4036-4DC2-850C-156629F48F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9" creationId="{9C203F02-0DAA-4059-B5FF-BEBDE8CAE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0" creationId="{C284AA1F-6CD0-424C-A74B-E84E2D71AD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1" creationId="{3C691694-7D3A-4B8F-ACC2-A418A7024E9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2" creationId="{3EFE6BAF-BB8C-40C2-8EFC-0F3AFA776D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3" creationId="{E8B42E3B-0AA2-40B3-9269-BB4DDA6D066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4" creationId="{4EB3D076-A346-4B30-981F-AD8B350427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5" creationId="{1B511625-66DF-4D39-9427-8F8BEA2650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6" creationId="{422A6395-2CFB-4698-8E3A-F9862EED678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7" creationId="{B7B04DEA-60A3-47C2-B5D9-AB6DAF1ED6A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8" creationId="{6E289ED7-5C4E-46DF-B0B4-0E7D9545AC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9" creationId="{C425EA74-DEA8-4676-B768-10431576D8B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0" creationId="{926A7826-FE89-474B-B789-AB617B3EB61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1" creationId="{7274A029-1A33-4E62-B9D8-6291CE6E6A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2" creationId="{539FC240-B851-4833-B153-3C32D5A3FF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3" creationId="{6D014D6E-CB94-45A7-AC56-5C77B0123EF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4" creationId="{2B8169E9-6BEF-4A74-B9E8-4325EC21D80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5" creationId="{C14638AE-F0BF-4A46-9F3A-5551F2883E3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6" creationId="{0B74396A-03F7-499B-9B7F-E73B6931BD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7" creationId="{90F860DD-E2C0-4304-9923-802EEA5DE0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8" creationId="{92EF129F-7E15-4EDC-929E-159DC61EEDF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9" creationId="{2A604916-D403-4767-84BE-A74E4B8AD5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0" creationId="{3F5170E3-B435-4B5E-A2E6-2D8D7E82995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1" creationId="{FBFBD564-8DCF-4AC0-8003-331367CB8AA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2" creationId="{F1799571-7FD6-4799-A601-0277483C132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3" creationId="{346B0B5E-19D6-4F31-BB6A-341A5B2F9D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2-09T15:13:21.3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15582 9451 13 0,'32'3'6'0,"3"-6"2"0,-24 3 6 15,3-3-14-15,-3 0 0 0,6 3-1 16,4-3 0-16,0-4 1 16,8 1 0-16,2-3 0 15,5-4 1-15,-1 0-1 16,4 4 0-16,14 0 0 16,0-4 1-16,0 4 0 15,-1 2 0 1,5 1-1-16,3 0 1 0,7 0-1 15,3-4 1-15,12 4 0 16,-5 6 0-16,1 3 0 16,3-3 0-16,4 3-1 15,3 0 1-15,7 4-1 16,-7-1 1-16,-3-3-2 16,3 6 1-16,0-2 1 15,1-1 0-15,2 0 1 16,-3 4 0-16,-6-1 0 15,2 0 1-15,4 1-1 16,1-4 1 0,2 0-2-16,1-6 1 0,-11 4-1 0,-3-1 1 15,3-3-1-15,0 0 0 16,4 3 0-16,-25-3 0 16,28 0 1-1,-7 0 0 1,-7 3-1-16,7 0 0 0,4 0 0 0,-4 4 1 15,4-1-1-15,3 3 0 0,-3 7 0 16,6 3 1-16,5 3-1 16,-1 0 1-1,4 0-1-15,-1 3 1 0,-6 6-1 16,10-3 0 0,-6 0-1-16,2-6 1 0,1 3-1 15,-7-3 1-15,7-3-1 16,3 0 1-16,-3 0-1 15,3-7 1-15,-3 1-1 16,-4-1 1-16,4-8-1 16,-4-1 0-1,0-3 0-15,1 3 0 0,2 0 0 16,-13 0 1-16,7 0-2 16,0 0 1-16,-1 1 0 15,5-4 1-15,-1 3-2 16,-14-3 1-16,7 0 0 15,0 0 1-15,1 0-1 0,2-3 1 16,-3-1-1-16,-10 1 1 16,0 0 0-16,3 0 0 15,0-3 0-15,-3 3 0 16,6-1 0 0,-3 1 1-16,-7-6-1 0,4 3 0 15,-4-1-1-15,0-2 1 16,4 0-1-16,-1-1 1 15,1 1-1-15,0 2 0 32,-11-2 0-32,7 0 0 0,3 2 0 0,5-5 0 0,-5 2 0 15,4 1 1 1,-3 3-1-16,-11 0 0 0,3-1 0 16,8-5 0-1,-7 5 1-15,-1 7 0 0,1-6-1 16,3 9 0-16,-4 0 0 15,-10 1 1-15,0 2-1 16,4-9 1 0,-1 6-1-16,-6-3 0 0,-4 3 0 15,-11 0 0-15,11 0-1 16,-4-3 1-16,1 3-1 16,-4-3 1-16,-8 0-3 15,1 0 1-15,-7 4-4 16,-4-4 0-16,-7 0-9 15,-7-7 0-15</inkml:trace>
  <inkml:trace contextRef="#ctx0" brushRef="#br0" timeOffset="8525.85">27566 7237 22 0,'35'-19'11'0,"-3"10"1"16,-25 6 12-16,0 3-19 16,-7 0 0-16,4 6 4 15,-11 6 1-15,-11 7-12 16,-10 13 0-16,-22 2 7 0,-2 10 1 16,-16 9-3-16,-2 13 0 15,-15 3-4-15,1 0 0 16,-5 6-3-16,8-2 0 15,4-4-4-15,6-7 0 16,8-8-6-16,3-14 0 16</inkml:trace>
  <inkml:trace contextRef="#ctx0" brushRef="#br0" timeOffset="9050.92">26511 7500 41 0,'-3'13'20'16,"-1"37"-19"-16,1-37 36 0,-1 12-36 15,-6 6 0-15,-5 4 0 16,-6 12 1-16,-3 6-3 15,-5 3 1-15,1 4 1 16,-4-7 0-16,4-9-1 16,7-3 0-16,0-7-1 15,7-8 0-15,3-8-1 16,4-5 1-16,4-7 0 0,10-3 1 16,7-3-1-1,7 0 0-15,11 0 1 0,6 0 1 16,12 0-1-16,6-3 0 15,8-3 1-15,-11 0 0 16,3-1 0-16,1 4 0 16,-8 0 0-16,-10 3 1 15,-7 3 0-15,-4 0 0 16,-11 1-1-16,-10-1 0 16,-7 3-1-16,-7-6 0 15,-7-3 0-15,-3-3 0 16,-5-4-1-16,1-6 1 0,-3-9-1 15,-8-3 1-15,-3-3-4 16,-4-7 1 0,-28-34-11-1,10 6 1-15</inkml:trace>
  <inkml:trace contextRef="#ctx0" brushRef="#br0" timeOffset="10117.48">28356 6713 38 0,'4'29'19'0,"3"-17"-14"16,-4-15 25-16,1-6-29 16,-1-10 1-16,1-6 3 15,-4-16 0-15,-4-9-6 16,1-13 1-16,-1 3 3 16,-3-5 0-16,0-1-1 15,-3 3 1-15,3 7-3 16,-4 5 1-16,0 4-2 0,1 3 1 15,3 10-1-15,3 6 0 16,1 3 0-16,6 12 1 16,8 4 0-16,3 2 0 15,7 1 0 1,7 6 1-16,18-3-1 0,11 6 0 16,-1-3-3-16,1 3 0 15,-4 0-5-15,-8 1 1 16,-6 2-7-16,-14 0 0 15</inkml:trace>
  <inkml:trace contextRef="#ctx0" brushRef="#br0" timeOffset="10315.19">28377 6265 48 0,'-14'0'24'0,"11"22"-23"16,3-22 43-16,3 3-44 15,4 3 1-15,0 1-1 16,4 2 1-16,7 0-4 16,10 1 1-16,7-1-4 15,-3 1 0-15,0-1-9 16,-1-3 1-16</inkml:trace>
  <inkml:trace contextRef="#ctx0" brushRef="#br0" timeOffset="10703.02">28928 6481 44 0,'3'7'22'0,"-3"-4"-25"0,0 0 33 16,-3-3-31-16,-8 0 1 15,1 0-1-15,-8 3 1 16,0 3 0-16,-3 4 0 15,4 2 0-15,-1 1 0 0,0 6-1 16,4-4 1-16,4 1-1 16,6-7 0-16,4-2-1 15,7 2 1-15,7-3-1 16,0-3 1-16,4-3 0 16,0-9 0-16,-1 0-1 15,-3 2 1-15,0-2 0 16,1 3 1-16,-5 3 0 15,1 3 0-15,-4 3 0 16,0 6 0-16,-4 0 0 16,4 1 1-16,4 2-1 15,7 4 0-15,-4 3-2 16,3 0 0-16,5-4-8 16,-1-2 1-16</inkml:trace>
  <inkml:trace contextRef="#ctx0" brushRef="#br0" timeOffset="11225.52">29341 6673 35 0,'14'-10'17'0,"0"4"-16"0,-11 3 27 16,-3 3-28-16,0 0 1 16,0 0-1-16,-3 0 0 15,-1 3 0-15,-6 6 0 16,-4 4 0-16,-1 6 0 15,-2 6 0-15,3 0 0 0,0-9 0 16,3 5 1-16,4-2-1 16,7 0 1-1,3 0-1-15,8-3 0 0,7-7 0 16,6-3 1-16,8-3-2 16,0-9 1-16,0-3-1 15,3 2 1-15,11-14 0 16,0-11 1-16,-1-2 0 15,5-20 0-15,-1-11 1 16,1-17 0-16,-1-12-1 16,-7 9 1-16,-6-6-1 15,-5 3 0-15,-6 10-1 16,0 9 0-16,-8 10-1 16,1 5 1-16,-7 23 0 15,-8 9 0-15,-6 22-1 16,-8 9 1-16,0 13-2 15,-10 19 1-15,0 22 0 16,0 12 0-16,3 7 0 16,1 12 1-16,3-19-1 0,-1-6 1 15,5-10-1-15,3-12 1 16,-4-9-5-16,1-16 1 16,-1-13-4-16,-3 4 1 15,0-13-4-15,-7-6 0 16</inkml:trace>
  <inkml:trace contextRef="#ctx0" brushRef="#br0" timeOffset="11648.61">29577 6522 26 0,'18'22'13'0,"20"22"-7"0,-24-35 23 0,8 4-25 16,6-7 1-16,7 0 3 15,11 1 0-15,3-1-10 16,1 0 0-16,-8 1 6 15,0-1 1-15,4 3-4 16,-7-3 1-16,-4 1-4 16,-3-4 1-16,-4-3-2 15,-3-3 0-15,-7-4 0 16,-4 1 1-16,0 0-1 16,-4 0 1-16,-2 6 1 15,-8 0 1-15,0 0 0 16,-4-3 1-16,-3 3 0 15,-11 0 0-15,-3 3-1 16,-4-3 1-16,4 3-2 16,4 6 1-16,-1 7-2 15,0 9 1-15,4 0-3 0,4 3 0 16,3 0-1-16,3 1 0 16,4-4 1-16,7-6 0 15,7-13 2-15,4-3 1 16,7-9 1-16,-1-1 1 15,-3 1-4-15,1-6 0 16,-1-4-4-16,3-6 0 16</inkml:trace>
  <inkml:trace contextRef="#ctx0" brushRef="#br0" timeOffset="11904.54">30434 6751 41 0,'0'3'20'0,"11"-25"-24"15,-8 13 40-15,4-1-32 16,0-2 1-16,7-1 4 16,1 1 0-16,2 5-11 15,4 1 1-15,11 3 6 16,14-3 0-16,0 0-5 15,-7-1 1-15,-4 4-8 16,-10 3 0-16,-11-3-10 16,-18 9 1-16</inkml:trace>
  <inkml:trace contextRef="#ctx0" brushRef="#br0" timeOffset="12547.23">29489 7356 34 0,'0'28'17'0,"-14"32"-13"16,10-44 20-16,-3 6-23 16,-4 6 0-16,4 6 3 0,0 13 0 15,4-9-3-15,-1-7 0 16,1-6 3-16,3-6 1 16,-4-6-1-16,4-4 0 15,-7-12-2-15,-7-9 0 16,-7-7-3-16,-7-3 1 15,-8-3-3-15,-6-4 0 16,-4 4 0-16,0 3 0 16,4 0 0-16,3 4 0 15,11 11 1-15,3 7 0 0,8 7 3 16,3-1 1-16,14 6 2 16,17 1 0-16,11 0 2 15,18-1 0-15,21-9 0 16,4-3 0-16,17-3-4 15,0-3 1-15,-10 0-6 16,-22 2 0-16,-13 1-12 16,-15 0 0-16,-21 0-2 15,-14 3 0-15</inkml:trace>
  <inkml:trace contextRef="#ctx0" brushRef="#br0" timeOffset="13314.13">28723 8494 48 0,'21'4'24'0,"4"-1"-24"0,-25-3 48 16,7 0-47-16,-7 0 1 16,-7-7-1-16,-11 1 0 0,-6-3-2 15,-8-1 0-15,-14 1 0 16,-7 6 0-16,7 6-1 15,-3 6 0-15,-4-2 0 16,7 5 0-16,4 4-2 16,7 3 1-16,10 3 0 15,14 0 0-15,18 0 1 16,11-4 1-16,7-2 2 16,13 0 1-16,1-10 1 15,0-3 0-15,0 0 0 16,-7-6 1-16,-4 0-2 15,-3-6 1-15,-4-4-4 16,-4 4 0-16,-3-1-3 16,-3 4 1-16,-4 3-2 15,-3 3 0-15,-4 6 1 0,0 7 0 16,-4 2 1-16,1 10 1 16,-1 4 2-16,1 8 1 15,-1 4 3-15,0 3 0 16,1 3 1-16,-1-3 1 15,-3 3 0-15,0-6 0 16,-7-4-1-16,-3-2 0 16,-1-7-3-16,-3-9 0 15,3-7-2-15,0-8 0 16,1-11 0-16,3-5 0 16,-4-4-1-16,7-3 1 0,4-6-1 15,4-6 0-15,-4 3 0 16,3-1 0-16,1-2-1 15,6 9 1-15,8 0 0 16,7 3 0-16,13 4-1 16,1 2 1-16,3 0-3 15,4-2 0-15,0-1-11 16,0-3 0-16</inkml:trace>
  <inkml:trace contextRef="#ctx0" brushRef="#br0" timeOffset="13628.49">28910 8683 31 0,'4'9'15'0,"-4"-18"-4"0,0 9 14 15,0-10-24-15,0-2 1 16,0-1 1-16,3-6 0 16,1 4-4-16,-1-1 1 15,1 0 2-15,3 1 1 16,-4 2-1-16,4 1 0 16,15 5-1-16,-1 4 0 0,3 3-3 15,1 6 0-15,0 1-5 16,-4-1 0-16,4 3-6 15,-4-2 0-15</inkml:trace>
  <inkml:trace contextRef="#ctx0" brushRef="#br0" timeOffset="14020.21">29326 8601 34 0,'4'0'17'0,"-4"-12"-12"16,0 12 28-16,0 0-30 15,0 0 1-15,-4 0 0 16,1-4 0-16,-8 4-6 15,1 4 1-15,-4-1 3 16,0 3 0-16,-4 3-1 16,4 1 0-16,0-1-1 15,3 7 1-15,4 0-1 16,3-4 0-16,4 1 0 16,11-1 0-16,3-6-1 15,0-2 1-15,4-8 0 0,0-2 0 16,-1-3 0-16,-3-1 1 15,0 1-1-15,1-4 1 16,-1 4-1-16,-4 3 1 16,1 3-1-16,-1-4 0 15,-3 7 0-15,1 7 1 16,-1-1-1-16,0 3 0 16,0 1 0-16,0 2 0 0,0 1 0 15,0-1 1-15,3 1-2 16,5-1 1-16,-8-2-4 15,0-1 1-15,3-6-11 16,4-9 0-16</inkml:trace>
  <inkml:trace contextRef="#ctx0" brushRef="#br0" timeOffset="14424.19">29700 8802 23 0,'7'81'11'0,"-3"-12"8"16,-4-50 6-16,3 3-23 15,-3 6 0-15,0 4 2 16,0-4 1-16,0-3-6 16,0-9 0-16,0-7 3 0,0-9 1 15,0-12-2-15,0-4 1 16,4-12-3-16,-4-10 1 15,4-6-2-15,-1-9 1 16,1-4-2-16,3 7 0 16,0 6-2-16,3 3 1 15,4 4-1-15,8 12 0 16,2 6 1-16,4 10 1 16,1 9 2-16,-1 3 0 0,-7 6 3 15,-3 10 0-15,-8 6 0 16,-10 6 0-16,-10 4-1 15,-15-4 1-15,-7 1-5 16,-3-7 0-16,3-7-5 16,1-5 1-16,2-4-2 15,12-5 0-15</inkml:trace>
  <inkml:trace contextRef="#ctx0" brushRef="#br0" timeOffset="14859.08">30258 8322 22 0,'-14'72'11'0,"-8"28"-8"0,15-71 21 15,-3 5-24-15,-1 1 1 16,1 2-1-16,-1-2 0 16,4-10 1-16,-4-3 0 15,8-3 1-15,-1-10 0 16,4-9 0-16,7-3 1 16,1-3-1-16,-1-4 1 15,0 1-2-15,7 3 1 0,-4 6-2 16,4-4 1-16,1 8 0 15,-1 2 0-15,3 3 2 16,4 7 0-16,8 6 2 16,-8-6 0-16,21 12-1 15,8 0 1-15,-5 0-2 16,5 0 1-16,-4-2-5 16,-11-4 0-16,-10-7-9 15,-8-5 1-15,-10-7-6 16,-14 0 0-16</inkml:trace>
  <inkml:trace contextRef="#ctx0" brushRef="#br0" timeOffset="15521.1">28250 10169 55 0,'-21'44'27'0,"-3"37"-31"15,20-65 51-15,-3 3-46 16,3 0 0-16,1-7 0 16,3-2 0-16,0-10-2 15,3-13 1-15,5-9 0 16,6-12 1-16,0-7-2 16,0-15 0-16,0-4 0 15,-3-12 0-15,-1 3-1 0,4 3 0 16,0 6 0-1,4 4 0-15,0 12 0 0,-1 10 1 16,4 15 0-16,11 6 1 16,0 13 0-16,3 10 1 15,-7 5 0-15,-6 7 0 16,-8 6-1-16,-7 7 1 16,-14 6-1-16,-11-7 0 15,-7-2-3-15,4-4 0 0,-3-6-2 16,2-3 0-16,1-4-5 15,4-2 1-15,6-4-5 16,4-9 0-16</inkml:trace>
  <inkml:trace contextRef="#ctx0" brushRef="#br0" timeOffset="15807.39">28741 9968 30 0,'70'-9'15'0,"-31"15"-4"16,-28-3 23-16,-1-3-30 15,1-3 0-15,0-3 0 16,-4 0 0-16,-4-1-6 16,-6 1 0-16,-12-3 4 15,-6 6 1-15,-7 3-3 16,-7 6 1-16,-4 3-1 16,4 4 1-16,-1 6-1 15,5 3 0-15,6 3-1 16,7 0 1-16,11 0 0 0,7-6 0 15,11-4-1-15,7-5 0 16,10-10 0-16,3-7 0 16,5-5-6-16,3-10 1 15,-4-9-7-15,4-7 0 16</inkml:trace>
  <inkml:trace contextRef="#ctx0" brushRef="#br0" timeOffset="16018.67">29270 9467 48 0,'-4'53'24'0,"-20"32"-26"16,20-60 42-16,-6 9-40 16,-1 16 0-16,-3 7 0 15,0 12 1-15,3 3-1 16,4-13 0-16,0-5-5 15,4-10 0-15,6-10-8 16,11-15 0-16</inkml:trace>
  <inkml:trace contextRef="#ctx0" brushRef="#br0" timeOffset="16304.51">29704 9981 43 0,'-7'31'21'0,"-32"26"-15"0,21-42 31 16,-10 7-35-16,3 10 1 16,-10 5 1-16,-4 7 1 15,-3 13-6-15,0-1 0 16,3-12 2-16,7-6 1 0,7-4-7 15,8-15 0-15,6-7-10 16,15-21 0 0</inkml:trace>
  <inkml:trace contextRef="#ctx0" brushRef="#br0" timeOffset="16447.45">29432 9950 39 0,'18'18'19'0,"14"17"-14"0,-25-23 24 0,-4 4-29 16,4 6 1-16,0 0-1 16,0-3 1-16,8 0-4 15,-5-4 0-15,4-2-8 16,4-7 0-16</inkml:trace>
  <inkml:trace contextRef="#ctx0" brushRef="#br0" timeOffset="16871.41">30272 9871 56 0,'-18'25'28'0,"-24"29"-39"0,24-48 49 0,-6 0-38 16,-1-3 0-16,4 0-1 16,0 4 0-16,3-1 0 15,4-3 1-15,3 3 0 16,4 1 0-16,7-1 0 15,0 0 0-15,11 0 0 16,10 1 1-16,7 2 0 16,0 4 1-16,1-1-1 15,-5 4 0-15,-3-1-1 16,-6 4 0-16,-12 3 0 16,-10-6 0-16,-11 6-3 15,-10 3 0-15,0-3-5 16,0-6 0-16,3-1-6 15,4-5 0-15</inkml:trace>
  <inkml:trace contextRef="#ctx0" brushRef="#br0" timeOffset="17109.28">30607 10247 63 0,'11'57'31'0,"10"-29"-43"0,-14-22 60 0,0-3-49 15,0 4 0-15,-4-1-9 16,1-3 1-16,-11-3-2 16,-4-6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2-09T15:13:42.7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2801 4844 31 0,'11'26'15'0,"6"-5"-4"0,-6-11 16 16,-8-4-26-16,8 7 1 0,0-1 1 15,3 1 0-15,-4-1-3 16,1 4 0-16,-1 0 2 16,-6 2 1-16,7-2-1 15,-4 3 0-15,3 3-1 16,1-6 1-16,-1-1-2 16,8 1 1-16,-7-3 1 15,-1-13 0-15,8-19-1 16,-8-10 1-16,8-27-3 15,3-16 0-15,29-19-12 16,2-19 1-16,16-15-3 16,-5-1 1-16</inkml:trace>
  <inkml:trace contextRef="#ctx0" brushRef="#br0" timeOffset="825.81">2992 7833 30 0,'77'-41'15'0,"43"-28"-7"16,-88 44 24-16,7-9-30 0,-11-4 1 15,4-3 3-15,-4-3 0 16,-7 3-7-16,-10-2 1 16,-4-4 4-16,-14 6 1 15,-15 6-2-15,-16 1 0 16,-12 2-2-16,-10 17 1 15,-10 5-1-15,-22 17 0 16,-14 18-2-16,4 15 1 16,-7 17-2-16,-1 18 1 0,22 7-1 15,7 12 0-15,14 9-1 16,28 16 0-16,18-3 0 16,21 7 0-16,17-14 0 15,15-18 1-15,11-12 0 16,13-26 0-16,22-25 1 15,24-18 0-15,-3-29 2 16,31-22 1-16,8-34-1 16,-18-16 0-16,-11-9 2 15,-28-10 0-15,-14-3-1 16,-17-6 1-16,-15 3-3 16,-10 12 0-16,-25 1-6 15,-29 9 0-15,-16 12-8 16,-19 10 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2-09T15:13:55.06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92D050"/>
    </inkml:brush>
    <inkml:context xml:id="ctx1">
      <inkml:inkSource xml:id="inkSrc72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2-09T15:15:58.102"/>
    </inkml:context>
    <inkml:brush xml:id="br4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2184 4653 19 0,'0'0'9'0,"10"6"-3"0,-10-6 10 0,0 0-11 15,7 0 0-15,-3 10 4 16,-4-10 0-16,0 6-11 16,0 3 1-16,0 7 8 15,0 0 0-15,0 9-3 16,0 13 0-16,0 5-2 15,0 17 0-15,0 12-1 16,0 0 0-16,-4 4-2 16,-3-7 1-16,7-7-4 15,-7-8 0-15,4-14-9 16,3-8 0-16</inkml:trace>
  <inkml:trace contextRef="#ctx0" brushRef="#br0" timeOffset="301.63">1905 4986 42 0,'0'9'21'0,"11"-9"-16"0,-11 0 32 16,7-3-34-16,3-7 0 16,1-5 2-16,10-7 0 0,7-6-6 15,22-7 0-15,10-3 4 16,21-5 0-16,-4-5-4 16,-6 8 0-16,10 5-7 15,-17 7 0-15,-8 6-8 16,-14 6 0-16</inkml:trace>
  <inkml:trace contextRef="#ctx0" brushRef="#br0" timeOffset="674.05">2491 5399 43 0,'0'26'21'0,"3"-20"-22"16,-3-6 33-16,0-6-30 0,0-1 0 16,0-12 0-16,0 4 1 15,7-7-4-15,-7-3 1 16,4 6 2-16,3 3 1 15,-7-6-1-15,0 7 0 16,3-1-1-16,4 7 0 0,4-10 0 16,7 6 0-16,-8 4-1 15,4-1 1-15,4 13-2 16,0 1 1-16,3 2-5 16,0 3 1-16,7-6-9 15,-7 1 1-15,0-14-3 16,8 1 1-16</inkml:trace>
  <inkml:trace contextRef="#ctx0" brushRef="#br0" timeOffset="946.85">3062 5130 41 0,'-3'22'20'0,"3"12"-23"0,-7-18 39 16,-4 3-34-16,0 6 1 15,-10 3 0-15,4 7 1 16,-1 2-6-16,4 10 1 16,-7-6 1-16,3 3 1 15,0-3-4-15,-3-4 0 16,4-5-10-16,2-14 0 15,5-11-1-15,3-7 1 16</inkml:trace>
  <inkml:trace contextRef="#ctx0" brushRef="#br0" timeOffset="1176.9">2879 5102 40 0,'3'40'20'0,"18"-2"-22"15,-14-19 41-15,4 6-40 16,0 3 1-16,6 0-1 16,-6 1 1-16,3-4-5 15,-3-3 0-15,-4-19-7 16,-14-16 0-16</inkml:trace>
  <inkml:trace contextRef="#ctx0" brushRef="#br0" timeOffset="1711.89">4681 5515 51 0,'4'4'25'0,"-15"-1"-31"16,11-3 45 0,-31-7-38-1,2 7 0-15,1 0 0 16,0 7 1-16,7-4-2 0,7 6 0 16,-4 1 1-16,7 5 1 15,11-2-2-15,0-4 1 16,11-2-3-16,7-14 1 15,3 1-7-15,-4-3 1 16,15 2-8-16,-11-15 1 16</inkml:trace>
  <inkml:trace contextRef="#ctx0" brushRef="#br0" timeOffset="2011.88">4763 5541 46 0,'3'18'23'0,"4"-14"-22"16,-7-4 38-16,0 0-38 16,0 0 0-16,0 0 0 15,4-10 1-15,3-2-3 16,-7-4 0-16,3 3 2 16,1-5 0-16,6 2-1 15,-6 0 0-15,6 0 0 16,8 4 1-16,-4 3 0 15,11 2 0-15,-4 7 0 16,7 3 1-16,-3 7-1 16,3 5 0-16,0 4-3 15,1-6 0-15,2 3-9 16,-2-4 1-16,-5-3-5 0,1-12 0 16</inkml:trace>
  <inkml:trace contextRef="#ctx0" brushRef="#br0" timeOffset="2520.01">6759 5512 44 0,'-7'-3'22'0,"0"0"-19"0,0 0 38 0,4-6-39 15,-8 2 0-15,-3-5 0 16,0-1 1-16,3 4-4 16,-10 2 0-16,3 7 2 0,-3 4 1 15,4 8-2-15,2 4 1 16,1 9-1-16,11 6 0 15,-8-2 0-15,11 2 0 16,0-6-1-16,11-6 0 16,-4-7-2-16,14 4 0 15,0-7-2-15,0-9 0 16,8-6-7-16,-5-6 1 16,1-13-3-16,-4-4 1 15</inkml:trace>
  <inkml:trace contextRef="#ctx0" brushRef="#br0" timeOffset="2867.41">6893 5494 54 0,'14'53'27'0,"-3"-22"-36"16,-11-21 55-16,4 5-45 15,-4 1 1-15,3-3 0 16,-3-4 0-16,4 0-3 15,-1-2 0-15,8-7 1 16,-1-7 1-16,1-2-2 16,-4 0 1-16,3-1-1 15,-2 1 1-15,6-1-1 0,-11 4 0 16,4 0 1-16,4 3 0 16,-1-4 0-16,5 4 0 15,2 3 0-15,1 0 1 16,-1 0-1-16,5-6 0 15,-8 0 0-15,3-1 1 16,1-11-1-16,-4-8 1 16,0 1-6-16,0 0 0 15,4-3-10-15,-7-6 0 16</inkml:trace>
  <inkml:trace contextRef="#ctx0" brushRef="#br0" timeOffset="3211.55">7451 5459 47 0,'10'53'23'0,"-10"-31"-23"0,4-19 33 0,-4 1-32 15,0-4 0-15,0 0 1 16,0 0 1-16,0-13-3 15,0-9 0-15,-4 0 1 16,4-3 1-16,0-6-1 16,0-4 1-16,0 4-2 15,4-4 1-15,3 10-1 16,7 0 0-16,11 16 2 16,-4 12 0-16,7 13-1 15,7 12 1 1,1 19-1-16,-1-6 0 15,-3 2-1-15,-4 5 0 0,-3-5-6 0,-4-8 1 16,-4-7-11-16,-6-6 0 16</inkml:trace>
  <inkml:trace contextRef="#ctx0" brushRef="#br0" timeOffset="9040.04">8156 5048 34 0,'0'13'17'0,"4"-13"-4"0,-4 0 18 16,3 0-28-16,1 3 1 31,-1 3 1-31,1-6 0 16,-1 3-9-16,1 0 0 16,3 1-6-16,-3-4 1 0,3-7-4 15,-4 4 0-15</inkml:trace>
  <inkml:trace contextRef="#ctx0" brushRef="#br0" timeOffset="9277.57">8188 5459 52 0,'-7'31'26'0,"25"13"-32"15,-11-44 51-15,3 0-46 16,-3 0 1-16,0-6-10 0,0-7 1 16,-3-2-1-1,-8-4 1-15</inkml:trace>
  <inkml:trace contextRef="#ctx0" brushRef="#br0" timeOffset="11860.07">9902 4208 44 0,'-14'9'22'0,"25"13"-14"0,-11-12 23 16,-4-1-30-16,4 19 1 0,0-3 1 15,-3 13 1-15,3 12-5 16,-4 19 0-16,1 6 2 15,6-2 1-15,1-14-3 16,-1 1 1-16,-3-10-7 16,0-19 0-16,4-9-8 15,3-19 1-15</inkml:trace>
  <inkml:trace contextRef="#ctx0" brushRef="#br0" timeOffset="12340.19">10125 4283 46 0,'-4'13'23'0,"8"-32"-20"0,3 16 38 16,0 3-39-16,0-3 1 15,7 3 1-15,-3 0 1 0,6 3-6 16,1 0 0-16,3 3 4 16,0 0 0-16,-3 7-2 15,-4-4 0-15,-3 4-1 16,-4 9 0-16,-7-10-1 15,-7 7 1-15,-8 6-2 16,5 10 0-16,-4-1 0 16,0-6 0-16,0 10 0 15,-1-3 1-15,5-1 0 16,3-6 0-16,3 1 2 16,4-8 0-1,4-2 1 16,3-6 0-31,3-7-1 0,8-3 1 0,0-3-4 16,10-3 0-16,0-3-9 0,0-4 0 0,-3 1-5 16,0-4 0-16</inkml:trace>
  <inkml:trace contextRef="#ctx0" brushRef="#br0" timeOffset="13150">10647 4321 43 0,'0'6'21'0,"0"-19"-13"0,0 13 36 16,3-3-41-16,1 3 1 16,3-6 1-16,0 6 0 15,4 0-5-15,3 0 0 16,0 6 4-16,0-6 1 0,7 0-2 16,0 0 0-16,-3 3-1 15,-4 4 0-15,-3-4-2 16,-4 3 0-16,-7 4-2 15,-4 8 0-15,1-2-1 16,-1-16 0-16,-3 9-1 16,0 1 1-16,-4 2-1 15,4 4 0-15,-3 0 1 16,3 3 0-16,3 6 1 16,4-3 1-16,4-4 0 15,3-2 1-15,0 3 1 16,3-3 1-1,8-1-1-15,-4-5 1 0,4-1 0 16,-4 1 0-16,-4-1-1 16,-6 3 0-16,-8 10-2 15,-10-3 1-15,0 3-3 0,-7 0 1 16,-4-6-7-16,-3-4 1 16,0-2-8-16,3-4 1 15</inkml:trace>
  <inkml:trace contextRef="#ctx0" brushRef="#br0" timeOffset="13676.32">11225 4220 40 0,'0'10'20'0,"-7"21"-12"0,7-25 28 15,-3 7-36-15,-1 0 1 16,-3 8-1-16,0-2 1 15,0-6-2-15,0 6 1 16,0-4 1-16,3 4 0 16,4 0 0-16,4 0 0 15,7-4 0-15,3 4 1 16,3-9-1-16,5-1 1 0,-1-9-5 16,3-6 1-16,5-4-9 15,2-2 0-15,1-1-4 31,0 4 0-31</inkml:trace>
  <inkml:trace contextRef="#ctx0" brushRef="#br0" timeOffset="13911.18">11557 4123 41 0,'4'28'20'0,"-4"26"-17"15,0-45 37-15,-8 7-39 16,-2 6 0-16,-8 12 0 16,1-15 0-16,-5 12-2 15,1 10 1-15,0 9 0 16,0 13 0-16,0 3-6 0,7 0 1 16,3-4-9-16,1-2 1 15</inkml:trace>
  <inkml:trace contextRef="#ctx0" brushRef="#br0" timeOffset="15063.28">9775 5337 40 0,'-10'9'20'0,"24"-18"-16"0,-3 2 29 0,3 1-29 16,10-3 0-16,12 3 4 15,17-7 1-15,14-3-9 16,14-6 0-16,21 7 6 16,29-7 1-16,13 3-2 15,15-6 0-15,10-3-3 16,-3-7 1-16,-11 4-3 16,-10-1 1-16,-14 10-5 0,-15 10 1 15,-28 2-6-15,-21 1 1 16,-17 9-11-16,-29 3 1 15</inkml:trace>
  <inkml:trace contextRef="#ctx0" brushRef="#br0" timeOffset="15867.03">10957 5537 58 0,'-3'10'29'0,"-15"-1"-35"0,8-6 48 16,-8 4-43-16,-7-1 0 15,1 3 0-15,-5 4 1 0,-2 6 0 16,-5 3 1-16,-3-7-3 16,1 14 1-16,2-1 0 15,8 3 1-15,7-3-1 16,10-3 1-16,8 4-1 16,13-1 1-16,12 6 0 15,13-5 1-15,0 2 0 16,8 3 0-16,-5-8 0 15,1-1 0-15,-7-3-1 16,-7 6 0-16,-15 3-1 16,-13 4 1-16,-8-10-1 15,-7-3 0-15,1-10-1 16,-1 1 1 0,-3-10 1-16,3-16 1 15,8-12 2-15,6-3 0 16,8-16 2-16,3-9 0 0,14-4 1 15,14-5 0-15,11 2-3 0,14-3 1 16,0 7-7-16,-4 6 0 16,-6 15-12-16,-11 4 1 15,-18 9-6-15,-7 3 1 16</inkml:trace>
  <inkml:trace contextRef="#ctx0" brushRef="#br0" timeOffset="16681.22">12400 5161 45 0,'0'3'22'0,"7"19"-17"0,4-22 38 16,-11 0-41-1,10 0 1-15,4-9 0 0,8 3 1 16,9 2-6-16,5-2 1 16,10 0 1-16,6 0 1 15,1-1-6-15,-3 4 0 16,-11 3-11-16,-8 3 1 16,-17-3-1-16,-10 13 0 15</inkml:trace>
  <inkml:trace contextRef="#ctx0" brushRef="#br0" timeOffset="16847.12">12365 5572 56 0,'21'9'28'15,"25"-9"-39"-15,-25-3 60 0,14 0-50 16,4-3 1-16,11 0-4 15,6-1 1-15,4 4-3 16,-4-6 0-16,-6-1-9 16,-11-15 0-16</inkml:trace>
  <inkml:trace contextRef="#ctx0" brushRef="#br0" timeOffset="17353.41">13476 4600 36 0,'0'6'18'0,"11"-6"-8"0,-4 0 25 0,0-9-32 15,0-1 1-15,3-2 3 16,12-1 1-16,9-2-10 16,12-4 1-16,13 0 5 15,11 0 1-15,4-3-3 16,-15 3 1-16,-6 10-2 15,-5-1 1-15,-9 7-2 16,-12 6 1-16,-6 10-1 16,-4 12 0-16,-10 0-1 15,-11 7 0-15,-15 5-1 16,-9 7 0-16,-5 0 0 16,1 3 0-16,-4 6 1 15,8-6 0-15,2 0-1 16,8 10 1-16,0-4-1 15,7-12 0-15,0 6-3 16,3 0 0-16,4-6-5 0,0-4 1 16,0-2-6-16,0-4 1 15</inkml:trace>
  <inkml:trace contextRef="#ctx0" brushRef="#br0" timeOffset="17790.12">13850 5911 55 0,'7'0'27'0,"4"-13"-33"15,-11 13 52-15,0 0-47 16,0-9 0-16,-4 6 0 16,-3-1 0-16,0 4 1 15,-4 0 1-15,-3 7-2 16,0 5 1-16,0 4 0 15,0 6 0-15,3 9-1 16,4-3 0-16,4-6 0 16,3-6 0-16,7-10 0 0,7-3 0 15,4-12 0-15,3 0 0 16,0-1-1-16,-3-5 1 16,-8 2-7-16,-3-3 1 15,-7-9-7-15,0-3 0 16</inkml:trace>
  <inkml:trace contextRef="#ctx0" brushRef="#br1" timeOffset="32039.08">4396 8256 46 0,'7'25'23'0,"3"7"-13"0,-10-39 24 16,0 7-33-16,0 3 1 15,0 10 0-15,0 12 0 16,4 6-3-16,-4 10 1 16,7 13 1-16,-7 5 1 15,3 10-3-15,-3-12 1 16,7-4-4-16,-7-9 1 16,0-7-3-16,0-8 0 0,4-11-10 15,3-11 1 1</inkml:trace>
  <inkml:trace contextRef="#ctx0" brushRef="#br1" timeOffset="32487.69">4681 8360 44 0,'0'9'22'0,"4"-9"-17"16,-4 0 34-16,0 0-36 15,7 0 1-15,4-3 1 16,-8 0 1-16,-3 3-8 16,7-3 1-16,7 0 4 15,0 3 0-15,8-4-2 0,-8 4 1 16,3 0-2-16,1 4 0 15,-8 2-1-15,-10 6 1 16,-7 4-1-16,-3 6 0 16,-1 3-1-16,1 13 1 15,-8 2-1-15,4 1 0 16,3 0 1-16,-6 3 0 16,10 0 0-1,3-3 0-15,-3-16 1 0,7-3 1 16,7 0-1-16,-7-7 0 0,14-2-1 15,4-7 1-15,3 0-4 16,4-6 0 0,-1 0-8-16,1-6 1 0,-4-10-4 15,0-2 0-15</inkml:trace>
  <inkml:trace contextRef="#ctx0" brushRef="#br1" timeOffset="32952.96">5115 8240 58 0,'14'13'29'0,"11"9"-37"0,-18-19 58 16,4 3-50-16,3 1 1 15,0-7 1-15,7 0 0 16,-10 0-2-16,6 3 1 16,-3 0 1-16,-3 0 0 15,0 3-1-15,-4-6 1 16,-7 0-3-16,-4 0 1 16,1 3-2-16,-1 4 0 15,4 2-1-15,-10 7 0 16,2 0-1-16,5-1 1 15,-8 1 0-15,11 3 0 16,-7-4 1 0,14 1 0-16,-7 0 1 0,11-4 0 15,-11 7 1-15,11 0 1 0,-1 3-1 16,4-6 1-16,0 2-1 16,-3 1 0-16,-8-3 0 46,-3 9 0-46,-3 3-2 0,-4 4 1 0,-4-4-4 0,-3-3 0 0,-3-6-9 16,-5-7 0-16</inkml:trace>
  <inkml:trace contextRef="#ctx0" brushRef="#br1" timeOffset="33297.81">5669 8131 38 0,'0'6'19'0,"0"0"-17"0,0-3 26 15,0 4-28-15,-10 5 0 16,-1 7 0-16,-7 6 1 15,1-9-1-15,3 6 0 16,-4 3 0-16,7 6 1 0,1 4-1 16,-1-4 1-16,11-6-1 15,0-3 0-15,11-6-1 16,-1-1 0-16,12-8-4 16,6-14 1-16,4-11-7 15,3-7 1 1,-3 9-1-16,-8-15 0 0</inkml:trace>
  <inkml:trace contextRef="#ctx0" brushRef="#br1" timeOffset="33481.68">5842 8087 16 0,'-11'-6'8'0,"-3"21"-2"16,14-12 14-16,0 7-16 16,0 9 0-16,-10 15 2 15,3-9 1-15,-4 13-8 16,1 9 0-16,-8-3 5 0,0 15 1 15,4-5-2-15,4 2 0 16,-1-3-3-16,0-2 1 16,4-4-12-16,0-16 1 15</inkml:trace>
  <inkml:trace contextRef="#ctx0" brushRef="#br1" timeOffset="33868.54">4265 9285 62 0,'39'3'31'0,"95"-6"-30"15,-85-4 57-15,22-5-56 16,35-7 1-16,31-12-1 0,15-10 1 15,0 6-5-15,-4 4 0 16,-18 6-1-16,-10 6 1 16,-14 7-8-16,-21 5 0 15,-18 4-10-15,-21-3 0 16</inkml:trace>
  <inkml:trace contextRef="#ctx0" brushRef="#br1" timeOffset="34484.58">5161 9783 58 0,'11'10'29'0,"-11"-20"-30"0,0 10 47 0,-7 0-45 16,-4 3 0-16,-3-3 0 16,-14 4 0-16,-4-1-2 15,-7 3 0-15,-7 0 1 16,4 4 1-16,0-1-2 0,3 7 0 15,4-1-2-15,10 7 1 16,0 0-1-16,11-3 0 16,4-3 0-16,-1 3 0 15,22 3 0-15,3 3 1 16,21 3 1-16,0 0 1 16,11-3 0-16,3 3 1 15,-6 4 0-15,-8-1 0 16,-3-3-1-16,-18 1 1 15,-7-1-2-15,-14 0 1 16,-7 3-3-16,-7-6 1 16,-18-9-1-16,0-3 1 0,0-10 0 15,-3-9 0 1,10-7 1-16,14-3 1 0,8-12 3 16,10-3 0-16,14-7 2 15,14-9 1 1,11-6 1-16,21-16 0 0,0 3-3 15,-4-3 0-15,-3 6-9 16,-10 7 1-16,-5 2-14 16,-6 11 1-16</inkml:trace>
  <inkml:trace contextRef="#ctx0" brushRef="#br1" timeOffset="36586.68">23664 8124 38 0,'11'32'19'0,"0"12"-11"0,-4-29 19 16,3 7-26-16,4-6 1 15,0 3 1-15,0 6 1 16,1 0-5-16,-5 3 1 15,1-6 2-15,-1 0 1 16,-3-6-2-16,0-4 0 16,4-5-1-16,0-7 0 15,3-10 0-15,0-9 0 16,3 1 0-16,1-20 0 16,0-15 0-16,-1-7 1 0,-2-3-1 15,2-12 0-15,-3 0-1 16,0-7 1-16,-3 4-1 15,0 3 1-15,-1-1-1 16,1 11 0-16,-1 5 1 16,-3 7 0-16,0 2-2 15,0 4 1-15,-3 13-1 16,3 3 1-16,0 6-1 16,0 6 1-16,4 3-1 15,3 3 0-15,3 4 2 16,5 0 0-16,13 2 0 15,11 1 0-15,14 0 2 16,0 0 0-16,21-1 1 16,21 1 0-16,15-3 1 0,10-1 0 15,21 7-1 1,25-9 0-16,7-7-1 0,24-3 0 16,1-3-1-16,24 3 0 15,4 0-2-15,-7 0 1 16,-8-3-1-16,-31 0 0 15,-3 6-6-15,-25 6 1 16,-15 1-9-16,-24 2 0 16</inkml:trace>
  <inkml:trace contextRef="#ctx0" brushRef="#br1" timeOffset="37160.21">24497 7560 47 0,'0'31'23'0,"7"20"-23"0,-7-36 35 0,0 7-36 16,0 10 1-16,-4 18 0 15,1-3 0-15,-4 9-1 16,0-2 0-16,0-11-4 16,0-8 1-16,3-13-9 15,8-16 0-15</inkml:trace>
  <inkml:trace contextRef="#ctx0" brushRef="#br1" timeOffset="37577.56">24899 7494 44 0,'18'19'22'0,"21"0"-21"0,-29-16 36 15,8 3-35-15,3 0 0 16,-3 1 2-16,6 2 0 16,8 1-5-16,-4-4 1 15,-7 0 2-15,-3 7 0 0,-7-1-2 16,-11 4 1-16,-7 3-2 15,-4 3 0-15,-7 0 0 16,-6 3 0-16,-8 9-1 16,-3 4 1-16,3-4 0 15,4-5 0-15,3 2 1 16,11-3 0-16,10-3 0 16,11-6 1-16,15-3-1 15,2-7 1-15,4 0-4 16,8-2 0-16,6-7-11 15,0-10 0-15</inkml:trace>
  <inkml:trace contextRef="#ctx0" brushRef="#br1" timeOffset="38178.68">25650 7431 39 0,'11'16'19'0,"0"0"-7"0,-4-13 25 0,3 3-34 16,1 0 0-16,-1 7 1 16,8-7 1-16,0 1-6 15,3-1 0-15,0 0 3 16,0 0 1-16,-3 1-2 15,0-1 1-15,-4 3-2 16,-7 4 0-16,-4-4-1 16,-6 4 1-16,-4 3-2 15,0-7 1-15,-8 7-2 16,-2-1 1-16,3-2-2 16,0 3 0-16,-1-1 0 15,5 1 0-15,6-4 0 0,8 1 1 16,6-1 1-1,5 7 0-15,2-3 2 0,8 3 1 16,3-4 0-16,0 1 0 16,-3 0 0-16,-4 0 0 15,-7-1-1-15,-3 1 0 16,-22 0-1-16,-6 9 0 16,-12 0 0-16,-9 0 0 15,-5-3-4-15,1-3 1 16,7-4-8-16,7-2 1 15</inkml:trace>
  <inkml:trace contextRef="#ctx0" brushRef="#br1" timeOffset="38507.44">26342 7519 36 0,'3'13'18'0,"5"-10"-17"16,-16 0 26-16,-2 6-27 16,-4 7 1-16,-4 3-1 15,-3 6 1-15,3 0-2 0,8 3 1 16,-1-3 0-16,1 1 1 15,3 5-1-15,3-3 1 16,0 0-1-16,8-3 1 16,10-3-3-16,18-9 0 15,0-7-7-15,6-9 0 16,8-9-2-16,0-10 1 16</inkml:trace>
  <inkml:trace contextRef="#ctx0" brushRef="#br1" timeOffset="38688.41">26695 7425 30 0,'-4'13'15'0,"-17"37"-12"0,14-31 28 0,-4 9-28 15,-6 16 1-15,-4 6 4 16,-8 16 0-16,-2 12-10 16,-1 7 0-16,-3 18 6 15,-8-2 0-15,4-10-7 16,1-13 0-16,2-12-11 15,1-19 1-15</inkml:trace>
  <inkml:trace contextRef="#ctx0" brushRef="#br1" timeOffset="39605.44">23343 7419 44 0,'25'3'22'0,"-7"3"-11"0,-18-6 34 16,0 0-44-16,3-3 1 16,-3 3-1-16,-10 3 0 15,-12 4-2-15,-9 5 0 16,-8-2 1-16,0 2 1 15,-3 4-2-15,-4-1 0 16,4 1-1-16,3-3 0 0,11 5 0 16,6-2 1-16,8 3-1 15,14 6 1-15,11 0 0 16,10 0 1-16,7 3 0 16,4 4 0-16,-4 5-1 15,-3-5 0-15,-4-1-1 16,-10-6 0-16,-11 7-1 15,-11 2 1-15,-7 1 0 16,-10-10 1-16,-7-7-1 16,0-8 0-16,-1-10 1 15,8-13 1-15,10 1 1 16,4-13 0-16,11-13 2 16,10-9 0-16,14-6 1 15,18-4 0-15,14-5 0 16,17-7 1-16,-3 3-2 15,-3 3 0-15,-8 3-5 16,-10 13 1-16,-14 10-10 0,-14 9 1 16,-15 12-6-16,-10 10 0 15</inkml:trace>
  <inkml:trace contextRef="#ctx0" brushRef="#br0" timeOffset="51794.8">24201 8341 20 0,'3'6'10'0,"4"-6"-3"0,-3 0 10 15,-1-3-13-15,4 3 0 16,0-3 2-16,4 0 0 0,-1-4-8 16,5 7 1-16,-1-3 5 15,3 0 1-15,5 0-2 16,2 3 1-16,4-3-2 16,4 0 1-16,-4 3-1 15,4 0 1-15,-4-3-1 16,1-1 0-16,-5-2-1 15,1 0 1-15,-4 3-2 16,0-3 1-16,-3-4-1 16,-4 4 0-16,0 0-1 15,-7 2 0-15,-3 1 0 16,-4 6 0-16,-4 4-1 16,1-1 0-16,-4 0-9 15,-4 4 1-15,-3-13-2 16,7-4 0-16</inkml:trace>
  <inkml:trace contextRef="#ctx0" brushRef="#br0" timeOffset="56553.43">24148 8567 21 0,'3'9'10'0,"1"-18"-4"0,-1 5 11 0,-3 4-16 16,7-3 0-16,0-3 2 15,0 0 1-15,0 3-3 16,1 3 0-16,-1 0 3 16,0-3 0-16,3 3 0 15,4-4 0-15,4 4 0 16,3-6 0-16,4 3-1 15,3 0 0-15,4-3 0 16,3 2 0-16,0-2 0 16,1 3 0-16,2-3-1 15,5 6 0-15,3-3 0 16,-1-1 0-16,5 1-1 16,3 3 1-16,3 0-1 15,1 0 0-15,-8 0-1 16,-3 0 1-16,3-6-2 15,-6 3 1-15,-5-3-1 0,-6 3 1 16,0-1-1-16,-7 1 1 16,-4-3-1-16,-7 6 1 15,0-3-1-15,-3 3 1 16,-1-3-2-16,-3 3 1 16,-7 0-2-16,4 3 1 15,-8-3-4-15,-3 3 1 16,0-3-9-16,0 0 0 15</inkml:trace>
  <inkml:trace contextRef="#ctx0" brushRef="#br2" timeOffset="61374.15">25079 6114 39 0,'4'22'19'0,"3"10"-14"16,-7-23 20-16,0 7-24 15,0-1 0-15,0 14 1 16,-4 15 0-16,1 3-3 15,3 9 1-15,0-3 2 16,0 7 0-16,0 0-2 16,-4-10 1-16,0-6-6 15,4-10 1-15,-7-15-8 16,-3-10 0-16</inkml:trace>
  <inkml:trace contextRef="#ctx0" brushRef="#br2" timeOffset="63503.65">24994 9043 44 0,'7'-3'22'0,"-3"3"-15"0,-4 0 23 0,-7 0-30 16,-4 0 0-16,-6 3 0 15,-8 0 1-15,0 4-1 16,-3 2 0-16,3 4-1 16,1 5 1-16,-1 1-1 15,4 3 0-15,3 0-1 16,8 0 1-16,6 6 0 16,8 10 0-16,10 3 0 15,7-7 1 1,7 4 0-16,4-4 1 0,-4-2-2 15,-3-4 1-15,-8-3-1 16,-10 0 1-16,-7 0-2 0,-7 0 1 16,-7-15-2-16,-3 2 1 15,-5-2 0-15,1-7 0 16,4-10 1-16,-1-5 1 16,7-7 1-16,4-9 1 15,7 3 2-15,7-13 0 16,4-3 0-16,10 1 1 15,4-1-1-15,3 0 0 16,4 3-2-16,3-5 0 16,-7 8-4-16,-3 4 1 15,-7-1-13-15,-4 4 1 16,0 9-2-16,0 19 1 0</inkml:trace>
  <inkml:trace contextRef="#ctx0" brushRef="#br2" timeOffset="66538.87">23686 9159 28 0,'10'-6'14'0,"22"6"-3"0,-22-3 15 16,12 3-22-16,6-6 0 15,4 2 1-15,3-5 0 16,-7 0-8-16,-3-4 1 16,-4 4 0-16,0-4 0 15,0 7-10-15,-3 0 0 16</inkml:trace>
  <inkml:trace contextRef="#ctx0" brushRef="#br2" timeOffset="67574.14">23608 9899 25 0,'-4'10'12'0,"11"5"-1"0,-7-15 11 0,4 4-18 15,3-4 1-15,0 0 2 16,4 3 0-16,10-3-8 15,14 0 0-15,14-3 7 16,8-4 1-16,13 1-2 16,22 0 0-16,18-7-1 15,6 1 0-15,18-4-2 16,14-3 1-16,-7-6-2 16,-7 3 0-16,-3 0-2 15,-8-3 0-15,-10 6-4 0,-17 7 1 16,-15 5-6-16,-14 7 1 15,-14 4-7-15,-22 2 0 16</inkml:trace>
  <inkml:trace contextRef="#ctx0" brushRef="#br2" timeOffset="68519.58">24761 10103 42 0,'-3'41'21'0,"6"-25"-16"0,-3-13 22 16,0-3-27-16,-3 3 1 16,-1 3-1-16,-3 4 1 15,-3 5-1-15,-8 7 1 16,4 3-1-16,-4 3 1 15,4 1 0-15,4-1 0 16,3 0 0-16,3 4 1 16,8-7-2-16,3-3 0 0,7-4-1 15,0-5 0-15,4-4-6 16,3 4 1-16,7-4-7 16,4-9 0-16</inkml:trace>
  <inkml:trace contextRef="#ctx0" brushRef="#br2" timeOffset="68819.02">25086 10047 41 0,'-7'12'20'0,"-7"26"-22"16,7-26 33-16,-4 7-30 0,-3 3 1 15,-4 6 2-15,-3 13 1 16,0 12-5-16,-7 7 0 16,3 12 3-16,-3 3 0 31,0-6-1-31,3 0 0 0,-3-12-6 0,3-4 0 15,0-9-10-15,4-9 0 16</inkml:trace>
  <inkml:trace contextRef="#ctx0" brushRef="#br2" timeOffset="72589.57">25308 10113 27 0,'0'3'13'0,"7"-10"-4"15,-3 1 14-15,-1 0-22 16,4 0 1-16,1-1 1 15,-1 4 1-15,0 0-5 16,0 0 1-16,0 0 3 16,0 0 0-16,0 0-1 15,0-1 1-15,-4 1-2 16,4 3 1-16,-3-3-1 16,0 0 0-16,-4 3-1 0,0 0 1 15,0 0 0-15,0 0 0 16,0 0-1-16,3 0 1 15,-3 0 0-15,0 0 0 16,0 0 0-16,4 0 0 16,-1 0-1-16,4 0 0 15,0 3 1-15,0 0 0 16,0 4 0-16,7-1 0 16,1 0 0-16,2 3 1 15,1 1-1-15,3 2 1 16,0-2-1-16,0-1 0 15,-3 1-1 1,-4-4 0-16,-3 0 0 0,-1-3 0 0,-3 4-1 16,0 2 0-1,-7 4 0 1,-3-1 1-16,-4-2-1 47,-7 2 0-47,0-3 0 0,-4 4 1 0,0 0-2 0,-3-1 0 0,3 1 0 0,4-4 1 0,4 0 0 15,3 1 0-15,3-1 0 16,4 1 1-16,7 2 1 16,4 1 1-16,3-1-1 31,4 7 1-31,-1 3-1 16,1 3 0-16,0-3-1 15,-4-3 1-15,-4-3-2 0,-3-1 1 0,-7 4 0 16,-7 3 0-16,-14 6-3 0,-11 0 1 15,-14-2-5-15,-3-4 1 16,-7-7-7 0,-1-9 0-1</inkml:trace>
  <inkml:trace contextRef="#ctx0" brushRef="#br2" timeOffset="73236.48">26109 10169 31 0,'4'0'15'0,"-8"3"-10"0,4-3 20 15,-3 3-25-15,-4 4 1 16,-4-1 0-16,-3 3 1 16,-4 7-2-16,1 0 0 0,-1-1 1 15,0 1 1-15,1 3-1 16,3 3 0-16,3 0 0 16,0 0 0-16,8 0 0 15,3 0 0-15,10-1 0 16,1 8 1-16,7-10-2 15,6-4 1-15,5 1-2 16,2-7 1-16,-6-2-8 16,0-7 1-16,3-4-5 15,-3-5 1-15</inkml:trace>
  <inkml:trace contextRef="#ctx0" brushRef="#br2" timeOffset="73503.32">26416 10109 29 0,'7'19'14'0,"4"3"-6"0,-11-16 22 16,0 4-28-16,-4 2 0 15,1 7 2-15,-8 9 0 16,-7 7-4-16,-6 12 0 15,-8 6 3-15,4 13 1 0,-1 0-2 16,-2 0 1-16,-1 0-2 16,0-7 0-16,4-2-12 15,3-10 0-15,1-3-2 16,6-4 0-16</inkml:trace>
  <inkml:trace contextRef="#ctx0" brushRef="#br0" timeOffset="82753.61">24532 11003 20 0,'-3'10'10'0,"3"-1"-4"16,0-6 11-16,0 0-15 16,0-3 0-16,0 0 1 15,0 0 1-15,0 0-5 16,0 3 1-16,0 0 2 16,0-3 0-16,0 0-1 15,0 0 0-15,0 0-1 16,0 0 0-16,0 0 0 15,0 0 0-15,0 0 0 16,0 0 0-16,0 0 0 16,0 0 0-16,0-6 0 15,0 6 1-15,0 0-1 16,0 0 1-16,0 0 0 16,0 0 1-16,0 0-1 0,0 0 0 15,0 0 0-15,3-6 1 16,-3 6-1-16,0 0 0 15,0 0 0-15,7-6 1 16,-7 6-1-16,0 0 1 16,0 0-1-16,7-7 0 15,0 1 0-15,7 6 1 16,8-3 1-16,9 6 0 16,8 3 0-16,14 1 1 15,14-1-1-15,0-6 1 0,11-6-2 16,10-1 1-16,-3 1-3 15,-1-6 1 1,-6-1-1-16,-8-3 0 0,-10 4-1 16,-10-1 0-1,-4 4-3 1,-15 3 0-16,-9-1-11 0,-8 4 1 0</inkml:trace>
  <inkml:trace contextRef="#ctx0" brushRef="#br0" timeOffset="83381.82">24539 11254 27 0,'0'3'13'15,"4"-6"-1"-15,-4 3 9 0,0 0-18 16,0 0 0-16,0 0 2 15,0 0 0-15,7 0-6 16,0 0 1-16,0 0 4 16,7 3 0-16,4 0 0 15,6 0 0-15,8 1-1 16,7-1 1-16,14-3-1 16,14 0 0-16,0-3-1 0,18-1 0 15,-4 1-1-15,0-3 0 16,-4 0-1-16,-10-1 0 15,-7 1-1-15,-10 0 0 16,-11 0-1-16,-8-1 0 16,-2 1-2-16,-12 0 0 15,-6 0-5-15,-11-1 1 16,-4 1-7-16,-6 0 1 16</inkml:trace>
  <inkml:trace contextRef="#ctx0" brushRef="#br0" timeOffset="83907.52">24539 11458 25 0,'-3'-6'12'0,"3"15"-3"0,0-9 13 16,0 0-18-16,0 0 0 15,0 0 3-15,7-3 0 16,0 3-8-16,0 0 0 16,3-3 6-16,5 3 0 15,2 0-2-15,11 0 1 16,4 0-1-16,7 0 0 15,7 0-2-15,10-3 1 16,4 3-1 0,4-4 1-16,20-2-2 0,-2 3 1 15,-8-3-2 1,-7-4 1-16,-11 1-3 0,-10 0 1 16,-7-1-5-16,-11 4 1 0,-7 3-9 15,-7-4 1 1</inkml:trace>
  <inkml:trace contextRef="#ctx0" brushRef="#br2" timeOffset="90244.21">25834 6136 34 0,'-4'16'17'0,"-17"3"-8"15,14-13 17-15,0 0-26 16,-7 1 1-16,3 2-1 15,-3 0 1-15,4 1-1 16,-1 2 0-16,4-2 0 16,-3 2 1-16,6 4-1 15,4 0 1-15,7-1-1 16,4 4 1-16,6 9 0 16,4-12 0-16,4 6 0 15,0 3 0-15,-4 0-1 16,-3-3 1-16,-8-3-1 15,-6 6 0-15,-4 3-1 0,-7-6 0 16,-7 3-2-16,-15-3 0 16,-6-3-4-16,7-6 1 15,3-4-6-15,0-6 1 16</inkml:trace>
  <inkml:trace contextRef="#ctx0" brushRef="#br2" timeOffset="90603.4">25756 6096 46 0,'14'6'23'0,"22"0"-20"16,-26-6 43-16,8 0-43 15,10-3 0-15,11 0 2 16,10-3 1-16,8-13-8 0,3-3 0 15,10 3 0 1,-3 0 0-16,-10 10-13 0,-8 9 1 16,-14 12-3-16,-3 1 0 15</inkml:trace>
  <inkml:trace contextRef="#ctx0" brushRef="#br2" timeOffset="91564.7">24670 11759 44 0,'7'0'22'0,"-11"19"-20"0,1-13 22 15,-4 6-24-15,-4-2 0 16,-3 6-1-16,-4 2 1 16,1 4-1-16,3 3 1 15,0 7-1-15,3 2 0 0,4-2 0 16,3 5 0-16,4-2 1 16,0-7 0-16,4 0-1 15,6-3 1-15,8-3-5 16,7-3 1-16,3-6-7 15,0-10 1-15</inkml:trace>
  <inkml:trace contextRef="#ctx0" brushRef="#br2" timeOffset="91805.6">24927 11771 44 0,'0'0'22'0,"-3"4"-22"16,3-1 39-16,-4 3-39 16,-3 3 1-16,-7 4 0 15,-4 9 0-15,-3 12-2 0,-7 10 1 16,-4 22-1-16,-7 0 0 16,-3 6-2-16,7-3 1 15,3-3-5-15,7-7 0 16,4-15-6-16,0-12 0 15</inkml:trace>
  <inkml:trace contextRef="#ctx0" brushRef="#br2" timeOffset="92301.08">25273 11862 42 0,'7'-12'21'0,"-7"6"-25"16,0 6 36-16,0-4-33 16,-3 1 1-16,-12 3 0 15,-6-3 0-15,-3 3 0 0,2 10 0 16,-2 5-1-16,-5 7 0 16,1 13-1-16,0 2 0 15,3 13-2-15,4 4 1 16,7 8-1-16,7-5 1 15,7-1 1-15,4-5 0 16,6-11 2-16,4-11 1 16,7-17 4-16,18-3 1 15,4-18 0-15,2-13 0 16,-2-9-1-16,-8-7 1 0,-7-12-3 16,-10-3 1-16,-11-4-9 15,-11 1 0-15,-3-1-9 16,-14-2 0-16</inkml:trace>
  <inkml:trace contextRef="#ctx0" brushRef="#br2" timeOffset="93157.25">23534 12032 51 0,'25'6'25'0,"38"-19"-26"0,-38 10 42 0,10 0-41 15,11 0 1-15,3 0-4 16,-3 0 0-16,-11 3-6 16,-3 0 1-16,-11 6-7 15,0 7 1-15</inkml:trace>
  <inkml:trace contextRef="#ctx0" brushRef="#br2" timeOffset="93966.79">23717 12787 36 0,'0'10'18'0,"25"-10"-13"0,-11-3 27 0,11-4-28 16,10 1 0-16,7 3 4 15,25-3 1-15,18-4-10 16,21-2 0-16,10-4 7 16,18-6 0-16,18-3-3 15,-7 0 1-15,10 0-3 16,7 0 1-16,-7 0-2 16,4 3 1-1,3 3-2-15,1 6 0 0,-15 7-2 16,7 3 0-16,-7 3-3 15,-21 0 0-15,-24 3-3 16,-19 0 0-16,-17 4-7 16,-7-4 0-16</inkml:trace>
  <inkml:trace contextRef="#ctx0" brushRef="#br2" timeOffset="96159.42">25065 12903 41 0,'3'10'20'15,"4"-1"-12"-15,-3-9 20 0,3 0-25 16,-3 0 1-16,3 0 1 16,3 0 1-16,8 0-7 15,3 3 0-15,4 1 5 16,-8 2 0-16,-3-3-3 16,1 0 1-16,-5 3-2 15,-6-3 1-15,-4-3-2 16,-4 0 0-16,1 4 0 0,-4-4 0 15,-4 0-1-15,-3 3 1 16,3 3-1-16,1 3 0 16,-1 1-1-16,4-1 0 15,4 4 0-15,-1 2 1 16,4 1 1-16,7 3 0 16,7 3 0-16,4 0 1 15,3 3 1-15,4-3 0 16,-1 3 0-16,1 0 0 15,-4 0-2-15,-3-3 1 0,-8-6-1 16,-6-1 1 0,-11 4-1-16,-11 0 0 0,-6 0 0 15,-12-7 0-15,5-2-2 16,-1-7 0-16,4-3-8 16,3-3 1-16,4-3-2 15,3 2 0-15</inkml:trace>
  <inkml:trace contextRef="#ctx0" brushRef="#br2" timeOffset="96535.06">25922 12847 34 0,'4'28'17'0,"-15"-3"-20"0,4-18 32 16,0 2-29-16,-4 0 0 15,1 1 0-15,-4-4 0 16,0 0 0-16,-4 7 0 15,4 3 0-15,0 6 1 16,7-1 0-16,0 8 0 0,10-4 0 16,8-3 0-16,-1 6-1 15,4-9 0-15,8-7-4 16,6-5 1-16,7-4-3 16,7-3 0-16,-3-10-5 15,-4-5 1-15</inkml:trace>
  <inkml:trace contextRef="#ctx0" brushRef="#br2" timeOffset="96733.74">26194 12772 24 0,'-7'6'12'0,"-4"3"-4"16,8 4 19-16,-8 12-24 15,-3 3 1-15,-7 4 3 16,-7 8 1-16,-1 7-9 15,-2 16 0-15,-1 3 5 0,0 16 1 16,0-10-5-16,8-16 1 16,2 1-13-16,-2-10 0 15</inkml:trace>
  <inkml:trace contextRef="#ctx0" brushRef="#br0" timeOffset="102374.12">25019 13521 23 0,'4'-3'11'0,"10"0"3"0,-7 3 11 0,3-3-21 16,1 0 1-16,7 0 3 15,6 3 0-15,15 3-10 16,10 0 0-16,18-3 6 15,15 0 1-15,-1 0-5 16,10 0 0-16,-9 0-6 16,-5 0 1 15,-10 6-5-31,-10 0 1 0,-15 1-5 0,-17-1 1 0</inkml:trace>
  <inkml:trace contextRef="#ctx0" brushRef="#br0" timeOffset="102659.52">25079 13719 25 0,'-4'12'12'0,"8"-9"-2"0,0 1 20 15,-4-4-27-15,0 0 0 16,14-7 3-16,3 1 1 15,15 0-8-15,10-1 1 16,15 1 4-16,10-3 1 16,3 3-2-16,12 2 0 15,-8-2-2-15,-4 3 0 0,-10 0-4 16,-10 0 1-16,-8 3-6 16,-10 0 1-16,-11 0-7 15,-7-3 0-15</inkml:trace>
  <inkml:trace contextRef="#ctx0" brushRef="#br0" timeOffset="102930.54">25083 13860 39 0,'7'25'19'0,"10"-19"-15"0,-6-6 31 16,10 3-32-16,11 0 0 16,10-3 1-16,14-3 0 15,8 0-6-15,-1 0 0 16,-10-3 3-16,0 0 1 16,-7-1-6-16,-7-2 1 15,-11 3-10-15,-10 9 1 16,-15-3-2-16,-6 0 1 15</inkml:trace>
  <inkml:trace contextRef="#ctx0" brushRef="#br0" timeOffset="103161.4">25093 14070 39 0,'0'19'19'0,"28"-22"-15"0,-14-1 37 0,11 8-38 16,7-4 1-16,10 3 0 16,11-3 0-16,14 0-6 15,0-3 0-15,7-1 2 16,-10 1 0-16,-15 3-9 16,-7 0 1-16,-10-3-7 15,-18 3 0-15</inkml:trace>
  <inkml:trace contextRef="#ctx0" brushRef="#br3" timeOffset="111382.52">26575 5980 38 0,'0'22'19'0,"-28"28"-17"16,17-47 20-16,0 3-22 16,-3 7 1-16,0 2 0 0,0 4 0 15,3 6 0-15,4 0 0 16,4-3 1-16,3 3 0 15,7 0 0-15,4 4 0 16,3-7-1-16,10-4 0 16,5-2-2-16,2-10 1 15,5-2-5-15,-8-8 0 16,11-5-7-16,-1-7 1 16</inkml:trace>
  <inkml:trace contextRef="#ctx0" brushRef="#br3" timeOffset="111562.84">26896 5757 44 0,'-11'9'22'0,"-24"63"-17"15,24-46 37-15,-6 17-40 16,3 11 0-16,-1 15 1 16,-6 9 0-16,-3 13-5 15,-1 13 1-15,-7 8-3 16,-7-8 1-16,1 6-12 15,2-19 1-15</inkml:trace>
  <inkml:trace contextRef="#ctx0" brushRef="#br3" timeOffset="112885.13">25111 14258 46 0,'-7'16'23'0,"10"-4"-10"0,-3-9 23 15,0 1-35-15,0 5 1 16,4-3 1-16,3 4 0 15,0-1-3-15,7 0 0 0,4 1 3 16,3-1 1-16,3 1-1 16,5 2 0-16,2 1-1 15,1-4 0-15,-7-3-1 16,-7-2 0-16,-4-1-2 16,-11 3 0-16,-6 3-2 15,-4 1 0-15,-4-1 0 16,-7 1 0-16,-3-1-1 15,0 4 1-15,0-1-1 16,0 1 1-16,0-1 1 16,3 1 0-16,4 2 0 15,0-2 1-15,10 0 0 16,1-1 1-16,10-3 0 16,3 4 1-16,4 0-1 15,8-4 1-15,-1 4 0 0,-4-4 0 16,1 0 0-16,-7 1 0 15,-8 5-1-15,-10-2 0 16,-11 6-1-16,-6-4 1 16,-5 1-4-16,-2 0 1 15,-5-7-8-15,1-2 0 16,3-7-3-16,8 0 0 16</inkml:trace>
  <inkml:trace contextRef="#ctx0" brushRef="#br3" timeOffset="113395.49">25541 14343 34 0,'-3'0'17'0,"6"22"-10"16,1-19 28-16,3 3-30 15,3-3 0-15,4 0 3 16,1-3 1-16,-1 4-11 15,3-1 0-15,8 0 7 0,3 0 0 16,4 3-3-16,0 0 1 16,-4-2-3-16,-7-1 1 15,-7 3-2-15,-7 3 1 16,-7 4-1-16,-10 3 0 16,-15 6-1-16,0 0 1 15,-3 3-1-15,0-3 1 16,0 0-1-16,3 9 1 15,4-6 1-15,3 0 1 16,8 0 0-16,6-3 0 16,11 0 0-16,4-3 1 0,6-7-2 15,8 1 0-15,10-7-8 16,-3 4 1-16,-4-4-9 16,-10-3 0-16</inkml:trace>
  <inkml:trace contextRef="#ctx0" brushRef="#br3" timeOffset="113876.22">24395 14622 45 0,'-4'0'22'0,"1"3"-13"0,3-3 33 0,0 0-38 15,0 0 1-15,0 3 3 16,0 0 0-16,3 0-11 15,4 1 1-15,4-8 5 16,6 4 1-16,12 0-6 16,-5 0 0-16,19 4-11 15,2-8 1-15,1 1-7 16,0 6 1-16</inkml:trace>
  <inkml:trace contextRef="#ctx0" brushRef="#br3" timeOffset="114324.3">24402 15324 39 0,'-25'13'19'0,"11"-1"-10"0,14-12 28 0,0 3-33 15,0-3 0-15,7 0 3 16,7 0 0-16,11 0-7 16,6-6 0-16,26 0 6 15,17-10 1-15,28 1-2 16,18-14 0-16,32 1-2 16,17-16 0-16,11-6-3 15,14 6 0 1,36 13-10-1,-47 9 1-15,-35 6-11 0,-42 10 1 16</inkml:trace>
  <inkml:trace contextRef="#ctx0" brushRef="#br3" timeOffset="116323.01">25555 15453 35 0,'-7'12'17'0,"7"17"-7"0,0-26 16 16,0 3-23-16,4 3 1 15,-1-2 2 1,1-1 0-16,-1-3-7 0,1-3 1 15,3 0 5-15,0 3 0 16,0 0-1-16,4 1 0 16,-1-4-1-16,1 0 0 15,13 3-2-15,8-3 1 16,3 0-2-16,4 3 1 16,0 3-1-16,-4 3 1 0,-6 4-2 15,-12 9 0 1,-13 3-1-16,-11 0 0 0,-11 3-1 15,-14 1 0-15,-7-1-2 16,1-3 0-16,-8-3 0 16,0-3 0-16,0-4 0 15,4-8 1-15,6-1 1 16,5-3 0-16,6 0 1 16,4-6 1-16,10-3 0 15,8-4 0-15,3 1 0 16,7 3 1-16,3-4 0 15,5 7 0-15,2 0 1 16,4 3 0-16,0 3 0 16,1 7 0-16,-1-1 0 15,0 3 1-15,4 1 0 16,-1 6 1-16,5 3-1 0,2 6 1 16,-6 0-1-16,0 7 1 15,-1-4-2-15,1 0 1 16,-4 1-6-16,0-4 1 15,1 0-11-15,-5-9 1 16</inkml:trace>
  <inkml:trace contextRef="#ctx1" brushRef="#br1">1457 5296 0,'0'0'0,"0"0"15,0 0-15,-7 9 16,7-9-16,-11 22 16,8-9-1,3 3 1,0-13-1,3 6 1,4 10 0,8 6-1,2 3 1,22 16 0,-11-13-1,15 10 1,-15-6-1</inkml:trace>
  <inkml:trace contextRef="#ctx0" brushRef="#br1" timeOffset="123441.28">6583 8858 45 0,'3'10'22'0,"15"-1"-13"0,-7-9 22 0,-1-3-30 16,1 3 0-16,10 0 1 15,7 0 0-15,4-3-3 16,7-3 1-16,0-4 1 16,-8-2 0-16,1 2-4 15,-4 1 0-15,-3-1-7 16,-7 4 1-16,-4 0-6 15,-14 6 1-15</inkml:trace>
  <inkml:trace contextRef="#ctx0" brushRef="#br1" timeOffset="123666.1">6361 9188 56 0,'3'47'28'0,"29"-26"-28"0,-18-17 54 16,4 2-49-16,10 0 1 16,11-3 0-16,-1-6 1 15,15-6-11-15,4-1 1 16,-4-2 2-16,-4-1 1 16,-17 1-10-16,-4 2 1 15,-7-2-11-15,-14-1 0 16</inkml:trace>
  <inkml:trace contextRef="#ctx0" brushRef="#br1" timeOffset="125764.31">7613 8429 42 0,'-11'0'21'0,"29"3"-8"0,-18-3 21 0,0 0-33 16,4 3 1-16,3 3 1 15,-7 4 1-15,-7 2-5 16,3 10 1-16,-7 16 2 15,1 18 0-15,-1 19-1 16,-3 16 0-16,-3 19-5 16,-1 12 1-16,4-12-2 15,3-6 0-15,8-10-5 16,-8-25 1-16,8-13-6 16,-5-15 1-16</inkml:trace>
  <inkml:trace contextRef="#ctx0" brushRef="#br1" timeOffset="126170.99">7980 8701 54 0,'-4'10'27'0,"-10"9"-32"0,11-19 51 16,-11 6-45-16,-1 3 0 16,-2 7 0-16,-4 0 1 15,7 3-3-15,-1-4 1 16,5 4 0-16,6 0 0 0,-6 0-1 16,10 3 1-16,0 0-1 15,10 3 1-15,1-7-1 16,3-2 1-16,7 3 0 15,11-3 0-15,0 9 0 16,-1 0 1-16,8-3-2 16,-14 6 1-16,0-3-1 15,-15-3 0-15,-3 0-1 16,-10 6 0-16,-11-3-3 16,0 3 1-16,-4-12-7 15,-7-3 1-15,4-13-4 16,0-7 0-16</inkml:trace>
  <inkml:trace contextRef="#ctx0" brushRef="#br1" timeOffset="126398.86">8040 8479 58 0,'53'-6'29'0,"28"-16"-40"0,-63 15 57 16,6-2-46-16,8 3 1 15,3-4-4-15,1 4 0 0,2 3-4 16,-2 3 1-16,-5 0-9 16,-9 0 0-16</inkml:trace>
  <inkml:trace contextRef="#ctx0" brushRef="#br1" timeOffset="126756.23">8685 8582 44 0,'0'13'22'0,"0"6"-24"16,0-16 34-16,-7 3-33 0,0 7 1 16,-3 2 0-16,-1 7 1 15,1 6-1-15,-1 7 0 16,0-7 1-16,8 0 1 15,3 4 0-15,0-4 0 16,10-3-1-16,5-6 1 16,9-3-4-16,-6-4 0 15,21-12-9-15,7-6 1 16,6-4-3-16,-2-8 0 0</inkml:trace>
  <inkml:trace contextRef="#ctx0" brushRef="#br1" timeOffset="127046.32">9162 8466 41 0,'-14'57'20'0,"-11"34"-16"16,21-63 38-16,-3 19-40 15,-7 6 1-15,-3 13 1 16,-5 19 1-16,1 9-7 15,4 6 1-15,2-21 1 16,5-4 1-16,3-16-11 16,3-12 1-16,8-18-7 109,3-17 1-109</inkml:trace>
  <inkml:trace contextRef="#ctx0" brushRef="#br1" timeOffset="128964.4">28236 5296 28 0,'11'13'14'0,"-25"12"-6"16,7-13 14-16,-11 10-22 16,-7 6 1-16,-10 4 0 15,-7-4 1-15,-11 6-2 0,4 10 0 16,-19 3 1-16,-6 13 1 15,0 6-3-15,4-4 0 16,-1 7-9-16,8-15 1 16</inkml:trace>
  <inkml:trace contextRef="#ctx0" brushRef="#br1" timeOffset="129459.14">27503 5697 27 0,'-11'25'13'0,"-31"19"-5"15,31-37 14-15,-7 8-22 16,-3 4 0-16,0 3 0 15,0 0 0-15,0 0 0 16,-4 0 0-16,0 0-1 16,4 0 1-16,4 0 0 15,2-7 0-15,5 1 0 16,10 3 1-16,7-3-1 16,7-4 1-16,7-2 0 15,18-1 1-15,10 0-1 16,11 1 0-16,4 2 0 0,-4 1 1 15,-4-1-1-15,-10 1 0 16,-7 0-1-16,-7-4 1 16,-8-3-1-16,-6 0 0 15,-7-2 0-15,-4-1 0 16,-7-6 0-16,-7-10 1 16,-7 4 0-16,-4-20 1 15,-3-8 0-15,-4-13 0 16,0-4-1-16,1-8 1 15,-1 18-7-15,-7 3 0 16,-10 3-6-16,3 10 0 0</inkml:trace>
  <inkml:trace contextRef="#ctx0" brushRef="#br1" timeOffset="136230.57">28840 4324 24 0,'10'16'12'0,"-6"-20"1"0,-4 4 13 0,0 0-24 16,0 0 1-16,0-6-1 15,-4 0 1-15,-3-4-4 16,-7 1 0-16,-4-3 2 16,-3 2 1-16,-7 1-2 15,0 2 1-15,-8 11-2 16,-2 2 1-16,-1 19 0 15,11-13 0-15,-11 26-2 16,7 9 1-16,7 3 0 16,4 7 0-16,11 2 0 15,13-2 1-15,15-10 0 16,10 0 1-16,11-13 0 16,14-9 1-16,10-9 0 15,-3-13 1-15,-10-6-1 16,-1-9 0-16,-3-14-1 0,-4-5 1 15,-10-3-2 1,-7-4 0-16,-11-3-7 16,-7 4 1-16,-7-1-6 15,-4 0 0-15</inkml:trace>
  <inkml:trace contextRef="#ctx0" brushRef="#br1" timeOffset="136499.7">28688 4543 42 0,'-11'54'21'0,"1"18"-25"0,6-53 36 0,1 18-33 16,-1 13 1-16,-3-9 0 15,0-3 0-15,0-1 0 16,0-11 0-16,3 2-3 16,1-13 1-16,3-5-7 15,0-7 0-15,7-6-3 16,4-13 1-16</inkml:trace>
  <inkml:trace contextRef="#ctx0" brushRef="#br1" timeOffset="136770.07">28924 4791 30 0,'7'16'15'0,"-3"18"-18"0,-4-18 28 15,0 0-25-15,0 6 1 16,0-4 0-16,0 4 1 15,0 0-2-15,3-6 0 16,1-3 3-16,3-7 0 16,11-6 0-16,3 0 0 15,3-6-1-15,5-10 0 0,-5-6-4 16,1 0 1-16,0 0-10 16,-4-6 0-16</inkml:trace>
  <inkml:trace contextRef="#ctx0" brushRef="#br1" timeOffset="179351.31">29926 4427 46 0,'4'10'23'0,"-25"-7"-25"0,10 6 39 16,-7 13-37-16,-6 6 1 16,-5-2 0-16,-6 11 1 15,-4 7-3-15,-3 9 0 0,0 16 1 16,10 0 0-16,4 0-4 15,3-9 1-15,7-10-10 16,4 3 1-16,0-21-1 16,4-20 0-16</inkml:trace>
  <inkml:trace contextRef="#ctx0" brushRef="#br1" timeOffset="180007.34">29362 4804 33 0,'0'9'16'0,"-7"-9"-12"16,3 3 30-16,1 0-34 15,-4 0 0-15,-1-3 0 16,-2 7 1-16,-4 2-2 16,-4 1 1-16,-3 8 0 15,0 7 1-15,0-3-1 16,3 10 0-16,4 2 0 0,3 4 0 15,8-13 0-15,6-3 0 16,11-16 1-16,8-12 1 16,-1-13-1-16,0 7 0 15,-3-4-4-15,-4-3 1 16,-4-3-9-16,-3-6 0 16</inkml:trace>
  <inkml:trace contextRef="#ctx0" brushRef="#br1" timeOffset="180338.33">29404 4612 44 0,'-3'19'22'0,"3"9"-13"16,3-18 34-16,1-7-41 16,6 3 1-16,1 4 0 15,6-4 0-15,5 3-5 16,13 1 1-16,14-1-2 0,4 1 1 15,0 2-10 1,-4 7 0-16,-10-7-4 0,-7-2 0 16</inkml:trace>
  <inkml:trace contextRef="#ctx0" brushRef="#br1" timeOffset="180549.89">29725 5124 49 0,'-11'34'24'0,"4"-31"-34"0,4 0 45 0,3 0-42 16,0-3 1-16,0 0-16 15,3 4 1-15,4-11 23 16,4-5 0-16</inkml:trace>
  <inkml:trace contextRef="#ctx0" brushRef="#br1" timeOffset="180729.93">29760 5102 28 0,'7'22'14'0,"11"-19"-19"0,-11-6 25 16,0 3-28-16,4-7 0 16,3 4-6-16,0-6 1 15</inkml:trace>
  <inkml:trace contextRef="#ctx0" brushRef="#br1" timeOffset="181014.3">30004 5180 38 0,'10'6'19'0,"12"4"-24"0,-15-17 38 0,0 4-33 16,0-6 0-16,3 9 0 16,-3-13 1-16,0 4-1 15,-3-4 0-15,-4 1 0 16,-4-1 0-16,1 4 0 15,-1 6 0-15,1 6 0 16,-4 6 0-16,0 1 0 16,3 2 0-16,-3 7 0 15,4 0 0-15,3 0-3 16,0-4 1-16,3 4-9 16,4-3 1-16</inkml:trace>
  <inkml:trace contextRef="#ctx0" brushRef="#br1" timeOffset="181569.21">30212 5318 22 0,'21'3'11'0,"-7"-6"-3"0,-7 3 9 16,0 0-17-16,-3 0 0 15,-4 0 0-15,7 0 0 16,-4 0 0-16,4 3 0 15,-3 0 0-15,0 0 0 16,3 0 0-16,0 4 0 16,3 2-1-1,-3 7 1-15,4-4 0 16,-1 4 0-16,-3 0 0 16,1 9 0-16,-5-3-1 15,1-3 1-15,3-7 0 16,0 4 0-16,0-4 0 15,3-2 1-15,4-4 0 16,8-6 1-16,2 6 1 16,12-21 0-16,-5-1 1 15,8-15 0-15,3-13 0 16,8-13 0-16,-1-5-1 16,4-7 0-16,-7-29-2 15,0-15 1-15,-4 7-2 16,-6-7 0-16,-8 16 0 15,-4 0 1-15,-9 15-1 16,-8 4 0-16,-4 21 0 16,-6 23 0-16,-12 21 0 0,-6 29 0 15,-3 15-1-15,-8 22 0 16,-7 38 0-16,11-28 0 16,-11 75 0-16,4 9 0 15,7-27-1-15,6-7 0 16,5-29-6-16,3-15 1 15,7-19-3-15,0-15 0 16</inkml:trace>
  <inkml:trace contextRef="#ctx0" brushRef="#br1" timeOffset="181782.39">30417 5164 48 0,'31'13'24'0,"36"6"-24"16,-46-23 48-16,11-2-49 15,18 0 1-15,20 3-1 16,18-3 0-16,-3-4-11 16,-18 7 1-16,-3 0-4 15,-22 3 1-15</inkml:trace>
  <inkml:trace contextRef="#ctx1" brushRef="#br1" timeOffset="59320.09">23103 11151 0,'0'0'0,"0"0"16</inkml:trace>
  <inkml:trace contextRef="#ctx0" brushRef="#br1" timeOffset="182653.06">27400 14860 42 0,'4'25'21'0,"-32"32"-17"16,13-45 21-16,-2 10-25 16,-15 13 0-16,-14 2 0 0,-14 7 0 15,-14 10-2-15,-11 15 0 16,15 3-3-16,-4 0 1 16,7-6-7-16,10-13 0 15</inkml:trace>
  <inkml:trace contextRef="#ctx0" brushRef="#br1" timeOffset="183101.78">26564 15327 26 0,'-3'41'13'0,"-11"9"-4"0,6-34 16 0,-6 6-24 16,-3-6 0-16,-4 6 0 15,-1 0 1-15,-6 3-2 16,3 0 0-16,1 0 1 16,-1-6 0-16,7-4 0 15,4-2 0-15,7-1 1 16,7-2 0-16,11-1 0 15,3 1 0-15,11 2 1 16,6-2 0-16,8-4 0 16,7 0 0-16,-4 4-1 0,1-7 1 15,-8 3-1-15,-3-6 1 16,-11 3-2-16,-3-3 0 16,-4 3-1-16,-4-3 0 15,-3-3-1-15,-7-3 0 16,-10-10-1-16,-11-9 1 15,-8-6-2-15,-2-4 1 16,-1-12-11-16,7-6 0 16,11-7 0-16,11 10 0 15</inkml:trace>
  <inkml:trace contextRef="#ctx0" brushRef="#br1" timeOffset="183972.27">28109 14390 31 0,'-10'50'15'0,"-11"25"-7"0,17-53 26 16,-3 0-30-16,0 3 0 0,0 7 1 15,0-10 0-15,0-4-7 16,7-5 1-16,3-10 4 15,4-12 0-15,4-10-2 16,3-22 0-16,0-12-1 16,0-7 0-16,-3 1 0 15,-1-4 0-15,-2 0-2 16,2 10 0-16,1 0 1 16,3-1 0-16,0 4 0 15,7 6 0-15,4 10 0 16,3 2 1-16,0 7 1 15,0 10 1-15,8 8 0 16,10 10 0-16,-4 13 0 16,-3 6 1-16,-8-3-1 0,-9 9 1 15,-12 7-1-15,-17 2 0 16,-14 1-2-16,-4 6 1 16,-10-7-2-16,-7 1 1 15,-8-13-2-15,1-9 0 16,3-7-1-16,7-9 1 15,7 0-1-15,8-3 0 16,6-3 0-16,11 6 1 16,7 0 1-16,14 12 0 15,7 1 1-15,4 9 0 16,3 3 1-16,1 6 0 16,-5 7 0-16,-3 3 0 15,1-7-1-15,-8-3 1 0,0 1-1 16,-4-1 0-16,-3-6-2 15,0-3 0-15,1 0-9 16,2-9 0-16,1-7-2 16,3-3 0-16</inkml:trace>
  <inkml:trace contextRef="#ctx0" brushRef="#br1" timeOffset="184376.39">28575 14678 45 0,'14'16'22'0,"18"-13"-25"0,-18-6 43 16,7 3-40-16,4 0 1 15,3 0-1-15,-3-13 0 16,-1 4-1-16,-6 3 0 16,-4-7 0-16,-3 1 0 15,-8-4-1-15,-3 3 1 16,-7 4-1-16,-3 6 0 16,-4 3 0-16,-4 6 0 15,-3 13 1 1,0 6 0-16,6 3 0 15,5 1 1-15,3-1 0 16,3 3 0-16,4-3 0 16,7 1 1-16,4-8-5 15,7-11 1-15,6-10-8 16,5-13 0-16</inkml:trace>
  <inkml:trace contextRef="#ctx0" brushRef="#br1" timeOffset="184811.4">28963 14672 31 0,'11'19'15'0,"-4"22"-7"16,-4-38 21-16,4 12-27 15,0 1 1-15,0 0 3 0,0-4 1 16,4-2-8-16,0-1 0 16,-1-3 4-16,1-2 0 15,-1-1-1-15,-3-3 0 16,0 3-3-16,-3-3 1 15,0 0 0-15,-1 3 0 16,1 0-1-16,-4-3 1 16,10 0 0-16,1-3 1 15,-1-3-2-15,4-1 1 16,1 1-1-16,-1-3 1 16,0-1 0-16,3-2 0 15,-2 2 0-15,-1 1 0 16,0 0 0-16,-4-1 0 0,1 7-1 15,0 3 0-15,-4 3-1 16,0 3 1-16,0 1 0 16,-4-1 0-16,1 0-1 15,3 1 1-15,0-1 1 16,0 3 0-16,0 4-1 16,0-1 1-16,0 4-2 15,0 6 1-15,0 0-3 16,0 3 0-16,4-9-8 15,-1-4 0-15</inkml:trace>
  <inkml:trace contextRef="#ctx0" brushRef="#br1" timeOffset="185202.9">29718 14882 34 0,'7'16'17'0,"0"3"-16"0,-7-16 25 15,0 0-26-15,-3-6 1 16,-1-4 0-16,-7 1 1 16,-3 3-2-16,-3 3 0 15,-8-3 1-15,0 6 0 16,4 0 0-16,0 7 0 16,3-1-1-16,4 4 1 15,7-1-1-15,0 1 1 0,7-1-1 16,7 1 1-16,4 2-1 15,-1 1 0-15,1 0 0 16,0-1 0-16,3 1 0 16,-4 0 0-16,1-4 0 15,3-2 0-15,-3-1-1 16,-4-3 1-16,0 1 0 16,0-1 0-16,0 0 0 15,0 1 1-15,0-1-3 16,0-3 0-16,0 0-5 15,0-3 0-15,7-6-4 16,0-4 0-16</inkml:trace>
  <inkml:trace contextRef="#ctx0" brushRef="#br1" timeOffset="185400.1">29983 15095 30 0,'-4'38'15'0,"4"-4"-14"0,0-30 24 16,-3-1-26-16,-1 0 1 15,0 0-2-15,-3 0 0 16,4-3-3-16,3 0 0 16,0-9-4-16,-4-10 1 15</inkml:trace>
  <inkml:trace contextRef="#ctx0" brushRef="#br1" timeOffset="185554.29">29958 14785 21 0,'18'16'10'0,"10"12"-12"16,-21-25 16-16,3 3-16 15,1 0 1-15,3 1-9 16,4-1 0-16</inkml:trace>
  <inkml:trace contextRef="#ctx0" brushRef="#br1" timeOffset="185711.87">30131 15102 15 0,'0'31'7'0,"3"-12"0"0,4-16 9 15,0 0-16 1,0-3 0-16,1-3-3 15,-1-3 1-15,0-4-2 0,3-2 0 16,-3-7-1-16,4-3 0 16</inkml:trace>
  <inkml:trace contextRef="#ctx0" brushRef="#br1" timeOffset="185822.83">30244 14939 8 0,'3'3'4'0,"11"31"3"0,-10-24 6 15,3 8-11-15,0 8 1 0,0-1-2 16,0 3 0-1,0-3-7-15,4-9 1 0</inkml:trace>
  <inkml:trace contextRef="#ctx0" brushRef="#br1" timeOffset="186462.73">30875 14556 14 0,'18'53'7'0,"-18"-9"2"16,0-28 9-16,-4 12-17 15,1 16 0-15,-4 3 4 16,3-3 1-16,-3 3-6 16,4 3 1-16,-5-3 3 15,5-6 1-15,-1-3-1 16,1-7 1-16,-1-9-3 15,4-6 0-15,0-4-2 0,0-2 1 16,0-7-1-16,-3-6 0 16,-1-10-1-16,-3-3 0 15,-7-3 0-15,-7-2 1 16,-4 5 0-16,-3 3 0 16,0 4-1-16,3 6 1 15,4 9 0-15,0 7 0 16,0 9 0-16,3-1 1 15,4 8-1-15,3 2 0 0,4 7 0 16,7-4 1 0,4-6-1-16,3-2 0 0,7-8 0 15,14 1 1-15,11 0-1 16,10 0 1-16,11-7 1 16,7-2 0-16,-10-7 0 15,-8-6 0-15,-6-10 0 16,-8-3 0-16,0-5 0 15,-7-8 0-15,-3 1-2 16,-7-3 0-16,-8-1 0 16,-6-2 0-16,-4 9 0 15,-4 3 0-15,-3 9-1 16,-3 10 1-16,-5 6 0 16,-2 10 1-16,-1-4-1 15,1 10 1-15,2 9-2 16,5 7 1-16,6-1-1 15,8-5 0-15,6-1-5 0,5-3 0 16,2-6-7-16,-3-10 1 16</inkml:trace>
  <inkml:trace contextRef="#ctx0" brushRef="#br1" timeOffset="186751.21">31351 15230 46 0,'-14'-41'23'0,"7"-12"-29"0,7 41 39 0,0 2-32 15,4 1 1-15,3-1 1 16,7 4 1-16,11 3-4 15,10 3 0-15,11 0 2 16,7 0 1-16,3 3-3 16,15 6 0-16,10 7-7 15,0-3 1-15,-14-4-9 16,-18-6 1-16</inkml:trace>
  <inkml:trace contextRef="#ctx0" brushRef="#br1" timeOffset="189421.58">10319 8855 44 0,'-7'19'22'0,"10"-19"-13"0,4 0 23 0,0 3-30 16,7-3 1-16,8 0 3 16,2-6 1-16,15 9-7 15,14-3 0-15,11 0 4 16,3-3 0-16,3 3-5 16,1-3 1-16,-15 3-8 15,-10 3 0-15,-11 0-10 16,-3-3 0-16</inkml:trace>
  <inkml:trace contextRef="#ctx0" brushRef="#br1" timeOffset="189679.21">10640 8604 62 0,'0'22'31'0,"-4"25"-39"0,4-31 56 16,0 12-49-16,-3 10 1 16,-4 18-1-16,-7 1 0 0,-1 12-7 15,5-7 1-15,-4-8-10 16,7-14 1-16</inkml:trace>
  <inkml:trace contextRef="#ctx0" brushRef="#br1" timeOffset="191447.42">12464 7576 26 0,'7'6'13'0,"-14"-12"3"0,7 6 14 16,3-3-25-16,4-1 0 15,4-2 4-15,6 0 1 16,8 3-11-16,10 0 0 16,8-1 7-16,10 4 1 15,3 4-2-15,-6 2 0 16,-8 3-3-16,-7 7 0 15,-7 9-2-15,-10 3 0 0,-14 13-3 16,-22 12 1 0,-14-2-4-16,-7-1 0 0,-14 3-2 15,-3-9 1-15,0-10-1 16,6-2 0-16,4-10 2 16,7-3 1-16,8-7 3 15,6-9 0-15,7 0 2 16,8-9 1-16,3-6 0 15,7-1 1-15,7 0-1 16,7 1 1-16,0 2-1 16,7 14 1-16,7-1 1 15,8 6 0-15,-1 4 1 16,4 6 0-16,3-1 0 16,4-2 0-16,0 3-1 0,0 3 1 15,-4-3-3 1,-7 6 1-16,-6 0-7 0,2-3 0 31,-3 0-10-31,-10 0 1 16</inkml:trace>
  <inkml:trace contextRef="#ctx0" brushRef="#br1" timeOffset="193098.84">12083 8658 53 0,'24'6'26'0,"40"-6"-14"0,-32-3 27 16,17 3-34-16,25-7 0 15,28 1 0-15,22-3 1 16,6-4-9-16,8 4 0 31,7-4 3-31,-18 4 1 0,-25 3-8 0,-17 6 1 16,-18 0-13-16,-22 6 0 0</inkml:trace>
  <inkml:trace contextRef="#ctx0" brushRef="#br1" timeOffset="193760.44">13077 9338 56 0,'-3'3'28'0,"-22"-3"-27"0,15 0 43 16,-4 0-43-16,-15 10 0 15,-17 5-1-15,-13 1 1 16,-1 6-3-16,-7 3 0 16,-1 6-1-16,9 1 1 15,6-7-2-15,7 0 1 0,10 0-1 16,8 0 1-16,11-3 0 16,10 3 1-16,10 0 1 15,15 0 1-15,21 7 1 16,6-4 0-16,8 0-1 15,4 0 1-15,-8 0 0 16,-10-2 0-16,-11-1-2 16,-14-3 1-16,-14 3-2 15,-14-3 0-15,-11-4-1 16,1-5 1-16,-8-7 0 16,0-6 0-16,4-3 4 15,3-9 1-15,8-10 2 16,6-10 0-16,15-2 3 15,10-13 1-15,14-7 0 16,18-11 1-16,14-4-3 16,0-10 0-16,3-2-4 0,4 5 0 15,-7 11-9-15,-14 14 1 16,-11 14-16-16,-13 12 0 16</inkml:trace>
  <inkml:trace contextRef="#ctx0" brushRef="#br2" timeOffset="210125.01">3313 8661 20 0,'-22'19'10'0,"22"-16"0"0,0 0 11 0,0-3-16 16,0 3 1-16,-3 0 5 16,3 0 1-16,3 3-14 15,4-6 1-15,8 0 9 16,9-3 0-16,19-3-3 15,6 3 0-15,11 0-3 16,18-3 0-16,-4 2-5 16,3 1 0-16,-10-3-6 15,-7 0 1-15,-10-1-7 16,-15-5 0-16</inkml:trace>
  <inkml:trace contextRef="#ctx0" brushRef="#br2" timeOffset="210529.46">3870 8466 40 0,'7'16'20'0,"-3"-7"-18"0,-4-9 32 16,7 0-31-16,3 0 0 15,1 3 2-15,6-3 1 16,1 0-7-16,7 0 0 0,3 0 4 16,0 7 0-16,-3-1-2 15,0 3 1-15,-11 7-2 16,-4-3 0-16,-3-1-1 15,-3 4 1-15,-4 3-1 16,-4 3 1-16,-6 6-2 16,-1 3 1-16,-10 1-2 15,-7-1 0-15,-4-3-3 16,4-6 0-16,7 0-5 16,-8-3 0-16,8-3-3 15,-3-4 1-15</inkml:trace>
  <inkml:trace contextRef="#ctx0" brushRef="#br2" timeOffset="210776.8">3888 8501 38 0,'0'-3'19'0,"0"-1"-18"0,0 8 35 16,0 5-35-16,0 0 0 16,0 7 0-16,7 9 1 0,-7 3-4 15,3 4 1-15,4-1-6 16,-7 1 1-16,0-14-6 16,4-8 0-16</inkml:trace>
  <inkml:trace contextRef="#ctx0" brushRef="#br2" timeOffset="211043.72">1062 8940 1 0,'28'15'0'0</inkml:trace>
  <inkml:trace contextRef="#ctx0" brushRef="#br2" timeOffset="211596.48">1439 8215 35 0,'-10'32'17'0,"17"9"-9"0,-7-32 18 16,-7 3-25-16,7 7 0 15,-4 10 0-15,4 2 1 0,0 3-3 16,-7 10 1 0,-3 3 0-16,3 10 1 0,3 2-2 15,-3-2 1-15,3-10-2 16,-3-13 0-16,7-9-3 15,7-15 0-15,-3-16-4 16,3-10 1-16,-7-9-3 16,11-13 1-16</inkml:trace>
  <inkml:trace contextRef="#ctx0" brushRef="#br2" timeOffset="211927.44">1429 8146 25 0,'-4'-6'12'0,"4"6"-11"16,0 0 23-16,0 3-22 15,0 0 0-15,-7 7 2 0,7-4 1 16,7 4-6-16,-7 2 1 16,11 1 4-16,-1 2 1 15,5 1 0-15,9 6 0 31,36 12-1-31,0 4 1 16,0 0-1-16,-10-7 1 16,-8 4-4-16,-14 2 1 15,-17 4-2-15,-11 3 1 16,-7-3-3-16,-8 6 1 0,-6-10-4 16,-7-5 1-16,-4-7-4 15,-3-7 1-15,3-8-7 16,4-4 0-16</inkml:trace>
  <inkml:trace contextRef="#ctx0" brushRef="#br2" timeOffset="212197.97">1916 8567 29 0,'-7'34'14'0,"3"1"-8"16,4-29 19-16,0 3-25 0,0 1 1 15,0-1-4-15,0-3 1 16,0 1-3-16,4-4 1 15,-4-3-6-15,0-13 1 16</inkml:trace>
  <inkml:trace contextRef="#ctx0" brushRef="#br2" timeOffset="212601.22">1909 8410 18 0,'17'12'9'0,"-6"-2"-6"0,-4-7 12 0,-7-3-15 16,3 3 1-16,4-3 0 15,-3 3 0-15,3 0-2 16,-7 0 1-16,11 1 0 16,-1-1 1-16,1 0-1 15,-1 3 0-15,1 0 0 16,3 1 0-16,-3 8 0 15,-1 4 0-15,1 6 1 16,-8 0 1-16,4 0 0 16,4 1 0-16,-11-1 1 15,11-3 1-15,-4-4 0 16,-4-5 0-16,4-4-1 16,-7 1 1-16,11-7-1 15,-11-3 1-15,3-13-2 0,4-2 0 16,4-7-1-16,7-10 0 15,-8 4-4-15,1 9 1 16,-1 0-6-16,8 7 0 16,-7-4-4-16,-1 1 1 15</inkml:trace>
  <inkml:trace contextRef="#ctx0" brushRef="#br2" timeOffset="212826.58">2346 8523 24 0,'0'25'12'0,"-4"3"-9"16,4-22 18-16,0 7-19 15,0-4 0-15,0 4-3 16,0-7 0-16,0 0-6 15,0 1 0-15,4-17 0 16,3-9 0-16</inkml:trace>
  <inkml:trace contextRef="#ctx0" brushRef="#br2" timeOffset="212992.81">2297 8297 28 0,'7'19'14'0,"3"-13"-19"0,-3-6 27 16,4 0-23-16,-8 0 1 16,8-3-9-16,7-7 0 15,-1-5 6-15,-3-4 1 16</inkml:trace>
  <inkml:trace contextRef="#ctx0" brushRef="#br2" timeOffset="213683.21">2611 7980 13 0,'0'38'6'0,"-11"18"7"16,11-40 6-16,0 6-17 15,0 9 1-15,0 7 3 16,4 3 0-16,-4-1-7 15,0-2 1-15,7 0 4 16,-7-10 1-16,3-3-2 16,4-3 1-16,4-3-2 15,-8-7 1-15,4-2-2 16,-7-4 1-16,4-3-2 16,-4-3 0-16,-4-3 0 15,-3-3 0-15,-3-4-1 0,-1 1 0 16,-3 3-1-16,0-1 0 15,3 4-1-15,1 10 1 16,-1-1-1-16,1 6 0 16,-1 1 1-16,0 3 1 15,4 2 0-15,4 1 0 16,-4 3 1-16,7-3 1 16,0-7-1-16,0 4 0 15,7-3 0-15,-7-1 1 0,10-2-1 16,-6-4 1-16,3 0-1 15,4-6 0-15,-1-6 0 16,8 0 0-16,-8-1-1 16,8-8 1-16,3-1-1 15,0-3 1-15,-3 4 0 16,3-4 0-16,0-3-1 16,-10 3 1-16,-1 3 0 15,-2 4 0-15,2 2 0 16,-10 10 0-16,0-3 0 15,0 3 0-15,0 3-1 16,0 4 0-16,0-1 1 16,-7 3 0-16,4-2 0 15,3-1 0-15,0 6 0 16,0 1 0-16,0 6 1 16,3-7 0-16,4 4-1 15,-3-7 0-15,3 1-4 16,3-4 1-16,-3-6-6 0,4-3 1 15</inkml:trace>
  <inkml:trace contextRef="#ctx0" brushRef="#br2" timeOffset="214029.28">2889 8582 21 0,'4'3'10'0,"6"-15"-8"0,-3 6 12 0,-3-1-14 16,3 1 1-16,4 0 0 15,-1-7 1-15,1 4-2 16,6-1 0-16,-6-5 1 16,7 2 0-16,-8-2-1 15,1 2 1-15,-1-3-1 16,1 7 1-16,-4 0-2 15,4 5 1-15,-8 4-1 16,4 7 1-16,4 2-2 16,-11 0 1-16,3 4 0 15,4 0 1-15,-7-4-1 16,0 0 0-16,0-6-3 16,0-3 0-16,0 0-2 15,4-3 1-15</inkml:trace>
  <inkml:trace contextRef="#ctx0" brushRef="#br2" timeOffset="214477.7">3387 7993 24 0,'-7'47'12'0,"-4"12"-12"0,11-43 22 0,0 12-22 16,0 10 0-16,0-4 2 15,0 1 1-15,4-1-2 16,3 1 0-16,0-4 3 16,3-3 0-16,-6-9 0 15,3-6 1-15,-4-4-2 16,4-6 0-16,-7-6-1 15,-7 0 1-15,-3-3-3 16,-4 0 1-16,-4-1-1 16,0 4 0-16,-3 3 0 15,0 3 0-15,3 7 0 16,4 5 1-16,-3-2-1 16,6 3 1-16,11 6 0 15,0-4 1-15,11-2 0 16,-1 0 0-16,8-10 0 15,3-6 0-15,7 0-1 16,-3-6 0-16,10-1-4 0,-10-2 0 16,-7-4-11-16,-8-2 0 15</inkml:trace>
  <inkml:trace contextRef="#ctx0" brushRef="#br2" timeOffset="-214328.85">3380 10050 40 0,'0'12'20'0,"28"1"-11"16,-18-10 27-16,12 3-33 16,6 1 0-16,4-1 2 15,17-3 1-15,18 0-8 16,4-3 1-16,13-3 3 16,1-3 1-16,-15-1-8 15,-10 1 0-15,-17 3-11 0,-8-3 1 16</inkml:trace>
  <inkml:trace contextRef="#ctx0" brushRef="#br2" timeOffset="-214011.81">4050 9962 25 0,'7'6'12'0,"14"-6"5"0,-10 0 5 0,6 0-19 16,5 3 1-16,6 1 2 16,11 2 0-16,-8 3-7 15,-2 4 0-15,-15 2 5 16,-7 7 0-16,-14 7-3 15,-7 2 1-15,-8 7-4 16,5-1 0-16,-15-2-6 16,4-7 1-16,0-3-7 15,6-3 1-15</inkml:trace>
  <inkml:trace contextRef="#ctx0" brushRef="#br2" timeOffset="-213799.93">4036 9915 26 0,'10'44'13'0,"1"3"-10"0,-4-35 18 16,4 10-20-16,-1 4 0 15,1 2-2-15,-1 0 1 16,-10 3-8-16,4-12 0 15</inkml:trace>
  <inkml:trace contextRef="#ctx0" brushRef="#br2" timeOffset="-213199.11">1358 10022 13 0,'0'34'6'0,"-10"29"-3"16,3-47 0-16,3 9-6 15,4 3 1-15,-7-3-4 16,3 0 1-16</inkml:trace>
  <inkml:trace contextRef="#ctx0" brushRef="#br2" timeOffset="-212796.08">1358 9808 20 0,'0'-6'10'0,"0"0"-12"0,0 6 21 15,0 0-17-15,0 0 0 16,0 0 4-16,0 3 1 0,7 0-7 16,-3-3 1-16,3 3 4 15,14-3 0-15,0 0 0 16,7 0 1-16,11 3-2 15,4 1 0-15,-1 2-2 16,7 0 1-16,8 13-1 16,-8 0 1-16,-10 3-2 15,-7 0 1-15,-11 6-3 16,-14 9 0-16,-18 4-2 16,-17 9 0-16,-4 7-3 15,-14-1 0-15,-6-9-3 16,2-6 0-16,11-10-3 15,1-9 0-15</inkml:trace>
  <inkml:trace contextRef="#ctx0" brushRef="#br2" timeOffset="-212523.03">1845 10323 35 0,'-7'31'17'0,"3"-12"-22"0,4-13 32 0,0-3-29 15,0 0 1-15,0 4-11 16,0-4 1-16,0-9 8 16,4-7 1-16</inkml:trace>
  <inkml:trace contextRef="#ctx0" brushRef="#br2" timeOffset="-212299.73">1894 10128 16 0,'4'-6'8'0,"3"-3"1"16,-7 9 9-16,4-4-18 0,3 4 0 15,3 0 0-15,-3 0 1 16,-3 0-7-16,3 0 1 15,3-3-1-15,-10-3 0 16</inkml:trace>
  <inkml:trace contextRef="#ctx0" brushRef="#br2" timeOffset="-212045.88">2025 10216 30 0,'11'28'15'0,"-1"10"-16"15,-3-32 30-15,-7 7-28 16,4-4 1-16,3 1 2 16,-4-1 0-16,4-3-4 15,-3 0 0-15,3-2 4 16,4-4 1-16,-4-7-1 16,3-5 0-16,4-4-1 15,4-9 0-15,0 0-5 16,3 6 0-16,0-3-7 15,-3 0 0-15,3 3-5 16,-4 1 0-16</inkml:trace>
  <inkml:trace contextRef="#ctx0" brushRef="#br2" timeOffset="-211414.72">2332 10269 33 0,'-11'32'16'0,"4"-17"-20"0,7-11 26 15,0 2-24-15,0-3 1 16,7 3-4-16,-7-3 1 16,4-9 1-16,3-3 1 0,-7-4-5 15,3-3 1-15,4-6 1 16,-7 1 0-16,0-1 1 15,0-3 0-15,0-4 3 16,0 4 1-16,0 3 0 16,0 0 0-16,-7 3 2 15,4 4 0-15,3 5 3 16,-7 7 0-16,7 3 1 16,0 3 1-16,7 4 1 15,-4-1 0-15,4-3-2 16,4 0 1-16,7-3-3 15,-4-3 0-15,7-3-1 32,4 0 0-32,-11-1-2 0,3 1 1 0,-2 0-1 0,-1-1 1 15,-4 1 0 1,-6 6 0-16,3 3-1 0,-7 4 1 16,0 2-2-16,3 4 1 15,-3-1-1 1,0 1 0-16,0-1-2 0,0 1 1 15,-3-1 0-15,3-5 0 16,-7-1 0-16,7 0 0 16,-4 3 0-16,4 4 0 15,0-4 0-15,4 4 0 16,-4 0 0 0,7-4 1-1,-7 0 0-15,3 1 1 0,4 15 0 0,-14-10-2 16,4 1 1-16,3 3-4 15,-11-3 0-15,4-4-7 16,4 1 0-16</inkml:trace>
  <inkml:trace contextRef="#ctx0" brushRef="#br2" timeOffset="-211099.63">2773 10175 29 0,'7'3'14'0,"3"1"-8"15,-10-11 17 1,-10 4-21-16,-1 3 0 16,-6 6-1-16,-4 1 1 15,-1 5-4-15,-2 1 1 16,2 2 0-16,5 1 0 15,3 0-4-15,3-4 1 16,11 1-1-16,0-4 1 16,11-12-1-16,-1-3 1 15,8-4 1-15,3-5 1 16,0-4-4-16,-3 3 1 16,-4-2 0-16,7-8 0 15</inkml:trace>
  <inkml:trace contextRef="#ctx0" brushRef="#br2" timeOffset="-210856.75">2903 10191 17 0,'-3'6'8'0,"-4"-3"-4"16,7-9 15-16,0 0-17 16,0 3 1-16,-4-4 1 15,4-2 1-15,0-4-4 16,4 1 0-16,3-1 5 15,3 1 1-15,1 2-1 16,7 1 1-16,3-4-2 16,4 1 0-16,-1-1-2 15,-3-2 0-15,-3 2-9 16,-4 4 1-16,-7-1-9 16,-7 1 1-16</inkml:trace>
  <inkml:trace contextRef="#ctx0" brushRef="#br2" timeOffset="-207286.33">28515 5167 49 0,'35'19'24'0,"39"6"-14"15,-38-18 25-15,24 8-33 0,21 4 0 16,28 3 1-16,32-3 0 16,36 12-4-16,24 7 0 15,10 3 1-15,15 9 1 16,-4 6-7-16,-31-9 0 15,-39 3-6-15,-36-6 1 16,-38-3-5-16,-22-10 0 16</inkml:trace>
  <inkml:trace contextRef="#ctx1" brushRef="#br2" timeOffset="99586.43">25936 9843 0</inkml:trace>
  <inkml:trace contextRef="#ctx0" brushRef="#br2" timeOffset="-206460.59">27940 15174 30 0,'-18'0'15'0,"22"-7"-2"0,3 4 15 15,4 3-23-15,10 3 0 16,3 4 4-16,15 2 0 15,21 13-11-15,14 3 1 16,36 7 7-16,38 5 1 16,28 4-4-16,36 9 0 15,24 0-2-15,18 7 0 16,25 5-5-16,-18-11 1 0,-4-7-5 16,-31-1 0-16,-39-8-9 15,-46-13 1-15</inkml:trace>
  <inkml:trace contextRef="#ctx0" brushRef="#br2" timeOffset="-201926.89">2106 12812 34 0,'7'19'17'0,"14"6"-16"0,-17-15 18 0,-4 2-19 15,7 4 0-15,-7 6 0 16,-7 6 0-16,-4 7 2 16,1 9 0-16,-4 3 0 0,3 9 1 15,-3-6 0-15,0-3 0 16,3-6-1-16,1 3 0 16,3 0-5-16,-4-3 1 15,4 6-3-15,3-7 1 16,-6 1-3-16,3-9 0 15,3-11-4-15,-3-8 1 16</inkml:trace>
  <inkml:trace contextRef="#ctx0" brushRef="#br2" timeOffset="-201087.35">1863 12797 44 0,'3'15'22'0,"25"-11"-30"16,-17-4 44-16,7 0-34 15,-8 0 1-15,11 0 1 16,11-4 1-16,7-2-5 15,3-3 0-15,15-7 5 16,13 0 1-16,1-15-2 16,-11 0 0-16,7-1-1 0,-7 4 1 15,-11 9-3 1,-6 4 1-16,-22 5-2 0,-11 13 0 16,-13 13-2-16,-8 15 0 15,-17 10-3-15,-21 13 1 16,-4 2-2-16,-14 10 1 15,0-7-2-15,3 4 0 16,8-6 2-16,13-1 0 16,5-6 2-16,9-12 1 15,8-10 0-15,11-6 0 0,10-13 2 16,7 4 0-16,14-4 1 16,11 1 0-16,-4-1 0 15,14 1 1-15,4 2 0 16,3 1 1-16,-6 2-1 15,6 4 0-15,-10 0-1 16,-7 0 0-16,-11 6-1 16,0-6 0-16,4 6 0 15,-11 0 0-15,3 3 0 16,-6-9 0-16,0 3 1 16,-4-7 0-16,7-2 0 15,3-4 1-15,1-5 0 16,3-4 1-16,0 0 0 15,8-10 0-15,-8-2-1 16,0-1 1-16,-3-6-1 16,-4-3 0-16,-4-3-1 15,-3-3 0-15,-7 0-2 0,0 6 1 16,-10-3-2-16,-1 12 0 16,-7 7-1-16,4 9 0 15,-3 10 0-15,-1 9 0 16,4 3 0-16,-4 6 1 15,8 0 1-15,-1-2 0 16,11-1 1-16,4-6 0 16,13-3 0-16,1-4 1 15,14-5-1-15,7-4 0 16,-1-3-2-16,5-6 0 0,-5-3-6 16,1-4 0-16,-7-5-5 15,-4-7 1-15</inkml:trace>
  <inkml:trace contextRef="#ctx0" brushRef="#br2" timeOffset="-199162.9">3602 13411 40 0,'14'16'20'0,"-14"-16"-20"0,0-3 35 0,0 3-33 15,0 0 1-15,0-3 0 16,-14 3 0-16,0 3-4 15,-14 3 0-15,-4 1 2 16,-3 2 1-16,-1 3-2 16,8-2 1-16,7 2-1 15,-7-2 0-15,6 6-2 16,1-1 1-16,14-2-1 16,0-1 1-16,7-2-1 0,7 5 1 15,0-2-1-15,14-4 1 16,1-2 1-16,9-4 1 15,-2 3-1-15,-1-3 0 16,-3 0 0-16,-1 0 0 16,-10 1 0-16,4 2 0 15,0 3-1-15,-8 4 1 16,-6-1-1-16,3 1 1 16,3 3 0-16,-6-7 0 15,3 3-1-15,0-5 1 16,-3-4-1-16,6 0 0 15,1-3-5-15,-1-6 0 0,1-1-6 16,-4-11 1-16</inkml:trace>
  <inkml:trace contextRef="#ctx0" brushRef="#br2" timeOffset="-198849.36">3895 13738 38 0,'0'15'19'0,"3"-37"-20"15,-3 16 31-15,0 0-28 16,0-7 0-16,0-9 0 16,0 0 1-16,7-3-3 15,-7-3 1-15,0 6 3 16,4 0 0-16,3 3-1 0,7 0 1 15,4 4-1-15,10 2 1 16,-3 4-3-16,10 3 1 16,-7-1-1-16,-3 1 0 15,10 6-4-15,-3 0 0 16,-4 3-4-16,-7 0 0 16,7 4-9-16,-14-4 1 15</inkml:trace>
  <inkml:trace contextRef="#ctx0" brushRef="#br2" timeOffset="-198234.25">4509 13574 38 0,'0'32'19'0,"3"2"-20"0,-3-27 27 0,0 2-27 16,-3-3 1-16,3 1 0 16,-4-1 1-16,4-6-1 15,-7 0 1-15,7-3 0 16,0-7 1-16,0-5-1 16,7-7 1-16,-7 3-1 15,7-6 0-15,4-7-1 16,-8 1 0-16,4 0-1 15,4-1 0-15,-8 7 1 16,8 3 0-16,3 3-1 16,0 10 1-16,4 9-1 15,3 3 0-15,0 7-4 16,-3 5 0-16,-1 1-6 16,5-3 0-16</inkml:trace>
  <inkml:trace contextRef="#ctx0" brushRef="#br2" timeOffset="-197361.35">5062 13518 39 0,'0'9'19'0,"0"-18"-20"0,0 9 34 16,0-3-33-16,-10 6 1 16,-1 0 0-16,-6 0 0 15,-1 4-2-15,-7-4 1 16,1 3 0-16,-1 0 0 0,4 4 0 15,3 2 0-15,0 4-2 16,8 3 1-16,6-4-2 16,8 1 1-16,6 0-1 15,8-7 0-15,10 1 0 16,-7-7 0-16,8-6 1 16,2-10 1-16,-2-3 1 15,2 1 0-15,-2-7 0 16,2 6 1-16,-2 0-2 15,-5 1 1-15,1 2-2 16,0 4 1-16,3 2 0 16,4 4 0-16,3 0 0 15,-3 3 0-15,-1 6 1 16,5-2 0-16,-15 5-1 16,0-3 1-16,-3 7-2 15,3 2 0-15,-7 4 0 16,11 6 1-16,-4 10 1 0,-4 6 0 15,5-1 2-15,-12 4 0 16,1 3 1-16,-4 0 1 16,-4-6-1-16,-3 0 0 15,-3 0-2-15,-4-4 1 16,-4-8-2-16,1-8 1 16,-15-5-1-16,0-13 1 15,-3-9-1-15,0 0 0 16,0-10 1-16,3-9 0 15,-3-6-1-15,-1-4 1 16,15-2-1-16,4 5 1 0,10 1 0 16,10 6 0-16,11 0-1 15,18 9 1-15,0 3 0 16,14 1 1-16,7-1-1 16,7-2 1-16,-4 2-1 15,26 1 1-15,-1-4-1 16,-18 6 1-16,-6-8-2 15,-11 2 0-15,-11-3-1 16,-10-3 1-16,-4 0-1 16,-17 3 0-16,-8-3-1 15,-10 1 1-15,-10 2-1 16,-8 0 0-16,-7 3-1 16,-3 7 1-16,0 9 0 15,3 3 1-15,0 16 0 16,7 6 0-16,11 9 1 15,4 7 0-15,3 3 1 0,14 6 0 16,3-12-1-16,11-7 1 16,8-6-2-16,2-9 1 15,8-4-8-15,-7-8 0 16,0-17-2-16,-4-6 0 16</inkml:trace>
  <inkml:trace contextRef="#ctx0" brushRef="#br2" timeOffset="-196701.57">6996 13204 31 0,'-4'0'15'15,"8"-3"-10"-15,-4 3 29 0,0 0-29 16,0 0 1-16,0 0 2 16,0-6 1-16,7 9-13 15,-4-3 1-15,8-3 7 16,-1 6 0 0,12 3-11-1,-8 1 0-15,-4 2-8 16,-6 1 1-16</inkml:trace>
  <inkml:trace contextRef="#ctx0" brushRef="#br2" timeOffset="-196533.81">6922 13609 59 0,'3'25'29'0,"15"3"-40"0,-8-28 53 15,-6 3-48-15,3 1 0 16,0-1-23-16,-7-3 0 16</inkml:trace>
  <inkml:trace contextRef="#ctx0" brushRef="#br4" timeOffset="-192198.7">4113 7616 34 0,'15'19'17'0,"-15"3"-12"0,0-12 18 15,0 5-20-15,0 7 0 16,0 16 1-16,0 6 0 16,-4 15-5-16,-3 4 0 15,0 15 3-15,-4 23 1 16,1 15-3-16,6 12 1 15,-3 29-1-15,4 19 1 0,-4 9-1 16,3 9 0-16,-3-12 0 16,0 0 1-16,3-3-2 15,-3-13 1-15,4-6-3 16,3-6 0-16,0-7-2 16,0-25 0-16,3-15-7 15,4-23 0-15,4-24 1 16,0-25 0-16</inkml:trace>
  <inkml:trace contextRef="#ctx0" brushRef="#br4" timeOffset="-190886.98">4255 7453 37 0,'24'-9'18'0,"15"-10"-17"15,-21 13 39-15,10-3-38 16,11 2 0-16,7-2-1 15,14-7 1-15,7-3-3 16,21-3 0-16,21 0 1 16,4 0 1-16,35 4-2 15,21 2 1-15,11-6 0 16,29 3 1 15,6-3-1-31,25-3 1 16,-8-6 0-16,26 3 0 0,7-1 0 0,13-2 0 0,-3 6 0 0,15 0 0 15,-8 3 0-15,11 6 0 16,0-3 0-16,-1-3 1 16,-2 1-1-16,-5 2 0 15,1 0-1-15,-4-6 1 16,1 3 0-16,2-3 0 16,-10 0-1-16,4-4 0 15,-7 4 0-15,-1 0 0 16,-9-3 0-16,-12 3 0 15,-28-3-1-15,8 6 1 16,-15 3-1-16,-21 3 1 16,-4 4 0-16,-10 5 1 0,-10 4-2 15,-26 3 1 1,-3 7 0 0,-10 2 1-1,-18 13-1 1,-11-6 0-16,-14-1-1 0,-14 1 0 0,-14 6-2 0,-10 6 0 0,-19 4-1 15,-13 11 0 1,-36 70-1 0,-6 3 0-16,-15 16 1 15,4 12 0-15,-1 10 2 16,-2 9 0-16,2 13 1 16,-3 9 0-16,4 0 1 15,7 6 0-15,0 0 0 16,-1 7 0-16,5-1 0 15,-1 4 0-15,11 3 0 16,3-7 0-16,-3-2 0 16,0-7 0 15,4-9 0-15,-8-16 1-1,-7-13-1-15,-6-5 0 0,-1-11 0 0,-4-14 0 0,-9-17 0 0,-8-12 1 0,0-10 0 16,-11-5 0-16,-10-10 0 0,-10-10 0 15,-19-9 0-15,1-3 0 16,-14-13-1-16,-19-6 1 16,-13-9-1-16,-14-3 0 47,-21-4 0-32,-4 0 1 1,-14-2 0-16,-4-1 0 0,-14-3 0 0,-10 0 1 0,-11 0 0 15,-10-3 1-15,-4 0 0 0,-11-6 0 0,-10 6 0 0,-4-3 0 0,-21 0-1 16,0 0 1-16,-14-4-1 16,-3 4 0-16,-8-3-1 15,1 0 1-15,-1-4-1 16,-10 1 0-16,11-4 0 16,-1 1 1-16,-14 2-2 15,4-5 1-15,-4 5-1 16,18-2 0-16,0 2-2 15,15 1 1 1,16-10-5-16,-6-6 1 16,14-6-9-16,14-7 0 0,10-18-2 0,29-4 0 15</inkml:trace>
  <inkml:trace contextRef="#ctx0" brushRef="#br4" timeOffset="-189991.31">14930 8184 47 0,'7'28'23'0,"-7"35"-14"0,0-50 23 16,-4 15-33-16,1 13 1 15,-8 9-1-15,4 12 1 16,0 14-2-16,0-1 1 16,3 3-3-16,1-15 1 15,3-13-7-15,0-22 0 16,7-21-4-16,0-26 1 0</inkml:trace>
  <inkml:trace contextRef="#ctx0" brushRef="#br4" timeOffset="-189661.62">14806 8065 26 0,'4'12'13'0,"13"14"-5"0,-10-23 20 0,4 3-25 15,-1 6 1-15,1 4 1 16,3 0 1-16,7 0-6 15,11 5 1-15,3-2 5 16,8 0 0-16,-1 0 0 16,7-10 0-16,11 4-1 15,-3 3 0-15,-8 5-3 0,-6 8 0 16,-8 2-2 0,-7-6 0-16,-14 13-3 0,-10 6 1 15,-15 6-3 1,-14 6 1-16,-10 10-2 15,0-9 0-15,-7-4-4 16,-8-12 1-16,1-7-5 0,6-12 0 16</inkml:trace>
  <inkml:trace contextRef="#ctx0" brushRef="#br4" timeOffset="-189417.22">15529 8714 50 0,'4'38'25'0,"-8"21"-32"0,4-46 47 0,0-1-44 16,4 1 1-16,-1 3-10 15,1-4 0-15,6-6 8 16,1-6 0-16</inkml:trace>
  <inkml:trace contextRef="#ctx0" brushRef="#br4" timeOffset="-189011.48">15565 8592 25 0,'24'25'12'0,"12"-13"-20"0,-22-12 12 0,0-3-12 0,3 3 1 0,1 0-1 0,3 10 0 0,-3-1 27 0,-29-18-19 0,43 49 3 16,-14-8 0 0,-4-1 6-1,0-3 0-15,0-6 3 0,-3-3 0 32,-1-3-4-17,1-4 1-15,-4 1-1 0,3-4 0 16,-3-2-2-16,4-11 0 0,0 4-3 15,-1-6 0-15,1-16-2 0,3-3 1 0,7-3-2 0,-3-7 0 0,3 4-1 16,0 0 0-16,4 2-5 16,-4 1 1-16,0 13-11 15,0-7 1 1</inkml:trace>
  <inkml:trace contextRef="#ctx0" brushRef="#br4" timeOffset="-188460.22">16228 8736 44 0,'10'47'22'0,"1"13"-18"0,-8-57 32 0,1 6-37 16,0 1 0 0,-1 2-5-16,1-6 0 0,-1-3 3 15,-3-3 0-15,4-12-8 16,-1-10 1-16,-3-6-1 15,0-4 0-15,-3-5 2 16,3-1 1-16,-4-3 3 16,4 4 0-16,0 2 4 15,0 13 0-15,4 3 2 32,3 4 0-32,-4 9 3 0,1-1 1 0,6 10 1 15,4 4 0-15,4 2 2 16,3 0 1-16,4 4-1 15,3 0 1-15,4-4-3 16,-7 0 0-16,-4 1-2 16,-4-4 0-16,-2 0-3 15,-5 4 1-15,-6-4-2 16,-8 3 1-16,-6-2-2 16,-8 2 1-16,0 1-1 0,4 2 0 15,4 1 0-15,3 2 0 16,3 1 1-16,8 0 1 15,3 6 1-15,7 0 1 16,3-10 1 0,1-6 0-16,0 4-1 0,-1 2 1 15,-3 1-3-15,-3-1 1 16,-8 7-5-16,-6 0 1 16,-8-3-5-16,-3-4 0 15,-3 1-8-15,2-10 1 0</inkml:trace>
  <inkml:trace contextRef="#ctx0" brushRef="#br4" timeOffset="-188226.85">16771 8792 35 0,'7'13'17'0,"-7"37"-10"15,0-47 25-15,-3 7-32 16,-1 2 1-16,-3 4 0 16,3-4 0-16,1 1-4 15,3-7 1-15,0-6-8 16,3-9 1-16,1-7-3 16,-8-9 1-16</inkml:trace>
  <inkml:trace contextRef="#ctx0" brushRef="#br4" timeOffset="-187888.51">16789 8645 16 0,'10'31'8'0,"15"1"2"0,-21-26 8 16,6 3-15-16,4 1 1 16,4 2 1-16,3 1 0 15,7-4-7-15,8-2 0 0,2-1 4 16,1-6 1-16,-4 0-1 15,-3-3 1-15,-4-4-1 16,-6 1 0-16,-5-3 1 16,-6-1 0-16,-4 4-1 15,-7 3 1-15,-7 0-2 16,-4 3 0-16,-3 6 0 31,-4 0 0-31,1 10-3 16,-1 3 1-16,1 0-2 15,2-4 0 1,5 10-4-16,6 1 1 0,4-1-3 0,7-3 0 16,4-7-1-16,7-2 0 0,3-10 1 15,0-12 1-15</inkml:trace>
  <inkml:trace contextRef="#ctx0" brushRef="#br4" timeOffset="-187602.75">17304 8871 13 0,'0'19'6'0,"7"9"0"0,-4-22 13 0,1 4-17 0,-1-4 0 15,1-3 2-15,3-6 1 16,0-3-6-16,4-10 1 16,-4 6 4-16,3-5 1 15,8 2-1-15,10-6 1 16,22-3-1-16,-1 4 0 0,0 8-1 15,1 7 0-15,-1 9-1 32,-3 7 1-32,-4-1-2 0,-6 7 1 0,-8 3-2 15,-7 3 0 1,-3 4-7-16,-11-8 1 0,-11-8-6 16,-6-7 0-16</inkml:trace>
  <inkml:trace contextRef="#ctx0" brushRef="#br4" timeOffset="-186929.76">15632 10072 49 0,'-4'75'24'16,"-14"-9"-26"-16,15-44 44 0,-4 3-42 15,3 3 0-15,1-6-1 16,-1-3 1-16,1-13-1 16,-1-12 1-16,1-16-2 15,3-6 0-15,0-19-1 16,0-3 0-16,-4-13 0 16,4 0 0-16,0 4 0 15,4-1 0-15,6 4 1 16,8 5 1-16,3 4 0 0,4 13 0 15,3 9 2-15,14 9 0 16,8 13 2-16,6 9 1 16,-6 4 0-16,-8 5 1 15,-7 7 0-15,-14 13 0 16,-17 5-3-16,-15-5 1 16,-13 3-4-16,-15-1 0 15,3-5-4-15,5-7 0 16,-1-10-5-16,4-5 1 15,3-7-5-15,11-9 0 16</inkml:trace>
  <inkml:trace contextRef="#ctx0" brushRef="#br4" timeOffset="-186387.25">16164 9962 28 0,'4'47'14'0,"3"3"-4"16,-4-40 20-16,1-1-28 15,-1-3 1-15,-3-6 2 16,4-6 1-16,0-10-7 16,-1 1 0-16,1-7 4 15,-1-6 0-15,1-4-2 0,-1 1 1 16,1 3-2-16,-1-1 1 15,4 7 0-15,4 4 0 16,-1 2 0-16,5 10 1 16,6 6-1-16,7 0 0 15,4 3-1-15,6 9 0 16,1-5-1-16,7 2 0 16,0 0-1-16,-4-2 1 15,-3 2-1-15,-4 1 0 16,-6-7 1-16,-8 3 1 15,-4-3-1-15,-2-3 0 16,-8-6-1-16,-11-4 1 0,-6 4 0 16,-8 0 1-16,-7 3-2 15,-3 6 1-15,0 3 0 16,0 10 1-16,-4 3-2 16,4-4 0-16,6 4-1 15,8 6 1-15,11 3-2 16,6 1 0-16,8-4-1 15,6-3 1-15,12-10 1 16,6-9 0-16,4-9-3 16,0-10 1-16,-4-2-2 15,-10-1 0-15</inkml:trace>
  <inkml:trace contextRef="#ctx0" brushRef="#br4" timeOffset="-185862.22">16877 10426 46 0,'-4'75'23'0,"15"-6"-27"0,-8-53 47 16,1 0-43-16,-4-4 0 15,4-2 0-15,3-7 0 0,-4-6 0 16,1-7 0-16,3-2-1 16,0-1 1-16,-7 4 0 15,0 3 0-15,-4-4-1 16,1-2 0-16,-1 2-1 16,4-2 1-16,0-7-1 15,0 3 0-15,0-3-2 16,0 1 1-16,0 5-1 15,0 0 0-15,0 1-1 16,0 6 1-16,0 6 0 16,0 0 0-16,-3 3 1 15,3-3 1-15,0 0-1 16,-4-7 1-16,1-2 2 16,3-3 0-16,0-7 0 15,0-3 1-15,-4-13 1 16,8 4 0-16,-1-4 0 15,1-2 1-15,-1-1-1 0,1 1 0 16,3 5-1-16,3 4 1 16,-3 9-2-16,-3 0 1 15,3-3-11-15,0-6 1 16,4 3 0-16,3-6 0 16</inkml:trace>
  <inkml:trace contextRef="#ctx0" brushRef="#br4" timeOffset="-185457.93">16990 9404 44 0,'3'25'22'0,"-3"16"-30"15,-3-26 47-15,-1 14-39 16,1 8 0-16,-4 10 0 16,3 10 0-16,1 15 0 15,-1 9 0-15,-6 7 0 16,-1 3 1-16,0-9-2 15,1-7 1-15,-1-19-3 16,1-15 1-16,3-13-3 0,-1-15 1 16,5-7-1-16,-1-12 0 15,4-10-2-15,-3-6 1 16,-1-6 0-16,4-3 1 16,-3-4-2-16,3 1 1 15,3 2-1-15,1 10 1 16</inkml:trace>
  <inkml:trace contextRef="#ctx0" brushRef="#br4" timeOffset="-185306.14">17004 10047 31 0,'39'31'15'0,"17"7"-12"0,-35-26 33 15,8-2-35-15,-5-1 1 0,-3 13 0 16,-6 0 0-16,-12 6-4 16,-10 0 1-16,-7 4 1 15,-7-4 0-15,-4 3-5 16,-7-6 1-16,1-6-8 15,2-12 1-15</inkml:trace>
  <inkml:trace contextRef="#ctx0" brushRef="#br4" timeOffset="-184992.52">17378 9373 52 0,'0'50'26'0,"7"22"-32"0,-7-50 48 16,0 25-43-16,0 9 1 15,0 20 0-15,0-1 0 16,0 13 0-16,3 3 0 16,-3-7-2-16,0-9 1 15,0-6-4-15,0-15 0 16,0-20-9-16,0-15 0 0</inkml:trace>
  <inkml:trace contextRef="#ctx0" brushRef="#br4" timeOffset="-184646.22">17540 10225 43 0,'25'44'21'0,"21"-19"-16"16,-36-25 31-16,8-3-36 15,3-9 1-15,7-4-2 16,-3 0 1-16,-4-2-1 15,-7-4 0-15,-3-3 0 16,-8-4 0-16,-10-2-1 16,-3 6 1-16,-8 6-1 0,0 7 0 15,-3 5 0-15,4 10 0 16,-1 10 0-16,4 3 1 16,3 6 0-16,4 12 1 15,4 1 0-15,6 2 1 16,4 4 0-16,7-3 0 15,1-1-1-15,2-5 1 16,4-10-5-16,-3-7 1 16,3-9-9-16,0-18 1 0</inkml:trace>
  <inkml:trace contextRef="#ctx0" brushRef="#br4" timeOffset="-184242.34">17956 10210 41 0,'18'53'20'0,"-4"13"-21"16,-7-47 34-16,4 6-34 16,-4 0 1-16,3-3-1 15,1 0 1-15,0-13 0 16,3-6 0-16,-4-12-1 16,1-7 1-16,3-12-1 15,0-6 1-15,0-7 0 16,4 6 0-16,3 1 1 15,0-4 1-15,0 4-1 16,1 5 1-16,-1 4 0 16,3-3 1-16,1 6-2 15,0 3 0-15,-1 4 0 0,-2 5 0 16,-1 7-1-16,0 9 1 16,-3 10-1-16,10 6 0 31,39 47 0-31,0-3 1 15,7-10-1-15,0 1 1 16,-7-10 0-16,-7-10 0 16,4 1-1-16,6-3 0 15,-10-4-2-15,-7-6 0 16,-11-6-12-16,-10-13 1 0</inkml:trace>
  <inkml:trace contextRef="#ctx0" brushRef="#br4" timeOffset="-179480.69">3669 9015 38 0,'7'13'19'0,"-14"-17"-7"15,7 4 19-15,-4 0-28 16,-3 4 1-16,0 5 0 15,-7 0 1-15,-14 7-7 0,-14 0 1 16,-4 6 3-16,3-3 0 16,-2-1-4-16,-1 1 1 15,7 0-3-15,4 3 1 16,10-3-2-16,0 3 1 16,15-7-1-16,10 1 1 15,17 0 1-15,4 3 1 16,18 2 1-16,11 5 1 15,-1-8 1-15,-7-2 0 16,-6 0-1-16,-5-1 1 0,-9-2-2 16,-12 3 1-1,-3 2-3-15,-7 1 1 0,-17 0-1 16,-5-6 0-16,-9-4 1 16,-8-6 0-16,11-9 2 15,6 3 1-15,1-13 3 16,11-6 0-16,10-9 2 15,14-1 1-15,14-2-2 16,4-1 1-16,3-2-2 16,7-4 1-16,1-3-7 15,-4 3 1-15,-1 4-9 16,-17 9 0-16,-10-1-4 16,0 7 0-16</inkml:trace>
  <inkml:trace contextRef="#ctx0" brushRef="#br4" timeOffset="-179197.45">3785 9376 55 0,'11'12'27'0,"-8"4"-30"0,-3-13 52 0,0-3-51 16,0 3 0-16,0-9-11 15,0 0 1-15,0-7 3 16,-3 1 1-16</inkml:trace>
  <inkml:trace contextRef="#ctx1" brushRef="#br4" timeOffset="128405.98">1933 6005 0,'0'0'0,"11"3"16,10-6-1,7 0 1,-7 3-1</inkml:trace>
  <inkml:trace contextRef="#ctx0" brushRef="#br4" timeOffset="-177709.27">7814 7980 39 0,'7'6'19'0,"-7"16"-11"0,0-18 20 16,-3 2-28-16,-4 6 1 16,-4 10-1-16,-21 7 1 15,-10 11-1-15,-11 4 0 16,0 10 0-16,-18 5 0 15,-3 20-2-15,4 5 1 16,6 17-1-16,4 18 1 16,14 9-1-16,15 4 1 15,10 3-1-15,10-13 1 16,11 10-1-16,11-16 1 0,17 0-4 16,18-16 1-1,7-9-6-15,21-16 0 0</inkml:trace>
  <inkml:trace contextRef="#ctx0" brushRef="#br4" timeOffset="-177050.57">13250 7187 21 0,'4'3'10'0,"21"85"-7"0,-15-69 12 0,4 15-13 16,7 13 1-16,8 19 3 15,9 3 1-15,1 22-8 16,7 16 1-16,11 31 5 16,3 12 0-16,-8 19-2 0,-6 29 0 15,-14 15-2-15,-18 13 0 16,-24 0-7-16,-22 3 0 15,-14-22-5-15,-18-22 1 16</inkml:trace>
  <inkml:trace contextRef="#ctx0" brushRef="#br4" timeOffset="-176047.1">7264 7657 28 0,'-11'16'14'0,"-10"25"-14"15,14-35 21-15,0 0-22 16,-4-3 1-16,1 4 1 16,6-1 1-16,-6 3-3 0,3 4 1 15,3 3-1-15,-3-1 0 16,3 1 0-16,4 0 0 15,0-1-1-15,11 1 1 16,0 0 1-16,3-4 1 16,7 1 1-16,4 2 1 15,-1 4 0-15,1 6 0 16,-11 0-1-16,-7 0 1 16,-7 7-3-16,-7-1 0 15,-7 4-2-15,-7-7 0 16,0-9-1-16,-4-4 1 15,0-5 1-15,1-10 0 0,2-6 3 16,5-4 0-16,3-6 1 16,7-6 1-16,7-6 0 15,7-3 0-15,3-10 0 16,1 0 0-16,10-6-2 16,11 10 1-16,14-1-1 15,-4-6 0-15,0 0-4 16,-7 3 1-16,4 10-12 15,-10-3 1-15</inkml:trace>
  <inkml:trace contextRef="#ctx1" brushRef="#br1" timeOffset="135225.69">2769 11442 0,'0'0'16,"0"0"-16,0 0 15,0 0 1,0 0-16,0 0 16,0 0-1,0 0-15,0 0 16,0 0-16,0 0 16</inkml:trace>
  <inkml:trace contextRef="#ctx0" brushRef="#br1" timeOffset="-170984.68">7588 12954 44 0,'-7'6'22'0,"14"32"-9"16,-3-32 22-16,-4 16-33 15,7-3 1-15,-4 12 1 16,-3 10 0-16,0-4-5 15,0 10 0-15,-3 19 3 16,-4 13 0-16,0 15-4 16,3 3 1-16,4 0-5 15,0-6 0-15,0-22-9 16,-7-16 1-16,4-21-2 16,3-17 0-16</inkml:trace>
  <inkml:trace contextRef="#ctx0" brushRef="#br1" timeOffset="-170501.69">7969 13079 60 0,'14'9'30'0,"8"7"-41"0,-15-10 64 0,10 1-50 15,-6-4 0-15,17 3 2 16,7 0 1-16,4 4-7 16,0-4 0-16,-7 0 4 15,-4 7 0-15,-7 3-2 16,-10 9 0-16,-11-7-3 15,-7 8 0-15,-11 5-2 16,-7 0 0-16,-6-3-1 16,-1 4 1-16,4 2 0 15,3-12 0-15,0 0 2 16,4 0 0-16,7 3 2 16,3 0 0-16,4 0 0 0,7 0 1 15,0-3 0-15,7 7 0 16,7-7-1-16,4 0 1 15,7 0-1-15,10 3 1 16,-7-10-1-16,8-2 0 16,2-4-5-16,1-2 1 15,-7-7-12-15,-7-7 0 16</inkml:trace>
  <inkml:trace contextRef="#ctx0" brushRef="#br1" timeOffset="-169990.45">8622 13183 62 0,'14'3'31'0,"0"-22"-35"16,-3 19 52-16,3-3-45 15,7 0 0-15,4-1 2 16,3 1 0-16,0-6-7 16,0 6 1-16,-3 0 3 15,-7 3 1-15,-1 3-3 0,-13 12 0 16,-8 1-2-16,-6 9 0 15,-8-3-2-15,-3-9 0 16,-4-1 0-16,1 4 0 16,2 3-1-16,1 3 1 15,7 0 1-15,7 3 1 16,7 0 1-16,11 0 1 16,3 3 0-16,3-9 1 15,5-7 0-15,2 1 0 16,1 0 0-16,-11-4 0 0,0 7-1 15,-10 2 0-15,-4 8-3 16,-14 2 1-16,-11 0-3 16,-7 0 0-16,-3-3-8 15,0-6 1-15,6-6-3 16,1-7 0-16</inkml:trace>
  <inkml:trace contextRef="#ctx0" brushRef="#br1" timeOffset="-169691.97">9155 13026 44 0,'31'0'22'0,"15"37"-23"15,-35-27 41-15,3-1-40 0,-4 4 1 16,-2 6-1-16,-5-1 0 15,-6 4-1-15,-5 7 1 16,-2-8 0-16,-8 5 0 16,1 5 0-16,-1 7 0 15,0 2 0-15,8-2 0 16,-1 12-1-16,4-6 0 16,7-6-2-16,4-4 0 15,6-9-4-15,11-9 1 16,8-13-8-16,6-16 1 15</inkml:trace>
  <inkml:trace contextRef="#ctx0" brushRef="#br1" timeOffset="-169497.86">9578 13063 41 0,'0'82'20'0,"-11"12"-20"15,4-75 34-15,-7 28-33 16,-3 12 0-16,-5 20-1 16,1 12 1-16,0-13-5 15,-4 1 0-15,8-4-8 16,-4-19 0-16</inkml:trace>
  <inkml:trace contextRef="#ctx0" brushRef="#br1" timeOffset="-168852.26">10523 13512 59 0,'-3'3'29'0,"17"-6"-37"0,-3 6 54 16,10-3-46-16,10 0 1 0,8-6-2 16,4-7 1-16,2-3-3 15,1 1 1-15,-10 2-5 16,-8 7 0-16,-7 6-9 16,-14 3 1-16</inkml:trace>
  <inkml:trace contextRef="#ctx0" brushRef="#br1" timeOffset="-168667.91">10439 13838 64 0,'-4'25'32'0,"15"-12"-37"16,-4-13 59-16,7-4-53 15,18 1 0-15,17-6-4 16,8-7 1-16,13 4-5 15,1 2 0-15,-1-5-11 0,-10 5 0 16</inkml:trace>
  <inkml:trace contextRef="#ctx0" brushRef="#br1" timeOffset="-167621.19">12199 13217 54 0,'-3'6'27'0,"-12"19"-17"0,12-15 27 0,-4 2-36 15,-4 10 0-15,1 19 0 16,-4 6 0-16,-4 19-2 15,0 12 1-15,4 13-1 16,0 3 1-16,3-12-5 16,4-13 0-16,0-6-9 15,4-16 0-15,3-13-2 16,10-18 0-16</inkml:trace>
  <inkml:trace contextRef="#ctx0" brushRef="#br1" timeOffset="-167277.41">12541 13339 57 0,'21'25'28'0,"-17"22"-34"0,-8-34 57 16,-3 3-51-16,-3 2 0 15,-4-8-2-15,-4 9 1 16,0 3 0-16,4-4 0 15,0 4-2-15,0 0 1 16,3 0-1-16,4-3 1 16,7 0 1-16,4 0 0 15,7 3 1-15,6 3 1 0,8 9 1 16,7-5 1-16,3 2-1 16,-3 6 1-16,-4 4-2 15,-7 3 1-15,-7-3-3 16,-10 0 1-16,-8-1-4 15,-6-8 0-15,-12-7-6 16,-2-13 1-16,-5-15-7 16,5-6 0-16</inkml:trace>
  <inkml:trace contextRef="#ctx0" brushRef="#br1" timeOffset="-167020.54">12601 13157 76 0,'39'10'38'0,"35"-7"-53"0,-39-9 78 15,15-4-63-15,13 1 0 16,18-7-3-16,4-9 1 15,0 6-2-15,-15 0 1 16,-13 7-9-16,-15-1 1 16,-21 1-9-16,-10 9 0 15</inkml:trace>
  <inkml:trace contextRef="#ctx0" brushRef="#br1" timeOffset="-166435.12">13504 13161 56 0,'0'3'28'0,"0"16"-32"0,0-16 46 0,-3 6-41 16,-8 4 0-16,-3 5 0 15,-4 1 1-15,-3 0-3 16,0 9 0-16,4 7 2 16,6 6 0-16,4 2-1 15,3-2 1-15,8-3-1 16,6-4 0-16,12-2-2 16,6-10 1-16,4-4-4 15,6-8 0-15,5-10-5 16,-1-10 0-16,0-5-6 15,-3-20 0-15</inkml:trace>
  <inkml:trace contextRef="#ctx0" brushRef="#br1" timeOffset="-166226.25">13861 13019 29 0,'14'-53'14'0,"14"53"-3"0,-21-3 19 16,0 3-23-16,0 3 0 15,-14 13 3-15,-3 15 1 16,-8 7-14-16,-7 21 0 15,-7 1 9-15,-6 18 0 16,-5 7-3-16,1 19 0 16,7 2-3-16,6 7 1 15,5-3-4-15,6-13 1 16,4-12-8-16,3-13 0 16,8-28-7-16,3-16 1 0</inkml:trace>
  <inkml:trace contextRef="#ctx0" brushRef="#br1" timeOffset="-165473.04">14362 13650 52 0,'7'3'26'0,"-4"-9"-26"0,-3 6 46 0,0 0-44 15,0 0 1-15,-3 0 0 16,-1-4 1-16,-3 1-5 16,-4 0 0-16,-3 3 3 15,-3 3 0-15,-4 0-3 16,-1 4 1-16,5 2-1 15,-1 1 0-15,0 2-2 16,4 1 1-16,4 5-1 16,-1-2 0-16,8-6 0 15,3-7 1-15,3 0 0 16,8 0 1-16,3-3 0 16,7-3 1-16,4-3 0 15,-4-1 0-15,-3-2 0 0,-1-4 1 16,-3-2-1-16,-3 2 1 15,-1 1-1-15,-2-4 1 16,-5 0-1-16,1 1 0 16,-4 5-2-16,-4 1 1 15,-3 2-2-15,0 7 0 16,-4 0-7-16,1 0 1 16,-4 4-5-16,7-4 0 15</inkml:trace>
  <inkml:trace contextRef="#ctx0" brushRef="#br1" timeOffset="-164859.92">15473 13179 52 0,'7'7'26'0,"-7"-20"-25"15,-4 7 48-15,-3 0-48 0,-10 6 0 16,-22 3 0-16,-7 12 0 15,0 4-2-15,-3 9 0 16,-11-12 0-16,-4 6 1 16,4 6-2-16,11-6 1 15,-8 10-2-15,8-4 1 32,14 9 0-32,24-5 0 15,18 5 0-15,14 1 1 16,22 9 0-16,3 0 0 0,-8 0 1 15,-2 0 0-15,-5 0 0 16,-13 3 0-16,-4 1-3 16,-10-8 1-16,-11-5-1 15,-11-7 0-15,-7-9-1 16,-6 0 1-16,-1-12 0 16,0-13 0-16,4-10 4 15,3-12 0-15,8-3 3 16,2-13 0-16,15-12 1 15,15-4 1-15,6 1 1 16,18-16 1-16,10-4-2 16,18 11 0-16,18-8-5 15,-1 1 0-15,-6 10-7 16,-11 8 0-16,-11-5-12 16,-24 12 0-16</inkml:trace>
  <inkml:trace contextRef="#ctx0" brushRef="#br1" timeOffset="-163821.96">16454 13888 64 0,'17'0'32'0,"18"9"-21"0,-17-9 32 0,14 0-43 15,14 0 1-15,3 0 0 16,4 0 0-16,3-3-5 16,1 0 0-16,-8 3-8 15,-6 0 1-15,-1-9-8 16,-3-4 1-16</inkml:trace>
  <inkml:trace contextRef="#ctx0" brushRef="#br1" timeOffset="-163597.71">16736 13446 52 0,'-21'78'26'0,"-11"-2"-27"0,25-45 43 16,-7 22-42-16,0 19 1 16,-1 7-1-16,5 15 1 15,-1 6-4-15,4-12 1 16,0-16-11-16,4-19 1 16,3-15-3-16,3-10 0 15</inkml:trace>
  <inkml:trace contextRef="#ctx0" brushRef="#br1" timeOffset="-162936.1">18112 13462 47 0,'-14'0'23'0,"24"-13"-19"0,-3 7 43 15,0 0-44-15,7-1 1 16,7-2 3-16,15 3 0 16,13 2-8-16,4 8 0 15,14 2 5-15,11 6 0 16,-4 7-2-16,-7-6 1 15,-14 12-3-15,-14 9 1 16,-22 16-3-16,-17 13 1 16,-28 6-2-16,-7 6 1 15,-18-6-3-15,-18 0 1 0,-10-6-2 16,-7-6 1-16,0-14-1 16,14-8 0-16,3-7 2 15,11-9 1-15,7-3 0 16,11-10 1-16,7-3 2 15,13-9 0-15,15 0 1 16,11-4 1-16,6 1 0 16,15 2 0-16,25 11 2 15,6 2 0-15,15 6-1 16,10 4 1-16,3 6-1 16,12 9 0-16,-8 10-3 15,-7-6 1-15,-3 2-7 16,-15 4 1-16,-14 0-12 0,-20-10 0 15</inkml:trace>
  <inkml:trace contextRef="#ctx0" brushRef="#br4" timeOffset="-158146.83">7211 12740 38 0,'10'7'19'0,"12"-14"-12"15,-19 4 19-15,8 0-24 0,6 3 0 16,12 3 3-16,-5 0 0 15,4-6-6-15,-3 10 1 16,0 8 4-16,-4 13 0 16,4 13-2-16,-11 16 1 15,-4 8-2-15,-10 11 0 16,0 24-1-16,-3 10 1 16,-8 12-2-16,4 13 1 15,-3 0 0-15,-1 3 0 16,0-7 0-16,4-8 0 15,4-23-3-15,3-15 0 16,3-16-8-16,4-13 1 16,4-28-4-16,0-18 0 0</inkml:trace>
  <inkml:trace contextRef="#ctx0" brushRef="#br4" timeOffset="-156931.96">7303 12599 34 0,'21'7'17'0,"14"-17"-18"0,-21 7 27 16,7-3-25-16,15-1 0 15,9 1 3-15,15 0 1 16,18-4-4-16,10 1 1 15,14 0 2-15,18-7 1 16,14-3-1-16,-3-6 0 0,17 6-1 16,11 0 0-16,-4 1-3 15,11 2 1-15,21 3-1 16,-7 7 1-16,21 9-1 16,4 0 0-16,13 4 0 15,19 2 0-15,-1 1 0 16,11-1 0-16,-7-3 0 15,21 4 0-15,-7-1 0 16,17 0 0-16,-6 4 0 16,17 0 0-16,-3 12 0 15,10-10 0-15,1-2 0 16,-8-1 0-16,4-5 0 16,-11-1 0-16,3-3-1 15,-6 0 1-15,3 0 0 16,0 0 0-16,4 4-1 15,0-1 1-15,-8 0-1 16,5-3 1-16,-5 1 0 0,-3-4 0 16,-17 0-1-16,-1 3 1 15,-20 0 0-15,6 0 0 16,-14 0 0-16,-17 6 0 16,-8 1 0-16,-6 6 0 15,-22-10-1-15,-14 3 1 16,-6-2 0-16,-8 2 0 15,-14-3 0-15,-11 0 0 16,-17 4 0-16,-7 2 0 16,-4 4 0-16,-11 9 1 0,-10 13-1 15,-14 3 1-15,-7 15-1 16,-11 13 0-16,-6 6-1 16,-12 19 1-16,-6 4-1 15,-4 8 1-15,-4 20 0 16,-6 8 0-16,-8 8-1 15,1 5 1-15,-4 0 0 16,-11-9 0-16,-3 3 0 16,0-3 0-16,-4-9 0 15,-7-10 0-15,-10-12-1 16,-8-23 1-16,-13-11-1 16,-15-11 0-1,-81-12 0 1,0-15 1-16,1-10 0 0,-8-12 0 15,-7-7 0 1,-14-9 0-16,-18-13 0 0,0-9 0 16,-13-3 0-16,-5-7 1 15,-27-9-1-15,3 4 0 16,-21-4 0-16,-1 3 0 16,-13 6 0-16,0 7 0 15,-7 6 1-15,-1 0 0 16,1 0 1-16,-8-3 0 15,-2 6 0-15,-19-3 0 16,11 7 0-16,-7-7 1 0,-4-3-2 16,-6-7 1-16,-15 4-2 15,7 0 1-15,8 0-1 16,-11 6 0-16,14-6-2 16,-11-1 1-16,11 1-5 15,10 0 1-15,8 0-10 16,10-1 1-16,25 1-1 15,24 0 0-15</inkml:trace>
  <inkml:trace contextRef="#ctx0" brushRef="#br4" timeOffset="-155579.65">20373 13882 35 0,'-4'0'17'0,"4"-54"-9"0,0 33 17 0,0-17-24 16,-3-15 1-16,-1-7-1 15,-3-6 1 1,-17-34-3 0,2 12 0-16,5 16 2 15,3 6 0-15,0 13-1 16,7 6 1-16,3 9 0 15,8 0 0-15,3 10 0 16,7 3 1-16,3 9 0 16,8 7 0-16,14 0 0 15,14-1 0-15,10 1-1 0,1-1 1 16,13 4-4-16,1 3 1 16,-4 3-7-16,-7 0 1 15,-7-3-7-15,-21 0 0 16</inkml:trace>
  <inkml:trace contextRef="#ctx0" brushRef="#br4" timeOffset="-155355.34">20348 13440 54 0,'11'37'27'0,"24"-8"-32"0,-21-26 50 0,11 3-45 16,10-3 0-16,0-3-1 16,1 0 0-16,-1 0-2 15,-7 0 0-15,-3 0-11 16,0 0 1-16,-4-6-2 16,0 0 1-16</inkml:trace>
  <inkml:trace contextRef="#ctx0" brushRef="#br4" timeOffset="-154980.83">20881 13546 30 0,'-18'19'15'0,"-13"-3"-14"0,23-16 24 15,-6 0-25-15,-3 6 1 16,-1-6 0-16,0 6 1 15,8 1-2-15,-1-1 1 16,1 0 0-16,-1 4 1 16,8-7-1-16,-1 3 1 15,1-6-1-15,6 0 1 16,4-6-2-16,4-4 1 0,3 1-1 16,3-1 1-16,-2 4-1 15,2 0 0-15,-6 3-2 16,3 0 1-16,-4 6 0 15,1 9 0-15,0 1 0 16,-1-1 0-16,1 7 0 16,-1 3 0-16,-3 3 1 15,4 7 0-15,-4-7-4 16,4-6 1-16,-1-10-7 16,8-12 1-16</inkml:trace>
  <inkml:trace contextRef="#ctx0" brushRef="#br4" timeOffset="-154470.42">21223 13518 36 0,'0'-3'18'0,"0"3"-19"16,0 0 29-16,-3 3-29 0,-4 0 1 15,-8 3-1-15,-2-2 1 16,-4 2 0-16,-1 0 0 15,-2 7-1-15,3 5 1 16,-1 4-1-16,8-3 0 16,7 6 0-16,7 4 0 15,7-1-1-15,7 3 1 16,4-9 1-16,7-9 0 0,-1-4 0 16,-2-6 0-16,6-6 1 15,4-9 0-15,3-7 0 16,7-6 0-16,1-16 0 15,-1-3 0-15,4-16 1 16,3-2 0-16,-7-20 0 16,-3-9 0-16,-3 10 0 15,-8-4 0-15,-4-3-1 16,-6 13 0-16,-7 18-1 16,-8 10 1-16,-3 13-2 15,-7 9 1-15,-3 9 0 16,-5 19 0-16,-6 19-1 15,-3 10 0-15,-1 18-1 16,0 25 0-16,1 10-1 16,6 9 1-16,4 6-1 15,3-12 1-15,8 0-3 0,3-16 1 16,3-13-4 0,4-12 1-16,0-15-2 0,4-23 1 15</inkml:trace>
  <inkml:trace contextRef="#ctx0" brushRef="#br4" timeOffset="-154020.15">21237 13446 25 0,'7'6'12'0,"25"0"-8"0,-18-2 23 0,11 5-25 15,3 0 0-15,7-2 1 16,8-4 0-16,13 0-4 16,1 3 1-16,-5-3 1 15,-6 1 1-15,-7-4-2 16,-4 0 0-16,1-7-1 16,-8-2 1-16,-3-4-2 15,-4 1 1-15,-7-4 1 16,-4 4 0-16,-6-1 0 15,-4 4 1-15,-7 2 0 16,0 1 0-16,0 6 0 16,-4 0 0-16,-3 6-1 15,0 4 0-15,-4 2 0 16,-3 4 0-16,0-4-3 16,3 4 0-16,1 9-5 0,3 3 0 15,7 1 0-15,7-4 0 16,3 0 1-16,8-6 0 15,3-7 2-15,0-6 1 16,0-9 3-16,0-3 1 16,-3-6-2-16,-1-7 0 15</inkml:trace>
  <inkml:trace contextRef="#ctx0" brushRef="#br4" timeOffset="-153717.79">21900 13571 30 0,'0'-18'15'0,"18"-20"-14"16,-11 25 34-16,-3-2-32 15,3-4 0-15,7 3 2 16,-4 1 1-16,5 2-8 16,2 0 1-16,4-2 4 15,4 5 0-15,3 4-3 16,-3 0 0-16,0 6-4 0,-4 0 0 16,0 0-9-1,-3-3 0-15</inkml:trace>
  <inkml:trace contextRef="#ctx0" brushRef="#br4" timeOffset="-153028.05">22289 13518 33 0,'7'41'16'0,"-4"3"-13"0,1-32 21 0,-4 1-24 15,3 2 1-15,1-2-5 16,-4-7 1-16,0-6 1 16,0 0 0-16,3-9-4 15,1-13 1-15,-4-3-2 16,0 0 1-16,0-7 0 16,0-2 1-16,0-1 1 15,0 4 0-15,0 3 1 16,3 6 1-16,1 6 1 15,3 13 1-15,0 6 2 16,3 3 1-16,5 1 2 16,6 5 0-16,7-5 3 15,7-4 0-15,1 0-1 16,9-3 1-16,12-3-1 16,3-4 0-16,-11 4-3 15,-6-3 0-15,-8 0-3 0,-7 3 0 16,-10-1 0-16,-1 4 0 15,-3 4-2-15,-3 5 0 16,-4 10-1-16,-3-3 1 16,-4 12-1-16,0 9 1 15,0 10-2-15,0 22 1 16,0 4 0-16,0 14 0 16,0-2 0-16,0 0 1 15,-4 2 0-15,1-14 0 16,-8-11 0-16,-7-12 1 15,-6-12 0-15,-5-10 1 0,-2-9 0 16,-5-16 0-16,1-9 0 16,-4-13 0-16,4-3 0 15,0-9 1-15,7 3 0 16,6-1 0-16,12 7 1 16,6 1 0-16,15-1 0 15,6-4 1-15,15 1-1 16,14 0 1-16,11-3-4 15,-8 0 1-15,0 6-8 16,-3 0 1-16,-11-3-7 16,-13 6 0-16</inkml:trace>
  <inkml:trace contextRef="#ctx0" brushRef="#br4" timeOffset="-152488.84">20951 14631 41 0,'-3'69'20'0,"10"13"-21"0,-3-63 34 0,-1-1-30 16,1 1 0-16,-1-9 1 15,4-7 1 1,4-41-7-1,-4-6 1-15,-4-12 3 16,1-4 0-16,-1-9-3 16,-3 0 0-16,4 0-2 15,-1 0 1-15,5 7-1 16,2 11 0-16,4 11 1 16,0 8 0-16,7 10 2 15,4 10 0-15,0 12 2 16,-4 6 1-16,0 3 0 0,-7 7 0 15,-3 3-1-15,-8 3 0 16,-6 9-2-16,-11 1 1 16,-7-1-5-16,-4-9 0 15,0-6-7-15,1-4 0 16,6-12-3-16,7-6 1 16</inkml:trace>
  <inkml:trace contextRef="#ctx0" brushRef="#br4" timeOffset="-152142.65">21364 14522 38 0,'-7'21'19'0,"-3"-24"-21"15,10-3 35-15,0-6-33 16,0-7 1-16,0-3 0 16,0 0 1-16,0-6-1 15,3-4 0-15,4 1 1 16,4 3 1-16,6 3-1 16,1 6 1-16,7 6-1 15,6 7 1-15,1 6-3 16,4 3 0-16,2 3-3 15,1 4 1-15,0 5-5 16,-4-2 1-16,-7-4-6 0,-3 4 0 16,0-4-1-16,-4 1 0 15</inkml:trace>
  <inkml:trace contextRef="#ctx0" brushRef="#br4" timeOffset="-151918.78">21833 14399 28 0,'-10'-6'14'0,"-11"0"-8"0,21 6 27 15,-7 3-32-15,-4 3 0 16,-3 0 1-16,-4 1 0 0,1-1-3 16,-1 10 1-1,0 2 1-15,4 4 0 0,4 3-2 16,3 4 0-16,7-7 0 16,7-4 0-16,7-2-1 15,3-7 1-15,5 1 0 16,-8-16 1-16,3-7-1 15,-3-6 0-15,4-6-9 16,-4-9 1-16</inkml:trace>
  <inkml:trace contextRef="#ctx0" brushRef="#br4" timeOffset="-151686.9">21971 14045 37 0,'-7'66'18'0,"-18"15"-17"0,22-56 27 15,-1 16-28-15,1 6 0 16,-4 3 0-16,-4 4 0 16,0-7-1-16,4-7 1 15,4-8-5-15,-1-13 1 16,4-4-7-16,0-15 1 15</inkml:trace>
  <inkml:trace contextRef="#ctx0" brushRef="#br4" timeOffset="-151479.02">22038 14468 33 0,'35'38'16'0,"8"-1"-15"0,-36-30 25 0,0 2-25 16,-7 1 0-16,-4-1 0 16,-6 0 0-16,-4 4-3 15,-1-7 1-15,-2-3-4 16,3-3 0-16,-4-3-5 16,4-13 0-16</inkml:trace>
  <inkml:trace contextRef="#ctx0" brushRef="#br4" timeOffset="-151251.1">22267 14095 33 0,'-3'53'16'0,"-11"32"-16"0,10-63 27 15,1 16-28-15,-4 5 1 16,-4 11-1-16,0-1 1 0,1-9-3 16,-1-3 0-16,4-13-6 15,0-15 0-15</inkml:trace>
  <inkml:trace contextRef="#ctx0" brushRef="#br4" timeOffset="-150910.75">22303 14666 45 0,'17'6'22'0,"4"-3"-22"0,-14-6 40 0,8-3-40 15,6-4 0-15,0 4 0 16,-3-3 1-16,-4-7-2 15,0-3 1-15,-11-3-1 16,-6 3 1-16,-8 4-1 0,1 2 1 16,-1 7 0-16,-3 3 0 15,3 6-1-15,1 3 1 16,3 4-1-16,3 2 0 16,1 1 0-16,3-4 0 15,3 10-1-15,1-7 1 16,3 7-1-16,0-3 0 47,0 3-5-47,0-4 1 0,4-2-6 0,3-10 0 15</inkml:trace>
  <inkml:trace contextRef="#ctx0" brushRef="#br4" timeOffset="-150454.58">22557 14675 29 0,'3'22'14'0,"4"16"-12"0,-3-29 21 0,-4 4-22 15,0 2 0-15,0 1 1 16,0-3 1-16,0-4-3 16,0-3 0-16,3-3 3 15,1-9 0-15,3 0 0 16,3-10 1-16,1-3-2 16,3-6 1-16,4 3-1 15,3 4 1-15,0-1-2 16,0-3 1-16,0 3-2 15,-3 0 0 1,0 3-1-16,-1-2 1 0,-3 8-1 16,1 4 1-16,-5 0-1 0,1 6 0 15,-1 0 0-15,-3 3 1 16,0 0-1-16,0 3 0 16,-3 0-1-16,-4 4 0 15,0-4-1-15,4 0 1 16,-1-2 0-16,1-1 0 15,-1-3 1-15,4 3 1 16,-3-3 1-16,3 0 0 16,3 3-1-16,8 6 1 15,3 1 0-15,7 2 0 32,1 1-2-32,2-4 0 15,1 1-5 1,3-4 1-1,1 0-6-15,-1-9 1 0</inkml:trace>
  <inkml:trace contextRef="#ctx0" brushRef="#br4" timeOffset="-150268.71">23421 14835 41 0,'11'28'20'0,"-8"-37"-30"16,-3 3 37-16,-7-4-46 15,-7-12 0-15</inkml:trace>
  <inkml:trace contextRef="#ctx0" brushRef="#br0" timeOffset="-135507.16">27178 7830 27 0,'-11'3'13'0,"1"3"-2"0,6-6 13 16,1 3-21-16,-1 0 0 15,1 1 3-15,-1 2 0 16,4-3-7-16,0 0 1 16,4 0 5-16,-1 0 0 15,4-3-1-15,7 0 0 16,4 0 0-16,3 0 0 16,0 0-1-16,11 0 0 15,10 0-1-15,4 0 1 16,7-3-2-16,7-3 1 15,0-3-3-15,0-4 0 16,-7 4-4-16,-11 2 0 0,-3 4-4 16,-11 3 1-16,-6 6-8 15,-8 4 0-15</inkml:trace>
  <inkml:trace contextRef="#ctx0" brushRef="#br0" timeOffset="-135175.53">27132 8124 37 0,'-3'13'18'0,"13"-19"-9"15,-3 3 26-15,4-4-30 0,3 1 0 16,7 0 2-16,4 0 1 16,10 2-11-16,14 1 1 15,8 0 6-15,3 3 0 16,7 0-3-16,-11 0 0 16,-6-3-2-16,-11 0 1 15,-8 0-5-15,-10 6 1 16,-6 3-9-16,-12-3 0 15,-13 0-3-15,-1 4 0 16</inkml:trace>
  <inkml:trace contextRef="#ctx0" brushRef="#br0" timeOffset="-128465.2">28381 7482 25 0,'-4'6'12'0,"8"-16"-3"0,-4 10 13 0,0 0-20 15,0 0 1-15,0 4 2 16,0-1 1-16,0 3-7 16,0 7 1-16,-4 2 4 15,4 7 1-15,-3 10-2 16,-1 5 1-16,1 10-2 15,-4 13 1-15,-4 3-2 16,1-1 1-16,-4 1-3 16,3-10 0-16,0-6-2 15,1-3 1-15,3-9-4 16,3-7 1-16,1-6-5 16,3-10 0-16,-4-2-2 15,4-13 1-15</inkml:trace>
  <inkml:trace contextRef="#ctx0" brushRef="#br0" timeOffset="-128179.52">28522 7883 31 0,'4'3'15'0,"10"-3"-9"0,-11 0 27 0,1 0-31 16,3 0 0-16,-7 0 1 16,0 3 1-16,3 0-5 15,-3 1 0-15,0-1 0 16,0 0 0-16,0 0-11 15,-7-3 1-15</inkml:trace>
  <inkml:trace contextRef="#ctx0" brushRef="#br0" timeOffset="-127652.52">28843 7544 25 0,'0'7'12'0,"7"2"2"0,-7-3 9 0,0 4-21 15,0 5 1-15,0 4 1 16,-3 13 0-16,-1 2-5 16,-3 13 1-16,0 3 3 15,0 4 0-15,-4 2-2 16,1-3 0-16,-4-6-4 15,3-6 0-15,4-3-7 16,0-10 0-16,-4-12-2 16,8-10 0-16</inkml:trace>
  <inkml:trace contextRef="#ctx0" brushRef="#br0" timeOffset="-127159.73">29224 7638 37 0,'11'0'18'0,"-4"-6"-18"0,-4 0 36 0,-3 6-35 16,0-10 0-16,-7 1-1 16,0 0 1-16,-3 2-2 15,-8 1 1-15,-3 3 0 16,-4 9 1-16,4 7-1 16,-4 9 1-16,-3 6-1 15,3 3 0-15,4 10-2 16,4 9 1-16,2-3-2 15,5 0 1-15,3 0-3 16,0-9 0-16,7-7 0 16,7-6 1-16,3-6 2 15,12-6 1-15,6-7 2 16,3-12 0-16,1-10 3 16,0 0 0-16,-4-2 0 0,0-11 0 15,-3-5-3-15,-4-1 1 16,-7-2-3-16,-7-1 0 15,-3-3-4-15,-4-3 1 16,-11 10-7-16,1 0 1 16</inkml:trace>
  <inkml:trace contextRef="#ctx0" brushRef="#br0" timeOffset="-124757.7">29450 6996 35 0,'-7'3'17'0,"3"12"-10"16,4-15 18-16,0 0-24 16,0 0 0-16,0 0 1 15,0 0 1-15,4 0-3 16,3 0 0-16,0 0 2 15,7 0 1-15,0 0-1 16,0 4 1-16,4-4-1 16,0 0 0-16,-4 3-1 15,-4 0 1-15,-3 0-2 16,-7 3 1-16,-3 0-2 16,-4 4 1-16,-4-1-2 15,1 4 0-15,3-1-1 16,-1 1 1-16,1-1-1 15,0-2 0-15,0-4 0 0,4 0 0 16,-1 4 1-16,4 2 1 16,0-2 1-16,4-4 0 15,-4 0 1-15,3 4 0 16,8-1 0-16,-1 1 1 16,5-1 0-16,2 0 0 15,-3-2-1-15,0-1 1 16,-3 0 0-16,-4 4 0 0,-3-1-2 15,-8 0 0-15,-10 4-1 16,-4-4 1-16,1 1-8 16,-8-1 1-16,-14 1-6 15,-3-7 1-15</inkml:trace>
  <inkml:trace contextRef="#ctx0" brushRef="#br0" timeOffset="-124218.71">29665 7830 31 0,'11'-3'15'0,"10"-4"-9"0,-14 4 22 0,3 3-26 16,8 0 0-16,7 0 0 16,3 0 1-16,7 0-5 15,1 0 1-15,-5 0 0 16,-2 0 0-16,-8 0-6 16,-4 0 0-16,-3 0-15 15</inkml:trace>
  <inkml:trace contextRef="#ctx0" brushRef="#br0" timeOffset="-124023.39">29813 7673 40 0,'-7'47'20'0,"0"9"-24"0,7-37 37 15,0 13-33-15,0 2 1 0,0 4-10 16,0-4 1-16,-7-6 1 16,7-9 0-16</inkml:trace>
  <inkml:trace contextRef="#ctx0" brushRef="#br0" timeOffset="-120255.45">30385 7576 30 0,'3'12'15'0,"8"-5"-2"0,-8-4 15 16,4 0-27-16,1-3 1 0,2 3 1 15,4-3 0-15,4 0-3 16,7 0 0-16,-1 3 3 15,4 3 1-15,4 7-2 16,-4 3 1-16,-3 2-1 16,-4 1 0-16,-7 3-1 15,-14 0 0-15,-10 6-2 16,-1-6 1-16,-6 0-2 16,-8-3 0-16,-7-3-1 15,-3-1 0-15,-4 1-1 16,0-3 0-16,4-4 1 15,7-3 0-15,3-6 1 16,7-6 0-16,4-3 1 16,4-4 1-16,6 1 0 15,4 2 0-15,7 1-1 16,7 2 1-16,4 7 1 16,3 7 0-16,7 5 0 0,1 7 1 15,-1 0-1-15,0 6 0 16,-7 6 0-16,-3 4 1 15,0-1-2-15,-4 1 1 16,-4-7-3-16,1-3 1 16,-4-9-6-16,0-4 1 15,-7-5-6-15,7-17 1 16</inkml:trace>
  <inkml:trace contextRef="#ctx0" brushRef="#br0" timeOffset="-119967.16">30798 7842 52 0,'-4'13'26'16,"4"2"-34"-16,0-15 50 0,4 4-42 16,-1-1 1-16,1-3-1 15,3 0 1-15,0 0-4 16,0 0 0-16,0 0-10 16,-4 3 1-16,-3-3-2 15,7-6 0-15</inkml:trace>
  <inkml:trace contextRef="#ctx0" brushRef="#br0" timeOffset="-119619.77">31157 7557 40 0,'-3'16'20'0,"-8"21"-25"15,11-27 38-15,0 12-33 16,-3-4 1-16,-1 11 1 15,1 11 1-15,-1 4-3 16,-3 10 0-16,0 2 1 16,0 0 0-16,3-5-5 15,1-14 1-15,-1-2-9 16,1-16 0-16</inkml:trace>
  <inkml:trace contextRef="#ctx0" brushRef="#br0" timeOffset="-119247.66">31436 7748 44 0,'11'0'22'0,"-18"6"-26"0,3-6 35 0,-3-3-32 16,-4 3 1-16,-3 3 0 15,0 1 1-15,-7-4-1 16,-4 6 0-16,1 6 0 16,-1 7 0-16,4 3-2 15,3-3 1-15,0 12-1 16,8 4 0-16,6 6-1 16,4-1 1-16,7-2-1 15,8 0 1-15,6-10 0 16,3-9 1-16,5-10 1 15,-5-9 0-15,1-9 2 16,0-16 0-16,-4-4 0 16,-7-11 1-16,-3-4-4 15,-4 0 1-15,0 0-10 16,-11 0 1-16</inkml:trace>
  <inkml:trace contextRef="#ctx0" brushRef="#br0" timeOffset="-118767.9">31598 7290 45 0,'-3'3'22'0,"3"-3"-20"0,0 0 37 0,0 0-37 16,7-3 0-16,0 0 1 15,0 3 1-15,7 0-5 16,0 0 0-16,0-3 2 15,-3 0 1-15,3 0-1 16,-3 0 0-16,-4 0-2 16,-7 3 1-16,0 3-1 15,0 6 1-15,-4 4-1 16,-3-1 1-16,-4 4-1 16,-3 3 1-16,0 9 0 15,0-3 0-15,4-3-1 16,2 3 1-16,5-9 0 15,6-4 0-15,5-2-1 16,6-7 1-16,0-3-4 0,0-3 1 16,0 6-11-16,-7-3 0 15</inkml:trace>
  <inkml:trace contextRef="#ctx0" brushRef="#br0" timeOffset="-117611.38">31739 7839 34 0,'7'10'17'0,"18"-4"-7"16,-14-6 17-16,3 0-23 15,7 0 1-15,0-3 1 0,7 0 0 16,1-4-9-16,2 1 1 16,-2 6 3-16,2 0 0 15,-2 0-8-15,-5 0 0 16,-3 0-7-16,-6-6 0 16</inkml:trace>
  <inkml:trace contextRef="#ctx0" brushRef="#br0" timeOffset="-117399.74">31930 7673 31 0,'-7'44'15'0,"3"25"-11"16,4-50 21-16,0 6-25 15,0 3 0-15,0 6-5 16,0 7 1-16,0-3-3 16,0-4 0-16</inkml:trace>
  <inkml:trace contextRef="#ctx0" brushRef="#br0" timeOffset="-116845.3">32223 7519 39 0,'3'7'19'0,"8"-23"-18"0,-8 13 32 16,4 3-29-16,4 3 1 15,0 0 1-15,6 0 1 0,1 3-9 16,7-2 1-16,3-4 4 16,0 3 1-16,-7 3-3 15,-3 0 1-15,-8 0-2 16,-3 1 1-16,-10 2-2 15,-8 4 1-15,-3-1-2 16,-3 1 0-16,-8-4-2 16,0-3 0-16,4 7-2 15,3 0 1-15,4-4 0 16,4 4 0-16,-1 2 1 16,8-2 0-16,-1 6 3 15,11 2 1-15,7 8 1 16,7-1 0-16,1 3 0 15,2-2 0-15,-3-1 0 16,-3 3 0-16,-7-3-1 16,-8-3 1-16,-6 4-2 0,-8-1 1 15,-7 3-2-15,-3-6 1 16,-3-6-8-16,-1-3 0 16,0-4-2-16,0-9 1 15</inkml:trace>
  <inkml:trace contextRef="#ctx0" brushRef="#br0" timeOffset="-116574.85">32583 7801 48 0,'0'7'24'0,"0"-7"-32"15,0 0 49-15,0 0-41 16,0 0 1-16,7-3-3 16,0-1 0-16,0 1-5 15,-4 3 0-15,-3 3-6 16,-3 4 1-16</inkml:trace>
  <inkml:trace contextRef="#ctx0" brushRef="#br0" timeOffset="-116157.33">32840 7554 29 0,'4'9'14'0,"6"16"-7"15,-6-15 18-15,-4 5-24 16,0 4 0-16,-4 9 1 16,1 4 1-16,-1 8-4 15,-3 8 1-15,0 5 1 16,0 0 1-16,3 4-3 15,1-1 0-15,-1-9-7 16,1-6 1-16,-1-13-4 16,1-12 1-16</inkml:trace>
  <inkml:trace contextRef="#ctx0" brushRef="#br0" timeOffset="-115780.34">33274 7723 38 0,'11'-3'19'0,"-15"3"-23"0,1 0 35 0,-8-3-32 16,-7 3 1-16,-3 6 0 15,-4 0 0-15,-3-3 0 16,0 13 1-16,3 6-2 15,1 9 1-15,2 1-2 16,1 5 1-16,4 4-4 16,10 0 1-16,7-7-2 15,3-5 0-15,8-4 2 16,6-13 1-16,8-9 3 16,3-12 1-16,0-16 3 15,-3 6 1-15,-4-9 1 16,-3-7 0-16,-4-5-4 15,-3 5 0-15,-4-9-11 16,-7 4 1-16,-7 5-3 16,3 1 1-16</inkml:trace>
  <inkml:trace contextRef="#ctx0" brushRef="#br0" timeOffset="-115433.16">33461 7347 43 0,'21'15'21'0,"-3"1"-30"16,-18-13 45-16,0-3-36 16,0 10 1-16,-4 2-1 15,1 7 1-15,-1 9-4 16,1 0 0-16,-1-2-9 15,-3-4 1-15</inkml:trace>
  <inkml:trace contextRef="#ctx0" brushRef="#br0" timeOffset="-114337.14">31383 9128 26 0,'-7'16'13'0,"0"-1"-2"0,7-12 13 0,0 1-21 16,0-1 0-16,4 0 2 16,3-6 0-16,7 0-7 15,7-4 1-15,7 4 3 16,11-3 1-16,3 0-5 16,-3-1 0-16,0 4-10 15,-7 3 1-15</inkml:trace>
  <inkml:trace contextRef="#ctx0" brushRef="#br0" timeOffset="-114142.1">31517 9006 31 0,'7'53'15'0,"-14"44"-17"0,7-72 19 16,0 10-28-16,0 9 0 16,-7-16-4-16,4-6 0 15</inkml:trace>
  <inkml:trace contextRef="#ctx1" brushRef="#br0" timeOffset="192894.91">27344 6701 0</inkml:trace>
  <inkml:trace contextRef="#ctx0" brushRef="#br0" timeOffset="-113092.61">32110 8758 37 0,'10'-6'18'0,"1"6"-8"0,-11 0 19 0,4 3-27 15,-4 6 1-15,0 1 0 16,-4 8 1-16,-3 1-6 15,0 3 1-15,-4 10 2 16,1 2 1-16,-1 1-2 16,4-1 0-16,4 7-1 15,-1 0 1-15,8-1-3 16,3-5 1-16,3-7-4 16,4-6 0-16,4-6-7 15,0-4 0-15</inkml:trace>
  <inkml:trace contextRef="#ctx0" brushRef="#br0" timeOffset="-112869.58">32290 8758 24 0,'-4'0'12'0,"1"28"-3"0,3-15 13 16,-4 5-19-16,1 8 1 15,-1 5 2-15,-3 3 1 16,-4 13-7-16,-3 7 0 0,0 5 4 15,0 20 1 1,0-4-2-16,3 10 0 0,4-19-5 16,0-13 1-16,4-12-11 15,6-10 1-15,1-12-2 16,-1-13 0-16</inkml:trace>
  <inkml:trace contextRef="#ctx0" brushRef="#br0" timeOffset="-112416.85">32441 9222 37 0,'-3'-3'18'15,"17"6"-19"-15,-14-3 35 0,4 0-35 16,-4 0 1-16,3-3-6 15,1-3 0-15,-4 6-2 16,0 0 1-16</inkml:trace>
  <inkml:trace contextRef="#ctx0" brushRef="#br0" timeOffset="-111947.16">32727 9028 45 0,'4'25'22'0,"-8"22"-28"16,1-32 38-16,-4 10-32 15,0 10 0-15,0 9-1 16,-4 6 1-16,4 3-1 16,0 1 0-16,0-7-4 15,0-10 1-15,3-5-8 16,1-10 1-16</inkml:trace>
  <inkml:trace contextRef="#ctx0" brushRef="#br0" timeOffset="-111591.84">33034 9134 48 0,'4'6'24'0,"-22"-12"-34"0,11 6 44 0,-7-3-34 16,-7 9 1-16,-8 1-1 15,1 2 0-15,4 4 0 16,-1 2 1-16,4 4-2 16,0 6 0-16,6 6-2 15,1 4 1-15,7-7-3 16,4 0 0-16,3 1-2 15,3-7 1-15,8-7 1 16,10-8 1-16,7-4 2 16,4-10 0-16,0-5 2 31,-1-10 0-31,1-3 1 0,-7-10 0 0,-7-2-3 16,-8-7 0-16,-10 0-5 15,4 3 0-15</inkml:trace>
  <inkml:trace contextRef="#ctx0" brushRef="#br0" timeOffset="-111227.84">33359 8886 44 0,'3'-3'22'0,"-6"6"-29"0,3-9 43 0,0 6-36 0,-4 0 0 0,-3 3 0 0,-3 0 0 0,-5 7 0 15,1 6 0-15,0 6 0 16,0 3 0-16,3-7-2 15,4 4 1-15,4 0-2 16,6-3 1-16,4-6-1 16,4-13 0-16,3-3 1 15,-3-4 0-15,-1-8-1 16,-3-7 1-16,-3 0-7 16,-11-3 0-16</inkml:trace>
  <inkml:trace contextRef="#ctx0" brushRef="#br2" timeOffset="-106186.85">28776 8237 24 0,'7'13'12'0,"0"-7"-7"0,-3-3 12 0,3-3-14 15,0 3 1-15,0-6 4 16,3 3 0-16,1-6-9 16,3 3 1-16,4 0 6 15,-1 3 1-15,5 0-2 16,9-7 0-16,15 4-3 16,0-3 1-16,3 6-4 15,1-3 1-15,-8 0-5 16,-10 3 1-16,-14 3-10 15,-18 6 0-15</inkml:trace>
  <inkml:trace contextRef="#ctx0" brushRef="#br2" timeOffset="-105915.47">28642 8438 42 0,'21'-6'21'0,"22"3"-18"0,-33 3 31 0,8-3-31 16,3 3 1-16,4 0 0 15,3 0 0-15,4-4-6 16,-4 4 1-16,7-3 3 16,7 0 0-16,1-3-2 15,-8 3 0-15,-7 0-4 16,-3 3 1-16,-7 0-9 15,-8 6 0-15,-17-3-3 16,0 0 1-16</inkml:trace>
  <inkml:trace contextRef="#ctx0" brushRef="#br2" timeOffset="-104997.68">31097 8416 21 0,'0'-6'10'0,"4"-10"-3"16,-1 10 12-16,1 0-14 15,3-4 0-15,0 1 3 16,0-1 0-16,7 4-10 15,11 0 0-15,7 3 6 16,3-4 1-16,0 4-5 16,1 0 0-16,-5 3-7 15,-6-3 0-15,-11 0-4 16,-7 3 0-16</inkml:trace>
  <inkml:trace contextRef="#ctx0" brushRef="#br2" timeOffset="-104788.06">31055 8400 38 0,'0'10'19'0,"11"-4"-18"0,-4-6 34 0,0 0-33 16,3-3 1-16,4 0 0 15,4 3 0-15,10 0-5 16,4 3 0-16,3 0-5 15,-3 0 0-15,-11 0-6 16,4-3 0-16</inkml:trace>
  <inkml:trace contextRef="#ctx0" brushRef="#br2" timeOffset="-104144.31">32822 8291 36 0,'-3'3'18'0,"6"-6"-15"0,-3 3 28 16,0 0-29-16,8 0 0 15,-1-7 2-15,3 1 0 16,8 0-5-16,3 0 0 15,4-4 2-15,6 7 0 16,8-3-6-16,-4-1 0 16,-3 4-8-16,-7 0 1 15</inkml:trace>
  <inkml:trace contextRef="#ctx0" brushRef="#br2" timeOffset="-103949.4">32724 8397 35 0,'-11'16'17'0,"15"-7"-10"15,3-9 25-15,0-3-30 16,7 0 0-16,0-3 2 16,14 0 0-16,11-1-7 15,3 1 0-15,1 0-8 16,-12 6 0-16</inkml:trace>
  <inkml:trace contextRef="#ctx0" brushRef="#br2" timeOffset="-103304.25">32681 9605 22 0,'-7'6'11'0,"-3"-12"7"0,10 6 3 16,0 0-18-16,-4-4 1 16,4 4 4-16,0 0 0 15,0 0-8-15,7-6 0 16,4-3 6-16,3-1 0 16,4 1-2-16,-1 0 0 0,11-1-3 15,8 4 1-15,3 0-8 16,-4 2 1-16,-3 4-10 15,-11 4 1 1</inkml:trace>
  <inkml:trace contextRef="#ctx0" brushRef="#br2" timeOffset="-103063.27">32512 9739 39 0,'11'7'19'0,"13"-4"-11"16,-13-6 26-16,3-4-31 15,7 1 0-15,7 0 1 16,4 3 0-16,3 0-6 0,1-7 1 16,2 1 0-16,1 3 1 15,-7 2-9-15,-7 1 0 16,-11-3-6-16,-7 3 1 15</inkml:trace>
  <inkml:trace contextRef="#ctx0" brushRef="#br2" timeOffset="-101772.77">28963 8824 36 0,'-21'44'18'0,"7"-10"-21"0,3-24 29 16,-3 5-26-16,-7 10 0 0,-4-6 0 15,-3 3 1 1,3 0-5-16,4-3 1 0,4-3-7 16,2-7 1-16</inkml:trace>
  <inkml:trace contextRef="#ctx0" brushRef="#br2" timeOffset="-101593.41">28797 8667 35 0,'25'28'17'0,"7"44"-18"16,-22-50 27-16,1 16-27 15,3 9 0-15,-3 0-1 16,6 9 0-16,4-5-2 16,11-11 1-16,-14-2-7 15,3-13 1-15</inkml:trace>
  <inkml:trace contextRef="#ctx0" brushRef="#br2" timeOffset="-100914.1">31140 8620 26 0,'0'16'13'0,"-7"-1"-5"0,3-12 19 0,-3 4-27 16,-7 5 0-16,-4 4 0 15,-6 6 1-15,-5 6-2 16,1 0 0-16,0 1-4 15,3-1 0-15,4 0-4 16,0-6 0-16</inkml:trace>
  <inkml:trace contextRef="#ctx0" brushRef="#br2" timeOffset="-100735.1">30963 8611 26 0,'14'34'13'0,"-3"13"-14"0,-7-31 21 16,3 3-20-16,3 6 0 15,4 0-2-15,4-3 0 16,0-4-4-16,-8-5 0 16</inkml:trace>
  <inkml:trace contextRef="#ctx0" brushRef="#br2" timeOffset="-100046.15">32960 8604 35 0,'0'25'17'0,"-7"-6"-17"16,0-13 31-16,-4 1-31 16,1 5 1-16,-4 4 0 15,0 3 1-15,-4 6-3 16,4-3 0-16,0 0-3 15,0-3 0-15,3-7-7 16,-3-9 1-16</inkml:trace>
  <inkml:trace contextRef="#ctx0" brushRef="#br2" timeOffset="-99850.46">32815 8607 29 0,'18'41'14'0,"7"3"-7"0,-18-28 19 16,7 9-26-16,7 6 1 0,0 7-2 15,0-1 1-15,4 1-5 16,0-3 1-16,-15-7-6 16,1-9 1-16</inkml:trace>
  <inkml:trace contextRef="#ctx0" brushRef="#br2" timeOffset="-99233.91">32794 10116 37 0,'4'3'18'0,"-8"-3"-20"15,4 0 33-15,0 3-30 16,-3 3 1-16,-8 1 1 15,-3-1 1-15,-7 0-5 16,-7 7 1 0,-18 18-2-16,7 7 1 15,4-4-9 1,6-6 1-16,5-9-3 16,13-6 0-16</inkml:trace>
  <inkml:trace contextRef="#ctx0" brushRef="#br2" timeOffset="-99069.93">32547 9959 28 0,'14'28'14'0,"4"13"-13"0,-11-22 25 0,0 6-26 16,4 9 0-16,6 13-5 15,1 0 0-15,0 4-1 16,-8-8 0-16</inkml:trace>
  <inkml:trace contextRef="#ctx0" brushRef="#br2" timeOffset="-96336.61">22130 7626 43 0,'3'19'21'0,"15"-26"-16"0,-7 7 21 0,3-3-27 16,3 0 1-16,8-6 0 15,7-4 1-15,7 1-3 16,10-1 0-16,0 1-5 16,-3 2 0-16,-4 4-5 15,-17 0 1-15</inkml:trace>
  <inkml:trace contextRef="#ctx0" brushRef="#br2" timeOffset="-96141.15">22147 7723 42 0,'-17'35'21'0,"17"-23"-11"16,7-12 37-16,7 0-47 0,11 0 1 15,6 0-1-15,1-6 0 16,7 0-6-16,0 2 0 16,-8 1-9-16,-13 0 1 15</inkml:trace>
  <inkml:trace contextRef="#ctx0" brushRef="#br2" timeOffset="-94941.14">20405 7504 46 0,'3'9'23'0,"-17"0"-13"0,7-5 23 16,-7 2-33-16,-7 0 0 0,-7-3 0 16,-4 0 0-16,-3 4 0 15,-1 2 0-15,4 0-1 16,1 4 1-16,3 3-2 16,-1 6 0-16,5 3-2 15,2 0 1-15,8-3-2 16,7 3 1-16,7 12-1 15,11 1 1-15,3-3 1 16,4 2 1-16,3 1-1 16,-4-7 1-16,5 1 1 15,-8-7 0-15,-4 0 0 16,-6-6 1-16,-8 2-1 16,-3-5 1-16,-3 0 0 15,-4-7 0-15,-4 1-1 16,-3-10 0-16,3-7 2 15,0-2 0-15,8-4 4 0,10-12 0 16,7-3 2-16,7-13 1 16,4-3 0-16,6-6 1 15,15-6-2-15,7 3 1 16,3 2-6-16,1 11 1 16,-4 2-7-16,0 10 1 15,-8 9-11-15,-2 6 1 16,-15 4-4-16,-4 6 1 15</inkml:trace>
  <inkml:trace contextRef="#ctx0" brushRef="#br2" timeOffset="-94713.68">20493 7780 54 0,'-4'0'27'0,"8"0"-32"16,-4 0 53-16,0 0-48 15,0 3 0-15,3 0-1 16,1 0 1-16,3 3-6 16,4-3 1-16,-1 0-10 15,-10-3 0-15</inkml:trace>
  <inkml:trace contextRef="#ctx0" brushRef="#br2" timeOffset="-94383.71">20786 7491 52 0,'-4'19'26'0,"4"22"-30"0,0-32 40 0,-3 10-36 15,-1 9 0-15,-3 7 0 16,4 8 1-16,-1 8-2 15,-3 2 0-15,0-3-2 16,3-3 0-16,1-9-6 16,6-13 1-16,1-9-6 15,3-23 0-15</inkml:trace>
  <inkml:trace contextRef="#ctx0" brushRef="#br2" timeOffset="-94025.79">21096 7629 39 0,'4'13'19'0,"-11"-17"-20"0,3 8 33 16,-7-4-32-16,-3 0 1 16,-3 6-1-16,-4 3 1 15,-1 10-2-15,1 0 1 16,-3 6-1-16,-5 6 1 15,8 4-2-15,4-1 1 16,2 1-2-16,5-1 0 16,6-2 0-16,4-4 0 0,11-9 1 15,7-10 1-15,3-9 1 16,14-6 0-16,4-4 1 16,-4-5 1-16,-3-10 0 15,-4-4 0-15,-7 1 0 16,-10-6 0-16,-8-7-1 15,-6 0 1-15,-4-3-6 16,-4 10 0-16,-7 6-7 16,1 2 1-16</inkml:trace>
  <inkml:trace contextRef="#ctx0" brushRef="#br2" timeOffset="-93635.27">21459 7378 39 0,'11'-3'19'0,"-4"-13"-12"0,-3 10 31 16,-4 0-37-16,0-4 1 15,-4 1 1-15,-3 3 0 16,-4-1-4-16,-10 7 0 16,0 7 3-16,-4 2 0 15,1 7-3-15,3 6 1 0,-1 6-1 16,5 0 0-16,3 4-1 16,7-11 0-16,7 1-1 15,7-9 1-15,7-4 0 16,7-5 1-16,11-8 0 15,3-8 0-15,-3-7-1 16,3-3 0-16,-10 3-9 16,-11 0 0-16,-7 1-1 15,-4-1 0-15</inkml:trace>
  <inkml:trace contextRef="#ctx0" brushRef="#br2" timeOffset="-85272.53">28074 6836 24 0,'4'12'12'0,"-1"16"-10"0,-3-12 13 16,0 6-14-1,-3 9 0-15,-4 13 1 0,-1 6 0 16,-6 13-2-16,-3 12 1 15,-4 13 0-15,-4 9 0 16,4 16-1-16,-8 0 1 16,8 13-2-16,7 15 1 15,0-6-1-15,0 3 0 16,3-7 2-16,4 10 0 16,0-12 0-16,0-10 1 15,0-9-1-15,0-7 0 0,4-2 0 16,3-4 0-16,0-16-3 15,0-12 1-15,0-9-3 16,0-19 0-16,0-16-5 16,0-16 1-16</inkml:trace>
  <inkml:trace contextRef="#ctx0" brushRef="#br2" timeOffset="-84617.53">27954 6870 9 0,'25'6'4'0,"21"-2"7"0,-36-8 0 0,1 4-9 16,3 0 0-16,4 0 2 16,6 4 1-16,5-1-6 15,2 3 0-15,1 0 2 16,3-3 1-16,1-9-1 15,6 0 0-15,14-4-2 16,8-2 1-16,21 2 0 16,10 4 1-16,14-3 0 15,18 6 0-15,21 0 0 16,4 3 0-16,21-4-1 16,10 1 1-16,18 3-1 15,11-12 0-15,0-7 0 16,-1-9 0-16,-6-1 0 15,3 4 0-15,7-6 0 0,-7 9 0 16,11 16 0-16,0 3 0 16,3 3 0-16,11 6 1 15,-18 3-1-15,0 1 1 16,-10-4-1-16,-18 0 0 16,-7 1 0-16,-25-4 1 15,487 9-2-15</inkml:trace>
  <inkml:trace contextRef="#ctx0" brushRef="#br2" timeOffset="-83763.36">28067 10138 23 0,'4'22'11'0,"6"-10"-5"15,-3-12 11-15,4 0-17 0,10 10 1 16,11 2 1-16,10 1 1 16,11-1-2-16,25 4 0 15,20 3 2-15,26-7 1 16,27 1-1-16,29-7 1 16,32-3-2-16,14-6 1 15,24 0-2-15,15 3 0 16,21 3-1-16,-1 6 1 15,19 1-1-15,-8 2 1 16,0 10-1-16,-3 0 1 0,-7-3-1 16,-11 0 1-16,-10-10-2 15,-25-2 0-15,-8-4-4 16,-23 12 1-16,556 42 8 16</inkml:trace>
  <inkml:trace contextRef="#ctx0" brushRef="#br2" timeOffset="-75018.51">9394 3785 17 0,'22'-10'8'0,"16"20"-2"0,-23-10 9 15,2 0-13-15,4 3 0 16,4-3 4-16,0-3 1 0,3 3-7 16,7-10 0-16,11-2 4 15,7 5 0-15,3 4-1 16,8-6 1-16,3 6-3 15,7 3 1-15,7-10-1 16,7 10 0-16,4 0 1 16,7-6 0-16,3-3 1 15,4-1 1-15,7-2-1 16,3-1 0-16,4 0-1 16,7-2 1-16,4 5-1 15,3 1 0-15,3 3-2 16,1 6 0-16,3 3 0 15,7 0 0-15,4-3 0 16,3 6 0-16,-3 1-1 16,3-4 1-16,-3-3 0 15,7 0 1-15,6-3-1 16,-2-1 0-16,3-2 0 16,6 3 1-16,-6 0 0 0,4 0 0 15,2-7-1-15,-6-8 0 16,7 2 0-16,3-12 1 15,-6 6-2-15,6 0 1 16,8 0 0-16,-8-3 0 16,11 6-1-16,7 0 1 15,-7 0 0-15,11 10 0 16,3 3 0-16,0 6 0 16,7-7-1-16,-4 4 1 0,8 3 0 15,7 0 0-15,-8 0 0 16,12 3 0-16,-8 4 0 15,11-4 1-15,3 6-1 16,4 4 1-16,0-1-1 16,-4-2 1-16,-3 2 0 15,3 7 1-15,-7 0-1 16,4-7 1-16,-7 7-1 16,3 3 1-16,0-9-1 15,-3 2 1-15,3-5-1 16,-10-7 0-16,0 3 0 15,10 0 0-15,-10-2 0 16,3 2 1-16,-14-6-2 16,10 3 1-16,-2 3 0 15,-8 4 0-15,0-7-1 16,-4 0 0-16,-10-3 0 0,-3-3 0 16,-11 3 0-16,-15-3 0 15,-20 3-1-15,-8 0 1 16,-13 0-1-16,-15 3 0 15,-17-3-5-15,-15 0 1 16,-20 0-11-16,-18-3 0 16,-15-4-1-16,-27 4 1 15</inkml:trace>
  <inkml:trace contextRef="#ctx0" brushRef="#br2" timeOffset="-74044.45">12009 1288 29 0,'17'0'14'0,"11"-18"-3"0,-28 18 24 16,0 0-33-16,-3 0 0 16,-8 15 4-16,-13 4 0 15,-8 6-7-15,-3 3 0 16,-8 7 4-16,1-7 0 16,-4 7-3-16,0-1 1 15,4 4-4-15,3-13 1 0,7-6-1 16,8 3 1-16,2 0-1 15,12-4 1-15,3-5 1 16,14 3 0-16,11-1 2 16,10 4 0-16,7 0 0 15,4-3 0-15,-7 2-1 16,-4-5 0-16,-4 9-1 16,-6-3 1-16,-7 9-1 15,-8 6 1-15,-10 1-2 16,-3-4 0-16,-5 1-3 15,-6-4 1-15,0-9-8 16,0-4 0-16</inkml:trace>
  <inkml:trace contextRef="#ctx0" brushRef="#br2" timeOffset="-73577.63">12263 1850 38 0,'3'6'19'0,"-24"-6"-22"0,10-6 30 16,-6 3-27-16,-4 3 1 16,-8 0-1-16,-2 0 1 15,-5 9-1-15,5 0 0 16,2 10 0-16,5 0 1 15,2 6-1-15,12-3 0 0,3 3 0 16,7 0 1-16,7-9-1 16,7 3 0-16,4-10 0 15,6 1 1-15,1-17 0 16,-4 4 0-16,-3-3-1 16,-4 3 1-16,0-7 0 15,-3 4 0-15,-1-3-1 16,1 2 1-16,-4 4-1 15,0 3 0-15,0 0 0 16,0 3 1-16,0 1 0 16,0 2 0-16,0 0-1 15,0 10 0-15,0-7-1 16,0 10 1-16,4-3-4 16,0 2 1-16,-1-5-9 15,1-4 1-15,-4-9-1 16,0-3 1-16</inkml:trace>
  <inkml:trace contextRef="#ctx0" brushRef="#br2" timeOffset="-72962.61">12390 1953 25 0,'38'91'12'0,"-34"-66"-5"0,-1-15 22 15,-3-7-26-15,0 3 0 0,4-3 2 16,-4 3 1-16,3-15-7 16,1 3 0-16,0-10 5 15,3 4 0-15,-4 2-2 16,1-9 1-16,-4-3-2 16,7 0 0-16,0-3 0 15,3 0 0-15,-3 3-1 16,4 13 1-16,3-1-1 15,0 7 0-15,-3 10-1 16,3 2 1-16,-4 7-2 16,5-4 1-16,-5 4-2 15,4 0 1-15,-3-4-1 16,-1-2 1-16,-2 5 1 16,-1-5 0-16,-4-4 0 15,4-3 1-15,-3 3 0 16,-1-6 0-16,1 0 0 15,3-6 0-15,-4 0 0 0,1-7 0 16,-1 4-1-16,4-1 0 16,0 1-1-16,1-7 1 15,-1 10-2-15,0 3 1 16,3-6 0-16,1 2 0 16,-1 7 0-16,-3 0 1 15,4 7 1-15,-4-7 0 16,0 0 0-16,0 0 0 15,0 3 0-15,4 3 1 0,-1 0-2 16,1 4 1-16,0-1 0 16,-4 4 0-16,3 2-1 15,1-2 1-15,-1-1-2 16,-3-2 1-16,1-1-2 16,-1-9 0-16,0 0-6 15,0 0 1-15</inkml:trace>
  <inkml:trace contextRef="#ctx0" brushRef="#br2" timeOffset="-72647.33">12943 1991 34 0,'4'0'17'0,"14"9"-12"16,-11-9 30-16,7 0-32 16,3-6 1-16,5 3 1 15,2-3 1-15,1 2-8 0,3-11 0 16,-3 2 4-16,-7 1 1 15,-4-1-3-15,-4-6 1 16,-3 0-2 0,-3 13 1-16,-8-3-1 0,-6 3 1 15,-4 12 0-15,-1 6 0 16,-2 10-1-16,3 7 1 16,3-1 0-16,4 9 1 15,7-2-1-15,7-4 1 16,4-3-1-16,6-9 0 15,8-6 0-15,3-1 0 0,4-2-6 16,0-7 1 0,0-6-9-16,-11-19 0 0</inkml:trace>
  <inkml:trace contextRef="#ctx0" brushRef="#br2" timeOffset="-72032.75">14743 1831 45 0,'14'16'22'0,"-7"-26"-14"0,-7 10 35 15,-7 0-42-15,-4 0 1 16,-3 0-1-16,-7 0 1 15,0-3-3-15,-4 3 0 16,0 3 1-16,-6 0 1 16,-1 7-2-16,0 5 0 0,4 7 0 15,3 3 0-15,7 1-1 16,4-8 1-16,4 7-1 16,6-6 1-16,8-6-1 15,10-1 1-15,7-2-1 16,0-1 1-16,4-9-1 15,0 0 1-15,-1-9 0 16,1 9 1-16,-4-10-1 16,0-5 0-16,1 5 0 15,-5-5 1-15,1 11-1 16,-8-5 1-16,1 9-1 16,0 0 0-16,-1 9 0 15,4 1 1-15,0 2 0 16,4 10 1-16,3-3-1 15,0 3 0-15,4 3-5 16,0-6 1-16,-1-10-8 16,1-5 0-1</inkml:trace>
  <inkml:trace contextRef="#ctx0" brushRef="#br2" timeOffset="-71552.83">15215 1869 44 0,'4'-10'22'0,"-8"-2"-13"0,4 12 36 0,-3 9-42 16,-4-6 0-16,0 13-1 16,-4-4 1-16,-3 4-5 15,0 0 1-15,0 3 2 16,0-7 1-16,0 10-3 15,3-9 1-15,4 2-1 16,3 1 1-16,4 3-1 16,7-7 1-16,4 4-1 15,3 9 1-15,7-6 0 0,4-3 0 16,0 2 0 0,-4-8 1-16,-7-1-2 31,-7 10 1-31,-7-3-3 0,-11 2 1 0,-6-5-9 0,-11 3 1 15,-15-13-6-15,4 0 0 16</inkml:trace>
  <inkml:trace contextRef="#ctx0" brushRef="#br2" timeOffset="-70937.31">17374 1260 53 0,'4'-9'26'0,"10"15"-27"0,-14-6 47 15,3 3-45-15,1 3 1 16,0 7 0-16,-4 12 1 16,-8 3-4-16,5 13 0 0,-4 9 2 15,-4 0 0-15,-3 7-1 16,0 6 1-16,4-4-1 15,2-6 1-15,5-5 0 16,6-5 1-16,8-8 0 16,3-10 0-16,7-6 0 15,11-16 0-15,7 3-4 16,0-6 1-16,-1 0-9 16,5 0 1-16,-4-6-10 15,-8-3 1-15</inkml:trace>
  <inkml:trace contextRef="#ctx0" brushRef="#br2" timeOffset="-70740.42">17861 1803 45 0,'0'9'22'0,"11"1"-16"0,-11-10 31 0,3 3-37 0,1-3 0 0,-1 0-7 0,1 0 1 0,-1 0-5 0,-3 0 1 16</inkml:trace>
  <inkml:trace contextRef="#ctx0" brushRef="#br2" timeOffset="-70431.45">18217 1351 43 0,'11'41'21'0,"-14"-7"-14"16,3-21 30-16,-4 12-36 15,-3 10 1-15,0 2-1 16,0 7 0-16,0 3-2 16,0 13 0-16,3 6 1 15,4 3 1-15,0-16-2 0,0-16 1 16,0-11-3-16,4-11 1 16,-1-12-6-16,1-12 1 15,-1-10-7-15,4-9 1 16</inkml:trace>
  <inkml:trace contextRef="#ctx0" brushRef="#br2" timeOffset="-70125.19">18073 1339 44 0,'10'0'22'0,"15"18"-21"16,-14-18 38-16,-1 10-37 15,4-10 0-15,4-6 2 16,3 6 0-16,7 0-4 16,4 0 0-16,7 6 4 15,0-3 0-15,0 9-1 16,6-8 0-16,5 11-1 16,-4 4 0-16,-4-3-2 15,-7 12 0-15,-14 10-1 16,-13-10 0-16,-16 13 0 15,-13 3 0-15,0-4-1 16,-11 10 0-16,-6-6-3 16,-1 0 0-16,-7-12-5 15,11-7 0-15,3 0-6 16,11-10 1-16</inkml:trace>
  <inkml:trace contextRef="#ctx0" brushRef="#br2" timeOffset="-69905.22">18680 1953 44 0,'14'13'22'0,"-4"12"-17"0,-10-25 37 0,0 0-42 15,4 0 1 1,-4 0-1-16,0 3 1 0,0-3-8 15,0 6 0-15,-11-12-7 16,1 3 0-16</inkml:trace>
  <inkml:trace contextRef="#ctx0" brushRef="#br2" timeOffset="-69403.88">19692 1941 45 0,'4'31'22'0,"-11"-40"-18"0,10-4 35 0,1-9-39 15,-1-12 1-15,1-13-1 16,-4-7 0-16,0-18 0 16,0 6 0-16,3-9 0 15,1 3 1-15,-1 0-1 16,8 6 0-16,-1 6 1 16,8 7 0-16,7 12 0 15,3 13 1-15,0 3-2 16,0 16 1-16,-3 9-4 15,-4 9 1-15,-7 10-7 16,-7 6 1-16,-10 9-8 16,-11 10 1-16</inkml:trace>
  <inkml:trace contextRef="#ctx0" brushRef="#br2" timeOffset="-69028.92">19526 1749 30 0,'14'22'15'0,"15"0"-6"0,-19-12 21 16,11-7-29-16,15 3 1 15,6-3 1-15,7 4 1 16,8-7-4-16,3 0 1 16,-4 0 3-16,-3-7 0 0,-14 4-1 15,-7-3 1-15,-4-4-2 16,-7 1 0-16,-7-4-2 15,-3 7 1-15,-4-3-1 16,-7-1 0-16,-7 1-1 16,-4 0 1-16,-6 9 0 15,-5 0 0-15,1 9 0 16,0 4 0-16,0 2-1 16,3 1 1-16,8 12-1 15,3-9 0-15,7-3-1 16,7-4 0-16,7 4-2 15,7-7 1-15,4 1-4 16,-1-4 1-16,8-6-8 16,-4-6 1-16</inkml:trace>
  <inkml:trace contextRef="#ctx0" brushRef="#br2" timeOffset="-68772.95">20295 1994 30 0,'0'-3'15'0,"4"-7"-11"0,-4 1 20 16,-7-7-23-16,3-2 0 15,1-1 3-15,-1 0 0 16,1-6-3-16,3 6 1 16,7 3 4-16,3 1 0 15,8 2 0-15,7-6 1 16,6 0-3-16,8-2 0 0,14-1-4 15,-7 6 1-15,-7-3-7 16,0-6 0-16,-4 6-10 16,-7 0 1-16</inkml:trace>
  <inkml:trace contextRef="#ctx0" brushRef="#br2" timeOffset="-68204.9">22038 2198 43 0,'-18'59'21'0,"11"23"-13"0,7-70 30 15,0 10-37-15,0-3 1 16,4-9 0-16,-1-1 0 0,1-18-3 15,3-1 1-15,4-24 1 16,-1-1 0-16,1-12-1 16,-4-6 1-16,0-10-1 15,0-6 0-15,0-3 0 16,4 0 0-16,3 9 0 16,7 10 1-16,7-7-1 15,4 20 1-15,3-1 0 16,4 19 0-16,3 6 0 15,1 16 0-15,-5-6-1 16,-9 12 0-16,-12 19-1 16,-10 3 1-16,-21 10-1 15,-7 12 0-15,-7-6-3 16,-8-3 0-16,1-7-3 16,0-5 1-16,3-7-7 15,4-4 0-15,7-8-2 0,10-10 1 16</inkml:trace>
  <inkml:trace contextRef="#ctx0" brushRef="#br2" timeOffset="-67888.88">22715 1796 36 0,'50'7'18'0,"-18"2"-15"0,-25-9 35 15,3 0-36-15,-3 0 1 16,0-6 1-16,0 3 0 0,-7-4-5 15,-3 4 0-15,-8-3 3 16,-10 6 0-16,-4 6-1 16,-6-6 1-16,-1 10-2 15,0 9 0-15,0 6 0 16,8 6 0-16,2 3-1 16,8 7 0-16,7 0 0 15,7-7 0-15,7-8 0 16,7-11 0-16,8-15 0 15,6-6 0-15,0-13-2 16,0-12 1-16,1-1-7 16,-1-2 1-16,-7-13-5 15,-7-3 0-15</inkml:trace>
  <inkml:trace contextRef="#ctx0" brushRef="#br2" timeOffset="-67662.02">22962 1066 38 0,'14'-19'19'0,"15"38"-10"0,-22-10 32 16,-4 16-40-16,-3 10 1 15,-3 12 0-15,-4 12 0 16,0 23-3-16,3-4 1 16,-3 4 0-16,0-4 1 15,3 4-2-15,1-10 1 16,-1-13-4-16,4-11 0 15,0-14-5-15,4-15 1 16,6-4-6-16,-2-15 1 16</inkml:trace>
  <inkml:trace contextRef="#ctx0" brushRef="#br2" timeOffset="-67346.45">23453 1652 26 0,'10'0'13'0,"-17"-16"-1"16,7 13 16-16,-3 3-22 15,-1 0 1-15,-6 10 2 16,-5-1 1-16,-9 16-12 15,-8 3 0-15,-3 10 8 16,-4 22 1-16,4 2-4 0,-1 4 0 16,1 13-3-16,7 8 0 31,3-24-10-31,11-19 0 16,7-31-6-16,3-13 0 15</inkml:trace>
  <inkml:trace contextRef="#ctx0" brushRef="#br2" timeOffset="-67181.92">23096 1831 24 0,'0'-78'12'0,"11"12"-5"0,-8 56 10 0,5 4-13 16,6-7 1-16,3 10 1 15,4 10 0-15,4 8-8 16,0 4 0-16,-4 3 5 16,-3 3 0-16,-1 3-4 15,-3 4 1-15,-7-4-8 16,1-12 1-16,-5 2-4 15,-3-18 1-15</inkml:trace>
  <inkml:trace contextRef="#ctx0" brushRef="#br2" timeOffset="-66776.24">23537 1768 41 0,'4'28'20'0,"-1"-12"-25"0,-3-16 40 15,0 0-35-15,0 0 1 16,0 0 0-16,-3 0 1 16,3 10-3-16,0-10 1 15,0 0 0-15,0 0 1 16,3-7-1-16,1-5 1 15,-1-4-2-15,8-3 1 16,-4 0-1-16,4 1 1 16,3 2-1-16,0-3 1 15,0 0-1-15,0 10 1 0,0-1-1 16,0 10 1-16,0 10 0 16,1-1 0-16,-1 10 0 15,-4 0 0-15,1 0 0 16,-1 6 0-16,-3-10-2 15,1 7 0-15,-1-6-6 16,0 3 1-16,0-13-4 16,-4-12 0-16</inkml:trace>
  <inkml:trace contextRef="#ctx0" brushRef="#br2" timeOffset="-66518.66">24014 1721 28 0,'17'0'14'0,"1"3"-6"0,-15-3 22 16,-3 0-30-16,0 0 0 16,-7 0 0-16,0 0 1 15,-3 7-1-15,-4 2 0 16,-4 0 1-16,0 4 0 16,-3 12-1-16,-4 3 0 15,8-3-2-15,3 0 1 16,3-3-2-16,4 0 1 15,7-12-1-15,7-1 0 0,4-6-3 16,6-12 0 0,1-4-3-16,0-9 1 15</inkml:trace>
  <inkml:trace contextRef="#ctx0" brushRef="#br2" timeOffset="-66071">24119 1856 37 0,'15'34'18'15,"-1"-12"-23"-15,-7-12 35 0,-4-4-31 16,1-6 0-16,-1 10 0 16,1-10 0-16,-4 0 1 15,7-7 1-15,0-2-2 16,0-4 1-16,0-12 0 15,0 6 0-15,0 1 0 16,0-7 0-16,0-1 0 16,0 4 0-16,0 10 0 0,4 3 0 15,3 5 0-15,4 8 1 16,-1 5-1-16,1 3 1 16,3-2-1-16,0 2 1 15,-3 4-1-15,0-3 0 16,-1 2 1-16,-3 1 0 15,0-3-1-15,1 2 1 16,-5 1-1-16,1-4 0 16,-4-2 0-16,0 6 1 15,0-7-1-15,3 0 0 0,-2-2-1 16,-1-4 1-16,3-3-3 16,4 0 1-16,0-10-7 15,4 1 1-15,0-7-2 16,-1-6 0-1</inkml:trace>
  <inkml:trace contextRef="#ctx0" brushRef="#br2" timeOffset="-65906.46">24769 1837 30 0,'3'32'15'0,"1"27"-15"15,-4-40 28-15,0-3-28 16,0 2 0-16,-4-5-2 15,-3 0 1-15,-4-10-4 0,1-6 1 16,3-10-5-16,-4-9 0 16</inkml:trace>
  <inkml:trace contextRef="#ctx0" brushRef="#br2" timeOffset="-65752.06">24663 1655 23 0,'24'22'11'0,"19"0"-13"0,-33-16 17 16,4 4-15-16,4 6 0 16,0-7-3-16,3 4 0 15,4 2-2-15,-1-9 1 0</inkml:trace>
  <inkml:trace contextRef="#ctx0" brushRef="#br2" timeOffset="-65184.9">25100 1715 24 0,'7'-10'12'0,"7"20"-5"15,-10-7 21-15,3 0-27 16,-4 7 1-16,-3-7-1 16,-7 3 1-16,0 3-4 15,0 1 1-15,-3-1 1 16,-1 7 1-16,-3-4-4 16,0 14 1-16,0-11-2 15,3 7 1-15,1-3-2 16,3-3 0-16,7-1 0 15,0-5 0-15,3 2 3 16,4-2 0-16,0 2 1 16,0-2 1-16,0 2 0 0,-3-6 1 15,-1 4-1 1,4-1 1-16,0-9-1 0,-3 3 0 16,3-3 0-16,0-3 0 15,11-3 0-15,-1-3 1 16,1-1 0-16,3-2 1 15,0-1-1-15,1 1 1 16,-1-7-1-16,-4 0 0 16,1-6-1-16,0-3 1 15,-4-23-1-15,0-2 1 16,-4-19 0-16,-3-16 1 16,4-3 1-16,-4-9 0 0,0 15 0 15,0 1 0-15,-3 2 1 16,-4 13 0-16,0 9-2 15,0 13 1-15,-4 19-2 16,1 13 0-16,-4 15 0 16,0 25 0-16,0 3-1 15,-8 25 0-15,1 19-1 16,4 16 1-16,3 9-1 16,3-9 0-16,4 6 0 15,0-6 1-15,0-10-4 16,4-15 1-16,3-10-7 15,3-15 1-15</inkml:trace>
  <inkml:trace contextRef="#ctx0" brushRef="#br2" timeOffset="-64839.42">25696 1624 38 0,'-28'-22'19'0,"-21"-16"-24"0,31 35 31 16,-10-6-26-16,-4 18 1 15,-3 1-2-15,-4-1 1 0,0 4-2 16,7-7 0-16,4 0 0 16,11-3 0-16,6 4 0 15,8-4 0-15,10 3 1 16,10 3 0-16,11 1 2 15,8 2 1-15,6 10-1 16,-7-3 0-16,-6 0 0 16,-8 0 0-16,-7 6 0 15,-7 9 0-15,-7-2-2 16,-11 2 1-16,-3-3-6 16,-7-2 1-16,-4-17-5 15,4-2 1-15</inkml:trace>
  <inkml:trace contextRef="#ctx0" brushRef="#br2" timeOffset="-64613.6">25883 1912 41 0,'-3'16'20'0,"-1"-6"-30"0,1-10 39 15,-8 0-49-15,-14 0 1 16,1-10-1-16,-1 4 0 16</inkml:trace>
  <inkml:trace contextRef="#ctx0" brushRef="#br0" timeOffset="-44826.74">699 17453 40 0,'0'35'20'0,"3"-19"-12"15,4-16 21-15,-7 3-26 16,11-9 0-16,6-7 2 0,-3-6 1 15,4-9-6-15,3-16 0 16,0-12 4-16,-3-17 1 16,10 1-2-16,-7-3 0 15,11 6-2-15,-14-3 1 16,-4 6-3-16,4 13 1 16,-8 9-1-16,-3 9 0 15,4 4-1-15,-11 9 1 16,0 10-2-16,0 12 1 15,0 6-2-15,0 10 1 0,-7 9-1 16,3 6 0-16,4 13-1 16,11 9 1-16,-1 16 1 15,12 10 1-15,6-4 1 16,4-9 1-16,6-16 2 16,1-9 0-16,11-10 3 15,-1-18 0-15,4-17 2 16,3-14 0-16,4-20 0 15,0-9 0-15,-10-13-2 16,-15 1 0-16,-7-7-3 16,-10-9 1-16,-15 9-5 15,-6 0 0-15,-15 0-3 16,-3 13 0-16,0 6-3 16,0 15 1-16,-8 14-5 15,8 8 0-15,4 16-4 16,-12 4 0-16</inkml:trace>
  <inkml:trace contextRef="#ctx0" brushRef="#br0" timeOffset="-44421.66">2004 17027 43 0,'0'-3'21'0,"-11"-7"-22"0,11 4 37 0,-7 0-36 15,4-3 0-15,-15-4 1 16,0 7 0-16,-3-1-2 15,0 7 1-15,-11 7-2 16,8 5 1-16,2 7-3 16,1 6 0-16,11 13-2 15,-1-4 0-15,4 1 0 16,14-1 0-16,4-2 2 16,6-4 0-16,4-9 3 15,11-10 0-15,-14-12 0 16,3-10 1-16,0-12-5 15,-3-12 0-15,3-10-2 16,-3-10 1-16</inkml:trace>
  <inkml:trace contextRef="#ctx0" brushRef="#br0" timeOffset="-44207.24">2092 16368 42 0,'14'32'21'0,"-14"9"-31"0,0-29 45 0,-3 13-35 16,3 13 1-16,-7 6-1 16,-4 12 0-16,4 1-1 15,-4 15 1-15,8-6-1 16,3-4 1-16,-7-15-4 16,3-12 1-16,-3-13-8 15,7-13 0-15</inkml:trace>
  <inkml:trace contextRef="#ctx0" brushRef="#br0" timeOffset="-44015.07">1926 16851 41 0,'7'19'20'0,"4"-9"-22"16,-1-10 33-16,1-4-31 15,10 1 1-15,7-6-1 16,11-7 0-16,-7-3-4 16,0-6 1-16,-4 0-8 0,0 0 0 15</inkml:trace>
  <inkml:trace contextRef="#ctx0" brushRef="#br0" timeOffset="-43672.6">2163 16920 31 0,'10'38'15'0,"11"-19"-7"0,-10-16 20 0,7 3-24 15,-4-3 1-15,14 1 3 16,0-1 0-16,0-3-10 16,-3 0 0-16,0-7 6 15,-11-8 1-15,7-1-3 16,-10-6 0-16,-4 6-4 15,-14 1 0-15,3-1-2 16,-14 3 0-16,-3 7-3 16,0 3 0-16,0 9 0 15,3 7 1-15,1 9 1 16,2 3 0-16,5 6 3 16,3 7 1-16,7 0 2 15,0-4 0-15,7-6-1 16,7-3 0-16,4-9-6 15,-1-7 0-15,4-18-3 16,-6-10 1-16</inkml:trace>
  <inkml:trace contextRef="#ctx0" brushRef="#br0" timeOffset="-43430.3">2632 16613 52 0,'0'19'26'0,"10"-10"-41"0,-10-6 57 0,4-3-47 15,3 0 1-15,-7 0-11 16,0 0 1-16,0 0 10 15,0-6 1-15</inkml:trace>
  <inkml:trace contextRef="#ctx0" brushRef="#br0" timeOffset="-43240.41">2621 16873 43 0,'11'13'21'0,"-11"-13"-28"16,0 0 38-16,0 0-35 16,10-6 1-16,-10-1-18 15,0-2 0-15</inkml:trace>
  <inkml:trace contextRef="#ctx0" brushRef="#br0" timeOffset="-42620.75">3228 16485 48 0,'11'25'24'0,"3"6"-25"0,-7-15 40 0,-4 9-37 16,4 9 0-16,-7 16 0 15,-7 10 1-15,4 6-5 16,3 9 1-16,0 7-2 16,0-1 1-16,0-15-11 15,3-13 0-15,4-21-2 16,0-14 1-16</inkml:trace>
  <inkml:trace contextRef="#ctx0" brushRef="#br0" timeOffset="-42274.72">3560 17228 58 0,'0'22'29'0,"-4"-22"-38"0,-3-7 60 15,7-11-50-15,-11-20 0 16,4-12 1-16,4-10 0 16,3-6-3-16,0-15 1 15,0-1 1-15,0-2 1 16,0-1-1-16,10 0 0 0,8 16 0 16,-4 7 0-16,4 8 0 15,-4 13 0-15,4 16-2 16,-1 13 1-16,-3 6-6 15,-3 12 0-15,-8 10-9 16,-6 5 0-16,-8 11-3 16,-3 2 0-16</inkml:trace>
  <inkml:trace contextRef="#ctx0" brushRef="#br0" timeOffset="-42061.65">3380 16924 56 0,'0'28'28'0,"28"-28"-35"15,-18-3 56-15,12-1-49 16,6-5 1-16,0 3 0 16,4-4 0-16,7 1-6 15,-8 0 1-15,8-1-12 0,-14-2 1 16</inkml:trace>
  <inkml:trace contextRef="#ctx0" brushRef="#br0" timeOffset="-41630.85">4509 17168 47 0,'-15'22'23'0,"15"-22"-24"0,0-6 31 0,-7-10-28 16,4-3 1-16,3-9 1 16,-7-3 0-16,3-7-5 15,4 4 0-15,4-7 3 16,6 0 1-16,8 3-3 0,3 4 0 15,11 6-1-15,3 9 0 16,-10 3-3-16,0 7 1 16,-4-1-7-16,-4 4 1 15,5 0-5-15,-1 0 1 16</inkml:trace>
  <inkml:trace contextRef="#ctx0" brushRef="#br0" timeOffset="-41240.06">4717 17077 52 0,'7'22'26'0,"32"-12"-31"0,-29-10 50 0,8-4-44 15,6-2 0-15,5 0 0 16,-1-7 1-16,-7 1-3 15,7-4 0-15,-14-6 1 16,4-3 1-16,-11-6-2 16,-3 12 1-16,-4 0-2 15,-7 0 1-15,-8 7-1 16,-2 2 0-16,-4 7-1 16,-8 13 1-16,8 5-1 15,0 7 1-15,3 6 0 16,4 13 0-16,-3 3 2 0,10 0 0 15,7 3 0-15,7 0 1 16,0-6-1 0,14-4 0-16,0-5-3 0,7-13 1 15,4-13-6-15,7-12 1 16,-11-10-6-16,7-12 0 16</inkml:trace>
  <inkml:trace contextRef="#ctx0" brushRef="#br0" timeOffset="-40760.26">5182 17040 37 0,'7'34'18'0,"7"35"-19"0,-6-53 31 0,-8-1-29 15,0 4 1-15,0 3 3 16,0-3 0-16,0-3-5 16,0-4 1-16,0-6 2 15,0-6 1-15,0-6-1 16,0-6 0-16,0-1-2 15,3-6 0-15,4-3-1 16,-7 4 0-16,4-8 0 16,3 8 0-16,-4 2 0 15,4 7 0-15,0 5 0 16,-3 11 0-16,3 2 0 16,-4 4 0-16,5-1-1 0,-8 1 1 15,0-4-2-15,0-3 1 16,0-2-1-16,0-4 0 15,3-7 0-15,4-2 0 16,4-4-1-16,-1 1 0 16,1-4-1-16,-1-3 1 15,1 0 1-15,0 4 0 16,3 5 0-16,0-2 1 16,3 9 2-16,1 3 0 0,3 3 1 15,0 9 0-15,-6 1-1 16,2 9 0-16,1-3 0 15,-8-4 0-15,-3 1-3 16,4-3 1-16,0-4-9 16,3-3 0-16,3-18-2 15,1 2 1-15</inkml:trace>
  <inkml:trace contextRef="#ctx0" brushRef="#br0" timeOffset="-40369.32">5842 17002 36 0,'14'16'18'0,"-3"-1"-21"16,-11-15 34-16,0 0-31 15,-4 0 0-15,-3 0 0 16,0 3 0-16,0 4 0 0,3-1 0 16,-6 13 0-16,-1 6 0 15,-6-3-2-15,6 0 1 16,1 0-2-16,2-3 1 15,5-4-1-15,-4-2 1 16,7-7-1-16,7-6 1 16,4-3 0-16,-8 3 1 15,4-10 1-15,0 1 0 32,0-3 0-32,7 5 1 15,-3 1 0-15,-8 9 1 16,4 7-1-16,4-4 1 0,-7 6 0 15,6 4 1-15,-3 0-1 16,0-1 0 0,4-2-1-16,-8-1 0 0,8-2-4 15,-4-1 0-15,4-9-7 16,-1-9 0-16</inkml:trace>
  <inkml:trace contextRef="#ctx0" brushRef="#br0" timeOffset="-40141.56">6135 17300 39 0,'-4'34'19'0,"4"-15"-24"0,0-16 33 15,0-3-30-15,0 0 0 16,0-6-5-16,0-7 1 16,0-5 0-16,4-7 1 15</inkml:trace>
  <inkml:trace contextRef="#ctx0" brushRef="#br0" timeOffset="-39977.59">6107 17014 30 0,'10'22'15'0,"1"-12"-10"0,-8-7 22 0,4 3-28 16,0-3 1-16,4-3-2 15,0 0 0-15,-1-3-5 16,-3-3 0-16,4-3-3 16,-4-4 1-16</inkml:trace>
  <inkml:trace contextRef="#ctx0" brushRef="#br0" timeOffset="-39649.42">6336 17187 10 0,'10'31'5'0,"5"7"-4"16,-15-32 3-16,3 4-5 0,1-4 1 15,-1 3 4-15,-3-6 0 16,0-3-2-16,4-12 1 15,-1-1 3-15,4 1 0 16,-7-1 0-16,0-2 0 16,4-7-3-16,3 3 1 15,3-3-3-15,-6 0 1 16,3 6-2-16,0 1 0 16,4-1 1-16,-1 6 0 15,1 7-1-15,-4 0 0 16,3 9 0-16,1 7 1 15,0 6-3-15,-1 0 1 16,1-1-4-16,-8 1 1 0,4 0-5 16,0-3 1-16</inkml:trace>
  <inkml:trace contextRef="#ctx0" brushRef="#br0" timeOffset="-38913.43">6925 16629 30 0,'7'0'15'0,"4"9"-19"0,-11-9 26 15,0 6-20-15,0 10 0 16,0 6 2-16,-7 13 0 15,3-7-4-15,1 6 0 16,-1 7 4-16,4 0 1 16,4 3-2-16,-1 0 0 15,1 0-1-15,3-7 1 16,3-9-2-16,1-6 1 16,-8-9-2-16,1-1 0 15,-1-8 0-15,-3-1 1 16,0-6-1-16,-7-1 1 15,4-2-2-15,-8 0 1 0,1 3-1 16,-8-4 1-16,0 7-2 16,-3 4 0-16,4 8 0 15,2 7 1-15,-2-3-1 16,3 6 1-16,3 3 0 16,4 6 1-16,7 4 0 15,0 2 1-15,7-9-1 16,4-3 1-16,-1-3-1 15,4-6 0-15,1-7 0 16,2-2 1-16,8-4-1 16,0-6 1-16,10-7-2 15,-7-8 1-15,7-8 0 16,-6-2 0-16,-5 3 0 16,-3-3 0-16,1 0 0 15,-12-1 0-15,1 4-1 16,-1-3 1-16,-6 9-1 0,-4 4 1 15,-7 5-2-15,0 7 1 16,-4 6-2-16,1 7 1 16,-1 2-1-16,0 4 1 15,4-4 0-15,4 4 1 16,-1 6 0-16,4 3 0 16,4 3 1-16,3 1 1 15,0 2 0-15,4-9 0 16,-1-6-2-16,1-4 1 15,3-6-7-15,0-9 0 16,4-12-2-16,3-7 0 16</inkml:trace>
  <inkml:trace contextRef="#ctx0" brushRef="#br0" timeOffset="-38658.07">7387 17331 33 0,'0'0'16'0,"-7"-31"-17"16,7 18 30-16,0-9-28 15,-3 7 0-15,-1-14 1 16,1-2 1-16,-1 0-3 16,0 2 1-16,8 8 3 15,3 2 1-15,7 3-2 16,11 4 1-16,-11-4-1 0,4 3 0 15,3-2-4-15,0-1 0 16,-3 0-13-16,-1-12 0 16</inkml:trace>
  <inkml:trace contextRef="#ctx0" brushRef="#br0" timeOffset="-38176.32">8128 17040 48 0,'-11'37'24'0,"15"16"-22"0,3-37 36 16,-7 0-38-16,0 0 1 16,0 2-2-16,0 1 1 15,0-3-3-15,-7-4 0 16,7-5-8-16,0-7 1 15,0-13-4-15,0-12 0 16</inkml:trace>
  <inkml:trace contextRef="#ctx0" brushRef="#br0" timeOffset="-38020.77">8029 16870 39 0,'0'3'19'0,"28"4"-21"16,-24-4 34-16,7 0-33 15,-1 3 1-15,4-6-8 16,0 3 1-16,8-3 0 16,-5-9 0-16</inkml:trace>
  <inkml:trace contextRef="#ctx0" brushRef="#br0" timeOffset="-37501.22">8431 16914 38 0,'7'3'19'0,"4"16"-15"0,-4-19 30 16,4 3-31-16,-1-3 0 15,4 0 2-15,0-3 0 16,-3 3-7-16,0 0 1 16,-1 0 4-16,-6 0 0 15,3-3-2-15,-7 3 1 0,0 3-2 16,0 0 1-16,-4 0-1 16,1 0 0-16,-1 1 0 15,4-4 1-15,-10 3-1 16,-1 3 1-16,-3 0 0 15,0 4 0-15,-4 2-1 16,1 1 1-16,-1 6-2 16,0-1 1-16,-3 4-1 15,7 0 0-15,3-6 0 16,8 3 0-16,-4-4-1 16,14 1 1-16,0-3 0 15,11-1 0-15,6 1 0 16,1-1 1-16,0 1 0 15,-4-1 1-15,-4 1-1 16,-6 3 0-16,-11 6-1 16,-11 9 1-16,-10-9-6 0,-14-3 0 15,-7-7-8-15,-15-12 0 16</inkml:trace>
  <inkml:trace contextRef="#ctx0" brushRef="#br0" timeOffset="-36781.72">9296 16883 45 0,'-11'3'22'0,"18"-16"-17"0,0 13 35 16,7 0-35-16,-3 0 0 16,10 3 5-16,11 1 0 15,14-4-12-15,3 0 0 0,-7-7 8 16,1 7 0-16,-4-3-3 16,-8 0 1-16,-6 9-3 15,-4-3 0-15,-7 7-3 16,-10 2 0-16,-8 4-1 15,-3 3 0-15,-7 3-1 16,0 3 1-16,-14 6 0 16,-4 4 0-16,0-1 1 15,-3-2 0-15,3 2 1 16,4 4 1-16,7-1 0 16,3-2 1-16,8 3-1 15,6-10 1-15,11-3-1 16,7-3 0-16,11-3-2 15,10-10 0-15,1-3-6 16,-8-9 1-16,0-9-10 16,-7-7 1-16</inkml:trace>
  <inkml:trace contextRef="#ctx0" brushRef="#br0" timeOffset="-36552.54">9359 17190 52 0,'0'35'26'0,"7"-20"-28"0,0-15 42 16,0 0-40-16,11-3 1 0,10-3-2 16,4 0 0-16,3-4-3 15,1-2 1-15,-5-4-11 16,-6-6 0-16,-4-6-1 15,-3 3 1-15</inkml:trace>
  <inkml:trace contextRef="#ctx0" brushRef="#br0" timeOffset="-36225.32">9737 17137 50 0,'24'28'25'0,"19"-19"-30"15,-26-2 51-15,5-10-45 16,2-4 1-16,1-5-1 16,7-1 0-16,-11-3-2 0,0-2 0 15,-7-4 1-15,-3-3 1 16,-8 3-2-16,-6 0 1 16,-4 3-2-16,-4 3 0 15,0 1-1-15,-3 8 0 16,-3 7 0-16,-8 7 0 15,4 8 0-15,3 7 0 16,4 3 2-16,0 7 0 16,7 2 1-16,3 4 0 15,8 3-1-15,7 2 0 16,3-2-3-16,3-6 0 16,8-10-8-16,10-10 1 15</inkml:trace>
  <inkml:trace contextRef="#ctx0" brushRef="#br0" timeOffset="-35939.78">10220 17394 31 0,'4'3'15'0,"-4"-31"-8"16,0 12 20-16,0-6-26 15,0-3 1-15,-4-13 2 16,0-2 0-16,1-4-4 16,-1 0 1-16,4 6 3 15,4 4 1-15,-1 2-1 16,8 1 1-16,3 6-2 0,4 6 0 16,6 7-2-16,5 2 0 15,-1 4-5-15,-3 0 0 16,-1 6-11-16,1 0 0 15</inkml:trace>
  <inkml:trace contextRef="#ctx0" brushRef="#br0" timeOffset="-35520.06">10689 17036 54 0,'14'7'27'0,"-3"-14"-28"15,-11 7 43-15,3-3-41 16,1-3 0-16,-4 3-1 15,-7 0 1-15,-7 0-2 16,-11 3 1-16,-3 0-1 16,-4 6 0-16,0 6-2 15,1 4 0-15,-1 9-2 16,11 3 1-16,0 1-2 0,6-1 0 16,8-3 1-16,7-3 1 15,4-6 1-15,6-7 0 16,12-9 3-16,6-6 1 15,0-7 0-15,0-3 0 16,-3-9-5-16,-4-3 1 16,4-9-7-16,-8 2 0 15</inkml:trace>
  <inkml:trace contextRef="#ctx0" brushRef="#br0" timeOffset="-35322.32">10876 17344 56 0,'25'62'28'0,"-4"-21"-34"15,-21-28 54-15,-4 6-48 16,-6 3 0-16,-1 3-3 16,-3-7 1-16,-3-2-5 15,-5-6 1-15,1-14-10 16,-3-11 1-16</inkml:trace>
  <inkml:trace contextRef="#ctx0" brushRef="#br0" timeOffset="-34093.2">12111 17030 62 0,'3'6'31'0,"-6"1"-36"0,-1-10 55 16,-10-1-51-16,-7 1 1 16,-4 0-1-16,-10 3 1 15,3 3-1-15,1 13 1 16,-1 9-3-16,-3 6 0 0,3 1-1 15,4 2 0-15,3 1-2 16,7-1 0-16,11-2 0 16,4-4 0-16,10-9 2 15,7-7 0-15,3-6 2 16,1-9 1-16,3-9 1 16,0-1 1-16,1-2 0 15,-1-4 0-15,0 3-2 16,-7 0 1-16,0 7-4 15,-3 3 0-15,-4 3-1 16,-4 9 1-16,1 10 2 16,-1 9 1-16,1 6 4 15,-4 3 1-15,3 7 3 16,-3 0 1-16,0-3 0 16,-7-1 0-16,0-5-3 0,-3-4 1 15,-1-6-5 1,-3-3 0-16,0-10-1 0,0-9 0 15,-4-3 0-15,4-7 0 16,4-5 0-16,2-1 0 16,5 0 0-16,3 1 1 31,25-10 0-31,13 3 0 16,5-3-1-16,10-7 1 15,7-2 0-15,3-4 0 16,-6 4-1-16,-8-7 1 0,-10 0-1 15,-4 0 0-15,-10 7 0 16,-8-1 0-16,-2 1-1 16,-8 3 1-16,0 2-2 15,-7 7 0-15,-7 7-1 16,-4 5 0-16,-7 4-1 16,1 15 1-16,-1 4 0 15,0 9 0-15,4 9 2 16,7 4 0-16,7 9 0 15,7 6 1-15,7-3 1 16,8-10 0-16,-1-2 0 16,7-10 1-16,11-6-3 15,0-13 0-15,-1-15 0 16,1-16 1-16,4-10-7 16,2-21 1-16,1-10-8 15,0-6 1-15</inkml:trace>
  <inkml:trace contextRef="#ctx0" brushRef="#br0" timeOffset="-33867.56">12912 16378 35 0,'10'-97'17'0,"-13"-26"-10"0,3 101 25 16,-7-9-28-16,3 0 0 15,1 6 3-15,-1 6 0 16,1 16-10-16,-4 15 1 16,-4 20 5-16,-7 18 1 15,-6 22-4-15,-5 22 1 16,5 19-4-16,-5 0 1 0,1 9-1 15,7 7 1-15,3-13-1 16,4-10 1-16,4-24-1 16,6-23 0-16,1-18-4 15,3-22 0-15,0-16-5 16,0-25 1-16</inkml:trace>
  <inkml:trace contextRef="#ctx0" brushRef="#br0" timeOffset="-33685.03">12446 16767 45 0,'14'47'22'0,"18"-13"-18"15,-18-27 39-15,7 2-42 16,7-3 0-16,11-3 0 16,11-3 0-16,6-3-4 15,4-12 0-15,-11-7-11 0,-3-7 1 16,-7 4-2-16,-4 3 1 15</inkml:trace>
  <inkml:trace contextRef="#ctx0" brushRef="#br0" timeOffset="-33058.32">13896 17447 56 0,'-4'3'28'0,"8"-21"-34"0,-1 2 58 16,1-16-50-16,0-11 0 15,-4-23 2-15,3-10 0 0,4 1-5 16,4-13 0-16,-4-6 2 16,0-3 0-16,3 0-1 15,4 3 0-15,1 19-1 16,2 6 1-16,-3 12 0 16,0 13 0-16,1 13-3 15,-8 15 1-15,0 10-5 16,0 15 1-16,-7 13-12 15,0 10 0-15</inkml:trace>
  <inkml:trace contextRef="#ctx0" brushRef="#br0" timeOffset="-32516.89">13624 16999 37 0,'11'19'18'0,"38"3"-10"16,-28-19 20-16,8 3-26 0,9-3 0 16,8 0 2-16,7 0 1 15,0-3-6-15,-3 0 0 16,-1 0 3-16,0-3 1 16,-3 3-2-16,-3-3 1 15,-5-3-2-15,-6 3 1 16,-7-4 0-16,-4 1 0 15,-7 3 0-15,-3-3 0 16,-8-1 0-16,-6 4 1 0,-11 3-1 16,-4 3 0-16,0 1-2 15,-6 2 1-15,2 3-2 16,5 7 0-16,-1 0-1 16,4-1 1-16,3 1-2 15,1 0 0-15,6-1 1 16,4 1 0-16,4-3 1 15,6-7 0-15,1-3 1 16,0-3 0-16,-1-6 0 16,1-1 1-16,-1-8 0 15,-3-1 0-15,0 0-1 16,0 4 1-16,-3-1 0 16,3 7 0-16,0 3 0 15,0 6 1-15,4 13-1 16,-1 3 0-16,-3 2 0 15,0 5 1-15,1-1-2 16,-1 3 0-16,0-3-4 0,3-6 1 16,1-4-8-16,6-11 1 15</inkml:trace>
  <inkml:trace contextRef="#ctx0" brushRef="#br0" timeOffset="-31496.68">14764 16971 38 0,'17'0'19'0,"5"-4"-15"0,-22 4 32 0,0 0-36 16,-4-3 0-16,-7 3 0 15,-3 0 1-15,-7 3-1 16,-4 4 1-16,1 5 0 16,-4 7 0-16,-4 3-1 15,0 13 1-15,0-4 0 16,8 3 0-16,2 1-1 15,8-1 0-15,4 1 0 16,10-4 1-16,7 1-1 16,7-10 0-16,7-7 0 15,-3-2 0-15,6-10-1 16,5-3 0-16,2-10-2 16,8-5 0-16,-4-10 0 15,4-10 1-15,4-6-1 16,2-12 1-16,5-10 0 15,3-6 0-15,-4-12 2 16,-6-1 0-16,-12-9 0 16,-6-3 1-16,0 0 0 0,-8 6 1 15,-3 7-1-15,-3 6 1 16,-4 18 0-16,-3 13 1 16,-4 7-1-16,0 15 0 15,-7 19-2-15,-8 18 1 16,-6 14-1-16,-3 18 1 15,-5 18-2-15,-2 20 1 16,-5 12-1-16,5 10 1 16,6 9 0-16,4-6 1 15,3-7-2-15,0-6 0 16,11-18-1-16,4-20 0 0,6-15-2 31,8-19 1-31,7-12-2 16,-1-16 1-16,1-10 1 15,-4-6 0-15,0-6 0 0,-7-6 0 0,-3-4 0 16,-8-5 0-16,-3-1-2 16,-4 3 1-16,-3 4-1 15,0 2 1-15,-3 10 2 16,-1 7 0 31,4 2 2-32,-4 4 0 17,4 6 3-17,0 6 0 1,3 0 2 0,1 0 0-16,6 0 1 0,4-3 0 0,4 0 0 0,3 3 1 0,7 1-1 0,4-1 1 15,6 3-3-15,12 0 1 0,-1-3-2 0,4 4 0 0,-4-4-1 0,0-3 0 16,1 0-1-16,2-3 0 0,-6-4 0 0,0 4 0 0,-7 0 0 0,-4 0 1 15,-7-3-1-15,0-1 1 16,-7 7-2 0,-11 0 1-16,-3 0-1 0,-7 0 0 31,-3 7 0-31,-1-4 0 0,0 6-1 0,-3 7 0 16,4 3-2-16,-1 9 1 0,0 0-3 15,4 4 1 1,4-4-3-16,3-3 0 0,7-3 1 15,7-7 0-15,3-2 4 16,1-7 0-16,-1-12 3 16,8-10 0-16,0-6 1 15,-1-3 0-15,1-6-11 16,0-7 0-16</inkml:trace>
  <inkml:trace contextRef="#ctx0" brushRef="#br0" timeOffset="-31226.85">15307 17203 43 0,'11'25'21'0,"-8"-32"-17"0,1 1 33 16,-1-3-37-16,1-7 1 31,3-18 0-31,3 2 1 15,1 1-2-15,0 3 1 16,-1 6 1-16,1 3 0 16,3 3-1-16,0 1 1 15,7-4-2-15,0 6 0 16,0 1-6-16,4-1 0 0,0 4-9 16,-4-4 1-1</inkml:trace>
  <inkml:trace contextRef="#ctx0" brushRef="#br0" timeOffset="-30995.99">15688 17036 44 0,'7'47'22'0,"-3"10"-25"15,-4-51 32-15,0 0-34 16,-4-2 1-16,1-8-8 15,-1-2 0-15,-3-10 9 16,0-5 0-16</inkml:trace>
  <inkml:trace contextRef="#ctx0" brushRef="#br0" timeOffset="-30788.09">15572 16688 26 0,'0'-12'13'0,"21"18"-3"0,-14 0 18 16,3 1-26-16,1 2 0 15,3 4 0-15,0-1 0 16,0-2-4-16,0-1 1 16,1-3 1-16,-5 0 0 15,4-2-6-15,0-4 1 0,0 0-6 16,1 0 1-16</inkml:trace>
  <inkml:trace contextRef="#ctx0" brushRef="#br0" timeOffset="-30249.99">15826 16964 28 0,'3'50'14'0,"8"-21"-6"0,-4-26 22 16,0 6-28-16,3-2 0 0,-3-4 0 15,4-6 0-15,3-7-3 16,4-2 0-16,-1-4 2 16,-2 0 0-16,-1-3-1 15,0 1 0-15,0 2 0 16,0 3 1-16,4 4 0 15,-1 0 0-15,4 2 1 16,1 7 1-16,6 0-1 16,0 3 1-16,0 4-1 15,-3-4 0 1,3-3-1-16,4 0 1 0,3 0-2 0,-3-3 0 16,-7 3 0-16,-4 0 1 15,-7 0-3-15,0-3 0 16,-7 3 0-16,-7 0 0 15,-3 0 0-15,-8 0 0 16,0 9-1-16,1 3 0 16,-1 4 1-16,1 9 1 15,3 10-1-15,3 2 1 16,8 10 0-16,3 13 1 16,7 6 0-16,3 12 0 0,8 10-1 15,-4-3 1-15,-3-4 0 16,-15-2 0-16,-6-14-1 15,-15-8 0-15,1-13 0 16,-8-10 1-16,4-9 0 16,-4-6 1-16,-3-16 0 15,-7-12 0-15,-1-13 0 16,-2 0 0-16,2-12 1 16,4-4 0-16,8-6-1 15,6 0 1-15,8 3 0 16,13-3 0-16,11 4 1 15,14 8 0-15,8 1-1 16,-5 0 1-16,8 6-1 16,0 3 0-16,-4 6-7 15,-3 0 1-15,-11 4-10 16,-10-7 0-16</inkml:trace>
  <inkml:trace contextRef="#ctx0" brushRef="#br0" timeOffset="-29497.22">16873 16641 46 0,'0'3'23'0,"4"-3"-15"15,-4 0 35-15,0 0-40 16,0 0 0-16,0 0 1 15,3 0 1-15,1 0-7 16,3 4 1-16,-3-1 2 16,3 3 0-16,0 0-7 15,0 1 1-15,-4 2-12 16,-3 0 0-16</inkml:trace>
  <inkml:trace contextRef="#ctx0" brushRef="#br0" timeOffset="-29340.99">16849 17074 59 0,'3'25'29'0,"11"-22"-44"0,-10 0 46 16,-1 1-57-16,1-11 1 15</inkml:trace>
  <inkml:trace contextRef="#ctx0" brushRef="#br0" timeOffset="-25672.02">9384 17720 56 0,'14'-9'28'0,"50"-1"-20"16,-36 4 29-16,11-10-36 15,13-3 0-15,23 4 0 16,16-7 1-16,12-3-3 16,9-7 0-16,-2 4-2 15,-8 3 1-15,-10 6-4 16,-15 0 0-16,-17 7-7 15,-14-1 1-15,-25 7-5 16,-21 6 1-16</inkml:trace>
  <inkml:trace contextRef="#ctx0" brushRef="#br0" timeOffset="-25415.77">9204 17845 55 0,'-18'22'27'0,"22"-15"-29"0,-1-7 54 16,8 0-48-16,17-3 1 15,11-1 4-15,25 4 0 0,17-3-11 16,24 0 0-16,19 0 7 16,6-3 0-16,-20-4-3 15,-11 1 0-15,-18 0-3 16,-14-1 0-16,-14 4-6 15,-11 0 0-15,-14 2-14 16,-10-2 0-16</inkml:trace>
  <inkml:trace contextRef="#ctx0" brushRef="#br0" timeOffset="-24516.25">13875 17626 43 0,'-25'12'21'0,"11"1"-14"0,14-10 19 0,-4-6-24 16,4 3 1-16,15-3 3 15,13-7 1-15,11 1-7 16,24 0 1-16,29-7 5 16,35-3 0-16,28-12-2 15,36-1 1-15,3-5-6 16,7-7 1-16,-18 0-4 15,-38 3 1-15,-32 10-4 16,-25 9 1-16,-25 9-5 16,-20 10 1-16,-26 13-5 15,-24 9 0-15</inkml:trace>
  <inkml:trace contextRef="#ctx0" brushRef="#br0" timeOffset="-24229.2">14083 17755 49 0,'0'6'24'0,"0"-3"-21"0,0-3 42 0,0 0-42 16,7 3 0-16,14-3 4 15,14 0 1-15,11 3-9 16,18-3 1-16,17 0 6 15,25 0 0-15,10-3-2 16,22-3 0-16,-8-7-3 16,11 1 0-16,-10-4-5 15,-22 0 0-15,-17 7-10 16,-25 3 1-16,-32 3-8 16,-10 6 1-16</inkml:trace>
  <inkml:trace contextRef="#ctx0" brushRef="#br0" timeOffset="-10280.64">12181 7491 14 0,'0'19'7'0,"4"25"-3"15,-4-35 8-15,0 10-13 16,0 6 1-16,0 0 0 0,0 10 0 15,0 12 0-15,-4 3 0 16,1 6-5-16,-1 7 1 16</inkml:trace>
  <inkml:trace contextRef="#ctx0" brushRef="#br0" timeOffset="-9681.22">12185 7284 25 0,'14'0'12'0,"18"3"-11"16,-18-3 23-16,7 3-23 16,4 0 1-16,3 7 2 15,7-1 1-15,11-2-5 16,11-1 0-16,6-3 3 16,8-6 0-16,3-3-1 15,-4-4 0-15,1 4-3 16,3 3 1-16,7 3-2 15,-7 0 1-15,-10 3-1 16,-11 3 1-16,-8 0-1 0,-6 4 0 16,-7-1-1-16,-11 4 1 15,-3 12-2-15,-8 3 1 16,-3 3-1-16,-7 7 1 16,-3 6-1-16,-1 0 1 15,-3-6 1-15,0 5 0 16,0 11 1-16,0 2 0 15,0-3 1-15,4 4 0 16,-4-4 0-16,-1-3 1 16,1 1-1-16,0 8 0 0,0-9 0 15,0-6 0-15,-3-3 1 16,-12-3 0-16,-9-7 1 16,-8-3 0-16,-7-6 0 15,-21-3 1-15,-18-13-2 16,-20-6 1-16,-8-9-8 15,-21-7 0-15</inkml:trace>
  <inkml:trace contextRef="#ctx1" brushRef="#br0" timeOffset="-131737.03">13621 13399 0</inkml:trace>
  <inkml:trace contextRef="#ctx0" brushRef="#br0" timeOffset="-8207.6">17822 15817 42 0,'14'43'21'0,"4"-11"-17"0,-11-20 22 16,0 10-25-16,-3 10 0 16,-4 2 2-16,-4 10 0 15,-3 9-4-15,0-6 1 16,0 0-2-16,-4 1 1 16,4-8-7-16,0-5 0 0,7-10-5 15,0-13 0-15</inkml:trace>
  <inkml:trace contextRef="#ctx0" brushRef="#br0" timeOffset="-7729.56">18052 15895 37 0,'3'9'18'0,"1"-21"-15"0,3 9 31 16,0 0-30-16,0 3 0 16,0 0 2-16,7-4 0 15,0 1-8-15,4 0 1 16,3 0 5-16,0 3 1 15,-3 0-3-15,-1 0 0 16,-2 3-1-16,-5 0 0 16,-3 4-2-16,-7-1 0 15,-3 6-1-15,-4 4 1 16,-4 6-2-16,-3 3 0 16,-4 0-1-16,1 0 1 15,-5 4 0-15,1 5 1 0,0 4-1 16,3-4 1-16,4-3 1 15,4-5 0-15,3-1 2 16,10-3 1-16,1-7 0 16,10-5 0-16,7-4 0 15,4-3 0-15,3 0-4 16,4-3 1-16,-1-6-12 16,1-7 1-16</inkml:trace>
  <inkml:trace contextRef="#ctx0" brushRef="#br0" timeOffset="-7069.17">18468 15795 33 0,'-4'6'16'0,"8"-9"-4"0,-4 3 16 0,3 3-24 16,-3-3 0-16,4 6 3 15,0-3 1-15,-1 0-9 16,4 1 1-16,4-1 5 16,3 0 1-16,7 0-3 15,11-3 1-15,-1 0-3 16,-2 3 1-16,-8 0-2 15,-4 0 0-15,-2 1-1 16,-8 2 0-16,-4 0-1 16,-6 3 0-16,-8 4-3 15,-3 0 1-15,-4-1-2 0,-3 7 1 16,4 0-1-16,-1 0 1 16,4 3 0-16,3-1 0 15,1-5 2-15,3-3 1 16,3-4 0-16,4 4 1 15,7-4 1-15,7 0 1 16,4 1 0-16,7 2 0 16,-4 1 0-16,0-4 1 15,0 1 0-15,-3 2 1 16,-8 4-2-16,-6 3 1 16,-8 6-2-16,-6-3 0 15,-8-3-5-15,-3-1 0 0,0-5-7 16,0-7 0-16</inkml:trace>
  <inkml:trace contextRef="#ctx0" brushRef="#br0" timeOffset="-6605.49">18888 15839 40 0,'3'0'20'0,"15"12"-18"0,-11-12 34 16,4 0-33-16,6 6 1 15,1-3 1-15,-1 4 1 16,5-7-8-16,6 0 1 15,0-3 3-15,0-4 1 16,-7 4-2-16,-6 0 0 16,-8 6-2-16,-11 10 1 15,-6-4-4-15,-5 7 1 16,-6 3-1-16,-3 3 0 16,-1 3-1-16,-3 3 1 15,3-6 1-15,4 3 0 0,3 0 3 16,4 0 0-16,14 3 3 15,7-6 0-15,11-6 1 16,-1-7 0-16,1-2 0 16,14-4 0-16,7-3-5 15,-1 0 1-15,-6 0-11 16,-4 3 1-16,-7 0-5 16,-13 0 1-16</inkml:trace>
  <inkml:trace contextRef="#ctx0" brushRef="#br0" timeOffset="-6274.43">17639 16691 58 0,'-7'22'29'0,"39"-12"-38"0,-15-10 58 15,15 3-45-15,17-3 1 16,15 0 3-16,21 0 0 16,24-6-11-16,-3-7 1 15,3 1 5-15,4-4 1 16,3 3-6-16,-10 1 1 0,-11-1-7 15,-17 1 0-15,-14-1-11 16,-19 7 1-16,-16 6-2 16,-15 3 1-16</inkml:trace>
  <inkml:trace contextRef="#ctx0" brushRef="#br0" timeOffset="-5733.73">18376 17080 64 0,'28'10'32'0,"-13"-13"-44"0,-15 3 68 15,0 0-56-15,0 0 1 16,-8 0 0-16,-6 0 0 15,-10 0-2-15,-8 6 1 16,-3 0-2-16,-1 4 1 16,-2 2-3-16,-5 1 1 15,4 5-2-15,4 1 1 16,7 3 0-16,3 3 0 16,11 7 1-16,11 5 0 15,6-5 2-15,11 8 0 16,7 1 0-16,4 0 1 15,0-7-1-15,-1-2 1 0,-2-4 0 16,-5-6 0-16,-3-3-1 16,-3 0 1-16,-11-4-1 15,-4 1 1-15,-6-4-1 16,-1 1 0-16,-6-7-1 16,-5-3 1-16,1-6-1 15,0-6 1-15,4-1 1 16,2-5 1-16,12-1 2 15,6-6 1-15,12-12 1 16,2 2 1-16,15-8 0 16,17-14 1-16,11-2-2 15,4-10 1-15,10-3-7 16,7 9 0-16,-7 4-16 16,-7 0 1-16</inkml:trace>
  <inkml:trace contextRef="#ctx0" brushRef="#br0" timeOffset="-2818.28">19505 16607 47 0,'7'19'23'0,"11"-16"-16"0,-11-3 23 16,0 0-29-16,3 0 0 15,5-3 0-15,6-1 0 0,11-5-2 16,10 0 1-16,7-1-2 16,1 1 0-16,-5-1-5 15,-6 1 0-15,-10 6-7 16,-15 0 1-16</inkml:trace>
  <inkml:trace contextRef="#ctx0" brushRef="#br0" timeOffset="-2609.6">19385 16977 57 0,'11'19'28'0,"35"-13"-36"15,-29-9 53-15,11 3-44 16,8-3 1-16,6 0-1 16,7 3 0-16,1 0-5 0,-4 0 1 15,-7-4-8-15,-8-5 1 16,-3 0-6-16,1-4 1 16</inkml:trace>
  <inkml:trace contextRef="#ctx0" brushRef="#br0" timeOffset="-2235.74">20345 16105 47 0,'-7'6'23'0,"7"29"-22"16,0-19 40-16,-4 9-40 15,-3 3 1-15,-4 13 0 16,-3 9 0-16,0 9-3 16,0 20 0-16,-3 9 0 15,-1-4 0-15,4 4-4 0,3-19 0 16,4-13-10-16,7-15 0 16</inkml:trace>
  <inkml:trace contextRef="#ctx0" brushRef="#br0" timeOffset="-1888.75">20666 16256 50 0,'17'34'25'0,"-13"-15"-26"0,-4-10 40 0,-4 7-38 16,-3 3 0-16,-7 3-1 15,-3 3 0-15,-1-3-1 16,-3 0 1-16,-4-3 0 16,4 6 1-16,3-10-1 15,8 7 0-15,3-6 0 16,7 3 1-16,10-4-1 16,8 4 1-16,7 6 0 15,-1 4 0-15,1 2 0 16,7 7 0-1,-4-7-1-15,-7-6 1 0,-10 3-3 16,-11 7 0-16,-7-4-5 16,-11-3 1-16,-7-6-9 15,-14-12 0-15</inkml:trace>
  <inkml:trace contextRef="#ctx0" brushRef="#br0" timeOffset="-1603.91">20648 16328 56 0,'7'-3'28'0,"4"6"-32"0,-4 0 48 0,0-3-42 16,0-3 1-16,3 3-1 15,8 0 1-15,14-3-5 16,7-4 1-16,10 4 1 15,15 0 1-15,3-6-6 16,-11-4 1-16,-10-3-8 16,-7 1 1-16,-11-7-6 15,-10 3 1-15</inkml:trace>
  <inkml:trace contextRef="#ctx0" brushRef="#br0" timeOffset="-1350.44">21191 16193 46 0,'7'41'23'0,"-3"-4"-30"0,-4-27 41 16,-4-4-34-16,1 3 1 16,-4 7 2-16,-4 6 1 15,1 3-4-15,-1 6 1 16,1 1 2-16,-1-1 0 15,4-3-1-15,3 1 0 16,4-4-1-16,4-3 1 16,6-10-3-16,5-2 1 15,2-7-4-15,-3-10 1 16,7-5-10-16,8-7 0 16,-1-6-2-1,4-9 1-15</inkml:trace>
  <inkml:trace contextRef="#ctx0" brushRef="#br0" timeOffset="-1122.98">21495 16077 34 0,'-11'19'17'0,"1"40"-6"0,3-37 30 0,-1 6-38 16,-6 13 1-16,-10 9 0 15,3 16 1-15,-8 13-7 16,1 12 1-16,0 3 3 15,7 9 1-15,3-9-5 16,0-9 1-16,4-16-14 16,-3-16 0-16</inkml:trace>
  <inkml:trace contextRef="#ctx0" brushRef="#br0" timeOffset="2089.77">21982 16801 47 0,'0'3'23'0,"7"-3"-17"0,0-3 24 16,3-3-30-16,8 0 1 15,14-4 0-15,14 4 1 16,6 0-3-16,8-1 1 15,11 4-3-15,-8 3 0 16,-3-3-11-16,4-6 1 16</inkml:trace>
  <inkml:trace contextRef="#ctx0" brushRef="#br0" timeOffset="2418.11">22430 16450 23 0,'3'22'11'0,"15"0"2"16,-11-19 6-16,0 6-17 15,0 4 1-15,4-4 3 16,3 1 1-16,3 2-7 15,12 7 1-15,9-3 4 16,12-4 1-16,3 1-2 0,-8-1 1 16,-6 4-3-16,-14 3 0 15,-4 3-3-15,-14 16 0 16,-24-10-2-16,-19 9 1 16,-10 4-5-16,-14 0 1 15,-3 3-8-15,10-10 1 16</inkml:trace>
  <inkml:trace contextRef="#ctx0" brushRef="#br0" timeOffset="2646.19">22430 16569 24 0,'0'6'12'0,"-4"7"3"15,4-4 12-15,0 4-25 16,4 6 1-16,-4 9 4 16,0 10 0-16,3-4-10 15,-3-3 0-15,4-2-2 16,-1-4 0-16,4-13-6 16,0-5 0-16</inkml:trace>
  <inkml:trace contextRef="#ctx0" brushRef="#br0" timeOffset="3516.83">23079 16485 31 0,'3'9'15'0,"1"-12"-2"16,-4 3 16-16,3 0-25 15,1 3 0-15,-1 6 1 16,1 7 1-16,-4 6-8 15,0 6 1-15,0 16 3 16,0 9 1-16,-11 20-5 16,1 5 0-16,-1 10-4 15,1-4 1-15,3-15-7 16,3-15 0-16,4-26-2 16,4-16 1-16</inkml:trace>
  <inkml:trace contextRef="#ctx0" brushRef="#br0" timeOffset="4099.87">23276 16497 22 0,'-7'16'11'0,"11"-10"-7"16,-4-3 17-16,0-3-21 15,3 3 1-15,1 0 2 16,-1-3 1-16,-3 0-3 16,4 4 0-16,-4-4 3 15,3 3 1-15,-3 0-1 16,4 0 1-16,-4 0-2 15,0 3 0-15,3-2-1 16,1-1 1-16,0 3-1 16,-1-3 0-16,4 0 0 15,0 0 1-15,4 0 0 16,6 7 0-16,5-1-2 0,-1 1 1 16,7 2-1-16,11-2 1 15,-8-1-2-15,-2 4 1 16,-8-1-1-16,-7 1 0 15,-10 9-2-15,-12 0 1 16,-6 3-2-16,-3 0 1 16,-4 3-2-16,-4 3 1 15,-7 1 0-15,4-1 1 16,7 0 2-16,3-2 1 16,7-1 2-16,4 0 0 15,11-3 2-15,7 0 0 16,3-6-1-16,10-6 0 0,15-4-4 15,3-3 1-15,1-6-14 16,3-15 1-16,-8-1-5 16,-2-3 1-16</inkml:trace>
  <inkml:trace contextRef="#ctx0" brushRef="#br0" timeOffset="5467.44">23809 16522 39 0,'0'10'19'0,"0"-7"-8"0,0-3 20 16,0 0-27-16,4-3 0 15,3-1 2-15,3-2 1 16,8 0-9-16,3 0 1 0,0-1 5 15,0 4 0-15,4 3-2 16,7 0 1-16,-4 0-2 16,-3 3 0-16,-8 4-2 15,-3 2 1-15,-7-3-2 16,-10 4 0-16,-8-1-2 16,4 4 1-16,-3 2-2 15,-4-2 1-15,-4-1-1 16,0 4 1-16,4 0 0 15,4-1 1-15,-1 4 0 16,8-3 0-16,3 6 1 16,3-3 1-16,11 0 1 15,-3-1 1-15,-1 4 1 16,4-6 1-16,1 0 0 16,-1 6 0-16,0 0-1 15,-7-1 1-15,-11 5-3 0,-3 2 1 16,-3 3-4-16,-4 4 0 15,-4-7-5-15,-3 0 1 16,-4-9-6-16,7-16 0 16</inkml:trace>
  <inkml:trace contextRef="#ctx0" brushRef="#br0" timeOffset="5900.92">24201 16560 48 0,'3'12'24'0,"18"-2"-27"15,-10-7 44-15,6-3-40 16,8 3 1-16,7-3 1 15,3 0 1-15,0 0-4 16,-3 0 0-16,-4 0 2 16,-3 0 1-16,-7 3-2 15,-8 7 1-15,-10-1-3 16,-10 3 1-16,-8 4-2 16,-14 3 1-16,-3 6-1 15,0 10 0-15,0-7 0 16,3 3 1-16,0 7 1 0,11-1 0 15,3-2 1-15,8-1 0 16,10-2 1-16,7-4 0 16,7-9-1-16,14-7 0 15,11-5-4-15,3-7 0 16,-3-7-10-16,-4-2 0 16,4-13-3-16,0 3 0 15</inkml:trace>
  <inkml:trace contextRef="#ctx0" brushRef="#br0" timeOffset="6163.33">24751 16739 46 0,'0'25'23'0,"18"-22"-24"16,-11-3 44-16,3-3-42 16,8-1 0-16,7-2 1 15,3-3 0-15,3-1-3 16,-2 1 0-16,-8 3-2 16,0-1 0-16,-7 4-11 15,-7 0 0-15</inkml:trace>
  <inkml:trace contextRef="#ctx0" brushRef="#br0" timeOffset="6339.13">24740 16895 49 0,'7'19'24'0,"15"-22"-18"0,-12 6 36 15,8 0-40-15,6 4 0 16,8-1 0-16,3-3 0 15,-3 0-7-15,0-6 0 0,-7 0-10 16,-15-7 0-16</inkml:trace>
  <inkml:trace contextRef="#ctx1" brushRef="#br0" timeOffset="-115959.73">20712 12950 0,'0'0'16,"0"0"-1,0 0-15,0 0 16,0 0-1,0 0 1,0 0 0</inkml:trace>
  <inkml:trace contextRef="#ctx0" brushRef="#br0" timeOffset="7643.54">25820 16594 34 0,'21'3'17'0,"0"-15"-4"16,-17 6 17-16,-1-1-25 15,1 1 1-15,-4 6 0 16,-7 0 0-16,-4 3-9 15,-14 7 1-15,-6 2 4 16,-1-2 1-16,-3 5-5 0,-4 4 1 16,-4 3-2-16,-2 9 0 15,-1 1-2-15,3-1 0 16,5-6 0-16,2-3 0 16,15 3 1-1,11 0 0-15,10 0 1 0,10 0 1 16,15 1 1-16,14 5 1 15,-4 3 1-15,-3-5 0 16,-1-1 1-16,-6 0 0 16,-4-3-1-16,-14 0 1 15,-3-3-2-15,-1 0 1 16,-6-3-1-16,-4-7 0 0,-4-5-1 16,1-7 1-16,-1-10 1 15,8-8 0-15,-1-8 1 16,4-2 1-16,7-3 2 15,4-7 0-15,3 1 0 16,10-1 0-16,12 0-1 16,-1 1 0-16,0-1-5 15,4 4 1-15,-4 2-8 16,-3 7 0-16,-4 6-8 16,-6 4 1-16</inkml:trace>
  <inkml:trace contextRef="#ctx0" brushRef="#br0" timeOffset="7884.21">26053 16883 65 0,'0'9'32'0,"7"1"-44"0,-7-10 63 16,7 0-51-16,0 3 0 16,0 0-4-16,0 3 1 0,0-3-1 15,0 4 0-15,0-4-13 16,-7-10 0-16</inkml:trace>
  <inkml:trace contextRef="#ctx0" brushRef="#br0" timeOffset="8191.09">26395 16616 33 0,'-7'41'16'0,"0"22"-6"0,3-48 14 15,-3 7-24-15,-3 0 1 16,-1 10-1-16,-3 2 1 16,0 1-2-16,3 12 1 15,-3 3-3-15,0 3 1 16,7-9-9-16,0-16 1 15</inkml:trace>
  <inkml:trace contextRef="#ctx0" brushRef="#br0" timeOffset="8529.44">26734 16648 38 0,'7'9'19'0,"-14"22"-25"0,3-21 31 0,-3 5-25 16,-4 4 1-16,-3 3 0 15,-7 0 1-15,-4-6-3 16,-3 3 1-16,0-1 0 16,3 1 0-16,4 0 0 15,3-6 1-15,4-1-1 16,7-2 0-16,11 2 0 15,6-2 1-15,8 2 0 16,7 1 1-16,3 2-1 16,-3 7 1-16,-1-3-1 15,-6-3 0-15,-4 6-1 16,-7 3 0-16,-10 0-3 0,-12-3 1 16,-6-3-9-1,-3-10 0-15</inkml:trace>
  <inkml:trace contextRef="#ctx0" brushRef="#br0" timeOffset="8770.62">26688 16657 42 0,'35'9'21'0,"0"1"-22"0,-21-10 33 0,7 0-32 15,11-6 1-15,4-1-1 16,6 4 1-16,4-6-1 16,7-4 0-16,-8-3-2 15,-2 1 1-15,-8-1-6 16,-7 0 0-16,-7-2-5 16,-10-1 1-16</inkml:trace>
  <inkml:trace contextRef="#ctx0" brushRef="#br0" timeOffset="9079.95">27277 16547 45 0,'7'32'22'0,"-7"-14"-29"0,0-8 41 16,-4-4-34-16,1 0 1 15,-4 4 2-15,0 2 1 16,0 4-4-16,-4 6 1 16,0 6 1-16,1 0 1 15,-1-3-1-15,1-3 1 0,3 0-3 16,0 0 1-16,3-3-4 16,4-3 1-1,7-7-3-15,4-6 0 0,6-3-7 16,1-3 1-16,3-9-3 15,11-10 0-15</inkml:trace>
  <inkml:trace contextRef="#ctx0" brushRef="#br0" timeOffset="9290.84">27555 16425 24 0,'-3'22'12'0,"-11"19"0"16,7-26 19-16,-4 14-25 15,-6-1 0-15,-5 9 4 16,-9 14 0-16,2-1-13 16,1 12 0-16,4 14 8 0,-1 5 1 15,0 10-4-15,0-6 0 32,1-16-7-32,-1-13 1 0,7-15-11 0,-3-16 0 15</inkml:trace>
  <inkml:trace contextRef="#ctx0" brushRef="#br0" timeOffset="10554.4">22913 16130 30 0,'-4'3'15'0,"1"-3"-4"0,3 0 15 16,3 3-22-1,-3 4 0-15,4 5 3 0,-1 7 0 16,-3 6-9-16,0 3 1 15,0 13 5-15,-3 9 0 16,-1 26-3-16,4 8 1 16,-3 7-3-16,-4 16 1 15,3 12-1-15,1-3 0 16,-4-3-1-16,0-16 1 16,0-9-2-16,-4-10 1 15,4-9-7-15,0-12 1 0,0-17-5 16,-4-18 0-1</inkml:trace>
  <inkml:trace contextRef="#ctx0" brushRef="#br0" timeOffset="11412.1">23029 16130 26 0,'4'3'13'0,"3"10"-15"0,-4-10 18 15,5 0-15-15,-1 0 1 16,0 0 3-16,0 1 0 16,0-1-5-16,0 0 0 15,0 0 4-15,3 0 1 16,5 0-1-16,2 3 0 0,8 1-1 15,10-1 0-15,7 0 0 16,1-3 0-16,17 4-1 16,7-4 1-16,17-3 0 15,8-3 1 1,0-4-2-16,-4-5 1 16,7-1-1-16,4 1 0 15,-4 2-1-15,4 1 0 16,-7 0-2-16,0-1 1 0,-1 1 0 15,-6 6 0-15,-11-1-1 16,-7 1 1-16,-10-3-1 16,-12 6 1-16,-6-3-1 15,-7 0 1-15,-7 9-1 16,-8 7 0-16,-3 9-2 16,-7 6 1-16,-7 0-2 15,-3-3 1-15,-4 6 0 16,0 1 0-16,0-1 0 15,0 1 1-15,-4 8 0 0,-3 7 1 16,0-3 1-16,-7 13 0 16,-7 12-2-16,-4 3 0 15,0 12 0-15,0 11 1 16,4 2-2-16,7-3 1 16,3-10 0-16,1-5 0 15,3 2 0-15,3-8 1 16,4-1 0-16,0-3 1 0,-4-10 0 15,-6 1 1-15,-12-10 0 16,-9-9 1-16,-12-10 0 16,-10-9 1-1,-14-13-1-15,-11-5 0 0,-24-4-1 16,-25-4 0-16,-7-8-2 16,-18-4 0-16,-10-9-9 15,7 0 0-15</inkml:trace>
  <inkml:trace contextRef="#ctx0" brushRef="#br0" timeOffset="12447.14">25555 16124 39 0,'0'3'19'0,"-7"10"-17"15,4-7 30-15,-4 6-32 0,-4 7 0 16,0 6 0-16,-3 4 1 16,-3 14-1-16,-1 14 1 15,-7 15 0-15,1 19 0 16,2 0-1-16,1 12 1 16,0 10-2-1,-4-6 0-15,1-1-3 0,6-18 1 16,0-6-7-16,4-16 0 15,7-16-2-15,4-25 1 16</inkml:trace>
  <inkml:trace contextRef="#ctx0" brushRef="#br0" timeOffset="13184.22">25365 16340 26 0,'28'32'13'0,"28"-7"-14"16,-31-19 22-16,7 3-18 0,10 4 1 15,18-1 2-15,11-2 0 16,17-4-7-16,7-6 0 16,18-3 6-16,14-3 0 15,7-1-2-15,0-2 0 16,18 3 0-16,3-10 0 16,-10 0-1-16,-15-6 0 15,1 7-1-15,-18 2 0 16,-4 4 0-16,-3-4 0 15,-11-2-1-15,-21-4 1 16,4-6-1-16,3 0 1 16,-11 3 0-16,-6 3 0 15,-8 6-1-15,1 7 1 0,-11 6-2 16,-4 9 1-16,-3 7-2 16,-4 0 1-1,-3 3-1-15,-7-4 0 0,-4 4 0 16,-7 0 1-16,-7 9-1 15,-11 0 0-15,-6 10 1 16,-11 12 0-16,-11-3 0 16,-10 7 1-16,-15 8-3 47,4 7 1-47,-3 19-1 15,3 9 0-15,7 4 0 0,14 5 0 16,8-12 1-16,9-6 0 0,5-3 1 15,3-10 1-15,0-12 1 16,0-4 0-16,-7-8-1 0,-8-8 1 16,-16-8-1-16,-15-7 1 0,-21-3 0 15,-25-6 0-15,-28-6 0 0,-18-7 0 32,-28-9 0-32,-24-13 0 0,-11-6-1 15,-25-3 0-15,-4 9-2 0,-13 4 0 16,7 12-8-16,-4-3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2-09T15:21:33.68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2-09T15:22:04.145"/>
    </inkml:context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3919 4440 36 0,'0'6'18'0,"0"0"-10"16,0-6 18-16,0 0-25 16,0 0 1-16,0 0 2 15,0 0 1-15,7-6-6 16,-7 0 1-16,0 6 3 16,11-3 1-16,7 3-1 15,3-7 1-15,11 7-2 16,10-3 0-16,7 3 0 15,18-6 0-15,-14 3-1 16,4 3 1-16,-8 3-1 0,-10 6 1 16,-7 13-3-16,-22 16 1 15,-10-3-3-15,-21 12 0 16,-11 6-3-16,-7 0 1 16,-6 4-3-16,-8-4 0 15,-7-3 0-15,3-9 0 16,8-3 2-16,14-1 0 15,-1-15 2-15,12-3 1 16,6-7 2-16,0-12 0 0,8-9 3 16,6 6 0-16,15-6 1 15,-1 2 0-15,8-2 0 16,7-4 0-16,3 1 1 16,4 5 1-16,-4 7-2 15,0 7 1-15,4 2 0 16,0 1 0-16,3 8-1 15,-3 1 0-15,-1 3-1 16,1 3 0-16,-4 0-3 16,1-6 0-16,-12-6-9 15,4-4 1-15,-6-9-5 16,9-6 1-16</inkml:trace>
  <inkml:trace contextRef="#ctx0" brushRef="#br0" timeOffset="334.8">5105 4684 58 0,'-4'0'29'0,"-6"4"-35"0,3-4 58 0,-4 6-51 15,0 3 0-15,-10 10 2 16,-7 0 0-16,-4 15-5 16,-7 10 1-16,1-6-1 15,-1 6 1-15,11 3-5 16,3-3 1-16,4-13-8 15,3-3 1-15,8-9-5 16,-1-19 1-16</inkml:trace>
  <inkml:trace contextRef="#ctx0" brushRef="#br0" timeOffset="556.99">4703 4785 31 0,'14'19'15'0,"-7"6"-7"16,3-22 21-16,1 6-27 0,-1 1 1 16,8 5 0-16,-7 4 0 15,6 0-4-15,-3-3 0 16,4 2 2-16,10 1 0 16,-7 0-2-16,1 0 0 15,-1-7-4-15,0-2 1 16,4-10-8-16,-11 0 1 15</inkml:trace>
  <inkml:trace contextRef="#ctx0" brushRef="#br0" timeOffset="1082.05">5200 4042 58 0,'0'3'29'0,"11"-9"-38"16,-1 2 55-16,-6 4-44 15,6 4 1-15,4-4 0 16,0-4 1-16,8 4-5 16,-5 0 1-16,1 0 2 15,-4 0 1-15,-7 7-3 0,-7 5 0 16,0 7-2-16,-7-3 0 16,3 6-2-16,-6-7 0 15,-1 4-3-15,4 3 0 16,0-3 1-16,4-7 0 15,-1 4 1-15,8 0 0 16,3 3 4-16,3-7 1 16,1 1 3-16,3-4 1 15,7 1 0-15,4-1 1 0,3 0-1 16,-7 4 1-16,0-4-3 16,-14 7 1-16,-3 0-6 15,-11-7 1-15,-7 4-7 16,-7 2 0-16,-15 1-6 15,8-7 0-15</inkml:trace>
  <inkml:trace contextRef="#ctx0" brushRef="#br0" timeOffset="1684.94">5599 4967 52 0,'0'3'26'0,"24"13"-29"0,-13-13 46 16,7-3-40-1,10 0 0-15,0-3 1 0,4-4 1 16,7 1-7-16,10 0 0 16,-7 3 1-16,4 3 0 15,-4 0-8-15,-10-4 0 16,0-2-8-16,-7-13 1 15</inkml:trace>
  <inkml:trace contextRef="#ctx0" brushRef="#br0" timeOffset="2941.36">6371 4587 40 0,'4'0'20'0,"10"-9"-19"0,-7 6 30 15,3-4-30 1,5 1 1-16,2-3 4 0,11 3 0 16,4-4-5-16,7 1 0 15,3-1 4-15,8-2 0 16,-1-1-1-16,-3 4 1 15,-7 6-3-15,-7-7 0 16,-8 13-2-16,-6 13 0 16,-11 3-2-16,-7 6 0 15,-11 13-1-15,-6 6 1 16,-4 9-2-16,-1 10 0 16,-6-1 0-16,7 4 0 15,-7-3-2-15,7 0 1 0,-1-4-4 16,5-6 0-16,6-9-4 15,1-22 0-15</inkml:trace>
  <inkml:trace contextRef="#ctx0" brushRef="#br0" timeOffset="3184.59">6445 5007 36 0,'11'19'18'0,"-8"-12"-12"16,1-7 31-16,6 0-33 15,5 0 1-15,6 0 1 16,7-7 1-16,11 1-9 16,3-7 0-16,8 7 4 0,-1-6 0 15,-7 9-9-15,-3-1 1 16,7 4-9-16,-18-3 0 15</inkml:trace>
  <inkml:trace contextRef="#ctx0" brushRef="#br0" timeOffset="3456.11">7246 4829 42 0,'4'37'21'0,"-11"17"-15"0,-1-45 30 0,-6-3-34 15,-3 13 0-15,-4 3 1 16,-15 9 0-16,1 1-4 16,0 9 0-16,3 3 2 15,4-4 0-15,7-2-3 16,3-10 0-16,4-6-7 15,3-6 0-15,4-16-6 16,-3-10 1-16</inkml:trace>
  <inkml:trace contextRef="#ctx0" brushRef="#br0" timeOffset="3650.02">6907 5033 41 0,'11'53'20'0,"24"-6"-19"0,-24-38 33 16,3 7-34-16,11 3 0 15,-4 0-1-15,-4-1 0 16,5-2-5-16,-1-3 1 16,-4-10-7-16,5-9 0 15</inkml:trace>
  <inkml:trace contextRef="#ctx0" brushRef="#br0" timeOffset="4611.72">8061 5136 44 0,'-7'13'22'0,"14"-4"-13"0,-3-12 29 0,3 6-36 15,10-3 0-15,1 0 1 16,14 0 1-16,3-3-5 15,11-3 1-15,3-4 2 16,4-2 0-16,-4-1-6 16,-3 1 0-16,-10 2-12 15,-12-6 1-15</inkml:trace>
  <inkml:trace contextRef="#ctx0" brushRef="#br0" timeOffset="4863.8">8368 4989 53 0,'-11'40'26'0,"-3"14"-30"0,11-39 40 15,-1 1-36-15,1 9 0 16,-1 13-5-16,1-1 0 0,3 10-1 16,0 7 1-16,3-13-9 15,1-7 1-15</inkml:trace>
  <inkml:trace contextRef="#ctx0" brushRef="#br0" timeOffset="5465.95">9059 4634 41 0,'-3'35'20'0,"3"2"-28"0,3-27 34 16,-3-1-35-16,0 4 1 15,0-1-11-15,0-2 0 16,-3-4 23-16,-1-6 1 15,1 0-10-15,-1 0 0 0,1 0 8 16,-1 0 0-16,1 3 7 16,-4-3 0-16,3 6 0 15,1-2 0-15,3 5-4 16,0 0 1-16,3 4-3 16,1 6 1-16,3-4-1 15,3 7 1-15,1 3-1 16,3-12 1-16,-3-4-1 15,3 4 0-15,3-1-2 16,1-2 1-16,7-1-2 16,-1 1 0-16,5-1-1 15,2 1 1-15,-3 2-1 16,-3 7 0-16,0-3 0 16,0 12 0-16,-4-16-1 15,-4 7 1-15,-6 16-2 16,-8 2 0-16,-10 4-3 15,-7-3 1-15,-21-1-5 16,-4-5 0-16,4-17-6 0,-7-2 0 16</inkml:trace>
  <inkml:trace contextRef="#ctx0" brushRef="#br0" timeOffset="5764.02">9077 4578 65 0,'7'12'32'0,"14"-5"-39"16,-7-14 63-16,18-2-56 15,14-10 1-15,21-9-1 16,18 0 1-16,6-13-4 16,15-6 1-16,7 3-2 15,-4-6 1-15,-20 15-6 16,-19 7 1-16,-24 3-11 16,-21 13 1-16</inkml:trace>
  <inkml:trace contextRef="#ctx0" brushRef="#br0" timeOffset="6726.77">3888 5860 30 0,'7'16'15'0,"24"9"-7"0,-16-22 14 0,9 4-20 15,8-4 0-15,7 0 2 16,10 0 1-16,15 0-4 16,13 0 0-16,11 0 4 15,22 1 1-15,13 5 0 16,25-9 0-16,11 6-1 15,28-6 0-15,4 0-2 16,17 0 1-16,4-3-1 16,3 0 1-16,18 0-2 15,-4 0 1-15,25-4-1 0,-4 1 0 16,18 3-1-16,1 0 0 16,6-7-2-16,0-5 1 15,-3-4-1-15,-22-6 1 16,-10 3-3-16,-11-3 1 15,-45 6-3-15,-33 3 1 16,-24 16-10-16,-28 0 0 16,-42 7-4-16,-26 8 0 15</inkml:trace>
  <inkml:trace contextRef="#ctx0" brushRef="#br0" timeOffset="7581.59">6209 6528 44 0,'0'0'22'0,"0"-3"-17"0,0 6 38 15,-4 4-42-15,-6 8 0 16,-8 7 1-16,-3 0 0 16,-7 6-3-16,-18 10 1 0,-3 3 0 15,3 12 1-15,-11 7-4 16,-3 9 0-16,7-7-5 15,7-5 0-15,4-13-7 16,10-10 0-16</inkml:trace>
  <inkml:trace contextRef="#ctx0" brushRef="#br0" timeOffset="7866.5">5747 6782 40 0,'21'38'20'0,"0"12"-21"0,-14-31 31 15,14 6-30-15,4 6 0 16,14 10 1-16,7 6 1 15,0-9-3-15,-1-7 1 16,-2-6-2-16,-4 0 1 16,-8-9-8-16,-2-7 1 15,-8-2-4-15,-4-17 1 16</inkml:trace>
  <inkml:trace contextRef="#ctx0" brushRef="#br0" timeOffset="8213.21">6481 6880 53 0,'0'3'26'0,"24"-3"-29"16,-13 0 54-16,3-3-49 15,4-1 0-15,10-2 3 0,14-3 0 16,15 2-6-16,-5 1 0 16,16-9 4-16,-1 2 0 15,3 0-4-15,-10 1 1 16,-7 2-5-16,-7 1 0 15,-4 0-12-15,-14-1 1 16,-6 1-3-16,-5 3 1 16</inkml:trace>
  <inkml:trace contextRef="#ctx0" brushRef="#br0" timeOffset="8766.42">7454 6469 54 0,'7'6'27'0,"7"3"-31"16,-7-9 54-16,8 0-48 15,9-3 1-15,8 0 2 16,7 0 0-16,3 0-6 16,4-3 0-16,-11 2 4 15,1 4 0-15,-8-3-4 0,-7 6 1 16,-14 4-4-16,-7 2 1 15,-7 4-4-15,-4 2 1 16,-6 1-3-16,-1 12 1 16,-3-6 1-16,0-6 0 15,7 3 1-15,7 0 1 16,-4-1 2-16,15 1 1 16,3 0 2-16,7 0 1 0,7-4 1 15,11 4 1-15,10 0 2 16,-3-3 1-16,0-4 0 15,-4-2 1-15,-7 2-1 16,-7 1 0-16,-7 9-3 16,-10 6 1-16,-15 3-5 15,-13 10 0-15,-22 6-8 16,-4-6 0-16,-10-10-7 16,-3-9 0-16</inkml:trace>
  <inkml:trace contextRef="#ctx0" brushRef="#br0" timeOffset="11050.07">7334 4239 11 0,'0'10'5'0,"11"-23"13"15,-11 13-12-15,0 0 1 16,0 0 0-16,0 3 6 16,0 0 0-16,0 4-14 15,0-7 0-15,7 3 11 16,-7-3 0-16,0 0-3 16,7 0 1-16,4-3-3 15,3 3 1-15,7-7-2 16,-4 4 1-16,12 0-1 15,6 3 0-15,0 0-2 0,1 3 1 16,-8 0-2-16,-4 4 1 16,-2-4-3-16,-19 9 0 15,-3 1-2-15,-3 6 1 16,-8-1-2-16,-3 1 1 16,0-3 0-16,-4 0 1 15,1-7 0-15,2 7 1 16,1-1 0-16,7 7 1 15,0-9 1-15,4 3 0 16,-4 2-1-16,3-2 1 16,4-10 0-16,4 4 1 0,6-4 0 15,11 0 1-15,8 1-1 16,6-4 1-16,7 3-2 16,-3-6 0-16,-4 0-5 15,1 0 0-15,-8 3-15 16,-7-3 1-16</inkml:trace>
  <inkml:trace contextRef="#ctx0" brushRef="#br0" timeOffset="18767.07">23354 7199 26 0,'0'0'13'0,"7"7"-1"0,-7-7 13 16,3 3-23-16,1 0 0 15,0 3 3-15,-1 7 0 16,4 2-5-16,0 7 0 16,0 0 3-16,0 7 1 0,0 5-2 15,0 1 1-15,0-1-2 16,1 1 1-16,-1-7-2 16,7-6 1-16,-4 3 0 15,1-6 1-15,3-10-1 16,-3-6 1-16,-1-9-1 15,1-10 1-15,-4-9-2 16,-4-6 1-16,-3-10-1 16,0-9 0-16,-3 3-1 15,-1-3 0-15,-3-4 0 16,0 1 0-16,0-3 0 16,-4 2 0-16,4 1 0 15,0 6 1-15,0 0-1 16,4 3 1-16,-1-3-1 15,1 6 1-15,-1 10 0 16,4 3 0-16,-3-4-1 16,3 7 1-16,0 6 0 0,3 4 0 15,4 2 0-15,0 4 1 16,4-1-2-16,-1-2 1 16,1-4 0-16,0 4 0 15,3-1-1-15,0 0 1 16,0 1 0-16,4 9 0 15,-1-4 0-15,4 1 0 16,1 3 0-16,-1 0 1 16,3-3-1-16,5-4 1 15,2 1 0-15,5-1 0 0,3 1 0 16,-1 0 0 0,-2-1 0-16,9 4 0 0,8 3 1 15,0 3 0-15,4 0-1 16,3 0 0-16,7 0 0 15,0 0 0-15,-4 0 0 16,8 3 0-16,10 0 0 16,-3 3 0-16,6 4 0 15,4-1 0-15,-3 1 0 16,7 2 1-16,7 1-1 16,-1-1 1-16,8-2-1 15,-11 5 0-15,15 1-1 16,3 3 1-16,7-7 0 15,0 1 1-15,-8-7-1 16,12 0 0-16,6 1 0 16,5-1 1-1,76-3-1 1,-24-3 0-16,-17 0-1 0,-1 0 1 16,-3 0-1-16,-11 3 1 15,7 0-1-15,4 1 0 16,0 2 0-16,-4-3 1 15,-3 0-2-15,10-3 1 16,-14 0 0-16,4-3 0 16,10 3 0-16,-6 0 0 15,6 3 0-15,0 3 0 16,4 4 0-16,-14-1 0 16,0 1 0-16,14-4 1 0,-22 0-1 15,1-3 0-15,3 0 0 16,7 0 1-16,-17 1-1 15,0-1 0-15,3 0 0 16,-7-3 0-16,-25 3 0 16,-10 3 0-16,-3 1-3 15,-19-1 0-15,-17-3-9 16,-21-6 1-16,-32-7-8 16,-14 1 1-16</inkml:trace>
  <inkml:trace contextRef="#ctx0" brushRef="#br0" timeOffset="20583.22">24137 6911 17 0,'4'0'8'0,"-1"-9"1"0,-3 9 8 0,0 0-15 16,0 0 0-16,0-4 3 15,0 1 1-15,-3 3-6 16,3 0 0-16,0-6 6 16,0 6 0-16,3 0-1 15,4 0 1-15,4 3-1 16,3 7 1-16,11 2-2 16,10 1 1-16,11-1-1 15,0 1 0-15,-1 2-2 16,-6-5 1-16,-7 2-2 15,-7 4 1-15,-11 12-3 16,-11 7 1-16,-17-1-3 16,-21 10 0-16,-7 0-2 15,-8-3 0-15,-6-10-1 16,-4-6 1-16,7-6-1 16,3-3 1-16,8-4 1 15,7-5 1-15,7-4 1 16,10-3 1-1,7-7 1-15,11 1 0 0,0 0 0 0,11 3 1 16,3 3-1-16,7 6 1 16,0 3 1-16,4 1 0 15,0 5-1-15,-4 1 0 16,4 3 1-16,3 0 1 16,0-7 0-16,4 7 0 15,0 0-1-15,3-7 0 16,0 1-1-16,-3 0 0 0,0-4-8 15,-4-6 1-15,0-6-7 16,-3-6 0-16</inkml:trace>
  <inkml:trace contextRef="#ctx0" brushRef="#br0" timeOffset="20884.82">25026 7121 46 0,'0'38'23'0,"-7"-4"-20"0,3-34 41 15,-3 3-44-15,-10 7 0 16,-8 2 0-16,-14 7 0 15,0 6 0-15,1 0 0 16,-5 10 0-16,1 2 0 16,3 1-3-16,4-4 1 15,7-2-5-15,3-10 0 16,7-10-8-16,11-18 1 16</inkml:trace>
  <inkml:trace contextRef="#ctx0" brushRef="#br0" timeOffset="21093.64">24596 7077 31 0,'21'44'15'0,"7"28"-6"16,-14-53 20-16,4 9-28 16,-1 0 1-16,5 7 1 15,2 6 1-15,8-1-5 16,0-2 0-16,0 3 2 15,-1-10 0-15,-2-9-5 16,-8-9 0-16,-4-13-8 16,1-13 0-16</inkml:trace>
  <inkml:trace contextRef="#ctx0" brushRef="#br0" timeOffset="21619.85">25128 6666 48 0,'14'10'24'0,"1"-13"-22"0,-8-1 41 0,7-2-41 16,7 0 1-16,0 3 0 15,0 0 1-15,0 3-5 16,-3 3 1-16,-4 3 2 16,-3 3 0-16,-8 1-2 15,-3 2 1-15,-3 1-3 16,-4-4 1-16,-4 1-2 15,-3-1 0-15,0-3-1 16,0 1 0-16,0-1 0 16,3 0 1-16,8 1 1 15,-1-1 0-15,11 0 1 16,4 0 0-16,3 4 1 16,3-1 1-16,1-6-1 15,0 4 1 1,-4 15-2-16,-4 3 1 15,-6 0 0 1,-8 0 0-16,-6-3-2 0,-11-3 0 16,-4-4-6-16,-7-2 1 15,4-13-5-15,-7-10 0 16</inkml:trace>
  <inkml:trace contextRef="#ctx0" brushRef="#br0" timeOffset="22266.56">25834 7438 39 0,'-11'28'19'0,"-10"-6"-9"0,25-19 32 0,-4-3-39 16,0 0 1-16,7 3 3 15,3 0 0-15,8 0-8 16,10-3 0-16,11 4 4 16,14-4 1-16,-4 3-6 15,4-6 0-15,0-4-8 16,-7-2 1-16,-4-4-9 16,-10-5 1-16</inkml:trace>
  <inkml:trace contextRef="#ctx0" brushRef="#br0" timeOffset="22759.45">26522 7036 44 0,'10'10'22'0,"8"-10"-17"0,-11 0 34 0,4 0-37 16,-1-3 1-16,8-4 2 15,3-2 0-15,4-4-6 16,7 4 0-16,3 3 4 16,7-4 1-16,4 4-3 15,-4 3 1-15,-6 3-2 16,-8 3 0-16,-7 0-1 16,-10 3 0-16,-8 7-2 15,-10 0 0-15,-7 5-1 16,-4 7 1-16,-10 7-2 15,3-4 0-15,4 10 1 16,0 9 0-16,-4 3 1 0,4 6 0 16,0-2-1-16,3-7 0 15,8-10-4-15,-1-9 1 16,4-6-4-16,4-12 0 16</inkml:trace>
  <inkml:trace contextRef="#ctx0" brushRef="#br0" timeOffset="23030.64">26532 7231 30 0,'0'15'15'0,"18"-2"-4"0,-11-10 25 0,4 0-33 15,3 0 0-15,3 1 1 16,8-1 1-16,3-3-7 16,4 0 1-16,14-3 3 15,3-1 1-15,-3-2-5 16,-3 0 0-16,-5 0-10 16,-2-4 1-16,-1 4-3 15,-7-4 1-15</inkml:trace>
  <inkml:trace contextRef="#ctx0" brushRef="#br0" timeOffset="23302.92">27316 7215 40 0,'10'9'20'0,"11"4"-14"0,-17-10 37 16,-4 3-42-16,-4 4 1 16,-3 6 0-16,0 2 1 0,-3 4-4 15,-8 10 1-15,-7 5 1 16,-3 4 0-16,0 3-2 16,0 3 0-16,-1-6-5 15,5-13 1-15,3-12-10 16,6-16 0-16</inkml:trace>
  <inkml:trace contextRef="#ctx0" brushRef="#br0" timeOffset="23495.91">27058 7221 24 0,'25'32'12'0,"21"34"0"16,-32-54 8-16,3 10-17 15,5 3 0-15,-1 7 1 16,0 2 1-16,0-3-7 16,0 4 0-16,0-4 1 0,1-6 1 15,-5-6-10-15,-3-9 0 16</inkml:trace>
  <inkml:trace contextRef="#ctx0" brushRef="#br0" timeOffset="23976.52">27499 6873 46 0,'7'10'23'0,"11"-1"-24"16,-11-6 40-16,7-3-38 15,4 0 1-15,6 3 1 16,4-6 0-16,1 6-4 15,-5 1 0-15,-2 2 2 16,-12 3 0-16,-6 7-2 0,-8 0 1 16,-6-1-2-1,-12 4 1-15,-2-3-1 0,-1 3 0 16,0-7 0-16,-3 7 0 16,7 3 1-16,3 0 0 15,8-3 1-15,6-10 1 16,4 4 0-16,11-1 0 15,6-2 0-15,12-4 0 16,9-3-4-16,5 3 0 16,-4 0-11-16,-8-15 1 15</inkml:trace>
  <inkml:trace contextRef="#ctx1" brushRef="#br0">23633 4032 0,'0'0'0,"0"0"31,3 7-31,-3 11 16</inkml:trace>
  <inkml:trace contextRef="#ctx0" brushRef="#br0" timeOffset="30927.88">27979 7416 29 0,'-4'3'14'0,"8"0"2"0,-4-3 14 15,0 0-24-15,0 0 1 16,7 0 1-16,3 0 1 16,5 0-12-16,2-3 0 15,11 3 7-15,15-6 1 16,6 6-4-16,4-7 0 0,-4 4-3 16,1 3 1-16,-1 0-6 15,-10-3 0-15,-4 0-8 16,-6-3 0-16</inkml:trace>
  <inkml:trace contextRef="#ctx0" brushRef="#br0" timeOffset="31184.82">28314 7159 45 0,'7'34'22'0,"-7"1"-18"15,-4-17 34-15,-3 11-38 16,-3-1 0-16,-1 10 0 0,-3 5 0 16,0 4-2-16,3 10 0 15,1-4-3-15,3-6 1 16,3-12-9-16,4-13 0 15</inkml:trace>
  <inkml:trace contextRef="#ctx0" brushRef="#br0" timeOffset="31858.36">29037 7240 41 0,'11'3'20'0,"-1"-3"-17"0,-10 0 30 16,0-3-31-16,-7 0 1 15,-3 0-1-15,-8-3 1 16,7 2-4-16,-3-2 0 0,0 6 2 16,0 0 1-1,-7 6-2-15,0 13 0 0,0 13-2 16,-4 2 1-16,4 13-2 15,3 10 1-15,8 8-1 16,6-5 0-16,11-7 0 16,7-6 0-16,7-9 2 15,1-13 0-15,9-9 2 16,12-7 0-16,-8-12 2 16,0-16 1-16,-7-9 0 15,-3-10 0-15,-4-12 0 16,-7 0 0-16,-7-10-3 15,-3-2 0-15,-4 12-5 16,-4 6 1-16,-6 6-10 16,3 16 0-16,0 0-2 15,0 16 1-15</inkml:trace>
  <inkml:trace contextRef="#ctx0" brushRef="#br0" timeOffset="32145.26">29436 7510 55 0,'0'9'27'0,"7"-12"-39"16,-7 3 57-16,0 0-46 15,0 0 1-15,0 0-10 16,0 0 1-16,0 0 0 16,-7-3 0-16</inkml:trace>
  <inkml:trace contextRef="#ctx0" brushRef="#br0" timeOffset="32667.77">30028 7312 45 0,'8'-6'22'0,"-8"0"-17"15,0 6 32-15,-4 3-36 16,-7 6 0-16,-6 4 1 16,-8-1 0-16,-7 4-3 15,-3 9 1-15,-4 10 1 16,-3 5 0-16,0 11-3 16,-1 5 1-16,4-12-4 0,8-6 0 15,2-7-9 1,12-12 0-16</inkml:trace>
  <inkml:trace contextRef="#ctx0" brushRef="#br0" timeOffset="32928.31">29556 7256 31 0,'7'31'15'0,"14"29"-1"0,-14-51 17 0,4 13-30 16,3 6 1-16,7 10 0 16,4 3 0-16,6 3-2 15,8 3 0-15,3-3 1 16,1-4 1-16,-1-2-3 16,-7-4 0-16,-6-2-7 15,-5-13 1-15,-3-10-6 16,-13-3 0-16</inkml:trace>
  <inkml:trace contextRef="#ctx0" brushRef="#br0" timeOffset="33226.9">30258 7544 43 0,'3'7'21'0,"11"-17"-19"0,-7 7 37 15,4-3-37-15,3 0 1 16,7 2-1-16,11 1 1 15,7 0-5-15,0 0 0 0,-1 0-2 16,-6 3 0-16,-4 0-10 16,-3-10 0-16</inkml:trace>
  <inkml:trace contextRef="#ctx0" brushRef="#br0" timeOffset="33449.35">30491 7322 47 0,'3'40'23'0,"-3"-8"-26"16,-3-16 36-16,-1 9-33 15,-3 12 1-15,3 1-3 16,-3 3 0-16,0-1-5 0,4-5 1 15,3-10-7 1,0-3 1-16</inkml:trace>
  <inkml:trace contextRef="#ctx0" brushRef="#br0" timeOffset="33976.08">31521 7112 37 0,'-18'3'18'0,"-7"6"-13"16,11-6 29-16,-3 7-33 15,-5 9 0-15,-6-10 0 16,-7 7 1-16,0 2-3 15,-1 4 0-15,8 0 1 0,3 3 1 16,4-3-2-16,7 0 1 16,4-9 0-16,3-1 0 15,7 4 0-15,14 0 1 16,10 3 0-16,12 6 0 16,6-3 0-16,4 6 0 15,-4-3-1-15,-7 0 1 16,-10 0-2-16,-11 6 0 15,-14 4-2-15,-17-4 1 16,-8 1-6-16,-10-7 0 0,-8-6-4 16,1-13 0-16</inkml:trace>
  <inkml:trace contextRef="#ctx0" brushRef="#br0" timeOffset="34245.75">31274 7121 55 0,'14'13'27'0,"35"-17"-32"16,-31 1 54-16,14-3-49 15,17-7 1-15,11-5-1 16,14-1 0-16,14-6-2 16,8 0 1-16,-1-4-5 0,-14 7 0 15,-11 1-10-15,-20-5 1 16</inkml:trace>
  <inkml:trace contextRef="#ctx0" brushRef="#br0" timeOffset="37414.6">21357 6992 34 0,'-7'-6'17'0,"-14"16"-9"0,14-7 17 16,-7 3-23-16,0 10 1 15,-7 9 2-15,-11 6 1 16,-7 7-8-16,-7 12 1 16,-3 0 2-16,-1 10 1 15,4-1-3-15,1-2 1 16,2-4-6-16,15-15 1 16,7-10-8-16,7-16 0 0,10-18 1 15,4-13 1-15</inkml:trace>
  <inkml:trace contextRef="#ctx0" brushRef="#br0" timeOffset="37653.42">20902 6999 29 0,'11'6'14'0,"3"3"-7"16,-7-5 28-16,7 8-29 15,0 10 1-15,7 6 3 16,0 4 0-16,8 15-13 16,-1 3 0-16,4 9 8 15,-1-2 0-15,1-4-4 16,-4-6 0-16,1-6-7 16,-8-7 1-16,-4-12-11 15,-3-9 1-15</inkml:trace>
  <inkml:trace contextRef="#ctx0" brushRef="#br0" timeOffset="38211.01">21752 7369 44 0,'0'12'22'0,"7"-12"-15"0,-3-3 31 16,3-3-36-16,0 0 0 16,4-1 1-16,10 1 1 15,14 0-5-15,4 0 0 16,7-4 2-16,7 1 0 0,-4-1-10 15,-7 1 1-15,-6-1-8 16,-12 1 1-16</inkml:trace>
  <inkml:trace contextRef="#ctx0" brushRef="#br0" timeOffset="38749.1">22299 6842 53 0,'7'12'26'0,"7"-5"-25"16,-7-14 45-16,-3 4-44 0,-1-6 1 15,8 6 3-15,3 0 0 16,11 0-7-16,7 3 0 16,10-4 5-16,-3 4 0 15,-1-3-2-15,-2 6 1 16,-8-3-3-16,-7 0 0 16,-7 4-1-16,-14-1 1 15,-7 12-3-15,-3-2 1 0,-8 3-2 16,0 2 1-1,-3-2-1-15,4 3 0 0,-1 0 0 16,4-1 1-16,7 4 1 16,7 0 0-16,7 3 1 15,3 4 0 1,8-4 1-16,3-3 1 0,7-3-1 16,4 6 0-16,7 3 0 15,0 3 1-15,-4 4-1 16,-7-7 1-16,-7 3-1 15,-6 7 0-15,-12-4-1 16,-10 1 1-16,-18-1-3 16,-10-5 1-16,-14-1-7 15,-18 0 1-15,-7-6-8 16,-1 3 1-16</inkml:trace>
  <inkml:trace contextRef="#ctx0" brushRef="#br1" timeOffset="45189.93">23844 7823 15 0,'-10'13'7'0,"10"-10"6"0,0-3 7 16,0 0-17-16,3-3 1 16,8 0 2-16,-1-3 1 15,4-1-8-15,4 4 1 16,3 0 5-16,0 0 0 15,15 3-2-15,10 0 1 16,7 3-2-16,14-3 1 16,14 0-2-16,-7-6 0 0,10-4-1 15,5 4 1-15,-1 0-2 16,-7 0 1-16,-7-4-2 16,-7 7 1-16,-10 0-3 15,-8 0 1-15,-10 0-4 16,-11-1 1-16,-7 4-6 15,-14 0 0-15</inkml:trace>
  <inkml:trace contextRef="#ctx0" brushRef="#br1" timeOffset="50098.06">20761 7943 25 0,'-4'3'12'0,"8"-3"0"16,0-3 12-16,3-1-22 16,0 4 1-16,3 4 3 15,1-1 0-15,-1 0-7 16,8-3 1-16,0-3 4 16,-1 0 1-16,4 3-2 15,11 0 1-15,11 0-2 16,2 3 0-16,5-3 0 0,6 0 0 15,15-3-1-15,13 3 0 16,19 0 0-16,-4 0 0 16,13 6-1-16,8-6 1 15,11 3-2-15,-11-6 1 16,7 3 0-16,-7 0 0 16,3-3-1-16,-3 0 1 15,-14-4 0-15,-4 7 0 16,1 0-2-16,-19 0 1 15,-10 3-1-15,-10-3 0 0,-22 0-3 16,-17 4 1-16,-18-4-11 16,-25-4 1-16</inkml:trace>
  <inkml:trace contextRef="#ctx0" brushRef="#br1" timeOffset="58746.56">24218 5305 23 0,'-7'7'11'0,"0"-32"-4"0,4 18 11 16,-4 4-13-16,-1-3 0 15,1 3 2-15,-3 0 1 16,3-4-10-16,3 1 1 16,1 6 7-16,6 0 0 15,4 3-2-15,4 0 1 16,7 0-1-16,3 4 0 15,10-1-1-15,5-3 1 16,-5 7-2-16,-2 5 0 16,-8-2-1-16,-11 12 1 15,-13 13-2-15,-11-4 0 16,-11 7-2-16,-3 3 1 0,-11 0-2 16,-3-10 1-16,-1-3-2 15,5-2 1-15,6 2 0 16,7-12 0-16,4-7 0 15,7-5 0-15,3-4 1 16,4 0 1-16,4-9 1 16,10-7 0-16,7-3 0 15,7-2 0-15,4-4 1 16,-1 6 0-16,5 7 0 16,-1 2 1-16,0 7 0 15,0 7 0-15,-3 2 0 16,0 4 0-16,-4 5-1 15,-3-5 1-15,-4 6-1 16,-4 3 0-16,1 0-3 16,-4-7 1-16,3-2-6 0,1-10 1 15,3-6-8 1,-3-7 1-16</inkml:trace>
  <inkml:trace contextRef="#ctx0" brushRef="#br1" timeOffset="59050.93">24952 5399 40 0,'11'26'20'0,"-15"11"-13"0,1-27 31 0,-1 5-37 15,-10-8 1-15,-4 5 0 16,-6 7 1-16,-5 6-4 16,1 6 0-16,-4-6 2 15,1 4 1-15,-1 2-2 16,4-6 0-16,3-3-4 16,7-13 1-16,8-2-6 15,3-10 1-15,3-10-7 16,1-12 1-16</inkml:trace>
  <inkml:trace contextRef="#ctx0" brushRef="#br1" timeOffset="59259.52">24645 5324 29 0,'7'0'14'0,"11"35"-5"0,-11-23 20 16,7 4-27-16,0 9 0 15,0-3 4-15,0 3 0 16,0 3-6-16,0 7 0 15,1-1 4-15,-1-2 1 16,0-4-2-16,0-3 0 16,0 3-5-16,0-9 1 15,-3-10-9-15,-1-2 0 16,-3-7-4-16,4-16 0 16</inkml:trace>
  <inkml:trace contextRef="#ctx0" brushRef="#br1" timeOffset="59706.67">25132 4992 28 0,'-4'0'14'0,"8"-13"-3"16,-4 13 19-16,7 0-27 16,0-3 0-16,4 3 3 15,-1 3 1-15,8-6-8 16,-1 0 1-16,5 3 5 16,-1 0 1-16,3 0-3 15,-2 3 1-15,-5 0-3 0,-3 4 1 16,-7 2-1-16,-7 3 0 15,-3-2-2-15,-8 6 0 16,-6-1 0-16,-8 7 0 16,0-6-1-16,1 3 1 15,-1 0-1-15,7-4 1 16,8 1 1-16,3 0 0 16,7-7 1-16,10 3 1 15,4-2 0-15,11-7 1 16,7-3-1-16,7-9 0 0,-1 5-8 15,-6-2 1-15,-11 6-11 16,-7 0 0-16</inkml:trace>
  <inkml:trace contextRef="#ctx0" brushRef="#br1" timeOffset="63430.34">20920 6582 27 0,'-14'6'13'0,"-25"22"-10"15,25-22 14-15,-7 1-17 16,-8-4 0-16,5 6 2 15,-5 4 0-15,1 9-2 0,-4 12 0 16,-3 4 2-16,0 15 0 16,3 16 0-16,4 3 1 15,3 13-1-15,8-4 1 16,10 4-1-16,7-10 1 16,10-6-2-16,8-9 0 15,6-4-5-15,5-12 1 16,-5-9-8-16,5-20 1 15</inkml:trace>
  <inkml:trace contextRef="#ctx0" brushRef="#br1" timeOffset="64196.78">22835 6221 20 0,'-3'0'10'0,"-1"3"5"15,4 3 8-15,0-2-20 16,0 2 0-16,0 0 1 15,0 16 1-15,4 9-7 16,6 10 1-16,4 19 4 16,11 9 0-16,14 6-2 0,17 25 1 15,-3 4-1 1,0 2 0-16,-7 4 0 0,-11-9 1 16,-13 5-1-16,-12-2 0 15,-13-1-1-15,-15-6 0 16,-14-6-4-16,-14-12 1 15,1-17-9-15,-12-15 0 16</inkml:trace>
  <inkml:trace contextRef="#ctx0" brushRef="#br1" timeOffset="68144.02">23865 8429 22 0,'-3'0'11'0,"-1"3"1"0,4-3 12 0,0 0-20 16,0 0 1-16,0 0 2 16,7-3 0-16,0-4-9 15,4 1 1-15,0 0 6 16,3 0 0-16,7-1-2 15,7 4 1-15,4 3-1 16,10 3 1-16,4 4-2 16,-4 2 1-16,-6 4-1 15,-8-1 0-15,-14 10-2 16,-14 9 1-16,-14 4-2 16,-11 2 0-16,-7 1-2 15,-3 0 0-15,-4-4-1 16,-6 1 0-16,-1-4 0 0,-4-3 1 15,8-6 0 1,3-3 0-16,7-3 2 0,4-4 1 16,7-5 0-16,7-11 0 15,7-2 0-15,3 0 1 16,8 0 0-16,6-4 0 16,5 1-1-16,2-1 1 15,4 4 0-15,4 9 0 16,3 7 0-16,0 2 1 15,-3 1 0-15,-4 6 0 16,-3 6 0-16,3 3 1 16,0 0-1-16,-3 0 0 0,3-3-2 15,-7 4 1-15,4-7-5 16,0-4 1-16,-1-8-12 16,1-4 1-16</inkml:trace>
  <inkml:trace contextRef="#ctx0" brushRef="#br1" timeOffset="68430.42">24560 8557 42 0,'7'28'21'0,"-14"26"-15"0,4-45 28 16,-1 7-33-16,-3 9 1 16,-7 0 0-16,-7 3 0 15,-4 7-3-15,-6-1 0 16,-5 7 2-16,5-3 0 16,-1-4-3-16,4-3 1 15,6-12-7-15,5-3 0 16,3-7-6-16,3-18 1 15</inkml:trace>
  <inkml:trace contextRef="#ctx0" brushRef="#br1" timeOffset="68643.19">24324 8695 29 0,'14'41'14'0,"7"22"-3"16,-14-48 19-16,0 1-28 15,4 9 1-15,3 3 3 16,4 7 0-16,-1-1-7 16,5-2 0-16,-5-1 4 15,-3-6 0-15,-3-6-6 16,-1-10 1-16,1-9-11 16,-4-9 0-16</inkml:trace>
  <inkml:trace contextRef="#ctx0" brushRef="#br1" timeOffset="69106.61">24769 8178 56 0,'10'15'28'0,"8"-11"-35"0,-11-4 48 16,3-7-41-16,5 1 1 15,2 0 0-15,1 3 1 0,3 0-2 16,-3-1 0-16,-4-2 1 16,-4 6 0-16,-3-3-1 15,-7 6 0-15,-3 0-1 16,-4 4 1-16,-4-1-3 15,-3 3 1-15,0 4-2 16,0-1 1-16,3 4 0 16,1 3 0-16,3-7 0 15,3-5 1-15,4-1 1 16,4 3 1-16,6 1 0 16,4 2 1-16,4 1 1 15,7-1 0-15,-1 4 0 16,5 0 0-16,-8-4 0 15,-7 4 0-15,-4-4-1 16,-10 7 1-16,-10-3-5 16,-18-4 1-16,-15-2-13 15,-17-4 1-15</inkml:trace>
  <inkml:trace contextRef="#ctx0" brushRef="#br1" timeOffset="70277.75">25344 8843 48 0,'10'3'24'0,"36"12"-13"16,-28-15 24-16,13 4-34 16,12-8 1-1,41-8-2 1,-6 2 0-16,-7 1-9 0,-8 6 0 16,-17-3-5-16,-7 2 0 15</inkml:trace>
  <inkml:trace contextRef="#ctx0" brushRef="#br1" timeOffset="70817.85">26614 8435 44 0,'-4'9'22'15,"-17"1"-25"-15,10-7 33 0,-6 0-30 16,-8 3 0-16,-3 1 1 15,-8 2 0-15,-6 13-2 16,0 6 1-16,-1 10 1 16,5 9 0-16,2 16-1 15,1 9 0-15,0 9 0 16,3 7 1-16,7 0 0 0,11-13 0 16,7-9-1-16,14-13 0 15,7-9 1-15,8-13 1 16,13-15 0-16,14-10 0 15,8-12-1-15,3-10 1 16,-4-6 0-16,-3-6 1 16,-14 0-2-16,-15-3 1 15,-9 6-2-15,-12 3 1 16,-13 0-1-16,-12 3 0 16,-6 9-1-16,-21 4 0 15,-1 9-3-15,1 10 0 0,0 6-7 16,-1 0 0-16,-3-10-4 15,11 0 1-15</inkml:trace>
  <inkml:trace contextRef="#ctx0" brushRef="#br1" timeOffset="71437.98">27122 8946 35 0,'-7'9'17'0,"-22"20"-7"16,19-20 18-16,-4 4-27 16,-8-4 1-16,-2 10 1 15,-12 3 0-15,-9 9-4 16,2 10 0-16,4 6 2 0,8 6 0 16,-1 1-2-16,7-11 1 15,8-5-7-15,6-10 0 16,8-15-5-16,-1-10 0 15</inkml:trace>
  <inkml:trace contextRef="#ctx0" brushRef="#br1" timeOffset="71676.52">26726 9037 44 0,'8'53'22'0,"30"23"-20"0,-24-54 38 0,8 6-38 16,6 9 0-16,7 1 0 15,4-4 0-15,3 1-4 16,4-7 1-16,-4-3-2 16,-6-6 1-16,-8-6-11 15,-10-10 1-15,-11-3-3 16,-4-13 1-16</inkml:trace>
  <inkml:trace contextRef="#ctx0" brushRef="#br1" timeOffset="72108.57">27242 8313 41 0,'17'3'20'0,"4"-16"-18"0,-17 13 39 16,6 3-38-16,8-3 0 16,3-6 3-16,11 6 1 15,7 0-8-15,0 3 0 16,-1-3 5-16,-6-3 0 15,-7 3-3-15,-11 6 1 0,-7 4-2 16,-14 5 1-16,-4 4-2 16,-13 3 1-16,-5-3-1 15,-9 0 0-15,6 0 0 16,4 3 1-16,3 6-1 16,0 0 1-16,8 0 0 15,6-3 1-15,4 0-1 16,7-3 1-16,11-3 0 15,10-3 0-15,18-7-2 16,3-2 0-16,14-4-8 16,-3 0 0-16,-7 3-8 15,-11 10 1-15</inkml:trace>
  <inkml:trace contextRef="#ctx0" brushRef="#br2" timeOffset="81190.14">23216 9664 33 0,'43'-3'16'0,"27"-3"-9"15,-49-1 17-15,4 1-22 16,10 6 0-16,15-3 3 16,-1 3 0-16,8 6-5 0,10 1 0 15,7 2 4-15,3-3 1 16,15 1-1 0,14-4 1-16,10-3-1 0,11-3 0 15,11-1-1-15,21-2 1 16,-4 3-1-16,14 0 0 15,22 0 0-15,-4 0 0 16,10-4-1-16,11 1 0 16,15 3-1-16,6 3 0 15,4 6 0-15,7 0 0 16,-25 4-2-16,-7 6 0 16,-18-1-2-16,-24 1 0 0,-11-7-2 15,-13-2 0-15,-22-11-3 16,-15-8 0-16,-20-7-10 15,-14 0 1-15</inkml:trace>
  <inkml:trace contextRef="#ctx0" brushRef="#br2" timeOffset="81975.53">22726 8698 46 0,'-18'19'23'0,"22"-6"-19"0,-1-13 34 16,8 3-36-16,-4-3 1 0,21 0 1 15,0-3 1-15,22-4-6 16,17-2 1-16,10 0 2 15,1-1 0-15,-4 1-7 16,-10-1 0-16,-11 1-11 16,-18 3 1-16</inkml:trace>
  <inkml:trace contextRef="#ctx0" brushRef="#br2" timeOffset="82394.35">24059 8266 41 0,'-3'-16'20'0,"-4"25"-18"0,3-9 24 15,-3 0-26-15,0 7 1 16,-3 2 0-16,-4 0 0 16,-11 7-1-16,-14 12 0 15,-3 7 0-15,-4-1 1 0,0 13-1 16,0 7 1-16,0 18-1 15,7 12 0-15,8 1 0 16,2 9 0-16,15-3 0 16,14-6 0-16,14-4-2 15,18-12 1-15,14-12-4 16,3-10 0-16,1-16-7 16,-8-18 0-16</inkml:trace>
  <inkml:trace contextRef="#ctx0" brushRef="#br2" timeOffset="83143.05">27630 8162 37 0,'17'16'18'0,"26"21"-15"0,-29-24 29 16,7 3-27-16,7 15 1 0,0 13 1 15,8 15 1-15,-1 10-11 16,-3 16 0-16,-1 6 7 16,-17 6 0-16,-14 0-5 15,-14 4 1-15,-7 15-8 16,-14-6 0-16,-15-4-7 16,5-21 0-16</inkml:trace>
  <inkml:trace contextRef="#ctx0" brushRef="#br2" timeOffset="93501.4">25499 10611 41 0,'-11'16'20'0,"4"-4"-6"0,7-12 21 0,0 0-32 16,0 0 1-16,0 0 1 15,7-3 1-15,4 0-8 16,6 0 1-16,8 3 4 15,0 0 1-15,14 3-3 16,10 0 0-16,0 4-4 16,1-4 0-16,-1 0-7 15,-6-3 1-15,-5-10-8 16,-9 4 1-16</inkml:trace>
  <inkml:trace contextRef="#ctx0" brushRef="#br2" timeOffset="93861.39">26592 10401 42 0,'15'0'21'0,"-1"16"-21"0,-11-13 32 15,-3 9-30-15,-3 4 0 16,-11 3 1-16,-11 0 0 16,-14 9-4-16,-7 10 0 0,-14-1 3 15,7 10 0-15,-3 7-2 16,3 2 1-16,7 0-2 15,7-5 1-15,7-7-4 16,8-4 0-16,10-11-8 16,7-11 1-16,10-15-3 15,4-15 1-15</inkml:trace>
  <inkml:trace contextRef="#ctx0" brushRef="#br2" timeOffset="94104.86">26151 10389 33 0,'0'3'16'0,"7"9"-16"15,-3-2 30-15,3 8-25 16,0 4 0-16,0 0 4 0,0 10 1 16,0 8-12-16,4 7 1 15,10 7 7-15,7 2 1 16,4 4-4-16,0-4 1 15,-4-2-4-15,0-7 1 16,-7-13-7-16,-3-6 1 16,-4-6-11-16,0-19 0 15</inkml:trace>
  <inkml:trace contextRef="#ctx0" brushRef="#br2" timeOffset="94569.29">26730 9978 51 0,'4'6'25'0,"20"-9"-23"15,-13 6 38-15,3 0-40 16,11 0 1-16,3 4 1 16,0-4 0-16,0 0-3 15,-3 0 1-15,-4-3 0 16,0 0 1-16,-7 3-2 16,-7 3 1-16,-7 4-1 15,-7 5 1-15,-7 4-1 0,-10 3 1 16,-5-6-1-16,1-4 0 15,3 1 0-15,4 6 0 16,7-7 0-16,0 1 1 16,3-1 0-16,4 1 0 15,7-4 0-15,11 4 1 16,7-4 0-16,10 1 1 16,7-4-2-16,7 0 1 15,1 1-2-15,-4 2 0 16,-8 7-9-16,-6-1 1 15,-14 1-6-15,-4 6 0 0</inkml:trace>
  <inkml:trace contextRef="#ctx0" brushRef="#br2" timeOffset="100183.56">27404 10614 26 0,'-7'10'13'0,"3"-13"-1"15,4 3 14-15,0 0-23 16,0 0 0-16,0 0 2 15,0 0 0-15,0 0-5 16,0 0 1-16,7 0 4 16,4 0 0-16,6 0 0 15,1 0 0-15,14-7-2 16,7-2 0-16,3-1-2 16,4 1 1-16,0 3-4 15,-4-7 0-15,-3 7-8 0,0 0 0 16,-11-4-5-16,0 1 0 15</inkml:trace>
  <inkml:trace contextRef="#ctx0" brushRef="#br2" timeOffset="100575.56">27552 10251 52 0,'3'18'26'0,"-6"17"-31"32,-1-23 46-32,1 13-41 0,-4 16 1 0,0 3-2 15,0 9 1-15,0 1-2 0,3-1 0 16,4 0-3-16,4-6 0 15,3-6-10-15,3-16 1 16</inkml:trace>
  <inkml:trace contextRef="#ctx0" brushRef="#br2" timeOffset="101052.55">28557 10351 42 0,'7'9'21'0,"4"-6"-20"16,-11-3 31-16,0 0-30 15,-11 0 0-15,-6 4 0 16,-11 2 0-16,-1 6-3 16,-9 10 0-16,-5 7 0 15,-3 11 1-15,-7 17-2 16,4 5 0-16,7 7 0 16,3 13 0-16,7-7-1 0,11-3 0 15,7-3 1-15,10-6 1 16,15-16 0-16,17-12 0 15,14-23 1-15,4-15 1 16,18-13 1-16,3-15 1 16,-4-7 0-16,1-9 0 15,-15-9 0-15,-10 6 0 16,-14-10-1-16,-11-3 0 16,-11 1-4-16,-3-4 0 15,-7 6-5-15,-7 7 0 16,-3 12-6-16,-8 7 0 15</inkml:trace>
  <inkml:trace contextRef="#ctx0" brushRef="#br2" timeOffset="101341.15">28868 10740 54 0,'10'12'27'0,"-3"1"-28"15,-7-13 51-15,4 6-49 16,0 0 0-16,-1-3-2 15,1 4 1-15,-1-4-5 0,-3-3 0 16,0 3-11-16,0-12 0 16</inkml:trace>
  <inkml:trace contextRef="#ctx0" brushRef="#br2" timeOffset="101834.49">29714 10570 49 0,'-3'-6'24'0,"-4"3"-18"0,3 0 34 16,-6 3-41-16,-11 3 0 16,-8 6 1-16,1 10 0 15,-7 13-1-15,-7 2 0 16,-8 16-2-16,-3 10 1 15,7 9-4-15,8-10 1 0,6-2-10 16,7-13 1-16</inkml:trace>
  <inkml:trace contextRef="#ctx0" brushRef="#br2" timeOffset="102091.27">29182 10464 30 0,'7'0'15'0,"14"37"-3"16,-14-27 17-16,4 9-26 15,3 9 0-15,3 3 1 16,5-6 1-16,2 10-7 16,1 9 1-16,3 9 3 15,0 3 1-15,-3 1-3 16,0-4 0-16,3-3-6 15,-7-9 1-15,4-10-8 0,-4-12 0 16</inkml:trace>
  <inkml:trace contextRef="#ctx0" brushRef="#br2" timeOffset="102376.25">29954 10821 52 0,'14'16'26'0,"18"-13"-29"16,-21-3 45-16,14 0-42 15,10 0 0-15,14-6 0 16,4 3 1-16,0 0-4 16,-4-4 0-16,-10 7-9 15,-7 0 1-15,-14 0-4 16,-4 3 1-16</inkml:trace>
  <inkml:trace contextRef="#ctx0" brushRef="#br2" timeOffset="102585.07">30237 10583 38 0,'3'44'19'0,"-6"22"-25"0,3-44 33 16,-4 15-32-16,1 10 1 15,-5 13-10-15,5-4 1 16,3 1 12-16,-4-7 1 0</inkml:trace>
  <inkml:trace contextRef="#ctx0" brushRef="#br2" timeOffset="102960.09">30925 10436 55 0,'35'22'27'0,"-21"40"-38"16,-14-59 58-16,-4 10-48 15,-10 6 1-15,-7 6-3 16,-4 3 0-16,1-6 1 15,-8 0 1-15,0 6-2 16,0 4 0-16,4 2 0 16,7-6 1-16,7-6 0 0,7 0 1 15,7-3 1-15,14 3 1 16,11 3-1-16,6 3 1 16,5 4-1-16,3-1 0 15,-4-3-1-15,-10 7 0 16,-11-1-3-16,-18 7 1 15,-14-7-8-15,-10 4 1 16,-11-10-2-16,-6-6 1 16</inkml:trace>
  <inkml:trace contextRef="#ctx0" brushRef="#br2" timeOffset="103200.72">30889 10436 43 0,'43'-32'21'0,"2"-2"-21"15,-30 24 43-15,2-5-40 16,8 5 0-16,0-2 0 16,6 2 1-16,19 1-6 15,17 3 0-15,28-4 0 16,-3 4 1-16,14 6-7 15,-11 0 1-15,-21 3-8 16,-35-3 0-16</inkml:trace>
  <inkml:trace contextRef="#ctx0" brushRef="#br1" timeOffset="110706.56">25414 11129 23 0,'-3'12'11'0,"13"1"3"0,-3-10 12 15,0 0-20-15,4 0 0 16,10 3 5-16,7 1 1 16,4-1-15-16,7 0 1 15,21 0 8-15,10 1 1 16,26-4-3-16,2-3 0 0,22 3-3 16,11-3 0-1,-1 0-2-15,-24 0 0 0,-7-3-3 16,-18 0 1-16,-14 3-6 15,-17 0 0-15,-15 0-7 16,-21 0 1-16</inkml:trace>
  <inkml:trace contextRef="#ctx0" brushRef="#br1" timeOffset="111006.98">25622 11401 39 0,'-3'22'19'0,"13"-22"-14"0,-6 0 29 15,3 3-30-15,11 1 1 16,13-1 3-16,15 0 0 15,18 0-9-15,17-3 0 16,7 3 6-16,14-6 1 16,1 3-3-16,-5-3 0 15,-6 0-6-15,-14 0 1 16,-15 3-16-16,-24-7 1 16</inkml:trace>
  <inkml:trace contextRef="#ctx0" brushRef="#br1" timeOffset="113036.72">25675 5707 43 0,'4'12'21'0,"10"-18"-9"0,-4 6 22 16,8-3-31-16,7 3 0 0,6 0 2 16,15 0 0-16,11-3-7 15,6 0 1-15,-3-7 2 16,-10 4 1-16,-4 0-8 16,-4 3 0-16,-7 3-10 31,-3-7 0-31</inkml:trace>
  <inkml:trace contextRef="#ctx0" brushRef="#br1" timeOffset="113394.64">27242 5515 44 0,'10'-6'22'0,"-6"12"-16"0,-4 1 32 15,-7-4-38-15,-4 0 0 16,-10 10 0-16,-11 5 1 15,-10 11-1-15,-4-7 0 16,-7 9 0-16,-11 13 0 16,4 0-2-16,11 3 1 0,3-3-3 15,4 6 0-15,7-6-8 16,6-4 1-16,8-18-3 16,7-9 1-16</inkml:trace>
  <inkml:trace contextRef="#ctx0" brushRef="#br1" timeOffset="113652.69">26698 5431 35 0,'11'9'17'0,"6"23"-7"16,-9-26 32-16,-5 6-39 15,4 10 0-15,4 10 1 0,6-1 1 16,8 16-6-16,7 6 0 16,0 4 3-16,6 9 0 15,5-7-4-15,6 4 1 16,-3 3-6-16,-7-3 1 16,-8-16-10-16,-13-7 1 15</inkml:trace>
  <inkml:trace contextRef="#ctx0" brushRef="#br1" timeOffset="115753.47">21170 6469 30 0,'0'3'15'0,"0"6"-10"0,0-9 15 16,0 0-18-16,4 3 0 15,-1-3 2-15,4 4 1 16,-3 5-4-16,3 0 0 16,-4 1 4-16,4-1 0 0,-3-3 0 15,0-2 0-15,3-8-1 16,0-8 1-16,7-4-3 15,-4 4 0-15,26-23-1 16,2-6 0-16,12 1-3 16,10-4 0-16,7-3-6 15,-11-3 0-15,-10 18-7 16,-18-2 0-16</inkml:trace>
  <inkml:trace contextRef="#ctx0" brushRef="#br1" timeOffset="116701.27">25086 12402 56 0,'-7'9'28'0,"7"7"-19"16,4-13 28-16,3 0-35 16,-4-9 0-16,18-4 1 0,11 4 0 15,17 6-6-15,18 0 1 16,8-3-4-16,-8 3 1 15,3 6-12-15,-6-6 0 16</inkml:trace>
  <inkml:trace contextRef="#ctx0" brushRef="#br1" timeOffset="116983.71">26190 12333 47 0,'4'25'23'0,"-25"0"-24"16,10-19 31-16,-7 10-30 15,-10 6 0-15,-7 6 1 16,-4 10 1-16,-3 9-2 15,3 0 0-15,-3 0 0 16,3 3 1-16,4-6-4 16,3-7 0-16,11-11-10 15,14-17 0-15</inkml:trace>
  <inkml:trace contextRef="#ctx0" brushRef="#br1" timeOffset="117208.4">25809 12242 28 0,'11'25'14'0,"-1"38"0"0,-6-51 13 15,3 7-23-15,4 15 0 16,3 7 1-16,10 19 0 16,5-1-7-16,2 1 1 15,8 3 2-15,-4-7 1 16,-6-9-6-16,-1-9 1 0,-3-16-7 15,-8-13 1-15,1-12-4 16,-1-13 0-16</inkml:trace>
  <inkml:trace contextRef="#ctx0" brushRef="#br1" timeOffset="117612.27">26250 11806 45 0,'4'9'22'0,"-4"-12"-21"16,0 3 44-16,7 0-43 16,3 0 0-16,4 3 3 15,4 4 0-15,0-1-6 0,6-6 1 16,5 6 4-16,6 4 0 15,0 2-2-15,1-3 0 16,-12 4-2-16,-3-7 1 16,-7 7-2-16,-10-1 1 15,-11 4-3-15,-4-3 1 16,-6-1 0-16,-1 4 0 16,-3 0 0-16,-4 2 0 15,4 1 1-15,7 3 0 16,3-6 1-16,8-1 1 15,3 1-1-15,7 0 1 16,7-7-2-16,14 1 0 0,11-1-7 16,0-3 1-16,-11-3-9 15,-7 10 0-15</inkml:trace>
  <inkml:trace contextRef="#ctx0" brushRef="#br1" timeOffset="120344.73">27242 12408 55 0,'7'-6'27'0,"10"6"-21"16,-6 0 27-16,-1-3-32 15,19-1 1-15,9 1-1 16,12-3 1-16,13 0-3 15,-6-1 0-15,-4-2-3 16,-4 3 0-16,-10 0-12 16,-7-4 1-16</inkml:trace>
  <inkml:trace contextRef="#ctx0" brushRef="#br1" timeOffset="120588.45">27414 12019 43 0,'4'28'21'0,"10"29"-14"0,-10-35 27 16,-1 0-33-16,-3 12 1 16,-3 16 0-16,-1-3 1 15,0 10-4-15,1 6 0 16,3 9 0-16,3-6 0 15,5-16-7-15,2-10 0 16,4-11-6-16,4-23 0 16</inkml:trace>
  <inkml:trace contextRef="#ctx0" brushRef="#br1" timeOffset="121082.14">27982 11944 65 0,'25'12'32'0,"28"-8"-43"16,-35-4 64-16,10 0-50 15,14 0 0-15,4 6 0 16,-4 3 1-16,-6 1-6 16,-5-1 1-16,-6 0 2 0,-7 4 0 15,-8 3-3-15,-6 9 0 16,-11 0-2-16,-11 0 1 16,-7-6-2-16,-3 0 0 15,-4 3 0-15,4-1 1 16,4-2 1-16,6 3 0 15,7-3 1-15,8 3 1 16,10 3 2-16,10-3 0 16,8 3 0-16,3 3 0 15,1 1 0-15,-5-4 1 16,-3-3-2-16,-3 0 1 0,-7 0-1 16,-8 9 0-16,-10 3-1 15,-14 4 0 1,-14 0-3-16,-8-10 0 0,1-3-7 15,7-6 0-15,3-4-4 16,7-2 1-16</inkml:trace>
  <inkml:trace contextRef="#ctx0" brushRef="#br1" timeOffset="121353.98">29055 12163 57 0,'24'13'28'0,"-24"12"-35"0,-7-22 55 16,-10 13-48-16,-4 6 0 15,-11 12 0-15,-18 1 1 16,-6 18-2-16,-4 4 0 15,4 8-1-15,6 1 0 16,8-16-4-16,7-6 1 16,10-12-11-16,11-17 1 15</inkml:trace>
  <inkml:trace contextRef="#ctx0" brushRef="#br1" timeOffset="121534.87">28635 12283 57 0,'49'90'28'0,"50"1"-34"15,-67-59 48-15,7 21-43 16,3 0 0-16,4 13-7 16,0 0 1-16,-14-9-4 15,-15-7 0-15</inkml:trace>
  <inkml:trace contextRef="#ctx0" brushRef="#br2" timeOffset="126086.9">23774 12402 34 0,'-32'0'17'0,"7"0"-7"0,18 0 18 16,0 3-23-16,0-3 0 15,4-10 6 1,3 1 1-16,7-4-13 16,10 1 0-16,15-1 9 15,17 4 0-15,8 3-4 16,10 3 1-16,-4-1-8 15,-6-2 0-15,-8 0-16 16,-3-13 1-16</inkml:trace>
  <inkml:trace contextRef="#ctx0" brushRef="#br2" timeOffset="126455.72">24970 11796 57 0,'14'4'28'0,"-11"5"-30"16,-6-3 39-16,-8 1-37 0,-10 5 0 16,-14 16-1-16,-4 4 1 15,-10 15 0-15,-8 9 0 0,8 13-2 16,-1 3 1-16,1 22 0 16,10 0 0-16,11 4 0 15,14 5 0-15,14-9 0 16,10-22 1-16,26-3-7 15,17-12 1-15,14-23-7 16,-4-12 0-16</inkml:trace>
  <inkml:trace contextRef="#ctx0" brushRef="#br2" timeOffset="127087.45">29446 11671 46 0,'29'19'23'0,"-1"47"-27"15,-11-44 37-15,19 18-32 16,10 11 1-16,3 18 1 0,-3-4 0 16,-11 14-4-16,-17-4 1 15,-18 13 1-15,-25 15 1 16,-17 10-3-16,-4 0 0 15,-14-12-8-15,-11-20 1 16,-3-25-6-16,18-15 1 16</inkml:trace>
  <inkml:trace contextRef="#ctx0" brushRef="#br2" timeOffset="127882.5">24529 13327 35 0,'10'12'17'0,"54"1"-11"0,-36-13 18 0,7 0-22 15,18-3 0-15,14 0 4 16,7-1 1-16,25 1-7 15,17 0 0-15,15-3 5 16,21 3 1-16,38-10-2 16,11 1 0-16,32-1-1 15,11-3 1-15,31-5-2 16,10-1 0-16,8 0-1 16,14 3 0-16,0 6 0 15,11 4 0-15,-12 6-1 0,5 6 0 16,24 6 0-16,-7 1 0 15,11-1 0-15,-25 0 0 16,-4-9 0-16,-35 0 0 16,-28 0-2-16,-24 0 1 15,-47 0-8-15,-28 0 0 16,-24-6-8-16,-15 9 1 16</inkml:trace>
  <inkml:trace contextRef="#ctx0" brushRef="#br2" timeOffset="131815.81">27965 13556 52 0,'10'9'26'0,"29"7"-22"16,-28-13 40-16,3 3-42 15,7 0 0-15,7 1 1 16,11-1 0-16,0 0-4 15,0 1 1-15,-8 2 2 16,-6 0 0-16,-7 4-2 0,-8 6 1 16,-6-4-2-16,-11 7 1 15,-7 0-3-15,-4 0 1 16,-3 3-1-16,-4-6 0 16,0 3 0-16,4 0 1 15,4 0-1-15,6 3 1 16,4 0 1-16,7 0 1 15,7-3 0-15,7 0 0 16,7 0 0-16,8-9 0 16,2-4 0-16,-2 4 0 0,-5-1 0 15,-3 1 1-15,-7 2-1 16,-6 10 0-16,-16 1 0 16,-9 2 0-16,-11 3-3 15,-4 0 1-15,-3 7-4 16,-1-7 0-16,8 1-9 15,3-13 0-15</inkml:trace>
  <inkml:trace contextRef="#ctx0" brushRef="#br2" timeOffset="132118.88">28945 13938 52 0,'-3'28'26'0,"-1"4"-30"0,-3-20 45 15,-10 4-41-15,-15-7 1 16,-10 10 0-16,-8 9 0 15,-3 4-2-15,-3 2 1 16,6 4-1-16,5 3 0 16,6 0-5-16,7-4 0 15,11-15-9-15,3-13 1 16</inkml:trace>
  <inkml:trace contextRef="#ctx0" brushRef="#br2" timeOffset="132327.62">28420 13945 39 0,'14'78'19'0,"18"16"-12"16,-18-66 27-16,7 7-32 16,4 12 0-16,3 0 0 15,11 6 0-15,3 0-5 16,-3-2 0-16,0-11-5 15,-8-5 1-15,-6-10-7 16,-7-9 1-16</inkml:trace>
  <inkml:trace contextRef="#ctx0" brushRef="#br2" timeOffset="132733.87">29337 14264 53 0,'14'10'26'0,"36"12"-26"15,-33-13 50-15,8-6-48 16,17 4 0-16,11-4-1 15,4 0 0 1,10-9-13 0,-15-4 0-16,-9-9-4 15,-15 1 0-15</inkml:trace>
  <inkml:trace contextRef="#ctx0" brushRef="#br2" timeOffset="132927.19">29605 14057 45 0,'-10'51'22'0,"-15"46"-26"0,18-66 33 0,3 10-30 16,1 12 1-16,-4 1-4 15,3-4 0-15,4-10-5 16,0-11 0-16</inkml:trace>
  <inkml:trace contextRef="#ctx0" brushRef="#br2" timeOffset="133302.26">30360 13948 60 0,'7'50'30'0,"-32"0"-37"15,15-47 54-15,-4 7-48 16,-11 5 1-16,-3 4-1 16,-7 0 1-16,3 6-1 0,0 3 0 15,7 0-1-15,4-3 0 16,4 1 0-16,6-4 1 15,4-4 0-15,10 1 0 16,15 3 1-16,10 0 0 16,8 0 0-16,13 3 1 15,7 6-1-15,1 4 1 16,-11-1-1-16,-7-5 0 16,-18 2-1-16,-14 3 0 15,-14 7-4-15,-18-6 1 0,-7-4-11 16,-10-9 1-16</inkml:trace>
  <inkml:trace contextRef="#ctx0" brushRef="#br2" timeOffset="133526.09">30212 13888 66 0,'28'19'33'0,"64"-13"-37"16,-53-9 58-16,10-3-55 15,29-1 1-15,17-8-6 16,21-13 0-16,1 2 1 16,17-2 1-16,0-6-14 0,-25 6 0 15</inkml:trace>
  <inkml:trace contextRef="#ctx0" brushRef="#br1" timeOffset="143241.04">28134 5923 37 0,'0'3'18'0,"-3"0"-5"0,3-3 19 16,0 0-28-16,3 0 1 15,4-3 1-15,4-3 1 16,10-7-9-16,11 1 0 15,6-7 5-15,8 0 1 16,11 4-6-16,-1 2 0 16,4 7-5-16,-7 6 0 15,-7 3-9-15,-7-9 0 16</inkml:trace>
  <inkml:trace contextRef="#ctx0" brushRef="#br1" timeOffset="143496.84">28370 5578 43 0,'-3'16'21'0,"-1"6"-16"15,4-13 32-15,0 7-36 16,0 3 1-16,-3 9-1 15,-4 3 1-15,0 10-3 16,0 6 0-16,3 3-1 16,1-3 0-16,-1-9-10 15,1-7 1-15,-1-21-3 16,0-10 1-16</inkml:trace>
  <inkml:trace contextRef="#ctx0" brushRef="#br1" timeOffset="144051.37">28945 5202 54 0,'-3'16'27'0,"10"-7"-32"15,-4-9 54-15,8 0-48 16,3 0 1-16,7 3 1 16,11 0 0-16,3 4-3 15,15-1 1-15,6 3 1 16,1-3 1-16,-8 4-1 15,-7-1 0-15,-10 4-2 16,-11-4 0-16,-10 4-2 16,-11 12 1-16,-14 9-2 15,-11-2 1-15,-7-4-2 16,1-6 0-16,-1 0 0 16,4 0 1-16,-1 0 0 0,8 3 1 15,4 0 0-15,2 0 0 16,8 0 1-16,7-6 1 15,7 9 1-15,11 0 0 16,7 4-1-16,14-4 1 16,6 0 0-16,5-3 1 15,-11 0-2-15,-11-3 1 16,-3 7-1-16,-18 2 1 16,-21 6-4-16,-29-2 1 0,-24 3-12 15,-14-1 0-15,-25 1-1 16,-17 9 0-16</inkml:trace>
  <inkml:trace contextRef="#ctx0" brushRef="#br1" timeOffset="147519.6">27820 15061 38 0,'0'9'19'15,"7"-2"-10"-15,-3-7 19 0,-1 3-23 16,1 3 1-16,3-3 2 15,7 0 0-15,7 3-11 16,11-2 1-16,0-1 6 16,10-3 1-16,4-3-3 15,3-1 0-15,1 4-2 16,-8 0 1-16,-10 4-1 16,-8 5 0-16,-10 4-1 15,-10 2 1-15,-11-5-2 16,-4-1 0-16,-6 0-1 0,-5 1 0 15,-2-1-2-15,3 7 1 16,-1-3 0-16,1-1 0 16,7 4 1-16,4-4 1 15,-1 4 0-15,7-3 1 16,4-1 3-16,8 1 0 16,2-1 0-16,8 1 1 15,-1 2-1-15,8 4 1 16,0 0 0-16,-1 3 0 15,-2 3-2-15,-8-3 1 16,-7-3-1-16,-4 0 0 16,-24 15-1-16,-11 4 0 0,1-1-4 15,-8-8 1-15,-3-4-5 16,3-3 0-16,7-7-7 16,7-5 1-16</inkml:trace>
  <inkml:trace contextRef="#ctx0" brushRef="#br1" timeOffset="147805.14">28878 15337 48 0,'-3'34'24'0,"-8"-12"-20"16,4-6 41-16,-10 0-45 0,-12 2 1 16,-6 11 0-16,-4 8 1 15,-7 4-3-15,1 0 1 16,-1 6-1-16,7-3 1 16,7 0-5-16,7-13 1 15,4-6-9-15,11-9 1 16,10-16-4-16,0-19 1 15</inkml:trace>
  <inkml:trace contextRef="#ctx0" brushRef="#br1" timeOffset="148020.29">28529 15563 42 0,'28'40'21'0,"4"39"-25"16,-18-70 38-16,14 10-34 16,8 6 1-16,3 3-3 15,-4 4 1-15,0-7-8 16,-3-3 1-16,-11-10-3 16,0-2 0-16</inkml:trace>
  <inkml:trace contextRef="#ctx0" brushRef="#br1" timeOffset="148317.6">29129 15459 45 0,'0'25'22'0,"3"-12"-19"0,-3-13 43 15,4 3-43-15,3-3 1 0,4 0 1 16,10 6 1-16,7-3-8 16,11 4 0-1,3-7 2-15,0 0 1 0,-6 0-9 16,-8-7 1-16,-7-2-10 15,0-7 0-15</inkml:trace>
  <inkml:trace contextRef="#ctx0" brushRef="#br1" timeOffset="148840.38">30166 15164 49 0,'14'32'24'0,"-7"-32"-23"0,-7 3 37 16,-3-3-39-16,-11-3 1 15,-8 3 0-15,1 6 0 16,-7 7 0-16,-4 5 0 15,-3 1 0-15,-4 0 1 16,0-3-1-16,8 6 1 16,2 0-2-16,8 3 1 15,4 0-3-15,10 3 0 0,7 0 0 16,10-6 0-16,11-3 0 16,8-3 0-16,-1-4 1 15,-4-6 1-15,5-2 2 16,-8-11 1-16,4-8 0 15,-4-10 0-15,-4-1 0 16,1 1 0-16,-4 0-2 16,0 0 1-16,0 6-2 15,-7 1 0-15,0 8 1 16,0 7 0-16,-7 12 0 16,-3 10 0-16,-1 9 1 15,-6 13 1-15,3 9-1 16,-7 13 1-16,0 9-2 15,-1 7 1-15,5-4-5 16,-1 0 1-16,1-25-11 0,-8-12 1 16</inkml:trace>
  <inkml:trace contextRef="#ctx0" brushRef="#br1" timeOffset="149626.93">26850 15299 49 0,'-14'3'24'0,"0"26"-17"15,14-26 39-15,0 0-44 16,3 0 1-16,4 0 0 15,14 0 1-15,8 0-6 16,13-3 0-16,22 3-1 16,-1 1 0-16,-10-1-13 0,3-3 0 15,-10 3-1-15,-10 6 0 16</inkml:trace>
  <inkml:trace contextRef="#ctx0" brushRef="#br1" timeOffset="150071.91">27855 14794 27 0,'7'3'13'0,"4"-9"-1"15,-7 9 20-15,-4 4-29 16,0-1 1-16,-8 6 3 15,5 4 0-15,-8 6-9 16,-6 3 1-16,-8 0 5 16,-10 7 0-16,-4 8-3 15,-3 7 1-15,3 4-2 16,4 14 0-16,6 26-1 0,8 0 1 16,11 3 0-16,10-9 0 15,14-13-4-15,14-9 1 16,11-13-8-1,3-12 0-15,4-16-3 0,10-7 1 16</inkml:trace>
  <inkml:trace contextRef="#ctx0" brushRef="#br1" timeOffset="150686.29">30480 15070 29 0,'-4'0'14'0,"8"3"-10"0,-4-3 22 0,0 4-23 16,0 5 0-1,4 3 2-15,-1 4 1 0,1-3-6 16,3 15 0-16,0 16 6 16,7 6 0-16,3 13-2 15,1 6 1-15,-4 3-1 16,-7-3 0-16,0 6-3 16,-3 0 1-1,-8-6-3-15,-6 7 1 0,-15-17-8 16,-10-6 0-16,-8-12-8 15,-2-9 1-15</inkml:trace>
  <inkml:trace contextRef="#ctx0" brushRef="#br1" timeOffset="151256.71">26928 16099 46 0,'3'12'23'0,"46"4"-17"15,-24-13 37-15,17 3-38 16,11-2 0-16,32-1 4 0,28 0 1 16,28-3-13-1,43 0 1-15,20 0 7 0,36 0 0 16,7-3-3-16,25-4 0 15,-11 1-3-15,14 0 0 16,-11 3-2-16,-6-4 1 16,-25 1-3-16,-32 3 1 15,-25 3-6-15,-28 6 0 16,-28 7-9-16,-31 6 1 16</inkml:trace>
  <inkml:trace contextRef="#ctx0" brushRef="#br1" timeOffset="154440.16">29598 16472 30 0,'7'6'15'0,"18"-6"-8"0,-18 0 15 16,3 0-19-16,1 0 1 15,-4-3 5-15,4 6 1 16,-4 0-11-16,-4 7 1 16,-3 9 7-16,-3 9 0 15,-8 9-2-15,-6 10 0 0,-1 4-3 16,-7 8 0-16,0 4-3 16,8 0 1-16,3-4-5 15,0-5 1-15,3-7-8 16,8-13 1-16,3-21-5 15,10-7 1-15</inkml:trace>
  <inkml:trace contextRef="#ctx0" brushRef="#br1" timeOffset="154757.06">30004 16488 41 0,'7'25'20'0,"0"-19"-21"0,-7-3 36 16,0 3-35-16,0 4 1 15,-4 2-1-15,-3 7 1 16,0 0-1-16,-3 3 0 16,-1 3 1-16,0 3 0 15,1 4 0-15,3-4 0 16,3 0 0-16,4-6 1 15,7-3-2-15,7-3 1 16,1-1-2-16,2-5 0 16,8-1-2-16,7-6 1 15,3-3-8-15,0-6 0 0,4-10-3 16,0-6 1-16</inkml:trace>
  <inkml:trace contextRef="#ctx0" brushRef="#br1" timeOffset="154981.41">30335 16450 39 0,'-14'9'19'0,"0"10"-13"16,7-6 34-16,-3 9-37 15,-5 6 1-15,-6 13 1 16,-7 12 1-16,-4 7-9 15,1 5 1-15,2 14 3 16,1 6 1-16,0-1-10 16,3-12 0-16,-3-18-8 15,7-14 1-15</inkml:trace>
  <inkml:trace contextRef="#ctx0" brushRef="#br0" timeOffset="165865.04">9938 5588 33 0,'-11'18'16'0,"4"-2"-7"0,7-13 16 16,0 0-20-16,0 1 0 16,4-1 4-16,-4-3 0 15,7 0-11-15,7-3 1 16,7-1 6-16,14 4 1 15,15-3-3-15,6-3 1 16,11 0-5-16,-3-1 1 16,-8 1-5-16,-10 0 0 15,-11 3-11-15,-7 0 0 0</inkml:trace>
  <inkml:trace contextRef="#ctx0" brushRef="#br0" timeOffset="166061.87">10015 5989 59 0,'18'50'29'0,"38"-31"-24"16,-31-16 48-16,3 0-51 16,15-6 0-16,6 3-1 15,0-6 0-15,1 0-7 16,-4-1 1-16,-4 7-13 15,-14-12 0-15</inkml:trace>
  <inkml:trace contextRef="#ctx0" brushRef="#br2" timeOffset="176555.65">1330 4681 54 0,'-11'72'27'0,"8"-6"-27"0,3-41 27 15,0 7-30-15,-7 15 1 16,-4 6-3-16,1 10 1 16,-1-4 2-16,4-8 1 15,3-11-12-15,-3-8 0 16,7-23 1-16,7-15 0 15</inkml:trace>
  <inkml:trace contextRef="#ctx0" brushRef="#br2" timeOffset="176926.03">1298 4675 31 0,'0'-3'15'0,"11"-10"-12"16,-4 13 30-16,3-9-29 16,5 0 1-16,2 2 3 15,1 1 1-15,7 0-10 16,3 3 0-16,4 3 7 16,6 0 0-16,1 3-2 15,0 6 0-15,0 1-2 16,0 2 0-16,3 4-2 15,-10-1 1-15,3 7-1 16,-10 4 0-16,3 11-2 0,-18 7 1 16,-3 6-2-16,-17 7 0 15,-15-1-2-15,-7-3 1 16,-10 1-5-16,-7-10 1 16,-1-7-6-16,12-12 0 15,-1-3 0-15,7-9 0 16</inkml:trace>
  <inkml:trace contextRef="#ctx0" brushRef="#br2" timeOffset="177189.65">1969 5092 49 0,'0'22'24'0,"0"13"-31"16,0-32 53-16,0 9-46 16,0 1 0-16,0 2-2 15,0 1 0-15,0-10-4 16,0-2 1-16,0-4-9 15,0-16 1-15</inkml:trace>
  <inkml:trace contextRef="#ctx0" brushRef="#br2" timeOffset="177409.55">1986 4904 34 0,'0'28'17'0,"0"-25"-14"0,0-3 22 16,0-6-24-16,7 3 0 16,-3-3-1-16,3 3 1 15,3-4-6-15,-6-2 1 0,3 3-6 16,4 2 0-16</inkml:trace>
  <inkml:trace contextRef="#ctx0" brushRef="#br2" timeOffset="177650.2">2223 4979 32 0,'10'22'16'0,"11"25"-7"0,-14-25 24 0,-3-9-30 16,3 9 0-16,-4 6 1 16,4 0 0-16,-7 0-5 15,0-6 1-15,4-6 5 16,-4-3 1-16,7-4-1 15,-3-9 1 1,31-35 0 0,4-8 1-16,-4-17-5 15,11-3 1-15,3 7-12 16,1 9 0-16,-19-3-9 16,8 18 0-16</inkml:trace>
  <inkml:trace contextRef="#ctx0" brushRef="#br2" timeOffset="178885.41">1178 6676 53 0,'-17'28'26'0,"3"32"-32"0,6-48 43 15,8 13-39-15,-10 10 1 16,3 2-5-16,3 4 1 16,-3 0 4-16,4 3 0 15,3-10-7-15,0-9 0 16,0-6-5-16,0-16 1 16</inkml:trace>
  <inkml:trace contextRef="#ctx0" brushRef="#br2" timeOffset="179316.89">1062 6666 42 0,'7'0'21'0,"4"-3"-22"16,-11 3 39-16,10 0-36 15,-3-6 0 1,18-10 4 0,3 1 0-1,7-1-7-15,-3 0 0 0,7 4 5 0,-7 2 0 16,-4 1-2-16,4 3 1 15,-1 9-2-15,8 3 1 16,-7 7-1-16,3 5 0 16,-3 7-1-16,-11 10 0 15,-14 9-1-15,-7 12 0 16,-10 1-2-16,-15 9 0 16,0 3-2-1,-3-10 0-15,-11-6-3 0,0-6 1 16,8-6-7-16,-1-9 1 0,4-10-1 15,6-7 0-15</inkml:trace>
  <inkml:trace contextRef="#ctx0" brushRef="#br2" timeOffset="180058.79">2709 5142 36 0,'-7'0'18'0,"-3"10"-18"0,3-10 35 16,3 6-33-16,4 3 0 16,-7 10 1-16,4-3 1 15,3 3-6-15,-11 0 0 16,4-7-1-16,7 1 1 16,-7-4-10-16,7-9 1 15,7-13-2-15,-7-8 0 16</inkml:trace>
  <inkml:trace contextRef="#ctx0" brushRef="#br2" timeOffset="180359.69">2621 4848 22 0,'4'3'11'0,"3"-6"-10"16,-7 3 18-16,3 0-20 15,4 0 1-15,4 0-13 16,7-4 0-16</inkml:trace>
  <inkml:trace contextRef="#ctx0" brushRef="#br2" timeOffset="180790.62">3023 4659 19 0,'11'54'9'0,"-11"-4"-1"0,7-34 11 16,-7 2-19-16,7 14 1 15,-7-1-1-15,4 4 1 16,3 2-1-16,-7 1 0 15,3 3 1-15,-3-10 0 0,7 0 0 16,-7-9 1-16,0-3-1 16,0-9 1-16,0-7 0 15,0 0 0-15,0-3-1 16,-7-6 1-16,4-1-1 16,-8-2 0-16,4-1-1 15,-14 4 1-15,3 0-2 16,-3 3 0-16,0 3-2 15,0 3 1-15,3 3-2 16,0 4 0 0,4-1 0-16,4 7 1 0,3-1 1 15,7 10 0-15,0 0 2 16,10 4 0-16,8-4 2 16,3 0 0-16,0 0 2 15,7-6 0-15,-6 0 0 0,-1-4 1 31,18-5 0-15,-1-7 1 0,1-22-3-16,0 0 0 15,-7 0-3-15,-15 1 1 16,-3-1-4-16,-3-3 1 16,-4 6-4-16,-3-3 0 15,-4 7-5-15,-4 5 0 16</inkml:trace>
  <inkml:trace contextRef="#ctx0" brushRef="#br2" timeOffset="181628.11">3369 5186 35 0,'0'16'17'0,"4"15"-15"0,-4-24 30 16,0 2-32-16,0 3 1 16,-4 1-1-16,4 0 1 15,-7 2-2-15,3-5 1 16,4-1 0-16,-7-3 1 15,4 4-1-15,3-10 0 16,0 0-1-16,3-7 1 0,-3-2-2 16,7-7 1-16,4 4-2 15,-7-13 1-15,3 9-1 16,0 4 1-16,3-7-1 16,1 9 1-16,-1 1 0 15,1 6 1-15,7 0 0 16,-8 6 0-16,1 3-1 15,-1 0 1-15,1 7 0 16,0 3 1-16,-4-4 0 16,3 1 0-16,-6-1 0 15,3 4 0-15,-7-7 0 16,3 4 0-16,4-4 0 16,-7-6 0-16,4 0 0 15,-4-3 0-15,7-3 2 16,0-6 0-16,4-4 1 15,-1-12 1 1,1-9 0-16,-8-13 1 16,4-10 0-16,4-2 1 0,-11-7-3 0,7-6 1 15,-7 3-3-15,4 3 1 16,-8 0-3-16,4 10 1 16,-7 5-2-16,-4 11 1 15,11 5-1 1,-7 20 0-16,4 11-1 0,3 14 0 15,0 18 0-15,0 13 0 16,0 12-1-16,10 13 1 0,1 12-1 16,-4-2 0-16,4-1-1 47,3-6 0-47,-4-16-4 15,-3-18 1-15</inkml:trace>
  <inkml:trace contextRef="#ctx0" brushRef="#br2" timeOffset="181879.97">3411 5114 55 0,'22'3'27'0,"52"-25"-39"16,-50 10 58-16,1-7-52 15,7-3 0-15,-4 3-19 16,-7 7 0-16,-10-1 26 0,-11 16 0 16</inkml:trace>
  <inkml:trace contextRef="#ctx0" brushRef="#br2" timeOffset="182361.17">1707 6923 44 0,'-10'29'22'0,"-1"-17"-25"0,11-9 43 15,0 4-40-15,0 2 0 16,0 4-2-16,0-1 0 15,7 4 0-15,-7-7 0 16,4-3-7-16,3-2 1 16,-4-14-5-16,8-5 0 15</inkml:trace>
  <inkml:trace contextRef="#ctx0" brushRef="#br2" timeOffset="182770.51">1676 6695 27 0,'0'-4'13'0,"10"4"0"0,-10 0 19 0,7-3-29 0,4 3 0 0,0 0 2 0,3 3 0 0,3 4-8 15,4 2 0-15,8 4 2 16,-8 5 0-16,0 1-4 15,4 0 1-15,-11 6-3 16,3-3 1-16,-6 3 0 0,0-6 1 16,-1 3 3-16,1-3 1 15,-4 0 3-15,3-1 1 16,-6 1 1-16,3-6 1 16,-3 2 0-16,3-2 1 15,0 0-2-15,-4-7 1 16,4-3-1-16,4 0 0 15,-8-6-1-15,4-3 1 16,4-7-2 15,7-3 1-15,3 1-2-16,0-7 1 0,0 0-5 0,-3 0 0 0,3 3-10 0,-3-3 0 0,-4-9-2 16,10 6 1-1</inkml:trace>
  <inkml:trace contextRef="#ctx0" brushRef="#br2" timeOffset="182981.46">2286 6902 44 0,'11'40'22'0,"-4"-2"-30"15,-4-29 43-15,4-2-36 16,-7 2 0-16,0 0-5 15,0-2 1-15,0-4 2 16,0-3 1-16,7-10-10 16,-7-5 1-16</inkml:trace>
  <inkml:trace contextRef="#ctx0" brushRef="#br2" timeOffset="183326.05">2286 6782 22 0,'-14'-47'11'0,"24"28"-6"0,-6 16 14 0,7 0-15 0,6 3 0 15,-6 3 3-15,6 0 1 16,5 4-9-16,6-1 0 16,-3 0 7-16,-1-3 1 0,-3 1-2 15,1-4 1 1,-1 0-2-16,-4 0 1 0,1 0-2 16,-14 3 0-16,3 3-2 15,-7 3 0-15,-7 1-2 16,7-1 0-16,0 1-3 15,-4-1 0-15,-3 4-2 16,-4-1 0-16,4 4 1 16,4 3 0-16,-4-4 2 15,14-2 0-15,-7 3 4 16,3-4 0-16,4 1 1 16,4-1 1-16,0-2-1 15,-4 2 1-15,-7 4-3 16,0-4 0-16,-7 1-8 15,7-1 1 1,-4-2-5-16,-3-4 0 0</inkml:trace>
  <inkml:trace contextRef="#ctx0" brushRef="#br2" timeOffset="183628.26">2850 6804 44 0,'29'13'22'0,"-26"-7"-26"0,-3-6 41 16,0 0-37-16,-10 0 0 15,-12 3 0-15,5 7 0 16,-4 5-1-16,-8 1 1 0,8 6-3 16,0 0 0-16,0 6-3 15,10 0 0-15,-3 1-1 16,11-1 1-16,6-9 0 15,15-7 1-15,-8-6 5 16,8-9 1-16,3-3 2 16,-3-10 0-16,3-2-2 15,0-11 0-15,0-2-7 16,-3-4 0-16</inkml:trace>
  <inkml:trace contextRef="#ctx0" brushRef="#br2" timeOffset="183896.66">3069 6949 45 0,'0'0'22'0,"11"-22"-21"0,-8 12 39 31,15-15-36-31,0 0 0 16,6-3 0-16,12 0 0 16,2 2-10-16,-6 8 1 15,7 2-4-15,-7 3 0 0,-11 4-6 16,0 3 0 0</inkml:trace>
  <inkml:trace contextRef="#ctx0" brushRef="#br2" timeOffset="186972.97">24095 6149 12 0,'7'19'6'0,"14"0"1"0,-14-16 6 16,4 3-12-16,-1 0 1 15,4 0 3-15,4 1 0 16,3-4-5-16,7 0 0 16,4 0 4-16,10 3 0 15,1 1-1-15,-1-1 0 16,7 3 0-16,15-2 0 15,-1 2-1-15,12 0 1 16,6-2-1-16,3-1 0 0,1 0 0 16,10-3 0-16,8 4 0 15,6 2 0-15,-3 1-1 16,10 2 0-16,4-3 0 16,7 4 1-16,-3-7 0 15,6-3 0-15,8 4 0 16,3-7 1-16,-4 0-2 15,12 3 1-15,-1 0-1 16,0 0 0-16,-11 0-2 16,15 0 1-16,0-3 0 15,-7-3 0-15,13-3 0 16,1-7 0 0,7 1-1-1,-4-7 1-15,-3 3 0 0,10 4 0 0,-17-7 0 16,0 0 0-16,-4-6-1 15,3 3 1-15,-17 3-1 0,1 1 0 16,-5-1 0 0,-3 0 0-16,-11 6 0 0,-13-9 0 15,-11-3 0-15,-8-6 0 16,4 3 0-16,-6-4 1 16,-15-8 0-16,-7-4 0 15,-8 3-1-15,-9 10 1 16,-11-4-1-16,-11-3 1 15,-11-2-1-15,-10 2 0 16,-10-3 0-16,-19-12 1 0,-13 0-1 16,-7 3 0-16,-11-4 0 15,-25-5 1-15,-24 2-1 16,3 4 1-16,-21 3 0 16,-18 6 0-16,-6-6 0 15,-12 12 0-15,-20-15 0 16,-1 3 0-16,-6 2-1 15,-11 1 1-15,3-3-1 16,-6 3 1-16,6 0 0 16,-7 6 0-16,-3-2-1 15,11 5 1-15,-11 0 0 16,-4 7 0-16,7 3 0 16,-3 6 0-16,11 9-1 15,-8 10 1-15,-7 6-1 16,22 10 1-16,-15 6-1 15,8-1 0-15,20 4-1 0,-6 10 1 16,10-4-2-16,7 6 1 16,18 7-1-16,7 9 1 31,-35 48-2-31,27-8 0 16,37 1 0-16,23 4 1 15,19-20 1-15,13 0 0 16,11-3 1-16,11 0 0 15,10-9 0-15,11-7 1 16,7 1-3-16,14-1 1 0,22-2-4 16,20-7 1-16</inkml:trace>
  <inkml:trace contextRef="#ctx0" brushRef="#br0" timeOffset="191222.87">10897 5722 23 0,'4'-9'11'0,"13"3"1"0,-9-4 12 0,-1-2-18 16,3-4 0-16,4-3 6 15,0 1 0-15,8-1-13 16,9 6 0-16,8 1 9 16,14-13 1-16,0 3-3 15,3 6 0-15,1 6-3 16,-4 17 1-16,-7-4-3 15,-8 16 1-15,-16 12-3 16,-19 10 0-16,-17 15-2 16,-14 7 0-16,-7 6-2 15,-11-6 0-15,-7-1-2 16,-4 1 0-16,8-13 0 16,3-9 1-16,4-10 1 15,6-9 1-15,8-9 1 31,7-10 0-31,14-9 3 0,11-10 1 0,3 4 1 16,3-1 0-16,4-3 1 0,7 4 0 16,4 2 0-16,3 7 1 15,4 0-1-15,0 6 1 16,0 0-2-16,-1 1 1 16,-9 5-1-16,-1 7 0 15,0 6-2-15,-4 3 1 16,5 0-1-16,-1-6 1 0,0-4-4 15,4-2 1-15,3-4-11 16,0-3 1-16,0-12-3 16,4-6 1-16</inkml:trace>
  <inkml:trace contextRef="#ctx0" brushRef="#br0" timeOffset="191486.72">12100 5842 53 0,'0'53'26'0,"-21"-12"-29"16,14-23 52-16,-11 11-48 15,-10-1 0-15,-4 6-1 16,4 7 1-16,-7-3-3 0,-4-1 0 15,7 1-2-15,1-7 0 16,6-2-6-16,4-14 0 16,7-12-6-16,3-9 1 15</inkml:trace>
  <inkml:trace contextRef="#ctx0" brushRef="#br0" timeOffset="191696.86">11744 5898 31 0,'14'9'15'0,"14"57"-3"0,-17-47 20 0,3 0-28 16,0 9 0-16,-3 7 1 15,3 5 1-15,7 4-8 16,7 0 0-16,7 0 4 16,4 3 1-16,0-12-7 15,-4-10 0-15,-6-10-7 16,-1-8 0-16,-3-17-3 15,-8-9 0-15</inkml:trace>
  <inkml:trace contextRef="#ctx0" brushRef="#br0" timeOffset="192080.5">12284 5243 59 0,'10'15'29'0,"11"20"-35"0,-10-35 62 16,3 3-54-16,4-3 1 16,7 0 0-16,3 0 1 15,7 0-6-15,-7 6 1 16,-3-3 2-16,-7 4 0 0,-4 2-2 15,-7 4 1-15,-7-4-2 16,-7 13 0-16,0-3-1 16,-4 3 1-16,-7 0-1 15,8-4 1-15,-1 1 0 16,4-3 0-16,4 3 1 16,3-4 1-16,3-2 0 15,4-4 1-15,7-2-1 16,11-7 1-16,3-3-5 15,4-1 1-15,0 1-14 16,0 3 1-16</inkml:trace>
  <inkml:trace contextRef="#ctx0" brushRef="#br0" timeOffset="192465.58">12827 6114 59 0,'-11'16'29'0,"15"-3"-26"0,-1-10 45 0,5 0-45 16,6-3 0 0,7 0 0-16,4-6 0 0,13-1-5 15,8-2 0-15,7-4-1 16,0 7 0-16,0 0-9 15,-4 0 1-15,-6-10-8 16,-12 3 1-16</inkml:trace>
  <inkml:trace contextRef="#ctx0" brushRef="#br0" timeOffset="192728.81">13698 5926 64 0,'-17'38'32'0,"-22"37"-43"0,25-69 58 16,-7 13-47-16,-1 9 0 15,-9 10 0-15,-8 0 1 16,4 9-3-16,-1 3 1 15,5-6-4-15,9-7 1 16,5-11-8-16,6-11 1 0,8-15-6 16,-1-19 1-16</inkml:trace>
  <inkml:trace contextRef="#ctx0" brushRef="#br0" timeOffset="192963.91">13328 6045 43 0,'32'44'21'0,"21"22"-17"0,-32-44 36 0,0 3-39 16,0 7 1-16,7 8-1 15,4-2 0-15,7 3-6 16,3-4 1-16,-3-5-8 16,-7-7 1-16,-4-19-4 15,-3-9 1-15</inkml:trace>
  <inkml:trace contextRef="#ctx0" brushRef="#br0" timeOffset="193175.79">14062 6190 66 0,'14'22'33'0,"7"-16"-50"0,-3-3 71 0,17-3-55 15,7 0 1-15,8-3-4 16,3-3 1 0,7-4-12-1,-18-5 1-15</inkml:trace>
  <inkml:trace contextRef="#ctx0" brushRef="#br0" timeOffset="193385.24">14305 6055 48 0,'0'59'24'0,"-3"39"-16"15,3-80 29-15,0 17-38 16,3 3 0-16,1 5-5 0,-1-2 1 16,1 3 0-16,-1-6 1 15,4-19-11-15,0-16 1 16</inkml:trace>
  <inkml:trace contextRef="#ctx0" brushRef="#br0" timeOffset="193865.71">14848 5628 66 0,'4'22'33'0,"3"-3"-39"0,0-16 65 0,4 4-58 15,3-1 1-15,3-3-1 16,8 0 1-16,3 0-3 16,4 0 0-16,0 4 1 15,-4 2 1-15,-10 0-2 16,-4-2 1-16,-11 5-3 16,-6 4 1-16,-8 6-3 15,-6-10 1-15,-5 4-2 16,-2 6 0-16,-1 0-1 15,0-3 0-15,4 6 2 16,0-6 0-16,7 9 3 16,7 0 0-16,3-6 1 0,4-9 1 15,7 2 1-15,11 4 1 16,10 0 0 0,0 3 1-1,4-3 0-15,3 0 0 0,-3-1 2 0,-4-5 0 16,1 3-1-16,-12 2 0 15,-6 1-2-15,-8 9 0 16,-13 16-5-16,-22 3 1 16,-21 13-12-16,-21 0 1 15,-25-7-4 1,4 3 0-16</inkml:trace>
  <inkml:trace contextRef="#ctx0" brushRef="#br0" timeOffset="194865.16">16200 6187 44 0,'-4'34'22'0,"1"-21"-8"0,3-13 22 0,3 0-32 15,8-4 1-15,3-2 0 16,3-3 0-16,12-1-7 15,16 1 0-15,8 0 3 16,11 2 0-16,-4 4-8 16,-4 0 0-16,-10 0-10 15,-14-3 0-15</inkml:trace>
  <inkml:trace contextRef="#ctx0" brushRef="#br0" timeOffset="195132.31">16344 5929 45 0,'7'41'22'0,"11"31"-14"0,-15-56 31 16,1 18-38-16,-8 4 0 16,1 22 0-16,-1 9 1 0,-3 9-4 15,4-6 0-15,-1-12-8 16,1-10 1-16,-1-16-6 15,4-27 1-15</inkml:trace>
  <inkml:trace contextRef="#ctx0" brushRef="#br0" timeOffset="196136.42">18098 4590 44 0,'-4'7'22'0,"-7"15"-13"0,8-13 23 15,-4 13-31-15,0 0 1 16,-4 9 0-16,1 7 0 15,-5 9-3-15,1-3 0 16,4 6 1-16,3 0 1 16,3-6-3-16,4-3 0 15,4-7-6-15,6 1 1 16,4-23-8-16,8-8 1 16</inkml:trace>
  <inkml:trace contextRef="#ctx0" brushRef="#br0" timeOffset="196561.67">18461 4590 46 0,'0'7'23'0,"10"-7"-19"16,-10 0 39-16,4 9-43 15,-4 4 1-15,0 12 0 0,-4 0 0 16,1 6-2-16,-1 7 1 15,-3 12 0-15,0-9 0 16,0-4 0-16,0 1 0 16,0 3 0-16,7-7 0 15,7-2 0-15,4-7 1 16,-1-13-1-16,8 1 0 16,10-23-4-16,11-2 1 15,3-1-9-15,1 4 1 16,-1-26-4-16,-3 1 0 15</inkml:trace>
  <inkml:trace contextRef="#ctx0" brushRef="#br0" timeOffset="196834.98">18912 4499 41 0,'-3'7'20'0,"-8"40"-13"0,8-41 36 0,-4 13-40 16,-7 15 0-16,-8 4 1 15,1 15 1-15,-3 7-7 16,-1 15 0-16,-3 0 3 16,3 13 1-16,4 6-4 15,3-3 0 17,8-16-7-32,3-15 0 0,3-19-7 0,4-16 1 0</inkml:trace>
  <inkml:trace contextRef="#ctx0" brushRef="#br0" timeOffset="197143.49">17561 5864 63 0,'14'18'31'0,"60"-5"-27"15,-38-10 58-15,17-6-58 16,21-10 0-16,28-2 1 15,29-14 0-15,13 1-7 16,15-6 0-16,7-4 3 16,-4-3 1-16,-17 7-6 15,-11 3 0-15,-28 12-7 16,-25 6 0-16,-21 4-12 16,-29 9 1-16</inkml:trace>
  <inkml:trace contextRef="#ctx0" brushRef="#br0" timeOffset="197998.17">18027 6321 54 0,'-4'16'27'0,"-10"19"-22"16,7-26 39-16,-3 4-42 15,-4 5 0-15,-4 14 0 16,-7 12 0-16,-14-1-3 15,1 23 0-15,-5-9 0 0,4 12 0 16,8-13-4-16,6-12 0 16,4-6-9-16,7-26 1 15,10-24-4-15,4-10 0 16</inkml:trace>
  <inkml:trace contextRef="#ctx0" brushRef="#br0" timeOffset="198263.68">17628 6296 40 0,'11'38'20'0,"24"25"-18"0,-21-45 34 0,4 11-32 16,7 8 0-16,6 4 1 16,5 9 0-16,-8 4-7 15,0-7 0-15,-7 3 2 16,0-9 0-16,-3-7-9 15,-4-6 1-15,4-15-7 16,-4-13 1-16</inkml:trace>
  <inkml:trace contextRef="#ctx0" brushRef="#br0" timeOffset="198472.56">18196 6607 61 0,'-3'22'30'0,"13"-10"-36"0,1-9 59 16,3 1-51-16,11-4 0 15,14 0 0-15,3 0 0 16,0-7-5-16,4-2 0 15,3-4-3-15,-6-2 0 0,-4-4-12 16,-8-3 0-16</inkml:trace>
  <inkml:trace contextRef="#ctx0" brushRef="#br0" timeOffset="199156.92">18817 6149 42 0,'0'19'21'0,"0"-4"-12"0,0-11 25 15,0-1-32-15,4 3 0 16,-1-3 2-16,1 0 1 0,3 0-5 16,0 4 0-1,3-1 3-15,5 0 1 0,2 0-1 16,8 1 1-16,3-4-1 16,4 0 1-16,7 0-2 15,3 3 1-15,-3-2-1 16,-7 2 0-16,-8-3-2 15,-6-3 1-15,-11 3-3 16,-7 13 1-16,-7-4-2 16,-11 10 0-16,1-3-2 15,-1 0 1-15,-3 0-2 16,0 0 1-16,3-4 0 16,4 7 0-1,7-3 2-15,3 3 1 0,8 6 0 16,-1 0 1-16,11 1 2 15,8-1 1-15,6 3 1 16,0 1 1-16,4-4 0 0,-4 0 0 16,-3-6 0-1,-8-3 0-15,-6 0-2 0,-11-7 1 16,-21 7-8-16,-18 12 1 16,-21 4-13-1,-18-1 0 1</inkml:trace>
  <inkml:trace contextRef="#ctx0" brushRef="#br2" timeOffset="204135.43">11158 6716 43 0,'57'7'21'0,"38"2"-15"16,-53-6 22-16,22 4-23 15,31 2 0-15,18-3 2 16,35 4 1-16,25-10-10 16,14-3 0-16,21-4 6 15,7 1 1-15,22 0-3 16,-1 3 0-16,8 3-2 15,-5 0 1-15,8-4-1 16,-14 1 1-16,-11-3-1 0,1-3 0 16,-36-1-5-16,-14-2 1 15,-25-1-12-15,-28 4 1 16,-32-4-2-16,-28 4 0 16</inkml:trace>
  <inkml:trace contextRef="#ctx0" brushRef="#br2" timeOffset="205141.49">11779 4158 36 0,'4'9'18'0,"6"-28"-9"0,-6 13 18 16,-1-13-25-16,4 0 0 15,-3 4 3-15,-4-4 0 16,-4 0-6-16,-3 3 1 15,-3 7 3-15,-11 0 1 16,-11 9-1-16,-3 3 0 16,-4 3-3-16,-3 13 1 15,-1 6-3-15,4 3 1 0,1 16-2 16,9 12 0 0,12 4-1-16,10 9 1 0,10 0 2 15,15 0 0-15,10-6 2 16,14-13 0-16,15-16 3 15,6-21 0-15,-6-19 0 16,-4-16 0-16,-7-13-2 16,-4 1 1-16,-14-13-6 15,-7-4 1-15,-7 4-9 16,-10 0 1-16,-4 4-6 16,-18 2 1-16</inkml:trace>
  <inkml:trace contextRef="#ctx0" brushRef="#br2" timeOffset="205371.93">11589 4449 43 0,'3'19'21'0,"26"25"-17"0,-19-31 37 16,4 5-41-16,4-8 1 15,-1 5 0-15,1 4 0 16,0 3-3-16,-4 0 1 16,0 0-4-16,0-6 0 15,0-7-9-15,0-15 0 16</inkml:trace>
  <inkml:trace contextRef="#ctx0" brushRef="#br2" timeOffset="205637.33">12033 4456 25 0,'4'25'12'0,"-1"28"0"16,-3-40 9-16,0-4-21 15,4 10 1-15,3 3 1 16,0 0 0-16,4 0-1 15,-4-4 1-15,3-2 3 16,4-7 0-16,0-5 0 16,1-11 0-16,-1-5-2 15,3 2 1-15,1-12-7 0,0-3 1 16,-1-3-12-16,4-3 1 16</inkml:trace>
  <inkml:trace contextRef="#ctx0" brushRef="#br2" timeOffset="206117.5">12591 4521 51 0,'-4'22'25'0,"4"3"-27"16,-3-21 41-16,-1-1-40 15,-3 3 0-15,-7-3 0 0,0 0 0 16,-4-3 1-16,1 3 1 16,2 7-1-16,1 2 0 15,0 1-1-15,0 3 1 16,3-4-2-16,1 4 1 15,3-10-2-15,3 0 0 16,4-3-1-16,11-6 0 16,3-6-7-16,4-4 1 15,-1-2-2-15,1-1 0 16</inkml:trace>
  <inkml:trace contextRef="#ctx0" brushRef="#br2" timeOffset="206630.18">12905 4035 44 0,'-4'-6'22'0,"4"-6"-23"0,0 2 43 0,0 10-41 16,-3 0 0-1,-4 10 0-15,-4-7 1 0,0 22-3 16,-3 9 0-16,0 10-1 15,0 22 1-15,0-6-2 16,0 15 0-16,3-3-1 16,4-6 0-16,0-13-5 15,4-15 1-15,-1-23-4 16,1-8 0-16</inkml:trace>
  <inkml:trace contextRef="#ctx0" brushRef="#br2" timeOffset="206840.65">12594 4446 35 0,'18'28'17'0,"21"-12"-10"16,-22-16 28-16,11 0-33 16,4 0 1-16,7-9-1 0,0 2 1 31,0-2-11-31,-8 0 0 15,-6 5-2-15,0 1 0 16,-8 0-3-16,-2 0 0 16</inkml:trace>
  <inkml:trace contextRef="#ctx0" brushRef="#br2" timeOffset="207063.78">12993 4440 24 0,'0'12'12'0,"3"26"-2"0,-3-32 22 15,0 10-30-15,0 6 0 16,0-13 0-16,4 7 1 0,-4-7-6 15,0-5 1-15,0 2-5 16,3-6 0-16,-3 0-4 16,0-6 1-16</inkml:trace>
  <inkml:trace contextRef="#ctx0" brushRef="#br2" timeOffset="207206.69">12979 4412 39 0,'7'-3'19'0,"-11"21"-28"15,11-15 37-15,0 4-33 16,4-7 1-16,3 3-7 16,0-3 0-16,4 0 9 0,-4 0 1 15</inkml:trace>
  <inkml:trace contextRef="#ctx0" brushRef="#br2" timeOffset="207468.98">13335 4581 56 0,'39'19'28'0,"10"-13"-40"0,-38-6 59 0,3-9-48 16,0-1 1-16,-3-2-3 15,-4-4 1-15,0 0-1 16,-7 1 1-16,-4 2-3 16,-3 4 1-16,-3 2-1 15,-5 11 0-15,1 2 1 16,0 6 0-16,0 4 3 16,7-6 0-16,4 5 1 15,3 7 1-15,3-6-1 16,4 3 0-16,7-1 0 15,0-2 0-15,0 0-7 16,4-13 1-16,-4-3-4 16,0-9 0-16</inkml:trace>
  <inkml:trace contextRef="#ctx0" brushRef="#br2" timeOffset="207812.51">13610 4672 36 0,'14'22'18'0,"7"-10"-21"0,-10-5 32 16,-4-7-29-16,4 0 0 16,-1 0 0-16,4 0 0 15,0 3-1-15,1-3 0 16,-1 0-2-16,0 0 1 16,0-3-1-16,0 3 0 15,0-13 0-15,0 7 0 0,4-4 1 16,-4 4 1-16,0 0 2 15,0 3 0-15,0 6 1 16,0 0 0-16,1 6-1 16,-1 4 1-16,0 6-1 15,-4-3 0-15,4-4-2 16,1-3 0-16,-1-2-1 16,0-4 0-16,0-16 0 15,0-2 0-15,7-7-2 16,4-16 1-16,0-9-4 15,-1 3 0-15</inkml:trace>
  <inkml:trace contextRef="#ctx0" brushRef="#br2" timeOffset="207998.66">14263 4029 22 0,'3'-88'11'0,"-17"4"-6"16,14 65 17-16,-3-9-19 0,-1 6 1 0,-3 3 2 15,0 9 1-15,-4 26-8 0,-3-6 0 16,-3 11 5-16,-1 23 0 15,0 19-3-15,1 12 1 16,6 26-3-16,1-10 1 16,6-4-5-16,1-18 1 15,6-15-8-15,1-14 1 16</inkml:trace>
  <inkml:trace contextRef="#ctx0" brushRef="#br2" timeOffset="208192.81">13755 4271 48 0,'32'40'24'0,"17"-18"-21"16,-28-22 43-16,18-6-45 16,10 3 0-16,15-10 0 15,17-12 0-15,14 0-7 16,0 3 0-16,-3 3-9 15,-7 4 0-15</inkml:trace>
  <inkml:trace contextRef="#ctx0" brushRef="#br2" timeOffset="208776.72">19092 4622 34 0,'74'-22'17'0,"25"-44"-9"15,-74 47 18-15,-4 0-23 16,0 4 0-16,-3-14 3 16,-4 4 1-16,-10-3-8 15,-15-3 0-15,-24-4 5 0,-25 4 0 16,-7 6-2-16,-25 6 0 15,-17 3-4-15,-8 16 1 16,-3 10-3-16,-7 12 0 16,0 15-3-16,-3 1 1 15,17 18-5-15,-4 13 0 16,12 10-1-16,9 21 1 16</inkml:trace>
  <inkml:trace contextRef="#ctx0" brushRef="#br2" timeOffset="209000.17">17801 5541 46 0,'124'18'23'0,"80"-36"-21"0,-123-8 47 0,32-14-49 16,32-17 1-16,-7-5-1 15,-4-14 1-15,-18 10-3 16,-21-6 1-16,-21 0-4 16,-21-6 0-16,-17 3-10 15,-15 6 0-15</inkml:trace>
  <inkml:trace contextRef="#ctx0" brushRef="#br2" timeOffset="209410.11">19978 4195 46 0,'14'35'23'0,"-7"12"-22"16,-3-31 35-16,-4 12-36 16,-4 0 1-16,0 13-1 15,-3 6 1-15,-3 6-4 16,-1 0 1-16,4-9-4 16,0-9 0-16,0-16-8 15,4-16 1-15</inkml:trace>
  <inkml:trace contextRef="#ctx0" brushRef="#br2" timeOffset="210034.8">19749 4073 35 0,'14'16'17'0,"14"-13"-8"0,-18 3 25 0,8-6-31 0,10 3 1 16,8-3 1-16,9-6 1 15,5 0-7-15,6-1 1 0,11 4 4 16,-7-3 0-16,-10 12-1 16,-12-6 0-16,-6 3-2 15,-14 10 1-15,-11 9-3 16,-14 3 1-16,-11 3-2 16,-6 7 0-16,2-1-3 15,-2-6 1-15,-5-2-1 16,-2 2 1-16,2-9 0 15,1-4 0-15,7 4 2 16,3-13 0-16,11 4 1 16,4-7 1-16,6 3 0 15,4 7 0 1,4 5 0 0,3 4 1 15,0 7-1-16,0-7 0-15,11-7 0 16,3 1 1-16,0-7 0 16,4 1 0-16,4-1 1 0,2-3 1 0,5 1 0 0,-1-1 0 0,4-9-1 0,-4-7 1 15,-14-5-1-15,-10-4 0 16,-11 0-2-16,-7 0 0 16,-7 4-4-16,-7 2 1 31,-4 1-1-31,1 12 0 0,-5 12 0 31,1 4 1-15,7 6 1-1,0-7 0-15,0 7 4 0,7 7 1 0,3-1-1 0,4 0 1 0,7 3 0 16,8-12 0-16,2 3-4 0,4-6 1 0,8-7-5 16,-8-2 0-16,3-7-9 15,1-10 1-15</inkml:trace>
  <inkml:trace contextRef="#ctx0" brushRef="#br2" timeOffset="210561.84">20683 4572 36 0,'4'28'18'0,"-4"-9"-11"0,0-13 25 0,3 3-28 16,1 1 1-16,-4-1 1 15,3-3 1-15,-3 4-10 16,0-10 1-16,0 0 5 15,0-6 0-15,0-4-2 16,0 10 0-16,0-9-1 0,4-1 0 16,3 1 0-16,4 0 0 15,3 2-1-15,0 4 0 16,-4 3 0-16,1 0 1 16,0-6-1-16,-4 6 1 15,0-3 0-15,0 3 0 16,-7 0-1-16,0 0 1 15,3 3 0-15,4-3 0 16,0-3-1-16,0-4 1 16,1 1 0-16,-1-3 0 0,3-1 0 15,1 1 0 1,-4 0 0-16,0-1 1 0,3 1-1 16,1-1 1-16,0 7-1 15,-1 0 0-15,4 6 0 31,4 0 1-31,-4 4-1 0,4 2 1 16,-1 4 0-16,-3-1 0 0,1-3 0 16,-1-2 0-16,0 2-1 15,-4 4 1-15,1-4-3 16,3 1 1-16,0-7-5 16,4-3 1-16,-1-7-7 15,1 4 1-15,0-6-4 16,-1-7 0-16</inkml:trace>
  <inkml:trace contextRef="#ctx0" brushRef="#br2" timeOffset="210890.17">21283 4496 26 0,'14'3'13'0,"7"-3"-2"0,-14 0 20 0,0 4-28 16,1-1 0-16,-1 0 2 0,-4 3 1 16,-3 0-8-16,-7 7 1 15,0-4 4-15,-7 1 1 16,0-1-3-16,0 1 1 15,3 5-2-15,4 4 1 16,0-9-1-16,0-1 1 0,3-3-1 16,1 0 0-16,3 1 0 15,0-1 0-15,7-6 0 16,4 0 1-16,3 0-1 16,0 3 0-16,-4 3 0 15,4-6 0-15,-3 4 1 16,-4 2 0-16,4 3 0 15,-4 4 0-15,0 2 0 16,0 1 0 0,0-6-1-16,-4-1 1 0,4 0-2 15,4 1 0-15,-4-7-5 16,4 0 0-16,-1-3-8 16,4-6 0-16</inkml:trace>
  <inkml:trace contextRef="#ctx0" brushRef="#br2" timeOffset="211102.1">21632 4722 38 0,'-10'31'19'0,"-1"-9"-20"0,11-22 26 16,-3 4-27-16,3-4 0 15,0 0-8-15,-4-4 1 16,1-8 5-16,-1-7 0 16</inkml:trace>
  <inkml:trace contextRef="#ctx0" brushRef="#br2" timeOffset="211373.94">21477 4493 22 0,'4'6'11'0,"3"4"2"0,-4-7 14 16,1 0-24-16,-1 3 0 0,4 1-1 16,4-1 1-16,3-3-8 15,4-3 1-15,3-3-5 16,4-3 0-16</inkml:trace>
  <inkml:trace contextRef="#ctx0" brushRef="#br2" timeOffset="211565.86">21791 4597 23 0,'4'22'11'0,"-8"9"-8"0,4-22 11 16,0 1-13-16,0-4 1 15,0 3 0-15,0-9 1 16,0 0-3-16,0 0 0 15,0-9 2-15,4-7 1 16,-1 7-2-16,1-7 1 16,-1 7-1-16,1 0 1 0,3-1-2 15,3 4 1-15,1 3 0 16,0 6 0-16,3 3 0 16,-4 7 1-16,4 9-2 15,0 0 1-15,4 3-3 16,-4 0 1-1,7-13-9-15,-3-2 0 0</inkml:trace>
  <inkml:trace contextRef="#ctx0" brushRef="#br2" timeOffset="212228.61">22341 4114 26 0,'4'81'13'0,"14"-12"-5"16,-11-44 17-16,0 7-24 0,-4-4 0 15,1 10 1 1,-1 2 1-16,-3-5-2 0,0-1 0 16,4 4 3-16,-1-10 0 15,1 0 0-15,3-9 1 16,-4-3-1-16,5-7 0 15,-5-6-2-15,-3-3 0 16,-3-9-1-16,-1 3 0 16,-7-4-2-16,4 4 1 15,-3-3-1-15,-4-1 1 16,-4 10-2-16,0 0 1 0,-3 3-1 16,0 7 0-16,0 9 0 15,3 3 1-15,4 0 0 16,7 3 0-16,4 0 0 15,6 3 1-15,4 6 0 16,7-12 1 0,0 10 0-16,4-10 0 0,-7-7-1 15,6-5 1-15,8-4 0 16,0-9 0-16,6-6-1 16,8-4 0-16,3-3 0 15,-3-6 0-15,-3-3-1 16,-1-6 1-16,-7-10-1 15,-3 16 1-15,-8-3-1 16,-6 0 0-16,-7 3 0 16,-8 6 0-16,-3 9 0 15,-4 10 1-15,-3 0-1 0,0 10 0 16,4 5 1-16,-1 10 0 16,0 1 0-1,8 2 0-15,3-3 0 0,3 0 1 16,4 0-1 15,8 0 0-31,2-3-3 16,4-3 0-1,4-7-9-15,3-12 0 0</inkml:trace>
  <inkml:trace contextRef="#ctx0" brushRef="#br2" timeOffset="212501.21">22871 4819 28 0,'-11'-25'14'0,"-10"-25"-3"0,17 34 15 0,-3-9-24 16,-3 6 0-16,3 4 4 16,3-4 0-16,4-6-7 15,7 9 1-15,4 4 5 16,6-4 0-16,5 3-2 15,13 4 1-15,14 3-3 16,1-10 0-16,3 4-5 16,-8-1 1-16,-6 4-10 15,-11-1 1-15,-6 7-2 0,-1-3 0 16</inkml:trace>
  <inkml:trace contextRef="#ctx0" brushRef="#br2" timeOffset="212719.26">23294 4945 61 0,'7'12'30'0,"-3"-15"-54"0,-4 3 65 0,-8-6-59 16,-9 6 0-16,-8-3-9 15,0-13 1-15</inkml:trace>
  <inkml:trace contextRef="#ctx0" brushRef="#br1" timeOffset="-209342.69">3440 9862 34 0,'-11'22'17'0,"-10"6"-9"15,21-25 18-15,-7 3-21 16,3 1 0-16,4-1 5 16,0 3 1-16,0-2-12 15,0-1 1-15,0-3 8 16,11 3 1-16,10-3-3 0,11 0 1 15,7-3-4-15,10 4 1 16,18-4-3-16,-4 6 1 16,-6 10-2-16,-4 5 1 15,-14 11-3-15,-18 2 1 16,-14 17-4-16,-7 8 1 16,-28 10-3-16,-4 3 1 15,-7 3-2-15,-10-6 0 16,-1-15 1-16,1-4 0 15,-4-6 3-15,14-13 1 0,0-6 1 16,8-6 0-16,6-9 2 16,11-7 0-16,3 0 0 15,11-9 1-15,4-4-1 16,6-2 1-16,8-1 1 16,3 0 1-16,7 1 0 15,1-1 1-15,2 4 0 16,-2 3 0-16,2 6 0 15,1 0 1-15,7 3-2 16,0 3 1-16,-8 4-2 16,1 5 0-16,3-2-2 15,-6-1 1-15,2 7-2 16,-2-6 1-16,2 2-5 16,-2-12 0-16,-8-6-12 15,4-3 1-15</inkml:trace>
  <inkml:trace contextRef="#ctx0" brushRef="#br1" timeOffset="-208935.54">4583 10266 53 0,'10'6'26'0,"-10"4"-19"15,0-10 39-15,0 3-43 16,-10 6 1-16,-1 7 0 16,-14 6 0-16,1 6-6 15,-5 10 0-15,-9-4 3 16,-1 4 1-16,-4 6-4 16,5 0 0-16,-1-10-3 15,18-5 0 1,3-17-13-1,7-18 0-15</inkml:trace>
  <inkml:trace contextRef="#ctx0" brushRef="#br1" timeOffset="-208696.78">4198 10175 36 0,'18'0'18'0,"21"25"-8"0,-29-18 16 16,1 8-21-16,6 1 1 15,-3 3 3-15,4 3 1 16,0 0-12-16,3 6 1 0,11 10 8 16,-1-4 0-16,8 10-3 15,7 3 0-15,0 0-4 16,-7-6 1-16,0 3-4 16,-1-4 1-16,-6-2-7 15,-4-7 0-15,1-15-9 16,2-19 0-16</inkml:trace>
  <inkml:trace contextRef="#ctx0" brushRef="#br1" timeOffset="-207780.35">4826 9570 44 0,'0'9'22'0,"0"-5"-13"15,0-4 32-15,0 0-38 16,0 0 1-16,0 0 1 15,7 0 1-15,0 0-7 16,7 0 0-16,4-4 6 16,3-2 0-16,0 0-1 0,7-3 0 15,1-1-1-15,-8 1 0 16,-7 2-1-16,4-2 0 16,-8 9-2-16,-3 9 1 15,-3 1-2-15,-4 6 0 16,-4-7-2-16,-3 7 0 15,-3 6-1-15,-5 3 1 16,1-3 0-16,0 0 1 16,4-4 0-16,-8-2 0 0,7 0 1 15,4-7 1-15,4 1 0 16,-4-1 1-16,7-3-1 16,7 0 1-16,-7 1 0 15,3-1 1-15,4-3-1 16,4 0 0-16,0 4 1 15,6-7 0-15,-6 0-1 16,6 0 1-16,8-4 0 16,3 1 0-16,-6 3-1 15,-1 3 1-15,-4 1-1 16,1 2 1-16,-7 3-2 16,-8 4 1-16,4 12-2 15,-7-3 1-15,-10 3-2 16,-1-13 1-16,-14 1-3 15,1 0 1-15,-1-4-4 0,0-3 0 16,4-3-12-16,3 4 0 16</inkml:trace>
  <inkml:trace contextRef="#ctx0" brushRef="#br1" timeOffset="-207263.7">5334 10492 49 0,'-14'31'24'0,"14"-18"-9"0,0-13 31 16,3 3-40-16,4-9 1 16,-3 9 2-16,10-3 1 15,7 0-13-15,15 0 0 16,9 0 7-16,8 0 1 15,4-10-9-15,-8 4 1 16,-10-3-10-16,-4-4 0 16,-10-6-9-16,-4-2 1 15</inkml:trace>
  <inkml:trace contextRef="#ctx0" brushRef="#br1" timeOffset="-206701.45">6068 9981 45 0,'-7'3'22'0,"7"-3"-13"0,0 0 31 16,7-3-37-16,-4 0 1 16,8 3 3-16,3 3 0 15,7-6-8-15,7 6 1 0,4-6 5 16,7-4 0-16,-7-2-2 16,-1 6 1-16,-2 0-2 15,-1 9 0-15,-14-6-2 16,0-3 0-16,-7 12-2 15,-7 13 1-15,0 16-3 16,-7 6 0-16,-3 15-1 16,2 7 1-16,-2 6-2 15,-1-6 1-15,-3-3-2 16,7-3 0-16,0-13 0 16,0-7 0-16,4-8-5 15,-8-10 1-15,11-13-3 16,-11-9 1-16</inkml:trace>
  <inkml:trace contextRef="#ctx0" brushRef="#br1" timeOffset="-206475.44">6121 10417 49 0,'7'25'24'0,"21"-22"-21"0,-17-3 50 15,-1-3-48-15,11-3 1 16,8-1 0-16,-8-2 0 16,7 3-9-16,-3-1 0 0,10 1 3 15,-3 0 1 1,10-4-10-16,-3 1 1 0,7-4-11 16,-15-9 0-16</inkml:trace>
  <inkml:trace contextRef="#ctx0" brushRef="#br1" timeOffset="-206216.79">6854 10351 68 0,'-21'47'34'0,"-10"25"-43"15,24-66 59-15,-11 7-50 16,4 9 0-16,-4 3 0 16,0 6 1-16,1 4-2 15,3-10 0-15,3-6-4 0,1-4 0 16,-1-2-8-16,0-7 0 16,8-18-5-16,6-10 0 15</inkml:trace>
  <inkml:trace contextRef="#ctx0" brushRef="#br1" timeOffset="-206021.81">6608 10266 44 0,'7'38'22'0,"21"31"-19"0,-18-50 37 16,5 9-38-16,6 0 1 15,7 3 1-15,4 7 0 0,3 3-6 16,-7-7 0-16,4-5 2 15,0-1 1-15,-1-3-9 16,-9-9 0-16,2-10-8 16,-13-12 1-16</inkml:trace>
  <inkml:trace contextRef="#ctx0" brushRef="#br1" timeOffset="-205273.36">6981 9620 57 0,'-3'13'28'0,"10"31"-32"16,4-38 51-16,6 7-47 0,-3-7 1 16,8-3 0-16,2 0 1 15,4-3-2-15,4-6 0 16,-7 0 1-16,0-4 1 15,-8 4-2-15,-3 0 1 16,-7 9-1-16,-7 9 0 16,-3 7-2-16,-8 0 1 15,-3 0-1-15,-7 3 0 16,3 0-1-16,4 3 1 16,0 3 1-16,4-3 1 15,6-6 3-15,4-7 0 16,0-2 0-16,11-4 1 0,3 3-1 15,14 1 1-15,7-13-6 16,8-10 0-16,-12-6-17 16,-2-3 1-16</inkml:trace>
  <inkml:trace contextRef="#ctx0" brushRef="#br1" timeOffset="-204083.67">7472 10458 54 0,'0'18'27'0,"-7"1"-19"0,14-16 36 0,-7 4-40 15,0-1 0-15,0-3 3 16,3 3 0-16,8-3-9 16,-4 0 1-16,21-9 4 15,8 3 1-15,2-6-5 16,8-1 1-16,4-2-9 16,-1-4 1-16,0-3-13 15,-20 0 1-15</inkml:trace>
  <inkml:trace contextRef="#ctx0" brushRef="#br1" timeOffset="-203816.23">7641 10213 59 0,'0'25'29'0,"7"9"-31"0,0-21 44 15,-3 6-42-15,-1 9 0 16,-6 10-1-16,3-1 1 16,-4 14-2-16,1 2 1 15,-4-6-4-15,3 0 0 16,4-3-11-16,7-13 0 0</inkml:trace>
  <inkml:trace contextRef="#ctx0" brushRef="#br1" timeOffset="-203426.63">8251 9987 69 0,'4'-6'34'0,"-8"56"-40"16,4-37 61-16,-3 5-56 16,-8 7 1-16,1-9-1 15,-1 9 1-15,-3 0-1 16,4 0 1-16,-1 7-3 0,0-4 1 15,4-3-1-15,4 0 0 16,10 0 0-16,7 7 1 16,4-1 1-16,6 0 0 15,15-9 2-15,7-3 1 16,3 6-1-16,1 0 1 16,-11 7-2-16,-8 5 1 15,-13-2-5-15,-8 9 0 16,-13 6-8-16,-15-3 0 15,-10-16-5-15,0-9 0 16</inkml:trace>
  <inkml:trace contextRef="#ctx0" brushRef="#br1" timeOffset="-203157.39">8216 9937 71 0,'25'16'35'0,"45"-4"-42"16,-34-12 69-16,13-3-62 15,22 6 0-15,17-18-1 16,18-14 1-16,-4-5-4 0,-7-4 1 15,-3-3-6 1,-14 13 0-16,-11 9-11 16,-18 7 0-16</inkml:trace>
  <inkml:trace contextRef="#ctx0" brushRef="#br1" timeOffset="-202673.61">9243 10382 60 0,'-11'28'30'0,"11"-18"-33"0,4-4 48 16,6-3-44-16,8 4 1 16,0-7 2-16,6-4 0 15,12-8-5-15,6-4 0 16,4 1-2-16,-4-4 0 15,-7 6-14-15,-10-9 0 16</inkml:trace>
  <inkml:trace contextRef="#ctx0" brushRef="#br1" timeOffset="-202493.84">9243 10564 58 0,'-4'28'29'0,"29"4"-27"15,-14-26 42-15,6 0-41 16,4-3 1-16,15 1-4 16,13-8 0-16,7-2-5 15,-10-6 0-15,4-4-11 16,-8-3 0-16</inkml:trace>
  <inkml:trace contextRef="#ctx0" brushRef="#br1" timeOffset="-201582.02">10661 9564 48 0,'-28'-6'24'0,"-15"12"-16"16,33 0 25-16,-8 3-33 15,-3 10 0-15,-7 16 1 16,0 6 0-16,-8 18-2 15,-6 7 1-15,0 19 0 16,3 9 1-16,0 9-1 16,0 16 0-16,4-3 0 15,3 13 0-15,11-7-2 0,7-3 1 16,7-12-2-16,10-19 0 16,15-19-3-16,-4-19 1 15,14-16-9-15,18-21 0 16</inkml:trace>
  <inkml:trace contextRef="#ctx0" brushRef="#br1" timeOffset="-201129.81">10506 10160 66 0,'3'28'33'0,"25"-16"-39"16,-17-5 63-16,7-1-56 16,3 0 0-16,7-3 2 15,4-3 0-15,3-6-4 16,4-3 1-16,0-1 2 15,-8 7 1-15,-6-3-2 16,-4 3 0-16,-10 6-1 16,-11 9 0-16,-7 10-2 15,-7 3 0-15,0 7-2 0,-4 5 0 16,-3 4 0 0,0-3 1-16,0 6 0 0,3 3 1 15,4 0 3-15,7-6 0 16,7-4 2-16,7-2 0 15,3-4-1-15,4-6 1 16,8-3-5-16,6-6 1 16,7-7-9-16,7-12 0 15,1-3-10-15,6-10 1 0</inkml:trace>
  <inkml:trace contextRef="#ctx0" brushRef="#br1" timeOffset="-200901.6">11285 10373 58 0,'-14'47'29'0,"-14"22"-29"16,14-60 47-16,-7 10-44 16,-7 9 1-16,-4 7 0 15,0-4 0-15,0 1-6 16,8 5 0-16,2-5 1 15,8-4 1-15,7-9-8 16,4-10 0-16,3-12-11 16,0-10 1-16</inkml:trace>
  <inkml:trace contextRef="#ctx0" brushRef="#br1" timeOffset="-200707.44">11003 10389 47 0,'32'37'23'0,"17"45"-16"0,-31-73 32 16,3 13-38-16,4 6 0 15,-1 4-1-15,1-7 1 0,-4 3-3 16,-3 0 1-16,-4-3-5 16,0-3 1-16,-3-12-10 15,-1-10 0-15</inkml:trace>
  <inkml:trace contextRef="#ctx0" brushRef="#br1" timeOffset="-200305.08">11307 9677 67 0,'3'19'33'0,"8"9"-34"0,-11-22 62 16,3 3-58-1,1 1 0-15,6-1 1 16,4-3 1-16,8 1-6 0,9-1 0 16,5-6 3-16,-5 0 1 15,-2 3-2-15,-8 0 0 16,-7 7-1-16,-4 2 0 15,-6 4-3-15,-4 12 1 16,-4-3-2-16,-3-12 1 16,0 2-1-16,-3 1 1 15,-1 3 0-15,4 0 0 16,0 0 1-16,4-1 1 16,3 1 0-16,7-3 0 15,3 0-1-15,8-7 0 0,6-6-4 16,8-3 0-16,0-3-13 31,0-10 0-31</inkml:trace>
  <inkml:trace contextRef="#ctx0" brushRef="#br1" timeOffset="-199859.8">11825 10724 64 0,'0'16'32'0,"11"-1"-32"0,-4-8 51 0,0-1-49 0,7-3 1 0,11-3-1 16,17-3 1-16,4-6-7 16,3 2 1-16,4-2-5 15,0-7 1-15,-4-9-13 16,-13 3 1-16</inkml:trace>
  <inkml:trace contextRef="#ctx0" brushRef="#br1" timeOffset="-199554.97">12672 10417 48 0,'3'15'24'0,"-3"-11"-17"0,0-1 32 15,0-3-36-15,-3 3 1 16,-1 0 5-16,-3 6 0 16,-3 7-10-16,-1-10 1 15,-3 7 6-15,-7 9 0 16,-4 6-3-16,-7 13 1 16,4-4-6-16,0 10 0 0,-4 4-5 15,7-4 1-15,1-13-10 31,6-9 1-31,4-18-5 0,7-14 0 16</inkml:trace>
  <inkml:trace contextRef="#ctx0" brushRef="#br1" timeOffset="-199304.13">12340 10470 44 0,'21'41'22'0,"15"-32"-16"15,-29 1 36-15,0 5-40 16,7 4 0-16,0 6 0 16,4 3 0-16,6-2-4 15,5 5 1-15,2 3-1 16,-3 1 0-16,-3-7-7 0,-4-6 0 16,1-13-6-16,-1-15 0 15</inkml:trace>
  <inkml:trace contextRef="#ctx0" brushRef="#br1" timeOffset="-199064.26">12965 10539 63 0,'10'0'31'0,"18"-13"-42"0,-10 17 60 0,7-1-49 16,6-10 0-16,1-5-3 16,0-1 0-16,0 1-4 15,-4-1 1-15,-7-5-10 16,-3-8 0-16</inkml:trace>
  <inkml:trace contextRef="#ctx0" brushRef="#br1" timeOffset="-198857.08">13049 10291 56 0,'-10'85'28'0,"6"-10"-33"0,4-65 47 16,7 5-43-16,0 7 1 16,4 10-4-16,-4 5 0 15,3-2 1-15,1-4 0 16,0-3-12-16,-1-15 0 16</inkml:trace>
  <inkml:trace contextRef="#ctx0" brushRef="#br1" timeOffset="-198353.09">13476 10009 65 0,'14'38'32'0,"4"-16"-32"15,-11-19 58-15,0 3-57 16,0 0 0-16,7-3 1 16,4 1 0-16,6 2-3 15,-6-3 1-15,3 0 0 16,-3 0 1-16,0-3-2 16,-11 3 1-16,0 1-2 0,-7-1 1 15,-4 3-3-15,1 7 0 16,-4-7-1-16,0 3 1 15,-1 1-2-15,1 2 1 16,0 4-1-16,0-4 1 16,0 4 0-16,4-3 1 15,3-4 0-15,3 0 1 16,4 1 3-16,7-1 1 16,4 4 2-16,10 2 0 15,0 1 1-15,1 3 0 16,-1-3 0-16,-3 2 1 15,-4-2-3 1,-7 3 1-16,-7 9-3 0,-7-9 1 0,-11 6-3 16,-6 10 1-16,-11 5-4 15,-8-2 0-15,1-7-7 16,3-9 0-16,0-6-4 16,4-10 0-16</inkml:trace>
  <inkml:trace contextRef="#ctx0" brushRef="#br1" timeOffset="-197961.76">13907 9438 55 0,'17'13'27'0,"18"81"-31"0,-20-72 52 0,6 16-46 15,0 12 0 1,14 16 3-16,15-10 1 0,2 22-7 16,1 1 0-16,-7 15 3 15,-7 25 1-15,-14-12-5 16,-18 2 1-16,-11 7-8 16,-20-12 0-16,-8-19-9 15,-11-13 0-15</inkml:trace>
  <inkml:trace contextRef="#ctx0" brushRef="#br1" timeOffset="-197408.59">14937 9768 55 0,'10'25'27'0,"-13"-3"-27"0,3-16 43 0,-4 13-41 15,-6 3 0-15,-8 3 0 16,4-3 1-16,-7 9-5 16,-8 10 1-16,-2 9 3 15,-5 13 0-15,1 18-1 16,10 10 1-16,4 13 0 16,7 9 1-16,7 6-1 15,11-6 1-15,10-7-2 16,7-18 1-16,7-16-5 15,4-12 1-15,10-26-6 0,4-15 0 16,3-16-11-16,-6-6 0 16</inkml:trace>
  <inkml:trace contextRef="#ctx0" brushRef="#br1" timeOffset="-197043.37">15550 10310 63 0,'-10'6'31'0,"-11"32"-32"15,14-19 52-15,-7 9-50 16,-8 3 0-16,-9 13 0 16,-12 13 0-16,1 5-3 15,3 7 0-15,4 4-2 16,7-4 1-16,3-16-8 15,7-9 0-15,8-29-8 16,-4-15 1-16</inkml:trace>
  <inkml:trace contextRef="#ctx0" brushRef="#br1" timeOffset="-196799.36">15117 10458 62 0,'38'75'31'0,"15"6"-36"0,-21-59 57 0,10 19-52 16,11 12 1-16,11 1-5 15,-1 8 0-15,-10-8-7 16,-10-14 0-16,-26-21-7 16,-10-12 1-16</inkml:trace>
  <inkml:trace contextRef="#ctx1" brushRef="#br1" timeOffset="203199.93">10943 8021 0,'0'0'0,"0"0"16,0 0-16,0 0 16,0 0-1,0 0-15,0 0 16,0 0 0,0 0-16,0 0 15,0 0 1,0 0-16,21 75 15,-7-34-15,-3 0 47,0-10-31,-4-6 0,0-3-1,-4-6 1</inkml:trace>
  <inkml:trace contextRef="#ctx0" brushRef="#br1" timeOffset="-195535.41">15787 10617 41 0,'-11'41'20'0,"8"-9"-5"16,6-26 20-16,-3-3-32 15,0 6 0-15,7-5 1 16,4 2 1-16,3-6-7 16,11 0 1-16,6-10 1 15,8-2 1-15,11-4-9 16,-5-3 1-16,1-6-9 15,-14 6 1-15</inkml:trace>
  <inkml:trace contextRef="#ctx0" brushRef="#br1" timeOffset="-195080.34">16235 10301 65 0,'-4'19'32'0,"18"6"-35"0,-7-19 59 0,1 0-54 16,2 4 1-16,4-1 1 16,11 0 1-16,3-2-6 15,7-1 0-15,4-3 4 16,4 0 0-16,-12-3-2 15,-6 0 0-15,-4 0-1 16,-7 6 0-16,-7 4-2 16,-10 9 1-16,-1 0-4 15,-3-4 1-15,-3-5-2 16,-1-1 1-16,0 4-1 16,4 2 1-16,0 1 1 31,7 0 0-31,0-1 3 15,4 1 0-15,6-4 3 0,8 1 1 0,3-4 1 16,8 4 1-16,2 0-1 16,-3-1 1-16,-6 4-2 0,-8-4 1 15,-14 7-5 1,-18 12 1-16,-10 7-6 16,-18 0 1-16,-7-1-9 0,4-5 1 15,3-10-7-15,-4-10 1 16</inkml:trace>
  <inkml:trace contextRef="#ctx0" brushRef="#br1" timeOffset="-194766.08">16581 9812 55 0,'10'62'27'0,"29"26"-29"0,-21-60 48 0,6 10-45 16,8 21 1-16,10 29 2 15,11 0 1-15,4 19-6 16,-8-1 1-16,-7 1 2 15,-13 0 1-15,-12-7-3 16,-10-6 0-16,-17-9-6 16,-11 2 0-16,-8-8-13 15,-9-23 1-15</inkml:trace>
  <inkml:trace contextRef="#ctx0" brushRef="#br1" timeOffset="-194309.32">17865 10671 68 0,'35'28'34'0,"28"-9"-36"0,-34-13 58 0,17-6-56 16,17 3 0-16,8-6-2 16,-1-9 0-16,-10-1-3 0,-7-3 1 15,-4-3-15-15,-6-6 0 16,-11 7-1-16,-8-8 1 15</inkml:trace>
  <inkml:trace contextRef="#ctx0" brushRef="#br1" timeOffset="-194074.92">18235 10260 57 0,'-7'88'28'0,"-4"37"-38"0,8-90 56 0,-1 18-46 16,1 16 0-16,-1 19-7 16,4 9 1-16,0-3-4 15,7-19 0-15,0-21-5 16,8-26 0-16</inkml:trace>
  <inkml:trace contextRef="#ctx0" brushRef="#br1" timeOffset="-193689.08">19286 9975 55 0,'-7'9'27'0,"4"13"-31"0,3-13 56 16,-4 10-50-16,-3 9 1 0,0 7 1 16,-7 15 0-16,0 13-6 15,0 9 1-15,0 16 1 16,0 3 1-16,3 3-4 16,7-6 0-16,4-16-6 15,4-10 1-15,7-21-10 16,6-31 0 15</inkml:trace>
  <inkml:trace contextRef="#ctx0" brushRef="#br1" timeOffset="-193383.7">19696 9909 60 0,'3'31'30'0,"-3"4"-32"0,-3-23 52 16,-4 7-50-16,-4 6 1 16,-3 0-1-16,3 6 1 15,-3 10-1-15,0 0 0 16,0 0 2-16,7 0 0 16,3 2 0-16,4 4 1 15,7-6 0-15,8-9 0 0,13-4-2 16,7-9 1-16,14-1-4 15,8-5 1-15,-1-19-5 16,-3-7 0-16,-3-6-9 16,-8-6 1-16,-10-19-6 15,-1 0 1-15</inkml:trace>
  <inkml:trace contextRef="#ctx0" brushRef="#br1" timeOffset="-193157.2">20105 9956 64 0,'-7'19'32'0,"-14"62"-35"0,14-56 60 0,-4 7-56 16,-7 18 1-16,-3 19-1 0,0 3 1 15,0 19-4-15,0 19 0 16,-4 12-2-16,7-3 1 15,4-3-6-15,4-25 0 16,6-10-10-16,8-30 0 16</inkml:trace>
  <inkml:trace contextRef="#ctx0" brushRef="#br1" timeOffset="-192897.93">20606 11141 61 0,'0'0'30'0,"0"-19"-65"16,-4 13 50-16,-6 0-33 16,-1 6 1-16</inkml:trace>
  <inkml:trace contextRef="#ctx0" brushRef="#br0" timeOffset="-187797.9">18059 11527 55 0,'7'0'27'0,"25"-6"-19"16,-15-4 28-16,11 1-34 16,22-4 1-16,17-6 4 15,28 4 0-15,36 2-9 16,20-3 1-16,22 1 4 16,18-4 1-16,3 0-5 15,-4 3 0-15,-13-2-5 0,-43-1 1 16,-22 0-5-16,-27 6 0 15,-21 4-9-15,-26 0 1 16</inkml:trace>
  <inkml:trace contextRef="#ctx0" brushRef="#br0" timeOffset="-187468.8">17935 11680 58 0,'-7'0'29'0,"18"-6"-29"16,-4 6 51-16,10 0-45 15,19 3 0-15,13 0 3 16,25-3 1-16,14 0-13 15,25-9 1-15,39 0 8 16,10-10 1-16,18-6-4 16,7-10 1-16,-14 7-5 15,-11 6 1-15,-21 3-5 16,-24 4 1-16,-22 8-8 16,-21 4 0-16,-21 3-12 15,-25 10 1-15</inkml:trace>
  <inkml:trace contextRef="#ctx0" brushRef="#br0" timeOffset="-186853.63">18217 12148 57 0,'-3'56'28'0,"-1"-6"-27"0,4-25 41 0,-3 7-41 16,-1 18 0 0,1 16 0-16,-4 9 0 0,-4 13-3 15,1-7 1-15,3-21-4 16,3-16 0-16,4-3-11 16,11-26 0-16</inkml:trace>
  <inkml:trace contextRef="#ctx0" brushRef="#br0" timeOffset="-186492.68">18500 12869 62 0,'-4'44'31'0,"4"-44"-35"0,0-6 51 16,0-13-44-16,0-6 1 15,0-19 1-15,-3-16 1 16,3-9-8-16,0 3 0 16,3-9 4-16,1-10 1 15,3 1-2 1,3-1 0-16,8 10-1 0,10-4 0 15,4 14 0-15,3 14 0 16,4 14-3-16,0 5 1 16,-4 14-5-16,-7 11 1 0,-10 17-8 15,-7 9 1-15,-11 12-6 16,-11 3 0-16</inkml:trace>
  <inkml:trace contextRef="#ctx0" brushRef="#br0" timeOffset="-186296.51">18390 12515 61 0,'-7'22'30'0,"7"-10"-26"0,7-9 57 0,4 0-57 15,3 0 0-15,7 4 1 16,7-4 0-16,11-3-8 16,7 3 1-16,-4-3 1 15,1 0 0-15,-4 0-7 0,-8-3 1 16,-6-3-14-16,-4-7 1 15,-3 1-2-15,-1-4 1 16</inkml:trace>
  <inkml:trace contextRef="#ctx0" brushRef="#br0" timeOffset="-185230.54">19600 12370 61 0,'4'19'30'0,"-8"-9"-41"16,4-10 61-1,4 0-48-15,-4 0 0 0,10 0 2 0,5 3 1 16,2 0-6-16,11-6 1 16,1 6 4-16,9-6 0 15,8 6-1-15,0 0 0 16,-7-6-2-16,-7 0 0 15,-11 6-2-15,-14 3 1 16,-11 10-4-16,-10-1 1 16,-10 4-1-16,-8 0 0 15,-7 0 0-15,-3 6 0 16,3 0 1-16,4 3 1 0,3 4 1 16,4-1 0-16,3 0 1 15,4 1 1-15,3-1 1 16,8 0 0-16,3 1 1 15,7-1 0-15,3-6 0 16,4-3 0-16,7-6-1 16,7-4 0-16,8-2-5 15,2-1 1-15,1 1-6 16,0-7 1-16,-4-3-12 16,0-16 1-16</inkml:trace>
  <inkml:trace contextRef="#ctx0" brushRef="#br0" timeOffset="-184973.4">19495 12631 56 0,'-15'3'28'0,"8"12"-23"0,7-15 44 15,7 4-46-15,0-1 0 0,8 3-1 16,6 3 1 0,7 1-5-16,14-1 0 15,36-6-13 1,-4-6 1-16,-14-6-5 16,-11-4 1-16</inkml:trace>
  <inkml:trace contextRef="#ctx0" brushRef="#br0" timeOffset="-184616.02">20094 12593 54 0,'18'25'27'0,"0"0"-27"16,-11-22 47-16,3 0-46 15,4-3 1-15,0 4 0 16,8-1 0-16,-5-6-4 15,-3-4 1-15,-7-5 1 0,0 2 0 16,-7 1-1-16,-3 0 0 16,-8-4 0-16,-3 7 1 15,0-4-1-15,0 7 1 16,3 6-1-16,1 10 1 16,-1 3 0-16,1 9 0 15,-1 0 0-15,4 0 1 16,3 3-1-16,4 0 1 15,4 7 0-15,3-1 0 16,-3 1-1-16,3-7 0 16,7-3-3-16,7-6 0 15,7-7-7-15,4-5 1 0,3-1-8 16,-3-12 1-16</inkml:trace>
  <inkml:trace contextRef="#ctx0" brushRef="#br0" timeOffset="-184345.75">20461 12800 43 0,'-3'-6'21'0,"6"-7"-21"16,1 4 33-16,-4-7-30 15,3-3 0-15,1 0 2 16,-1 1 0-16,4 2-6 15,0 3 1-15,4 1 3 16,7 2 1-16,3 4-2 0,7 6 0 16,0-6-1-16,0 3 1 15,4 3-6-15,0 0 1 16,3 0-6-16,0 3 1 16,4 3-8-16,0-6 1 15</inkml:trace>
  <inkml:trace contextRef="#ctx0" brushRef="#br0" timeOffset="-184075.18">21089 12618 39 0,'7'3'19'0,"-7"-6"-15"0,0 3 30 0,-3 3-32 15,-8 3 0-15,-7 1 1 16,-6-4 0-16,-5 3-4 16,-6 7 0-16,0 2 3 15,-4 4 0-15,4 6-2 16,3 7 0-16,4-1-3 15,7 7 1-15,10-10-1 16,11-3 0-16,7-3 0 16,18-6 0-16,10-7 5 15,18-6 0-15,11-9 3 16,-8-10 0-16,-10-6 0 16,-11-3 0-16,-10-3-5 15,-15-10 1-15,-17 4-16 16,-14-4 1-16</inkml:trace>
  <inkml:trace contextRef="#ctx0" brushRef="#br0" timeOffset="-183126.91">21565 12894 56 0,'14'38'28'0,"-7"-1"-19"0,-7-18 29 15,0 6-37-15,-3 3 0 16,-4 1-1-16,-11 5 0 16,-3 7-4-16,-11-7 1 15,-10-2-13-15,-11-10 0 16</inkml:trace>
  <inkml:trace contextRef="#ctx0" brushRef="#br0" timeOffset="-182617.87">18535 13581 57 0,'0'25'28'0,"-18"3"-26"0,18-15 41 0,-3 2-43 15,-1 14 0-15,-3 14-1 16,-10 11 1-16,-12 5-4 16,-13 13 0-16,0 7-7 15,-1 9 1-15,8-26-6 16,7-21 0-16</inkml:trace>
  <inkml:trace contextRef="#ctx0" brushRef="#br0" timeOffset="-181928.73">17963 14082 54 0,'18'-6'27'0,"39"0"-33"0,-33-7 50 16,12-12-43-16,13-15 1 15,14-23-1-15,1 3 1 16,-4-2-3-16,0-1 0 16,0 6 2-16,-11 10 0 15,-6 7-1-15,-12 8 1 16,-2 10-2-16,-8 13 1 16,-7 3-2-16,-4 15 1 15,-6 10-1-15,-8 3 1 16,1 3-1-16,-4 9 0 0,-4 7 1 15,-3 3 0-15,4-3 1 16,2 0 0-16,5 2 0 16,3-5 1-16,0-3-1 15,7-7 0-15,4-3 0 16,3-9 0-16,0 2-1 16,0-5 1-16,0-4 0 15,0 1 0-15,0-1 0 16,0-6 0-16,4-3 0 15,0-3 0-15,3-3 0 16,0 0 1-16,4-4-1 16,-1 4 1-16,-2 0 0 15,-5-1 0-15,1 1-1 16,-4-6 1-16,-4 2-2 16,-2 4 1-16,-5 0-2 0,-6-1 0 15,-5 4 0-15,-2 0 0 16,-4 3 0-16,0 3 1 15,0 3 0-15,-1 4 0 16,1 6 1-16,4 2 0 16,3-2-1-16,3 3 0 15,4 9 0-15,4 0 1 16,6 4-1-16,8-4 0 16,3 0 0-16,0-9 1 31,11-16-6-31,3-9 1 0,4-13-7 15,-4 0 0-15</inkml:trace>
  <inkml:trace contextRef="#ctx0" brushRef="#br0" timeOffset="-181461.66">19265 14246 42 0,'-10'25'21'0,"-1"9"-22"16,11-24 34-16,0-4-34 0,0 0 1 15,0-3-1-15,0-3 0 16,0-6 1-16,7-7 0 16,0-2-1-16,4-4 1 15,3-3-1-15,0-6 1 16,4-7 0-16,3 10 0 16,0 0-1-16,0 3 0 15,4 6 0-15,-4 4 1 0,4-1-1 16,-4 7 1-16,-4 6 0 15,1 0 0-15,-4 0 0 16,0 9 1-16,-3 7-1 16,-4 6 1-16,0 3-1 15,0 7 1-15,-3 2-1 16,3 1 1-16,0 2-7 16,7-5 0-16,7-17-5 15,4-9 0-15</inkml:trace>
  <inkml:trace contextRef="#ctx0" brushRef="#br0" timeOffset="-181026.9">20959 14073 41 0,'-11'6'20'0,"-14"-6"-21"0,15 0 34 16,-11 3-33-16,-4 4 1 15,-7-1 0-15,4 7 0 16,-4 5-2-16,0 1 1 15,4 3-1-15,3 6 1 0,1 4-3 16,6-1 1-16,8-3-2 16,2 4 1-16,8-10 0 15,11-10 0-15,3-2 1 16,0-10 1-16,7-10 1 16,1-6 0-16,-5-2 1 15,4-4 1-15,-3 3-2 16,-4 0 1-16,0 0-3 15,0 0 0-15,-3 1-5 16,0 5 1-16,-8 4-4 16,-3 9 1-16</inkml:trace>
  <inkml:trace contextRef="#ctx0" brushRef="#br0" timeOffset="-180591.95">20824 14311 28 0,'0'44'14'0,"11"28"-9"15,-11-53 24-15,0 9-27 16,-3 4 1-16,-8 2 1 0,-7 7 0 15,-3 3-5 1,0-6 0-16,0-4 3 0,-4-6 1 16,0-6-2-16,1-9 0 15,3-7 0-15,3-6 0 16,7-3 0-16,8-6 0 16,6-4 0-16,8-6 1 15,3 4-1-15,7-1 1 16,14 3 0-16,11 1 0 0,11-4 0 15,13-9 0-15,4-10-1 16,-10 1 1 0,-11 3-1-16,-7-1 1 0,-4-2-1 15,-7-1 0-15,-10 4-2 16,-11 0 1-16,-3 2-2 16,-8 4 0-16,-6 3-1 15,-1 7 0-15,-6 5 0 16,-5 7 0-16,1 6 0 15,-3 7 0-15,3 2 2 16,0 13 0-16,6 0 1 16,5-3 1-16,6 7-1 15,8 2 1 1,3 0-3-16,4-3 1 0,3-2-6 16,4-8 1-16,6-8-6 15,8-13 0-15</inkml:trace>
  <inkml:trace contextRef="#ctx0" brushRef="#br0" timeOffset="-180336.79">21975 13738 11 0,'21'-85'5'0,"-7"16"8"0,-11 53-3 16,1 10-9-16,-4-3 1 16,0 5 4-16,-4 14 0 15,-10 9-5-15,-7 12 1 16,-11 10 5-16,1 15 0 0,-1 13-1 15,-7 3 1 1,-3 10-3-16,3-1 1 0,4-2-3 16,6-4 0-1,8-19-2-15,7-5 1 0,4-7-4 16,2-13 0-16,1-12-8 16,-3-7 1-16,-1-12-3 15,-3-15 1-15</inkml:trace>
  <inkml:trace contextRef="#ctx0" brushRef="#br0" timeOffset="-180102.93">21354 14111 39 0,'-18'34'19'16,"18"1"-10"-16,4-32 37 0,6 6-40 16,8 1 0-16,6-1 4 15,19-3 0-15,20-3-13 16,8-3 1-16,24-3 7 0,11-9 0 15,0 2-7-15,-15 1 0 16,-20 3-9-16,-22 6 1 16,-17 3-9-16,-21-3 0 15</inkml:trace>
  <inkml:trace contextRef="#ctx0" brushRef="#br0" timeOffset="-179490">18676 15810 53 0,'-3'63'26'0,"24"-22"-27"0,-18-35 43 16,1 0-41-16,3 1 1 15,0-4 0-15,0-10 0 16,0-8-3-16,-3-20 1 16,-1-2 2-16,-3-20 0 0,-3-9-2 15,-5-6 1-15,-2 0 0 16,-1-3 0-16,-3 3-1 16,4 0 0-16,-1 6-1 15,7 3 0-15,4 10 1 16,8 9 0-16,9 9 0 15,18 10 0 1,18 6 0-16,4 7 1 0,6 6-3 16,1 9 1-16,-15 3-6 15,-10 10 0-15,-21 3-10 16,-11-1 1 0</inkml:trace>
  <inkml:trace contextRef="#ctx0" brushRef="#br0" timeOffset="-178965.98">18507 15459 48 0,'-14'28'24'0,"17"1"-14"0,1-26 37 15,6 3-43-15,4 3 1 16,8 7 1-16,6 3 0 16,4 0-9-16,6-1 1 15,12-2 4-15,6-3 1 16,4-7-3-16,-7-3 0 15,3-3-1-15,1-3 1 16,-15 0-2-16,-6-3 1 16,-8-4 0-16,-4 1 1 0,-6-1-2 15,-7 1 1-15,-8 0-2 16,-10 2 1-16,-7 4-1 16,-4 3 0-16,-3 3-1 15,-3 4 1-15,-1 2-1 16,-3 7 1-16,3 2 1 15,4 4 1-15,7 0 0 16,0-6 0-16,10 0 1 16,4-1 1-16,7-2-1 15,4-10 0-15,-1 0-1 16,1 0 1-16,-1-6-1 16,1-6 0-16,0-7 0 15,-1-3 0-15,-3 0 0 16,0-2 1-16,4 2 0 15,-4 3 0-15,3 7 0 16,-2 2 1-16,2 10-1 16,1 4 0-16,-1 5 0 0,1 7 0 15,-1 0-3-15,-2 0 1 32,6 6-7-1,0-3 1-31,7-7-6 15,7-2 1-15</inkml:trace>
  <inkml:trace contextRef="#ctx0" brushRef="#br0" timeOffset="-178460.19">19741 15556 39 0,'25'0'19'0,"-11"10"-19"0,-14-7 32 0,-3 3-32 15,-8 4 0-15,-6-1 0 16,-8 3 1-16,-3 4-1 15,-4 6 0-15,-3 0 0 16,-4-6 1-16,0 12-1 16,4 3 1-16,6 1-2 15,8 2 0-15,14-2 0 16,11-1 0-16,10-6 0 16,11-9 0-16,10-10 1 15,18-6 0-15,10-13 0 16,11-12 1-16,4-6-1 15,-4-16 1-15,-10-19-1 16,-12-9 1-16,-6 0-2 16,-10-10 1-16,-12 0 0 0,-6 1 0 15,-7 8 0-15,-8-2 1 16,1 9-1 0,-8 12 1-1,-3 20 0-15,-7 18 0 16,-7 16-1-16,-8 15 1 0,-9 17-1 0,-1 8 1 15,-3 20-1-15,-4 18 1 16,10 10 1-16,5 6 0 16,6-7-1-16,14 1 1 15,8-13-1-15,6-12 1 16,4-10-4 0,0-13 1-16,1-5-7 0,-5-23 1 0,-3-9-6 15,-3-12 0 1</inkml:trace>
  <inkml:trace contextRef="#ctx0" brushRef="#br0" timeOffset="-178101.27">19604 15450 28 0,'10'34'14'0,"19"7"-8"16,-15-28 19-16,7 2-21 15,4 7 0-15,10 3 4 16,11 3 1-16,14-6-10 15,3-3 0-15,4 3 7 16,4-6 0-16,-8-4-1 16,-6-2 0-16,-8-4-2 0,-10-6 1 15,-7 3-2-15,-8-6 0 16,-6-3-1-16,-11-4 1 16,-7 1-2-16,-7 0 1 15,-7 2-2-15,-7 7 1 16,-7 3-1-16,3 7 0 15,4-4-1-15,0 4 0 16,-1 5-2-16,5 7 1 16,6 0-3-16,8 3 1 15,6-6-2-15,8-3 1 16,10-4-5-16,4-6 1 0,3 1-3 16,0-10 0-16</inkml:trace>
  <inkml:trace contextRef="#ctx0" brushRef="#br0" timeOffset="-177530.11">20486 15763 20 0,'14'13'10'0,"4"9"-3"0,-11-19 12 0,0 9-17 16,0-2 1-16,3-1 0 16,1 4 0-16,3-4-5 15,4 1 1-15,-1-1 3 16,1-3 0-16,3-3 0 15,11-3 1-15,7 0 0 16,10-6 0-16,0-3 1 0,4-1 0 16,0-2-1-1,0-1 0-15,-7-2-1 0,-4-1 0 16,-3 0-1-16,-7 4 1 16,-4-1-1-16,0 1 0 15,1-4-1-15,-5 3 1 16,1 4-2-16,-7 3 1 15,-4 3-3-15,0 3 0 16,-4 6-2-16,-3 3 1 16,-3 10 0-16,-4 6 0 15,0 10 1-15,0 2 1 16,4 7 1-16,3 9 1 16,0 4 1-16,0 3 0 0,0-4 1 15,-4 0 1-15,-3-2 0 16,-10-1 0-16,-11-6-1 15,-4 0 0-15,-7 0-1 16,-14-9 1-16,-10-10-2 16,-1-9 0-16,1-10-1 15,3-9 0-15,4-6 1 16,3-3 1-16,14-7 0 16,11 0 1-16,14 0 1 15,14-2 0-15,14-1 0 16,21-3 0-16,22 6-5 31,-4 4 1-31,7-1-10 16,0 1 0-16,0-10-3 0,-4 0 1 15</inkml:trace>
  <inkml:trace contextRef="#ctx0" brushRef="#br0" timeOffset="-177256.72">21851 16093 71 0,'18'28'35'0,"-4"-19"-57"0,-11-9 76 15,1 3-64-15,-1 0 0 16,-6-3-24-16,-8 4 0 0</inkml:trace>
  <inkml:trace contextRef="#ctx0" brushRef="#br0" timeOffset="-175157.26">3450 11514 42 0,'106'28'21'0,"35"-46"-8"0,-81 8 21 0,39-5-30 16,42-1 1-16,28-6 1 16,50-9 0-16,32-1-9 15,48 1 1 1,8 0 5-16,11-4 0 16,3 10-3-16,-11 0 1 0,-3 3-2 15,-39-3 1-15,-10 3-2 16,-22 0 1-16,-35 6-3 0,-28 1 0 15,-25-1-7-15,-21 0 0 16,-24-3-5-16,-22 10 0 16</inkml:trace>
  <inkml:trace contextRef="#ctx0" brushRef="#br0" timeOffset="-174316.52">10703 11784 37 0,'110'34'18'0,"122"-18"-13"16,-157-16 28-16,34 3-29 15,39 4 1-15,39-4 0 16,25 0 0-16,31 3-6 0,15-3 0 15,24 3 5-15,4 1 0 16,24-1-3-16,1-6 1 16,3 0-1-16,17-9 0 15,-13-1-3-15,-11-2 1 16,-36-7-4-16,-31 6 0 16,-28 1-1-16,-39 2 0 15,-36 4-7-15,-35 0 1 16,-31 0-2-16,-36-1 1 15</inkml:trace>
  <inkml:trace contextRef="#ctx0" brushRef="#br0" timeOffset="-173866.66">11755 12455 39 0,'28'-6'19'0,"18"-13"-13"0,-32 10 37 16,21 2-39-16,21 4 1 15,33 0 2-15,24-3 1 16,38 3-10-16,33-4 1 15,31 4 5-15,25-6 1 16,17-1-3-16,1-5 0 16,-4-4-4-16,-21 0 1 15,-18 3-6-15,-21-2 0 0,-14 2-11 16,-43 6 1-16</inkml:trace>
  <inkml:trace contextRef="#ctx0" brushRef="#br3" timeOffset="-159108.68">1849 14330 47 0,'7'28'23'0,"0"10"-10"16,-4-32 23-16,-3 1-33 15,0-1 1-15,0 0 3 16,0-3 0-16,0-3-8 0,7-6 1 15,-7-10 5-15,4-6 0 16,3-9-2-16,7-10 0 16,4-9-2-16,-8 0 1 15,1-7-2-15,6-2 0 16,-2-1-3 0,2 7 1-16,-6 6-2 0,-1 6 0 15,1 7-1-15,3 12 0 0,-3 3-1 16,-1 13 0-16,4 15 2 15,4 13 0-15,3 9 1 16,0 10 1-16,-3 6 0 16,3 7 1-16,7-7 0 15,1-4 1-15,9-5 0 16,-2-7 0-16,2-12 2 16,1-9 0-16,0-13 2 15,0-19 0 1,0-13 1-16,-15-15 0 0,1-13 0 15,-14-9 0-15,-11 0-2 16,-7 0 1-16,3 3-6 16,-14 0 1-1,-3 3-5-15,-7 10 1 0,-4 9-5 16,8 15 1-16,2 13-10 16,8 10 1-16</inkml:trace>
  <inkml:trace contextRef="#ctx0" brushRef="#br3" timeOffset="-158703.02">3002 14026 41 0,'18'31'20'0,"-15"-21"-13"0,-3-10 29 0,0 0-35 16,-3 0 0-16,-8 0 0 16,-6-3 1-16,-5-4-3 15,-9 1 1-15,-5 0 1 16,5 3 0-16,-8 3-1 16,7 0 0-16,4 6-2 15,7 0 1-15,-8 7-2 16,15 2 1-16,0 7-1 15,11 0 1-15,3-3-1 16,10-3 1-16,8-4 1 16,3 1 0-16,7-7 1 15,-3-6 0-15,10-6 0 16,-10-7 1-16,3-5-1 16,4-7 0-1,-7-10-4 1,-1-6 0-16,-2-18-7 0,-8-4 0 0</inkml:trace>
  <inkml:trace contextRef="#ctx0" brushRef="#br3" timeOffset="-158384.4">3101 13051 42 0,'7'37'21'0,"4"42"-18"0,-18-51 34 0,3 16-34 0,-3 9 1 0,0 10 1 15,3 12 0-15,4 1-7 16,0 11 1-16,-7 1 4 16,4-9 0-16,3-20-5 15,0-12 1-15,0-19-5 16,0-12 1 0,0-16-5-16,0-9 1 0,-11-10-7 15,1-6 1-15</inkml:trace>
  <inkml:trace contextRef="#ctx0" brushRef="#br3" timeOffset="-158176.52">2829 13791 56 0,'21'41'28'0,"18"-29"-30"16,-18-12 54-16,8-9-50 15,2-7 1-15,12-6-1 16,13-6 0-16,-3 0-6 15,4-1 1-15,-15 4-3 0,-3 10 1 16,-11 2-13-16,-7 7 0 16</inkml:trace>
  <inkml:trace contextRef="#ctx0" brushRef="#br3" timeOffset="-157399.03">3348 13985 40 0,'0'19'20'0,"0"-6"-9"0,10-10 23 0,-6 3-31 16,7-3 0-16,3 3 2 16,10 1 1-16,5-4-7 15,-1-3 0-15,4-6 4 16,-4-7 1-16,-7-3-3 16,-3-6 1-16,3-3-2 15,-11-3 0-15,-6 3-1 16,3 0 0-16,-7 3-1 15,-7 3 1-15,-4 7-3 16,-3 2 1-16,-7 10-2 0,-7 10 0 16,0 5 0-1,-1 10 1-15,5 7 0 0,-1 2 1 16,11 1 3-16,3 2 1 16,1-5 2-16,10-4 1 15,21-3 0-15,0-6 0 16,7-3-1-16,8-10 0 15,-1-3-5-15,-7-3 1 16,-7-3-11-16,-10 0 1 0,-8-10-4 16,-6 7 1-16</inkml:trace>
  <inkml:trace contextRef="#ctx0" brushRef="#br3" timeOffset="-157097.78">1976 14920 67 0,'7'22'33'0,"53"-16"-40"16,-29-9 70-16,19-10-60 15,31-6 1-15,18-15 0 16,42-13 1-16,25-9-7 0,17-13 0 16,15 0 2-16,-29 0 1 15,-21 9-7-15,0 7 0 16,-28 12-10-16,-21 6 1 16,-18 1-7-16,-21 9 1 15</inkml:trace>
  <inkml:trace contextRef="#ctx0" brushRef="#br3" timeOffset="-156567.58">4293 13694 63 0,'-10'47'31'0,"13"-13"-41"0,4-34 57 0,-7 0-47 16,0 3 0-16,0-3-2 16,0 7 0-16,11-1-2 15,-11 0 0-15,0 7-12 16,0-7 0-16</inkml:trace>
  <inkml:trace contextRef="#ctx0" brushRef="#br3" timeOffset="-156291.12">4279 14126 53 0,'25'29'26'0,"10"5"-33"0,-21-31 40 16,-3 4-39-16,-1-1 0 16,-6 0-20-16,3-9 1 15</inkml:trace>
  <inkml:trace contextRef="#ctx0" brushRef="#br3" timeOffset="-155865.83">5680 14082 53 0,'3'0'26'0,"11"-6"-20"15,-14 6 42-15,0 0-43 0,0 0 1 16,0 6 1-16,-7 7 0 16,-3 9-10-16,-11 3 1 15,-8 6 5-15,-2 7 1 16,-8 9-4-16,-11 0 1 15,1 6-3-15,7 7 1 16,-4-7-3-16,3 1 0 16,1-4-3-1,7-9 1-15,3-13-8 0,11-6 0 16,0-29-5-16,14-11 1 0</inkml:trace>
  <inkml:trace contextRef="#ctx0" brushRef="#br3" timeOffset="-155549.39">5144 14076 53 0,'38'25'26'0,"1"54"-25"0,-25-60 46 0,4 21-46 15,10 7 0-15,11 16-1 16,10 0 1-16,1 6-2 15,3 0 0-15,0 3-3 16,-8-9 0-16,-2-13-6 16,-8-16 0-16,-10-21-6 0,-8-16 1 15</inkml:trace>
  <inkml:trace contextRef="#ctx0" brushRef="#br3" timeOffset="-155314.52">5849 14318 66 0,'-11'31'33'0,"22"-15"-37"0,-7-13 65 0,10 3-61 15,10 4 1-15,22-1-2 16,4-3 1-16,10 0-3 15,10-2 0-15,-17 2-5 16,-7-3 1-16,-7-3-13 16,-7-16 1-16</inkml:trace>
  <inkml:trace contextRef="#ctx0" brushRef="#br3" timeOffset="-154935.02">6576 13904 72 0,'14'19'36'0,"14"-16"-43"0,-14-3 62 15,11-3-54-15,7-4 1 16,3 1 0-16,-3 0 0 15,-4-1-3-15,-10 4 0 16,-8 6 1-16,-10 7 1 16,-10 6-3-16,-8 2 0 15,-7 4-3-15,1 0 1 16,-1 3-1-16,4-15 0 0,7 9 0 16,-4 3 0-16,7-1 1 15,8 5 1 1,6-1 3-16,8 3 1 0,17 3 2 15,4 10 1-15,10 0 1 16,1 0 0 0,9-7-1-16,5-3 1 0,-4 1-2 15,-11-1 1-15,-10 4-3 16,-14-4 1-16,-18 10-4 16,-25 9 1-16,-10 6-4 15,-18 7 1-15,-18-6-9 31,-6-10 0-15,-12-13-6-16,8-6 0 0</inkml:trace>
  <inkml:trace contextRef="#ctx0" brushRef="#br3" timeOffset="-153795.37">9144 13678 65 0,'4'-3'32'0,"3"15"-37"0,-4-2 58 0,-3 5-52 16,-3 20 0-16,-1 6 0 0,1 15 0 15,-8 10-2-15,0 12 0 16,1 16 1-16,-4-6 0 16,0 0-1-16,-1-6 1 15,5-20-1-15,-1-11 1 16,4-11-2-16,0-11 1 16,7-14 0-16,4-9 0 15,6-12-1-15,4-9 1 16,1-1-1-16,-1-3 0 0,3-9 1 15,4 0 0 1,4 2 0-16,0 5 0 0,3 11 0 16,0 10 1-16,-3 10 0 15,-11 2 0 1,4 13 0-16,-1 3 0 0,-6 4-2 16,0-7 0-16,-1 0-2 15,4-3 0 1,0-3-4-1,4-7 0 1,7-2-8 0,-1-4 0-16</inkml:trace>
  <inkml:trace contextRef="#ctx0" brushRef="#br3" timeOffset="-153402.83">9786 14459 50 0,'21'-3'25'0,"-14"0"-28"0,0 3 44 0,-7 0-40 0,0 0 1 15,-10 3 0-15,-1 0 0 16,-3 0-3-16,-7 3 0 16,3 7 2-16,4 2 0 15,-3 4-2-15,2 0 0 32,-2 0-1-32,3-3 1 15,3-7-1-15,8-3 1 0,3-6-1 16,3-3 1-16,1-3 0 15,3 0 0-15,3-1 1 16,4 1 0-16,4 3 0 16,0 0 1-16,-1 6-1 15,1 3 0-15,0 7 0 16,-1-4 1-16,4 4-1 16,-7 5 1-16,4 1-1 15,0 0 1-15,-1 3-1 16,8 0 0-16,-7 0-3 15,-1-3 0-15,1 0-10 16,0-10 1-16,-4-6-2 16,0-6 1-16</inkml:trace>
  <inkml:trace contextRef="#ctx0" brushRef="#br3" timeOffset="-152307.96">10657 13603 5 0,'4'22'2'0,"-4"-22"3"0,0 3-7 0,0 0 9 15,0 0 1-15,-4-3 5 16,1 0 0-16,-1 3-14 16,1 0 0-16,-1 4 11 15,1-1 1-15,3 3-4 16,0 13 1-16,0 6-4 16,0 7 1-16,0 15-3 15,3 7 1-15,1 15-2 16,-1 9 1-16,4 13 0 15,4-12 0-15,-4-7 0 16,0-3 1-16,0-15-1 0,0-10 1 16,0-10 0-16,0-8 0 15,-3-11-1-15,-8-8 1 16,-6-7-2-16,-11-9 0 16,-8-4-2-16,-6-2 1 15,-4-1-2 1,-3 1 1-16,-4 2-2 0,4 1 1 15,-1 3 0-15,5 6 1 16,9 6-1-16,5 6 1 16,3 10 1 31,6 7 0-47,5-8 2 15,6 8 0-15,15 5 2 0,14-6 1 0,13-3-1 0,12-9 1 0,17-6-1 0,0-10 0 16,-7-4-7-16,-7-5 1 0,-7 3-16 15,-11-7 0-15</inkml:trace>
  <inkml:trace contextRef="#ctx0" brushRef="#br3" timeOffset="-151344.18">12739 14362 48 0,'0'9'24'0,"7"4"-10"15,-4-10 24-15,-3 0-35 16,-3 3 1-16,-8 0 1 15,-6 13 1-15,-8 13-8 16,-7 5 1-16,-3 10 4 0,-4 6 0 16,4 10-3-16,10 6 0 15,0-12-3-15,8-10 1 16,3-13-6-16,3-9 0 16,4-12-11-16,4-29 1 15</inkml:trace>
  <inkml:trace contextRef="#ctx0" brushRef="#br3" timeOffset="-151051.68">12397 14371 41 0,'28'69'20'0,"-14"0"-10"0,0-47 26 0,0 3-34 15,4 13 1-15,10 9 1 16,7 0 0-16,11 15-6 15,4-5 0-15,-1-4 3 16,-7-3 0-16,-6-12-6 16,-12-10 1-16,-10-9-11 15,-7-16 0-15</inkml:trace>
  <inkml:trace contextRef="#ctx0" brushRef="#br3" timeOffset="-150639.35">13190 13791 59 0,'-7'9'29'0,"18"-24"-29"0,-11 15 49 0,0 0-45 16,0 3 0-16,3-6 3 15,1 6 1-15,3 6-9 16,7-6 0-16,4 0 6 16,6 7 1-16,5-4-3 15,-1 0 1-15,-3 1-3 16,-8-1 1-16,-3 3-2 15,-10-2 0-15,-8 8-2 16,-6 7 0-16,-8 3-2 16,-3 0 1-16,0 0-2 15,0-6 1-15,3 6 0 16,4-9 1-16,0 3 1 16,7-3 1-16,3-4 2 15,8 1 0-15,6-4 0 16,11-6 1-16,8 0-2 15,9 0 1-15,5 1-5 16,-8 2 0-16,7-3-8 0,-10 10 1 47,-4 2-9-47,-10-2 1 0</inkml:trace>
  <inkml:trace contextRef="#ctx0" brushRef="#br3" timeOffset="-150354.95">13339 14694 58 0,'-18'25'29'0,"28"-6"-24"0,-2-16 49 0,6 0-52 15,3-3 1-15,8 0 0 16,7 0 0-16,7 0-5 16,10-6 0-16,4-4-2 15,-4 1 0-15,-3 3-14 16,-4-10 0-16,-6 0-2 16,-5 1 1-16</inkml:trace>
  <inkml:trace contextRef="#ctx0" brushRef="#br3" timeOffset="-149890.58">14245 14230 67 0,'53'19'33'0,"4"-16"-40"0,-33-6 68 15,12 3-60-15,6 0 0 16,-7 3-1-16,0 9 1 16,-3 4-2-16,-7 12 0 0,-8-3 0 15,-9-9 0-15,-5 0-2 16,-6-4 1-16,-8 1-1 16,-7-1 0-16,-6 4-1 15,-1 0 0-15,0-1 0 16,4 4 1-16,7 3 1 15,3 0 0-15,4 0 1 16,7 0 0-16,11-6 1 16,10 6 1-16,7 6 1 31,4-3 0-31,14 0 2 0,14 3 1 0,7 0-1 16,3 1 0-16,-10 2 0 15,-10 0 0-15,-15 4-2 16,-21-1 0-16,-21 17-4 15,-28-1 1-15,-18 0-5 16,-7 3 1 0,-18 1-13-16,-3-14 1 0,-10-2-2 15,2-13 1-15</inkml:trace>
  <inkml:trace contextRef="#ctx0" brushRef="#br3" timeOffset="-148791.68">13536 13766 40 0,'18'-10'20'0,"28"-2"-19"0,-36 6 35 15,1-1-31-15,-1 4 0 16,-3-3 2-16,-7 0 1 0,-3-4-10 16,-11-5 0-16,-4-1 6 15,-10 3 1-15,-11 4-4 16,-10-1 0-16,-4 7-2 15,-7 6 0-15,3 4-1 16,1 12 0-16,-1 12-3 16,12 10 1-16,-1-4-2 15,3 13 1 1,8 1 0-16,3 2 0 16,8 7 0-16,13 2 1 0,11-5 2 15,14 2 1-15,14-2 4 16,15-16 1-16,17-7 1 15,21-15 1-15,0-25 0 16,4-13 0-16,6-9-1 16,-13-13 1-16,-7 3-4 15,-11-9 0-15,-8-6-2 16,-13 3 1-16,-14-13-2 16,-14 6 1-16,-8-2-1 15,-10 2 1-15,-21 4 0 0,-15 9 0 16,1 7-1-16,-11 5 1 15,-10 10-1-15,-8 10 1 16,-3 15-2 0,4 0 0-1,3 3-1-15,3 1 1 0,11 2-1 0,4 3 0 16,6 1 0-16,5 9 0 16,6 12 0-16,4 1 1 15,3 6-2-15,4 9 0 0,3 3-1 16,11 1 1-16,7-1 1 15,7 3 0 1,11-12 1-16,3-3 1 0,11-7 4 16,17-8 0-16,11-11 3 15,18-9 0-15,3-12 1 16,3-6 1-16,1-7-1 16,3-6 0-1,-10-3-2-15,-11-10 0 0,-11-3-5 16,-13 4 0-16,-12-4-14 15,-9-3 0-15,-12 0-3 16,-3 6 1-16</inkml:trace>
  <inkml:trace contextRef="#ctx0" brushRef="#br3" timeOffset="-148189.15">15215 14995 77 0,'36'13'38'0,"-8"9"-55"0,-21-13 80 15,-4 7-64-15,-6 9 0 16,-15 9-4-16,-6 10 1 16,-12 9 1-16,-13 4 0 15,-11-4-14-15,0-9 0 16,0-13-3-16,7-6 1 0</inkml:trace>
  <inkml:trace contextRef="#ctx0" brushRef="#br3" timeOffset="-147352.06">5927 16180 60 0,'0'13'30'0,"0"-7"-24"16,0-3 31-16,-11 7-36 15,-7 5 1-15,-3 4-1 16,-14 9 1-16,-11 7-3 0,-7-1 0 15,-3 1 1-15,-1 3 0 16,4-10-2-16,1 3 0 31,16 4-1-31,4-13 1 16,25 0 1-16,7-4 0 16,15-2 2-16,9-3 1 15,12 5 1-15,9 1 1 16,-2 0 0-16,-4 0 1 0,-8 3-2 15,-6-3 0 1,-11 3-2-16,-7 6 0 0,-25-3-3 16,-10 6 0-16,-3 7-4 15,-8-4 1 1,-4-2-5-16,1-4 0 0,14-9-9 16,0-7 0-1</inkml:trace>
  <inkml:trace contextRef="#ctx0" brushRef="#br3" timeOffset="-146933.59">6022 16673 56 0,'35'-7'28'0,"-24"7"-28"0,-11 0 48 0,0 0-47 15,0 4 0-15,-7 2 0 0,-4 6 0 16,-6 1-2-16,-8 3 1 15,-3 2 0-15,-1 4 0 16,5-3-1-16,3 0 1 16,3 3-1-16,0 0 0 15,8-3 0-15,-1-1 0 16,11-2-1-16,0-6 1 16,11-1-1-16,6-3 1 15,8-3 0-15,0-6 1 16,-4-3-1-16,-4 0 0 0,5-4 0 15,-1 4 1-15,-11 0-1 16,5-1 1-16,-1 1 0 16,-4 3 0-1,4 0 0-15,0 3 0 0,1-3 1 16,2 9 0-16,-6 7-1 16,-8 2 0-16,4 4-4 15,0 0 1-15,4 0-4 16,-7-4 1-1,6-2-9-15,4-7 0 16</inkml:trace>
  <inkml:trace contextRef="#ctx0" brushRef="#br3" timeOffset="-146258.68">6361 16823 45 0,'3'38'22'0,"18"6"-19"0,-21-32 35 16,4 1-36-16,3 2 0 16,-7 1-1-16,0-6 1 15,10-4-3-15,-10-3 0 16,0-3 2-16,8-9 0 16,2-4-1-16,1-6 0 15,10 0 0-15,-11-3 1 16,5-3-1-16,2 0 1 0,1 3-1 15,-4 4 0-15,4 2 0 16,-1 3 1-16,1 7-1 16,3 6 0-1,-7 6 0-15,4 7 0 0,-1-1-1 16,-2 4 1 0,2-7-1-16,-6-2 0 0,3 2 0 15,0 1 1-15,-3 2-3 16,-1-3 1-16,-3 4-2 15,4 0 1 1,-1-1-1-16,1 1 0 0,3-1 0 16,0-2 1-16,0-4 4 15,4 0 0-15,0-6 2 16,3-3 0-16,10-3 1 16,1-4 0-16,3-2-1 15,8 2 1-15,-11-2-3 16,-1 2 1-16,-2-2-2 15,-5-1 0-15,-3-2-1 16,1-1 1-16,-12-3-1 0,-6 0 1 16,-1 1-3-16,-6 2 1 15,-1 6-1-15,-6 7 1 16,-1 6 0-16,0 7 0 16,-3 6 0-16,4-1 1 15,6 13 1-15,-3 7 1 16,14 3 0-16,0 5 1 15,11 8-1-15,10-7 0 16,11-10-1-16,10-6 0 16,1-12-2-16,-4-7 1 0,6-18-12 15,-2-13 0-15</inkml:trace>
  <inkml:trace contextRef="#ctx0" brushRef="#br3" timeOffset="-145806.3">9021 16735 64 0,'14'44'32'0,"-14"10"-40"0,-7-48 58 0,0 13-51 16,-4 6 1-16,0 0-2 16,-3 3 0-16,4-3-1 15,-1 0 0-15,4-12-8 16,4-10 0-16,3-16-6 15,0-18 1-15</inkml:trace>
  <inkml:trace contextRef="#ctx0" brushRef="#br3" timeOffset="-144906.95">8851 16287 29 0,'4'0'14'0,"10"13"-1"16,-7-13 16-16,0 6-27 15,4 0 1-15,6 0 0 16,4 1 1-16,4-4-6 0,7-3 1 16,3 0 1-16,11-7 0 15,7 4-6-15,0 0 1 16,0-3-6-16,0-3 0 16,0-10-1-16,-4-3 0 15,0-6-1 1,-105 97 13-1,165-186-3-15,-70 80 1 16,-4 9 7-16,-6 15 1 0,-5 4 2 16,-3 12 1-1,-3 6-2-15,-4 13 0 0,0 6 1 16,-3 1 0-16,-1 11 0 16,1 7 0-16,-4 10-1 15,4 9 1-15,-1-7-2 16,4-2 1-16,0-7-2 15,4-3 0-15,0-6-2 16,-1-10 1-16,-3-3-3 16,-3-9 1-16,-7-6-3 15,-4-7 1-15,-15-6-2 16,-6-3 1-16,-7 0 0 16,0-4 0-16,-7-2-1 15,-4 0 0-15,0 2 0 16,0 4 0-16,0 6 0 15,8 4 0 1,2 5 0-16,8 10 1 16,7 3 1-16,7-6 0 0,11 9 0 0,10 7 1 15,10 2 0-15,12 1 0 16,6-4 1-16,4 1 0 16,10-7 0-16,1-9 1 15,3-6-1-15,0-10 1 16,3-6-1-16,-6-7 0 15,-8-2-2-15,0-10 1 16,1-3-2-16,-4-7 0 16,-4 4-1-16,-3 0 1 15,-7-1 0-15,-4 4 0 16,-11 3 0-16,-6 4 1 0,-11 5-1 16,-4 4 1-16,-3 2 0 15,-3 1 0 1,-4 3 0-16,-4 6 0 0,4 0 0 15,0 4 0-15,-4 2 0 32,-3 4 1-17,0-1-1-15,0 7 1 0,0 3-1 0,3 6 1 0,4 3-1 16,3 4 0-16,8 9-1 16,3-3 0-16,3-7 0 15,8-6 0-15,3-6 0 16,4-6 0-16,6-10-2 15,8-12 0 1,3-10-8-16,4-6 1 16,0-6-6-16,0-6 0 0</inkml:trace>
  <inkml:trace contextRef="#ctx0" brushRef="#br3" timeOffset="-144441.95">10746 16748 53 0,'21'28'26'0,"-14"-18"-22"0,-7-10 46 15,3 0-45-15,1 3 1 0,-1-3 0 16,-3 3 1-16,0 0-10 16,0 3 0-16,-7 1 7 15,-7 2 0-15,-3 3-4 16,-8-5 1-16,0 8-2 15,1 7 1-15,-1 3-2 16,0 1 1-16,4-1-3 16,7 0 1-16,3 0-1 15,4-6 0-15,7-7 1 16,7-2 0-16,7-10 1 16,4-4 0-16,3-2 1 15,4-6 0-15,-4-1 1 16,0-3 0-16,0 1 0 15,1-1 0-15,-1 0 0 16,-4 1 0-16,5 5 0 16,-1 4 1-16,-4 12-1 0,1 7 0 15,0 6 0-15,-1 3 1 16,1 6-1-16,3 0 1 31,7 0-9-31,1-9 0 16,2-16-8-1,1-6 0-15</inkml:trace>
  <inkml:trace contextRef="#ctx0" brushRef="#br3" timeOffset="-144225.52">11483 16945 60 0,'21'29'30'0,"14"-1"-26"0,-28-19 50 0,0 4-54 16,1-1 1-16,-1 1-6 16,0 6 1-16,-4-10-2 15,-3 1 0-15,-3-7-12 16,-8-10 0-16</inkml:trace>
  <inkml:trace contextRef="#ctx0" brushRef="#br3" timeOffset="-143073.55">21608 6475 37 0,'3'16'18'0,"1"-23"-8"0,-1 11 19 15,4-4-24 1,-3 3 0-16,-1 0 4 0,-3-3 0 16,7 0-11-16,0-3 0 15,1 0 9-15,2-1 0 16,8 4-2-16,3-3 0 15,-3 6-2-15,-4 4 0 16,0 2-1-16,-4 4 0 16,1 2-2-16,-8 7 1 15,-6-3-3-15,-4-6 1 16,-4-1-1-16,-6 4 0 16,-5 6-1-16,-2 0 1 15,-1 3-1 1,4 3 1-16,3-3 1 15,4-3 0-15,4 0 3 0,6 3 0 0,4-6 1 16,7 0 1-16,7 0 0 16,7-7 0-16,8-6 0 15,-1-2 0-15,4-1-2 16,3-6 0-16,-3-1-6 16,-4 4 1-16,-7 0-17 15,-7-3 1-15,-7 6-2 16,-3 10 0-16</inkml:trace>
  <inkml:trace contextRef="#ctx0" brushRef="#br3" timeOffset="-134247.28">3701 3904 26 0,'0'-19'13'0,"7"-9"10"0,-7 21 13 15,0 7-32-15,0 0 1 16,0 10 1-16,-7 12 1 15,3 9-9-15,4 22 0 16,-10 20 5-16,-1 33 0 0,-3 29-4 16,10 31 1-16,-6 25-2 15,-1 20 1-15,-6 5-1 16,6-3 0-16,0 4 1 16,1-17 0-16,-1-21 0 15,11 0 1-15,0-19-1 16,0-19 1-16,0-13-4 15,-10-9 1-15,3-18-4 16,3-7 0-16,-3-6-1 16,-4-13 0-16,1-12-2 15,10-13 0-15,0-13 0 16,0-8 0-16</inkml:trace>
  <inkml:trace contextRef="#ctx0" brushRef="#br3" timeOffset="-132954.25">3602 3712 26 0,'7'10'13'16,"4"-10"-10"-16,-4 3 24 0,3 3-25 15,1 4 0-15,3-4 1 16,3 3 0-16,1 4-3 16,3 3 0-16,0-1 3 15,8-5 0-15,-12-10-2 16,15 0 1-16,0-7-1 15,17 1 1-15,8-6-2 0,3-4 0 16,10 3 0 0,22 1 1-16,14-1 0 0,0-6 0 15,21 4 0 1,0-4 1-16,7 0 0 0,0-3 1 16,7 0-1-16,10 3 0 15,-2-3-1-15,13 16 1 16,4 6-2-16,3 6 0 15,11 4 0-15,7 6 0 16,-7-1 0-16,10 1 0 16,8 3 0-16,-8 3 0 15,12 3 0-15,2 9 1 16,-3-6-1-16,0-2 1 0,-10-5-1 16,-4 5 1-16,-4-1-1 15,1-10 1-15,-29-5-1 16,-14-1 0-16,-14 1-1 15,-18-10 0-15,-6-10 0 16,-12 4 0-16,-9-4-1 16,-15-5 1-16,-7 2-1 15,-15 4 1-15,-6-4 0 16,-7 4 1-16,-4 3-1 16,-3 6 0-16,-4 3 1 15,-3 3 0-15,-4 3 0 16,-7 10 0-16,3 6 0 15,1 7 0-15,-11 5 0 16,0 17 1-16,0 5-1 16,0 20 0-16,0 5 0 0,0 1 0 15,0 6-1-15,0 9 0 16,7 7 0-16,4-7 1 16,-1 4-1-16,1-1 1 15,3 7 0-15,7 9 0 16,7-3 0-16,1-3 0 15,-5 3 0-15,-3-9 1 16,-3-4-1-16,-4-6 0 16,-10 1-1-16,-4-11 1 15,-11 4-1-15,-10-12 0 0,0-4 0 16,-7-6 0 0,-4-10 0-16,4 4 0 0,-4-10 0 15,-7-2 0-15,-10 2 0 16,-8-3 1-16,-6-6 0 15,-18-9 0-15,-4 2-1 16,-7 4 1 0,-7 3 0-1,-14 3 0-15,1-3 0 0,-8 3 0 0,-7-3 0 16,-11-4 1-16,-7-2 0 16,-20-7 0-16,-12-2 0 15,-3-1 0-15,-14-6 0 16,0 0 1-16,-14 6-2 15,7 3 1-15,0 10-1 16,-4 6 0-16,-3 3-1 16,7 4 1-16,-18-14-2 15,-3-18 1-15,-7-18 0 0,-8-8 1 16,-2-11-2-16,69 2 1 16,-108-15-5-16,9-3 1 15,1 12-6-15,7 3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2-09T15:26:42.196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153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2-09T15:29:06.253"/>
    </inkml:context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3189 4007 40 0,'81'-34'20'0,"-3"-23"-7"0,-57 45 21 0,-3 9-31 16,3-7 0-16,-7 1 4 15,-3 2 1-15,-4 4-8 16,-7-3 0-16,-7 6 5 16,-8 9 1-16,-16 7-2 15,-5 3 1-15,-6 6-4 16,-4-3 1-16,4 3-3 15,3 10 1-15,0-4-2 16,4 3 0-16,7-2 0 16,0-4 0-16,10 0 0 0,7-3 0 15,11 0 1-15,7 4 0 16,15-4 1-16,16 12 0 16,5-18 0-16,13 0 0 15,-6-3 0-15,-1-4 0 16,-14 1-1-16,-10 2 1 15,-15 10-1-15,-17 16 0 16,-14-3-2-16,-11 6 0 16,-13 0-3-16,2 3 1 15,1-3-6-15,3 3 1 16,0 3-6-16,8-13 1 0</inkml:trace>
  <inkml:trace contextRef="#ctx0" brushRef="#br0" timeOffset="330.97">3609 4622 35 0,'7'-25'17'0,"-3"25"-13"16,-4 0 26-16,0 0-29 15,0 0 0-15,0-7 0 16,0-2 0-16,0 3-1 15,-4 6 0-15,-14 3 1 16,-3 0 1-16,-7 0-2 16,0 10 0-16,0 6-1 15,3 2 1-15,-3 5-2 0,6-1 0 16,12 0-1-16,-1-6 0 16,11-4 1-16,14-9 1 15,15-9 2-15,9-12 1 16,-9-7 0-16,6-3 1 15,-7 6-2-15,0-6 0 16,1 3-11-16,-19-3 1 16</inkml:trace>
  <inkml:trace contextRef="#ctx0" brushRef="#br0" timeOffset="854.81">3895 3694 53 0,'3'18'26'0,"15"11"-23"0,-15-17 43 0,4 4-42 0,4 3 1 16,-7 12 0-16,3 19 1 16,0 7-9-16,-7 12 1 15,3 15 4-15,4 4 1 16,-7 3-5-16,4-22 1 0,3-13-3 31,-7-12 1-31,0-9-4 0,0-7 1 0,3-12-9 16,4-13 0-16,4-13-2 15,-4 1 1-15</inkml:trace>
  <inkml:trace contextRef="#ctx0" brushRef="#br0" timeOffset="1132.07">4170 4302 46 0,'14'47'23'0,"11"16"-25"15,-18-54 42-15,-4 7-39 16,4 3 1-16,0 9 1 0,4-6 1 16,-8-3-3-1,5-1 0-15,2-5 4 0,1-4 1 16,-1-2-1-16,8-11 1 15,3-11-1-15,7-13 0 16,4-7-3-16,7-15 1 16,0 6-7-16,-4 3 0 15,0 0-13-15,-7 4 0 16,-6 9-3-16,-12 3 0 16</inkml:trace>
  <inkml:trace contextRef="#ctx0" brushRef="#br0" timeOffset="1524.09">4703 4578 59 0,'10'6'29'0,"4"-6"-38"15,0-6 57-15,8-4-47 16,-1-2 0-16,-4-1 1 15,4-9 0-15,-3 4-3 16,3 5 0-16,-17-15 2 16,3 3 0-16,-7 0-1 15,-7 0 0-15,-4 3-2 16,1 9 1-16,-1 4-1 0,-10 12 0 16,3 16 0-1,8-4 1-15,-8 10 0 16,7-3 0-16,1 13 1 0,6 2 0 31,-3 7 0-31,4-6 1 0,13-7-1 16,12-2 1-16,9-1-1 15,8-19 0-15,3-3-6 0,4-9 0 16,-3-9-10 0,-5-7 1-16</inkml:trace>
  <inkml:trace contextRef="#ctx0" brushRef="#br0" timeOffset="4055.31">8297 4462 36 0,'11'-32'18'0,"-8"29"-6"0,1-6 19 0,-4 0-26 16,0 2 0-16,-4 4 3 15,1 3 0-15,-4 3-10 16,-4 4 0-16,-6 11 6 16,-8 11 1-16,-10 8-4 15,-4 4 1-15,4 3-3 16,-11 3 1-16,7 6-3 16,4-3 1-16,3 7-3 15,4-13 0-15,7-13-6 16,3-12 0-16,7-19-5 15,1-22 1-15</inkml:trace>
  <inkml:trace contextRef="#ctx0" brushRef="#br0" timeOffset="4282.31">7842 4409 30 0,'11'18'15'0,"10"-15"-7"0,-14 4 22 15,4 5-27-15,6 10 0 16,-3 3 5-16,8 7 1 16,-5 8-10-16,11 4 1 0,4 3 5 15,7-3 1-15,0-6-3 16,0 6 1-16,-4-19-9 16,0-3 1-16,-7-10-11 15,-3-5 0-15</inkml:trace>
  <inkml:trace contextRef="#ctx0" brushRef="#br0" timeOffset="5689.33">8671 3744 41 0,'-7'-3'20'0,"14"15"-10"0,-7-12 25 15,0 0-32-15,0 0 0 16,0 0 3-16,0 0 0 0,7 0-7 16,4 0 0-16,0 0 4 15,10-6 1-15,3 3-2 16,5 3 1-16,6 3-1 15,0-3 0-15,-3 0-1 16,-7 3 1-16,-1 0-2 16,-10 0 0-16,-3 4-1 15,-11 5 1-15,-7 1-3 16,-4 5 1-16,-3-8-2 16,-3-1 0-16,2 4 0 15,1-4 0-15,7 1 1 16,-3-1 0-16,3 4 1 15,7-1 0-15,3 1 2 16,4 2 0-16,7 4 1 16,4 0 0-16,10 0 0 15,0-7 1-15,1 1-1 16,-5 3 1-16,-6-7-1 16,0 7 0-16,-15 6-1 0,-6 6 1 15,-11 3-2-15,-8-6 0 16,-2 7-3-16,-12-7 1 15,-6-6-12-15,10-13 0 16</inkml:trace>
  <inkml:trace contextRef="#ctx0" brushRef="#br0" timeOffset="6175.62">9116 4747 53 0,'0'13'26'0,"7"2"-18"0,-7-15 41 16,10 0-44-16,1 0 0 15,10-6 0-15,18 6 0 16,7 0-8-16,3-9 0 16,4-4 2-16,7 4 1 15,-10-4-9-15,-5 1 0 0,-6-4-11 16,-11 3 1-16</inkml:trace>
  <inkml:trace contextRef="#ctx0" brushRef="#br0" timeOffset="6577.26">9994 4186 60 0,'25'0'30'0,"21"-10"-32"0,-29 7 49 16,8-3-47-16,0-3 1 15,10-4-1-15,4 1 1 16,0 2-2-16,-1 10 1 16,-9 0 0-16,-5 10 0 15,-6 12-1-15,-7 9 0 16,-15 10-1-16,-3 3 1 16,-14 12-3-16,0 7 1 15,-8 18-1-15,-2 1 0 16,-8 24-3-1,7-30 1-15,4-17-9 16,10-15 0-16</inkml:trace>
  <inkml:trace contextRef="#ctx0" brushRef="#br0" timeOffset="6818.82">9952 4691 40 0,'7'47'20'0,"11"-22"-7"15,-11-22 28-15,3 0-38 16,8 3 0-16,10-6 1 16,11-6 0-16,7 0-6 15,14-7 1-15,7 1 0 0,3-10 0 16,1 3-10-16,-1 0 1 15,-13 4-6-15,-11-4 0 16</inkml:trace>
  <inkml:trace contextRef="#ctx0" brushRef="#br0" timeOffset="7075.01">10926 4678 59 0,'-25'44'29'0,"-14"19"-38"0,28-47 55 0,-3 12-46 16,0-3 0-16,0 12 0 16,0 4 1-16,0-3-2 15,3-7 0-15,-3-3-3 16,0-9 0-16,0-6-6 15,3-4 1-15,1-31-7 16,-4 0 1-16</inkml:trace>
  <inkml:trace contextRef="#ctx0" brushRef="#br0" timeOffset="7267.08">10686 4691 48 0,'35'50'24'0,"7"28"-19"15,-28-49 43-15,8 2-48 0,2 3 1 16,4 1 0-16,4-1 0 16,3 1-3-16,-6-10 0 15,-1-3-4-15,-3-3 0 16,-8-4-10-16,-3-11 1 16</inkml:trace>
  <inkml:trace contextRef="#ctx0" brushRef="#br0" timeOffset="7799.64">11437 4775 59 0,'0'-9'29'0,"-7"18"-24"0,11-5 50 0,6-4-53 16,11 0 1-16,8 6 0 16,13-12 1-16,14 2-6 15,8-2 1-15,3-3 2 16,0-4 0-16,-4 1-5 16,-6 5 0-16,-8 1-9 15,-10 6 0-15,-11-9-7 16,-7-4 1-16</inkml:trace>
  <inkml:trace contextRef="#ctx0" brushRef="#br0" timeOffset="9068.68">11677 4537 47 0,'18'22'23'0,"17"3"-19"16,-25-22 36-16,1 16-40 16,0 3 1-16,-4 19-1 15,0 3 0-15,-7 18-2 16,-7-5 1-16,0-7-6 15,-7-6 0-15,3-13-8 16,0-12 1-16</inkml:trace>
  <inkml:trace contextRef="#ctx0" brushRef="#br0" timeOffset="9608.18">13014 4070 58 0,'14'9'29'0,"-7"-34"-34"0,-7 25 52 0,0 0-46 15,-10 0 0-15,-1 10-1 16,-14 5 1-16,-14 10-1 16,-13 13 0-16,-5 9 0 15,-3 6 0-15,-3 19-2 16,-1 13 0-16,11 19 0 16,14 2 1-16,8 7-1 15,10-13 0-15,3-12 0 16,11-12 1-16,10-14 0 15,15-18 1-15,14-25 0 16,17-6 0-16,15-26 0 16,3-12 0-16,-11 0 0 0,-10 3 1 15,-11-19 0-15,-7-3 0 16,-6-3-1-16,-8 3 1 16,-14 10 0-16,-18 9 0 15,-10 12-1-15,-7 10 0 16,-1 9-1-16,-2 4 0 15,-1 5-1-15,3 4 0 16,5 6-3-16,10 3 0 31,24-12-10-31,11-10 1 0</inkml:trace>
  <inkml:trace contextRef="#ctx0" brushRef="#br0" timeOffset="10089.35">13501 4672 57 0,'-14'16'28'0,"7"-7"-25"0,10-6 46 16,1-3-44-16,3 0 0 0,3 0 2 16,15-6 1-16,14 0-11 15,10-4 1-15,11 1 3 16,0-1 0-16,-7 4-7 15,-11 3 0-15,-10 6-13 16,-14 3 0-16,-15-6-2 16,-6 4 1-16</inkml:trace>
  <inkml:trace contextRef="#ctx0" brushRef="#br0" timeOffset="10273.81">13522 5061 58 0,'32'15'29'0,"91"-11"-42"15,-91-8 57-15,14-2-45 0,3-13 1 16,4 4-10-16,-3 5 0 16,-1-9 0-16,-10-9 1 15</inkml:trace>
  <inkml:trace contextRef="#ctx0" brushRef="#br0" timeOffset="10645.25">14848 4490 44 0,'50'-9'22'16,"-29"-1"-11"-16,-10 4 31 0,-8-7-40 15,-3 1 1-15,-7 12-1 16,-11-3 1-16,-6-7-4 16,-15 10 0-16,-7 0 2 15,0 0 0-15,-10 13-1 16,-8 21 0-16,1 1-1 16,3 18 1-16,7 7-2 15,11 6 0 1,17 6-1-16,11 0 0 0,17-3 0 15,18-16 0-15,22-15 1 16,-1-19 1-16,22-19 3 16,3-13 0-16,-7-25 3 15,-8-9 1-15,-6-9-1 16,-10 3 0-16,-12-10-6 16,-10 0 1-16,-7 7-16 0,-10-4 0 15</inkml:trace>
  <inkml:trace contextRef="#ctx0" brushRef="#br0" timeOffset="11154.79">17057 4973 48 0,'-11'13'24'0,"-10"-17"-13"16,10-11 28-16,1-17-38 0,-1-8 1 15,1-17 0-15,-1-15 0 16,1-3-3-16,6-4 0 15,4 1 3-15,14-13 0 16,7 13 0-16,11 2 1 16,10 11 0-16,8 8 1 15,-1 13-1-15,1 13 1 16,-12 18-4-16,1 16 0 16,-7 13-8-16,-11 9 1 0,-7 3-13 15,-10 7 1-15</inkml:trace>
  <inkml:trace contextRef="#ctx0" brushRef="#br0" timeOffset="11569.33">16866 4807 54 0,'0'9'27'0,"11"4"-21"0,-1-10 39 0,15-3-45 16,14 6 1-16,10-6 2 15,11 0 0-15,7 0-4 16,-3-9 1-16,-1-1 1 16,1 4 1-16,-4-3-1 15,-4-4 0-15,-10-3-2 0,-7-6 1 16,-11 1-1-16,-3-11 0 16,-11 10 0-16,-3 3 0 15,-8 1 0-15,-6 5 1 16,-12 4 0-1,-9 2 0-15,-1 1-1 0,-3 9 1 16,3 13 0-16,0 9 0 16,4-3-2-1,-3 6 1-15,6 7-1 0,7 5 1 16,8-2-1-16,6-3 1 16,4-7 0-16,11-3 0 15,17-16-1-15,4-9 0 16,3-6-4-16,1-7 0 0,-4-5-9 15,-8-7 0-15</inkml:trace>
  <inkml:trace contextRef="#ctx0" brushRef="#br0" timeOffset="11818.62">17836 4954 54 0,'4'-9'27'0,"7"-23"-34"16,-8 23 45-16,1-4-38 15,3-5 1-15,0-7 0 0,3 6 0 16,1-9-1-16,10 2 1 16,18-8 0-16,10 6 0 15,4 3-2-15,4 6 0 16,-1 3-8-16,-3 4 0 15,-4-7-6-15,-13 3 0 16</inkml:trace>
  <inkml:trace contextRef="#ctx0" brushRef="#br0" timeOffset="12220.58">20288 4220 48 0,'-21'22'24'0,"-21"50"-21"16,28-50 41-16,-4 10-44 16,-10 18 0-16,-15 0 0 0,-13 10 0 15,-4 9-1 1,4 15 0-16,3-15-2 0,7-3 1 15,11-12-3-15,6-14 0 16,8-12-7-16,7-12 0 16,7-25-2-16,0-23 1 15</inkml:trace>
  <inkml:trace contextRef="#ctx0" brushRef="#br0" timeOffset="12492.84">19724 4449 44 0,'28'13'22'0,"14"50"-20"0,-28-45 43 0,11 11-43 16,10 5 0-16,8 10 2 16,6 3 1-16,-10 3-7 15,7 0 1-15,7-6-1 16,-7-3 1-16,-4 0-15 16,-3-16 1-16</inkml:trace>
  <inkml:trace contextRef="#ctx0" brushRef="#br0" timeOffset="12638.77">20581 4879 64 0,'14'69'32'0,"0"-28"-41"15,-10-29 53-15,-1 4-55 0,1 0 1 16,-4-10-23-16,-7 0 1 15</inkml:trace>
  <inkml:trace contextRef="#ctx0" brushRef="#br0" timeOffset="16337.34">10220 4659 27 0,'-4'10'13'0,"4"-10"-2"16,0 0 13-16,4 3-22 15,-4-3 1-15,4 6 1 16,-4 0 0-16,0 4-4 16,-4-1 1-16,0 4 3 15,-3-1 1-15,0 4-2 16,0 6 1-16,0 0-1 16,0 9 0-16,-3 1-2 15,-1-7 1-15,-3 9-2 16,0 10 1-16,0-6-4 15,0 9 1-15,-1 6-9 16,1-6 1-16,0-9-4 16,0-19 0-16</inkml:trace>
  <inkml:trace contextRef="#ctx0" brushRef="#br0" timeOffset="19972.48">3239 6140 52 0,'-18'56'26'0,"0"60"-25"0,15-88 26 16,-8 13-30-16,4 9 1 16,-7 10-3-16,7 2 1 15,-4-5 3-15,1-4 1 16,-1-6-7-16,1-6 1 16,10-7-3-16,-7-5 1 109,7-10-3-109,0-4 1 0</inkml:trace>
  <inkml:trace contextRef="#ctx0" brushRef="#br0" timeOffset="20232.07">3468 5835 48 0,'3'-22'24'0,"8"0"-29"0,-4 16 50 0,-3 3-42 16,3 3 0-16,0 9 3 16,-7 10 0-16,0 13-7 15,-7 8 1-15,3 11 4 16,1 21 0-16,-1 6-3 16,-7 10 1-16,11 12-2 15,-7-9 0-15,4 0-3 0,3-13 1 16,-7-5-3-1,3-20 0-15,4-9-6 0,-7-16 0 16,7-15-6-16,-3-13 1 16</inkml:trace>
  <inkml:trace contextRef="#ctx0" brushRef="#br0" timeOffset="20458.79">3112 6569 56 0,'-4'22'28'0,"15"-22"-28"0,-1 3 52 0,1-3-48 0,17-6 1 0,14 3-1 0,8-3 1 0,3-1-10 0,3 1 1 0,-3 0 0 15,-7 3 1-15,-14-4-16 16,6-8 0-16</inkml:trace>
  <inkml:trace contextRef="#ctx0" brushRef="#br0" timeOffset="20750.88">3806 6553 49 0,'11'47'24'0,"0"1"-16"16,-8-36 30-16,-3 4-38 16,0 3 0-16,0-4-2 0,0 1 1 15,0-7-3-15,0-2 1 16,0-7-8-16,-3-10 1 16,3-6-5-16,-7-9 1 15</inkml:trace>
  <inkml:trace contextRef="#ctx0" brushRef="#br0" timeOffset="20958.38">3648 6340 37 0,'10'19'18'0,"8"3"-12"0,-7-16 31 0,-1 1-34 0,4-1 0 0,4 0-2 15,10-3 1-15,0-3-9 16,-3 0 0-16,0 0-5 15,-1-6 0-15</inkml:trace>
  <inkml:trace contextRef="#ctx0" brushRef="#br0" timeOffset="21394.53">4008 6626 41 0,'10'31'20'0,"8"7"-20"0,-18-29 30 0,10-3-31 0,-10 0 1 0,4-2-2 0,-4-4 0 16,0 0 1-16,7-10 1 15,-7-2-2-15,0 2 1 16,0-12-1-16,7 0 0 16,-7-3-1-16,11-3 0 15,-8 6 0-15,4 3 1 16,4 0-1-16,-1 13 1 15,1 3-1-15,0 9 0 16,-1 10 0-16,-3 9 1 16,4-6 0-16,-1 0 0 15,1 0-1-15,-1-1 1 16,8-2 0-16,-7-3 1 0,6-1 2 16,5-2 1-16,6-1 1 15,3-3 1-15,8-6 1 16,-3-6 1-16,9-7 0 15,-6-5 1-15,-7-17-2 16,0-12 0-16,-4-25-2 16,-7-10 0-16,-3-5-1 15,-18-11 1 1,-11-8-1-16,1-1 1 0,-19-3-2 16,-2 19 1-16,-5 10 0 15,1 15 0 1,7 13-2-16,0 28 1 0,6 28-2 15,5 19 0-15,6 31-1 16,11 22 1 0,11 13-1-1,6 25 0-15,5 3 0 16,6 3 0 0,-7-18-1-16,7-17 1 0,-7-12-8 0,1-18 1 0,-5-26-3 0,-13-9 1 15</inkml:trace>
  <inkml:trace contextRef="#ctx0" brushRef="#br0" timeOffset="21701.36">4216 6328 53 0,'0'25'26'0,"10"-10"-28"0,-10-15 55 0,7 4-50 0,7-8 0 0,15-2 1 0,-1-3 0 0,21 2-8 0,11-14 1 0,11 5 0 16,-18 3 1-16,3 1-10 15,-6-1 1-15,-15 1-7 16,0-4 1-16</inkml:trace>
  <inkml:trace contextRef="#ctx0" brushRef="#br0" timeOffset="21942.3">5031 6183 48 0,'0'16'24'0,"0"-16"-18"0,0 0 41 16,0 0-45-16,0 0 0 16,10 3-1-16,-6 3 1 15,3 1-6-15,3-1 0 0,-6 3-6 16,-1-5 1-16,-3-1-8 16,0-3 1-16</inkml:trace>
  <inkml:trace contextRef="#ctx0" brushRef="#br0" timeOffset="22183.69">4981 6406 59 0,'11'50'29'0,"6"-44"-35"0,-13-2 54 0,3 2-49 0,4-3 0 0,-8 0-9 0,4-3 0 0,-3 0-1 0,-8-3 1 0</inkml:trace>
  <inkml:trace contextRef="#ctx0" brushRef="#br0" timeOffset="22545.36">3090 7300 54 0,'-28'6'27'0,"28"-9"-20"0,0 3 40 0,7-3-40 15,4 0 0-15,17-1 3 16,25-2 0-16,25 0-12 15,13-3 1-15,36-1 8 16,18-2 1-16,10 2-4 16,14-6 0-16,-6-12-5 15,-19-3 0-15,-24-4-8 16,-21 10 0 0,-25 3-14 15,-17 0 0-31,-26 13-1 15,-9 3 1 1</inkml:trace>
  <inkml:trace contextRef="#ctx0" brushRef="#br0" timeOffset="26079.6">6664 6453 44 0,'4'-3'22'0,"3"0"-7"0,-7 3 22 16,0 0-35-16,0 3 1 15,0 3 1-15,-7 10 0 16,-4 9-5-16,-14 6 0 16,-10 10 3-16,-7 6 0 15,-4 6-2-15,3 10 0 16,1-3-3-16,3-10 1 15,0-3-5-15,11-13 0 16,11-8-10-16,6-14 1 0</inkml:trace>
  <inkml:trace contextRef="#ctx0" brushRef="#br0" timeOffset="26322.91">6237 6450 39 0,'7'34'19'0,"14"7"-7"16,-17-25 25-16,6 6-34 15,8 0 1-15,-4 9 3 16,0 10 1-16,11-7-9 16,3 7 0-16,4 3 5 15,-4-3 0-15,-3 0-5 16,0-10 0-16,-4-6-9 15,0-3 1-15,4-16-9 16,-4-3 0-16</inkml:trace>
  <inkml:trace contextRef="#ctx0" brushRef="#br0" timeOffset="26779.49">6989 6779 56 0,'-11'25'28'0,"7"-15"-18"15,4-10 48-15,7 0-54 16,15 3 0-16,6 3 1 16,14-3 1-16,8-3-9 0,13 0 0 15,-6-3 1-15,-8 0 1 16,-7 3-9-16,-14 0 0 16,-3-3-12-16,-11-3 1 15</inkml:trace>
  <inkml:trace contextRef="#ctx0" brushRef="#br0" timeOffset="27403.6">7969 6230 52 0,'-7'41'26'0,"4"0"-21"0,-4-19 37 0,3 9-40 15,4 19 1-15,4 4 2 16,3 27 1-16,-7 10-7 16,10 10 0-16,-6 5 3 15,-1 4 1-15,-3-16-5 16,-3-9 1-16,-1-10-9 16,4-22 1-16,-7-18-10 15,4-16 1-15</inkml:trace>
  <inkml:trace contextRef="#ctx0" brushRef="#br0" timeOffset="29216.03">6936 6488 43 0,'-11'6'21'0,"4"0"-5"0,7-3 21 15,0 0-33-15,0-3 1 16,4 4 5-16,3-1 0 16,7-3-12-16,10 0 1 15,15-3 7-15,18-1 1 16,6 1-4-16,11-3 1 0,-7 0-7 15,-7-1 0-15,-7 4-8 16,-11 3 0-16,-20-3-10 16,-5 13 1-16</inkml:trace>
  <inkml:trace contextRef="#ctx0" brushRef="#br0" timeOffset="32819.98">9659 7024 48 0,'0'22'24'0,"11"37"-19"16,-11-46 25-16,0 3-31 16,0-1 1-16,-4-2-3 15,1-1 1-15,-1 1 0 16,1-4 1-16,-1-2-9 15,4-4 0-15,-7-3-3 16,3-10 0-16</inkml:trace>
  <inkml:trace contextRef="#ctx0" brushRef="#br0" timeOffset="33333.6">9631 6701 42 0,'3'15'21'0,"15"-11"-23"0,-14-8 40 15,-1 1-40-15,8-3 1 0,6 3-7 16,15 3 1-16,7 3 4 16,7 3 0-16,3 4-8 15,0-4 1-15,-3-3 0 16,-3-3 0-16,-15-3 3 15,-3 0 0-15,-8 0 7 16,-3 3 0-16,-3 3 6 16,-4 3 1-16,-3 0 1 15,-4 4 1-15,0 2 0 16,-8 4 1-16,1-7-3 16,-7-2 0-16,-3 2-5 15,-5 4 1-15,1 6-1 16,4-1 0-16,-8-2-1 15,4-3 0-15,3 2 0 16,4 4 1-16,0-3 1 16,10-1 0-16,11 4 0 15,8 6 1-15,6 0 1 16,7 4 0-16,7 2-1 0,4-6 1 16,-7-9-3-16,-4-1 1 15,-10 4-2-15,-8 3 0 16,-17 6-4-16,-14 4 0 15,-14-1-12-15,-4-6 1 16,-3-6-3-16,3 0 0 16</inkml:trace>
  <inkml:trace contextRef="#ctx0" brushRef="#br0" timeOffset="33939.06">12315 6839 44 0,'-21'3'22'0,"-42"-12"-22"16,45 5 39-16,-14 8-39 0,-10 2 1 15,-4 13 0-15,4-4 0 16,0 10-1-16,-1 4 0 15,4 2 1-15,1 10 0 16,6 3-2-16,4-10 1 16,10 1-1-16,7-7 1 15,8 0-1-15,10-12 0 0,11-7 1 16,-1-9 1-16,1 0 0 16,3-3 0-16,0-16 0 15,4-6 1-15,-7 0-1 16,-1 0 0-16,1 0-2 15,-4 3 1-15,0 6 0 16,0 4 0-16,0 2 0 16,7 10 1-1,-3 7 1-15,0 5 0 0,-1 10-1 16,-3 9 1-16,1 1 0 16,2 5 0-16,1-2-4 15,-1-7 1-15,1-9-9 16,3-10 0-16,4-9-6 15,-4-3 1-15</inkml:trace>
  <inkml:trace contextRef="#ctx0" brushRef="#br0" timeOffset="34397.75">14400 6691 47 0,'-31'19'23'0,"-43"-3"-24"0,49-13 40 0,-10 0-40 15,-1 3 0-15,-6 4 1 16,-4 2 1-16,0 1-1 16,4-1 0-16,3-5 0 15,7 2 1-15,8-3 0 16,6 1 0-16,15 8 0 16,10-2 0-16,17 9 1 15,4 3 1-15,1 0 0 16,2 0 1-16,1 3-1 15,-7 1 0-15,-7 2-1 16,-15 7 0-16,-6-7-2 16,-8 3 0-16,-10 7-3 15,-7-3 0-15,-4-7-5 16,0-9 0 0,4-6-8-1,7-7 0-15,7-9 0 0,17-6 0 0</inkml:trace>
  <inkml:trace contextRef="#ctx0" brushRef="#br0" timeOffset="34681.28">14482 6980 54 0,'17'6'27'0,"-3"-3"-38"0,-10 0 58 16,-4 1-48-16,-7 2 1 15,-7 0-1-15,-4 4 1 0,-7-1 0 16,-3 3 0-16,-4 7-1 15,1 6 1-15,-1-3-2 16,7 0 1-16,4 7-1 16,7-4 0-16,7 0 0 15,10-7 0-15,8-5 0 16,7-10 1-16,3-6 2 16,3-3 0-16,1-10 0 15,0-12 0-15,-4-3-9 16,4-7 0-16,-8-9-5 15,-3 6 1-15</inkml:trace>
  <inkml:trace contextRef="#ctx0" brushRef="#br0" timeOffset="34937.75">14637 6140 51 0,'0'15'25'0,"3"23"-25"0,-3-23 47 16,4 7-46-16,-4 22 1 15,3 10-1-15,1 12 0 16,-4 15-2-16,0 10 0 16,3 9 1-16,-3 7 1 0,0-13-4 15,0-16 1 1,4-12-7-16,-1-19 0 0,5-15-7 15,-1-10 1-15</inkml:trace>
  <inkml:trace contextRef="#ctx0" brushRef="#br0" timeOffset="35193.08">14848 6992 25 0,'7'60'12'0,"-7"15"2"15,0-62 11-15,0 3-24 16,0-1 0-16,4 1 4 16,0-4 0-16,3 1-4 15,0-4 1-15,3-2 4 16,8-7 0-16,7-7 0 0,-1 1 0 16,4-13-2-16,1-9 1 15,-1-10-6-15,0-2 1 16,-3-1-10-16,-4-6 1 15,-3-3-8-15,3 0 1 16</inkml:trace>
  <inkml:trace contextRef="#ctx0" brushRef="#br0" timeOffset="35481.65">15378 6008 46 0,'24'25'23'16,"-24"25"-20"-16,0-28 39 16,-17 66-41-1,-1 15 1-15,4-2-2 16,-4 8 0-16,4 14-2 15,4-14 1-15,-1-11-3 16,4-17 1-16,0-18-7 16,7-19 1-16,-4-25-5 15,1-13 0-15</inkml:trace>
  <inkml:trace contextRef="#ctx0" brushRef="#br0" timeOffset="35787.49">15113 6814 47 0,'21'19'23'15,"11"-1"-17"-15,-11-11 42 0,11 5-47 0,10-2 1 16,8-1-1-16,2-3 0 16,5 1-7-16,3-1 1 15,-14 0-10-15,-7 0 1 16,-11-6-2-16,-11-6 0 0</inkml:trace>
  <inkml:trace contextRef="#ctx0" brushRef="#br0" timeOffset="36272.4">15674 6930 48 0,'-4'56'24'0,"15"19"-25"0,-7-56 48 0,-1 3-47 16,1-6 0-16,-4 0-2 15,0 2 0-15,0-2-2 16,3-10 0-16,-3-6-7 16,0 0 1-16,0-22-3 15,-7-9 0-15,0 0 1 16,-4-10 0-16,1-3 4 16,-1 6 0-16,1 4 6 15,-1 3 1-15,4 5 4 0,3 11 1 16,4 8 1-16,4 1 1 15,3 9 1 1,4 4 1-16,-1 2-1 0,1 0 1 16,-1 4-3-16,5 3 0 15,-5-4-2-15,8-6 0 16,3 4-3-16,4-4 1 16,6-6-3-16,1-6 0 15,3-7-3-15,-3 4 1 16,0 0 0-16,3-4 0 15,-3 0 1-15,-7 4 0 0,-1 0 4 16,-3-1 0 0,-3 1 4-16,0 3 0 0,-8 2 1 15,1 4 0-15,-11 0 0 16,-4 7 1-16,-6 5-3 16,-4 4 1-16,-7 3-3 15,-1 6 0-15,-2 0-1 16,-1 6 0-16,4-3-1 15,3 4 1-15,8 2-1 16,3-5 0-16,10-8 1 16,4-2 0-16,7-6-1 15,7-4 0-15,4-18-1 16,0-4 0-16,-4-2-4 16,0-10 0-16,0-4-9 15,-3-5 1-15</inkml:trace>
  <inkml:trace contextRef="#ctx0" brushRef="#br0" timeOffset="36633.18">16238 7011 43 0,'4'38'21'0,"6"0"-22"0,-6-32 33 16,-4 0-33-16,0 0 1 15,0-6 0-15,0-9 1 0,0-4 0 16,4-5 1-16,3-4-1 16,-4-10 1-16,8-5 0 15,10 2 1-15,0-2-2 16,4 2 1-16,-1 4-1 16,1 6 0-16,-4 6-1 15,4 9 1-15,-4 13-1 16,0 7 0-16,4 2 0 15,0 17 0-15,3 8 0 16,4 7 0-16,6-3-1 16,1 3 1-16,-3 0-4 15,-1-13 1-15,7-12-5 16,4 0 1-16,-4-7-7 16,-3 10 1-16</inkml:trace>
  <inkml:trace contextRef="#ctx0" brushRef="#br0" timeOffset="40741.33">17258 7112 47 0,'14'22'23'0,"18"28"-8"0,-22-44 24 16,1 7-36-16,0 8 0 15,-4 11 3-15,-7-1 0 0,-15 16-9 16,-9 10 0-16,-12 12 3 15,-6-3 0-15,3-13-11 16,4-12 1-16,0-16-8 16,14-22 0-16</inkml:trace>
  <inkml:trace contextRef="#ctx0" brushRef="#br0" timeOffset="41166.85">19837 6710 48 0,'-18'57'24'0,"0"40"-19"0,15-69 39 0,-4 19-43 15,-4 19 0-15,-6 12-1 16,-8 10 1-16,0 3-3 16,-3-12 1-16,7-10-8 15,0-10 1-15,3-28-7 16,-3-15 0-16</inkml:trace>
  <inkml:trace contextRef="#ctx0" brushRef="#br0" timeOffset="41827.9">19315 7372 60 0,'10'12'30'0,"11"-12"-35"0,-10-3 55 16,7-9-50-16,10-13 1 16,11-7 1-16,3-15 1 15,14-12-5-15,11-7 1 16,7-6 1-16,1 9 0 16,-8 7-1-16,-7 5 1 15,-15 14-1-15,-2 2 0 16,-15 13 0-16,-3 10 1 15,-11 12-1-15,-7 9 0 16,-11 13-1-16,-6 16 0 16,-4 9-1-16,0 6 1 0,-1 0 0 15,5-12 1-15,-1-6 0 16,4-7 1-16,4-9 1 16,6-4 0-16,8-5 0 15,3-4 0 1,0-6 0-16,4-3 0 15,-1 0 0-15,4 6 0 0,-3 0-1 16,0 3 0-16,-8 4 0 16,1 2 1-16,-4 7-1 15,0 0 0-15,0-3 0 16,0-1 0-16,7-2 0 16,4-4 0-16,3-3 1 15,7-2 0 16,-3-8 0-15,0-5 0-16,-4-7 0 0,-4 4 0 0,-2-13 0 16,-1-3 0-16,-4-1-1 0,-6 1 0 0,-4 3-2 0,0 9 1 15,-7 7-1-15,-4 9 0 16,1 16-1-16,2 2 0 16,-2 14 0-16,3 2 0 15,3 4 2-15,4-4 0 16,4-2-2-16,6-7 1 15,5-9-5-15,2-7 0 0,8-6-7 16,3-12 1 0</inkml:trace>
  <inkml:trace contextRef="#ctx0" brushRef="#br0" timeOffset="42172.24">20609 7265 37 0,'4'60'18'0,"-1"-16"-11"0,1-38 26 0,-4 3-29 16,3 1 0-16,1-7 2 16,-1-6 0-16,1 0-8 15,3 3 1-15,0-7 4 16,4-2 0-16,-4-4-3 16,3-5 1-16,-6-4-3 15,-1-3 1-15,8 6-1 16,0-3 1-16,3 0 0 15,3 3 0-15,4 7 1 0,8 5 1 16,-1 7 1 0,0-6 0-16,0 9 0 15,4 10 1-15,7 15 0 0,0 3 0 16,3 10-2-16,0 0 0 16,-6-4-5-16,-1-11 0 31,4-14-13-31,3-21 1 15</inkml:trace>
  <inkml:trace contextRef="#ctx0" brushRef="#br0" timeOffset="42819.33">23403 6124 48 0,'25'-22'24'0,"-18"16"-12"0,-3-1 34 0,-1 1-41 16,-3 0 1-16,-3 9 2 15,-4-6 0-15,-11 9-10 16,-14 13 0-16,-14 15 6 16,-3 13 1-16,-11 22-3 15,0 25 1-15,0 1-2 16,11 14 0-16,6-2-1 16,11 6 0-16,8-13-1 15,13-9 0-15,-3-13-4 16,18-15 0-16,13-9-5 15,8-17 0-15,7-18-11 16,7-16 0 0</inkml:trace>
  <inkml:trace contextRef="#ctx0" brushRef="#br0" timeOffset="43067.16">23760 6585 50 0,'7'22'25'0,"-25"15"-22"0,11-33 35 16,-7 11-36-16,-7 7 0 0,-11 9 0 15,-10 1 0-15,3 9-3 16,0 6 1-16,4 6 1 16,3-3 0-16,4-6-5 15,3-13 0-15,7-18-10 16,8-10 0-16,3-19-2 15,0-9 1-15</inkml:trace>
  <inkml:trace contextRef="#ctx0" brushRef="#br0" timeOffset="43266.04">23400 6575 47 0,'21'85'23'0,"-7"15"-20"0,-10-71 46 0,6 11-46 15,1 7 0-15,6 4 0 16,8 5 0-16,3-9-6 0,1-3 1 16,-1-6 0-16,0-10 0 15,-3-6-6-15,-1-13 0 16,-2-3-9-16,-1-21 1 16</inkml:trace>
  <inkml:trace contextRef="#ctx0" brushRef="#br0" timeOffset="43558.87">23894 6952 65 0,'10'9'32'0,"15"-3"-35"16,-11-9 59-16,4 3-56 15,10-3 1-15,14-6-4 16,4-1 0-16,0 1-1 16,-4-4 1-16,-3-2-9 15,-7-1 0-15,-11 3-7 16,0-5 1-16</inkml:trace>
  <inkml:trace contextRef="#ctx0" brushRef="#br0" timeOffset="43773.01">24691 6610 52 0,'21'53'26'0,"-14"-50"-25"0,-3 10 44 16,-8 6-44-16,-3 6 1 15,-3 3 1-15,-1 10 0 16,-3 2-4-16,3 14 0 16,1 8 2-16,3-5 0 0,0-4-5 15,-1-6 0-15,5-9-10 16,3-13 0-16,3-16-3 16,8-15 0-16</inkml:trace>
  <inkml:trace contextRef="#ctx0" brushRef="#br0" timeOffset="44047.4">24853 6074 43 0,'-3'12'21'0,"6"-15"-18"15,1 9 38-15,3 13-39 16,7 13 1-16,7 5 0 0,-7-9 0 16,18 44-3-16,7 10 0 15,-11 6 3-15,-3 18 0 16,-8 14-2-16,-6 8 1 16,-8 4-1-1,-13-7 0-15,-11-12-9 0,-8-22 1 16,-6-28-10-16,7-22 1 15</inkml:trace>
  <inkml:trace contextRef="#ctx0" brushRef="#br0" timeOffset="44556.71">26271 6936 58 0,'-21'47'29'0,"11"13"-36"0,10-42 48 16,-4 14-41-16,1-7 0 15,3-3-7-15,0-3 0 0,7-10 0 16,3-12 0-16,1-16-8 16,3-12 1-16</inkml:trace>
  <inkml:trace contextRef="#ctx0" brushRef="#br0" timeOffset="44903.55">26271 6566 38 0,'25'31'19'0,"32"10"-11"0,-36-41 32 0,14 3-36 16,18 4 0-1,7-1 1-15,0-3 1 0,10 3-8 16,-3-3 1-16,-7 0 4 15,-10 1 1-15,-11 2-2 16,-11 0 0-16,-14 0-2 16,-7 1 1-16,-18 2-1 15,-10 0 1-15,-7 4-2 0,0 0 0 16,-4-1-1-16,0 1 0 16,4-1 0-16,3 1 1 15,8-7 0-15,6 7 0 16,11 5 1-16,11 7 1 15,-1 1 1-15,11-1 0 16,1 3 0-16,-1 0 0 16,-11 0-2-16,-13 13 0 15,-4-3-6-15,-11-4 1 16,-14-2-12-16,-6-4 0 16</inkml:trace>
  <inkml:trace contextRef="#ctx0" brushRef="#br0" timeOffset="45424">28377 6942 53 0,'-7'13'26'0,"-42"6"-23"0,31-16 39 15,-10 3-42-15,-4 0 0 16,-6 4 1-16,-8-1 0 15,-4 4-1-15,4 2 1 16,4 4 0-16,7 9 0 16,3-3 0-16,14 1 0 15,1 5-1-15,10-3 0 16,7-3-1-16,14-6 1 16,7-3-1-16,7-7 1 0,4-9-1 15,0-6 1 16,0-4 0-31,-4-2 0 0,-4-7 0 32,-2-3 0-17,-5 0 0-15,1 3 1 0,-4 7-1 0,0 12 1 16,4 16-1-16,-1-1 1 0,1 13 0 0,3 10 0 0,-3 0-1 16,3-4 0-16,-3 1-7 15,-4-7 1-15,0-9-11 16,4-16 1-16</inkml:trace>
  <inkml:trace contextRef="#ctx0" brushRef="#br0" timeOffset="45908.41">29764 7240 52 0,'0'3'26'0,"0"-56"-21"15,0 25 39-15,-4-26-43 16,-6-15 1-16,-1-15 1 16,-10-29 0-16,0-3-4 15,3 3 0-15,4-3 2 16,0 13 1-16,10 5-1 15,4 14 0-15,15 18 0 16,6 16 0-16,7 15 0 16,4 19 0-16,3 16-2 15,0 7 0-15,-3 12-4 16,-11 12 1-16,-7 3-8 16,-10 7 0-16,-8 6-7 15,-10 3 1 1</inkml:trace>
  <inkml:trace contextRef="#ctx0" brushRef="#br0" timeOffset="46438.71">29524 6836 47 0,'18'18'23'0,"35"14"-21"0,-39-23 39 0,10 1-41 0,5 5 1 16,-1 1 2-16,7-3 1 0,4-4-4 15,3-3 0-15,1 0 3 16,-1-2 1-16,-7-4 0 16,-3-7 1-16,0 4-2 15,-8 0 0-15,1-3 0 16,-7-4 0-16,-1-2-2 16,-6-1 1-16,3 4-2 15,-10-7 0-15,-4 4 0 16,-8 2 0-16,-2 1-1 15,-4 6 1-15,-4 9 0 16,-7 7 0-16,1 5-1 16,-4 1 0-16,-1 6-2 15,8-3 1-15,4 3-1 16,2-3 0-16,8-3 0 16,4 0 0-16,10-7 1 15,3-2 1-15,5-7 0 16,2-3 0-16,1-6 0 15,3-4 1-15,-7-2-2 0,0-1 1 16,-3-2-1-16,-1 2 0 16,-3 4 0-16,1 5 1 15,-1 11-1-15,-4 5 1 32,1 26 0-32,-1-7 0 31,4-3-2-31,4-6 1 0,-1 0-10 0,8-6 0 15,0-7-2-15,17 1 1 16</inkml:trace>
  <inkml:trace contextRef="#ctx0" brushRef="#br0" timeOffset="46932.24">30572 6992 40 0,'14'7'20'0,"-7"-4"-16"0,-7-3 38 0,0 0-43 0,0 3 1 0,0-3-2 0,-7 3 0 0,-4 0 2 16,-6 10 0-16,-5 6-1 15,-6 3 0-15,0 6-1 16,-4-3 1-16,8-6 1 16,2 6 0-16,8 0 0 15,11-3 0-15,10-3 0 0,10-7 0 16,12-9 0-16,9-9 0 15,5-7 0 1,10-15 1-16,7-12 0 0,3-23 1 16,-3-6 1-16,-3-16 1 15,-12-21 1-15,-6-20 0 16,-10-2 1 0,-15 2 1-16,-14 4-3 0,-7 3 1 31,-8 12-2-31,-6 25 0 0,-3 13-2 0,-12 13 1 15,-2 15-2-15,2 29 0 16,1 24 0-16,3 26 0 0,0 21-2 16,4 20 0-16,4 31-1 31,13 21 1-31,4 4-1 16,3 6 1-16,8-22-2 15,3-9 1-15,-4-25-3 0,-3-19 1 0,4-16-5 16,-4-19 1-16,0-12-7 15,-4-16 1-15</inkml:trace>
  <inkml:trace contextRef="#ctx0" brushRef="#br0" timeOffset="47390.86">30392 6669 36 0,'14'16'18'0,"7"31"-16"0,-10-34 28 0,-1 2-25 0,4-2 0 16,8-4 4-16,-1 7 0 15,0 3-11-15,0 3 0 16,11 6 7-16,10-6 1 16,11-3-3-16,3-4 0 15,8-5-3-15,-4-7 0 0,-4 0-2 16,-6-6 1-16,-8 3-1 31,-10-6 0-31,-7-1 0 0,-4-2 0 0,-4-3 1 16,-3-4 1-16,-6 6-1 15,2-2 1-15,-6 2 0 16,-11-2 0-16,-11 9 0 16,-7 3 0-1,-6 0 0-15,-1 9 1 0,-4 10-2 16,5 6 1-1,6 3-2-15,4 4 1 0,7-1-2 16,7 0 0-16,10-2-2 16,11-14 1-16,8-5-1 15,6-10 0 1,3-7-5-16,-2-2 1 0,-5-10-2 16,-6-3 0-16</inkml:trace>
  <inkml:trace contextRef="#ctx0" brushRef="#br0" timeOffset="47643.82">31150 7099 30 0,'-3'22'15'0,"3"-31"-8"0,3-1 26 0,-3-5-30 0,0-4 0 16,0-10 3-16,0-2 1 15,4 0-8-15,3-4 1 16,3 13 5-16,8 0 0 15,14 4-1-15,7-1 0 0,14 0-2 16,17 3 0-16,1 1-4 16,-8 5 0-16,-3 4-5 15,-3 6 0 1,-8 6-9-16,-10-3 0 0</inkml:trace>
  <inkml:trace contextRef="#ctx0" brushRef="#br0" timeOffset="47861.37">32053 7262 45 0,'15'31'22'0,"-5"-31"-34"31,-6-6 35-31,-8-3-42 0,-3-4 0 0</inkml:trace>
  <inkml:trace contextRef="#ctx0" brushRef="#br0" timeOffset="51181.66">4057 8770 53 0,'0'7'26'0,"7"18"-14"15,-7-16 27-15,-7 1-36 16,0-4 1-16,-7 13 0 16,-7 9 0-16,-15 6-6 15,-2 26 1-15,-8 6 1 16,-4 19 0-16,1 2-4 16,10 7 1-16,7-15-5 15,4-10 1 1,7-16-8-16,3-15 1 0,11-23-2 15,4-24 0-15</inkml:trace>
  <inkml:trace contextRef="#ctx0" brushRef="#br0" timeOffset="51420.9">3609 8843 34 0,'7'22'17'0,"4"34"-10"0,-8-40 28 15,8 6-30-15,6 3 0 16,-6 9 4-16,10 4 0 16,7 3-11-16,11 2 1 15,0 8 7-15,3 2 1 16,8-9-4-16,3 3 0 16,-8 3-4-16,-6 0 1 15,-7-12-8-15,-11-7 0 0,0-3-10 16,-10-18 1-16</inkml:trace>
  <inkml:trace contextRef="#ctx0" brushRef="#br0" timeOffset="51947.33">4307 8146 62 0,'-10'4'31'0,"17"2"-29"15,-7-3 54-15,0 0-53 0,10 0 1 16,-6 0 1-16,14 4 1 15,-1-1-8-15,4 0 1 16,8-3 4-16,2 4 1 16,-9-1-3-16,-5-3 0 15,-3-3-2-15,-3 6 1 16,-11 1-2-16,-4 5 1 16,-6 7-3-16,-1-13 0 0,1 4-3 15,-4 2 1 1,3 4 0-16,0-1 0 0,8-2 1 15,3 3 0 1,-7-7 3-16,14 1 0 0,3-1 5 16,1 3 0-16,10 1 2 15,7 3 1-15,-10-4-1 16,3 4 0-16,-10-4-2 16,-1 4 1-16,-17 6-4 15,-3 3 0-15,-4 0-5 16,-11 0 0-16,0-3-9 15,4-6 0-15,3-10-6 16,1 1 0-16</inkml:trace>
  <inkml:trace contextRef="#ctx0" brushRef="#br0" timeOffset="52310.21">4636 9134 60 0,'-22'38'30'0,"12"-13"-27"0,10-22 54 0,0 3-53 16,10 1 1-16,-6-1 2 16,10 0 0-16,7-3-9 15,0 4 0-15,18-7 5 16,11-7 0-16,-1 1-6 16,0 0 1-16,1-1-10 15,-15-2 1-15,4-7-11 16,-11-6 0-16</inkml:trace>
  <inkml:trace contextRef="#ctx0" brushRef="#br0" timeOffset="52817.28">5380 8313 48 0,'-25'12'24'0,"25"10"-14"0,4-16 31 0,-1 4-35 15,8-1 1-15,6 1 3 16,15 5 0-16,3 1-12 16,18 0 1-16,0-4 7 15,4-2 1-15,-4-7-4 16,3 0 1-16,-6 0-3 15,-1 6 1-15,-17 1-4 16,-4 12 1-16,-18 9-2 16,-10 7 0-16,-10 12-1 15,-8 6 1-15,-3 10-2 16,-7 0 1-16,-4 6 0 16,0 3 1-16,4-6-1 15,7-6 0-15,0-13-4 16,7-9 1-16,10-10-7 0,-3-12 0 15,7-19-3-15,-3-12 1 16</inkml:trace>
  <inkml:trace contextRef="#ctx0" brushRef="#br0" timeOffset="53133.9">5510 8962 56 0,'0'34'28'0,"4"-12"-32"0,-1-19 55 0,5 4-48 16,6-4 1 0,10 0 0-16,12-3 1 15,13-3-7-15,-7-4 0 0,15-2 3 16,6-4 0-16,-3 4-7 16,7-3 0-16,-14 2-13 15,-3-9 1-15</inkml:trace>
  <inkml:trace contextRef="#ctx0" brushRef="#br0" timeOffset="53366.78">6375 8921 61 0,'-4'56'30'0,"-6"13"-25"0,-1-44 47 0,-3 10-51 15,-14 9 1-15,-1 9 0 0,1-3 0 16,4 4-4-16,-8-4 1 16,14-9-3-16,-3-10 1 15,7-9-7-15,0-16 1 16,3-9-10-16,4-13 0 16</inkml:trace>
  <inkml:trace contextRef="#ctx0" brushRef="#br0" timeOffset="53538.18">6029 8943 44 0,'32'56'22'0,"35"20"-10"0,-46-45 31 0,7 3-41 16,4 4 1-16,3 9 0 16,-3-3 0-16,0-3-6 15,-1 0 0-15,1-4-3 16,3-5 0-16,-17-10-10 15,3-16 0-15</inkml:trace>
  <inkml:trace contextRef="#ctx0" brushRef="#br0" timeOffset="53715.02">6657 9071 63 0,'7'4'31'0,"14"21"-31"0,-7-22 55 16,11 3-55-16,3-3 1 15,7-3-1-15,11 0 1 16,7 0-5-16,7 3 1 15,-10-6-4-15,-8-3 0 0,-7-3-12 16,-14-4 1-16</inkml:trace>
  <inkml:trace contextRef="#ctx0" brushRef="#br0" timeOffset="53943.14">6893 8915 54 0,'14'56'27'0,"-7"19"-24"0,-7-53 41 0,0 10-43 15,4 12 0-15,0 6-1 16,-1 3 1-16,-3-9-5 16,0-3 1-16,0-10-7 15,0-12 0-15,4-13-6 16,-1-9 0-16</inkml:trace>
  <inkml:trace contextRef="#ctx0" brushRef="#br0" timeOffset="54350.47">7751 8510 61 0,'38'13'30'0,"-2"34"-39"0,-29-35 57 16,-7 7-49-16,-7 16 0 0,-7 2-2 15,-8 4 1-15,-9 0 2 16,-12 9 0-16,1 10-2 16,0 18 0-16,3-6 1 15,11 10 0-15,3-13 1 16,11-7 1-16,3-5-1 15,8-13 0-15,17-13 0 16,18-12 1-16,10-13 0 16,11-6 0-16,0-12-1 15,-4-14 1-15,-3 1-1 16,-21 0 1-16,-8 0 0 16,-10 6 0-16,-14 4-1 15,-14 2 0-15,-11 16-1 16,-6 7 1-16,-12 8-2 15,1 4 0-15,10 7 0 16,0-7 0-16,0 3-3 0,-3 3 0 16,3 0-10-16,0-6 1 15</inkml:trace>
  <inkml:trace contextRef="#ctx0" brushRef="#br0" timeOffset="54935.73">3560 10037 57 0,'-11'7'28'0,"11"-7"-26"0,7 0 47 16,4 0-47-16,13-4 1 16,22 4 2-16,25-3 0 15,27 3-5-15,37 0 0 16,37-3 4-16,33-3 1 15,35-4-1-15,39-5 1 16,17-17-2-16,21-5 0 16,1-7-2-16,-18 0 1 15,0 0-2-15,-4-6 1 16,-3 15-3-16,-25 1 0 0,-11 9-4 16,-34 9 0-16,-33 10-3 15,-35 0 1-15,-42 18-5 16,-39 7 0-16,-35-3-7 15,-28-1 0-15</inkml:trace>
  <inkml:trace contextRef="#ctx0" brushRef="#br0" timeOffset="55523.78">5189 10680 53 0,'11'0'26'0,"-18"0"-20"0,3 3 43 0,-6 7-44 16,-8-7 0-16,-17 13 1 15,-7 12 1-15,-8 3-10 16,-3 7 1-16,-3 15 3 16,3 10 1-16,-4 9-5 0,8-3 0 15,7-6-4-15,10-16 1 16,4-16-11-16,7-12 0 16,3-16-1-1,11-16 1-15</inkml:trace>
  <inkml:trace contextRef="#ctx0" brushRef="#br0" timeOffset="55765.4">4695 10730 58 0,'11'29'29'0,"-4"11"-37"0,-3-24 57 0,6 9-49 16,8 10 1-16,10 12-1 15,4 3 1 1,3 9-2-16,0-5 0 0,11 5-3 16,-14-5 0-16,7-7-7 15,-7-19 1-15,6-13-6 16,-6-11 0-16</inkml:trace>
  <inkml:trace contextRef="#ctx0" brushRef="#br0" timeOffset="55973.45">5369 11085 60 0,'0'25'30'0,"50"-25"-34"0,-29 0 58 16,4 0-53-16,20 0 0 15,15-10-4-15,-7-5 1 16,7-1-5-16,0-6 1 16,0 0-12-16,-3-12 1 0</inkml:trace>
  <inkml:trace contextRef="#ctx0" brushRef="#br0" timeOffset="56247.73">6555 10304 60 0,'10'44'30'0,"1"47"-32"16,-8-69 50-16,1 18-45 16,-8 11 0-16,1 14 0 15,3 17 1-15,0 18-6 16,0 10 0-16,0-10 0 15,3-6 0-15,-3-21-15 16,7-26 1-16,11-16-3 16,-4-12 1-1</inkml:trace>
  <inkml:trace contextRef="#ctx0" brushRef="#br0" timeOffset="56723.85">8505 9708 55 0,'-3'6'27'0,"10"-6"-26"16,0 0 51-16,4 0-47 0,3 0 1 15,14 3 1-15,21 1 0 16,11 2-10-16,18 3 0 15,3-6 4-15,7-3 1 32,-14 0-9-32,-7 4 1 0,-17-4-14 0,-11-7 0 15</inkml:trace>
  <inkml:trace contextRef="#ctx0" brushRef="#br0" timeOffset="57009.21">8587 10153 79 0,'0'25'39'0,"49"7"-43"0,-28-29 68 0,18 0-63 16,21-9 0-16,14 0-5 31,0-4 1-31,7 4-5 0,-14 0 1 0,0 2-15 16,-21 8 0-16</inkml:trace>
  <inkml:trace contextRef="#ctx0" brushRef="#br1" timeOffset="94749.31">26899 10116 39 0,'4'22'19'0,"-1"0"-10"0,-6-19 20 16,-1 0-26-16,-3 6 1 16,-7 10-1-16,0 6 1 15,-11 10-6-15,4 18 1 16,-4 7 3-16,-6 21 0 15,-8-3-2-15,0-2 1 16,4-7-1-16,3-7 0 16,4-15-2-16,3-9 0 0,8-10-4 15,2-6 1 1,8-15-9-16,4-14 0 0</inkml:trace>
  <inkml:trace contextRef="#ctx0" brushRef="#br1" timeOffset="94989.19">26504 10182 25 0,'0'0'12'0,"7"-7"4"16,0 7 10-16,0 7-23 16,0 8 1-16,4 4 5 15,3 6 1-15,7 10-10 16,8 21 0-16,-1-3 7 15,-4 13 1-15,8-9-3 16,3 2 1-16,1 1-5 0,3-7 1 16,-8-3-9-16,-2-12 1 15,-5-10-12-15,1-12 1 16</inkml:trace>
  <inkml:trace contextRef="#ctx0" brushRef="#br1" timeOffset="95574.37">27199 9514 48 0,'-3'0'24'0,"10"0"-14"16,-4 0 35-16,4 0-41 15,4 3 1-15,-1-3 0 16,5 0 1-16,-1 0-8 16,-4 0 1-16,8 3 4 15,0 3 1-15,-1 7-3 0,1 2 0 16,-8-2-1-16,-3-1 1 16,-7 7-2-16,-3 3 1 15,-8 0-1-15,1-6 0 16,3 3-1-16,0-4 0 15,0-2-1-15,0-1 1 16,3 4 0-16,4 0 0 16,0-1 1-16,4 1 0 15,6 3 2-15,8 6 0 16,6 0 1-16,-2-6 0 0,-5 0-1 16,-3 0 0-16,-7-10-1 15,-10 7 0-15,-18 6-6 16,3 6 1-16,-3 0-13 15,-7-3 0-15,-4-6 0 16,0-10 0-16</inkml:trace>
  <inkml:trace contextRef="#ctx0" brushRef="#br1" timeOffset="95998.12">27538 10715 45 0,'-14'12'22'0,"14"-12"-19"0,0 0 43 0,3 0-43 16,8 0 1-16,3 0 0 15,4 0 0-15,6 0-6 16,8-3 1-16,7-6 1 16,0-1 1-16,7-2-8 15,3-4 1-15,4-3-11 16,-4 0 1-16</inkml:trace>
  <inkml:trace contextRef="#ctx0" brushRef="#br1" timeOffset="96446.69">28233 9950 43 0,'-18'-4'21'0,"4"23"-14"0,14-16 29 15,-3 4-32-15,3 2 1 16,0-3 2-16,3 1 0 16,4-4-8-16,7 0 0 15,7 0 6-15,8-3 1 0,-1 0-3 16,4 0 0-1,10 0-1-15,0 6 0 16,-3 4-2-16,-4 5 1 0,-10 10-2 16,-7 4 0-1,-15 15 0-15,-6 3 0 0,-8 12-1 16,-14 1 0-16,4 6-2 16,-3 9 1-16,-1-12 0 15,0 2 0-15,4-2-1 16,3-10 1-16,4-9-6 15,4-15 1-15,6-17-7 16,1-12 0-16</inkml:trace>
  <inkml:trace contextRef="#ctx0" brushRef="#br1" timeOffset="96688.02">28215 10417 48 0,'11'44'24'0,"10"9"-20"0,-14-50 39 16,4 3-40-16,3 4 0 15,0 2 1-15,3 1 0 16,5-1-6-16,-1 1 1 16,14-4 1-16,7-2 1 0,11-4-7 15,4-10 1-15,3 1-9 16,-4-3 1-16,-6-1-4 15,-8 4 0-15</inkml:trace>
  <inkml:trace contextRef="#ctx0" brushRef="#br1" timeOffset="96926.7">29069 10414 42 0,'7'3'21'0,"0"44"-23"15,-7-38 39-15,0 1-34 16,-4-1 1-16,-10 7 2 16,-3 6 0-16,-1 6-7 15,-3 9 0-15,-4 1 5 16,-14 6 0-16,4 9-2 0,0-3 1 16,3-6-6-16,4-9 1 15,3-7-9-15,4-12 1 16,7-16-7-16,3-16 1 15</inkml:trace>
  <inkml:trace contextRef="#ctx0" brushRef="#br1" timeOffset="97109.59">28624 10473 30 0,'18'72'15'0,"49"-9"-4"0,-46-35 19 0,7 4-25 16,4 12 1-16,3-1 1 15,-6 1 1-15,2 3-12 16,-2 0 1-16,-5-6 3 16,5-9 0-16,-12-7-14 15,-3-13 1-15</inkml:trace>
  <inkml:trace contextRef="#ctx0" brushRef="#br1" timeOffset="97391.37">29383 10652 66 0,'14'22'33'0,"11"-25"-37"0,-15 0 58 15,8-1-53-15,3 1 0 16,11 0-1-16,14 0 1 16,10-3-4-16,4 0 1 15,-7-4-3-15,-4 1 0 16,-10-4-9-16,-7-3 1 16,-11 4-6-16,-10-4 1 0</inkml:trace>
  <inkml:trace contextRef="#ctx0" brushRef="#br1" timeOffset="97602.62">29637 10260 39 0,'10'34'19'0,"19"23"-15"16,-22-35 29-16,0 12-30 15,0 4 0-15,0 9 0 16,-7 3 1-16,-4 10-6 15,-6 6 1-15,3 3 2 16,-4-7 0-16,4-8-5 16,0-14 0-16,0-11-10 15,0-20 1-15</inkml:trace>
  <inkml:trace contextRef="#ctx0" brushRef="#br1" timeOffset="98067.57">30589 10229 43 0,'22'9'21'0,"-5"-3"-15"0,-17-6 31 16,4 0-36-16,-4 3 0 15,-7 7 0-15,0 5 1 0,-8 1-2 16,-9 12 0-16,-8 10 1 16,-7-7 0-16,-7 13 0 15,4 10 0-15,3-1 0 16,7 10 0-16,8 2-1 16,6 4 1-16,8-9 0 15,6-7 0-15,15-9-1 16,10-16 1-16,11-12-1 15,10-13 1-15,0-9 0 16,-3-3 0-16,-7-4-1 16,-4-6 1-16,-7 0-1 15,-7 1 1-15,-7 8-1 16,-3-2 1-16,-11 9-1 16,-11 9 1-16,-10 9-1 15,-7 11 0-15,-11 8-2 16,-4 4 1-16,-6 2-7 0,-8 4 1 15,4-9-9-15,4-7 1 16</inkml:trace>
  <inkml:trace contextRef="#ctx0" brushRef="#br1" timeOffset="99224.12">25876 10589 38 0,'-3'41'19'15,"-1"22"-13"-15,8-44 25 0,-1 15-27 16,4 4 1-16,0-4 4 16,0 4 0-16,4-10-10 15,0 3 1-15,-1-6 7 16,4-3 0-16,0-3-3 15,-3-13 1-15,0-12-4 0,-1-9 0 16,-3-11-3-16,0-17 1 16,-3-1-2-16,-4-19 1 15,-4-12-1-15,-3-7 0 16,0-12 0-16,4 6 1 16,-1-9-1-16,1 9 1 15,-1-6 1-15,1 3 0 16,3 7 0-16,0-1 0 15,3 16 0-15,1 0 1 16,-1 6 0-16,8 7 1 16,-1 6-1-16,8 12 1 15,3 10 0-15,7 3 0 0,1 9 0 16,2 3 0-16,12 1 0 16,10 2 0-16,17 1 0 15,18-3 0-15,4-7 0 16,21-3 1-16,21 0 0 15,0 0 1-15,28 0-1 16,15 3 1-16,3 3-1 16,21-2 0-16,-4-1-1 15,22 0 0-15,10-6-1 16,1 3 1-16,13 0-2 16,-21 0 0-16,11 3-1 15,-14 10 1-15,-1-1-1 16,-9 1 1-16,-15 12-2 15,-29 10 1-15,-9-1-2 0,-22 4 0 16,-18-4-6-16,-24 1 0 16,-25-4-6-16,-21-5 0 15</inkml:trace>
  <inkml:trace contextRef="#ctx0" brushRef="#br1" timeOffset="100215.26">23795 10147 56 0,'14'-3'28'0,"-14"3"-20"0,0 3 28 0,-7 0-36 16,-11 16 1-16,-6 9-1 15,-12 10 0-15,-6 15-2 16,-7 4 0-16,6 8-3 15,1 4 1-15,7-15-8 16,3-13 1-16,7-10-5 16,1-19 1-16</inkml:trace>
  <inkml:trace contextRef="#ctx0" brushRef="#br1" timeOffset="100410.48">23516 10266 44 0,'74'94'22'0,"-7"-9"-29"0,-46-66 39 16,8 9-33-16,2 6 1 16,1 4-4-16,-4-3 0 15,-3-4-5-15,-4-12 0 16</inkml:trace>
  <inkml:trace contextRef="#ctx0" brushRef="#br1" timeOffset="100689.59">24070 10401 58 0,'4'25'29'16,"31"-15"-36"-16,-18-4 53 0,5-3-46 16,9 3 1-16,12 1-4 15,13-4 0-15,4 0-3 16,-3-9 1-16,3-7-11 16,-8-6 1-16</inkml:trace>
  <inkml:trace contextRef="#ctx0" brushRef="#br1" timeOffset="100937.37">24998 10066 57 0,'-7'84'28'0,"-14"10"-33"0,21-59 49 0,0 18-44 0,0 16 0 0,0 9-2 0,0 7 0 16,0-10-6-16,0-9 1 16,-4-22-9-16,1-16 1 0</inkml:trace>
  <inkml:trace contextRef="#ctx0" brushRef="#br1" timeOffset="101676.04">27185 8388 46 0,'0'12'23'0,"0"-2"-17"0,0-7 37 0,-3 3-40 0,-5 7 1 0,-9-1 0 0,-8 7 0 16,-7 16-6-16,-6 9 0 16,-5 12 3-16,1 10 1 15,-7 3-4-15,10-6 1 16,11-10-6-16,6-9 1 0,5-13-11 16,6-12 1-16</inkml:trace>
  <inkml:trace contextRef="#ctx0" brushRef="#br1" timeOffset="101916.93">26815 8466 45 0,'3'28'22'0,"4"1"-16"16,-3-17 32-16,3 10-38 15,7 0 1-15,0 6-1 16,4 13 1-16,3 6-2 16,4 0 1-16,10 10-1 0,0-1 0 15,0-6-6-15,1-6 0 16,-1-16-7-16,-7-15 0 16</inkml:trace>
  <inkml:trace contextRef="#ctx0" brushRef="#br1" timeOffset="102632.14">27358 7817 41 0,'-4'10'20'0,"8"-14"-11"0,-4 4 31 15,7 0-36-15,0 0 0 16,4 4 5-16,3-1 0 0,3 0-9 15,1 3 0-15,10 0 6 16,4 1 1-16,0-1-2 16,-1 0 0-16,-2 0-4 15,-8 1 1-15,-7 2-3 16,-7 1 1-16,-10-1-2 16,-8 4 1-16,-7 5-2 15,-3 1 1-15,0 0 0 16,0 0 0-16,3 3 1 15,4-3 1-15,7 2 0 16,7-5 0-16,7 0 1 16,7-4 0-16,7-2-3 15,11-4 0-15,14 0-12 16,0-3 0-16,3 7-5 0,11 2 0 16</inkml:trace>
  <inkml:trace contextRef="#ctx0" brushRef="#br1" timeOffset="104312.82">26656 12179 45 0,'-4'3'22'0,"4"-12"-10"0,-3 15 22 16,-4 0-31-16,-4 1 0 15,-10 5 0-15,-7 16 1 16,-4 7-6-16,0-1 1 16,-6 7 2-16,-5 3 0 15,8 0-5-15,7-6 0 16,7-1-11-16,3-9 0 15,11-12-1-15,7-22 1 16</inkml:trace>
  <inkml:trace contextRef="#ctx0" brushRef="#br1" timeOffset="104541.43">26307 12035 49 0,'17'44'24'0,"19"44"-25"16,-29-63 48-16,7 19-45 16,7-4 1-16,7 14 0 15,4 2 0-15,0 0-5 16,-1-2 0-16,1 2-1 16,-7-15 0-16,-4-13-11 15,0-15 0-15,-7-20-2 16,-3-14 0-16</inkml:trace>
  <inkml:trace contextRef="#ctx0" brushRef="#br1" timeOffset="105031.67">26786 11411 61 0,'15'22'30'0,"6"-16"-38"0,-14-3 62 0,7 0-52 16,7 0 1-16,4 7 0 16,6-1 1-16,8 4-5 15,-7-1 0-15,-4 1 2 16,-7-4 1-16,-6 1-3 15,-12 2 0-15,-10-2-1 16,-7-1 0-16,0-3-1 16,-4 4 0-16,1 2-1 15,-1-2 1-15,-3-4 1 16,7 0 0-16,-1 7 0 16,5-7 0-16,3 0 1 15,10 1 0-15,1 2 1 16,3 0 0-16,4 4 0 0,6 3 1 15,11 2 0-15,1 1 1 16,-1 0 0-16,-7 0 1 16,-3 0-2-16,-8-7 1 15,-10 7-1-15,-10 6 0 16,-8 3-2-16,-10 1 1 16,-15 2-7-16,-9-12 1 15,-1-10-11-15,-4-6 0 16</inkml:trace>
  <inkml:trace contextRef="#ctx0" brushRef="#br1" timeOffset="106099.71">27287 12003 43 0,'-3'19'21'0,"10"-19"-7"0,-4 3 21 0,1-3-31 16,3 0 0-16,4 4 4 15,6-1 0-15,8 3-10 16,10 0 1-16,8 4 3 15,6-1 1-15,0 0-7 16,-3 1 0-16,-3-7-13 16,-1-9 1-16,-14-4-3 0,-7-2 1 15</inkml:trace>
  <inkml:trace contextRef="#ctx0" brushRef="#br1" timeOffset="106373.07">28402 11724 59 0,'0'16'29'0,"0"15"-39"0,0-18 60 0,-7 3-50 16,-14 12 0-16,-11 6-1 15,-7 10 1-15,-10 13 0 16,0-1 0-16,-4 10-1 16,3 0 0-16,8-13-4 15,7-3 1-15,6-12-12 16,8-10 1-16</inkml:trace>
  <inkml:trace contextRef="#ctx0" brushRef="#br1" timeOffset="106609.39">27866 11643 45 0,'21'22'22'0,"18"62"-13"0,-25-65 30 0,11 16-37 0,-1 9 0 15,5 6 1-15,6 19 0 16,4-13-4-16,7 7 0 15,-1 3 2-15,-6-16 0 16,-3 3-4-16,-8-15 0 16,-7-10-11-16,-3-9 0 0,-11-13-2 15,0-9 1 1</inkml:trace>
  <inkml:trace contextRef="#ctx0" brushRef="#br1" timeOffset="107045.9">28434 11357 48 0,'10'29'24'0,"26"-23"-21"16,-26-6 46-16,4 3-48 15,4-6 1-15,3 0 2 16,4 0 0-16,7 0-4 16,3-4 0-16,4 7 3 0,-4 3 1 31,-3 7-3-31,-15 6 1 16,-9 2-3-16,-12 1 1 15,-3 0-1-15,-7 0 0 16,-4 3-1-16,-3 3 0 15,3 0 2-15,4-9 0 16,4 2 2-16,3 1 1 16,7 6-1-16,7-3 0 15,10-3 1-15,12-3 0 16,9-7-3-16,1-3 1 0,-4-6-5 16,-6 0 0-16,-8 0-9 15,-4-3 0-15,-9 3-7 16,-12 3 0-16</inkml:trace>
  <inkml:trace contextRef="#ctx0" brushRef="#br1" timeOffset="107664.77">25001 12154 66 0,'18'9'33'0,"31"-9"-39"15,-27 0 62-15,20-3-56 16,14 0 1-16,15-3-5 0,-1 0 1 16,-6-1-2-16,-11 1 0 15,-4 3-14-15,-6-13 1 16</inkml:trace>
  <inkml:trace contextRef="#ctx0" brushRef="#br1" timeOffset="108020.62">26338 11370 59 0,'18'3'29'0,"-18"13"-32"15,-3-13 44-15,-8 6-42 16,-10 4 1-16,-4-1 0 16,0 7 0-16,-10 10 0 15,-11 5 1-15,-10 10-1 16,-1 15 1-16,4 14-1 15,1 14 1-15,-1 17 0 16,7 15 0-16,10 13-1 16,15 3 0-16,18-16-1 15,10-9 1-15,21-20-3 16,25-24 1-16,14-22-8 0,-7-22 1 16,0-16-7-1,-4-9 1-15</inkml:trace>
  <inkml:trace contextRef="#ctx0" brushRef="#br1" timeOffset="108606.69">28963 11188 45 0,'7'28'22'0,"18"16"-16"0,-11-28 36 0,14 15-38 15,4 16 0-15,3 16 1 16,4 6 0-16,-11 9-7 15,-7 20 0-15,-14 15 4 16,-14-4 1 0,-14 7-5-16,-18-12 0 0,-6-7-15 15,-12-12 1-15</inkml:trace>
  <inkml:trace contextRef="#ctx0" brushRef="#br1" timeOffset="109223.8">24765 13389 48 0,'39'13'24'0,"113"-32"-16"16,-107 13 30-16,29-3-36 16,43-1 1-16,24-9 2 15,42 0 1-15,22-12-7 16,38-3 1-16,15-10 4 16,21-10 0-16,28 1-2 15,14-6 1-15,17-4-2 16,1 3 0-16,7 10-4 15,6 0 1-15,-2 0-2 0,13 0 0 16,0 6-5-16,-20 0 1 16,-22 3-10-16,-11 3 1 15</inkml:trace>
  <inkml:trace contextRef="#ctx0" brushRef="#br1" timeOffset="114148.03">27619 13380 40 0,'18'16'20'0,"-11"6"-7"15,-7-19 21-15,-4 6-31 16,4-2 1-16,-10 8 1 15,-12 4 0-15,-2 12-7 16,-15 10 0-16,-10 16 5 16,3 8 0-16,-4 17-3 15,-3-10 1-15,4 3-2 16,3-12 0-16,11-6-5 16,7-17 1-16,13-15-11 0,12-25 1 15</inkml:trace>
  <inkml:trace contextRef="#ctx0" brushRef="#br1" timeOffset="114400.89">27259 13424 49 0,'4'66'24'0,"-1"9"-23"0,1-50 37 0,3 19-36 16,0 16 0-16,10 12 1 16,5-10 1-16,6 11-5 15,4-8 0-15,-8-11 1 16,1-10 0-16,-4-10-6 16,0-12 0-16,-7-16-10 15,4-12 1-15</inkml:trace>
  <inkml:trace contextRef="#ctx0" brushRef="#br1" timeOffset="114821.82">27915 13302 55 0,'14'25'27'0,"25"-41"-29"0,-25 16 46 15,0 0-42-15,8 3 1 16,6-6 2-16,0 3 0 16,0 3-6-16,-7 0 0 15,-3 0 4-15,-4 1 0 16,-14 2-2-16,-7 0 0 0,-7 7-2 15,-4 2 1-15,1 4-2 16,-8 6 1-16,0-3 0 16,-3 0 0-16,3 6 0 15,4-2 1-15,7-5 1 16,4 1 1-16,6-3 0 16,11-3 1-16,14-4-1 15,8 1 1-15,6-4-3 16,4 4 1-16,-1-4-5 15,1 1 1-15,-7-1-17 16,-7-3 1-16</inkml:trace>
  <inkml:trace contextRef="#ctx0" brushRef="#br1" timeOffset="115381.28">28310 14164 56 0,'-3'9'28'0,"10"-15"-24"16,-4 9 37-16,5-3-37 0,2-3 0 15,4 3 2-15,4-3 1 16,7 0-9-16,13 0 0 16,5 0 2-16,-1-1 1 15,43-8-15 1,-46 3-5-16,-8-4 0 16</inkml:trace>
  <inkml:trace contextRef="#ctx0" brushRef="#br1" timeOffset="115812.66">28984 13496 49 0,'-7'3'24'0,"11"0"-19"16,3-3 34-16,0 0-37 15,3 0 1-15,5 0 1 16,6 4 0-16,3 5-4 16,8 0 0-16,7 1 4 15,3 2 0-15,-3 1-1 0,-4-1 0 16,-6-2-1-1,-8 2 0-15,-4 7-2 0,-6 0 1 16,-4 9-2-16,-11 22 0 16,-6-3-1-16,-4 13 1 15,-7-4-1-15,-1 7 1 16,1 6-1-16,0-6 0 16,3-10-1-16,1-6 0 15,3-3-2-15,3-16 0 16,4-6-6-16,0-12 0 15,7-10-6-15,0-13 1 0</inkml:trace>
  <inkml:trace contextRef="#ctx0" brushRef="#br1" timeOffset="116042.42">29009 13954 43 0,'3'25'21'0,"12"3"-16"15,-8-21 35-15,3-1-36 16,4 0 0-16,4 3 3 16,3 1 0-16,4-4-9 15,14 0 0-15,6-2 5 16,5-1 1-16,-1-3-7 16,-6 3 0-16,-8-3-11 15,0-6 1-15,0-10-4 16,4-3 0-16</inkml:trace>
  <inkml:trace contextRef="#ctx0" brushRef="#br1" timeOffset="116279.43">29866 13766 53 0,'4'28'26'0,"-22"28"-30"0,11-43 49 15,-7 9-44-15,-7 9 0 0,-4 1 1 16,-7 2 0-16,1 13-2 16,2-6 0-16,5 3 0 15,2-10 0-15,1-5-5 16,7-11 0-16,0-11-10 16,3-14 1-16,4-15-2 15,4-6 0-15</inkml:trace>
  <inkml:trace contextRef="#ctx0" brushRef="#br1" timeOffset="116472.23">29517 13763 47 0,'14'75'23'0,"18"13"-22"16,-18-57 46-16,0 7-45 15,11 12 1-15,3 0 0 16,4 10 1-16,6-4-7 15,5-3 1-15,-1 4-1 16,-7-13 1-16,-3-7-11 0,-11-12 0 16,-7-15-3-16,-6-4 0 15</inkml:trace>
  <inkml:trace contextRef="#ctx0" brushRef="#br1" timeOffset="116821.37">30226 14029 46 0,'-4'-3'23'0,"4"9"-17"16,4-3 43-16,0 4-44 16,3 2 1-16,3-6 1 15,1 0 0-15,6 10-10 16,8-4 0-16,3 1 6 16,8-7 1-16,6-3-7 15,0 0 1-15,-6-3-6 16,-12 0 0-16,1-4-10 15,0-8 1-15,-8-10-2 16,-3 3 1-16</inkml:trace>
  <inkml:trace contextRef="#ctx0" brushRef="#br1" timeOffset="117058.25">30459 13741 40 0,'-4'37'20'0,"-6"26"-16"0,10-50 38 0,0 5-39 15,-4 11 0-15,4 5 0 16,-3 1 1-16,-1 9-6 16,-3 3 1-16,-3 12 1 15,-1 4 0-15,0-10-7 16,1-6 0-16,-1-9-8 15,4-13 0-15</inkml:trace>
  <inkml:trace contextRef="#ctx0" brushRef="#br1" timeOffset="117599.35">31083 13540 39 0,'32'0'19'0,"-7"9"-15"0,-22-12 28 15,8 6-28-15,3-3 1 16,0 4 1-16,0-1 0 15,0 0-8-15,-7 3 1 16,0 0 4-16,-10 7 1 16,-8 3-3-16,-3 6 1 15,-3-1-2-15,-8 11 1 0,-7 9-2 16,-7 3 1-16,0 12-1 16,1 4 1-16,2 15 0 15,1 9 0-15,10 4-1 16,8-12 0-16,6-7 0 15,8-10 0-15,10-18-1 16,14-13 0-16,11-12 1 16,10-13 0-16,-3-9 0 15,-7-13 1-15,-1 0 1 16,-6 3 0-16,-4-9 1 16,-3 6 0-16,-8-6 0 15,-6 10 0-15,-8 2-1 16,-3 4 0-16,-7 9-1 15,-11 9 1-15,-10 7-2 16,-7 12 1-16,-4 0-4 0,-3-9 0 16,3 0-11-1,0 0 0-15</inkml:trace>
  <inkml:trace contextRef="#ctx0" brushRef="#br1" timeOffset="121267.12">27746 8761 46 0,'14'6'23'0,"25"4"-13"0,-29-17 23 15,12 1-31-15,13 3 0 0,7-6 1 16,4-1 1-1,4-2-6-15,-5 2 1 0,-6 1-1 16,-4 3 0-16,-6-1-9 16,-5 1 1-16,-2-6-6 15,-5-4 1-15</inkml:trace>
  <inkml:trace contextRef="#ctx0" brushRef="#br1" timeOffset="121480.99">28042 8447 56 0,'-7'38'28'0,"-10"9"-34"16,10-25 54-16,-4 6-49 15,0 13 1-15,-3 16 0 0,-7-4 1 16,7 3-3-16,0-2 1 15,3-11-4-15,4-2 1 16,7-6-7-16,11-20 1 16,10-11-6-16,11-14 0 15</inkml:trace>
  <inkml:trace contextRef="#ctx0" brushRef="#br1" timeOffset="121749.84">28910 8124 59 0,'14'26'29'0,"-7"21"-36"0,-7-25 58 0,0-4-51 15,-7 14 1-15,-3 8-1 16,-15 4 1-16,-7 10-1 15,-10 5 0-15,-4 13-1 16,4 1 1-16,-1-1-3 16,1-16 0-16,7-15-7 15,7-16 1-15,10-13-8 16,4-21 0-16</inkml:trace>
  <inkml:trace contextRef="#ctx0" brushRef="#br1" timeOffset="122000.24">28452 8206 37 0,'17'25'18'0,"29"38"-3"0,-32-35 25 15,7 13-38-15,11 12 0 16,10 13 1-16,11 9 0 16,7 4-5-16,-7-7 0 15,4 0-6-15,-4-13 0 16,-15 4-7-16,1 3 1 15</inkml:trace>
  <inkml:trace contextRef="#ctx0" brushRef="#br1" timeOffset="125227.77">27256 15139 46 0,'7'7'23'0,"0"11"-14"15,-7-11 23-15,-4-1-30 16,-3 13 0-16,-7 6 1 16,-7 3 0-16,-7 3-4 15,-8 10 1-15,-2 6 1 16,-1 0 1-16,7 0-2 15,4 0 0-15,0-9-4 16,6-10 0-16,1-9-7 16,14-13 0-16,4-12-4 15,3-13 0-15</inkml:trace>
  <inkml:trace contextRef="#ctx0" brushRef="#br1" timeOffset="125452.58">26970 15114 36 0,'3'19'18'0,"1"19"-14"0,-1-32 29 16,-3 13-30-16,4 3 1 15,0 3 2-15,-1 3 0 16,4 6-7-16,0 10 0 16,4-3 4-16,-1-10 1 0,15 23-3 15,3-1 1-15,4-12-5 16,0-10 0-16,-4-6-7 15,-3-9 1-15,-4-13-6 16,0-6 0-16</inkml:trace>
  <inkml:trace contextRef="#ctx0" brushRef="#br1" timeOffset="125872.43">27527 14631 44 0,'14'7'22'0,"0"-1"-17"0,-6-6 39 16,-1 0-40-16,0 3 0 15,3-3 1-15,1 0 1 16,6 3-7-16,1-3 1 15,7 0 4-15,3 0 1 16,0 3-2-16,-3 0 0 16,-4 7-2-16,-7 2 1 15,-3 1-2-15,-8 6 0 16,-6-1-2-16,-4 4 1 16,-4 0-2-16,-3 0 1 15,-4-3 0-15,4 6 0 16,4-3 1-16,-1 0 1 0,8 0 1 15,3-6 1-15,10-4-1 16,8-2 1-16,7-1-3 16,3-3 0-16,3 1-8 15,8-4 1-15,4-6-11 16,-1 3 0-16</inkml:trace>
  <inkml:trace contextRef="#ctx0" brushRef="#br1" timeOffset="126246.9">28183 15475 55 0,'-3'37'27'0,"10"-33"-22"0,-4-1 43 15,1 0-45-15,3-3 1 16,7 0 3-16,7-3 0 15,4 0-9-15,3-4 0 0,4 4 3 16,7-3 1-16,3 0-8 16,0-4 1-16,-3 7-15 15,-7-3 1-15,0-4-1 16,-4 1 0-16</inkml:trace>
  <inkml:trace contextRef="#ctx0" brushRef="#br1" timeOffset="127466.4">29425 15240 39 0,'18'-19'19'0,"-15"19"-10"0,-3 3 20 15,-3 3-26-15,-4 7 1 0,-4 6 1 16,-6 6 1-16,-8 9-8 16,-3 10 1-16,-4 0 4 15,0 9 0-15,0 10-2 16,4-10 0-16,3-6-4 15,4-6 1-15,7-10-7 16,4-12 0-16,6-12-6 16,8-14 0-16</inkml:trace>
  <inkml:trace contextRef="#ctx0" brushRef="#br1" timeOffset="127658.11">29122 15142 36 0,'10'16'18'0,"12"47"-9"0,-12-38 27 16,4 13-31-16,7 12 0 16,8 0 0-16,9 6 0 15,5 10-8-15,-11-19 1 16,6 16 4-16,-2-4 0 16,-5-11-10-16,-6-8 1 15,-18-5-8-15,-14-16 1 16</inkml:trace>
  <inkml:trace contextRef="#ctx0" brushRef="#br1" timeOffset="128215.58">25739 15255 58 0,'0'16'29'0,"7"6"-33"0,-4-22 52 0,11 0-48 15,4 0 1-15,10-3 0 16,15-3 0-16,6 2-4 15,7 4 1-15,-6-3-8 16,-4 3 1-16,-4-6-8 16,0 3 1-16</inkml:trace>
  <inkml:trace contextRef="#ctx0" brushRef="#br1" timeOffset="128558.97">26818 14782 53 0,'4'9'26'0,"6"-12"-26"0,-10 9 45 16,-7 4-44-16,-3 5 0 15,-4 10 0-15,-1 7 0 16,-6 2-2-16,-7 7 1 0,-7 9 0 16,-4 0 1-16,-3 13-1 15,3 12 1-15,7 13-1 16,7 3 0-16,15-9-1 16,10-1 1-16,14-9-3 15,18-9 0-15,6-16-6 16,8-12 0-16,14-13-7 15,7-16 0-15</inkml:trace>
  <inkml:trace contextRef="#ctx0" brushRef="#br1" timeOffset="129098.18">29676 14678 39 0,'-7'10'19'0,"35"9"-16"15,-18-10 29-15,8 10-27 16,14 12 0-16,10 13 5 16,4 9 0-16,0 13-11 15,-11-3 0-15,0 3 7 16,-6-4 1-16,-15 14-4 15,-7-1 0-15,-21 6-5 16,-25 1 0-16,-14-4-9 0,-14-15 1 16,-11-16-8-1,4-15 0-15</inkml:trace>
  <inkml:trace contextRef="#ctx0" brushRef="#br1" timeOffset="129864.01">26116 15964 31 0,'7'6'15'0,"18"10"-6"0,-18-16 17 15,0-3-22-15,0 3 0 16,4-3 4-16,3-7 0 0,3 4-9 16,8 0 0-16,7-1 7 15,0 1 0-15,3 3-2 16,7 0 1-16,8 0-2 15,13 0 0-15,1-4-1 16,10-2 1-16,10 6 0 16,22-7 0-16,11 1 0 15,27 3 1-15,29-7-1 16,21-3 1-16,32 1-1 16,10-4 0-16,25 0-1 15,-7 7 0-15,11-7-1 16,-18 6 0-16,10 4-1 15,-17 6 0-15,7 3-1 16,-17-3 0-16,2 12-4 16,-13-3 1-16,-25 4-5 15,-25-4 1-15,-17-6-13 16,-21-6 1-16</inkml:trace>
  <inkml:trace contextRef="#ctx0" brushRef="#br1" timeOffset="135691.28">28053 16431 44 0,'-11'16'22'0,"18"-16"-11"16,0-3 22-16,0 3-29 0,8-3 0 15,2-1 2-15,11 1 1 16,11 0-8-16,4 3 0 16,-1 3 5-16,4 0 0 15,3 1-4-15,1-1 0 16,-1-3-9-16,-3-7 1 15,-4-2-10-15,-3-10 0 16</inkml:trace>
  <inkml:trace contextRef="#ctx0" brushRef="#br1" timeOffset="136200.76">29323 16002 57 0,'21'6'28'0,"-21"-3"-32"16,0-3 48-16,-3 0-44 15,-8 3 1-15,-7 3 0 16,-6 4 0-16,-8 2-2 15,-3 1 1-15,-8 6 0 16,-3 9 1-16,11 3-1 16,0 4 0-16,0 9-1 15,3 6 0-15,7 6 0 16,4 4 0-16,14 3 0 0,7-16 0 16,3-10 0-16,19-5 1 15,13-10 0-15,0-10 0 16,7-2 1-16,1-10 0 15,-4-13 0-15,-8-3 0 16,-9-2 0-16,-8-8 0 16,-11 4-1-16,-6 1 1 15,-11-1-2-15,-8 3 1 16,-2 6-1-16,-8 7 0 16,-3 9 0-16,3 3 0 0,4 7-2 15,-1 3 0-15,5 2-2 16,3 1 1-16,3 0-5 15,11-3 1-15,7-7-7 16,0-6 1-16</inkml:trace>
  <inkml:trace contextRef="#ctx0" brushRef="#br1" timeOffset="136456.01">29707 16243 46 0,'-3'22'23'0,"-22"3"-24"0,11-25 41 16,-11 10-40 0,-3 8 1-16,0 7 0 0,0 4 1 15,0 5-3-15,3 4 0 16,4 3-1-16,-4-10 0 15,11-6-6-15,3-3 1 16,8-16-7-16,3-18 1 16</inkml:trace>
  <inkml:trace contextRef="#ctx0" brushRef="#br1" timeOffset="136666.04">29450 15961 25 0,'0'3'12'0,"14"57"-2"0,-10-42 13 0,-1 20-19 16,1 15 1-16,-1 1 3 16,4 2 1-16,-3 4-11 15,6 5 1-15,8 1 6 16,7-9 0-16,6-7-4 16,-2-6 0-16,-1-10-7 15,-3-9 1-15,-4-9-9 16,0-10 1-16</inkml:trace>
  <inkml:trace contextRef="#ctx0" brushRef="#br1" timeOffset="137146.23">30007 16472 58 0,'7'6'29'0,"7"4"-33"0,-6-13 53 0,9-1-49 16,15 8 1-16,7-1 0 15,0 0 0-15,3 3-4 16,0 0 1-16,-3 4-5 16,-4-7 1-16,-7 0-11 15,-6-16 1-15</inkml:trace>
  <inkml:trace contextRef="#ctx0" brushRef="#br1" timeOffset="137357.91">30208 16215 39 0,'-3'75'19'0,"-4"-25"-16"0,7-31 24 0,-4 12-28 15,1 10 0-15,-1 6-3 16,4 0 1-16,-3-3-3 16,3-6 0-16,0-10-5 15,3-9 0-15</inkml:trace>
  <inkml:trace contextRef="#ctx0" brushRef="#br1" timeOffset="137791.73">31002 16093 50 0,'28'0'25'0,"-6"0"-32"0,-15 0 51 16,-4 3-43-16,-3-3 0 15,-7 6 0-15,-14 3 0 16,-7 7-1-16,-8 6 0 16,-6 3 0-16,0 0 1 15,-4 0-1-15,-4 7 0 16,12 2-1-16,6 10 1 16,7 12-1-16,8-2 0 15,2-1 0-15,8-6 1 16,14-9-1-16,15-13 1 0,9-13 2 15,12-5 0-15,10-14 1 16,0-5 1-16,-8-7-1 16,-9-3 0-16,-8 3-1 15,-18 0 1-15,-13 4-2 16,-18 8 0 0,-7 7-3-16,-15 4 0 0,-13 8-4 15,6 4 1-15,-6 6-12 16,-8-10 0-16</inkml:trace>
  <inkml:trace contextRef="#ctx0" brushRef="#br1" timeOffset="142610.12">29443 8494 49 0,'-4'0'24'0,"4"4"-13"16,0-1 24-16,0-3-32 0,0 0 0 16,0 0 3-16,4 0 1 15,3-3-8-15,7 3 1 16,0-4 5-16,14 4 0 15,11-3-3-15,11 0 1 16,6-6-6-16,4-4 0 16,-4-2-15-16,-6-4 1 15,-18 6-3-15,-1 4 1 16</inkml:trace>
  <inkml:trace contextRef="#ctx0" brushRef="#br1" timeOffset="143090.9">30554 7955 48 0,'32'-3'24'0,"-18"-3"-21"16,-14 6 44-16,3 0-44 15,-3 3 1-15,0 0 0 16,0 3 0-16,-3 7-5 16,-11 2 0-16,-11 4 3 15,-10 6 0-15,-11 10-3 16,-3 6 1-16,3 3-2 16,-4 3 1-16,1 6-2 15,3 6 1-15,7 1-1 16,8-7 1-16,13-6 1 0,14-3 0 15,11-15 1-15,15-8 0 16,9-8 2-16,19-16 0 16,10-13 1-16,0 1 0 15,-11-7 0-15,-7 0 0 16,-13 0-1-16,-15 6 0 16,-11 3-1-16,-13 10 0 15,-15 6-2-15,-17 7 0 16,-1-4-1-16,-10 4 1 0,-3 11-2 15,3 1 1-15,0 4-4 16,4-5 0-16,3-2-11 16,7-12 0-16</inkml:trace>
  <inkml:trace contextRef="#ctx1" brushRef="#br1">24313 13393 0</inkml:trace>
  <inkml:trace contextRef="#ctx0" brushRef="#br1" timeOffset="144399.04">27944 17181 48 0,'-8'34'24'0,"8"-28"-17"15,0-6 24-15,8 0-29 16,2-3 0-16,4 0 3 16,0 0 0-16,4 3-6 15,10-3 1-15,4 0 2 16,3 3 1-16,1 3-5 16,-1-3 0-16,-3 0-14 15,-4 0 0-15</inkml:trace>
  <inkml:trace contextRef="#ctx0" brushRef="#br1" timeOffset="144938.75">29034 16961 42 0,'45'-9'21'0,"-2"-19"-12"16,-36 18 23-16,-4 4-28 15,4 0 1-15,-7 6 1 16,-7 0 1-16,-7 6-10 15,-10 0 1-15,-5 4 5 16,-2 5 0-16,-8 1-3 16,-11 6 0-16,1 12-3 15,-4 10 1-15,4 0-1 16,6 9 1-16,8 1-1 16,7-1 1-16,7 4 0 15,10-10 1-15,11-7 0 16,11-11 1-16,17-11 1 15,11-15 1-15,3-6 0 0,-3-6 1 16,0-7 0-16,-4-3 0 16,-7-3 0-1,-10 1 0-15,-11-1-2 0,-4 0 1 16,-10 6-4-16,-14 7 1 16,-7 9-3-16,-7 6 0 15,-4 3-2-15,0 4 1 16,4-1-5-16,7 4 0 15,10-3-5-15,7-4 1 16</inkml:trace>
  <inkml:trace contextRef="#ctx0" brushRef="#br1" timeOffset="145178.6">29457 17071 40 0,'7'16'20'0,"-18"21"-20"16,8-24 33-16,-4-1-33 15,-11 4 0-15,-6 6 0 16,-12 9 0-16,-3 4 0 16,1 6 0-16,2-10-2 15,5-6 1 1,9-9-10-1,15-13 0-15</inkml:trace>
  <inkml:trace contextRef="#ctx0" brushRef="#br1" timeOffset="145390.87">29203 16974 26 0,'14'12'13'0,"11"48"1"0,-18-38 11 16,3 12-21-16,1 16 0 15,3 4 1-15,0-4 0 16,4 3-7-16,-1-3 1 0,1 1 3 16,0-8 1-16,-4-5-5 15,0-7 0-15,0-9-7 16,0-9 0-16,0-16-4 16,-3-10 0-16</inkml:trace>
  <inkml:trace contextRef="#ctx0" brushRef="#br1" timeOffset="145674.14">29866 17234 54 0,'4'19'27'0,"17"6"-34"0,-11-16 56 16,5 1-48-16,2-1 1 15,8-3 0-15,3-2 1 16,7-4-4-16,8 0 1 16,-8-4-1-16,-3 1 1 15,-4-3-7-15,-3-3 0 16,-4-7-9-16,0 3 0 15</inkml:trace>
  <inkml:trace contextRef="#ctx0" brushRef="#br1" timeOffset="145886.62">30085 17074 49 0,'-14'56'24'0,"3"20"-25"16,11-54 37-16,0 9-37 16,-3 4 1-16,-1 2-1 15,-3 4 0-15,4-3-5 16,-1-10 0-16,4-9-7 16,0-13 0-16</inkml:trace>
  <inkml:trace contextRef="#ctx0" brushRef="#br1" timeOffset="146303.62">30857 16883 52 0,'32'12'26'0,"-7"4"-27"0,-22-13 46 16,-3 3-45-16,-3 1 1 15,-8 2-1-15,-6 7 1 16,-12 3-2-16,-13 12 1 16,-4 7 0-16,7-1 0 15,-3 7-1-15,3 3 1 0,1 0 0 16,2-6 0-16,12-3-1 16,6-7 1-16,11 0 0 15,14-3 0-15,7-9 0 16,7-9 1-16,11-1 0 15,14-6 1-15,0-3 1 16,-4 0 0-16,-3-6-1 16,-11 0 1-16,-7-7-1 15,-14 1 1-15,-10-1-2 16,-8 4 1-16,-14 6-4 16,-13 9 1-16,2 3-3 15,-2-3 1-15,-12 7-5 16,-6-4 1-16,-8 1-11 15,-3-7 0-15</inkml:trace>
  <inkml:trace contextRef="#ctx0" brushRef="#br1" timeOffset="146844.01">28000 17864 43 0,'0'16'21'0,"21"-7"-14"16,-10-6 28-16,13 1-31 16,22-1 0-16,21 3 6 0,25 3 1 15,39 1-13-15,27-1 1 16,40 1 6 0,24-7 1-16,29-3-3 0,3-10 1 15,7-5-4-15,-7 2 0 16,-4 4-2-16,-21 2 1 15,-38 7-4-15,-29 10 1 16,-31 9-8-16,45 12-18 16,-126-6 12-1</inkml:trace>
  <inkml:trace contextRef="#ctx0" brushRef="#br1" timeOffset="147370.54">26677 17046 60 0,'14'9'30'0,"29"10"-33"15,-19-16 55-15,15 10-51 16,25-1 1-16,17-2-1 16,0-4 0-16,-11-3-6 15,1-3 0-15,-8 0-13 16,-3-9 1-16</inkml:trace>
  <inkml:trace contextRef="#ctx0" brushRef="#br1" timeOffset="147670.71">27788 16851 64 0,'4'16'32'0,"-4"-7"-36"0,0-12 49 16,-4 3-45-16,-6 3 0 15,-4 7 0-15,-8 9 1 16,-6 6-1-16,-4 12 0 16,-6 17 0-16,-1 5 0 15,-7 13 0-15,0 4 0 16,7 5-1-16,8-2 0 16,13 2-2-16,18-6 1 15,14-2-4-15,71 24-17 16,-32-75 6-16</inkml:trace>
  <inkml:trace contextRef="#ctx0" brushRef="#br1" timeOffset="148526.51">31186 16648 45 0,'-4'-7'22'0,"1"-12"-11"0,3 19 22 15,7 7-31-15,0 2 0 0,0 7 2 16,3 18 0-16,1 4-6 15,-1 3 1-15,1 12 3 16,3 7 0-16,4 12-2 16,-4 9 1-16,-4 4-1 15,-6-4 0-15,-8 4-1 16,-13-3 1-16,-8-4-5 16,-3-6 1-16,-11-6-11 15,-10-19 0-15</inkml:trace>
  <inkml:trace contextRef="#ctx0" brushRef="#br1" timeOffset="149172.2">30512 18272 54 0,'32'-9'27'0,"-11"-39"-26"16,-14 36 41-16,-4-1-41 16,1-5 1-16,-8 2 0 15,-6 0 0-15,-11 1-3 16,-15 2 1-16,-13 0 0 16,3 4 0-16,-14 9-1 0,-3 9 0 15,6 10-3-15,4 13 0 16,0 5-1-16,11 10 0 15,10 10 1-15,18-7 0 16,14-3 3-16,14-3 0 16,25-7 3-16,17-5 1 15,22-16 2-15,3-13 0 16,-14-3-1-16,-3-13 1 16,-4-15-4-16,-22-19 0 15,-16-10-15-15,-12-12 0 16,-17-9-3-16,-14-4 1 15</inkml:trace>
  <inkml:trace contextRef="#ctx0" brushRef="#br0" timeOffset="155086.16">10523 9921 30 0,'7'-9'15'0,"-3"-1"-1"0,-4 10 16 0,0 0-26 16,0 4 0-16,0-4 3 15,-4 3 0-15,-3 6-9 16,-3 1 0-16,-8 2 6 16,-10 10 0-16,-11 13-2 15,-7 8 1-15,-7 14-4 16,-3 9 1-16,-4 6-3 15,7-6 0-15,0-7-3 16,11-12 1-16,10-6-10 16,11-22 0-16</inkml:trace>
  <inkml:trace contextRef="#ctx0" brushRef="#br0" timeOffset="155327.57">9931 9818 39 0,'7'6'19'0,"25"38"-8"0,-18-28 28 16,3 2-35-16,8 1 0 15,3 10 5-15,7 11 0 16,1 1-11-16,6 15 1 16,4 7 6-16,7 3 0 15,-4 0-4-15,1 3 1 16,-8-3-6-16,0-7 0 15,-10-15-8-15,0-19 1 0,-4-22-8 16,-7-12 1-16</inkml:trace>
  <inkml:trace contextRef="#ctx0" brushRef="#br0" timeOffset="155959.29">10855 9137 48 0,'-7'3'24'0,"0"1"-17"0,7-4 40 0,0 0-41 16,0 0 0-16,3 0 4 15,8-7 0-15,7 14-12 16,10-4 1-16,11 3 9 16,7 3 0-16,3 4-4 15,0-4 1-15,-6-2-4 16,-5 2 1-16,-9-3-4 15,-12 4 1-15,-13 9-3 16,-11-1 0-16,-11 11-1 16,-7-1 0-16,-3-3 1 15,0 0 1-15,3 0 0 16,8 0 1-16,-1 0 1 16,7 0 1-16,4-3 1 15,7-3 1-15,14-6-1 16,11-4 0-16,18 0-4 15,6-9 1-15,0 0-16 0,11-9 0 16,7 12-2-16,0 10 0 16</inkml:trace>
  <inkml:trace contextRef="#ctx0" brushRef="#br0" timeOffset="156262.54">11374 10341 78 0,'-7'4'39'0,"24"8"-55"15,-6-12 81-15,13-3-65 16,15-3 1-16,11 3-2 16,13-7 1-16,1 1-4 15,-8-1 0-15,-3 1-8 16,-7-4 0-16,-7-5-9 16,-8-4 1-16</inkml:trace>
  <inkml:trace contextRef="#ctx0" brushRef="#br0" timeOffset="156486.56">11709 10047 67 0,'-7'56'33'0,"0"19"-38"0,3-53 59 16,1 16-55-1,-1 15 1-15,0 7-4 0,1 9 1 16,-1-3 0-16,4-13 0 16,0-9-12-16,4-16 1 0,7-12-4 15,3-13 0-15</inkml:trace>
  <inkml:trace contextRef="#ctx0" brushRef="#br0" timeOffset="156905.01">12986 9968 64 0,'-4'0'32'0,"8"7"-39"0,-4-4 63 16,-11 12-56-16,-10 17 1 16,-11-1 0-16,-14 13 0 0,1 12-4 15,-5 4 1-15,-3 9-2 16,4-3 0-16,7 0-4 16,6-4 0-16,8-11-11 15,7-23 1-15</inkml:trace>
  <inkml:trace contextRef="#ctx0" brushRef="#br0" timeOffset="157120.81">12393 9902 46 0,'25'32'23'0,"21"27"-10"15,-25-34 33-15,11 13-42 16,6 12 0-16,8 10 0 15,7 9 0-15,4 0-8 16,-1 6 0-16,-7 0 1 0,1-18 0 16,-4-13-7-16,3-7 0 15,-3-15-8-15,0-15 0 16</inkml:trace>
  <inkml:trace contextRef="#ctx0" brushRef="#br0" timeOffset="157371.93">13303 10320 73 0,'0'37'36'0,"32"-12"-46"16,-18-22 70-16,11 1-60 15,7-1 1-15,13-3-2 16,15-7 0-16,7-5-4 16,8-1 1-16,-1-6-9 15,-7-2 0-15,-14-8-7 16,3-2 0-16</inkml:trace>
  <inkml:trace contextRef="#ctx0" brushRef="#br0" timeOffset="157865.29">15109 9476 64 0,'18'16'32'0,"-7"-16"-39"0,-11 0 58 16,0 3-52-16,-11 9 0 16,-14 7-1-16,-17 0 1 15,-14 15 1-15,-8 14 1 0,-6 5-2 16,10 6 1 0,0 20 0-16,3 12 0 0,11 12 0 15,15 16 1-15,9-18-1 16,12-7 0-16,13-13-1 15,8-15 0-15,14-19 1 16,21-12 0-16,13-23 0 16,12-15 1-16,0-3-1 15,-8-19 1-15,-14-10-1 16,-6 1 1 0,-26-29-1-1,-17 16 1-15,-17 6-2 16,-15 22 1-16,-17 19-1 15,-15 13 1-15,8 21-1 16,-8 7 1-16,-6 13-3 16,-1-1 1-16,8-3-13 0,10-12 0 15,21-10-2-15,18 3 1 16</inkml:trace>
  <inkml:trace contextRef="#ctx0" brushRef="#br0" timeOffset="160959.74">16570 10034 60 0,'-21'16'30'0,"38"0"-15"16,-6-10 31-16,10 3-42 16,18 4 0-16,7-4 0 15,21-3 0-15,14-6-8 16,21-6 0-16,1-6-1 0,-15-1 1 15,-7-3-12-15,-14 1 0 16,-18-1-5-16,-10 0 1 16</inkml:trace>
  <inkml:trace contextRef="#ctx0" brushRef="#br0" timeOffset="161163.51">17004 9683 48 0,'-14'72'24'0,"17"3"-20"0,-3-56 41 0,-3 13-44 16,3 15 1-16,-4 6-1 15,1 13 1-15,-4 6-5 16,3 13 0-16,1-13-5 16,3-10 0-16,0-15-8 15,0-22 0-15</inkml:trace>
  <inkml:trace contextRef="#ctx0" brushRef="#br0" timeOffset="161692.37">19452 8689 54 0,'11'-3'27'0,"-11"3"-26"0,0 0 47 16,-4 0-46-16,-10 3 0 0,-14 3-1 16,-7 0 1-16,-18-2-3 15,-7 2 0-15,0-3 2 16,-7 6 1-16,-7 7-3 16,-4 9 1-16,0 10-1 15,8 15 1-15,6 6-2 16,11 13 0-16,15 3 0 15,16 4 0-15,19-10 0 16,21-10 0-16,20-12 2 16,22-16 0-16,11-19 4 15,28-21 0-15,14-23 1 16,-1-18 0-16,-16-6 0 16,-26-7 0-16,-17 6-2 15,-14 1 1-15,-18-1-7 16,-24 10 1-16,-22 12-8 15,-7 10 1-15,-14 12-12 16,-7 7 1-16</inkml:trace>
  <inkml:trace contextRef="#ctx0" brushRef="#br0" timeOffset="162054.06">17879 9793 79 0,'14'9'39'0,"39"1"-39"16,-21-7 72-16,24-3-67 16,32-3 1-16,29-13 0 15,31-16 0-15,28 1-9 16,22-6 0-16,6-11 3 16,1 5 1-16,-11 2-8 15,-14 3 0-15,-43 16-6 16,-27 7 0-16,-25 8-14 15,-22 10 1-15</inkml:trace>
  <inkml:trace contextRef="#ctx1" brushRef="#br0" timeOffset="18856.47">13501 7936 0,'0'0'0</inkml:trace>
  <inkml:trace contextRef="#ctx0" brushRef="#br0" timeOffset="163241.26">18736 10373 47 0,'7'-16'23'0,"-10"10"-13"16,-1 6 23-16,-3 3-31 15,-7 10 1-15,-7 12 1 16,-8 9 0-16,-6 10-6 15,3 9 0-15,-3 4 2 16,-4 6 0-16,1-4-5 16,6 1 1-16,0-16-7 0,11-10 0 15,10-18-5-15,4-23 1 16</inkml:trace>
  <inkml:trace contextRef="#ctx0" brushRef="#br0" timeOffset="163437.91">18246 10429 36 0,'0'-15'18'0,"28"40"-11"0,-14-16 30 16,4 7-33-16,3 3 0 0,4 6 2 15,-1 12 0-15,1 1-7 16,-4 6 0 0,11 9 5-16,-4 7 0 0,7-1-4 15,1 1 1-15,-5-10-7 16,-2-12 1-16,-5-10-12 15,-3-12 1-15</inkml:trace>
  <inkml:trace contextRef="#ctx0" brushRef="#br0" timeOffset="163706.41">18972 10740 72 0,'0'-7'36'0,"22"20"-46"0,-12-10 66 16,8-3-57-16,10-6 0 15,14 3-6-15,8-4 0 16,6-2 3-16,4-10 0 15,-3-3-15-15,-4-6 1 16,-15 6-1-16,-6-12 0 16</inkml:trace>
  <inkml:trace contextRef="#ctx0" brushRef="#br0" timeOffset="163900.15">19692 10009 54 0,'11'35'27'0,"-11"59"-30"0,0-60 57 0,0 16-54 16,0 16 1-16,-4 25 0 15,1 16 0-15,3 12-4 16,0 3 1-16,0-12-12 16,-7-25 0-1</inkml:trace>
  <inkml:trace contextRef="#ctx1" brushRef="#br0" timeOffset="21032.12">12421 6560 0,'0'0'16,"-10"-7"-1,10 7 1,0 0 0,0 0-1</inkml:trace>
  <inkml:trace contextRef="#ctx0" brushRef="#br0" timeOffset="167594.23">2752 12217 59 0,'0'-3'29'0,"3"3"-20"16,-3 0 30-16,0 0-35 16,-3 0 0-16,-8 3 0 15,-10 6 0-15,-18 7-7 16,0 6 1-16,-3 3 2 16,-7 3 0-16,-11 7-4 15,21-7 1-15,-11 9-3 16,1-2 1-16,17-4 0 0,4 1 0 15,17-7 2 1,11 0 0-16,15-6 2 16,20-1 0-16,7-2 2 0,18 0 0 15,11 6 1-15,10 3 0 16,-4-3 0-16,-6 0 0 16,-15 0-1-16,-17 6 1 15,-18 9-2-15,-17-2 1 16,-18 12-2-16,-11-3 1 15,-10 0-4-15,-11 0 1 16,4-4-6-16,10-5 1 16,-3-1-8-16,10-18 1 15</inkml:trace>
  <inkml:trace contextRef="#ctx0" brushRef="#br0" timeOffset="167969.02">3387 12941 62 0,'31'0'31'0,"-2"-9"-39"16,-29 6 58-16,3-4-51 15,-6 1 1-15,-4 0 0 16,-15-1 0-16,1 4 0 15,-18 3 0-15,1 3-1 0,-5 4 1 16,8 5-1-16,3 7 1 16,1 0-2-16,6 3 0 15,11 0-1-15,3 0 0 16,1-7 2-16,13 1 0 16,15-3 2-16,13-10 1 15,8-3 0-15,0-13 1 16,0 1-1-16,3-10 1 15,-3 6-5-15,0-3 1 16,-14-3-9-16,3-3 1 16,0-3-8-16,-10 3 0 15</inkml:trace>
  <inkml:trace contextRef="#ctx0" brushRef="#br0" timeOffset="168163.08">3828 13023 74 0,'49'75'37'16,"-17"44"-47"-16,-25-94 72 0,-7 13-62 15,-11 6 0-15,1-7-1 16,-8 1 0-16,-14 6-3 16,-3-10 0-16,-4 1-14 15,4-13 1-15,-4-3-3 16,0-10 0-16</inkml:trace>
  <inkml:trace contextRef="#ctx0" brushRef="#br0" timeOffset="168706.41">6205 12863 48 0,'-7'6'24'0,"-14"13"-24"0,11-13 41 16,-1 7-40-16,-10-4 0 16,-7 10 0-16,-8 3 0 15,-6 6-2-15,0 10 1 16,-8 9-2-16,-17 9 1 15,7-3-6-15,7-2 0 16,4-17-8-16,21-12 0 16</inkml:trace>
  <inkml:trace contextRef="#ctx0" brushRef="#br0" timeOffset="168947.48">5570 12681 53 0,'32'66'26'0,"56"3"-27"16,-59-47 47-16,2 3-46 16,8 3 0-16,10 6-2 15,1 4 1-15,3 0-2 16,-7-4 0-16,-8-6-5 15,-6-6 0-15,-7-12-8 16,0-10 1-16</inkml:trace>
  <inkml:trace contextRef="#ctx0" brushRef="#br0" timeOffset="169455.52">6364 12029 63 0,'-3'12'31'15,"17"1"-28"-15,-4-10 60 0,11 3-59 16,-3-3 0-16,14 0 1 15,0 0 0-15,6-3-7 16,1 0 0-16,0 0 4 16,-11 0 1-16,-7 7-3 15,-6 12 1-15,-8-7-4 16,-7 4 1-16,-11 3-3 16,0 3 0-16,1-4-2 15,-4 1 1-15,0 0-1 16,3-3 1-16,-3-4 2 15,7 1 0-15,7-1 4 16,3 1 1-16,4-1 2 16,8 1 0-16,9-4 2 15,8 4 0-15,-4-4 0 0,4 4 1 16,-7-7-3-16,-8 3 0 16,-6 10-2-16,-15 6 0 15,-10 10-3-15,-7 3 0 16,-7-1-6-16,-4-6 0 15,0-9-13-15,4-9 1 16,3-4-1-16,11-5 1 16</inkml:trace>
  <inkml:trace contextRef="#ctx0" brushRef="#br0" timeOffset="169830.84">6957 13135 65 0,'-4'7'32'0,"8"2"-41"0,3-9 68 16,10 3-58-16,8 0 0 15,10-3-1-15,11 0 1 16,11-6-4-16,6-10 0 15,-3-5-8-15,-3-11 1 16,-1 1-9-16,-6-1 0 16</inkml:trace>
  <inkml:trace contextRef="#ctx0" brushRef="#br0" timeOffset="170222.41">7641 12483 75 0,'11'60'37'0,"31"-66"-49"15,-28-1 70-15,11 1-58 16,10-7 1-16,8-2 0 16,6-1 1-16,0 4-3 0,-6 5 1 15,-1 7 1 1,-7 7 0-16,-7 11-1 0,-6 11 0 16,-12 5-3-16,-6 4 1 15,-4 6-2-15,-4 12 0 16,-13 1-1-16,-1 15 1 15,-3 0-2-15,-4 0 1 16,0-3-3-16,1-10 0 16,3-8-8-16,3-17 1 15</inkml:trace>
  <inkml:trace contextRef="#ctx0" brushRef="#br0" timeOffset="170463.89">7775 13001 58 0,'4'18'29'0,"17"-11"-32"16,-7-10 47-16,14-7-44 15,11-2 1-15,10-1-2 16,11 4 0-16,0-4-4 15,4 1 1-15,-4 2-12 16,3-2 1-16,-10 2-1 16,-7-2 0-16</inkml:trace>
  <inkml:trace contextRef="#ctx0" brushRef="#br0" timeOffset="170673.78">8629 12919 61 0,'-11'35'30'0,"-27"27"-43"0,27-43 64 15,-10 12-51-15,-7 13 0 16,-8 0 0-16,-2 3 0 0,2-3-2 16,1 0 1-16,10-9-8 15,4-13 1-15,7-16-8 16,10-12 1-1</inkml:trace>
  <inkml:trace contextRef="#ctx0" brushRef="#br0" timeOffset="170891.39">8308 12922 41 0,'11'32'20'0,"17"-14"-10"0,-18-5 29 0,8 9-37 15,7 0 1-15,6 3 0 16,5 0 0-16,-5 6-6 16,8 4 0-16,-11-1-2 15,4-9 0-15,-7 1-10 16,0-8 1-16</inkml:trace>
  <inkml:trace contextRef="#ctx0" brushRef="#br0" timeOffset="171116.34">8876 12944 57 0,'18'16'28'0,"24"9"-29"0,-28-16 48 0,11 1-46 16,3-1 1-16,4-6-1 15,6-3 1-15,12-3-5 16,-1-6 0-16,-3-1-3 16,0 4 0-16,-18-3-11 15,0-10 0-15</inkml:trace>
  <inkml:trace contextRef="#ctx0" brushRef="#br0" timeOffset="171336.21">9225 12734 52 0,'0'38'26'0,"-14"43"-25"16,11-59 41-16,-1 6-42 16,-3 13 1-16,0 6-3 15,0 10 1-15,0-4-3 0,0 7 1 16,3-10-12-16,1-9 0 15</inkml:trace>
  <inkml:trace contextRef="#ctx0" brushRef="#br0" timeOffset="171722.25">9991 12455 60 0,'31'0'30'0,"-6"3"-34"16,-21 0 51-16,-4 7-47 15,-11 9 0-15,-7 9 0 16,-10 9 0-16,-11-5-1 16,-10 2 1-16,0 7 0 15,13 12 0-15,-10 1-1 16,8 15 1-16,2 3-1 15,12 12 0-15,10-15 0 16,10-3 0-16,4-9-1 16,7-13 1-16,7-16 1 15,18-16 1-15,10-9 0 16,4-3 1-16,-3-15 0 16,-5-10 0-16,-6 0-1 15,-11-4 1-15,-14 7-2 0,-10 0 1 16,-18 7-3-16,-11 9 0 15,-3 2-2-15,-1 11 1 16,5-1-7-16,-1 3 0 16,-3 4-6-16,-1 3 0 15</inkml:trace>
  <inkml:trace contextRef="#ctx0" brushRef="#br0" timeOffset="172233.18">10587 12844 61 0,'-7'6'30'0,"10"-6"-29"0,-3 0 55 15,11 0-53-15,7-3 1 16,10 0 0-16,4-3 0 15,17-4-7-15,7-2 0 0,1-4-2 16,-8 7 1-16,-3 2-16 16,-18-2 1-16,-10 3-1 15,-18 6 0-15</inkml:trace>
  <inkml:trace contextRef="#ctx0" brushRef="#br0" timeOffset="172496.56">10629 12991 60 0,'0'32'30'0,"21"-4"-31"16,-14-25 60-16,8 3-58 15,6-3 0-15,3 0-1 16,8-9 0-16,10-6-4 16,8-1 0-16,-4-3-8 15,7 1 1-15,-4-4-8 0,-3-3 1 16</inkml:trace>
  <inkml:trace contextRef="#ctx0" brushRef="#br0" timeOffset="172767.18">11875 12091 63 0,'3'16'31'0,"-10"15"-32"0,7-18 56 0,-4-7-53 16,-10 10 0-16,-7 12 2 16,-14 13 0-16,-11-4-5 15,-3 17 1-15,-8 5 3 16,4 20 1-16,4 12-1 15,7 9 0-15,10 22-2 16,11 13 0-16,7 0-1 16,10-22 0-16,15-10-4 15,13-27 1-15,8-23-11 16,7-28 1-16,3-25-9 16,-10-31 1-16</inkml:trace>
  <inkml:trace contextRef="#ctx1" brushRef="#br0" timeOffset="29401.32">7542 10169 0,'0'0'0,"0"0"16,0 0-1,0 0-15,0 0 16,0 0 0,0 0-16,0 0 15,0 0 1,0 0-16,0 0 16,0 0-1,0 0-15,0 0 16,32 60-16,-7-17 15,-4-5 1,-21-38-16,0 0 16,0 0-1</inkml:trace>
  <inkml:trace contextRef="#ctx0" brushRef="#br0" timeOffset="173795.5">12411 12649 68 0,'0'0'34'0,"-46"85"-33"15,25-60 35-15,-11 13-36 16,-10-1 0-16,-8 10-1 0,1-3 0 16,3 3-1-16,7-6 1 15,7-3-5-15,8-10 0 16,10-12-11-16,10-23 0 16</inkml:trace>
  <inkml:trace contextRef="#ctx0" brushRef="#br0" timeOffset="173884.44">11987 12671 54 0,'11'91'27'0,"17"-28"-25"0,-17-41 42 0,-1 0-42 15,4 6 1-15,8 7 0 16,6-1 0-16,7 4-5 15,4-1 1-15,0-2-1 16,0 6 0-16,-8-13-9 16,-2-3 1-16,-8-12-7 15,-7-10 0-15</inkml:trace>
  <inkml:trace contextRef="#ctx0" brushRef="#br0" timeOffset="174147.29">12587 13007 68 0,'0'6'34'0,"21"13"-39"0,-10-16 65 15,3 0-59-15,4 0 1 16,10-3-1-16,14-3 0 15,8-3-4-15,-1-3 0 16,4-7-5-16,3 7 0 16,1-1-13-16,-4-9 1 15</inkml:trace>
  <inkml:trace contextRef="#ctx0" brushRef="#br0" timeOffset="174409.23">13377 12756 65 0,'7'9'32'0,"-3"23"-33"16,-4-17 52-16,-4 11-49 15,1-1 1-15,-4 3-1 16,3 6 1-16,1 10-4 15,3 10 0-15,7-1-2 0,3 0 1 16,5-6-7-16,-1-6 0 16,3-16-11-16,-6-12 1 15</inkml:trace>
  <inkml:trace contextRef="#ctx0" brushRef="#br0" timeOffset="174682.12">13518 12069 56 0,'0'47'28'0,"11"29"-21"0,0-48 45 0,6 9-50 16,11 20 1-16,11 15 0 15,11 10 1-15,10 24-5 16,3 4 0-16,1 12 3 16,-15 4 0-16,-3 2-2 15,-18-5 0-15,-7-7-5 16,-10 6 1-16,-15-22-16 16,-13-15 1-1</inkml:trace>
  <inkml:trace contextRef="#ctx0" brushRef="#br0" timeOffset="175235.8">15092 12264 46 0,'17'-35'23'0,"-2"13"-8"15,-12 19 24-15,1 0-35 16,-4 3 0-16,0 0 2 16,0-3 1-16,-7 3-8 15,-8 6 0-15,-9 16 5 0,-8 6 1 16,-3 4-1-16,-4 12 0 16,-7 12-2-16,-3 22 1 15,3 20-1-15,0 8 1 16,11 17 0-16,6 11 0 15,8 1-1-15,11-6 1 16,13-19-4-16,15-16 1 16,14-16-7-16,14-25 1 15,10-28-17-15,-3-25 0 16</inkml:trace>
  <inkml:trace contextRef="#ctx0" brushRef="#br0" timeOffset="175991.03">15903 12765 43 0,'-14'7'21'0,"4"-7"-11"0,6 0 22 16,-3 0-30-16,-7 6 0 15,-7 10 1-15,0 15 0 16,-8-3-4-16,-10 13 0 15,-10 9 3-15,0 4 0 16,3-1-4-16,4-6 1 16,10-6-10-16,7-10 0 15,14-18-4-15,11-13 0 16</inkml:trace>
  <inkml:trace contextRef="#ctx0" brushRef="#br0" timeOffset="176292.55">15614 12722 52 0,'32'53'26'0,"10"41"-26"16,-31-75 50-16,10 9-49 15,11 10 0-15,10 9 0 16,4 9 1-16,3 4-3 15,4-4 0-15,-11-3-1 16,-3-6 1-16,-4-12-6 16,-6-16 0-16,-5-16-10 15,-6-13 1-15</inkml:trace>
  <inkml:trace contextRef="#ctx0" brushRef="#br0" timeOffset="176632.91">16168 12198 63 0,'14'-6'31'0,"21"31"-29"0,-21-19 54 0,-3 3-51 16,7-2 0-16,10-1 2 15,7-3 1-15,7-3-11 16,-3 0 1-16,0 0 5 16,-11 3 1-16,-7 7-4 15,-10 8 0-15,-11 7-3 16,-7-9 1-16,-7 9-3 16,-7 3 1-16,-4 1 0 15,-3-1 0-15,3 3 1 16,7 1 1-16,4 8 1 15,4-2 1 1,24 0 0 0,14-10 1-16,7-3-5 15,15-6 1-15,-1-13-11 16,4-6 0-16,-7-9-5 16,-7 2 0-16</inkml:trace>
  <inkml:trace contextRef="#ctx0" brushRef="#br0" timeOffset="176969.84">16736 13126 72 0,'-4'35'36'0,"15"-29"-39"0,-4-3 71 0,3 3-63 16,8-3 1-16,3 4 0 15,18-4 1-15,14 0-11 16,11 0 1-16,3-3 0 16,-4-6 1-16,-10-4-11 15,-7 1 0-15,-11-10-12 16,-10-3 1-16</inkml:trace>
  <inkml:trace contextRef="#ctx0" brushRef="#br0" timeOffset="177253.71">17089 12885 60 0,'-7'53'30'0,"3"-12"-30"0,4-22 44 15,-4 12-44-15,-3 10 1 16,0 12-1-16,0 7 0 16,-3 9-2-16,3-7 1 15,0-5-5-15,3-7 1 16,8-19-10-16,6-12 1 16,4-13-3-16,7-18 1 15</inkml:trace>
  <inkml:trace contextRef="#ctx0" brushRef="#br0" timeOffset="177499.6">17925 12740 59 0,'-4'7'29'0,"-6"33"-35"0,6-24 60 0,-7 12-52 16,-13-3 1-16,-8 16 0 15,-7 6 1-15,-3 13-6 16,0 6 1-16,3 6 2 16,0-3 1-16,7-13-6 15,7-9 0-15,8-15-13 0,10-23 1 16,7-18-3-16,7-23 1 15</inkml:trace>
  <inkml:trace contextRef="#ctx0" brushRef="#br0" timeOffset="177779.07">17501 12753 41 0,'4'0'20'0,"21"53"-12"15,-15-25 34-15,4 1-38 0,0 11 0 16,4 11 1-16,3 14 1 15,4-2-8-15,7 6 1 16,6-3 3-16,5-3 1 0,-4-10-5 16,-4-15 0-16,-10-10-13 15,-4-3 0-15,-11-19-2 16,4-9 1-16</inkml:trace>
  <inkml:trace contextRef="#ctx0" brushRef="#br0" timeOffset="178018.93">18320 13161 74 0,'3'6'37'0,"18"-6"-51"0,-10 0 78 0,7-3-64 16,6 0 0-16,8 3-2 16,21 0 1-16,3 0-3 15,8-4 0-15,-1-2-6 16,-3-3 1-16,-7-10-11 16,-10-6 0-16</inkml:trace>
  <inkml:trace contextRef="#ctx0" brushRef="#br0" timeOffset="178479.04">19406 12477 57 0,'11'9'28'0,"-11"26"-28"0,-4-26 45 16,-6 13-45-16,-8 13 0 16,-3-7 0-16,-7 6 0 15,-4 7 0-15,-7 6 0 16,0 0 0-16,1 13 0 16,2-1-1-16,8 7 1 15,7 10-1-15,7-7 1 16,3-4-1-16,8-2 1 15,6-13-1-15,15-9 1 16,10-13 1-16,7-12 0 16,11-16 1-16,7-13 1 0,0 4-1 15,-7-7 0-15,-11-3 0 16,-14 1 0-16,-14 2-2 16,-17-3 0-16,-15 0-2 15,-14 10 0-15,-10 0-1 16,-4 9 1-16,4 0-2 15,-4 6 1-15,3-3-2 16,4 0 0-16,11 3-4 16,11 4 0-16,13-7-6 15,7-6 0-15</inkml:trace>
  <inkml:trace contextRef="#ctx0" brushRef="#br0" timeOffset="178822.22">19664 11775 52 0,'-21'3'26'0,"-15"37"-29"0,36-18 46 0,0 13-40 16,15 28 0-16,9-1 6 16,11 26 0-16,8 6-10 15,10 16 1-15,14-10 6 16,3 10 0-16,-6 3-2 16,-8 12 0-16,-6 10-4 15,-19-9 1-15,-20 2-5 16,-11 13 1-16,-18 4-9 15,-20-4 1-15,-15-25-9 16,-18-10 0-16</inkml:trace>
  <inkml:trace contextRef="#ctx0" brushRef="#br0" timeOffset="182772.7">20969 12618 40 0,'0'13'20'0,"0"-1"-5"16,0-9 20-16,0 0-31 15,4 1 1-15,-1-4 2 16,8 0 0-16,6-4-9 16,15-2 0-16,10 0 4 15,8 3 1-15,13-4-5 16,-6 11 1-16,-8 2-6 16,-6 3 0-16,-15 10-11 15,-11 0 1-15</inkml:trace>
  <inkml:trace contextRef="#ctx0" brushRef="#br0" timeOffset="182981.72">20782 13038 62 0,'7'13'31'0,"36"15"-31"0,-22-28 54 0,10 3-52 16,15-6 0-16,14 0-1 15,0-3 1-15,7-1-7 16,0 1 1-16,-10 3-7 16,-8 0 0-16,-7 0-8 15,-3 0 0-15</inkml:trace>
  <inkml:trace contextRef="#ctx0" brushRef="#br0" timeOffset="183448.08">22892 12452 61 0,'3'-28'30'0,"-3"15"-35"0,4 7 53 16,-8-4-48-16,-10 1 1 15,-25 3 0-15,-21 6 0 16,-14 3-2-16,-3 3 1 16,-8 13 0-16,-7 12 0 15,-3 20-2-15,14 14 0 16,3 20-1-16,11 12 1 15,18 13-1-15,17-7 1 0,18-5 0 16,21-11 0-16,32-21 2 16,17-22 0-16,33-31 2 15,34-23 0-15,11-30 2 16,7-17 0-16,-21-21-1 16,-25-1 0-16,-28-8-1 15,-35-8 0-15,-25 1-5 16,-21-3 0-16,-18 6-10 15,-24-9 0-15,-22 6-5 16,1 19 1-16</inkml:trace>
  <inkml:trace contextRef="#ctx0" brushRef="#br2" timeOffset="192486.03">15057 13973 29 0,'17'6'14'0,"22"-19"-1"16,-25 7 14-16,4-3-23 16,6-4 0-16,15 1 3 15,4 2 0-15,13 4-9 16,11 0 1-16,11-1 6 15,3 7 1-15,11 4-2 16,13-4 0-16,19 0-1 16,13-7 0-16,19 1 0 15,17-6 0-15,21-4-1 16,17 0 0-16,4 0 0 0,1 1 0 16,-12 2-1-16,4 1 1 15,0 2-2-15,-10 7 1 16,-7 3-2-16,6 0 1 15,-6 0-1-15,-19 3 0 16,-16 4-3-16,-19 2 0 16,-24 4-5-16,-25 2 1 15,-28-5-10-15,-28 2 0 16</inkml:trace>
  <inkml:trace contextRef="#ctx0" brushRef="#br2" timeOffset="194440.84">17007 11470 53 0,'0'4'26'0,"-7"-4"-15"0,7 0 26 16,4 3-33-16,-4-3 0 15,-4 0 1-15,4 0 1 16,0 0-8-16,0 0 0 16,0 0 4-16,7 0 1 15,-7 0-7-15,7-3 1 16,1 6-8-16,-1-3 0 15,3-7-8-15,8 1 1 0</inkml:trace>
  <inkml:trace contextRef="#ctx0" brushRef="#br2" timeOffset="194663.53">17385 11395 52 0,'-4'28'26'0,"4"-34"-26"15,0 9 44-15,0-3-44 16,0 0 1-16,0 0-1 16,0 0 1-16,0 0-5 15,0 0 0-15,0 6-11 16,0-9 0-16</inkml:trace>
  <inkml:trace contextRef="#ctx0" brushRef="#br2" timeOffset="195038.27">16990 11859 56 0,'0'10'28'0,"14"8"-30"0,-7-8 44 0,4-1-41 16,3 7 1-16,3-4 1 15,4-2 0-15,8 2-3 16,-1-5 1-16,4-4 1 16,-1-3 1-16,1-3-2 15,0-10 0-15,-7-9-2 16,-1-3 1-16,-6-3-3 16,-4-7 1-16,-3 1-6 15,-1-1 0-15,-3 7-9 0,-3-3 1 16</inkml:trace>
  <inkml:trace contextRef="#ctx0" brushRef="#br2" timeOffset="195594.16">17699 11696 56 0,'63'-41'28'0,"-3"7"-29"16,-49 12 44-16,-4-3-42 15,0-7 1-15,0-5 2 16,-3-7 1-16,-11 0-6 16,-11-3 1-16,-10 0 3 15,-11 0 0-15,-7 6-1 16,-14 10 0-16,4 9-2 16,-4 9 1-16,-7 10-3 15,-15 13 1-15,5 8-3 16,3 4 0-16,-4 19-3 15,1 3 1-15,10 9-1 0,7 10 1 16,7 3 1 0,7 12 0-16,11 4 4 0,10-1 0 15,18 1 3-15,14-4 1 16,10-6 1-16,22-12 0 16,21-10 2-16,32-15 0 15,10-10-1-15,22-19 0 16,10-19-1-16,-4-12 0 15,-20-12-4-15,-12-13 1 16,-13-4-7-16,-14-12 0 16,-22 7-13-16,-14-16 1 0</inkml:trace>
  <inkml:trace contextRef="#ctx0" brushRef="#br2" timeOffset="197004.26">7204 14619 38 0,'3'15'19'16,"-6"-24"-12"-16,3 6 20 0,0 0-24 15,-4-4 0-15,4 4 4 16,0 0 0-16,-3 3-7 16,-1 3 1-16,-6 0 6 15,-8 1 1-15,-3 8-2 16,0 7 0-16,-11 9-2 16,4 4 1-16,-4 11-3 15,4 8 0-15,-1 11-2 16,-2 10 0-16,2 7-1 15,1-4 0-15,11 3-1 16,10-2 0-16,7-14-1 16,7-8 0-16,10-10-4 15,11-10 0-15,11-9-9 0,4-9 1 16,-1-16-2-16,0-6 0 16</inkml:trace>
  <inkml:trace contextRef="#ctx0" brushRef="#br2" timeOffset="197307.7">7546 15030 59 0,'-11'18'29'0,"1"7"-37"16,6-18 60-16,-6 5-52 16,3 4 1-16,-8 0-1 15,-2 9 0-15,-15 9-1 16,4 7 1-16,-11 3-1 16,7-3 0-16,4-10-4 15,7-3 1-15,0-6-7 16,10-6 0-16,8-19-5 15,6-13 0-15</inkml:trace>
  <inkml:trace contextRef="#ctx0" brushRef="#br2" timeOffset="197530.87">7281 14992 38 0,'11'0'19'0,"10"28"-15"0,-14-15 31 16,4 5-30-16,-1 8 0 15,1-1 1-15,-1-7 1 16,8 20-10-16,7 6 1 16,-4 0 5-16,14 0 0 0,-7 3-3 15,8-6 0 1,-4-4-3-16,-8-9 0 0,-3-6-6 16,-3-3 1-16,3-3-7 15,-7-16 0-15</inkml:trace>
  <inkml:trace contextRef="#ctx0" brushRef="#br2" timeOffset="197772.44">7909 15280 53 0,'0'16'26'0,"14"-25"-25"16,-3 9 48-16,3 0-47 16,11-3 1-16,14-4-1 0,10 4 1 15,4-6-6-15,3-1 1 16,-3 4-3-16,-3-3 0 16,-8 2-12-16,-7-2 0 15</inkml:trace>
  <inkml:trace contextRef="#ctx0" brushRef="#br2" timeOffset="198164.63">8848 14801 44 0,'-4'31'22'0,"-3"22"-13"15,4-31 28-15,3-9-36 16,-4 6 1-16,1 9 0 16,-1 6 1-16,0 7-4 15,4-6 0-15,-3 8 2 16,3 1 0-16,0 3-4 0,0-6 0 16,3-9-9-16,1-7 0 15,0-16-3-15,6-15 0 16</inkml:trace>
  <inkml:trace contextRef="#ctx0" brushRef="#br2" timeOffset="198446.87">9123 14509 46 0,'3'22'23'0,"15"31"-27"16,-14-34 43-16,3 6-39 15,3 13 1-15,8 6-1 16,3 12 0-16,0 1 0 16,0 8 1-16,0 1 0 15,-3 10 1-15,-4 8-1 16,0 10 0-16,-10-3-4 15,-8 3 1-15,-13-9-12 16,-1-16 1-16</inkml:trace>
  <inkml:trace contextRef="#ctx0" brushRef="#br2" timeOffset="199014.67">10209 14321 55 0,'11'22'27'0,"10"-3"-21"16,-17-16 44-16,-1 3-45 15,-3 3 1-15,0 1 0 16,-3-4 1-16,-8 7-10 16,-7 2 0-16,-6 14 6 0,-8 8 1 15,-10 7-4-15,3 12 0 16,0 29-1-16,4 9 1 15,0 10-1-15,-1 15 0 16,8 6 0-16,14 1 0 16,10-13-2-16,11-10 0 15,22-12-4-15,6-22 1 16,7-9-13-16,4-26 1 16,0-9-2-16,3-12 1 0</inkml:trace>
  <inkml:trace contextRef="#ctx0" brushRef="#br2" timeOffset="199450.48">11116 14995 56 0,'18'-6'28'0,"-4"3"-29"0,-14 3 56 16,0 0-50-16,-4 0 1 15,-6 3 1-15,-4 6 0 16,-8 10-10-16,-2 12 0 16,-12 1 6-16,-2 8 0 15,-8 11-5-15,7 8 0 0,-7 4-3 16,4-10 0-16,3 1-4 15,4-7 0-15,3-13-11 16,7-12 0-16</inkml:trace>
  <inkml:trace contextRef="#ctx0" brushRef="#br2" timeOffset="199680.4">10527 14926 41 0,'10'-6'20'0,"33"9"-9"16,-29 3 24-16,4 7-31 16,-1-1 1-16,4 13 1 15,4 13 1-15,0 6-9 16,10 12 0-16,11 13 5 0,7 13 0 16,10-10-5-1,15-6 0-15,-8-7-11 0,-6-8 1 16,-11-20-5-16,-4-6 1 15</inkml:trace>
  <inkml:trace contextRef="#ctx0" brushRef="#br2" timeOffset="200232.96">13384 14634 33 0,'-3'7'16'0,"6"-4"-8"0,-3 3 24 15,4 10-27-15,-1 6 1 16,5 9 4-16,2 13 1 16,4 3-12-16,0 19 1 15,0 6 7-15,-3 13 1 16,3 12-4-16,-3 0 1 15,-8 3-4-15,-10-9 0 0,-10 3-6 16,-8-12 0-16,-10-16-9 16,3-19 1-16,4-19-5 15,10-15 0-15</inkml:trace>
  <inkml:trace contextRef="#ctx0" brushRef="#br2" timeOffset="200580.52">14143 14716 64 0,'-4'6'32'0,"-6"-3"-42"0,-1 4 61 15,1 15-51-15,-8 12 0 16,-7 4 0-16,-10 12 1 16,-7 19-1-16,-1 3 0 15,-3 19 0-15,8 9 1 16,2 10 0-16,8 0 1 16,7 3-1-16,17-10 0 15,12-9-2-15,16-12 1 16,15-23-6-16,10-12 1 15,1-25-10-15,3-19 1 16,-7-9-4-16,6-13 0 0</inkml:trace>
  <inkml:trace contextRef="#ctx0" brushRef="#br2" timeOffset="200880.87">14711 15318 66 0,'-18'31'33'0,"-14"7"-43"16,25-22 67-16,-3 9-57 15,-8 6 0-15,-7 16 0 0,-3 6 1 16,-3 1-3-16,-1 5 1 15,4-5-2-15,3-1 0 16,7-3-4-16,4-12 1 16,0-13-10-16,7-16 1 15,3-15-2-15,4-19 0 16</inkml:trace>
  <inkml:trace contextRef="#ctx0" brushRef="#br2" timeOffset="201115.74">14302 15305 34 0,'7'-25'17'0,"28"47"-5"0,-21-12 29 16,11 9-36-16,7 12 1 0,10 3 1 15,-3 13 0-15,3 13-10 16,4 0 0-16,0 9 6 16,3 3 0-16,-3 0-7 15,0-6 0-15,-4-10-8 16,-3-15 1-16,-4-22-5 15,-3-16 0-15</inkml:trace>
  <inkml:trace contextRef="#ctx0" brushRef="#br2" timeOffset="201659.12">16616 14879 52 0,'0'34'26'0,"0"-12"-22"16,7-12 49-16,3-4-46 15,1-3 0-15,17 29 3 16,8 12 1-16,2 12-15 0,5 10 1 16,3 18 8-16,-4-5 0 15,-14 12-6-15,-14 0 0 16,-14-3-6-16,-14 2 1 16,-4 1-10-16,-10-15 0 15,-11-20-6-15,8-15 0 16</inkml:trace>
  <inkml:trace contextRef="#ctx0" brushRef="#br2" timeOffset="202111.24">17745 15280 53 0,'-21'7'26'0,"14"2"-23"0,7-9 45 15,0 0-43-15,10 3 0 16,15 0 1-16,10-3 0 15,11 0-9-15,14-3 0 16,10 3 1-16,-6-6 1 16,-11 0-8-16,-11-4 0 0,-17 7-10 15,-15 0 0-15</inkml:trace>
  <inkml:trace contextRef="#ctx0" brushRef="#br2" timeOffset="202349.4">17621 15585 56 0,'0'40'28'0,"46"4"-33"15,-28-34 47-15,14 2-41 16,10-2 0-16,0-4-1 16,11-3 1-16,7 0-4 15,4-6 0-15,-1-6-10 16,8-10 1-16,-11 0-4 15,-7 0 1-15</inkml:trace>
  <inkml:trace contextRef="#ctx0" brushRef="#br2" timeOffset="202738.71">19717 14910 64 0,'28'3'32'0,"-7"1"-39"0,-14-4 65 0,-7 3-59 16,-10 9 0-16,-15-5 0 15,-3 5 0-15,-15 4 1 16,-13 3 0-16,-15 6-1 15,-3 6 0-15,-14 4 0 16,10 12 0-16,4 12-1 16,11 20 1-16,6-1-3 15,15 10 1-15,17 3-1 16,18-10 0-16,11-9 0 16,21-12 1-16,20-13 2 15,19-9 1-15,17-23 3 16,18-27 0-16,17-16 2 15,1-29 0-15,-8-6 0 16,-17-21 0-16,-22-10-2 0,-27-13 0 16,-33 16-8-1,-27-9 0-15,-29-7-13 0,-21 10 0 16</inkml:trace>
  <inkml:trace contextRef="#ctx0" brushRef="#br2" timeOffset="206642.53">11695 15171 27 0,'0'0'13'0,"0"0"-1"16,0 0 13-16,0 0-20 15,0 0 0-15,7 0 6 16,0 3 1-16,0 0-13 0,3 0 0 15,4 0 9-15,4-3 1 16,3 0-4-16,4 0 0 16,7-3-5-16,3 3 1 15,11-3-6-15,-7-3 0 16,-1-1-12-16,-2-8 1 16,-5-4-1-16,-2 0 0 15</inkml:trace>
  <inkml:trace contextRef="#ctx0" brushRef="#br2" timeOffset="206931.47">11871 14929 47 0,'-7'13'23'0,"14"-4"-27"15,-7-3 46-15,0 1-42 16,0 5 1-16,0 10 0 16,0 10 0-16,-4 2-3 15,1 10 1-15,-1 9-6 16,1 4 1-16,3-10-8 0,-4-7 1 15</inkml:trace>
  <inkml:trace contextRef="#ctx0" brushRef="#br2" timeOffset="207455.1">12418 14653 65 0,'0'16'32'0,"3"-4"-39"16,1-5 62-16,3-1-53 15,3 3 0-15,5-2 1 16,6-1 0-16,7 6-3 16,7-2 0-16,8-1 2 15,-1 1 1-15,-3-1-2 16,-4 1 0-16,-7-1-1 16,-7 0 0-16,-10 1-4 15,-15 5 0-15,-6 4-1 16,-8 3 0-16,1 3-2 15,-5-3 1-15,-2 0 0 16,3-3 0-16,6 3 2 0,5-3 1 16,6 0 2-16,4-1 1 15,7 4 3-15,4 3 1 16,3 0 0-16,7-6 0 16,4 0 0-16,-4 0 1 15,-3 3-3-15,-11 6 0 16,-11 10-3-16,-13 3 1 15,-22 6-6-15,-14-4 0 16,0-8-12-16,-7-10 1 16</inkml:trace>
  <inkml:trace contextRef="#ctx0" brushRef="#br2" timeOffset="208101.81">15427 15519 47 0,'-21'22'23'16,"17"-10"-12"-16,4-12 32 0,0 3-39 16,0 0 1-16,0 1 2 15,7-1 0-15,11 0-10 16,7-3 1-16,6 0 4 15,8-3 1-15,4 0-6 16,-8-4 0-16,4-2-9 16,-4-7 0-16,0-12-7 0,-3-6 1 15</inkml:trace>
  <inkml:trace contextRef="#ctx0" brushRef="#br2" timeOffset="208565.98">15917 15171 59 0,'4'31'29'0,"14"-22"-35"16,-15-2 53-16,4 2-45 15,4-3 0-15,3 4 2 16,0-1 1-16,7 1-6 16,7-4 1-16,1 0 3 15,-1-6 0-15,0 3-1 16,-7 0 0-16,-3 4-2 16,-4-4 0-1,-28 22-3 1,-7 0 1-16,-4-3-3 15,-3 6 1-15,-1 0 0 16,5-6 0-16,-1 3 0 16,7 7 1-16,1-4 3 0,10 3 0 15,3 4 3-15,8-4 0 16,6-3 1-16,11-9 0 16,11-3 0-16,11-4 1 15,2-2-3-15,-2-4 1 16,6-3-11-16,4 4 0 15,-14-7-11-15,10 15 1 16</inkml:trace>
  <inkml:trace contextRef="#ctx0" brushRef="#br2" timeOffset="212680.24">2441 16434 36 0,'0'0'18'0,"0"0"-6"0,0 0 19 0,0 0-26 15,0 0 1-15,0 0 3 16,0 0 0-16,0 3-11 16,-7 10 0-16,-3 9 7 15,-19 6 0-15,-2 7-3 16,-12 5 0-16,-3 7-3 16,-3 4 0-16,0-1-3 15,6-9 1-15,5-10-6 16,9-6 1-16,15-9-9 15,4-16 0-15</inkml:trace>
  <inkml:trace contextRef="#ctx0" brushRef="#br2" timeOffset="212936.05">2145 16437 36 0,'10'26'18'0,"19"-8"-12"0,-26-11 24 16,4-1-26-16,4 3 0 0,-4 4 2 16,-4 12 1-16,8 3-9 15,7 7 0-15,3 9 5 16,0 3 1-16,7 0-3 16,0 0 0-16,1-7-2 15,-8-5 1-15,0-4-5 16,-3-6 0-16,-8-9-10 15,-6-10 1-15</inkml:trace>
  <inkml:trace contextRef="#ctx0" brushRef="#br2" timeOffset="213191.47">2632 16670 48 0,'-7'25'24'0,"14"-25"-16"0,-7 0 38 16,10 0-45-16,8-4 1 16,3-5 0-16,11 3 0 15,7 0-4-15,-1-1 1 16,5-2-3-16,-4-1 0 15,-1 1-13-15,-9-7 1 16</inkml:trace>
  <inkml:trace contextRef="#ctx0" brushRef="#br2" timeOffset="213581.24">3457 16209 48 0,'0'25'24'0,"-10"19"-21"0,10-35 33 16,-7 13-37-16,0 9 1 16,3 4 0-16,-7 12 0 15,4 3-1-15,4 10 0 16,3 2-3-16,0-5 1 15,0-1-5-15,0-15 1 16,0-10-7-16,3-15 1 16</inkml:trace>
  <inkml:trace contextRef="#ctx0" brushRef="#br2" timeOffset="213909.49">3718 16434 47 0,'-10'16'23'0,"10"-7"-20"15,0-5 42-15,0-4-42 16,10 0 0-16,-3 0 0 16,4 3 0-16,10-6-5 0,0-4 1 15,7 1 3-15,4-3 0 16,0 2-5-16,7-2 0 16,-7 3-7-16,-4-1 0 15,-7 4-7-15,-10-6 1 16</inkml:trace>
  <inkml:trace contextRef="#ctx0" brushRef="#br2" timeOffset="214089.37">3739 16695 48 0,'11'15'24'15,"35"-8"-28"-15,-25-11 40 0,7-2-37 16,8-3 1-16,20-7-4 15,-7 0 1-15,-6 1-3 16,3-1 1-16,-11-3-8 16,11-3 0-16</inkml:trace>
  <inkml:trace contextRef="#ctx0" brushRef="#br2" timeOffset="214435.43">4692 16328 46 0,'25'6'23'0,"-18"3"-21"16,-7-15 41-16,7 6-41 0,-7 0 0 15,-4-3-1-15,1 3 1 16,-8-3-3-16,-10 3 0 16,-7 9 2-16,-15 7 1 15,5 3-2-15,-1 9 1 16,0 3-2-16,0 7 1 15,7 0-4-15,1 2 1 16,6-2-1-16,14-4 1 16,8-2-1-16,13-10 0 15,19-7 3-15,2-11 1 0,19-17 3 16,-1 1 1-16,-10-17 0 16,-4-5 0-16,-6-4 0 15,-1 1 0-15,-14-1-8 16,0 3 1-16,-14 4-13 15,0 6 1-15</inkml:trace>
  <inkml:trace contextRef="#ctx0" brushRef="#br2" timeOffset="-214596.62">6071 16513 35 0,'-14'0'17'0,"-10"-13"3"0,13 13 17 16,-3-6-32-16,-4 3 1 15,-3 0 4-15,0 3 0 16,-7 0-12-16,6 0 0 0,1 6 8 16,7 3 0-16,0 1-4 15,3 5 1-15,1 4-5 16,3 0 1-16,3-3-3 15,-3-1 0-15,4 1-2 16,3 0 1-16,3-4 0 16,8-2 0-16,6-4 1 15,8-6 0-15,3 0-1 16,8-6 1-16,-5-4-9 16,-2-5 1-16,-8-4-2 15,4 3 1-15</inkml:trace>
  <inkml:trace contextRef="#ctx0" brushRef="#br2" timeOffset="-214086.83">6237 16742 52 0,'0'62'26'0,"-10"-21"-32"0,10-38 53 15,0 0-46-15,0 4 0 16,0-1 0-16,0-6 1 16,0 3-3-16,0-9 1 15,0-10 1-15,0-9 0 0,0-6-1 16,3-1 1-16,4-5-1 16,-7-10 0-16,7 3 0 15,4 0 0-15,-1 9 0 16,4 7 1-16,4 3-1 15,3 6 0-15,7 7 0 16,-3 5 1-16,0 7 0 16,0 4 0-16,-8 5-1 15,-6 4 0-15,-4 5-1 16,-18 7 1-16,1 1-1 16,-4-8 1-16,3 1-2 15,-3-3 1-15,-4-4-1 16,4 1 0-16,0-4 0 15,3 1 0-15,8-4 0 16,-8 3 0-16,11 1 2 16,11 5 1-16,-8-2 1 15,12 3 0-15,6-1 0 16,10 4 0-16,-2 0-1 16,-1 0 1-16,4-3-7 0,-4-7 1 15,4 0-12-15,-11-2 0 16</inkml:trace>
  <inkml:trace contextRef="#ctx0" brushRef="#br2" timeOffset="-213618.77">7740 16660 57 0,'-14'10'28'0,"-4"40"-26"16,11-38 45-16,-3 7-44 0,-8 3 1 16,0 0 0-16,-3 6 0 15,-7 10-6-15,3 6 0 16,1 9 3-16,2 3 1 15,-2-8-5-15,2-11 1 16,5-12-4-16,-4-9 1 16,7-10-4-16,3-15 0 15,4-7-6-15,3-9 0 16,1-3-1-16,3-13 1 16</inkml:trace>
  <inkml:trace contextRef="#ctx0" brushRef="#br2" timeOffset="-213409.35">7415 16748 35 0,'11'-3'17'0,"14"22"-17"0,-15-13 32 0,-10 6-29 16,11 4 0-16,-1 0 2 15,1-4 1-15,7 7-7 16,-4 3 1-16,7 0 4 16,7 3 0-16,7 3-2 15,1 4 1-15,-1-1-3 16,-7-3 0-16,4-6-4 15,-11-3 0-15,0-10-7 16,0-5 1-16,-3-14-4 16,-4-9 0-16</inkml:trace>
  <inkml:trace contextRef="#ctx0" brushRef="#br2" timeOffset="-213199.28">8001 16864 58 0,'7'3'29'0,"7"10"-39"0,-3-13 59 16,6 3-49-16,12-6 0 16,6-4-1-16,0 1 0 15,-3-3-4-15,0-4 1 0,-4-3-12 16,-3-5 1-16</inkml:trace>
  <inkml:trace contextRef="#ctx0" brushRef="#br2" timeOffset="-212990.23">8177 16710 41 0,'-3'44'20'0,"-4"10"-12"15,3-45 26-15,1 3-33 16,-4 7 1-16,-4 9-1 16,8 4 1-16,-8-1-4 15,0 1 0-15,4-1-4 16,11-12 1-16,-1-13-9 16,1-9 1-16</inkml:trace>
  <inkml:trace contextRef="#ctx0" brushRef="#br2" timeOffset="-212539.23">8530 16397 59 0,'7'40'29'0,"0"-14"-27"0,0-23 54 0,-3 0-55 15,-1 0 1-15,12 0-1 16,6 0 1-16,7 0-3 16,7 1 1-16,4-1 1 15,-7 3 0-15,-4 0-1 16,-7 4 0-16,-10 2-1 16,-11 7 0-16,-11-3-1 15,-7 2 0-15,-3-5-3 16,-3 0 1-16,6 2-1 15,-7 1 1-15,11 0-1 16,4 2 1-16,-1-2 1 16,11 6 1-16,0-3 2 15,11 0 1-15,6 3 1 16,8 0 0-16,3-7 0 16,-7 1 0-16,-3 3-1 15,-7 3 1-15,-11 3-2 0,-8 3 1 16,-9-3-5-16,-4 0 0 15,0-6-7-15,-4 0 0 16,4-16-5-16,3-3 1 16</inkml:trace>
  <inkml:trace contextRef="#ctx0" brushRef="#br2" timeOffset="-212268.34">9035 16698 57 0,'0'28'28'0,"0"-19"-29"16,0-9 54-16,0 0-51 16,3 0 0-16,4 0 0 15,7-3 0-15,0 0-3 16,1-3 0-16,9 0 1 15,1 2 1-15,0 1-6 16,-4 0 1-16,0 0-9 16,-10 0 1-16,-8-3-6 15,-10 6 0-15</inkml:trace>
  <inkml:trace contextRef="#ctx0" brushRef="#br2" timeOffset="-212082.32">8946 16889 51 0,'8'13'25'0,"13"5"-26"0,-11-11 44 16,8-1-43-16,3-3 0 15,0 0-1-15,7-3 1 16,8 0-3-16,3 0 0 16,3 0-6-16,0-6 1 15,1-7-7-15,2-5 1 16</inkml:trace>
  <inkml:trace contextRef="#ctx0" brushRef="#br2" timeOffset="-211758.11">9991 16506 46 0,'14'10'23'0,"-18"6"-23"0,1-13 41 0,-4 3-41 16,-22 0 1-16,-2 4 0 15,-15 2 0-15,0 4-1 16,4 0 0-16,-1 5-1 16,1 11 1-16,-4 12-3 15,4-7 0-15,3 7-3 16,7 3 1-16,8 0-1 16,9 0 1-16,12-6 1 15,13-3 0-15,15-16 5 16,7-13 0-16,17-12 4 15,15-13 0-15,-4-9 1 0,-4-3 1 32,-17-41-4-32,-18 13 1 15,-10-7-16-15,-22 0 1 16</inkml:trace>
  <inkml:trace contextRef="#ctx0" brushRef="#br2" timeOffset="-211188.59">11215 16870 60 0,'21'-6'30'0,"-7"12"-30"0,-14-6 48 16,0 0-49-16,0 0 1 15,-3 0 0-15,-8 0 0 16,-7-3 0-16,-3 0 0 15,-7 3 0-15,-4 0 0 16,0 9-1-16,1 7 0 0,-1 6-2 16,4 3 0-16,7 3-1 15,10 4 0-15,0-4-1 16,11-6 0-16,11-6 2 16,10-10 0-16,11-9 1 15,7-7 1-15,0-9-5 16,3 1 1-16,-3-14-8 15,-4-5 1-15</inkml:trace>
  <inkml:trace contextRef="#ctx0" brushRef="#br2" timeOffset="-210690.11">11504 16986 57 0,'-14'50'28'0,"14"10"-33"0,0-51 52 16,-4-2-47-16,1-1 0 15,-1-6 0-15,1-9 0 16,3-4 0-16,0-6 0 16,0-3 0-16,3-6 0 15,-3-3 0-15,4-1 0 16,3-2 0-16,4-7 0 15,-1 0 0-15,1 4 0 16,6 5 0-16,5 1 1 16,6 9 0-16,4 6 0 0,3 7 0 15,-7 9 0-15,-7 6-1 16,-10 7 1-16,-11 6-1 16,-7 2 0-16,-11 5-1 15,-7-11 0-15,1 1-1 16,-5 0 0-16,1-1-1 15,-4-2 1-15,8-4-1 16,3 1 0-16,3-1 1 16,11 0 0-16,3 1 1 15,11 2 0-15,11 4 3 16,7 3 0-16,3 0 0 16,4 6 1-16,3-3-1 15,0 6 1-15,-3 0-7 16,-4 0 0-16,1-9-12 0,-15-9 1 15</inkml:trace>
  <inkml:trace contextRef="#ctx0" brushRef="#br2" timeOffset="-210227.83">13106 16732 46 0,'3'28'23'0,"-24"13"-16"15,10-28 31-15,-6-1-38 16,-8 13 1-16,-14 7 0 16,-7 5 0-16,-10 7-2 0,3 10 1 15,4-10-3-15,3-7 1 16,4-6-5-16,10-9 0 16,7-9-8-16,7-13 1 15</inkml:trace>
  <inkml:trace contextRef="#ctx0" brushRef="#br2" timeOffset="-210017.5">12615 16717 48 0,'25'53'24'0,"10"28"-24"15,-17-59 42-15,10 13-40 16,11 12 0-16,7 6 1 15,-7-3 0-15,3-3-5 16,0-3 1-16,-6-6-2 16,-1-7 1-16,-7-12-13 15,0-13 0-15</inkml:trace>
  <inkml:trace contextRef="#ctx0" brushRef="#br2" timeOffset="-209582.1">13455 16889 57 0,'3'6'28'0,"26"13"-27"0,-19-16 45 0,8 4-45 15,14-1 1-15,10 0-1 16,7-6 0-16,4 0-4 16,-3-3 0-16,-4 0-5 15,-8-3 1-15,-2-7-10 16,-12-3 0-16</inkml:trace>
  <inkml:trace contextRef="#ctx0" brushRef="#br2" timeOffset="-209206.26">14041 16626 62 0,'0'22'31'0,"7"-19"-33"0,-4-3 54 16,4 3-49-16,0-3 0 0,7 0 1 15,8 3 0-15,6 0-6 16,4 3 1-16,-1 4 3 16,-6 2 1-16,-4 4-3 15,-10 3 1-15,-11 3-2 16,-11 3 1-16,-7-3-3 15,-3 0 0-15,-3 0-1 16,2 9 0-16,1-3 1 16,4 1 1-16,3-1-1 15,6 0 1-15,5 0 1 16,3-3 0-16,14-6 0 16,11-6 1-16,14-10-7 15,-1-3 1-15,5-6-11 16,3-10 1-16</inkml:trace>
  <inkml:trace contextRef="#ctx0" brushRef="#br2" timeOffset="-208934.32">14573 16870 67 0,'-7'0'33'0,"14"13"-36"0,-3-20 57 15,3 7-54-15,3 0 1 16,12 0 0-16,6 0 0 0,7 0-2 16,4 0 0-16,0 4-4 15,-8-4 1-15,-2 0-8 16,-12 0 1-16,-3 0-8 15,-3-7 0-15</inkml:trace>
  <inkml:trace contextRef="#ctx0" brushRef="#br2" timeOffset="-208726.45">14549 17040 46 0,'7'22'23'0,"21"-4"-18"16,-18-11 35-16,1-1-37 15,3 6 0-15,7 4 1 16,4 0 0-16,7-7-6 16,3 4 0-16,4-4 1 15,7-6 0-15,3-6-8 0,0-3 1 16,1-7-8-16,-11-6 0 31</inkml:trace>
  <inkml:trace contextRef="#ctx0" brushRef="#br2" timeOffset="-208381.02">15713 16801 54 0,'10'16'27'0,"-6"-13"-30"0,-4-3 47 0,-7 3-43 15,-7 0 1-15,-15 0 0 16,-9 1 0-16,-8-1-3 15,-7 3 1-15,-4 0 1 16,-6 10 1-16,10 12-3 16,7 7 1-16,4 12-2 15,7 9 0-15,3-3-2 16,7 4 1-16,11-4-2 16,10-9 0-16,8-13 1 15,10-9 1-15,18-15 3 16,10-14 1-16,8-11 1 15,-1-4 0-15,0-7 0 16,-3-2 1-16,-11-3-2 16,-3 2 0-16,-4-2-9 15,-3-1 1-15,-4-2-8 16,-10 5 1-16</inkml:trace>
  <inkml:trace contextRef="#ctx0" brushRef="#br2" timeOffset="-208140.44">15896 17203 66 0,'57'56'33'0,"-22"-3"-39"15,-25-40 63-15,1-1-58 16,0 4 1-16,-8-3-11 16,-6-4 0-16,-8-3-2 15,-14-9 0-15</inkml:trace>
  <inkml:trace contextRef="#ctx0" brushRef="#br2" timeOffset="-207061.22">18193 16610 58 0,'21'-19'29'0,"-3"-9"-29"16,-15 22 41-16,1-1-39 16,-4 7 1-16,0 0 1 15,-4 0 0-15,-6 0-5 16,-8 10 0-16,-3-1 3 0,-11 7 1 16,0 0-4-1,-3-1 1-15,3 4-3 0,4 3 1 16,3 0-1-16,8 3 1 15,3-3-1-15,3 0 1 16,7 0 1-16,4-3 1 16,11 0 1-16,7 2 1 15,10 1-1-15,0 0 0 16,0 0 0-16,-7 0 1 16,-6 0-2-16,-12 6 1 15,-10 4-2-15,-14 9 0 16,-11-4-5-16,4 1 1 0,-4-4-12 15,0-9 0-15</inkml:trace>
  <inkml:trace contextRef="#ctx0" brushRef="#br2" timeOffset="-206744.53">18595 16942 60 0,'18'7'30'0,"-4"18"-35"16,-14-22 49-16,-4 9-45 15,-3-2 1-15,-7-1-1 16,-7 4 1-16,0 9 0 16,-1 3 0-16,-2 3-1 0,-1 6 0 15,0 7-1 1,4 3 0-16,0-3 0 0,10-7 1 15,8-8 0-15,10-5 0 16,14-14 2-16,0-10 1 16,22-13 1-16,3-6 0 15,-4-13-3-15,-7-2 0 16,-14-7-15-16,-21-3 1 16</inkml:trace>
  <inkml:trace contextRef="#ctx1" brushRef="#br2" timeOffset="79676.14">15603 13480 0</inkml:trace>
  <inkml:trace contextRef="#ctx0" brushRef="#br2" timeOffset="-205467.65">20158 16466 45 0,'3'9'22'0,"15"10"-14"0,-18-13 22 16,0 7-29-16,-7 12 1 15,3 0 2-15,-6 9 1 0,-11 10-6 16,-15 6 0-16,-6 1 3 16,-7 8 1-16,-4 10-3 15,-4 6 0-15,8-2-4 16,10-14 1-16,7-12-7 16,8-9 1-16,20-22-6 15,11-26 0-15</inkml:trace>
  <inkml:trace contextRef="#ctx0" brushRef="#br2" timeOffset="-205228.92">19914 16585 42 0,'18'66'21'0,"17"9"-15"16,-24-50 34-16,3 0-38 0,0 10 1 15,4 5-1-15,6 1 1 16,-2 3-5-16,6 0 1 16,0-6 1-16,0-10 1 15,-3-9-6-15,3-13 1 16,-3-9-8-16,-4-13 0 16,0-9-3-16,4-9 1 15</inkml:trace>
  <inkml:trace contextRef="#ctx0" brushRef="#br2" timeOffset="-204971.55">20422 16795 58 0,'7'16'29'0,"22"-16"-33"15,-15 0 60-15,7 0-52 16,11 0 1-16,3 0-1 16,4-3 0-16,7-1-7 15,3 1 0-15,-7-3-1 16,-3 0 0-16,-7-4-11 16,-11 4 1-16,-7-3-6 15,-14 2 1-15</inkml:trace>
  <inkml:trace contextRef="#ctx0" brushRef="#br2" timeOffset="-204776.84">20468 17014 63 0,'11'26'31'0,"31"-26"-42"0,-24 0 61 16,6 0-51-16,5-7 1 15,2 1-5-15,5 0 1 16,-5-4-4-16,5 1 0 16,-5-16-8-16,5 6 0 0</inkml:trace>
  <inkml:trace contextRef="#ctx0" brushRef="#br2" timeOffset="-204523.53">21248 16300 53 0,'7'47'26'0,"-11"62"-31"15,4-68 45-15,0 6-41 16,-3 19 1-16,-1 0-2 15,1 9 1-15,-1-3-2 16,1 3 0-16,-1 1-5 0,4-1 1 16,0-12-7-16,4-13 1 15</inkml:trace>
  <inkml:trace contextRef="#ctx0" brushRef="#br2" timeOffset="-204296.47">21699 17218 66 0,'4'82'33'16,"-8"6"-43"-16,4-63 67 0,-3 12-57 15,-1 7 0-15,-3 10-3 16,-10-4 1-16,-12-3-5 15,-9 0 1-15,-5-13-12 16,-3-5 0-16</inkml:trace>
  <inkml:trace contextRef="#ctx0" brushRef="#br2" timeOffset="-203050.75">22133 17011 55 0,'0'3'27'0,"25"-15"-20"16,-14 9 28-16,6-3-31 16,8-7 0-16,3 4 2 15,7-1 1-15,18 4-9 16,4-4 0-16,6 1 0 15,1-3 1-15,-4-1-16 16,-4 4 0-16</inkml:trace>
  <inkml:trace contextRef="#ctx0" brushRef="#br2" timeOffset="-202527.1">22892 16425 59 0,'0'12'29'0,"35"17"-25"0,-24-23 40 16,10 0-41-16,3 7 1 0,5-1 0 15,2 10 1-15,5 0-7 16,3 0 1-16,-4-6 3 15,-3 3 0-15,-8-1-2 16,-10-2 0-16,-10 0-2 16,-11 0 0-16,-7 2 0 15,-4-2 0-15,0 0-2 16,1-1 1-16,-1 1 0 16,4 0 0-16,3-1 1 15,1 1 0-15,3-3 1 16,7-1 0-16,0-2 1 15,7-1 0-15,3 7 2 16,5-1 0-16,6 1 1 16,3 0 1-16,5-1-1 15,2 1 1 1,-6 22 0 0,-11 9 1-16,-14-3-3 0,-14 0 0 15,-11-1-3-15,-3-2 1 16,-11-3-4-16,-6-7 1 15,-1-3-2-15,10-6 0 16,5-3-4-16,6-6 0 16,4-4-9-16,-7-6 0 15</inkml:trace>
  <inkml:trace contextRef="#ctx0" brushRef="#br2" timeOffset="-202314.04">23820 17363 59 0,'7'59'29'0,"-43"-24"-30"16,22-17 47-16,-7 8-47 15,-11 5 1-15,-10 10-7 16,-7-1 1-16,3 1-7 15,-4-6 0-15</inkml:trace>
  <inkml:trace contextRef="#ctx0" brushRef="#br2" timeOffset="-200784.79">24264 16582 37 0,'0'15'18'0,"7"-21"-8"16,0 0 19-16,4 3-26 0,6-4 1 15,8 1 3-15,10 6 1 16,4 3-9-16,18 10 0 15,6-1 6-15,-3 7 0 16,-3 3-2-16,-8 6 0 16,-10 10-2-16,-15-3 0 15,-13-1-2-15,-15 7 1 16,-13 6-1-16,-11 0 0 16,-8-3 0-16,1 0 0 15,-4-7-1-15,-7-2 1 16,4-10 0-16,0-9 1 15,3-4-2-15,11-9 1 0,7 0 0 16,6-3 1-16,12-6-1 16,10 0 1-16,7 0 0 15,0 6 1-15,7 0-1 16,4 6 1-16,-4 3 0 16,0 7 0-16,8 6-1 15,-1 6 1-15,0 3-1 16,0 1 1-16,-3 2-2 15,0-9 1-15,-1-3-7 16,5-9 1-16,-1-10-10 16,4-6 1-16</inkml:trace>
  <inkml:trace contextRef="#ctx0" brushRef="#br2" timeOffset="-200617.04">25150 17259 58 0,'10'19'29'0,"-3"0"-43"0,-7-13 50 16,0 3-63-16,-7-5 0 16</inkml:trace>
  <inkml:trace contextRef="#ctx0" brushRef="#br2" timeOffset="-196206.43">19639 16644 26 0,'7'-12'13'0,"28"-23"-3"0,-27 23 13 16,2-4-20-16,1 1 1 15,3-1 4-15,0 0 0 16,0 7-9-16,-3 2 1 16,-1 7 6-16,-3 7 1 15,0 5-2-15,-3 4 0 16,-4 0-3-16,0 2 1 0,-4 4-2 15,-3 3 1-15,-3 7-1 16,-1 9 0-16,-3 3 0 16,0 9 0-16,-4 19-1 15,4 19 1-15,0 9-1 16,-4-3 0-16,8-9-2 16,-1-19 0-16,4-19-6 15,11-21 0-15,6-23-8 16,4-16 0-16</inkml:trace>
  <inkml:trace contextRef="#ctx0" brushRef="#br2" timeOffset="-195424.57">19745 16055 46 0,'-4'12'23'0,"1"4"-18"0,-1-10 35 16,4-2-38-16,0-4 1 16,4 3 2-16,3 0 0 15,4 3-6-15,3 0 0 16,7 1 4-16,11-1 1 16,13 0-3-16,12 0 1 15,21 4-1-15,13-1 0 0,29-2-1 16,14-4 1-16,25-3-1 15,17-7 0-15,11-5 0 16,21-1 0-16,-6-6-1 16,13-2 1-16,-11-11-1 15,12 10 1-15,6 10-1 16,-3 2 1-16,6 4-1 16,-9-3 0-16,-1 5 0 15,-7-5 0-15,-18-3 0 16,8-10 0-16,-18 6 0 15,-11-3 1-15,-24 3 0 16,3 4 0-16,-14 6 0 16,-7 2 0-16,-14 8 0 15,-7 2 0-15,-11 3-1 16,-10 10 1-16,-1 3 0 16,-10 6 0-16,-7-3-3 0,-14 7 1 15,-7 5 0-15,-3 13 0 16,-5-2-1-16,-9 5 1 15,-5 13-1-15,-3 15 1 16,-10 13 1-16,-7 4 1 31,-15 115-1-31,4-13 0 16,3-8 0-16,4-10 0 16,4-32-1-16,-1-3 1 15,-3-9 1-15,0-12 0 16,-7-16 0-16,-7-13 0 0,-14-9 0 15,-25-16 0-15,-3-13 1 16,-33-5 0-16,-38-7-1 16,-35-7 1-16,-46-8-1 15,-42-7 0-15,-54-9 0 16,-42-10 1-16,-35-3-2 16,0-6 0-16,4-3-1 15,14-10 1-15,20-3-1 16,26-9 1-16,7-10-1 15,17-9 0-15,18-22-10 16,10-22 0-16</inkml:trace>
  <inkml:trace contextRef="#ctx0" brushRef="#br2" timeOffset="-193503.67">23315 15337 20 0,'11'9'10'0,"-1"16"-11"0,-10-18 11 16,0 2-11-16,0 0 0 15,-3-2 1-15,3 2 1 16,3-3 1-16,1 1 0 16,3-4 1-16,3 0 1 15,1-9 0-15,3-7 0 16,0-3 0-16,7 1 0 15,4-4-2-15,10-3 1 16,1 3-2-16,2-3 1 0,5 0-1 16,3 0 0-16,3-3-1 15,0-6 1-15,-3-7 0 16,-3 1 0-16,-8-4-1 16,-7 0 1-16,-3-6 0 15,0-3 0-15,-1-3 0 16,-3-4 0-16,-3 4 0 15,-7-7 0-15,-4 1 0 16,-7-14 0-16,-7-2 0 16,-4-6 0-16,-7 2 1 15,-10-12 0-15,-14-6-1 16,-8-16 0-16,-2-12 0 16,-8 3 1-16,-11-13 0 15,7-3 0-15,1 6-1 16,-11-6 1-16,-7-3-1 15,-4-3 1-15,-10 6-1 0,10-7 0 16,-10-5-1-16,-7-13 1 16,-1 0-1-16,-3-13 1 15,15-9-1-15,6 10 1 16,0-10-1-16,1 6 1 16,10 3-1-16,7-2 1 15,3 5-2-15,18 4 1 16,-3-4 0-16,14-2 1 15,6-1-1-15,8-6 0 16,14-6 0-16,11 0 1 16,10-16-1-16,11 0 1 0,10 10-1 15,7-10 1-15,15 3-1 16,-1 7 1-16,15-16-1 16,6 0 1-16,11-7-1 15,4 1 0-15,-7-10-1 16,-4-6 1-16,-3 0-1 15,3-3 1-15,-11 3 0 16,-13-3 0-16,-8 6 0 16,-14 0 0-16,-14-6 0 15,-13 9 0-15,-12 3 0 16,-17-3 0 0,-57-81-1-1,-10 53 0-15,-4 25-1 16,-14 22 1-16,1 13-1 15,-8 31 0-15,-14 3 1 16,-14 19 0-16,0 12 1 0,-8 13 1 16,-13 13-1-16,7 21 1 15,-11 4 0-15,-17 12 1 16,13 13-1-16,-17 9 0 16,-3 0-1-16,3 19 0 15,-11 12 0-15,4 7 1 16,-10 12-1-16,-8 4 0 15,11 2 0-15,-11 19 0 16,4 7 0-16,3 6 1 0,4 0-1 16,11 19 0-16,-1-7 0 15,4 16 0-15,4-3 1 16,3 10 0-16,14-4 0 16,4 19 0-16,14 0 0 15,17-6 1-15,4 3-1 16,11-4 0-16,-4-5 0 15,11-7 0-15,13-3-2 16,8-9 0-16,3-13-4 16,1-6 1-16,10-3-8 15,3-19 1-15,4-6-5 16,11-10 1-16</inkml:trace>
  <inkml:trace contextRef="#ctx0" brushRef="#br2" timeOffset="-192796.72">15815 3556 23 0,'0'40'11'0,"14"-36"1"16,-14-4 12-16,0 0-22 16,0 0 0-16,-3 6 1 15,-4 6 1-15,-8 7-5 16,-2 22 1-16,-4 6 2 15,-11 13 1-15,-7-7-2 0,-7 19 1 16,0-9-1-16,1-1 0 16,-1-2 0-16,3-7 1 31,-6 7-1-31,10-10 1 16,11-19 0-16,10 1 1 15,11-17-1-15,21 1 0 16,15-3 0-16,16-4 1 15,19-6-2-15,3 3 1 16,21-2-1-16,4-1 0 16,7-3-1-16,3-3 1 15,-17-4-1-15,-4-5 0 0,-4-4-1 16,-17-6 1-16,-10-6 0 16,-19-16 1-16,-20-16 1 15,-18-15 1-15,-21-28-1 16,-29-23 1-16,-27-34-8 15,-26-22 0-15,-38-6-10 16,-11 6 0-16</inkml:trace>
  <inkml:trace contextRef="#ctx0" brushRef="#br2" timeOffset="-189688.76">23830 2079 37 0,'64'-13'18'0,"-40"10"-13"0,-20-6 18 16,-1-1-22-16,-3 4 0 15,-7 3 4-15,-3-7 1 16,-11 1-6-16,-18 6 0 16,-14 6 4-16,-18 6 0 15,1 1-1-15,-8-1 1 0,-7 16-3 16,-3 13 0-16,7-13-1 15,4 16 0-15,6 3 0 16,11 18 0-16,11 10-1 16,10 16 1-16,11 6-1 15,17-9 0-15,18 0 1 16,18-10 0-16,10-12-1 16,11-19 1-16,7-10-2 15,0-25 0-15,-4-9-5 16,-3-6 0-16,-4-13-6 15,-6-18 0-15</inkml:trace>
  <inkml:trace contextRef="#ctx0" brushRef="#br2" timeOffset="-189073.73">23604 1972 38 0,'18'19'19'0,"14"-7"-17"0,-29 1 29 15,1 6-30-15,-4 9 0 16,-4 6 4-16,-3 10 0 16,-7 3-6-16,-7 13 1 15,0 3 2-15,0 9 1 16,-1-9-1-16,5-1 1 16,-1-18-3-16,8-3 0 15,-1-19 0-15,7-10 0 16,4-5-1-16,0-7 1 0,8-7-2 15,-5 4 0-15,1-12 0 16,6 2 0-16,-3 1 0 16,4-1 0-16,3 4 0 15,0-1 1-15,0 4 0 16,-3 12 1-16,3 4 0 16,-4 12 0-16,1 9 0 15,-4 0 1-15,0 4 0 16,0-1 1-16,4 1 0 15,-1-10 1-15,8 3-1 16,3-15 1-16,11-1 0 16,3-2 0-16,0-10-2 15,-3-10 1-15,-4 1-2 16,-3-4 1-16,-7 1-1 16,-4 2 0-16,-4-12 0 15,-2 10 0-15,-5-7-1 16,-3-6 0-16,-3 9-1 15,-1 7 1-15,-3 6 0 16,-4 12 0-16,-3 4-2 16,0 8 0-16,0 1 2 15,0 10 1 1,3-1 0-16,4-6 0 0,7-6-2 0,7 0 1 16,7 0-1-16,11-7 1 15,-4-9-6-15,8 4 0 16,6-7-6-16,-7 3 1 15</inkml:trace>
  <inkml:trace contextRef="#ctx0" brushRef="#br2" timeOffset="-188832.95">24363 2772 27 0,'25'6'13'0,"-8"3"-3"0,-17-2 17 15,0 2-27-15,-7 0 1 0,-7 7-1 16,-7 3 1-16,-4-7-2 15,-3 4 1-15,-7 3 0 16,-4 6 1-16,4 0-1 16,-1 6 1-16,12 1-1 15,2 5 1-15,8-2-1 16,11-4 1-16,10-6-2 16,10-6 1-16,8-13-4 15,3-12 0-15,4-6-6 0,0-17 0 16</inkml:trace>
  <inkml:trace contextRef="#ctx0" brushRef="#br2" timeOffset="-188279.12">24719 2351 24 0,'25'-40'12'0,"-11"27"-2"0,-7 13 14 16,0 13-24-16,-3-4 1 15,-4 13 0-15,-4 19 1 16,-7 3-2-16,-6 18 1 15,-11 11 0-15,-8 2 1 0,5 3-1 16,-5 4 1-16,1-13-2 16,3-13 1-16,4-12-1 15,3-6 0-15,4-16-1 16,4-13 1-16,2-18 0 16,12-7 0-16,6 0-1 15,8-6 1-15,0-3 0 16,3 0 1-16,0 3-1 15,3 7 0-15,12 2 0 16,6 7 1-16,4 6-1 16,0 6 1-16,-1 7-1 15,-2 2 1-15,-5 4-1 16,-6 0 1-16,-7 6-1 16,-8 0 0-16,-6 3-1 15,-8-9 1-15,-3 0-1 16,-7 0 1-16,-3-4-1 15,-8-5 1-15,0-7 0 16,-3 0 0-16,0 3 1 0,3 1 0 16,4-1 0-16,7 3 1 15,0 10-1-15,7 0 1 16,0 9 0-16,7 0 1 16,10 4 0-16,11 5 0 15,7-2 0-15,8-1 0 16,3-5-1-16,3-14 1 15,4-2-4-15,0-7 0 16,-1-6-8-16,-2-9 1 16,3-7-6-16,-4-3 0 0</inkml:trace>
  <inkml:trace contextRef="#ctx0" brushRef="#br2" timeOffset="-188016.75">25386 3305 29 0,'7'37'14'0,"-11"14"-5"16,4-42 18-16,-3 3-27 16,-4 4 0-16,-4 0-5 15,-6-13 1-15,-12 0-4 16,-2-9 1-16</inkml:trace>
  <inkml:trace contextRef="#ctx0" brushRef="#br1" timeOffset="-136318.96">3298 8062 35 0,'11'15'17'0,"-11"-2"-13"16,0-7 17-16,0 10-21 16,0 12 0-16,0 13 0 15,-11 18 1-15,-6 17-1 16,-1 21 0-16,-3 22-2 16,0 19 0-16,3 16-3 15,4 15 1-15,-4-3-5 16,8-6 1-16,-1-12-2 15,-6-20 1-15</inkml:trace>
  <inkml:trace contextRef="#ctx0" brushRef="#br1" timeOffset="-135280.22">3493 8178 19 0,'17'-6'9'0,"15"9"-8"16,-18-3 16-16,-3-3-16 16,10 3 1-16,11 0 3 15,17 0 1-15,11 0-6 16,21-4 0-16,14-2 3 15,15-3 1-15,20-7-1 16,1-6 1-16,6-3-4 16,11-3 1-16,8 6 0 15,-1 0 0-15,14 9-1 0,11 1 1 32,0 9-1-32,7-4 1 0,4-2 0 0,-8 0 0 15,0 5-1-15,1-5 1 16,-4-4-1-16,0 1 1 15,-4-1 0-15,-7 4 0 16,4 3 0-16,4 3 0 16,-12-1 0-16,1 8 0 0,-3 2-1 15,-1 3 1 1,-14-2-2-16,0-1 1 0,-7-6 0 16,-14 0 0-16,-10 3 0 15,-22-3 0-15,-14 3-1 16,-3 3 1-16,-25 4 0 15,-4 9 0-15,-14 9-1 16,-3 6 0-16,-18 16 0 16,0 4 1-1,-28 59-1 1,0 0 0-16,-14-1 0 16,0-5 1-16,-4 3 0 15,-3-7 0-15,-1 1-1 16,5-1 1-16,2-9 0 15,-10-3 0-15,11 3 0 16,0-18 0-16,3-11 0 16,-6-2 1-16,2-10-1 15,-2-15 1-15,-5-3-1 0,-6-10 0 16,-14-7 0-16,-11-2 1 16,-18-3-1-16,-10-7 1 15,-8-3-1-15,-10 0 0 16,-21-6 0-16,0-3 0 15,-14 3 0-15,-14-7 0 16,3 7 0-16,-7-6 0 16,-14 2 0-16,4 1 0 15,-7 6 0-15,-22 3 1 16,4 7 0-16,-11-1 0 16,4 1 0-16,-7 2 1 0,-7 4-1 15,-4-4 1-15,-3 4-1 16,-4 6 0-16,-7 6-4 15,14 4 1-15,4 2-8 16,-15-3 0-16,19-2-2 16,6-14 0-16</inkml:trace>
  <inkml:trace contextRef="#ctx0" brushRef="#br1" timeOffset="-134559.85">4124 10445 30 0,'4'0'15'0,"13"-3"-10"0,-17 3 26 16,11 3-27-16,-8 0 0 15,4 10 1-15,-3 9 1 16,-4 12-8-16,0 13 0 16,-4 10 4-16,4 15 1 15,-10 22-2-15,3 12 0 16,-4 10-2-16,8 7 1 16,-8-1-1-16,4-6 0 15,-4-16-4-15,1-18 0 0,-8-16-6 16,4-22 0-16,7-26-1 15,0-24 0-15</inkml:trace>
  <inkml:trace contextRef="#ctx0" brushRef="#br1" timeOffset="-133929.72">4205 10410 29 0,'21'44'14'0,"18"-28"-14"16,-28-10 27-16,6 4-25 0,4-1 1 15,8-3 2-15,13-2 1 16,7-8-7-16,15-5 1 15,10 0 3-15,18-7 1 16,21-9-2-16,10-10 0 16,22-5-1-16,10-7 0 15,0-4-1-15,15-2 0 16,-1 3 0-16,-3-7 0 16,10 1-1-16,-10 0 1 15,-7 2 0-15,-4-2 0 16,-21 6-1-16,-11 6 1 0,-13 15 0 15,-8 8 0-15,-10 11-1 16,-15 13 0-16,-10 10 0 16,-14 12 1-16,-10 9-2 15,-8 10 1-15,-14 3 0 16,-14 7 0-16,-17 5 0 16,-19 10 0-16,-9 6 0 15,-22 10 1-15,0 9-2 16,0 16 1-16,14 0-1 15,10 6 1-15,12 0-1 16,10-10 1-16,0-5-1 16,10-4 1-1,-10 19 0 1,-4-16 0-16,-21-6-1 16,-21-9 0-16,-17-10 0 0,-22-9 0 31,-183-34-2-31,-7-29 1 15,-29-25-5-15,-10-32 0 16</inkml:trace>
  <inkml:trace contextRef="#ctx0" brushRef="#br1" timeOffset="-119714.42">11730 9040 37 0,'7'-9'18'0,"-21"-20"-11"0,7 17 18 0,-11-1-25 15,-10-5 1-15,-18 2 0 16,-14-3 0-16,0 0-1 15,-14 7 0-15,-14 2-1 16,0 4 1-16,-4 6-2 16,7 3 0-16,4 16-3 15,3 16 1-15,1 2-2 16,10 13 1-16,10 13 1 16,8 12 0-16,14 16 2 15,14-6 0-15,17 6 4 16,18-10 1-16,18-2 1 15,17-17 1-15,25-14 1 16,29-17 0-16,10-19 0 16,14-12 1-16,-7-18-1 0,-29 2 0 15,19-34-2-15,-29-7 1 16,-21-18-3-16,-21-3 1 16,-18-7-7-16,-21 0 1 15,-18-6-12-15,-28-6 0 16</inkml:trace>
  <inkml:trace contextRef="#ctx0" brushRef="#br1" timeOffset="-101635.28">19844 8240 22 0,'24'-18'11'0,"-16"-1"-6"0,-16 13 12 16,-16-1-16-16,-22-2 0 0,-14 0-1 15,-28-4 1-15,-25-6-2 16,-11 0 1-16,-13 4 0 16,-15 5 1-16,0 17-3 15,4 18 0-15,11 19-1 16,13 24 0-16,11 17-1 15,22 22 1-15,20 18 0 16,25 10 1-16,29 0 2 16,20 6 0-16,32-16 3 15,18-12 1-15,32-19 3 16,35-21 0-16,10-20-1 16,22-6 1-16,21-22-1 15,-7-19 0-15,3-18-2 16,-3-13 0-16,-21-26-3 15,-26-11 0-15,-20-10-1 16,-21-16 0-16,-22-6-1 16,-24-7 0-16,-32-8 1 15,-42 8 0-15,-46-2 0 16,-15 6 0-16,-31 6 0 0,-10 9 1 16,-19 26-2-16,-6 15 1 15,3 31-2-15,-3 23 1 16,10 28-2-16,11 6 0 15,17 16 0-15,29 12 0 16,24 6 1-16,22 10 0 16,17-12-4-16,22-1 1 15,24-9-3-15,24-6 0 16</inkml:trace>
  <inkml:trace contextRef="#ctx0" brushRef="#br1" timeOffset="-33297.09">31186 9394 28 0,'10'41'14'0,"-17"-13"-1"0,7-15 14 15,0 3-25-15,0-4 1 16,0 1 1-16,-3 2 0 16,3-5-3-16,0-1 0 15,7-2 4-15,3-7 0 16,11-7-1-16,11-5 1 0,14-13-1 16,17-16 1-16,12-19-3 15,27-24 0-15,14-7-2 16,8-7 0-16,-11 4-7 15,7 3 1-15,-4-6-10 16,-14 16 0-16</inkml:trace>
  <inkml:trace contextRef="#ctx0" brushRef="#br1" timeOffset="-21736.4">5888 6055 37 0,'0'34'18'0,"-11"-18"-13"0,11-7 19 16,0 7-22-16,0 6 0 0,4 3 3 16,-4 16 0-16,-4 15-6 15,4 10 1-15,0 9 3 16,0 13 0-16,4 13-1 15,3-1 0-15,-7-3-2 16,0-3 1-16,0-12-3 16,0-10 0-16,0-9-5 15,0-10 1-15,0-15-6 16,10-17 1-16,-2-14-2 16,-1-23 0-16</inkml:trace>
  <inkml:trace contextRef="#ctx0" brushRef="#br1" timeOffset="-21001.26">5722 6118 33 0,'7'9'16'0,"14"-9"-15"0,-14-6 32 16,4-1-31-16,10 1 1 0,7-6 5 15,15-1 0-15,17-6-9 16,17-9 0-16,1 3 6 15,24-6 0-15,8 5-2 16,17-11 1-16,0 2-3 16,10-5 0-16,8 8-1 15,6-2 0-15,8-1 0 16,0 1 0-16,3-1 0 16,-14 1 0-16,1 12 0 15,-15 6 0-15,3-3-1 16,-13 4 1-16,-19-7-1 15,1 3 1-15,-3 6 0 16,-15 4 0-16,-14 0-1 16,-7 12 1-16,-11 6-1 15,-6-6 1-15,-11 13-1 16,-8 12 0-16,-10 7-1 16,-10 5 1-16,-11 17-1 0,-7 2 1 15,-7 7-1-15,-4 0 0 16,-6 12 0-16,6-2 0 15,-7 8 0-15,8 1 1 16,2 6 0-16,12 0 0 16,3 3 1-16,7-3 1 15,0-3-1-15,7-7 0 16,0-5 0-16,-3-1 1 16,-4-6-1-16,-4-13 0 15,-6 1-1-15,-15-1 1 16,-10 1-1-16,-11-7 1 0,-3-3-1 15,-18-10 1-15,-18-8-1 16,-17-14 0-16,-14-8 1 16,-29-7 0-16,-35-7-2 15,-24 1 0-15,-33 0-10 16,-27 3 1-16</inkml:trace>
  <inkml:trace contextRef="#ctx0" brushRef="#br1" timeOffset="82546.62">24035 8868 46 0,'21'3'23'0,"32"-75"-16"0,-32 43 23 16,4-14-30-16,6-11 0 15,1-18-2-15,3 6 0 16,-3-3 2-16,-4 0 0 16,-3 10-1-16,-4 2 0 15,-3 13-1-15,-4 10 1 16,0 9 0-16,-3 6 1 15,-1 13-1-15,-3 12 0 16,-3 16-1-16,-4 6 1 16,0 19 0-16,-4 6 0 0,4 16 1 15,0 7 0-15,7 8 2 16,8 1 1-16,-1 3 1 16,3-16 0-16,-3-9 0 15,4-10 1-15,0-9-1 16,-1-19 0-16,-3-6-3 15,-3-10 1-15,-14-6-2 16,-8-9 1-16,-21-6-1 16,-17-14 0-16,-15-5-1 15,-13-10 1-15,3 1-1 16,0 2 1-16,-4 10-1 16,-3-1 1-16,7 8-2 15,3 5 1-15,4 3 0 16,7 4 0-16,14 0 0 15,7-1 1-15,11 4 1 0,14-4 0 16,14 4 1-16,18-3 0 16,28-4 2-16,21-2 0 15,14-4 0-15,25 3 1 16,14-9-2-16,-8-6 1 16,15-7-2-16,-7 0 1 15,4 4-3-15,-18-4 0 16,-18-3-1-16,-18 7 1 15,-13 9-2-15,-18 6 0 0,-18 10 0 16,-21 15 1-16,-25 6-1 16,-21 7 1-16,-21 13 0 15,-28 12 0-15,-25 9-1 16,-14 6 0-16,4 17-2 16,3 5 1-16,7 10-4 15,21-12 1-15,14-4-11 16,18-9 1-16</inkml:trace>
  <inkml:trace contextRef="#ctx0" brushRef="#br1" timeOffset="83102.36">24451 9103 55 0,'162'-53'27'0,"29"-45"-31"0,-135 54 44 15,1-15-38-15,20-23 0 0,-3-5 1 16,-7-1 0 0,-10-16-4-16,-18 7 1 0,-22 0 2 15,-27 22 0-15,-22 12-1 16,-35 10 1-16,-35 9-1 16,-18 12 1-16,-21 10-2 15,-25 22 0-15,-4 19-3 16,-6 25 0-16,3 16-5 15,11 21 1-15,17 10-2 16,18 19 0-16,18 15 1 16,24 4 1-16,22 12 3 15,31 6 1-15,32-12 5 16,21-22 1-16,39-19 2 16,39-34 1-16,31-41 1 15,43-48 0-15,32-46 0 16,17-57 0-16,-28-15 0 15,-46 0 0-15,-42 21-3 16,-42 1 1-16,-36 12-8 0,-32 9 1 16,-31 13-15-16,-11 16 0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2-09T15:30:55.87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69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2-09T15:32:16.185"/>
    </inkml:context>
  </inkml:definitions>
  <inkml:trace contextRef="#ctx0" brushRef="#br0">6664 4873 47 0,'-11'18'23'15,"15"23"-14"-15,-4-28 24 0,0 2-32 16,0 14 0-16,0 5 1 16,0 7 0-16,-4 6-3 15,1 6 0-15,-1-3 2 16,-3 7 0-16,4-10-2 16,-1 0 0-16,1-16-5 15,3-9 1-15,3-12-7 16,4-10 0-16,0-16-2 15,-3-15 0-15</inkml:trace>
  <inkml:trace contextRef="#ctx0" brushRef="#br0" timeOffset="313.22">6530 4722 29 0,'3'0'14'0,"12"3"-6"0,-15-3 24 16,17-3-28-16,-6-3 0 16,6-4 4-16,8 4 0 0,10-3-9 15,11 6 1-15,4 6 7 16,6 3 0 0,1 3-2-16,3 1 1 0,-15-1-3 15,-6 4 0-15,-11 9-3 16,-13-7 0-16,-12 4-2 15,-14 6 1-15,-6 0-2 16,-11 7 0-16,-4-7-3 16,-18 0 0-16,1-3-5 15,3-3 0-15,4-7-5 16,10-5 1-16</inkml:trace>
  <inkml:trace contextRef="#ctx0" brushRef="#br0" timeOffset="630">7493 4543 41 0,'0'16'20'0,"4"-7"-21"0,-4-5 35 15,-8-1-33-15,1 3 0 16,-3 10 2-16,-8-4 0 16,-3 13-4-16,0 10 0 15,-7-1 2-15,6 13 1 16,5 7-1-16,13-10 0 0,-3-1-1 16,14-5 1-16,7-7-3 15,8-9 1-15,2-12-7 16,1-7 1-16,0-6-7 15,3-10 1-15</inkml:trace>
  <inkml:trace contextRef="#ctx0" brushRef="#br0" timeOffset="870.2">7881 4637 55 0,'-7'41'27'0,"-28"9"-36"0,21-37 52 0,-4 9-43 15,0 9 0-15,-13 13 0 0,-1-9 0 16,0 5-2-16,4 1 1 16,7-16-4-16,7-3 0 15,7-6-8-15,3-16 1 16,4-6-3-16,0-19 1 15</inkml:trace>
  <inkml:trace contextRef="#ctx0" brushRef="#br0" timeOffset="1067.06">7595 4606 30 0,'0'-6'15'0,"25"43"-8"0,-14-24 27 0,-1 9-29 0,8 3 0 0,3 6 2 16,4 10 1-16,3 0-10 15,4-3 0-15,3-7 5 16,-7-3 1-16,4 0-7 16,-4-6 0-16,4-3-9 15,-14-9 0-15,3-7-3 16,-11-13 1-16</inkml:trace>
  <inkml:trace contextRef="#ctx0" brushRef="#br0" timeOffset="1334.43">8040 4271 28 0,'-4'15'14'0,"8"35"-7"0,-4-34 22 15,7 6-26-15,0 0 1 16,7 9 4-16,7-2 1 15,0 5-10-15,11 1 0 16,7 8 6-16,3 5 1 16,1-5-2-16,-1 1 0 15,-14 13-3-15,-7-10 0 16,-10 0-7 0,-22 3 0-16,-17 0-9 0,-18-15 0 0</inkml:trace>
  <inkml:trace contextRef="#ctx0" brushRef="#br0" timeOffset="1755.51">6033 5713 62 0,'7'3'31'0,"24"-3"-27"0,-2 0 54 16,27-3-54-16,32-6 1 16,46-7 1-16,53-9 0 15,35-6-9-15,40 5 1 16,13-11 4-16,-7 2 1 16,-28-9-6-16,-25 10 1 15,-35 9-6-15,-36 0 0 0,-27 6-14 16,-36 6 1-16,-14 1-1 15,-39 6 1-15</inkml:trace>
  <inkml:trace contextRef="#ctx0" brushRef="#br0" timeOffset="2776.98">6922 6077 54 0,'0'9'27'0,"10"7"-36"0,1-10 54 15,-11 10-44-15,3 9 0 0,-3 6 1 16,0 13 0-16,0 9-3 15,0 10 1-15,0-3 0 16,0-4 1-16,0-6-1 16,0-3 1-16,7-12-1 15,-7-10 0-15,0-9 0 16,-7-7 0-16,4-6 0 16,-15-9 0-16,-3-3 0 15,-11-7 0-15,-7-3-1 16,1 3 1-16,-12 1-3 15,1 5 1-15,-1-2-3 16,-3 12 1-16,4 6-1 16,10 13 1-16,0 3 1 15,8 6 0-15,6 3 4 16,4 4 0-16,17-7 4 16,4 3 0-16,21-2 2 15,22-11 1-15,13-5-1 0,15-10 0 16,3 0-6-16,3 0 1 15,1 1-14-15,-11-1 0 16,-10-6-6-16,-12-4 0 16</inkml:trace>
  <inkml:trace contextRef="#ctx0" brushRef="#br0" timeOffset="3346.86">7606 6049 47 0,'3'3'23'0,"-6"3"-17"0,-1-6 38 16,1 6-42-16,-8 1 0 15,-6 5 0-15,-5 7 1 16,5 9-4-16,-4-3 1 15,-11 19 2-15,4 9 0 0,-4 7-1 16,4 12 0-16,10 0-1 16,7 0 1-16,8-6-1 15,10-19 0-15,11-6-2 16,3-10 0-16,7-12-7 16,11-6 0-16,0-10-8 15,-4-9 0-15</inkml:trace>
  <inkml:trace contextRef="#ctx0" brushRef="#br0" timeOffset="3606.74">8029 6183 58 0,'-10'35'29'0,"10"3"-31"0,-7-26 50 16,-8 13-48-16,-6 3 0 16,-3 10 0-16,-8 0 0 15,-3 6-1-15,3-1 0 16,4 4-2-16,3-3 0 16,7-9-6-16,4-13 1 15,7-13-9-15,4-15 1 16</inkml:trace>
  <inkml:trace contextRef="#ctx0" brushRef="#br0" timeOffset="3817.37">7680 6230 39 0,'25'35'19'0,"-1"21"-9"0,-13-37 28 0,7 6-35 16,3 10 1-16,3 6 1 15,12 6 1-15,-1-10-9 16,0 4 1-16,1-7 2 16,-1-5 0-16,-3-10-9 15,-1-7 1-15,-6-9-8 16,0-9 0-16</inkml:trace>
  <inkml:trace contextRef="#ctx0" brushRef="#br0" timeOffset="4081.93">8068 6020 48 0,'28'51'24'0,"39"5"-21"0,-42-37 41 15,10 9-40-15,11 0 0 0,7 7 3 16,-4 9 0-16,-3-10-10 16,-17 4 1-16,2 6 4 15,-17 9 0-15,-14 3-9 16,-21 17 0-16,-21-14-11 16,-25 10 0-16</inkml:trace>
  <inkml:trace contextRef="#ctx0" brushRef="#br0" timeOffset="7255.25">9765 5211 44 0,'3'7'22'0,"12"2"-11"16,-8-9 22-16,3-3-31 16,11 0 0-16,-3-4 1 15,10-5 1-15,11-1-5 16,17 4 0-16,-3 0 3 16,7-4 0-16,0 0-6 15,-7 4 1-15,-7 3-8 16,-14 3 0-16,-18 3-5 15,-21 0 1-15</inkml:trace>
  <inkml:trace contextRef="#ctx0" brushRef="#br0" timeOffset="7461.65">9804 5544 62 0,'-18'34'31'0,"15"-12"-30"0,6-19 62 16,8-3-59-16,6 0 0 15,12-3 0-15,13-6 1 16,21-1-7-16,-3 1 0 16,7-4-1-16,0 4 0 15,-3 3-11-15,-11 6 0 16,-18-3-8-16,4 6 1 16</inkml:trace>
  <inkml:trace contextRef="#ctx0" brushRef="#br0" timeOffset="8362.2">12146 5255 60 0,'11'-12'30'0,"-11"-10"-28"0,0 12 50 0,-4-5-50 15,-6 5 0-15,-12 1 0 16,-13-1 1-16,-4 4-4 16,1 6 0-16,-8 3 2 15,-7 13 0-15,3 6-3 16,1 9 0-16,3 4-1 15,7 2 0-15,8 4-1 16,9 3 1-16,12-9 0 16,13-1 0-16,19-6 2 15,9-9 0-15,1-6 2 16,7-7 1-16,0-3 0 16,-1 3 0-16,1-12 0 15,4 0 0-15,-8-4-1 16,-3-5 0-16,-4 2 0 0,-3 1 0 15,-4-1-3-15,-4 4 1 16,-3 9-1-16,-3 9 0 16,-4 10 1-16,-3 6 0 15,-8 9-1-15,-3 4 0 16,-11 9 1-16,-6 10 1 16,-5 5-1-16,-6 17 1 15,3-7 0-15,1 12 0 16,-1 1 0-16,-7-3 1 0,7-7-1 15,8-3 1-15,6-12 2 16,4-7 1-16,14-6 1 16,11-9 1-16,10-13 0 15,18-7 1-15,17-5-2 16,0 0 1-16,1-7-6 16,3-3 0-16,-7-3-12 15,-7-3 1-15,-18-7-11 16,-7-5 0-16</inkml:trace>
  <inkml:trace contextRef="#ctx0" brushRef="#br0" timeOffset="8813.45">13032 5036 57 0,'-22'15'28'0,"-2"23"-29"0,20-29 42 0,-6 4-40 16,-4 3 0-16,-4 12 0 16,-3 6 1-16,-7 7-3 15,3 12 0-15,4 7 2 16,3 15 1-16,7-12-2 15,11 0 1-15,11-4-1 16,7-2 1-16,6-23-3 16,8-12 0-16,7-12-8 15,3-14 1-15,4-2-8 16,3-16 1-16</inkml:trace>
  <inkml:trace contextRef="#ctx0" brushRef="#br0" timeOffset="9026.59">13575 5158 55 0,'10'6'27'15,"-20"16"-25"-15,3-6 47 0,-4 9-48 0,-10 3 0 16,-7 4 0-16,-11 5 0 16,-3 13-1-16,-8-6 0 15,8 0 0-15,0 3 1 16,3-3-4-16,11-9 1 0,6-10-6 15,12-6 0-15,10-10-10 16,0-9 1-16</inkml:trace>
  <inkml:trace contextRef="#ctx0" brushRef="#br0" timeOffset="9251.59">13204 5177 45 0,'11'31'22'0,"14"54"-14"0,-18-63 33 0,3 9-40 16,5 10 1-16,6 6 1 15,3 6 1-15,5-3-5 16,-1 4 0-16,0-7 0 16,0-3 0-16,-3-16-6 15,-4-16 1-15,4-12-10 16,-4-9 0-16</inkml:trace>
  <inkml:trace contextRef="#ctx0" brushRef="#br0" timeOffset="9474.56">13593 5051 54 0,'14'47'27'0,"24"10"-25"0,-16-41 45 16,6 9-43-16,7 9 1 0,7 4 0 15,1 6 1-15,-4 6-9 16,-11-6 0-16,-11 9 0 16,-17 0 0-16,-17 4-16 15,-26-1 1-15</inkml:trace>
  <inkml:trace contextRef="#ctx0" brushRef="#br0" timeOffset="9955.29">14930 5663 53 0,'3'16'26'0,"39"-20"-20"0,-20 4 34 0,9 0-37 16,8-3 0-16,14-3 2 16,11 0 0-16,-1-4-9 15,1-2 0-15,-8 2-3 16,-10 1 0-16,-11-4-10 16,-17 4 1-16</inkml:trace>
  <inkml:trace contextRef="#ctx0" brushRef="#br0" timeOffset="10155.95">15177 5340 59 0,'-4'53'29'0,"8"48"-34"0,-1-67 50 16,1 16-45-16,-4 16 1 15,0 9-2-15,3 4 1 16,1-10-7-16,3-16 0 15,-7-12-9-15,3-26 1 16</inkml:trace>
  <inkml:trace contextRef="#ctx0" brushRef="#br0" timeOffset="10689.6">17212 4841 43 0,'0'22'21'0,"0"-31"-19"0,0 3 29 0,0-4-27 16,0-12 1-1,-3-9 1-15,3-10 0 0,-4 3-8 16,4-9 0-16,0 0 6 16,0 3 1-16,7 1-3 15,4 8 1-15,3-6-1 16,3 13 0-16,8 3-1 15,0 6 0-15,3 10-1 16,4 6 1-16,3 3-5 16,0 9 0-16,-6 0-12 15,-5 7 1-15,-6 6-2 16,7 0 0-16</inkml:trace>
  <inkml:trace contextRef="#ctx0" brushRef="#br0" timeOffset="10989.75">17921 4227 59 0,'7'6'29'0,"-7"-9"-37"0,0 3 59 15,-3 0-51-15,-4 3 1 16,-8 0-1-16,-2 10 0 15,-8 5 0-15,-3 11 0 16,0 2 0-16,-4 10 0 16,4 3 0-16,7 9 1 15,3 0-1-15,7 1 1 0,11-4-1 16,7-9 0 0,15-7-3-16,6-9 1 0,4-9-9 15,-1-10 1-15,1-6-7 16,0-16 1-16</inkml:trace>
  <inkml:trace contextRef="#ctx0" brushRef="#br0" timeOffset="11217.59">18373 4242 45 0,'3'16'22'0,"-13"6"-15"16,6-9 35-16,-6 5-40 15,-8 7 0-15,-10 4 1 16,-4-1 1-16,-3 6-5 16,-4 4 0-16,4 3 3 0,3-4 1 15,4 1-5-15,6-7 1 16,8-6-7-16,7-9 1 16,4-10-10-16,3-12 1 15</inkml:trace>
  <inkml:trace contextRef="#ctx0" brushRef="#br0" timeOffset="11433.45">18009 4280 30 0,'4'-6'15'0,"21"43"-3"16,-15-18 15-16,4 6-24 0,4 7 0 16,0 8 3-16,-1 1 1 0,1 6-9 15,3 0 1-15,0-3 3 16,4 0 1-16,3-13-5 15,0-9 0-15,4-3-6 16,0-13 1-16,-4-12-7 16,-3-13 1-16</inkml:trace>
  <inkml:trace contextRef="#ctx0" brushRef="#br0" timeOffset="11656.52">18489 3976 35 0,'0'53'17'0,"11"51"-5"0,-4-86 27 15,7 17-34-15,7 6 1 16,4-1 4-16,6 4 0 16,8-3-13-16,7 6 1 15,0-6 7-15,-7 3 0 16,-11 0-5-16,-10 9 1 15,-18 0-8-15,-14 1 1 16,-15-4-12-16,-24-3 0 16</inkml:trace>
  <inkml:trace contextRef="#ctx0" brushRef="#br0" timeOffset="11980.21">16789 5330 65 0,'-11'35'32'0,"25"6"-25"15,-3-29 55-15,14-9-56 16,20 7 1-16,29-4 3 16,32-3 1-16,39-6-15 0,38-9 1 15,50-1 7 1,14-9 1-16,18 3-9 0,-29-3 1 16,-24 7-9-16,-43 2 0 15,-45 10-14-15,-43 6 1 16</inkml:trace>
  <inkml:trace contextRef="#ctx0" brushRef="#br0" timeOffset="13465.87">17628 5741 47 0,'0'-19'23'0,"4"23"-14"0,-4-4 23 15,0 9-31-15,-4 0 0 16,4 13 0-16,-3 0 1 16,-8 13-3-16,1 6 1 15,-1 9 2-15,-3 19 0 16,3 0-1-16,1 12 1 16,6-2 0-16,1-4 0 15,-1-12 0-15,4-16 0 0,0-7-1 16,-3-18 0-16,-1-12 0 15,-3-13 1-15,-4-10-2 16,-6-9 0-16,-8 0-1 16,0-6 1-16,-10 6-1 15,-7 0 0-15,-4-3-2 16,0 6 0-16,0 3 0 16,7 13 0-16,1 0 0 15,2 13 0-15,5 12 0 16,9 6 1-16,8 9 3 15,14 10 0-15,11 4 2 16,14-11 0-16,17 4 1 16,7-6 0-16,1-7-1 15,3-6 0-15,3-3-4 16,-3-3 0-16,0-6-13 16,-11-4 0-16,-3-6-3 15,-4-3 1-15</inkml:trace>
  <inkml:trace contextRef="#ctx0" brushRef="#br0" timeOffset="13872.11">18143 5998 55 0,'0'-9'27'0,"4"40"-32"16,-4-24 51-16,-7 8-46 15,-4 4 0-15,-6 3 0 16,-8 9 1-16,-3 4-2 16,-1 12 1-16,5 3 0 15,3 10 1-15,7 2-1 16,3-2 1-16,7-4-1 16,1-5 1-16,10-7-2 15,11-13 0-15,6-12-6 16,4-10 1-16,1-6-10 0,-5-12 1 15</inkml:trace>
  <inkml:trace contextRef="#ctx0" brushRef="#br0" timeOffset="14098.56">18524 6187 49 0,'18'9'24'0,"-14"16"-19"0,-8-16 37 16,-3 4-41-16,-4 9 0 15,-3 3 1-15,-10 6 0 0,-5 1-3 16,-9 5 1-16,-5 7 1 16,4 0 1-16,4 6-1 15,3 4 1-15,4-10-3 16,7-7 0-16,7-9-6 16,7-12 1-16,7-13-10 15,3-12 0-15</inkml:trace>
  <inkml:trace contextRef="#ctx0" brushRef="#br0" timeOffset="14309.15">18256 6234 30 0,'11'34'15'0,"14"26"1"15,-15-42 12-15,1 4-26 0,3 0 0 16,3 10 0-16,5 2 1 15,2 4-4-15,-3-4 0 16,8 4 0-16,-1-4 0 16,0-8-8-16,0-11 0 15,-3-12-3-15,-4-18 0 16</inkml:trace>
  <inkml:trace contextRef="#ctx0" brushRef="#br0" timeOffset="14562.75">18704 5958 54 0,'46'50'27'0,"39"38"-29"0,-57-66 55 0,4 9-49 16,0 3 1-16,3 7 0 15,-10 3 1-15,-4 3-9 16,-11 10 0-16,-6 5 2 16,-15 4 1-16,-17 6-12 15,-18-12 0-15,-21-7-7 16,4 0 0-16</inkml:trace>
  <inkml:trace contextRef="#ctx0" brushRef="#br1" timeOffset="25551.25">1718 5051 41 0,'-3'32'20'0,"-5"12"-17"16,8-35 20-16,-3 16-23 15,-4 10 1-15,-4 9 3 16,1 3 0-16,-11 12-4 15,-4 4 1-15,4-7 2 16,7-6 1-16,7-12-1 16,-4-3 1-16,4-10-2 15,3-6 1-15,-3-1-2 16,4-5 0-16,3-10 0 16,0-3 0-16,0-9-1 0,-11-7 0 15,4 0-1-15,-3 1 1 16,-12 2-2-16,5-3 1 15,3 4-3-15,-11 6 1 16,4 2-2-16,0 8 1 16,-1 2-1-16,5 6 1 15,-4 7 1-15,10 3 0 16,0 6 2-16,1 13 1 16,3-3 0-16,7-1 1 15,10 1 0-15,8-4 0 0,0-5 2 16,3-4 0-16,18-6 1 15,-4-10 0-15,14-3 1 16,8-6 1-16,6-6-1 16,4-7 0-16,-7-5-2 15,-10-14 0-15,-1 1-1 16,-10 3 0-16,3-4-2 16,-21-2 1-16,-3-1-1 15,-7 7 1-15,-4-3-1 16,-14 12 0-16,7 3-2 15,-11 4 1-15,0 9-1 16,-10 3 1-16,-7 3-2 16,-4 12 0-16,4 7-1 15,7-6 1-15,-4 12 0 16,11-3 0-16,3 4-1 0,4-1 1 31,25 0-5-31,10-3 0 16,-7-6-4-16,11-7 1 15,-4-8-1-15,4-4 0 16,0-7 4 0,-141-33 8-1,274 65 4-15,-126-41 1 16,4 3 7-16,-15 1 0 16,0 6 3-16,-7-1 0 15,0 1-6-15,-10 0 0 16,-4 0-3-16,-4-4 0 0,-3 4-2 15,-3 3 0-15,-4-4-2 16,-11-2 0-16,4 0-2 16,4 2 1-16,-8 7-3 15,7 0 1-15,1 10-1 16,-1-1 1-16,11 4-1 16,0-1 0-16,4 1 0 15,3-1 1-15,7-2 0 16,0-10 1-16,7-7 0 15,-10 4 1-15,6-9-1 16,-6 2 1-16,0 4-1 16,-8 0 1-16,-3 6-3 15,7 3 0-15,-7 0-4 16,-7 3 1-16,4 7-2 16,3 6 0-16,0 6 1 15,-8 12 0-15,8-2 2 0,-3 9 1 16,3 0 3-16,0-3 1 15,3-1 2-15,5-2 1 16,-8-4 0-16,0-2 0 16,-8-7-1-16,5-6 1 15,-15-1-2-15,-3-5 1 16,-7 3-4-16,0-7 0 16,-4-3-1-16,4-2 0 15,3-4-1-15,-3-10 0 16,10-2 0-16,-3 2 0 0,14-6 1 15,7-2 1 1,0 2 0-16,11 0 1 0,13 1-4 16,-3-1 1-16,11-6-7 15,-4 0 0-15</inkml:trace>
  <inkml:trace contextRef="#ctx0" brushRef="#br1" timeOffset="25912.07">2745 5133 48 0,'17'-3'24'0,"-10"-3"-20"0,-7 6 43 16,0 0-45 0,0 3 0-16,-7 0 0 0,-10 3 1 15,3 7-4-15,-15 5 0 16,8 11 2-16,-7 15 0 16,-4 9-2-16,11 19 1 15,-7 0-1-15,7 6 1 16,10 1-2-16,4-4 1 15,0-15-3-15,7-10 0 16,7-16-6-16,11-9 1 0,-8-9-7 16,4-16 1-16</inkml:trace>
  <inkml:trace contextRef="#ctx0" brushRef="#br1" timeOffset="26291.55">2812 5666 45 0,'0'31'22'0,"-11"-9"-26"0,11-12 38 15,-7 9-33-15,3 6 1 16,4 3 0-16,-7 0 1 16,4 10-4-16,-8-4 0 15,4-2 2-15,7-4 0 16,-7-16-2-16,7-5 0 16,7-14-1-16,0-5 1 15,4-10-2-15,-1 0 0 16,1-6-4-16,3-1 0 0,0-2-5 15,-3 3 1 1,-1 0-1-16,-6-4 1 16</inkml:trace>
  <inkml:trace contextRef="#ctx0" brushRef="#br1" timeOffset="26798.67">2769 5534 33 0,'-7'10'16'0,"14"-20"-18"0,-7 10 35 16,0-6-31-16,11 6 1 15,-8-6 1-15,8-1 1 16,7-2-6-16,-1-7 1 15,4 1 4-15,11-4 0 16,0-3-1-16,-4 6 0 0,4-6 0 16,3 10 0-16,-3 2 0 15,-4 4 0-15,-7 6-1 16,1 3 1-16,-1 7-2 16,-4 2 1-16,-6 1-1 15,-11 12 0-15,-7 3-2 16,-7 3 1-16,-7 4-2 15,-8-1 1-15,-9-2-3 16,-1-4 1-16,7-9-4 16,-7-7 0-16,11 1-9 15,-4-7 1-15</inkml:trace>
  <inkml:trace contextRef="#ctx0" brushRef="#br1" timeOffset="27216.99">3231 4904 40 0,'18'9'20'0,"3"32"-11"16,-14-35 29-16,4 7-33 15,-1 12 0-15,5 6 4 16,9 4 1-16,8 3-12 16,-4 5 0-16,-3 8 7 15,0 11 0-15,-15-2-3 16,-6 6 0-16,-15 0-7 16,-10-7 0-16,-7 4-13 15,-22-7 0-15</inkml:trace>
  <inkml:trace contextRef="#ctx0" brushRef="#br1" timeOffset="33089.17">3828 5205 24 0,'-7'3'12'16,"3"0"-1"-16,4-3 12 0,4 0-21 15,3 0 1-15,-4 3 1 16,4 1 1-16,0-4-6 16,4 0 1-16,-1 0 4 15,1-7 1-15,17 4-1 16,-3 0 1-16,10 3-1 16,8 0 0-16,-1 6-1 15,4-3 1-15,-14 4-2 16,-4-1 1-16,-7-3-3 15,-11 7 1-15,-2 2-2 16,-19 7 1-16,0 6-2 0,-6 13 1 16,-15 9-3-16,-3 0 0 15,-4 6-2-15,4-6 1 16,-1-3-6-16,12-3 1 16,-5-13-4-16,19-9 1 15</inkml:trace>
  <inkml:trace contextRef="#ctx0" brushRef="#br1" timeOffset="33854.39">4713 4822 35 0,'11'7'17'0,"-8"12"-14"0,1-10 30 16,-1 4-31-16,-3 12 0 15,-3 0 3-15,3 9 1 16,-4 1-7-16,4 5 0 0,-3 7 4 16,3 7 1-16,0-4-1 15,0-9 0-15,0 3-2 16,0-7 1-16,0-15-1 15,0-6 0-15,0-7-1 16,-7-2 1-16,3-7-2 16,-6-7 1-16,-8-2 0 15,0-4 0-15,-6 1-3 16,-5-1 1-16,1 4-2 16,0 3 0-16,3 6-1 15,-3 9 1-15,7 4-1 16,0 5 1-16,3 11 2 15,7 8 0-15,4-2 3 16,4-1 1-16,6 4 2 0,8-1 0 16,7-2 0-1,3-7 1-15,7-6-1 0,-7-3 0 16,7 0-2-16,1-10 0 16,-8-6-10-16,0-9 0 15,-3-10-7-15,-15 4 1 16</inkml:trace>
  <inkml:trace contextRef="#ctx0" brushRef="#br1" timeOffset="34918.33">4854 5475 40 0,'11'37'20'0,"17"-52"-17"16,-17 15 30-16,6-3-29 0,-6-1 0 0,3 1 1 15,0-6 1-15,0-7-8 16,4-3 1-16,-8 1 4 15,-3-1 0-15,1-3-2 16,-5 0 0-16,-3 3-1 16,-3 6 0-16,-1 7-1 15,-3 6 1-15,-4 3-2 16,-3 4 1-16,-3 5 0 16,-1 7 0-16,4 3 0 15,3 9 0-15,1-6 0 16,-1 4 1-16,4 2 0 15,14 0 0-15,4-9-3 16,-1 0 1-16,4-6-6 16,4-4 0-16,3-5-6 15,0-7 0-15</inkml:trace>
  <inkml:trace contextRef="#ctx0" brushRef="#br1" timeOffset="35430.48">5172 5528 34 0,'21'-25'17'0,"7"-3"-11"0,-24 18 26 16,3-2-27-16,-4 5 0 15,1 1 1-15,-1-3 1 16,-3 3-10-16,0 6 1 16,-3 0 6-16,-4 6 0 15,0 3-3-15,-4 7 0 16,0 0-1-16,1-1 0 0,-1-2 0 16,1-1 1-16,3 1-1 15,3-4 0-15,4 1 0 16,11-4 0-16,-4-6 1 15,7-3 0-15,4 3 0 16,-8-3 1-16,4-4-1 16,0 4 1-16,-3-6-1 15,0 3 0-15,-11-1-4 16,0 7 0-16,0 0-2 16,-8 7 0-16,5 2-1 15,-4 10 0-15,-7 9 0 16,-4 0 0-16,0 13 3 15,1 0 1-15,3 9 3 16,-7-3 0-16,-1 0 2 16,5-3 0-16,-4 3 1 15,3-6 0-15,0-13-1 16,4-6 1-16,4-3-2 16,-8-7 0-16,7-5-1 0,4-4 0 15,4-10-1-15,-4 1 1 16,7-10-1-16,7 1 1 15,-7-1-2-15,10-3 1 16,1 4-4-16,7-4 1 16,6 0-6-16,5-3 0 15,-1-6-6-15,0-7 1 16</inkml:trace>
  <inkml:trace contextRef="#ctx0" brushRef="#br1" timeOffset="35816.9">5609 4995 40 0,'0'3'20'0,"-10"28"-21"16,10-21 34-16,-11 12-31 16,4-3 1-16,0 3 2 15,3 3 1-15,-6 6-7 16,-1 3 0-16,1 4 4 0,-1 0 1 16,0-1-2-1,4-2 0-15,7 9-2 16,-7-10 1-16,4-9-2 0,3-3 1 15,0-3-2-15,3-6 1 16,4-4-5-16,8 0 0 16,2-9-5-16,4 0 0 15,4-6-3-15,-4-9 0 16</inkml:trace>
  <inkml:trace contextRef="#ctx0" brushRef="#br1" timeOffset="36377.05">5817 5073 38 0,'4'0'19'0,"17"7"-20"16,-14-4 35-16,-3 0-32 16,-4 3 0-16,3 4 0 15,-6-1 1-15,3 7-5 0,-4 2 1 16,4 8 3-16,-7 2 0 15,7 3-1-15,0 0 0 16,0 1 0-16,0-10 1 16,0 6-1-16,0-3 0 15,0-9-1-15,0-1 1 16,-4-8-1-16,4-7 0 16,-7 3-1-16,4-3 0 15,-4-6 0-15,-4 2 0 16,-3-2 0-16,-3 0 0 0,-1 3-1 15,-3 3 0-15,3 3 1 16,4 0 1-16,-4 0-1 16,8 13 0-16,-1 6 1 15,4 3 0-15,4-6 1 16,6 3 1-16,4 0-2 16,7-4 1-16,4-2-1 15,3-6 0-15,0-4-5 16,4-9 1-16,0-7-9 15,-1-18 0-15</inkml:trace>
  <inkml:trace contextRef="#ctx0" brushRef="#br1" timeOffset="36619.28">6033 5064 56 0,'28'72'28'0,"7"0"-30"0,-24-53 51 16,10 6-50-16,-11 6 1 16,1 7-1-16,-4 12 0 15,-18-12-2-15,-6 6 1 0,-15 3-14 16,-24-3 0-16</inkml:trace>
  <inkml:trace contextRef="#ctx0" brushRef="#br1" timeOffset="47952.28">11229 4735 28 0,'-7'31'14'0,"7"25"-5"16,0-30 14-16,-4 2-22 15,1 13 0-15,-4 12 0 16,0 19 0-16,0 25-2 15,0 7 1-15,3-1 0 16,-3 16 1-16,3-9-2 16,4 0 1-16,4-16-4 15,0-9 1-15,-1-16-5 16,1-10 1-16,-1-24-3 16,-3-26 1-16</inkml:trace>
  <inkml:trace contextRef="#ctx0" brushRef="#br1" timeOffset="48703.71">11194 4838 26 0,'21'25'13'0,"14"-18"-11"15,-21-7 25-15,0 0-25 16,15-4 1-16,9-2 3 16,15-6 0-16,18-7-8 15,10 0 1-15,4 0 4 16,24-9 1-16,14 3-3 15,8 0 1-15,10 3-2 16,0 3 0-16,11 0 0 16,-18-3 0-16,11-3-1 15,3-9 1-15,0 5 0 16,-18-5 0-16,-3 6 0 16,-3-10 0-16,-4 7-1 15,-7 6 1-15,-14 3 0 16,-15 6 0-16,-3 7-1 15,0 9 1-15,-6 6-1 0,-12 3 1 16,-6 10-1-16,-8-13 0 16,-10 7-1-16,-8 3 1 15,-6 2-2-15,-7 7 0 16,-8 7 0-16,-3 2 0 16,-3 7 0-16,-1 6 1 15,5 10 0-15,-1 8 1 16,0 4 0-16,0 7 0 15,0 5 1-15,0 1 1 16,-4 6-1-16,-3-10 0 16,-7 0-1-16,-7 10 0 0,-11-10-1 15,-10 10 0-15,0-9 0 16,0 2 0-16,-1 1 1 16,8-10 0-16,0-6 1 15,0 3 0-15,-4-10 1 16,-3-9 0-16,-8-6 0 15,-13-3 1-15,-18-10 1 16,-7-2 0-16,-22-1-1 16,-20-9 1-16,-15 0-1 15,-24-7 0-15,-14-6-3 16,-22-2 0-16,-17-1-8 16,-4-3 0-16</inkml:trace>
  <inkml:trace contextRef="#ctx0" brushRef="#br1" timeOffset="51765.04">6675 5330 26 0,'28'0'13'0,"53"-9"-1"16,-53 6 14-16,22-6-24 15,31-7 0-15,21-9 1 16,11 6 1-16,21-3-6 16,18 3 1-16,-8 3 2 15,-6 10 1-15,-15-3-4 16,-13 9 1-16,-29-10-6 15,-18 10 1-15,-13-6-5 16,-26 3 0-16</inkml:trace>
  <inkml:trace contextRef="#ctx0" brushRef="#br1" timeOffset="52349.9">6618 7290 20 0,'-10'3'10'0,"10"-9"-1"0,0 6 11 15,7-6-16-15,3 0 0 16,8-4 3-16,14 1 1 15,17-1-10-15,14 4 1 16,22 0 7-16,32-4 0 16,10-8-2-16,14-1 0 15,21-3-2-15,0-6 1 16,-3 3-4-16,-21 3 0 0,-15 0-7 16,-21 3 1-1,-17 0-7-15,-25-3 1 16</inkml:trace>
  <inkml:trace contextRef="#ctx0" brushRef="#br1" timeOffset="59992.52">10470 7403 42 0,'-7'25'21'0,"-10"4"-18"0,13-26 22 0,-3 3-26 15,-3 3 1-15,-8 7 0 16,4 0 0-16,0 6 0 15,0 3 1-15,-4 6-1 16,4 7 1-16,3-1 1 16,4 4 1-16,4 3 0 15,3-6 0-15,0-10 0 16,3-3 1-16,1-6-2 16,-1-7 1-16,1-2-2 15,-1-7 0-15,-3-3-2 16,0 0 1-16,-3-6-1 15,-4-1 1-15,-4-2-2 16,-3-4 1-16,0 1-2 16,0-1 1-16,-7 4-2 15,0 6 0-15,-4 6 0 16,-3 9 0-16,-1 10 1 16,5-3 0-16,-1 16 1 0,4-1 1 15,3 1 1-15,4-1 1 16,7 7-1-16,7-3 1 15,7-1 1-15,4-2 0 16,6-1 1-16,8-6 0 16,3-6 0-16,0-6 1 15,11 0-1-15,11-7 1 16,6-12-2-16,4-6 1 16,7-13-1-16,-10-3 0 15,-5-7-1-15,-2 1 0 16,-11-4-1-16,-8 7 1 15,-6 0-1-15,-4 3 1 0,-10 3-2 16,-4 6 1-16,-7 4-2 16,-7 2 0-16,-7 10-1 15,-4 10 0-15,0 2-1 16,-3 4 1-16,4 6 0 16,3-3 1-16,3 3 1 15,4 3 0-15,7 3 3 16,7 3 0-16,4-3 0 15,6-2 0-15,4-11-1 16,4 1 0-16,-4-4-3 16,4-2 0-16,7-1-3 15,3-6 0-15,0-6-3 16,4-9 1-16,-4-7 1 16,1-3 0-16,-5 3 3 15,-2-3 0-15,-8 7 5 0,0-4 0 16,-4 6 4-16,-2-3 1 15,-1 7 0-15,-4 0 0 16,-6-1-1-16,-4 10 0 16,-7-3-3-16,-4 3 0 15,-6 6-3-15,-5-2 0 16,-2-1-2-16,3 3 1 16,-1 3-1-16,5 7 1 15,6 3-2-15,4 0 1 16,4-4 0-16,6 7 1 0,8-3 0 15,6-3 1 1,12-7 1-16,9-12 0 0,8-6 1 16,-3-7 0-16,-5-3 0 15,-6 0 0-15,-7 7 0 16,-4-1 0-16,-7 1-4 16,-7 2 1-16,-7 1-3 15,-7 6 0-15,-4 6-6 16,-3 6 0-16,-3 7-1 15,-1 12 0-15,0-3 5 16,4 7 1-16,0 8 5 16,7 7 0-16,4 4 6 15,10-4 1-15,0 0 2 16,0-3 1-16,-4-7-4 16,-3-2 0-16,-7-4-3 15,-3-3 1-15,-8-3-2 0,-3-3 1 16,-4-9-2-1,0-4 0-15,-3-6 0 0,0-6 0 16,3-6 0-16,4-4 0 16,7-5 0-16,7-8 0 15,7-5 2-15,11 3 0 16,6 6-1-16,15 6 1 16,10-3-2-16,4 4 1 15,0-1-8-15,-7 3 1 16,-7-2-10-16,-15-1 0 15</inkml:trace>
  <inkml:trace contextRef="#ctx0" brushRef="#br1" timeOffset="60563.48">11875 7657 45 0,'0'13'22'0,"-4"-7"-22"0,4 0 32 0,-4-3-32 15,-3 7 0-15,-7-1-1 16,-7 1 1-16,-4 8 0 16,-3 11 0-16,-4 5-1 15,1 1 1-15,2 12 0 16,5 3 0-16,6 3 0 15,4 7 0-15,7-4-1 16,7-9 0-16,7-9-4 16,7-7 1-16,4-6-7 15,3-9 0-15,7-10-1 16,-3-6 0-16</inkml:trace>
  <inkml:trace contextRef="#ctx0" brushRef="#br1" timeOffset="61058.58">12037 8046 36 0,'0'-22'18'0,"7"13"-19"0,-7 2 38 16,-4 1-36-16,-3 0 1 15,0 6 0-15,-7-6 1 16,-4 12-4-16,1 0 1 16,-1 7 2-16,1 2 1 15,2 10-2-15,-2-6 0 16,6 3 0-16,1-6 0 15,3 3-1-15,7-4 1 16,0-2-2-16,3 0 1 16,8-4 0-16,3-3 0 15,7-3 0-15,-3-3 1 0,-1 0-1 16,4 0 0-16,-3-3 0 16,0 0 0-16,-1 0-2 15,-3 3 1-15,-7 0-3 16,1 3 1-16,-5 3 0 15,1 13 0-15,-4 3 0 16,-7 0 1-16,-1 3 1 16,-2 6 0-16,-1 7 1 15,-3-3 1-15,0-10 0 16,0 3 1-16,3 0 1 16,4-3 0-16,4 3 1 15,3-2 1-15,3-8-1 16,8 1 1-16,3-3-1 15,4-4 1-15,6-5-4 0,1-7 1 16,0-3-5-16,-1-7 1 16,1-6-14-16,3-2 1 15,-3-11-1-15,-7 1 1 16</inkml:trace>
  <inkml:trace contextRef="#ctx0" brushRef="#br1" timeOffset="61421.68">12393 7654 38 0,'14'44'19'0,"21"34"-14"15,-20-49 36-15,9 5-38 16,1 13 0-16,0 3 0 15,-4 0 0-15,-7 10-6 16,-7-7 1-16,-7 4-2 0,-11 2 0 16,-6-12-11-16,-11-6 1 15</inkml:trace>
  <inkml:trace contextRef="#ctx0" brushRef="#br1" timeOffset="61961.71">12943 7990 43 0,'0'9'21'0,"7"-3"-9"0,-7-6 31 15,8-3-40-15,2 0 1 16,8-6 0-16,14 2 0 16,6 1-7-16,-2 0 1 15,-1 6 1-15,-7 6 0 16,-7-3-9-16,-7 10 1 0,-10-1-8 16,-8-5 1-16</inkml:trace>
  <inkml:trace contextRef="#ctx0" brushRef="#br1" timeOffset="62108.71">12894 8275 49 0,'14'31'24'0,"32"-24"-23"16,-35-7 41-16,17-4-43 16,11 8 1-16,-1-8-8 15,5 4 1-15,-1 0-4 16,-3 0 1-16</inkml:trace>
  <inkml:trace contextRef="#ctx0" brushRef="#br1" timeOffset="62965.01">14235 7582 44 0,'3'66'22'0,"11"31"-19"15,-10-69 31-15,3 10-32 16,-4 9 1-16,1 3 1 15,-4-6 0-15,3-3-5 16,-3-7 0-16,0-6 3 16,0-6 0-16,-7-9-1 0,-10-4 0 15,-4-2-1-15,-4-4 1 16,-3-6-3-16,-1 0 1 16,-2-4-1-16,-5 1 0 15,1 0-1-15,3 6 0 16,1 3 0-16,2 6 0 15,8 7 1-15,0 3 0 16,10 12 1-16,8 0 0 16,10-2 2-16,7 5 1 15,11 1 0-15,7-1 1 0,-4-2 1 16,11-4 0-16,13-3 0 16,1-6 1-16,7-7-2 15,0-6 1-15,0-12-1 16,0-6 0-16,-7-10-2 15,-10 0 0-15,-8-6-1 16,-7-10 1-16,-3 3-2 16,-11 7 1-16,-4 3-2 15,-3 6 1-15,-7 7-2 16,-7 5 1-16,-3 7-1 16,-4 10 0-16,-4-1 0 15,0 13 0-15,1-6 0 16,-1 3 1-16,4 6 1 15,3 3 0-15,4 7 1 16,7-4 0-16,11-6 1 16,7-6 1-16,6 0-1 15,1-10 0-15,7-3-1 16,7 1 0-16,3-11-4 0,-3-5 1 16,-4-7-12-16,-3-6 1 15</inkml:trace>
  <inkml:trace contextRef="#ctx0" brushRef="#br1" timeOffset="64044.5">15177 8168 30 0,'0'-3'15'0,"-11"13"0"15,7-7 13-15,-3 3-24 16,-3 0 0-16,-8 7 1 15,-7 6 0-15,-6-1-7 16,-1-2 0-16,0-3 5 16,4 6 1-16,3 2-3 15,4 11 0-15,0-4 0 16,7-3 0-16,3-6-1 0,4 0 0 16,7-7-1-16,11-5 1 15,10-11 0-15,14-5 0 16,0-10 0-16,1 0 0 15,-8 1 0-15,-3 5 1 16,-8 4-2-16,-3-1 1 16,-3 1-3-16,-4-1 0 15,0 4-3-15,-7 0 1 16,0 9-2-16,-3 16 0 16,-4 6 0-16,-1 0 1 15,1 13 3-15,4 9 1 0,3 3 4 16,3 9 0-16,4 7 4 15,1-6 0-15,-5-1 1 16,1-5 1-16,-8-10-2 16,-3-7 0-16,-4-2-3 15,-6-7 1-15,-8-3-3 16,-3-9 1-16,-4-7-2 16,0 1 0-16,1-10-1 15,-8-13 0-15,7-3 0 16,4-6 1-16,3 0-1 15,8-6 0-15,2 6-1 16,12 7 0-16,10-1-3 16,11 0 0-16,10 1-9 15,14-11 0-15</inkml:trace>
  <inkml:trace contextRef="#ctx0" brushRef="#br1" timeOffset="64359.11">15727 7679 46 0,'0'16'23'0,"3"-16"-23"0,-6 3 36 0,-8 6-35 15,-6-2 1-15,-8 8 0 16,-7 20 0-16,-3 6-3 15,0 6 1-15,-1 6 1 16,1 10 0-16,7 18 0 16,3-15 0-16,11 3 1 15,7 0 0-15,7-13 0 16,7-5 0-16,4-14-3 16,6-12 1-16,4-6-6 15,1-9 0-15,2-4-10 16,5-16 0-16</inkml:trace>
  <inkml:trace contextRef="#ctx0" brushRef="#br1" timeOffset="64795.55">15741 8444 56 0,'-14'60'28'0,"3"34"-33"0,11-69 48 16,-3 10-42-16,-1-10 1 15,1-3-1-15,3-10 1 16,0-6-3-16,0-12 0 16,0-6 1-16,3-17 1 15,1-8-2-15,3-4 1 16,-4-9-2-16,1 3 0 0,-1-7 0 15,-3 1 0-15,4 3 0 16,3 3 1-16,11 9 0 16,6 7 0-16,12 6 2 15,2 9 0 1,12 16 1 0,-8 10 1-16,-14 8-2 15,-14-2 1-15,-14 6-1 16,-10 9 0-16,-11 1-3 15,-8 2 0-15,-6-6-4 16,3-6 1-16,4-6-5 16,4-3 1-16,2-7-6 15,8-12 0-15</inkml:trace>
  <inkml:trace contextRef="#ctx0" brushRef="#br1" timeOffset="65110.7">16168 7645 56 0,'25'62'28'0,"24"17"-31"0,-39-48 54 0,5 10-50 16,-1 12 0-16,0 7 2 15,0 15 1-15,-11-9-6 16,-6 9 1-16,-4 4 0 16,-11-1 0-16,-6-12-7 15,-8-16 0-15,-3-16-10 16,6-15 0-16</inkml:trace>
  <inkml:trace contextRef="#ctx0" brushRef="#br1" timeOffset="65744.25">16739 8128 57 0,'-3'6'28'0,"20"-3"-27"0,-6-3 47 15,3 0-45-15,14-3 1 16,15-3-1-16,13-4 1 16,8 1-9-16,-1-1 0 15,-3 1-5-15,-11 3 0 0,-10-4-8 16,-10-2 0-1</inkml:trace>
  <inkml:trace contextRef="#ctx0" brushRef="#br1" timeOffset="66688.43">17960 7504 47 0,'0'25'23'0,"18"-13"-20"0,-18-6 36 16,0 4-39-16,-4 15 1 0,1 6 0 16,-1 4 0-16,0 9-1 15,-3 9 0-15,0 7 2 16,0-4 0-16,0-3 0 16,0-6 1-16,7-6-1 15,0-9 1-15,0-1-1 16,0-12 0-16,-3-7-1 15,-4-5 0-15,-8-4-2 16,-2-3 1-16,-8 0-2 16,-7 3 1-16,-3 0-1 15,0 0 0-15,0 0 0 16,-1 0 0-16,12 7 0 16,2 5 1-16,5 1 0 15,10 6 0-15,3 3 1 16,8-3 1-16,6 0 0 15,11 3 1-15,8 3 0 16,6 4 0-16,0-7 1 0,4-3 0 16,-7-7 0-16,0-5 0 15,6-7-1-15,8-9 0 16,0-10-1-16,3 0 1 16,1-9-2-16,-4-12 1 15,-7 2-1-15,-8 4 0 16,-6 3-1-16,-7-1 1 15,-8 7-3-15,-6 4 1 16,-4-1-2-16,-7 9 1 16,-4 10-2-16,-3 3 1 0,-4 10-1 15,-3 6 1-15,0 3 2 16,0 6 0-16,3-3 1 16,8 3 1-16,3 1 1 15,10-1 0-15,4 3 0 16,7-6 0-16,11-6 0 15,10-3 0-15,8-13-1 16,2-3 0-16,-2-10-3 16,-8-5 0-16,0 2-6 15,1-2 0-15,6-14-6 16,-7 1 1-16</inkml:trace>
  <inkml:trace contextRef="#ctx0" brushRef="#br1" timeOffset="67230.64">18687 8124 37 0,'17'10'18'0,"-13"-13"-11"15,-4 3 30-15,0 3-34 0,-4 6 1 16,-6 1 0-16,-4 2 1 16,-4 4-7-16,-7 0 1 15,-3 2 3-15,7 4 1 16,0-3-3-16,0 3 1 16,3 0-1-16,4 0 0 15,0 0 0-15,7-6 0 16,3-10-1-16,4-3 0 15,11-6 0-15,6-3 1 16,19-7 1-16,6 4 0 16,4-13 0-16,-7 3 0 0,-4-3 0 15,-3 3 0-15,-8 0-3 16,-6 4 1-16,-4 5-4 16,-10 10 0-16,-8 7-2 15,-3 8 0-15,-4 1-1 16,-3 12 1-16,0 10 1 15,-3 3 0-15,-1 6 5 16,0 6 0-16,1 0 5 16,-1 10 0-16,0 3 3 15,1-10 0-15,-4-3 0 16,-4-5 0-16,4-5-3 16,3-5 0-16,-3-3-3 15,-4-4 1-15,1-9-2 16,-1-10 0-16,-3-2-1 15,6-10 1-15,1-6 0 16,7-7 0-16,0-3 0 0,11 1 1 16,6-1-1-1,8 3 1-15,6-2 0 0,8-4 0 16,7-3-3-16,7 0 0 16,6-6-6-16,1 0 0 15,4-10-7-15,-1-9 1 16</inkml:trace>
  <inkml:trace contextRef="#ctx0" brushRef="#br1" timeOffset="67544.12">19360 7638 40 0,'8'-6'20'0,"-5"3"-19"15,-3 6 32-15,-7 7-32 16,-4 5 0-16,-6 1 2 16,-4 6 0-16,-8 6-3 15,-2 13 0-15,-5-4 3 16,1 11 0-16,3 2 0 16,8 6 0-16,6 7 0 15,7 3 1-15,1-4-2 16,10 4 1-16,7-9-2 15,7-7 1-15,7-9-5 16,4-16 1-16,3-13-6 16,4-9 0-16,0-12-9 0,-1-7 1 15</inkml:trace>
  <inkml:trace contextRef="#ctx0" brushRef="#br1" timeOffset="68101.48">19678 7786 44 0,'3'19'22'0,"-3"28"-24"15,-3-32 34-15,-1 4-32 16,1 9 0-16,-4 7 3 16,0-1 0-16,3 7-2 15,1 0 0-15,3-7 2 16,0-2 1-16,0-4-1 15,0-6 0-15,0-6-1 16,0-1 1-16,0-2-3 16,-4-10 1-16,-3-6-1 0,0 0 1 15,-3-4-2-15,-5 1 1 16,-2 0-2-16,-8 3 1 16,0-4-1-16,1 7 1 15,-1 7-1-15,0 2 1 16,4 7 0-16,3 3 1 15,8-4 0-15,6-2 1 16,4-1 0-16,11 4 0 16,10 3 0-16,4 0 0 15,3-7 0-15,-3-2 0 16,6-4-1-16,5-3 0 16,-1-6-5-16,0-6 1 0,1 2-11 15,-1-24 0-15</inkml:trace>
  <inkml:trace contextRef="#ctx0" brushRef="#br1" timeOffset="68340.33">19914 7535 55 0,'11'22'27'0,"24"22"-27"15,-17-22 43-15,7 0-40 16,3 15 0-16,-4 17 0 0,8 11 0 16,3 11-5-16,-3 15 0 15,-7-7 2-15,-15 1 0 16,-20-7-5 0,-4 4 0-16,-25 3-12 0,-17-13 0 15</inkml:trace>
  <inkml:trace contextRef="#ctx0" brushRef="#br1" timeOffset="76033.89">19135 4267 20 0,'17'-28'10'0,"8"-25"3"0,-21 31 10 15,-1-6-20-15,-6 0 1 16,-5-7 1-16,-13-6 0 16,-7 7-7-16,-21-1 1 15,-25 1 3-15,-29-1 1 16,-6 7-2-16,-25 9 0 16,-21 13-2-16,-1 12 1 15,-13 4-1-15,-4-1 1 16,11 7-1-16,0 3 1 0,3-1-1 15,-3 11 0-15,24 2-1 16,8 7 1-16,13 5-1 16,11 5 1-16,22 8-1 15,17 7 0-15,21 15-1 16,28 4 0-16,29 12 2 16,28-7 1-16,42 4 1 15,53-9 0-15,35-4 1 16,39-15 1-16,29-13 0 15,2-18 1-15,12-14-1 16,-11-14 0-16,-29-4 0 16,-20-4 0-16,-22-14-1 15,-17-11 1-15,-32-5-2 16,-21-19 1-16,-25-4-2 16,-28-9 0-16,-32 0 0 15,-35-15 0-15,-36-4-3 16,-17-12 0-16,-28 12-4 15,-25-6 1-15,0 13-6 0,-4 18 0 16</inkml:trace>
  <inkml:trace contextRef="#ctx0" brushRef="#br1" timeOffset="77255.97">17078 6958 19 0,'-18'3'9'0,"11"6"7"15,7-9 9-15,0 0-20 16,0 4 1-16,4 2 6 16,6-3 1-16,8 10-15 0,21-1 1 15,17-6 9-15,32 1 0 16,36-7-3 0,28-13 1-16,42-12-4 15,24-13 0-15,12 1-3 0,-22-4 1 16,-18 7-5-16,-31 12 0 15,-28 6-12-15,-29 0 0 16</inkml:trace>
  <inkml:trace contextRef="#ctx0" brushRef="#br1" timeOffset="79314.42">21964 4440 44 0,'7'50'22'0,"-18"38"-17"16,8-57 23-16,-4 13-27 15,3 25 1-15,-3-6 3 16,7 3 0-16,0 0-5 15,0-16 0-15,11-6 4 0,-4-4 0 16,0-5 0-16,0-10 0 16,-7-9-3-16,0-10 1 15,-4-6-1-15,-6-3 0 16,-11-10-3-16,-4-2 1 16,0-7-3-16,-3 3 1 15,-7-3-2-15,-4 12 1 16,-7 7-1-16,0 6 0 15,4 10 1-15,7 9 1 16,6-3 1-16,8 3 0 16,11 6 3-16,13 3 1 15,18 7 1-15,11 0 0 0,7-4 0 16,10 4 1 0,11-1 0-16,0 1 0 0,11-7-2 15,10-6 1-15,-3-12-1 16,-11-13 0-16,3-10-1 15,-3-5 0-15,-10-10-1 16,-4-3 0-16,-11-7-1 16,-14-3 1-16,-3 7-2 15,-15 9 1-15,-13 3-1 16,-11 4 0-16,-7 2-1 16,3 10 0-16,-3 9 0 15,-4 7 0-15,0-4 0 16,4 7 1-16,4-4 0 15,3 10 1-15,6 0 1 16,8 6 0-16,8 10 0 0,2-3 1 16,1-7-1-16,-1-3 1 15,1-3 0-15,6-6 0 16,5-4-1-16,9-3 0 16,1-5-2-16,3 2 1 15,4-6-1-15,7-6 0 16,0-10 0-16,0-3 1 15,-4 0 0-15,-7 7 0 16,-3 5 3-16,-7 4 0 16,0-3 1-16,-4 6 0 15,-4 6 0-15,-6-3 0 16,0-6 1-16,-1 0 0 0,4-3-1 16,0 0 1-16,-3-1 0 15,0 4 0-15,-1-3 0 16,-3 6 0-16,0 0-2 15,-7 6 1-15,0-6-2 16,-7 3 0-16,0 4-2 16,0-4 0-16,0 0-2 15,0-3 0-15,-4 6-1 16,1 7 1-16,-1-1-1 16,4 1 1-16,0-1-1 15,7-2 0-15,4-4 1 16,3 3 1-16,3 1 1 15,15-1 0-15,14-6 0 16,0 4 1-16,-1-1 1 16,-2-3 0-16,-5 0-1 15,-6-3 1-15,-7 0-2 0,-11 0 0 16,-11 3-2-16,-6 7 0 16,-4 9-2-16,-11 3 1 15,-3 3 0-15,-1 22 0 16,1 6 2-16,7 19 1 15,3 3 2-15,4 4 0 16,-3-17 1-16,-1-2 1 16,-3-13-1-16,-4-9 0 15,-3-10 0-15,-7-16 0 16,-4 4 0-16,-4-10 0 0,5-18-1 16,-5-10 1-16,5-3 0 15,6-10 0-15,4-5 0 16,10 2 0-16,14 7 0 15,15 2 0-15,10-5 0 16,21 3 1-16,15 2-2 16,3 1 1-16,3 3-6 15,-6 0 0-15,-8 6-12 16,-10-3 0-16</inkml:trace>
  <inkml:trace contextRef="#ctx0" brushRef="#br1" timeOffset="79780.78">23996 4681 47 0,'-4'7'23'0,"4"-4"-18"0,0 0 33 0,-7 3-39 16,-10 7 1-16,-15 2 0 15,-10 4 1-15,-8 19-1 16,-6 6 0-16,-8 6 0 16,4 19 0-16,4 25 0 15,10 25 1-15,7 7-1 16,11 5 1-16,10-24-1 15,11-7 1-15,21-15-4 16,22-26 0-16,6-27-12 16,0-20 1-16</inkml:trace>
  <inkml:trace contextRef="#ctx1" brushRef="#br1">20098 2170 0,'0'0'0,"0"0"16,0 0-1,0 0-15,0 0 16,0 0-16,0 0 15,0 0 1,0 0-16,-7 0 16,0 0-1,0 0-15,3 0 16</inkml:trace>
  <inkml:trace contextRef="#ctx0" brushRef="#br1" timeOffset="80815.57">24031 5472 47 0,'4'53'23'0,"6"-22"-12"0,-10-21 24 16,0 2-34-16,0 1 0 16,0-4 0-16,0-3 1 15,-3-6-3-15,-4-6 0 16,3-6 2-16,-3-13 0 16,4-4-1-16,-1-5 0 0,1-1 0 15,3 4 0-15,3 3-1 16,4 0 1-16,0 9 0 15,7 6 0-15,8 1-1 16,9 12 1-16,5 0-2 16,2 0 1-16,1 3-8 15,0 6 1-15,-4-9-7 16,-7 3 1-16</inkml:trace>
  <inkml:trace contextRef="#ctx0" brushRef="#br1" timeOffset="81115.92">24511 4675 46 0,'-7'66'23'0,"28"9"-21"0,-14-43 38 16,7 2-37-16,7 16 1 15,8 0 2-15,9 19 1 16,1 10-9-16,0 5 0 0,-11-5 4 16,-10 6 1-1,-18-1-8-15,-18 4 1 0,-13-6-13 16,-15-10 0-16</inkml:trace>
  <inkml:trace contextRef="#ctx0" brushRef="#br1" timeOffset="81624.42">25693 5039 56 0,'10'34'28'0,"-17"4"-28"0,0-25 42 15,0-1-42-15,-7 10 1 16,-7 6-1-16,-7-3 0 15,-8 4-1-15,1-4 1 0,0 3 0 16,0-6 1-16,3 3-1 16,7 0 0-16,8-3 1 15,9-3 0-15,12 0 0 16,10 6 1-16,7-10-2 16,11 4 1-16,0 3-1 15,0 6 0-15,-4-3-5 16,4 4 0-16,3-11-12 15,4-11 1-15</inkml:trace>
  <inkml:trace contextRef="#ctx0" brushRef="#br1" timeOffset="82991.14">27079 4452 38 0,'-7'22'19'0,"-18"22"-13"0,15-28 20 0,-4-7-26 16,-4 10 0-16,-7 16 3 15,-6-4 0-15,2 13-3 16,1 22 1-16,0 6 2 16,3 3 1-16,8 13 0 15,3 3 0-15,3-3 0 16,7-7 0-16,8-12-1 15,0-15 0-15,-1-14-2 16,1-11 1-16,-4-11-1 16,-4-8 0-16,-7-10-2 15,1-7 1-15,-8-5-2 16,-10-4 1-16,-4-3-2 0,-3 4 1 16,0 2-1-1,3 4 1-15,0 12-1 0,4 3 1 16,3 13 1-16,4 9 0 15,7 0 1-15,3 10 0 16,8 3 1-16,10 3 1 16,7-10 0-16,11 1 1 15,10-1 1-15,7-9 1 16,11-12 0-16,14-4 0 16,7-9-2-16,8 3 1 15,-1-6-2-15,-7-9 0 16,-14-7-3-16,-14-9 1 15,-8-4-2-15,-6-2 1 0,-4-4 0 16,-6 1 0-16,-8-1-1 16,-7 10 1-16,-7 9-1 15,-7 3 0-15,-7 7 0 16,-4 18 1-16,-7 1-1 16,-3 12 0-16,0 0 0 15,3 3 0-15,0 6 1 16,8 4 1-16,6-7 0 15,11-3 1-15,7 3-1 16,11 3 1-16,10-2-1 16,7-14 1-16,-3-2-3 15,3-10 1-15,4-9-6 16,4 3 1-16,-1-4-6 16,-3-5 1-16,-4-4-1 15,0-3 1-15,-3-3 4 16,0 4 0-16,-4-1 7 0,-3 3 0 15,-1 7 8-15,-2-4 0 16,-5 7 1-16,-6 0 1 16,-4 6-3-16,-14 3 1 15,-7 3-4-15,-8 10 1 16,-2-4-3-16,-4 4 1 16,-4 3-2-16,4-4 1 15,3 4-1-15,0 0 0 16,11 0-1-16,7-4 1 15,11 1-1-15,10-3 0 16,14-4 0-16,11-3 0 0,10-18 0 16,0 6 1-16,-6-4-1 15,-8-6 0-15,-7 1 0 16,-7 2 1-16,-6-2-3 16,-8 2 1-16,-7 7-4 15,-4 6 0-15,-3 9-1 16,-7 1 1-16,0 18 0 15,0 6 0-15,3 13 3 16,4 16 1-16,4-7 3 16,-5 10 1-16,-2 0 1 15,-8-13 0-15,-3 4-1 16,-4-4 1-16,-6 1-2 16,-5-14 0-16,-2-8-2 15,-1-7 1-15,3-6-2 16,8-10 1-16,0-9 0 0,7-6 0 15,3-10 0-15,4-6 0 16,7 6 1-16,4-2 0 16,-1-1 0-16,8 0 1 15,13-3-1-15,15 3 0 16,7 0-2-16,14 1 0 16,10-4-4-16,-3 3 0 15,0-6-9-15,-14-10 0 16,7-6-1-16,3 1 1 15</inkml:trace>
  <inkml:trace contextRef="#ctx0" brushRef="#br1" timeOffset="83306.72">28536 4917 39 0,'21'-10'19'0,"-21"-15"-22"16,0 22 38-16,-7-3-34 16,-7 6 0-16,-10 9 3 15,2 10 1-15,-2 0-5 16,-12 15 1-16,-2 4 2 16,-5-4 1-16,1 13-1 15,0 4 0-15,3-4-1 16,7 12 1-16,4 7-2 15,10-3 0-15,8 3-1 16,13-1 1-16,4-11-2 0,11-1 0 16,6-9-6-16,5-10 1 15,-1-18-10-15,4-13 0 16</inkml:trace>
  <inkml:trace contextRef="#ctx0" brushRef="#br1" timeOffset="83786.98">28931 4910 22 0,'0'16'11'0,"-24"18"4"15,17-27 6-15,-8 12-19 16,-2 12 0-16,-4-6 2 15,-1 16 0-15,1 3-4 16,4 6 1-16,3-3 3 16,7 6 1-16,7 0-1 15,3-9 1-15,8-9-1 16,6-10 1-16,1-6-2 16,-4 0 1-16,-3-10-3 15,-4 4 1-15,-7-4-2 16,-7 0 1-16,-11-12-1 15,-7-6 0-15,-6-4-1 0,-1 1 0 16,-7 2 0-16,-3 10 1 16,-4 7-1-16,3 5 1 15,8 1-1-15,7 5 1 16,0 8 0-16,3 5 0 16,7-3 0-16,8 0 1 15,6 4-1-15,4-7 1 16,21 0-1-16,18-13 1 15,4-5-2-15,9-7 0 16,8-3-4-16,4-10 0 0,-8-12-10 16,1-13 1-16</inkml:trace>
  <inkml:trace contextRef="#ctx0" brushRef="#br1" timeOffset="84042.28">29263 4681 31 0,'0'66'15'0,"39"44"0"16,-22-85 15-16,8 19-27 16,3 3 1-16,1 6 1 15,-5 13 0-15,8 6-6 16,0 4 0-16,-8-1 5 15,-9 13 0-15,-12-4-3 16,-6 10 1-16,-12 19-4 16,-16-9 0-16,-26 5-13 0,-17-5 1 15</inkml:trace>
  <inkml:trace contextRef="#ctx0" brushRef="#br1" timeOffset="88548.31">6435 3857 47 0,'21'12'23'0,"-7"13"-11"0,-11-15 24 16,-3 8-34-16,0 4 1 16,-7 22-1-16,-3 10 1 0,-8 18-5 15,4 19 1-15,-4 15 1 16,-13 32 0-16,2 32-2 16,-6 15 0-16,3 18-1 15,-3 8 1-15,7 5-1 16,-7-12 1-16,10 3-1 15,0-3 1-15,11-19-2 16,-7-7 0-16,0-11-4 16,3-20 1-16,8-12-6 15,-1-22 0-15</inkml:trace>
  <inkml:trace contextRef="#ctx0" brushRef="#br1" timeOffset="90364.45">6904 3901 39 0,'39'9'19'0,"52"-6"-21"16,-59-6 32-16,25 3-30 15,13 0 0-15,1 0 0 16,24 0 0-16,18-6 0 15,3 3 0-15,4 3 1 16,7-10 0-16,18 10 0 0,-8-9 0 16,8 6 0-16,14 3 1 15,7 3-2-15,-11 6 1 16,14-6-1-16,4 7 0 16,-7-4 0-16,7 0 0 15,7-9-1-15,-11 0 1 16,11-13 0-16,7 4 0 15,-7 12 0-15,14 0 0 16,0-7 0-16,3 4 0 16,12-9 0-16,-15 12 0 15,14 0-1-15,0-13 1 0,-7-6 0 16,4-6 0-16,-4 7 0 16,7-14 0-16,3 10 0 15,-6 7 0-15,10 2 0 16,4 10 0-16,3 0-1 15,4 3 1-15,-7-3-1 16,-1-1 1-16,5 4 0 16,-8-6 1-16,7 0-1 15,-10-4 1-15,10 1-1 16,7 9 1-16,4-6-1 16,7 6 1-16,-14 0-1 15,10-3 0-15,-17-7 0 16,3-5 1-16,-7-4-1 15,-21-3 1-15,4 0-1 16,-4 3 1-16,-14 3 0 16,0 7 1-16,3 3-2 15,-10 3 1-15,7 6-1 0,-4-6 0 16,-3-7 0-16,-18 10 1 16,1-6-1-16,-1 6 0 15,-10 0 0-15,-29 0 0 16,-7 6 0-16,-3 10 1 15,-14 12-2-15,-11 10 1 16,-10 9-1-16,-8 3 0 16,-10 6 0-16,-11 13 1 15,-10 19-2-15,-7-3 1 16,-1 18 0-16,-6 4 1 16,-7 3-1-16,-4 12 1 0,0 13-1 15,-4 3 1-15,1 22-1 16,-1-4 1-16,1-2-1 15,-1-13 1-15,-3 0 0 16,8-6 0-16,-1-3-1 16,0-4 1-16,0 1 0 15,-7-13 0-15,0 0 0 16,0 0 1-16,0-3-2 16,-4-19 0-16,-6 3 1 15,-5-12 0-15,-6-13-1 16,-3-15 1-16,-15-1 0 15,-4-12 0-15,-6-3 0 16,3-4 0-16,-14-9 0 0,-10-9 1 16,-8-6-1-16,-14-4 1 15,1-6 0-15,-8-3 0 16,-11-9-1-16,-13 0 1 16,3-4-1-16,-7 4 1 15,-3-1-1-15,-19 1 0 16,12 6 0-16,-1 3 0 15,-10 3 0-15,-4 3 0 16,11 3-1-16,-7 4 1 16,-7-4-1-16,3 4 1 15,0 3-2-15,-3 2 1 0,-14-2-1 16,14 6 1-16,-8-3-1 16,-13 6 1-16,17 3 0 15,-10 7 1 1,-7-4-1-16,10-9 1 0,-11 9 0 15,-6 1 0-15,7-4-1 16,-4 3 0-16,-18 1 0 16,15-4 1-16,-4 0 0 15,-18-3 0-15,15 7 0 16,-15-1 1-16,7-3-1 16,-6 4 1-16,-15-7 0 15,18-3 0-15,-14-1-1 16,3 8 0-16,-17-1 0 15,-11 0 0-15,14 4 0 16,-10-11 0-16,10-2 1 16,-14 0 0-16,7-6 1 0,-17-4 0 15,6-6 0-15,-10 3 0 16,-3-2-1-16,-1-4 1 16,-10-7-1-16,11 1 1 31,-181-6-3-31,64 8 0 15,32-5 0-15,28 0 0 16,4-7 0-16,24-3 0 16,-3-3 0-16,13 3 0 15,-9 0 1-15,17 1 0 0,-15-4-2 16,26 6 1-16,-11-9-4 16,21 3 1-16,-7-3-6 15,7-6 0-15,-4-1-2 16,26-5 1-16</inkml:trace>
  <inkml:trace contextRef="#ctx0" brushRef="#br0" timeOffset="102299.15">1954 10345 53 0,'0'31'26'0,"0"22"-24"0,0-31 27 0,0 10-29 15,-7 18 0-15,-3 9-4 16,-1 17 0-16,-10 21 0 16,0-3 1-16,0-6-10 15,-8-13 0-15</inkml:trace>
  <inkml:trace contextRef="#ctx0" brushRef="#br0" timeOffset="103455.21">1605 10341 40 0,'-7'13'20'0,"25"-10"-17"0,-15 0 30 16,4-3-29-16,4 0 0 15,-1-3 2-15,8-9 0 16,3-7-8-16,11-6 1 16,14-4 6-16,-4-8 0 15,15-7-2-15,3 3 0 0,0 4 0 16,-7 5 0-16,-11 10-1 16,4 3 0-16,-7 7-1 15,-8 2 1-15,-2 7-3 16,-15 10 1-16,-7 11-3 15,-7 8 0-15,-11 17-2 16,-17 14 0-16,-4 2-2 16,4 7 1-16,-11-3 0 15,11-3 1-15,7-1 1 16,7-9 0-16,-4-9 2 16,7-10 1-16,4-2 0 15,4-10 1-15,3-4 0 16,0-2 0-16,10-4 0 15,8 1 0-15,-4 2 0 16,7 1 0-16,4-1 0 16,-4 1 1-16,4 6-1 15,0-1 0-15,-1 1 0 16,1-3 1-16,0 0 0 16,3-4 1-16,4-3 0 15,3 1 1-15,-3-4 0 0,-4-6 1 16,-3-6-1-16,-1-7 1 15,-10-2-2-15,4-7 0 16,-7 3-1-16,-4 3 0 16,3 1-2-16,-10 5 1 15,0 4-3-15,-10 3 0 16,-8 6-1-16,0 9 0 16,-3 7-1-16,0 0 1 0,3 3 1 15,4 3 0 1,4 6 2-16,3 1 0 0,14 2 1 15,3-2 1-15,11-7 0 16,1-10 1-16,-1-2-1 16,7-22 0-16,4-1-2 15,7 1 1-15,-11-7-3 16,11 0 0-16,-8-6-3 16,1 4 0-16,3-4 1 15,-3-3 0-15,-4-1 1 16,-3 1 1-16,3 7 5 15,0-1 0-15,4 3 5 16,-11 4 1-16,1-1 0 16,-5 4 0-1,-10 5-1 1,-17 4 0-16,-4 7-3 0,-1 2 1 16,-13 10-5-16,7 3 1 15,0 0-2-15,3 3 0 16,1 3-1-16,2-3 1 15,8 0-1-15,4-6 0 16,3-3 1-16,10-7 0 16,1-9 1-16,10-6 1 15,0 0-1-15,8-4 1 16,-8 1 0-16,-4-1 0 16,5 1 0-16,-12-3 0 15,1 2-2-15,-1 4 1 0,-3 0-1 16,4 2 1-16,-7 1 0 15,3 3 0-15,0 3-1 16,3 4 1-16,1-1 0 16,-1 0 0-16,-6 1-3 15,10 2 1-15,-3 0-5 16,3 1 0-16,3-4-6 16,1-9 0-16</inkml:trace>
  <inkml:trace contextRef="#ctx0" brushRef="#br0" timeOffset="103755.47">3249 10950 20 0,'4'28'10'0,"-8"-25"-3"0,4-3 7 16,0-6-10-16,-7 0 1 15,4-4 3-15,3-2 1 16,0-1-10-16,-8-3 0 15,8-2 8-15,8 5 1 16,-8-3-2-16,10 4 1 16,1 2-3-16,-1-2 1 15,1 3-2-15,6-1 1 16,-6 4-3-16,10 0 1 16,-3 2-2-16,-4-2 0 15,4 0-4-15,10 3 0 16,-7 3-6-16,-3-3 1 0,3-7-6 15,0-2 0-15</inkml:trace>
  <inkml:trace contextRef="#ctx0" brushRef="#br0" timeOffset="104056.56">3648 10918 35 0,'-7'32'17'0,"14"-23"-18"15,-7-9 26-15,0 0-24 16,0-6 1-16,0-3 0 16,-7-4 0-16,14-3-2 0,-7 1 0 15,3-4 2-15,4 0 0 16,0 0 0-16,4 4 0 15,0 2 0-15,3 0 0 16,10 4-2-16,1 0 0 16,3 5-5-16,4 1 1 15,3 3-8-15,8 0 1 16</inkml:trace>
  <inkml:trace contextRef="#ctx0" brushRef="#br0" timeOffset="104777.5">4195 10740 27 0,'14'0'13'0,"-7"6"-3"0,-7-6 15 16,3 0-22-16,4 0 0 0,-14 3 2 16,4 0 1-16,-8 4-7 15,11-1 0-15,-10 3 4 16,-1 4 0 0,0 12-4-1,4-3 1-15,7-7-3 16,0 1 1-16,0-6-1 15,18-4 1-15,3-3 0 16,7 0 0-16,15-3 2 16,6-6 0-16,0-4 1 15,11 1 0-15,-10-7-1 16,-11-2 1-16,-1-1-3 16,-6 0 1-16,-4 6-1 0,-6 1 0 15,-1 6-2-15,-11 9 0 16,-6 9-1-16,-4 7 1 15,0 9-1-15,-4 10 0 16,4 12 1-16,0 7 0 16,0 8 4-16,-7 4 0 15,4-3 1-15,-15-3 1 16,4-7 2-16,-4-5 1 16,-3-11-1-16,-7-5 0 15,7-13-2-15,-7-3 1 0,-1-10 0 16,5-6 0-16,-1-6-2 15,11-3 1-15,3-4 0 16,4-5 0-16,14-1-1 16,4-9 1-16,17 3-1 15,14-3 1-15,8-10 0 16,-1 1 0-16,11-4 1 16,11-3 0-16,-11 1 0 15,-7-1 0-15,3-3-2 16,-7 0 1-16,-10 3-1 15,-11 7 1-15,-3 2-4 16,-7 4 0-16,-8 6 0 16,-10 3 0-16,-7 13-1 15,-3 9 1-15,-4 10 0 16,0 12 0-16,3 9 1 16,0 4 1-16,8 3 0 15,3 6 1-15,10-6 0 16,8-10 1-16,14-9-2 0,7-13 0 15,-4-12-6-15,11-12 0 16,3-7-6-16,-10-10 0 16</inkml:trace>
  <inkml:trace contextRef="#ctx0" brushRef="#br0" timeOffset="105362.04">7645 10868 54 0,'-14'3'27'0,"-32"7"-34"15,32-7 52-15,-8 6-45 16,-6 4 0-16,-7 6-1 0,-11 6 0 15,-7 6 0-15,7-6 1 16,0 7-3-16,8-4 0 16,2 3-1-16,12 1 1 15,3-4 0-15,17-3 1 16,4-9-1-16,11-7 1 16,6-9 2-16,18-9 0 15,11-10 1-15,-7 0 1 16,-4 0-1-16,-6-3 1 15,2 6-1-15,-9 1 1 0,2 2-1 16,-13 10 1-16,3 9-3 16,-3-2 0-16,3 5 1 15,-4 3 1-15,1 7-3 16,3 3 1-16,0 3-3 16,7-3 1-16,4-6-7 15,3 0 1-15,11-10-4 16,0-12 0-16</inkml:trace>
  <inkml:trace contextRef="#ctx0" brushRef="#br0" timeOffset="105632.15">8181 10928 35 0,'49'-41'17'0,"-31"16"-15"16,-18 16 32-16,-14 2-34 16,-4 1 0-16,-6 9 0 15,-8-3 0-15,4 10 0 16,-1-1 0-16,-2 4 0 0,-1 2 0 15,0 4-1-15,7 0 1 16,4 0 1-16,7 3 0 16,11 6 2-16,10-12 0 15,10 5 1-15,11 1 1 16,15 7-1-16,6 2 1 16,-10-3-2-16,-4 4 1 15,-10-7-5-15,-21 6 0 16,-19 7-8-16,-20-4 1 15,-7-6-7-15,-11-12 0 16</inkml:trace>
  <inkml:trace contextRef="#ctx0" brushRef="#br0" timeOffset="106277.71">10996 11611 48 0,'-3'107'24'0,"6"-3"-24"0,-3-79 41 16,-3 3-39-16,3 0 1 0,-4-6 0 16,4-9 0-16,-3-10-5 15,-1-16 1-15,0-6 3 16,-3-12 0-16,-3-13-2 16,3-9 0-16,-4-13-1 15,8-6 1-15,3-10-1 16,10 7 0-16,4 3-1 15,4 3 1-15,10 9 0 16,11 13 0-16,14 13 1 16,-4 9 1-16,4 9 1 15,0 10 1-15,-3 12 0 16,-15 10 0-16,-10 6-1 16,-18 6 1-16,-11 6-4 15,-3-2 1-15,-11 2-5 16,-6-9 0-16,-1-3-3 0,0-6 0 15,1-3-8-15,6-4 0 16,7-9 1-16,8-9 0 16</inkml:trace>
  <inkml:trace contextRef="#ctx0" brushRef="#br0" timeOffset="106535.43">11917 10997 45 0,'10'28'22'0,"-13"3"-26"0,-1-24 47 0,-6-4-43 15,3 3 0-15,-7 10 1 16,-11 9 0-16,-7 6-1 16,-3 4 0-16,0 6 0 15,-1 6 1-15,8 0 0 16,7 0 0-16,7 0-1 15,10-3 1-15,15-7-5 16,14-15 0-16,6-9-10 16,5-20 1-16</inkml:trace>
  <inkml:trace contextRef="#ctx0" brushRef="#br0" timeOffset="106759.13">12238 11097 48 0,'0'-12'24'0,"-32"59"-22"0,22-25 36 16,-8 6-38-16,-14 6 1 15,-3 7-1-15,-7 6 1 16,3 3-1-16,7-3 0 16,4 0 0-16,3-9 0 15,4-7-3-15,3-6 0 16,8-3-4-16,6-6 0 15,1-19-8-15,-1-19 1 16</inkml:trace>
  <inkml:trace contextRef="#ctx0" brushRef="#br0" timeOffset="106955.38">11871 11044 42 0,'4'53'21'0,"38"-9"-21"16,-28-22 34-16,4 6-34 15,10 10 0-15,4 6 0 16,-1 3 0-16,1-6-1 16,0 6 1-16,3-3-2 15,0-7 0-15,4-12-6 16,-4-15 1-16,-3-23-5 16,-11-12 0-16</inkml:trace>
  <inkml:trace contextRef="#ctx0" brushRef="#br0" timeOffset="107162.66">12383 10671 42 0,'21'28'21'0,"14"44"-12"0,-21-44 39 16,14 22-44-16,8 7 0 15,2 21 0-15,5 7 1 16,-4 6-8-16,-8 3 1 15,-10-3 0-15,-14-10 1 16,-14 1-14-16,-14-10 1 16,-10-15-3-16,-5-10 0 15</inkml:trace>
  <inkml:trace contextRef="#ctx0" brushRef="#br0" timeOffset="107647.27">13328 11201 67 0,'14'25'33'0,"53"-19"-39"0,-39-6 68 16,1-3-61-16,13-3 1 0,11-7-2 15,0 1 0-15,-4 2-6 16,-3 4 1-16,-11 3-9 15,-10 6 1-15,-18 3-7 16,-7 0 0-16</inkml:trace>
  <inkml:trace contextRef="#ctx0" brushRef="#br0" timeOffset="107820.97">13268 11452 49 0,'0'34'24'0,"25"-6"-25"15,-8-18 40-15,15-1-40 16,7 0 0-16,7-2-6 0,7-7 1 16,7 0-4-16,-4-10 0 15</inkml:trace>
  <inkml:trace contextRef="#ctx0" brushRef="#br0" timeOffset="108412.74">14824 11238 48 0,'-21'-3'24'0,"-18"-6"-25"16,32 9 37-16,-4 0-36 15,1 3 0-15,-5 6 0 16,1 1 1-16,0 2-1 16,4 1 0-16,-1 2 0 0,0 4 1 15,1 6-3-15,-1-3 1 16,-3 13-3 0,11-23 1-16,3-2 1 15,0-4 1-15,3-3 0 16,8 3 2-16,3-6 0 15,0 4 1-15,-3-4 1 16,-1 0-1-16,-3 3 1 16,0-3-2-16,-7 0 1 15,4-3-2-15,-4 3 1 16,0 0-2-16,0-7 1 0,0 7 0 16,0 0 0-16,0 0-1 15,0 0 1-15,0 0-2 16,0 0 0-16,0 0-2 15,-4-3 0-15,1 3-3 16,-1-6 0-16,1 3-7 16,3-3 1-16</inkml:trace>
  <inkml:trace contextRef="#ctx0" brushRef="#br0" timeOffset="109114.95">14647 11492 26 0,'4'7'13'0,"-1"5"0"0,-3-12 17 0,4 0-24 16,3-3 1-16,4 0 3 16,-1-7 0-16,4-2-12 15,4-4 0-15,7-6 9 16,-1-9 0-16,-3 0-3 15,1-13 1-15,-1-13-2 16,-4-2 0-16,-2-10-1 16,-1-7 0-16,-4 1-1 15,-3 0 0-15,0 0-3 16,-7 9 0-16,0 9-1 0,-3 13 0 16,-1 16-1-16,1 0 0 15,-1 12-1-15,-3 10 1 16,4 9 1-16,-1 10 0 15,1 6 0-15,-1-4 1 16,1 7 0-16,-1 13 1 16,4 9 1-16,0 9 0 15,4 10 1-15,-1 18 0 16,4 10 1-16,4 3 0 16,3-6 0-16,0-3 1 0,4-10-5 15,-8-22 1-15,1-9-14 16,-1-22 1-16</inkml:trace>
  <inkml:trace contextRef="#ctx0" brushRef="#br0" timeOffset="109596.56">15367 11016 31 0,'4'-3'15'0,"-1"-1"2"0,-3 4 11 16,0 0-25-16,-3 4 0 16,-5 8 0-16,-6 1 1 15,-3-1-6-15,-8 10 1 0,0 6 3 16,4 10 0-16,0 3-2 15,0 6 1-15,0 3 0 16,7 3 0-16,7-6 0 16,7 0 0-16,0-9-1 15,7-10 1-15,7-6-4 16,7-6 0-16,7-10-11 16,4-9 0-16,3-6 0 15,0-1 1-15</inkml:trace>
  <inkml:trace contextRef="#ctx0" brushRef="#br0" timeOffset="109989.62">15737 11223 42 0,'4'-13'21'0,"-4"4"-19"0,0 9 43 0,0 0-43 16,0 3 1-1,0 6 0-15,0 7 1 0,0-7-5 16,-7 13 0-16,-7 10 3 16,-7 8 0-16,-4-2-1 15,-7 6 1-15,-3 6-3 16,3-12 1-16,4-7-4 16,3-3 1-16,4-9-7 15,3-6 1-15,11-13-7 16,7-7 0-16</inkml:trace>
  <inkml:trace contextRef="#ctx0" brushRef="#br0" timeOffset="110196.6">15522 11323 44 0,'18'34'22'0,"10"17"-25"15,-17-39 37-15,6 4-34 0,4 0 0 16,4 2-1-16,-4 1 1 16,-3-3-4-16,0 0 1 15,3-7-9-15,-4-6 1 16,1-15-1-16,0-7 0 16</inkml:trace>
  <inkml:trace contextRef="#ctx0" brushRef="#br0" timeOffset="110423.48">15928 11031 42 0,'21'63'21'0,"11"34"-26"15,-18-78 45-15,4 16-39 16,3 8 0-16,0 8 1 15,0 2 0 1,-14 22-6 0,-14-6 0-16,-7-12-8 15,-4-13 1-15</inkml:trace>
  <inkml:trace contextRef="#ctx0" brushRef="#br0" timeOffset="111188.01">16933 11276 43 0,'-31'3'21'0,"-15"-6"-15"0,39 3 30 0,-7 3-35 15,-8 6 0-15,-6 7 0 16,-4 12 1-16,1 1-3 16,2 2 1-16,5 3 1 15,3 7 0-15,3-3-1 16,4-10 1-16,7-3-1 16,7-3 1-16,10-9-1 15,12-4 0-15,9-9 0 16,5-12 0-16,-5-7 0 15,5-6 1-15,-1 0-1 0,-3-7 1 16,-4 7-2-16,-3 0 1 16,-8 6-3-16,4 4 0 15,-10 5-1-15,-4 7 1 16,-3 9-1-16,-8 7 1 16,-3 6 0-16,-4 9 0 15,-3 13 3-15,4 6 1 16,-4 15 1-16,3 4 1 15,-3 0 0-15,0 0 0 16,-4-3 0-16,4 2 1 16,0-5-2-16,0-7 1 0,0-2-1 15,0-4 0-15,3-7 0 16,4 1 1-16,0-10 0 16,7-5 0-16,3-5 0 15,8-2 1-15,3-3 0 16,0-7 0-16,11-2-2 15,10-4 1-15,11-6-2 16,14-7 1-16,3-5-6 16,1-7 1-16,-8 3-8 15,-10 0 1-15,-10-6-9 16,-22 6 0-16</inkml:trace>
  <inkml:trace contextRef="#ctx0" brushRef="#br0" timeOffset="111578.92">17607 11094 41 0,'0'3'20'0,"-3"-6"-12"0,-1 0 27 0,1 6-34 16,-8 10 0-16,-7 5 0 15,-3 4 0-15,-7 3-2 16,3 4 1-16,1 2 0 15,-1 13 0-15,0 6 0 16,8 0 0-16,6 4-1 16,7-4 1-16,4-3-3 15,0-3 1-15,15-10-9 16,16-6 0-16,8-18-2 16,3-10 0-16</inkml:trace>
  <inkml:trace contextRef="#ctx0" brushRef="#br0" timeOffset="111805.78">18009 11141 47 0,'7'10'23'0,"7"21"-25"0,-17-15 46 16,-8-1-43-16,-3 10 1 16,-3 13 0-16,-8 9 0 15,-7-3-3-15,-3 6 1 16,0 0 1-16,-1-6 1 15,5-3-4-15,2-7 1 0,8-2-5 16,4-17 1-16,6-11-8 16,4-4 1-16,7-16-3 15,0-15 0-15</inkml:trace>
  <inkml:trace contextRef="#ctx0" brushRef="#br0" timeOffset="111989.88">17702 11304 10 0,'4'-19'5'0,"10"29"12"0,-7-7 0 0,4 9-12 15,-1 14 1-15,4 2 1 16,4 0 1-16,3 6-11 16,0 7 1-16,4-3 6 15,-4-7 1-15,4 1-4 16,0-4 0-16,6-3-4 16,-2-13 0-16,-1-8-6 15,0-4 0-15,0-19-2 16,0-16 1-16</inkml:trace>
  <inkml:trace contextRef="#ctx0" brushRef="#br0" timeOffset="112193.77">18105 10878 21 0,'-7'-10'10'0,"-4"29"4"0,18-6 19 15,7 15-27-15,4 6 1 16,6 20 3-16,8 8 1 15,7 14-13-15,0 2 0 0,0 0 8 16,-4-5 0-16,-10-8-5 16,-8 1 1-16,-13 0-7 15,-11-6 1-15,-11-16-12 16,-7-10 0-16</inkml:trace>
  <inkml:trace contextRef="#ctx0" brushRef="#br0" timeOffset="112614.52">18972 11414 58 0,'11'38'29'0,"17"-10"-29"0,-14-19 47 15,11-3-45-15,10 1 1 0,8-1-3 16,6-3 0-16,0-3-5 16,-3-3 1-16,-7-6-8 15,-4-7 1-15,-10-19-7 16,-4-5 0-16</inkml:trace>
  <inkml:trace contextRef="#ctx0" brushRef="#br0" timeOffset="112784.42">19226 11157 44 0,'-7'63'22'0,"-21"56"-19"15,25-82 36-15,-1 20-39 16,1 2 0-16,-1 10-5 15,0-6 0-15,4-10-6 0,8-15 1 16,9-10-4-16,11-18 1 16</inkml:trace>
  <inkml:trace contextRef="#ctx0" brushRef="#br0" timeOffset="113214.73">20172 11480 45 0,'-14'19'22'0,"0"-19"-22"16,14-7 46-16,0 1-43 15,0-6 0-15,0-7 2 16,0-13 0-16,7 1-6 15,3-7 0-15,1-6 4 16,6 4 1-16,8 2-1 0,3 7 0 16,11 9-1-16,11 6 0 15,10 7-2-15,0 2 0 16,-11 4-5-16,-7 0 0 16,-6 0-13-16,-8-3 0 15</inkml:trace>
  <inkml:trace contextRef="#ctx0" brushRef="#br0" timeOffset="113513.14">21237 10884 48 0,'7'13'24'0,"-10"-7"-19"15,3-3 30-15,0 3-35 16,-7 7 0-16,-7 6 1 16,-8 12 0-16,-9 0-1 15,-8 19 0 1,-21 57 1 0,14 3 1-16,11-10-1 15,14-15 0-15,10-13-5 16,11-16 1-16,14-12-8 15,14-19 1-15,8-18-5 16,-5-7 0-16</inkml:trace>
  <inkml:trace contextRef="#ctx0" brushRef="#br0" timeOffset="113758.61">21742 11232 55 0,'-11'35'27'0,"-56"8"-34"0,46-21 54 15,-11 3-47-15,-7 7 1 0,-6 9-1 16,-1 6 1-16,-4-7-2 16,11 4 0-16,8-6-4 15,6-4 1-15,7-12-9 16,4-15 0-16,7-20-2 15,7-12 0-15</inkml:trace>
  <inkml:trace contextRef="#ctx0" brushRef="#br0" timeOffset="113933.5">21280 11238 26 0,'-4'0'13'16,"15"54"-3"-16,-4-26 19 0,3 6-26 15,1 10 1-15,3 10 1 16,4-7 0-16,-1 3-7 15,1 3 0-15,3-3 5 16,4-9 1-16,3-13-4 0,0-3 0 16,4-9-4-16,0-16 1 15,3-16-9-15,0-9 0 16</inkml:trace>
  <inkml:trace contextRef="#ctx0" brushRef="#br0" timeOffset="114160.37">21872 10737 19 0,'-7'-4'9'0,"7"77"5"0,0-48 3 0,7 12-8 16,4 10 0-16,6 16 7 16,5 6 0-16,9 6-20 15,1 4 1-15,3-7 12 16,4 0 0-16,-4-9-5 15,-10-10 1-15,-14 0-7 16,-22 4 0-16,-17 2-14 16,-21-15 0-16</inkml:trace>
  <inkml:trace contextRef="#ctx0" brushRef="#br1" timeOffset="118663.52">19833 11922 41 0,'-10'31'20'0,"34"-9"-6"0,-13-19 20 16,14 4-30-16,17-1 1 15,11 0 2-15,24 4 0 16,29-4-10-16,14 0 1 16,25-6 6-16,24-6 1 15,-3-4-5-15,3 1 1 16,1 0-5-16,-15-1 0 15,-32 1-3-15,-17-1 0 16,-25 4-9-16,-17-3 0 16,-22 6 0-16,-24 3 0 15</inkml:trace>
  <inkml:trace contextRef="#ctx0" brushRef="#br1" timeOffset="118933.6">19897 12289 46 0,'-18'28'23'0,"43"-6"-18"16,-8-19 45-16,22 3-48 15,11-2 1-15,31 2 2 16,42-3 0-16,18-3-7 15,39-3 1-15,0-7 2 16,-3-2 1-16,-22-1-6 16,-28 4 1-16,-32 3-10 15,-24 2 0-15,-29 8-5 0,-7-1 0 16</inkml:trace>
  <inkml:trace contextRef="#ctx0" brushRef="#br1" timeOffset="120884.81">24437 10138 40 0,'0'31'20'0,"-7"19"-14"15,0-25 33-15,0 16-36 16,-7 19 0-16,-4 24 1 0,-3 26 0 16,-4 15-7-16,0 23 1 15,4-13 0-15,4-16 0 16,3-25-8-16,6-16 0 15,8-18-5-15,11-19 1 16</inkml:trace>
  <inkml:trace contextRef="#ctx0" brushRef="#br1" timeOffset="121231.43">24617 11552 48 0,'3'31'24'0,"-10"-37"-27"16,4-7 44-16,-4-15-39 15,0-25 0-15,0-13 1 16,0-22 0-16,-4-15-4 15,7-10 0-15,1-6 3 16,-1 9 0-16,4 0-1 16,0 7 0-16,15 15 0 15,6 10 0-15,7 12-1 16,4 16 0-16,3 18-4 16,4 16 1-16,-4 20-10 0,-3 14 0 15,-11 11-3-15,-7 8 0 16</inkml:trace>
  <inkml:trace contextRef="#ctx0" brushRef="#br1" timeOffset="121411.04">24373 11216 57 0,'-7'25'28'0,"32"-15"-31"0,-7-10 56 0,10 0-54 16,7 0 1-16,15 3-5 15,-1 3 1-15,7 1-4 16,1-4 1-16,-1-3-10 16,-6 0 1-16</inkml:trace>
  <inkml:trace contextRef="#ctx0" brushRef="#br1" timeOffset="121847.42">26116 11608 25 0,'-14'29'12'0,"0"-26"-1"0,10 0 9 16,1-3-17-16,-4 0 1 16,-4 0 4-16,1-6 1 15,-4-7-9-15,3-12 0 16,0-6 7-16,4-10 0 0,4-12-2 15,6 9 1-15,4-3-3 16,7 0 1-16,8 3-3 16,2 9 1-16,5 10-1 15,-8 6 0-15,7 10-4 16,0 3 1-16,0 6-11 16,1 3 1-16,-5 0-5 15,-3 0 1-15</inkml:trace>
  <inkml:trace contextRef="#ctx0" brushRef="#br1" timeOffset="122116.98">26702 11119 46 0,'21'19'23'0,"-7"-16"-21"0,-14-3 41 16,0 0-42-16,0 3 0 15,-3 4 0-15,-8 5 0 16,-7 4-2-16,-6 9 1 16,-8 3 0-16,-3 10 1 15,-1 12-1-15,5 6 0 16,2 1 0-16,8-1 0 16,7 1-3-16,7-7 0 15,11-3-6-15,17-16 0 16,10-18-6-16,1-10 1 0</inkml:trace>
  <inkml:trace contextRef="#ctx0" brushRef="#br1" timeOffset="122342.72">27072 11210 45 0,'-10'44'22'0,"-29"9"-21"16,28-34 38-16,-6 6-37 15,-5 3 0-15,-13 4 1 16,3 5 1-16,1 1-5 16,6 0 0-16,4-1 1 15,3-2 1-15,0-1-5 16,8-12 0-16,3-6-5 16,3-10 0-16,1-12-6 15,-1-7 0-15</inkml:trace>
  <inkml:trace contextRef="#ctx0" brushRef="#br1" timeOffset="122536.78">26843 11282 31 0,'14'32'15'0,"4"55"-4"0,-11-68 22 16,3 9-30-16,1 7 1 15,3-1 0-15,0 4 1 16,4 3-7-16,6 3 1 0,1-7 2 15,0-8 0 1,-1-14-7-16,1-15 1 0,3-12-9 16,1-13 1-16</inkml:trace>
  <inkml:trace contextRef="#ctx0" brushRef="#br1" timeOffset="122747.39">27100 10875 35 0,'0'22'17'0,"32"75"-12"16,-18-66 25-16,4 16-24 15,3 6 1-15,0 10 1 16,0 6 0-16,-6 3-11 16,-1-3 0-16,-7 0 5 15,0 6 1-15,-11-9-10 16,-10 6 1-16,-4-18-9 15,-6-17 0-15</inkml:trace>
  <inkml:trace contextRef="#ctx0" brushRef="#br1" timeOffset="123169.86">27760 11301 48 0,'-3'13'24'0,"13"18"-15"16,-3-28 39-16,4 3-43 15,3 4 0-15,14-1 1 16,18 4 0-16,7-1-9 0,17-2 0 15,-3-1 4-15,-3 0 0 16,-8 1-8-16,-10-1 0 16,-10 7-12-16,-12-3 1 15</inkml:trace>
  <inkml:trace contextRef="#ctx0" brushRef="#br1" timeOffset="123364.75">27792 11674 38 0,'10'28'19'15,"19"1"-14"-15,-15-23 19 0,14 6-25 16,7 4 1-16,11 0-3 16,14-4 1-16,7-5-1 15,0-11 0-15,-10-5-8 16,3-13 1-16</inkml:trace>
  <inkml:trace contextRef="#ctx0" brushRef="#br1" timeOffset="123738.14">29079 11238 47 0,'15'0'23'0,"-5"-3"-25"0,-10-3 44 15,-7 0-41-15,-7-4 0 16,-11 1 0-16,1 3 0 16,-5 2-2-16,-9 8 1 15,-12 2 0-15,-3 10 1 16,0-1-2-16,4 13 1 16,0 10-3-16,3 9 1 15,3 6-3-15,12 4 0 16,6 2-3-16,11-2 0 15,10-1 0-15,15-9 1 16,7-9 4-16,17-10 1 16,14-12 5-16,8-19 0 0,-8-13 5 15,0-9 0-15,1-16 0 16,-8-6 1-16,-7-9-4 16,1-1 1-16,-15 1-7 15,-3 3 0-15,-8-1-13 16,-6 1 0-16</inkml:trace>
  <inkml:trace contextRef="#ctx0" brushRef="#br1" timeOffset="123950.54">29397 11740 62 0,'35'75'31'0,"-45"-15"-40"0,-1-38 52 16,-10 15-45-1,-11 4 0-15,-7 3-10 0,1-3 1 16,-8-10 2-16,-4-6 0 16</inkml:trace>
  <inkml:trace contextRef="#ctx0" brushRef="#br1" timeOffset="125180.98">31119 11646 49 0,'17'22'24'0,"-13"-19"-19"16,-4-3 37-16,-4 3-42 16,-6 0 0-16,-12 7 0 15,-9 2 1-15,-8 7-2 16,-3 6 1-16,-4-6-2 16,0 12 1-16,0 1-2 15,7 2 0-15,4-6-1 16,7-6 0-16,10 3 0 15,7-9 0-15,11-3 1 16,15-7 0-16,9-3 2 16,12-9 0-16,6 3 1 15,0-7 0-15,-3 4 0 0,-4 0 0 16,1-7-1-16,-8 7 1 16,-7 0-3-16,-3-4 1 15,-8 10-3-15,-3 3 1 16,-3 7-1-16,-8 2 1 15,1 7 0-15,-4 6 0 16,0 13 5-16,0 3 0 16,-4 12 4-16,-3 10 0 15,-4-4 1-15,-3-2 0 16,-7-4-1-16,0-9 1 0,-1 0-4 16,-6-10 1-16,3-5-2 15,1-8 0-15,-1-8-1 16,4-10 0-16,3 0 1 15,7-12 0-15,8-7 0 16,6-3 0-16,11 1 0 16,11-4 0-16,7-3 0 15,13-7 0-15,15-2 0 16,11 2 1-16,-4-2 0 16,14-4 0-16,3-6 0 15,-2 4 0-15,-8 2 0 16,-7 0 0-16,-8 4-2 15,-6-1 0-15,-7 4-1 16,-7 0 1-16,-15 5-1 16,-9 8 0-16,-12-1-1 0,-10 6 1 15,-11 4-1-15,1 6 1 16,-1 9-1-16,-3 10 0 16,-1 6 0-16,5 0 1 15,3 0 0-15,10 3 1 16,7 0 0-16,8 6 0 15,7 0 0-15,6-2 0 16,11-7 0-16,8-4 0 16,2-2-7-16,1-6 0 15,0-17-6-15,-14-2 1 16</inkml:trace>
  <inkml:trace contextRef="#ctx0" brushRef="#br1" timeOffset="125569.06">32029 11110 44 0,'24'-7'22'0,"5"11"-21"0,-19-8 37 16,4 1-36-1,-3 13 1-15,-4 12-1 0,-7 9 1 16,-11 16-5-16,-6 13 1 15,-4 24 2-15,-8 10 0 16,1 7-2-16,3 9 1 16,-3-7-3-16,7-15 1 15,0-22-5-15,7-19 1 16,-4-25-9-16,0-16 1 16</inkml:trace>
  <inkml:trace contextRef="#ctx0" brushRef="#br1" timeOffset="125764.68">31450 11671 63 0,'50'16'31'0,"69"-4"-40"16,-80-15 60-16,28-3-51 16,32 0 1-16,3-4-1 15,18 4 1-15,-7-7-4 16,-7 1 0-16,-14-1-8 15,-18 1 1-15,-21-1-7 16,-21 4 0-16</inkml:trace>
  <inkml:trace contextRef="#ctx0" brushRef="#br1" timeOffset="126529.73">25231 13446 46 0,'7'41'23'0,"3"-16"-17"0,-6-22 24 0,3-3-29 16,0-6 0-16,4-10 2 15,-1-12 0-15,1-10-3 16,-1-21 0-16,-3-4 2 16,0-12 1-16,-3 6-1 15,3-10 0-15,0 7-1 16,0 9 1-16,7 4-1 16,0 5 0-16,7 4-1 15,4 16 1-15,10 15-1 16,1 13 0-16,-5 6-4 15,-2 9 1-15,-1 1-6 16,-10 5 0-16,-8 10-7 16,-6 3 0-16</inkml:trace>
  <inkml:trace contextRef="#ctx0" brushRef="#br1" timeOffset="127039.47">25104 13248 43 0,'10'22'21'0,"50"19"-16"0,-39-35 34 16,11 7-37-16,14 6 1 16,10 0 1-16,4-1 1 15,-7-2-6-15,-3 0 0 16,-4-7 4-16,-1-3 0 16,-2-6-1-16,-4-3 0 15,-8-3-2-15,-6 0 1 0,-7-4-1 16,-11 1 1-16,-11 3-2 15,-6-1 1-15,-8 1-1 16,4 3 0-16,0 3-1 16,-4 0 0-16,-3 6-1 15,0 4 1-15,3 8-1 16,1 1 1-16,2-3 0 16,8-4 0-16,4 4 1 15,6 0 0-15,4-4 0 16,8-2 1-16,-1-7 0 15,3-3 0-15,4 0 0 16,1-3 0-16,-5-3-1 16,1-4 1-16,-4-2-2 15,0-1 1-15,-3 0 0 16,-1 4 0-16,-3 3 0 16,0 6 1-16,4 3-1 15,-8 9 1-15,1 1 0 0,0 0 1 16,-1 12-1-16,1 0 0 15,3 0-2-15,3-3 1 16,1-3-6-16,3-7 1 16,7-12-7-16,4-9 0 15</inkml:trace>
  <inkml:trace contextRef="#ctx0" brushRef="#br1" timeOffset="127536.19">26254 13258 34 0,'7'-10'17'0,"-11"17"-14"0,1-4 26 16,-8 6-29-16,4 4 0 0,-3-7 1 15,-8 0 0-15,-3 7-1 16,-8 6 1-16,-2 9 0 16,-1 3 1-16,0 1 0 15,8 2 0-15,6 4 0 16,7-1 0-16,11 1-1 15,11-4 0-15,10-8-1 16,11-14 0-16,3-6-1 16,14-15 1-16,8-10-2 15,6-6 0-15,1-22-1 16,-1-16 1-16,1-25 0 16,-8-12 0-16,-3-6 0 15,-14-20 0-15,0 4 1 0,-11-1 1 16,7 1 0-16,-3 9 0 15,-11 19 2-15,-7 22 0 16,-7 16 0-16,-7 24 1 16,-7 17 0-16,0 24 0 15,-7 19-1-15,-10 26 1 16,-5 24-2-16,-2 29 0 16,-1-1-2-16,4 4 1 15,3 3-1-15,7-22 0 16,4-16-1-16,4-12 1 0,3-22-3 15,-1-13 1-15,-2-9-6 16,-4-16 0-16,0-16-4 16,-4-6 1-16</inkml:trace>
  <inkml:trace contextRef="#ctx0" brushRef="#br1" timeOffset="127897.77">26271 13085 32 0,'25'25'16'0,"42"19"-8"15,-42-34 29-15,14 5-32 16,17 4 0-16,0-6 3 16,1 2 1-16,-1 1-12 15,1 0 1-15,-8-4 7 16,-6-2 0-16,-12-1-3 0,-2-3 0 16,-8-2-2-16,-4-4 0 15,-6-7 0-15,-4 1 0 16,-14 3-1-16,-7 3 0 15,-7 0 0-15,-4 3 1 16,4 6-2-16,0 1 1 16,-1 9 0-16,1 3 0 15,4 0-1-15,3 3 1 16,6 3 0-16,5-9 1 16,6-4-1-16,1-5 1 15,7 9-1-15,3-7 1 16,3-2-2-16,4-4 1 0,4-6-5 15,0 0 1-15,-4-6-10 16,4-10 1-16</inkml:trace>
  <inkml:trace contextRef="#ctx0" brushRef="#br1" timeOffset="128153.43">27009 13524 37 0,'-7'0'18'0,"7"-15"-16"16,0 5 25-16,0-2-26 15,0-4 1-15,0-3 1 16,3 4 1-16,1-1-4 16,3-3 1-16,3 6 2 0,11 4 0 15,8 0-1-15,-1 2 1 16,0 1-4-16,0 3 0 15,-3 0-6-15,0 0 0 16,-4-4-7-16,-7 4 1 16</inkml:trace>
  <inkml:trace contextRef="#ctx0" brushRef="#br1" timeOffset="128783.59">27386 13440 41 0,'7'47'20'0,"-3"-25"-23"0,-1-16 33 0,1 0-31 16,-4-6 0-16,0 0-3 15,0-3 1-15,0-9 2 16,0-7 1-16,-4-6-3 16,4-4 1-16,-3-2 0 15,3 3 0-15,3 6 2 16,8 3 0-16,3 6 0 15,4 7 1-15,6 6 0 16,5 0 1-16,6 0 0 16,7 0 0-16,4 3 0 15,3-3 0-15,1 0 1 16,3-3 1-16,0 0-1 16,-8 6 1-16,-2-3-1 15,-8 0 0-15,0-3-1 16,-10 3 0-16,-4 0-3 15,-7-6 0-15,-7 6-3 0,-3 6 1 16,-8 7-3-16,-3 9 0 16,-3 9 0-16,-4 3 0 15,-4 17 2-15,7 5 0 16,1 13 2 0,3 0 1-16,-4 0 1 0,-6-6 1 15,-5-4 0-15,1-5 0 16,-7-4-1-16,-7-3 0 15,-8-6-1-15,-2-16 0 16,-1-10 0-16,0-15 0 16,3-3 1-16,5-9 1 0,2-7 1 15,12-3 1-15,10-3 0 16,14 3 1 0,60-3-1-1,0 3 1-15,10 0-1 16,-3 0 0-16,-3-3-3 15,-11 3 1-15,-4 6-11 16,-3-6 0-16,-7-3-1 16,-4 6 0-16</inkml:trace>
  <inkml:trace contextRef="#ctx0" brushRef="#br1" timeOffset="129204.15">29520 13662 25 0,'-7'13'12'0,"-7"-10"-4"0,11 0 20 0,-4-3-27 15,-7 0 1-15,-15-3 1 16,-2 0 1-16,-8-3-5 16,-4-1 1-16,1 7 2 15,0 3 0-15,7 7-1 16,-1 6 0-16,8 5-2 15,7 5 0-15,10 2-2 16,11-6 1-16,7 0-1 16,11-4 0-16,14-2 0 15,14-3 0-15,3-4-1 16,-3-3 0-16,-7-2-5 16,-8-1 1-16</inkml:trace>
  <inkml:trace contextRef="#ctx0" brushRef="#br1" timeOffset="129475.19">29644 13876 19 0,'7'18'9'0,"4"-15"-1"0,-11-3 11 15,0-12-13-15,0-4 1 16,-4-15 6-16,-3-7 1 16,-7-9-15-16,0-6 0 15,-4-13 10-15,-3-3 1 16,3-19-4-16,4 0 1 15,7 4-4-15,4 9 1 16,10 9-2-16,10 16 1 0,8 9-2 16,7 16 0-16,7 6-2 15,-1 19 0 1,-2 12-4-16,-5 4 0 0,-6 6-7 16,-11 0 0-16,-14 3-5 15,-7 0 0-15</inkml:trace>
  <inkml:trace contextRef="#ctx0" brushRef="#br1" timeOffset="129641.09">29323 13531 60 0,'35'25'30'0,"36"3"-39"15,-50-22 57-15,21-3-48 16,15 7 0-16,6-7-10 15,4 6 1-15,-3 4-3 16,-8-1 1-16</inkml:trace>
  <inkml:trace contextRef="#ctx0" brushRef="#br1" timeOffset="130223.03">31087 14387 37 0,'3'56'18'0,"1"-65"-12"15,-4 9 19-15,3-10-24 16,-3-12 1-16,0-9 3 15,4-10 0-15,-1-15-5 16,1 2 1-16,-1-8 2 16,5-4 1-16,-1-9-1 0,0 3 0 15,0 12-3-15,3 10 1 16,8 6-2-16,3 9 1 16,11 10 0-16,3 13 1 15,4 5 0-15,3 11 1 16,-3 11 0-16,-7 7 1 15,-4 3-2-15,-10-3 1 16,-11 6-2-16,-14 7 1 16,-11 3-2-16,-7-1 0 15,-13-9-2-15,-5-6 0 16,8 0-2-16,3-12 1 0,4-1-5 16,3-9 0-16,11-9-6 15,0-4 1-15</inkml:trace>
  <inkml:trace contextRef="#ctx0" brushRef="#br1" timeOffset="130509.93">31884 13421 26 0,'28'3'13'0,"4"10"4"16,-25-13 15-16,4 0-27 15,3 3 1-15,-7 0 2 16,-4 6 1-16,-10 4-12 16,-10 2 0-16,-15 14 7 0,-10 2 1 15,3 10-3-15,4 9 0 16,-4 6-2-16,3 13 0 16,5 3 0-16,2-9 0 15,12 0-3-15,6-10 1 16,11-18-5-16,11-20 1 15,6-8-10-15,19-14 1 16</inkml:trace>
  <inkml:trace contextRef="#ctx0" brushRef="#br1" timeOffset="130734.56">32237 13527 34 0,'3'13'17'0,"-3"37"-5"16,-3-34 20-16,-4 0-29 15,-4 12 1-15,-10 6 1 16,-7 7 0-16,-7 6-6 16,-8 3 0-16,1 4 4 15,0-7 1-15,-1 3-4 16,8-3 1-16,7-16-5 16,7-6 0-16,6-9-11 15,15-16 1-15,11-13-1 16,7-12 0-16</inkml:trace>
  <inkml:trace contextRef="#ctx0" brushRef="#br1" timeOffset="131139.65">31937 13631 27 0,'0'9'13'0,"11"29"-8"0,-8-10 22 16,4 7-26-16,7 5 1 15,-3 7 1-15,-1 4 0 16,5-4-4-16,2-3 0 15,4 3 2-15,4-13 1 16,0-3-3-16,3-12 0 16,-3-9-5-16,-4-10 0 15,0-10-2-15,-3-5 0 16,-1-14-2-16,4-5 1 0,-3-16 2 16,0-10 0-16,-1 1 2 15,1-14 0-15,0 4 13 31,87 113-8-31,-207-207 6 16,102 66 0-16,0 22 2 16,0 15 1-16,0 23 2 15,7 21 0-15,11 19-4 16,7 32 1-16,6 15-1 16,8 22 0-16,14 13-2 15,0-1 0-15,-4 7-2 16,-6-16 0-16,-12-6-6 15,-6 4 0-15,-11 2-12 16,-21 6 1-16</inkml:trace>
  <inkml:trace contextRef="#ctx0" brushRef="#br1" timeOffset="134261.51">14527 12000 44 0,'0'-9'22'0,"0"18"-7"15,0-9 23-15,4 0-36 16,-1 3 1-16,5 4 3 16,2 2 1-16,4 1-7 15,14-4 0-15,22 0 5 16,20-3 1-16,29-9-2 16,21-3 1-16,25-7-3 15,6-3 0-15,-6 0-4 16,-11 4 0-16,-28 2-8 0,-25 0 1 15,-21 10-12-15,-25 3 1 16</inkml:trace>
  <inkml:trace contextRef="#ctx0" brushRef="#br1" timeOffset="134922.99">16595 12326 43 0,'0'0'21'0,"35"-12"-13"0,-21 9 26 0,4 0-29 15,6-1 1-15,5 1 6 16,2 0 0-16,15 0-14 16,14 0 1-16,25-3 8 15,17-7 1-15,11 1-4 16,18-1 1-16,20-12-5 15,-3 0 1-15,-3 6-6 16,-11 7 1-16,-10-1-7 16,-29 7 1-16,-18-1-11 15,-31 14 1-15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2-09T15:33:25.67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10679 3600 27 0,'3'25'13'0,"11"-16"-3"0,-10-6 13 0,6 0-21 16,1-3 0-16,0-3 1 16,3-3 1-16,7 0-5 15,0 6 1-15,4-7 2 16,3 7 1-16,11 0 0 16,3 7 0-16,0-4 0 15,8 0 0-15,6 3 0 16,-3 0 0-16,7 1 0 15,4-4 1-15,6-3-1 16,1-3 0-16,10 3-1 16,0-3 1-16,-3 3-1 15,3 0 0-15,14 3-2 0,4 6 1 16,7-6 0 0,-4 3 0-16,7-2-2 15,4-4 1-15,11-4 0 16,-1-5 1-16,11-7 0 0,14 1 0 15,11 2 0-15,3-6 1 16,8 4-1-16,6 5 1 16,-10 7-1-16,7 6 1 15,7 4-1-15,-11 2 0 16,4 10-1-16,7-10 0 16,-7 1-1-16,10-1 1 15,0 7-1-15,-6-7 0 16,-4 0-1-16,-18 1 1 0,-17-10-1 15,-26 0 1-15,-16-6-1 16,-26 2 1-16,-17-5-6 16,-11 3 1-16,-17-4-11 15,-21-2 1-15</inkml:trace>
  <inkml:trace contextRef="#ctx0" brushRef="#br0" timeOffset="16079.46">3845 4986 44 0,'-10'15'22'0,"20"-24"-14"0,-6 12 23 16,-4 9-30-16,0 4 0 16,-4 12 1-16,-3 13 0 15,-3 9-3-15,-1 16 1 16,-7 19 0-16,4 3 1 16,-3 3-3-16,-4 3 1 0,3-10-5 15,0-8 1-15,4-11-8 16,4-11 1-16,-1-13-2 15,0-13 1-15</inkml:trace>
  <inkml:trace contextRef="#ctx0" brushRef="#br0" timeOffset="16379.42">4216 4590 42 0,'3'7'21'0,"4"37"-27"16,-7-26 42-16,-7 17-36 16,-3 24 0-16,-1 17 1 15,-3 18 0-15,-4 16-2 0,1 9 1 16,-4 0 0-16,3-9 1 15,-3-13-2-15,7-12 0 16,-4-20-4-16,7-8 0 16,4-16-6-16,4-13 0 15,3-13-1-15,0-15 1 16</inkml:trace>
  <inkml:trace contextRef="#ctx0" brushRef="#br0" timeOffset="16608.5">3662 5588 53 0,'17'3'26'0,"33"-6"-35"0,-22-7 58 0,0 4-49 15,8-3 1-15,9 5 0 16,8-5 1-16,-3 6-5 15,-4 0 1-15,-4 0-4 16,-3 3 0-16,-7 0-9 16,-4-7 0-16</inkml:trace>
  <inkml:trace contextRef="#ctx0" brushRef="#br0" timeOffset="17011.4">4283 5672 46 0,'21'32'23'0,"14"-26"-18"0,-21-6 35 16,7 3-39-16,8-6 0 16,2 6 0-16,-2-3 0 15,-8-9-2-15,0-4 0 16,-3-3 0-16,-8 1 1 0,-6-4-1 15,-8 3 0-15,-3 1-1 16,-7 2 0-16,0 4-1 16,0 2 1-16,-7 7-1 15,3 7 1-15,0 2 0 16,4 7 0-16,4 3 1 16,-8-1 0-16,11 11 1 15,3-1 1-15,8 3 0 16,3 0 0-16,11-2 0 15,-8-4 1-15,1-6-2 16,10-7 0-16,-3-2-4 16,6-7 1-16,1-13-9 15,7-2 0-15</inkml:trace>
  <inkml:trace contextRef="#ctx0" brushRef="#br0" timeOffset="17342.87">4745 4841 41 0,'-4'0'20'0,"15"10"-16"0,-11-4 30 0,3 13-33 16,-3 6 1-16,0 12 0 15,-3 7 0-15,-4 25-3 16,3 16 0-16,-3 3 2 16,4 9 0-16,-1-12-1 15,1-7 0-15,3-9-3 16,-7-9 1-16,7-13-6 15,0-13 1-15,0-12-6 16,0-6 0-16</inkml:trace>
  <inkml:trace contextRef="#ctx0" brushRef="#br0" timeOffset="17775.3">4875 5901 38 0,'-3'60'19'0,"-4"6"-22"0,14-54 31 15,-7 4-28-15,3-4 0 16,-3-2 1-16,7-10 1 15,-3-6-3-15,3-10 1 0,-7-12 0 16,7-1 1-16,4-11-1 16,-1-14 1-16,1 10-2 15,-1-6 1-15,1-3-1 16,-4 6 0-16,7 0 0 16,4-3 1-16,3 12 0 15,7 10 0-15,0 6 1 16,8 19 1-16,-1 9 0 15,-10 0 1-15,-4 1-1 16,4 8 0-16,-15 7-2 16,-10 6 1-16,-18-2-3 15,-13 11 1-15,-12-2-4 16,-6-7 0-16,0-6-7 16,3-7 0-16</inkml:trace>
  <inkml:trace contextRef="#ctx0" brushRef="#br0" timeOffset="18152.47">5574 5384 44 0,'14'6'22'0,"-3"-12"-20"0,-11 6 38 0,0 3-41 16,0 6 1-16,-11-2 0 16,-3 8 0-16,-11-5-1 15,-3 8 1-15,-4-2-1 16,0 3 0-16,4 0 0 16,7 3 0-16,3-3 0 15,8-1 1-15,3 1 0 16,14 0 0-16,14-3 2 15,7-1 0-15,-7-2 0 16,8-4 0-16,-8 4 0 16,-7-4 0-16,-3-2-4 15,-11 5 1-15,-22 13-6 16,-9-3 0-16,-8 6-8 16,-4-21 1-16</inkml:trace>
  <inkml:trace contextRef="#ctx0" brushRef="#br0" timeOffset="18543.71">7003 4973 27 0,'-11'-9'13'0,"0"27"-7"16,8-14 15-16,-4 2-17 15,0 13 1 1,-11 65 2 0,8 17 0-16,-1 5-10 15,0-2 1-15,1-13 5 16,-1-16 0-16,1-12-7 16,3-19 0-16,0-19-8 15,-4-19 1-15</inkml:trace>
  <inkml:trace contextRef="#ctx0" brushRef="#br0" timeOffset="18932.77">6558 5362 26 0,'18'22'13'0,"45"15"-3"0,-38-21 16 16,17 3-23-16,8 0 0 15,13 0 4-15,11-4 1 16,11-2-9-16,3-1 0 15,-3-5 5-15,-11-1 1 16,-14-3-2-16,-11 0 0 0,-10-3-3 16,0-3 1-16,-14 3-2 15,-8-3 0-15,-6 0 0 16,-11-7 1-16,0 4-2 16,-11 0 0-16,-6 6 0 15,-8 3 0-15,-7 6-1 16,7 10 0-16,1 9-1 15,6-3 1-15,8 4 0 16,10 2 0-16,3-9 1 16,15-6 0-16,10-16 2 15,0-10 1-15,4-5 0 16,-7-7 0-16,-1-7-1 16,-13 7 1-16,-1-6-3 15,-10-6 0-15,-7-7-8 16,-7-9 0-16</inkml:trace>
  <inkml:trace contextRef="#ctx0" brushRef="#br0" timeOffset="19639.4">9335 5707 38 0,'-11'0'19'0,"18"-3"-18"0,-3-16 30 0,-8-9-30 15,0-29 0 1,-6-9 3-16,-1-12 1 0,1-4-5 16,-1-5 0-16,4 8 3 15,7-2 0-15,4 5 0 16,13 14 0-16,4 5-2 15,8 7 1 1,9 6-1-16,12 3 1 0,-4 13-3 16,-11 12 1-16,-7 23-5 15,-7 8 0-15,-10 20-10 16,-15 6 0-16</inkml:trace>
  <inkml:trace contextRef="#ctx0" brushRef="#br0" timeOffset="19851.88">9059 5550 45 0,'-7'3'22'0,"28"-3"-13"0,-10-3 33 16,7 0-41-16,17 0 1 16,11 0 0-16,3 3 1 15,8 0-5-15,3 0 0 16,3 0-2-16,-6-7 0 15,-5 7-9-15,-2 0 1 16,-4-12-4-16,-4-4 0 16</inkml:trace>
  <inkml:trace contextRef="#ctx0" brushRef="#br0" timeOffset="20016.41">9857 5512 44 0,'7'35'22'0,"0"40"-22"15,-7-59 42-15,0 6-43 16,0-3 1-16,0-1-5 16,0-2 1-16,0-7-7 15,0-15 1-15,0-6-4 16,0-7 1-16</inkml:trace>
  <inkml:trace contextRef="#ctx0" brushRef="#br0" timeOffset="20177.9">9680 5211 27 0,'14'41'13'0,"11"12"-8"0,-14-43 22 16,-1 2-27-16,8 1 0 16,3 3-6-16,7-1 1 15,4 4-2-15,0-16 1 16</inkml:trace>
  <inkml:trace contextRef="#ctx0" brushRef="#br0" timeOffset="20509.82">10089 5628 23 0,'8'29'11'0,"2"-17"-7"16,-10-12 14-16,4-6-20 15,-1-7 1-15,1 1-1 16,-4-7 0-16,3 3 2 16,-3 4 1-16,-3-20-3 15,-1 1 1-15,4 0 0 16,0-1 1-16,0 7 0 16,4 10 0-16,3 2 0 15,3 4 0-15,4 12 1 16,4 9 1-16,-4 13 1 15,4-3 0-15,-1 3 0 16,1 7 0-16,0-1-1 16,-1-3 1-16,1-3-5 15,0-3 0-15,-4-6-7 0,0-3 1 16</inkml:trace>
  <inkml:trace contextRef="#ctx0" brushRef="#br0" timeOffset="20960.97">10767 4797 43 0,'7'57'21'0,"0"43"-24"0,-4-72 41 0,-3 16-39 15,0 16 1-15,4-1 0 16,-1 4 0-16,1 0 1 16,0-4 0-16,3-11 0 15,3-14 1-15,1-9 1 16,-4-3 0-16,0-6-1 16,-4-10 1-16,-3 3-1 15,-7-15 0-15,-3-6-3 16,-4-4 0-16,-8 0-2 15,-6-3 0-15,-3 7 0 16,-5 2 0-16,1 7 1 16,0 13 0-16,3 9 1 15,4 2 1-15,7 11 1 16,6 5 1-16,8 4-1 16,11-6 1-16,6-10 0 0,12-6 0 15,9-4-1-15,8-5 0 16,-7-10-5-16,0-10 1 15,-1-5-11-15,-6-1 1 16</inkml:trace>
  <inkml:trace contextRef="#ctx0" brushRef="#br0" timeOffset="21575.93">12764 5503 52 0,'-22'9'26'0,"-16"16"-27"0,27-21 42 16,-10 2-41-16,-4 3 1 15,-7 4-1-15,-3 6 1 16,3 3-2-16,4 0 0 16,3 3 0-16,4 0 0 15,4 0-1-15,2-3 1 16,5-3-1-16,6-10 1 16,8 0-1-16,10-9 1 15,11 0 0-15,3-15 1 0,0 2-1 16,-3-3 0-1,-4-2 0-15,-3 2 1 0,-4 0-1 16,0 4 1-16,0 2-2 16,-3 4 1-16,3 12 0 15,0 4 0 1,10 18 0 0,5 0 0-16,2 4 0 15,1-4 1-15,0-6-4 16,-4 0 0-16,-3-13-7 15,-7-6 0-15</inkml:trace>
  <inkml:trace contextRef="#ctx0" brushRef="#br0" timeOffset="22175.89">14069 5312 44 0,'10'6'22'0,"26"-3"-16"15,-22 0 36-15,14 3-40 16,11 1 1-16,10-4 0 15,8 0 1-15,3 0-5 16,-7-3 0-16,-8 3 3 16,-9-3 0-16,-8 10-2 15,-7 2 1-15,-10 7-3 16,-11 12 1-16,-14-6-2 16,-11 1 0-16,-10 2-2 15,-4 6 1-15,-11-9 0 16,4 4 0-16,4-4 1 0,3 0 0 15,8 6 2-15,9-3 1 16,8-3 1-16,11 1 1 16,10-5-1-16,7-2 1 15,11 0-2-15,3-6 1 16,7-10-3-16,4-3 0 16,0-3-9-16,-4-13 1 15,-3-3-4-15,-15 0 1 16</inkml:trace>
  <inkml:trace contextRef="#ctx0" brushRef="#br0" timeOffset="22388.72">14079 5594 39 0,'-3'19'19'0,"24"-10"-17"0,-10-9 36 0,6 0-37 16,11 0 1-16,4 3-1 16,7 0 1-16,0 1-7 15,0-4 1-15,-1 0-8 16,-2-4 0-16</inkml:trace>
  <inkml:trace contextRef="#ctx0" brushRef="#br0" timeOffset="22746.59">14661 5657 46 0,'36'15'23'0,"38"-8"-19"0,-53-7 35 0,7-7-39 15,4-2 0 1,-4-10 0-16,-3 0 0 0,-4 0-1 15,-7 4 0-15,-10-7 0 16,-8 3 1-16,-6-3-3 16,-8 3 1-16,-7 7-1 15,-3 9 0-15,0 9-1 16,0 3 1-16,-1 10-1 16,5 3 1-16,2 6 1 15,8 0 0-15,7 7 2 16,4 3 1-16,10-4 0 15,7 1 0-15,7-4-1 16,-3-9 1-16,14-3-6 16,-1-7 1-16,1-9-7 15,3-18 1-15</inkml:trace>
  <inkml:trace contextRef="#ctx0" brushRef="#br0" timeOffset="23256.7">15131 5741 35 0,'-4'28'17'0,"4"-24"-12"0,0-4 27 15,0-7-30-15,4-2 0 16,-4 0 0-16,3-4 0 16,1-6-3-16,-1 0 0 15,1-3 3-15,-1-3 0 16,4 7-1-16,0-1 1 0,0 3-1 15,8 7 1 1,6-4-3-16,7 4 1 0,7 2-4 16,1 4 0-16,2-3-4 15,5 3 0-15,6 3-3 16,0-3 1-16,1-4-2 16,-8 7 0-16,-10 0 4 31,-43-43 8-31,50 86 2 15,-21-43 0-15,-8 0 3 16,-6 0 1-16,-11 4 2 16,-11 2 1-16,-3 10-6 15,-7 2 1-15,0 7-4 16,-1 4 1-16,1 5-3 16,7 7 0-16,0 0 0 15,10-7 1-15,8 1 1 16,10-13 0-16,10-10 3 0,12-6 1 15,9-2 1-15,1-11 1 16,-7-8-1-16,-4-7 0 16,-7-3-5-16,-7-1 0 15,-3-5-11-15,-14-10 0 16</inkml:trace>
  <inkml:trace contextRef="#ctx0" brushRef="#br0" timeOffset="23752.31">17812 5622 40 0,'0'10'20'0,"-18"-1"-16"16,11-6 30-16,-7 3-33 0,-7-6 1 16,-7 7 0-16,-1-4 0 15,-2 3-3-15,-1 0 0 16,4 4 1-16,-1 12 0 16,5 0-2-16,6 3 0 15,7 3 0-15,11 3 0 16,11-3-1-16,14-9 0 15,10-6 0-15,7-10 1 16,1-3-2-16,3-9 1 0,-4-4-7 16,-7-9 0-16,-3-6 0 15,0 3 0-15</inkml:trace>
  <inkml:trace contextRef="#ctx0" brushRef="#br0" timeOffset="24008.27">18045 5864 41 0,'7'25'20'0,"7"-57"-22"16,-11 13 43-16,-6-9-37 15,-4-16 0-15,-7-18 0 16,-8-29 1-16,5-3-7 16,3-7 0-16,0-8 5 15,-1 2 0-15,8 10-3 16,4 9 1-16,10 6 0 0,14 20 0 15,7 18-1 1,4 16 0-16,0 15-3 0,-4 10 1 16,-7 6-7-1,-7 13 0-15,-10 2-7 0,-15 8 1 16</inkml:trace>
  <inkml:trace contextRef="#ctx0" brushRef="#br0" timeOffset="24182.77">17724 5472 54 0,'10'43'27'0,"40"-30"-30"0,-26-13 50 0,4-3-47 15,18-7 0-15,14-5-1 16,-14 2 0-16,14 1-5 16,-3 2 1-16,-5 4-11 15,-9-7 1-15</inkml:trace>
  <inkml:trace contextRef="#ctx0" brushRef="#br0" timeOffset="24682.98">19883 6394 39 0,'-11'50'19'0,"11"-44"-17"0,0-6 24 16,0-6-25-16,4-7 1 16,-4-9 0-16,0-6 1 0,-4-16-3 15,0-12 0-15,1-10 2 16,3-3 1-16,0-6-2 16,3 2 1-16,8-2-1 15,7 3 0 1,38 3 0-1,-3 22 1-15,3 16-1 16,1 15 0-16,-11 10 0 16,-11 12 0-16,-14 0-1 15,-14 16 0-15,-14 6-1 16,-10 4 0-16,-5 2-3 16,-2-2 0-16,-4-7-4 15,-4-3 0-15,4-7-5 16,3-5 1-16</inkml:trace>
  <inkml:trace contextRef="#ctx0" brushRef="#br0" timeOffset="25392.32">20824 5453 35 0,'-3'19'17'0,"-25"37"-15"0,21-43 28 0,-7 2-30 16,-1 10 0-16,1 0 0 15,0 7 1-15,-7 15-1 16,0 3 0-16,7 0 1 15,3 10 0-15,8-10-1 16,3-3 1-16,7 0-1 16,0-13 0-16,7-8-7 15,11-8 1-15,-1-11-5 16,8-10 0-16</inkml:trace>
  <inkml:trace contextRef="#ctx0" brushRef="#br0" timeOffset="25598.84">21181 5588 36 0,'7'12'18'0,"-11"38"-15"0,1-31 31 15,-4-3-33-15,-7 9 0 16,-8 3 0-16,-2 3 0 16,-4 4-2-16,-4-1 1 15,4 4 0-15,3-7 1 16,4 1-5-16,7-4 1 15,-1-12-9-15,5-7 1 16,-1-12-1-16,11-19 1 16</inkml:trace>
  <inkml:trace contextRef="#ctx0" brushRef="#br0" timeOffset="25793.72">20987 5622 27 0,'24'44'13'0,"5"25"-10"15,-19-44 24-15,1 3-25 16,3 10 0-16,4 6 1 16,3 0 0-16,0-10-5 15,0 4 1-15,-3-7 2 16,-4-6 1-16,3-9-7 16,1-10 0-16,0-6-5 15,-8-25 0-15</inkml:trace>
  <inkml:trace contextRef="#ctx0" brushRef="#br0" timeOffset="26005.35">21304 5368 41 0,'39'82'20'0,"18"43"-17"0,-43-97 37 16,7 26-39-16,7-1 1 15,-3 13-1-15,-4 3 0 16,-7-3-4-16,-14 3 0 16,-11-7-6-16,-3-15 1 15,-17-12-6-15,-1-19 1 16</inkml:trace>
  <inkml:trace contextRef="#ctx0" brushRef="#br0" timeOffset="26500.14">23460 5914 45 0,'0'12'22'0,"0"-24"-22"0,0 2 41 16,0-12-40-16,-4-15 0 16,1-13 1-16,3-4 1 15,-11-24-4-15,8-10 1 0,3-6 2 16,0 22 0-16,0-25-1 16,14-4 1-1,3 7-1-15,12 10 0 0,6 11 0 16,0 17 0-16,-3 18-1 15,-4 20 0-15,-3 14-4 16,-8 23 0-16,-6 0-6 16,-11 9 0-16,-7 7-6 15,-14-7 0-15</inkml:trace>
  <inkml:trace contextRef="#ctx0" brushRef="#br0" timeOffset="26678.68">23185 5594 42 0,'-7'28'21'0,"38"-9"-15"16,-13-16 35-16,14 3-41 0,6-6 1 15,12 7-1 1,10-1 0-16,0 0-3 0,-4-3 1 16,-3 0-7-16,-3 1 1 15,-8-8-6-15,-3-11 0 16</inkml:trace>
  <inkml:trace contextRef="#ctx0" brushRef="#br0" timeOffset="26860.6">23936 5729 39 0,'7'47'19'0,"-10"12"-18"0,3-46 32 0,0 3-34 16,0 2 1-16,-4-8-6 15,0-1 0-15,1-6 1 16,-1-12 0-16,1-4-6 16,-4-5 0-16</inkml:trace>
  <inkml:trace contextRef="#ctx0" brushRef="#br0" timeOffset="27031.56">23735 5528 27 0,'14'19'13'0,"11"9"-10"16,-18-22 22-16,3 1-25 16,4 2 0-16,4 0-2 15,3 1 1-15,0-1-7 0,1-2 1 16</inkml:trace>
  <inkml:trace contextRef="#ctx0" brushRef="#br0" timeOffset="27310.58">24126 5848 34 0,'11'44'17'0,"-4"-44"-11"0,-7 0 26 0,0 3-32 15,0-9 1-15,0-7-1 16,0-6 1-16,-3-6-1 15,3 0 0-15,0 0 0 16,3 0 1-16,1 3 1 16,-1 3 0-16,4 7 0 15,4-4 0-15,6 7-1 16,5 2 1-16,2 7-4 16,1 3 1-16,3 1-7 15,0-1 0-15,-3 0-6 16,-4 0 1-16</inkml:trace>
  <inkml:trace contextRef="#ctx0" brushRef="#br0" timeOffset="27686.33">24712 5628 38 0,'7'22'19'0,"-14"7"-22"0,0-26 33 15,-11 0-31-15,-6 0 1 16,-1 6-1-16,0 7 1 16,-6 6-1-16,-1 0 0 15,0-3-2-15,4 3 1 16,3 0-2-16,4-10 1 16,10 1-1-16,8-1 1 0,10-5 0 15,11-1 0-15,-1 0 2 16,11 0 0-16,4-6 0 15,3 4 0-15,-3-1 0 16,-4 0 1 0,-17 9-2-1,-11 10 1-15,-4-3-1 16,-6 6 1-16,-8-3-1 16,4-6 0-16,0-4-2 15,-4 1 1-15,1-1-2 16,-1-2 1-16</inkml:trace>
  <inkml:trace contextRef="#ctx0" brushRef="#br0" timeOffset="27986.01">24970 4982 37 0,'7'-12'18'0,"-7"9"-22"0,0 9 39 16,-7 13-35-16,-4 15 0 16,-10 20 0-16,3 11 1 15,-3 23-2-15,3 3 1 0,4-3 0 16,0 0 0-16,4-13-1 15,3-6 0 1,3-9-5-16,1-20 0 0,-1-11-5 16,0-11 1-16</inkml:trace>
  <inkml:trace contextRef="#ctx0" brushRef="#br0" timeOffset="28166.47">24631 5588 26 0,'21'9'13'0,"29"0"-11"16,-36-5 19-16,10 2-18 16,12 0 1-16,6 0 0 15,7 1 1-15,1-4-7 16,-8 3 0-16,-3 0 1 0,0 4 0 16,-8-7-8-1,-2-3 0-15</inkml:trace>
  <inkml:trace contextRef="#ctx0" brushRef="#br0" timeOffset="28346.35">25252 6011 48 0,'14'91'24'0,"4"-57"-27"0,-18-21 44 15,-4 6-41-15,-3 0 0 0,-7 2-7 16,-4-5 1-16,1 0-4 15,-1-4 0-15,-3-12-4 16,10-12 1-16</inkml:trace>
  <inkml:trace contextRef="#ctx0" brushRef="#br0" timeOffset="28945">27065 4760 44 0,'-10'53'22'0,"-19"47"-31"15,22-75 45-15,-7 16-36 16,-7 31 0-16,3 29-1 16,-6 8 1-16,2 8 0 0,8-5 0 15,4-14-3-15,3-23 1 16,0-19-10-1,3-27 1-15</inkml:trace>
  <inkml:trace contextRef="#ctx0" brushRef="#br0" timeOffset="29158.44">26726 5537 44 0,'18'10'22'0,"60"2"-16"0,-50-12 35 0,14 0-41 16,11 0 0-16,7-3-1 16,-3 0 1-16,-8 0-3 15,-7 3 0-15,-3-6-6 16,-4-4 0-16,-3-2-5 16,-4-10 0-16</inkml:trace>
  <inkml:trace contextRef="#ctx0" brushRef="#br0" timeOffset="30643.58">27665 5942 46 0,'7'19'23'0,"14"-16"-19"15,-10-6 36-15,3 3-39 16,3-3 0-16,1-10-1 16,0-3 1-16,-1 1-2 0,-3-10 0 15,-3-4 1-15,-4 1 0 16,-3 3-2-16,-4 6 1 16,-4 4-2-16,-3 2 1 15,0 1-1-15,-4 8 0 16,4 11 0-16,0 8 0 15,0 7 0-15,4 3 1 16,6 7 0-16,4 9 1 16,4-4-2-16,3 1 0 15,-3-10-8-15,3-6 0 0</inkml:trace>
  <inkml:trace contextRef="#ctx0" brushRef="#br0" timeOffset="30944.04">28028 6064 40 0,'7'35'20'0,"-3"-38"-25"16,-4 3 33-16,0 0-29 16,3-13 1-16,1 1-1 15,3-7 1-15,0-6 0 16,0-4 0-16,-3 4 0 15,-1-6 0-15,1 9 0 16,3 0 1-16,0 10-1 0,7 2 1 16,3 16-1-16,5 4 1 15,2 9 0-15,5 12 0 16,-1 0-1-16,0-6 0 16,0-3-1-16,-3 0 0 15,0-3-10-15,-1-9 1 16,1-7-1-16,3-3 1 15</inkml:trace>
  <inkml:trace contextRef="#ctx0" brushRef="#br0" timeOffset="31454.74">29774 6049 41 0,'0'18'20'0,"4"-46"-24"0,0 9 41 15,-1-21-36-15,-3-17 0 16,-3-21 4-16,-1-19 0 15,-3-16-6-15,0-3 1 16,3-10 3-16,4 7 1 16,4 6-2-16,3 16 1 0,11 9-1 15,6 22 0 1,1 29-1-16,3 15 1 0,0 22-2 16,-3 15 1-16,-4 10-5 15,-7 13 1-15,0 9-8 16,-14 3 1-16,-10 4-6 15,-8 5 0-15</inkml:trace>
  <inkml:trace contextRef="#ctx0" brushRef="#br0" timeOffset="31917.99">29672 5766 42 0,'35'13'21'0,"32"15"-24"15,-38-25 36-15,9 7-31 16,5-7 1-16,3 0 1 16,7-3 0-16,-4 3-5 0,-7-6 0 15,-3-3 3-15,-7-4 0 16,-7-2-2-16,-8-4 1 16,-3 3-1-16,-10 1 0 15,-11 3-1-15,-7-1 1 16,-7 4-2-16,-4 3 1 15,4 6-2-15,-4 3 1 16,0 7-1-16,1 9 0 16,2 0-1-16,5 3 1 15,6-3 0-15,8 0 1 16,3 3 1-16,7-10 0 16,3 1 0-16,8-10 1 0,3-6 0 15,0 0 1-15,-3-3-2 16,0-3 1-16,-4 0-1 15,-4-1 1-15,-3 4-2 16,4 3 1-16,-8 3 0 16,1 0 0-16,-1 10-1 15,5 3 0-15,-1 2-1 16,0-2 0-16,0 3-4 16,0-3 1-16,0-1-3 15,7-12 1-15</inkml:trace>
  <inkml:trace contextRef="#ctx0" brushRef="#br0" timeOffset="32398.05">30600 5769 28 0,'3'-18'14'0,"-3"24"-11"0,0-6 26 16,0 9-30-16,-3-2 0 15,-4 5 0-15,-7 4 1 16,-7 6-1-16,-1 3 0 15,-2 3-2-15,-1 7 1 16,-3 8-1-16,7-11 1 16,7-1 0-16,7 4 0 15,7-7 1-15,10-3 1 0,11-9 2 16,15-13 0-16,-5-6 1 16,19-13 0-1,6-15 0-15,4-13 0 0,0-10 1 16,0-11 0-16,-4-14-1 15,-10-2 1-15,-7-13-1 16,-4-19 1-16,-13 12-1 16,-8 1 0-16,-7 18-1 15,-11 13 1-15,-6 13-2 16,-4 15 1-16,-8 16-2 16,-9 3 0-16,2 25 0 15,1 22 0-15,-4 13-1 16,4 19 1-16,11 21-1 15,-1 16 0-15,7 6-1 16,1-2 0-16,6-11-1 16,1-8 0-16,3-17-3 15,3-11 1-15,-3-23-3 16,0-12 0-16,-3-10-3 0,-4-9 0 16</inkml:trace>
  <inkml:trace contextRef="#ctx0" brushRef="#br0" timeOffset="32760.42">30540 5578 20 0,'7'28'10'0,"25"26"-7"0,-25-42 13 15,10 10-11-15,12 3 0 16,10 0 4-16,3 0 1 0,11-9-12 16,7-3 0-16,3-4 7 15,-10 4 1-15,0-10-3 16,-11 3 0-16,-3-3-2 15,-11-6 1-15,-6-3-2 16,-5-7 1-16,-6-6-1 16,-8 4 1-16,-3-1-1 15,-3 7 1-15,-11 2-1 16,-7 4 0-16,-8 13-1 16,-2 12 0-16,-1 6-2 15,0 3 1-15,7 10-2 16,-3 3 1-16,11-3-2 15,9-16 0-15,8 0-1 16,11-6 1-16,10-10 1 16,11 4 0-16,0-17 1 15,-4-8 0-15,-7-7-4 16,-3-3 1-16</inkml:trace>
  <inkml:trace contextRef="#ctx0" brushRef="#br0" timeOffset="33029.57">31193 6020 25 0,'0'7'12'0,"0"-48"-6"0,-4 25 21 16,4 0-25-16,4-5 0 0,3-1 4 15,0-7 1 1,3-5-7-16,8 6 1 0,7 3 5 15,6 3 0-15,12 0-2 16,6 0 1-16,1 3-3 16,2 3 1-16,-9 7-6 15,-4 6 0-15,-11 6-9 16,-7 3 1-16,-3-3-4 16,-8 10 1-16</inkml:trace>
  <inkml:trace contextRef="#ctx0" brushRef="#br0" timeOffset="33377.11">31789 6155 42 0,'14'32'21'0,"-14"-7"-21"0,0-19 40 0,-4 0-42 16,1 0 1-16,-1-2-8 16,-3-1 1-16,-7 0 0 15,-7-3 0-15</inkml:trace>
  <inkml:trace contextRef="#ctx0" brushRef="#br0" timeOffset="36783.01">27351 4917 29 0,'0'12'14'0,"10"4"-2"16,-6-13 16-16,0 3-26 15,-1-3 1-15,-3 4 0 16,4 8 1-16,-4 7-5 16,0 10 0-16,-4 11 4 15,-3 14 0-15,0 9-2 16,-4 15 1-16,1 13 0 16,3-6 0-16,0-3-2 15,3-16 1-15,1-10-1 16,-1-15 0-16,1-12 0 15,-1-4 0-15,0-9 0 16,4-10 1-16,0-3-1 16,0 1 1-16,0-17-1 15,0-5 1-15,4-4-2 0,3 0 1 16,4-9-1-16,-1 3 0 16,8-4 0-16,3 4 0 15,0 7 0-15,0 8 0 16,-3 13 0-16,-4 7 1 15,4 5-1-15,-8 4 1 16,1 3-1-16,-4 3 1 16,0 7 0-16,0-1 0 15,0 0 0-15,-3 7 0 0,-4 6-3 16,0-7 0-16,-4 1-9 16,1-7 0-16</inkml:trace>
  <inkml:trace contextRef="#ctx0" brushRef="#br0" timeOffset="46976.84">5172 7190 40 0,'0'31'20'0,"14"-34"-8"16,-7 3 20-16,3 3-28 16,8-3 0-16,-4-3 3 15,22 0 1-15,6-3-10 16,14 0 0-16,8-7 4 0,3 7 0 15,-7-1-11-15,-11 4 1 16,-10 0-9-16,-18 0 1 16</inkml:trace>
  <inkml:trace contextRef="#ctx0" brushRef="#br0" timeOffset="47549.53">6216 7616 42 0,'-21'29'21'0,"7"-4"-19"16,14-25 32-16,0 0-31 15,3-10 0-15,8-8 2 16,10-17 0-16,4-15-6 0,10-19 0 15,7-19 4-15,15-12 1 16,6-4-3-16,4-15 1 16,-7 16-1-1,0-7 0-15,-10 10-1 0,-8 15 0 16,-7 16 0-16,-3 19 1 16,-14 12-1-16,-4 19 0 15,-4 10-1-15,1 25 1 16,-4 9-2-1,-7 31 1-15,-7 13-1 0,3 16 0 16,-10 18 0-16,4 4 1 16,-1-10 1-16,0 0 0 15,1-15-1-15,6-13 1 0,-6-13-6 16,6-15 1-16,1-13-7 16,-1-18 0-16,-3-14-3 15,0-8 1-15</inkml:trace>
  <inkml:trace contextRef="#ctx0" brushRef="#br0" timeOffset="47746.74">6371 7356 49 0,'0'25'24'0,"35"-25"-25"16,-20 3 50-16,13-6-49 15,7-3 1-15,11-7-2 0,7-8 0 16,7-11-4 0,-4 1 0-16,-3-7-10 0,-3-12 0 15</inkml:trace>
  <inkml:trace contextRef="#ctx0" brushRef="#br0" timeOffset="47985.04">7306 6434 42 0,'14'19'21'0,"-7"38"-18"0,-7-36 28 0,-3 8-30 16,-1 11 1-16,-6 14 0 16,-5 15 0-16,1 15-3 15,4 11 1-15,-1 5 1 16,4-15 0-16,0 2-3 15,4-18 0-15,3-12-5 16,7-13 1-16,7-19-8 16,7-13 1-16</inkml:trace>
  <inkml:trace contextRef="#ctx0" brushRef="#br0" timeOffset="48569.28">7694 7253 35 0,'11'15'17'0,"3"4"-9"0,-11-16 27 15,1 0-32-15,-4 1 1 16,0 2 0-16,-4 0 0 16,-3 4-6-16,-10-1 0 15,-8 0 3-15,-3 1 1 16,-8-1-2-16,8 4 0 15,0-1-1-15,0 4 1 16,0 9-1-16,3 3 1 16,4-6-4-16,10 0 1 15,8-3-3-15,6-6 1 16,8-4 0-16,10-6 0 0,7-6 3 16,14-6 0-16,-3-4 3 15,0-3 0-15,-14 4 1 16,-4-1 1-16,-3 1-3 15,-4 2 0-15,-4 4-6 16,-3-3 0-16,-7 12-3 16,0 12 1-16,4 7 1 15,-4 7 0 1,0 8 5-16,-4 10 1 0,4 10 5 16,-3 5 1-16,3-2 3 15,-7-7 1-15,0 1-2 16,-7-10 0-1,-11-7-3 1,-3-12 0-16,-1-6-3 16,8-10 0-16,-3-5-1 15,6-17 0-15,0 0-1 16,8-8 1-16,-8-8 0 0,11 1 0 16,3 0 1-16,4 3 0 15,15 3-3-15,9-3 1 16,8 0-9-16,7 3 0 15</inkml:trace>
  <inkml:trace contextRef="#ctx0" brushRef="#br0" timeOffset="48900.88">8280 7134 52 0,'10'31'26'0,"-13"-19"-32"0,-1-5 45 0,-3-1-40 16,-3-3 1-16,-8-3 0 15,-7 0 0-15,1 3-1 16,-8 4 1-16,4 5-1 16,3 7 1-16,7 3 0 15,4 0 1-15,11 3 1 16,3 0 0-16,10 3 1 15,4-3 1-15,15-3 0 16,-1 0 1-16,0-9-2 16,-7 2 0-16,-3-2-3 15,-8-4 1-15,-17 7-7 16,-17 3 0-16,-12 3-12 16,-13 0 1-16</inkml:trace>
  <inkml:trace contextRef="#ctx0" brushRef="#br0" timeOffset="50897.64">8587 7127 49 0,'0'22'24'0,"0"0"-20"0,0-16 34 16,0 1-38-16,0-4 1 15,3 0-2-15,-3 0 1 16,4 0-1-16,-4-3 1 16,0 0-3-16,3 3 0 15,1 1-10-15,3-1 0 16,3 3-1-16,1 3 1 16</inkml:trace>
  <inkml:trace contextRef="#ctx0" brushRef="#br0" timeOffset="51090.1">8562 7403 58 0,'-4'22'29'0,"8"3"-41"15,-1-18 59-15,1 2-48 16,3 0 0-16,-3-2-9 15,3-1 0-15,-4-3 0 16,-3-3 1-16</inkml:trace>
  <inkml:trace contextRef="#ctx0" brushRef="#br0" timeOffset="52547.82">6346 7974 29 0,'-17'16'14'0,"17"-16"-1"0,0 0 15 15,0 0-23-15,7 0 0 16,-4 0 2-16,12 0 1 15,16 0-9-15,22 0 1 16,32 0 7-16,28 3 1 0,35 0-3 16,25 0 1-16,24-6-4 15,15-10 1-15,-7 4-7 16,-25 0 1-16,-22-7-9 16,-34 0 1-16,-29 4-7 15,-42 5 0-15</inkml:trace>
  <inkml:trace contextRef="#ctx0" brushRef="#br0" timeOffset="53949.12">9913 6833 40 0,'4'0'20'0,"3"9"-22"0,-7-3 30 0,0 4-27 15,0 2 1-15,3 7 3 16,-3 0 0-16,-3 12-5 16,-1 7 0-16,-3 9 4 15,0 9 0-15,-4 13-1 16,-3 3 1-16,-7 10-3 16,-4 6 0-16,1 6-1 15,-4-10 1-15,6-8-2 16,5-14 1-16,3-11 1 15,3-14 0-15,8-5 1 16,-1-10 0-16,8-7 0 16,10-5 1-16,7-1-1 0,7-3 1 15,0-3-2-15,8-3 1 16,6 0-4-16,7-3 1 16,-3 0-10-1,-4-3 0-15,-6-7-6 0,-12 4 0 16</inkml:trace>
  <inkml:trace contextRef="#ctx0" brushRef="#br0" timeOffset="54172.37">10375 7664 44 0,'-10'21'22'0,"-1"20"-24"0,11-35 34 0,0 4-32 15,-3-1 0-15,3 1-3 16,0 2 0-16,0-2-3 16,3-4 1-16,8-9-7 15,-1-7 0-15</inkml:trace>
  <inkml:trace contextRef="#ctx0" brushRef="#br0" timeOffset="54618.57">10227 7475 28 0,'14'41'14'0,"18"-13"-10"0,-18-21 20 16,11 2-25-16,6 0 1 15,12 4-3-15,10-7 0 16,3 1-3-16,1-4 0 16,-8-3-2-16,-3 0 1 15,-7 0 4-15,-4-7 1 16,-7 1 4-16,-7 3 0 0,-3-3 6 16,-7-1 1-16,-11 7 1 15,-4 0 0-15,-3 7-7 16,-4 2 0-16,-3 7-4 15,-3-1 1-15,-5 4-2 16,1 3 0-16,7-6-1 16,4 3 0-16,3-7 2 15,7 1 1-15,7-4 3 16,7-3 0-16,3-2 2 16,1 2 1-16,0 3 0 15,-1 1 1-15,-3 2-3 16,-7 4 1-16,-3 3-5 15,-4 3 1-15,-4 3-6 16,-3-6 1-16,-3-4-7 16,-1-2 0-16,4-7-3 15,0 0 1-15</inkml:trace>
  <inkml:trace contextRef="#ctx0" brushRef="#br0" timeOffset="55039.99">11257 6908 41 0,'14'-6'20'0,"-3"24"-17"0,-11-5 39 0,-4 9-42 16,-3 12 1-16,-7 13-2 15,-3 22 0-15,-5 16-1 16,1 6 0-16,0 0-2 15,3-3 0-15,4-16-1 16,4-16 0-16,3-18-1 16,7-10 0-16,-4-18 1 15,1-14 0-15,-8-5-2 16,-7-4 0-16,-6-5-1 16,-12-4 0-16,1 3 1 15,0 0 0-15,3 3 3 16,0 10 0-16,15 6 8 15,-1-3 0-15,15 3 6 16,6 6 1-16,11-3 2 16,18 0 0-16,14-3-1 0,10 0 0 15,11-3-6 1,-3-3 1-16,-1 3-12 0,4-6 0 16,0 2-8-16,-3 1 0 15</inkml:trace>
  <inkml:trace contextRef="#ctx0" brushRef="#br0" timeOffset="55444.71">12950 7811 41 0,'18'16'20'0,"-14"-20"-25"16,-4 4 33-16,-4-3-28 16,-6 0 1-16,-8-3-1 15,-14 0 1-15,-7-1-1 16,-3 7 0-16,3 0 0 15,0 10 1-15,-3 5-1 16,3 7 0-16,8-3-2 16,2 3 1-16,8 3-5 15,7-3 0-15,10-3-5 0,12-3 1 16,13-7 4-16,10-3 0 16,12-9 3-16,-1 0 0 15,4-9 3-15,-4-14 1 16,-3-2-2-16,-11-3 1 15</inkml:trace>
  <inkml:trace contextRef="#ctx0" brushRef="#br0" timeOffset="55701.02">13070 7833 46 0,'22'25'23'0,"-15"-38"-24"0,-4 1 46 0,-3-7-43 15,-3-22 0-15,-4-9 0 16,-4-13 0-16,4-6-3 16,3-9 0-16,1-7 2 15,3 1 0-15,3 2-1 16,8 7 1-16,7 12 0 16,3 19 0-16,4 13-3 15,-4 9 0-15,-4 9-9 16,-6 7 1-16,-11 9-5 15,-11 7 0-15</inkml:trace>
  <inkml:trace contextRef="#ctx0" brushRef="#br0" timeOffset="55864.23">12834 7607 48 0,'4'28'24'0,"27"-12"-18"0,-13-19 42 16,3 6-46-16,14-9 0 15,4-1-2-15,7 1 1 16,0 0-7-16,0 9 1 16,3 3-11-16,-3 1 1 15</inkml:trace>
  <inkml:trace contextRef="#ctx0" brushRef="#br0" timeOffset="56361.62">15166 7463 45 0,'-7'25'22'0,"-18"19"-20"0,18-32 28 15,-7 4-30-15,-11 3 0 16,-3 0-1-16,-7 6 0 16,0 0 0-16,-1 0 1 15,-6 3-2-15,3 7 0 16,7 9 0-16,8-10 1 16,6 7 0-16,11 0 1 0,14-4-1 15,14-5 1-15,14-7-1 16,18-13 1-16,7-9-4 15,-3-12 0-15,-1-4-7 16,4 4 0-16,-3 0 0 16,-4-7 0-16</inkml:trace>
  <inkml:trace contextRef="#ctx0" brushRef="#br0" timeOffset="56720.27">15550 7776 36 0,'18'-6'18'0,"-11"-19"-20"0,-7 25 38 0,-3 0-34 16,-4 0 0-16,-11 6 1 15,-7-3 0-15,-3 1-4 16,-4 2 0-16,-3 3 3 16,-4 7 0-16,4 3-2 15,3 3 1-15,4 3-2 16,7-6 1-16,3-4-1 16,8 1 0-16,10-3-1 0,7-4 1 15,7-6 0 1,7 0 1-16,0-3-1 0,-3 0 1 15,-1-3-1-15,-3-3 1 16,1 0-2-16,-1-1 1 16,0-2-2-16,0 3 1 15,0-1-1-15,0 7 1 16,-3 3 1-16,-1 7 0 16,1-1 1-16,-4 1 0 15,0 5 1-15,-4 4 1 16,1 0-2-16,0-3 0 15,3-1-7-15,3-5 0 0,4-10-4 16,0-3 1-16</inkml:trace>
  <inkml:trace contextRef="#ctx0" brushRef="#br0" timeOffset="57185.96">15723 7952 43 0,'0'3'21'0,"-3"22"-26"0,3-19 41 16,-4 4-36-16,1-1 1 15,-1 1-1-15,4-4 1 16,0 0-2-16,0-3 1 16,0-3 0-16,4-6 1 15,-1-6-1-15,4-1 0 16,-3 0-1-16,-1-5 1 16,1-7 0-16,3-4 0 15,0 1-2-15,0 0 1 16,4 9-1-16,3 0 1 15,3 0-1-15,5 7 0 16,-1 6 0-16,0 3 0 0,0 6 1 16,0 6 1-16,-3 7 0 15,3 3 0-15,-7 3 0 16,0-4 0-16,0 7-1 16,0 1 1-16,1-1-8 15,-1-3 1-15,3-10-3 16,1-9 0-16</inkml:trace>
  <inkml:trace contextRef="#ctx0" brushRef="#br0" timeOffset="57622.42">16577 6958 30 0,'14'16'15'0,"-3"40"-9"0,-11-31 25 16,0 3-31-16,-4 13 1 16,-3 16-1-16,0-4 1 15,0 10-1-15,0 2 0 16,3 4 1-16,1 4 0 16,3-17 0-16,3-9 1 15,1-6 0-15,0-10 1 16,-4-6-1-16,0-9 0 15,-4-7-1-15,-3-6 0 0,-4 7-2 16,-6-16 1-16,-8-1-1 16,-3-5 0-16,0-1 0 15,-11 10 1-15,14 6 0 16,4 10 1-16,3-1 0 16,4 10 1-16,0 3 1 15,7 7 0-15,0-4 1 16,10-6 0-16,8 3-1 15,10-9 0-15,11-4-1 16,3-5 0-16,8-4-7 16,-8 3 0-16,-3-3-11 15,-4-12 1-15</inkml:trace>
  <inkml:trace contextRef="#ctx0" brushRef="#br0" timeOffset="58015.28">16838 7883 46 0,'-7'44'23'0,"11"-16"-21"15,-4-18 32-15,3 2-34 16,4 1 0 0,4-1-3-16,-1-2 0 0,1-4-3 15,3-3 1-15,4-6-8 16,-4-13 0-16</inkml:trace>
  <inkml:trace contextRef="#ctx0" brushRef="#br0" timeOffset="58196.17">16863 7497 30 0,'14'10'15'0,"7"21"-14"0,-14-31 21 16,7 3-22-16,7-3 1 16,4 0-2-16,3-3 1 31,36-16-8-31,-8-6 0 0</inkml:trace>
  <inkml:trace contextRef="#ctx0" brushRef="#br0" timeOffset="58629.68">17593 7043 36 0,'21'56'18'0,"-10"32"-16"15,-8-60 28-15,1 7-29 16,-1 8 0-16,1 11 0 16,3 2 1-16,0 10-1 15,0-6 1-15,0-1 2 16,4-2 0-16,-1-7-1 16,-3-3 0-16,0-16-1 15,-3-6 1-15,-8-9-3 16,-6-10 1-16,-4-6-2 15,-4-6 0-15,-7-3 0 16,-6-1 0-16,-8 4 0 16,7 0 0-16,0 3 0 0,4 3 1 15,3 6 0-15,1 6 0 16,6 10 0-16,7 7 1 16,4-4 0-16,7 6 0 15,4 3-1-15,7-2 1 16,13-1-3-16,19-3 0 15,-1 1-2-15,7-11 1 16,4-8-5-16,0-10 1 16,-3-10-6-16,-1-2 0 0,-10-13 1 15,0 0 1-15</inkml:trace>
  <inkml:trace contextRef="#ctx0" brushRef="#br0" timeOffset="59213.68">18059 7833 38 0,'7'-10'19'0,"7"1"-20"0,-14 9 40 0,0 0-35 15,0 3 0-15,-4 3 0 16,-6 4 0-16,-4 2-6 16,-4 4 0-16,-3 3 4 15,3-7 1-15,1 4-3 16,-1 6 0-16,0 0 0 16,1-3 0-16,6-4-1 15,0-2 0-15,8-4-2 16,3-5 1-16,3-1-2 0,5-6 1 15,-1-1 0-15,0-2 0 16,3-3 0 0,-3-1 1-16,4 1 0 0,-1 3 0 15,1-4 0-15,0 10 1 16,-4 7-1-16,0 2 1 16,3 3-1-16,-3 1 1 15,0 3 0-15,4-1 0 16,0 4 0-16,-1-6 1 15,4-1 0-15,4-2 0 16,3-7-2-16,4-6 1 16,7-10-1-16,3-9 1 0,7-3 2 15,8-13 0-15,-8-9 1 16,0-15 1-16,-3-14 1 16,0-21 0-16,-7 0 0 15,-15 0 0-15,-6 3-2 16,-11 3 0-16,0 9-1 15,-4 7 0-15,-6 0-2 16,-4 15 1-16,-8 23 0 16,-6 24 1-16,-7 22-1 15,0 29 0-15,3 9-1 16,0 22 0-16,7 25 0 16,8 19 1-16,3 6-1 15,10-9 1-15,4-10-1 16,7-12 0-16,4-19-2 15,3-16 0-15,0-15-8 16,0-19 1-16</inkml:trace>
  <inkml:trace contextRef="#ctx0" brushRef="#br0" timeOffset="59425.66">18013 7591 28 0,'3'25'14'0,"36"26"-2"0,-25-36 17 16,4 1-26-16,3-7 0 16,7 1 4-16,11 2 0 0,11 4-9 15,2-3 1-15,-6 2 2 16,0 1 0-16,0 3-7 16,0 0 0-16,-11-4-8 15,-10-5 1-15</inkml:trace>
  <inkml:trace contextRef="#ctx0" brushRef="#br0" timeOffset="59739.31">18524 7877 35 0,'11'15'17'0,"7"-11"-14"16,-8-4 27-16,4-4-28 15,7-2 1-15,4-3 0 16,0-4 0-16,0-2-5 15,-8-4 1-15,-3 0 2 0,-3 6 0 16,-11 4-1-16,-7 0 0 16,-11 2-1-16,-3 1 0 15,-7 0 0-15,0 9 1 16,3 9-1-16,7 10 1 16,1 10 0-16,6-1 1 15,4 7 1-15,10 2 1 16,12 1-1-16,13-6 1 15,7-7-3-15,4-9 0 16,3-10-7-16,-3-12 0 16,-7-3-7-16,-8-10 1 0</inkml:trace>
  <inkml:trace contextRef="#ctx0" brushRef="#br0" timeOffset="60460.07">20320 7579 61 0,'18'12'30'0,"13"-2"-36"0,-13-10 59 0,14 0-51 15,17 0 0-15,-3-6 0 16,3 2 1-16,1-5-5 16,-8 3 1-16,-10 3 1 15,-7 6 0-15,-15 6-3 16,-6 7 1-16,-11-1-2 15,0 11 0-15,-4-1-1 16,-10 0 1-16,-7 6 1 16,-4 13 0-16,0-6 1 15,0 9 0-15,8 3 2 16,6-9 0-16,7-4 1 0,8-5 1 16,6-1 0-16,8-12 0 15,7-4-2-15,3-5 0 16,0-4-4-16,0-3 0 15,-3-6-11-15,-4-6 0 16</inkml:trace>
  <inkml:trace contextRef="#ctx0" brushRef="#br0" timeOffset="60687.96">20331 7892 46 0,'3'19'23'0,"11"0"-16"16,0-16 34-16,11 0-40 15,14 4 1-15,14-7-1 16,-4 0 1-16,-10 0-5 16,0 3 1-16,-4-3-5 15,0-3 0-15,1-7-9 16,-8-5 1-16</inkml:trace>
  <inkml:trace contextRef="#ctx0" brushRef="#br0" timeOffset="61030.3">20870 7927 47 0,'29'16'23'0,"23"-16"-19"0,-30-7 38 15,13 1-42-15,7-3 1 16,-3-4-1-16,-7 1 1 16,-4-7-2-16,-7 0 0 15,-3 0 0-15,-4 0 1 16,-7-6-1-16,0-3 0 16,-7 3-1-16,-3 0 1 0,-8 9-1 15,-3 10 0-15,-4 15-1 16,1 4 1-16,-1 2 0 15,0 14 0-15,4 5 0 16,4-6 1-16,6 7 0 16,4 6 1-16,11-1-1 15,6 1 0-15,4-3-5 16,4-7 0-16,7-12-6 16,3-13 0-16</inkml:trace>
  <inkml:trace contextRef="#ctx0" brushRef="#br0" timeOffset="61315.54">21555 8002 37 0,'0'28'18'0,"-7"-40"-12"0,3 2 31 15,1-5-34-15,-1 2 0 16,1-9 2-16,-1-3 1 15,1 0-7-15,3 0 0 32,17 0 5-32,11 6 0 15,8 3-2-15,2-2 1 16,-6 5-4-16,0-6 1 16,3 0-5-16,1 7 0 15,-1-4-7-15,0 7 1 16,-3 3-5-16,3-1 0 0</inkml:trace>
  <inkml:trace contextRef="#ctx0" brushRef="#br0" timeOffset="61615.63">22236 7754 44 0,'3'22'22'0,"-21"-22"-30"16,8 7 40-16,-8-1-33 15,-10 0 1-15,-4 4-1 16,1 5 1-16,-5 4 0 16,1 3 1-16,0-3-2 15,3 6 1-15,4 3-2 0,7 4 0 16,10-1 0 0,11-6 0-16,14-3 1 0,14-6 0 15,8-7 2-15,6-9 0 16,-3-6 2-16,0-10 0 15,-4-9 0-15,-3 9 1 16,-4-6-9-16,-7-3 1 16,-7-3-8-16,-7 0 1 15</inkml:trace>
  <inkml:trace contextRef="#ctx0" brushRef="#br0" timeOffset="61962.68">22610 7720 52 0,'14'25'26'0,"-14"-9"-32"16,-4-19 48-16,-6 3-42 16,-5 6 0-16,-9 0-1 15,-8 0 1-15,-3 1 0 16,6 2 0-16,1 0-1 15,0 4 1-15,3 0-1 16,8 2 1-16,3 1 0 16,10 0 1-16,4-4 0 15,11 1 0-15,17 9 0 16,11 6 0-16,14 3 0 16,-4 1 0-16,-10-1-1 15,-11 0 0-15,-14-2-3 0,-17 5 1 16,-15-3-10-16,-21-2 0 15,-14-4-3-15,-3-13 0 16</inkml:trace>
  <inkml:trace contextRef="#ctx0" brushRef="#br0" timeOffset="62534.73">24052 7986 55 0,'-14'57'27'0,"11"18"-39"0,-1-56 53 0,4 3-45 15,0-3 0-15,0-7-10 16,0 1 0-16,0-13 9 16,-3-10 0-16</inkml:trace>
  <inkml:trace contextRef="#ctx0" brushRef="#br0" timeOffset="62713.46">23929 7632 30 0,'7'13'15'0,"14"-4"-12"0,-14-9 19 15,0 3-25 1,7 0 0-16,8 1-11 0,16 5 1 15,5 10 12-15,3 3 1 16</inkml:trace>
  <inkml:trace contextRef="#ctx0" brushRef="#br0" timeOffset="63012.07">24384 8181 31 0,'14'9'15'0,"11"-27"-23"16,-15 8 30-16,1-6-24 15,3-6 0-15,-3-9-1 16,-1 3 1-16,-3-7 3 16,0-2 0-16,0-1 0 15,0 4 0-15,1 5 2 16,-1 7 1-16,0 7 0 15,0 15 1-15,3 9 0 16,1 7 0-16,3 12-3 16,0 13 0-16,4 3-3 15,6 3 1-15,1-3-11 16,0-13 0-16</inkml:trace>
  <inkml:trace contextRef="#ctx0" brushRef="#br0" timeOffset="63567.96">26797 7685 9 0,'0'-18'4'0,"-14"11"15"0,10 7-9 0,-3 4-2 16,0 2 1-16,4 0 6 15,-1 0 0-15,-3 7-18 16,0 3 1-16,-3-7 12 16,-8 3 0-16,-7 4-5 15,-3 0 0-15,-4 0-3 16,-3 2 0-16,0 1-2 16,-1 0 0-16,5 0-2 15,2-4 1-15,1-2-1 16,7 0 1-16,3-7-1 15,8 3 0-15,6 1 0 0,8-1 1 16,10-9 1-16,14 0 1 16,14 6 0-16,4 1 0 15,-3 2 0-15,-8 4 0 16,-7 2-1-16,-14 4 0 16,-10 6-3-16,-15 6 1 15,-10-2-4-15,-7-1 0 16,-4-3-8-16,0-3 1 15</inkml:trace>
  <inkml:trace contextRef="#ctx0" brushRef="#br0" timeOffset="64287.95">27012 8021 45 0,'11'6'22'15,"-8"-15"-20"-15,-3 9 37 0,-3 0-40 16,-1-3 1-16,-6 0 0 16,-1-4 1-16,-3 4-1 15,-4-3 0-15,-3 9 0 16,4 6 1-16,2 1-1 15,1 6 0-15,4 2 0 0,6-2 0 16,8 6-1-16,6-3 1 16,4 0-1-16,4-7 0 15,10-6-2-15,1-6 0 32,16-28-10-32,-6-9 0 15</inkml:trace>
  <inkml:trace contextRef="#ctx0" brushRef="#br0" timeOffset="64962.55">27273 7820 39 0,'0'44'19'0,"4"13"-14"0,-4-42 25 0,0 4-26 16,0 3 0-16,0-3 1 16,3-3 1-16,1-7-8 15,-1 0 0-15,1 4 5 16,-1-10 0-16,4-3-3 15,1-6 1-15,2-7-2 16,-3 1 1-16,4-1-1 16,-1 1 1-16,-3-1-1 15,0 4 1-15,1 6-1 16,-1-4 1-16,0 10-1 16,0 1 0-16,0 5 0 15,-4 0 1-15,4 1-1 16,-3-4 0-16,-1 0 0 15,1-3 1-15,3 1-1 16,0-4 0-16,0 3-1 0,4-6 0 16,3 3-1-16,-4-4 1 15,1 1 0-15,0 0 0 16,-1 3 1-16,4-9 0 16,0-1 0-16,4 4 1 15,0-3 0-15,-1 2 0 16,1 7 0-16,-4 7 1 15,0 2-1-15,0 0 0 16,0 4 0-16,4 0 1 16,-4-4-1-16,4 0 1 15,-1 1 1-15,1-4 0 0,3-3 0 16,-3 0 1-16,-1-3-1 16,5 0 0-16,-5-6-1 15,1-13 1-15,0 4-2 16,-1 2 1-16,1-6-1 15,-8-3 1-15,-3 3-1 16,-7 4 1-16,-7 2-1 16,-3 7 1-16,-1 9-1 15,1 3 1-15,-1 16-1 16,0 13 1-16,4-1-1 16,4 13 1-16,3-3-3 15,3 0 0-15,8-9-3 16,10-10 0-16,11-13-8 15,3-9 1-15,0-12-2 16,1-7 1-16</inkml:trace>
  <inkml:trace contextRef="#ctx0" brushRef="#br0" timeOffset="65682.73">29711 7933 27 0,'18'6'13'16,"-15"-12"-8"-16,-3 6 23 0,0-3-25 15,-3-3 0-15,-4 0 2 16,-8-1 0-16,-6-2-6 16,-7 3 0-16,-4 6 4 15,8 6 0-15,-5 0-1 16,1 4 1-16,0 8-3 15,3 7 1-15,4 4-2 16,3 2 1-16,15 7-1 16,6-4 0-16,12-6-3 0,-1-3 1 15,14-6 0-15,11-9 1 16,7-10 0-16,6-7 0 16,5-5 2-16,-1-7 1 15,-6-3 1-15,-4 0 0 16,-8-3 1-16,-6 3 1 15,-7-3-2-15,-4 9 1 16,-7 1-2-16,-7-1 1 16,-7 3-1-16,-7 4 1 15,-7 6-2-15,-11 3 1 16,1 3 0-16,-5 6 0 0,1 4-2 16,3 6 0-16,1 0-1 15,6-1 1-15,4 4-2 16,7-6 1-16,3 0 0 15,12-4 1-15,2 1 0 16,8-1 1-16,-1-5 0 16,1 2 0-16,0 0 0 15,-1-2 1-15,1 2-3 16,0 4 1-16,-1-1-2 16,1 4 0-16,-1 0-4 15,1-10 0-15,-4-3-4 16,0-3 0-16</inkml:trace>
  <inkml:trace contextRef="#ctx0" brushRef="#br0" timeOffset="66312.73">30519 7817 24 0,'17'-12'12'0,"-13"15"-3"0,-4-3 18 15,0 6-26-15,-7 3 1 16,-7 4 0-16,-7 3 1 15,-8 2-4-15,-9 1 1 16,2-9 1-16,-2-1 0 16,-1 7 0-16,0-1 0 15,7 1-1-15,4 0 0 0,7-1 0 16,7-2 1 0,7 0-1-16,14-1 0 0,10 4 2 15,12-7 0-15,6 4 1 16,4-4 0-16,-4 4 0 15,-7-1 1-15,-7 4-1 16,-7 3 0-16,-10 3-2 16,-11 6 1-16,-7-3-2 15,-7-3 0-15,-4-6-1 16,0-1 0-16,1-8 0 16,2 5 0-16,8-6 1 15,7 1 0-15,4-4 0 16,10 0 0-16,14-3 1 15,11-3 0-15,13-7 0 16,8-2 1-16,-3-7-1 16,10 0 0-16,-4-6-1 15,1-3 1-15,-4-3-1 16,-8-4 0-16,-2-3-1 16,-4 4 1-16,-8-10-1 0,-6 3 1 15,-11 4-1-15,-7 5 0 16,-7 10-1-16,-10 10 1 15,-5 12-1-15,-2 15 0 16,-8 1 0-16,0 12 0 16,4 7 1-16,4 2 0 15,6 1 1-15,8 6 0 16,6-3 0-16,8-4 0 16,6-8-1-16,8-4 0 0,7-6-7 15,-1-13 0-15,1-6-4 16,0-6 0-16</inkml:trace>
  <inkml:trace contextRef="#ctx0" brushRef="#br0" timeOffset="66629.48">31450 7758 38 0,'7'-10'19'0,"-3"20"-20"16,-8-7 33-16,-3 0-32 15,-7 3 1-15,-4 0 0 16,-3 4 0-16,-3 2-1 16,-5 4 1-16,1 3 0 15,0 3 0-15,7-3 0 16,0-4 0-16,6 4 1 16,8 3 0-16,7-3 0 0,11 6 0 15,17 3 1 1,7 0 0-16,8 10 0 0,-1 0 1 15,-3-4-3-15,-11 4 1 16,-14-13-3-16,-14-3 1 16,-17 0-8-16,-26-3 1 15,-17-1-9-15,-10-2 1 16</inkml:trace>
  <inkml:trace contextRef="#ctx0" brushRef="#br0" timeOffset="67531.28">11416 9188 48 0,'10'0'24'0,"-10"15"-13"16,4-9 24-16,0-2-34 0,-8-1 0 15,0 0 0-15,-3 0 0 16,-10 0-2-16,-1 0 0 16,1 7 0-16,-5-4 0 15,-2 6-3-15,-1 10 1 0,0 7-2 16,4 2 1-16,7 4 0 15,7-1 0-15,7 1 2 16,11-7 0-16,6-13 2 16,4-8 0-16,15-7 0 15,6-10 0-15,-3-2-4 16,-4-7 0-16,-3-3-7 16,0-9 0-16</inkml:trace>
  <inkml:trace contextRef="#ctx0" brushRef="#br0" timeOffset="67831.22">11776 9514 46 0,'0'6'23'0,"-18"-41"-20"0,11 17 39 15,-4-20-41-15,-3-15 0 16,0-19 1-16,0-7 0 16,4-2-2-16,2-13 0 15,8-1 1-15,11-5 1 16,10 19-1-16,11 5 1 16,0 7 0-16,3 16 0 15,7 12-3-15,4 19 1 16,0 16-6-16,-11 6 1 15,-6 13-11-15,-15 12 0 0</inkml:trace>
  <inkml:trace contextRef="#ctx0" brushRef="#br0" timeOffset="68029.82">11613 9206 63 0,'8'3'31'0,"44"-18"-30"0,-23 12 53 0,9-4-54 16,12-2 0-16,10 0-8 16,7-4 0-16,0 7-5 15,3-1 0-15,-10 11-6 16,-10-1 1-16</inkml:trace>
  <inkml:trace contextRef="#ctx0" brushRef="#br0" timeOffset="68552.17">14051 9623 37 0,'-7'25'18'15,"4"32"-12"-15,3-48 30 0,0 4-33 16,0-1 0-16,0-2 1 15,0-4 0-15,0 0-6 16,0-6 1-16,0-9 3 16,3-16 0-16,1-3-1 15,3-19 0-15,-4-7-1 16,1-8 0-16,-1-4 0 16,1 6 1-16,3 4-1 15,3 2 1-15,12 4-1 16,2 9 1-16,12 13 0 0,-1 9 1 15,4 13-1-15,-1 9 1 16,-2 7-1-16,-12 5 0 16,-9 10-2-16,-15 13 1 15,-11 0-3-15,-7-1 0 16,-6 1-2-16,-8-4 0 16,0-2-4-16,0-4 0 15,8-6-5-15,6-6 0 16</inkml:trace>
  <inkml:trace contextRef="#ctx0" brushRef="#br0" timeOffset="68836.5">14863 8839 37 0,'24'7'18'0,"-6"8"-13"15,-11-11 28-15,-4-1-31 16,1 0 1-16,-8-3 1 16,-6 6 0-16,-8 10-5 15,-10 12 0-15,-7 3 3 16,-4 16 0-16,4 7-1 16,3 12 0-16,4 3-1 15,7 6 0-15,6-3-2 0,12-16 1 16,3-12-6-16,14-9 1 15,11-10-8-15,13-19 1 16</inkml:trace>
  <inkml:trace contextRef="#ctx0" brushRef="#br0" timeOffset="69095.48">15184 9021 34 0,'0'22'17'0,"-7"16"-12"0,-1-22 24 0,-6 6-27 16,-7 6 0-16,-7 6 3 16,-4 10 1-16,-3 3-7 15,0-6 1-15,3 3 3 16,4 3 0-16,-1-3-1 16,12-10 0-16,3-9-4 15,7 0 0-15,7-15-3 16,7-16 1-16,0-16-7 15,3 3 1-15,-3-13-3 16,0-11 0-16</inkml:trace>
  <inkml:trace contextRef="#ctx0" brushRef="#br0" timeOffset="69281.03">14877 9056 28 0,'3'-3'14'0,"18"31"-8"15,-14-12 22-15,4 9-25 0,3 3 0 16,-3 10 2-16,-1 12 0 15,4-13-7-15,0-2 1 16,8-1 3-16,2 4 0 16,1-4-4-16,3-8 1 15,-7-8-6-15,8-11 1 16,-1-14-6-16,-3-8 0 16</inkml:trace>
  <inkml:trace contextRef="#ctx0" brushRef="#br0" timeOffset="69481.03">15215 8607 35 0,'7'-12'17'0,"15"24"-4"16,-12-5 29-16,8 5-37 16,10 23 0-16,7 9 2 15,8 18 0-15,10 14-10 16,-11 21 1-16,-3 13 3 15,-18 12 1-15,-18 3-9 16,-13-9 0-16,-15-12-10 16,-17-23 1-16</inkml:trace>
  <inkml:trace contextRef="#ctx0" brushRef="#br0" timeOffset="75518.48">6121 8316 42 0,'7'15'21'0,"32"4"-15"0,-22-16 21 15,15 1-23-15,3-4 0 16,29-4 4-16,17 1 1 16,39-3-10-16,14-10 0 15,32-6 6-15,21-6 1 16,3 3-2-16,4 0 0 15,-7 0-5-15,-21 3 1 16,-21 9-4-16,-22 4 0 0,-28 3-5 16,-21 9 1-16,-28 3-10 15,-28 10 0-15</inkml:trace>
  <inkml:trace contextRef="#ctx0" brushRef="#br0" timeOffset="75801.25">6375 8372 57 0,'70'16'28'0,"93"3"-27"0,-96-16 49 16,21-3-48-16,42-10 1 15,26-5-3-15,13-1 1 16,-3-3-6-16,-18-3 0 16,-39 7-8-16,-24 8 1 15,-32 7-6-15,-25 7 0 16</inkml:trace>
  <inkml:trace contextRef="#ctx0" brushRef="#br0" timeOffset="77905">6604 9043 42 0,'-11'0'21'0,"4"-9"-18"15,0 6 22-15,-7 0-25 16,-18 3 0-16,4 3 0 16,-7 0 1-16,0 9-1 15,-11 7 0-15,3 9 0 16,5 7 1-16,6 9-2 15,0 6 1-15,15 3-1 16,6 1 1-16,4-1-1 16,17-3 1-16,12-15-1 15,6-4 1-15,11-9-1 16,7 0 1-16,6-13-2 16,-2-6 1-16,-1-6-3 15,1-9 1 1,-8-10-1-16,-3 3 1 0,0-3 1 0,-11-6 1 15,-4 3 1-15,-2 0 1 16,-5 3 3-16,1 3 0 16,-7 3 1-16,-11 0 0 15,0 1-2-15,-8 2 1 16,-6 4-1-16,-3 3 0 0,-4 6-1 16,-4 3 0-1,4 6-1-15,7 7 0 0,-4 9 0 16,7-3 0-16,4 3-3 15,4 0 0-15,10 0-2 16,7-3 1-16,14-6-3 16,0-7 1-16,8-9-5 15,-1-6 1-15,-3-4-3 16,-1-5 1-16</inkml:trace>
  <inkml:trace contextRef="#ctx0" brushRef="#br0" timeOffset="78401.55">7045 9357 38 0,'4'41'19'0,"-8"-10"-20"15,4-25 37-15,0 4-32 16,0-1 0-16,-4 0 1 0,4 1 0 16,0-4-8-16,0-3 1 15,0-3 4-15,8-6 1 16,6 0-3-16,-4-1 1 15,4-2-1-15,0 3 0 16,-3 0-1-16,0 2 1 16,-1 1-2-16,-3 3 1 15,4-3-1-15,-1 3 0 0,1 0 0 16,0-3 1 0,-1 6-2-16,1 0 1 0,-1 4 1 15,-3 2 1 1,4 0-1-16,-8 1 1 0,5-1-1 15,-5 1 1-15,1-4 0 16,-1-3 0-16,4-6-1 16,0-7 1-16,0 1-1 15,4-4 1-15,-1-2-1 16,1-1 0-16,0 0 1 16,-1 4 1-16,4 2-1 15,-3 7 0-15,-4 6 0 16,4 1 1-16,-1 2-1 15,1 0 1-15,3 4-1 16,-7 2 0-16,0 4-1 16,0 3 0-16,0 3-2 15,0-1 1-15,4 1-8 16,-8-6 1-16,4-3-2 16,4-4 0-16</inkml:trace>
  <inkml:trace contextRef="#ctx0" brushRef="#br0" timeOffset="78791.16">7694 9902 31 0,'7'51'15'0,"-7"-26"-11"0,0-25 28 16,0 0-32-16,0 0 0 15,-3-7 1-15,-1-11 1 0,1-11-2 16,-8-8 0-16,4-7 1 16,0-3 1-16,0 0-1 15,0-6 1-15,3-4-1 16,4 7 0-16,4 0 1 16,3 6 0-16,3 12 0 15,5 7 0-15,6 7 0 16,7 11 1-16,4 7-1 15,3 0 0-15,-7 7-1 16,-3 5 1-16,-8 7-2 16,-9 6 1-16,-12 3-3 15,-10-6 0-15,-11 10-2 16,-7-7 0-16,1 3-4 16,-1-6 0-16,-3-10-6 15,10-2 1-15</inkml:trace>
  <inkml:trace contextRef="#ctx0" brushRef="#br0" timeOffset="79063.52">8128 9495 62 0,'0'22'31'0,"-7"0"-42"16,14-19 62-16,-7 0-53 16,0 0 0-16,0-6-12 15,-11-3 1-15,-3-7 4 16,-10 4 1-16</inkml:trace>
  <inkml:trace contextRef="#ctx0" brushRef="#br0" timeOffset="82033.39">17893 3687 26 0,'25'13'13'0,"45"-29"-4"0,-42 13 13 0,11 0-21 15,11 3 0-15,17-10 3 16,7 10 0-16,14-6-4 16,18 6 0-16,7 6 5 15,10-6 0-15,15-6-1 16,20 3 1-16,8-6-1 16,14-1 0-16,18 1-1 15,10 3 1-15,21-4-2 16,7 10 0-16,15-9-1 15,3 9 1-15,14 3-1 16,0 6 1-16,11 7-1 16,3 3 1-16,7 6-1 15,8 19 0-15,10-10 0 0,10 4 0 16,-3-7 0-16,7 1 0 16,4-10-1-16,-4-10 1 15,7 1-1-15,-14-4 1 16,0 0-1-16,-14 4 1 15,-8-4-1-15,-9 4 0 16,-12 3-2-16,-13-7 1 16,-8 7-2-16,-13-4 1 15,-8 10-3-15,-17 0 0 0,-29 3-3 16,-31-12 1-16,-22-4-9 16,-31-2 1-16</inkml:trace>
  <inkml:trace contextRef="#ctx0" brushRef="#br0" timeOffset="84118.9">3926 12201 44 0,'11'-16'22'0,"-11"16"-14"0,0 0 23 15,-7 3-30-15,-4 4 0 16,-10 12 0-16,-18 6 0 16,-3 6-2-16,-7 7 1 0,-1 6 0 15,-10-1 1 1,-28 23-4-1,18-3 1-15,10-10-1 16,17-6 0-16,4-6 1 16,18-6 0-16,21-7 0 15,4-3 1-15,24-6 4 16,11-4 1-16,10-2 0 16,-6-1 1-16,13-5-1 15,-10 2 0-15,0 1-1 16,-15 5 0-16,-13 4-3 15,-14 9 1-15,-15 13-5 16,-3 6 1-16,-11 3-5 16,1 4 0-16,-12-1-8 15,1-9 1-15</inkml:trace>
  <inkml:trace contextRef="#ctx0" brushRef="#br0" timeOffset="84391.57">4124 12885 40 0,'32'3'20'0,"-29"22"-17"0,4-16 32 31,-17 16-30-31,-1 10 1 0,-10-1 0 16,-4 10 0-16,1 13-9 15,-12-4 0-15,12 7 5 16,-5-4 0-16,8-9-7 16,4-9 0-16,6-13-10 15,4-13 1-15,3-24-1 16,8-7 0-16</inkml:trace>
  <inkml:trace contextRef="#ctx0" brushRef="#br0" timeOffset="84557.11">3856 12875 39 0,'-7'-6'19'0,"24"31"-21"16,-6-16 38-16,0 4-33 15,6 12 1-15,-3 6 0 16,4 4 0-16,3 9-9 0,0 6 0 16,1 0-5-16,2-12 1 15,-13-10-4-15,3-12 0 16</inkml:trace>
  <inkml:trace contextRef="#ctx0" brushRef="#br0" timeOffset="85816.74">4463 12753 45 0,'0'16'22'16,"10"34"-29"-16,-6-38 44 0,3 7-36 16,-7 6 1-16,-7-6-2 15,3 6 0-15,-6 0-1 16,3 3 0-16,0-2 1 15,3-5 0-15,-7-5-1 16,1 0 0-16,10-10 1 16,0-6 1-16,0-6-1 31,3-4 0-31,8-5-1 0,3 2 1 16,7-2 0-16,-7-4 0 0,4 0-1 15,0 0 0-15,3 0 0 0,-7 0 1 16,4 1 0-16,-1 5 0 15,4 4 0-15,-3 2 0 16,-4 4 0-16,4 6 1 16,-4 7-1-16,-7 9 1 15,0-1-1-15,4 8 0 16,-11-1-2-16,3 0 0 16,4 3-3-16,-7-6 1 15,4-6-5-15,3-7 0 16,-7-6-2-16,7-9 0 15</inkml:trace>
  <inkml:trace contextRef="#ctx0" brushRef="#br0" timeOffset="86100.58">5091 11853 39 0,'0'12'19'0,"10"-12"-19"16,-10 13 38-16,4 9-35 16,3 16 1-16,-7 18 1 15,-7 10 0-15,-4 12-7 16,1 26 1-16,-1 15 3 16,0 10 0-16,4-10-3 15,4-16 0-15,-4-21-3 16,3-13 1-16,4-22-3 0,0-16 0 15,-10-12-3-15,-1-13 1 16,-3-6-5-16,-11-3 1 16</inkml:trace>
  <inkml:trace contextRef="#ctx0" brushRef="#br0" timeOffset="86791.78">4632 12665 22 0,'-7'16'11'0,"14"18"4"0,-7-27 13 0,4 2-24 15,3 0 1 1,3-2 2-16,4-4 1 0,0-6-10 16,11-4 1-16,14-15 5 15,10-6 1-15,11-9-3 16,11-7 0-16,-4 0-2 16,-4-6 0-16,-6-10-2 15,3 4 1-15,-18 15-1 16,4-3 0-16,-7 3 1 15,-4 13 0-15,0 15-1 16,-10 4 1-16,0 15 0 16,-11 22 1-16,-7 10-2 15,-7 15 0-15,0 4-1 16,-11 2 1-16,1 10 0 16,3-18 1-16,0-4 0 15,3-10 0-15,-3-5 1 16,7-7 0-16,11-6-1 0,-4-7 1 15,3-3-2-15,8-5 1 16,-8-1-1-16,5-3 1 16,-1 0-1-16,0 0 1 15,3 0 0-15,1 3 1 16,3 3 0-16,0 4 1 16,1 2 0-16,-1 4 1 15,3 3 0-15,1-4 0 16,3-2 0-16,1-1 1 15,-8-5-1-15,7-7 0 16,-7-7-1-16,7-5 1 0,4-7-2 16,-14 0 1-16,3-15-1 15,-11-1 0-15,-6 4-1 16,-4-1 0-16,-4 7-1 16,-6 3 1-16,-8 10-2 15,8 12 1-15,3 9-1 16,3 16 1-16,-7-6 0 15,1 9 0-15,10 7 2 16,0 6 1-16,0-7 2 16,0 7 0-16,10-3 0 15,8-7 0-15,7-6-2 16,10-9 1-16,-3-7-9 16,0-6 0-16,-4-9-5 15,0-7 1-15</inkml:trace>
  <inkml:trace contextRef="#ctx0" brushRef="#br0" timeOffset="87529.39">6428 12195 36 0,'28'-76'18'0,"-25"11"-18"0,1 52 30 0,3-3-29 15,-7 4 0-15,3-1 2 16,-3 7 1 0,0 6-4-16,4 6 0 0,-4 10 3 15,0 9 0-15,-4 10-1 16,-6 5 0-16,-4 14-1 15,0 8 1-15,0 7-2 16,3 7 1-16,-3 5-3 16,3-6 0-16,1-15-1 15,3-13 0-15,3-12-5 16,1-14 1-16,-1-8-6 16,1-13 0-16</inkml:trace>
  <inkml:trace contextRef="#ctx0" brushRef="#br0" timeOffset="87723.16">6138 12540 47 0,'4'6'23'0,"24"-25"-22"0,-14 10 43 16,7-7-43-16,11 0 0 15,7 1 1-15,10-4 0 16,11 9-3-16,14 7 0 15,0-6-3-15,1 3 0 16,-8 3-11-16,-18 3 1 16</inkml:trace>
  <inkml:trace contextRef="#ctx0" brushRef="#br0" timeOffset="88208.26">7310 12684 42 0,'0'56'21'0,"-7"-18"-24"0,7-25 35 0,0 2-32 16,-8 7 1-16,5-3-3 15,3-6 1-15,-7-4-4 16,7-6 0-16,0-12-7 15,7-10 1-15</inkml:trace>
  <inkml:trace contextRef="#ctx0" brushRef="#br0" timeOffset="88382.19">7165 12537 38 0,'-4'9'19'0,"8"-9"-21"15,3 0 31-15,-3 0-30 16,6 0 1-16,4-3-4 0,7-3 1 16,8-1-6-16,2-2 1 15,-6-1-2 1,-4-5 0-16</inkml:trace>
  <inkml:trace contextRef="#ctx0" brushRef="#br0" timeOffset="89045.9">7899 12530 46 0,'0'3'23'0,"10"-9"-28"0,-10 6 49 16,-10 0-42-16,-1-3 0 0,1 3 0 16,-8 3 0-16,0 3-3 15,-6 1 1-15,-5 5 1 16,-2 13 1-16,2 4-1 15,1 2 0-15,7 7 0 16,3 5 0-16,8 4 0 16,10-6 0-16,7-6-1 15,7-10 1-15,14-6-2 16,11-1 0-16,10-8-9 16,-10-4 0-16,0-15-6 15,3-1 0-15</inkml:trace>
  <inkml:trace contextRef="#ctx0" brushRef="#br0" timeOffset="92468.29">9631 12154 36 0,'0'13'18'0,"0"18"-2"15,0-31 19-15,0 9-31 16,0 10 1-16,-4 9 0 16,1 4 1-16,-4 8-8 15,0 11 0-15,3 18 5 16,1 9 0-16,-1 4-3 16,1-7 1-16,-1-19-3 15,1-9 1-15,3-6-4 16,3-19 1-16,1-22-3 15,-1-16 1-15,-3-28-2 0,-3-6 0 16,-8-12 0-16,0 2 0 16,-3-9 3-16,0-6 1 15,-3 12 2-15,2 3 0 16,1 7 3-16,7 9 1 16,7 10 2-16,7 9 0 15,4 12 2-15,3 10 0 16,4 6 0-16,3 0 1 15,4 3-1-15,-1-2 1 16,15-1-2-16,10 0 1 16,4 6-1-16,14 13 1 0,-3 0 0 31,3 6 0-31,-14-3-2 0,-11 4 0 0,-10 5-1 16,-14 7 0-16,-15 6-4 15,-14 9 0-15,-13-2-5 16,-12 5 1-16,1 1-5 15,-4-7 0-15,4-9-9 16,0-6 0-16</inkml:trace>
  <inkml:trace contextRef="#ctx0" brushRef="#br0" timeOffset="92696.78">10227 12549 54 0,'0'44'27'0,"-3"22"-32"0,6-50 45 16,-3-1-40-16,0 1 0 16,0 0-4-16,0-1 0 15,-3-2-3-15,3-7 1 16,0-6-8-16,0-12 0 15</inkml:trace>
  <inkml:trace contextRef="#ctx0" brushRef="#br0" timeOffset="92872.46">10224 12405 29 0,'10'19'14'0,"11"-19"-9"16,-14 3 18-16,4 0-24 15,3 0 1-15,0 0-5 16,0-3 0-16,0 3 1 16,4 0 0-16,-4 7-5 15,0-1 0-15</inkml:trace>
  <inkml:trace contextRef="#ctx0" brushRef="#br0" timeOffset="93096.36">10463 12565 29 0,'7'22'14'0,"4"22"-13"16,-7-29 29-16,-1 10-27 15,4-6 1-15,0 3 2 0,-3 3 1 16,-1-3-7-16,1 0 0 16,-1-6 5-16,1-1 1 15,3-8-2-15,0-10 1 16,4-10-2-16,3-3 1 16,3-12-2-16,4-13 0 15,8-2-1-15,2-5 1 16,-6 5-3-16,3 2 0 15,4 9-8-15,-4 7 1 16,1 13-8-16,-5 2 0 16</inkml:trace>
  <inkml:trace contextRef="#ctx0" brushRef="#br0" timeOffset="94132.73">3270 13512 27 0,'-7'6'13'0,"35"-9"-5"0,-21 6 13 16,8-3-18-16,2 3 1 15,15-3 2-15,14 3 0 0,3 4-7 16,15 2 1-16,17-3 6 16,25 4 1-16,14-4-2 15,28-6 1-15,21-6 0 16,22 3 0-16,31-4-1 15,7-5 1-15,25-7-2 16,4 3 1-16,17-6-2 16,11 0 0-16,10-9-1 15,11 0 0-15,-7-4-1 16,14 1 0-16,-14-1-1 16,3 4 1-1,177 9-2 1,-71 9 1-16,-67 4-1 15,-45 3 0-15,-43-1 0 16,-39-2 0-16,-28 6-3 16,-32 0 1-16,-35-4-6 15,-32 4 0-15,-32-6-9 0,-31-4 0 16</inkml:trace>
  <inkml:trace contextRef="#ctx0" brushRef="#br0" timeOffset="94992.72">11321 12242 40 0,'-7'9'20'0,"17"4"-5"0,-10-10 20 16,0 0-32-16,0 3 0 15,-3 1 2-15,-1-1 0 16,1 3-6-16,3-3 0 15,0 4 2-15,0-4 0 16,3 0-7-16,1-2 0 16,-1-4-10-16,-3 0 0 15</inkml:trace>
  <inkml:trace contextRef="#ctx0" brushRef="#br0" timeOffset="95155.2">11278 12558 42 0,'-3'19'21'0,"-1"-3"-24"15,4-13 29-15,0-3-30 16,0 0 0-16,0 0-17 16,-3-6 0-16</inkml:trace>
  <inkml:trace contextRef="#ctx0" brushRef="#br0" timeOffset="95695.07">12933 11985 44 0,'-4'-3'22'0,"-13"-7"-15"0,10 10 36 15,-7 0-41-15,-11 3 0 0,-10 7 0 16,-11 2 1-16,-11 4-4 16,-3 6 0-16,7 3 2 15,0 3 1-15,4-3-3 16,3 0 1-16,4 4-1 16,7-1 0-16,10 3 0 15,7-6 0-15,11 0 0 16,14-6 0-16,7 0 1 15,11-3 1-15,21-1 0 16,0-2 1-16,0 2 0 16,-4 4 0-16,-7 3-1 15,-10 6 1-15,-14 7-2 0,-19 6 0 16,-9-1-3-16,-11 4 1 16,-4-6-4-16,4-7 0 15,-1-6-7-15,5-6 0 16,3-6-3-16,3-10 1 15</inkml:trace>
  <inkml:trace contextRef="#ctx0" brushRef="#br0" timeOffset="96087.19">12979 11762 44 0,'3'-16'22'0,"18"38"-22"0,-17-9 41 0,-4 6-40 15,0 15 0-15,0 13 2 16,-4 19 0-16,1 3-4 16,-1 16 1-16,-6-4 2 15,-1 4 0-15,4-10-1 16,0-6 0-16,4-9-1 16,3-10 0-16,0-19-1 15,3-12 1-15,1-6-1 16,-1-10 1-16,-3 0-2 15,4-9 1-15,-4-1-1 16,3 1 1-16,-3-3-1 16,4 5 1-16,6 4-1 15,1 0 0-15,3 4 1 16,4 5 0-16,-1 4 0 16,8 9 1-16,-4 6 0 15,0-3 0-15,-3 0-2 0,-4-3 0 16,0-3-9-16,4-10 0 15,-1 1-2-15,5-17 0 16</inkml:trace>
  <inkml:trace contextRef="#ctx0" brushRef="#br0" timeOffset="96370.58">13518 12458 54 0,'11'0'27'0,"-11"6"-35"0,0 1 56 0,0-1-49 15,-3 0 1-15,-5 4 0 16,-6 2 0-16,-7 4 0 16,-7 3 0-16,-4 9 0 15,-3 3 0-15,7 4 0 16,-1-4 0-16,8 0-2 16,4 1 1-16,10-7-1 15,7-3 0-15,10-10 0 16,15-8 1-16,7-11-1 15,-1-2 1-15,1-13 0 16,-4-3 1-16,-6-7-10 16,-1 1 1-16,0-3-4 15,0 2 0-15</inkml:trace>
  <inkml:trace contextRef="#ctx0" brushRef="#br0" timeOffset="96657.88">13790 12825 52 0,'4'9'26'0,"-11"-27"-29"0,7 5 48 15,-4 4-44-15,1-7 0 16,-1-6 1-16,4-6 1 0,0 3-3 15,4 0 1-15,6 3 1 16,8 3 1-16,10 0-1 16,4 3 0-16,3 1-3 15,0 2 0-15,-7 1-6 16,1-7 1-16,-12 3-12 16,-3 0 1-16</inkml:trace>
  <inkml:trace contextRef="#ctx0" brushRef="#br0" timeOffset="97273.37">14616 11640 49 0,'0'6'24'0,"3"-9"-19"16,-3 6 35-16,0 3-40 15,0 13 1-15,-3 9-1 16,-1 4 1-16,-7 15-1 15,1 15 0-15,-4 20 0 0,0 18 0 16,3-3-2-16,4 4 0 16,7-20-3-16,0-15 0 15,4-12-5-15,-1-14 1 16,-3-24-6-16,-3-10 1 16</inkml:trace>
  <inkml:trace contextRef="#ctx0" brushRef="#br0" timeOffset="97454.26">14273 12254 52 0,'7'19'26'0,"22"-3"-26"15,-12-16 50-15,12-6-46 16,16-10 0-16,12-3 0 16,-4 0 1-16,14-6-9 15,0 9 1-15,7 1-4 16,0 2 1-16,-7 7-12 15,-14 3 0-15</inkml:trace>
  <inkml:trace contextRef="#ctx0" brushRef="#br0" timeOffset="98309.4">16824 11674 56 0,'0'32'28'0,"7"30"-30"0,-3-46 45 16,-4 12-42-16,0 7 1 15,0 9 0-15,-4 18 0 16,1 4-3-16,-5 9 0 0,-2-9 2 16,-1-9 1-16,1-10-2 15,3-10 0-15,0-8 0 16,3-11 1-16,8-5-1 16,3-4 0-16,0-9 0 15,3-6 0-15,1-3 0 16,-1-4 0-16,5 1 0 15,-1 2 0-15,3 7 0 16,1 6 0-16,3 3 0 16,7 7 1-16,-6 3-1 15,-5-4 0-15,1 4 0 16,-1 0 0-16,1 2-3 16,0 1 1-16,3 0-7 15,4 0 1-15,6-7-9 16,1-5 1-16</inkml:trace>
  <inkml:trace contextRef="#ctx0" brushRef="#br0" timeOffset="98708.16">17519 12377 54 0,'11'6'27'0,"-11"-9"-33"0,-4 3 46 15,-7 3-40-15,-3 3 1 16,-7-3-1-16,4 4 1 15,-8 5-2-15,-3 7 1 16,-1 0 0-16,1 3 1 0,3-3-2 16,4 2 0-16,4-5-1 15,3-3 0-15,6-7-1 16,8-3 1-16,11-6-1 16,3-3 1-16,4-4 1 15,-1 1 1-15,-2-1 0 16,-1-2 1-16,3 6-1 15,1-1 0-15,-4 7-1 16,4 4 1-16,-1 2-2 16,-3 0 0-16,-3 7 1 15,0-4 0-15,-4 0-1 16,3-2 0-16,1-1-2 16,-1 0 1-16,1-3-8 15,7-3 0-15</inkml:trace>
  <inkml:trace contextRef="#ctx0" brushRef="#br0" timeOffset="98984.52">17653 12511 40 0,'4'22'20'0,"-1"3"-21"0,1-21 33 15,-4-1-31-15,0 3 0 16,0-3 0-16,0 0 0 15,0-3-2-15,0 0 0 16,3-6 1-16,1-3 1 0,-1-1-1 16,8-2 1-16,-1 2 0 15,4 1 0-15,4-7 0 16,3 10 0-16,0 0 0 16,1 3 0-16,-1 6-1 15,-4-3 1-15,-2 6-2 16,-1 0 1-16,0 4-2 15,-4-7 0-15,1 0-5 16,-1-9 0-16,8 2-6 16,7-8 1-16</inkml:trace>
  <inkml:trace contextRef="#ctx0" brushRef="#br0" timeOffset="99416.86">18542 11812 44 0,'0'28'22'0,"-4"38"-26"0,4-44 39 16,-3 10-35-16,-1 11 1 16,4 1 0-16,0 7 1 15,0 2-3-15,4 0 0 16,3-9 3-16,0-3 0 15,4 0 0-15,-1-7 0 16,1-9 0-16,-4-6 0 16,0-3 0-16,-7-10 1 15,-4-6-3-15,-6-6 1 16,-8-1-1-16,1-2 0 0,-8-4-1 16,-10-2 1-16,-8-1-1 15,-10 4 1-15,4 5 0 16,3 7 0-16,-3 10 0 15,6-1 1-15,8 13 0 16,10 9 0-16,8 4 0 16,13-1 1-16,11 1-1 15,11-7 0-15,14-9-4 16,10-3 1-16,4-7-11 16,0-12 0-16,-7-7-3 15,3-5 0-15</inkml:trace>
  <inkml:trace contextRef="#ctx0" brushRef="#br0" timeOffset="99944.51">20281 12696 39 0,'7'4'19'0,"-10"-8"-19"0,-1 4 34 0,-3-3-30 16,-3-3 0-16,-1 6 2 16,-7-3 0-16,1 0-8 15,3 6 1-15,-4-3 4 16,0 6 1-16,-6 0-2 15,-1 1 0-15,0 2-3 16,-3 1 1-16,3-1-2 16,4-3 0-16,4 1-1 15,2-1 1-15,8 0-1 16,4-3 0-16,10 0 0 16,7 0 1-16,7-3 1 15,4-3 0-15,-4 3 0 16,0-9 0-16,7-4 1 15,-3 1 0-15,0-7 0 16,-1 3 1-16,-2 1 0 16,-5 2 1-16,1 7-1 15,0 9 0-15,-4 10 0 16,0 5 0-16,-4 1-1 0,-3 3 0 16,0 3-2-1,4 0 0-15,0-3-6 0,6 0 1 16,4-9-6-16,4-16 0 15</inkml:trace>
  <inkml:trace contextRef="#ctx0" brushRef="#br0" timeOffset="100182.36">20652 11586 36 0,'-4'10'18'0,"1"37"-14"15,3-28 29-15,-4 21-30 16,-7 11 0-16,1 21 0 16,-4 19 0-16,0 18-7 15,0 11 1 1,10 39-1 0,4-36 0-16,7-29-6 15,7-31 0-15,4-23-3 16,-4-11 1-16</inkml:trace>
  <inkml:trace contextRef="#ctx0" brushRef="#br0" timeOffset="100679.85">20930 12417 39 0,'29'-22'19'0,"2"41"-15"0,-24-19 39 16,0-3-41-16,0 3 0 15,-3-6 0-15,-4 6 0 16,-7 6-4-16,-4-3 1 15,-3 10 1-15,-10-4 0 16,-8 4-3-16,4 2 0 16,-4 1-2-16,7 0 0 15,4-1-2-15,3 1 1 16,4-6-2-16,4-4 0 16,3 0 1-16,3-3 1 0,8 0-2 15,3 4 0-15,3 2 2 16,4 7 1-16,7 6 4 15,1 12 0-15,2-6 3 16,5 4 1-16,2 2 5 16,5 4 0-16,-1 6 0 15,-7-10 1-15,-3 4-2 16,-8 3 0-16,-10 6-3 16,-10 3 0-16,-11 6-3 15,-11-2 1-15,-3-10-2 16,-11-10 0-16,-10-9-2 15,-1-9 1-15,4-16-1 16,1-13 1-16,-5-9 0 16,15 7 1-16,3-14 1 15,15-5 1-15,17-1 2 16,14 1 0-16,17-1-1 0,22-2 1 16,21-7-5-16,8-3 1 15,-5 6-12-15,-13-3 1 16</inkml:trace>
  <inkml:trace contextRef="#ctx0" brushRef="#br0" timeOffset="101145.56">22864 12816 27 0,'-4'69'13'0,"4"-13"-2"15,0-50 10-15,0-3-19 16,-4-6 1-16,1-15 6 16,-8-14 0-16,-10-12-9 15,-7-18 0-15,0-11 6 16,0-2 0-16,-1-19-2 16,8-3 1-16,7-7-3 0,3 4 0 15,11 6-1-15,11 9 1 16,14 7 0-16,10 12 0 15,0 10 0-15,-3 15 1 16,3 13-3-16,1 15 1 16,-5 13-4-16,-6 13 0 15,-11 2-6-15,-7 10 1 16,-14 7-9-16,-3 5 0 16</inkml:trace>
  <inkml:trace contextRef="#ctx0" brushRef="#br0" timeOffset="101490.74">22698 12533 39 0,'-7'25'19'0,"17"1"-13"0,1-20 27 15,3-3-30-15,7 0 0 0,7 0 3 16,1-6 0-16,9 0-8 16,12 0 1-16,6-3 5 15,-6-1 0-15,-5 1-1 16,-6-3 0-16,-3-1-2 15,-8-2 0-15,-7-4-1 16,-7-3 1-16,-10 7-1 16,-11 2 1-16,-8 4-2 15,-13 6 1-15,-7 3-1 16,0 7 0-16,-1 2-1 16,8 7 1-16,3-3-2 15,8 5 0-15,6 5-3 0,1-1 1 16,6 0-3-16,11-6 0 15,14-4-1-15,8-5 1 16,2-7-3-16,1-6 1 16,0-7-1-16,0-2 1 15</inkml:trace>
  <inkml:trace contextRef="#ctx0" brushRef="#br0" timeOffset="101714.55">23347 12812 36 0,'-11'-9'18'0,"-10"-16"-15"16,14 16 38-16,0-7-36 15,0 0 0-15,3-6 2 16,4 0 0-16,7 0-9 16,11-3 0-16,7 0 6 15,7-3 1-15,13 3-6 16,12-3 1-16,-4-1-9 15,0 4 0-15,-4 7-7 16,-3-8 0-16</inkml:trace>
  <inkml:trace contextRef="#ctx0" brushRef="#br0" timeOffset="102570.4">24892 13371 48 0,'-18'44'24'0,"29"-35"-21"15,0-15 39-15,6-10-39 16,11-6 0-16,8-22 2 15,-8-12 0-15,14-13-7 16,11-22 1-16,0-25 4 16,-4-16 0-16,-6-3-3 15,-8 4 1-15,-10-11-1 16,-11 17 1-16,-11 22-2 16,-6 8 1-16,-4 20-2 15,-11 19 0-15,8 21-2 0,-8 13 1 16,-3 29-3-16,-4 18 1 15,0 22-1-15,4 19 1 16,7 3 2-16,0 12 0 16,3 1 2-16,4 9 1 15,4-7 1-15,3 4 1 16,10-13 0-16,8-3 1 16,14-6-3-16,-4-3 0 15,4-16-4-15,3-6 1 0,0-19-3 16,4-13 0-1,0-12-1-15,3-3 1 16,1-10 4-16,-8-6 0 0,-3-6 4 16,-4 3 0-16,4 0 4 15,-11 6 0-15,-4 3 1 16,-2 4 1-16,-5 2-4 16,-10 7 1-16,-3 0-2 15,-4 3 0-15,-8 3-2 16,-9 6 0-16,-12 1-1 15,-6 2 1-15,0 4-1 16,3 6 1-16,0-6-1 16,11 6 0-16,7 3-1 15,7 3 0-15,7-3-3 16,10-6 0-16,11-3-1 16,14-4 0-16,8-9-1 15,6-9 0-15,-3-7-3 16,-11-2 0-16,0 5-2 0,-3 1 0 15</inkml:trace>
  <inkml:trace contextRef="#ctx0" brushRef="#br0" timeOffset="103019.68">25841 12966 43 0,'21'0'21'0,"32"16"-23"0,-35-13 40 16,6 3-37-16,1-3 0 0,0 1 0 15,-4-1 1-15,0-3-3 16,-3 0 0-16,-4-7 1 16,-4 1 0-16,1-3-1 15,-4 2 1-15,0 1-1 16,-3 6 0-16,-4 0-1 16,0 0 1-16,0 10-2 15,-4 12 1-15,4 12-1 16,7 10 0-16,0 15 0 15,4 10 1-15,-4 4 0 16,0 8 0-16,0 10 3 16,-3 3 0-16,-4-12 0 15,-11-7 1-15,-7-6-2 16,-10-16 1-16,-7-12-1 16,-8-16 1-16,-2-16-2 15,-8-12 1-15,0-19 0 16,3-15 1-16,8-7-1 15,7-9 1-15,7 9 0 0,10 3 1 16,7-3-1-16,18-3 1 16,22 3-2-16,16 3 1 15,19 1-6-15,10-11 0 16,-7 1-7-16,-10 3 1 16</inkml:trace>
  <inkml:trace contextRef="#ctx0" brushRef="#br0" timeOffset="103547.89">27735 11985 41 0,'4'12'20'0,"-4"10"-26"16,0-12 34-16,0 8-28 16,-4 14 1-16,-3-1-1 15,-3 13 0-15,-4 6 1 0,0 16 1 16,-4 9 0-16,7 19 1 15,1 0 0-15,6 0 1 16,4-18 0 0,0-17 0-16,0-9-2 0,0-15 0 15,0-13-2-15,-7-3 1 16,-7-10-1-16,-7-6 0 16,-7-6-1-16,-8-3 0 15,-2-4 0-15,-5 1 1 16,8 6 0-16,10 3 0 15,1 3 0-15,6 6 1 16,4 4-1-16,7 3 1 16,3-7 0-16,11 7 0 0,14 3-1 15,15-1 1-15,6-2-3 16,7 0 0-16,1-4-5 16,-1 1 0-16,-3-4-8 15,-11-6 1-15</inkml:trace>
  <inkml:trace contextRef="#ctx0" brushRef="#br0" timeOffset="103732.32">27993 12900 44 0,'7'38'22'0,"4"-19"-27"15,-11-13 37-15,0 10-33 16,0-4 1-16,-4 4-3 0,-3-7 1 15,0-2-2-15,0-7 0 16,3-13-7-16,-6 1 0 16</inkml:trace>
  <inkml:trace contextRef="#ctx0" brushRef="#br0" timeOffset="104147.11">27817 12568 29 0,'10'9'14'0,"1"16"-10"0,-1-18 20 16,8-1-22-16,0 0 1 16,3 4 0-16,7-1 0 0,4 0-5 15,-4-2 0-15,0 5 0 16,0 1 0-16,-3-4-4 16,-4 4 1-16,-3-1-3 15,3-2 1-15,-3-1-1 16,-1-3 0-16,1 1 5 15,0-1 1-15,-1 3 3 16,-3 4 1-16,0 6 4 16,-3 9 1-16,0 0 2 15,-4-9 0-15,0 6 0 16,0-3 0-16,0 0-1 16,-4-13 0-16,1 4-1 15,3-10 0-15,4-3-2 16,-1 0 0-16,4-9-1 0,-3-10 0 15,3-9-2 1,4-4 0-16,3 4-3 16,3-3 1-16,5-1-5 0,-5 10 1 15,1 4-11-15,3 5 0 16,0 4-2-16,1-1 1 16</inkml:trace>
  <inkml:trace contextRef="#ctx0" brushRef="#br0" timeOffset="104322">28829 13013 61 0,'14'57'30'0,"-3"-39"-44"0,-11-18 63 0,0 0-62 15,0-12 1-15,-7-1-20 16,-4-2 1-16</inkml:trace>
  <inkml:trace contextRef="#ctx0" brushRef="#br0" timeOffset="114957.33">2424 12533 36 0,'7'29'18'0,"17"2"-11"15,-17-25 18-15,4 1-23 16,0-1 0-16,-4 0 1 16,3-3 0-16,1-6-3 15,-8-6 0-15,8-13 2 16,3-16 1-16,-3-9-1 16,-1-9 0-16,1-13 0 15,-1-7 0-15,1 1-1 16,-4 0 0-16,4 6-1 15,3 12 1-15,-4 7-1 0,1 6 0 16,3 7 0-16,-11 8 0 16,5 11-2-16,2 8 0 15,1 13 0-15,-1 7 0 16,-3 15 0-16,4 9 0 16,3 23 0-16,4 2 1 15,10 14 0-15,-7 2 1 16,7 9 0-16,-3-2 0 15,3-7 0-15,0 1 0 16,-6-14 1-16,-12-15 0 16,1-12 0-16,-4-13 0 0,-7-16 0 15,-7-15 1-15,-7-7-1 16,-11-9 0-16,-10-7-1 16,-15-5 1-16,-10-1-1 15,4 4 0-15,-4 2-2 16,-11 4 0-16,1 6 0 15,3 10 0-15,3 5-1 16,-3 7 0-16,14 3 0 16,-3 1 0-16,14 5 1 15,3 4 0-15,11 2 1 16,6-5 0-16,12-1 2 16,10-3 0-16,14-3 2 15,21-9 0-15,25 0 1 16,14-13 0-16,25-12 0 15,28-7 0-15,0-18 0 16,-7-4 0-16,-11 7-2 16,11 3 0-16,-28 3-1 0,-14 6 1 15,-15 6-2-15,-14 7 1 16,-10 6-1-16,-21 10 0 16,-18 12-1-16,-28 15 0 15,-11 17-2-15,-21 21 0 16,-21 22-2-16,-29 4 0 15,1 5-10-15,-7-2 1 16</inkml:trace>
  <inkml:trace contextRef="#ctx0" brushRef="#br0" timeOffset="115393.58">3239 12399 48 0,'84'-60'24'0,"1"-59"-23"0,-64 72 38 16,0-10-39-16,-3-5 1 15,-8-10 1-15,-17-4 1 16,-14 1-3-16,-21 0 1 15,-36 6 1-15,-13 9 0 16,-19 13-1-16,-27 16 1 16,-1 15-4-16,-3 16 1 0,-7 25-7 15,14 19 1-15,-4 22-9 16,8 22 1-16</inkml:trace>
  <inkml:trace contextRef="#ctx0" brushRef="#br0" timeOffset="115572.32">2078 13048 57 0,'169'25'28'0,"159"-97"-28"16,-218 25 49-16,27-32-46 15,22-37 0-15,-11-6-1 16,-28-4 1-16,-28-2-6 16,-25 6 1-16,-25 9-1 15,-31 3 0-15,-39-3-12 16,-43 0 0-16,-21 10-3 15,-7 2 1-15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2-09T15:36:39.23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2921 15211 23 0,'0'-15'11'0,"0"5"-4"16,0 10 11-16,0 0-14 16,0 0 1-16,0 0 0 15,4-3 1-15,3 6-8 16,0 0 1-16,3 10 4 16,1 3 0-16,-1 6-1 15,1 0 0-15,0 0 1 16,-4-1 0-16,3-2 0 15,1-3 0-15,-1 0 1 0,1-7 0 16,0-6-1 0,6-3 1-16,-3-9-1 0,15-23 0 15,13-11-2-15,4-23 1 16,7-28-5-16,7-19 0 16,7-22-11-16,-14-13 1 15,-15-15-3-15,-2 3 1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0474-87AB-4A6B-83FA-DFCC2487ACF8}" type="datetimeFigureOut">
              <a:rPr lang="en-US"/>
              <a:t>12/9/2020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8C09-3979-4877-84C6-8AFB987FBD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Note, skip 2.5, more on lines, focus is on thinking linear. Similar ideas to previous lectures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79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Try on own: 1234/8 = 161 + 6/8</a:t>
            </a:r>
          </a:p>
          <a:p>
            <a:r>
              <a:rPr lang="en-US">
                <a:cs typeface="Calibri"/>
              </a:rPr>
              <a:t>Remainder. Can rewrite as 1234 = 8*161 + 6</a:t>
            </a:r>
          </a:p>
          <a:p>
            <a:r>
              <a:rPr lang="en-US">
                <a:cs typeface="Calibri"/>
              </a:rPr>
              <a:t>If remainder is zero, division is really factoring: 1228/8 = 161 is same as 1228 = 8*161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46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(2x^3-7x^2+5)/(x-3)</a:t>
            </a:r>
          </a:p>
          <a:p>
            <a:r>
              <a:rPr lang="en-US">
                <a:cs typeface="Calibri"/>
              </a:rPr>
              <a:t>Check via multiplication</a:t>
            </a:r>
          </a:p>
          <a:p>
            <a:r>
              <a:rPr lang="en-US">
                <a:cs typeface="Calibri"/>
              </a:rPr>
              <a:t>Note, if higher degree divisor, can do just as easy</a:t>
            </a:r>
          </a:p>
          <a:p>
            <a:r>
              <a:rPr lang="en-US"/>
              <a:t>(2x^3-7x^2+5)/(x^2-3)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84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Solve x^3-7x+6=0</a:t>
            </a:r>
          </a:p>
          <a:p>
            <a:r>
              <a:rPr lang="en-US">
                <a:cs typeface="Calibri"/>
              </a:rPr>
              <a:t>Note, x=1 is a solution, meaning (x-1) is a factor. Do long division. Expect quotient to be a quadratic.</a:t>
            </a:r>
          </a:p>
          <a:p>
            <a:r>
              <a:rPr lang="en-US">
                <a:cs typeface="Calibri"/>
              </a:rPr>
              <a:t>Check solution via desmos.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60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P(x)/d(x) = q(x) + r(x)/d(x) terminolgy</a:t>
            </a:r>
          </a:p>
          <a:p>
            <a:r>
              <a:rPr lang="en-US">
                <a:cs typeface="Calibri"/>
              </a:rPr>
              <a:t>P(x) = q(x)d(x) + r(x) </a:t>
            </a:r>
          </a:p>
          <a:p>
            <a:r>
              <a:rPr lang="en-US">
                <a:cs typeface="Calibri"/>
              </a:rPr>
              <a:t>Compare to previous example</a:t>
            </a:r>
          </a:p>
          <a:p>
            <a:r>
              <a:rPr lang="en-US">
                <a:cs typeface="Calibri"/>
              </a:rPr>
              <a:t>Note, if r(x) = 0 then d(x) is a factor of p(x)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52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DF66-721C-49F8-8A3B-ECA7E0943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cs typeface="Calibri Light"/>
              </a:rPr>
              <a:t>Section 3.3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Dividing Polynomials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EB2E-E81E-49DE-9DE5-B6326661C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Lecture 1</a:t>
            </a:r>
          </a:p>
          <a:p>
            <a:r>
              <a:rPr lang="en-US">
                <a:cs typeface="Calibri"/>
              </a:rPr>
              <a:t>Reliving the Past: Long Division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6CF6C-6898-4E86-A6C4-DA022E11A96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DA4D241-4A1C-4BD5-99B6-DB7964595FF9}"/>
                  </a:ext>
                </a:extLst>
              </p14:cNvPr>
              <p14:cNvContentPartPr/>
              <p14:nvPr/>
            </p14:nvContentPartPr>
            <p14:xfrm>
              <a:off x="5609520" y="2122200"/>
              <a:ext cx="5466600" cy="1650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DA4D241-4A1C-4BD5-99B6-DB7964595FF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00160" y="2112840"/>
                <a:ext cx="5485320" cy="166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31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>
                <a:ea typeface="+mn-lt"/>
                <a:cs typeface="+mn-lt"/>
              </a:rPr>
              <a:t>Try on-own activities first,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 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602499E-5B04-4245-8F8F-6A5F5DC390EC}"/>
                  </a:ext>
                </a:extLst>
              </p14:cNvPr>
              <p14:cNvContentPartPr/>
              <p14:nvPr/>
            </p14:nvContentPartPr>
            <p14:xfrm>
              <a:off x="837000" y="1618560"/>
              <a:ext cx="425880" cy="1425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602499E-5B04-4245-8F8F-6A5F5DC390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7640" y="1609200"/>
                <a:ext cx="444600" cy="144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177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3EF7E-4E54-4EA6-A3DB-2AA34163C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Long Division for Numbers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42F10-2862-46B3-947B-848228A75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3F3ADFA-DD40-4A4A-AD05-DE3EF60AB1DA}"/>
                  </a:ext>
                </a:extLst>
              </p14:cNvPr>
              <p14:cNvContentPartPr/>
              <p14:nvPr/>
            </p14:nvContentPartPr>
            <p14:xfrm>
              <a:off x="251640" y="331920"/>
              <a:ext cx="11939400" cy="6108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3F3ADFA-DD40-4A4A-AD05-DE3EF60AB1D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2280" y="322560"/>
                <a:ext cx="11958120" cy="612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8618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F4DF8-B379-4A15-9C30-5C6AFEC76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Polynomial Division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8FB38-F74D-4599-94A2-9927848D9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8B17AAC-7C55-4173-9988-B45D4844CD38}"/>
                  </a:ext>
                </a:extLst>
              </p14:cNvPr>
              <p14:cNvContentPartPr/>
              <p14:nvPr/>
            </p14:nvContentPartPr>
            <p14:xfrm>
              <a:off x="382320" y="1284480"/>
              <a:ext cx="11156040" cy="4898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8B17AAC-7C55-4173-9988-B45D4844CD3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2960" y="1275120"/>
                <a:ext cx="11174760" cy="491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1877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646F7-2EB3-4C46-8811-3F38335B4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Try on Own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FFC0B-2977-4421-BB43-56CB96A03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5B370E0-83C1-4E9F-A903-75FC186057B3}"/>
                  </a:ext>
                </a:extLst>
              </p14:cNvPr>
              <p14:cNvContentPartPr/>
              <p14:nvPr/>
            </p14:nvContentPartPr>
            <p14:xfrm>
              <a:off x="735480" y="709920"/>
              <a:ext cx="10868760" cy="5968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5B370E0-83C1-4E9F-A903-75FC186057B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6120" y="700560"/>
                <a:ext cx="10887480" cy="598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5206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EDD49-13B3-4767-B8F8-F6B3F55E3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Overview of Polynomial Division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203FB-99E4-4848-9177-7A282CF80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ED2859F-E55A-4A6E-AABA-CC536B94E34A}"/>
                  </a:ext>
                </a:extLst>
              </p14:cNvPr>
              <p14:cNvContentPartPr/>
              <p14:nvPr/>
            </p14:nvContentPartPr>
            <p14:xfrm>
              <a:off x="471240" y="781200"/>
              <a:ext cx="11310840" cy="4418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ED2859F-E55A-4A6E-AABA-CC536B94E3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1880" y="771840"/>
                <a:ext cx="11329560" cy="443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5882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242A9-2304-4EA6-9CEB-7EAFADBCD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Challenge of Factoring / Synthetic Division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8B659-0AD9-48C7-B3F1-FE89EE182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A48D3AA-3A84-451D-BA9E-30A2DD5DF499}"/>
                  </a:ext>
                </a:extLst>
              </p14:cNvPr>
              <p14:cNvContentPartPr/>
              <p14:nvPr/>
            </p14:nvContentPartPr>
            <p14:xfrm>
              <a:off x="743040" y="1284480"/>
              <a:ext cx="10706400" cy="3718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A48D3AA-3A84-451D-BA9E-30A2DD5DF4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3680" y="1275120"/>
                <a:ext cx="10725120" cy="373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5589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2ABDA-ACC4-4D00-9465-D9A2C9DD0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Textbook Examples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6F416-AC4F-460D-BBDE-607EAA04C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Rework examples 1, 2, 5, 6 in the text. Steps:</a:t>
            </a:r>
          </a:p>
          <a:p>
            <a:pPr lvl="1"/>
            <a:r>
              <a:rPr lang="en-US">
                <a:ea typeface="+mn-lt"/>
                <a:cs typeface="+mn-lt"/>
              </a:rPr>
              <a:t>Write down a problem.</a:t>
            </a:r>
          </a:p>
          <a:p>
            <a:pPr lvl="1"/>
            <a:r>
              <a:rPr lang="en-US">
                <a:ea typeface="+mn-lt"/>
                <a:cs typeface="+mn-lt"/>
              </a:rPr>
              <a:t>Close the book and attempt on own. </a:t>
            </a:r>
          </a:p>
          <a:p>
            <a:pPr lvl="1"/>
            <a:r>
              <a:rPr lang="en-US">
                <a:ea typeface="+mn-lt"/>
                <a:cs typeface="+mn-lt"/>
              </a:rPr>
              <a:t>Check / correct your solution against the text solution.</a:t>
            </a:r>
          </a:p>
          <a:p>
            <a:pPr lvl="1"/>
            <a:r>
              <a:rPr lang="en-US">
                <a:ea typeface="+mn-lt"/>
                <a:cs typeface="+mn-lt"/>
              </a:rPr>
              <a:t>If needed, rewrite the problem to be of the quality of the text solution.</a:t>
            </a:r>
          </a:p>
          <a:p>
            <a:r>
              <a:rPr lang="en-US">
                <a:ea typeface="+mn-lt"/>
                <a:cs typeface="+mn-lt"/>
              </a:rPr>
              <a:t>Complete exercises 3, 7, 9, 19, 53, 67</a:t>
            </a:r>
          </a:p>
          <a:p>
            <a:pPr lvl="1"/>
            <a:r>
              <a:rPr lang="en-US">
                <a:ea typeface="+mn-lt"/>
                <a:cs typeface="+mn-lt"/>
              </a:rPr>
              <a:t>Write solutions of the same quality as in lecture and text solutions.</a:t>
            </a:r>
            <a:endParaRPr lang="en-US">
              <a:cs typeface="Calibri"/>
            </a:endParaRPr>
          </a:p>
          <a:p>
            <a:pPr lvl="1"/>
            <a:r>
              <a:rPr lang="en-US">
                <a:ea typeface="+mn-lt"/>
                <a:cs typeface="+mn-lt"/>
              </a:rPr>
              <a:t>Check your solution against the answer in the back of the book.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5892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E907F-CC9C-46E3-8C49-29F1AB920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Homework Submission to Canvas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745ED-F68A-42AC-AB6D-0B056C7D0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cs typeface="Calibri"/>
              </a:rPr>
              <a:t>Preview of section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</a:rPr>
              <a:t>Skim the section in text and write a short paragraph summary. 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</a:rPr>
              <a:t>Give a bulleted list of all important definitions, theorems, and formulas without details.</a:t>
            </a:r>
            <a:endParaRPr lang="en-US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>
                <a:cs typeface="Calibri"/>
              </a:rPr>
              <a:t>Notes on video lectures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</a:rPr>
              <a:t>Take notes on everything written on slides including all details, worked examples, on-own activities, as well as your own thoughts and questions.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</a:rPr>
              <a:t>Try on-own activities first, then write down provided solution next to it for comparison.</a:t>
            </a:r>
            <a:endParaRPr lang="en-US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>
                <a:cs typeface="Calibri"/>
              </a:rPr>
              <a:t>Worked examples from the text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</a:rPr>
              <a:t>Write down the problem and attempt without looking at the solution. 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</a:rPr>
              <a:t>Use the solution to write the best explanation you can.</a:t>
            </a:r>
            <a:endParaRPr lang="en-US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>
                <a:cs typeface="Calibri"/>
              </a:rPr>
              <a:t>Solutions to textbook exercises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</a:rPr>
              <a:t>Model approaches and explanations given in the video lectures and textbook examples.</a:t>
            </a:r>
            <a:endParaRPr lang="en-US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>
                <a:cs typeface="Calibri"/>
              </a:rPr>
              <a:t>Final reflection of section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</a:rPr>
              <a:t>List the key takeaways to remember as a bulleted list.</a:t>
            </a:r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3D563CE-AD95-497B-B0B0-1FC606CD560E}"/>
                  </a:ext>
                </a:extLst>
              </p14:cNvPr>
              <p14:cNvContentPartPr/>
              <p14:nvPr/>
            </p14:nvContentPartPr>
            <p14:xfrm>
              <a:off x="1051560" y="5185800"/>
              <a:ext cx="211320" cy="347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3D563CE-AD95-497B-B0B0-1FC606CD56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2200" y="5176440"/>
                <a:ext cx="230040" cy="36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0047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Section 3.3 Dividing Polynomials</vt:lpstr>
      <vt:lpstr>Homework Submission to Canvas</vt:lpstr>
      <vt:lpstr>Example: Long Division for Numbers</vt:lpstr>
      <vt:lpstr>Example: Polynomial Division</vt:lpstr>
      <vt:lpstr>Example: Try on Own</vt:lpstr>
      <vt:lpstr>Overview of Polynomial Division</vt:lpstr>
      <vt:lpstr>Challenge of Factoring / Synthetic Division</vt:lpstr>
      <vt:lpstr>Textbook Examples and Exercises</vt:lpstr>
      <vt:lpstr>Homework Submission to Canvas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2020-03-23T15:50:16Z</dcterms:created>
  <dcterms:modified xsi:type="dcterms:W3CDTF">2020-12-09T15:36:44Z</dcterms:modified>
</cp:coreProperties>
</file>