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71" r:id="rId4"/>
    <p:sldId id="272" r:id="rId5"/>
    <p:sldId id="273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CE437-6033-47B3-9D13-7F811A3B0643}" v="1" dt="2020-12-09T16:11:1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C7AF64F4-EE19-7800-90C6-75FACE6CC032}"/>
    <pc:docChg chg="addSld delSld modSld">
      <pc:chgData name="Chad Vidden" userId="S::cvidden@uwlax.edu::fa919fd6-03f8-48d0-9b95-10ac8c9672df" providerId="AD" clId="Web-{C7AF64F4-EE19-7800-90C6-75FACE6CC032}" dt="2020-11-03T15:18:10.331" v="404"/>
      <pc:docMkLst>
        <pc:docMk/>
      </pc:docMkLst>
      <pc:sldChg chg="modSp">
        <pc:chgData name="Chad Vidden" userId="S::cvidden@uwlax.edu::fa919fd6-03f8-48d0-9b95-10ac8c9672df" providerId="AD" clId="Web-{C7AF64F4-EE19-7800-90C6-75FACE6CC032}" dt="2020-11-03T14:42:27.640" v="6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7AF64F4-EE19-7800-90C6-75FACE6CC032}" dt="2020-11-03T14:39:57.797" v="3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7AF64F4-EE19-7800-90C6-75FACE6CC032}" dt="2020-11-03T14:42:27.640" v="6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7AF64F4-EE19-7800-90C6-75FACE6CC032}" dt="2020-11-03T14:40:48.282" v="3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7AF64F4-EE19-7800-90C6-75FACE6CC032}" dt="2020-11-03T14:40:48.282" v="3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1:23.486" v="226"/>
        <pc:sldMkLst>
          <pc:docMk/>
          <pc:sldMk cId="1356092233" sldId="264"/>
        </pc:sldMkLst>
        <pc:spChg chg="mod">
          <ac:chgData name="Chad Vidden" userId="S::cvidden@uwlax.edu::fa919fd6-03f8-48d0-9b95-10ac8c9672df" providerId="AD" clId="Web-{C7AF64F4-EE19-7800-90C6-75FACE6CC032}" dt="2020-11-03T14:50:49.338" v="164" actId="20577"/>
          <ac:spMkLst>
            <pc:docMk/>
            <pc:sldMk cId="1356092233" sldId="264"/>
            <ac:spMk id="2" creationId="{8FAC9D95-0521-4A35-8AFA-EF17EC87BAC7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02.612" v="315"/>
        <pc:sldMkLst>
          <pc:docMk/>
          <pc:sldMk cId="717437616" sldId="265"/>
        </pc:sldMkLst>
        <pc:spChg chg="mod">
          <ac:chgData name="Chad Vidden" userId="S::cvidden@uwlax.edu::fa919fd6-03f8-48d0-9b95-10ac8c9672df" providerId="AD" clId="Web-{C7AF64F4-EE19-7800-90C6-75FACE6CC032}" dt="2020-11-03T14:50:52.150" v="166" actId="20577"/>
          <ac:spMkLst>
            <pc:docMk/>
            <pc:sldMk cId="717437616" sldId="265"/>
            <ac:spMk id="2" creationId="{05417F01-8752-4F66-BFA8-7C1145374F00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3:30.408" v="279"/>
        <pc:sldMkLst>
          <pc:docMk/>
          <pc:sldMk cId="668365534" sldId="266"/>
        </pc:sldMkLst>
        <pc:spChg chg="mod">
          <ac:chgData name="Chad Vidden" userId="S::cvidden@uwlax.edu::fa919fd6-03f8-48d0-9b95-10ac8c9672df" providerId="AD" clId="Web-{C7AF64F4-EE19-7800-90C6-75FACE6CC032}" dt="2020-11-03T15:12:21.986" v="229" actId="20577"/>
          <ac:spMkLst>
            <pc:docMk/>
            <pc:sldMk cId="668365534" sldId="266"/>
            <ac:spMk id="2" creationId="{2E635530-BA12-4010-90E7-0E399695288D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56.940" v="335"/>
        <pc:sldMkLst>
          <pc:docMk/>
          <pc:sldMk cId="3655219835" sldId="267"/>
        </pc:sldMkLst>
        <pc:spChg chg="mod">
          <ac:chgData name="Chad Vidden" userId="S::cvidden@uwlax.edu::fa919fd6-03f8-48d0-9b95-10ac8c9672df" providerId="AD" clId="Web-{C7AF64F4-EE19-7800-90C6-75FACE6CC032}" dt="2020-11-03T15:13:53.799" v="289" actId="20577"/>
          <ac:spMkLst>
            <pc:docMk/>
            <pc:sldMk cId="3655219835" sldId="267"/>
            <ac:spMk id="2" creationId="{327F2974-8DE6-4405-BC3D-84882666FE5A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8:10.331" v="404"/>
        <pc:sldMkLst>
          <pc:docMk/>
          <pc:sldMk cId="3014131953" sldId="268"/>
        </pc:sldMkLst>
        <pc:spChg chg="mod">
          <ac:chgData name="Chad Vidden" userId="S::cvidden@uwlax.edu::fa919fd6-03f8-48d0-9b95-10ac8c9672df" providerId="AD" clId="Web-{C7AF64F4-EE19-7800-90C6-75FACE6CC032}" dt="2020-11-03T15:17:27.081" v="383" actId="20577"/>
          <ac:spMkLst>
            <pc:docMk/>
            <pc:sldMk cId="3014131953" sldId="268"/>
            <ac:spMk id="2" creationId="{F26784F5-B484-4005-84AF-987E8F65D19A}"/>
          </ac:spMkLst>
        </pc:spChg>
      </pc:sldChg>
      <pc:sldChg chg="del">
        <pc:chgData name="Chad Vidden" userId="S::cvidden@uwlax.edu::fa919fd6-03f8-48d0-9b95-10ac8c9672df" providerId="AD" clId="Web-{C7AF64F4-EE19-7800-90C6-75FACE6CC032}" dt="2020-11-03T14:40:54.359" v="43"/>
        <pc:sldMkLst>
          <pc:docMk/>
          <pc:sldMk cId="2431648318" sldId="271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2"/>
        <pc:sldMkLst>
          <pc:docMk/>
          <pc:sldMk cId="1632061215" sldId="272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1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0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C7AF64F4-EE19-7800-90C6-75FACE6CC032}" dt="2020-11-03T14:40:54.359" v="39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4AFA9026-2A08-20E2-CC65-C86E76B7A202}"/>
    <pc:docChg chg="addSld delSld modSld">
      <pc:chgData name="Chad Vidden" userId="S::cvidden@uwlax.edu::fa919fd6-03f8-48d0-9b95-10ac8c9672df" providerId="AD" clId="Web-{4AFA9026-2A08-20E2-CC65-C86E76B7A202}" dt="2020-11-23T15:51:09.093" v="516" actId="20577"/>
      <pc:docMkLst>
        <pc:docMk/>
      </pc:docMkLst>
      <pc:sldChg chg="modSp">
        <pc:chgData name="Chad Vidden" userId="S::cvidden@uwlax.edu::fa919fd6-03f8-48d0-9b95-10ac8c9672df" providerId="AD" clId="Web-{4AFA9026-2A08-20E2-CC65-C86E76B7A202}" dt="2020-11-23T15:29:59.045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FA9026-2A08-20E2-CC65-C86E76B7A202}" dt="2020-11-23T15:29:59.045" v="23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modSp modNotes">
        <pc:chgData name="Chad Vidden" userId="S::cvidden@uwlax.edu::fa919fd6-03f8-48d0-9b95-10ac8c9672df" providerId="AD" clId="Web-{4AFA9026-2A08-20E2-CC65-C86E76B7A202}" dt="2020-11-23T15:32:37.467" v="104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4AFA9026-2A08-20E2-CC65-C86E76B7A202}" dt="2020-11-23T15:31:02.545" v="26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60" v="33"/>
        <pc:sldMkLst>
          <pc:docMk/>
          <pc:sldMk cId="214894095" sldId="265"/>
        </pc:sldMkLst>
      </pc:sldChg>
      <pc:sldChg chg="modSp new modNotes">
        <pc:chgData name="Chad Vidden" userId="S::cvidden@uwlax.edu::fa919fd6-03f8-48d0-9b95-10ac8c9672df" providerId="AD" clId="Web-{4AFA9026-2A08-20E2-CC65-C86E76B7A202}" dt="2020-11-23T15:43:38.717" v="421"/>
        <pc:sldMkLst>
          <pc:docMk/>
          <pc:sldMk cId="258171614" sldId="265"/>
        </pc:sldMkLst>
        <pc:spChg chg="mod">
          <ac:chgData name="Chad Vidden" userId="S::cvidden@uwlax.edu::fa919fd6-03f8-48d0-9b95-10ac8c9672df" providerId="AD" clId="Web-{4AFA9026-2A08-20E2-CC65-C86E76B7A202}" dt="2020-11-23T15:32:47.404" v="110" actId="20577"/>
          <ac:spMkLst>
            <pc:docMk/>
            <pc:sldMk cId="258171614" sldId="265"/>
            <ac:spMk id="2" creationId="{711A4E19-844C-43A8-A619-3AEE0A6E4CFF}"/>
          </ac:spMkLst>
        </pc:spChg>
      </pc:sldChg>
      <pc:sldChg chg="modSp new modNotes">
        <pc:chgData name="Chad Vidden" userId="S::cvidden@uwlax.edu::fa919fd6-03f8-48d0-9b95-10ac8c9672df" providerId="AD" clId="Web-{4AFA9026-2A08-20E2-CC65-C86E76B7A202}" dt="2020-11-23T15:35:24.373" v="237"/>
        <pc:sldMkLst>
          <pc:docMk/>
          <pc:sldMk cId="1763727963" sldId="266"/>
        </pc:sldMkLst>
        <pc:spChg chg="mod">
          <ac:chgData name="Chad Vidden" userId="S::cvidden@uwlax.edu::fa919fd6-03f8-48d0-9b95-10ac8c9672df" providerId="AD" clId="Web-{4AFA9026-2A08-20E2-CC65-C86E76B7A202}" dt="2020-11-23T15:34:28.873" v="199" actId="20577"/>
          <ac:spMkLst>
            <pc:docMk/>
            <pc:sldMk cId="1763727963" sldId="266"/>
            <ac:spMk id="2" creationId="{5074C1E3-CC2C-4F0B-9C14-67CE921C9EE0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60" v="32"/>
        <pc:sldMkLst>
          <pc:docMk/>
          <pc:sldMk cId="2156492220" sldId="266"/>
        </pc:sldMkLst>
      </pc:sldChg>
      <pc:sldChg chg="del">
        <pc:chgData name="Chad Vidden" userId="S::cvidden@uwlax.edu::fa919fd6-03f8-48d0-9b95-10ac8c9672df" providerId="AD" clId="Web-{4AFA9026-2A08-20E2-CC65-C86E76B7A202}" dt="2020-11-23T15:31:10.545" v="31"/>
        <pc:sldMkLst>
          <pc:docMk/>
          <pc:sldMk cId="993393918" sldId="267"/>
        </pc:sldMkLst>
      </pc:sldChg>
      <pc:sldChg chg="modSp new modNotes">
        <pc:chgData name="Chad Vidden" userId="S::cvidden@uwlax.edu::fa919fd6-03f8-48d0-9b95-10ac8c9672df" providerId="AD" clId="Web-{4AFA9026-2A08-20E2-CC65-C86E76B7A202}" dt="2020-11-23T15:48:23.061" v="476"/>
        <pc:sldMkLst>
          <pc:docMk/>
          <pc:sldMk cId="2439765342" sldId="267"/>
        </pc:sldMkLst>
        <pc:spChg chg="mod">
          <ac:chgData name="Chad Vidden" userId="S::cvidden@uwlax.edu::fa919fd6-03f8-48d0-9b95-10ac8c9672df" providerId="AD" clId="Web-{4AFA9026-2A08-20E2-CC65-C86E76B7A202}" dt="2020-11-23T15:35:27.967" v="241" actId="20577"/>
          <ac:spMkLst>
            <pc:docMk/>
            <pc:sldMk cId="2439765342" sldId="267"/>
            <ac:spMk id="2" creationId="{0027BE16-8659-4E65-B2F1-7EDE7EB7AE96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45" v="30"/>
        <pc:sldMkLst>
          <pc:docMk/>
          <pc:sldMk cId="2807002167" sldId="268"/>
        </pc:sldMkLst>
      </pc:sldChg>
      <pc:sldChg chg="addSp delSp modSp new modNotes">
        <pc:chgData name="Chad Vidden" userId="S::cvidden@uwlax.edu::fa919fd6-03f8-48d0-9b95-10ac8c9672df" providerId="AD" clId="Web-{4AFA9026-2A08-20E2-CC65-C86E76B7A202}" dt="2020-11-23T15:50:05.139" v="488"/>
        <pc:sldMkLst>
          <pc:docMk/>
          <pc:sldMk cId="3779619995" sldId="268"/>
        </pc:sldMkLst>
        <pc:spChg chg="mod">
          <ac:chgData name="Chad Vidden" userId="S::cvidden@uwlax.edu::fa919fd6-03f8-48d0-9b95-10ac8c9672df" providerId="AD" clId="Web-{4AFA9026-2A08-20E2-CC65-C86E76B7A202}" dt="2020-11-23T15:36:41.545" v="328" actId="20577"/>
          <ac:spMkLst>
            <pc:docMk/>
            <pc:sldMk cId="3779619995" sldId="268"/>
            <ac:spMk id="2" creationId="{5F29F3FB-040F-4992-A3AB-54C108929C96}"/>
          </ac:spMkLst>
        </pc:spChg>
        <pc:spChg chg="add mod">
          <ac:chgData name="Chad Vidden" userId="S::cvidden@uwlax.edu::fa919fd6-03f8-48d0-9b95-10ac8c9672df" providerId="AD" clId="Web-{4AFA9026-2A08-20E2-CC65-C86E76B7A202}" dt="2020-11-23T15:45:20.108" v="423"/>
          <ac:spMkLst>
            <pc:docMk/>
            <pc:sldMk cId="3779619995" sldId="268"/>
            <ac:spMk id="4" creationId="{189730AF-9F2C-43D4-81F5-ACE06AF04113}"/>
          </ac:spMkLst>
        </pc:spChg>
        <pc:spChg chg="add del mod">
          <ac:chgData name="Chad Vidden" userId="S::cvidden@uwlax.edu::fa919fd6-03f8-48d0-9b95-10ac8c9672df" providerId="AD" clId="Web-{4AFA9026-2A08-20E2-CC65-C86E76B7A202}" dt="2020-11-23T15:45:34.420" v="427"/>
          <ac:spMkLst>
            <pc:docMk/>
            <pc:sldMk cId="3779619995" sldId="268"/>
            <ac:spMk id="5" creationId="{023D16AC-5A1A-40C2-A8B6-19C82EFECC3C}"/>
          </ac:spMkLst>
        </pc:spChg>
      </pc:sldChg>
      <pc:sldChg chg="add">
        <pc:chgData name="Chad Vidden" userId="S::cvidden@uwlax.edu::fa919fd6-03f8-48d0-9b95-10ac8c9672df" providerId="AD" clId="Web-{4AFA9026-2A08-20E2-CC65-C86E76B7A202}" dt="2020-11-23T15:46:37.327" v="430"/>
        <pc:sldMkLst>
          <pc:docMk/>
          <pc:sldMk cId="2240047611" sldId="269"/>
        </pc:sldMkLst>
      </pc:sldChg>
      <pc:sldChg chg="new del">
        <pc:chgData name="Chad Vidden" userId="S::cvidden@uwlax.edu::fa919fd6-03f8-48d0-9b95-10ac8c9672df" providerId="AD" clId="Web-{4AFA9026-2A08-20E2-CC65-C86E76B7A202}" dt="2020-11-23T15:46:14.827" v="429"/>
        <pc:sldMkLst>
          <pc:docMk/>
          <pc:sldMk cId="2641267434" sldId="269"/>
        </pc:sldMkLst>
      </pc:sldChg>
      <pc:sldChg chg="modSp add">
        <pc:chgData name="Chad Vidden" userId="S::cvidden@uwlax.edu::fa919fd6-03f8-48d0-9b95-10ac8c9672df" providerId="AD" clId="Web-{4AFA9026-2A08-20E2-CC65-C86E76B7A202}" dt="2020-11-23T15:51:08.733" v="514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4AFA9026-2A08-20E2-CC65-C86E76B7A202}" dt="2020-11-23T15:51:08.733" v="514" actId="20577"/>
          <ac:spMkLst>
            <pc:docMk/>
            <pc:sldMk cId="1875892835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clId="Web-{6D64FAD1-9477-C788-C667-87F0FC8956EA}"/>
    <pc:docChg chg="modSld">
      <pc:chgData name="" userId="" providerId="" clId="Web-{6D64FAD1-9477-C788-C667-87F0FC8956EA}" dt="2020-11-24T20:30:53.725" v="1" actId="20577"/>
      <pc:docMkLst>
        <pc:docMk/>
      </pc:docMkLst>
      <pc:sldChg chg="modSp">
        <pc:chgData name="" userId="" providerId="" clId="Web-{6D64FAD1-9477-C788-C667-87F0FC8956EA}" dt="2020-11-24T20:30:53.725" v="0" actId="20577"/>
        <pc:sldMkLst>
          <pc:docMk/>
          <pc:sldMk cId="3637318454" sldId="257"/>
        </pc:sldMkLst>
        <pc:spChg chg="mod">
          <ac:chgData name="" userId="" providerId="" clId="Web-{6D64FAD1-9477-C788-C667-87F0FC8956EA}" dt="2020-11-24T20:30:53.725" v="0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933A9573-8E22-3878-6287-58A1397D5E16}"/>
    <pc:docChg chg="addSld delSld modSld">
      <pc:chgData name="Chad Vidden" userId="S::cvidden@uwlax.edu::fa919fd6-03f8-48d0-9b95-10ac8c9672df" providerId="AD" clId="Web-{933A9573-8E22-3878-6287-58A1397D5E16}" dt="2020-11-23T15:19:27.666" v="387"/>
      <pc:docMkLst>
        <pc:docMk/>
      </pc:docMkLst>
      <pc:sldChg chg="delSp modSp">
        <pc:chgData name="Chad Vidden" userId="S::cvidden@uwlax.edu::fa919fd6-03f8-48d0-9b95-10ac8c9672df" providerId="AD" clId="Web-{933A9573-8E22-3878-6287-58A1397D5E16}" dt="2020-11-23T15:09:19.579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33A9573-8E22-3878-6287-58A1397D5E16}" dt="2020-11-23T15:09:19.579" v="33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933A9573-8E22-3878-6287-58A1397D5E16}" dt="2020-11-23T15:09:08.390" v="4"/>
          <ac:inkMkLst>
            <pc:docMk/>
            <pc:sldMk cId="3637318454" sldId="257"/>
            <ac:inkMk id="5" creationId="{0469283A-11BE-4157-98C1-861F70716F0F}"/>
          </ac:inkMkLst>
        </pc:inkChg>
      </pc:sldChg>
      <pc:sldChg chg="delSp modSp">
        <pc:chgData name="Chad Vidden" userId="S::cvidden@uwlax.edu::fa919fd6-03f8-48d0-9b95-10ac8c9672df" providerId="AD" clId="Web-{933A9573-8E22-3878-6287-58A1397D5E16}" dt="2020-11-23T15:09:39.109" v="39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33A9573-8E22-3878-6287-58A1397D5E16}" dt="2020-11-23T15:09:32.922" v="36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933A9573-8E22-3878-6287-58A1397D5E16}" dt="2020-11-23T15:09:39.109" v="39"/>
          <ac:inkMkLst>
            <pc:docMk/>
            <pc:sldMk cId="541778303" sldId="263"/>
            <ac:inkMk id="4" creationId="{C10CC7F0-19FE-4C8E-9E00-EEC8CE59D88B}"/>
          </ac:inkMkLst>
        </pc:inkChg>
      </pc:sldChg>
      <pc:sldChg chg="modSp new modNotes">
        <pc:chgData name="Chad Vidden" userId="S::cvidden@uwlax.edu::fa919fd6-03f8-48d0-9b95-10ac8c9672df" providerId="AD" clId="Web-{933A9573-8E22-3878-6287-58A1397D5E16}" dt="2020-11-23T15:14:04.372" v="143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933A9573-8E22-3878-6287-58A1397D5E16}" dt="2020-11-23T15:12:03.514" v="89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51.656" v="44"/>
        <pc:sldMkLst>
          <pc:docMk/>
          <pc:sldMk cId="1356092233" sldId="264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8:13.979" v="311"/>
        <pc:sldMkLst>
          <pc:docMk/>
          <pc:sldMk cId="214894095" sldId="265"/>
        </pc:sldMkLst>
        <pc:spChg chg="mod">
          <ac:chgData name="Chad Vidden" userId="S::cvidden@uwlax.edu::fa919fd6-03f8-48d0-9b95-10ac8c9672df" providerId="AD" clId="Web-{933A9573-8E22-3878-6287-58A1397D5E16}" dt="2020-11-23T15:15:19.684" v="170" actId="20577"/>
          <ac:spMkLst>
            <pc:docMk/>
            <pc:sldMk cId="214894095" sldId="265"/>
            <ac:spMk id="2" creationId="{3D638EFA-6813-4D54-8216-7CA9E6FCE0DD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59" v="43"/>
        <pc:sldMkLst>
          <pc:docMk/>
          <pc:sldMk cId="717437616" sldId="265"/>
        </pc:sldMkLst>
      </pc:sldChg>
      <pc:sldChg chg="del">
        <pc:chgData name="Chad Vidden" userId="S::cvidden@uwlax.edu::fa919fd6-03f8-48d0-9b95-10ac8c9672df" providerId="AD" clId="Web-{933A9573-8E22-3878-6287-58A1397D5E16}" dt="2020-11-23T15:09:47.359" v="42"/>
        <pc:sldMkLst>
          <pc:docMk/>
          <pc:sldMk cId="668365534" sldId="266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7:01.511" v="248"/>
        <pc:sldMkLst>
          <pc:docMk/>
          <pc:sldMk cId="2156492220" sldId="266"/>
        </pc:sldMkLst>
        <pc:spChg chg="mod">
          <ac:chgData name="Chad Vidden" userId="S::cvidden@uwlax.edu::fa919fd6-03f8-48d0-9b95-10ac8c9672df" providerId="AD" clId="Web-{933A9573-8E22-3878-6287-58A1397D5E16}" dt="2020-11-23T15:16:14.684" v="207" actId="20577"/>
          <ac:spMkLst>
            <pc:docMk/>
            <pc:sldMk cId="2156492220" sldId="266"/>
            <ac:spMk id="2" creationId="{2A504D79-B9A6-453F-AFDC-C6E0ABF12AA9}"/>
          </ac:spMkLst>
        </pc:spChg>
      </pc:sldChg>
      <pc:sldChg chg="modSp new modNotes">
        <pc:chgData name="Chad Vidden" userId="S::cvidden@uwlax.edu::fa919fd6-03f8-48d0-9b95-10ac8c9672df" providerId="AD" clId="Web-{933A9573-8E22-3878-6287-58A1397D5E16}" dt="2020-11-23T15:17:32.339" v="276"/>
        <pc:sldMkLst>
          <pc:docMk/>
          <pc:sldMk cId="993393918" sldId="267"/>
        </pc:sldMkLst>
        <pc:spChg chg="mod">
          <ac:chgData name="Chad Vidden" userId="S::cvidden@uwlax.edu::fa919fd6-03f8-48d0-9b95-10ac8c9672df" providerId="AD" clId="Web-{933A9573-8E22-3878-6287-58A1397D5E16}" dt="2020-11-23T15:17:06.652" v="264" actId="20577"/>
          <ac:spMkLst>
            <pc:docMk/>
            <pc:sldMk cId="993393918" sldId="267"/>
            <ac:spMk id="2" creationId="{49913F68-9590-4074-891D-E98F06E919B1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27" v="41"/>
        <pc:sldMkLst>
          <pc:docMk/>
          <pc:sldMk cId="3655219835" sldId="267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9:27.666" v="387"/>
        <pc:sldMkLst>
          <pc:docMk/>
          <pc:sldMk cId="2807002167" sldId="268"/>
        </pc:sldMkLst>
        <pc:spChg chg="mod">
          <ac:chgData name="Chad Vidden" userId="S::cvidden@uwlax.edu::fa919fd6-03f8-48d0-9b95-10ac8c9672df" providerId="AD" clId="Web-{933A9573-8E22-3878-6287-58A1397D5E16}" dt="2020-11-23T15:19:10.151" v="341" actId="20577"/>
          <ac:spMkLst>
            <pc:docMk/>
            <pc:sldMk cId="2807002167" sldId="268"/>
            <ac:spMk id="2" creationId="{5F8993E5-AA49-466E-A5FF-5E506D3EC244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296" v="40"/>
        <pc:sldMkLst>
          <pc:docMk/>
          <pc:sldMk cId="3014131953" sldId="268"/>
        </pc:sldMkLst>
      </pc:sldChg>
    </pc:docChg>
  </pc:docChgLst>
  <pc:docChgLst>
    <pc:chgData name="Chad Vidden" userId="S::cvidden@uwlax.edu::fa919fd6-03f8-48d0-9b95-10ac8c9672df" providerId="AD" clId="Web-{B0952B8D-BEC4-DA76-B965-84A631F6CC09}"/>
    <pc:docChg chg="addSld delSld modSld sldOrd">
      <pc:chgData name="Chad Vidden" userId="S::cvidden@uwlax.edu::fa919fd6-03f8-48d0-9b95-10ac8c9672df" providerId="AD" clId="Web-{B0952B8D-BEC4-DA76-B965-84A631F6CC09}" dt="2020-11-24T17:09:19.001" v="662" actId="20577"/>
      <pc:docMkLst>
        <pc:docMk/>
      </pc:docMkLst>
      <pc:sldChg chg="modSp">
        <pc:chgData name="Chad Vidden" userId="S::cvidden@uwlax.edu::fa919fd6-03f8-48d0-9b95-10ac8c9672df" providerId="AD" clId="Web-{B0952B8D-BEC4-DA76-B965-84A631F6CC09}" dt="2020-11-24T15:51:23.399" v="7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0952B8D-BEC4-DA76-B965-84A631F6CC09}" dt="2020-11-24T15:49:17.150" v="2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0952B8D-BEC4-DA76-B965-84A631F6CC09}" dt="2020-11-24T15:51:23.399" v="7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0952B8D-BEC4-DA76-B965-84A631F6CC09}" dt="2020-11-24T15:51:32.149" v="80"/>
        <pc:sldMkLst>
          <pc:docMk/>
          <pc:sldMk cId="871916188" sldId="264"/>
        </pc:sldMkLst>
      </pc:sldChg>
      <pc:sldChg chg="del">
        <pc:chgData name="Chad Vidden" userId="S::cvidden@uwlax.edu::fa919fd6-03f8-48d0-9b95-10ac8c9672df" providerId="AD" clId="Web-{B0952B8D-BEC4-DA76-B965-84A631F6CC09}" dt="2020-11-24T15:51:32.149" v="79"/>
        <pc:sldMkLst>
          <pc:docMk/>
          <pc:sldMk cId="258171614" sldId="265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8"/>
        <pc:sldMkLst>
          <pc:docMk/>
          <pc:sldMk cId="1763727963" sldId="266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7"/>
        <pc:sldMkLst>
          <pc:docMk/>
          <pc:sldMk cId="2439765342" sldId="267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6"/>
        <pc:sldMkLst>
          <pc:docMk/>
          <pc:sldMk cId="3779619995" sldId="268"/>
        </pc:sldMkLst>
      </pc:sldChg>
      <pc:sldChg chg="modSp ord">
        <pc:chgData name="Chad Vidden" userId="S::cvidden@uwlax.edu::fa919fd6-03f8-48d0-9b95-10ac8c9672df" providerId="AD" clId="Web-{B0952B8D-BEC4-DA76-B965-84A631F6CC09}" dt="2020-11-24T17:09:19.001" v="661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B0952B8D-BEC4-DA76-B965-84A631F6CC09}" dt="2020-11-24T17:09:19.001" v="661" actId="20577"/>
          <ac:spMkLst>
            <pc:docMk/>
            <pc:sldMk cId="1875892835" sldId="270"/>
            <ac:spMk id="3" creationId="{0876F416-AC4F-460D-BBDE-607EAA04CD58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5:54:10.867" v="220"/>
        <pc:sldMkLst>
          <pc:docMk/>
          <pc:sldMk cId="4088618661" sldId="271"/>
        </pc:sldMkLst>
        <pc:spChg chg="mod">
          <ac:chgData name="Chad Vidden" userId="S::cvidden@uwlax.edu::fa919fd6-03f8-48d0-9b95-10ac8c9672df" providerId="AD" clId="Web-{B0952B8D-BEC4-DA76-B965-84A631F6CC09}" dt="2020-11-24T15:51:55.665" v="111" actId="20577"/>
          <ac:spMkLst>
            <pc:docMk/>
            <pc:sldMk cId="4088618661" sldId="271"/>
            <ac:spMk id="2" creationId="{58D3EF7E-4E54-4EA6-A3DB-2AA34163C129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58:51.099" v="629"/>
        <pc:sldMkLst>
          <pc:docMk/>
          <pc:sldMk cId="551877883" sldId="272"/>
        </pc:sldMkLst>
        <pc:spChg chg="mod">
          <ac:chgData name="Chad Vidden" userId="S::cvidden@uwlax.edu::fa919fd6-03f8-48d0-9b95-10ac8c9672df" providerId="AD" clId="Web-{B0952B8D-BEC4-DA76-B965-84A631F6CC09}" dt="2020-11-24T15:54:20.210" v="233" actId="20577"/>
          <ac:spMkLst>
            <pc:docMk/>
            <pc:sldMk cId="551877883" sldId="272"/>
            <ac:spMk id="2" creationId="{45CF4DF8-B379-4A15-9C30-5C6AFEC76382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44:53.120" v="462"/>
        <pc:sldMkLst>
          <pc:docMk/>
          <pc:sldMk cId="965882620" sldId="273"/>
        </pc:sldMkLst>
        <pc:spChg chg="mod">
          <ac:chgData name="Chad Vidden" userId="S::cvidden@uwlax.edu::fa919fd6-03f8-48d0-9b95-10ac8c9672df" providerId="AD" clId="Web-{B0952B8D-BEC4-DA76-B965-84A631F6CC09}" dt="2020-11-24T15:54:35.726" v="278" actId="20577"/>
          <ac:spMkLst>
            <pc:docMk/>
            <pc:sldMk cId="965882620" sldId="273"/>
            <ac:spMk id="2" creationId="{DC1EDD49-13B3-4767-B8F8-F6B3F55E39A0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47:06.556" v="597"/>
        <pc:sldMkLst>
          <pc:docMk/>
          <pc:sldMk cId="3835206751" sldId="274"/>
        </pc:sldMkLst>
        <pc:spChg chg="mod">
          <ac:chgData name="Chad Vidden" userId="S::cvidden@uwlax.edu::fa919fd6-03f8-48d0-9b95-10ac8c9672df" providerId="AD" clId="Web-{B0952B8D-BEC4-DA76-B965-84A631F6CC09}" dt="2020-11-24T15:55:05.382" v="341" actId="20577"/>
          <ac:spMkLst>
            <pc:docMk/>
            <pc:sldMk cId="3835206751" sldId="274"/>
            <ac:spMk id="2" creationId="{201646F7-2EB3-4C46-8811-3F38335B4A48}"/>
          </ac:spMkLst>
        </pc:spChg>
      </pc:sldChg>
      <pc:sldChg chg="modSp new">
        <pc:chgData name="Chad Vidden" userId="S::cvidden@uwlax.edu::fa919fd6-03f8-48d0-9b95-10ac8c9672df" providerId="AD" clId="Web-{B0952B8D-BEC4-DA76-B965-84A631F6CC09}" dt="2020-11-24T16:46:00.775" v="517" actId="20577"/>
        <pc:sldMkLst>
          <pc:docMk/>
          <pc:sldMk cId="3165589060" sldId="275"/>
        </pc:sldMkLst>
        <pc:spChg chg="mod">
          <ac:chgData name="Chad Vidden" userId="S::cvidden@uwlax.edu::fa919fd6-03f8-48d0-9b95-10ac8c9672df" providerId="AD" clId="Web-{B0952B8D-BEC4-DA76-B965-84A631F6CC09}" dt="2020-11-24T16:46:00.775" v="517" actId="20577"/>
          <ac:spMkLst>
            <pc:docMk/>
            <pc:sldMk cId="3165589060" sldId="275"/>
            <ac:spMk id="2" creationId="{85A242A9-2304-4EA6-9CEB-7EAFADBCD0AC}"/>
          </ac:spMkLst>
        </pc:spChg>
      </pc:sldChg>
    </pc:docChg>
  </pc:docChgLst>
  <pc:docChgLst>
    <pc:chgData name="Chad Vidden" userId="S::cvidden@uwlax.edu::fa919fd6-03f8-48d0-9b95-10ac8c9672df" providerId="AD" clId="Web-{6D64FAD1-9477-C788-C667-87F0FC8956EA}"/>
    <pc:docChg chg="modSld">
      <pc:chgData name="Chad Vidden" userId="S::cvidden@uwlax.edu::fa919fd6-03f8-48d0-9b95-10ac8c9672df" providerId="AD" clId="Web-{6D64FAD1-9477-C788-C667-87F0FC8956EA}" dt="2020-11-24T20:32:30.040" v="37" actId="20577"/>
      <pc:docMkLst>
        <pc:docMk/>
      </pc:docMkLst>
      <pc:sldChg chg="modSp">
        <pc:chgData name="Chad Vidden" userId="S::cvidden@uwlax.edu::fa919fd6-03f8-48d0-9b95-10ac8c9672df" providerId="AD" clId="Web-{6D64FAD1-9477-C788-C667-87F0FC8956EA}" dt="2020-11-24T20:32:29.087" v="3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D64FAD1-9477-C788-C667-87F0FC8956EA}" dt="2020-11-24T20:32:29.087" v="35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EC999A11-594B-0EBB-2DBE-EA32EF12661E}"/>
    <pc:docChg chg="addSld delSld modSld">
      <pc:chgData name="Chad Vidden" userId="S::cvidden@uwlax.edu::fa919fd6-03f8-48d0-9b95-10ac8c9672df" providerId="AD" clId="Web-{EC999A11-594B-0EBB-2DBE-EA32EF12661E}" dt="2020-11-24T20:29:05.349" v="600" actId="20577"/>
      <pc:docMkLst>
        <pc:docMk/>
      </pc:docMkLst>
      <pc:sldChg chg="modSp modNotes">
        <pc:chgData name="Chad Vidden" userId="S::cvidden@uwlax.edu::fa919fd6-03f8-48d0-9b95-10ac8c9672df" providerId="AD" clId="Web-{EC999A11-594B-0EBB-2DBE-EA32EF12661E}" dt="2020-11-24T20:20:26.180" v="490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999A11-594B-0EBB-2DBE-EA32EF12661E}" dt="2020-11-24T20:04:34.360" v="5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999A11-594B-0EBB-2DBE-EA32EF12661E}" dt="2020-11-24T20:04:40.376" v="5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EC999A11-594B-0EBB-2DBE-EA32EF12661E}" dt="2020-11-24T20:29:05.349" v="599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EC999A11-594B-0EBB-2DBE-EA32EF12661E}" dt="2020-11-24T20:29:05.349" v="599" actId="20577"/>
          <ac:spMkLst>
            <pc:docMk/>
            <pc:sldMk cId="1875892835" sldId="270"/>
            <ac:spMk id="3" creationId="{0876F416-AC4F-460D-BBDE-607EAA04CD58}"/>
          </ac:spMkLst>
        </pc:spChg>
      </pc:sldChg>
      <pc:sldChg chg="modSp new modNotes">
        <pc:chgData name="Chad Vidden" userId="S::cvidden@uwlax.edu::fa919fd6-03f8-48d0-9b95-10ac8c9672df" providerId="AD" clId="Web-{EC999A11-594B-0EBB-2DBE-EA32EF12661E}" dt="2020-11-24T20:21:50.010" v="525"/>
        <pc:sldMkLst>
          <pc:docMk/>
          <pc:sldMk cId="1534987282" sldId="271"/>
        </pc:sldMkLst>
        <pc:spChg chg="mod">
          <ac:chgData name="Chad Vidden" userId="S::cvidden@uwlax.edu::fa919fd6-03f8-48d0-9b95-10ac8c9672df" providerId="AD" clId="Web-{EC999A11-594B-0EBB-2DBE-EA32EF12661E}" dt="2020-11-24T20:07:43.880" v="82" actId="20577"/>
          <ac:spMkLst>
            <pc:docMk/>
            <pc:sldMk cId="1534987282" sldId="271"/>
            <ac:spMk id="2" creationId="{4C49FE87-196E-4BCA-9D37-E548D3D54F4D}"/>
          </ac:spMkLst>
        </pc:spChg>
      </pc:sldChg>
      <pc:sldChg chg="del">
        <pc:chgData name="Chad Vidden" userId="S::cvidden@uwlax.edu::fa919fd6-03f8-48d0-9b95-10ac8c9672df" providerId="AD" clId="Web-{EC999A11-594B-0EBB-2DBE-EA32EF12661E}" dt="2020-11-24T20:06:18.769" v="64"/>
        <pc:sldMkLst>
          <pc:docMk/>
          <pc:sldMk cId="4088618661" sldId="271"/>
        </pc:sldMkLst>
      </pc:sldChg>
      <pc:sldChg chg="del">
        <pc:chgData name="Chad Vidden" userId="S::cvidden@uwlax.edu::fa919fd6-03f8-48d0-9b95-10ac8c9672df" providerId="AD" clId="Web-{EC999A11-594B-0EBB-2DBE-EA32EF12661E}" dt="2020-11-24T20:06:18.769" v="63"/>
        <pc:sldMkLst>
          <pc:docMk/>
          <pc:sldMk cId="551877883" sldId="272"/>
        </pc:sldMkLst>
      </pc:sldChg>
      <pc:sldChg chg="modSp new modNotes">
        <pc:chgData name="Chad Vidden" userId="S::cvidden@uwlax.edu::fa919fd6-03f8-48d0-9b95-10ac8c9672df" providerId="AD" clId="Web-{EC999A11-594B-0EBB-2DBE-EA32EF12661E}" dt="2020-11-24T20:19:58.632" v="472"/>
        <pc:sldMkLst>
          <pc:docMk/>
          <pc:sldMk cId="1100608643" sldId="272"/>
        </pc:sldMkLst>
        <pc:spChg chg="mod">
          <ac:chgData name="Chad Vidden" userId="S::cvidden@uwlax.edu::fa919fd6-03f8-48d0-9b95-10ac8c9672df" providerId="AD" clId="Web-{EC999A11-594B-0EBB-2DBE-EA32EF12661E}" dt="2020-11-24T20:15:25.251" v="265" actId="20577"/>
          <ac:spMkLst>
            <pc:docMk/>
            <pc:sldMk cId="1100608643" sldId="272"/>
            <ac:spMk id="2" creationId="{8B233CC7-A0E9-4DD6-AE93-B88744805F74}"/>
          </ac:spMkLst>
        </pc:spChg>
      </pc:sldChg>
      <pc:sldChg chg="modSp new modNotes">
        <pc:chgData name="Chad Vidden" userId="S::cvidden@uwlax.edu::fa919fd6-03f8-48d0-9b95-10ac8c9672df" providerId="AD" clId="Web-{EC999A11-594B-0EBB-2DBE-EA32EF12661E}" dt="2020-11-24T20:21:39.385" v="522"/>
        <pc:sldMkLst>
          <pc:docMk/>
          <pc:sldMk cId="419835876" sldId="273"/>
        </pc:sldMkLst>
        <pc:spChg chg="mod">
          <ac:chgData name="Chad Vidden" userId="S::cvidden@uwlax.edu::fa919fd6-03f8-48d0-9b95-10ac8c9672df" providerId="AD" clId="Web-{EC999A11-594B-0EBB-2DBE-EA32EF12661E}" dt="2020-11-24T20:20:31.649" v="498" actId="20577"/>
          <ac:spMkLst>
            <pc:docMk/>
            <pc:sldMk cId="419835876" sldId="273"/>
            <ac:spMk id="2" creationId="{DC7A201D-55E8-403F-B989-9B946DDE69E2}"/>
          </ac:spMkLst>
        </pc:spChg>
      </pc:sldChg>
      <pc:sldChg chg="del">
        <pc:chgData name="Chad Vidden" userId="S::cvidden@uwlax.edu::fa919fd6-03f8-48d0-9b95-10ac8c9672df" providerId="AD" clId="Web-{EC999A11-594B-0EBB-2DBE-EA32EF12661E}" dt="2020-11-24T20:06:18.769" v="62"/>
        <pc:sldMkLst>
          <pc:docMk/>
          <pc:sldMk cId="965882620" sldId="273"/>
        </pc:sldMkLst>
      </pc:sldChg>
      <pc:sldChg chg="del">
        <pc:chgData name="Chad Vidden" userId="S::cvidden@uwlax.edu::fa919fd6-03f8-48d0-9b95-10ac8c9672df" providerId="AD" clId="Web-{EC999A11-594B-0EBB-2DBE-EA32EF12661E}" dt="2020-11-24T20:06:18.769" v="61"/>
        <pc:sldMkLst>
          <pc:docMk/>
          <pc:sldMk cId="3835206751" sldId="274"/>
        </pc:sldMkLst>
      </pc:sldChg>
      <pc:sldChg chg="del">
        <pc:chgData name="Chad Vidden" userId="S::cvidden@uwlax.edu::fa919fd6-03f8-48d0-9b95-10ac8c9672df" providerId="AD" clId="Web-{EC999A11-594B-0EBB-2DBE-EA32EF12661E}" dt="2020-11-24T20:06:18.769" v="60"/>
        <pc:sldMkLst>
          <pc:docMk/>
          <pc:sldMk cId="3165589060" sldId="275"/>
        </pc:sldMkLst>
      </pc:sldChg>
    </pc:docChg>
  </pc:docChgLst>
  <pc:docChgLst>
    <pc:chgData clId="Web-{EC999A11-594B-0EBB-2DBE-EA32EF12661E}"/>
    <pc:docChg chg="modSld">
      <pc:chgData name="" userId="" providerId="" clId="Web-{EC999A11-594B-0EBB-2DBE-EA32EF12661E}" dt="2020-11-24T20:03:42.874" v="3" actId="20577"/>
      <pc:docMkLst>
        <pc:docMk/>
      </pc:docMkLst>
      <pc:sldChg chg="modSp">
        <pc:chgData name="" userId="" providerId="" clId="Web-{EC999A11-594B-0EBB-2DBE-EA32EF12661E}" dt="2020-11-24T20:03:42.874" v="2" actId="20577"/>
        <pc:sldMkLst>
          <pc:docMk/>
          <pc:sldMk cId="3637318454" sldId="257"/>
        </pc:sldMkLst>
        <pc:spChg chg="mod">
          <ac:chgData name="" userId="" providerId="" clId="Web-{EC999A11-594B-0EBB-2DBE-EA32EF12661E}" dt="2020-11-24T20:03:42.87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ADC96D71-8FC8-F86C-98E9-41039812E0E4}"/>
    <pc:docChg chg="modSld">
      <pc:chgData name="Chad Vidden" userId="S::cvidden@uwlax.edu::fa919fd6-03f8-48d0-9b95-10ac8c9672df" providerId="AD" clId="Web-{ADC96D71-8FC8-F86C-98E9-41039812E0E4}" dt="2020-10-15T19:42:36.432" v="58"/>
      <pc:docMkLst>
        <pc:docMk/>
      </pc:docMkLst>
      <pc:sldChg chg="modNotes">
        <pc:chgData name="Chad Vidden" userId="S::cvidden@uwlax.edu::fa919fd6-03f8-48d0-9b95-10ac8c9672df" providerId="AD" clId="Web-{ADC96D71-8FC8-F86C-98E9-41039812E0E4}" dt="2020-10-15T19:42:36.432" v="58"/>
        <pc:sldMkLst>
          <pc:docMk/>
          <pc:sldMk cId="2591887543" sldId="273"/>
        </pc:sldMkLst>
      </pc:sldChg>
    </pc:docChg>
  </pc:docChgLst>
  <pc:docChgLst>
    <pc:chgData name="Chad Vidden" userId="S::cvidden@uwlax.edu::fa919fd6-03f8-48d0-9b95-10ac8c9672df" providerId="AD" clId="Web-{E02C58ED-F9ED-B3C1-7825-15041EEDACCA}"/>
    <pc:docChg chg="modSld">
      <pc:chgData name="Chad Vidden" userId="S::cvidden@uwlax.edu::fa919fd6-03f8-48d0-9b95-10ac8c9672df" providerId="AD" clId="Web-{E02C58ED-F9ED-B3C1-7825-15041EEDACCA}" dt="2020-11-23T15:20:37.090" v="18" actId="20577"/>
      <pc:docMkLst>
        <pc:docMk/>
      </pc:docMkLst>
      <pc:sldChg chg="modSp">
        <pc:chgData name="Chad Vidden" userId="S::cvidden@uwlax.edu::fa919fd6-03f8-48d0-9b95-10ac8c9672df" providerId="AD" clId="Web-{E02C58ED-F9ED-B3C1-7825-15041EEDACCA}" dt="2020-11-23T15:20:37.090" v="1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02C58ED-F9ED-B3C1-7825-15041EEDACCA}" dt="2020-11-23T15:20:37.090" v="17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clId="Web-{E02C58ED-F9ED-B3C1-7825-15041EEDACCA}"/>
    <pc:docChg chg="modSld">
      <pc:chgData name="" userId="" providerId="" clId="Web-{E02C58ED-F9ED-B3C1-7825-15041EEDACCA}" dt="2020-11-23T15:20:30.762" v="10" actId="20577"/>
      <pc:docMkLst>
        <pc:docMk/>
      </pc:docMkLst>
      <pc:sldChg chg="modSp">
        <pc:chgData name="" userId="" providerId="" clId="Web-{E02C58ED-F9ED-B3C1-7825-15041EEDACCA}" dt="2020-11-23T15:20:30.746" v="9" actId="20577"/>
        <pc:sldMkLst>
          <pc:docMk/>
          <pc:sldMk cId="3637318454" sldId="257"/>
        </pc:sldMkLst>
        <pc:spChg chg="mod">
          <ac:chgData name="" userId="" providerId="" clId="Web-{E02C58ED-F9ED-B3C1-7825-15041EEDACCA}" dt="2020-11-23T15:20:30.746" v="9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2F04C4E3-669F-70D8-5DCF-830A243B1A50}"/>
    <pc:docChg chg="modSld">
      <pc:chgData name="Chad Vidden" userId="S::cvidden@uwlax.edu::fa919fd6-03f8-48d0-9b95-10ac8c9672df" providerId="AD" clId="Web-{2F04C4E3-669F-70D8-5DCF-830A243B1A50}" dt="2020-11-23T15:52:03.939" v="76" actId="20577"/>
      <pc:docMkLst>
        <pc:docMk/>
      </pc:docMkLst>
      <pc:sldChg chg="modSp">
        <pc:chgData name="Chad Vidden" userId="S::cvidden@uwlax.edu::fa919fd6-03f8-48d0-9b95-10ac8c9672df" providerId="AD" clId="Web-{2F04C4E3-669F-70D8-5DCF-830A243B1A50}" dt="2020-11-23T15:52:02.564" v="7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F04C4E3-669F-70D8-5DCF-830A243B1A50}" dt="2020-11-23T15:52:02.564" v="7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02B217B5-30A5-BAA7-E729-BAB759AB4EFB}"/>
    <pc:docChg chg="delSld">
      <pc:chgData name="Chad Vidden" userId="S::cvidden@uwlax.edu::fa919fd6-03f8-48d0-9b95-10ac8c9672df" providerId="AD" clId="Web-{02B217B5-30A5-BAA7-E729-BAB759AB4EFB}" dt="2020-10-15T19:35:26.955" v="1"/>
      <pc:docMkLst>
        <pc:docMk/>
      </pc:docMkLst>
      <pc:sldChg chg="del">
        <pc:chgData name="Chad Vidden" userId="S::cvidden@uwlax.edu::fa919fd6-03f8-48d0-9b95-10ac8c9672df" providerId="AD" clId="Web-{02B217B5-30A5-BAA7-E729-BAB759AB4EFB}" dt="2020-10-15T19:35:26.955" v="0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02B217B5-30A5-BAA7-E729-BAB759AB4EFB}" dt="2020-10-15T19:35:26.955" v="1"/>
        <pc:sldMkLst>
          <pc:docMk/>
          <pc:sldMk cId="692642629" sldId="270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D86D7B5C-5764-4CE4-8B43-5B2BC97FF353}"/>
    <pc:docChg chg="modSld">
      <pc:chgData name="Chad Vidden" userId="fa919fd6-03f8-48d0-9b95-10ac8c9672df" providerId="ADAL" clId="{D86D7B5C-5764-4CE4-8B43-5B2BC97FF353}" dt="2020-11-03T17:50:10.569" v="1"/>
      <pc:docMkLst>
        <pc:docMk/>
      </pc:docMkLst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37318454" sldId="25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37318454" sldId="257"/>
            <ac:inkMk id="5" creationId="{0469283A-11BE-4157-98C1-861F70716F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541778303" sldId="263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541778303" sldId="263"/>
            <ac:inkMk id="4" creationId="{C10CC7F0-19FE-4C8E-9E00-EEC8CE59D88B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1356092233" sldId="264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1356092233" sldId="264"/>
            <ac:inkMk id="4" creationId="{CEE90B15-2C79-4019-AD87-DF9576B73486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717437616" sldId="265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717437616" sldId="265"/>
            <ac:inkMk id="4" creationId="{32C66138-B0B3-4C2F-ABCD-E53416D66D7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668365534" sldId="266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668365534" sldId="266"/>
            <ac:inkMk id="4" creationId="{17EACC59-A6C5-430A-BF5A-B77A9D1C1C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55219835" sldId="26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55219835" sldId="267"/>
            <ac:inkMk id="4" creationId="{85C5183E-94EE-429A-B17D-B77F90103985}"/>
          </ac:inkMkLst>
        </pc:inkChg>
      </pc:sldChg>
      <pc:sldChg chg="addSp">
        <pc:chgData name="Chad Vidden" userId="fa919fd6-03f8-48d0-9b95-10ac8c9672df" providerId="ADAL" clId="{D86D7B5C-5764-4CE4-8B43-5B2BC97FF353}" dt="2020-11-03T17:50:10.569" v="1"/>
        <pc:sldMkLst>
          <pc:docMk/>
          <pc:sldMk cId="3014131953" sldId="268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014131953" sldId="268"/>
            <ac:inkMk id="4" creationId="{03FA9DF7-7DB2-465E-A73B-1179548F1280}"/>
          </ac:inkMkLst>
        </pc:inkChg>
        <pc:inkChg chg="add">
          <ac:chgData name="Chad Vidden" userId="fa919fd6-03f8-48d0-9b95-10ac8c9672df" providerId="ADAL" clId="{D86D7B5C-5764-4CE4-8B43-5B2BC97FF353}" dt="2020-11-03T17:50:10.569" v="1"/>
          <ac:inkMkLst>
            <pc:docMk/>
            <pc:sldMk cId="3014131953" sldId="268"/>
            <ac:inkMk id="5" creationId="{64159A1F-C9D3-4545-9FC6-0832482BEC07}"/>
          </ac:inkMkLst>
        </pc:ink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" userId="fa919fd6-03f8-48d0-9b95-10ac8c9672df" providerId="ADAL" clId="{5B9CE437-6033-47B3-9D13-7F811A3B0643}"/>
    <pc:docChg chg="modSld">
      <pc:chgData name="Chad" userId="fa919fd6-03f8-48d0-9b95-10ac8c9672df" providerId="ADAL" clId="{5B9CE437-6033-47B3-9D13-7F811A3B0643}" dt="2020-12-09T16:11:12.305" v="0"/>
      <pc:docMkLst>
        <pc:docMk/>
      </pc:docMkLst>
      <pc:sldChg chg="addSp">
        <pc:chgData name="Chad" userId="fa919fd6-03f8-48d0-9b95-10ac8c9672df" providerId="ADAL" clId="{5B9CE437-6033-47B3-9D13-7F811A3B0643}" dt="2020-12-09T16:11:12.305" v="0"/>
        <pc:sldMkLst>
          <pc:docMk/>
          <pc:sldMk cId="3637318454" sldId="257"/>
        </pc:sldMkLst>
        <pc:inkChg chg="add">
          <ac:chgData name="Chad" userId="fa919fd6-03f8-48d0-9b95-10ac8c9672df" providerId="ADAL" clId="{5B9CE437-6033-47B3-9D13-7F811A3B0643}" dt="2020-12-09T16:11:12.305" v="0"/>
          <ac:inkMkLst>
            <pc:docMk/>
            <pc:sldMk cId="3637318454" sldId="257"/>
            <ac:inkMk id="5" creationId="{58F45A07-8510-4D1E-9B0F-A0DEAD6BC250}"/>
          </ac:inkMkLst>
        </pc:inkChg>
      </pc:sldChg>
      <pc:sldChg chg="addSp">
        <pc:chgData name="Chad" userId="fa919fd6-03f8-48d0-9b95-10ac8c9672df" providerId="ADAL" clId="{5B9CE437-6033-47B3-9D13-7F811A3B0643}" dt="2020-12-09T16:11:12.305" v="0"/>
        <pc:sldMkLst>
          <pc:docMk/>
          <pc:sldMk cId="541778303" sldId="263"/>
        </pc:sldMkLst>
        <pc:inkChg chg="add">
          <ac:chgData name="Chad" userId="fa919fd6-03f8-48d0-9b95-10ac8c9672df" providerId="ADAL" clId="{5B9CE437-6033-47B3-9D13-7F811A3B0643}" dt="2020-12-09T16:11:12.305" v="0"/>
          <ac:inkMkLst>
            <pc:docMk/>
            <pc:sldMk cId="541778303" sldId="263"/>
            <ac:inkMk id="4" creationId="{F11B860D-F649-4936-BD5C-B0B0D91052F1}"/>
          </ac:inkMkLst>
        </pc:inkChg>
      </pc:sldChg>
      <pc:sldChg chg="addSp">
        <pc:chgData name="Chad" userId="fa919fd6-03f8-48d0-9b95-10ac8c9672df" providerId="ADAL" clId="{5B9CE437-6033-47B3-9D13-7F811A3B0643}" dt="2020-12-09T16:11:12.305" v="0"/>
        <pc:sldMkLst>
          <pc:docMk/>
          <pc:sldMk cId="2240047611" sldId="269"/>
        </pc:sldMkLst>
        <pc:inkChg chg="add">
          <ac:chgData name="Chad" userId="fa919fd6-03f8-48d0-9b95-10ac8c9672df" providerId="ADAL" clId="{5B9CE437-6033-47B3-9D13-7F811A3B0643}" dt="2020-12-09T16:11:12.305" v="0"/>
          <ac:inkMkLst>
            <pc:docMk/>
            <pc:sldMk cId="2240047611" sldId="269"/>
            <ac:inkMk id="4" creationId="{9E9BD886-E3C2-4E90-A3DA-2F9D4B92B2C9}"/>
          </ac:inkMkLst>
        </pc:inkChg>
      </pc:sldChg>
      <pc:sldChg chg="addSp">
        <pc:chgData name="Chad" userId="fa919fd6-03f8-48d0-9b95-10ac8c9672df" providerId="ADAL" clId="{5B9CE437-6033-47B3-9D13-7F811A3B0643}" dt="2020-12-09T16:11:12.305" v="0"/>
        <pc:sldMkLst>
          <pc:docMk/>
          <pc:sldMk cId="1534987282" sldId="271"/>
        </pc:sldMkLst>
        <pc:inkChg chg="add">
          <ac:chgData name="Chad" userId="fa919fd6-03f8-48d0-9b95-10ac8c9672df" providerId="ADAL" clId="{5B9CE437-6033-47B3-9D13-7F811A3B0643}" dt="2020-12-09T16:11:12.305" v="0"/>
          <ac:inkMkLst>
            <pc:docMk/>
            <pc:sldMk cId="1534987282" sldId="271"/>
            <ac:inkMk id="4" creationId="{7BF615F6-9284-4C00-A1C0-28A4F9E6E7B4}"/>
          </ac:inkMkLst>
        </pc:inkChg>
      </pc:sldChg>
      <pc:sldChg chg="addSp">
        <pc:chgData name="Chad" userId="fa919fd6-03f8-48d0-9b95-10ac8c9672df" providerId="ADAL" clId="{5B9CE437-6033-47B3-9D13-7F811A3B0643}" dt="2020-12-09T16:11:12.305" v="0"/>
        <pc:sldMkLst>
          <pc:docMk/>
          <pc:sldMk cId="1100608643" sldId="272"/>
        </pc:sldMkLst>
        <pc:inkChg chg="add">
          <ac:chgData name="Chad" userId="fa919fd6-03f8-48d0-9b95-10ac8c9672df" providerId="ADAL" clId="{5B9CE437-6033-47B3-9D13-7F811A3B0643}" dt="2020-12-09T16:11:12.305" v="0"/>
          <ac:inkMkLst>
            <pc:docMk/>
            <pc:sldMk cId="1100608643" sldId="272"/>
            <ac:inkMk id="4" creationId="{352084CB-25F3-4850-B32A-893BE9828FD1}"/>
          </ac:inkMkLst>
        </pc:inkChg>
      </pc:sldChg>
      <pc:sldChg chg="addSp">
        <pc:chgData name="Chad" userId="fa919fd6-03f8-48d0-9b95-10ac8c9672df" providerId="ADAL" clId="{5B9CE437-6033-47B3-9D13-7F811A3B0643}" dt="2020-12-09T16:11:12.305" v="0"/>
        <pc:sldMkLst>
          <pc:docMk/>
          <pc:sldMk cId="419835876" sldId="273"/>
        </pc:sldMkLst>
        <pc:inkChg chg="add">
          <ac:chgData name="Chad" userId="fa919fd6-03f8-48d0-9b95-10ac8c9672df" providerId="ADAL" clId="{5B9CE437-6033-47B3-9D13-7F811A3B0643}" dt="2020-12-09T16:11:12.305" v="0"/>
          <ac:inkMkLst>
            <pc:docMk/>
            <pc:sldMk cId="419835876" sldId="273"/>
            <ac:inkMk id="4" creationId="{AC896E80-F41D-4E68-8B2E-B18BA734570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50:34.4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3806 1859 22 0,'50'-19'11'0,"-29"-6"1"0,-17 16 12 0,10-4-20 15,-4 4 0-15,1-7 3 16,-1 1 1-16,1 2-9 15,-7 4 1-15,3-7 5 16,0 6 1-16,-4 4-2 16,-3 3 0-16,-3 3-1 15,-15 3 0-15,-10 13-2 16,-11 3 1-16,0 6-2 16,4 3 0-16,-4 7-1 15,11-1 1-15,0-3-1 16,3 1 0-16,7-4 0 15,1-3 0-15,6 3 0 16,8-3 1-16,3-6 0 16,10 0 1-16,11 0-1 15,11-4 1-15,14-5 0 0,3-7 0 16,-6 6-1-16,-5 4 1 16,1 6-2-16,-18-16 1 15,-6 13-1-15,-12 2 1 16,-10 17-1-16,-4-7 1 15,-17 7-3-15,-4-1 1 16,-6 1-3-16,6-4 0 16,-3-6-8-16,10-9 0 15,-3-7-1-15,-1 1 0 16</inkml:trace>
  <inkml:trace contextRef="#ctx0" brushRef="#br0" timeOffset="409.16">4057 1709 24 0,'0'6'12'0,"0"-3"-5"0,7 0 20 15,-7 7-27-15,4-1 1 16,3 4-1-16,-7 2 1 15,3 4-2-15,-3 9 1 16,0 13 0-16,7-3 1 16,-3 9-1-16,6 3 0 15,1-6-2-15,3-7 0 16,-10 1-5-16,3-7 0 16,3-12-2-16,-10-9 1 15</inkml:trace>
  <inkml:trace contextRef="#ctx0" brushRef="#br0" timeOffset="765.85">4247 2003 31 0,'8'22'15'0,"-8"0"-16"16,0-15 30-16,-8 2-29 15,5 0 0-15,-4 7 0 16,3-3 0-16,-10 2-1 16,4-2 1-16,6-1-1 15,-6-2 0-15,2-10-1 16,5 0 1-16,3 12-1 0,-7-5 0 16,3-4 0-16,4 3 1 15,0-6-1-15,0 0 1 16,4 0 0-16,3-6 0 15,4 3 0-15,3 3 1 16,3 0 0-16,-6 0 0 16,7 3-1-16,3 3 1 15,-4-3-4-15,-6 0 1 16,3-3-4-16,4-3 0 16</inkml:trace>
  <inkml:trace contextRef="#ctx0" brushRef="#br0" timeOffset="979.68">4498 2144 37 0,'11'35'18'0,"3"-41"-25"16,-4 6 37-16,-10 0-35 15,0 0 1-15,0 0-13 16,0 6 1-16,0-6 17 16,0-6 0-16</inkml:trace>
  <inkml:trace contextRef="#ctx0" brushRef="#br0" timeOffset="1141.8">4427 1981 19 0,'7'4'9'0,"4"11"-5"0,-4-15 15 16,4 0-19-16,-8-6 1 16,4 6-1-16,4-3 1 15,-1-7-4-15,1 4 0 16,0 3-3-16,-1-16 0 16</inkml:trace>
  <inkml:trace contextRef="#ctx0" brushRef="#br0" timeOffset="1532.74">4706 2295 20 0,'7'53'10'0,"4"-34"-11"15,-11-19 16-15,0 0-17 16,0 0 1-16,0-3 1 15,-7 0 0-15,3-10 1 16,-3-5 1-16,4-1-1 16,-8-13 0-16,-3 20 1 15,3-16 0-15,1 2-1 16,6-5 0 0,-6 0-1-16,10 3 0 0,0 2 0 15,3 8 0-15,15-4 3 16,-8 9 0-16,11 7 1 0,8 3 1 15,-8 3 0-15,0 0 1 16,0 3-1-16,-3 3 0 16,-8 13-4-16,-3 0 1 15,-17-4-5-15,-1-2 1 16,-6 3-7-16,-1-1 0 16,4-5-3-16,-14-1 1 15</inkml:trace>
  <inkml:trace contextRef="#ctx0" brushRef="#br0" timeOffset="2417.79">5549 1436 42 0,'0'0'21'0,"4"3"-22"16,3-6 43-16,3-3-40 15,12-1 1 1,23-12 1 0,-2 7 0-16,-15-4-6 15,-3 7 1-15,-1 3 2 0,-13 6 1 16,0 0-2-16,-1 6 0 15,-10 3-2-15,0 7 0 16,0-7-2-16,-7 4 1 16,4-1-1-16,3 7 0 15,-8-6-1-15,8 2 1 16,0 4 0-16,8-3 0 16,-8 3 2-16,10-4 1 15,-6 7 0-15,3-6 1 16,3-7 1-16,8-9 1 15,-4 10 0-15,4-10 0 16,-1 0-1-16,-6 0 1 0,-1 3-1 16,-6 10 0-16,-8-1-1 15,-6 4 0-15,-1-1-2 16,-3 4 0-16,7 0-5 16,0-10 0-16,0 1-4 15,3-4 1-15</inkml:trace>
  <inkml:trace contextRef="#ctx0" brushRef="#br0" timeOffset="2691.53">6167 1636 38 0,'-11'19'19'0,"11"-31"-17"0,0 2 34 15,0 1-34-15,0 3 1 16,0 6-1-16,4 0 1 16,3 0-5-16,-4-3 0 15,4 3-1-15,0-7 0 16,0 14-10-16,0-7 0 15</inkml:trace>
  <inkml:trace contextRef="#ctx0" brushRef="#br0" timeOffset="2992.05">6276 1078 38 0,'11'13'19'0,"6"-38"-17"15,-10 25 26-15,0 6-28 16,0 3 0-16,-3 7 0 16,3 3 0-16,-4 0-1 15,4 6 1-15,-7-6 0 16,4-1 1-16,0 11-1 15,-1-10 0-15,1 2-2 16,-1-11 1-16,4-1-4 0,0-6 0 16,4-12-6-16,6 0 0 15</inkml:trace>
  <inkml:trace contextRef="#ctx0" brushRef="#br0" timeOffset="3184.39">6481 937 24 0,'0'-9'12'0,"14"28"1"0,-14-10 16 0,3 7-27 16,4-4 1-16,-3 13 1 15,-4 13 0-15,-4 6-6 16,4 9 1-16,-7 16 1 16,4-3 0-16,3-3-6 15,0-4 0-15,-7-12-5 16,3 4 0-16</inkml:trace>
  <inkml:trace contextRef="#ctx0" brushRef="#br0" timeOffset="4266.3">3630 3054 37 0,'32'-10'18'0,"84"-46"-9"0,-77 43 31 16,32-18-37-16,27-10 1 15,29-3 1-15,25-12 1 16,28-7-8-16,21 1 1 16,14-20 5-16,8 13 0 15,-12-9-2-15,8 12 1 16,-14-13-2-16,-18 7 0 15,-15 0-2-15,-13-9 1 16,-18 15-3-16,-14 16 1 16,-39 6-3-16,-17 9 1 0,-11 7-6 15,-18 9 1-15,-13 13-7 16,-37 12 1-16</inkml:trace>
  <inkml:trace contextRef="#ctx0" brushRef="#br0" timeOffset="6998.67">3965 4296 34 0,'14'-38'17'0,"22"-25"-12"16,-26 35 18-16,4-6-21 16,4-20 0-16,-7-5 0 15,-1-13 1-15,8-4-4 16,-8-8 0-16,1 12 2 0,0 6 1 16,6 6-2-1,-6 4 1-15,6 12-1 16,-3 0 1-16,4 16-1 0,-7 9 0 15,6 3 0-15,-3-3 1 16,4 10-1-16,-7 18 1 16,-1 10-1-16,1-3 1 15,-4 21-1-15,3 17 0 16,1 2 0-16,3 13 1 16,0-6-1-16,0 3 1 15,4-4-1-15,0-11 1 16,-4 5-2-16,3-15 1 0,-6-13-2 15,0-3 0-15,-1-6-3 16,1-6 1-16,-4-10-6 16,3-3 0-16,-10-7-1 15,4-11 0-15</inkml:trace>
  <inkml:trace contextRef="#ctx0" brushRef="#br0" timeOffset="7209.55">4187 3932 43 0,'8'9'21'0,"-16"-12"-21"16,8 3 43-16,8-6-41 16,6-4 0-16,3-2 0 0,12-4 1 15,-5 7-5 1,4-1 1-16,1-8-4 0,-1-1 1 15,-3 3-10-15,-1-6 0 16</inkml:trace>
  <inkml:trace contextRef="#ctx0" brushRef="#br0" timeOffset="7496.39">4618 3277 46 0,'7'12'23'0,"4"57"-27"16,-4-44 34-16,3 6-30 15,-6 17 0-15,3 2-2 16,3 6 1-16,1-6-3 16,-4 0 0-16,4-12-8 15,-1-13 1-15</inkml:trace>
  <inkml:trace contextRef="#ctx0" brushRef="#br0" timeOffset="7899.96">5101 3668 48 0,'21'10'24'0,"-3"-29"-26"0,-7 10 42 16,-8 6-40-16,4-4 1 0,-3 4 0 15,3-3 1-15,-7 0-3 16,-7 6 1-16,3-7 0 16,-6 7 1-16,-8 0-2 15,7 7 1-15,-6-4-3 16,3 3 1-16,3 0-2 16,-3 1 0-16,10 5-4 15,-3-3 1-15,7 1-2 16,7 2 1-16,4-2-2 15,7 2 1-15,3-2 2 16,0-1 0-16,7 1 3 16,-10-1 0-16,3-3 2 15,-7 1 0-15,4 5 1 16,-11-2 0-16,3-10-2 16,4 9 0-16</inkml:trace>
  <inkml:trace contextRef="#ctx0" brushRef="#br0" timeOffset="8155.4">5352 3904 22 0,'17'50'11'0,"15"6"-8"0,-25-40 24 16,4 0-24-16,-1 6 1 16,-6 3 0-16,-8 0 1 15,-3 3-7-15,-3 0 0 16,-8-3 4-16,-3-12 0 16,0-1-2-16,-1-8 1 15,-6-11 0-15,0-5 0 0,3-20 0 16,1 4 1-1,10 0-1-15,-4 0 1 0,11-4-1 16,7 4 1-16,7 0-1 16,11 0 0-16,-8 3-1 15,1-1 0-15,6 8-4 16,5 5 0-16,-5 7-8 16,4-10 0-16</inkml:trace>
  <inkml:trace contextRef="#ctx0" brushRef="#br0" timeOffset="8514.2">5560 3324 53 0,'0'0'26'0,"0"-35"-29"15,0 35 48-15,0 3-45 0,0 7 0 16,0-1-1-16,-7 10 1 16,3-7-1-16,-3 10 1 15,4-3-1-15,-8 0 0 16,0-3-1-16,4-4 1 16,-3 4 0-16,3 0 0 15,7 2 1-15,7-5 0 16,7 3 1-16,11-1 1 15,-1 4 0-15,12 0 0 16,-8-7 0-16,4 4 0 0,-4 0-3 16,-7-4 1-16,-10 10-6 15,-11 6 0-15,-11 4-10 16,-17 2 1-16</inkml:trace>
  <inkml:trace contextRef="#ctx0" brushRef="#br0" timeOffset="9310.03">7250 2985 40 0,'14'59'20'0,"3"-2"-17"0,-17-51 28 16,4 0-30-16,3 1 0 15,-7-4 2-15,0-3 0 16,-7-10-3-16,3-5 0 16,-10-17 3-16,0 1 0 15,-4-13-1-15,1-9 1 16,-1 15-2-16,1-12 1 15,-1-6 0-15,4-4 0 16,3-6-2-16,8 3 1 16,6 1 0-16,4 2 0 0,11 4-1 15,3 2 1-15,4 11-2 16,-1 8 1-16,1 7-4 16,-4 12 0-16,1 13-5 15,-12 6 1-15,-3 13-8 16,-10 3 1-16</inkml:trace>
  <inkml:trace contextRef="#ctx0" brushRef="#br0" timeOffset="9718.31">7094 2841 52 0,'39'25'26'0,"4"-19"-34"0,-22-9 47 15,7 0-37-15,11 3 0 16,3-7-1-16,-7 4 1 16,-3-3-3-16,7 3 0 15,-11-6 1-15,4-1 1 16,-15 1-1-16,5-4 0 16,-12 1 0-16,1 2 0 15,-4-2 1-15,-4 2 0 16,1 1-1-16,-8 6 1 15,1 3-2-15,-8 0 1 16,4 0-1-16,-3 9 0 16,3 1-2-16,0 5 0 0,3 7 0 15,0 3 0-15,4 0-1 16,4-12 1-16,3 6 0 16,4-4 1-16,-1-5 1 15,1-10 1-15,3 0-2 16,0 0 1-16,0-3-5 15,0-13 1-15,0-3-6 16,-7-9 0-16</inkml:trace>
  <inkml:trace contextRef="#ctx0" brushRef="#br0" timeOffset="10001.15">7775 2913 36 0,'4'22'18'0,"-4"-29"-17"0,0 7 29 15,-4-9-29-15,1 0 0 16,-4-10 1-16,0-3 1 16,3 0-2-16,1 0 0 15,3 3 3-15,7 0 0 16,3 16 0-16,11-16 0 15,1-3-1-15,2 0 0 16,1 1-6-16,0 2 0 16,-1 0-11-16,-3 6 1 0,-6 1-2 15,-8 2 0-15</inkml:trace>
  <inkml:trace contextRef="#ctx0" brushRef="#br0" timeOffset="10902.2">9589 2311 37 0,'0'28'18'0,"3"-25"-16"0,-3-3 34 15,0-3-33-15,-3-16 0 16,-8-6 1-16,-3 6 0 16,-7-18-6-16,-8-4 1 0,1-6 3 15,4-13 0-15,-5-3-2 16,8 7 1-16,0-4-1 15,7 4 1-15,10 12-1 16,-3-6 1-16,7 9-2 16,7 7 1-16,-3 5-3 15,6 14 0-15,5 8-6 16,2 7 1-16,-3-3-6 16,-3 16 0-16</inkml:trace>
  <inkml:trace contextRef="#ctx0" brushRef="#br0" timeOffset="11097.09">9342 2182 47 0,'7'16'23'0,"17"-10"-22"0,-17-6 42 15,11 0-43-15,14-9 1 16,0 2-2-16,3-2 1 15,-3 9-5-15,-4 0 1 16,-4-6-10-16,1-7 0 16</inkml:trace>
  <inkml:trace contextRef="#ctx0" brushRef="#br0" timeOffset="11277.03">9758 2170 42 0,'14'47'21'0,"0"-82"-24"16,-14 35 29-16,7 0-32 15,-7 0 0-15,0 0-8 16,0-3 1-16,-3 3 12 16,-4-9 0-16</inkml:trace>
  <inkml:trace contextRef="#ctx0" brushRef="#br0" timeOffset="11440">9631 1963 36 0,'0'0'18'0,"14"-10"-21"0,-7 10 33 16,-3 0-31 0,3 3 1-16,7 4-5 0,3-7 0 15,5 9-2-15,6-6 1 16,0-3-4-16,0 0 0 15</inkml:trace>
  <inkml:trace contextRef="#ctx0" brushRef="#br0" timeOffset="11773.34">9980 2091 29 0,'4'25'14'0,"3"-34"-8"0,-7 9 28 0,3 3-32 15,4 3 0-15,-3-6 0 16,-1 0 1-16,1 0-5 15,-1 0 0-15,-3-9 1 16,0-1 1-16,0 4-3 16,0-3 1-16,0-7-1 15,0 4 1-15,4 2-2 16,-1 1 1-16,1 2 1 16,3 4 0-16,0 3 1 15,4 0 1-15,-1 0-1 16,1 10 1-16,3-7 0 15,4 6 1-15,-1 7 0 16,1 0 0-16,-4 2-1 16,0 1 1-16,0 0-1 15,-3-10 1-15,-1-2-3 16,-3-4 1-16,4 3-8 16,0-12 1-16</inkml:trace>
  <inkml:trace contextRef="#ctx0" brushRef="#br0" timeOffset="12254.72">10442 1304 41 0,'14'0'20'0,"4"66"-23"0,-11-54 36 0,0 7-33 15,0 10 1-15,4 14 0 16,3-14 1-16,3 8-1 16,1 4 0-16,0 3 1 15,-4-13 0-15,-4 1 0 16,1-14 0-16,-4 1-1 15,-3-3 0-15,-8-13-2 16,-3-3 0-16,-7-3-1 16,-4-3 0-16,-3-4-1 15,-4 1 1-15,-3 3-1 16,0 2 1-16,3 4 0 0,4 4 1 16,0 11 0-16,10 4 1 15,8 6 0 1,6 10 1-16,4-4 0 0,8 0 0 15,2-2-1-15,4-4 1 16,4-13-1-16,3 4 1 16,4-13-4-16,0 0 1 15,0-6-10-15,-1-9 1 16</inkml:trace>
  <inkml:trace contextRef="#ctx0" brushRef="#br0" timeOffset="12463.11">10791 1715 38 0,'8'34'19'0,"9"10"-21"16,-13-41 29-16,3 4-27 15,-4-4 0-15,1 3-4 16,-4-6 0-16,-4 0-3 15,1-9 1 1</inkml:trace>
  <inkml:trace contextRef="#ctx0" brushRef="#br0" timeOffset="12806.54">10756 1615 18 0,'11'31'9'0,"24"-53"-8"0,-24 25 4 16,3 3-11-16,7 4 1 15,4-1-3-15,3 7 1 16,0-7 25 0,-74-93-18-1,145 168 4-15,-50-84 1 16,1-9 3-16,-1-7 1 0,-7 10 0 15,-3-4 1-15,0-2-7 16,-7-13 0-16,-4 6-2 16,-7 0 0-16,-7-3-2 15,0 0 0-15,-3 4-2 16,-4 8 1-16,0 4-4 16,-7 6 1-16,4 3-4 15,-1 13 1-15,4 2-1 16,0 1 0-16</inkml:trace>
  <inkml:trace contextRef="#ctx0" brushRef="#br0" timeOffset="13077">11543 1900 19 0,'28'75'9'0,"11"7"-11"15,-28-57 19-15,-4-6-18 16,-4-4 1-16,-6-5-1 16,-4 5 0-16,-8 4 1 0,-2-6 0 15,-11-1-1-15,-4-2 1 16,-3-1 0-16,3-9 0 15,-4-9 1-15,5 2 1 16,-5 7 0-16,5 7 1 16,6-7 2-16,7 0 0 15,11 0 1-15,14-7 1 16,4-2 1-16,10 0 0 16,18-17-2-16,14 1 1 15,10-3-6-15,-10-6 0 16,-7 15-11-16,-11 0 1 0,-13 3-5 15,-12 7 1 1</inkml:trace>
  <inkml:trace contextRef="#ctx0" brushRef="#br0" timeOffset="13977.9">5803 4779 40 0,'0'6'20'0,"4"6"-23"15,-1-5 37-15,4 2-34 0,4 7 0 16,-1 6 1-16,5 6 0 15,-1-3 0 1,0 3 0-16,3 4 1 0,-2-1 0 16,-1-6 0-16,-4-6 0 15,-6-10-2-15,3-9 0 16,-7-12-1-16,0-4 0 16,-11-12-1-16,-10-10 0 15,-4-3 0-15,11-6 0 16,-7-3 1-16,3 3 0 15,8 0 0-15,-1-3 0 16,1 3 0-16,10 3 0 0,0 10 1 16,3 2 0-16,15 10 1 15,3 10 0-15,0-1 0 16,7 13 1-16,1 13 0 16,-8-1 0-16,-7 10-1 15,0 0 0-15,-3 3-3 16,-11 3 1-16,-7 7-4 15,-4-10 0-15,0 0-5 16,1-3 1-16,3-3-3 16,3-10 1-16</inkml:trace>
  <inkml:trace contextRef="#ctx0" brushRef="#br0" timeOffset="14277.89">6318 4499 37 0,'11'0'18'0,"-1"-6"-15"0,-10 6 35 16,0 0-38-16,0 0 1 15,0 3-1-15,-3 4 0 16,-4-1 0-16,-4 3 0 16,-3 7-1-16,0-7 1 15,0 4-1-15,3 3 0 16,-3 9-1-16,7-10 1 0,4 4-1 15,3 0 0 1,3-10 0-16,8-5 0 0,-1-8 1 16,4-11 0-16,4-1 0 15,-7-6 0-15,-1-12-3 16,1-1 1-16,-4 7-7 16,3-16 1-16</inkml:trace>
  <inkml:trace contextRef="#ctx0" brushRef="#br0" timeOffset="14491.38">6216 3775 37 0,'11'44'18'0,"13"9"-17"15,-10-24 30-15,-3 11-31 16,10 17 1-16,0 9-3 15,7 12 0-15,4-22-1 0,7-2 1 16,0-4-8-16,-11-9 1 16,4-10-2-1,-11-12 1-15</inkml:trace>
  <inkml:trace contextRef="#ctx0" brushRef="#br0" timeOffset="14728.95">6844 4092 39 0,'3'41'19'0,"4"24"-21"16,-7-46 40-16,0 3-38 16,0 19 1-16,0-10-1 15,-10 10 1-15,-1 12-3 16,-6 10 0-16,6 6-3 15,1-9 1-15,2-7-7 16,5-12 0-16,-8-19-1 16,4-13 0-16</inkml:trace>
  <inkml:trace contextRef="#ctx0" brushRef="#br0" timeOffset="14895.99">6650 4333 21 0,'35'22'10'0,"15"16"-12"0,-36-41 17 15,10 6-20-15,-2 6 1 16,-5 7-7-16,4-7 1 16</inkml:trace>
  <inkml:trace contextRef="#ctx0" brushRef="#br0" timeOffset="15271.16">6985 4333 42 0,'18'22'21'0,"-8"6"-27"0,-6-31 45 0,3 6-39 16,0 1 0-16,0 2 0 15,0 0 0-15,0-3-1 16,-3 0 1-16,-4-3-1 16,0 0 0-16,7-6 0 15,-7 6 0-15,0 3 0 16,0-9 1-16,0-10-2 16,10 1 1-16,-6-4-2 15,6-3 0-15,1 0-1 16,3 3 1-16,0 3 0 15,0 7 0-15,4 0 0 16,0 9 1-16,-1 0 2 16,-3 3 0-16,4 6 0 0,0 4 1 15,-1 2-3-15,4 7 1 16,-7-12-7-16,4-4 0 16</inkml:trace>
  <inkml:trace contextRef="#ctx0" brushRef="#br0" timeOffset="15527.66">7465 4211 21 0,'7'-25'10'0,"3"34"3"0,-10-9 13 0,7 0-23 16,-7-6 0-16,0 6 1 16,0 0 0-16,-3 0-6 15,-1 6 1-15,1 4 3 16,-1-1 1-16,1 1-2 15,-4 5 0-15,3-2-1 16,-6 2 0-16,3 1-2 16,3-6 0-16,1-1-3 15,3 0 1 1,14-18-7 0,-4-7 0-16</inkml:trace>
  <inkml:trace contextRef="#ctx0" brushRef="#br0" timeOffset="16109.06">7708 4123 37 0,'4'19'18'0,"3"3"-16"0,-4-19 31 16,1 0-33-16,-1 0 1 15,1 0-1-15,3 1 0 16,-7-4-1-16,0 0 0 15,0 0 0-15,0-7 0 16,0 7-1-16,3-6 1 16,5-6-2-16,-5 2 1 15,4-2-1-15,0 2 0 0,0-5 0 16,0 5 0-16,4 4 1 16,-4-4 0-16,0 7 0 15,4-6 1-15,-1 3 1 16,1-1 0-16,-1 7 0 15,1 0 0-15,-1-3 0 16,1 3 1-16,0-3-1 16,6 0 0-16,-6 3 0 15,-4 0 0-15,4 0 0 16,-4-3 0-16,0 3 0 16,0 0 0-16,3 0 1 15,-6-3 0-15,-1 6-1 16,4-6 1-16,-3 0-1 15,3-1 1-15,0 1-2 16,0-3 1-16,-3-10-2 16,3 1 0-16,-7-1 0 0,3 0 1 15,4 7 1-15,-3-4 0 16,6 7 1-16,1 3 0 16,3 6 1-16,-3 0 0 15,3 3 0-15,0 4 0 16,7 2-1-16,-3 1 1 15,-1-1-2-15,-3 4 1 16,1-6-5-16,-5-10 1 16,1 9-6-16,-4-9 0 15</inkml:trace>
  <inkml:trace contextRef="#ctx0" brushRef="#br0" timeOffset="16371.98">8297 3935 42 0,'11'38'21'0,"3"-1"-19"16,-7-27 39-16,0-4-41 15,-3-6 0-15,-1 6-3 16,1 1 1-16,-4-7 0 15,0 0 1-15,0-10-6 16,0-2 1-16,-4-10-7 16,-3 0 1-16,0-10 0 0,-3 13 0 15</inkml:trace>
  <inkml:trace contextRef="#ctx0" brushRef="#br0" timeOffset="16967.28">8266 3722 34 0,'7'0'17'0,"17"25"-25"0,-13-22 35 16,7 6-30-16,3 1 1 16,0 6-1-16,7-7 0 0,4 3 4 15,-4-2 0-15,-7-7-3 16,0-6 1-16,1 0 2 16,-1-10 1-1,-4 7 0-15,-2-10 1 0,-1 4 0 16,-4 9 0-16,-3-4 0 15,0-2 0-15,-3 3-2 16,-4 6 1-16,0 0-2 16,0 0 1-16,0 0-1 15,0 6 1-15,0 3-2 16,-4 1 1-16,4 2-1 16,0 4 0-16,7-13-2 15,0 6 0-15,4 4 0 16,0 0 0-16,-1 2 1 15,8-5 0-15,-4 5 0 16,0-5 1-16,0-7 0 16,0 3 1-16,0-6 0 15,0-9 0-15,1-1 0 16,-1 7 0-16,3-6 0 16,-6-13 0-16,0-16 1 0,-1-15 0 15,-3-10 0-15,-7-15 1 16,-3-7-1-16,-8 0 1 15,-14-9-1-15,1 0 1 16,-1 22-1-16,-10 6 1 16,3 7 0-16,7 9 0 15,1 12 1-15,2 13 1 16,8 22 0-16,7 12 0 0,4 29-1 16,17 28 1-16,18 18-2 15,10 10 1-15,7 13-5 16,4-4 1-16,4-12-6 15,-4-18 1-15,-4-14-7 16,-7-9 0-16</inkml:trace>
  <inkml:trace contextRef="#ctx0" brushRef="#br0" timeOffset="17884.14">9656 3198 38 0,'-4'16'19'0,"4"-13"-13"0,0-3 29 15,4 0-32-15,-1 3 1 16,4-6 1-16,4 3 1 0,10-3-7 16,0-7 0-1,7-5 5-15,4-1 0 0,3 3-2 16,-6 4 1-16,-5 0-2 15,-6 9 0-15,-4-7-2 16,-7 14 0-16,-7 2-1 16,0 10 0-16,-11 6-1 15,-3-6 0-15,-3 9-1 16,-1 10 1-16,4 2 0 16,3-8 1-16,1 9 1 15,6-7 1-15,4 10 1 16,4-6 0-16,6-10 0 15,12-3 1-15,2-9-2 16,1-7 0-16,3 0-4 16,-3-9 1-16,-4-6-9 15,4-6 0-15,-15-10-2 16,1 0 1-16</inkml:trace>
  <inkml:trace contextRef="#ctx0" brushRef="#br0" timeOffset="18127.09">9670 3458 53 0,'-4'16'26'0,"25"-10"-32"0,-14-6 54 0,11 0-47 16,3 0 0-16,11 3-1 15,3-6 1-15,8 3-4 16,-1-6 0-16,4-3-5 16,-11-4 0-16,-3-9-8 15,-11 0 1-15</inkml:trace>
  <inkml:trace contextRef="#ctx0" brushRef="#br0" timeOffset="18559.68">10209 3393 42 0,'18'9'21'0,"-7"-18"-23"0,-4-1 32 15,0-6-31-15,3 1 1 16,-3-4-1-16,-3 16 0 16,-4-16 1-16,-4-3 0 15,-3 0-1-15,0 3 0 16,-3 0 0-16,3 7 0 16,-4 9-2-16,4 3 1 15,0 6-2-15,0 10 0 16,3-1-1-16,1-5 1 0,3-10 1 15,0 6 0-15,0 4 1 16,0-1 0-16,3 7 2 16,1 2 0-16,-1 8 0 15,1 2 0-15,-1-9 0 16,5 2 0-16,2 1-2 16,4-6 1-16,4-3-5 15,7-10 1 1</inkml:trace>
  <inkml:trace contextRef="#ctx0" brushRef="#br0" timeOffset="19219.32">10555 3490 31 0,'0'9'15'0,"-3"-18"-12"0,3-1 27 0,-4-5-30 15,-3-4 1-15,0-9-1 16,-4-4 1-16,1 20-1 16,3-13 1-16,3-4 0 15,4 1 1-15,7 3 0 16,11-6 0-16,7 9-1 16,6-3 0-16,5 6-3 15,-5 0 1-15,1 3-4 16,3 4 1-16,1 2-2 15,2 7 1-15,-2-6-1 16,-4 0 1-16,-1 5 1 16,-3-5 1-16,-6 9 3 15,-5-9 1-15,-3 2 2 16,-3 1 0-16,-4 3 1 16,-3 0 0-16,-11 3-1 15,-4 6 1-15,-3 3-2 16,-4 4 1-16,-3 6-3 0,0 3 1 15,3 3-4-15,1 6 0 16,2-12 0-16,8 0 0 16,4-4 0-16,3 4 0 15,0 3 2-15,7-9 1 16,7-7 2-16,4-6 0 16,-1 0 2-16,8 0 0 15,-4-12-1-15,0-7 1 16,1-6-2-16,-5-4 0 15,-3-2-5-15,0 3 0 0,-7-4-7 16,0-2 0-16</inkml:trace>
  <inkml:trace contextRef="#ctx0" brushRef="#br0" timeOffset="19547.45">11225 2794 42 0,'4'44'21'0,"-15"9"-29"15,8-44 36-15,-8 1-30 16,1-7 1-16,-4 12-5 16,-1-8 1-16,1 5 5 0,0 4 0 15,0-7-2-15,4 1 0 16,6 2 3-1,8 4 0-15,6-7 3 0,8 1 1 16,6-1 2-16,5 1 0 16,-1-1-2-16,-3-3 1 15,3 4-3-15,-7-1 0 16,-3 7-4-16,-8-7 1 16,-3 7-5-16,-7 3 0 15,0-7-9-15,-3 4 0 16</inkml:trace>
  <inkml:trace contextRef="#ctx0" brushRef="#br0" timeOffset="19716.34">11610 3082 27 0,'14'22'13'0,"4"16"-23"15,-15-29 13-15,-3-6-11 16,0 3 0-16</inkml:trace>
  <inkml:trace contextRef="#ctx0" brushRef="#br0" timeOffset="31123.14">14542 7861 13 0,'-25'-3'6'0,"0"-3"-1"0,18 6 6 0,0 0-11 16,-4 0 0-16,-3 0-1 16,0 3 1-16,-7 0 0 15,3 3 0-15,1 0 0 16,-1 4 0-16,0-1-1 15,1 1 1-15,-1-1 1 16,1 1 0-16,-5 8 0 16,1-2 1-16,-3 3-1 15,-5 0 1-15,1-1-1 16,-4 1 1-16,-3 3-2 16,-7-3 1-16,-4 3-1 15,-4-3 0-15,-9 3 0 16,-5 0 1-16,-3 0 0 15,0-7 0-15,-7 1 1 16,-7 0 0-16,0-4 0 0,-11-2 1 16,4-7-1-16,3-3 1 15,-7 0-2-15,-3-3 0 16,0-1-1-16,-8-5 0 16,5 0-1-16,-8-4 1 15,0 1 0-15,-10 2 0 16,-1-5-1-16,8-4 1 0,-8-3-1 15,5-3 1-15,-12 3-1 16,11-7 1-16,0 1-2 16,-3 6 1-16,-1 3 1 15,1 4 0-15,7-1 0 16,-4 0 0-16,-11 1 0 16,8-1 0-16,-4 0 0 15,7 1 0-15,-3 2 0 16,-4 1 0-16,3 5 0 15,1 1 1-15,10 0 0 16,-7 0 1-16,4 6 0 16,3 3 0-16,-3 0 0 15,10 0 1-15,-7 0-1 16,4 3 0-16,-1 1-1 16,1 2 1-16,3-3-1 15,-10-3 1-15,0 1 0 16,3-1 0-16,-7 0 0 15,3 0 0-15,-2 0 1 0,-8 0 0 16,3 4 0-16,-13-1 0 16,20 3-1-16,-17-2 1 15,7 2-1-15,-3 0 0 16,-1 1-2-16,1 2 1 16,-4 4-1-16,4 0 0 15,-4 2-1-15,0 1 0 16,0 0-1-16,3-3 1 15,-6-7-1-15,10-3 0 16,-7 1-1-16,3-1 0 16,-10-6-3-16,21-6 1 0,-3-7-7 15,3 7 0-15</inkml:trace>
  <inkml:trace contextRef="#ctx0" brushRef="#br0" timeOffset="36408.03">20341 7924 10 0,'-10'0'5'0,"10"-13"-3"0,0 13 5 0,0-6-7 15,3 0 0-15,4-1 0 16,0-2 0-16,4 3 1 16,3-4 0-16,4 1 1 15,3 3 1-15,10-1-1 16,-9 1 1-16,13 0 1 15,0 3 0-15,0 0 0 16,4 3 1-16,0-4-1 16,7 1 1-16,0-3-2 15,0 0 1-15,3-1-1 16,8 1 1-16,6-3-3 16,-3 6 0-16,-4 0-1 15,8-1 0-15,3 4 0 16,-4-6 0-16,8 3 0 15,10 3 0-15,4 0-1 0,-1-3 1 16,8 3-1-16,7 0 1 16,7 0-3-16,3 6 1 15,4 0 1-15,0 1 1 16,10-1-1-16,4 3 0 16,-10 1 1-16,3-4 0 15,3 0 2-15,8 1 0 16,-8 2-2-16,4-3 1 15,4-3 0-15,10-3 0 0,-14-3-1 16,7-6 1-16,-4-7 0 16,12 4 0-16,-12-7 0 15,8 0 0-15,-4-3 0 16,7 0 1-16,-7 0 0 16,4 3 0-1,3 1-1-15,3-1 1 0,-3 3-1 16,0 0 0-16,8 1-1 15,2-1 1-15,-2 3-1 16,6 1 0-16,3 2 0 16,-9 4 1-16,6 0 1 15,-3 3 0-15,3 3-1 16,-7 3 1-16,0 0 0 16,-3 0 0-16,-4-3 0 15,-7 3 0-15,-7 0-2 16,-11 4 0-16,-3-1 0 15,-3 0 1-15,-12 1-2 16,-13-1 1-16,-7 0-1 0,-4 0 1 16,-11 1-2-16,-10-1 0 15,-11 0-1-15,-3-3 0 16,-10 4-4-16,-8-1 0 16,-11 0-6-16,-13 4 1 15</inkml:trace>
  <inkml:trace contextRef="#ctx0" brushRef="#br0" timeOffset="37985.15">11278 9652 11 0,'0'9'5'0,"0"-9"7"15,0 0-3-15,0 0-8 16,7 0 0-16,0-3 1 15,0 6 0-15,8 0-3 16,6-9 1-16,7-4 1 16,7 1 1-16,8 3-1 0,6-4 0 15,11 1 0-15,3 0 0 16,4-1 1 0,15 4 0-16,6 0 0 0,18-1 1 15,-1 4 0-15,12 0 1 16,3 3-1-16,17 0 0 15,-3 0-1-15,11 0 1 16,3 0-2-16,8 3 1 0,2 0-2 16,8 0 1-16,7 1-1 15,3-4 1-15,1 3-1 16,6 0 1-16,4 0-1 16,11 3 1-16,-8-3 0 15,8-3 0-15,13 4 0 16,-2 5 1-16,6 4-1 15,-7 2 1-15,7-2-1 16,11-1 0-16,-11 1 0 16,11-4 0-16,-7 4 0 15,3-10 0-15,-3 0 0 16,-8 0 1-16,8-9 0 16,-11 0 0-16,7-4-2 15,4-5 0-15,-4 5 0 16,-3-2 0-16,-1 2-2 15,1 1 1-15,-7-1-1 16,-4 4 1-16,-4 3 0 16,1 3 0-16,-8 0-1 15,-3 3 0-15,4 7 0 0,-11 8 1 16,-4 4-1-16,-6 0 0 16,-8 3 0-16,-14-3 1 15,-3-3-1-15,-15-3 0 16,-10-4 1-16,-11-2 0 15,-10-4 0-15,-11-3 0 16,-10 0-3-16,-11 0 0 16,-10-3-5-16,-8 0 0 15</inkml:trace>
  <inkml:trace contextRef="#ctx0" brushRef="#br1" timeOffset="618.29">14563 6560 13 0,'31'-35'6'0,"-20"4"5"15,-11 21 6-15,-4-2-15 16,-6-4 0-16,-15-3 0 16,-14 1 1-16,-21-1-4 15,-24-6 1-15,3 0 2 16,-25 6 1-16,-25 3-1 15,-3 4 0-15,-25-4-1 16,-17-6 0-16,-4-3-1 0,-14 0 1 16,-7 0-1-16,-21 3 1 15,-8 0-1-15,-13 0 1 16,-4-10 0-16,-3 4 1 16,-8-6-1-16,1-4 1 15,-4-9-1-15,-1 6 0 16,-9-9-1-16,3 9 1 15,-11-6-1-15,7 3 0 16,-6 4 0-16,6-1 0 16,0 10 0-16,15 9 0 15,-8-7 0-15,22 7 0 0,-8 13 0 16,19 15 1-16,-8 4-1 16,7 15 0-16,18 12-1 15,-1 17 1-15,12 12-1 16,27 9 1-16,8 10-1 15,14 9 1-15,10 3 0 16,11 13 1-16,28 9 0 16,18 0 0-16,7 13 1 15,14 2 0-15,11-2 1 16,13-3 0-16,12-1-1 16,2-5 1-16,19-1-1 15,-1-3 1-15,11-3-3 16,11-16 0-16,-4 1-2 15,14-13 0-15,18-1-1 16,14-2 0-16,24-7 1 0,4-5 0 16,18-11 2-16,21 1 0 15,21-13 1-15,25-9 0 16,17-7 0-16,12 1 1 16,16-4-1-16,8 1 0 15,21-1 0-15,3-6 0 16,18 0-1-16,0-3 0 15,29 0 0-15,-1-6 1 16,18-1 0-16,3-8 0 16,-3-4 0-16,11-3 1 15,-11-6-1-15,3-7 1 16,-10-6 0-16,-4-3 0 16,-14 0-2-16,8-6 1 0,-19 3-1 15,5 6 1-15,-22-6-2 16,7-3 1-16,-7-4 0 15,0 1 0-15,-4-13-1 16,-17-6 1-16,0-3 0 16,-15-10 0-16,-6-3 0 15,-14 0 1-15,-8-12 1 16,-35-16 0-16,-21-10 0 16,-7-12 0-16,-28-3 0 15,-32-19 0-15,-24 0-2 16,-29-3 0-16,-21-6-4 15,-25-1 1-15,-25 1-7 16,-31-4 1-16,-25-5-6 16,-10-1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51:16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2992 5108 20 0,'-7'16'10'0,"14"-13"-1"0,-7-3 11 16,0 3-16-16,0 0 1 15,0 0 1-15,0 0 1 16,7 0-8-16,-7 7 0 15,3 5 5-15,4-2 1 16,-3 3-1-16,3 2 0 0,-7-2-1 16,3-3 1-16,4-7-1 15,-7 3 1-15,4-2 0 16,3-7 0-16,0-10-2 16,4-12 1-16,-1-12-1 15,4-13 0-15,15-25-4 16,20-26 1-16,18-11-8 15,7-17 0-15,-7-2-7 16,4 15 0-16</inkml:trace>
  <inkml:trace contextRef="#ctx0" brushRef="#br0" timeOffset="928.4">3041 7943 41 0,'28'-41'20'0,"11"-25"-9"0,-28 35 31 16,-1-10-40-16,1-12 1 15,-11 6 0-15,0-1 1 16,0 1-5-16,-11 7 1 0,1 8 2 16,-8 7 1-16,-10 6-2 15,-15 10 1-15,-13 15-2 16,-8 16 1-16,-17 13-3 16,25-7 0-16,-15 44-3 15,1 13 0-15,3 12-2 16,14 10 0-16,14 5-2 15,18 4 1-15,10 4 0 16,15-4 1-16,13-10 3 16,-2-15 1-16,20-19 2 15,14-15 0-15,15-32 3 16,24-25 0-16,0-25 1 16,32-22 0-16,7-29 0 15,-7-24 1-15,-18-10-1 16,-21-3 0-16,-24 7 0 15,-25-7 1-15,-25 13-1 16,-25 9 1-16,-31 3-2 16,-22 10 0-16,1 15-3 15,-29 3 0-15,-21 1-11 0,0-7 0 16,-11 12-2-16,15 4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51:30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0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5:54:03.736"/>
    </inkml:context>
  </inkml:definitions>
  <inkml:trace contextRef="#ctx0" brushRef="#br0">2882 4249 43 0,'7'31'21'0,"14"54"-19"15,-17-67 22-15,3 17-25 16,4-1 1-16,-4 17 0 15,-7-1 0-15,0-6-1 16,0-7 1-16,0-2-4 16,-7-13 0-16,7 0-7 15,0-13 1-15</inkml:trace>
  <inkml:trace contextRef="#ctx0" brushRef="#br0" timeOffset="284.42">2801 4145 41 0,'-7'25'20'0,"14"-19"-16"0,-7-2 34 15,4 2-36-15,-4-6 1 16,7 0 1-16,-4 0 1 15,11-13-6-15,0 4 0 16,15-7 4-16,9 1 1 16,1-7-3-16,14 3 0 15,7-3-4-15,0 0 0 0,-3 0-5 16,-8 3 0-16,-7 0-8 16,-14 7 0-16</inkml:trace>
  <inkml:trace contextRef="#ctx0" brushRef="#br0" timeOffset="508.86">2932 4437 44 0,'-7'0'22'0,"21"0"-21"16,-4 0 37-16,1 0-38 15,10 0 1-15,-3-10-1 16,3 1 1-16,7-4-4 16,4 4 1-16,-4 3-8 15,4 6 1-15,-11-7-5 0,7 4 1 16</inkml:trace>
  <inkml:trace contextRef="#ctx0" brushRef="#br0" timeOffset="945.04">3528 4518 40 0,'0'25'20'0,"-35"7"-22"0,24-26 35 0,-3-3-33 15,3 0 0-15,-6 7 0 16,6-1 0-16,-7 4 0 16,8-1 0-16,-4 1 0 15,7-4 0-15,7-3-1 16,0-6 0-16,7 0-1 16,14-15 1-16,0 5-1 15,0 1 1-15,0 0-1 16,1 5 0-16,-5 4 1 15,1 0 1-15,-8-3-1 16,1 0 1-16,0 3-1 16,-1 0 1-16,1 6 0 15,-4 4 0-15,3 2 0 16,-6 7 0-16,3-3 0 16,0-7 0-16,4 4-5 15,-1-4 1-15,1-3-6 0,-1-12 1 16</inkml:trace>
  <inkml:trace contextRef="#ctx0" brushRef="#br0" timeOffset="1455.36">3941 4547 36 0,'-11'6'18'0,"-3"13"-21"15,14-16 31-15,-11 0-28 16,4 0 0-16,-10 13 0 16,2-7 0-16,5 7 0 15,-1 6 0-15,-3 3 0 16,11-6 1-16,3 6-1 16,3-3 1-1,22 3-1 1,7-6 0-16,-4-10-1 15,4-6 0-15,-1-3-1 16,5-6 1-16,-5-4-1 16,-2-21 1-16,6 0 1 15,11-7 0-15,-4-12 1 16,7-10 1-16,1-6-1 0,-11 13 1 16,-1-28-1-16,1 5 0 15,-18 4-1-15,-6-3 1 16,-8 15-2-16,-7 7 1 15,-7 6-1-15,-8 9 1 16,-2 13 1-16,-4 16 0 16,-32 25 2-1,35 15-2-15,-3 19 1 16,3 16-1-16,8 16 0 16,10 12-1-16,0 0 0 15,3 0-1-15,1-16 1 16,6-12-3-16,-6-16 0 0,6-12-8 15,1-16 1-15</inkml:trace>
  <inkml:trace contextRef="#ctx0" brushRef="#br0" timeOffset="1861.86">4198 4565 39 0,'35'22'19'0,"36"-19"-19"16,-46-3 29-16,10 0-29 15,7 0 1-15,8 0-1 16,-1 0 1-16,-10 7-2 16,0-7 0-16,-15 0 1 0,1-7 0 15,-11 4-1 1,4 0 0-16,-8-6 1 0,-6 2 0 15,-1-2 0-15,-6 3 1 16,-8 6-1-16,-3 0 1 16,-7 0 0-16,-7 9 0 15,7-3-1-15,-4 4 1 16,4 9 0-16,7-4 0 16,-4 1-1-16,11 6 1 15,3-3-1 1,8 0 1-16,7-7-1 0,3-6 0 0,0 1-1 15,3-17 0-15,1 7-5 16,3-9 0-16,0 2-6 16,-3-9 1-16</inkml:trace>
  <inkml:trace contextRef="#ctx0" brushRef="#br0" timeOffset="2117.41">4840 4653 28 0,'-7'-9'14'0,"0"-7"-8"15,3 10 18-15,-3 0-20 16,4-4 1-16,-4 1 5 16,7-1 1-16,0-2-12 15,10-1 1-15,12 4 7 0,6-7 1 16,18 0-3-1,0-2 0-15,10 5-4 0,0-3 0 16,-13 7-9-16,-4 0 1 16,-18-1-9-16,-11 4 0 15</inkml:trace>
  <inkml:trace contextRef="#ctx0" brushRef="#br0" timeOffset="3091.6">7281 4493 24 0,'-14'22'12'0,"4"16"3"16,6-32 6-16,1 7-18 16,-4 12 1-16,-1 0 2 15,5 12 1-15,-8 10-7 16,1 16 0-16,3 6 5 15,0-6 1-15,3 3-2 0,4-4 0 16,0-15-3-16,0-18 1 16,0-20-2-16,7-15 1 15,0-22-2-15,0-16 1 16,0-10-1-16,4-8 1 16,-11-10-1-16,3 9 1 15,5-9-1-15,-8 9 0 16,7 3 0-16,0 13 0 15,3-3-1-15,4 9 1 16,8 16-1-16,-5 10 1 0,15 12 1 16,-7 12 0-16,10 0 0 15,-7 4 1-15,4 9 0 16,-15 6 1-16,-2-6-1 16,-8 13 1-16,-18 5-2 15,-3 1 0-15,-7 3-3 16,-7-3 1-16,-4-13-6 15,-3 0 1-15,6-12-7 16,8-22 1-16</inkml:trace>
  <inkml:trace contextRef="#ctx0" brushRef="#br0" timeOffset="3649.28">8139 4214 56 0,'-7'10'28'0,"-4"-7"-36"16,11-3 54-16,-11 6-46 16,-6 3 1-16,3 7 0 15,-8 3 0-15,1 6-2 16,4 3 1-16,-12 16 1 15,8 3 0-15,-3 3-1 0,6 0 1 16,11-3-1-16,0-6 0 16,14-6-5-16,0-10 1 15,7-3-7-15,4-10 0 16,-4-2-5-16,7-23 0 16</inkml:trace>
  <inkml:trace contextRef="#ctx0" brushRef="#br0" timeOffset="3859.22">8460 4409 39 0,'-4'28'19'0,"-10"0"-18"16,7-19 33-16,-7 7-33 16,-7 6 0-16,-1-6 0 15,1 9 1-15,-3 3-3 16,-1 3 0-16,-3-2 1 15,7-1 1-15,-1-9-5 16,8-7 1-16,0 1-10 16,4-4 1-16</inkml:trace>
  <inkml:trace contextRef="#ctx0" brushRef="#br0" timeOffset="4085.09">8216 4421 26 0,'11'41'13'0,"13"12"-3"0,-13-40 13 15,3 12-20-15,7-3 0 16,-3 9 1-16,7 4 0 31,10 12-8-31,0-7 1 16,-7-5-3-16,-6-13 0 15,-5-13-4-15,-3-15 0 16</inkml:trace>
  <inkml:trace contextRef="#ctx0" brushRef="#br0" timeOffset="4339.92">8590 4186 38 0,'11'41'19'0,"17"6"-19"16,-17-28 35-16,3 9-35 16,10-6 1-16,5 9-1 15,-5 13 1-15,1-10-2 16,-14 17 0-16,-11-1-4 0,-8 3 1 15,-6-9-8 1,-7-13 1-16</inkml:trace>
  <inkml:trace contextRef="#ctx0" brushRef="#br0" timeOffset="4880.64">9387 4358 53 0,'0'25'26'0,"7"-18"-26"0,1-4 48 16,2 0-44-16,4 0 0 15,7 0 1-15,8-6 0 16,2-3-8-16,5 0 1 15,-12-7 1-15,5-6 1 16,2 7-9-16,-6-1 1 16,-7 4-10-16,-11 2 1 15,-11 7-1-15,-6 0 0 0</inkml:trace>
  <inkml:trace contextRef="#ctx0" brushRef="#br0" timeOffset="5044.54">9423 4606 39 0,'-11'10'19'0,"18"11"-12"16,0-21 39-16,4 4-44 16,10-4 1-16,11-7 0 15,7 1 0-15,-1-3-8 16,5-1 0-16,-1 1-9 16,-7-1 1-16,-10 1-2 15,-7 9 0-15</inkml:trace>
  <inkml:trace contextRef="#ctx0" brushRef="#br0" timeOffset="7491.37">10883 4289 29 0,'-3'7'14'0,"6"-1"2"15,-3 3 15-15,-3-6-26 16,-4 13 0-16,-7 6 0 16,-4 0 1-16,-7 13-8 15,-7 2 0-15,-3 16 4 0,-4 4 0 16,1 6-4-16,2-1 0 15,5-2-3-15,6-7 1 16,4-15-9-16,7-13 0 16,6-31 0-16,8-13 0 15</inkml:trace>
  <inkml:trace contextRef="#ctx0" brushRef="#br0" timeOffset="7732.63">10523 4274 40 0,'11'28'20'0,"14"13"-20"0,-15-32 39 0,4 7-36 16,4-4 0-16,3 10 1 16,7 6 1-16,1 7-7 15,6 3 1-15,4 12 3 16,-1-3 0-16,1-3-3 15,-3-7 1-15,-5-5-7 16,-2-7 0-16,-15-3-8 16,-4-16 1-16</inkml:trace>
  <inkml:trace contextRef="#ctx0" brushRef="#br0" timeOffset="8107.49">11169 3628 39 0,'0'12'19'0,"3"1"-17"0,1-7 27 0,-4-3-29 16,0 7 0-16,-4-1 0 15,1 4 0-15,-1-1 0 16,1 7 0-16,-4 3 0 16,3 6 1-16,4-9-1 15,0 0 1-15,4-4-1 16,-1-2 1-16,8-4-4 15,0-2 1-15,3-7-4 16,0-7 0-16,0-5-6 16,-4-10 1-16</inkml:trace>
  <inkml:trace contextRef="#ctx0" brushRef="#br0" timeOffset="8257.14">11289 3628 22 0,'3'-19'11'0,"4"-6"0"15,-7 25 14-15,4 3-22 0,0 0 1 16,-4 3 1-16,0 7 1 15,0 6-8-15,0 6 1 16,0 6 3-16,0 7 1 16,0 6-5-16,0 6 1 15,3 0-10-15,-10-6 0 16</inkml:trace>
  <inkml:trace contextRef="#ctx0" brushRef="#br0" timeOffset="8888.73">11501 4750 43 0,'-4'13'21'0,"32"-10"-17"0,-17 0 33 0,3 3-35 15,4-6 0-15,10 0 1 16,7 0 0-16,7-6-5 16,8-3 1-16,-1-10-3 15,-3 10 0-15,-4-1-10 16,-10 1 0-16</inkml:trace>
  <inkml:trace contextRef="#ctx0" brushRef="#br0" timeOffset="9357.75">11737 4543 34 0,'0'29'17'0,"-7"15"-10"15,7-23 20-15,0 11-27 16,0 12 1-16,3 12-2 15,4-6 1-15,1-3-4 16,-1-3 1-16,3-6-8 16,1-13 1-16</inkml:trace>
  <inkml:trace contextRef="#ctx0" brushRef="#br0" timeOffset="10164.68">12584 4578 49 0,'0'-6'24'0,"3"9"-23"15,-3 0 43-15,-3 3-43 16,-4 7 0-16,-4-1 0 15,-10 13 1-15,0 10-3 16,-4 18 1-16,0 4 0 16,-3 12 1-16,-7-4-2 0,7-2 0 15,3-10-5-15,4-6 1 32,7-37-11-32,6-20 1 15</inkml:trace>
  <inkml:trace contextRef="#ctx0" brushRef="#br0" timeOffset="10392.54">12351 4600 31 0,'17'31'15'0,"1"29"-1"15,-11-38 14-15,4 0-26 16,13 18 0-16,1-2 2 15,7 6 0-15,7 0-6 16,-4 0 0-16,0-7 1 16,-3-2 1-16,-7-13-9 15,-4 0 0-15,-7-22-4 16,0-10 0-16</inkml:trace>
  <inkml:trace contextRef="#ctx0" brushRef="#br0" timeOffset="10869.97">12728 3810 47 0,'14'12'23'0,"4"-18"-22"0,-7 3 46 16,3-4-47-16,3 7 1 15,4 0 0-15,1 0 1 0,-1 4-3 16,-4-1 1-16,-2 0 0 16,-5 3 1-16,-6 0-2 15,-4 4 1-15,-7-1-1 16,-4 1 0-16,-3 8 0 15,0-2 1-15,0 3-2 16,0-3 1-16,-1-1-2 16,5 1 1-16,6 0 0 15,4-4 1-15,7-2-1 16,4 2 1-16,7 1 1 16,3-1 1-16,0 1 1 15,0-1 1-15,0 1-2 16,-3-4 0-16,-4 4-1 15,-7 3 1-15,-7 9-3 16,-7-7 0-16,-7 11-8 16,-7-11 1-16,-14-5-5 15,10-4 0-15</inkml:trace>
  <inkml:trace contextRef="#ctx0" brushRef="#br0" timeOffset="11546.25">13109 4706 45 0,'7'10'22'0,"14"-1"-22"0,-6-6 40 0,2 1-39 16,11 2 1-16,11-6 0 16,11 3 0-16,6-6-4 15,4 0 1-15,0 0-2 16,-7 3 1-16,-4-4-8 16,-6-2 1-16,-12 0-5 15,-13-7 0-15</inkml:trace>
  <inkml:trace contextRef="#ctx0" brushRef="#br0" timeOffset="11845.12">13508 4606 42 0,'-7'0'21'0,"7"19"-18"0,0-13 37 16,0 13-40-16,-4 0 1 16,1 9 0-16,3 13 0 15,0 15-2-15,0-6 1 0,0 1-1 16,0-8 0-16,0-5-9 15,3-7 1-15,-3-18-5 16,-3-7 1-16</inkml:trace>
  <inkml:trace contextRef="#ctx0" brushRef="#br0" timeOffset="12445.84">14041 4170 50 0,'3'10'25'0,"22"5"-28"15,-11-15 47-15,4 0-42 16,13 3 0-16,12 4 1 16,2-7 0-16,5 0-4 15,-1 0 0-15,-3 0 2 16,-7 0 0-16,-7 6-1 15,-15 7 0-15,-3 12-2 16,-10 12 1-16,-11-2-1 16,-4 18 1-16,-6 0-2 15,-8 16 0-15,7 7 0 0,-3 11 0 16,4 1 0 0,-5-3 1-16,8-16-4 0,0-16 1 15,4-12-7-15,-1-16 1 16,0-16-2-16,4-9 1 15</inkml:trace>
  <inkml:trace contextRef="#ctx0" brushRef="#br0" timeOffset="12674.75">14161 4766 40 0,'17'13'20'0,"29"-1"-25"16,-25-12 40-16,7 0-36 15,11 0 0-15,11 0 0 16,-5 0 0-16,1 0-3 16,-7-3 0-16,0 0-7 15,-11-7 0-15</inkml:trace>
  <inkml:trace contextRef="#ctx0" brushRef="#br0" timeOffset="12927.61">14905 4694 40 0,'-4'38'20'0,"-13"5"-17"0,10-33 33 15,-7 12-34-15,-8 9 0 16,-2 1 2-16,-5 2 0 16,1 7-5-16,0-4 0 15,7-2 3-15,3-4 0 16,4-6-4-16,0-6 1 16,3-9-6-16,4-4 0 0,0-12-8 15,0-7 1-15</inkml:trace>
  <inkml:trace contextRef="#ctx0" brushRef="#br0" timeOffset="13138.31">14700 4844 39 0,'36'57'19'0,"9"12"-15"16,-30-50 29-16,-1 9-33 15,3-3 0-15,1 3-1 16,3-9 0-16,0-6-3 16,0-4 1-16,1-3-5 15,-8 1 0-15,-7-17-4 16,-4-9 0-16</inkml:trace>
  <inkml:trace contextRef="#ctx0" brushRef="#br0" timeOffset="13509.82">15014 4108 56 0,'7'9'28'0,"4"-9"-39"0,-4-3 59 0,4 0-48 15,3 0 0-15,3 9 1 16,4-3 0-16,1 3-2 16,-1 4 1-16,-4-1 1 15,-2 0 0-15,-5 10-1 16,-6-3 1-16,-4 9-1 16,-4 3 0-16,-3 4 0 15,-4-1 0-15,1-3-1 16,-1 0 0-16,1-3 0 15,3-6 1-15,7-3-1 16,3-7 1-16,4-6-3 16,4-3 0-16,10 0-6 15,7 0 1-15,7 0-8 16,4-9 1-16</inkml:trace>
  <inkml:trace contextRef="#ctx0" brushRef="#br0" timeOffset="18225.48">15988 4600 43 0,'-4'6'21'0,"1"-22"-15"16,3 10 22-16,0 0-26 16,0 6 1-16,0 0 2 15,0 0 1-15,0 3-7 16,3 0 1-16,-3 10 4 0,0 12 0 16,0 6-1-16,0 10 0 15,0 12-3-15,0 1 0 16,0-1-3-16,0-3 1 15,4-9-8-15,-4-10 1 16,3-9-7-16,1-13 0 16</inkml:trace>
  <inkml:trace contextRef="#ctx0" brushRef="#br0" timeOffset="18450.91">15776 4738 44 0,'14'28'22'0,"-10"-9"-13"16,3-16 35-16,4 3-41 15,6 1 1-15,11-4-1 16,4 0 1-16,18 0-6 16,2 0 1-16,5-6 1 15,-8-6 1-15,-10 2-8 16,-7 1 0-16,-4-3-10 15,-7-1 1-15</inkml:trace>
  <inkml:trace contextRef="#ctx0" brushRef="#br0" timeOffset="19142.14">17000 4289 42 0,'11'-6'21'0,"7"-3"-11"15,-15 2 28-15,-3 1-38 16,-3-3 0-16,-8 6 1 15,-3-4 1-15,-4 4-2 16,-6 3 0-16,-1 3 0 16,-3 7 1-16,3 2-2 15,0 10 1-15,-3 13-2 16,3-13 1-16,1 12-2 16,2 7 1-16,1-10-1 15,7 4 1-15,7-10-1 16,7 0 1-16,7-6 1 0,11-13 0 15,3 0 2-15,7-3 0 16,4-3 1-16,3-9 0 16,1-7 0-16,-1-6 1 15,-7 4-2-15,-3-11 0 16,-4-2-2-16,-3 6 1 16,-4 3-2-16,-4 6 1 15,-3 10-1-15,-3 15 1 16,-4 1-1-16,-7 15 1 0,-4 13-1 15,-3 5 1-15,-4 5-1 16,4 5 0-16,0 6-1 16,0 7 0-16,7-6-7 15,4-7 1-15,-1-12-2 16,4-10 0-16</inkml:trace>
  <inkml:trace contextRef="#ctx0" brushRef="#br0" timeOffset="19398.09">17470 4578 43 0,'-15'22'21'0,"-13"22"-24"0,21-29 42 15,-7 7-39-15,-4 3 1 16,1 10 0-16,-8 12 0 16,0-6-4-16,4-10 1 15,4-6-7-15,2-6 0 16,5-3-4-16,-1-16 1 16</inkml:trace>
  <inkml:trace contextRef="#ctx0" brushRef="#br0" timeOffset="19577.56">17230 4681 41 0,'31'69'20'0,"15"3"-16"16,-28-50 36-16,0 10-40 16,6-1 1-16,4 0-2 15,-3 1 1-15,3-7-6 16,-3-3 0-16,-7-19-7 15,-1-3 0-15</inkml:trace>
  <inkml:trace contextRef="#ctx0" brushRef="#br0" timeOffset="20000.8">17826 4609 54 0,'0'10'27'15,"18"21"-27"-15,-8-28 49 0,1 3-48 16,6 4 1-16,8-4-1 15,14 0 0-15,7-3-4 16,-8 1 1-16,12-1-4 16,-4-3 0-16,-4-3-11 15,-3-4 0-15</inkml:trace>
  <inkml:trace contextRef="#ctx0" brushRef="#br0" timeOffset="20252.23">18598 4380 43 0,'0'47'21'0,"-14"7"-19"0,7-36 28 15,-3 11-30-15,-4 18 0 0,3 6 0 16,4 7 0-16,-4-7-4 16,8-3 1-16,-1-12-9 15,-3-13 1-15</inkml:trace>
  <inkml:trace contextRef="#ctx0" brushRef="#br0" timeOffset="20749.54">19050 4343 53 0,'4'31'26'0,"-1"-15"-28"16,-3-10 45-16,-3 3-44 15,-5-2 1-15,-6 2-1 16,-14 0 0-16,-7 4 0 0,-11 6 0 15,4 0-4-15,3-7 1 16,-3 4-1-16,6 0 1 16,8 2-1-16,10-8 0 15,8 2 2-15,10 7 0 16,10 3 3-16,15 9 0 16,10 1 1-16,1-1 0 15,-5 4-1-15,1 9 1 16,-7-1-1-16,-11-8 1 15,-7 3-2-15,-7-1 1 16,-7-2-1-16,-7-7 0 16,-4-6 0-16,-3-10 1 0,0-8 0 15,3-14 0 1,4 4 3-16,7-22 0 0,7-7 2 16,7-9 1-16,14-9 0 15,15-7 1-15,2-15-1 16,22 3 1-16,7-6-4 15,0 9 1-15,-3 9-6 16,-8 13 0-16,-10 9-13 16,-11 13 0-16,-10 13-2 15,-7 12 1-15</inkml:trace>
  <inkml:trace contextRef="#ctx0" brushRef="#br0" timeOffset="27487.55">3228 6067 45 0,'11'-9'22'0,"-11"6"-10"16,3-3 22-16,-3 2-33 15,-3-5 1-15,-5 0 1 0,-2 2 0 16,-1-2-4-16,-10 0 0 16,0 5 2-16,3 8 1 15,-3 2-2-15,4 3 0 16,-1 7-2-16,4-4 1 16,3 1-3-16,4 0 1 15,4 2-2-15,6 4 1 16,-3-3 0-16,18-4 1 15,3-2 1-15,0-4 0 16,7-6 4-16,4-9 0 0,-4-1 1 16,-7 1 0-16,-3-7 0 15,-4 0 0-15,0 1-1 16,-3 2 0-16,-1 1-2 16,-6 5 0-16,3 4-3 15,-3 6 1-15,3 7-1 16,-7 2 0-16,3 4 0 15,-3 9 0-15,0 10 1 16,7-4 0-16,-7 10 2 16,7 9 0-16,-7 0 2 15,11 10 1-15,-8-1 1 16,4-2 1-16,4-1-1 16,-7-3 1-16,3-12-1 15,-7-6 1-15,-7-7-3 16,3-6 0-16,-7-7-1 15,1-2 0-15,-8-4-1 16,-3-5 0-16,0-8 0 16,-7-2 0-16,-4-3-1 0,7-4 1 15,1 1-1 1,6-1 1-16,7-3 0 0,1-2 0 16,10-1-1-16,3 0 1 15,4 0 0-15,11 0 0 16,-4 1-1-16,7 2 1 15,4 3-5-15,-4-2 1 16,0 5-6-16,7-2 1 0,-6-1-7 16,6-3 0-16</inkml:trace>
  <inkml:trace contextRef="#ctx0" brushRef="#br0" timeOffset="27758.47">3620 6071 54 0,'7'6'27'0,"-4"13"-29"16,-3-19 51-16,7 6-48 16,-7 6 1-16,0-2 0 15,-7 2 1-15,7 4-3 16,7 0 0-16,-3-1-1 15,3-5 1-15,3-4-6 0,-6-6 1 16,3-9-5 0,0-7 0-16,-7-3-8 0,-7-6 1 15,0-6 2-15,-4-7 0 16</inkml:trace>
  <inkml:trace contextRef="#ctx0" brushRef="#br0" timeOffset="28179.1">3602 5845 42 0,'7'3'21'0,"-7"13"-22"0,0-13 46 16,7 0-43-16,-7 0 1 0,0 0 1 15,0 3 0-15,11 1-6 16,-8-1 1-16,8 0 3 16,-1 0 0-1,1 4-2-15,3-7 0 0,0 3-2 16,4 4 1-16,-1-4-3 15,-3 0 1-15,4 0 0 16,-7 1 0-16,-1 2 0 16,8 1 1-16,-8 8 2 15,1-8 0-15,0 9 2 16,-1-7 1-16,1 4 0 16,-1 3 1-16,1-4-1 15,-4 1 1-15,4 0-2 16,-4-4 1-16,3-2-2 15,-6-4 1-15,3-6-1 16,-4-6 1-16,4-4-2 16,-3 4 1-16,3-7-1 15,0-9 1-15,4 4-2 16,-1-4 1-16,4 0-2 16,4 0 0-16,0 0-5 0,-4 0 0 15,3 3-9-15,1 0 0 16</inkml:trace>
  <inkml:trace contextRef="#ctx0" brushRef="#br0" timeOffset="28508.35">4156 5901 52 0,'3'13'26'0,"11"9"-23"0,-3-19 42 0,0 6-42 16,10 1 0-16,-4-7 1 15,5 3 1-15,2-3-8 16,1 0 1-16,0-3 3 15,-8-6 0-15,1-3-2 16,-4-4 1-16,-3 1-2 16,3 2 0-16,-14-2 1 15,0-1 0-15,-7 7-1 16,0 0 0-16,3 2-1 16,-3 4 1-16,3 7-2 15,-3 2 1-15,7 4-1 16,7 5 0-16,-3 7 0 15,3-6 1-15,4 6-1 16,-4-6 0-16,3-3-3 16,4-4 1-16,4 1-5 15,3-4 1-15,-3-5-1 0,3-4 0 16</inkml:trace>
  <inkml:trace contextRef="#ctx0" brushRef="#br0" timeOffset="28808.72">4625 6108 35 0,'18'16'17'0,"-4"-32"-26"0,-7 16 36 15,3-9-27-15,1-7 0 16,-1-3 0-16,-2-3 0 0,-8-6 0 16,3 0 1-16,8 6 1 15,3-3 1-15,0 9 2 16,7 7 0-16,7 2 1 15,11 1 1-15,0 9 0 16,3 7 0-16,1-1-2 16,6 7 0-16,0 3-3 15,-3 6 0-15,4 0-2 16,-1 3 0-16,0 0-4 16,1-3 0-16,-4-9-10 15,-1-7 1-15,5-5-3 16,-11-4 0-16</inkml:trace>
  <inkml:trace contextRef="#ctx0" brushRef="#br0" timeOffset="29409.93">7934 5898 42 0,'-11'-9'21'0,"8"21"-17"16,-4-9 39-16,-7 10-41 0,-4 3 0 15,-3 15 1-15,-11 3 0 16,-3 4-4-16,-4 12 0 16,0-3 2-16,4 0 0 15,3 3-4-15,8-12 0 16,2-7-5-16,8-5 0 16,7-14-7-16,-3-12 0 0</inkml:trace>
  <inkml:trace contextRef="#ctx0" brushRef="#br0" timeOffset="29621.05">7592 5895 43 0,'39'34'21'0,"3"20"-16"16,-31-32 35-16,6 0-39 15,8 9 1-15,3 10 0 16,7-7 1-16,-6 13-4 15,2-3 0-15,-2 6 1 16,2-12 0-16,-10-4-6 16,-3-21 1-16,-4-4-10 15,-3-15 1-15</inkml:trace>
  <inkml:trace contextRef="#ctx0" brushRef="#br0" timeOffset="29922.39">8237 6089 55 0,'4'13'27'0,"3"-10"-28"0,-7-3 46 0,7-3-44 16,4 3 1-16,10-10-1 16,7 1 0-16,4 0-2 15,-1-4 0-15,8 4-1 16,-10-1 0-16,-5 7-5 16,-3 6 0-16,-7 4-10 15,-10 2 1-15</inkml:trace>
  <inkml:trace contextRef="#ctx0" brushRef="#br0" timeOffset="30133.28">8181 6419 53 0,'7'12'26'0,"4"-12"-26"0,-8 0 43 15,11 0-42-15,7 3 0 16,4-6 0-16,3-3 1 15,8 0-3-15,-1-1 1 16,-3-2-2-16,3 3 1 16,-7-4-6-16,-3 4 1 15,-8 0-10-15,-2-4 1 16</inkml:trace>
  <inkml:trace contextRef="#ctx0" brushRef="#br0" timeOffset="30972.66">9267 5704 48 0,'-10'6'24'0,"10"-3"-19"0,0 10 37 15,-4 5-39-15,1 7 0 16,-1 13 3-16,4 15 0 16,-3 13-8-16,3 6 1 15,3 16 3-15,4 0 1 16,4 3-4-16,-4-10 0 0,4-18-6 15,3-10 0-15,3-9-11 16,-6-6 1-16</inkml:trace>
  <inkml:trace contextRef="#ctx0" brushRef="#br0" timeOffset="31376.37">9716 6494 61 0,'14'41'30'0,"0"46"-33"0,-11-74 49 16,1 3-47-16,-8 6 1 15,1 0-1-15,-4 3 0 16,-4-7-2-16,1-2 0 0,-1 0-7 16,4-4 0-16,0-9-7 15,-4-9 1-15</inkml:trace>
  <inkml:trace contextRef="#ctx0" brushRef="#br0" timeOffset="31662.21">10075 6274 47 0,'-14'0'23'0,"11"7"-17"0,3-7 38 16,7 0-42-16,3-4 0 16,4-2 0-16,8-3 0 31,16-13-9-31,-2 3 0 16,-5 0-8-16,-2 0 1 15</inkml:trace>
  <inkml:trace contextRef="#ctx0" brushRef="#br0" timeOffset="32097.79">10559 5785 56 0,'14'35'28'0,"14"-10"-28"16,-17-22 44-16,3 0-43 16,3 0 1-16,1 0 0 15,3-3 0-15,0 3-2 16,0-3 1-16,1 4 1 16,-1-1 1-16,-4 3-2 15,-6 3 1-15,-4 4-2 16,-7 3 0-16,-7 2-2 15,0 14 1-15,-4-4-2 0,-10 6 0 16,-3 10-1 0,-5 3 1-16,5-6 1 0,2 3 1 15,5-3 2-15,6-4 0 16,8-2 1-16,6-7 1 16,8-6 0-16,10-9 0 15,4-4-2-15,6-3 1 16,8-6-5-16,7-3 1 15,0-3-10-15,-4-3 0 16,1-1-6-16,-8 1 0 16</inkml:trace>
  <inkml:trace contextRef="#ctx0" brushRef="#br0" timeOffset="32582.57">12256 5838 46 0,'0'54'23'0,"-8"40"-24"0,5-72 37 0,-4 22-36 16,0 3 0-16,3 19 0 16,1-1 0-16,3 1-3 15,0-16 1-15,0-9-5 16,3-9 1-16,1-14-7 15,-1-8 1-15</inkml:trace>
  <inkml:trace contextRef="#ctx0" brushRef="#br0" timeOffset="32836.17">12263 6309 30 0,'31'31'15'0,"15"-15"-5"0,-32-10 20 16,4-3-25-16,3 4 0 16,7 2 2-16,-3 0 0 15,-4 1-10-15,-3-1 1 16,-8 4 5-16,-6-1 0 16,-8 4-3-16,-10 6 0 15,0-3-3-15,-11-4 0 16,1-2-5-16,-8-1 0 15,7-2-6-15,8 2 1 16</inkml:trace>
  <inkml:trace contextRef="#ctx0" brushRef="#br0" timeOffset="33136.56">12855 6444 37 0,'14'-3'18'0,"-14"6"-14"16,0-3 29-16,0 0-33 16,-3-3 1-16,-4-4 0 15,-4 7 0-15,-3 0-2 16,-4 0 1-16,-3 7 1 16,-3 2 0-16,2 3-1 15,1 4 0-15,4 6-1 16,2 0 0-16,1 0 0 15,7 3 0-15,4-9-1 16,3-4 0-16,7-2-1 16,10-4 1-16,5-9-5 0,2-3 1 15,5-7-5-15,-5-6 1 16</inkml:trace>
  <inkml:trace contextRef="#ctx0" brushRef="#br0" timeOffset="33374.57">12993 5820 48 0,'-7'69'24'0,"10"28"-29"15,-3-72 47-15,0 6-42 16,0 13 0-16,0 6 0 15,-3 10 1-15,-1 9-3 16,1 6 0-16,-1-9-5 16,-3-13 0-16,-3-12-7 15,-5-16 1-15</inkml:trace>
  <inkml:trace contextRef="#ctx0" brushRef="#br0" timeOffset="33839.93">12749 6368 44 0,'32'22'22'0,"21"-25"-25"0,-35-3 37 15,3-7-34-15,0-9 0 16,7 4 0-16,4-4 0 15,3-3-1-15,1 0 1 16,-5-1 0-16,-2 11 0 16,-5 5-1-16,-6 10 1 15,0 10-1-15,-4-1 0 0,-4 7-1 16,1 3 0 0,-8-4-1-16,1-2 0 0,-4-1-1 15,0-2 1-15,0-4 0 16,3-3 1-16,-3-3 1 15,4-6 0-15,-1 0 0 16,1-1 0-16,3 1 0 16,0 0 1-16,0 9 0 15,4 10 1-15,-1 9 1 16,1 6 0-16,3 3 2 16,4-3 0-16,-1 1-1 15,1-4 1-15,3-10-2 16,4-5 1-16,3-7-7 15,0-6 1-15,-7-7-9 16,-7-5 0-16</inkml:trace>
  <inkml:trace contextRef="#ctx0" brushRef="#br0" timeOffset="34513.61">14792 6155 45 0,'-4'6'22'0,"19"-6"-17"15,-8-3 39-15,3 0-42 16,4-3 1-16,11 0 1 16,10-4 1-16,15 4-6 0,3 0 0 15,-8-1 4 1,-2 7 0-16,-4-6-2 15,-8 3 0-15,-6 0-2 0,-7 3 1 16,-8 3-3-16,-6 6 1 16,-8 1-1-16,1 9 1 15,-8 6-1-15,-3-6 0 16,-7 6 0-16,-4 3 1 16,-3 9 1-16,3-5 0 0,4-1 1 15,7 1 1-15,7-1 0 16,7 3 0-16,7-5 0 15,4 2 0-15,3-6-1 16,3-6 1-16,4-3-2 16,-3-10 0-16,0-6-8 15,3-6 1-15,-3-7-7 16,-4-3 0-16</inkml:trace>
  <inkml:trace contextRef="#ctx0" brushRef="#br0" timeOffset="34789.46">14919 6334 53 0,'-4'3'26'0,"50"22"-25"0,-28-19 47 15,10 1-49-15,4-4 1 16,0 0-1-16,3 0 1 16,4 0-1-16,0-3 0 15,-1-6-4-15,-2-3 0 16,-5-4-5-16,-2 0 1 16,-1-5-7-16,-3 2 1 15</inkml:trace>
  <inkml:trace contextRef="#ctx0" brushRef="#br0" timeOffset="35311.68">15663 6306 37 0,'4'9'18'0,"-1"7"-12"0,-3-13 28 15,4 0-31-15,-4-3 1 16,0 0 1-16,7-6 1 16,4 0-8-16,-1-4 1 15,-3 1 4-15,0 2 0 16,4-2-2-16,-4 0 0 0,-4-4-1 16,1 1 0-1,-4-4-1-15,0 6 0 0,-4 4-2 16,1 0 1-16,-4 6-2 15,-4 6 1-15,-3 4-1 16,0-4 0-16,-4 10 0 16,4-1 0-16,0 4 2 15,4 3 0-15,6 3 1 16,4 0 0-16,7 0 1 16,4 3 0-16,3-2-4 15,3-8 0-15,5-5-6 16,2-10 0-16</inkml:trace>
  <inkml:trace contextRef="#ctx0" brushRef="#br0" timeOffset="35821.78">16013 6394 30 0,'3'37'15'0,"1"-31"-9"0,-4-6 22 16,0-3-26-16,-4-6 0 15,1-4 0-15,-4-5 1 16,-1-4-4-16,1 0 1 16,0 3 2-16,4 3 0 15,-1-3-1-15,1 4 0 16,3 2 1-16,7 7 1 16,7 0-2-16,7 2 1 15,7-2-4-15,8 3 0 16,-1 0-3-16,0-3 1 0,-3 2-3 15,0-5 1-15,-1 0-1 16,5-4 1-16,-5 1 3 16,-6-1 0-16,3 0 3 15,-10 1 0-15,-4 3 3 16,-3-1 1-16,-4 4 0 16,-7 6 0-16,-4-3 0 15,-6 3 1-15,-8 3-1 16,0 3 0-16,1 7-3 15,-1 5 1-15,-3 8-1 16,0-5 0-16,3 5-1 16,0 8 0-16,4 1-2 15,4-4 1-15,6-3-1 16,8-3 1-16,6-6-2 16,4-10 1-16,1-5 0 15,2-11 0-15,4-2-3 16,1-10 1-16,6-6-6 0,-4-3 0 15</inkml:trace>
  <inkml:trace contextRef="#ctx0" brushRef="#br0" timeOffset="36137.65">16940 6133 31 0,'-21'38'15'0,"-35"-7"-16"0,49-25 24 0,-11 1-26 16,-7-1 1-16,-3-3-3 16,-4 3 1-16,4-6 5 15,0 4 1-15,3-1-1 16,8 0 0-16,10 3 3 16,10 4 1-16,11-7 1 15,11 0 0-15,3 3 1 16,-3 3 0-16,0 4-4 15,-8 0 0-15,-3 2-3 16,-7 4 1-16,-10 3-3 16,-8 0 1-16,-6 0-7 15,-8 3 0-15,-3-6-5 16,-1-10 1-16</inkml:trace>
  <inkml:trace contextRef="#ctx0" brushRef="#br0" timeOffset="36330.54">17096 6462 44 0,'3'22'22'0,"4"-28"-34"0,-7 6 39 0,0 0-47 15,0 0 0-15</inkml:trace>
  <inkml:trace contextRef="#ctx0" brushRef="#br1" timeOffset="56119.39">2713 7839 45 0,'0'25'22'0,"39"35"-4"16,-36-45 23-16,4 14-39 15,0 5 0-15,-3 13 1 16,-4 10 0-16,0 5-6 15,-4 4 1-15,4-3-2 16,0-7 1-16,0-12-9 0,4-15 1 16,3-20-6-16,7-9 0 15</inkml:trace>
  <inkml:trace contextRef="#ctx0" brushRef="#br1" timeOffset="56449.78">3154 8447 48 0,'0'19'24'0,"-14"-41"-23"0,14 10 43 0,-11-16-42 16,1-13 0-16,-1-13 0 15,4-2 1-15,7-10-4 16,-7-3 1-16,3-3 2 16,4-6 0-16,0 6-1 15,4 6 1-15,10 6-2 16,7 7 0-16,11 12-2 16,-4 10 0-16,0 9-4 15,4 9 0-15,-11 10-9 16,0 6 1-16,-3 16-2 15,-7 9 0-15</inkml:trace>
  <inkml:trace contextRef="#ctx0" brushRef="#br1" timeOffset="56628.94">3020 8231 69 0,'3'13'34'0,"33"-10"-45"0,-26-6 73 15,11-4-63-15,11 1 1 16,14 3-6-16,-4 0 0 16,-3-3-3-16,0-1 1 15,-7 1-11-15,-4 3 0 16</inkml:trace>
  <inkml:trace contextRef="#ctx0" brushRef="#br1" timeOffset="57112.43">5179 8209 49 0,'-25'16'24'0,"-17"21"-24"0,31-27 37 16,-10 6-36-16,-7 12 0 0,7 13 1 16,-15-1 1-16,1 7-4 15,7 7 0-15,-4 2 0 16,7 7 1-16,11-10-5 15,-7-9 0-15,14-19-10 16,-4-16 1-16,11-18-1 16,-7-19 1-16</inkml:trace>
  <inkml:trace contextRef="#ctx0" brushRef="#br1" timeOffset="57306.95">4957 8313 43 0,'38'72'21'0,"29"37"-23"15,-45-77 45-15,6 5-43 16,4 7 0-16,-4 0-5 0,3-6 1 16,-2-10-3-16,-1-6 0 15,-7-19-6-15,0-3 0 16</inkml:trace>
  <inkml:trace contextRef="#ctx0" brushRef="#br1" timeOffset="57696.43">5623 8422 36 0,'-31'16'18'0,"9"-7"-8"15,22-5 31-15,-7-4-36 16,4 3 1-16,3-3 2 16,0 0 0-16,10-3-11 15,8-1 1-15,7 1 5 16,10 3 0-16,-3-3-5 0,-4 3 0 16,-3-3-7-16,-1 3 0 15,-13 0-9-15,0 0 1 16</inkml:trace>
  <inkml:trace contextRef="#ctx0" brushRef="#br1" timeOffset="57847.3">5620 8658 54 0,'7'15'27'0,"35"-8"-32"0,-28-11 46 0,11 4-43 16,-4-3 0-16,11 0-8 15,0-6 1-15,3 2 0 16,-7-8 1-16</inkml:trace>
  <inkml:trace contextRef="#ctx0" brushRef="#br1" timeOffset="58310.37">6537 7971 47 0,'-11'44'23'0,"4"18"-17"0,7-43 35 0,7 19-39 16,0 3 1-16,1 12 0 15,-1 10 0-15,0 12-5 16,3-3 1-16,1 0 0 16,-4-6 0-16,0-6-6 15,0-20 0-15,4-11-9 16,10-23 0-16</inkml:trace>
  <inkml:trace contextRef="#ctx0" brushRef="#br1" timeOffset="58506.27">6989 8626 45 0,'-4'47'22'0,"-10"7"-23"0,7-36 34 15,0 11-34-15,3-1 1 16,-6 3-2-16,-4 4 1 16,3-7-4-16,4-6 1 15,0-6-8-15,-4-23 0 16</inkml:trace>
  <inkml:trace contextRef="#ctx0" brushRef="#br1" timeOffset="58777.86">7176 8457 49 0,'-4'25'24'0,"4"-6"-19"15,0-19 43-15,0-3-47 16,11 3 1-16,-1 0 0 16,1 3 0-16,10-6-4 15,7-4 0-15,4-5-2 16,3-4 0-16,-3 0-13 0,-7-9 1 16</inkml:trace>
  <inkml:trace contextRef="#ctx0" brushRef="#br1" timeOffset="59195.4">7609 8172 53 0,'15'28'26'0,"2"6"-22"0,-10-28 39 15,4 4-41-15,-1-1 0 0,1 1 3 16,3-4 0-16,4-3-6 16,3 7 1-16,0-4 3 15,0-6 0-15,4 3-2 16,-11 0 1-16,0-3-2 16,-7 3 0-16,-7-3-2 15,-3 6 0-15,-8 10-2 16,-3 9 1-16,-4 3-1 15,1-2 1-15,-1 2 0 16,-3 3 1-16,3 0 2 16,4-2 1-16,7-4 2 15,7 0 1-15,7-3-1 16,4-3 1-16,6-7-1 16,5 4 0-16,9-13-3 15,8-3 0-15,0-6-7 16,-7-7 1-16,-1 4-13 0,-6-7 1 15</inkml:trace>
  <inkml:trace contextRef="#ctx0" brushRef="#br1" timeOffset="59842.83">9659 8560 51 0,'-14'35'25'0,"-21"-4"-22"0,24-18 34 15,-3-1-37-15,0 1 1 16,-4 6 0-16,-3-1 1 16,0 4-2-16,3 3 0 15,1 4 2-15,3-7 1 16,3 0-1-16,4-4 0 16,3-2 0-16,8-6 0 15,3-4 0-15,7-6 0 16,4 3-2-16,-1-6 1 15,1-10 0-15,0 4 1 16,-1-1-2-16,1 1 1 16,0 3-2-16,-1-1 0 0,-3 7 0 15,-3 7 1-15,-1 2-2 16,1-3 1-16,0 1-1 16,-1-1 0-16,4 0 0 15,0-3 0-15,4 1-3 16,-4-4 0-16,4 3-10 15,-4-3 0-15,0-7-1 16,0 4 0-16</inkml:trace>
  <inkml:trace contextRef="#ctx0" brushRef="#br1" timeOffset="60128.2">9941 8877 40 0,'-7'-3'20'0,"4"-47"-25"0,3 34 37 15,0-3-32-15,0 0 1 16,3-3 1-16,-3 4 1 16,4 2-2-16,3 3 0 15,0 1 2-15,3 3 0 16,5 5-1-16,2-2 0 15,4 6-4-15,4 3 1 16,0-3-5-16,-1 3 1 0,-2 1-5 16,-1 2 1-16,-4 0-4 15,-2-3 0-15</inkml:trace>
  <inkml:trace contextRef="#ctx0" brushRef="#br1" timeOffset="60381.21">10252 8755 48 0,'14'3'24'0,"28"-22"-25"0,-28 10 48 0,4-1-46 16,3-2 0-16,0-4 0 16,-3 4 0-16,0-1-2 15,-8 0 0-15,-10 1 1 16,-7-4 0-16,-7 10-1 16,3 6 1-16,-3 6-1 15,-3 10 0-15,3 6 0 0,3 9 1 16,7 7 0-1,1-4 1-15,10-2-1 0,7-4 0 16,7-3-2-16,7-6 0 16,11-4-9-16,0-8 0 15,0-7-4-15,-4-10 1 16</inkml:trace>
  <inkml:trace contextRef="#ctx0" brushRef="#br1" timeOffset="60997.2">12132 8137 55 0,'4'13'27'0,"10"9"-28"0,-4-16 52 31,29 13-44-31,3-4 1 16,-3-2 0-16,0 2 1 15,0-5-13-15,-4 6 0 16,-3-10 7-16,-15 3 1 15,-9 7-5-15,-12 9 0 16,-3 6-3-16,-11-2 0 0,-13 2 0 16,-5 3 0-16,-3 4 0 15,1 0 1-15,2-4 1 16,1 4 1-16,7-4 1 16,7 7 0-16,3-3 2 15,11-4 0-15,4-9 0 16,6-3 0-16,8-3-1 15,6-6 0-15,11-4-4 16,4 0 1-16,0-2-8 16,0-7 0-16,-4-16-8 15,-3-3 0-15</inkml:trace>
  <inkml:trace contextRef="#ctx0" brushRef="#br1" timeOffset="61271.05">12100 8576 60 0,'0'19'30'0,"25"-3"-33"0,-11-13 51 15,7 3-46-15,7 0 1 16,8 4-3-16,3-1 1 15,-4 0-4-15,0-2 1 16,-3-4-2-16,0-3 1 0,-1 0-5 16,-2 0 0-16,-5-6-9 15,-3-4 1-15,1 1 0 16,-1-7 1-16</inkml:trace>
  <inkml:trace contextRef="#ctx0" brushRef="#br1" timeOffset="61567.25">12749 8658 62 0,'29'12'31'0,"20"-12"-45"16,-35-6 68-16,0 0-54 16,4-4 0-16,-4-2-1 15,-3-7 1-15,-4 0 0 16,-4 0 0-16,-6 3-1 15,-8 1 1-15,-3 5-1 16,-4 4 0-16,-3 0 0 16,3 0 0-16,-6 18-1 0,3 10 0 15,3-3 0-15,4 3 0 16,3 6 0-16,8 3 1 16,6 1-1-16,8 2 0 15,7-2-4-15,6-7 1 16,4-3-9-16,4-13 0 15</inkml:trace>
  <inkml:trace contextRef="#ctx0" brushRef="#br1" timeOffset="62063.67">13204 8836 46 0,'-7'38'23'0,"4"-47"-18"15,3 2 35-15,-4-5-39 16,-3-7 1-16,0-6-1 16,4 0 1-16,-1-4-3 15,1 8 0-15,-1-5 2 16,8 5 1-16,3 5-2 16,3 0 0-16,8-3-3 15,7 7 0-15,3-1-3 16,7 1 1-16,4-1-4 15,0 1 0-15,-4-1-1 16,0 1 1-16,-3 2 4 16,-4 1 0-16,-3 2 5 0,-4 4 0 15,-3-3 5 1,-4 3 0-16,-4 0 2 0,-2 0 1 16,-8 3-2-16,-8 3 1 15,-2 3-3-15,-1 3 1 16,-6 4-3-16,-4 3 1 15,-4 2-2-15,0 4 1 16,4 4-2-16,3 2 0 16,4 0-1-16,4-3 0 15,10 0-1-15,14-6 0 16,3-13-2-16,1-6 1 16,10-6-4-16,4-3 1 0,3-7-6 15,8-6 1-15,-1-6-1 16,7-10 1-16</inkml:trace>
  <inkml:trace contextRef="#ctx0" brushRef="#br1" timeOffset="62318.6">14076 8316 35 0,'0'0'17'0,"3"-10"-16"16,-6 13 35-16,-4 4-35 16,-7 5 0-16,-4 7 1 15,-7 0 0-15,1 0-2 16,-1 3 1-16,0-3 2 15,1-1 0-15,6 4 1 16,7 0 1-16,11 3 1 16,7 0 1-16,11 4-2 0,10-1 1 15,0-3-2-15,-3 9 1 16,-4-8-4 0,-3-1 0-16,-4 3-6 0,-14 0 1 15,-18-6-13-15,-13-3 1 16,-12-7-3-16,-13-9 1 15</inkml:trace>
  <inkml:trace contextRef="#ctx0" brushRef="#br1" timeOffset="62713.96">14418 8868 64 0,'39'34'32'0,"-11"57"-47"0,-24-72 65 15,-4 19-54-15,-7 2 1 16,-11 4-28-16,-7-3 1 15,-14-10 30-15,1-15 1 16</inkml:trace>
  <inkml:trace contextRef="#ctx0" brushRef="#br1" timeOffset="63805.28">16030 7780 42 0,'4'0'21'0,"-4"0"-4"0,0 3 21 0,-4 3-35 15,-6 6 0-15,-4 7 0 16,-8 6 1-16,-6 4-6 15,-11 11 1-15,4 11 3 16,3 11 1-16,1 17-3 16,-1 8 1-16,0 4 0 15,7 3 0-15,11-6-2 16,7 3 1-16,7-19-4 16,7-9 0-16,-3-16-7 0,10-12 1 31</inkml:trace>
  <inkml:trace contextRef="#ctx0" brushRef="#br1" timeOffset="64049.41">16298 8228 62 0,'-10'38'31'0,"6"2"-30"16,1-27 42-16,-8 12-43 16,-10 6 0-16,-7 4 0 15,-4 9 0-15,0 6-1 16,0 3 0-16,4 1-4 16,7-4 0-16,3-16-12 15,11-18 1-15</inkml:trace>
  <inkml:trace contextRef="#ctx0" brushRef="#br1" timeOffset="64258.28">15998 8300 48 0,'15'63'24'0,"20"31"-17"0,-25-78 32 16,8 12-38-16,3 6 0 15,4 7-1-15,3 0 1 16,0 6-3-16,-3-6 1 16,-4-13-5-16,4-6 0 15,-4-10-9-15,-3-12 0 16</inkml:trace>
  <inkml:trace contextRef="#ctx0" brushRef="#br1" timeOffset="64500.15">16496 8498 61 0,'3'0'30'0,"15"3"-36"15,-11-3 54-15,7 0-48 16,7-3 1-16,8 3-2 15,6 0 1-15,4 0-3 16,0-4 1-16,-8-2-5 16,1-3 0-16,0-7-10 15,-4-3 1-15</inkml:trace>
  <inkml:trace contextRef="#ctx0" brushRef="#br1" timeOffset="64721.55">17057 8360 44 0,'-7'37'22'0,"-7"29"-16"0,10-53 32 16,-3 12-38-16,0 6 1 15,0 4 0-15,3 12 0 0,1 6-2 16,6-15 1-16,1-10-7 15,3-9 1-15,4-19-8 16,3-16 0-16</inkml:trace>
  <inkml:trace contextRef="#ctx0" brushRef="#br1" timeOffset="64961.59">17156 7798 37 0,'21'57'18'0,"18"24"-6"15,-25-56 25-15,7 13-34 16,4 15 0-16,3 1 0 16,-4 5 1-16,1 7-6 0,0 3 1 15,-11 13 3 1,-11-1 0-16,-3 7-4 15,-7-3 1-15,-10-13-14 0,-11-19 1 16</inkml:trace>
  <inkml:trace contextRef="#ctx0" brushRef="#br1" timeOffset="66417.9">18048 8134 48 0,'-3'12'24'0,"-15"23"-20"0,14-23 32 16,-3 14-36-16,-3-1 1 16,-1 9-1-16,1 10 1 15,-1 9-1-15,0 7 0 16,4-7 1-16,4 1 1 15,-1-11 0-15,4-8 0 16,0-7 0-16,4-15 0 16,-1-10-1-16,1-9 0 0,-4-13-2 15,-4-6 1-15,-3 0-3 16,-7-4 1-16,-14-8-2 16,0-4 0-16,-4 3-2 15,-3 7 1-15,3 9 1 16,7 9 0-16,1 1 1 15,6 6 1-15,4 6 4 16,7 6 0-16,7 3 2 16,14 1 1-16,11-4 0 15,10-3 0-15,4-3-2 16,14 0 0-16,10-3-8 16,8 0 0-16,-4-3-10 15,-7-4 0-15</inkml:trace>
  <inkml:trace contextRef="#ctx0" brushRef="#br1" timeOffset="66973.89">19011 7905 45 0,'4'3'22'0,"-15"10"-18"16,4-7 32 0,-32 22-36-16,-7 7 1 15,4 9 0-15,-4 18 1 16,-3 4-2-16,-1 6 1 16,12 19 0-16,6 6 1 15,11 1-1-15,7-11 1 16,14-5-6-16,7-13 1 15,7-16-9-15,3-15 1 16,12-19-4-16,2-10 1 16</inkml:trace>
  <inkml:trace contextRef="#ctx0" brushRef="#br1" timeOffset="67216.48">19177 8291 39 0,'-14'28'19'0,"-18"16"-13"16,22-29 34-16,-8 7-37 15,4 4 1-15,-7 5 2 16,-8 6 0-16,1 4-8 16,0 6 1-16,3 10 4 15,4-7 1-15,0-9-5 16,10-7 1-16,4-6-8 15,4-12 1-15,6-10-9 16,1-18 0-16</inkml:trace>
  <inkml:trace contextRef="#ctx0" brushRef="#br1" timeOffset="67425.27">18944 8341 47 0,'25'25'23'0,"7"47"-19"0,-25-56 36 16,0 9-40-16,3 3 0 0,4 7 0 16,4 2 0-16,0 4-1 15,3 0 0-15,4-4-3 16,-1-2 1-16,1-7-7 16,-4-6 1-16,-3-16-5 15,-1-6 0-15</inkml:trace>
  <inkml:trace contextRef="#ctx0" brushRef="#br1" timeOffset="67664.08">19304 8645 41 0,'7'35'20'0,"7"-26"-10"16,-10-3 37-16,3-3-44 15,3 0 0-15,8 1 1 16,10-1 0-16,4-3-6 16,3 0 1-16,1-3 1 0,-1-4 0 15,-3 1-6-15,-8-3 0 16,-3-7-9-16,-6-9 1 16,-8-10-3-16,-4 7 1 15</inkml:trace>
  <inkml:trace contextRef="#ctx0" brushRef="#br1" timeOffset="67845.11">19516 8457 48 0,'-7'63'24'0,"-15"-1"-31"0,19-40 48 0,-4 16-42 15,3 12 1-15,1 3-3 16,-1 1 0-16,1-7-2 15,3-10 0-15,3-12-8 16,4-18 0-16</inkml:trace>
  <inkml:trace contextRef="#ctx0" brushRef="#br1" timeOffset="68204.95">19689 8397 35 0,'14'35'17'0,"0"2"-7"0,-11-33 25 16,4-1-31-1,0 3 1-15,0 3 3 0,4-6 0 16,0 4-9-16,3-4 0 16,3 0 7-16,5 0 0 15,2 0-3-15,-3-3 0 16,-3 3-2-16,-4-3 0 15,-3 7-2-15,-11 2 1 16,-4 7-3-16,-3-1 1 16,-7 4 0-16,0 0 0 15,0 0-1-15,3 6 0 16,-3 0 1-16,4 3 1 16,6 1 0-16,4-1 0 0,7-3-2 15,11-6 0-15,6-4-5 16,8-2 0-16,7-13-7 15,3-16 1-15</inkml:trace>
  <inkml:trace contextRef="#ctx0" brushRef="#br1" timeOffset="68444.7">20151 8087 55 0,'3'88'27'0,"22"25"-30"15,-7-73 50-15,6 20-46 16,4 12 0-16,8 6 0 0,-1-9 1 16,-3 4-5-16,-11-5 1 15,-14-2-7-15,-21 3 1 16,-25 3-8-16,-21-6 0 15</inkml:trace>
  <inkml:trace contextRef="#ctx0" brushRef="#br1" timeOffset="69509.45">4703 9937 47 0,'-8'-3'23'0,"5"6"-15"0,-8-3 24 16,-3 0-30-16,-10 3 0 15,-5 0 1-15,-2 0 0 16,-8-3-4-16,4 4 0 31,-1-1 3-31,1 0 0 0,10 6-1 0,-3 4 0 0,10 2-1 16,4 4 1-16,4 3-2 15,10-3 1-15,3 0-1 16,8-7 0-16,6-5 0 16,-6-4 1-16,17-3-1 15,-7 0 1-15,-3 0 0 16,3 3 0-16,0 3-1 16,1 4 0-16,-5 5 0 15,-3-5 0-15,0-4-1 16,1 3 1-16,2 4 0 15,-6-1 1-15,-1 1-1 16,-3 0 1-16,4-1-3 16,0 1 1-16,-1-4-7 15,1-3 1-15,-1-9-6 16,-10-6 1-16</inkml:trace>
  <inkml:trace contextRef="#ctx0" brushRef="#br1" timeOffset="69781.45">4815 10153 44 0,'7'22'22'0,"-3"-22"-23"0,-4 0 39 16,0 0-37-16,0-9 0 15,7-4 0-15,-7-2 0 16,0-7 0-16,0 3 0 0,0 3 2 15,7-3 0-15,4 4 0 16,10-1 0-16,0 3-1 16,7 1 0-16,4 9-4 15,-4-7 0-15,-7 4-6 16,1 3 0-16,-5 0-8 16,4 3 0-16</inkml:trace>
  <inkml:trace contextRef="#ctx0" brushRef="#br1" timeOffset="70066.5">5161 10131 61 0,'39'25'30'0,"3"-40"-40"0,-31 5 55 15,-1-5-47-15,-2-1 0 16,-5 0-2-16,-3 1 1 15,0 2 3-15,0 7 1 16,-3 6-3-16,-8 12 1 16,4 10 0-16,3-3 1 15,-3 13 1-15,4-4 0 16,3 3 0-16,10-3 1 16,1-12-1-16,10 0 1 15,7-4-5-15,8-6 0 16,2-6-12-16,8-15 1 0</inkml:trace>
  <inkml:trace contextRef="#ctx0" brushRef="#br1" timeOffset="70574.98">7472 10664 54 0,'0'7'27'0,"-7"-51"-26"0,3 25 41 16,-3-15-42-16,-7-14 1 15,0-8 0-15,0-10 0 0,-7-9-2 16,3 0 1-16,0-10 0 16,4-3 1-16,0 10-1 15,11-4 0-15,10 13 0 16,7 16 1-16,7 9-1 16,0 10 1-16,4 12-3 15,-11 6 1-15,0 13-5 16,0 12 0-16,4 10-10 15,-15 3 0-15</inkml:trace>
  <inkml:trace contextRef="#ctx0" brushRef="#br1" timeOffset="71058.42">7211 10360 53 0,'21'7'26'0,"39"-1"-27"0,-39-3 41 16,11 0-38-16,3-3 0 16,15-3 1-16,-1 0 1 15,0-3-5-15,-6-4 1 16,-5 4 3-16,-2-7 1 16,-8 1-3-16,-7-4 1 15,-7 4-1-15,-3 5 1 0,-8 4-3 16,-3 0 1-1,-7 3-2-15,-3 3 0 16,-4 3 0-16,-4 4 0 0,0-1-1 16,4 4 0-16,-3-1 1 15,2 1 0-15,8 3 1 16,4 2 0-16,3-2 1 16,3-3 0-16,8-1 0 15,7-6 0-15,-8 1 0 16,4 2 1-16,0-6-1 15,1 0 0-15,-1-3-1 16,3 0 1-16,-3-3-2 16,0 3 1-16,1 0-2 15,-1 7 0-15,3 5-1 16,-6 4 0-16,3-4-2 16,0-5 1-16,0-1-8 15,4-3 0-15,3 0 1 16,-3-6 1-16</inkml:trace>
  <inkml:trace contextRef="#ctx0" brushRef="#br1" timeOffset="71581.97">8230 10382 42 0,'21'10'21'0,"-17"-13"-26"0,-4 3 43 16,0 0-39-16,-4 0 1 0,1 0-1 15,-11 3 1-15,3 0 0 16,-6 0 1 0,-1 13-2-16,0 2 1 0,1 4 0 15,3-3 0-15,-4 0 0 16,4 3 0-16,7 3-1 16,7 3 1-16,7-3-1 15,3-3 0-15,12-6 0 16,-1-10 1-16,11-12 0 15,10-10 0-15,11-12 0 16,0-13 1-16,-4-9 0 16,4-19 0-16,-4-6 0 15,-3-7 0-15,-18 4 0 16,-3-13 1-16,-7 0 0 16,-11 3 0-16,-4 10 0 15,-6 3 0-15,-4 12 0 16,0 13 0-16,-4 9-1 15,1 16 0-15,-8 19-1 16,-3 15 1-16,-4 10-1 0,-3 25 1 16,7 15-2-16,-4 17 1 15,7 11-1-15,4 14 1 16,11-1-1-16,3 0 0 16,10-24-3-16,-6-17 1 15,3-12-3-15,0-22 0 16,-4-12-3-16,-3-16 0 15,-7-10-5-15,-3-6 1 16</inkml:trace>
  <inkml:trace contextRef="#ctx0" brushRef="#br1" timeOffset="71942.02">8259 10213 25 0,'7'3'12'0,"24"28"-3"15,-17-24 19-15,8 2-21 16,6 0 1-16,7 1 4 15,7-1 0-15,1-2-15 16,6-4 0-16,11 0 9 16,-3-3 1-16,-8 0-4 15,-7-3 0-15,-10-4-3 16,-4 1 0-16,-10-6-1 16,-4-1 0-16,-7 1 0 15,-7 2 0-15,-3 4-1 16,-8 3 1-16,-3 6-1 15,-4 6 1-15,1 7-1 16,-1 6 1-16,-3 3-2 0,7 6 1 16,7 7-2-16,0-4 1 15,7-2 0-15,7-10 1 16,7-3-1-16,0-7 0 16,3-2-1-16,1-4 1 15,0-3-6-15,3-12 1 16,-7-10-3-16,4-6 1 15</inkml:trace>
  <inkml:trace contextRef="#ctx0" brushRef="#br1" timeOffset="72182.89">9017 10489 30 0,'0'22'15'0,"-11"-35"-6"16,8 7 26-16,-1-3-32 15,1-4 1-15,-1-3 3 16,4 1 0-16,0-4-8 16,4 3 0-16,3-3 6 15,3 1 1-15,12 2-3 16,-5 0 1-16,12 1-5 16,6-4 1-16,7-3-8 15,4 0 0-15,3 3-9 16,11-3 1-16</inkml:trace>
  <inkml:trace contextRef="#ctx0" brushRef="#br1" timeOffset="72483.36">9737 9968 25 0,'14'3'12'0,"-18"4"1"0,-3-1 9 16,-3 3-20-16,3 4 1 16,-4 3 0-16,-10 2 0 15,0 1-5-15,3 3 1 16,-7-3 3-16,1-3 1 15,6 3-1-15,4-4 1 0,3 7 0 16,8-3 1-16,10 3 1 16,7-3 1-16,4-4 0 15,6-2 0-15,8-1-1 16,10 1 1-16,-3 0-2 16,0-1 0-16,-7 1-3 15,-11 2 1-15,-7 1-4 16,-14 6 0-16,-14-3-5 15,-11 0 0-15,0-4-11 16,-3-8 1-16,-7-7-1 16,0-4 1-16</inkml:trace>
  <inkml:trace contextRef="#ctx0" brushRef="#br1" timeOffset="72708.25">10132 10354 52 0,'35'13'26'0,"-10"9"-33"0,-18-16 54 16,0 0-47-16,0 0 0 15,0 1-5-15,-7 5 0 16,0-2-3-16,-7-1 0 15,-18-3-7-15,-3-3 1 16</inkml:trace>
  <inkml:trace contextRef="#ctx0" brushRef="#br1" timeOffset="73278.61">7063 11270 67 0,'49'15'33'0,"96"-18"-37"0,-92-6 68 0,49-4-62 15,39-12 0-15,35-6 0 16,36-4 0-16,17-5-5 16,-3-4 1-16,-32 3-3 15,-28 6 1-15,-32 13-10 16,-21 7 1-16,-28 2-8 16,-22 1 1-16</inkml:trace>
  <inkml:trace contextRef="#ctx0" brushRef="#br1" timeOffset="74104.43">12069 9366 68 0,'-4'32'34'16,"43"-4"-15"-16,-14-28 35 0,24-3-49 15,25-7 1-15,35-12-1 16,40-15 1-16,37-20-13 15,30-5 0-15,27-1-1 16,-10 3 0-16,-4 13-16 16,-38 6 0-16</inkml:trace>
  <inkml:trace contextRef="#ctx0" brushRef="#br1" timeOffset="77002.69">11899 10059 37 0,'21'-22'18'0,"18"-6"-10"15,-28 22 19-15,3 0-21 16,0-1 1-16,-3 4 3 16,-4 0 1-16,0 0-12 15,-7 3 0-15,-7 0 9 0,-7 3 1 16,-8 0-4-16,5 7 1 15,-8 2-4-15,-10 7 1 16,-1 3-4-16,-6 0 1 16,0-3-2-16,-1-4 1 15,8 7 0-15,3-3 0 16,11 3 1-16,4 3 0 16,10 0 0-16,7 7 1 15,17-4 0-15,8 3 1 16,7 4-3-16,3-1 1 15,-7-3-2-15,-3-2 1 0,-8-1-3 16,-9 10 0-16,-16 2-4 16,-9-5 1-16,-8-1-11 15,-7-9 0-15</inkml:trace>
  <inkml:trace contextRef="#ctx0" brushRef="#br1" timeOffset="77318.17">12203 10526 55 0,'14'13'27'0,"-7"-7"-26"16,-7-6 41-16,0 0-42 15,-4-3 1-15,-6 3-1 0,-8-3 0 16,-7 6 0-16,1 7 0 15,-5 5 0-15,-2 10 1 16,2 4-2-16,8 8 1 16,4 1 0-16,3 3 0 15,10-13 0-15,8-9 1 16,13-7 1-16,11-18 1 16,11-10 0-16,4 1 1 15,-1-11-5-15,-7-8 1 16,-7-1-16-16,-14 1 0 15</inkml:trace>
  <inkml:trace contextRef="#ctx0" brushRef="#br1" timeOffset="78939.98">2434 12740 24 0,'-3'7'12'0,"6"8"4"0,-3-12 13 16,0 4-23-16,0-1 1 15,0 7 2-15,0 2 1 16,0 7-13-16,0 0 1 15,0 3 8-15,0 16 1 16,0 6-4-16,0 13 0 16,0 15-1-16,0 16 0 15,-10 6-2-15,3-3 0 0,3-3-3 16,-7-13 1-16,4-12-4 16,4-16 0-16,3-21-6 15,10-11 0-15,-6-21-4 16,7-19 1-16</inkml:trace>
  <inkml:trace contextRef="#ctx0" brushRef="#br1" timeOffset="79274.92">2441 12762 43 0,'0'-9'21'0,"14"12"-26"16,-7-6 39-16,4 0-31 16,0 0 0-16,-1 3 3 15,8-3 0-15,10 3-6 0,4 3 0 16,7 3 5 0,3 0 1-16,-3 4-1 0,10 2 0 15,-10 7-2-15,-7 6 1 16,-11 0-3-16,-14 6 1 15,-14 7-3-15,-4 3 0 16,-21 3-3-16,-3 0 0 16,0-4-3-16,-11 1 0 15,14-13-4-15,4-6 0 16,7-9-5-16,-7-10 0 16</inkml:trace>
  <inkml:trace contextRef="#ctx0" brushRef="#br1" timeOffset="79583.5">3182 12772 40 0,'11'12'20'0,"-4"-12"-18"16,-4-3 33-16,-3 3-32 15,0 0 0-15,0-3 2 16,-3 3 0-16,-4 3-6 16,-4 7 1-16,-3 5 3 0,-4 10 1 15,1-3-2-15,6 3 0 16,-3 10-2-16,0 2 1 16,3 1-2-16,8-7 0 15,3 1-2-15,0-7 0 16,10-9-5-16,8-4 1 15,3-6-9-15,18-15 1 16</inkml:trace>
  <inkml:trace contextRef="#ctx0" brushRef="#br1" timeOffset="79826.42">3637 12734 39 0,'21'-3'19'0,"-3"22"-9"16,-18-13 29-16,0 3-36 15,0 4 0-15,-11 3 1 16,8 6 1-16,-8 3-7 16,-3-3 1-16,-7 6 4 15,-4 6 0-15,-6 4-2 16,-1 0 0-16,4-4-3 16,6-3 1-16,1-9-5 15,11-6 0-15,-4-3-9 16,10-16 1-16,4-16-2 15,0-3 1-15</inkml:trace>
  <inkml:trace contextRef="#ctx0" brushRef="#br1" timeOffset="80021.92">3450 12834 41 0,'21'10'20'0,"8"9"-21"0,-19-13 39 16,1 6-35-16,-1 4 0 15,8 9 1-15,-7 7 0 16,-1-1-6-16,8 3 1 16,-4-2 1-16,4-10 0 15,3-7-5-15,-4-2 1 16,1-4-10-16,3-9 0 0</inkml:trace>
  <inkml:trace contextRef="#ctx0" brushRef="#br1" timeOffset="80258.78">3856 12568 48 0,'25'41'24'0,"13"21"-21"16,-20-40 40-16,3 10-41 15,7 5 0-15,1 1-1 16,-5 6 1-16,1 6-5 16,-14 0 1-16,-11 4-7 0,-11 5 1 15,-14-6-8-15,1-18 1 16</inkml:trace>
  <inkml:trace contextRef="#ctx0" brushRef="#br1" timeOffset="80816.39">4572 12778 39 0,'-18'13'19'0,"8"-1"-9"0,10-9 28 15,-7 7-33-15,7-7 0 16,0 0 2-16,7-3 1 16,-4 0-10-16,15-6 1 15,10-7 5-15,0 4 1 16,15 2-5-16,-1 1 1 16,7 3-6-16,-3 0 1 0,-14 0-9 15,-4 3 1 1,-14-3-6-16,-7 3 1 0</inkml:trace>
  <inkml:trace contextRef="#ctx0" brushRef="#br1" timeOffset="81027.32">4597 12976 59 0,'-11'25'29'0,"22"-13"-33"15,-4-12 55-15,10 3-51 16,5-3 1-16,9 0-3 15,19-3 0-15,-1-3-4 16,4-7 1-16,-4 7-12 16,1-10 1-16</inkml:trace>
  <inkml:trace contextRef="#ctx0" brushRef="#br1" timeOffset="81821.89">6089 12627 38 0,'0'0'19'0,"7"-12"-6"16,-7 12 21-16,0 0-30 15,0 3 0-15,0 3 2 16,-7 7 0-16,0 6-8 16,0 6 0-16,-11-3 5 15,-6 6 1-15,-8 6-4 16,-4 7 1-16,8-3-2 16,-11-1 0-16,1 4-4 15,6-6 1-15,4-4-5 0,7-6 1 16,-1-9-8-16,15-13 1 15</inkml:trace>
  <inkml:trace contextRef="#ctx0" brushRef="#br1" timeOffset="82047.35">5736 12656 31 0,'0'34'15'0,"11"-2"-6"0,-1-23 20 0,-10 0-27 15,11 4 1-15,0 6 3 16,-1 6 0-16,-6 6-6 16,10-6 1-16,7 10 4 15,11 6 1-15,-1-1-3 16,8 1 1-16,-4 6-6 16,-3-6 1-16,-4-7-15 15,4-12 1-15</inkml:trace>
  <inkml:trace contextRef="#ctx0" brushRef="#br1" timeOffset="82724.57">6615 12116 43 0,'0'3'21'0,"0"7"-11"0,0-7 28 0,0 0-35 16,0 3 1-1,0 4 1-15,0-1 1 0,0 1-7 16,0-7 0-16,-7 6 4 15,3 4 1-15,4 6-2 16,0-1 1-16,0 4-2 16,0 3 0-16,0 0-3 15,4-6 1-15,3-3-3 16,7-7 0-16,3-5-5 16,5-14 0-16,-1-9-7 15,-4-6 1-15,1 3-1 16,-4-9 0-16,0 0-3 15,-88 59 19 1,169-97 1-16,-73 44 1 16,-12 9 9-16,4 16 0 15,-7 9 4-15,0 4 0 16,-14 9-4-16,0 16 1 16,-3 2-5-16,-4-2 0 15,3 9-4-15,-7 0 0 16,8-3-4-16,3 0 0 31,7-16-15-31,0-6 0 16</inkml:trace>
  <inkml:trace contextRef="#ctx0" brushRef="#br1" timeOffset="83231.02">6904 12947 33 0,'-11'13'16'0,"1"-4"-1"0,10-12 10 15,-4 3-19-15,4 0 1 0,0-3 3 16,0 3 0-16,7-3-13 16,4 3 1-16,3-3 8 15,11 3 0-15,10 0-4 16,7 0 1-16,8 0-5 15,10-7 1-15,-11-2-6 16,0-3 0-16,-6-1-10 16,-4-9 0-16</inkml:trace>
  <inkml:trace contextRef="#ctx0" brushRef="#br1" timeOffset="83476.88">7154 12834 59 0,'-7'44'29'0,"-3"13"-39"0,6-42 50 16,4 11-42-16,-7 5 0 15,7 7-11-15,0-4 0 16,7-9 6-16,-3 0 0 0</inkml:trace>
  <inkml:trace contextRef="#ctx0" brushRef="#br1" timeOffset="83790.7">7994 12831 60 0,'0'7'30'0,"-4"11"-34"16,1-11 54-16,-4 5-50 15,-4 7 1-15,-13-6-1 16,-8 9 1-16,-7 12-2 0,0 1 1 16,4 5-1-16,-11 17 1 15,7-7-4-15,4-6 1 16,7-10-6-16,7-9 1 16,10-15-10-16,4-13 1 15</inkml:trace>
  <inkml:trace contextRef="#ctx0" brushRef="#br1" timeOffset="84015.57">7599 12806 45 0,'25'28'22'0,"6"29"-17"0,-20-45 35 0,3 4-38 15,-3 6 0-15,6 6-1 16,8 7 1-16,7 6-3 15,3 2 0-15,-3 1-1 16,3-6 0-16,-3-7-6 16,-4-9 1-16,-3-12-8 15,-8-10 1-15,4-10 0 16,-3-9 0-16</inkml:trace>
  <inkml:trace contextRef="#ctx0" brushRef="#br1" timeOffset="84629.77">8156 12126 55 0,'7'19'27'0,"-7"-23"-36"0,0 4 60 0,4 0-49 16,6 0 1-16,1 4 2 15,3-4 0-15,0-4-6 16,4 1 0-16,3 3 4 16,4-6 1-16,3 3-2 15,-10 0 1-15,-4 3-3 16,-4 0 0-16,-3 3-2 15,-7 6 1-15,-10 4-3 16,-1-7 1-16,-3 0-2 16,0-6 1-16,3 0-1 15,4 4 0-15,0-1 2 0,0 3 0 16,4 3 2-16,3 1 0 16,7 2 3-16,3 7 0 15,8-3 1-15,3-1 1 16,7-2 0-16,-3 0 1 15,-7-1-3-15,-1 1 1 16,-10 2-4-16,-14-2 1 16,-17 12-6-16,-8 3 1 15,-18 0-13-15,-2-9 1 16</inkml:trace>
  <inkml:trace contextRef="#ctx0" brushRef="#br1" timeOffset="85127.85">8654 12875 55 0,'-7'16'27'0,"10"-4"-21"0,-3-8 42 0,7-1-44 15,0 3 1-15,7 0 1 16,8 1 0-16,6-1-9 15,11-3 1-15,13-3 3 16,8-6 1-16,-7-4-9 16,-10-2 1-16,-1-1-14 15,-3-6 1-15</inkml:trace>
  <inkml:trace contextRef="#ctx0" brushRef="#br1" timeOffset="85680.59">9373 12405 57 0,'0'9'28'0,"39"-12"-26"0,-21 0 39 0,10 3-38 15,11 0 0-15,0 3 3 16,6-3 0-16,8 0-8 16,4 0 0-16,-11 0 5 15,-8 0 0-15,-6 0-2 16,-11-3 0-16,-3 9-3 15,-11 10 0-15,-10 12 0 16,-12 4 0-16,1 11-2 16,-17 8 1-16,9 5-2 15,1 7 0-15,0-1 1 16,0 7 1-16,0-6-2 16,3-10 1-16,4-9-3 0,3-9 0 15,4-10-7-15,4-9 0 16</inkml:trace>
  <inkml:trace contextRef="#ctx0" brushRef="#br1" timeOffset="85936.99">9451 12947 53 0,'-7'22'26'0,"21"-22"-25"16,-3-3 46-16,10 3-46 15,10-3 1-15,8-3 0 16,11-4 1-16,10 1-5 16,0-4 0-16,-4 4-3 15,-7 0 0-15,-13 2-12 16,-15-2 1-16</inkml:trace>
  <inkml:trace contextRef="#ctx0" brushRef="#br1" timeOffset="86447.38">8915 12675 43 0,'-11'18'21'0,"8"11"-12"16,3-23 28-16,-4 6-35 15,1 13 0-15,-1 10 1 16,0 3 1-16,1 12-6 16,3 6 1-16,0-9-2 0,7 7 1 15,0-7-11-15,11-7 0 16,-4-18-2-16,0-9 0 15</inkml:trace>
  <inkml:trace contextRef="#ctx0" brushRef="#br1" timeOffset="86914.11">10269 12913 46 0,'0'6'23'0,"0"16"-20"0,-3-16 45 16,-4-6-46-16,3 13 1 15,-6 6 1-15,-8 6 0 16,-7 9-5-16,-6 7 0 16,-5 15 2-16,1-12 1 15,3 0-4-15,4-6 0 16,7-10-7-16,3-9 1 16,8-13-9-16,-1-12 0 15</inkml:trace>
  <inkml:trace contextRef="#ctx0" brushRef="#br1" timeOffset="87120.99">10181 12925 34 0,'28'38'17'0,"8"50"-10"16,-19-63 21-16,8 13-26 15,10 5 1-15,-3-2-2 16,0-3 0-16,0-7-5 16,-8-6 0-16,-3-9-7 15,-3-16 1-15</inkml:trace>
  <inkml:trace contextRef="#ctx0" brushRef="#br1" timeOffset="87557.51">10492 12402 57 0,'3'6'28'0,"11"-9"-30"0,-7 3 51 0,4 3-45 16,3 0 0-16,7-3 2 15,4 0 1-15,3-3-9 16,0 0 0-16,-7 3 6 16,-3-3 0-16,-4 3-3 15,-7 6 1-15,-7 3-3 16,-7 4 0-16,-7 6-1 15,-4 0 1-15,1 3-1 16,-1 3 0-16,1 0 0 16,2-3 1-16,5 0 0 15,3-4 1-15,3-2-1 16,11-3 1-16,11-10-4 16,10 0 1-16,4-3-5 0,3-10 0 15,11 7-11 1,7-6 1-16</inkml:trace>
  <inkml:trace contextRef="#ctx0" brushRef="#br1" timeOffset="87858.34">11053 13063 65 0,'-4'19'32'0,"11"-13"-34"16,0-2 56-16,4-1-52 16,6-3 0-16,12 0 0 15,6 0 1-15,4 0-5 16,-4 0 0-16,4 0-1 15,-4-7 1-15,-3 1-7 16,0-6 0-16,-8-1-11 16,1-6 1-16</inkml:trace>
  <inkml:trace contextRef="#ctx0" brushRef="#br1" timeOffset="88069.8">11264 12941 54 0,'-10'22'27'0,"-4"56"-31"0,10-59 41 16,0 6-37-16,1 22 0 16,-1-3-5-16,1 6 0 15,-1-3-2-15,4-6 1 16,4-19-8-16,-1-12 0 0</inkml:trace>
  <inkml:trace contextRef="#ctx0" brushRef="#br1" timeOffset="88563.8">12058 12471 55 0,'3'22'27'0,"-3"-41"-29"16,0 19 51-16,-7 0-48 15,-3 0 0-15,-15 0 0 16,-3 6 1-16,3 10-3 16,-3 9 1-16,-4 3 1 15,1 10 1-15,2-1-3 16,1-5 1-16,0 5-1 0,3 4 0 15,4 0-1-15,7 0 1 16,7-7-2-16,7-12 0 16,10 0 1-16,8-9 1 15,10-13-1-15,0-10 1 16,4-9 0-16,4-6 0 16,-1 3 1-16,4-9 0 15,-11 3 0-15,0-4 0 16,-3 7 1-16,-8 3 0 15,-3 10-1-15,-3 9 0 16,-7 15 0-16,-4 1 0 16,-7 9 0-16,-8 9 0 0,1 10-1 15,-3 3 1-15,-1 9-2 16,0 3 0-16,4 10-2 16,4 0 0-16,3-9-5 15,3-10 1-15,8-13-6 16,6-12 0-16</inkml:trace>
  <inkml:trace contextRef="#ctx0" brushRef="#br1" timeOffset="88805.8">12531 12954 41 0,'7'-4'20'0,"-21"14"-15"0,10-7 34 15,-3 10-37-15,-7-4 1 16,-4 16 1-16,-3 3 1 16,-4 10-6-16,-10 15 1 15,-4-6 3-15,1 10 0 16,-1 2-3-16,3-15 1 16,8-6-6-16,4-10 0 31</inkml:trace>
  <inkml:trace contextRef="#ctx0" brushRef="#br1" timeOffset="88984.69">12065 12869 38 0,'0'-28'19'16,"25"43"-5"-16,-18 1 6 0,3 3-19 16,12 15 0-16,2 10 2 15,11 13 1-15,4 5-5 16,4 14 1-16,-5-1 1 15,5-6 0-15,-1-9-6 16,7-7 0-16,1-22-8 16,-4-15 0-16</inkml:trace>
  <inkml:trace contextRef="#ctx0" brushRef="#br1" timeOffset="89403.45">12943 13035 41 0,'-10'3'20'0,"13"13"-9"16,1-13 32-16,3 3-40 15,4-3 0-15,6 7 2 16,11-4 1-16,15 0-7 16,10-2 1-16,7-1 1 15,0-3 1-15,-4 3-8 16,-7-6 1-16,-10-4-12 16,-7-8 1-16</inkml:trace>
  <inkml:trace contextRef="#ctx0" brushRef="#br1" timeOffset="89658.31">13825 12609 57 0,'0'47'28'0,"-3"19"-30"0,3-54 45 16,-4 16-43-16,1 16 0 0,-1 13-2 16,-3 12 0-16,0 15-1 15,0 1 1-15,0 3-6 16,4-16 0-16,-1-16-8 16,8-27 1-16</inkml:trace>
  <inkml:trace contextRef="#ctx0" brushRef="#br1" timeOffset="90170.81">14573 12593 55 0,'18'34'27'0,"-11"-5"-33"0,-7-23 49 15,0 3-43-15,-7 10 0 16,-11-13-1-16,-6 7 1 16,-12 6 0-16,-6 3 0 15,-4 0-1-15,-7 0 1 16,4 0-1-16,-1-7 0 16,8-2 0-16,14-4 0 15,3 1 0-15,8-1 1 16,9 4-1-16,19-1 0 15,21 10-1-15,14 13 0 16,7 5 0-16,3 4 0 16,-7 6-2-16,-6-3 0 15,-15-3-1-15,-14 3 1 16,-10-6 0-16,-11-6 0 0,-8-13 2 16,-6-10 0-16,-7-9 4 15,3-9 0-15,-3-10 4 16,3-9 0-16,4-9 2 15,11-1 0-15,13-9-2 16,8-3 1-16,13 3-3 16,22-6 0-16,11-9-3 15,3 5 0-15,7-2-4 16,0-1 1-16,-7 4-11 16,-7 6 0-16,-7 10-4 15,-8 11 1-15</inkml:trace>
  <inkml:trace contextRef="#ctx0" brushRef="#br1" timeOffset="91072.52">4614 14130 38 0,'-10'18'19'0,"10"-21"-10"16,3 0 20-16,4 0-25 16,4 0 0-16,7 3 3 0,-4 0 0 15,14 0-8-15,14 0 0 16,15-3 5-16,10-7 0 16,17-2-4-1,-10 2 0-15,-10-2-13 0,-11-1 1 16,-7 1-4-16,-18 5 0 15</inkml:trace>
  <inkml:trace contextRef="#ctx0" brushRef="#br1" timeOffset="91282.49">4724 14443 49 0,'0'10'24'0,"28"-4"-26"0,-7-6 44 0,11-3-42 16,10-4 0-16,22 4-9 16,-1 0 0-16,4 0-1 15,-17 0 1-15</inkml:trace>
  <inkml:trace contextRef="#ctx0" brushRef="#br1" timeOffset="91908.8">5902 13850 47 0,'4'-3'23'0,"-4"19"-17"0,0-13 36 16,0 7-39-16,-15 2 1 16,1 7 1-1,4 9 1-15,-8-3-8 0,-3 13 1 16,-14 15 4-16,3 10 1 15,0 6-2-15,-3 9 0 32,14 35-2-32,7-13 1 15,14-12-3-15,0-9 1 16,10-23-4-16,8-15 0 16,6-10-13-16,1-21 0 15</inkml:trace>
  <inkml:trace contextRef="#ctx0" brushRef="#br1" timeOffset="92168.88">6290 14321 56 0,'-11'34'28'0,"-41"20"-32"16,34-45 41-16,-10 10-37 16,-4 9 0-16,-7 3-1 15,-3-2 0-15,-1-1-3 16,8 3 1-16,3-3-9 16,11-9 0-16,4-12-3 0,10-11 1 15</inkml:trace>
  <inkml:trace contextRef="#ctx0" brushRef="#br1" timeOffset="92374.78">5980 14336 47 0,'28'63'23'0,"4"-19"-23"0,-25-28 46 0,7 12-45 16,7 0 1-16,4 4-1 15,-1 5 0-15,1 4-3 16,3-10 1-16,4-2-3 16,-11-7 0-16,0-7-11 15,0-15 0-15</inkml:trace>
  <inkml:trace contextRef="#ctx0" brushRef="#br1" timeOffset="92801.08">6922 14496 58 0,'0'7'29'0,"10"-7"-33"0,1 0 49 0,3 0-43 16,14-3 0-16,11-1 0 15,0-2 0-15,10-3-5 16,0-1 0-16,4-2-4 16,-7 6 1-16,-3-7-11 15,-15-9 0-15</inkml:trace>
  <inkml:trace contextRef="#ctx0" brushRef="#br1" timeOffset="93069.93">7525 14148 60 0,'-4'41'30'0,"-6"12"-32"0,10-31 50 15,-7 10-46-15,3 8 0 16,1 8-2-16,-1 5 1 16,0-3-5-16,8 3 1 15,0-3-4-15,-1-2 1 16,8-11-12-16,-1-15 1 15</inkml:trace>
  <inkml:trace contextRef="#ctx0" brushRef="#br1" timeOffset="93397.07">7620 13954 54 0,'0'44'27'0,"21"9"-26"15,-14-43 42-15,4 5-38 16,3 10 0-16,4 7 4 15,3 12 0-15,7 12-12 0,0 0 1 16,-3 20 6-16,-4-4 1 16,-10 9-6-16,-11 13 0 15,-11-6-8-15,-3-3 0 16,-11-13-12-16,1-19 1 16</inkml:trace>
  <inkml:trace contextRef="#ctx0" brushRef="#br1" timeOffset="93967.34">8562 13904 53 0,'7'0'26'0,"-3"-3"-19"0,-4 6 38 16,-4 6-42-16,0 4 0 15,-3 2 2-15,-3 7 0 16,-1 3-7-16,-13 1 1 16,-1 2 4-16,-3 6 1 15,-1 7-2-15,-2 12 0 0,2 1-1 16,1 11 0-16,7 11-2 16,0-1 1-16,0 7-4 15,10 2 0-15,1-15-4 16,6-12 0-16,8-17-10 15,13-15 0-15,15-21-1 16,0-11 1-16</inkml:trace>
  <inkml:trace contextRef="#ctx0" brushRef="#br1" timeOffset="94209.3">9098 14227 52 0,'-3'53'26'0,"-15"-3"-27"0,11-34 52 16,-7 0-48-16,-7 2 0 15,-15 7 1-15,-6 7 0 16,-4 5-6-16,-14-5 1 16,4 12 1-16,6 9 1 15,8-6-5-15,7-6 0 16,3-7-9-16,7-12 0 15,8-12-5-15,3-17 0 0</inkml:trace>
  <inkml:trace contextRef="#ctx0" brushRef="#br1" timeOffset="94433.2">8647 14409 47 0,'24'50'23'0,"12"13"-21"16,-26-48 41-16,1 4-42 16,3 3 0-16,0 9 0 15,0-2 0-15,0-1-2 16,7 6 0-16,-3-6-1 16,0-2 0-16,6-4-8 15,-6-10 1-15,3-12-6 16,4-9 0-16</inkml:trace>
  <inkml:trace contextRef="#ctx0" brushRef="#br1" timeOffset="94689.06">9204 14562 64 0,'18'16'32'0,"35"-10"-45"15,-36-6 63-15,11-6-50 16,11-3 0-16,4-4-1 16,6-3 0-16,-7 1-4 15,-6-1 1-15,-8 0-13 16,-7 1 1-16</inkml:trace>
  <inkml:trace contextRef="#ctx0" brushRef="#br1" timeOffset="94929.95">9511 14384 61 0,'-14'53'30'0,"-11"3"-38"0,22-34 49 16,-4 3-42-16,-1 4 1 15,1 8-3-15,0 1 1 32,4-1-8-32,6-18 1 15,11-16-6-15,4-12 0 16</inkml:trace>
  <inkml:trace contextRef="#ctx0" brushRef="#br1" timeOffset="95334.42">9846 14380 62 0,'0'38'31'0,"7"-29"-34"16,-7-9 60-16,7-3-56 16,0 0 1-16,4 6 0 15,3-6 0-15,7 6-3 16,0-6 1-16,-3 3 1 16,0-3 1-16,-4 3-2 15,0 0 0-15,-4 0-3 16,-3 3 1-16,-10 3-2 15,-4 4 1-15,-4 2-1 0,-3 7 0 16,0 3 1 0,0 3 0-16,-4 0 2 0,4-6 0 15,-7 6 1-15,10 0 0 16,4 0-1-16,7-3 1 16,7-3-1-16,7-6 0 15,11-7-2-15,3-9 1 16,8-3-6-16,2-7 1 15,1-6-9-15,0-9 1 16</inkml:trace>
  <inkml:trace contextRef="#ctx0" brushRef="#br1" timeOffset="95634.83">10234 14020 48 0,'11'37'24'0,"-1"-5"-20"16,-6-23 39-16,3 4-41 15,3 9 1-15,8 6 1 16,7 13 0-16,-1 6-4 15,1 12 0-15,-4 13 3 16,-7 1 0-16,-3 11-3 0,-11 7 1 16,-14-12-5-16,-7-7 1 15,-4-13-15-15,-3-18 1 16</inkml:trace>
  <inkml:trace contextRef="#ctx0" brushRef="#br1" timeOffset="96278.86">11299 13700 56 0,'-7'0'28'0,"-3"12"-26"0,6-8 41 16,1 2-42-16,-4 6 1 16,-7 14 0-16,-8 5 0 0,-6 13-2 15,-7 6 0-15,0 19 2 16,3 22 0-16,0 9-1 15,4 7 0-15,3 9 0 16,8-3 0-16,10-7-2 16,7-12 1-16,7-12-3 15,7-10 1-15,3-6-5 16,5-16 0-16,2-15-11 16,1-17 0-16</inkml:trace>
  <inkml:trace contextRef="#ctx0" brushRef="#br1" timeOffset="97720.68">15155 13578 39 0,'-17'22'19'0,"6"-7"-10"0,11-8 22 15,0 2-26-15,0 7 0 16,4 2 4-16,6 8 1 16,1 8-11-16,3-6 1 15,11 16 8-15,13 16 1 16,1 9-3-16,4 15 0 16,-5 7-3-16,-6 7 1 0,-14 5-4 15,-11 4 0-15,-14-1-6 16,-14 1 1-16,-15-22-16 15,-2-20 1-15,-8-8-1 16,3-16 1-16</inkml:trace>
  <inkml:trace contextRef="#ctx0" brushRef="#br2" timeOffset="113935.98">16203 338 28 0,'0'22'14'0,"4"13"-5"0,-4-20 15 16,0 7-22-16,0 0 0 16,-7 16 1-16,0 6 1 15,-8 34-5-15,1 26 0 0,-3 18 3 16,-5 19 0 0,5 19-1-16,3 13 1 0,-4 12 0 15,4-4 0-15,0-2 0 16,0-13 0-16,0 4-1 15,0-23 1-15,3-12-1 16,0 3 0-16,1 0-3 16,3-6 1-16,-4 2-1 15,1-18 0-15,-1-12 0 16,4-13 0-16,0-25-2 16,7-10 1-16,0-15-9 15,14-16 1-15,0-19 0 16,4-6 0-16</inkml:trace>
  <inkml:trace contextRef="#ctx0" brushRef="#br2" timeOffset="115272.79">17544 994 38 0,'3'15'19'0,"1"10"-24"0,-1-12 39 16,-3-13-33-16,0 6 0 16,0 13 1-16,0 9 1 0,0 7-4 15,-3 18 1 1,-1-6 1-16,1 3 0 0,-1-6-1 15,4-6 1-15,-3-13-2 16,3-6 1-16,0-10-1 16,0-9 0-16,0-9-1 15,0-10 0-15,0-12 0 16,0-1 0-16,0-2-1 16,-4-16 1-16,1 12 0 15,-1-6 1-15,4 6 0 16,4-6 0-16,-1 10 1 15,4 6 1-15,4 3-1 16,3 6 1-16,0 0 0 16,0 10 0-16,4-7 0 15,3 3 1-15,4 7 0 16,6 3 0-16,8 3 0 16,0 0 0-16,-4 3 0 15,-7 13 0-15,-3 3-1 0,-7 9 1 16,-8-12-2-16,-6 2 0 15,-8 7-1-15,-6 4 1 16,-11-1-2-16,-8 0 0 16,-2-6-5-16,-5-3 0 15,8 0-5-15,0-10 1 16</inkml:trace>
  <inkml:trace contextRef="#ctx0" brushRef="#br2" timeOffset="115602.13">18189 909 29 0,'-7'0'14'0,"-10"9"-11"16,9-9 22-16,-2 4-24 16,-4 5 1-16,0 7 1 15,-4-4 1-15,0 13-4 16,1-9 0-16,-1 3 3 16,4 6 0-16,3 6-1 15,11 4 0-15,4-4-1 0,7 7 0 16,3-4-2-16,3-15 0 15,4-10-8-15,1 1 0 16,2-10-3-16,1-6 1 16</inkml:trace>
  <inkml:trace contextRef="#ctx0" brushRef="#br2" timeOffset="115841.55">18394 947 44 0,'7'12'22'0,"-11"38"-26"0,4-40 42 0,-7-4-37 16,-3 3 0-16,-8 1 0 15,-3 12 0-15,-4 9-1 16,1-3 0-16,-1-3 0 16,4 4 1-16,7-4-3 15,-1-6 0-15,5-7-5 16,3-6 1-16,3-6-7 15,1-6 0-15,-1-6 0 16,1-14 0-16</inkml:trace>
  <inkml:trace contextRef="#ctx0" brushRef="#br2" timeOffset="116036.6">18179 981 26 0,'14'3'13'0,"10"47"-12"0,-13-40 27 16,3-10-26-16,0 9 0 15,0 10 1-15,4 0 1 16,0 6-5-16,-1 3 0 16,1-3 2-16,0-6 1 15,-4 6-3-15,0-12 1 16,0 2-5-16,0-11 0 16,-3-4-5-16,-1-13 0 15</inkml:trace>
  <inkml:trace contextRef="#ctx0" brushRef="#br2" timeOffset="116277.38">18461 812 29 0,'7'44'14'0,"4"28"-6"15,-8-63 22-15,1 10-29 16,3 0 1-16,3 6 0 15,1-13 1-15,3-5-4 16,4-1 0-16,-1 3 2 16,1-5 0-16,-1 2-3 15,-6 6 1-15,-7 7-5 16,-15 13 0-16,-10-4-5 16,-11 0 0-16</inkml:trace>
  <inkml:trace contextRef="#ctx0" brushRef="#br2" timeOffset="116788.36">17184 1721 39 0,'-11'22'19'0,"29"-12"-13"16,-8-10 34-16,8 6-35 15,10-6 0-15,8 0 6 16,20 0 0-16,22-10-12 0,31 1 0 15,7 0 8-15,22-13 1 16,21 0-4 0,-15 12 1-16,8-9-4 0,-7 7 1 15,-8-1-6-15,-17 7 0 16,-28 12-6-16,-25-15 1 16,-14 12-11-16,-18 3 0 15</inkml:trace>
  <inkml:trace contextRef="#ctx0" brushRef="#br2" timeOffset="118422.22">17110 2276 28 0,'0'0'14'0,"3"0"-1"0,-3 0 15 15,0 0-23-15,0 0 0 16,0 0 4-16,-3 0 0 16,-1 10-12-16,-3-1 1 15,-3 7 7-15,-1-7 1 16,-3 10-3-16,-4 3 0 15,-6 19-2-15,2-7 0 16,1 4-1-16,4 15 1 16,-1 4-1-16,7 5 1 15,1-2-1-15,6-7 0 0,8-9-3 16,6-9 1 0,8-7-6-16,3-13 1 0,0-5-9 15,0-7 0-15</inkml:trace>
  <inkml:trace contextRef="#ctx0" brushRef="#br2" timeOffset="118786.81">17403 2392 39 0,'-11'10'19'0,"7"15"-15"0,4-25 26 16,-3 9-29-16,-4 1 1 15,-4-1 2-15,-3 0 0 16,-3 10-5-16,-5 0 1 16,1 6 2-16,0 10 1 15,0 2-2-15,3-12 0 16,4 0-5-16,0 4 0 0,3-11-10 16,4-11 1-16</inkml:trace>
  <inkml:trace contextRef="#ctx0" brushRef="#br2" timeOffset="119026.29">17205 2489 37 0,'21'29'18'0,"0"-7"-13"16,-14-10 23-16,4-2-26 15,0 8 1-15,3 1 2 16,3 6 0-16,-3 3-7 0,1-2 0 16,-1-1 3-16,3 3 1 15,-3-9-5-15,0-4 0 16,1-5-11-16,-5-10 1 16</inkml:trace>
  <inkml:trace contextRef="#ctx0" brushRef="#br2" timeOffset="119325.53">17586 2571 48 0,'7'9'24'0,"7"-18"-22"0,-7 9 40 0,4-6-42 16,3 3 1-16,4 3-1 16,3-10 1-16,3 4-3 15,-2 0 1-15,2-1-6 16,-3 1 0-16,1-3-8 15,-1-7 1-15</inkml:trace>
  <inkml:trace contextRef="#ctx0" brushRef="#br2" timeOffset="119612.79">18090 2304 37 0,'0'26'18'0,"-14"2"-10"0,14-25 25 16,-3 9-31-16,-1 7 1 15,1 0 0-15,-1 6 0 0,1 3-4 16,-4 7 0-16,3-1 2 15,4 13 1-15,0-9-6 16,4-4 1-16,-1 1-11 16,-3-22 1-16</inkml:trace>
  <inkml:trace contextRef="#ctx0" brushRef="#br2" timeOffset="119917.26">18094 2135 36 0,'7'28'18'0,"21"-21"-12"0,-17-7 23 16,3 9-27-16,7 7 0 15,4 6 2-15,7 0 1 16,-1 6-6-16,5-6 1 16,-8 3 3-16,-7 9 0 15,-7 10-3-15,-7 10 0 16,-10 8-12-16,-11-5 1 0,-11 2-3 16,7-15 0-16</inkml:trace>
  <inkml:trace contextRef="#ctx0" brushRef="#br2" timeOffset="121654.31">18842 2063 35 0,'0'0'17'0,"-4"9"-7"0,1 1 17 0,3-4-26 16,-7 7 0-16,0 9 1 15,-4-10 1-15,-3 13-3 16,-4 13 0-16,4 6 2 15,-3 12 0-15,-1 10 0 16,7 9 0-16,4-6-1 16,4-15 0-16,-1-7-3 15,4-13 0-15,7 1-8 16,4-17 0-16,3-11-4 16,7-7 1-16</inkml:trace>
  <inkml:trace contextRef="#ctx0" brushRef="#br2" timeOffset="121908.36">19135 2257 44 0,'-4'19'22'0,"-6"6"-21"0,3-15 42 16,-4-1-42-16,0 4 1 15,-6 2-1-15,-8 10 0 0,-7 13-2 16,1-10 1-16,-1 10 0 16,0 3 1-16,7-4-5 15,4-8 1-15,4-8-6 16,6-11 0-16,4-10-6 16,3-19 1-16</inkml:trace>
  <inkml:trace contextRef="#ctx0" brushRef="#br2" timeOffset="122147.3">18870 2267 19 0,'7'-10'9'0,"7"10"-1"15,-10 4 7-15,3 2-14 16,0 6 1-16,0 4 3 16,0 3 0-16,0-3-5 15,0-4 1-15,0 10 2 0,0 9 1 16,0-6-1-16,4 1 1 15,-1-1-3-15,5 3 1 16,6 0-2-16,0 0 1 16,0 1-2-16,-3-8 0 15,-1-8-9-15,-3-4 1 16,-3-12-2-16,3-6 1 16</inkml:trace>
  <inkml:trace contextRef="#ctx0" brushRef="#br2" timeOffset="122447.15">19283 2420 47 0,'17'7'23'0,"29"2"-28"15,-28-9 49-15,10-6-44 16,4 3 0-16,3-10-1 16,-7 4 1-16,-3 6-3 15,-4-7 0-15,0 4-6 0,-6 3 0 16,-5-7-5-16,-3-2 1 15</inkml:trace>
  <inkml:trace contextRef="#ctx0" brushRef="#br2" timeOffset="122675.28">19516 2232 36 0,'-4'29'18'0,"1"24"-16"0,3-44 31 0,-4 10-32 16,1 12 0-16,-4 7 0 15,3 0 1-15,0 12-4 16,1 3 1-16,-1-12-4 16,1 0 1-16,-1-16-7 15,1-3 0-15</inkml:trace>
  <inkml:trace contextRef="#ctx0" brushRef="#br2" timeOffset="123303.22">19699 2355 47 0,'0'12'23'0,"14"-2"-22"0,-14-10 40 15,11 6-39-15,-1-6 1 16,1 9 0-16,3-6 0 15,0 4-5-15,4-4 1 16,-1 3 2-16,1-6 1 0,-4 0-2 16,0 3 1-16,-7 0-2 15,-3 7 1-15,-4-1-1 16,-4 1 0-16,-3 2 0 16,0 4 0-16,-3-1-1 15,-4 4 1-15,-1-6-1 16,-2 2 1-16,3 1 0 15,0 3 0-15,3-6 0 16,0 2 0-16,8 1 1 16,3-7 1-16,-4 1-1 15,8 2 0-15,3 1 0 16,0 6 1-16,0-10-1 16,0 0 0-16,0 1 1 15,0-4 0-15,0 3-1 16,0 1 1-16,-3-7 0 15,-1 3 0-15,4-6-1 16,-3 0 1-16,0 3-1 16,3-6 0-16,3 13 0 0,4-10 1 15,4 0-1 1,0 0 0-16,-1 0-1 0,1 0 0 16,-4 0-8-16,0-7 1 15,-7-5-7-15,-7 12 1 16</inkml:trace>
  <inkml:trace contextRef="#ctx0" brushRef="#br2" timeOffset="123664.32">20006 2170 39 0,'14'28'19'0,"18"-31"-13"15,-22 12 28-15,5 10-30 16,2 15 0-16,-3-2 2 0,4 12 0 16,3 25-9-16,-7 6 1 15,-3-6 4-15,-8 9 1 16,-6-6-8-16,-1-3 0 16,-6-18-10-16,-11-11 0 15</inkml:trace>
  <inkml:trace contextRef="#ctx0" brushRef="#br2" timeOffset="124356.12">20697 1825 36 0,'-10'9'18'0,"13"-12"-6"15,-3 3 19-15,4 0-27 16,-1 0 1-16,5 0 2 16,6 0 1-16,7 0-10 15,11 0 1-15,3 3 5 16,14-6 0-16,8 3-4 15,3 0 0-15,-11-6-8 16,-10 3 1-16,-7 3-10 16,-18 3 1-16</inkml:trace>
  <inkml:trace contextRef="#ctx0" brushRef="#br2" timeOffset="124521.36">20697 2144 59 0,'8'26'29'0,"30"-1"-31"0,-20-25 51 16,10 0-49-16,11 0 0 15,10 0-7-15,4-10 1 0,0 13-8 16,-14-12 1 0</inkml:trace>
  <inkml:trace contextRef="#ctx0" brushRef="#br2" timeOffset="126262.36">22341 1066 39 0,'-3'41'19'0,"6"-38"-9"0,-3 6 20 15,4 7-28-15,3 9 1 16,-3 3 1-16,-1 7 0 15,-3 8-5-15,0 11 0 16,0 8 3-16,0 1 0 16,-3-6-2-16,3-7 1 15,-4-9-5-15,4-10 1 16,0-22-3-16,4-6 1 16,-1-15-3-16,-3-13 1 15,-3-13-1-15,-1-3 1 0,0-6 2 16,1 0 0-16,-1-3 0 15,1-3 1-15,3 6 0 16,0 12 0-16,0-2 1 16,0 2 0-16,3 1 2 15,12 6 1-15,2 9 4 16,4-3 1-16,8 9 4 16,6 13 1-16,0 3 1 15,0-3 1-15,-3 7-3 16,-4-4 0-16,-6 6-4 15,-12 7 1-15,-6 9-5 16,-8 0 1-16,-6-3-6 16,-5 6 1-16,-6-6-5 15,0-3 0-15,0 0-6 16,-4-13 0-16</inkml:trace>
  <inkml:trace contextRef="#ctx0" brushRef="#br2" timeOffset="126562.5">22952 940 36 0,'-14'0'18'0,"-11"35"-18"0,21-26 27 0,-3 10-27 16,-3-10 1-16,-4 7 0 16,-4 9 0-16,-3 10-2 15,0 2 1-15,3-12 0 16,7 16 1-16,4-6-3 16,7-1 1-16,11-9-8 15,3-6 1-15,4-19-3 16,-1-9 1-16</inkml:trace>
  <inkml:trace contextRef="#ctx0" brushRef="#br2" timeOffset="126788.82">23209 965 41 0,'11'29'20'0,"-25"30"-25"0,7-59 41 15,-4 10-36-15,-3 5 0 16,-4 14 0-16,-3-1 0 16,-4-3 0-16,4 9 0 15,0 4-1-15,4-13 0 16,2 3-5-16,8-9 0 16,4-13-6-16,-1-12 1 15</inkml:trace>
  <inkml:trace contextRef="#ctx0" brushRef="#br2" timeOffset="126983.17">23068 1097 34 0,'28'19'17'0,"4"53"-18"15,-21-53 27-15,3-3-27 16,0 2 1-16,4 7-6 15,3-3 1-15,0 4 0 16,0-1 0-16,0-7-5 16,-3-8 1-16</inkml:trace>
  <inkml:trace contextRef="#ctx0" brushRef="#br2" timeOffset="127224.18">23442 1000 46 0,'32'66'23'0,"28"-60"-29"0,-43-6 49 15,1 6-44-15,-4 7 0 16,-3 6-1-16,-8 6 0 0,-10 0-1 15,-7 9 0-15,-7 4-10 16,-7-13 0-16</inkml:trace>
  <inkml:trace contextRef="#ctx0" brushRef="#br2" timeOffset="127596.84">22042 1825 62 0,'24'22'31'0,"86"-19"-30"0,-72-3 57 16,33-3-56-16,31-7 1 16,22-12-1-16,20-9 1 15,29-10-6-15,4 13 1 16,-8 0-2-16,-14-4 1 15,-14 10-6-15,-31 4 0 0,-26 5-11 16,-24 4 0-16</inkml:trace>
  <inkml:trace contextRef="#ctx0" brushRef="#br2" timeOffset="128845.92">22169 2395 36 0,'-7'0'18'0,"3"0"-7"0,4 0 19 0,-4 7-26 15,-3 2 0-15,-7 7 2 16,0 3 0-16,-3-1-9 16,-5 11 1-16,-2 8 4 15,-5 13 1-15,1-12-4 16,4 6 1-16,-1 0-7 15,0-10 1-15,15-12-8 16,-1-12 0-16</inkml:trace>
  <inkml:trace contextRef="#ctx0" brushRef="#br2" timeOffset="129084.87">21858 2348 40 0,'14'29'20'0,"11"-4"-12"0,-14-10 29 15,3 7-35-15,3 3 0 16,4 10 0-16,-3-7 0 16,3 16-4-16,7 0 1 15,4 0 2-15,7 9 0 16,0-6-5-16,-7-12 0 15,-4-7-10-15,-7-12 1 16</inkml:trace>
  <inkml:trace contextRef="#ctx0" brushRef="#br2" timeOffset="129564.53">22303 2038 39 0,'0'16'19'0,"10"-16"-7"0,-6 0 24 16,3 0-33-16,0 3 0 15,3 3 2-15,5-6 1 16,2 3-7-16,-3-3 0 16,0 0 4-16,-3 3 1 15,-4 0-2-15,-3 13 0 16,-4-3-2-16,-7 2 0 15,-1-2-1-15,-6 2 0 16,4-8 0-16,3 2 1 16,3 1-1-16,1-1 1 0,-4 7 1 15,3-7 0-15,8 0 0 16,6 1 0-16,8-1-1 16,3-9 1-16,4 3-6 15,-1 1 1-15,1-4-13 16,-4 3 1-16</inkml:trace>
  <inkml:trace contextRef="#ctx0" brushRef="#br2" timeOffset="136200.68">22620 2706 41 0,'18'34'20'0,"14"-24"-16"15,-22-20 21-15,8 4-25 16,6-3 1-16,5-7-1 16,-1 3 0-16,-3-5-1 15,-1 2 0-15,1 6-6 16,-4 1 0-16,-3 0-4 15,-1-1 0-15</inkml:trace>
  <inkml:trace contextRef="#ctx0" brushRef="#br2" timeOffset="136456.14">22793 2508 49 0,'7'32'24'0,"0"-17"-28"0,-3-8 47 16,-1 5-43-16,1 4 0 0,-1 12-1 16,-3 0 1-16,-3 13-3 15,-1-7 1-15,1 4-12 16,-1-13 1-16,-6-6-1 15,2-16 1-15</inkml:trace>
  <inkml:trace contextRef="#ctx0" brushRef="#br2" timeOffset="136771.12">23350 2427 49 0,'0'3'24'0,"-21"31"-29"0,14-27 49 15,-7 5-44-15,-7 4 0 16,-11 6-2-16,0 9 1 16,-6 1-1-16,-1-1 0 15,3 3-4-15,5 4 1 16,6-10-9-16,4-9 0 0</inkml:trace>
  <inkml:trace contextRef="#ctx0" brushRef="#br2" timeOffset="136997.6">23026 2518 45 0,'17'53'22'0,"19"-6"-25"16,-26-22 36-16,8-6-33 15,7 6 0-15,3 0-1 16,0 3 0-16,4-9-2 16,0 6 1-16,-4-12-10 15,-3-4 0-15</inkml:trace>
  <inkml:trace contextRef="#ctx0" brushRef="#br2" timeOffset="137267.38">23506 2681 52 0,'0'-3'26'0,"7"-13"-31"0,3 16 45 0,1-6-40 16,3-1 0-16,4-5-4 16,3-1 1-16,3 4-5 15,1-1 1-15,3-8-7 16,-3 2 0-16</inkml:trace>
  <inkml:trace contextRef="#ctx0" brushRef="#br2" timeOffset="137656.68">23851 2402 49 0,'11'25'24'0,"14"-22"-24"0,-15-6 44 15,4 3-44-15,4-10 0 16,-4 4 0-16,4 6 0 16,-4 0-1-16,0 0 1 15,-7 0 0-15,-4 6 0 16,-3 4 0-16,0 2 0 16,-3 4 0-16,-8 0 0 15,-3 2-1-15,0 4 0 0,-3 3 1 16,2 10 0-16,5-7 1 15,6 0 1-15,4-6 1 16,7 7 0-16,4-11 0 16,10-5 0-16,-3-1-2 15,6-2 0-15,5-10-8 16,2 3 0-16,-9 3-10 16,-8-6 0-16</inkml:trace>
  <inkml:trace contextRef="#ctx0" brushRef="#br2" timeOffset="138706.66">24709 1564 30 0,'-4'0'15'0,"4"-3"-5"0,0-6 16 16,0 9-23-16,7 0 1 16,0 3 5-16,0 3 1 15,0-3-11-15,4 4 0 16,10-7 7-16,11 0 0 16,10-7-3-16,7-2 1 15,-6 0-6-15,3-1 1 16,-8 1-9-16,-2-1 0 0,-15 10-6 15,-7 10 1-15</inkml:trace>
  <inkml:trace contextRef="#ctx0" brushRef="#br2" timeOffset="138889.94">24702 1922 46 0,'-11'41'23'0,"25"-19"-17"15,-3-22 40-15,6-4-44 16,11-5 1-16,15-7-1 16,13 1 1-16,1 2-10 15,10-6 1-15,-4 19-9 16,-10-9 1-16</inkml:trace>
  <inkml:trace contextRef="#ctx0" brushRef="#br2" timeOffset="142835.81">25612 2615 37 0,'17'0'18'0,"12"-10"-13"16,-15 4 19-16,14 6-22 16,11 0 0-16,14 0 1 15,21-3 1-15,7 0-4 16,28 0 0-16,25 3 4 15,11 3 1-15,24 9-1 16,18-12 0-16,7 10 0 16,14-7 0-16,-3-3-2 15,14-9 1-15,-4-1-2 16,4 1 1-16,6 3-2 16,-24 2 0-16,-3 4 0 15,-11 0 0-15,-21 4-3 0,-32 8 1 16,-32 16-10-16,-28-3 1 15,-28 7-5-15,-21-1 1 16</inkml:trace>
  <inkml:trace contextRef="#ctx0" brushRef="#br2" timeOffset="146333.34">21742 4365 25 0,'14'25'12'0,"7"-19"1"0,-17 0 12 15,3 13-24-15,0 9 1 16,-4 16 0-16,-3 6 0 16,0 13-3-16,0 19 0 0,-3 9 2 15,-1 21 0-15,1 8-1 16,-1 21 1-16,-3 19-1 16,3 28 0-16,1 6 0 15,-1 16 0 1,-3 204 0-1,0-22 1-15,0-31-1 16,4-4 0-16,3 7-1 16,0 12 1-16,3 16 0 15,-3 7 0-15,0-1 0 16,-3 6 0-16,3 1 1 16,-4-1 0-16,-3-21 0 15,4 3 0-15,-4-23 2 16,-4-18 0-16,0-9 0 15,-6-16 1-15,-1-13-1 16,4-12 1-16,0-16-1 0,3-19 0 16,1-25-2-16,3-12 0 15,0-7-1-15,0-21 0 16,3-4-2-16,0-15 1 16,-3-13-3-16,4-13 0 15,-4 1-1-15,3-10 0 16,-3 0-5-16,7-25 0 15,4-16-3-15,10-12 1 16</inkml:trace>
  <inkml:trace contextRef="#ctx0" brushRef="#br2" timeOffset="148556.19">25830 6685 42 0,'-3'19'21'0,"-1"22"-11"15,1-29 21-15,-4 1-31 16,-4 9 1-16,-6 6 0 15,-5 6 0 1,-6 14-1 0,3-8 0-16,4-5 0 15,4-7 1-15,3-6-4 16,3-3 1-16,0-7-5 16,4-5 1-16,4-4-7 0,-1-6 1 15,4-7-1 1,0-2 0-16</inkml:trace>
  <inkml:trace contextRef="#ctx0" brushRef="#br2" timeOffset="148781.04">25643 6685 30 0,'4'13'15'0,"-4"18"-12"0,3-22 30 0,1 4-32 16,0 0 1-16,3 2 4 15,0 10 0-15,3 10-6 16,1 6 1-16,6-1 3 16,8 7 1-16,0-6-2 15,0 0 1-15,-1-10-7 16,-3-6 0-16,1-3-11 16,-5-12 0-16</inkml:trace>
  <inkml:trace contextRef="#ctx0" brushRef="#br2" timeOffset="149248.1">26046 6118 35 0,'0'22'17'0,"0"3"-9"0,0-19 20 0,-4 0-28 16,1 4 1-16,-1-1-1 15,-3 3 0-15,0 1-1 16,3-4 1-16,1-2 0 16,-1-4 0-16,1 13 0 15,3-4 1 1,3 4-1-16,4-7 1 0,4 4-1 15,3-7 0-15,0-3-4 16,0-6 1-16,0-3-8 16,1-4 1-16,-1-2-2 15,-7-7 1-15</inkml:trace>
  <inkml:trace contextRef="#ctx0" brushRef="#br2" timeOffset="149431.97">26201 6077 35 0,'0'6'17'0,"-7"13"-18"0,7-7 35 16,3 1-32-16,-3 9 1 16,0 3 3-16,-3 0 0 15,-4 16-8-15,0 3 1 16,0-3 2-16,0 2 1 16,3-2-9-16,4 0 1 15,0-7-7-15,-4-8 0 0</inkml:trace>
  <inkml:trace contextRef="#ctx0" brushRef="#br2" timeOffset="149760.71">26180 6955 48 0,'0'9'24'0,"10"4"-22"0,-3-13 43 16,7 0-44-16,8 0 0 15,9 3 0-15,5-6 1 16,2 0-5-16,1-4 0 16,-4 4-5-16,-3-3 0 15,0-7-7-15,-14-2 0 16</inkml:trace>
  <inkml:trace contextRef="#ctx0" brushRef="#br2" timeOffset="149951.6">26409 6742 39 0,'-4'25'19'0,"-3"19"-9"15,7-38 29-15,-3 16-38 16,-4 9 1-16,3 1 0 16,1 8 0-16,-1 1-5 15,4 6 1-15,0-9-10 16,0-10 1-16,-3-6-3 15,3-10 0-15</inkml:trace>
  <inkml:trace contextRef="#ctx0" brushRef="#br2" timeOffset="151426.01">27076 6848 36 0,'-18'13'18'0,"-10"28"-17"0,21-29 18 0,-4 4-19 16,-6 3 1-16,-5 6-1 16,-2 6 1-16,3 0-2 15,3 4 1-15,0-10 0 16,4 0 0-16,4 0-7 16,-1-9 0-16,4-13-3 15,3-9 1-15</inkml:trace>
  <inkml:trace contextRef="#ctx0" brushRef="#br2" timeOffset="151665.5">26896 6798 42 0,'24'75'21'0,"-9"-15"-20"0,-8-44 41 15,0 5-41 1,7 8 0-16,0-1 0 0,4 0 0 16,3 0-2-16,0-3 1 15,0-6-3-15,-3-6 1 16,-4 3-8-16,-4-7 0 16,-6-9-4-16,3-6 1 15</inkml:trace>
  <inkml:trace contextRef="#ctx0" brushRef="#br2" timeOffset="152233.97">27160 6187 41 0,'4'9'20'0,"3"-6"-17"15,0-3 37-15,0-3-38 16,4 0 1-16,-1 0 1 16,4-4 0-16,0 1-5 0,1 0 1 15,-5 3 3-15,1 3 0 16,-4 0-1-16,0 6 0 16,-4 0-2-16,1 4 1 15,-4-1-2-15,0 0 0 16,0-2 0-16,0-1 0 15,-4 3-1-15,4-5 1 16,0 2 0-16,0 0 1 0,4 0 0 16,-4-2 0-16,3 2 1 15,8 3 0-15,0 4 0 16,6-4 1-16,-3 1-1 16,-3-1 0-16,-4 4 0 15,-7-1 0-15,-7 7-1 16,-4 3 0-16,-6 3-3 15,-8-3 0-15,-3 0-8 16,-7-13 0-16,-1-6-5 16,8-6 0-16</inkml:trace>
  <inkml:trace contextRef="#ctx1" brushRef="#br2">23389 4913 0,'0'0'16</inkml:trace>
  <inkml:trace contextRef="#ctx0" brushRef="#br2" timeOffset="153898.87">27608 7206 20 0,'-10'3'10'0,"3"-6"9"16,7 3 10-16,0 0-24 15,0 0 1-15,0 3 3 16,0-3 1-16,0 0-11 15,7-3 0-15,7 0 7 16,7 3 1-16,11 0-5 16,3-4 1-16,0 8-6 15,4-1 0-15,4-3-11 0,-8-3 0 16,-7 3-2-16,-7-7 0 16</inkml:trace>
  <inkml:trace contextRef="#ctx0" brushRef="#br2" timeOffset="154115.76">27679 6876 44 0,'-4'41'22'0,"-3"16"-24"0,7-42 42 0,0 7-40 16,0 6 1-16,0 7-4 15,0-4 1-15,4 10-2 16,-1-3 1-16,1-4-10 16,3-9 0-16</inkml:trace>
  <inkml:trace contextRef="#ctx0" brushRef="#br2" timeOffset="154575.74">28049 6607 46 0,'0'6'23'0,"7"3"-21"0,0-9 37 16,1 4-38-16,2 2 1 16,8-3 0-16,6 3 1 15,8-3-3-15,7-6 0 0,0 3 2 16,-4 3 1-16,-7 1-2 15,-7-8 1-15,1-2-2 16,-8 9 0-16,-4 13-3 16,-3 15 1-16,-3 4-2 15,-8 15 0-15,-3 3-1 16,0 19 0-16,-3-12-2 16,-1 0 1-16,1-4-6 15,2-9 0-15,1-9 0 16,0-16 0-16</inkml:trace>
  <inkml:trace contextRef="#ctx0" brushRef="#br2" timeOffset="154801.16">28116 6989 42 0,'4'10'21'0,"10"-10"-25"0,-7 0 44 16,0 3-37-16,7 0 1 16,4 0 1-16,7 3 1 15,3 1-8-15,4-4 0 16,3 0 1-16,4-3 0 16,3-3-10-16,0-3 0 15,4-7-4-15,-3-6 0 16</inkml:trace>
  <inkml:trace contextRef="#ctx0" brushRef="#br2" timeOffset="155058.13">28808 6867 43 0,'-4'38'21'0,"-24"18"-20"16,18-43 39-16,-5 2-39 16,-6 14 0-16,0 2 0 15,-4 0 0-15,4-6-2 16,4 7 1-16,2-1-3 16,1-6 1-16,4-3-10 0,3-6 1 15,0-13-3-15,3-9 1 16</inkml:trace>
  <inkml:trace contextRef="#ctx0" brushRef="#br2" timeOffset="155267.54">28480 6996 44 0,'28'43'22'0,"28"30"-24"0,-41-58 42 0,6 4-40 15,3 6 0-15,5 7-3 16,-5-1 0-16,5-3 0 16,-5-6 0-16,-3-6-8 15,-3-10 1-15,-4-15-3 16,-7-10 0-16</inkml:trace>
  <inkml:trace contextRef="#ctx0" brushRef="#br2" timeOffset="155655.5">28804 6484 46 0,'18'7'23'0,"7"2"-25"0,-15-9 47 16,1-3-44-16,3 3 0 15,0-3 1-15,0-3 0 16,4-1-2-16,3 4 1 16,11-3 1-16,-4 6 1 15,-3 0-1-15,-8 0 1 16,-3 0-2-16,-7 6 1 16,0 4-2-16,-10-1 0 15,-4 0-1-15,-4 4 1 0,1 6-1 16,-4 6 0-1,0-16 0-15,3 4 1 0,4-1 0 16,3 1 0 0,4-1 0-16,7-2 1 0,8-4-1 15,6-3 0-15,7-3-6 16,0 0 1-16,4-3-11 16,-7 6 0-16</inkml:trace>
  <inkml:trace contextRef="#ctx1" brushRef="#br2" timeOffset="3586.83">24761 4879 0,'0'0'15</inkml:trace>
  <inkml:trace contextRef="#ctx0" brushRef="#br2" timeOffset="157220.47">29401 7196 47 0,'3'10'23'0,"1"-1"-12"0,-4-9 23 16,0 0-32-16,7-3 0 0,3 0 1 16,4 0 1-16,4 3-6 15,3-3 0-15,11-4 0 16,7 7 1-16,-1 0-8 15,-2 0 1-15,-1-6-8 16,-7-7 1-16</inkml:trace>
  <inkml:trace contextRef="#ctx0" brushRef="#br2" timeOffset="157431.29">29390 6751 42 0,'3'41'21'0,"5"-13"-24"0,-5-15 34 15,1 12-31-15,-1 6 0 16,4 13-3-16,4 12 1 16,-1-2-4-16,1 5 1 15,-4 1-7-15,-7-16 1 16</inkml:trace>
  <inkml:trace contextRef="#ctx0" brushRef="#br2" timeOffset="158043.71">30194 6648 53 0,'-3'0'26'0,"-18"-22"-35"16,14 18 52-16,-4 11-43 0,-7-7 0 15,1 0 0-15,-1 3 0 16,-3 3 0-16,0 4 0 16,-4 5 0-16,0 7 1 15,4 6-1-15,3-3 1 16,1 4-1-16,6-4 1 15,8 0-2-15,3-6 0 16,7-1-1-16,7-11 1 16,7-4 0-16,-7-9 0 15,4-1 0-15,-1-2 1 0,1 0 0 16,0-4 0 0,-4 0 0-16,0 1 0 0,-3-1 0 15,-1 4 0-15,-3 3-1 16,0 9 1-16,-3 6 0 15,-4 4 1-15,0 6-1 16,-4 9 0-16,1 9 0 16,-1 1 0-16,1 3 0 15,-4 9 1-15,3-6-4 16,1-6 1-16,-1-4-5 16,0 1 1-16,4-7-7 15,4-9 0-15</inkml:trace>
  <inkml:trace contextRef="#ctx0" brushRef="#br2" timeOffset="158302.26">30484 7014 52 0,'0'29'26'0,"-22"8"-28"0,15-24 47 16,-7 12-44-16,-7-9 0 16,-7 15 1-16,-4 7 0 15,0 5-3-15,-3 1 0 16,3 0 0-16,4-6 1 0,3-10-7 16,4-15 1-16,7-10-10 15,11-16 1-15</inkml:trace>
  <inkml:trace contextRef="#ctx0" brushRef="#br2" timeOffset="158496.2">30110 7011 31 0,'0'-15'15'0,"24"49"-6"16,-13-18 15-16,7 9-20 16,-1-3 0-16,4 9 3 15,4 7 1-15,3-1-10 16,4 1 1-16,0-3 5 15,3 2 0-15,-3-2-5 16,-4-4 1-16,-3-6-8 16,-4-9 0-16,0-7-6 15,-7-15 0-15</inkml:trace>
  <inkml:trace contextRef="#ctx0" brushRef="#br2" timeOffset="158764.34">30635 7187 54 0,'14'16'27'0,"8"-13"-30"0,-12 0 51 0,4-3-47 16,4 0 0-16,3-6 0 15,7 6 0-15,4-7-3 16,3 1 1-16,1-3-3 16,-5-1 0-16,-2 1-9 15,-8-4 1-15,-7-9-4 16,0 3 0-16</inkml:trace>
  <inkml:trace contextRef="#ctx0" brushRef="#br2" timeOffset="159006.41">31168 6851 45 0,'7'32'22'0,"-14"30"-27"0,3-43 40 15,1 6-36-15,3 16 1 16,0-6-1-16,-4 12 1 16,1 9-4-16,-1-9 1 15,1 0-9-15,-4-19 1 0</inkml:trace>
  <inkml:trace contextRef="#ctx0" brushRef="#br2" timeOffset="161690.78">31651 6607 36 0,'4'0'18'0,"-4"6"-13"0,0-3 26 0,-4 0-28 15,-3 4 1-15,-7-1 0 16,-4-3 1-16,-6 6-6 16,-1 1 0-16,-3 2 3 15,0 4 1-15,3 0-2 16,0-1 1-16,8 4-2 15,2 0 1-15,5-3-2 16,3-4 0-16,10 7 1 16,8 3 0-16,10 6-1 15,14 0 1-15,1-2-1 16,2-1 1-16,-6-3-1 16,-7-1 1-16,-4 1-1 15,-3 7 1-15,-8 5-2 16,-6-9 1-16,-8 0-1 15,-6-3 1-15,-8 0-1 16,0-9 1-16,-3-7 0 0,0 3 0 16,3-5 2-16,4-11 0 15,4-15 2 1,3-9 0-16,7-7 0 0,7-12 1 16,10 0-1-16,8-6 1 15,3-4-6-15,-3 10 0 16,3-3-13-16,4-4 1 0</inkml:trace>
  <inkml:trace contextRef="#ctx0" brushRef="#br2" timeOffset="169258.53">25001 6930 34 0,'7'28'17'0,"4"16"-8"0,-7-32 17 16,3 13-26-16,0 10 0 15,0-7 0-15,0 7 1 16,0 5 0-16,3-2 0 16,-3-7 1-16,1-5 1 15,-1-1 0-15,3-3 0 16,1-4 0-16,3-5 0 15,0-1-1-15,4-8 1 16,3-14-3-16,3-15 1 0,-2-9-1 16,-5-17 0-16,-3-8-1 15,-3-13 1-15,-4 6 0 16,-3-6 0-16,-1 0 0 16,-3 6 0-16,0-3 0 15,-3 3 0-15,6 6 0 16,1 4 0-16,-1 3 0 15,1 6 1-15,-1 3-1 16,1 9 0-16,-1 7 0 16,4 6 0-16,0 3-1 15,0 7 1-15,4-1 0 16,0 4 0-16,3 2-1 16,3-2 1-16,1-7 0 15,3 1 0-15,0-7 0 16,8 3 0-16,-5 0-1 15,1 0 1-15,-4 4 0 0,0-1 0 16,0 3 0-16,-6 4 0 16,6 0 0-16,3 5 0 15,5-5 0-15,2 0 0 16,5-4 0-16,2-3 1 16,5 1-1-16,3-1 0 15,7 0 0-15,7 4 1 16,-11 2-1-16,7 4 1 15,8 0-1-15,3 6 1 16,7 0 0-16,7 0 0 16,0-3-1-16,4 0 1 15,3-4 0-15,7 4 0 0,8 6 0 16,2 0 0 0,5 7 0-16,3 2 1 0,10 4-1 15,8 3 1-15,-4-10-1 16,3-2 0-16,11-1-1 15,0 0 1-15,1-3-1 16,2-3 0-16,11 7 0 16,-6 2 0-16,2-9 0 15,15-3 0-15,-7 3 0 16,10-3 0-16,8 6 0 16,-8 0 0-16,4-12-1 15,3-4 1-15,1-3 0 16,-12-3 0-16,5-2-1 15,6 2 0-15,-14 3-1 16,11 3 1-16,11-2-3 16,-33 5 1-16,-10 7-5 15,-3 0 1-15,-29 3-8 0,-20-9 0 16</inkml:trace>
  <inkml:trace contextRef="#ctx0" brushRef="#br2" timeOffset="171091.84">22363 6823 47 0,'-18'10'23'0,"11"30"-21"16,3-27 23-16,-6 6-23 16,-4 3 0-16,-7 3 0 15,-1 3 0-15,1 6-4 16,4 7 0-16,-1-13-2 15,7 1 1-15,1-1-10 16,3-6 0-16</inkml:trace>
  <inkml:trace contextRef="#ctx0" brushRef="#br2" timeOffset="171347.3">22172 6864 40 0,'11'34'20'0,"6"17"-18"0,-10-36 30 16,7 7-31-16,4 10 0 0,3 5 2 16,-3-2 0-16,3 5-5 15,0 1 0 1,0-6 1-16,-3-7 1 0,0-6-7 15,-8-13 1-15,1-9-7 16,-8-9 1-16</inkml:trace>
  <inkml:trace contextRef="#ctx0" brushRef="#br2" timeOffset="171782.71">22493 6337 53 0,'28'19'26'0,"15"-7"-30"0,-29-8 50 15,3 2-47-15,1-3 1 16,0 0 0-16,-4 0 0 16,0 0 0-16,-7 4 0 15,-3-1-1-15,-8 3 0 16,-3-2 0-16,-4 2 1 16,1 7-1-16,-4-1 1 15,0-2-1-15,-1 3 0 0,1 2 0 16,4 4 1-16,3 0 0 15,3 0 0 1,4-9 0-16,7-7 0 0,7 0 1 16,11 1 0-16,7-1-3 15,3 0 0-15,0 4-7 16,-3-1 0-16,-4-3-5 16,-10 4 0-16</inkml:trace>
  <inkml:trace contextRef="#ctx0" brushRef="#br2" timeOffset="172051.6">22744 7046 52 0,'14'6'26'0,"17"-9"-30"0,-16 3 48 16,2 0-44-16,1-3 1 15,10-4-2-15,0 1 1 16,4 3-3-16,0 0 0 16,-11 0-7-16,-3-3 0 0,-4-4-5 15,-7-6 1 1</inkml:trace>
  <inkml:trace contextRef="#ctx0" brushRef="#br2" timeOffset="172240.5">22892 6952 34 0,'0'56'17'0,"10"13"-18"16,-10-47 26-16,4 0-26 15,-4 3 1-15,0-3-4 16,0 0 0-16,0-6-3 16,0-7 0-16</inkml:trace>
  <inkml:trace contextRef="#ctx0" brushRef="#br2" timeOffset="172518.43">23506 6854 45 0,'3'32'22'0,"-13"9"-23"0,6-26 39 0,-3 7-38 16,0 3 0-1,-4 10 0-15,-3-7 0 0,-7 7 0 16,3 8 0-16,1 8-1 16,-1-8 0-16,0-11-5 15,4-7 1-15,7-6-8 16,4-16 1-16</inkml:trace>
  <inkml:trace contextRef="#ctx0" brushRef="#br2" timeOffset="172727.47">23290 6980 34 0,'18'38'17'0,"17"18"-13"16,-24-43 24-16,3 8-27 16,0-5 0-16,0 0 1 15,0 9 0-15,4 0-3 0,7 0 0 16,-1 3 1-16,-2-3 0 15,-5-3-6-15,1 0 1 16,-4-9-6-16,-3-13 0 16</inkml:trace>
  <inkml:trace contextRef="#ctx0" brushRef="#br2" timeOffset="172983.62">23714 7112 54 0,'0'-4'27'0,"17"17"-35"15,-10-16 53-15,8 0-45 16,2 0 0-16,4-4-1 15,8 4 0-15,-1-3-4 16,0 0 1-16,-7-7-11 16,0-3 1-16</inkml:trace>
  <inkml:trace contextRef="#ctx0" brushRef="#br2" timeOffset="173402.11">24067 6732 42 0,'21'19'21'0,"3"0"-15"0,-13-16 29 15,0 3-33-15,3-3 1 16,3 0 0-16,4-3 1 0,4 0-5 15,3 0 0-15,1 0 2 16,-8 0 1-16,-4 4-2 16,-2 5 1-16,-12 0-1 15,-6 10 1-15,-8 13-2 16,-3-1 0-16,-4 0 0 16,1 4 0-16,-5 6 0 15,1-4 0-15,4 1 1 16,6-16 0-16,4-3 0 15,3-1 1-15,8 1 1 16,3-6 0-16,7-7-1 16,14-3 1-16,11-3-3 15,11 6 1-15,-8-2-14 16,-7-11 0-16,-21-2-2 16,-10 3 1-16</inkml:trace>
  <inkml:trace contextRef="#ctx0" brushRef="#br0" timeOffset="177410.64">22102 7378 21 0,'-11'0'10'0,"-24"22"9"16,24-19 10-16,1 0-26 0,-1 1 1 15,0-1 3-15,1-3 1 16,3 3-8-16,0-3 0 15,7 3 7-15,0-3 0 16,14 6 0-16,14-3 0 16,18 0-3-16,14 1 1 15,7-1-4-15,7-6 0 16,-7-4-6-16,-7-2 0 16,-4 0-14-16,-13-1 1 15</inkml:trace>
  <inkml:trace contextRef="#ctx0" brushRef="#br0" timeOffset="178342.89">25580 7275 9 0,'-14'0'4'0,"-4"9"23"0,15-9-17 15,-4 3-3-15,0 3 0 0,-1 1 5 16,1-1 0-16,4 0-14 16,-1-3 1-16,4 1 10 15,11-1 0-15,3-3-3 16,7-3 1-16,7-1-2 16,15 1 0-16,6 0-3 15,15-3 1-15,10 0-4 16,-4-1 1-16,-10 1-8 15,-7 3 0-15,-21 0-9 16,-21 9 0-16</inkml:trace>
  <inkml:trace contextRef="#ctx0" brushRef="#br0" timeOffset="181362.08">26197 4992 30 0,'0'-3'15'0,"0"15"-1"0,0-12 16 0,0 6-26 15,0 4 0-15,0-7 2 16,-3 10 0-16,-4 2-8 16,-4 10 1-16,-7 4 4 15,-10 8 1-15,-7 10-3 16,-4 10 0-16,0 5-1 15,1-2 0-15,2-7-4 16,8-15 0-16,3-10-10 16,8-12 0-16</inkml:trace>
  <inkml:trace contextRef="#ctx0" brushRef="#br0" timeOffset="181630.37">25919 5136 38 0,'10'25'19'0,"11"-15"-17"0,-10 5 23 15,0-5-23-15,6 12 0 16,4 3 1-16,8 6 0 15,-1 7-5-15,0 6 1 16,-7-7 2-16,0-5 0 16,-3-7-7-16,0-3 0 15,-4-16-6-15,0-12 1 16</inkml:trace>
  <inkml:trace contextRef="#ctx0" brushRef="#br0" timeOffset="182079.67">26434 4659 35 0,'0'10'17'0,"0"-7"-14"16,0-3 27-16,0-3-28 16,0-7 0-16,0 1 4 15,0-7 1-15,3 7-7 0,8 0 0 16,3 2 5 0,4 4 0-16,-1 3-1 0,-3 0 0 15,0 6-3 1,-3 4 1-16,-8-1-2 0,-6 1 1 15,-4 2-2-15,0 4 1 16,-4-4-1-16,1 4 1 16,-1 0 0-16,1 3 0 15,2 2 0-15,5 5 1 16,3-8 0-16,3-2 0 0,5 0 0 16,6-4 0-16,3-5-1 15,4 2 1-15,8-3-7 16,-5 4 0-16,-2-1-10 15,-15 10 0-15</inkml:trace>
  <inkml:trace contextRef="#ctx0" brushRef="#br0" timeOffset="185684.09">22059 6531 35 0,'-3'22'17'0,"-8"-6"-10"0,8-13 17 0,-4 0-25 16,-1 10 1-16,-2 3 0 15,-4-4 0-15,-7 10 0 16,-1 9 0-16,-9 7 0 16,6 19 0-16,4 15 0 15,3 15 1-15,4 11-1 16,7 2 0-16,7 0-1 16,14-12 1-16,7-9-5 15,8-7 1-15,-1-19-7 16,7-15 1-16</inkml:trace>
  <inkml:trace contextRef="#ctx0" brushRef="#br0" timeOffset="186434.01">24395 6368 40 0,'3'26'20'0,"8"14"-21"0,-4-27 35 0,7 6-33 16,7 9 1-16,0 0-1 16,0 16 1-16,8 9-2 15,-5 16 0-15,-6 13 1 16,-11 15 0-16,-11 13-2 16,-3 6 1-16,-10-10-8 15,-8-15 1-15,-10-15-6 16,7-17 0-16</inkml:trace>
  <inkml:trace contextRef="#ctx0" brushRef="#br0" timeOffset="187067.17">25739 7968 40 0,'0'-7'20'0,"-18"20"-18"0,11-10 35 15,-4 6-35-15,1 7 1 16,-4 3 1-16,-7 6 1 16,-1 3-7-16,-2 10 1 15,-5 6 3-15,1-7 1 16,4 4-2-16,-1 3 1 0,4-3-5 16,0 0 1-16,3-13-10 15,4-6 1-15,3-22-4 16,8-6 1-16</inkml:trace>
  <inkml:trace contextRef="#ctx0" brushRef="#br0" timeOffset="187293.64">25495 7996 35 0,'21'25'17'0,"1"6"-16"15,-15-24 28-15,3 5-28 16,1 10 1-16,3 3 2 16,0 13 0-16,7-1-5 0,0 4 0 15,4-3 3-15,0-1 0 16,-4 1-6-16,-7-10 0 16,4-9-8-16,-11-16 0 15</inkml:trace>
  <inkml:trace contextRef="#ctx0" brushRef="#br0" timeOffset="187771.25">25933 7604 41 0,'7'12'20'0,"0"-8"-23"16,-4-1 33-16,-3 0-30 15,-3 0 1-15,-1 3-1 16,1 4 1-16,-4 2-2 16,0 4 1-16,0 3 0 15,0-7 0-15,-1-5 0 16,5 2 0-16,-1-3-1 15,4 0 0-15,4-2-3 16,3 2 1-16,7 0-4 16,0-6 0-16,7-6-4 0,-3-10 1 15,3 1 1-15,-3-1 1 16,-1 0 4 0,-2 1 1-16,-5-1 6 0,1 6 1 15,-4 4 4-15,-4 6 1 16,1 6-1-16,-4 10 1 15,-4 0-3-15,-3 9 0 16,-3 9-4-16,-1 10 1 16,1-3-10-16,-5 0 0 15,1-7-3-15,7-5 0 16</inkml:trace>
  <inkml:trace contextRef="#ctx0" brushRef="#br0" timeOffset="188942.93">26183 8181 44 0,'0'9'22'0,"4"7"-12"0,-1-13 22 16,1 7-31-16,3-4 1 15,7 0-1-15,4 0 0 16,6 1-2-16,4-1 0 16,1-3-2-16,-5 0 0 15,-2-6-7-15,-5 0 1 0,-3-10-5 16,-7-2 1-16</inkml:trace>
  <inkml:trace contextRef="#ctx0" brushRef="#br0" timeOffset="189134.37">26254 8093 37 0,'3'31'18'0,"-3"35"-22"15,0-44 30-15,0 3-26 16,-3 13 0-16,-1 3 0 16,1 0 0-16,-1-4-3 15,-3-12 1-15,4-3-8 16,3-9 1-16</inkml:trace>
  <inkml:trace contextRef="#ctx0" brushRef="#br0" timeOffset="189437.37">26748 8112 42 0,'0'12'21'0,"-7"4"-23"0,7-6 37 0,0 2-36 16,-4 4 1-16,-3 6 0 15,-4 3 0-15,-3-3 0 16,4 0 0-16,-4 0-3 16,3-4 1-16,4-5-9 15,0-7 1-15,3-12-2 16,-3 0 0-16</inkml:trace>
  <inkml:trace contextRef="#ctx0" brushRef="#br0" timeOffset="189630.07">26585 8068 26 0,'11'16'13'0,"10"50"-7"0,-10-54 22 16,3 4-26-1,0 9 1-15,4-6 1 0,-1 6 0 16,-3 3-5-16,0 0 0 15,8 7 3-15,-5-4 0 16,1-6-2-16,-4-3 0 16,-3-3-5-16,-8-7 1 15,-3-2-7-15,-3-10 0 16</inkml:trace>
  <inkml:trace contextRef="#ctx0" brushRef="#br0" timeOffset="190127.51">26871 7648 34 0,'18'9'17'0,"3"-2"-11"16,-14-11 26-16,4 4-28 15,-1 0 0-15,1-3 1 16,6 0 1-16,-3 0-8 16,1 0 0-16,2 0 6 15,1 3 0-15,-1 0-3 16,-2 0 1-16,-5 0-1 16,-3 0 0-16,-3 3-1 0,-8 3 1 15,-3 0-2-15,0-2 1 16,-3 2-1-16,-1 3 0 15,-3 1 0-15,3-4 0 16,1 3 0-16,3 1 1 16,0-4 0-16,3 0 0 15,4-3 0-15,4 4 1 16,3 2-1-16,3-3 1 16,4 4-1-16,4-1 1 15,0 1-1-15,-4 2 1 16,0 1-1-16,-4 2 0 0,-3 1-1 15,-7 0 1 1,-7-1-2-16,-7-2 0 0,-3-4-10 16,-8-6 1-16,-7-9-3 15,0-3 0-15</inkml:trace>
  <inkml:trace contextRef="#ctx0" brushRef="#br0" timeOffset="192230.65">27411 8187 44 0,'0'19'22'0,"7"-6"-13"16,0-7 23-16,0 0-30 16,4 0 0-16,6-3 1 15,1 1 0-15,10-4-4 16,4 0 0-16,3-4 1 15,0 4 1-15,1 0-7 16,-5 7 1-16,-2-7-10 16,-12 0 1-16</inkml:trace>
  <inkml:trace contextRef="#ctx0" brushRef="#br0" timeOffset="192694">27866 7943 42 0,'3'3'21'16,"22"12"-19"-16,-14-15 30 0,-1 0-29 15,8-3 0-15,3 0 2 16,4 0 1-16,0 0-7 16,3 6 0-16,-4-6 4 15,1 0 1-15,-7 3-2 16,-1 3 0-16,-10 6-2 16,-3 4 0-16,-8 6 0 15,-6-1 0-15,-4 4-1 16,-4-3 0-16,-3 3 0 15,3 0 1-15,1 3 0 16,3 3 0-16,3 1 0 16,4-1 0-16,7-3 0 0,7 0 1 15,0-3-1-15,4 0 1 16,-1-6-2-16,8-1 1 16,3-2-5-16,4-7 1 15,3-6-11-15,7-6 1 16,-3-7-1-16,-4-2 1 15</inkml:trace>
  <inkml:trace contextRef="#ctx0" brushRef="#br0" timeOffset="192935.63">28610 8106 47 0,'-3'25'23'0,"-33"31"-25"16,22-37 46-16,-3 3-44 16,-11 6 1-16,6 7 0 15,1 5 0-15,-7 1-2 16,7-6 1-16,3-4-2 16,4-6 0-16,3-9-5 15,8-10 0-15,-1-3-7 16,4-12 0-16</inkml:trace>
  <inkml:trace contextRef="#ctx0" brushRef="#br0" timeOffset="193148.13">28374 8159 39 0,'14'31'19'0,"4"38"-16"0,-11-53 30 16,7 6-30-16,3 3 0 15,8 6 0-15,-4-2 1 16,1-4-6-16,-5-3 0 16,1 0 2-16,-1 0 0 15,-2-7-6-15,-1-12 1 16,-4-3-9-16,1-12 1 16</inkml:trace>
  <inkml:trace contextRef="#ctx0" brushRef="#br0" timeOffset="193549.07">28811 7870 47 0,'14'13'23'0,"4"-13"-22"15,-11-3 39-15,4 0-39 16,-1 0 0-16,4-1 0 16,-3 1 1-16,0 0-3 15,-4 0 1-15,0 0 1 0,-4 0 1 16,-3 3-1-16,0 3 0 16,-3 3 0-16,-4 7 0 15,-4-1-1-15,1 1 0 16,-1-7 0-16,-3 0 0 15,3 4 0-15,4 2 1 16,4 1 0-16,3-1 1 16,10-2-1-16,4-1 1 15,4 1-1-15,0-7 1 16,3 6-3-16,3-6 1 16,1 0-10-16,-7 4 0 15,-15-4-7-15,-3 3 1 0</inkml:trace>
  <inkml:trace contextRef="#ctx0" brushRef="#br0" timeOffset="194227.71">24511 8134 46 0,'-4'16'23'0,"12"-4"-20"0,-5-9 37 16,-3-3-37-16,4 0 0 16,3-3 1-16,7 0 1 15,14 3-7-15,7-3 1 16,8-3 3-16,2-1 0 15,5 1-6-15,-4-3 1 16,-4 2-13-16,-3-5 0 16</inkml:trace>
  <inkml:trace contextRef="#ctx0" brushRef="#br0" timeOffset="194632.36">25435 7742 37 0,'7'19'18'0,"7"-16"-10"16,-14-3 19-16,0 0-26 16,-7 3 1-16,-3-9-1 15,-8 6 1-15,-7 3-3 16,1 6 1-16,-8 10 1 0,-3 9 1 16,-4 4-1-1,4 15 0-15,6 12 0 0,8 13 1 16,0 16-1-16,7 0 0 15,3 3-1-15,8-6 0 16,10-13-2-16,14-16 0 16,14-12-6-16,11-16 1 15,11-21-6-15,-8-7 0 16</inkml:trace>
  <inkml:trace contextRef="#ctx0" brushRef="#br0" timeOffset="195292.16">29087 7689 30 0,'0'3'15'0,"14"19"-9"31,-11-16 22-31,4-3-26 0,0 6 0 0,4 13 4 15,3 7 1-15,7 5-7 16,11-2 1-16,7 5 4 16,0 7 0-16,-4 6-2 15,-3 4 0-15,-11 2-2 16,-18 10 0-16,-17 6-6 16,-14-3 1-16,-11 0-11 15,-14-16 1-15</inkml:trace>
  <inkml:trace contextRef="#ctx0" brushRef="#br0" timeOffset="195982.08">24888 9053 40 0,'15'0'20'0,"38"-3"-17"0,-32 3 27 0,3-4-26 15,26 1 0 1,20 0 2-16,33-3 1 16,10-7-9-16,21 1 1 0,17-4 5 15,4-9 1-15,8 3-3 16,20-3 0-16,-6 3-1 16,10 3 1-16,3-3-2 15,1 10 0-15,10-1-1 16,-11 1 0-16,11-4-1 15,11 3 1-15,-4 1-5 16,7-1 1-16,-10 7-11 16,-8-3 1-16</inkml:trace>
  <inkml:trace contextRef="#ctx0" brushRef="#br0" timeOffset="201687.39">28021 9310 29 0,'0'-6'14'0,"4"-4"-5"15,-4 10 15-15,0-6-21 16,0-4 0-16,-7-2 4 15,-4-1 1-15,-7 1-9 16,-6-4 0-16,-5 4 6 16,5 2 0-16,-4 4-2 15,-1 3 1-15,1 3-3 16,-4 0 1-16,1 3-1 16,2 3 0-16,1 4-1 15,3-1 1-15,4 4-2 0,4-1 0 16,3 1 0-16,3 2 1 15,4 4-1-15,7 0 1 16,11-3-1-16,6-1 1 16,8-5 0-16,0-10 1 15,3-7-1-15,0-2 1 16,-7-4-1-16,0-5 0 16,0 2 0-16,-3-6 0 15,0 3 0-15,-4-3 0 16,-4 10 0-16,1-1 0 15,0 7 0-15,-4 6 0 16,-11 9-1-16,1 7 1 16,-4 15 0-16,0 7 1 0,-1 9-1 15,-2 9 0-15,-1 1 0 16,-6 6 0-16,3-1-2 16,-1-5 0-16,5-4-6 15,-1-6 1-15,8-12-7 16,-1-17 0-16</inkml:trace>
  <inkml:trace contextRef="#ctx0" brushRef="#br0" timeOffset="202020.24">28370 9451 48 0,'-3'9'24'0,"-22"20"-24"0,15-20 41 15,-8 7-40-15,-7 9 0 16,-6 0 1-16,-1 3 0 15,0 10-3-15,0-1 0 16,4 1 1-16,3 0 0 0,8-10-5 16,3-6 1-16,3-7-11 15,7-15 1-15,1-12-1 16,6-10 0-16</inkml:trace>
  <inkml:trace contextRef="#ctx0" brushRef="#br0" timeOffset="202254.13">28071 9489 45 0,'7'59'22'0,"7"1"-25"16,-7-45 45-16,3 10-41 15,4 4 0-15,1-1 0 16,-1 3 0-16,-4 1-2 0,4-1 1 15,-3-9-3-15,0 0 0 16,-1-16-10-16,4-9 1 16,-3-13-2-16,-1-9 1 15</inkml:trace>
  <inkml:trace contextRef="#ctx0" brushRef="#br0" timeOffset="202649.25">28462 9053 52 0,'4'0'26'0,"6"3"-32"15,-3-3 54-15,0 0-46 16,0-3 1-16,4 0 1 15,3-1 1-15,0 4-7 16,0 0 1-16,-3 0 3 16,-4 4 1-16,0-1-3 15,-3 3 1-15,-8 3-2 16,-3 1 1-16,-4-1-1 16,-3 1 0-16,0 2 0 15,0 1 0-15,0-1 0 16,0 7 1-16,7-3 0 15,3 3 1-15,4-4 0 16,7 4 0-16,7-3 0 16,8-7 0-16,2-3-3 0,8 1 0 15,0-4-9 1,-4 0 1-16,-7-3-7 0,0 3 1 16</inkml:trace>
  <inkml:trace contextRef="#ctx0" brushRef="#br0" timeOffset="203281.64">28776 9655 45 0,'-7'19'22'0,"7"-19"-17"0,0 0 34 0,7 0-36 16,4-4 1-16,3 8 1 15,7-1 1-15,7-3-8 16,4 0 0-16,7 6 3 16,7 0 0-16,-8 1-5 15,-2-7 0-15,-5-4-6 16,-6-5 1-16,-7-4-8 16,-8-2 1-16</inkml:trace>
  <inkml:trace contextRef="#ctx0" brushRef="#br0" timeOffset="203544.55">28952 9523 43 0,'0'38'21'0,"-7"-1"-21"0,7-24 35 15,-7 12-34-15,0 6 0 16,0 7-3-16,4 6 1 15,-1 3-5-15,4-3 0 16,0-16-7-16,-3-6 1 16</inkml:trace>
  <inkml:trace contextRef="#ctx0" brushRef="#br0" timeOffset="204105.52">29679 9169 40 0,'11'-7'20'0,"-11"7"-12"0,0 0 33 16,0 0-38-16,0 0 1 15,-4-3 1-15,-3 3 0 16,-7 0-7-16,-4 0 0 15,-6 0 5-15,-1 0 0 16,4 0-2-16,0 3 0 16,-4 4-1-16,0-1 0 15,1 3-1-15,-1 4 0 16,7 3-2-16,1-4 0 0,6 4-1 16,4-4 1-16,7-2 0 15,4-4 0-15,6-3 1 16,4-3 0-16,0 0 2 15,8-6 0-15,-5 0 0 16,4 2 1-16,1 1-2 16,-5 0 1-16,1 0-1 15,-4 3 1-15,0 3-2 16,-3 3 0 0,-15 26 0-1,-3 9 1-15,0 6-1 16,-4 3 0-16,1-3-1 15,-1 3 1-15,4 0-8 16,0-9 0-16,4-16-2 16,6-6 1-16</inkml:trace>
  <inkml:trace contextRef="#ctx0" brushRef="#br0" timeOffset="204382.14">30021 9432 52 0,'0'16'26'0,"-24"40"-36"0,13-37 55 0,-7 6-45 15,-13 3 1-15,-5 13 0 16,1 3 0-16,3 0-3 15,1-3 0-15,2-10-3 16,5-9 0-16,3-9-9 16,3-17 0-16</inkml:trace>
  <inkml:trace contextRef="#ctx0" brushRef="#br0" timeOffset="204639.99">29722 9586 45 0,'28'59'22'0,"25"39"-24"0,-36-80 34 15,8 7-33-15,0 10 1 16,-1-1-5-16,1-8 0 16,-7-5-5-16,-1-5 1 15</inkml:trace>
  <inkml:trace contextRef="#ctx0" brushRef="#br0" timeOffset="205020.72">30215 9586 45 0,'-3'19'22'0,"6"-7"-14"16,1-12 35-16,3 0-41 0,0 3 1 15,4-6 1-15,10 6 0 16,7-3-6-16,7 0 0 16,8-3 2-16,-1-3 0 15,-3-7-7-15,-4 1 1 16,-10-1-11-16,-4-6 1 0</inkml:trace>
  <inkml:trace contextRef="#ctx0" brushRef="#br0" timeOffset="205365.5">30847 9062 36 0,'3'6'18'0,"1"54"-11"16,-4-41 21-16,-4 6-27 0,-3 12 0 15,-3 10 0-15,-1 1 0 16,-3 8-2-16,-4 4 1 15,-3 9-1-15,4 3 0 16,3-10-6-16,3-8 0 16,4-23-4-16,7-12 0 15</inkml:trace>
  <inkml:trace contextRef="#ctx0" brushRef="#br0" timeOffset="205860.03">31295 9294 39 0,'25'10'19'0,"3"-4"-17"15,-25-6 34-15,1 3-34 16,-8 3 0-16,-6 4 1 16,-8 12 1-16,-7-4-6 15,-3-8 1-15,0 2 3 16,-4 4 0-16,-3-3-3 15,-4-1 1-15,4-2-1 16,0-1 0-16,6 0-1 16,8 1 0-16,7 5-1 15,11 4 0-15,10 3 0 16,7 6 0-16,3-3 1 16,1 4 0-16,-4-1 0 15,-3-3 0-15,-4 3 1 16,-7 0 0-16,-4 1 0 0,-6-1 0 15,-4-9 0-15,-4-4 0 16,0-8 0-16,1-4 1 16,-1-9 0-16,7-1 1 15,4-5 1-15,0-7 1 16,14 0 2-16,4 0 0 16,7-6 2-16,10-6 0 15,0-10-1-15,11-6 1 16,7 0-3-16,7 0 1 0,-4 0-4 15,-3 9 0-15,-11 4-8 16,-7 9 1-16,-6 3-11 16,-8 9 0-16</inkml:trace>
  <inkml:trace contextRef="#ctx0" brushRef="#br0" timeOffset="211341.73">26910 5152 44 0,'7'6'22'0,"4"3"-11"0,-4-9 23 0,0 10-33 16,3-10 0-16,8 9 1 16,3-9 0-16,7 0-3 15,11-9 0-15,3 9 0 16,1 0 1-16,-12-10-7 15,-6 4 0-15,0-3-8 16,-7-4 1-16</inkml:trace>
  <inkml:trace contextRef="#ctx0" brushRef="#br0" timeOffset="211583.54">27097 5048 43 0,'0'25'21'0,"0"4"-15"0,3-20 32 16,1-3-37-16,-1 4 0 16,1 5 0-16,-4 4 0 0,0 6-4 15,-4 3 1-15,1 4-5 16,-4 2 1-16,3-9-8 15,-3-9 0-15</inkml:trace>
  <inkml:trace contextRef="#ctx0" brushRef="#br0" timeOffset="212242.61">27905 4747 59 0,'3'-6'29'0,"4"9"-36"0,-7-3 54 15,0-6-47-15,-3-4 1 16,-8 4 0-16,1-3 0 15,-8 9-2-15,-10-7 1 0,-8 14 1 16,-6 5 0-16,0 4-1 16,3 12 0-16,0 4-1 15,7 5 1-15,8-12-2 16,3 3 0-16,6 4-1 16,5-1 1-16,10-6-1 15,10-6 1-15,12-6 1 16,9-7 0-16,8-16 1 15,0-2 1-15,-4 9 0 16,-6-10 1-16,-1 1-1 16,0-7 1-16,-7 3-2 15,-3-3 1-15,-4 7-1 16,0 2 1-16,-7 4-2 16,-3 12 1-16,-4 10-1 15,-4-3 1-15,-3 12 0 0,3 9 0 16,1 4 0-1,-1 18 1-15,-3 4-1 0,4-1 0 16,-4 7-3-16,0-12 1 16,0-4-14-1,-7-16 1-15</inkml:trace>
  <inkml:trace contextRef="#ctx0" brushRef="#br0" timeOffset="-214267.09">22186 7811 23 0,'0'6'11'0,"7"-9"-9"0,-3 0 11 16,3 0-13-16,0 0 1 15,0-1 1-15,0 4 0 16,0 0-1-16,0 4 1 16,0 2 1-16,0 0 0 0,0 0 0 15,-3 1 0-15,3-4-1 16,0-3 1-16,4-6-3 16,3-7 1-16,-4 0-1 15,8-2 0-15,3-10 0 16,4 0 1-16,3 0-1 15,-3 6 0-15,3 6 0 16,-7 4 0-16,-3 12-1 16,-1 9 1-16,-6 4-2 15,-1 0 0-15,-2-1-1 16,-5 4 1-16,1-3-2 16,-1 0 1-16,4-4 0 15,0-2 1-15,0-1 1 16,0 0 1-16,0-2 0 15,4-4 1-15,0-3 0 16,3-3 0-16,0-4-1 16,3-2 0-16,5 0-1 15,-1-4 0-15,0 7-1 0,0-4 1 16,0 4 0-16,0 0 0 16,-3 9 0-16,-4-3 1 15,0 0 0-15,0-3 0 16,-3 3 0-16,-4 0 0 15,0 3-1-15,0-3 1 16,0 3 0-16,-3 0 0 16,-4 4 0-16,7-4 0 0,-7 0 0 15,3 0 1-15,1 0 0 16,3-3 0-16,3-3 0 16,8-3 0-16,7 3 0 15,-4-7 1-15,4-2-1 16,-4-1 0-16,0 0-1 15,0 7 1-15,0 0-1 16,-3 6 1-16,0 0-1 16,-1 6 0-16,1 4 0 15,-4-4 0-15,0 0 0 16,0 4 0-16,-3-1 0 16,-1 0 0-16,1 1-1 15,-4-1 1-15,4-3 0 16,-1 1 0-16,1-1 0 15,3-3 0-15,0-3 0 16,4-3 0-16,-1-3 0 16,4-4 0-16,-3 1-1 0,0 6 1 15,-1-3 0-15,-3 2 0 16,4 1 0-16,3 0 1 16,-7 3-1-16,0 6 0 15,4 7-1-15,-4 3 1 16,0-1 0-16,0 1 0 15,-3 0 0-15,0-4 0 16,3-6-1-16,-4-2 1 16,1-4 0-16,-1 0 0 15,1-4 0-15,-4 1 0 0,0 0 0 16,0-3 1-16,0 0-1 16,0-4 0-16,0-2 0 15,4-1 0-15,0 1 0 16,3 2 1-16,0 1-1 15,0 3 0-15,0 2 1 16,0 4 1-16,0 4-1 16,0 5 1-16,0 0-1 15,1 4 1-15,2-1 0 16,1-2 0-16,-1-1-1 16,1-2 0-16,3-7 0 15,0-4 1-15,4-5 0 16,3-4 0-16,1 4-1 15,6-4 1-15,-3 4-5 16,-1 6 1-16,-6 9-9 16,3 10 1-16</inkml:trace>
  <inkml:trace contextRef="#ctx0" brushRef="#br0" timeOffset="-212584.14">27608 10542 46 0,'-7'-3'23'0,"-14"0"-19"0,14 0 23 0,-7-4-27 16,-4 1 0-16,-6 0 0 16,-5 3 1-16,-6 3-2 15,7 3 1-15,3 3-1 16,4 0 1-16,0 7-2 16,3 3 1-16,4 3-2 15,0 2 1-15,3 5-1 16,8-8 1-16,3 1 0 15,3 0 0-15,5 0 1 16,6-3 0-16,10 2 1 16,5-8 0-16,-1-10 2 15,0 0 1-15,0 0-2 16,-7-3 1-16,1-1-1 16,-5 1 0-16,-3 0-1 15,0 0 1-15,-3-3-2 0,-4 12 1 31,-3-3-1-31,-1 7 0 0,-3 5 1 0,-3 7 0 16,-1 3 1-16,1 7 0 16,-5-1 0-16,1 10 0 31,0 12-3-31,0-3 1 16,4-3-10-16,3-12 0 15</inkml:trace>
  <inkml:trace contextRef="#ctx0" brushRef="#br0" timeOffset="-212312.93">27968 10865 52 0,'-14'25'26'0,"-11"13"-31"16,15-26 45-16,-4 7-40 16,3 6 0-16,-3-3 0 15,-4 0 1-15,1 0-2 16,-4 3 1-16,3 0-1 16,0 0 0-16,4-6-7 0,0-6 1 15,7-10-7-15,0-6 0 16</inkml:trace>
  <inkml:trace contextRef="#ctx0" brushRef="#br0" timeOffset="-212105.8">27827 11038 40 0,'11'53'20'0,"13"-37"-17"0,-13-10 30 0,3 6-33 15,4 7 1-15,-8 3-1 16,4 3 1-16,-3-3-3 16,-4 0 0-16,0-6-4 15,0-7 1-15,-3-6-7 16,-1-9 0-16</inkml:trace>
  <inkml:trace contextRef="#ctx0" brushRef="#br0" timeOffset="-211746.42">28088 10545 44 0,'11'3'22'0,"6"4"-18"0,-10-7 38 15,1 0-39-15,2 0 1 16,1 0 2-16,3 0 0 15,3 0-7-15,5-3 0 16,-1 3 5-16,0 0 0 16,-3 0-3-16,-4 0 1 15,-4 3-2-15,-3 0 0 16,-7 6-2-16,-7 4 1 16,-7 2-1-16,-3 4 0 15,-5 3-1-15,1-3 1 16,4 0 0-16,2 3 1 15,1 6-2-15,11-3 1 0,3-3-3 16,7-3 1-16,10 0-5 16,5-7 1-16,6-2-7 15,-3-13 0 1</inkml:trace>
  <inkml:trace contextRef="#ctx0" brushRef="#br0" timeOffset="-211472.53">28589 11047 55 0,'7'6'27'0,"7"-9"-34"0,-7-3 51 15,7-4-43-15,4 1 0 16,10 0-1-16,4-1 1 16,3 1-4-16,1 6 1 15,-5-4-6-15,-2 1 0 16,-8 0-7-16,-7-13 0 16</inkml:trace>
  <inkml:trace contextRef="#ctx0" brushRef="#br0" timeOffset="-211263.95">28815 10724 38 0,'3'13'19'0,"4"46"-13"16,-7-40 28-16,4 9-31 16,-4 13 0-16,0 0-1 15,-4 9 1-15,1 9-5 16,-4-5 0-16,0-13-1 15,0-7 1-15,0-9-10 16,3-6 1-16,4-16-2 16,4-9 0-16</inkml:trace>
  <inkml:trace contextRef="#ctx0" brushRef="#br0" timeOffset="-210814.53">29316 10621 56 0,'10'-7'28'0,"-3"1"-39"0,-7 6 58 16,-3 0-47-16,-4 3 0 15,-7 7 1-15,-4 5 0 16,-3 4-1-16,0-3 0 0,0-4 0 15,-4 7 1 1,4 6 0-16,0-3 0 0,3 0-2 16,4 0 1-16,7-3-2 15,3 0 1-15,8-7-1 16,6-2 0-16,5-4 0 16,2-6 0-16,4-6 1 15,4-7 0-15,0 1 1 16,-1-4 0-16,1 3 0 15,-4 1 1-15,0-1-2 16,-3 7 1-16,-4 9-1 16,-3 6 0-16,-4 10 0 15,-4 10 0-15,-3 8 0 16,-3 4 0-16,-1-7-1 16,1 1 1-16,-1 6-3 15,1-1 0-15,3-8-9 16,0-10 0-16</inkml:trace>
  <inkml:trace contextRef="#ctx0" brushRef="#br0" timeOffset="-210571.51">29757 10944 44 0,'-4'31'22'0,"-20"44"-24"0,13-69 34 0,-10 10-32 16,-7 9 1-16,-8 3 0 15,12 7 0-15,-1-7-2 16,4 0 1-16,0-6-3 16,7-6 1-16,3-7-10 15,4-5 0-15</inkml:trace>
  <inkml:trace contextRef="#ctx0" brushRef="#br0" timeOffset="-210390.34">29510 10987 37 0,'28'85'18'0,"29"-25"-11"15,-40-35 25-15,8 3-32 16,3 7 1-16,4 2-2 15,0 4 1-15,-1-3-5 0,-2-10 0 16,-5-3-7-16,-3-13 1 16</inkml:trace>
  <inkml:trace contextRef="#ctx0" brushRef="#br0" timeOffset="-209926.48">30050 10947 49 0,'14'12'24'0,"0"4"-21"16,-4-16 43-16,8 0-44 16,3 3 1-16,7 0 2 0,1-3 1 15,2 3-8-15,1 0 0 16,0 1 3-16,0 2 0 16,-4-3-5-16,0 0 0 15,-7-6-10-15,-3 0 1 16,-7-3-5-16,-1-4 1 15</inkml:trace>
  <inkml:trace contextRef="#ctx0" brushRef="#br0" timeOffset="-209657.94">30681 10548 44 0,'4'22'22'0,"-11"54"-28"16,3-61 39-16,-3 17-34 16,-4 18 1-16,1 9-3 15,3 1 0-15,0 3 3 16,3-4 0-16,1 1-7 15,-1-16 0-15,4-13-5 16,-3-12 1-16</inkml:trace>
  <inkml:trace contextRef="#ctx0" brushRef="#br0" timeOffset="-209119.17">31037 10780 39 0,'36'32'19'0,"-36"-26"-23"0,0-3 34 0,0 0-31 16,-4 4 1-16,-6 2-1 15,-5 4 1-15,-6 2 0 16,-7-2 0-16,-7 3-2 16,-4-7 0-16,-3 3-2 15,3-5 1-15,4-1 0 16,3-3 1-16,4 0-1 15,6 0 1-15,8 1 2 16,7 2 1-16,7 3 0 16,11 10 1-16,6 3-1 15,5 0 0-15,2 3 0 16,1 3 0-16,0 4-3 16,-8-1 1-16,-6-3 0 15,-4-3 0-15,-7-6-1 16,-4 0 1-16,-3-7 0 15,-3-5 1-15,-1-1-1 16,1 0 1-16,3-6 3 16,0 0 0-16,0-9 2 15,3-4 1-15,4-2 1 16,0-4 1-16,4-3 0 0,6 0 0 16,4 6-3-16,7 1 1 15,8-11-3-15,6-2 1 16,7-3-3-16,4 0 1 15,3-4-3-15,-10 7 1 16,18-7-5-16,-15 4 1 16,-7 6-11-16,-10 0 0 15,-14 6-2-15,-15 13 1 0</inkml:trace>
  <inkml:trace contextRef="#ctx0" brushRef="#br0" timeOffset="-208500.77">26360 10868 61 0,'42'16'30'0,"39"-7"-46"15,-53-12 64-15,11-3-51 16,0-3 1-16,-4 2-15 16,-3-5 1-16,7-7 10 0,-8-3 1 15</inkml:trace>
  <inkml:trace contextRef="#ctx0" brushRef="#br0" timeOffset="-208201.94">27234 10307 47 0,'8'19'23'0,"-12"-10"-25"0,0-6 38 0,-6 10-37 15,-8 3 1-15,-3 2-1 16,-7 14 0-16,-4-4 1 15,0 10 1-15,1 12-2 16,-1 3 1-16,4 13 0 16,3 15 0-16,14 1-1 15,4 3 0-15,7-4-3 16,18-12 0-16,14-12-7 16,17-10 0-16,4-19-2 15,0-6 1-15</inkml:trace>
  <inkml:trace contextRef="#ctx0" brushRef="#br0" timeOffset="-207616">31249 10185 46 0,'11'19'23'0,"20"31"-21"16,-27-44 48-16,21 25-47 0,6 13 0 15,12-3 1-15,3 12 0 16,6 10-6-16,-13 0 0 15,-10 12 3-15,-12 19 0 16,-17 6-4-16,-21 4 0 16,-18 18-5-16,-21-9 0 15,-7-19-9-15,-7-3 1 16</inkml:trace>
  <inkml:trace contextRef="#ctx0" brushRef="#br0" timeOffset="-206850.52">26702 11395 28 0,'24'13'14'0,"19"2"-4"0,-29-8 13 0,11-1-20 15,10 3 0-15,4 1 3 16,10 2 0-16,15-2-6 15,-1-1 1-15,8-3 4 16,10 4 0-16,18-1 0 16,13-3 0-16,12 4 0 15,17-1 0-15,21-3 0 0,15-6 0 16,17 0 0 0,0-6 1-16,24 6-2 0,1-9 0 15,28 6-2-15,0 3 1 16,18 3-4-16,-18-3 1 15,10 0-2-15,-6-6 1 16,-36-4-1-16,-28-2 0 16,-36-1 0-16,-20-3 1 15,-29 4-5-15,-21 2 1 16,-21 4-14-16,-21 6 1 16</inkml:trace>
  <inkml:trace contextRef="#ctx0" brushRef="#br0" timeOffset="-206326.78">30963 12355 52 0,'7'6'26'0,"-14"-28"-25"0,4 13 35 15,-8-4-36-15,-13-3 0 0,-12 4 0 16,-24 2 1-16,0 4-3 16,-14 6 1-16,-10 6-2 15,2 13 0-15,-9 9-4 16,10 13 0-16,10 13-6 16,18 18 0-16,14 6 0 15,15-3 0-15</inkml:trace>
  <inkml:trace contextRef="#ctx0" brushRef="#br0" timeOffset="-206221.84">30420 12969 39 0,'141'-22'19'0,"-7"-65"-25"16,-106 65 40-16,4-13-35 15,-7 1 0-15,-11-7-20 16,-14-9 0-16</inkml:trace>
  <inkml:trace contextRef="#ctx0" brushRef="#br0" timeOffset="-200470.02">26529 1580 36 0,'-11'38'18'0,"-31"-20"-14"16,28-8 18-16,-14 12-21 15,-8 6 1-15,-2 7 1 16,2 5 0-16,1 11-4 16,0-8 1-16,3 4 1 15,4-6 1-15,7-9-5 16,6-7 1-16,5-10-9 16,10-12 0-16</inkml:trace>
  <inkml:trace contextRef="#ctx0" brushRef="#br0" timeOffset="-200228.29">26166 1624 30 0,'10'28'15'0,"1"7"-4"0,-4-26 18 15,-7 10-27-15,7 6 1 0,7 3 2 16,4 16 1-16,6 0-7 15,8 0 0-15,0-3 3 16,0-1 1-16,-4-5-6 16,-4-4 0-16,-2-9-10 15,-5-9 0 1</inkml:trace>
  <inkml:trace contextRef="#ctx0" brushRef="#br0" timeOffset="-199793.86">26741 1012 54 0,'3'7'27'0,"29"2"-30"0,-22-3 45 15,5-2-42-15,2-8 1 16,8-5 0-16,3 3 0 16,-3-1-2-16,-4 4 1 15,-7 3 0-15,-3-6 0 16,-4 12 0-16,-7 4 0 15,-4 5-1-15,-6-11 0 16,-5 11-1-16,-6 4 1 0,0-3-1 16,0 6 1-16,0 3 0 15,7-6 0-15,7-1 0 16,3 4 0-16,8-3 2 16,6 0 0-16,8-10-1 15,10 7 0-15,4-7-5 16,7 1 1-16,3-7-10 15,-7 3 0-15</inkml:trace>
  <inkml:trace contextRef="#ctx0" brushRef="#br0" timeOffset="-199387.39">27009 1875 42 0,'17'19'21'0,"26"-1"-12"0,-26-11 30 0,8-7-37 15,7 0 0-15,3 0 0 16,4 0 0-16,0 0-5 15,-1 0 1-15,-2 0-3 16,-5 0 1-16,-2 3-11 16,-12-13 1-16</inkml:trace>
  <inkml:trace contextRef="#ctx0" brushRef="#br0" timeOffset="-199137.95">27266 1815 35 0,'-3'50'17'0,"-4"32"-12"0,7-63 21 16,0 15-27-16,0 4 1 15,-4-7-5-15,4 1 0 16,0-10-3-16,0-4 1 0</inkml:trace>
  <inkml:trace contextRef="#ctx0" brushRef="#br0" timeOffset="-198652.58">28042 1589 44 0,'21'4'22'0,"-3"-26"-14"16,-11 12 37-16,0 4-43 16,0-3 1-16,-3-1 0 15,-8-6 0-15,-6 4-4 16,-15 3 0-16,-10-1 3 15,-1 4 0-15,1-4-1 0,0 10 0 16,3 10-1-16,0 6 1 16,4 2-2-1,3 11 1-15,4-11-1 0,7 7 0 16,7 1-1-16,7-5 0 16,11 5 0-16,6-8 1 15,1-2 0-15,17-7 0 16,4-9 1-16,3-6 0 15,4-6 0-15,-3-4 1 16,-8 13-1-16,-3-10 0 16,-11 1-1-16,-7 2 1 15,-7 1-1-15,-7 0 1 0,-4 12-1 16,1 3 1-16,-8 13-1 16,-3 9 1-16,0 10 0 15,4-7 1-15,-19 35-2 16,8 18 1-16,0-8-5 15,0 2 1-15,-4-6-11 16,7-9 0-16</inkml:trace>
  <inkml:trace contextRef="#ctx0" brushRef="#br0" timeOffset="-189806.79">14457 14478 86 0</inkml:trace>
  <inkml:trace contextRef="#ctx0" brushRef="#br1" timeOffset="-184989.56">12192 14249 43 0,'0'3'21'0,"0"-9"-11"16,0 6 22-16,-4 0-30 0,-3 3 1 16,-3 3 1-16,-8 10 1 15,-6-1-6-15,-5 7 0 16,1 3 3-16,-4 7 1 15,1 5-3-15,6 7 0 16,-3 0-4-16,3 0 1 16,-3 0-8-16,3-10 1 15,7-12-6-15,1-12 1 16</inkml:trace>
  <inkml:trace contextRef="#ctx0" brushRef="#br1" timeOffset="-184750.66">11864 14173 40 0,'7'44'20'0,"14"0"-14"16,-10-28 33-16,6 15-37 15,1-3 0-15,7 10 1 16,3 9 1-16,0 0-5 15,0 3 0-15,1-3 2 16,-5-3 0-16,-3-15-8 16,-3-14 0-16,0-18-8 15,-4-9 1-15</inkml:trace>
  <inkml:trace contextRef="#ctx0" brushRef="#br1" timeOffset="-184345.54">12453 13719 54 0,'7'19'27'0,"7"-13"-27"0,-7-3 46 0,0 0-44 16,0 3 1-16,0 1 3 15,1-7 1-15,2 6-8 16,4-6 0-16,4 0 4 16,3 6 1-16,-3 0-2 15,-4 4 1-15,-4 2-4 16,-3 4 1-16,-7-3-3 16,-7 2 1-16,-3 4-2 15,-8 3 0-15,0 0 0 16,-3 0 0-16,7-3 1 15,0 0 0-15,4-4 3 16,6-2 0-16,8 3 1 16,3-7 0-16,7 0-1 15,7-2 1-15,4-1-6 16,6-3 0-16,1 0-11 16,0-6 0-16</inkml:trace>
  <inkml:trace contextRef="#ctx0" brushRef="#br1" timeOffset="-184012.98">12852 14371 58 0,'7'31'29'0,"7"-21"-29"15,-7-7 47-15,4 0-43 16,3 0 0-16,3 0 1 16,-3 0 0-16,8-3-7 15,6 0 0-15,11 0 4 16,-1 4 0-16,1-1-7 15,-4-3 0-15,-6 0-14 16,-5 0 1-16,-6-10-1 16,-4-2 0-16</inkml:trace>
  <inkml:trace contextRef="#ctx0" brushRef="#br1" timeOffset="-183818.64">13010 14289 39 0,'22'69'19'0,"-15"13"-23"0,-4-60 35 15,-3 6-32-15,-7 0 1 16,4 10-3-16,-8 6 1 16,0-6-2-16,4-10 0 15,0-6-7-15,-3-16 1 0</inkml:trace>
  <inkml:trace contextRef="#ctx0" brushRef="#br1" timeOffset="-183309.54">13843 13973 58 0,'49'25'29'0,"-13"-13"-34"16,-29-12 59-16,0 0-53 15,0 4 1-15,-7-1-2 16,-7 3 1-16,-4 3-2 16,-13-2 0-16,-5 2 1 15,-13 7 1-15,-7 6-2 0,-1 3 0 16,8 0 0-16,0 3 1 15,6-3-1-15,4 3 0 16,4-3-2-16,7-3 1 16,7 0-2-16,10-6 1 15,8-3 0-15,0-10 0 16,10-10 1-16,10-8 0 16,12-4 2-16,6-3 1 15,4-6 0-15,-4-4 0 16,-3 7-1-16,-7 0 1 15,-4 3-1-15,-7 7 1 16,-3 5-1-16,-11 7 0 0,-7 3 0 16,-4 13 0-1,-6 12 0-15,-4 9 1 0,-8 19-1 16,-2 4 1-16,-8 21-2 16,-3 10 0-1,3 9-5-15,-3-3 0 0,-1-18-9 16,1-7 0-16</inkml:trace>
  <inkml:trace contextRef="#ctx0" brushRef="#br0" timeOffset="-144562.21">11553 14885 21 0,'0'0'10'0,"0"16"3"0,0-16 10 15,4 3-19-15,0 0 0 16,-1 0 4-16,4 0 0 16,7-3-9-16,4 0 0 15,10 0 6-15,14 0 1 0,4 0-2 16,21 7 0-16,22 5-2 15,30 1 1-15,12-1-2 16,17-8 0-16,21-1-1 16,1-10 1-16,6-5-1 15,4-7 0-15,-14-3-1 16,0-3 1-16,0 6-3 16,-22 10 0-16,-13 2-11 15,-15 1 0-15,-21 6-1 16,-24 6 1-16</inkml:trace>
  <inkml:trace contextRef="#ctx0" brushRef="#br0" timeOffset="-143612.65">11624 15569 39 0,'0'28'19'0,"-11"16"-16"16,8-35 19-16,-1 4-22 16,1-1 1-16,-1-2 0 15,1-4 1-15,-1-3-2 0,1 0 1 16,-1-3 1-16,1-3 1 15,3 0 0-15,0-3 0 16,3 0-3-16,4 2 1 16,4 1-9-16,-1-3 0 15,1-3-5-15,3 2 1 16</inkml:trace>
  <inkml:trace contextRef="#ctx0" brushRef="#br0" timeOffset="-143344.93">11649 15211 12 0,'3'-9'6'0,"1"3"-14"16,-4-4 0-16</inkml:trace>
  <inkml:trace contextRef="#ctx0" brushRef="#br0" timeOffset="-142922.71">11839 15581 43 0,'7'38'21'0,"-3"-13"-22"16,-4-22 42-16,0 0-39 16,0 1 0-16,0-4 1 15,0 0 1-15,0-7-5 16,0 7 0-16,0-12 3 15,0-4 1-15,-4-3-2 16,4 4 0-16,-3-1-1 16,3-6 1-16,0 0-1 15,0 3 1-15,3-3-1 16,4 7 1-16,-3-1-2 16,3 0 1-16,7 10-2 15,0 3 0-15,0 6-6 0,7 3 0 16,-3-3-8-16,-4 4 1 15</inkml:trace>
  <inkml:trace contextRef="#ctx0" brushRef="#br0" timeOffset="-142563.83">12146 15691 40 0,'0'32'20'0,"11"-14"-15"0,-11-18 30 0,3 3-32 16,1 4 0-16,-1-4 2 16,1 0 0-16,-4-3-6 15,0 0 0-15,3-6 4 16,1-7 1-16,-1-6-3 15,1-6 1-15,-1-6-1 16,1 6 0-16,3-3-1 16,0 3 1-16,4 3-1 15,3 3 1-15,3 3-3 16,1 4 0-16,3-1-4 16,0 7 0-16,1 3-8 15,-5 6 0-15,-3-3-2 16,-7 9 0-16</inkml:trace>
  <inkml:trace contextRef="#ctx0" brushRef="#br0" timeOffset="-142203.02">12474 15644 52 0,'21'19'26'0,"-3"3"-35"0,-7-19 53 15,6 3-43-15,4-3 0 0,1-3 1 16,-1-3 0-16,0-3-3 16,-3-3 1-16,-4-4 1 15,-7-3 0-15,-7-2-1 16,-4-1 0-16,-6 3-2 16,-8 4 1-16,-7 2-3 15,1 4 1-15,2 6-1 16,1 6 1-16,4 4 0 15,-1 5 0-15,7 4 1 16,4 6 0-16,4 0 2 16,6 0 1-16,8 7-1 15,3-1 0-15,11-3-4 16,3-3 0-16,0-9-8 16,4-10 1-16,3-15-1 15,0-10 0-15</inkml:trace>
  <inkml:trace contextRef="#ctx0" brushRef="#br0" timeOffset="-141767.28">13039 15026 27 0,'7'-25'13'0,"-7"25"-5"0,3 7 26 16,1 5-32-16,-1 16 0 15,-3 7 1-15,0 12 0 16,0 6-3-16,0 7 1 15,0-4 3-15,0-3 1 16,0 4-2-16,0-4 1 0,0 1-1 16,0-11 0-16,4-8-2 15,-4-4 1-15,3-9-2 16,-3-6 0-16,4-4 0 16,-4 1 0-16,0-7-1 15,0-3 1-15,-4-6-1 16,-6-6 0-16,-1-4-1 15,1 1 1-15,-1 2 0 16,0 4 0-16,1 6-1 16,-4 6 1-16,0 4 0 15,0 2 0-15,-1 4 1 16,1-3 0-16,4 2 0 16,-1 1 0-16,8 3 0 15,3 3 0-15,3 0-1 16,8 0 0-16,-4-4-3 15,3 1 0-15,1-6-5 16,-4-4 0-16,4-6-4 16,-1-12 0-16</inkml:trace>
  <inkml:trace contextRef="#ctx0" brushRef="#br0" timeOffset="-141497.43">13226 15732 28 0,'7'19'14'0,"-7"-19"-12"0,0 6 22 0,0 7-23 15,0 2 0-15,3 7 3 16,1-3 0-16,-1 0-4 16,4 0 1-16,0-7 2 15,4-2 1-15,3-7 0 16,4-6 0-16,3-7-1 15,0-6 0-15,0-9-2 16,0 3 1-16,-3-9-5 16,-4 0 0-16,4-1-10 15,-15 1 0-15</inkml:trace>
  <inkml:trace contextRef="#ctx0" brushRef="#br0" timeOffset="-140821.89">13772 15581 31 0,'18'4'15'0,"17"-20"-5"16,-24 13 16-16,3-4-23 16,-3 1 1-16,-1 6 3 0,1-3 0 15,-4 0-8-15,-4 3 0 16,-3 3 5-16,-3 3 1 31,-18 13-2-31,0 3 0 16,-1 0-2-16,1 0 0 15,0 0-1-15,0 0 0 16,0 3-1-16,7 0 1 16,-1 3-1-16,8 1 1 15,11-4-1-15,10-3 1 16,7-7-3-16,7-5 0 16,4-4-7-16,0-6 1 0,-4-13-5 15,-7 1 0-15</inkml:trace>
  <inkml:trace contextRef="#ctx0" brushRef="#br0" timeOffset="-140575.02">14079 15663 39 0,'4'25'19'0,"-1"-3"-20"0,-3-16 33 16,0 1-32-16,0-1 0 16,-3 9-1-16,-1-2 1 15,1 3 0-15,-1 3 0 16,1-4-5-16,-1-5 1 16,4-7-7-16,-3-13 0 15</inkml:trace>
  <inkml:trace contextRef="#ctx0" brushRef="#br0" timeOffset="-140343.15">14041 15315 36 0,'3'9'18'0,"4"13"-17"0,-3-19 28 15,3 0-29-15,-4 4 0 0,1-4 0 16,-1-6 0-16,4 0-3 15,4-4 0-15,3-2-7 16,4-10 0-16</inkml:trace>
  <inkml:trace contextRef="#ctx0" brushRef="#br0" timeOffset="-139935.68">14397 15133 36 0,'-4'72'18'0,"-10"25"-16"15,14-65 27-15,0 8-30 16,-3 4 1-16,-1 10 0 0,1 2 1 16,-1-12-1-16,4-6 0 15,0-10-2-15,0-6 1 16,0-3-3-16,0-7 1 15,-3-2-2-15,-1-7 0 16,-3-6-1-16,-4-7 0 16,-3-6-2-16,4-2 1 15,-4-4 2-15,3 3 0 0,0 3 3 16,8 4 0 0,3 2 4-16,7 4 1 0,0 0 6 15,7 3 0-15,4 6 1 16,10 6 1-16,4 4-1 15,10 2 0-15,-3 1-3 16,-7 3 1-16,-4 0-4 16,-3-1 1-16,-11-2-3 15,-7 6 0-15,-7 3-3 16,-11 3 1-16,-6-2-4 16,-8-8 1-16,-3-8-5 15,3-4 0-15,4 0-6 16,3-9 0-16</inkml:trace>
  <inkml:trace contextRef="#ctx0" brushRef="#br0" timeOffset="-139590.62">14736 15164 37 0,'7'-3'18'0,"-11"3"-8"0,4 3 29 0,4 0-36 16,-1 7 1-16,-3 9-1 15,4 6 1-15,-1 12-6 16,-3 10 1-16,-3 10 2 15,-1 12 1-15,-3 3-3 16,0 3 0-16,0-6-2 16,3-9 0-16,1-13-4 15,3-16 0-15,0-3-7 16,3-15 1-16,4-13-1 16,4-13 1-16</inkml:trace>
  <inkml:trace contextRef="#ctx0" brushRef="#br0" timeOffset="-139215.33">14891 15685 36 0,'7'22'18'0,"3"-6"-16"0,-6-16 37 16,3 3-35-16,4 0 0 15,-1 0 2-15,4-3 1 16,7 0-9-16,4-3 1 15,0 0 5-15,0-4 0 16,-4-2-3-16,-4-4 1 16,-3-2-2-16,-3-1 0 15,-7 0-3-15,-8 4 1 16,-7 2-1-16,-3 4 0 16,-3 9 0-16,-4 7 0 0,-4 5 0 15,4 4 1-15,7 3 2 16,3 3 0-16,7 3 1 15,4-2 1-15,7 2 0 16,8-6 1-16,2-7-1 16,8-2 0-16,3-7-4 15,4-3 1-15,0 0-10 16,-8-3 1-16,-6-9-4 16,-4-3 0-16</inkml:trace>
  <inkml:trace contextRef="#ctx0" brushRef="#br0" timeOffset="-134082.59">23255 13208 35 0,'0'9'17'0,"4"-9"-9"16,-4 0 18-16,0 0-22 15,0 0 1-15,-4 3 1 16,-6 3 0-16,-8 10-8 15,-7 3 1-15,-3 12 5 16,-7 7 0-16,-4 3-3 16,-3 12 1-16,6 0-2 15,5 4 0-15,2-1-5 16,1-6 1-16,10-6-10 16,8-9 0-16,-1-23-1 0,4-12 1 15</inkml:trace>
  <inkml:trace contextRef="#ctx0" brushRef="#br0" timeOffset="-133822.15">22916 13327 48 0,'15'31'24'0,"9"10"-28"15,-13-22 50-15,6 0-45 16,8 6 0-16,0 3 1 16,-7-6 0-16,10 9-3 15,-4 0 0-15,1-2-1 16,-4-1 1-16,-3-6-9 16,-4-6 1-16,-3-16-6 15,-1-10 0-15</inkml:trace>
  <inkml:trace contextRef="#ctx0" brushRef="#br0" timeOffset="-133391.22">23368 12637 52 0,'0'-3'26'0,"11"0"-30"0,-4-1 48 16,0 1-41-16,3 0 0 16,-3-3 2-16,4 3 0 0,7-3-6 15,3 6 0-15,-4 0 4 16,1 0 1-16,-4 0-3 15,-3 6 1-15,-8 9-3 16,-3 4 1-16,-10 6-3 16,-1-9 1-1,-7 25-1 1,4 0 0-16,0-4 1 16,7-2 0-16,-3-1 1 15,10-9 0-15,0-6 1 16,10-3 0-16,8-7-2 15,10-9 1-15,7 3-6 16,4 0 1-16,3 1-9 16,-3-8 0-16</inkml:trace>
  <inkml:trace contextRef="#ctx0" brushRef="#br0" timeOffset="-133028.81">23770 13524 52 0,'7'3'26'0,"7"1"-24"0,-7-4 43 0,8-4-43 15,2 4 0-15,4 0 3 16,8 0 1-16,-1-3-9 16,4 0 1-16,6 3 2 15,1 0 1-15,-7 0-7 16,-4 0 1-16,-7-3-13 15,-7-6 0-15,-14-7 1 16,-3 0 0-16</inkml:trace>
  <inkml:trace contextRef="#ctx0" brushRef="#br0" timeOffset="-132835.41">23985 13270 34 0,'4'44'17'0,"-1"-22"-17"0,-3-6 32 16,0 9-31-16,-3 6 0 16,-4 4 0-16,0 9 1 15,0 3-3-15,3 3 0 16,1 0-2-16,-1-6 0 16,4-3-8-16,4-22 1 15</inkml:trace>
  <inkml:trace contextRef="#ctx0" brushRef="#br0" timeOffset="-132354.42">24723 13013 47 0,'14'6'23'0,"-7"-12"-20"16,-7 6 41-16,0-3-44 16,-7 3 1-16,-11 0-1 15,-7 0 0-15,-3 0 0 16,-4 3 0-16,-6 3 0 16,-1 7 1-16,-3 9-1 0,3 6 0 15,0 13-2-15,7 0 1 16,7-4-2-16,11 1 0 15,7-4-1-15,7-5 0 16,14-11 0-16,8-8 0 16,6-10 2-16,0-3 0 15,0-7 1-15,0-5 1 16,1-14 0-16,-5 1 1 16,-2 3-1-16,-1 3 1 15,-7 7-1-15,0 2 1 16,-3 10-1-16,-4 9 1 0,-4 16-1 15,-3 6 1-15,-7 13-1 16,-4 9 1-16,-3 13-1 16,0 12 1-16,4 4-2 15,3-4 1-15,0-16-12 16,0-8 0-16</inkml:trace>
  <inkml:trace contextRef="#ctx0" brushRef="#br0" timeOffset="-131857.52">25284 13506 39 0,'-4'6'19'0,"4"0"-7"0,0-6 26 0,4 3-35 15,-1-3 0-15,8 3 2 16,3-3 0-16,7 3-7 15,11 4 1-15,7-1 3 16,3-3 1-16,0 3-7 16,-10-2 1-16,0-1-11 15,-11 0 1-15,-7-6-3 16,-14-4 0-16</inkml:trace>
  <inkml:trace contextRef="#ctx0" brushRef="#br0" timeOffset="-131664.04">25245 13819 48 0,'14'31'24'0,"0"-9"-27"0,-7-22 47 16,7 4-44-16,7-1 0 16,11 0-1-16,10 0 0 15,8 0-2-15,3-3 1 16,7 0-6-16,-4-12 1 0,-6-1-7 15,-8-9 0-15</inkml:trace>
  <inkml:trace contextRef="#ctx0" brushRef="#br0" timeOffset="-131200.28">26388 13518 41 0,'14'6'20'0,"7"-28"-13"16,-14 13 34-16,0 0-37 16,4-1 0-16,-1 1 1 15,-3-1 0-15,-7 1-7 16,-3 0 1-16,-11-1 4 0,-4 1 1 15,-10 2-3 1,-11 4 1-16,4 6-2 0,-4 13 0 16,-7 6-1-16,0 6 0 15,-3 13-3-15,7 12 1 16,3 10-2-16,7 3 0 16,11 9-1-16,10-12 0 15,15-10 0-15,13-9 1 16,8-13 1-16,7-9 1 15,10-12 4-15,15-13 0 16,6-13 3-16,4-9 1 0,-3-3 1 16,-8-7 0-16,-6-6 0 15,-15 4 0-15,-11-7-4 16,-6 0 0-16,-11 0-6 16,-7 3 1-16,-7-3-13 15,-11-6 0-15</inkml:trace>
  <inkml:trace contextRef="#ctx0" brushRef="#br0" timeOffset="-129908.43">27908 14010 42 0,'4'13'21'0,"-8"-4"-16"0,1-9 22 0,-1 0-25 16,-6 0 1-16,3 0 1 15,-4 0 0-15,-3 0-6 16,-7 3 1-16,-4 4 3 15,-3-1 1-15,0 7-4 16,-4 8 1-16,4 8-3 16,-1 5 0-16,8 4-2 15,4-4 1-15,6 1-1 16,7-7 0-16,12-3 3 16,13-15 0-16,7-10 3 15,4-10 1-15,-1-2 0 16,1-4 0-16,3 0-2 15,4 1 1-15,4-4-12 16,-5-3 1-16</inkml:trace>
  <inkml:trace contextRef="#ctx0" brushRef="#br0" timeOffset="-129249.02">28617 13521 47 0,'0'-3'23'0,"0"34"-24"0,0-12 45 0,-3 9-44 15,-1 13 0-15,-3 16 0 16,-3 15 0-16,-8 0-1 15,0 6 1-15,1 4-4 16,3 6 1-16,0-10-6 16,6-12 0-16,5-13-5 15,3-12 0-15</inkml:trace>
  <inkml:trace contextRef="#ctx0" brushRef="#br0" timeOffset="-128992.73">28977 14126 53 0,'-3'32'26'0,"-8"9"-36"0,4-29 51 15,0 10-41-15,-11 13 1 16,-10 5 1-16,-11 14 0 15,-3 5-2-15,0 4 0 16,3-4-1-16,4-8 1 16,6-11-8-16,12-15 0 15,10-12-7-15,7-19 1 16</inkml:trace>
  <inkml:trace contextRef="#ctx0" brushRef="#br0" timeOffset="-128810.91">28783 14076 40 0,'4'41'20'0,"-8"47"-19"15,4-60 31-15,4 13-32 16,-1 6 0-16,1 3-2 16,-1 0 0-16,4-9-9 15,-3-16 1-15</inkml:trace>
  <inkml:trace contextRef="#ctx0" brushRef="#br0" timeOffset="-127521.24">28102 14145 28 0,'-3'3'14'0,"3"0"-2"0,0-3 15 0,0 7-24 16,3-1 0-16,-3 3 2 15,0 4 1-15,-3 6-7 16,3 6 0-16,-4 0 4 16,1 0 1-16,-1 3-2 15,1-6 0-15,-1-9-2 16,4-10 0-16,0-3 0 15,7-10 0-15,0-2 0 16,4-7 0-16,-1-9 0 16,8 0 0-16,0-7 0 15,-1 7 1-15,1 3-1 0,0 6 1 16,-1 7-1-16,-3-1 0 16,-3 13 0-1,-4 13 1-15,-3 8-1 0,-1 14 0 16,1 6-2-16,-1 0 0 15,1 6-7-15,3-7 1 16,-4-8-6-16,1-7 0 16</inkml:trace>
  <inkml:trace contextRef="#ctx0" brushRef="#br0" timeOffset="-126678.96">30222 14324 35 0,'11'-3'17'0,"-4"0"-12"0,-3-4 26 16,-4 7-29-16,0-9 1 15,-7 0 1-15,-4 5 1 16,-3 1-6-16,-4 6 1 0,-3 4 3 15,-4 5 1-15,4 4-2 16,0 6 1-16,0-3-2 16,3 6 1-16,1 3-2 15,6 0 1-15,4 4-1 16,3-4 0-16,8-3-1 16,3-3 1-16,7-6-3 15,7-4 0-15,8-3-3 16,2 4 0-16,1-10-2 15,3-9 0-15,1-10 2 16,-1-3 1-16,-3 1 3 16,-1-4 1-16,1 3 5 15,-4 3 0-15,-3 4 3 16,-4-1 1-16,-3 4-1 16,-1 2 0-16,-6 1-2 0,0 3 0 15,-8 3-1 1,-3 0 0-16,-7-6-2 0,-7 6 0 15,-7-3-1-15,3 3 0 16,-3 0-1-16,0 3 1 16,0 6-2-16,3 1 1 15,4 2-2-15,3 1 1 16,8-1-2-16,3 4 0 16,7 0-3-16,7-4 0 15,7 1-9-15,7-10 0 16,-6-6 0-16,-1-4 1 0</inkml:trace>
  <inkml:trace contextRef="#ctx0" brushRef="#br0" timeOffset="-126184.86">30607 14581 43 0,'7'47'21'0,"0"-41"-25"16,-7-6 42-16,0 0-37 15,0 4 1-15,0-4 1 16,7-7 0-16,0-2-4 16,0-4 0-16,4-6 3 15,-1 4 0-15,5-1-1 16,-5 0 0-16,1 4-1 16,-1 3 1-16,1 2-1 15,-1 4 1-15,1 6-1 16,-4 0 0-16,0 4 0 15,0 2 1-15,0 4-1 0,0-1 0 16,-3 1 0-16,-1-4 0 16,4 0-1-16,-3 1 1 15,0-4-1-15,3-3 1 16,0-3-1-16,0-3 1 16,3-9-1-16,1-1 1 15,3 1-1-15,0-1 1 16,-3 0-1-16,3 4 1 15,-4 0 0-15,4 2 0 0,1 4-2 16,-1 3 1-16,0 3 0 16,0 4 0-16,-4-1 0 15,1 3 0-15,-4 1-1 16,0-1 1-16,0 1-2 16,0-1 1-16,0-3-10 15,4-3 0-15,0-12 0 16,-1-4 0-16</inkml:trace>
  <inkml:trace contextRef="#ctx0" brushRef="#br0" timeOffset="-125764.95">31157 14691 34 0,'-10'56'17'0,"10"23"-15"0,3-48 33 16,-3 10-33-1,0 6 0-15,-3 0 2 0,-1-6 0 16,1-13-6-16,3-12 0 16,0-13 3-16,3-13 0 15,1-9-1-15,-4-15 0 16,0-13-1-16,0-6 0 16,3-13 1-16,1 6 1 15,3-6-2-15,0 4 0 16,4-1 0-16,6 0 0 15,4 10 0-15,4 9 0 0,3 13 0 16,0 12 0-16,1 13 1 16,-1 12 1-16,-3 0-1 15,-8 7 1-15,-3 5-1 16,-3 8 1-16,-11 5-1 16,-7-3 1-16,-7-3-2 15,-11-3 1-15,-7 6-1 16,-3 1 1-16,3-7-2 15,4-10 0-15,0-3-7 16,7-12 0-16,7-6-2 16,-1-7 0-16</inkml:trace>
  <inkml:trace contextRef="#ctx0" brushRef="#br0" timeOffset="-125523.2">31665 13857 41 0,'0'59'20'0,"-10"35"-30"0,3-75 40 16,-7 16-30-16,-4 12 1 15,0 9 0-15,1-3 0 16,-1-5-2-16,0-5 0 15,4-8-4-15,4-7 1 0,3-3-6 16,7-6 0-16</inkml:trace>
  <inkml:trace contextRef="#ctx0" brushRef="#br0" timeOffset="-125224.23">31627 14427 25 0,'14'4'12'0,"7"-8"1"0,-11 4 15 0,-3 4-24 15,4-4 0-15,7 0 3 16,-1 0 1-16,1-4-10 16,0-2 0-16,-1 0 5 15,1-7 1-15,-8 1-2 16,1 2 0-16,-7-2-3 16,-4 6 1-16,-4 2 0 15,-3 11 0-15,-4 2 0 16,1 1 0-16,3 2 0 15,0 4 0-15,3 3 0 16,-3-1 1-16,4-2-3 0,6 3 1 16,4-3-3-16,4-1 1 15,3-2-8-15,4-7 1 16,3-12-3-16,7-10 0 16</inkml:trace>
  <inkml:trace contextRef="#ctx0" brushRef="#br0" timeOffset="-125027.89">32226 14173 24 0,'4'16'12'0,"-22"25"-9"0,15-25 18 0,-8 6-19 16,-3 12 0-16,-7-3 1 16,-4 4 0-16,-3 2-4 15,-4 4 1-15,4-3 2 16,3-10 0-16,4-3-5 15,7-9 0-15,3-10-6 16,4-15 1-16</inkml:trace>
  <inkml:trace contextRef="#ctx0" brushRef="#br0" timeOffset="-124848.71">32004 14227 25 0,'7'34'12'0,"14"51"-1"15,-14-66 17-15,0 9-25 0,4 10 1 16,0 2 0-16,-4-5 0 16,3-7-6-1,-3 0 0-15,4-6-1 0,-1-3 0 16,4-13-8-16,-6-9 0 16</inkml:trace>
  <inkml:trace contextRef="#ctx0" brushRef="#br0" timeOffset="-124322.5">32611 14603 28 0,'3'31'14'0,"1"-2"-4"0,-1-26 17 15,1 0-25-15,-1-9 1 16,1 6 3-16,-1-10 0 16,1-9-7-16,3-9 1 15,-3-9 4-15,-1-1 0 16,1-3-1-16,-1-3 0 15,1 0-2-15,3 7 1 16,0 5-2-16,3 10 1 0,1 7 0 16,3 12 0-1,0 6-2-15,0 9 1 0,0 4-4 16,-3 3 1-16,0 0-7 16,-1-4 0-16,4-2-5 15,0-4 1 1</inkml:trace>
  <inkml:trace contextRef="#ctx0" brushRef="#br0" timeOffset="-124039.68">32978 14468 41 0,'0'6'20'0,"-11"-2"-25"15,8-4 36 1,-19 0-30-1,-2 0 1-15,-1 3-1 16,7 6 1-16,1 4-3 0,3 6 0 16,0 2 1-16,3-5 1 15,4 0-2-15,3-4 1 16,4 4-1-16,0-13 1 16,11 0-1-16,7 0 1 15,3-6-1-15,3-3 1 16,-2-7-6-16,-1 4 1 15,-4-3-6 1,1-7 0-16</inkml:trace>
  <inkml:trace contextRef="#ctx0" brushRef="#br0" timeOffset="-123763.83">33165 14446 39 0,'7'16'19'0,"-7"-4"-19"0,0-12 33 0,-4 4-33 16,-3-1 1-16,-7 0 0 16,0 0 0-16,-7 0-1 15,0 0 0-15,-1 4 1 16,-2 2 1-16,-1 4-2 16,0 5 1-16,4 1-2 15,4-6 0-15,6 2-1 16,7 4 0-16,8-3-2 15,7-7 0-15,6-9-2 16,1 7 1-16,6-7-6 16,5-16 1-16</inkml:trace>
  <inkml:trace contextRef="#ctx0" brushRef="#br0" timeOffset="-123511.38">33355 13913 42 0,'-3'6'21'0,"10"45"-26"0,-7-33 38 15,-4 4-34-15,-3 3 1 0,-3 13 0 16,-5 9 1-16,5 13 0 16,-4 2 0-16,-4 11 0 15,0-1 1-15,4-13-2 16,0-9 1-16,4-9-4 15,-1-13 1-15,8-12-6 16,3-7 1-16,0 1-6 16,3-20 0-16</inkml:trace>
  <inkml:trace contextRef="#ctx0" brushRef="#br0" timeOffset="-123123.47">33147 14305 34 0,'0'6'17'0,"21"35"-16"15,-14-28 30-15,4-4-28 16,3 4 0-16,4 2 0 0,3 4 0 16,0 0-5-16,0-3 0 15,0-1 4-15,7-5 0 16,1-4-1-16,6-3 1 16,-3 0 0-16,-8 0 1 15,1 1 0-15,-11-4 0 16,-7 0-1-16,-7 0 1 15,-10 3-1-15,-11-3 0 16,-1 3-3-16,8-3 1 16,-3 3-1-16,2 0 1 15,1 0-1-15,0 0 0 0,4 4 0 16,3 2 1-16,0 4 0 16,7 2 1-16,0 1 0 15,3-4 0-15,4 4 1 16,7 3 0-1,4 3 0-15,-4 0 0 0,-3 0-1 16,-4-6 0-16,-7-1-4 16,-11 4 0-16,-3-3-13 15,-14-10 0-15</inkml:trace>
  <inkml:trace contextRef="#ctx0" brushRef="#br0" timeOffset="-119639.7">23022 14713 44 0,'21'-10'22'0,"-10"7"-11"0,-11 3 22 0,0 0-31 16,-3 3 0-16,-5 4 1 16,-6 2 0-16,-3 4-4 15,-4 9 0-15,-4 9 3 16,-7 10 0-16,-7 6-2 16,-3 12 0-16,-4-5-1 15,0 2 0-15,4-6-2 16,7-3 0-16,6-3-3 15,8-6 0-15,7-16-7 16,4-7 0-16,6-15-1 16,8-9 0-16</inkml:trace>
  <inkml:trace contextRef="#ctx0" brushRef="#br0" timeOffset="-119337.89">22655 14776 29 0,'-10'6'14'0,"3"0"-7"0,7-3 25 16,0 0-26-16,3 4 0 15,4 2 4-15,4 7 0 16,3 9-11-16,7 6 0 15,7 19 9-15,8 4 1 16,-8-1-4-16,4 3 1 0,3 1-3 16,-3-4 0-16,-1-6-5 15,1-3 0-15,-14-13-11 16,-4-9 1-16,-7-12-7 16,4-10 1-16</inkml:trace>
  <inkml:trace contextRef="#ctx0" brushRef="#br0" timeOffset="-116622.06">23534 14926 30 0,'-14'16'15'0,"7"-13"-2"0,7 0 16 16,0-3-24-16,0 6 1 0,0 1 2 16,7-1 0-1,0-6-11-15,3 0 1 0,4 3 6 16,8-6 0-16,2-3-3 15,8 2 0-15,3-2-4 16,1 0 0-16,-1-4-5 16,-7 4 0-16,-7-3-7 15,-7-1 0-15</inkml:trace>
  <inkml:trace contextRef="#ctx0" brushRef="#br0" timeOffset="-116423.89">23477 15202 48 0,'22'13'24'0,"23"-4"-25"0,-30-6 42 16,2 0-41-16,4-6 0 16,8-3-2-16,6 3 1 15,0-4-9-15,0-5 1 16,-3-13-5-16,-7 3 1 15</inkml:trace>
  <inkml:trace contextRef="#ctx0" brushRef="#br0" timeOffset="-115838.31">24363 14892 45 0,'-4'9'22'0,"25"-6"-19"0,-10-3 40 0,3 0-41 15,7 0 1-15,8 3 0 16,6 0 0-16,4 0-5 16,3 4 1-16,0 2 0 15,-3-6 0-15,-4 0-7 16,-6-3 0-16,-5-9-7 16,-3-7 0-16</inkml:trace>
  <inkml:trace contextRef="#ctx0" brushRef="#br0" timeOffset="-115596.78">24596 14791 42 0,'-7'22'21'0,"14"13"-20"0,-7-23 32 16,0 4-33-16,0 9 0 16,0-3 0-16,0 3 0 15,-4 3-3-15,4 0 1 16,0 1-10-16,0-14 0 16</inkml:trace>
  <inkml:trace contextRef="#ctx0" brushRef="#br0" timeOffset="-115283.91">24356 15293 57 0,'-4'6'28'0,"22"0"-30"15,-8-6 49-15,5 0-43 16,6-3 1-16,3 0-1 16,15 0 1-16,7 3-9 15,0 3 1-15,0-3 0 0,-7 0 0 16,-8 3-11-16,-2-6 1 15,-5-6-6-15,-3-1 1 16</inkml:trace>
  <inkml:trace contextRef="#ctx0" brushRef="#br0" timeOffset="-114609.45">25202 14656 46 0,'0'25'23'0,"-3"-18"-20"16,3-7 39-16,7 0-39 16,0 0 0-16,4-3 2 15,3-1 0-15,3 1-5 16,5-3 0-16,2 6 4 0,4 0 1 15,4 3-2-15,0-3 0 16,-4 3-1-16,-7 0 0 16,1 4-2-16,-12-4 0 15,-6 6-2-15,-8 1 0 16,-6-1-2-16,-8 0 1 16,0 4-2-16,1 0 1 15,-1-1-2-15,0 4 1 16,1 3 1-16,3-1 0 15,3 7 2-15,4 1 0 0,3 2 1 16,4-9 1-16,7 3 0 16,4 0 1-16,7-1 0 15,3 1 0-15,4 0 0 16,-1 0 1-16,-6 0-1 16,0 0 1-16,-8-3-1 15,-10 3 1-15,-10 6-2 16,-8 0 0-16,-3 4-2 15,-4-4 1 1,-7-9-4-16,4 3 1 0,0-7-5 16,0-8 0-16,10-1-6 15,4-6 1-15</inkml:trace>
  <inkml:trace contextRef="#ctx0" brushRef="#br0" timeOffset="-114339.61">25841 15017 43 0,'0'9'21'0,"-7"4"-16"0,7-7 37 16,-4 4-41-16,-3 5 1 0,-3 7 1 15,-4-3 0-15,-4 12-4 16,4 1 0-16,3 5 2 16,4-8 0-16,7-7-5 15,4-4 1-15,6-5-8 16,8-13 1-16,3-13-5 16,4-9 0-16</inkml:trace>
  <inkml:trace contextRef="#ctx0" brushRef="#br0" timeOffset="-114112.74">25912 14744 44 0,'-4'35'22'0,"4"-17"-20"16,0-18 39-16,4 7-41 15,-1-4 1-15,4 0-3 0,4 0 1 16,-1 0-11-16,4-3 0 15,-3 0-2-15,-4 0 1 16</inkml:trace>
  <inkml:trace contextRef="#ctx0" brushRef="#br0" timeOffset="-110631">22341 16127 36 0,'0'-3'18'0,"18"0"-2"15,-18 3 19-15,0 0-30 16,0 0 1-16,4 0 5 15,-4 3 1-15,0 3-15 16,-4 4 1-16,4-1 8 16,-3 7 0-16,-5 2-3 15,-2 8 1-15,-4-1-3 16,-7 6 0-16,-8 7-2 0,1 9 1 16,-4 19-1-16,1-7 1 15,2 10-3-15,5 3 1 16,10-9-1-16,7 3 1 15,7-13-2-15,7-9 0 16,7-3-5-16,3-10 1 16,5-15-9-16,-8-10 0 15</inkml:trace>
  <inkml:trace contextRef="#ctx0" brushRef="#br0" timeOffset="-110255.89">22860 16516 53 0,'-4'6'26'0,"-13"10"-28"15,10-10 41-15,-11 7-38 16,-3 2 0-16,-11 1 1 16,-3 12 0-16,-4 10-3 0,4 9 1 15,-7-6 1-15,-1 3 0 16,8-4-2-16,7-8 0 15,3-7-5-15,7-6 1 16,11-7-9-16,7-9 0 16,7-15-2-16,4-7 1 15</inkml:trace>
  <inkml:trace contextRef="#ctx0" brushRef="#br0" timeOffset="-110014.83">22539 16475 44 0,'0'25'22'0,"11"13"-20"15,-11-22 44-15,3 2-44 16,1 11 1-16,3 8 2 16,3 7 0-16,4-3-6 15,4-4 0-15,3 4 3 16,0-6 1-16,4-7-3 15,0-3 0-15,-4-6-7 16,0-10 1-16,-3-9-11 16,-8-3 0-16</inkml:trace>
  <inkml:trace contextRef="#ctx0" brushRef="#br0" timeOffset="-106905.13">23156 16566 57 0,'-3'3'28'0,"3"0"-16"15,3 0 29-15,4 1-38 16,4-4 0-16,7 0 1 16,10 0 0-16,7-7-6 15,4 1 1-15,-7 3 1 16,-1 0 0-16,-2 0-7 15,-5 0 1-15,-2 3-13 16,-1-7 0-16</inkml:trace>
  <inkml:trace contextRef="#ctx0" brushRef="#br0" timeOffset="-106278.27">23770 16121 49 0,'0'19'24'0,"0"3"-16"15,4-16 32-15,-1 0-36 16,4 0 0-16,0 1 4 16,4-1 0-16,3 0-10 15,4 4 1-15,3-1 6 16,0 0 0-16,0 1-3 15,0-1 1-15,-3 1-2 16,0-4 0-16,-11 3-2 16,-4-2 0-16,-6-1-2 15,-8 0 0-15,-10 4-1 0,0-4 0 16,-4 3-2-16,0 1 1 16,1-1 0-16,6 4 1 15,4-1 1-15,3-3 0 16,8 1 2-16,3 6 0 15,7-1 2-15,7 1 0 16,4 0 0-16,-1-1 0 16,1 4-1-16,0 3 1 15,-4 0-1-15,-4 3 1 0,-3-3-1 16,-7-3 0 0,-7 3-1-16,-7 3 0 0,-7 0-2 15,0-3 1-15,0-3-5 16,3-7 1-16,4 1-6 15,3-4 1-15,4-6-3 16,7-3 0-16</inkml:trace>
  <inkml:trace contextRef="#ctx0" brushRef="#br0" timeOffset="-105991.9">24268 16497 31 0,'-4'22'15'0,"-10"3"-7"15,10-15 26-15,1-4-30 0,-4 3 0 16,-4 1 3-16,1 2 0 16,-4 1-9-16,-1-1 1 15,1 4 6-15,0 6 1 16,4 0-3-16,3 6 0 15,3-6-3-15,4-3 1 16,11-4-5-16,3-8 1 16,3-10-8-16,8-10 0 15,7-12-6-15,-4-3 1 16</inkml:trace>
  <inkml:trace contextRef="#ctx0" brushRef="#br0" timeOffset="-105809.98">24299 16249 52 0,'4'19'26'0,"6"-3"-35"15,-2-16 50-15,-1 0-41 16,3 0 0-16,1 0-3 16,3 3 0-16,3-3-2 15,5 0 0-15,-1-6-9 16,-7-7 1-16</inkml:trace>
  <inkml:trace contextRef="#ctx0" brushRef="#br0" timeOffset="-105512.35">24582 15839 39 0,'-7'28'19'0,"-1"6"-8"0,8-21 29 15,8 6-36-15,2 15 1 16,4-6 2-16,7 13 0 0,4 12-9 16,0-6 1-1,-1 16 5-15,-6 9 1 0,-4 4-4 16,-10 14 1-16,-15 5-4 15,-17-5 0-15,-7 1-12 16,-8-15 0-16,-10-17-4 16,8-18 0-16</inkml:trace>
  <inkml:trace contextRef="#ctx0" brushRef="#br0" timeOffset="-103995.08">25545 16017 53 0,'0'0'26'0,"3"-6"-23"0,-3 6 26 0,0-6-28 0,-3-1 0 16,-1 7 0-16,-6 7 1 16,-8 5-2-16,-3 4 0 15,-7 9 1-15,-8 16 1 16,4 3-1-16,-3 6 0 16,0 13 0-16,0 18 0 15,-4 13-1-15,7 3 0 16,7-6 0-16,4-6 0 15,7-13-4-15,4-9 1 0,6-10-4 16,8-12 1-16,6-10-8 16,4-9 0-16,11-12-1 15,7-10 0-15</inkml:trace>
  <inkml:trace contextRef="#ctx0" brushRef="#br0" timeOffset="-103688.59">25809 16453 52 0,'0'3'26'0,"18"-12"-36"0,-18 9 56 15,0 3-45-15,-11 3 1 16,-3 1-1-16,-7 5 1 16,-7 13-3-16,-4 7 1 15,-7 11 0-15,-3 11 1 16,3-4-3-16,4-3 0 16,3-6-6-16,7-7 1 15,11-9-8-15,11-15 0 16</inkml:trace>
  <inkml:trace contextRef="#ctx0" brushRef="#br0" timeOffset="-103447.74">25562 16378 49 0,'7'69'24'0,"18"-3"-21"0,-18-44 40 0,0 3-41 15,4 9 0-15,-4 4 0 16,0 6 1-16,3-3-4 16,1-13 0-16,3 3 0 15,4-6 1-15,-4-3-6 16,0-9 1-16,0-1-11 16,4-12 0-16</inkml:trace>
  <inkml:trace contextRef="#ctx0" brushRef="#br0" timeOffset="-103165.9">26024 16554 57 0,'4'9'28'0,"7"0"-30"0,-4-12 47 0,7 3-44 0,3 3 1 0,8-6-1 15,-4 3 1-15,11-3-4 16,7 3 1-16,3-3-2 16,-3 3 1-16,-7 0-7 15,-4-6 1-15,-7-7-9 16,-3-9 1-16</inkml:trace>
  <inkml:trace contextRef="#ctx0" brushRef="#br0" timeOffset="-102940.03">26250 16287 43 0,'0'25'21'0,"-7"6"-17"0,7-15 32 15,-3 6-35-15,-1 9 1 16,1 13-1-16,-1-3 1 16,1 6-3-16,-1 6 1 15,0 1 0-15,1-4 1 16,3-16-10-16,-4-9 1 16,1-9-6-16,3-13 1 15</inkml:trace>
  <inkml:trace contextRef="#ctx0" brushRef="#br0" timeOffset="-102058.6">26786 16024 44 0,'-7'3'22'0,"7"6"-14"16,4-6 38-16,-4-3-43 15,0 0 1-15,3 3 3 16,4 7 1-16,4-4-10 16,7 0 1-16,3 1 5 15,4 2 1-15,3 4-2 16,4-4 0-16,3 0-2 15,-10-2 0-15,-8-1-1 16,-3 3 1-16,-10 1-3 0,-11 2 1 16,-4 1-3-16,-3-1 0 15,-4 4-2-15,-3-3 1 16,0-1-1-16,3 1 1 16,1-1 0-16,3-2 1 15,3-1 2-15,8 4 0 16,3-7 2-16,7 3 0 15,0 7 1-15,7 6 1 16,0-3-1-16,0 3 1 0,-3 0-1 31,-8 3 0-31,-3 0 0 0,-3 0 0 16,-15 6-2-16,-3 1 1 0,-4-7-3 16,0-3 1-1,4-4-5-15,4-5 1 0,2-1-9 16,8-8 0-1</inkml:trace>
  <inkml:trace contextRef="#ctx0" brushRef="#br0" timeOffset="-101800.75">27263 16422 36 0,'7'22'18'0,"-4"-10"-8"15,-3-5 24-15,-3 2-30 16,-1 0 1-16,-3 4 1 0,0 6 1 16,0 6-9-16,-4-3 1 15,1 3 5-15,3 3 1 16,3 0-3-16,4 1 0 16,0-1-4-16,7-9 0 15,4-10-9-15,3-12 0 16,0-13-5-16,-7-15 0 15</inkml:trace>
  <inkml:trace contextRef="#ctx0" brushRef="#br0" timeOffset="-101542.9">27316 16259 45 0,'7'25'22'0,"-11"-9"-19"15,8-16 36-15,3 3-38 16,0 0 1-16,0 0-1 15,3-3 1-15,5 3-6 16,2-3 1-16,4 3-5 16,0-6 0-16,1 3-6 15,6-12 0-15</inkml:trace>
  <inkml:trace contextRef="#ctx0" brushRef="#br0" timeOffset="-101279.05">27605 15813 53 0,'3'29'26'0,"12"18"-30"0,-8-35 50 15,7 13-45-15,0 7 1 16,7 12 1-16,4 12 1 16,-4 0-5-16,-4 4 1 0,-6 6 1 15,-4 9 1-15,-7 0-2 16,-10 4 1-16,-12 2-5 16,-6-9 1-16,-7-21-8 15,3-11 1-15,4-8-7 16,0-17 1-16</inkml:trace>
  <inkml:trace contextRef="#ctx0" brushRef="#br0" timeOffset="-100779.23">28176 16343 44 0,'-3'16'22'0,"6"-13"-15"0,-3-3 36 0,0 0-40 15,11 0 0-15,0 3 1 16,3 0 0-16,3 4-6 16,8-1 1-16,3 3 2 15,-3-5 1-15,0-4-7 16,3 0 0-16,-7-4-10 15,-3 4 1-15,-4-15-3 16,-7 2 1-16</inkml:trace>
  <inkml:trace contextRef="#ctx0" brushRef="#br0" timeOffset="-100535.21">27954 16572 47 0,'-10'41'23'0,"38"-10"-26"0,-18-31 46 16,4 4-42-16,8 2 0 16,9-3-1-16,12 0 1 15,6 0-4-15,0-3 1 16,-3 0-5-16,0-3 1 0,0-6-8 16,-4-4 0-16</inkml:trace>
  <inkml:trace contextRef="#ctx0" brushRef="#br0" timeOffset="-100198.4">29235 16441 48 0,'21'12'24'0,"0"-9"-29"15,-14-6 41-15,0 0-36 16,-3 0 1-16,-4 3-1 16,-7-3 1-16,-15 0-1 15,-6 3 0-15,-14-4 0 0,-7 4 1 16,3 4 0-16,-4 5 0 16,1 10-2-16,-4 15 0 15,7 1-2-15,4 15 1 16,6 10-1-16,12-10 0 15,13-3 0-15,11-6 0 16,14-10 1-16,15-6 0 16,6-9 3-16,21-16 0 15,15 0 2-15,13-10 1 16,1-12-1-16,-14-6 0 16,-18-3-4-16,-15 3 0 0,-16-4-11 15,-22-12 0-15</inkml:trace>
  <inkml:trace contextRef="#ctx0" brushRef="#br0" timeOffset="-95633.42">16140 13841 33 0,'7'31'16'0,"0"-21"-4"15,-7-4 16-15,3 7-24 16,1 2 1-16,-1 4 1 15,1 3 0-15,3 3-7 16,0-9 0-16,0 9 6 0,4 3 0 16,-4 0-2-16,3 1 1 15,1-7 0-15,-1-4 0 16,-3-2-1-16,4-7 1 16,-4-9-1-16,7-15 0 15,4-7-1-15,10-10 1 16,11-15-1-16,7 0 0 15,17-18-6-15,11-4 1 16,7-10-12-16,22-2 1 16,-1-1-5-16,-10 19 0 0</inkml:trace>
  <inkml:trace contextRef="#ctx0" brushRef="#br0" timeOffset="-93769.4">18193 13653 44 0,'-4'22'22'0,"1"44"-22"0,-1-47 22 0,1 6-22 0,-4 15 0 16,0 11 0-16,-8 2 1 15,-2 6-2-15,-4 4 1 16,7-6-1-16,-1-4 0 15,1-9-10-15,4-19 1 16,3-13-1-16,7-18 1 16</inkml:trace>
  <inkml:trace contextRef="#ctx0" brushRef="#br0" timeOffset="-92706.33">18175 13593 38 0,'11'16'19'0,"6"-22"-20"0,-6-1 37 15,3-2-31-15,4 0 0 0,6-4 2 16,5 4 1-16,2-1-10 16,5 4 1-16,-5 6 7 15,1 0 1-15,3 6-3 16,-10 4 1-16,-7 2-3 15,-11 7 1-15,-11 9-3 16,-3 4 1-16,-14 8-5 16,-18 1 1-16,-14-3-3 15,0-4 0-15,0-2-2 16,1-4 0-16,2-3 1 16,8-3 0-16,7-3 2 0,10-4 0 15,14-2 4-15,11-4 0 16,11 1 2-16,3-1 1 15,7 4 0 1,4 6 1-16,3-7 0 0,4 4 1 16,-4 6 0-16,0 6 0 15,-7 0-1-15,-3 3 0 16,0-2-1-16,-4 2 1 16,0-3-1-16,-3 1 0 0,-1 5 0 15,1-6 0-15,-1-12 1 16,4-4 1-16,0-2-1 15,1-7 1-15,2-9-2 16,-3-10 1-16,0 3-2 16,4-5 0-16,-4-4-1 31,0 3 0-15,0-6-1-16,-3 3 0 0,-4 0-1 0,-7 3 0 0,-3 3-2 15,-5 10 1-15,-2 6-1 16,3 10 0-16,-4 2 0 15,1 1 1 1,-1 2 1-16,4 4 0 0,4 0 1 16,-1 3 0-16,4-3 1 15,4 6 1-15,3-10-1 16,7-2 0 0,10 0-2-16,8-13 1 0,3-7-2 15,4-5 0-15,-4-1-1 16,-3 1 1-16,0-4 0 0,-4-9 0 15,0 9 1-15,-3 1 1 16,-4-1 1-16,-3 0 1 16,-7 4 0-16,-4 2 0 15,-11 4 1 1,-3 3 0-16,-7 6 0 0,-4 0 0 16,1 7-1-16,-1 2 0 15,-3 4 0-15,0 3 0 16,3-4 0-16,4 7 0 15,3 0-1-15,4-3 0 16,4-7 0 0,3 1 0-16,7-7 0 0,3-3 1 0,4-6-1 15,4-3 0-15,3-3-1 16,-3-4 1-16,3 1-1 16,-3-1 1-16,-4-3-1 15,0 4 0-15,0 6-1 16,-3 6 1-16,-1 6 0 15,1 6 1-15,-1 17 0 16,1-11 0-16,0 4 0 16,3 0 1-16,-4-3-1 15,1-3 0-15,-1-4-3 16,1-2 0-16,0-7-8 16,-1-6 0-16,-3-7-1 0,4-5 0 15</inkml:trace>
  <inkml:trace contextRef="#ctx0" brushRef="#br0" timeOffset="-92430.49">19265 13408 54 0,'0'3'27'0,"0"38"-34"0,0-28 57 0,0 6-51 16,0 18 1-16,-3 7-1 16,-4 22 0-16,-4 15 1 15,-3 7 0-15,-7 9-2 16,3 4 0-16,0-7-5 16,8-19 0-16,-1-15-8 15,1-16 1-15</inkml:trace>
  <inkml:trace contextRef="#ctx0" brushRef="#br0" timeOffset="-92075.16">19502 14061 49 0,'14'15'24'0,"-7"-15"-21"0,-7 3 40 16,0-3-43-16,-4 0 0 16,-6 0 0-16,-8 3 0 15,-3 7 0-15,0-1 0 16,-8 4-1-16,8 3 1 16,0-1-2-16,3-2 1 15,4-4 0-15,4 1 1 16,6 2-1-16,11 1 1 0,7-1 1 15,8 4 1-15,6 3 0 16,7 0 0-16,-7-1-1 16,-3 4 1-16,-11 0-2 15,-3-3 1-15,-11 0-3 16,-14 3 1 15,-11-3-5-31,-3-4 1 0,-8-8-11 0,8-7 1 0</inkml:trace>
  <inkml:trace contextRef="#ctx0" brushRef="#br0" timeOffset="-91577.44">20419 14227 47 0,'0'6'23'0,"-7"-6"-18"0,3 0 34 0,-3 0-38 16,-3 0 0-16,-5 3 2 16,-2 3 0-16,-8 1-4 15,0 2 1-15,1 4 2 16,-1 5 0-16,0 8-2 15,11-5 0-15,0 1-2 16,4 0 0-16,-1 0-3 16,7-3 1-16,-3-6-2 15,11-7 0-15,10-3 0 16,7-6 0-16,4-3-3 16,0-10 0-16,-1-6-2 15,1-6 0-15</inkml:trace>
  <inkml:trace contextRef="#ctx0" brushRef="#br0" timeOffset="-91080.2">20394 14399 39 0,'-3'22'19'0,"10"3"-21"0,-4-18 36 16,1-1-32-16,3 0 0 15,0 0 1-15,0-3 0 16,7 1-4-16,0-8 1 0,0-5 1 15,-3 3 1-15,3-4-3 16,-4 4 1-16,5-3-2 16,-5 9 0-16,1-7-2 15,-1 7 1-15,1 4 0 16,-4 5 0-16,0 4 1 16,0 2 0-16,0-2 1 15,4-4 1-15,-1-3 0 16,1-6 1-16,-1-3 0 15,5-9 1-15,-5-1 0 16,4-18 1-16,0-13 0 16,4-13 0-16,0-5 0 15,-4-7 0 1,-4 0-1-16,-3-6 0 0,-7-4-1 16,0 7 1-16,-3 9-2 15,-4 7 1-15,0 18 0 16,0 23 0-1,0 18 0-15,0 25 1 0,3 16-2 16,1 15 1 0,3 95-2-16,-4-19 1 15,4-32-4-15,4-5 0 16,6-26-5-16,4-13 0 16,4-21-5 15,10-16 0-31</inkml:trace>
  <inkml:trace contextRef="#ctx0" brushRef="#br0" timeOffset="-90827.35">21191 14302 38 0,'14'28'19'0,"-6"22"-17"0,-8-37 31 0,-4 3-30 15,-7 6 1-15,-6 12 1 16,-11-3 0-16,-4 16-7 15,-3 13 1-15,-1 0 3 16,1 5 0-16,7-11-6 16,7-13 1-16,3-16-11 15,4-22 1-15</inkml:trace>
  <inkml:trace contextRef="#ctx0" brushRef="#br0" timeOffset="-90561.5">20902 14233 39 0,'4'-31'19'0,"10"53"-14"0,-7-7 26 16,7 26-28-16,4 9 1 16,-1 13 0-16,4-10 0 15,-3 1-8-15,-4-11 1 16,-3-5-8-16,-1-16 0 16,-10-16-2-16,0-12 0 15</inkml:trace>
  <inkml:trace contextRef="#ctx0" brushRef="#br1" timeOffset="-86577.79">4449 16651 57 0,'-4'0'28'0,"4"-3"-19"16,0 3 29-16,4 0-33 15,10 0 1-15,-4 0 1 16,15 0 0-16,10 0-10 16,4 0 0-16,7-4 4 15,10 1 1-15,-3-3-9 16,-3 0 0-16,-12-1-11 16,-6 7 1-16,-14-6-3 15,-8 3 0-15</inkml:trace>
  <inkml:trace contextRef="#ctx0" brushRef="#br1" timeOffset="-86399.58">4533 16795 58 0,'0'28'29'0,"11"-6"-35"0,-1-16 58 16,8-2-48-16,3-1 0 15,4 0-1-15,10 0 0 16,4 0-8-16,0 0 0 0,3 0-5 15,-3-6 0-15,-14-3-8 16,-1-7 0-16</inkml:trace>
  <inkml:trace contextRef="#ctx0" brushRef="#br1" timeOffset="-85874.18">5768 16215 59 0,'3'6'29'0,"-3"-3"-35"0,0 0 51 0,-3 4-44 16,-15 5 0-16,1-2 0 15,-8 12 1-15,-10 9-3 16,-1 13 1-16,-2 9 1 16,-1 10 1-16,-4 9-2 15,8 0 1-15,3 10-1 16,11-7 1-16,0-3-3 15,7 0 0-15,10-12-5 16,4-10 1-16,11-16-11 16,17-15 1-16,0-22-1 15,15-13 0-15</inkml:trace>
  <inkml:trace contextRef="#ctx0" brushRef="#br1" timeOffset="-85599.63">6128 16469 58 0,'-11'37'29'0,"-10"4"-38"0,14-28 62 16,-4 2-51-16,-6 4 0 15,-4 3 2-15,-8 6 1 16,-2 7-6-16,-1 6 1 15,4-13 2-15,-4 3 1 16,4 1-4-16,-1-4 0 16,8-6-7-16,4-7 1 0,3-5-11 15,6-13 1-15,5-7-2 16,-4-8 1-16</inkml:trace>
  <inkml:trace contextRef="#ctx0" brushRef="#br1" timeOffset="-85392.7">5796 16554 51 0,'14'75'25'0,"14"9"-33"16,-13-58 50-16,9 2-42 15,5 3 1-15,2 0 0 16,5 4 0-16,-8-4-2 0,-4-6 0 15,-2-3-4-15,-8-6 1 16,-4-7-10-16,1-12 0 16</inkml:trace>
  <inkml:trace contextRef="#ctx0" brushRef="#br1" timeOffset="-85136.84">6279 16776 70 0,'-3'6'35'0,"3"-6"-38"0,3 0 65 0,8 4-61 15,3 2 1-15,0-3-1 16,7 0 1-16,8 0-6 15,9 0 1-15,1-3-4 16,-11-3 1-16,4-6-16 16,-14-10 1-16</inkml:trace>
  <inkml:trace contextRef="#ctx0" brushRef="#br1" timeOffset="-84703.2">7077 16347 60 0,'3'34'30'0,"15"26"-28"0,-15-42 44 0,1 11-43 15,3 5 0-15,-7 16-1 16,0 13 1-16,0 9-5 16,-7 3 1-16,3 1 0 15,1-7 1-15,-4-7-4 16,3-15 0-16,1-12-6 16,3-16 0-16,7-19-9 15,3-19 1-15</inkml:trace>
  <inkml:trace contextRef="#ctx0" brushRef="#br1" timeOffset="-84403.38">7352 16055 42 0,'25'44'21'0,"3"9"-15"0,-18-31 30 0,1 3-32 15,0 10 1-15,3 12 2 16,-4 9 1-16,4 13-9 16,0 10 0-16,-3 5 5 15,-11 7 0-15,-3 9-5 16,-5-2 0-16,-6-11-10 15,-7-5 0-15,-3-19-7 16,6-16 0-16</inkml:trace>
  <inkml:trace contextRef="#ctx0" brushRef="#br1" timeOffset="-84056.54">8160 16165 52 0,'3'0'26'0,"-38"22"-33"0,17-13 46 16,1 10-39-16,-4 0 0 15,-11 6 1-15,-7 6 1 16,-3 13-2-16,3 28 1 16,-7 3 0-16,11 10 1 15,7 15-1-15,6 13 1 0,8-9-1 16,7-10 0-16,7-9-2 16,14-23 1-16,15-12-5 15,2-15 0-15,1-16-10 16,-7-13 0-16</inkml:trace>
  <inkml:trace contextRef="#ctx0" brushRef="#br1" timeOffset="-83579.83">8611 16419 63 0,'0'9'31'0,"-10"7"-33"0,6-13 54 0,1 3-49 16,-4 7 1-16,-4 6 0 15,-3 12 0-15,-11 0-6 16,-10 16 1-16,-7 10 3 16,-1 2 0-16,1 1-4 15,7-4 1-15,3-6-6 16,4-6 0-16,10-12-13 16,7-23 0-16</inkml:trace>
  <inkml:trace contextRef="#ctx0" brushRef="#br1" timeOffset="-83339.96">8213 16353 55 0,'21'56'27'0,"14"23"-25"0,-21-51 38 15,11 3-39-15,0 16 0 16,10 13 0-16,4-1 0 15,-8-2-2-15,-2-7 1 16,-5-3-1-16,-2-6 0 16,-5-13-5-16,-3-12 1 15,0-7-8-15,4-12 0 16,-4-10-3-16,0-8 1 0</inkml:trace>
  <inkml:trace contextRef="#ctx0" brushRef="#br1" timeOffset="-83068.13">8851 16723 72 0,'-3'12'36'0,"3"1"-45"16,3-10 76-16,4 3-65 15,7 1 0-15,11-1 0 16,10 0 0-16,8 0-4 16,-12 1 1-16,8-4-2 0,-7 0 0 15,3-6-7-15,-3-3 0 16,-4-7-12-16,-7-6 1 16</inkml:trace>
  <inkml:trace contextRef="#ctx0" brushRef="#br1" timeOffset="-82657.83">9327 16503 56 0,'-3'0'28'0,"28"-9"-25"0,-18 6 40 0,3 0-40 16,4 0 0-16,8 3 4 16,9 6 0-16,5 0-8 15,2 0 1-15,-2 4 4 16,-1-1 1-16,-3-3-3 16,-4 1 1-16,-7 5-3 15,-7 1 1-15,-7 2-3 16,-7-2 0-16,-7 3-1 15,-7 9 0-15,-11 6-1 16,-3 7 0 0,-4-1 0-16,1-8 1 0,2 2 2 15,5 0 0-15,6-2 1 16,8-4 1-16,6 0 1 0,8-3 0 16,10-4-1-16,14-5 0 15,4-7-2-15,-1-3 1 16,1-9-7-16,-4-3 1 15,-3-1-13-15,-11-8 1 16</inkml:trace>
  <inkml:trace contextRef="#ctx0" brushRef="#br1" timeOffset="-82344.01">9073 16616 57 0,'0'6'28'0,"4"13"-27"16,0-16 42-16,-4-3-39 15,3 7 1-15,-3 8 1 16,0 14 0-16,0 5-9 16,-3 4 1-16,-5 12 1 15,-2 3 1-15,3 1-11 16,-4-7 1-16,1-16-9 0,-1-12 0 16</inkml:trace>
  <inkml:trace contextRef="#ctx0" brushRef="#br1" timeOffset="-81686.02">9825 15923 46 0,'3'0'23'0,"-3"10"-16"0,7-4 35 0,1 6-38 15,6 17 1-15,7 2 5 16,14 19 0-16,4 13-12 16,3 9 0-16,4 16 7 15,-7 3 1-15,-7 19-5 16,-15-1 1 0,-13 14-7-16,-11-11 1 0,-14-5-9 15,-8-16 0-15,1-28-7 16,7-16 1-16</inkml:trace>
  <inkml:trace contextRef="#ctx0" brushRef="#br1" timeOffset="-81145.7">10940 16240 59 0,'0'3'29'0,"-4"-6"-34"0,1 6 52 0,-12 3-45 16,-13 7 0-16,4 6 0 15,-5 12 0-15,-6 7-2 16,-7 18 0-16,-8 4 2 16,1 21 0-16,3 7 0 15,11 9 0-15,3 7 0 16,11-10 0-16,7-3-3 0,7-13 0 15,10-12-6-15,15-13 1 16,7-15-13-16,3-19 0 16</inkml:trace>
  <inkml:trace contextRef="#ctx0" brushRef="#br1" timeOffset="-80679.69">11426 16673 61 0,'0'-7'30'0,"-7"11"-30"0,4-1 48 15,-8 6-46 1,-3 16 1-16,0 7 0 0,-7-4 0 16,-11 13-5-16,-7 6 1 15,1 9 2-15,-1 7 1 16,3-4-4-16,5-9 1 16,3-6-6-16,6-12 0 15,8-13-10-15,11-13 0 16,6-19-2-16,4-9 1 0</inkml:trace>
  <inkml:trace contextRef="#ctx0" brushRef="#br1" timeOffset="-80436.83">11109 16676 56 0,'11'37'28'0,"17"14"-35"15,-14-36 57-15,7 4-48 16,4 9 0-16,3 10 1 16,-3 0 0-16,-1 2-5 15,1-2 1-15,0 3-1 16,-8-13 0-16,-2-6-15 16,-5-13 1-16,-3-6-1 15,0-12 0-15</inkml:trace>
  <inkml:trace contextRef="#ctx0" brushRef="#br1" timeOffset="-79840.47">11836 16732 47 0,'-4'10'23'0,"8"-7"-21"0,-4-3 44 15,3 3-42-15,1 0 1 16,-1 0 5-16,1 0 1 15,3 0-11-15,-4-3 0 16,15 0 7-16,14 0 1 0,17 0-5 16,4 0 1-16,4 0-8 15,-1-3 0-15,-7-3-12 16,-6 0 1-16,-19 0-7 16,-6-1 0-1</inkml:trace>
  <inkml:trace contextRef="#ctx0" brushRef="#br1" timeOffset="-79237.63">12495 16488 48 0,'-3'12'24'0,"3"7"-17"0,0-19 38 16,7 3-43-16,4 7 1 15,3-1 2-15,7 4 1 16,3 5-6-16,5-5 0 0,2 3 4 16,1-1 1-16,-4-2-2 15,-3-1 0-15,-7 1-2 16,-8-1 0-16,-10 4-3 16,-7 3 1-16,-7-3-2 15,0-1 0-15,-4 1-1 16,1 0 0-16,-4-4 0 15,7 1 0-15,-4-1 0 16,4 1 1-16,3-4 1 16,8-3 1-16,3 7 0 15,7 3 1-15,0-4 1 16,3 4 0-16,4 3 0 16,4-4 1-16,0 4-1 15,-1 0 1-15,-3 0-1 16,-3 3 0-16,-11 0-1 15,-7 12 1-15,-4-2-1 16,-3-4 0-16,-7 0-4 0,0-6 1 16,0 0-4-16,0-3 0 15,7-4-9-15,3-5 0 16</inkml:trace>
  <inkml:trace contextRef="#ctx0" brushRef="#br1" timeOffset="-78953.33">13000 17062 52 0,'-4'18'26'0,"-6"39"-26"16,13-42 42-16,-3-2-40 15,-3 6 1-15,-1 6 0 16,1 0 1-16,-1-3-6 16,4-3 0-16,4 0-2 15,-1-13 1-15,1-9-13 16,3-16 0-16</inkml:trace>
  <inkml:trace contextRef="#ctx0" brushRef="#br1" timeOffset="-78660.43">12993 16726 49 0,'10'38'24'0,"-3"-1"-20"0,1-30 34 16,2 2-38-16,1 0 0 16,3 1-6-16,0-1 1 15,4-3-1-15,-4-2 0 16,10-4-8-16,1-10 0 15</inkml:trace>
  <inkml:trace contextRef="#ctx0" brushRef="#br1" timeOffset="-78419.58">13391 16347 54 0,'8'25'27'0,"16"9"-29"16,-13-18 51-16,3 6-48 15,7 15 1-15,-3 1 0 16,-1 6 1-16,5 6-4 16,-5 3 0-16,1 13 1 15,-11 0 1-15,-7 19-2 16,-4-1 1-16,-10 7-3 15,-10-12 0-15,-12-4-9 16,-3-12 0-16,-3-16-4 0,14-19 0 16</inkml:trace>
  <inkml:trace contextRef="#ctx0" brushRef="#br1" timeOffset="-77963.8">14407 16318 61 0,'-3'7'30'0,"-22"15"-39"0,18-19 57 16,-7 6-48-16,-11 7 1 15,1 6-1-15,-8 9 1 16,-3 10-1-16,3 9 0 15,-3 19 2-15,-1 13 1 16,5 18-1-16,2 3 0 16,8 10 0-16,11-19 0 15,6-6-3-15,11-13 1 16,0-6-7-16,11-15 1 0,7-14-13 16,3-18 1-16</inkml:trace>
  <inkml:trace contextRef="#ctx0" brushRef="#br1" timeOffset="-77485.55">14887 16867 59 0,'0'3'29'0,"-3"0"-26"0,-1-3 45 16,1 0-46-16,-4 7 1 16,-11 5-1-16,-7 7 1 0,-6 6-4 15,-1 10 0-15,-4 15 2 16,-6-3 0-16,-4 6-3 15,4 0 0-15,7-9-5 16,6-9 1-16,8-10-13 16,11-16 0-16</inkml:trace>
  <inkml:trace contextRef="#ctx0" brushRef="#br1" timeOffset="-77185.18">14598 16911 55 0,'21'60'27'0,"25"2"-29"0,-32-46 40 16,4 9-39-16,3 3 1 16,0 4-1-16,0-1 1 15,-3 0-1-15,-4-2 1 16,0-7-4-16,-3-7 1 15,3-9-9-15,0-9 0 16,4-9-2-16,3-7 0 16</inkml:trace>
  <inkml:trace contextRef="#ctx0" brushRef="#br1" timeOffset="-76933.31">15177 17005 66 0,'0'3'33'0,"10"-3"-43"0,-3 0 69 0,7 3-57 16,4 0 1-16,14 1-1 16,6-4 1-16,5 0-7 15,-4-4 0-15,-4-2-1 16,0-3 0-16,-10-4-10 15,-8-12 0-15,-6 0-5 16,-4-6 1-16</inkml:trace>
  <inkml:trace contextRef="#ctx0" brushRef="#br1" timeOffset="-76827.38">15385 16739 43 0,'-11'72'21'0,"-14"-7"-21"0,18-46 36 15,0 6-34-15,0 10 0 16,0 9 0-16,0 0 0 16,4-4-5-16,-1 1 1 15,1-6-4-15,3-7 0 16,3-19-8-16,1-9 1 16</inkml:trace>
  <inkml:trace contextRef="#ctx0" brushRef="#br1" timeOffset="-76386.59">15727 16597 56 0,'7'29'28'0,"7"-14"-29"15,-7-15 52-15,0 3-48 16,4-3 0-16,3 4 2 15,0-1 1-15,4 3-7 16,6-3 1-16,1 3 4 16,0-2 1-16,3-4-3 15,4 0 0-15,-11 0-2 0,-4-4 1 16,-2 4-3-16,-8 4 1 16,-11 2-3-16,-7 9 0 15,-3-2-1-15,-3 3 1 16,-8-1-2-16,-7 1 0 15,8 0 1-15,2-1 0 16,5 1 2-16,3-3 0 16,3 2 1-16,8 1 1 15,3 3 1-15,7 3 1 16,3 3 0-16,8 0 0 16,3 3 0-16,-3 0 1 15,-4 4-1-15,-7 2 1 0,-4-2-2 16,-3-1 1-16,-10 3-5 15,-8-2 1-15,0-4-8 16,-3-6 0 0,7-9-5-16,0-4 1 0</inkml:trace>
  <inkml:trace contextRef="#ctx0" brushRef="#br1" timeOffset="-76129.16">16252 16989 46 0,'4'13'23'0,"0"12"-28"15,-1-16 41-15,-3 4-34 16,0 9 1-16,-3 0 2 16,-1 0 0-16,-3 3-6 0,0 3 1 15,0 7 3-15,-4 2 0 16,4-2-2-16,0-4 1 15,4-9-6-15,6-9 0 16,4-13-10-16,4-13 0 16,-4-12-2-16,-4-16 1 15</inkml:trace>
  <inkml:trace contextRef="#ctx0" brushRef="#br1" timeOffset="-75879.19">16242 16782 46 0,'3'26'23'0,"4"-11"-24"0,-3-12 45 0,0 0-43 16,3 1 0-16,0-1 0 15,0-3 1-15,0 0-4 16,7 0 0-16,4 0-5 16,-1 0 0-16,8-10-7 15,0-12 0-15</inkml:trace>
  <inkml:trace contextRef="#ctx0" brushRef="#br1" timeOffset="-75614.34">16701 16165 46 0,'7'47'23'0,"3"22"-18"0,-3-57 38 16,0 13-40-16,4 7 1 16,3 12 5-16,4 9 1 15,-1 10-11-15,8 15 1 16,3 10 6-16,-3 12 0 16,0 4-3-16,-8 9 1 15,-13-16-8-15,-11 0 1 0,-11-9-12 16,-10-4 0-16,-15-15-6 15,-2-6 1-15</inkml:trace>
  <inkml:trace contextRef="#ctx0" brushRef="#br1" timeOffset="-74284.55">19375 15964 34 0,'-4'6'17'0,"-7"1"-10"0,4-4 18 16,-3-3-24-16,-4 3 1 15,-4 3 2-15,-3 3 0 16,-4 1-3-16,-3 9 0 16,-4 3 2-16,0 6 1 15,4 13-1-15,7-4 0 16,3 7-1-16,4 3 1 16,7-3-3-16,7 3 1 15,14-6-1 1,11 0 0-16,10-10-3 0,11-6 0 15,7-9-4-15,0-10 1 16,0-6 0-16,-7-3 1 16,-4-6 2-16,-10-4 1 0,-4-3 4 15,0 1 0-15,-3-7 3 32,-4 0 0-32,-7 0 0 0,-3 6 1 0,-8 4-1 15,-6 5 0-15,-4 4-2 16,-4 3 0-16,-6 6-1 15,-5 1 0-15,-2 5-1 16,-1 1 1-16,0 2-2 16,1 1 1-16,-1 0-2 15,11 3 1-15,3-4 0 16,8 1 0-16,13 0-1 16,15-4 0-16,3-2 0 15,-3-7 0-15,3-10-3 16,-3-5 0-16,-4-7-10 15,4-3 1 1,-4-9-2-16,0-1 0 0</inkml:trace>
  <inkml:trace contextRef="#ctx0" brushRef="#br1" timeOffset="-73713.63">19745 16406 49 0,'-7'44'24'0,"7"-9"-25"0,0-29 47 0,-4 3-45 15,4-3 0-15,-3-2 0 16,6-1 0-16,1-6-2 16,3-7 1-16,7-2 0 15,0-4 1-15,0-3-1 16,0-3 1-16,1-3-2 15,-1 6 1-15,0-3-2 16,0 10 1-16,0 6-1 16,-3 6 1-16,-1 3-1 15,1 3 0-15,-4 6 0 16,0 1 1-16,0 0 0 16,0-4 0-16,4 0 1 15,-8-2 0-15,1-1 0 16,3-3 1-16,0 3-1 15,0-3 1-15,0 1-1 0,0-4 1 16,0 0-1 0,0-7 0-16,0 1-1 15,4-3 1-15,-1-4-1 0,1 4 1 16,-1-1 1-16,1-2 0 16,0 5 0-16,-4 7 0 15,0 4 1-15,0 2 0 16,0 10-1-16,-4-1 1 15,1 7-1-15,-1 3 0 16,1 0-2-16,-4-3 1 16,0-3-2-16,3-3 0 15,1-7-3-15,-1 4 0 0,1-7-8 16,-4-6 1-16,0-9-3 16,0-1 1-1</inkml:trace>
  <inkml:trace contextRef="#ctx0" brushRef="#br1" timeOffset="-73324.86">20147 16745 39 0,'-7'72'19'0,"7"-19"-22"15,0-43 36-15,0 2-33 16,0-2 0-16,0-4 2 15,0-6 1-15,0-10-3 0,0 1 1 16,4-13 1-16,-1-9 0 16,1-4 0-16,3-2 0 15,-4-10-3-15,4-7 1 16,0 4-2-16,0-3 1 16,4 9 0-1,3 0 0-15,7 9-1 0,4 10 1 16,0 3 1-16,6 7 1 15,1 12 1-15,-4 9 0 16,-6 6-1-16,-5 4 1 16,-10 0-1-16,-7 9 1 15,-10 3-2-15,-4 0 0 16,-11-3-3-16,-7 1 1 0,0-8-5 16,4-2 0-16,3-3-7 15,8-13 1-15</inkml:trace>
  <inkml:trace contextRef="#ctx0" brushRef="#br1" timeOffset="-73032.02">20578 16055 36 0,'3'63'18'0,"-14"24"-20"0,8-68 30 16,-4 9-26-16,0 7 0 16,-4 3 0-16,4-4 0 15,-3 4-4-15,3-4 1 16,0-2-1-16,-1-7 1 16,5-3-10-16,3-16 0 15</inkml:trace>
  <inkml:trace contextRef="#ctx0" brushRef="#br1" timeOffset="-72527.08">20606 16497 52 0,'14'19'26'0,"7"-7"-30"0,-10-12 46 0,-4 7-42 15,3-4 1-15,8-6 0 16,0-4 0-16,-1 1-2 15,1 0 1-15,-1-4 0 16,-2-2 0-16,-8-4-1 16,-4 1 0-16,-6-1-2 15,-4-3 0-15,0 3-1 16,-4 7 1-16,0 6-1 16,4 6 1-1,0 13 0 1,4 6 1-16,6 3 1 15,1-3 0-15,6 0 1 0,4 0 0 16,4-7 1 0,3-2 0-16,4-10-1 15,7-6 1-15,3-13-1 0,4-6 1 16,10-15-1-16,1-4 1 16,-5-16-1-16,-6-12 0 15,-11 0 0-15,-3 0 0 16,-11-3 0-16,0 3 1 15,-7 13-1-15,-3 6 0 16,-8 9 0-16,-3 16 1 16,-7 18-1-16,-3 14 1 15,-8 15-1-15,-3 22 1 16,-1 6 0-16,-2 19 1 0,6 9-1 16,0 1 0-16,8 2-2 15,3-6 1-15,7-12-5 16,3-19 1-16,8-6-8 15,3-16 0-15,3-13-1 16,1-12 0-16</inkml:trace>
  <inkml:trace contextRef="#ctx0" brushRef="#br1" timeOffset="-72076.34">20941 16343 40 0,'3'35'20'0,"12"-4"-26"16,-8-24 41-16,0-1-35 16,0 3 1-16,3 1 3 0,4-1 1 15,4 0-5-15,3 1 1 16,4-1 2-16,3-2 1 16,0-7-1-16,1 0 0 15,-1-7-2-15,-4 1 0 16,5-3-1-16,-5-1 0 15,-2 1 0-15,-1-1 0 16,0 1-1-16,0 3 1 16,0 3 0-16,-3-1 0 15,-4-2 0-15,-3 0 0 16,-4-4-1-16,-4-5 1 0,-6 5-2 16,-8 1 1-16,-3 3-1 15,-4 6 0-15,-6 6 0 16,-1 10 1-1,0 9 0-15,4 6 1 0,0 10 0 16,3-4 1 0,8 1 1-1,3-3 1 1,7-1-1-16,3-6 1 0,1-6-3 0,10-6 1 0,3-7-8 16,8-15 0-16,-4-3-8 15,-3-7 1-15</inkml:trace>
  <inkml:trace contextRef="#ctx0" brushRef="#br1" timeOffset="-71461.69">18807 17638 42 0,'7'66'21'0,"0"-25"-23"0,-7-41 33 0,3 3-28 16,-3-3 0-16,0 3 0 15,0-9 1-15,0-10-5 16,-3-12 0-16,3-13 4 0,-4-9 0 16,1-12-1-16,-4-7 0 15,3-10-1-15,1 1 1 16,3-1-2-16,3 4 0 15,4 9-1-15,4 19 1 16,6 10 0 0,5-1 0-16,2 13 0 0,4 12 1 15,1 10-2-15,-8 6 1 16,-7 7-5-16,-3 9 0 16,-4 6-10-16,-7 0 1 0</inkml:trace>
  <inkml:trace contextRef="#ctx0" brushRef="#br1" timeOffset="-70936.31">18553 17488 48 0,'14'41'24'0,"21"-19"-22"16,-14-16 38-16,7 0-38 15,8 4 0-15,10 2 2 16,3 1 1-16,0-4-6 15,-6-6 0-15,-8-3 3 16,0-3 0-16,-3-3-2 16,-7-4 1-16,-4-5-2 15,-4-4 0-15,-6 3-1 0,-11 1 1 16,0-1-1-16,0 3 1 16,-7 7-1-16,0 3 1 15,-4 6-1-15,-3 3 1 16,0 4-1-16,0-1 0 15,0-3 1-15,3 4 0 16,1-1 1-16,3 1 0 16,3-1 0-16,4 1 1 15,4 2-1-15,3 1 1 16,0-4-1-16,0-3 0 16,0-3-1-16,3-6 1 15,-2 0-1-15,2-3 0 16,-3 0-2-16,0-1 1 0,0 1 0 15,-3-3 0-15,-1 6-1 16,1-1 1-16,-4 4 0 16,3 7 0-16,1 2 2 15,-1 0 0-15,4 4 0 16,1 3 0-16,2 2 0 16,1 1 0-16,-1 0-5 31,1-13 1-31,-1 1-8 0,8-7 1 0</inkml:trace>
  <inkml:trace contextRef="#ctx0" brushRef="#br1" timeOffset="-70065.73">19456 17551 33 0,'28'0'16'0,"-10"0"-11"0,-18 0 23 15,0 0-28-15,-4-3 1 16,1 6-1-16,-8-3 0 15,-7 3 0-15,-3 3 0 16,-4 4 0-16,1 2 0 16,3 1-1-16,-1 5 1 15,1 4-1-15,4 3 0 16,6-3 0-16,4 3 1 16,10 4 0-16,12-1 0 0,9-6 1 15,15-10 1-15,3-8 0 16,1-8 0-16,3-8-1 15,-1-10 1-15,1-13-1 16,0-15 0-16,-7-6-1 16,-4-16 0-16,-3-4-1 15,-4-8 1-15,-7-1 0 16,-6 0 1-16,-5 10-1 16,-6 19 0-16,-4 9 0 15,-4 15 1-15,-3 7 0 16,-7 19 0-16,-7 19-1 15,0 15 1-15,-8 19 0 16,1 19 0-16,0 12 0 16,7 16 1-16,3 6-2 15,4-18 0-15,0-13-2 16,3-9 1-16,4-20-3 16,0-11 1-16,0-14-4 15,-3-9 0-15,-1-15-3 0,-7-10 0 16,-3-6 1-16,-3-9 0 15,-1-1 2-15,0-2 0 16,0 5 6-16,8 7 1 16,6 9 6-1,4 7 1-15,7 3 2 0,7 12 1 16,7 3 0-16,7 7 1 16,11 6-2-16,-4-6 0 15,11-1-3-15,14-2 0 16,0 3-1-1,4-1 0-15,-1-2-2 16,0-7 0-16,-6-3-2 0,-8-3 1 0,-7-3-2 16,-3-6 1-16,-11-1-1 15,-7-5 0-15,-6 5 0 16,-12 1 0-16,-7 6 0 16,-3 3 0-16,-3 6-1 15,-8 0 1-15,0 7-2 16,4 2 1-16,-4 4-1 15,4 3 0-15,4 3-2 16,6-3 1-16,4-3-1 16,3 0 1-16,8 0 1 15,7-4 0-15,6-5 0 32,4-7 1-32,4-3-1 0,0 0 1 0,-1-3-6 15,1-3 1-15,0-10-6 0,-8-6 0 16</inkml:trace>
  <inkml:trace contextRef="#ctx0" brushRef="#br1" timeOffset="-69775.63">20119 17745 44 0,'0'-12'22'0,"3"-17"-20"0,1 20 39 0,0-4-39 15,-1 1 0-15,-3-4 3 16,4 4 0-16,-4 2-6 16,3 1 1-16,4 3 3 15,0 2 1-15,4 4-2 16,3 4 1-16,0-1-4 16,4 0 0-16,-1-3-4 15,4-3 0-15,1-4-5 16,-5-2 0-16,1 0-7 15,-4-4 0 1</inkml:trace>
  <inkml:trace contextRef="#ctx0" brushRef="#br1" timeOffset="-69509.27">20341 17682 56 0,'4'44'28'0,"-8"-15"-34"0,4-23 52 16,0 0-47-1,0 0 0-15,0 1-1 0,-3-4 0 16,3-3 0-16,0-7 0 16,-4-2-6-16,1-10 0 15,-1-6-7-15,1-6 1 16</inkml:trace>
  <inkml:trace contextRef="#ctx0" brushRef="#br1" timeOffset="-69227.44">20324 17372 30 0,'3'22'15'0,"4"0"-7"0,-7-22 19 0,7 0-27 0,0-3 0 0,0 3 0 16,0-3 0-16,0-4 0 15,4 4 0-15,0-3-1 16,3 3 1-16,0 3-4 15,7 0 1-15,-3-3-6 16,-1-1 1-16,1-2-2 16,0 0 1-16</inkml:trace>
  <inkml:trace contextRef="#ctx0" brushRef="#br1" timeOffset="-68984.58">20585 17328 24 0,'7'6'12'0,"7"16"-7"15,-7-15 23-15,0 2-24 0,0 0 1 16,0-2 5-1,4-1 0-15,-1 3-11 0,1-2 1 16,-4 2 8-16,0-3 0 16,7 1-2-16,-3-1 1 15,-1 3-3-15,-3-3 1 16,0 1-4-16,-7-1 1 16,0 3-2-16,-3 1 1 15,-4 2-2-15,3-2 0 16,-3 5-1-16,-4 1 0 15,-3 3 0-15,-3 9 1 0,-4-3-1 16,-1 3 1-16,1-2 0 16,4-8 1-16,2 4-1 15,1 0 1-15,7 3 0 16,4 0 0-16,3 1 0 16,3-8 0-16,8 1 0 15,-1-3 0-15,5-7-2 16,2-6 0-16,-3-6-5 15,0-6 1-15,-3-4-10 16,0-5 1-16</inkml:trace>
  <inkml:trace contextRef="#ctx0" brushRef="#br1" timeOffset="-68369.77">20461 17613 43 0,'11'35'21'0,"10"-4"-21"0,-14-24 31 0,7-1-31 0,4 3 1 15,3 1 0-15,0-4 0 16,4 0-2-16,-4-3 0 16,-3-3 1-16,3 0 0 15,0-6-2-15,-4-3 1 16,1-4-1-16,0-3 0 15,-4-2 0-15,0 2 1 0,0-3 0 16,4 7 0-16,-4 2 2 16,0 4 1-16,-7 3-1 15,0 3 1-15,-7 3-1 16,0 3 1-16,-3 4-2 16,-1-4 1-16,0 3-1 15,1-3 0-15,-4 4 0 16,3 2 0-16,1-2 0 15,-1 6 0-15,4-4 0 16,4 4 0-16,-1 3 0 16,1-1 0-16,3 1 0 15,0-3 0-15,0 0 0 16,4-7 0-16,3-6 0 16,3-6 0-16,5-6-1 15,6-4 1-15,7-12-1 0,-3-13 1 16,3-12 0-16,0-3 0 15,-3-16 0-15,-7-6 1 16,-4-4-1 0,-7-5 1-16,-7 2 0 0,-3 10 0 15,-8 6 0-15,-3 19 0 16,-3 9 0-16,-5 16 1 16,-6 19-1-16,0 13 1 15,-4 21 0-15,-3 13 0 16,0 22-1-16,0 6 1 15,3 22-2-15,4 6 0 16,7-6-2-16,7 0 0 16,3-15-4-16,1-20 1 0,-1-15-9 15,4-19 1-15</inkml:trace>
  <inkml:trace contextRef="#ctx0" brushRef="#br1" timeOffset="-67840.18">20705 17682 34 0,'28'54'17'0,"42"-26"-14"16,-49-25 22-16,11 0-25 16,7 0 1-16,7 0-1 15,0 1 1-15,-4-1-3 16,-3 3 1-16,-7 3 0 0,-4 1 1 15,-7 6-1-15,-7-1 0 16,-3 1 0-16,-4 3 1 16,-4-1-1-16,1-2 1 15,-1 0 0-15,1-7 1 16,-4 1 0-16,3-4 1 16,1-3-1-16,-4-3 0 15,7-6 0-15,0-4 0 16,0-5-1-16,-3-4 1 15,-1 0-2-15,1 0 1 0,3 4 0 16,0 5 0 0,3 4 0-16,-3 6 1 15,4 6-1-15,3 4 1 0,4 2-1 16,3 7 1-16,0-3-1 16,0-1 1-16,4 1-1 15,3-7 1-15,11 1-1 16,0-7 0-16,3-3 1 15,8-3 1-15,-5-7-1 16,-6 1 0-16,0 0 0 16,0-1 0-16,0 4 0 15,-8 0 0-15,-2 2-2 16,-5 4 0-16,-3-3-11 31,-3-12 1-31</inkml:trace>
  <inkml:trace contextRef="#ctx0" brushRef="#br0" timeOffset="46830.21">25904 14556 10 0,'-17'-16'5'0,"-8"-9"-5"16,22 19 6-1,-4-3-5-15,-11-1 1 0,-3 1 3 16,-7-1 0-16,-1 1-6 16,5 0 1-16,-1-1 2 15,-3-2 1-15,-4 2-1 16,-3-6 1-16,-4 4-3 0,-3-1 1 15,-1 4 0-15,-3 3 1 16,0-1-1 0,-3 1 0-16,-4 0 0 0,11 3 0 15,3 3-1-15,0-3 1 16,0 3-1-16,-3 9 1 16,-4 0-1-16,0 7 0 15,1-3 0-15,-1-1 0 16,7-2-1-16,0-1 1 15,-3 0-1-15,3 1 0 16,4-1 0-16,-1 1 0 16,8 2-1-16,3 1 1 15,1-1-1-15,3 1 1 0,-1-1-2 16,1 1 1-16,4-1-1 16,-1 1 0-16,0 0 1 15,1-1 0-15,-8-3 1 16,4 4 1-16,0 3 0 15,-1 3 1-15,5 2-1 16,-1 1 1-16,4 0 0 16,4 3 0-16,-1 4-2 15,0 2 0-15,1 0 1 16,3 4 0-16,0-10 0 16,3 3 1-16,1-3-2 15,-1 0 0-15,1 0 2 16,-1 4 0-16,0-1-1 15,1 0 0-15,3-3-1 0,0-6 1 16,0 3 0-16,3-3 1 16,5 3-2-16,-1 6 1 15,0-3 1-15,0-3 0 16,0 0-1-16,3-3 1 16,-3 3 0 15,4 0 1-31,0 0 0 0,-1-4 0 15,4 4 0-15,0-3 0 0,8 0 0 0,2 3 1 16,1-6 1-16,3-4 0 16,0 4-1-16,11-4 1 0,4 1-1 15,-5-4 1-15,1 1-1 16,0-1 0 0,0 1-2-16,3-1 1 0,-3-3-2 31,3 1 1-31,-3-1-1 0,0-3 1 15,0 0-1-15,-8 0 1 0,5 0-1 16,2 4 1 0,5-1 0-1,-4-3 0-15,-1 3-1 0,-2-3 1 0,2 1-1 16,1-1 1-16,0 0-1 16,0 0 0-16,0-3 0 15,3 0 1-15,-10-3-1 16,0-3 0-1,-8-1 0-15,4-2 1 0,1-1-1 0,2-2 1 32,1-1-1-32,0 4 0 0,-4-10 0 15,0 0 1-15,1 1-1 0,-1-4 0 16,-3 0 0 0,-1 0 0-16,1 0 0 0,0 0 0 15,3-3 0-15,4 0 0 16,-8 0 0-16,1-4 0 15,0 4 0 1,-1 3 0 0,-2-3-1-16,-5-3 1 15,-3-3 0-15,-3-1 0 0,-1-2 0 0,-3-1 0 16,1 1-1-16,-8-7 1 16,-4 3-1-16,0 1 1 15,-3-1 0-15,0 4 0 16,-3 2-1-16,-1 4 1 0,1 0 0 15,-4 3 0 1,-1 3 0-16,1 0 0 0,0-3 0 16,4-3 1-16,-5-4-1 15,1-2 0 17,-7 5 0-32,0 4 0 0,-4 3-5 46,1 0 0-30,-8 1-6-16,-3-5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58:01.24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5:58:53.86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2903 3991 24 0,'0'10'12'0,"18"-1"-9"15,-7-9 13-15,-4 0-16 16,3 0 1-16,1 0 3 16,3 0 0-16,4 7-4 15,-8-7 1-15,8 3 2 16,-4 3 1-16,11-6-2 16,6 3 1-16,1 0-2 15,7 0 1-15,0 1-1 16,10-4 0-16,0 3 0 15,4 3 0-15,7 0 0 16,-10 0 0-16,6 7-1 0,4-7 1 16,4 4-1-16,3-1 0 15,-4 1 0-15,11-4 0 16,-3-3-1-16,-1 3 1 16,8-3 0-16,-4-3 1 15,4-3-1-15,3-3 1 16,0 0 0-16,-3-7 0 15,-1 7 0-15,4-4 1 16,0 7-1-16,8-3 0 16,-1 3 0-16,0 3 0 15,-7-10-1-15,7 4 0 0,4 3 0 16,0 0 0-16,7 0 0 16,-11-3 0-16,4-4 0 15,6 7 0-15,1-3 0 16,0 3 0-16,10 3 0 15,-10-10 0-15,7 4 0 16,-4 3 1-16,8-4-1 16,-1 1 1-16,-7-3 0 15,8-1 0-15,-1 7 0 16,4-6 1-16,3 3-2 16,-6-1 1-16,10 4-1 15,-1 0 0-15,5-3 0 16,-8-1 1-16,11 1 0 15,-17 0 0-15,13-3 0 16,-3 2 0-16,-7 4-1 0,10-3 1 16,1 3-1-16,3 0 1 15,-7-1-1-15,7 4 0 16,3 0 0-16,1-3 0 16,-4 0 0-16,0 3 0 15,7 0 0-15,4-3 0 16,-8 6 0-16,4-6 0 15,0-6 0-15,7 2 0 16,-10-2 0-16,6 0 0 16,1 2 0-16,3-2 0 0,-7-1 0 15,7-2 1-15,-3 6 0 16,7-7 0-16,-4 4-1 16,0-4 1-16,3 7-1 15,5 0 1-15,-1-1-1 16,-4 4 1-16,1-6-1 15,-32 9 1-15,35-13 0 16,4 4 0-16,-1 3 0 16,-2-4 0-16,-8 4 0 15,7 0 0-15,4 2-1 16,-11-5 1-16,-4 0-1 16,4-1 1-16,8 4-1 15,-12 0 1-15,4 3-1 16,7-7 1-16,4 4-1 15,-11-3 0-15,7-1 0 16,4 4 1-16,-4 3-1 16,-7 0 0-16,8-1 0 0,-5-2 0 15,1 0 0-15,-4 6 0 16,4 0 0-16,3 0 0 16,-7 0 0-16,0 0 0 15,4 9 0-15,-1-2 0 16,-3-4 0-16,-7 0 0 15,4 3 0-15,3 0 0 16,-3 4 0-16,-4-7 0 16,0 3 0-16,3-3 0 15,1 4 0-15,-4-4 1 0,0 6-1 16,7 1 0-16,-7-4 0 16,0 0 0-16,0 3 0 15,4-9 0 1,-4 4 0-16,-7 2 0 0,4-6-1 15,-1 0 1-15,1 3 0 16,-11 3 0 0,3 1 0-16,0-1 0 0,1 0 0 15,-1 0 0-15,-13-6 0 16,6 0 0-16,-3 4 0 16,3-4 0-16,-3 6 0 15,-7-6 0-15,4 0-1 16,-5 3 1-16,5 3 0 15,3-6 0-15,-11 0 0 16,-3 0 0-16,0 0 0 0,-1 0 0 31,40 0 0-31,-4 0 1 16,-14 3-1-16,-7 4 1 16,-7-7-1-16,3 3 1 15,-17-3 0-15,-15 0 1 16,-6 0-2-16,-4-3 1 15,-4 3-1-15,-6 0 1 16,-4 3-1-16,-11 3 0 16,-7-3-1-16,1 3 0 0,-8-6-1 15,-3-3 0 1,-4 3-1-16,-4-6 1 0,1 3-4 16,-7 0 0-16,-4 6-5 15,-7 0 0-15,-4-3-5 16,1 6 1-16</inkml:trace>
  <inkml:trace contextRef="#ctx0" brushRef="#br0" timeOffset="15960.45">2910 6375 43 0,'-7'40'21'0,"7"-27"-12"0,0-10 21 15,0-3-28-15,7-6 1 16,-3-7 3-16,14-15 1 0,-1-3-8 16,8-19 1-16,0-7 4 15,-1-9 0-15,5-6-2 16,2-6 1-16,5 2-3 16,-1-5 1-16,0 9-2 15,-3 0 0-15,0 3-2 16,-4 3 1-16,0 16-1 15,0 9 0-15,-7 10-2 16,-6 2 1-16,-1 14-1 16,0 5 0-16,-7 13 0 15,-4 16 1-15,-3 3 1 16,-3 16 0-16,-4 6 3 16,3 15 0-16,4 13 2 15,-10 1 1-15,3 2-1 16,7-12 1-16,-11-1-2 15,4 1 1-15,3-10-3 0,-6-12 1 16,3-3-4 0,3-10 1-16,4 0-3 0,-7-9 1 15,7-7-3-15,0-5 0 16,0-10-3-16,0-13 0 16</inkml:trace>
  <inkml:trace contextRef="#ctx0" brushRef="#br0" timeOffset="16172.35">2910 6011 54 0,'4'22'27'0,"31"-25"-34"16,-14-4 56-16,1-2-48 15,6-3 0-15,11-1 0 16,10-3 0-16,-7 1-4 15,8-1 1-15,-8 3-7 16,4-5 1-16,-4-11-8 16,-3-8 1-16</inkml:trace>
  <inkml:trace contextRef="#ctx0" brushRef="#br0" timeOffset="16430.6">3697 5525 41 0,'-7'25'20'0,"4"6"-22"0,-8-15 31 16,4 6-29-16,-4 9 0 16,1 23 0-16,3 2 0 15,3 16 0-15,-6-6 0 16,3 6-1-16,3-9 0 15,4-13-5 1,0-12 1-16,0-10-6 0,4-16 0 16</inkml:trace>
  <inkml:trace contextRef="#ctx0" brushRef="#br0" timeOffset="16635.72">3736 5726 11 0,'25'-94'5'0,"10"6"8"0,-25 59-1 0,5-2-7 0,-1 0 0 0,0 3 8 15,-4 6 1-15,1 3-14 16,-4 3 1-16,4 16 10 16,-11 16 0-16,0 12-3 15,-7 22 0-15,3 16-4 16,-7 22 0-16,4 18-4 16,4-2 1-16,-4-10-4 15,7-16 1-15,0-21-8 16,7-13 1-16,3-25-7 15,1-16 1-15</inkml:trace>
  <inkml:trace contextRef="#ctx0" brushRef="#br0" timeOffset="19368.82">5965 5522 42 0,'4'22'21'0,"-11"-19"-17"0,7-3 22 15,-4 3-26-15,4 6 0 16,-10 13 0-16,-1 10 1 16,1 18-1-16,3 6 0 15,3 16 0-15,1 1 1 16,-1-4 0-16,1-4 1 16,6-14-1-16,-3-11 0 0,0-8 0 15,0-7 1-15,-3-6-1 16,-12-7 1-16,1-2-2 15,0-4 0-15,-7-6 0 16,-4-6 0-16,-13-4-2 16,2-2 1-16,1-1-2 15,-4 1 1-15,4 5-2 16,3 4 1-16,4 9 0 16,7 7 1-16,7 6 0 15,7 0 1-15,7 9 1 16,10 3 1-16,11 7 2 15,15-4 1-15,-1-2 0 16,11-4 1-16,3-3 0 16,11-6 0-16,4-7-1 15,10-2 1-15,-11-7-3 16,4-3 1-16,-7-10-2 16,-7-5 0-16,-4-10-1 15,-3-4 0-15,-7 7 0 0,-7-9 0 16,-14 3-1-16,-1 0 0 15,-10-1 0-15,-7 11 1 16,-3 5-1-16,-4 10 0 16,-7 9-1-16,-4 10 1 15,-10 0-1 1,-1 12 1-16,1 0-1 0,4 0 0 16,-1 0 0-16,7 1 1 0,4 2 0 15,11-3 1-15,-4-3 0 16,14-3 0-1,10-3 1-15,8-6 0 0,7-7-1 16,-4-9 1-16,7 0-4 16,7-7 0-16,-3 1-3 15,11-7 0-15,-12-3-1 16,5 1 0-16,-4-8 1 16,-1 1 0-16,1 0 4 15,-7 6 1-15,-4 4 4 16,-3 2 1-16,-4 4 2 15,-3-1 0-15,-8 4 0 16,-3 0 1-16,-14 3-2 16,-3 3 0-16,-8-7-2 15,-7 7 0-15,1 7-2 16,-8 2 0-16,0 7-2 0,0 3 1 16,4-1-2-1,4-2 0-15,2 3-1 0,8-3 0 16,7-4 0-16,14 1 0 15,7-7 1-15,15-3 0 16,13-6 3-16,11-6 0 16,0-4 1-16,-4-6 0 15,-10 0-1-15,-11 1 0 16,4 2-1-16,-18 0 1 16,4 4-4-16,-8 5 1 15,-3 4-2-15,-7 10 1 16,0 8-1-16,-7 7 1 0,0 13 0 15,4 5 1-15,-1 11 1 16,1-1 1-16,3 9 2 16,0-2 1-16,0 2 0 15,-4-2 0-15,-3-4 0 16,-4-6 0-16,-3-12-1 16,-3-10 0-16,-4-6-1 15,-1-7 1-15,-6-9 0 16,7-9 0-16,-7-7 0 15,7-8 1-15,3 2 0 16,4-10 0-16,7-5-2 16,3-1 1-1,29 1-2 1,7 3 1-16,6 2-4 16,1 4 0-16,-7 7-5 15,3-4 0-15,-3-7-7 16,0 1 0-16</inkml:trace>
  <inkml:trace contextRef="#ctx0" brushRef="#br0" timeOffset="19654.1">7112 6472 44 0,'0'16'22'0,"0"-20"-20"0,0-5 36 16,0-7-36-16,0-6 0 0,0-3 2 16,0-3 1-16,4 3-6 15,3-3 1-15,-4 0 3 16,4 2 0-16,4 1-1 16,3-3 0-16,4 9-1 15,3 4 0-15,3 2-3 16,1 4 0-16,0-1-6 15,-4 4 0-15,0 0-8 16,-3-4 0-16</inkml:trace>
  <inkml:trace contextRef="#ctx0" brushRef="#br0" timeOffset="20042.06">7362 6221 41 0,'18'50'20'0,"14"-47"-9"0,-22 0 28 32,1 7-38-32,7-7 0 0,-4 3 1 0,3-3 1 15,5-3-4-15,-1-3 0 16,0-3 2-16,4 0 0 16,-11 3-1-16,0-4 0 15,-7-2-2-15,-7 0 1 16,3-7-2-16,-10 6 1 15,0 4-1-15,-3 3 0 0,-4 6 0 16,0 3 0-16,-1 4 0 16,1 12 0-16,7 0 2 15,-3 3 0-15,-4 0 0 16,6 0 1-16,5-3 0 16,3 3 0-16,-4 0 0 15,8 0 1-15,3-3-1 16,11-3 1-16,-4-6-1 15,10-4 1-15,8-3-4 16,-4-6 1-16,4-3-10 16,0-6 1-16</inkml:trace>
  <inkml:trace contextRef="#ctx0" brushRef="#br0" timeOffset="20433.78">7930 6444 56 0,'11'3'28'0,"24"-19"-36"0,-24 7 51 15,3-7-44-15,4-6 1 16,-4 0-1-16,0 0 0 0,-4 0 1 15,-6 0 0-15,-4 0-1 16,-7-6 0-16,-4 6-2 16,-3 3 1-16,-3 10-1 15,-8 9 1-15,0 9 0 16,4 4 0-16,3 21 1 16,4 4 1-16,14 12 2 15,0 7 0-15,11-4 0 16,3-3 1-16,4-6-1 15,6-6 1-15,22-13-4 16,0-13 1-16,0-5-7 16,-4-14 1-16,1-12-9 15,-15-12 1-15</inkml:trace>
  <inkml:trace contextRef="#ctx0" brushRef="#br0" timeOffset="21020.35">9123 6281 53 0,'-7'31'26'0,"10"3"-29"16,1-30 46-16,3 2-42 15,-4-3 0-15,8-3 1 16,-4-9 1-16,4-4-4 16,-1-3 0-16,4-2 2 15,4-8 1-15,0-5-2 16,6 0 1-16,1-4-1 15,0 4 0-15,-4 0 0 16,0 9 0-16,0 9 0 16,4 7 0-16,-4 9 0 0,4 9 1 15,-4 10-1-15,0 10 1 16,-3-7-2-16,-1 9 1 16,-3 4-1-16,1 0 1 15,-1-4-3-15,0-3 0 16,0-12-7-16,4-3 1 15,-1-13-7-15,4-12 0 16</inkml:trace>
  <inkml:trace contextRef="#ctx0" brushRef="#br0" timeOffset="21800.01">11321 6466 57 0,'-11'44'28'0,"15"31"-34"0,-4-56 52 0,-4 12-45 16,1 7 0-16,-1 5 0 16,0-5 1-16,1-10-3 15,3-12 1-15,3-10 0 16,5-12 1-16,-5-22-1 16,4-10 0-16,-7-15 0 15,0-10 0-15,0-9-1 16,4 3 1-16,-4-3-3 15,3 6 1-15,8 13-1 16,6 3 0-16,8 9-1 0,7 13 1 16,3 12 1-16,4 3 0 15,7 10 3-15,-4 10 1 16,0 8 1-16,-10 10 1 16,-7 0-2-16,-18 10 1 15,-11 9-3-15,-10-3 1 16,-7-1-4-16,-11-2 0 15,-6-7-4-15,-1-15 0 16,4-4-4-16,3-8 0 16,4-4-4-16,10-10 1 15</inkml:trace>
  <inkml:trace contextRef="#ctx0" brushRef="#br0" timeOffset="22101.29">11959 6274 43 0,'39'3'21'0,"-18"13"-18"16,-17-16 40-16,-4 0-42 16,3 0 1-16,-3 3-1 15,-7-3 1-15,-7 3-3 16,-4-3 0-16,-6 4 1 16,3 2 1-16,-4 3-2 15,-7 4 1-15,7 9-2 16,1 0 0-16,3 3 0 15,6 0 0-15,8-3 0 16,7-7 0-16,7-5 2 0,8-7 0 16,6-9 1-16,7-7 0 15,4-2 0-15,6-11 0 16,-2-5-6-16,-1 3 0 16,0-16-9-16,-6 0 1 15</inkml:trace>
  <inkml:trace contextRef="#ctx0" brushRef="#br0" timeOffset="22340.9">12280 5625 40 0,'0'85'20'15,"-14"12"-19"-15,11-59 31 0,-1 12-32 16,-3 22 1-16,0-3 0 15,3 13 0-15,1-7-2 16,-1-6 1-16,1-16-4 16,3-12 1-16,3-16-6 15,4-12 1-15,4-7-4 16,3-16 0-16</inkml:trace>
  <inkml:trace contextRef="#ctx0" brushRef="#br0" timeOffset="23014.98">12573 6240 46 0,'4'28'23'0,"-1"0"-25"0,1-21 46 15,-1 2-44-15,1 0 0 16,-4 7 0-16,3-3 0 0,4-1 0 16,-7 1 0-16,0-1-1 15,0-2 1-15,-3-4 0 16,-1 0 0-16,1-3 0 15,-1 0 0-15,1 1 0 16,-1-1 0-16,4 0 1 16,0 0 0-16,0-3-1 15,0 0 1-15,4-3 0 16,3 3 0-16,3-3-1 16,-6-7 1-16,6-2-2 15,-3-1 1-15,0-6 0 16,1 4 0-16,-1 2 0 15,-4-2 0-15,1 2-1 16,-1 4 1-16,1-1 0 16,-4 4 1-16,3 0-1 15,-3 6 0-15,7 0 0 16,0-4 0-16,0 1 0 16,0 0 1-16,0 0-1 0,-7 3 0 15,8-3 0-15,-1-3 0 16,0-1 0-16,0-2 0 15,3 3 0-15,4-1 0 16,1 7 0-16,2-6 1 16,1 6-1-16,-1 6 1 15,-2 1-1-15,-1-1 0 16,0 13 0-16,-4 0 0 0,-3 9-1 16,-3-3 0-16,-1 0-3 15,1 0 0-15,-4-9-10 16,4-10 1-16,-4-6-2 15,0-12 1-15</inkml:trace>
  <inkml:trace contextRef="#ctx0" brushRef="#br0" timeOffset="24187.98">12513 6027 35 0,'4'3'17'0,"3"31"-9"0,-7-27 18 16,0-4-23-16,-4 9 0 16,1 7 3-16,-8 12 0 15,-3 10-8-15,-7 16 0 0,-4 18 5 16,-10 10 0-16,-1 9-3 15,-2 9 1-15,2-9-3 16,8-15 0-16,3-17-6 16,8-12 0-16,10-18-6 15,3-23 1-15</inkml:trace>
  <inkml:trace contextRef="#ctx0" brushRef="#br0" timeOffset="24397.86">12312 6133 39 0,'11'22'19'0,"-1"22"-17"16,-6-28 32-16,-1-1-33 0,-3 11 0 16,0 2-1-16,0 0 1 15,4 6-3-15,-1-5 1 16,1-4-6-16,-1-10 1 15,1-5-6-15,-4-10 0 16</inkml:trace>
  <inkml:trace contextRef="#ctx0" brushRef="#br0" timeOffset="24833.7">13141 6268 47 0,'-4'-3'23'0,"-13"-6"-23"16,10-1 43-16,-4 1-42 15,-3-4 0-15,-4 1 0 16,1 5 1-16,-1 4-3 16,1 6 1-16,-5 10 1 15,5-1 1-15,-1 10-2 16,4 3 1-16,3 1-2 0,4-1 1 15,4 0-1-15,3-6 0 16,7-4-2-16,3-5 0 16,5-10-3-16,6-3 1 15,0-1-4-15,4-5 1 16,3-10-6-16,-7 3 0 16</inkml:trace>
  <inkml:trace contextRef="#ctx0" brushRef="#br0" timeOffset="25282.45">13226 6315 41 0,'7'41'20'0,"3"-7"-15"15,-6-27 35-15,-1-4-38 16,1 0 0-16,-1-3 0 16,4 0 0-16,1-3-3 15,-1-7 0-15,0-5 1 16,0-1 1-16,0 3-1 15,0-5 0-15,0 5-1 16,3 1 1-16,-3 2-2 16,1 4 1-16,-1 6 0 15,0 0 0-15,3 9-1 16,-3 4 0-16,0 3 0 16,0-1 0-16,0-2 0 15,-3-4 1-15,3-3-1 0,0-2 1 16,0-4 1-16,7-7 0 15,-3 1 0-15,-1-3 0 16,1 5 0-16,0-2 0 16,-1 0 0-16,1 3 1 15,-4 0-1-15,3 0 1 16,-3 6 0-16,4 0 0 16,0 6-1-16,-1 1 1 15,1-1-1-15,-1 0 1 16,4 4-1-16,1-4 0 15,-1 1-4 1,0-7 1-16,7 0-9 0,4-9 0 0</inkml:trace>
  <inkml:trace contextRef="#ctx0" brushRef="#br0" timeOffset="25463.87">13917 6350 26 0,'-3'47'13'0,"-4"50"-1"16,3-81 11-16,0-4-27 15,1-6 1-15,-4-9-7 16,0-9 0-16,0-7 7 16,-4-3 1-16</inkml:trace>
  <inkml:trace contextRef="#ctx0" brushRef="#br0" timeOffset="26062.16">13787 6246 12 0,'-7'-34'6'0,"7"12"0"0,0 22 4 16,7 0-8-16,3 3 0 16,1 6 3-16,3 1 0 15,3-1-6-15,1 0 1 16,3-5 3-16,4 2 1 16,3-3-3-16,0 6 1 15,1-9-6-15,-5 4 1 16,1-4-3-16,0 3 1 15,-1-3 2-15,8 3 0 16,-4-3 3-16,1 3 0 0,-5 0 5 16,-3 0 1-16,-3 0 2 15,0 0 0-15,-4-3-1 16,0 4 0 0,-3-1-3-16,-4-3 1 0,0 3-3 15,-7 0 0-15,0 3-1 16,-7 1 0-16,0 2-2 15,0 0 1-15,-1 1-3 16,1-1 1-16,4 4-2 16,3-1 1-16,7 4-1 15,4 3 1 1,-1 3 1-16,1 0 1 0,3-4 0 16,-4 1 1-16,1-6 1 15,3-4 0-15,4-6 0 0,-1-9 0 16,5-10-1-16,9-9 0 15,-3-12 1-15,4-10 0 16,-4-16 0 0,-6-12 0-16,-5-10 1 0,-3-12 1 15,-3-10-1 1,-4 13 1-16,-7 0-1 16,-4 13 0-16,-3 8-1 0,0 20 1 15,0 19-1-15,0 15 1 16,4 25-2-16,3 22 1 15,-4 26-2-15,1 18 1 16,6 25-2-16,4-6 1 16,0 0-4-16,0-10 0 15,0-12-7-15,0-22 1 0</inkml:trace>
  <inkml:trace contextRef="#ctx0" brushRef="#br0" timeOffset="26380.05">15018 6083 25 0,'0'3'12'0,"-21"7"-4"0,14-7 13 0,-4 3-20 16,-7 3 1-16,1 4 0 16,-8 0 1-16,0-1-4 15,-3 1 0-15,0-4 2 16,0 0 0-16,3 1 0 15,0-7 0-15,8 0 1 16,6 3 1-16,11 1 2 0,11 2 0 16,6 0 0-16,11 13 1 15,1 3-1-15,-1 7 0 16,-3-4-3 15,-8 3 1-31,-10-2-5 0,-10 2 0 0,-18 0-12 16,-15-2 1-1,-13-14-2-15,-4-2 1 16</inkml:trace>
  <inkml:trace contextRef="#ctx0" brushRef="#br0" timeOffset="27233.62">16820 6387 46 0,'0'28'23'0,"0"-15"-27"0,0-13 45 0,0 0-40 16,4-6 0-16,3-4 1 15,0-5 0-15,4-7-3 16,-1 0 1-16,8-6 2 15,0-7 0-15,-1 1-1 16,8-4 0-16,-4 10-1 16,0 9 0-16,-3 3-1 15,-1 13 0-15,-2 9-1 16,-5 10 1-16,1 3 0 16,-4-7 0-16,0 7 0 15,-4 0 0-15,1 0 0 16,3-4 1-16,-3-2-1 15,3-7 0-15,0-6-1 16,0-3 1-16,0-3-1 0,3 0 1 16,4-7 0-16,4-9 1 15,0 0 0-15,-1 0 0 16,1 3 1-16,0 1 0 16,-4 5-1-16,0 4 1 15,0 2 0-15,0 7 0 16,-3 7-1-16,-1 2 1 15,1 7-1-15,-1-1 0 32,1 1 0-32,0 0 0 15,-4-1 0-15,0 7 0 0,0-3-1 0,0-3 1 16,-4 3-3-16,4-7 0 0,0 1-7 16,4-7 0-1,0-6-3-15,3-12 0 0</inkml:trace>
  <inkml:trace contextRef="#ctx0" brushRef="#br0" timeOffset="27490.18">17618 6165 30 0,'7'43'15'0,"-7"17"-12"0,0-51 25 0,0 10-27 15,-4 3 1-15,-3 0-1 16,0-3 1-16,7 6-2 15,0-3 0-15,4-6 2 16,-1-4 1-16,4-2 1 0,4-7 0 16,6-6 0-16,5-7 0 15,6-9-1-15,4-9 0 16,-1 3-2-16,-2-9 0 16,-5-7-7-16,-3-6 0 15,-3-3-8-15,-4-13 0 16</inkml:trace>
  <inkml:trace contextRef="#ctx0" brushRef="#br0" timeOffset="31948.95">18281 6071 30 0,'-7'15'15'0,"-11"-5"-8"0,15-10 16 0,-4 0-23 15,-4 3 1-15,1 0 2 16,-5 0 0-16,5 0-4 16,-1 3 1-16,1 1 2 15,3-1 0-15,3 3-1 16,1 1 1-16,3-1-1 16,7 4 0-16,3-1 2 15,4 1 0-15,4-1 0 16,0 1 1-16,-4-1-1 15,-7-5 0-15,-7 15-1 16,-7 0 0-16,-4 0-5 16,-3 0 0-16,-4-1-10 15,1-2 1-15,-4-9-2 16,6-7 0-16</inkml:trace>
  <inkml:trace contextRef="#ctx0" brushRef="#br0" timeOffset="32191.04">18623 5588 45 0,'-10'62'22'0,"-33"67"-29"0,36-82 43 16,-3 16-36-16,-1 18 0 0,0-9-7 16,4-6 1-16,0-13-3 15,0-18 1-15</inkml:trace>
  <inkml:trace contextRef="#ctx0" brushRef="#br0" timeOffset="32369.97">18281 6023 52 0,'32'29'26'0,"42"-42"-31"16,-50 7 45-16,12-10-41 16,13 1 1-16,11-4-11 15,11 3 0-15,-1-6 2 16,-17 6 1-16</inkml:trace>
  <inkml:trace contextRef="#ctx0" brushRef="#br0" timeOffset="32925.96">20338 5534 29 0,'-14'7'14'16,"-1"8"3"-16,12-5 13 0,-8 12-24 15,-6 3 0-15,-1 19 3 16,-7 9 1-16,4 16-13 16,7 6 1-16,0 13 8 15,0 9 1-15,0-9-4 16,3-10 0-16,4-9-3 15,0-18 1-15,4-14-2 0,3-18 1 16,0-13-2-16,3-12 1 16,11-16-1-16,4 3 1 15,6-3-1-15,5 0 1 16,-1 7 0-16,-3 5 0 16,3 10-1-16,0 3 1 15,0 16 0-15,-3 9 0 16,0 7-1-16,-1-1 1 15,5 1-2-15,-8-1 1 16,-4-5-3-16,1-1 1 16,0 0-11-16,-1-9 1 0</inkml:trace>
  <inkml:trace contextRef="#ctx0" brushRef="#br0" timeOffset="33330.61">20821 6359 39 0,'3'9'19'0,"-27"-18"-17"15,13 12 26-15,-6 3-27 16,2 1 0-16,-2 2 0 16,-4 1 1-16,-1-1-2 15,-2 3 0-15,3 4 2 16,3 0 0-16,4 3-1 15,3-1 1-15,8-5-2 16,3 0 1-16,7-4 0 16,3-3 0-16,5-3-1 0,-1 0 0 15,3-3 0-15,1-3 0 16,0 0 0-16,-4-6 1 16,3 3-1-1,-3-1 0-15,1 10 0 0,-1 10 1 16,-4 3-1-16,4 6 1 15,-3-4 0-15,-1-2 0 16,1 0 0-16,0-1 0 0,-1 1-3 16,1-3 1-16,-1-4-9 15,1-3 0 1,0-6-4-16,6-6 0 0</inkml:trace>
  <inkml:trace contextRef="#ctx0" brushRef="#br0" timeOffset="33587.89">21117 6459 36 0,'14'38'18'0,"4"18"-11"16,-11-43 31-16,-3 0-35 16,-1 2 1-16,1-2 2 15,-1-7 1-15,1 0-8 16,3 1 0-16,0-7 6 15,0-10 0-15,0-2-1 16,0-4 1-16,0-6-2 16,4-3 0-16,6 3-2 0,1 0 0 15,0-3-6-15,-1 9 1 16,1 1-15-16,-1-11 0 16</inkml:trace>
  <inkml:trace contextRef="#ctx0" brushRef="#br0" timeOffset="33930.78">21530 6610 39 0,'32'6'19'0,"28"-25"-11"0,-43 10 18 0,5-7-25 16,-1-6 0-16,-4-6 2 15,-3 3 1-15,1-6-5 16,-5-1 0-16,-3 4 2 16,-7-3 0-16,-3 9-1 15,-8 15 0-15,-3 7 0 16,-4 13 0-16,1 9 1 16,3 12 1-16,3 7 0 15,8 0 1-15,6-7 0 16,4 1 0-16,7-7-1 15,7-6 0-15,1-6-2 16,9-10 1-16,8-3-6 16,0-9 1-16,-7-10-11 15,-8-12 0-15</inkml:trace>
  <inkml:trace contextRef="#ctx0" brushRef="#br0" timeOffset="34681.94">24257 6425 46 0,'0'44'23'0,"-11"-7"-19"0,11-30 33 0,0 2-37 16,-3-3 1-16,3 1 2 15,0-7 0-15,3-7-3 16,4-5 0-16,1-10 2 15,2-6 0-15,4-4 0 16,7 1 1-16,8-10-2 16,2-3 0-16,5 0 0 15,-5 4 0 1,15 8-1 0,-3 17 1-16,-5 18 0 15,-2 12 0-15,-5 20-1 16,-2 18 1-16,-8 10-1 15,-4 3 1-15,1 6-3 16,0-3 0-16,-1-16-10 16,1-15 1-16,0-23-6 15,3-11 1-15</inkml:trace>
  <inkml:trace contextRef="#ctx0" brushRef="#br0" timeOffset="36528.07">26857 6952 35 0,'-18'12'17'0,"1"-2"-8"15,13-7 18-15,1 0-22 16,3-3 1-16,0-3 4 0,3-7 0 15,8-5-12-15,10-10 1 16,7-22 8-16,11-16 0 16,14-16-3-16,3-15 1 15,1-6-2-15,-8-3 0 16,-10-7-2-16,-11 9 1 16,-3-5-2-16,-4 15 1 15,-3 0-4-15,-11 13 1 16,0 12-4-16,0 16 1 15,-11 21-2-15,-3 23 0 0,-3 9-1 16,-11 29 1-16,3 15 0 16,-3 18 1-16,0 29 3 15,-1 4 1-15,8-1 2 16,4 16 1-16,6-10 1 16,4-2 1-16,7-7 0 15,0-10 0-15,4-8-3 16,-1-14 0-16,5-11-8 15,-1-8 1-15,0-14-6 16,0-17 0-16</inkml:trace>
  <inkml:trace contextRef="#ctx0" brushRef="#br0" timeOffset="36738.51">27541 6688 44 0,'-3'44'22'0,"-8"6"-20"0,8-40 40 16,-4 2-41-16,0 4 1 15,-4 3-1-15,4 0 1 16,0-7-5-16,3-2 0 16,1-4-7-16,6-9 1 15,4-10-5-15,8-6 0 16</inkml:trace>
  <inkml:trace contextRef="#ctx0" brushRef="#br0" timeOffset="36904.1">27474 6553 31 0,'18'19'15'0,"-4"-6"-12"16,-7-13 22-16,4 0-31 15,-1 0 1-15,4-3-13 16,4-4 0-16</inkml:trace>
  <inkml:trace contextRef="#ctx0" brushRef="#br0" timeOffset="37487.89">27718 6829 38 0,'-4'13'19'0,"1"12"-19"0,3-25 32 16,0 0-30-16,0 0 0 15,7-6 1-15,0 3 1 16,3-4-5-16,1-5 0 16,0-4 3-16,-1 0 0 15,1 1-2-15,-1-1 1 16,1 0-2-16,-1 4 1 15,-2 2-1-15,2 4 0 16,-3 6 0-16,-3 3 1 0,3 0-1 16,3 4 0-16,1 2 1 15,3 1 1-15,0-1-1 16,4 0 1-16,-1-2-1 16,1-1 1-16,3 0 0 15,-3 0 1-15,0-2 0 16,-4-4 1-16,3 3-2 15,-3-3 1-15,0-7 0 16,1-2 0-16,-1-4-2 16,-4-2 1-16,1-4-2 15,-4 3 1-15,-4 1-3 16,-3 5 0-16,-3 7-2 16,-4 6 1-16,0 10-4 15,0 2 0-15,0 4-2 16,0-6 1-16,3 2 2 15,-3 4 0-15,7-3 2 0,0 0 1 16,0 2 4-16,7-5 0 16,0 3 3-16,4-1 1 15,3-2-1-15,4-7 0 16,3-3-2-16,0 0 1 16,7-6-4-16,0-6 0 15,4-7-6-15,-4 1 0 16</inkml:trace>
  <inkml:trace contextRef="#ctx0" brushRef="#br0" timeOffset="37850.15">28596 6707 41 0,'4'9'20'0,"-11"-2"-22"15,3-7 40-15,-3 3-36 16,-7 0 1-1,-18 13 1 1,8 3 0-16,-1-4-6 16,4 4 1-16,-1 0 3 15,8 3 0-15,4-3-4 16,-1-7 1-16,4-2-2 16,7-7 1-16,0-3-1 15,4-7 0-15,6-2 0 16,4 3 0-16,0-4 0 15,4 1 1-15,-4 3-1 0,0 3 1 16,0-1-2-16,1 8 0 16,-1-4-1-1,0-4 1-15,-4 4 0 0,1 4 1 16,0-4-2-16,-1 0 1 16,-3 0-3-16,0 3 1 15</inkml:trace>
  <inkml:trace contextRef="#ctx0" brushRef="#br0" timeOffset="38195.39">28875 6986 30 0,'0'-12'15'0,"10"-29"-5"16,-6 22 28-16,0 0-32 15,-1 0 0-15,1-9 2 16,-1-6 0-16,1 2-10 16,3 1 0-16,0 6 8 15,0 0 1-15,10-7-3 16,15 4 1-16,11 6-2 15,16 3 0-15,19 1-4 16,-4 2 1-16,4 3-6 0,-8 10 1 16,-3 3-11-16,-7 0 1 15,-17 0-4-15,-15 3 1 16</inkml:trace>
  <inkml:trace contextRef="#ctx0" brushRef="#br0" timeOffset="39184.78">31020 6902 28 0,'0'15'14'0,"-11"-40"-6"0,8 13 15 16,-1-10-21-16,1-22 1 16,-1-10 3-16,-3-15 0 15,3-9-6-15,8-7 0 0,3-9 5 16,4 6 0-16,-1-12-2 16,8 9 1-16,7 7-1 15,-1 5 0-15,1 16-1 16,10 16 0-16,1 22-3 15,-1 16 1-15,0 15-4 16,-7 16 1-16,-3 16-6 16,-11 2 1-16,-7 11-7 15,-14 2 0-15</inkml:trace>
  <inkml:trace contextRef="#ctx0" brushRef="#br0" timeOffset="39680.75">30780 6641 43 0,'18'19'21'0,"31"-10"-17"0,-28-5 36 15,7 2-39 1,8-3 0-16,6 3 2 0,-3-3 0 16,-8 1-3-16,1-1 0 15,7 0 3-15,3-3 0 16,-3-6-2-16,-7-4 1 15,-4 1-1-15,-3-4 0 16,-4-2-1-16,-3 2 0 16,-4-3-1-16,-7 4 1 15,-4-1 0-15,-6 10 0 0,-4 3 0 16,-4 9 0-16,-3 1-1 16,0-1 1-16,0 1-1 15,0-4 0-15,3 0-1 16,1 4 1-16,2-1 0 15,5 0 0-15,6 4 0 16,8 0 0-16,7-4 0 16,-1 0 0-16,5 1 1 15,-1-4 0-15,-4-3-1 16,1 0 0-16,0-3 0 16,-4 0 1-16,-4 3 0 15,-3 4 0-15,-3-1-1 16,-4 3 1-16,0 4-1 15,0-4 1-15,0 1-3 16,0-1 0-16,0 4-4 16,0-1 1-16,3 1-8 15,4-1 1-15</inkml:trace>
  <inkml:trace contextRef="#ctx0" brushRef="#br0" timeOffset="40522.28">31761 6679 42 0,'24'12'21'0,"-6"1"-21"0,-18-13 35 16,0 0-34-16,-4 0 0 16,-3 0 1-16,-7 3 0 0,0 0-3 15,4 3 1-15,-5 7 1 16,1 3 1-16,0 3-2 15,0-7 1-15,4 7-1 16,2 0 0-16,5 0 0 16,3-1 0-16,3-2 0 15,5-7 0-15,9-9-1 16,15-9 1-16,10 3 0 16,11-16 1-16,0-13-1 15,4-5 1-15,-5-17 0 16,-9-9 1-16,-4-12 0 15,-8-7 1-15,-10-3-1 16,-6 4 1-16,-12-4-1 16,-3 13 0-16,-7 6-1 15,-7 12 0-15,-4 13-1 16,-6 16 0-16,-1 16-1 0,-3 21 0 16,-4 22-1-16,-3 13 1 15,-1 22-1-15,8 16 1 16,7 21-2-16,10-9 1 15,8-9-2-15,3-10 0 16,7-9-1-16,4-16 1 16,-1-12-1-16,-3-13 0 15,-3-10 0-15,-4-11 0 0,-4-11-3 16,-3-5 0-16,-7-7-1 16,-7-6 0-16,-4-6 1 15,0-1 0-15,4 1 1 16,7 3 1-16,0 12 8 15,11 10 1-15,3 6 4 16,7 6 1-16,10 3 1 16,8 13 1-16,7-3 1 15,10-3 1-15,7-1-3 16,11 1 0-16,-7-3-3 16,-7-1 1-16,-11-2-3 15,-6-1 1-15,-5-6-3 16,-2-6 1-16,-8 0-2 15,-4-3 1-15,-3-10-2 16,-3 3 1-16,-8 1-1 16,-6 6 1-16,-8 9-2 15,0 6 0-15,-3 1-1 16,0 8 0-16,3 11-2 0,4 2 1 16,4-6-3-16,3 0 0 15,7 3-1-15,10-6 1 16,4-6-3-16,8-10 1 15,-1-9-4-15,0-3 0 16</inkml:trace>
  <inkml:trace contextRef="#ctx0" brushRef="#br0" timeOffset="40985.85">32322 6738 35 0,'-4'22'17'0,"8"-22"-13"0,-1-6 31 0,-3-3-30 15,4-4 1-15,-1-3 2 16,4 4 0-16,0-7-10 16,4 0 0-16,3-3 6 15,4 10 0 1,24-7-7 0,11 3 0-16,3 1-6 15,-3-1 1-15,-7 0-3 16,-7 1 0-16,-4 8 1 15,-3 1 0-15,-4 3 5 16,0 0 0-16,-7 3 5 16,-6 6 1-16,-5-3 3 15,-3 3 0-15,-7 1 0 16,-7 5 0-16,0-5-1 16,-3-4 1-16,-5 3-1 15,1 0 0-15,0 1-1 0,-3 5 0 16,2 1 0-16,1-7 0 15,7 6 2-15,7 4 0 16,4 6 1-16,6 3 0 16,4 0 0-16,1-3 0 15,6 0-1-15,0 0 1 16,-3 3-4-16,-11 0 1 16,-7 3-6-16,-11-6 1 0,-14 0-13 15,-24 0 1-15</inkml:trace>
  <inkml:trace contextRef="#ctx0" brushRef="#br0" timeOffset="43342.95">12711 7616 47 0,'0'-9'23'0,"-4"6"-9"0,4 3 23 16,0 3-35-16,-7 0 0 15,-4 10 0-15,-10 9 1 16,-7 3-4-16,-7 12 0 16,-4 20 2-16,0 2 1 15,-7 14-1-15,0 21 0 16,-6 15 0-16,-1 4 0 15,7 13 0-15,7-1 1 16,7 4-1-16,7-13 1 0,15-10-2 16,6-15 1-16,11-9-2 15,15-16 1-15,9-16-6 16,5-16 0-16,-1-12-12 16,-3-12 0-16</inkml:trace>
  <inkml:trace contextRef="#ctx0" brushRef="#br0" timeOffset="43840.3">13300 8225 55 0,'-4'0'27'0,"-6"12"-24"0,6-5 40 0,-3 5-41 16,-7-2 0-16,-7 12 2 15,-7 12 1 1,-25 57-6-1,7 9 1-15,3-6 2 16,5 0 1-16,6-15-3 16,4-23 0-16,6-6-4 15,8-15 0-15,7-7-8 16,7-22 1-16,4-18-8 16,-8-19 1-16</inkml:trace>
  <inkml:trace contextRef="#ctx0" brushRef="#br0" timeOffset="44079.81">12873 8193 49 0,'21'41'24'0,"14"19"-18"0,-24-45 39 15,-1 17-43-15,5 2 1 16,6 13 4-16,11 10 0 15,10 6-8-15,14 12 0 16,11 3 4-16,4-6 1 0,-11-12-4 16,-4-4 0-1,-3 1-6-15,-10-10 0 0,-8-10-13 16,-3-21 1-16</inkml:trace>
  <inkml:trace contextRef="#ctx0" brushRef="#br0" timeOffset="44635.71">14072 8504 60 0,'4'9'30'0,"-1"13"-24"0,-3-22 46 0,0 3-47 16,7 4 0-16,11-7 3 15,21 3 1-15,14-6-11 16,24-7 0-16,5 1 5 16,9 3 1-16,1-7-8 15,-4 0 0-15,-7 1-11 16,-10 3 0-1,-15-1-9-15,-17 4 1 16</inkml:trace>
  <inkml:trace contextRef="#ctx0" brushRef="#br0" timeOffset="45729.45">16284 8278 49 0,'4'-3'24'0,"3"16"-12"0,0-13 25 0,-4 6-35 16,-6 0 1-16,-1 7 1 15,-6 12 1-15,-18 9-6 16,-18 1 0-16,-11 18 4 16,-13 3 0-16,-4 10-2 0,7 3 0 15,-4-3-2-15,4-6 0 16,7-7-2-16,4-15 1 16,10-10-2-1,3-12 1 1,12-13-1-16,6-10 1 0,11-11 0 15,7-11 1-15,7-2 0 0,7-7 0 16,3 1 1-16,5-1 1 16,2-3 0-16,4 4 0 15,0 2 0-15,4 13 0 32,-4 3 0-17,1 7 1-15,6 15 0 0,0 10 0 0,4 9 0 0,3 6 1 16,-3 13 0-16,-1 2 1 0,1 4-1 15,7 4 0-15,-4-1 0 16,1-6 0-16,-1 6 0 16,-3-6 0-16,-1-3-2 15,-2-4 1 1,-1-9-4-16,-3-6 0 0,-1-9-5 16,4-10 0-16,8-12-9 15,-8-13 0-15</inkml:trace>
  <inkml:trace contextRef="#ctx0" brushRef="#br0" timeOffset="46120.84">16609 7657 55 0,'14'35'27'0,"21"18"-31"0,-28-47 47 0,14 13-39 15,8 12 0-15,-1 13 2 16,11 10 1-16,7 18-9 16,10 12 0-16,4 14 5 15,-7 11 0-15,-7 14-3 16,-11 2 1-16,-21 7-3 16,-17 3 0-16,-19-4-5 15,-20-8 1-15,-7-20-12 16,-18-21 0-16</inkml:trace>
  <inkml:trace contextRef="#ctx1" brushRef="#br1">5172 2455 0,'0'0'16,"0"0"0,0 0-1,0 0 1,0 0 0,0 0-1,0 0 1,3 9-1,1-2 1</inkml:trace>
  <inkml:trace contextRef="#ctx0" brushRef="#br1" timeOffset="53343.68">8989 6795 38 0,'-4'6'19'0,"4"-3"-9"16,0-3 19-16,0 0-28 16,7 0 0-16,7 0 0 15,4 3 1-15,0 1-2 16,-1-1 0-16,12-3 2 15,9 0 1-15,12 6-1 16,10-3 1-16,17-3-1 16,1 6 1-16,14-2-1 15,3 5 0-15,7 0-1 16,11-2 1-16,-4-1-1 16,15 0 0-16,-4-3 0 0,7-6 0 15,-11 0-1-15,4 0 1 16,-3 0-1-16,6 0 1 15,4 6-1-15,-3-3 1 16,3 3 0-16,7 0 0 16,7 6-1-16,-4-2 0 15,12-7 0-15,9-7 0 16,1-2 1-16,0 0 0 16,10 2-1-16,-3-5 1 15,102 6-1 1,-14 6 1-16,-21-4 0 15,-25 1 0-15,-7 3-2 16,-10-3 1-16,-8-6-1 16,-21-4 1-16,-10 4-2 15,-7-4 0-15,-18 4-5 16,-14-4 1-16,-22 4-11 16,-20-7 1-16</inkml:trace>
  <inkml:trace contextRef="#ctx0" brushRef="#br1" timeOffset="56083.21">24074 7080 24 0,'-11'7'12'0,"4"5"-1"0,7-12 12 16,0 0-20-16,0 0 1 15,0 0 1-15,0 0 1 16,7 0-8-16,0 0 1 15,7 0 5-15,4 3 0 16,3-3-1-16,4 3 0 0,3-3-1 16,11 0 0-16,10 0 0 15,0-3 1-15,1 6-1 16,-4 0 0-16,14 1-1 16,-4-1 1-16,4 0-1 15,7 3 1 1,7-3-1-16,4 0 0 0,-4 1 0 15,14-4 0-15,-7 0 0 16,7 3 0-16,11 0 0 16,-7 6 0-16,10-2 0 15,1 2 0-15,6-3 0 16,7 0 0-16,-6 1-1 16,10-1 1-16,-4 0-1 15,15-3 0-15,-15 1-1 16,18-4 1-16,-7 3 0 15,14 0 0-15,-14 3-1 16,14 3 1-16,0 1 0 16,11-1 0-16,-11 1 0 0,11 2 1 15,7 1-1-15,-11-4 0 16,14 4 0-16,-3 2 0 16,3-2-1-16,-3 0 1 15,-4-7-1-15,14 0 1 16,-10 3 0-16,7-2 0 15,10-1 0 1,-3-6 0-16,0 6 0 0,11 1 1 16,-12 2-1-16,5 0 0 15,6 4 0-15,-10-4 0 0,7 7 0 16,7-7 0-16,-14-2 0 16,7-1 0-16,3 3 0 15,-10 1 0 1,3 5 0-16,-3-2 0 0,-14 3-1 15,-18-4 1-15,-3-6-1 16,-11-6 0-16,-18-3-5 16,-14 0 0-16,-17-6-10 15,-25-1 0 32</inkml:trace>
  <inkml:trace contextRef="#ctx0" brushRef="#br0" timeOffset="62861.3">3048 10015 48 0,'0'13'24'0,"-18"15"-14"16,11-22 24-16,-7 7-32 15,-3-1 0-15,-12 1 0 16,-2 0 1 0,-22 21-4-1,3-3 0-15,4-2 2 0,15-4 0 16,-1-3-1-16,14-4 1 31,25 1-1-31,7-3 1 16,15 3 0-16,13-4 0 15,4 4 0-15,7 0 0 16,-14 0-1-16,-8 9 1 16,-2 0-1-16,-19 7 0 15,-13 2-3-15,-15 1 0 16,-3-7-4-16,-14 4 1 16,-1-10-6-16,-3-6 1 0,11-7-5 15,7-8 0-15</inkml:trace>
  <inkml:trace contextRef="#ctx0" brushRef="#br0" timeOffset="63175.47">3323 10351 49 0,'7'3'24'0,"0"6"-26"16,-7-9 47-16,-7 0-44 15,7 0 1-15,-17 0-1 16,-5 0 0-16,1 4-2 16,-7 8 1-16,3 7 1 0,-3 9 0 15,7 0-3-15,-4 7 1 16,11-1-2-16,4-2 1 16,10-7-1-16,0-6 1 15,14-7 1-15,14-9 0 16,4-9 1-16,3-3 0 15,-3-10 0-15,6-3 0 16,-6-6-11-16,7-4 1 16,-11-2-4-16,-3-1 0 15</inkml:trace>
  <inkml:trace contextRef="#ctx0" brushRef="#br0" timeOffset="63726.58">3616 10464 62 0,'4'41'31'0,"-4"18"-42"16,0-49 64-16,0-1-53 15,7-3 0-15,-7 0-1 16,0-6 1-16,0 0 0 16,0-9 0-16,3-3 0 15,4-4 0-15,4 0 0 16,-1-3 1-16,-6 4-1 15,10 2 0-15,-3 1 0 16,-1 2 1-16,1 4-1 16,-1 3 0-16,-3 6-1 15,-3 6 0-15,3 1 0 0,-4-1 0 16,5-3-1-16,-8 1 0 16,0-4 0-16,0-3 1 15,0 0-1-15,0-6 1 16,3-1-1-16,8 1 1 15,-1-7 0-15,4 4 0 16,-3 3-1-16,3-7 1 16,4 1 0-16,-1 5 0 15,-6-5 0-15,10 2 1 16,-3 1 0-16,3 0 0 16,-7 2 0-16,0 1 1 0,0 6 0 15,4 0 0-15,-8 10 0 16,1 2 1-16,-7 13-1 15,3 0 0-15,0-6-2 16,3 0 0-16,-6-3-4 16,3-4 1-16,3 1-5 15,1-7 1-15,0-3-6 16,6-3 1-16,-6-9-1 16,3-1 1-16</inkml:trace>
  <inkml:trace contextRef="#ctx0" brushRef="#br0" timeOffset="64018.15">4216 10464 44 0,'17'12'22'0,"15"10"-23"16,-21-19 47-16,6 1-44 15,4 2 0-15,1 0 0 16,9-6 1-16,5 0-4 16,-5-9 0-16,-2-7 2 0,-5-3 0 15,-6 0-1-15,-7 1 0 16,-4-1-2-16,-7 3 1 15,-11 4-1-15,4 5 0 16,-11 7-1-16,4 10 1 16,-7 12-1-16,7 6 0 15,3-3 1-15,8 3 0 16,-4 3 1-16,7-2 0 0,7-4 2 16,14-6 1-1,7-7-2-15,11-9 0 0,7-6-5 16,-7-6 0-16,7-7-7 15,-11-6 0-15</inkml:trace>
  <inkml:trace contextRef="#ctx0" brushRef="#br0" timeOffset="65143.65">6290 10909 59 0,'7'22'29'0,"4"-22"-38"0,-4-6 54 0,3-4-44 15,1-5 0-15,3-7 1 16,4-7 0-16,3 1-3 16,7-3 0-16,-7 0 2 15,0-4 0-15,1 1-2 16,2 8 0-16,-10 5 0 15,4 5 0-15,0 3 0 16,-8 7 0-16,1 6 0 16,-8 9 1-16,4 4 0 15,-3 6 0-15,-1-4 0 16,1-2 1-16,-4-4-2 16,0-2 1-16,7-1-1 0,-7 0 0 15,4-3 0-15,3-3 1 16,-4-3 0-16,8-3 0 15,-1 0-1-15,4-1 0 16,1 1 1-16,2 0 0 16,1 0 0-16,3 2 0 15,-7 1 0-15,4 3 0 16,-1 3 0-16,5 4 1 16,-12 2-1-1,1 4 0-15,-1-4 0 0,-3 4 1 16,4 9-2-16,-8-4 1 15,4 1-3-15,4-6 1 0,3-4-6 16,4-9 1-16,10-6-6 16,4-7 1 15,3 1 3-15,-3 2 0-16,-4 1 6 15,4 0 0 1,0-4 7-16,-4-3 1 0,0 4 6 0,-7 2 1 0,-7 1-3 0,0 0 0 0,-3 2-3 15,-11 1 0-15,0 6-3 16,-14 3 1-16,3 3-2 16,1 4 1-16,-4-1-2 47,-4 1 1-47,0-4-2 15,4 0 1-15,4 1-1 0,-1-4 0 0,4 6-1 0,14-3 1 0,-3-3-1 16,6 1 0-16,4-1 0 0,4-6 1 15,0-1-1-15,3 4 1 16,0-3 0-16,-4 0 0 31,1 0-1-31,0-3 1 16,-4 6 1-16,4 6 0 0,-8-3-1 0,1 0 1 16,-1 7-1-16,1 2 0 15,3 1-3-15,0-1 1 16,4-2-7-16,3-7 1 15,0-6-8-15,7-10 1 16</inkml:trace>
  <inkml:trace contextRef="#ctx0" brushRef="#br0" timeOffset="65385.52">7962 10470 50 0,'-3'50'25'0,"-36"13"-22"16,28-41 42-16,-20 6-43 16,2 3 0-16,-13 17 0 15,0 5 1-15,-4 10-4 16,0 6 0-16,7 0 1 16,7-4 1-16,11-14-6 0,-3-14 0 15,13-18-6-15,7-19 1 16,4-16-7-16,7-18 1 15</inkml:trace>
  <inkml:trace contextRef="#ctx0" brushRef="#br0" timeOffset="65578.39">7525 10404 40 0,'7'-3'20'0,"10"69"-11"0,-9-44 34 0,6 15-39 0,-4 7 0 16,1 10 0-16,3-4 0 0,0 0-8 15,0-15 0-15,4-4-5 16,-4-9 1-16,0-13-8 16,4-9 1-16</inkml:trace>
  <inkml:trace contextRef="#ctx0" brushRef="#br0" timeOffset="66042.83">9426 11163 60 0,'-35'35'30'0,"21"-29"-36"0,10-9 55 16,4-7-49-16,-7-5 1 0,7-1 0 16,0-6 0-16,7-13 0 15,-3-2 0-15,3-4 1 16,3 0 0-16,1 7 0 16,10 2 0-16,-3 11 0 15,3 2 0-15,4 3-4 16,-1 3 1-16,-2 7-2 15,-1 0 0-15,-4 9-8 16,1 0 1 0,-4 0-9-16,-3 0 1 0</inkml:trace>
  <inkml:trace contextRef="#ctx0" brushRef="#br0" timeOffset="66388.82">9712 11041 58 0,'11'34'29'0,"31"-15"-29"0,-24-19 49 16,6 0-49-16,1 0 0 15,3-3 0-15,-3-3 0 16,3-7-1-16,-10-9 1 16,-4-3-1-16,-7-3 0 15,-7 6-1-15,-7 0 0 16,-11 3-1-16,-7 3 0 0,1 7-2 15,-1 12 1-15,4 13 0 16,0 9 0 0,3 6 0-16,4 10 1 0,7 0 2 15,3 0 1-15,4-7 1 16,7 4 0-16,15-7-1 16,2-3 1-16,8-9-4 15,3-3 0 1,8-10-8 15,-4-6 1-31,-1 0-3 0,-6-6 0 0</inkml:trace>
  <inkml:trace contextRef="#ctx0" brushRef="#br0" timeOffset="66736.48">10206 11539 56 0,'3'63'28'0,"1"-22"-36"0,-4-38 59 15,0 0-52-15,0-3 1 16,3-6 0-16,-3-13 1 16,4-15-1-16,0-7 0 15,-4-9 0-15,0-4 1 16,3-8 0-16,4-7 0 16,4-7-1-16,-1 1 1 15,8 6 0-15,7 6 0 16,3 7 1-16,7 15 0 15,0 19 0-15,4 16 0 32,-4 9-1-32,-6 13 1 15,-12 9-3-15,-10 6 1 0,-14 13-3 0,-7 3 0 0,-14-3-4 16,-4-9 0-16,-10-7-5 16,7-6 1-16,6-7-6 15,5-5 1-15</inkml:trace>
  <inkml:trace contextRef="#ctx0" brushRef="#br0" timeOffset="67109.17">10640 11132 53 0,'-4'31'26'0,"22"-6"-23"0,-11-22 48 0,4 0-48 0,3-3 1 16,3-6 1-16,-3-3 1 16,8-4-8-16,-1-2 0 15,0 2 4-15,-3-6 0 16,-1-3-2-16,-10-3 1 16,-3 0-4-16,-4 0 1 15,-4 0-2-15,-3 12 1 16,-3 16-1-16,-1 13 1 15,0 9-1-15,-3 7 1 16,0 8 1-16,4-2 1 16,3 0 1-16,3-1 1 15,8-2-1-15,3-10 1 0,10-3-2 16,11-7 1-16,8-2-7 16,-1-10 1-16,-3-9-10 15,3-7 0-15</inkml:trace>
  <inkml:trace contextRef="#ctx0" brushRef="#br0" timeOffset="68912.61">11292 11135 43 0,'0'3'21'0,"0"-6"-15"0,0 3 21 0,-3-3-27 16,-4 0 1-16,-7-4 0 15,-7 4 1-15,-4 0-2 16,0 0 0-16,0 3 0 16,1 3 0-16,-1 3 0 15,4 4 0-15,3 2-1 16,1 4 1-16,6 0-1 16,4-1 0-16,3 1-1 15,4-3 1-15,8-1-1 16,6-3 1-16,0-2 0 15,3-1 0-15,5-6 0 16,-5 0 1-16,1 0 0 16,-4 0 1-16,0 0-1 15,0 3 1-15,0 3-1 16,0-2 1 0,4 14-1-16,0 4 0 15,-8 0 0-15,1-3 1 16,3 0-1-16,0-3 1 15,4-4-6-15,-1-6 1 16,5-9-7-16,-5-6 0 16</inkml:trace>
  <inkml:trace contextRef="#ctx0" brushRef="#br0" timeOffset="69242">11698 10204 43 0,'4'15'21'0,"-4"1"-18"16,-4 0 35-16,-3 9-36 15,-4 15 1-15,-3 4 0 16,-3 22 1-16,-1 6-5 16,4 16 0-16,0 16 2 15,0-4 1-15,7-12-4 16,0-10 1-16,3-12-5 0,1-19 0 16,3-19-9-16,-4-18 1 15,1-10 0-15,-12-13 0 16</inkml:trace>
  <inkml:trace contextRef="#ctx0" brushRef="#br0" timeOffset="69437.03">11303 10740 60 0,'0'6'30'0,"11"0"-41"0,-4-6 65 16,10-3-50-16,15 0 1 0,14 0 1 15,14 0 1-15,14-4-9 16,4-2 0-16,-4-3 3 15,0 5 1-15,-11 4-7 16,-10 3 0-16,-11 3-10 16,-20 4 0-16,-15-7-5 15,-7 3 0-15</inkml:trace>
  <inkml:trace contextRef="#ctx0" brushRef="#br0" timeOffset="69946.25">11860 11097 55 0,'-7'-3'27'0,"7"3"-28"0,4 3 49 16,-4-3-47-16,7 0 0 16,-7 0 0-16,7 0 1 0,11 0-3 15,-4 0 0-15,7 0 0 16,-3-3 1-16,-8-3-2 15,-3 0 1-15,-7-1-1 16,-7 4 0-16,-3 3-2 16,-1 3 1-16,0 0-2 15,-3 1 1-15,0 2-1 16,4 3 0-16,-1 4 1 16,0 6 0-16,1 6 2 15,3 0 0-15,3 3 2 16,8 6 0-16,3 1 0 15,0-4 1-15,7 1-1 16,11-7 0-16,10-10-2 16,11-8 1-16,0-7-9 15,3-10 1-15,-3-9-2 16,-7-6 0-16</inkml:trace>
  <inkml:trace contextRef="#ctx0" brushRef="#br0" timeOffset="70547.75">12495 10254 52 0,'-3'15'26'0,"6"42"-36"15,-3-35 54-15,0 15-44 16,-3 17 0-16,3 12-1 16,-4 12 1-16,4 7 0 15,4 12 0-15,3-19 0 16,-4-9 0-16,5-12 1 16,-1-17 0-16,0-8 0 0,0-17 1 15,-4-11-1-15,-6 2 1 16,-4-16-2-16,-7-5 1 15,-4-10-3-15,-3-4 0 16,-8 4-1-16,-2 0 0 16,3 6 1-16,-1 10 0 15,1 9 1-15,7 6 0 16,7 10 2-16,3 9 1 16,11 3 0-16,7-9 1 15,7 0-1-15,11-3 0 16,0-1-2-16,7 1 1 0,10-3-4 15,-3-1 1-15,-1 4-8 16,-6-4 0-16,-4-5-5 16,4-1 1-16</inkml:trace>
  <inkml:trace contextRef="#ctx0" brushRef="#br0" timeOffset="71494.83">12947 11267 58 0,'14'12'29'0,"14"38"-33"16,-17-37 57-16,7 6-53 15,-1 6 0-15,-3 6-1 16,-3 10 1-16,-8 3-1 16,-10 6 0-16,-7 3-4 15,-3 1 0-15,-12-17-12 16,-6-12 0-16</inkml:trace>
  <inkml:trace contextRef="#ctx0" brushRef="#br0" timeOffset="75126.89">15060 10868 49 0,'0'3'24'0,"4"10"-15"0,-4-10 25 15,0 3-33-15,-4 4 0 16,-3 2-1-16,-4 4 1 16,-6 0-2-16,-4 6 1 15,-4 6 0-15,0-9 1 0,-3 3-2 16,-4 0 0-16,1 9 0 15,6 7 1-15,0 2-1 16,8 4 0-16,2 3 1 16,12-3 0-16,3 0 0 15,14-6 0-15,7-7-2 16,11-6 0-16,14-9-2 16,10-7 1-16,-6-9-2 15,-1-6 0-15,0-3-3 16,1-4 0-16,-4 0-1 15,-8 1 1-15,-2-4-2 16,-5-3 1-16,-6 1 3 16,-4 2 0-1,0 0 7-15,-3-3 0 0,-4 4 7 16,-3-4 1-16,-4 0 3 0,-7-3 0 16,-4 0 0-16,-6 3 0 15,-4 1-4-15,-8 2 0 16,1 7-4-16,-3 2 0 15,2 10-3 1,1 7 1-16,4 9-2 16,6 3 0-16,-3 3-2 0,3 3 0 15,4 3-1-15,7-3 1 16,7-2-1-16,11-11 0 16,7-5-2-1,6-10 0-15,1-7-3 0,0-5 1 0,-4-1-6 16,0 4 0-16</inkml:trace>
  <inkml:trace contextRef="#ctx0" brushRef="#br0" timeOffset="75642.67">15628 11207 25 0,'7'22'12'0,"7"3"2"16,-10-19 16-1,-1-3-27-15,1 1 1 0,3 5 3 16,0 3 0-16,0 1-9 15,0-4 1-15,-3 7 5 16,3-3 0-16,-4-4-2 16,1-3 0-16,-1 1-2 15,1-7 0-15,3 0-1 0,-4-4 1 16,1-5-1-16,-1 0 1 16,1-4-1-16,-1 1 1 15,1 2 0-15,3-2 0 16,4-1-1-16,-1 4 1 15,4 2-1-15,0 4 1 16,1 3-2-16,-1 3 1 16,3 1-1-16,1-1 1 15,0 0 0-15,-4-3 1 16,0-3-1-16,0-4 0 16,4 1 0-16,-8-3 1 15,1 2 0-15,-4 4 0 16,0 3 0-16,0 3 0 0,0 1 0 15,3-1 1-15,-2 0-1 16,2 0 0-16,-3 0 0 16,0 3 0-16,0-2 1 15,4-1 0-15,-4 9-1 16,0 7 1-16,0 3 0 16,0 0 0-16,0 0-2 15,4-3 0-15,3-4-12 16,3-11 0-16,-2-11 0 15,-1-5 1-15</inkml:trace>
  <inkml:trace contextRef="#ctx0" brushRef="#br0" timeOffset="76057.98">16327 11709 55 0,'-15'56'27'0,"-2"-3"-41"0,17-49 57 15,0-1-44-15,0 0 1 16,0-3 1-16,0-13 0 16,-4-9-1-16,4-9 1 15,0-3-1-15,0-14 0 0,0-8-1 16,4-13 1-16,-4 6-2 15,0-3 0-15,7 4 0 16,3-1 1-16,12 22 0 16,6 7 0-16,7 6 1 15,7 2 1 1,18 23 0 0,-10 10 1-16,-11 11-1 15,-18 4 0-15,-14 7-3 16,-14 8 1-16,-11 4-1 15,-14-7 0-15,-6-5-3 16,-5-7 0-16,4-7-4 16,4-8 0-16,7-7-3 15,7-16 0-15</inkml:trace>
  <inkml:trace contextRef="#ctx0" brushRef="#br0" timeOffset="76313.37">16732 10520 47 0,'25'54'23'0,"-14"62"-26"0,-11-76 45 16,0 10-42-16,0 16 1 0,0-6-1 15,-4 6 0 1,-3 0-1-16,0-13 1 0,0-3-2 15,0-12 0-15,0-7-2 16,3-6 0-16,4-9-8 16,4-10 1-16,3-9-2 15,-4-10 0-15</inkml:trace>
  <inkml:trace contextRef="#ctx0" brushRef="#br0" timeOffset="76643.67">16895 11069 43 0,'28'31'21'0,"32"-31"-19"15,-43 0 42-15,12 3-44 16,6 1 0-16,4-4 1 16,-4-4 0-16,-7-2-2 0,-3 0 1 15,-7 6-1-15,-8 0 1 16,-6-3-1-16,-8 3 1 15,-6 0-1-15,-5 3 0 16,-2-9 0-16,-1 9 0 16,0 9 0-16,1 10 1 15,3 7 0-15,0-1 0 16,3 6-2 0,8 1 1-16,3 2-1 15,7 1 1-15,3-4-3 0,8 1 0 16,6-7-7-16,5-12 1 15,6-16-2-15,-3-16 1 16</inkml:trace>
  <inkml:trace contextRef="#ctx0" brushRef="#br0" timeOffset="76877.69">17794 11022 45 0,'4'31'22'0,"-22"-15"-26"15,7-10 45-15,-6 7-40 16,-11 12 1-16,-11 9 0 16,-11 1 0-16,1 9-3 15,7 3 0-15,3 3 1 16,4-6 0-16,6-10-5 16,1-5 0-16,10-14-9 15,4-15 1-15</inkml:trace>
  <inkml:trace contextRef="#ctx0" brushRef="#br0" timeOffset="77096.57">17325 10947 34 0,'0'0'17'0,"25"44"-11"0,-15-22 22 16,1 9-26-16,6 13 1 16,5 9 3-16,9 7 0 15,-2 2-8-15,6 1 1 16,4-3 3-16,3-7 1 0,-3-9-8 15,-7-13 1 1,-8-15-9-16,-10-4 0 0</inkml:trace>
  <inkml:trace contextRef="#ctx0" brushRef="#br0" timeOffset="78008.06">19516 11267 57 0,'-7'56'28'0,"-18"22"-33"0,21-59 51 16,-3 9-47-16,-3 7 1 15,-1-7-1-15,1 0 1 0,-1-6 0 16,4-6 1-16,3-10-1 16,4-6 0-16,7-19 0 15,8-6 0-15,-1-3-1 16,3-6 1-16,1-4-1 16,3 4 1-16,-7-1-1 15,0 1 1 1,4-1-1-16,0 10 1 15,-1 3-1-15,1 6 1 0,0 7 0 16,-1 6 0-16,1 6 0 16,-1 9 1-16,1 4-1 15,-4 6 0-15,-3 9-1 16,-1 4 1-16,1 6-2 16,0-1 0-1,-1-2-4-15,-3-7 0 16,4-12-8-16,-1-9 0 0,4-17-1 15,4-5 1-15</inkml:trace>
  <inkml:trace contextRef="#ctx0" brushRef="#br0" timeOffset="78266.2">19978 11307 21 0,'17'-28'10'0,"8"9"0"0,-14 16 15 0,-1 3-21 0,1 3 0 16,-1 7 3-16,1 5 0 15,-4 10-8-15,-3 7 1 16,-1 2 5-16,1-2 1 15,-1 2-3-15,4 7 1 16,0-13-2-16,0 0 0 0,0-6-1 16,1-9 1-16,-1-1 0 15,3-8 0-15,1-14 0 16,3-6 1-16,-4-6-2 16,1 1 0-16,3-1-5 15,4-10 1-15,-1 1-11 16,1 0 0-16,-4-4-2 15,11 4 1-15</inkml:trace>
  <inkml:trace contextRef="#ctx0" brushRef="#br0" timeOffset="78940.98">20507 11433 42 0,'0'31'21'0,"0"-6"-19"0,4-12 39 15,-1 6-39-15,-3 2 0 16,0 1 0-16,0-3 1 0,0-6-3 16,4-4 0-16,-1-3 2 15,1 7 1 1,-1-7-1-16,4-3 0 0,4-12-1 16,-1-10 0-16,1 0-2 15,0-3 0-15,-1-3-1 16,4 3 0-16,0 0-1 15,0 4 1-15,-3 2-1 16,0 10 1-16,-4 6 1 16,3 6 0-16,-3 7-1 15,-3 5 1-15,-1 4 0 16,1-3 0 0,-4-3 0-16,0-1 0 0,3-5 0 15,1-1 0-15,-1-6 0 16,1-6 0-16,3-6-1 15,0-10 1-15,0-3-1 0,4 0 0 16,-1 0-1-16,1 0 1 16,0 0 0-16,3 0 1 15,0 10 0-15,3-1 1 16,1 13 0-16,0 0 0 16,-1 3 0-16,1 4 1 15,-4-1-1-15,0 0 1 16,-3 4-1-16,-1 5 1 15,1 1-1 17,-4 6 1-32,0 3-2 15,4 0 0-15,-4-3-4 0,3-6 1 0,1-1-7 0,3-8 1 16</inkml:trace>
  <inkml:trace contextRef="#ctx0" brushRef="#br0" timeOffset="79450.57">21301 10843 44 0,'7'10'22'0,"0"46"-22"16,-7-34 40-16,0 13-40 15,0-4 0-15,-7 19 0 16,0 6 0-16,-4 20 0 15,4 8 0-15,0 4 0 0,4-19 0 16,-5-12-2 0,5-13 0-16,-1-16-2 0,1-9 1 15,-1-4-1-15,4-15 1 16,-3-6-3-16,3-10 0 16,-4-3 1-16,4-2 0 15,-3-1 0-15,3-3 1 16,0-4 0-16,0 4 0 15,0 3 3-15,7 3 1 16,0 13 4-16,3 6 1 16,5 6 3-16,6 4 1 15,3 2 0-15,5 4 1 16,-1 0-1-16,-3-1 1 16,-1 4-4-16,-3 0 0 0,-6 3-3 15,-8 6 0 1,-11-6-2-16,-7 6 0 0,-13 7-1 15,-4-4 0-15,-4-3-3 16,7-6 0-16,0-6-3 16,1-6 0-16,6-7-6 15,4-6 1-15,7-7-5 16,3-2 0-16</inkml:trace>
  <inkml:trace contextRef="#ctx0" brushRef="#br0" timeOffset="79770.73">21459 11542 43 0,'11'26'21'0,"14"24"-16"0,-15-44 38 16,1-6-41-16,7 0 1 15,3 6 0-15,7-3 0 16,4-3-4-16,-1-3 0 16,-2-9 2-16,-5-7 1 15,-2 0-2-15,-5 3 1 16,-6-2-2-16,-1-4 1 15,-6 0-2-15,-4 3 1 16,-4 3-1-16,1 7 1 16,-4 3-2-16,0 12 1 15,0 6-1-15,3 7 0 16,4 6 0-16,4-6 1 16,-1 6-1-16,4-3 1 0,0 3-3 15,4 3 1-15,-4-9-6 47,0-3 0-47,7-7-2 0,0-9 0 16</inkml:trace>
  <inkml:trace contextRef="#ctx0" brushRef="#br0" timeOffset="80245.53">21964 11618 29 0,'11'31'14'0,"-1"-43"-6"15,-6 15 26-15,-1-6-28 16,4-1 0-16,0-11 3 15,-3-1 0-15,3-12-12 16,0-4 1-16,0-2 7 0,0-4 0 16,0 4-3-1,4 6 0-15,3 3-1 0,0 6 0 16,7 3-1-16,7 4 1 16,4-1-3-16,3 0 0 15,1-2-1 1,13-4 1-16,4-3-3 0,0 0 1 15,-7 0 0-15,-8 6 1 16,-9 4 0-16,-5 6 1 16,-2 6 1-16,-8 6 0 15,-7 3 0 17,-4 1 1-17,-6-1-1 1,-4 1 1-16,-11-1-1 0,-3-3 1 0,-4 0 0 15,0 1 0-15,-3-1 0 0,4 3 0 0,6 4 2 0,4 3 0 0,7 12 1 16,7-3 0-16,7 6 0 16,10 4 1-16,8 9-1 15,3-10 1-15,-6-2-3 16,-5-4 1-16,-6 0-5 16,-15 0 0-16,-13 0-8 15,-12-2 0-15,-9-8-4 16,-5-5 0-16</inkml:trace>
  <inkml:trace contextRef="#ctx0" brushRef="#br0" timeOffset="80861.89">24243 11655 43 0,'-18'4'21'0,"-21"-1"-20"0,29-6 38 0,-8 3-39 15,-6 0 0-15,-5 0 1 16,12-4 0-16,-1 4-3 15,0 4 1-15,4 2 0 16,0 6 1-16,4 4-1 16,3 3 0-16,3 3-1 15,4 3 0-15,0-6 2 16,11-4 0-16,3-2 0 16,7-4 1-16,7-2 1 0,0-4 0 15,-3-3 1 1,0-10 0-16,-4-2-1 0,0-4 0 15,0 0 0-15,0 1 0 16,-3 5-2-16,0 4 1 16,-8 9-1-16,1 10 0 15,-8 6 0-15,1-1 1 16,-4 11-4-16,3 2 1 16,4-3-7-16,4-9 0 15,3-10-6-15,0-9 1 16</inkml:trace>
  <inkml:trace contextRef="#ctx0" brushRef="#br0" timeOffset="81133.97">24712 10818 39 0,'7'-25'19'0,"-7"12"-10"0,0 17 30 0,-3 11-37 15,-4 14 1-15,3 11 0 16,1 7 0-16,-5 22-5 16,-2 16 1-16,-4 15 2 15,3 10 1-15,1 9-2 16,-1-12 0-16,0-13-2 0,1-13 1 16,3-24-4-16,3-26 0 15,4-15-9-15,7-22 1 16,4-19-2-16,-1-13 1 15</inkml:trace>
  <inkml:trace contextRef="#ctx0" brushRef="#br0" timeOffset="81342.85">24814 10862 38 0,'15'-31'19'0,"2"68"-18"0,-10-21 38 15,0 15-36-15,0 7 1 0,0 12-1 16,-7 16 1-16,-3 3-6 15,-4 3 1-15,-4 13 3 16,1-1 0-16,-1-2-3 16,0-1 1-16,4-18-3 15,4-6 1-15,3-17-7 16,7-11 0-16,7-11-5 16,4-14 1-16</inkml:trace>
  <inkml:trace contextRef="#ctx0" brushRef="#br0" timeOffset="81629.75">25195 11492 30 0,'15'10'15'0,"-15"-1"-9"16,0-6 22-16,-8-3-25 0,-6 3 0 16,-3 4 3-16,3-4 0 15,-4 3-7-15,-3 3 0 16,-4 7 5-16,4 0 0 15,-4 3-2-15,4 6 1 16,3 6-4-16,4 7 0 16,7-7-1-16,7-3 0 15,7 1-1-15,11-14 1 16,0-5-2-16,-1-7 1 16,8-10-1-16,0-8 1 15,-4-7-8-15,3 0 1 16,-2-9-2-16,-1-1 1 0</inkml:trace>
  <inkml:trace contextRef="#ctx0" brushRef="#br0" timeOffset="81942.75">25368 11712 48 0,'28'41'24'0,"4"-19"-31"15,-21-19 52-15,-1 0-46 16,1 0 1-16,-4 0-1 15,0 0 0-15,0-3-1 16,-7 0 0-16,4-6-2 16,-1-3 1-16,1-1 0 15,3 1 1-15,3 2-1 16,4 4 1-16,4 6 2 0,0 4 0 16,-1-1 1-16,-2 0 0 15,-1 1 0 1,0-4 0-16,7-3 0 15,-3-7 1-15,-4-2-2 0,-4-7 1 16,1-2-1-16,-4 2 0 16,-4-6-5-16,1 0 1 15,-1-3-8 1,-6-13 0-16</inkml:trace>
  <inkml:trace contextRef="#ctx0" brushRef="#br0" timeOffset="82303.2">25897 11690 48 0,'32'38'24'0,"21"-29"-24"0,-39-12 43 0,7-3-42 15,4-7 0-15,0-3-1 16,-4 1 1-16,-3 2-2 15,-4 1 0-15,-7-4 1 16,-7-3 0-16,-7-3-1 16,-7 10 1-16,-4 2-1 15,0 10 1-15,1 10 0 16,-1-4 0-16,4 9 0 16,3 14 1-16,4 5-2 0,7 1 1 15,4-1 0-15,3 4 0 16,3-1-1-16,5-2 0 15,6-7-4-15,3-12 0 16,1-7-7-16,7-12 1 31,10-9-3-31,11-14 1 0</inkml:trace>
  <inkml:trace contextRef="#ctx0" brushRef="#br0" timeOffset="82723.57">26719 10771 40 0,'7'35'20'0,"-7"34"-27"0,0-47 38 0,0 18-31 0,0-2 0 0,-7 15 0 15,0 4 0-15,-3-1 1 16,-4 4 1-16,3-1 1 15,4 1 1-15,7-7 0 16,4 0 0 0,3-5 0-16,3-20 1 0,1 0-3 15,-1-6 1-15,-3-3-3 16,0-10 1-16,1 7-2 16,-5-7 1-16,-3-6-1 15,-11 0 1-15,-6-9-2 16,-11 0 1-1,-8 0 0 17,-2 9 1-32,-1 6 0 15,0-6 1-15,0 13-1 0,0 3 0 0,8 9-1 0,6 3 1 0,7 1-2 0,8-1 0 16,6 4-3-16,11-7 0 16,7-9-9-16,14-10 0 15</inkml:trace>
  <inkml:trace contextRef="#ctx0" brushRef="#br0" timeOffset="82929.43">27153 11847 63 0,'11'-3'31'0,"-11"-1"-43"0,0 8 58 0,-4-1-51 16,-6-3 1-16,-8 0-28 16,-7-3 1-16</inkml:trace>
  <inkml:trace contextRef="#ctx0" brushRef="#br0" timeOffset="88367.5">2004 2659 10 0,'0'44'5'0,"0"-16"5"0,0-25 6 15,10 6-12-15,-10 1 1 16,4-4 2-16,3-3 0 16,4-3-8-16,-4 0 0 15,3-3 7-15,1-13 1 16,3-6-3-16,4-3 0 16,3-19-1-16,7-18 1 15,0-1-2-15,11-6 0 16,-7-6-1-16,-4-10 0 0,-7 13-1 15,7 6 1-15,-7 3-1 16,1 1 1-16,-5 12-2 16,-3 15 1-16,-3 7-1 15,-4 9 0-15,-3 3-1 16,-4 16 0-16,-4 16-1 16,-7 12 0-16,4 13 0 15,-3 6 0-15,6 6 1 16,4 10 0-16,0-10 1 15,0 1 1-15,4 2 1 16,6-6 0-16,8-6 1 16,-7-9 1-16,6-7 0 15,-3-12 0-15,4-13 0 16,-7-3 1-16,-4-10-3 16,-4-8 1-16,-6 8-1 15,-15-9 0-15,-14 4-1 16,-14-4 1-16,-7-6-2 15,-7 9 1-15,1 4 0 16,2 5 0-16,8 14-1 0,-4 2 1 16,3 0-3-16,-6 7 1 15,7 12 0-15,6 0 1 16,4 1-1-16,18-1 1 16,4-6 0-16,13-3 1 15,15-10 1-15,10-9 0 16,18-9 0-16,21-20 1 15,17 4 0-15,15-25 0 0,7-6 0 16,3-7 1-16,14-9-2 16,-17 3 1-16,-7 3-1 15,-14 6 0-15,-26 23 0 16,-6 9 0-16,-21 6-1 16,-7 19 1-16,-25 12-1 15,-15 10 1-15,-16 15-1 16,-12 10 1-16,-3 13-1 15,-14 5 0-15,-7 23 0 16,-3 15 0-16,-12 7 0 16,8 0 0-16,14-20 0 15,4 4 0-15,6-19 0 16,8-12 0-16,7-10-1 16,3-9 1-16,11-13-6 15,13-12 1-15,15-26-9 16,4-5 1-16</inkml:trace>
  <inkml:trace contextRef="#ctx0" brushRef="#br2" timeOffset="97555.78">2515 13515 56 0,'-3'12'28'0,"6"32"-23"16,4-31 29-16,4 6-33 16,-4 12 1-16,-3 7 0 15,-4 21 0-15,-4 7-3 16,4 6 0-16,-7 7 1 15,0 8 1-15,3-8-4 16,-6-10 1-16,3-16-5 16,3-12 1-16,4-16-10 15,4-25 0-15</inkml:trace>
  <inkml:trace contextRef="#ctx0" brushRef="#br2" timeOffset="98065.99">2515 13386 42 0,'7'0'21'0,"-14"7"-12"0,7-7 30 16,7 0-35-16,-7 0 0 0,4 0 4 16,3 0 1-16,4 0-10 15,-4 3 1-15,7 0 7 16,14 0 0-16,11 3-2 15,0-3 0-15,10 1-2 16,11-4 0-16,-7 0-3 16,-7 0 1-16,-4-4-2 15,-14 1 1-15,-14 6-1 16,-7 13 0-16,-14 3-2 16,-14 3 0-16,-7 6-2 15,-4 0 1-15,0 4-1 16,-6-1 0-16,6 0 0 15,4 4 0-15,10-7 2 16,15 3 0-16,3-2 3 16,10-1 0-16,11-3 1 15,11-3 1-15,7 3 1 16,10-3 1-16,-10 0-1 16,-7 0 1-16,-4 3-3 0,-7 0 1 15,-10 10-2-15,-15 8 0 16,-6 1-2-16,-19 0 0 15,1-3-2-15,0-6 1 16,-4-7-4-16,11-9 1 16,0-7-6-16,10-6 0 15,11-12-5-15,11-3 1 16</inkml:trace>
  <inkml:trace contextRef="#ctx0" brushRef="#br2" timeOffset="98697.7">3260 13963 46 0,'-7'57'23'0,"-4"-1"-24"16,8-46 42-16,3 5-41 16,-11 1 0-16,4-3 0 15,3-4 0-15,4-3-3 16,0-3 1-16,0-9-2 15,11-6 1-15,-8-4-3 16,5-3 0-16,2-3-1 16,-6-3 1-16,3 3 1 15,3-6 0-15,-3 6 2 0,-3 6 0 16,3 4 2-16,3 2 1 16,-6 4 3-16,14 6 1 15,-8 3 2-15,11 0 1 16,8-3 1-16,2 0 1 15,8 0 0-15,0-3 0 16,0 0-1-16,0-3 1 16,-8 3-4-16,1 3 1 15,-4 0-2-15,-17 3 0 16,-1 3-2-16,-10 3 0 16,-3 4-3-16,-11-1 1 15,10 4-3-15,-6 0 0 16,-8 0-1-16,4-1 0 15,-11 7-1-15,4 0 0 0,7 0 1 16,7 0 1-16,7 3 1 16,7 0 1-16,7 3 1 15,14 7 1 1,4-1 1-16,14 7 0 0,-4-6 0 16,-3-1 0-16,-11 1-1 15,-14 2 0-15,-14-2-1 16,-21 2 1-16,-10 1-2 15,-5-4 1-15,-6 1-3 16,0-13 0-16,-8-10-3 16,4-15 1-16,8-3-8 15,13-6 0-15,14-14-2 16,15-14 1-16</inkml:trace>
  <inkml:trace contextRef="#ctx0" brushRef="#br2" timeOffset="99990.92">5334 13377 57 0,'0'41'28'0,"-11"18"-35"16,8-43 58-16,-4 15-50 16,3 4 1-16,-6 9 2 0,3 12 0 15,3 4-5 1,4-1 0-16,0 1 3 0,0-13 1 15,-3-9-2-15,-1-4 1 16,4-6-2-16,-7-6 1 16,7-6-1-16,-3-10 0 15,-8-3 0-15,-14-6 0 16,1-3-3-16,-15 0 1 16,0-4-2-1,0 1 0-15,7 9 1 0,1 6 0 16,-5-3 0-16,12 4 0 15,-1 2 2-15,11 0 1 0,7 7 1 16,14 3 0-16,7 6 0 16,14 6 0-16,22 7 0 15,6 6 1-15,4 0-1 16,14-4 0-16,7-5-1 16,4-13 1-16,-8-6-1 15,-6-10 1-15,-11-12-1 16,-11-7 0-16,-6-6-1 15,-4-3 1-15,-11-6 0 16,-7 0 0-16,-7 3-1 16,-7-3 1-16,0 2-1 15,-3 8 0-15,-8-1 0 16,-3 3 0-16,-3 4-1 16,-12 2 1-16,-2 4 0 15,-1 3 0-15,0 12 0 16,4 7 1-16,0 6 0 0,7 0 1 15,7 3-1-15,-4 3 1 16,11 0-1-16,0 4 1 16,14-1-1-16,11-6 0 15,7-9 0-15,-4-10 0 16,4-9-2-16,7-7 1 16,-1-2-3-16,-2-1 0 15,9-9-1-15,-2 4 1 16,-8-1 0-16,0 0 0 15,1 0 1-15,-12 0 0 16,1 4 3-16,-4-1 0 0,-3 3 3 16,-8 1 0-16,1 6 1 15,-11-1 1-15,-11 11-1 16,-3-4 1-16,0 9-1 16,-14 3 1-16,0 1-3 15,3 6 1-15,-3 3-2 16,7 3 0-16,-1 0-1 15,8 3 1-15,4-3-2 16,6-9 1-16,4-4-2 16,11-5 1-16,6-4 0 15,15-3 0-15,-4-10 0 16,4-5 0-16,0 2 0 16,0-2 1-16,-4 2-1 15,0-3 1-15,-3 4-1 16,0 2 0-16,-11 1 0 15,0 6 1-15,0 3 0 0,-4 6 0 16,-2 7 0-16,2 6 0 16,-6-1 0-16,3 7 0 15,0-9-4-15,-4-3 1 16,4-7-3-16,4-12 0 16,-8-7-7-16,8-6 0 15,14-21-1-15,6-4 0 16</inkml:trace>
  <inkml:trace contextRef="#ctx0" brushRef="#br2" timeOffset="100198.27">6593 13289 58 0,'-14'22'29'0,"18"31"-40"15,-4-24 62-15,-4 15-51 16,1 12 1-16,-4 25-2 15,3 17 0-15,-6 15-1 16,-4-1 0-16,3 8-2 16,4-23 1-16,3-16-4 15,1-21 0-15,6-19-8 16,8-19 0-16</inkml:trace>
  <inkml:trace contextRef="#ctx0" brushRef="#br2" timeOffset="100949.21">7814 14393 52 0,'-25'41'26'0,"1"-1"-23"16,20-27 44-16,-3 6-43 16,4 3 1-16,-8-3 1 15,11-4 1-15,0 1-9 16,0-4 0-16,11-2 5 16,-1-10 0-16,8-13-3 15,3-2 1-15,4-7-1 16,-1-3 0-16,1 3-1 15,0 6 1-15,-1 0-2 0,-6 7 0 16,0 0 0-16,-4 2 0 16,-4 4 0-16,1 0 0 15,-4 0-1-15,0 3 1 16,-3 3 1-16,3 0 0 16,-7 0 0-16,3 4 0 15,4-1-1-15,-7-3 1 16,0 0-1-16,0-3 1 15,4-3-1-15,6-6 0 16,1 2 0-16,7-5 1 16,-1-4-1-16,4-3 0 0,8 4 0 15,-8-4 1-15,0 6 0 16,-3 4 0-16,-4 6 1 16,0 12 0-16,-4 4 1 15,1-1 0-15,0 7 1 16,-4 3 0-16,0 3-1 15,-4-3 0-15,1 3 0 16,-4-3 0-16,3-3-3 16,1 0 0-16,6-4-4 15,1-2 0-15,-4-1-9 16,11-5 1-16</inkml:trace>
  <inkml:trace contextRef="#ctx0" brushRef="#br2" timeOffset="101354.52">8738 14365 48 0,'11'3'24'0,"-11"-3"-21"0,0 0 38 16,-4 3-41-16,-3 0 1 16,-7 3 0-16,-3 4 0 15,-5-1-2-15,-2 1 1 16,10 2 0-16,-8 1 1 15,1 2-1-15,4 1 1 16,3 0-1-16,-1-1 0 16,5-2-1-16,3 0 1 15,3-4-1-15,8-6 0 0,3-3 0 16,0-3 0-16,3-3 0 16,1-1 0-16,3-2 0 15,0 0 1-15,4-1 0 16,0 1 0-16,-1 2-1 15,1 4 1-15,3 6 0 16,-10 4 1-16,3 5-1 16,0 1 0-16,0 3-1 15,0-1 1-15,0 1-3 16,4-4 1-16,3-2-5 16,-3-7 0-16,3-9-7 15,3-13 0-15</inkml:trace>
  <inkml:trace contextRef="#ctx0" brushRef="#br2" timeOffset="101611.53">9133 13499 52 0,'-3'32'26'0,"-4"71"-29"0,10-65 47 15,-3 18-44-15,0 19 0 16,-7 10 0-16,0 19 1 0,0 2-2 16,4-9 0-1,-1-12-2-15,1-13 1 0,3-22-4 16,0-12 0-16,3-16-5 16,-3-13 1-16,-3-9-5 15,-4-9 1-15</inkml:trace>
  <inkml:trace contextRef="#ctx0" brushRef="#br2" timeOffset="102046.7">8939 14293 42 0,'15'3'21'0,"20"-19"-20"15,-25 10 40-15,8-7-40 16,7-6 1-16,-1-3 1 15,5-6 1-15,6 3-5 0,0 3 0 16,4-3 3-16,-7-3 0 16,-4 0-1-16,-3 3 0 15,-1 3 0-15,-2 3 0 16,-5 13-2-16,4 9 1 16,-14 12-2-16,4-2 1 15,-4 3-1-15,-3 2 0 16,-4 7-1-16,0-3 0 15,0 4 1-15,0-5 0 16,0-2 1-16,3-3 1 16,8 3 0-16,-4-4 1 15,3 4 0-15,1-3 0 16,3 0 0-16,4-1 0 0,6 1 0 16,5-3 0-16,-1-1 0 15,0 4 0-15,-7-1-1 16,4 1 0-16,3-3-4 15,-3-1 1-15,3-6-6 16,-3-2 1 0</inkml:trace>
  <inkml:trace contextRef="#ctx0" brushRef="#br2" timeOffset="102300.79">10220 14126 41 0,'4'44'20'0,"-8"-3"-15"0,4-28 23 16,-7 15-27-16,-4 6 0 16,-10 1 2-16,-7 9 0 15,-7 12-4-15,-1 7 1 16,5 12 2-16,-1 13 0 15,4-10-2-15,7-12 0 16,3-13-8-16,4-18 1 16,7-16-7-16,3-35 1 15</inkml:trace>
  <inkml:trace contextRef="#ctx0" brushRef="#br2" timeOffset="102481.01">9843 14324 25 0,'-22'-72'12'0,"26"34"-7"0,-4 32 14 0,7 6-15 15,0 3 0-15,7 10 3 16,0 9 1-16,0 6-9 16,0 3 0-16,4-6 5 15,0 3 0-15,-1-2-4 16,1-5 0-16,0-5-8 16,-1-6 0-16,4-10-4 15,-3 0 0-15</inkml:trace>
  <inkml:trace contextRef="#ctx0" brushRef="#br2" timeOffset="102752.42">10541 13891 52 0,'4'16'26'0,"6"-7"-31"0,-6-6 52 16,-1 1-47-16,4 2 1 16,-3 0-2-16,3 0 0 15,-4-2-4-15,1-1 1 0,-1 0-11 16,-3-9 0-16</inkml:trace>
  <inkml:trace contextRef="#ctx0" brushRef="#br2" timeOffset="102917.72">10569 14133 62 0,'7'18'31'0,"4"-8"-42"15,-8-10 53-15,1 0-53 16,-4 3 1-16,-4-3-21 16,-3-6 1-16</inkml:trace>
  <inkml:trace contextRef="#ctx0" brushRef="#br2" timeOffset="103953.64">2441 14935 30 0,'0'10'15'0,"0"-13"-6"0,0 0 16 0,0-4-23 16,-7 1 0-16,7-3 2 15,-3 2 0-15,-4 4-5 16,7 3 1-16,0 0 3 15,10 3 1-15,-3 4-1 16,14-4 0-16,1-3-2 16,9-3 1-16,26-1 0 15,6-2 0-15,22-3-1 16,7-1 0-16,21 7 1 16,10 3 0-16,11-3 0 0,21 3 1 15,25-3-1-15,0 0 0 16,18 3-1-16,6-3 1 15,11 3-1-15,15 6 0 16,-11 0-1-16,10 13 1 16,-18-6 1-16,15-1 0 15,4 4 0-15,-1 0 0 16,11-4 0-16,-7 1 0 16,21-1 0-16,0-6 0 15,21-2-2-15,3-11 1 16,1 1-1-16,0-3 0 0,-4-7 0 15,-10 3 0-15,-8 4-1 16,-17 3 1-16,-4 3-4 16,-6 3 1-16,-36-4-5 15,-21 1 0-15,-15-6-11 16,-31-7 1-16</inkml:trace>
  <inkml:trace contextRef="#ctx0" brushRef="#br2" timeOffset="105184.2">2466 2028 25 0,'-4'-3'12'0,"-3"-6"0"0,7 9 12 31,0 3-17-31,0 6 1 0,0 7 2 15,0 3 0-15,0 9-14 16,-3 10 1-16,3 12 8 16,0 16 1-16,0 19-5 15,10 21 1-15,-6 20-2 16,3 12 1-16,4 18-1 16,-4 4 1-1,-4 53-2 1,4-34 1-16,-7-35-3 15,0-34 0 1,0-25-3-16,11-26 0 0,-11-15-6 16,10-22 0-16,1-25-2 15,7-19 0-15</inkml:trace>
  <inkml:trace contextRef="#ctx0" brushRef="#br2" timeOffset="107336.01">2501 1947 21 0,'0'0'10'0,"11"16"-7"0,-11-7 14 0,3-6-15 16,4 3 1-16,4 4 2 15,0-7 0-15,-1 6-6 16,8-2 1-16,3-1 5 15,0 3 0-15,7 1-1 16,4-10 0-16,7 3 0 16,0 3 1-16,10-6-2 15,0 0 1 1,4 0-1-16,4-6 1 0,-4 6-2 16,14-3 0-16,-4 3-1 15,4-7 0-15,0 7 0 16,4 0 0-16,-8-3-1 15,4 3 1-15,4 0 0 16,7-9 0-16,3 3 0 16,-4-4 1-1,47-15 0-15,-8-3 0 32,4 0 0-32,0 3 1 0,-11 6-2 0,11 3 1 15,0 4-1-15,7 2 0 16,-7 4-1-16,0 0 1 15,11-7-2-15,-4-3 1 0,3-6 0 16,1 7 0 0,3-4 0-16,3-3 0 15,5 9 0-15,-8 4 0 0,0 3 0 16,10 3 0 0,-10 3 0-16,0-7 0 0,8 4-1 15,-1-12 1-15,0 5 0 16,-7 4 1-16,7 3-1 15,11-4 0-15,-15 4 0 16,4 3 0-16,0 0 0 16,8 0 1-16,-15 3-2 15,7-3 1-15,0-3 0 16,0-6 0-16,-14 12-1 16,11-6 1-16,3 6 0 15,3-6 0-15,-13 3 0 16,3 0 0-16,7 3 0 15,-3 3 0-15,-11-3-1 16,-15 7 1-16,5-1-1 0,-11 4 1 16,-4-10 0-16,-10 3 0 15,-8 4-1-15,-2-7 1 16,-19 3 0-16,-6 3 0 31,-1 1-1-15,-7-4 1-1,-3 13-1-15,0-6 0 0,-11 2-1 0,1 4 1 0,-8 0-1 0,0 6 1 16,-7 9-1-16,0 1 1 16,-6 3-1-16,-1-1 1 0,-4 7 0 15,-3-9 0-15,-3 8 0 16,-1 4 0 0,-3 4 0-1,0-1 0-15,-3 16-1 16,-1 6 1-16,1 0-1 0,-1 0 1 0,4 6-1 15,0-5 1-15,0-1 0 16,0-3 0-16,4 0 0 16,-1 0 1-16,1 3 0 15,-1-9 0 1,1 5 0 0,-4-8 0-16,0-3 0 0,0-4 0 0,-4 0-1 15,4-9 1-15,-3 0 0 16,-8-3 0-16,1-7 0 15,-4 4 0-15,3-7-1 16,-3-9 1-16,-4 0 0 0,-3 3 0 16,-4-3 0-16,1 3 0 15,2-12 0-15,-2 6 0 16,-4-7 0 15,-8 1 0-15,-10-13 0-16,-3 6 1 0,-11-6-1 0,-11 0 1 0,4-9 0 0,-14 9 0 15,-10-7-1-15,-12 7 0 16,-6 7 0-16,3-14 0 16,-17 7 0-16,-8-3 1 31,-6-6-1-31,6 2 0 0,-14 4-1 0,-3 0 1 0,4 6 0 16,-12 7 1-16,1-1-2 15,-7 1 1-15,3 2 1 16,-3 1 0-16,-8-10 0 15,5 3 0 1,-1 3 0-16,-7-5 0 16,11 2 0-16,-4-3 1 0,-3 3-1 15,6 4 1-15,5 5-1 16,-8 4 0-16,3 0 0 16,1 0 0-16,3 6 0 15,1-6 1-15,2-7-1 16,8 4 1-16,4 9-1 15,-15 6 1-15,14 1-1 16,11 2 1-16,-7-6-1 0,-4 1 0 16,11-4-1-16,7-13 0 15,-10-2 0-15,6-1 0 16,1-6 0-16,10-6 0 16,0-6 0-16,11-1 0 15,-11-2-1-15,10 2 0 16,11 4-1-16,11-3 1 15,11 5-2 17,13-2 0-17,-3 0-1-15,14-10 0 16,4 4-2 0,3-1 0-1,11-12-8-15,10-3 0 0</inkml:trace>
  <inkml:trace contextRef="#ctx0" brushRef="#br2" timeOffset="125031.53">4184 812 25 0,'-18'12'12'0,"18"-12"-3"0,0 0 12 15,0 0-19-15,0 0 0 16,7 0 2-16,4 7 0 15,10 2-3-15,0 0 1 16,11 10 4-16,7 22 1 16,0-13-2-16,-1 16 1 0,1 9-2 15,-7-9 0-15,-21 19-3 16,-11 0 1 0,-11-1-3-16,-17 4 0 31,-11-3-2-16,-3-10 0-15,3-12-2 0,7-13 0 0,-7 1-5 0,11-14 0 0,7-21-4 16,3-7 1-16</inkml:trace>
  <inkml:trace contextRef="#ctx0" brushRef="#br2" timeOffset="125495.14">4703 1266 34 0,'10'-6'17'0,"-10"6"-12"0,0 0 29 16,0 0-34-16,0 0 0 15,-10 6 0-15,-1-6 1 16,-3 0-2-16,0-6 1 15,-7 6 0-15,-4 0 0 16,4 6 0-16,0 4 0 16,3 9-1-16,4 0 1 15,3 6-2-15,4-7 1 16,4 1 0-16,3 6 0 16,10-15-1-16,4 2 1 0,4-5 0 15,0-7 0-15,3-4 0 16,-7 1 1-16,4 3 0 15,-1-3 0 17,-6 3 0-32,-1 0 0 0,-6 0 0 15,3 3 1-15,0 4 0 0,-7-1 0 0,3 3-1 16,5 1 1-16,2-1-1 16,-10-6 1-16,0 3-7 15,4 4 0-15,3-20-5 16,-7 4 1-1</inkml:trace>
  <inkml:trace contextRef="#ctx0" brushRef="#br2" timeOffset="126392.13">4727 1141 29 0,'-3'0'14'0,"-8"-6"-5"0,11 6 22 0,0 0-29 16,4 6 1-16,-4-6 0 15,-4 9 0-15,-6-5-4 16,-8 2 0-16,0 3 3 16,4 10 0-16,-7-10-1 15,3 1 0-15,-3 6-1 16,0 2 0-16,7 7-1 16,0 4 1-16,7 5-1 15,7-2 0 1,28 18 1-1,4-13 1-15,-4-12 2 16,4-25 0-16,3 0 2 16,-3-18 1-16,-4-7-1 15,-7-10 1-15,-7 10-2 16,0-3 0-16,-3-4-5 16,-11-2 0-16,-7-1-6 0,-4 7 1 15,1-3-11-15,-1-1 1 16,-7 23-1-1,4-4 1-15</inkml:trace>
  <inkml:trace contextRef="#ctx0" brushRef="#br2" timeOffset="126694.93">4942 1251 36 0,'0'6'18'0,"-10"32"-14"16,10-29 34-16,0 7-38 16,0 3 0-16,-7-7 0 15,7 4 0-15,0-10-2 16,0 3 0-16,-4 1-7 15,4-10 1-15,4-10-4 16,-4-11 0-16</inkml:trace>
  <inkml:trace contextRef="#ctx0" brushRef="#br2" timeOffset="126943.79">4882 1163 38 0,'11'25'19'0,"17"-9"-25"0,-24-16 34 16,3 0-28-16,-7 0 0 16,10 0-1-16,1 0 0 15,-4-7-3-15,7 7 0 16,4 0-6-16,3 0 1 16</inkml:trace>
  <inkml:trace contextRef="#ctx0" brushRef="#br2" timeOffset="127193.65">5140 1276 17 0,'4'19'8'0,"3"43"2"0,-7-52 6 0,0 5-14 16,0-11 1-16,0 2 4 15,0 3 1-15,0-6-9 16,0-3 1-16,0-3 5 16,10-6 1-16,1-1-2 15,-4-2 0-15,3-1-3 16,4-5 1-16,4-1-2 15,-7 3 1-15,-4 7-1 16,3 2 1-16,1 4-1 16,0 6 0-16,-1 7 0 15,4 2 1-15,0 7-1 16,-3 0 1-16,-1 0-1 16,1-4 0-16,0-5-2 0,-1 2 0 15,1-5-4-15,-1-4 1 16,12-3-7-16,2-3 0 15</inkml:trace>
  <inkml:trace contextRef="#ctx0" brushRef="#br2" timeOffset="127406.53">5729 1188 24 0,'42'-47'12'0,"-17"22"0"0,-18 16 13 16,0 9-23-16,0-7 0 15,-7 7 2-15,0 7 0 0,0-4-5 16,-10 6 0-16,-4 0 3 15,-8 4 0-15,-2 0-2 16,-4 5 0-16,-1 1-1 16,1-6 0-16,7-1 1 15,3 4 0-15,15 3 1 16,3 6 1-16,3-3 2 16,11 0 0-16,8 0 0 15,-8-7 0-15,0 1-3 16,-7 3 1-16,-14-7-8 15,-11 7 0-15,-10-3-8 16,-11 0 0-16</inkml:trace>
  <inkml:trace contextRef="#ctx0" brushRef="#br2" timeOffset="128033.04">7235 661 48 0,'-21'25'24'0,"32"-25"-17"0,-1 0 42 0,8 0-45 16,10-6 0-16,11 3 1 16,3-3 1-16,11 6-8 15,7 0 1-15,-7 6 4 16,0 3 1-16,-14-9-3 0,-14 10 1 15,-8 12-2-15,-10 9 0 16,-14-3-2-16,-10 10 0 16,-8 6-1-16,-7 6 0 31,8-22 1-31,-1 7 0 0,7-4 2 16,-3 4 0-16,10-1 2 0,8-6 1 15,3-3 0-15,14-9 0 16,18-3-3-16,10-7 1 15,8-6-6-15,6 0 0 0,-7-10-15 16,4 1 1 0</inkml:trace>
  <inkml:trace contextRef="#ctx0" brushRef="#br2" timeOffset="128394.5">8714 1150 45 0,'14'10'22'0,"-11"-10"-8"16,-3 0 24-16,-3 0-37 15,-4-6 1-15,-4 2 0 0,-3 4 1 16,-11 0-4-16,8 0 1 15,-1 0 1-15,-7 10 1 16,1 12-1-16,2-7 0 16,1 11-2-16,4 2 1 15,6 0-2-15,4 0 1 16,3-3-2-16,12 0 0 16,6-9-1-1,-4-7 1-15,-3 1-1 0,7-16 0 31,1-10-1-31,-1-3 0 0,0-3-8 0,3-3 0 0</inkml:trace>
  <inkml:trace contextRef="#ctx0" brushRef="#br2" timeOffset="128701.99">8848 1285 45 0,'3'3'22'0,"1"13"-13"16,-4-16 34-16,0-9-41 15,0-1 0-15,-4-5 2 16,1-10 0-16,3-4-4 16,0 1 0-16,3-6 4 15,4 21 0-15,4 0-1 0,6 1 1 16,12-4-2-1,-1 4 1-15,4-1-7 16,-8 1 1-16,1-4-11 0,-7 7 0 16,-8-10-6-16,-10 0 1 15</inkml:trace>
  <inkml:trace contextRef="#ctx0" brushRef="#br2" timeOffset="129445.47">10209 1172 60 0,'-7'19'30'0,"4"16"-39"0,6-29 56 16,-3 3-47-16,0 7 0 15,0 3 0-15,0-10 0 16,0 1 0-16,4-7 0 15,-1-6 0-15,4-7 1 16,-3 1-1-16,7-10 1 16,3-6-1-16,3 6 1 0,4-3-1 15,4 3 0-15,-4 7-2 16,1 6 0-16,-5 2-1 16,1 14 0-1,-1-1 0-15,1 10 0 0,-4-3 1 16,0-7 0-1,0 4 1-15,1-4 0 0,-1-3 1 16,3-6 1-16,-3-9-1 16,4 0 0-1,10-17 0 1,-3-2 1-16,0 13-2 16,-1 2 1-16,-3-3 0 15,-3 10 0-15,0-13-1 16,-1 10 1-1,-6 9 0-15,0 9 0 0,-1 7-1 16,-3 9 1 0,0-6-3-16,0 0 1 15,0-7-7-15,0 1 1 0,4-4-5 0,0-9 0 16</inkml:trace>
  <inkml:trace contextRef="#ctx0" brushRef="#br2" timeOffset="129758.33">11183 1063 42 0,'11'-10'21'0,"-11"20"-23"0,-4-10 37 0,-3 0-33 16,-4-7 0-16,-6 7 1 15,-8 0 0-15,0 7-4 16,4 2 0-16,-3 7 3 15,-1 6 0-15,4 3-2 16,3 0 0-16,4-3-2 16,7 0 1-16,3 0-1 15,8-7 0-15,7-5 0 16,6-10 1-16,1 6 0 16,3-12 0-16,0-4 1 15,-3-8 1-15,-4-11-4 16,0-2 1-16,-3 18-10 15,-1-12 0-15</inkml:trace>
  <inkml:trace contextRef="#ctx0" brushRef="#br2" timeOffset="130075.08">11321 1295 55 0,'0'25'27'0,"10"-16"-32"0,-10-18 48 16,0-7-43-16,0 7 0 0,0-10 1 15,4-6 1 1,-8-3-2-16,8-4 1 0,-4 1 1 16,3 6 0-16,-6 15 1 15,3-8 1-15,10 8-1 16,1 4 0-16,7 6-3 15,3 6 1-15,7-6-3 16,-3 3 0-16,-4 4-5 16,-4 2 1-16,1-6-5 15,-4 3 0-15,0 4-6 16,-3-10 0-16</inkml:trace>
  <inkml:trace contextRef="#ctx0" brushRef="#br2" timeOffset="130422.3">11673 1191 54 0,'29'32'27'0,"6"-10"-29"0,-21-16 49 16,4-6-46-16,3-10 1 15,-4 1-1-15,1-7 0 16,-4 4-2-16,-3-10 0 15,-4 3 1-15,0 6 1 16,-7-2-2-16,-4 5 1 16,-6 4-1-16,-8 6 0 0,-3 6-1 15,-4 10 1-15,1 6-1 16,2 3 1-16,8 0 0 16,7 13 1-1,7-4 0-15,7 1 1 0,11-7 0 16,7-6 1-16,-1 0-2 15,12-19 0-15,2-6-5 16,-6-7 0-16,-4-15-11 16,-13 0 0-16</inkml:trace>
  <inkml:trace contextRef="#ctx0" brushRef="#br2" timeOffset="133934.25">13864 1580 48 0,'7'35'24'0,"7"-45"-18"0,-7 4 35 15,4-19-41-15,-4-7 1 0,7-18-1 16,-7-6 0-16,-3-23 0 16,-4-8 0-16,0-1 0 15,0-16 1-15,7 17-1 16,7-1 0-16,0 0-1 16,4 22 1-16,3 3 0 15,-4 13 0-15,8 16 0 16,0 5 1-16,0 20-1 15,3 0 1-15,-7 9-3 16,-3 9 1-16,-8 16-5 16,-10 0 1-16,-3 3-11 15,-11 7 0-15</inkml:trace>
  <inkml:trace contextRef="#ctx0" brushRef="#br2" timeOffset="134161.12">13684 1304 63 0,'14'16'31'0,"29"-26"-32"0,-26 7 56 16,12 3-54-16,13 3 1 16,4-6 0-16,-4 3 0 15,4-3-5-15,-7-6 1 16,0-1-2-16,-4 1 0 15,-3 3-8-15,-4 6 0 0,-3-10-8 16,-4 1 1 0</inkml:trace>
  <inkml:trace contextRef="#ctx0" brushRef="#br2" timeOffset="134562.71">14305 1370 58 0,'7'3'29'0,"14"6"-30"0,-7-15 51 16,4 0-50-1,3-7 1-15,0-5-1 0,4-1 1 16,-4-3-2-16,-7 0 0 16,-7-3 1-16,-7-3 0 15,-7 9-2-15,-3-3 0 16,-8 9-1-16,-6 13 1 16,2 10-2-16,5 5 1 15,-4 4 0-15,3 9 0 16,4 7 1-16,7-4 1 15,7 1 0-15,7 2 1 16,3-3-2-16,12 1 1 0,2-13-6 16,4-1 1-1,8-8-8 1,-12-20 0-16</inkml:trace>
  <inkml:trace contextRef="#ctx0" brushRef="#br2" timeOffset="134771.79">14665 1266 28 0,'7'22'14'0,"-3"60"-2"16,-4-70 17-16,0 1-28 15,0 3 0-15,-4-1 0 16,1-2 0-16,3-4-3 16,-4-2 1-16,0-7-3 15,1-7 1-15,-1-5-8 16,1-4 0-16</inkml:trace>
  <inkml:trace contextRef="#ctx0" brushRef="#br2" timeOffset="134999.67">14591 1160 17 0,'-14'-50'8'0,"10"15"7"0,4 32 5 0,0 3-15 0,0 0 0 0,4 0 4 0,3 6 0 0,-4 4-10 0,4-7 0 15,0 3 8-15,1-6 0 16,-1 0-3-16,3-9 0 15,8 2-6-15,7-2 1 16,3-19-7-16,7-7 1 0,-3-12-7 16,0-6 0-1,-4-10 0-15,-4-6 1 0</inkml:trace>
  <inkml:trace contextRef="#ctx0" brushRef="#br2" timeOffset="135184.59">14982 382 22 0,'15'-25'11'0,"2"34"-5"0,-10 1 21 0,4 6-25 15,-1 12 1-15,1-3 1 16,0 13 0-16,-4 5-4 16,-4 23 0-16,1 6 4 15,-1 22 1-15,1-9-1 16,3 12 0-16,0-18-1 16,-4-7 0-16,1-13-3 15,-1-5 1-15,5-7-4 16,-1-19 0-16,0-9-6 0,3-7 1 15,1-12-5-15,-1-12 0 16</inkml:trace>
  <inkml:trace contextRef="#ctx0" brushRef="#br2" timeOffset="135824.31">15568 740 36 0,'0'40'18'0,"-7"20"-16"0,4-51 30 16,-1 10-32-16,-3 16 0 0,0-1 1 15,-4-15 0-15,4 0 0 16,0 6 1-16,0 3 2 16,7 0 0-16,0 4 0 15,4-4 1-15,3-3-1 16,3-6 0-16,-3-7-1 15,0 4 0 1,-7-16-3 0,-3-6 1-16,-4-7-1 15,-7 4 1-15,-4-1-2 16,0 4 1-16,-3 6-1 16,-3 6 1-16,-1 4 0 15,0 2 0-15,4 7 0 16,3-3 1-16,8 9-1 15,3 3 1-15,7 7-1 16,3-10 0-16,15-3-3 0,7-3 1 16,6-7-5-16,12-9 1 15,3-6-8-15,3-13 0 16,-3-2-1 0,3-7 0-16,1-4 3 15,-61-59 12 1,74 132 2-16,-20-81 0 15,-11 2 9-15,-8 16 0 16,-10 4 1-16,-7 5 1 16,-7 13-7-16,-7 10 1 0,-7-4-5 15,0 10 0 1,-3 0-2 15,2-3 1-31,5-4 1 0,3 4 1 16,-4-7 0-16,8 7 1 0,10-3 1 15,7 12 1-15,7-6-1 0,4 6 0 0,-1-7-3 16,1 1 1-16,-11 6-5 16,-14 4 1-16,-14-4-7 15,-11 3 1-15,-3-12-12 16,-14-7 1-16</inkml:trace>
  <inkml:trace contextRef="#ctx0" brushRef="#br2" timeOffset="136323.73">17593 1179 46 0,'0'12'23'0,"-11"10"-14"0,8-22 32 0,-4 10-39 16,-7-7 0-16,0 3 0 15,-8-6 1-15,-2 3-4 16,6 3 0-16,-3 4 1 16,0-4 1-16,-7 13-3 15,6 3 0-15,5 3-4 16,3 0 0-16,3 9-2 15,8-12 1-15,6 4 1 16,8-8 0-16,-4-2 2 16,7-13 1-16,3-12 2 15,5-4 0-15,6-12-7 0,0-9 0 16</inkml:trace>
  <inkml:trace contextRef="#ctx0" brushRef="#br2" timeOffset="136591.14">17812 1329 58 0,'7'-19'29'0,"-4"-31"-33"0,-3 22 53 0,-7-10-48 15,-3-21 0-15,-4-4 0 16,3-18 0-16,-3 8-2 15,3-5 1-15,4 6 0 16,4 19 1-16,3 9-1 16,7 15 1-16,7 1-3 15,4 13 0-15,-1-14-5 16,-3 20 1-16,-3 9-11 16,-4 3 1-16</inkml:trace>
  <inkml:trace contextRef="#ctx0" brushRef="#br2" timeOffset="136796.01">17554 1110 57 0,'7'25'28'0,"22"-19"-28"0,-15-12 45 16,10-1-45-16,15-2 0 15,7-3-3-15,0 12 0 16,-7-7-2-16,-8 4 0 15,-2-6-11-15,-8-7 0 16</inkml:trace>
  <inkml:trace contextRef="#ctx0" brushRef="#br2" timeOffset="137416.54">19255 1445 46 0,'-7'22'23'0,"10"-3"-14"16,-3-19 33-16,7 0-40 15,0 0 0-15,4-3 1 0,-1-13 0 16,4 4-5-16,1-4 1 15,2-3 2-15,4-6 0 16,1 0-2-16,-1 3 0 16,-4 3-1-16,1 0 0 15,0 13-1-15,-8 9 1 16,1 10-1-16,-4-4 1 16,0 4 0-16,-4 2 1 15,5-5 0-15,-5-1 0 0,4-3 0 16,0-2 1-16,0-4 0 15,4-4 1-15,-1-2-1 16,1 0 0-16,-4-7 0 31,0 4 0-31,7 0 0 0,-3-7 0 32,3 3 0-32,4 1 1 15,-4 9-1-15,0-7 0 0,0 1 0 0,-4 12 0 0,-3 6-1 16,1 1 1-16,-1 12-3 15,0-13 1-15,0 10-4 16,0-10 0-16,0 1-8 16,7-7 1-16</inkml:trace>
  <inkml:trace contextRef="#ctx0" brushRef="#br2" timeOffset="137732.07">20137 1260 43 0,'7'-3'21'0,"-11"6"-24"0,4-3 35 16,0 0-33-16,-7 0 1 15,-4 0-1-15,-6 0 1 16,-4 6 0-16,-4 7 0 16,4 6 0-16,0-3 0 0,3-1-3 15,4 4 1-15,3-6-3 16,8 2 1-16,3 1 0 15,7-7 0-15,3-6 0 16,5 4 0-16,-1-7 2 16,0 0 1-16,0-7 1 15,0 4 0-15,-3 3-3 16,-1 0 0-16,1 0-4 31,-1 10 0-31,-3-1-1 0,0-3 1 0</inkml:trace>
  <inkml:trace contextRef="#ctx0" brushRef="#br2" timeOffset="138002.93">20387 1458 10 0,'46'-22'5'0,"35"-47"-8"0,-56 44 9 0,-1-10-3 0,1-15 1 16,-4 0 3-16,-7-16 1 15,-3-9-8-15,-4 0 1 16,-3-13 6-16,-8-3 1 15,-10 28-2-15,-4 10 1 16,-6 3-2-16,-1 18 1 16,0 7-3-16,4 16 0 15,-4 28-2-15,4 18 1 16,0 26-3-16,0 15 1 16,7 23-1-16,3-7 0 15,4-3-4-15,4-13 1 0,-1-15-7 16,1-22 0-1</inkml:trace>
  <inkml:trace contextRef="#ctx0" brushRef="#br2" timeOffset="138466.57">20108 1072 43 0,'29'-16'21'0,"34"32"-16"16,-35-16 36-16,8 3-41 16,9-6 0-16,12-6 0 15,3-16 1-15,0 6-1 16,-14 0 0-16,-4 0 0 0,-3 10 1 16,-7 2-2-16,-4 14 1 15,-7 2-1-15,-3 10 0 16,-4-7-1-16,-7 4 0 15,0 3-1-15,-4 0 0 16,-3 3 0-16,0-10 0 16,0 4 1-16,4-7 0 15,3 1 2-15,4-4 0 16,-1 3 0-16,4 1 1 16,4-1-1-16,3 10 1 15,0-3-1-15,7-7 1 0,1 4-1 16,6 2 1-1,4-5 1-15,7-10 1 0,-1 6 0 16,1-6 1-16,11 0 0 16,-1 0 0-16,-6 0-3 15,-8 3 0 1,-14 3-15 0,-14 13 1-16</inkml:trace>
  <inkml:trace contextRef="#ctx0" brushRef="#br2" timeOffset="153976.53">11857 13502 42 0,'-14'-15'21'0,"3"-4"-15"0,8 13 21 0,-1 2-23 16,1 4 0-16,-1 4 3 15,1 5 1-15,-1 0-9 16,0 4 0-16,4 12 6 16,4 13 1-16,3 18-2 15,11 7 0-15,-1 15-2 16,8 4 1-16,3 6-1 15,0 6 1-15,-6-3-1 16,-12 0 0-16,-13 3-1 16,-15 0 1-16,-7-3-4 15,-13-16 0-15,-8-9-6 0,-4-19 0 16,1-19-6-16,3-15 0 16,11-10-5-16,7-16 0 15</inkml:trace>
  <inkml:trace contextRef="#ctx0" brushRef="#br2" timeOffset="154367.59">12404 14453 52 0,'14'3'26'0,"-7"-6"-31"0,-7 3 48 0,0 0-43 16,-4 0 0-16,-10 0 1 16,0 3 0-16,-11 3-2 15,-6 3 1-15,-5 1 0 16,1 5 0-16,0 1 0 16,7 0 0-16,-1 3-2 15,1-4 1-15,7-2-3 16,7-4 1-16,7 1-2 15,10-1 0-15,8-3-1 16,10-3 1-16,7-3 1 16,1-6 0-16,-1 0 2 15,0-4 1-15,-3 4 0 16,-4 0 1-16,-4 3-1 0,1 3 1 16,-4-3-4-16,-3 0 0 15,-4-1-5-15,-4-8 0 16</inkml:trace>
  <inkml:trace contextRef="#ctx0" brushRef="#br2" timeOffset="154951.81">12654 14484 10 0,'0'6'5'0,"0"-3"-5"0,0-3 0 0,0 0-4 16,0 0 1-16</inkml:trace>
  <inkml:trace contextRef="#ctx0" brushRef="#br2" timeOffset="155155.69">12651 14500 32 0,'-4'3'16'0,"4"16"-17"0,0-13 33 0,0 6-29 0,0 7 0 0,-3-3 0 0,3-1 0 15,0 7-5-15,0-9 0 0,-4 0 1 16,4-7 0-16,0-6-9 16,4-3 1-16,3-13-2 15,3-6 0-15</inkml:trace>
  <inkml:trace contextRef="#ctx0" brushRef="#br2" timeOffset="155319.62">12700 14246 49 0,'7'18'24'0,"0"-2"-30"0,-3-13 50 15,-1 0-44-15,1 0 1 16,-1 1-1-16,1 5 1 16,3-6-2-16,3 0 0 15,1 0-6-15,3 1 0 0,4-4-7 16,-4-7 0-16</inkml:trace>
  <inkml:trace contextRef="#ctx0" brushRef="#br2" timeOffset="155583.47">12954 14584 46 0,'0'44'23'0,"4"-34"-24"0,-4-10 38 0,0 0-37 15,0 0 0-15,-4 0 0 16,4 0 0-16,0-10 0 16,0-6 0-16,0-12 0 15,0-3 0-15,0 3-1 16,4 3 1-16,3-7 0 0,-4 13 1 16,8 1 0-16,6 14 0 15,5 8 1-15,6 8 0 16,0 13 0-1,4 10 1-15,-4-1 0 0,4 4 0 16,-1 3-1-16,-2-13 0 16,2 0-2-16,-2-12 0 15,-1-13-10-15,-3-13 0 16,-15-5-7-16,-3-10 1 16</inkml:trace>
  <inkml:trace contextRef="#ctx0" brushRef="#br2" timeOffset="157578.53">15670 14707 44 0,'0'12'22'15,"4"-15"-11"-15,-1-3 22 0,-3 6-31 16,0 0 1-16,-3 0 1 15,-8 0 0-15,-3 0-6 16,-7 6 1-16,-4 0 3 16,1 4 0-16,-1 2-1 15,0 1 0-15,1 2-2 16,-1 4 1-16,7 0-1 16,4 0 1-16,4 0-2 15,6 6 1-15,11-6-1 16,7 2 1-16,7-8 0 15,8 0 0-15,2-4 1 16,1-3 0-16,-4-3 0 0,1-9 1 16,-8-10 0-16,0 1 0 15,-7-4-1-15,0-3 0 16,-3 3 0-16,-4 3 0 16,3 4 0-16,1 3 0 15,-4 5-1-15,0 8 1 16,0 11 0-16,-3 10 0 15,-1 4 0-15,1 5 0 16,-1 4 0-16,1-4 0 16,3-2-1-16,3-1 1 0,1-6-5 15,7-3 1-15,3-10-11 16,3-15 1-16</inkml:trace>
  <inkml:trace contextRef="#ctx0" brushRef="#br2" timeOffset="157850.74">16006 13691 56 0,'7'47'28'0,"3"72"-34"16,-6-79 46-16,-4 20-41 16,0 22 1-16,0 12-1 0,-4 19 1 15,1-4-1 1,-1-5 0-16,1-16-7 0,-1-13 0 16,4-22-6-16,0-18 0 15</inkml:trace>
  <inkml:trace contextRef="#ctx0" brushRef="#br2" timeOffset="159066.6">16609 14710 69 0,'14'0'34'0,"-11"-3"-44"0,-3-1 66 0,-7 4-57 16,-7 7 1-16,-3-4-1 15,-8 3 0-15,-7 3 0 16,-3 4 0-16,0 3-1 15,3 6 0-15,0 3-1 16,11 3 1-16,7-3-1 16,3 0 1-16,-3 0 0 15,7-9 0-15,11-7 1 0,13-2 0 16,8-7 0-16,7 0 1 16,-1-7-1-16,-2-2 0 15,-5 3-1-15,-2 6 0 16,-8 6-3-16,-4 6 1 15,-3 4-3-15,-3 9 1 16,-8 10 0-16,-3-1 0 16,0 7 3-16,-3 6 0 15,-1 3 5-15,0 3 1 0,-3 1 2 16,-3-1 1-16,-4-9 0 16,-8-6 1-16,5-10-2 15,6-9 0-15,0-7-3 16,1-2 0-16,-1-20-1 15,4-5 1-15,3-4-1 16,8-3 1-16,3-3-1 16,10-4 1-16,15-2-1 15,14-3 0-15,14 5-1 16,14-5 1-16,0-7-1 16,-7-6 0-16,-4 6 0 15,-3 1 0-15,0-7-1 16,-11 3 1-16,-6 0-1 15,-12 3 0-15,-9 0-1 16,-5 4 0-16,-6 2-1 0,-8 10 0 16,1 9 0-1,-8 10 0-15,0 9 0 0,1 7 1 16,-1 8 0-16,4 7 0 16,0 10 2-16,7-1 1 15,0 10 0-15,0 0 0 16,11 0 0-16,-4-3 1 15,7-10-2-15,4-6 1 16,6-9-5-16,-3-3 0 16,11-29-8-16,7-12 0 15,0-22-2-15,0-10 0 16</inkml:trace>
  <inkml:trace contextRef="#ctx0" brushRef="#br2" timeOffset="159306.65">17367 14133 44 0,'0'28'22'0,"-7"57"-25"16,7-51 44-16,-3 13-40 15,-8 16 1-15,-7 15 0 16,-3 16 1-16,-3 10-4 16,-1 2 1-16,4-15 1 15,0-15 0-15,3-23-5 16,7-15 1-16,8-23-3 15,3-15 1-15,3-12-1 16,4-7 0-16,0-6-3 16,1-3 0-16,-1-4-1 15,0-9 0-15</inkml:trace>
  <inkml:trace contextRef="#ctx0" brushRef="#br2" timeOffset="159532.04">17304 14788 41 0,'17'6'20'0,"15"1"-14"0,-21-4 37 16,6 3-38-16,8 0 0 16,7 1 3-16,-4 8 0 15,-3 7-11-15,-8 3 1 16,-10 3 5-16,-10 7 1 0,-15-1-5 16,-3 4 1-16,0-3-6 15,-4-10 0-15,4-3-3 16,0-10 0-16,7-6-7 15,3-6 1-15,8-12-1 16,3-7 1-16</inkml:trace>
  <inkml:trace contextRef="#ctx0" brushRef="#br2" timeOffset="159830.37">17709 14848 39 0,'8'62'19'0,"-8"-5"-23"16,0-45 38-16,-4 4-33 16,0-3 0-16,1-4 4 0,-1-3 1 15,1-9-5-15,-1-6 0 16,1-1 4-16,-1-5 0 16,1-10 0-1,3-1 1-15,3 1-2 0,1-3 1 16,6 3-2-16,5 3 1 15,2 6-2-15,8 1 1 16,3 5-1-16,4 1 0 16,-4 0-5-16,0 2 0 15,0 4-5-15,-3-3 0 16,-4 3-11-16,-3-4 1 16</inkml:trace>
  <inkml:trace contextRef="#ctx0" brushRef="#br2" timeOffset="160373.16">18267 14920 49 0,'7'6'24'0,"0"-9"-18"16,-7 3 34-16,0-6-40 16,0-1 1-16,0 7-1 0,-4 0 1 15,-6 10-2-15,-8-1 1 16,1 1 0-16,-5-1 1 15,-2 4-2-15,-1-1 0 16,4-3-1-16,3 1 0 16,1-4-2-16,2-3 1 15,5-3-1-15,3 0 0 16,7 0 0-16,3-3 1 16,8-3 1-16,3 3 0 15,0-4 1-15,0 4 1 0,0 3 0 16,4-3 0-16,0 3 0 15,-1 0 1-15,-3 3-1 16,1 7 0-16,-1 2 1 16,0 1 0-16,0 3 0 15,0 2 1-15,4 1-1 16,-4 0 1-16,0-3-1 16,0-1 0-16,0-5-3 15,-3-4 0-15,-1-3-11 16,-3-12 0-16</inkml:trace>
  <inkml:trace contextRef="#ctx0" brushRef="#br2" timeOffset="163706.12">19777 14318 47 0,'10'0'23'0,"-3"-3"-17"0,-7 3 24 0,0 0-28 15,0 12 0-15,-3 10 3 16,-4 3 0-16,-4 13-5 16,-3 9 1-16,4 3 4 15,-1 10 1-15,0 15-1 16,4 0 0-16,7 3-1 16,4-9 0-16,-1-9-2 15,8-19 0-15,0-22-2 16,-4-19 1-16,-4-16-2 15,-3-12 1-15,-10-7-3 16,-12-12 1-16,-6 0-1 0,3 3 1 16,-3-6-2-1,-7 3 0-15,-4 3-1 0,0 6 1 16,4 13 2-16,0 13 0 16,3 9 0-16,7 9 1 15,11 7 2-15,11-1 1 16,10 7 3-16,17 0 0 15,15-7 1-15,18-2 0 16,17-10-1-16,25 0 0 16,6-3-4-16,19-4 1 15,-8 1-10-15,-13 0 1 16,-22 3-13-16,-28-1 0 0</inkml:trace>
  <inkml:trace contextRef="#ctx0" brushRef="#br2" timeOffset="166363.47">22010 14935 38 0,'7'0'19'0,"0"-18"-8"16,-4 11 17-16,-3 1-24 16,0-6 1-16,-3-4 2 15,-1 0 0-15,-6 0-9 16,-8 1 0-16,-7 2 6 15,-6 4 0-15,3 6-3 16,-1 3 0-16,1 9-2 16,-4 4 1-16,1 2-2 15,-1 14 0-15,4-7-1 16,6 9 0-16,8 3 1 16,7 1 1-16,11-4 0 0,6-9 1 15,8-6 2-15,0-10 0 16,6-6 3-16,8-9 0 15,3-4-1-15,-3 1 1 16,-4-1-1-16,-6-6 0 16,-1-3-3-16,-4 4 0 15,-6-1-5-15,-4 6 0 16,0 4-2-16,-7 9 0 16,-4 9-1-16,-3 10 0 15,-3 12 1-15,-11 10 0 0,3 22 3 16,4 12 1-16,3 13 3 15,4 3 0-15,0-3 2 16,-3-13 1-16,-1-3 0 16,0-16 0-16,1-5-1 15,-4-11 1-15,-4-5-2 16,-7-13 0-16,-3-6-1 16,-4-23 1-16,1-5-1 15,-1-17 1-15,4-11-1 16,3-4 0-16,7-6-1 15,8-7 1-15,3 1-1 16,7-1 1-16,10 10-1 16,12 6 1-16,6 10 0 15,11 3 1-15,-1 0-1 0,12 6 1 16,3 3 0-16,7 3 0 16,3 7-1-16,8-4 1 15,-4 7-1-15,-7-3 0 16,-11-1-1-16,0 1 0 15,-3-4-1-15,0-2 0 16,-11-7 0-16,-6-3 0 16,-8-1-1-16,-7 1 0 15,-14 3 0-15,-7 0 0 16,-7 7-1-16,0 9 0 16,-7 6-1-16,-4 3 0 15,-3 9 1-15,-1 10 0 16,1 6 1-16,3 4 0 0,8-7 1 15,6 3 0-15,11 3 1 16,11 1 0-16,6 2 0 16,12-2 1-1,34-10-4 1,-3-7 0-16,-3-8-5 16,3-14 1-16,-7-8-1 15,-4-1 1-15,0-3 2 16,-3-3 0-16,-7-3 6 15,-4 3 1-15,-7 0 6 16,-3 3 0-16,-7 4 1 16,-1 2 1-16,-6 1-3 15,-4 2 0-15,-7 1-3 16,-3-1 1-16,-12 4-3 16,-6 6 0-16,-7 6-1 0,-4 4 0 15,-3 5-1-15,3 4 1 16,4 3-2-16,3-6 0 15,4 3-1-15,7-1 1 16,7 1-2-16,11 0 1 16,10-6 0-16,7-7 0 15,7-3 1-15,4-3 0 16,0-6-2-16,-4 0 0 16,-4-7-5-16,-2-9 1 15,-5-3-8-15,-3-3 1 16</inkml:trace>
  <inkml:trace contextRef="#ctx0" brushRef="#br2" timeOffset="166902.97">22987 15155 49 0,'7'44'24'0,"-7"-25"-24"15,4-10 43-15,-4 0-42 16,0 1 0-16,0-1 0 15,0-2 0-15,0-7-1 16,0 0 0-16,3-7 1 16,4-5 1-16,0 2-1 15,7-2 0-15,0-4-1 16,1-3 1-16,-1 4-2 16,0 5 1-16,0 4-1 15,0 9 0-15,0 3-1 0,-3-3 1 16,-1 7 0-16,-3-1 1 15,0 4-1-15,0-10 0 16,1 3 0-16,-5-3 0 16,1 4 0-16,-1-7 0 15,-3 0-1-15,7-3 1 16,-3-1 0-16,3 1 0 16,0 3 0-16,0-3 1 15,3-3 0-15,1-4 1 16,3 7-1-16,0 3 0 0,0 0 0 15,0 3 0-15,1-3-1 16,-1 7 1-16,0 2-1 16,0 1 1-16,0 2-1 15,-3 4 1-15,-1-4 0 16,1-2 0-16,-1 2-2 16,-3-2 1-16,0-7-2 15,1 0 1-15,-1 0-4 16,3-3 1-16,1-6-6 15,-1 0 0-15,4-7-1 16,1 0 1-16</inkml:trace>
  <inkml:trace contextRef="#ctx0" brushRef="#br2" timeOffset="167459.04">23604 15337 41 0,'18'44'20'0,"17"-13"-19"0,-24-22 42 15,3 1-41-15,7-4 1 16,7-6 1-16,1-6 0 16,-1 0-6-16,0-7 1 15,-3-3 3-15,-1-9 0 16,-2-6-2-16,-1 3 1 16,-7-4-1-16,0-5 0 15,0 2-2-15,-7 1 1 16,-3 9-2-16,-4 12 0 15,0 13-1-15,-4 13 1 0,1-1-1 16,-1 13 1-16,-3 7-1 16,4-4 1-16,-1-3 2 15,4 0 0-15,4 0 0 16,6-3 1-16,1-3 0 16,-1-3 1-16,8-13-1 15,14-10 1-15,14-8-1 16,13-17 1-16,16-8 0 15,-1-20 1-15,-14-3 0 16,-11-15 0-16,-7-7 0 16,-3-3 0-16,-14-9 0 15,-11 9 0-15,-7 4-1 16,-7-7 1-16,-7 9-2 16,-7 1 1-16,-14 12-1 15,-11 16 1-15,0 27-1 16,-3 30 0-16,-4 27-1 0,7 16 1 15,7 22-1-15,8 25 0 16,13 19 0-16,11 19 1 16,7-10-2-16,0-9 1 15,0-25-5-15,-3-19 0 16,-1-22-7-16,1-16 0 16</inkml:trace>
  <inkml:trace contextRef="#ctx0" brushRef="#br2" timeOffset="167685.79">23950 14907 42 0,'11'41'21'0,"17"-3"-20"0,-25-29 34 0,8 4-32 16,10-1 0-16,11 1 3 15,0-4 0-15,6-6-8 16,8 0 0-16,0-3 4 15,0-3 0-15,-4-3-5 16,-6-3 0-16,-5-1-6 16,-2 1 1-16,-8-1-7 15,-4 1 0-15</inkml:trace>
  <inkml:trace contextRef="#ctx0" brushRef="#br2" timeOffset="167939.87">24536 15180 28 0,'0'38'14'0,"0"-10"-5"0,0-28 18 16,0 0-24-16,0 0 0 16,3-10 2-16,-3 1 0 15,0 0-5-15,4-1 0 16,-4-2 5-16,3-7 1 16,-3 3-2-16,0 1 1 15,4 2-1-15,6 4 1 16,5-1-2-16,9 1 0 15,8-1-4-15,7 4 1 16,10 0-6-16,4 0 1 0,0 2-7 16,-4-2 0-16,-3 0-5 15,-3-4 1-15</inkml:trace>
  <inkml:trace contextRef="#ctx0" brushRef="#br2" timeOffset="168167.99">25446 15014 44 0,'0'25'22'0,"-39"28"-31"16,21-34 40-16,-10 0-31 16,-11 9 0-16,-3 19 0 15,0 13 1-15,3-7-1 16,4 3 0-16,-1 1 0 15,5-4 1-15,-1 1-4 16,0-11 0-16,0-8-8 0,1-7 0 16</inkml:trace>
  <inkml:trace contextRef="#ctx0" brushRef="#br2" timeOffset="168870.8">25058 14964 51 0,'7'12'25'0,"3"-6"-23"15,-6-12 44-15,0 6-46 16,3 6 0-16,-7 7 0 16,7 12 0-16,-7 6-1 15,0 4 0-15,0 3-1 16,0-1 0-16,0 7-4 16,0-9 1-16,0-7-6 15,0-6 1-15,7-10-5 16,3-9 1-16</inkml:trace>
  <inkml:trace contextRef="#ctx0" brushRef="#br2" timeOffset="169098.79">25742 15487 42 0,'25'19'21'0,"-7"0"-15"0,-15-22 39 0,1 0-46 16,-8-4 1-16,-7-2-10 15,-10-10 0-15,-7-6 1 16,-11 0 0-16</inkml:trace>
  <inkml:trace contextRef="#ctx0" brushRef="#br2" timeOffset="170132.69">16768 13273 39 0,'3'7'19'0,"1"15"-16"0,-1-19 19 16,1 0-24-16,-4-3 0 15,3 0-9-15,4 3 0 16,0 0 7-16,0-3 1 15</inkml:trace>
  <inkml:trace contextRef="#ctx0" brushRef="#br2" timeOffset="170371.28">17025 13292 49 0,'-7'0'24'0,"14"10"-31"15,-7-10 47-15,-3 0-41 16,-1 0 0-16,0 3-5 16,1 0 1-16,-8-3-4 15,4 0 1-15,-3 3-5 16,3-3 0-16</inkml:trace>
  <inkml:trace contextRef="#ctx0" brushRef="#br2" timeOffset="170835.59">16725 13499 44 0,'-3'16'22'0,"-4"-19"-25"16,7 12 44-16,-4 7-39 16,1 3 1-16,3 6 1 15,0 0 0-15,7 0-4 16,3 0 0-16,1-3 5 15,3-3 0-15,4-4-2 16,3-11 1-16,7-14-2 16,7-5 1-16,-3-7-6 15,-4-4 1-15,-3 1-14 16,-11 3 0-16,-10-3-2 0,-8 0 0 16</inkml:trace>
  <inkml:trace contextRef="#ctx0" brushRef="#br2" timeOffset="171363">17261 13556 41 0,'53'-38'20'0,"-21"-9"-19"15,-25 22 36-15,0-3-32 16,0-22 0-16,-7-4 2 16,0-5 1-16,-3-4-11 15,-4 13 1-15,-11 3 5 16,-14 6 1-16,-10 10-3 15,-7 6 0-15,-8 9-1 16,-6 6 0-16,3 4-3 16,-11 3 1-16,-14 9-3 15,4 10 1-15,-3 12-7 16,6 13 1-16,11 19-6 0,11 2 0 16,13 10-2-1,40-34 18 1,17 91-4-16,10 5 0 15,22-24 10-15,18-19 0 16,6-28 7-16,22-19 1 16,17-25-5-16,1-23 1 15,-22-14-4-15,-7-23 0 16,-14-16-4-16,-21-8 1 16,-14-8-8-16,-15 8 0 15,-17-20-9-15,-14 10 0 0</inkml:trace>
  <inkml:trace contextRef="#ctx0" brushRef="#br2" timeOffset="174499.24">22708 13032 48 0,'4'13'24'0,"-1"-23"-19"0,-3 10 25 16,-3 0-30-16,-4 3 1 16,-7 4 0-16,-7 2 1 15,-4 3-3-15,-10 4 1 16,-4 3 1-16,0 12 0 15,0 4-1-15,7 2 1 16,1 11-1-16,6 8 1 16,7-3-1-16,4 1 0 0,4-7 0 15,6-7 1-15,8-8-1 32,10-10 1-17,14-4-2-15,4-8 1 0,3-4-4 0,-3-6 1 0,-1-6-12 16,1-10 1-16</inkml:trace>
  <inkml:trace contextRef="#ctx0" brushRef="#br2" timeOffset="174902.81">22994 13496 39 0,'25'0'19'0,"-8"-19"-13"0,-10 13 25 16,-3 0-28-16,-8-1 0 15,-6-2 1-15,-8 3 0 16,-3 0-6-16,3 2 1 15,-3 4 3-15,-7 7 1 16,0 5-3-16,0 4 1 16,-1-4-3-16,1 10 1 15,3 3-2-15,8 1 0 0,6-1-1 16,11-3 1-16,11-7 0 16,10-2 0-1,0-4 2-15,0-9 0 0,4-6 1 16,0-3 1-16,-4-7-3 15,0-3 0-15,0 6-8 16,-3-5 0-16</inkml:trace>
  <inkml:trace contextRef="#ctx0" brushRef="#br2" timeOffset="175450.39">23125 13537 57 0,'3'19'28'0,"1"21"-31"0,-1-33 51 16,1-1-46-16,-4 0 0 15,0-3 1-15,3 1 1 16,1-4-5-16,3-7 0 16,3 1 2-16,-3-7 1 15,4 4-2-15,0-4 1 16,-1 1-2-16,-3 6 0 15,0-4-1-15,4 4 1 16,-1 6-1-16,-2 3 0 16,-1 3 0-16,0 4 0 0,-4-1 0 15,1 4 1-15,-1-4-1 16,1 1 1-16,-1-4 0 16,4 0 0-16,0-6 1 15,0 0 0-15,4-6-1 16,0 3 1-16,-1-4-1 15,1 4 1 1,-1-3-1-16,1 0 1 0,0-4-2 31,-1 1 1-31,1 3 0 16,-1-4 1-16,1 7 0 0,-4 0 0 0,0 9 1 16,-3 4 0-16,-1 2 0 15,1 4 1 1,10 6-1-1,-4-6 0-15,1-4-2 16,-1-3 0-16,5-2-4 0,-5-10 0 16,4-4-4-16,0 1 0 15,0-6-6 1,1-10 0-16</inkml:trace>
  <inkml:trace contextRef="#ctx0" brushRef="#br2" timeOffset="175851.05">23661 13945 39 0,'-7'72'19'0,"-4"-10"-19"0,8-52 31 16,-1 2-32-16,1-5 1 0,-1-11 2 16,4 1 0-16,0-9 0 15,0-7 0-15,4-9 1 16,-1-7 1-16,4 1 0 15,-3-4 0-15,3-3-2 16,3-3 1-16,1 1-3 16,3-4 0-16,4 3-1 15,6-3 0-15,5 15 0 16,6 7 0-16,-3 6 0 16,-1 7 1-16,-2-4 0 15,-8 10 0-15,-4 9 0 16,-6 6 1-16,-7 7-2 15,-4 0 1-15,-8 3 0 16,-6 6 0-16,-3 0-1 16,-1 9 1-16,-3-6-1 15,0-2 1 1,3-5-1-16,0-5 1 16,4-6-4-16,0-7 0 15,4-10-9-15,6-5 0 16</inkml:trace>
  <inkml:trace contextRef="#ctx0" brushRef="#br2" timeOffset="176158.72">24045 13223 44 0,'4'79'22'0,"-8"-23"-23"15,4-31 32-15,-3 3-31 16,-4 10 1-16,0 0 1 16,0 9 0-16,3-7-3 15,1-2 1-15,-1-10 0 16,1-9 0-16,3-6-3 16,3-4 1-16,4-6-5 15,0-6 0-15,0-6-6 16,7 2 0-16</inkml:trace>
  <inkml:trace contextRef="#ctx0" brushRef="#br2" timeOffset="176420.57">24190 13681 44 0,'21'25'22'0,"0"-12"-22"0,-10-20 40 16,7 4-40-16,10-6 0 15,0 0 1-15,0-1 1 16,-3-2-2-16,-4-1 1 15,-3 0 0-15,-4-2 0 16,-7 5 0-16,-7-2 0 16,-7 6-1-16,-4 2 1 15,-3 11-2-15,0 2 1 16,0 4 0-16,3 2 0 0,1 7 0 16,3 3 0-16,3 7 0 15,4-4 0 1,4-3 0-16,3 0 1 0,7-3-4 15,3-3 1-15,1-7-5 16,7-5 0 0,3-10-8-16,-7-10 1 0</inkml:trace>
  <inkml:trace contextRef="#ctx0" brushRef="#br2" timeOffset="176638.47">24927 13487 35 0,'4'22'17'0,"-11"-10"-13"16,0-2 24-16,-4 12-27 16,-7 3 1-16,-6 6 1 0,-8 7 0 15,-7 2-4-15,0 1 1 16,4-3 1-16,0-4 1 16,7-6-3-16,6-9 0 15,8-9-7-15,0-7 1 16,4-16-5-16,3-15 0 15</inkml:trace>
  <inkml:trace contextRef="#ctx0" brushRef="#br2" timeOffset="176851.34">24571 13502 18 0,'-4'-28'9'0,"19"25"5"0,-12 9 8 16,4 7-17-16,4 9 0 0,3 19 3 16,7 21 1-16,4-5-10 15,-1 5 0-15,1-5 6 16,3-7 1-16,1-6-5 15,2-10 0-15,-2-12-9 16,-5-9 1-16,-6-19-6 16,-8-7 0-16</inkml:trace>
  <inkml:trace contextRef="#ctx0" brushRef="#br2" timeOffset="177456.74">26042 14280 60 0,'11'50'30'0,"-1"-34"-41"0,-6-13 59 0,-1-6-48 15,4-7 0-15,0-5 0 16,4-13 0-16,3-10 0 15,0-6 0-15,0-19-1 16,0-6 1-16,-3-15-1 16,-4 8 0-16,0 4-1 15,4 3 0-15,-1 13 0 16,8 12 1-16,3 9 0 0,7 10 0 16,1 10 2-1,-1 15 1-15,-4 12 1 16,-2 10 0-16,-8 13 0 0,-4 9 0 15,-10-4-1-15,-10 7 0 16,-15 4-2-16,-7-8 0 16,4-2-4-16,-4-16 0 15,1-3-6-15,6-9 0 16,7-7-7-16,4-22 1 16</inkml:trace>
  <inkml:trace contextRef="#ctx0" brushRef="#br2" timeOffset="177714.25">26755 13023 41 0,'0'31'20'0,"-11"41"-11"16,15-44 30-16,-4 13-39 15,-7 22 1-15,-4 9 0 16,-3 19 1-16,-4 9-2 15,1 1 0-15,2-7 1 16,5-13 0-16,3-21-2 16,7-10 0-16,7-12-3 15,7-10 0-15,0-6-6 0,0-7 1 16,0-8-6-16,4-14 1 16</inkml:trace>
  <inkml:trace contextRef="#ctx0" brushRef="#br2" timeOffset="178027.07">26938 13869 29 0,'32'-22'14'0,"-11"13"-3"16,-14 6 21-16,0 0-28 0,0 3 1 16,-7 0 1-16,0 3 1 15,-7 0-10-15,-3 3 1 16,-1 0 5-16,-7-2 1 16,-3 2-3-16,0 3 1 0,-4 4-2 15,4 2 0-15,4 1-1 16,-1 0 1-16,4 0-1 15,10-1 0-15,4 1-1 16,11 0 1-16,3-1 0 16,4-2 0-16,-1-4 0 15,-3 1 1-15,0-4 0 16,4 0 1-16,0 0-1 16,3-2 1-16,-7 2-1 15,0 3 0-15,-3 7-2 16,-1 0 1-16,1-4-6 15,-1 1 1-15,1-7-7 16,3-9 0-16</inkml:trace>
  <inkml:trace contextRef="#ctx0" brushRef="#br2" timeOffset="178641.77">27280 14035 40 0,'4'38'20'0,"-4"19"-17"0,0-48 31 16,0 3-34-16,0-2 0 16,0-7-1-16,0 0 1 15,0-3 1-15,0-6 0 16,0-7-1-16,3-2 0 16,1 2 0-16,-1-3 1 15,1-2-1-15,-1-1 0 16,5 0-1-16,6 6 0 0,3 4 0 15,1 9 1 1,0 3-1-16,3 3 1 0,-4 4 0 16,1 2 0-1,-4 7 0-15,0 0 0 0,-3 3-1 16,-4-6 0-16,0 2-1 16,0-2 0-16,0-3 0 15,0-1 1-15,0 1 0 16,0-4 1-16,4 1 0 15,3-4 0-15,7-3 2 16,4-3 0-16,7-6 0 16,3-4 0-1,14-12 1 1,-3 0 0-16,-4 0-1 16,-6 4 1-16,-5-4-2 15,-6-3 1-15,-11-4-3 16,-7 1 1-16,-7 6-3 0,-7 3 1 15,-3 10-1-15,-1 9 1 16,-3 13 0 0,-4 5 0-16,1 4 2 0,-1 10 1 15,7 2 1-15,8 10 0 16,6 0 1-16,4-3 1 16,4-4-1-16,10 1 1 15,7-16-2-15,11-6 1 16,4-10-7-16,-1-12 0 0,-14-13-11 15,-3-9 1 1</inkml:trace>
  <inkml:trace contextRef="#ctx0" brushRef="#br2" timeOffset="180594.9">22236 13957 24 0,'10'25'12'0,"15"10"-5"0,-15-26 12 16,1 4-18-16,3-4 0 15,4 4 2-15,10-1 1 16,7 1-3-16,8-1 0 16,13 1 4-16,4-1 0 0,7 4 0 15,0 0 0-15,11 2 0 16,6 4 0-16,12 3-2 16,9 4 0-1,1-10-2-15,7 6 1 0,11 6-2 16,10-6 1-16,-11-3-1 15,8 0 1-15,13 6-1 16,5 0 0-16,-8 7 0 16,3-1 1-16,15-9-1 15,-14-3 0-15,6 0-1 16,12 0 1-16,-5-6-1 16,1 0 1-16,0-4-1 15,10 1 1-15,-14-4 0 16,4 1 1-16,14-4-1 15,-14-6 1-15,7 3 0 16,6-6 1-16,-9 0-1 0,3-4 0 31,-1 7-1 1,1-3 1-32,-14 0 0 0,0-6 0 0,-8 2-1 15,8 1 1-15,-18-9 0 16,0-7 1-16,-3-13-1 0,-1 1 0 0,-3-17 0 15,-28-8 0-15,-4-4-1 0,-3-3 0 16,-15-3 0-16,-13 0 0 0,-8 7-1 16,-10-4 1-1,-14 0-1-15,-7 0 1 32,-11 3-1-32,-14 1 1 31,-14 2-1-31,-15-3 1 15,-6 1-1-15,-21 2 0 0,-25 7-1 0,-18-4 1 0,-4-2 0 0,-20 2 0 0,-22 1 0 16,1-1 0-16,-19 1 0 16,-24 6 1-16,8 12-1 15,-19 4 1-15,-10 2-2 16,-18 4 1-16,-3 0-1 16,-1 3 1-16,-9 0-1 15,6-4 1 1,-14 4 0-16,3-3 1 15,-17 0-1-15,11 3 1 0,-15 0 0 16,15 6 0-16,-11 6 0 16,10 7 0-16,-10 6 0 0,14 6 0 15,-3 10 0-15,6 6 0 16,15 9 0-16,0 13 0 16,17 3 0-1,18 10 1 1,18 5-1-1,17 14 1 1,18 2 0-16,21 7 0 0,21-4 0 0,25 10 1 0,28 6-1 0,32 1 1 16,25 2-1-16,35-9 0 0,13-13-2 15,26-6 1 1,14-9-6-16,14-10 1 0,0-15-10 16,0-13 1-16</inkml:trace>
  <inkml:trace contextRef="#ctx0" brushRef="#br2" timeOffset="183597.74">22423 13854 43 0,'67'6'21'0,"70"13"-11"0,-84-19 21 15,25 3-31-15,31 0 1 16,25 3 0-16,21-3 0 15,22 0-2-15,-1-3 1 16,4 0-1-16,3 0 0 16,-20 0-2-16,-8 0 0 15,-17-3-3-15,-26 3 0 16,-16-3-5-16,-29 0 0 16,-25 0-1-16,-21 6 0 15</inkml:trace>
  <inkml:trace contextRef="#ctx0" brushRef="#br2" timeOffset="184004.09">22324 13888 28 0,'3'9'14'0,"4"17"-8"0,-3-20 26 16,3 0-29-16,7 4 1 15,14-1 5-15,8 0 0 16,16-2-10-16,26-4 1 16,7 0 6-16,28 6 0 15,28 4-2-15,14 3 0 16,7-1-3-16,11-2 1 16,-18-7-5-16,-6 0 0 15,-19 1-5-15,-24-7 0 16,-21 0-8-16,-29-4 0 15</inkml:trace>
  <inkml:trace contextRef="#ctx0" brushRef="#br2" timeOffset="185924.79">29355 12524 37 0,'49'-25'18'0,"-24"16"-8"0,-22 9 19 16,1 0-27-16,-4 3 1 15,-4 3 0-15,-6 10 0 16,-15 6-4-16,-14 15 0 16,-10 10 3-16,-15 13 0 15,-6 9-1-15,-11 19 1 16,-11 15-2-16,-3-3 1 15,10 1-3-15,4-20 1 32,3-18-13-32,22-16 1 15</inkml:trace>
  <inkml:trace contextRef="#ctx0" brushRef="#br2" timeOffset="186405.69">28392 13261 36 0,'-4'22'18'0,"4"9"-14"15,-3-21 20-15,-5 5-22 16,-6 7 0-16,-7 6 1 15,-7 7 0-15,-4-10-4 16,0 0 0-16,1-3 2 0,6-6 1 16,4-1-2-16,7-5 1 15,7-4 1-15,10-3 0 16,11-6 0-16,18-3 0 16,7 6 0-16,-7-3 1 15,13-4 0-15,8 7 0 16,-3-3-2-16,-1 0 0 15,-10 6-1-15,-4 4 1 16,-10 5-1-16,-11 1 1 16,-7-1-2-16,-10 1 0 0,-8-4 0 15,-3-3 0 1,-4-6 0-16,1-12 1 16,3-4 0-16,-1-3 0 0,5-12 1 15,-1-10 1-15,1-9-1 16,-8-9 0-1,4 5-7-15,-4 4 0 0,-6 0-9 16,-1 15 1-16</inkml:trace>
  <inkml:trace contextRef="#ctx0" brushRef="#br2" timeOffset="187831.58">30272 11800 13 0,'14'9'6'0,"-21"7"-6"0,7-10 7 0,-4-6-5 15,1 3 0 1,-1 3 5-16,1 1 0 15,-1 2-7-15,1-6 1 0,-1 0 5 16,1-3 0-16,-4 3-1 16,0-3 1-16,-8 4-2 15,-2 5 1-15,-4 0-2 16,0 1 0-16,-4-4-1 16,4 0 0-16,-1 1-1 15,1-4 0-15,4 3-1 16,-1 0 1-16,0 1-1 15,1 2 1-15,-1-3-1 16,0 4 1-16,1-4-1 16,6 0 1-16,8 1 0 15,3-1 0-15,7 0-1 0,7 3 1 16,7 7 0-16,-3 6 1 16,10 6-1-16,0 4 1 15,-3-7-1-15,-8 3 1 16,-6-3-1-16,-11 0 1 15,-11 3-2-15,1-3 0 16,-8-3-1-16,-6-3 1 16,-8-3-3-16,-3-4 1 15,-4-2-6-15,11-4 1 16,3-3-6-16,7-3 1 0</inkml:trace>
  <inkml:trace contextRef="#ctx0" brushRef="#br2" timeOffset="188176.96">30275 12226 40 0,'-7'0'20'0,"-3"-3"-23"16,6 3 32-16,1 0-28 16,-4 6 0-16,-7 4 0 15,3 5 1-15,-3 4-3 16,7 6 1-16,0-6 1 0,7 0 1 16,7 0-1-16,7-4 0 15,7-5 1-15,7-4 0 16,4-12-1-16,-4-10 1 15,-3-6-2-15,0-3 0 16,-4 3-11-16,4 0 1 16,-8 0-4-16,-3 7 1 15</inkml:trace>
  <inkml:trace contextRef="#ctx0" brushRef="#br2" timeOffset="188565.25">30409 12678 42 0,'-28'72'21'0,"4"-57"-25"16,20-15 39-16,4 0-33 16,4-9 0-16,3-13 2 15,7-9 1-15,0-7-6 16,7-6 1-16,4 0 3 15,-1 4 1-15,5-11-2 16,-12 17 0-16,4-16-1 16,1 6 0-16,-1 9-1 15,7 7 1-15,0 9-1 16,4 7 0-16,-4 12 0 0,-7 6 1 16,-3 7-2-16,-7 5 1 15,-19 1-1-15,-9 3 1 16,-4 0-1-16,-4 0 0 15,-3 0-1-15,0-6 0 16,-1-7-2-16,1-3 1 16,7-3-5-16,7-6 0 15,7 0-6-15,10-3 0 16</inkml:trace>
  <inkml:trace contextRef="#ctx0" brushRef="#br2" timeOffset="188881.14">30762 12424 39 0,'4'18'19'0,"3"11"-15"16,-4-23 31-16,1 0-30 15,3 1 1-15,4-1 1 16,3-3 1-16,7-6-10 16,3-3 0-16,1-4 6 15,0 1 1-15,-4-4-4 16,-3 4 1-16,-4-1-2 15,0-2 0-15,-7-1-1 16,-7 4 0-16,-4-1-1 16,-3 7 1-16,-7 6-1 15,0 1 1-15,0 8-1 16,0 7 0-16,3 3-1 16,4 0 1-16,4 3-3 15,-1-3 0-15,4-3-7 0,4-1 0 16,3-8-2-16,3-1 0 15</inkml:trace>
  <inkml:trace contextRef="#ctx0" brushRef="#br2" timeOffset="189125.03">31013 12606 30 0,'0'-13'15'0,"17"-37"-10"0,-10 37 26 0,4-2-29 15,3-7 0-15,0 3 4 16,0 6 1-16,0 1-7 16,4 2 0-16,10 4 4 15,15 0 0-15,2 0-1 16,8 6 1-16,-3 0-6 16,-4 3 1-16,-8 0-8 15,-9 3 0-15,-8-6-5 16,-11 0 0-16</inkml:trace>
  <inkml:trace contextRef="#ctx0" brushRef="#br2" timeOffset="189707.37">32050 13289 40 0,'-7'47'20'0,"3"-12"-18"15,4-32 34-15,0 0-33 16,4-6 0-16,6-3 1 15,8-4 0-15,3-2-6 16,4-4 1-16,0-3 3 16,-1 0 0-16,-6 7-2 15,0-4 1-15,3 4-1 16,0 2 1-16,0 4-1 16,0 3 0-16,0 0 0 15,-3 9 0-15,0 3 0 0,-4 7 0 16,-4 3 0-1,-3 3 1-15,-3 3-2 0,-1 3 1 16,-3 0 0-16,0 0 0 16,-3-9-4-16,-1 0 1 15,4-6-5-15,0-1 0 16,0-2-6-16,11-4 0 16</inkml:trace>
  <inkml:trace contextRef="#ctx0" brushRef="#br2" timeOffset="189903.24">32660 13474 37 0,'0'47'18'0,"-3"-22"-14"16,-1-15 28-16,1 2-32 16,-1 7 1-16,-3-3 1 15,0-1 0-15,3-2-3 16,1-4 0-16,-1-2-3 15,4-7 0-15,7-10-8 16,4-9 1-16</inkml:trace>
  <inkml:trace contextRef="#ctx0" brushRef="#br2" timeOffset="190518.78">32731 13368 12 0,'7'6'6'0,"0"22"5"16,-4-15-3-16,-3-1-5 15,4 1 1-15,-1 2 0 0,1-2 1 16,-1-1-6-16,5-5 0 16,-1-1 4-16,0-3 1 15,7 10-1-15,3-1 0 16,8 4 1-16,0 0 0 16,3-4 0-16,-3 1 0 15,-1-4 0-15,-2-3 0 16,2 1-1-16,-6-4 0 15,-4 0-2-15,-3 0 0 16,-8-3-1-16,-3 0 0 0,-7 0 0 16,-7 3 0-16,-7-3-1 15,-7 3 1-15,3 4 0 16,0-1 0-16,4 3-1 16,3 4 1-16,4 6 0 15,4 3 1-15,-1 9-1 16,4-3 1-16,11 0-1 15,6 1 1-15,11-1-1 16,4-3 1-16,3-3 0 16,4 0 0-16,10-7 0 15,1-5 1-15,3-7-1 16,-1-6 0-16,-2-7 0 16,-4 1 0-16,-8-10-1 15,-6 0 0-15,-4-3 0 0,-7-6 0 16,-3 0-1-1,-4 3 0-15,-7 3 0 0,-7 6 1 16,-4 10 0-16,-3 12 0 16,-4 7 0-16,-3 15 0 15,0 0 1-15,4 10 1 16,2 6-1-16,5-3 1 16,6-1-1-16,8 4 1 15,6-3-1-15,12-7 0 16,2-8-5-16,-3-8 0 0,-3-5-11 15,-7-16 1-15</inkml:trace>
  <inkml:trace contextRef="#ctx0" brushRef="#br2" timeOffset="191495.78">29796 13722 40 0,'3'38'20'0,"1"-23"-9"0,-1-12 21 0,-3-3-31 16,7-9 1-16,4-16 1 15,3-10 0-15,7-5-4 16,0-14 1-16,4-12 2 15,0-3 0-15,-4-3-1 16,0 6 1-16,-3 1-2 16,3 2 1-16,4 13-2 15,6 9 1-15,-3 3-1 16,4 16 1-16,-4 13-4 16,1 12 1-16,-12 10-4 15,-6 5 1-15,-11 14-9 16,-11-1 1-16</inkml:trace>
  <inkml:trace contextRef="#ctx0" brushRef="#br2" timeOffset="191960.81">29714 13468 20 0,'-28'38'10'0,"18"-26"14"0,10-12 5 16,7 9-23-16,7-2 0 15,11 2 3-15,10 4 1 16,7 2-12-16,4 1 0 15,0-3 8-15,7 5 1 16,-4-5-4-16,-3 3 0 0,-4-7-2 16,-6-6 1-16,-5 0-3 15,-2-6 1-15,-8-3-2 16,-4-7 1 0,-6 7-1-16,-7-6 1 0,-8-1-1 15,-3 0 0-15,-7 4-1 16,-4 3 1-16,1 3-1 15,-5 6 1-15,1 3-1 16,4 0 1-16,-1 4 0 16,4 2 0-16,0 4 0 15,3 3 1-15,4 3 1 16,0 3 0-16,4 9 0 16,3-5 1-16,3-4 0 15,1-7 0-15,-1-2-1 16,-3-3 1-16,7-4-1 15,0-9 0-15,4-3 0 16,3-10 0-16,4 1-2 0,3-7 1 16,0 3-2-1,-3 1 0-15,-8-4-6 16,4 3 1-16,0 0-5 0,4-2 0 16</inkml:trace>
  <inkml:trace contextRef="#ctx0" brushRef="#br2" timeOffset="192289.61">30251 13913 36 0,'-4'16'18'0,"8"-26"-12"0,3 1 31 0,3-4-33 16,4-8 0-16,1-8 4 15,2-2 1-15,4 3-9 16,4-4 0-16,3 7 7 16,8 3 0-16,-1 4-2 15,11 5 1-15,7 10-4 16,3 6 1-16,-7 3-7 15,-10 4 0-15,-7 5-7 16,-11-5 1-16,-7-7-10 0,-14-3 1 16</inkml:trace>
  <inkml:trace contextRef="#ctx0" brushRef="#br2" timeOffset="195984.13">31665 14211 35 0,'11'31'17'0,"-15"-15"-11"0,1-13 18 16,-4 0-23-16,-7 1 1 16,-11-1 1-16,-3-3 0 15,-7 0-4-15,-1 0 1 16,1 3 3-16,-4 0 0 16,11 3-1-16,3 4 0 15,4 2 0-15,7-2 0 16,7-1-1-16,7 7 0 0,7 2-1 15,7-5 1-15,7 3-1 16,4 6 1-16,0 0-1 16,-8-4 1-16,1 1-2 15,-18 0 1-15,-18 0-1 16,-6 3 0-16,-8-3-4 16,-3-7 0-16,-4-2-8 15,3-10 0-15</inkml:trace>
  <inkml:trace contextRef="#ctx0" brushRef="#br2" timeOffset="196598.08">32075 14082 40 0,'31'-6'20'0,"-13"-3"-11"15,-18 9 29-15,3 0-36 0,-3 3 0 16,-3 0 1-1,-11 10 0-15,-7 5-4 0,-8 14 0 16,-13 15 3-16,-14 9 0 16,3 16-2-16,3 1 1 15,1-8-3-15,7-8 1 16,6-13-5-16,12-16 0 16,10-12-9-16,10-7 0 15</inkml:trace>
  <inkml:trace contextRef="#ctx0" brushRef="#br2" timeOffset="196811.02">31672 14249 37 0,'0'25'18'0,"7"19"-10"0,-3-38 24 0,0 3-30 15,-1 1 1-15,4 2-1 16,4 4 1-16,6-3-5 15,12-4 1-15,2 3 0 16,-2 1 1-16,-1 0-9 16,-4-1 1-16,1-6-5 15,-4 1 0-15</inkml:trace>
  <inkml:trace contextRef="#ctx0" brushRef="#br2" timeOffset="197033.01">31937 14484 23 0,'-11'41'11'0,"4"21"3"0,4-49 12 16,3 6-23-16,-4 3 0 16,4 3 1-16,0 0 1 15,0-3-6-15,4-3 0 16,3-4 5-16,7-5 1 16,4-4-2-16,10-9 1 15,0-10-1-15,0-6 0 16,1 1-3-16,-1 2 0 15,-7-3-11-15,0 0 1 16,-10 1-4-16,-4 2 0 0</inkml:trace>
  <inkml:trace contextRef="#ctx0" brushRef="#br2" timeOffset="197335.81">32198 14995 44 0,'4'0'22'0,"20"-56"-21"16,-17 27 40-16,7-15-38 16,11-6 0-16,3-9 2 15,4-10 0-15,0 0-7 16,7-7 1-16,-1 11 4 15,8 5 1-15,-7 13-2 16,0 12 0-16,-7 10-3 16,-8 16 1-16,-2 12-4 0,-8 16 0 15,-11 3-6-15,-10 6 1 16,-3 0-8-16,-8-3 1 16</inkml:trace>
  <inkml:trace contextRef="#ctx0" brushRef="#br2" timeOffset="197533.75">32205 14669 46 0,'11'16'23'0,"10"21"-22"0,-11-31 39 0,8 4-40 16,3-1 1-16,0 1 0 15,8 2 0-15,-5-2-2 16,-3-4 1-16,1 0-4 15,-1-6 0-15,0-3-10 16,0-9 0-16</inkml:trace>
  <inkml:trace contextRef="#ctx0" brushRef="#br2" timeOffset="197832.51">32466 15177 36 0,'7'12'18'0,"11"-49"-13"0,-8 15 22 15,8-10-25 1,7-15 1-16,3-12 3 0,4-7 1 16,-1 0-8-16,1-3 1 15,0 3 4-15,-7 7 0 16,6 12-1-16,5 0 0 15,-1 15-2-15,-3 10 1 16,-4 13-3-16,-7 12 1 16,-3 10-4-16,-4 5 1 0,-11 1-7 15,-10-3 1-15,-7 9-6 16,-7-6 0-16</inkml:trace>
  <inkml:trace contextRef="#ctx0" brushRef="#br2" timeOffset="198041.34">32459 14829 54 0,'21'37'27'0,"36"4"-33"16,-36-31 51-16,11-1-44 15,6 4 0-15,-2-1-1 16,-5-2 1-16,-9-1-5 15,-5 0 0-15,1-2-9 16,-4-4 1-16,-7-3-4 16,4 0 1-16</inkml:trace>
  <inkml:trace contextRef="#ctx0" brushRef="#br2" timeOffset="198206.28">32805 15067 47 0,'-4'53'23'0,"18"-2"-28"0,-10-48 45 16,-1 3-42-16,1 0 0 0,-4-6-11 15,4-9 0-15,-1-13 7 16,1 3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6:05:22.96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6:05:35.652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3020 4926 18 0,'0'0'9'0,"-11"-50"-26"0,11 28 10 0</inkml:trace>
  <inkml:trace contextRef="#ctx0" brushRef="#br0" timeOffset="786.27">3020 4321 39 0,'0'0'19'0,"3"15"-19"0,4-11 39 15,-7-1-36-15,0 9 1 16,0 1 2-16,0 9 0 15,4 9-7-15,3 13 0 16,-7 6 4-16,0 7 1 16,0 2-2-16,0 1 0 15,0-7-3-15,0-3 1 16,0-6-4-16,0-19 1 16,0-12-5-16,0-7 1 0,0-15-8 15,0-4 0-15,-11-9 0 16,4-6 1-16</inkml:trace>
  <inkml:trace contextRef="#ctx0" brushRef="#br0" timeOffset="1114.56">2981 4387 40 0,'11'-4'20'0,"6"8"-16"15,-6-4 40-15,-1-7-42 0,1 1 1 16,7-3 1-16,6-10 0 15,22 3-6-15,4-3 1 16,2 1 3-16,8-8 0 16,-3 8-5-16,-4-7 0 15,-14 6-5-15,-11 9 0 16,-7 4-8-16,-21 12 1 16</inkml:trace>
  <inkml:trace contextRef="#ctx0" brushRef="#br0" timeOffset="1321.89">3052 4659 44 0,'7'16'22'16,"-7"-3"-15"-16,0-13 36 16,21 0-40-1,0-7 1-15,7 1 0 16,4 0 0-16,0-4-9 15,-4 4 1-15,0 3-3 16,-7-10 0-16,-3 4-9 16,3-3 0-16</inkml:trace>
  <inkml:trace contextRef="#ctx0" brushRef="#br0" timeOffset="1564.54">3556 4688 48 0,'0'40'24'0,"0"7"-23"0,0-37 39 0,0-4-41 15,0 4 0 1,0-4-6-16,0 0 0 0,0-6 2 15,0 0 1-15,-7-6-10 16,0-4 0-16</inkml:trace>
  <inkml:trace contextRef="#ctx0" brushRef="#br0" timeOffset="1739.35">3433 4490 44 0,'7'6'22'0,"10"13"-20"15,-6-16 39-15,-1 4-41 16,1 2 0-16,7-6-1 16,3 3 0-16,-7-2-3 15,4-4 1-15,-1 0-8 16,4 0 1-16,-10 0-4 16,0-4 1-16</inkml:trace>
  <inkml:trace contextRef="#ctx0" brushRef="#br0" timeOffset="2054.69">3747 4766 41 0,'14'22'20'0,"-7"-3"-27"0,-4-19 39 0,4 0-33 16,-7 0 1-16,7-6 0 15,-7-1 0-15,11-2 0 16,-11-1 0-16,10-5 0 15,1-4 1-15,-7 6-1 16,6-2 0-16,4 5 0 16,-3 1 1-16,-1 9-1 15,1 0 0-15,7 6 0 16,-4 7 0-16,3-4 0 16,-6 1 0-16,7 5-1 15,-8 1 1-15,1 0-2 16,-1-4 0-16,1-2-5 15,0-7 1-15,-4 0-5 16,-4-13 1-16</inkml:trace>
  <inkml:trace contextRef="#ctx0" brushRef="#br0" timeOffset="2490.05">4336 4173 30 0,'21'0'15'0,"-11"13"-5"0,-3-4 24 16,4 1-31-16,-7 2 1 16,10 10 0-16,-11 16 1 15,4-4-6-15,-3 1 1 16,3 6 3-16,-7 2 1 16,3-2-1-16,4-6 0 15,-7 6-1-15,4-7 0 16,3-6-1-16,-3-9 1 0,3-3-1 15,0-1 0-15,-4-11-1 16,-3-4 1-16,-3 0-1 16,-4-4 0-16,-4-5-1 15,-7 3 1-15,-6-4-2 16,-12 4 0-16,5 9 0 16,-1 0 1-16,4 13 0 15,-1-3 0-15,8 8 1 16,11 8 0-16,10 8 1 15,3 4 0-15,11-3 0 16,18-19 0-16,-4-1-1 16,8-14 0-16,-1-4-4 15,4-13 0-15,-15-3-6 16,1-3 1-16,-4 1-6 16,-10-1 0-16</inkml:trace>
  <inkml:trace contextRef="#ctx0" brushRef="#br0" timeOffset="3159.66">6406 4597 45 0,'-17'-7'22'16,"-8"23"-20"-16,18-16 40 0,-4 13-42 15,-10 2 1-15,-7 4 0 16,-4 0 0-16,4 0-1 16,-4 3 0-16,8-3 1 0,3 12 0 15,3-3-1 1,7-3 1-16,8 0-1 0,3-3 1 15,7-3-1-15,14-6 0 16,0-7 0-16,7-6 0 16,4-10 0-16,-11 1 0 15,0-3 0-15,-3 2 1 16,-4-6-1-16,0 4 1 16,-3-1-1-16,-8 4 1 15,4 6-1-15,1 0 1 16,-1 6-1-16,7 9 1 15,17 13-2 1,-9 4 0 0,9-11-6-16,5-2 0 0,-12-13-8 62,5-9 0-46</inkml:trace>
  <inkml:trace contextRef="#ctx0" brushRef="#br0" timeOffset="4486.38">8505 4133 49 0,'-21'15'24'0,"4"26"-22"15,6-32 39-15,4 10-41 0,-4 13 1 0,4-1 1 16,0 10 0-16,4 3-2 16,-1 0 1-16,4-7 1 15,4-2 1-15,-1-10-1 16,1-3 1-16,-4-7-2 15,-4-15 1-15,-3 0-2 16,-10-9 1-16,-1-4-2 16,-7-2 0-16,4-1-2 15,-4 7 1-15,-6-4-4 16,2 7 1-16,-2 6-1 16,-1 9 1-1,7 10 0-15,8 0 1 0,10-3 0 0,-4 6 1 16,11 9 3-1,11 0 1-15,6 4 1 0,15-1 1 16,0 4 0-16,14-7 1 16,3-3 0 31,4-12 0-47,7-3-1 0,-4-10 1 15,-3-9-3-15,-3-4 1 0,-1 4-2 0,-14-16 1 0,-3 0-2 0,-7-6 0 16,-8 3 0-16,-3 6 1 15,-6-6-1-15,-8 6 1 0,-4 3-1 16,-3 7 1 0,-11 6-1-16,1 3 0 0,-1 9-1 15,0 1 0-15,1 8-1 16,-1 7 0 0,4-3 1-1,0 0 1-15,7 3 0 0,0 7 0 16,7-4 2-16,7-3 0 15,7-6 0-15,7 0 0 0,7-7-2 16,8-5 0-16,-1-7-1 16,0-7 0-16,4-5-2 15,3-7 1-15,-13 0-1 16,6-3 1-16,-7 0 2 16,0-3 0-1,-3 6 2-15,0 0 1 16,-8 1 2-16,-3 2 1 0,1 7 0 15,-1-4 1-15,-7 4-2 16,0 2 1-16,0 1-2 16,-4 0 0-16,-3 6-2 0,0 0 1 15,-3 3-2-15,-1 3 1 16,1 0 0-16,-1 7 0 16,1-4-1-1,3 1 1-15,0-7 0 16,3 3 0-16,1-3-1 15,6-3 1-15,8 0-1 16,3-6 1-16,11 0-1 16,-4-10 1-16,-3 7-1 0,-4-1 1 15,-7 1-2-15,0 6 1 0,-10 6-1 16,-4 3 0-16,-7 13-1 16,3 6 0-16,-3 6-1 15,0 16 0-15,0 7 0 16,-4 5 1-16,4 1 1 15,-3 3 0-15,3-7 1 16,-4 1 0-16,1-14 1 16,-8-2 0-16,4-13-1 15,0-2 1-15,0-11-1 16,-4-5 1-16,4-7-2 16,0-3 0-16,0-7 1 15,-1-5 1-15,5-7-1 16,3 3 1-1,7 1-1 1,7 2 0-16,3-6 1 0,5 1 0 0,2-1-3 16,4 0 1-16,4-3-4 0,0 3 1 15,3-15-9 1,-10 5 0-16,3-5-2 0,7-1 1 16</inkml:trace>
  <inkml:trace contextRef="#ctx0" brushRef="#br0" timeOffset="4793.85">9426 4788 39 0,'7'28'19'0,"-3"-31"-19"0,-1-3 36 0,-3-7-34 15,0-2 0-15,0-4 2 16,0-6 0-16,0 3-4 15,4-3 1-15,-1 9 3 16,4 3 1-16,4-2-2 16,7 2 1-16,-1 4-3 15,4-1 0-15,1 4-5 16,-1-3 1-16,-4-4-6 16,-2 4 1-16,-1-1-8 15,-7 4 0-15</inkml:trace>
  <inkml:trace contextRef="#ctx0" brushRef="#br0" timeOffset="5093.42">9652 4634 49 0,'14'35'24'0,"21"-32"-18"0,-24-3 41 0,10 3-47 0,7-6 1 15,1 0-1-15,-5-3 0 16,-3-7-1-16,-3 4 1 15,-4-1-1-15,-3-2 0 16,-8-1-2-16,-6-6 0 0,-8 7-2 16,1 5 1-16,-4 7 0 15,-1 4 1-15,8 2 0 16,-7 13 1-16,7 9 1 16,7 6 0-16,-3-2 3 15,6 5 0-15,4 1 0 16,7-3 0-16,-7-14-1 15,11-5 0-15,0-6-1 16,3-7 1-16,0-6-7 31,7-7 0-31,-7 1-8 16,-3-13 1-16</inkml:trace>
  <inkml:trace contextRef="#ctx0" brushRef="#br0" timeOffset="5449.58">10160 4744 47 0,'14'-9'23'0,"18"-10"-17"0,-25 9 38 16,4-8-44-16,-1-1 0 15,1 3 0-15,-4-3 0 16,-4 1 0-16,-6-1 0 16,-1 3-1-16,-3 3 1 0,-3 10-1 15,-5 10 0 1,-2-1 0-16,-1 22 1 0,1 3 0 16,6 7 0-16,4 12 0 31,7 10 1-31,7-16 0 0,4-7 1 0,-1-8-2 15,11-11 1-15,11-2-5 16,3-16 0-16,-3-12-11 16,-4-10 0-1</inkml:trace>
  <inkml:trace contextRef="#ctx0" brushRef="#br0" timeOffset="5945.57">12012 4446 44 0,'-7'-9'22'0,"-18"9"-15"0,18-7 29 0,0 7-35 15,-7 7 1-15,-4 2 0 16,1 10 1-16,-8 0-4 15,4 3 0-15,0-3 1 16,0-1 0-16,3-5-1 16,7 3 1-16,4-4-1 15,7 4 0-15,11 0 1 16,3-1 1-16,11 4 2 16,7 0 0-16,10 0 0 15,-3 6 0 1,-8-3-1-16,-13 9 1 0,-14 4-4 15,-15-4 0-15,-10 3-7 16,-4-9 0-16,-10-6-9 16,-4-6 1-16</inkml:trace>
  <inkml:trace contextRef="#ctx0" brushRef="#br0" timeOffset="6181.98">11966 4302 65 0,'36'19'32'0,"13"12"-25"0,-35-28 59 15,42-12-62 1,8-10 1-16,17-3-4 16,18-6 0-16,10 0-7 15,-6-10 0-15,-19 7-4 16,-13 6 1-16,-18 12-15 15,-15 4 1-15</inkml:trace>
  <inkml:trace contextRef="#ctx0" brushRef="#br0" timeOffset="6695.1">13413 4935 57 0,'-7'98'28'16,"0"5"-24"-16,7-81 42 0,-4 0-46 0,4-3 1 15,0-7-1-15,0-12 0 16,4-12-1-16,-1-10 1 0,1-13 0 16,-1 1 0-16,-3-13-1 15,0-7 0-15,0-5-1 16,0 2 0-16,0-2-1 15,4 12 0-15,6 0 0 16,1 9 1-16,6 7 0 16,5 6 1-16,9 6 2 15,15 10 1-15,0 2 1 16,-4 7 0-16,-6 0 0 16,-8 13 0-16,-7 6-1 15,-17 9 0 1,-15 0-6-16,-7 7 0 0,-10 2-10 15,-4 1 1-15,-6-7-4 16,2-9 0 0</inkml:trace>
  <inkml:trace contextRef="#ctx0" brushRef="#br0" timeOffset="6987.06">14048 4688 58 0,'0'18'29'0,"-18"8"-40"0,11-23 57 15,-4 3-47-15,-3 0 1 16,-7 10-1-16,-4-4 1 0,1 7-2 16,-5 0 0-16,8 9-2 15,4 4 0-15,6-10 0 16,8-4 0-16,10 1 1 15,10-6 0-15,8-10 2 16,10-16 0-16,-7-5 1 16,-3-8 0-16,3-8-5 15,1-13 1-15,-8 0-7 16,-4-3 0-16</inkml:trace>
  <inkml:trace contextRef="#ctx0" brushRef="#br0" timeOffset="7189.1">14256 3985 55 0,'0'44'27'0,"-11"38"-30"0,8-51 51 0,3 22-48 16,0 10 1-16,-4 9-1 0,1 25 1 15,-1 10-2-15,4-10 0 16,0-6-3-16,0-9 1 15,0-23-9-15,4-15 0 16,-1-16-4-16,8-9 0 16</inkml:trace>
  <inkml:trace contextRef="#ctx0" brushRef="#br0" timeOffset="7402.51">14683 4590 46 0,'17'19'23'0,"-27"66"-21"0,6-57 42 0,-6 0-43 15,-5 23 1-15,-2 2-1 16,-11 10 1-16,-4-4-4 16,0 4 1-16,0-4-3 15,8-18 0-15,2-13-11 16,5-15 0-16</inkml:trace>
  <inkml:trace contextRef="#ctx0" brushRef="#br0" timeOffset="7600.33">14425 4587 46 0,'14'3'23'0,"18"26"-18"15,-21-11 33-15,-1 14-37 0,4-7 1 16,4 13-1-16,0 5 0 15,-4-8-6-15,0-4 1 16,-4-12-9-16,-3-6 0 16,-7-20-2-16,-3-5 1 15</inkml:trace>
  <inkml:trace contextRef="#ctx0" brushRef="#br0" timeOffset="7954.56">14824 4794 45 0,'-7'35'22'0,"10"-7"-23"0,-3-22 45 0,-3-3-44 16,3 1 1-16,0-4 0 15,-4 0 0-15,4-10-1 16,-3-2 0-16,3-4 0 15,3-6 1-15,4-3-1 16,0-10 1-16,4 1-1 16,-1 9 1-16,5-3-1 15,-1 6 0-15,3 3-1 16,1 9 1-16,3 4-1 16,-3 6 0-16,-1 3 0 15,1 4 0-15,-4 2-1 0,0 7 0 16,-3 2-1-1,-4 1 1-15,0 3-2 0,0 0 1 16,0-3-4-16,0 0 0 16,0-4-5-16,-7-15 0 15</inkml:trace>
  <inkml:trace contextRef="#ctx0" brushRef="#br0" timeOffset="8261.11">15321 4609 39 0,'25'7'19'0,"-15"-1"-14"0,-6-6 32 0,3 3-35 15,-7-3 1-15,-4 3 0 16,-6-3 0-16,-4 3-5 16,-7 3 1-16,-1 1 2 15,-2 2 1-15,-1 7-1 16,4-1 0-16,3 7-2 15,4 0 1-15,4 3-2 16,6 10 1-16,4-7-1 16,0-3 0-16,11-12-1 15,6-10 1-15,4-12-1 16,4-7 1-16,-4-3-3 16,0-6 1-16,1 0-8 15,-8-13 0-15</inkml:trace>
  <inkml:trace contextRef="#ctx0" brushRef="#br0" timeOffset="8797.44">15480 4785 52 0,'7'47'26'0,"0"-19"-31"0,-3-25 47 0,-4-3-43 15,0 0 1-15,3-3-1 16,4-6 1-16,0-4 0 16,0-3 1-16,0-2-1 15,4 2 0-15,-1-6 0 16,1-9 0-16,3 9 0 16,0-3 1-16,0 6-1 15,0 3 1-15,-3 0-1 16,0 10 0-16,-1 6-1 15,-3 6 1-15,0 10-1 16,-3 0 1-16,-1-4-1 16,1 4 0-16,-1 0 0 15,1-7 0-15,0-6 1 16,-1 7 0-16,1-4 0 16,-1 0 0-16,1-3 0 15,3 0 1-15,-4 4-1 16,4-7 0-16,0 0 0 15,0 0 0-15,4 0 0 16,-4 0 0-16,4-7 0 0,-1 4 0 16,1 3 0-16,-4-3 0 15,3 0-1-15,1 0 0 16,0 0-2-16,3 3 0 16,-4 0-1 15,1 3 0-31,-1-6-3 15,5 0 1-15,2 0-2 0,1-4 1 0,-1 4-4 0,-2-16 0 0</inkml:trace>
  <inkml:trace contextRef="#ctx0" brushRef="#br0" timeOffset="9021.66">16154 4813 52 0,'10'38'26'0,"4"15"-34"0,-10-37 52 0,-1-7-45 15,-3 0 1-15,4 1-3 16,-4-4 0-16,0-15-2 16,0-7 0-16,0 0-9 15,-7-6 0-15</inkml:trace>
  <inkml:trace contextRef="#ctx0" brushRef="#br0" timeOffset="9211.54">16122 4506 34 0,'25'31'17'0,"-1"0"-14"0,-17-27 22 16,0-1-26-16,4 0 1 31,3 0-19-31,0-3 0 0</inkml:trace>
  <inkml:trace contextRef="#ctx0" brushRef="#br0" timeOffset="9862">16499 4631 26 0,'29'28'13'0,"-8"1"-1"0,-14-23 13 0,0-3-23 0,0 3 1 0,0-6 1 16,-3 3 0-16,-4-3-5 16,0-3 0-16,-7-3 4 15,-1 6 0-15,-2 0-1 16,-8 0 0-16,1 3 0 16,2 3 0-16,-2 1-1 15,3 2 0-15,0-3 0 16,7 4 0-16,0 2-1 0,3 1 1 15,0-1-2-15,8-2 1 16,0 2-1-16,3 4 0 16,3 0 0-16,4-1 0 15,-3 1-1-15,-1-6 0 16,1 2 0-16,0-3 0 16,-1 1 0-16,1-10 1 15,-1-6 0-15,4 2 0 16,4-8 0-16,0-1 1 15,-1 1 0-15,1-4 1 16,0 0-2-16,-1-2 1 16,1-1-1 15,0-16 0-31,-1 7-1 0,-3 0 1 16,0 3-1-16,-3-10 0 0,0-2 1 0,-1-7 0 0,-3 3 1 15,0-3 0-15,-3-12 0 16,-1-4 1-16,1-6 1 15,-1 4 0-15,1-4 0 16,-1 3 1 0,1 13 0-16,0 12 1 15,-4-12-1-15,0 6 1 0,0 3-2 16,-4 1 0-16,4 8-1 16,-4 7 1-16,-3 16-2 15,0 12 1 1,-3 13-1-16,-1-7 1 0,-3 22-1 15,0 19 1-15,0 16 0 0,3 19 0 16,8-7-2 0,6 23 0-16,1-4-3 0,3 6 1 15,3-5-4-15,5-20 0 16,-1-9-7-16,-4-16 1 16</inkml:trace>
  <inkml:trace contextRef="#ctx1" brushRef="#br0">13868 2047 0,'0'0'16,"0"0"-1,0 0-15,0 0 16</inkml:trace>
  <inkml:trace contextRef="#ctx0" brushRef="#br0" timeOffset="13125.15">18570 4440 47 0,'4'0'23'0,"-8"-3"-10"0,4 3 24 0,0 0-35 16,0 3 1-16,-3 6 3 16,-1 10 0-16,1 9-7 15,3-6 0-15,3 13 4 0,-3-1 1 16,7 1-2-16,4-7 0 16,-1-3-2-16,5-6 1 15,2-7-1-15,4-5 0 16,-3-7-1-16,0-10 1 15,-1-2-1-15,1-4 1 16,0 0-1-16,-1 1 0 16,-3 5 0-16,0 1 0 15,4 3-1 17,0 6 1-17,-1 12-1-15,-3 7 1 0,1 3 0 0,2 0 1 0,1 0-1 0,-4-3 0 0,0-7 0 16,4-6 1-16,-1-9 0 15,1-3 0-15,-7-3-1 16,3-1 1-16,-4-2-6 16,1-7 0-16,3 3-10 15,0-3 0-15</inkml:trace>
  <inkml:trace contextRef="#ctx0" brushRef="#br0" timeOffset="13337.4">19216 4493 47 0,'-4'41'23'0,"4"0"-18"0,-3-19 32 0,-1 3-37 16,1 6 0-16,-1 0 0 16,1-2 0-16,-1-7-4 0,4-10 1 15,-3 1-9-15,3-10 0 16,-4-19-2-16,4-3 1 15</inkml:trace>
  <inkml:trace contextRef="#ctx0" brushRef="#br0" timeOffset="13734.76">19121 4365 58 0,'14'31'29'0,"14"-40"-44"0,-14 2 61 0,4-8-47 16,3-1 0-16,7-6-8 15,7-3 1-15,8-13 4 16,6-6 0-16,-3-3-7 16,-4-12 1-16,-10 9 0 15,-4-7 1-15,-7-9 3 16,1 7 0-16,-5 2 5 15,-3 17 0-15,-3 2 5 16,-1 16 0-16,-2 13 0 16,-1 9 1-1,0 15 1-15,0 7 0 16,-4 10-1-16,-3 15 0 0,-3 15-1 16,-4 17 0-16,0 18-2 15,-8 9 0-15,-2 1 0 16,-4 9 0-16,-1-3-3 0,1-16 1 15,0-22-5-15,7-15 0 16,3-19-1-16,4-29 1 31,0-12-2-31,0-12 1 0,4-10-3 0,-1-9 0 16,1 5 2 0,-1-11 0-16</inkml:trace>
  <inkml:trace contextRef="#ctx0" brushRef="#br0" timeOffset="14051.01">19420 4352 29 0,'11'-28'14'0,"10"47"-7"0,-14-13 29 0,4 10-34 0,3-7 1 0,0 0 1 16,0 4 1-16,0-4-7 15,0 4 1-15,-3-10 3 16,3 3 1-16,4-6-2 16,-1 3 0-16,1 4-2 15,0-7 1-15,-1 6 0 16,-3 0 1-16,0 1-1 15,4 2 0-15,0 0-1 16,-1 7 0-16,-2-3 0 16,-1 5 0-16,-4-2 0 15,1 0 1-15,3 3 0 16,0 6 1-16,7-6 1 16,4 2 0-16,7 1 0 15,6-12 0-15,8-4 0 16,-7-3 0-16,3-12-6 15,-3-1 1-15,-3 1-11 0,-8-4 0 16</inkml:trace>
  <inkml:trace contextRef="#ctx0" brushRef="#br0" timeOffset="14684.34">21237 4045 52 0,'4'3'26'0,"24"-3"-20"0,-14 0 41 0,7 3-43 0,7 0 0 15,11 0 3-15,14-6 0 16,18 0-9-16,-8 3 1 16,-10 0 4-16,-3 0 1 15,-8 3-3-15,-10 0 0 16,-11 10-2-16,-11 6 0 15,-6 6-3-15,-8 6 1 0,-6 10-3 16,-11 0 1 0,-8-1 0-16,-2 4 0 0,2 10 0 15,5-7 1-15,6-7 3 16,8 4 0 0,6-6 2-16,11-10 1 0,11 0-1 15,6-9 1 1,5-9-2-1,-1-13 0-15,-7-4-7 16,0 4 1-16,4-6-10 0,-4-10 0 0</inkml:trace>
  <inkml:trace contextRef="#ctx0" brushRef="#br0" timeOffset="14910.34">21572 4537 62 0,'4'16'31'0,"24"-22"-38"0,-14 2 55 15,7-2-47-15,8-3 0 16,-1-1 0-16,-7-2 0 16,0 2-4-16,4 4 1 15,0-10-4-15,-1 4 0 16,-3 2-12-16,-3-5 1 0</inkml:trace>
  <inkml:trace contextRef="#ctx0" brushRef="#br0" timeOffset="15318.8">21999 4515 48 0,'21'19'24'0,"32"-19"-18"0,-35-6 35 0,3-1-40 15,4-2 1-15,0-4 0 16,-4 4 0-16,0-7-3 16,-4 4 1-16,-2-10 1 15,-5 9 1-15,-3-9-2 16,-3 0 1-16,-4 4-1 15,-4 2 1-15,-3 7-2 16,0 2 1-16,-3 10 0 16,-1 7 0-16,4 2 0 0,0 4 0 15,0-3 0-15,3 9 0 16,1-1 0-16,3 5 1 16,3 2-1-1,4-6 0-15,4-3-2 0,7-7 0 16,3-2-8-16,3-10 1 15,-6-4-8 1,3-5 1 0</inkml:trace>
  <inkml:trace contextRef="#ctx0" brushRef="#br0" timeOffset="15583.03">22486 4465 39 0,'11'3'19'0,"-1"-34"-12"0,-10 31 28 0,0-16-33 16,4-6 0-16,-8-3 0 16,1-3 0-16,-1-4-3 15,1 7 1-15,6 3 2 16,8 7 0-16,3 2-1 16,7 7 0-16,7 0-1 15,8 3 1-15,2-1-3 16,5 4 0-16,-1-6-3 15,-3 0 0-15,0 6-3 0,-4 0 0 16,-7 0-5-16,-3 0 0 16,-8 3 1-1,1-3 0-15</inkml:trace>
  <inkml:trace contextRef="#ctx0" brushRef="#br0" timeOffset="15822.05">22976 4242 32 0,'-7'10'16'0,"-28"-1"-20"0,28-6 34 0,0 4-29 0,-4-1 1 15,1 3 0-15,-4-2 0 16,-4 11-3-16,4 1 1 16,-4-3 1-16,4 3 1 0,4 6-1 15,3 3 1-15,7 0-2 16,7 7 1 0,14-20 0-1,7-8 1-15,0-14-1 16,0-5 0-16,8-1 0 15,-8-6 0-15,0-6-8 16,0-3 1-16,1-3-6 16,2-7 1-16</inkml:trace>
  <inkml:trace contextRef="#ctx0" brushRef="#br0" timeOffset="16135.68">23548 4155 55 0,'18'40'27'0,"-15"-27"-35"0,-6-10 52 16,-8 0-45-16,-3 0 1 15,-4-3 0-15,1-3 0 16,-1 3 0-16,-3 3 0 16,-4 4 0-16,7-1 1 15,1 3-1-15,6 4 1 16,4 9-1-16,7 6 1 15,7-6 0-15,4-6 1 16,14 9-1-16,20-3 1 16,8 9 0-16,4-3 0 15,-1 7-1-15,-13-10 0 16,-15-3-2-16,-21 3 1 0,-18 9-5 16,-31 1 0-16,-15-4-12 15,-20 4 1-15</inkml:trace>
  <inkml:trace contextRef="#ctx0" brushRef="#br0" timeOffset="20176.95">8562 6989 48 0,'-4'7'24'0,"8"-11"-11"16,-4 8 24-16,0-4-32 15,3 3 1-15,8-3 2 16,3 0 1-16,14 0-12 16,15-3 1-16,6 3 5 0,15-4 0 15,3 4-6 1,-7-3 0-16,0 6-8 0,-11-9 1 15,-7 3-10-15,-6-10 1 16</inkml:trace>
  <inkml:trace contextRef="#ctx0" brushRef="#br0" timeOffset="20762.12">9384 6644 59 0,'14'16'29'0,"25"-41"-30"0,-25 25 50 0,4 0-47 16,6 0 1-16,4 3 0 15,1-3 0-15,-5 0-5 16,1 0 1-16,-7 0 2 16,-4 0 1-16,-4 3-3 15,1 4 1-15,-7 5-1 16,-4 4 0-16,-4-1-2 16,-3 4 1-16,-4-3-2 15,1 0 1-15,-1-1-1 16,4-2 1-16,4-4 0 0,-1 1 0 15,4-4 1 1,4 0 0-16,3 0 2 0,3 1 0 16,1-7 0-16,3 0 1 15,-3 6 1-15,3 0 0 16,7 4 1-16,4 2 0 16,3-2 1-16,3 5 0 15,1-2-1-15,-4-4 0 16,-3 7 0-16,-4 0 0 15,-7 6-2-15,-7 3 1 16,-7 6-2-16,-10 7 1 16,-8-7-2-16,-6 0 1 0,-5 1-3 15,1-1 0-15,0-3-1 16,0 0 0-16,-4 1-4 16,0-4 1-16,0-3-11 15,4-7 1-15</inkml:trace>
  <inkml:trace contextRef="#ctx0" brushRef="#br0" timeOffset="21109.01">10287 7388 72 0,'4'37'36'0,"10"16"-43"0,-14-40 65 15,-4 6-59-15,-3 6 1 16,-7 9-1-16,0 4 1 16,-7-3-2-16,-8-4 0 0,1-3-6 15,0-6 0-15,-4-3-12 16,11-10 1-16</inkml:trace>
  <inkml:trace contextRef="#ctx0" brushRef="#br0" timeOffset="23417.53">11021 7177 56 0,'-7'-3'28'0,"7"10"-18"0,0-7 28 15,7 0-35-15,3-4 1 16,8-2 1-16,10 0 0 16,11 0-7-16,3-4 0 15,1-2-1-15,-4 2 1 16,-1 1-14-16,1-4 0 0,-11 1-3 16,-3-10 1-1</inkml:trace>
  <inkml:trace contextRef="#ctx0" brushRef="#br0" timeOffset="23907.52">11589 6789 62 0,'3'6'31'0,"18"-6"-41"0,-10-3 62 0,3-4-50 0,4 1 1 15,6 0 1-15,5 0 1 16,-1-1-6 0,-3 1 0-16,-4 3 3 0,-4 0 0 15,-6 3-2-15,-4 6 1 16,-7 4-2-16,-7 2 1 15,-4-3-3-15,-3 1 1 16,0-4-1-16,0 4 0 16,0 2-1-16,3 1 1 15,4 5 0-15,4-5 1 16,6 0 1-16,1 5 0 16,6-2 1-16,5-3 0 0,2-1 1 15,4 1 0 1,-3-4 0-16,0 0 0 0,3 1 0 15,-4 2 0-15,1 4 0 16,-7 0 0-16,-8 9-1 16,-6 3 1-16,-1-3-1 15,-10 7 0-15,-7 2-2 16,-11-3 0-16,-3 4-4 16,0-4 1-16,3-9-11 15,7-3 0-15,7 3-1 16,8-9 1-16</inkml:trace>
  <inkml:trace contextRef="#ctx0" brushRef="#br0" timeOffset="24192.58">12315 7293 65 0,'22'60'32'0,"-15"-16"-38"0,-7-25 69 16,-4 9-63-16,-3 3 1 15,-7 10-2-15,-7 3 1 16,-11-3-4-16,-10-7 0 0,-8-2-13 16,-6-1 0-16,-8 0-2 15,4 7 0-15</inkml:trace>
  <inkml:trace contextRef="#ctx0" brushRef="#br0" timeOffset="26031.46">13208 6638 55 0,'11'6'27'0,"27"4"-18"0,-20-13 28 0,10 3-34 15,8-3 1-15,2-4 1 16,-2 4 1-16,-5 3-8 16,-9 6 1-16,-8 7 3 15,0 6 1-15,-11 9-3 16,-10 0 0-16,-17 10-3 15,-12 6 1-15,-10 0-4 16,-3-7 1-16,-7-2-2 16,3-4 0-16,3-9 0 15,8-6 1-15,10-4 1 16,7-9 0-16,8-9 2 16,6 0 0-16,11-4 3 15,7-2 0-15,7 2 2 16,11 4 0-16,3 6 2 15,1 6 0-15,-1 4 1 0,4 2 1 16,-1 1 0 0,1 3 0-16,0 2-1 15,0 1 0-15,-4-3-3 0,0 3 1 16,4 3-3-16,-8-3 1 16,-6-4-4-16,-4-5 1 15,7-10-8-15,1 0 1 16,-1-13-8-16,0-6 0 15</inkml:trace>
  <inkml:trace contextRef="#ctx0" brushRef="#br0" timeOffset="26275.37">13896 6898 64 0,'-11'22'32'0,"-6"19"-35"16,13-28 57-16,-3 2-53 16,0 7 0-16,-4 6 0 15,4 1 1-15,0-1-3 16,4 0 1-16,3 0-2 16,3-9 1-16,8-9-6 15,7-7 1-15,-1-13-13 0,1-12 0 16</inkml:trace>
  <inkml:trace contextRef="#ctx0" brushRef="#br0" timeOffset="26454.88">13949 6660 62 0,'3'16'31'0,"11"18"-25"0,-10-28 48 15,0 1-53-15,-1-4 1 16,4 0-2-16,0-3 1 0,0-3-4 15,4-3 0 1,-4-1-5-16,3 4 1 0,-2 3-13 16,-8 0 1-16</inkml:trace>
  <inkml:trace contextRef="#ctx0" brushRef="#br0" timeOffset="26844.69">14400 7362 68 0,'46'38'34'0,"-10"-7"-32"0,-29-9 57 16,0 3-59-16,-4 10 0 15,-6 12-1-15,-8-3 1 16,-7 9-2-16,-10 1 1 0,-4-1-8 16,1-16 0-16,-5-8-12 15,5-1 1-15</inkml:trace>
  <inkml:trace contextRef="#ctx0" brushRef="#br0" timeOffset="28672.9">15607 6525 59 0,'-4'19'29'0,"-6"9"-22"15,6-12 30-15,1 3-35 16,-4 18 1-16,-4 7 1 0,4 19 0 16,4 19-6-16,-1 12 1 15,4 9 2-15,0-6 1 16,0-6-6-16,4-16 0 15,-4-18-14-15,0-19 0 16</inkml:trace>
  <inkml:trace contextRef="#ctx0" brushRef="#br0" timeOffset="31856.47">4156 8482 58 0,'0'9'29'0,"0"10"-23"15,0-9 29-15,-7 8-34 16,3 11 1-16,-3 15-1 15,4 15 1-15,-8 16-3 16,-3 7 0-16,3 6 2 16,8-1 1-16,-4-11-1 15,7-14 1-15,7-14-1 16,-4-11 1-16,4-18-1 16,0-16 0-16,-3-15-1 15,3-20 0-15,-14 1-1 0,0-13 0 16,-7-6-1-16,-14 0 1 15,-4-4-2-15,11 7 0 16,-25 3-1-16,3 7 1 16,-6 8-1-16,3 11 0 15,11 8 1-15,-4 10 0 16,11 16 2-16,7 3 0 16,10 12 2-16,11 4 0 15,11-1 3-15,17 1 1 16,7-4 2-16,22-15 0 15,20-7 0-15,4-6 1 0,18-9-2 16,11-16 0-16,-1-3-5 16,-10-3 1-16,-18-10-8 15,-21 4 1-15,-11-4-16 16,-10 3 0-16</inkml:trace>
  <inkml:trace contextRef="#ctx0" brushRef="#br0" timeOffset="32607.66">7024 8695 49 0,'3'6'24'0,"-13"35"-14"0,6-19 27 16,-6 6-34-16,-4 7 1 15,-4 12-1-15,-7 3 1 16,-7 16-6-16,-10 3 0 15,3 12 3-15,-10 7 1 16,10 0-3-16,7-6 0 16,4-10-4-16,7-16 0 0,3-12-11 15,11-28 1-15,7-19-1 16,4-16 0-16</inkml:trace>
  <inkml:trace contextRef="#ctx0" brushRef="#br0" timeOffset="32862.11">6618 8783 36 0,'14'16'18'0,"29"40"-7"0,-33-40 33 0,4 9-41 16,0 6 1-16,0 1 2 16,4-1 0-16,-7 3-8 15,6-2 0-15,-6-1 3 0,0-6 0 16,-4-3-8-1,0-6 1-15,0-7-11 0,0-12 1 16</inkml:trace>
  <inkml:trace contextRef="#ctx0" brushRef="#br0" timeOffset="33091.01">7352 9046 62 0,'10'7'31'0,"22"2"-40"16,-14-9 55-16,-4-3-47 15,4-6 0-15,3-1-5 16,3 1 0-16,8-1-2 16,-11 1 1-16,8-4-9 15,-8 4 0-15</inkml:trace>
  <inkml:trace contextRef="#ctx0" brushRef="#br0" timeOffset="33314.22">7705 9037 60 0,'0'38'30'0,"0"31"-40"0,0-60 56 16,-4 4-48-16,4-4 0 31,4-15-29-31,-4-16 1 15</inkml:trace>
  <inkml:trace contextRef="#ctx0" brushRef="#br0" timeOffset="33599.94">7680 8783 39 0,'21'38'19'0,"-7"-20"-20"0,-3-14 18 0,3-1-32 16,0 0 1-16,7-3-4 16,-3 0 0-16</inkml:trace>
  <inkml:trace contextRef="#ctx0" brushRef="#br0" timeOffset="33972.89">7990 9062 55 0,'7'3'27'0,"4"0"-40"0,-11-3 57 15,4-6-45-15,-4 6 1 16,0 0-4-16,0 0 1 16,0 0 2-16,10-3 1 15,1 0-4-15,-1 0 1 16,1 0 0-16,3 6 0 15,0 9 1-15,-3 4 1 16,-1 6 0-16,4 3 1 16,-3 0 0-16,3-3 0 0,0-6-1 15,0-7 1-15,8-3 0 16,-1-6 0-16,3-9 0 16,5-16 0-16,6-3 1 15,0-23 0-15,0-8 2 16,1-23 0-16,-5-15 0 15,-2 3 0-15,-8-6-1 16,-7-1 1-16,-7 1-2 16,-3 6 1-16,-8 0-2 15,-3 22 0-15,-4 12 0 16,-3 16 0-16,4 10 1 16,-8 34 0-1,4 19-1-15,0 31 1 0,0 25-1 16,0 16 1-16,10 22-1 15,4-3 1-15,4-7-2 16,3-12 1-16,10-19-4 16,-3-15 1-16,1-17-6 15,-5-15 1-15,1-15-6 0,-18-13 0 16</inkml:trace>
  <inkml:trace contextRef="#ctx0" brushRef="#br0" timeOffset="34221.01">8107 8664 47 0,'-7'16'23'0,"17"-4"-16"0,-3-6 43 0,8-3-46 0,6-3 0 0,14-3 2 0,11-3 1 16,17-3-10-16,1-1 0 0,21 1 1 16,6-1 1-16,-3 1-17 15,1 0 1-15,-15-1-2 16,3 7 1-16</inkml:trace>
  <inkml:trace contextRef="#ctx0" brushRef="#br0" timeOffset="34544.3">10876 8601 48 0,'-32'53'24'0,"1"23"-23"0,24-45 45 15,3 19-46-15,-3 7 1 16,-7 18 0-16,3 3 0 0,1 7-2 16,3-7 0-16,3-9-1 31,4-18 1-31,4-14-7 0,-1-18 0 15,1-6-7 1,-8-17 1-16</inkml:trace>
  <inkml:trace contextRef="#ctx0" brushRef="#br0" timeOffset="34964.37">10432 9131 48 0,'35'25'24'0,"21"3"-23"16,-31-18 39-16,10-4-40 16,8 3 1-16,17 4-2 0,14 3 1 15,3-4-1-15,8-2 1 16,-14-7-1-16,-8-3 1 16,-10-7 0-1,-7-5 1-15,-11-10 1 0,-3-3 0 16,-11 0 0-16,0 0 0 15,-10 6 0-15,-8 3 1 16,-6 4-2-16,-15 2 1 16,-7 10-2-16,-3 7 0 15,-4 11-1-15,4 1 0 32,4 9-1-32,-1 10 0 0,7 6-1 0,4-6 0 15,7-4 0-15,11-9 1 0,10-9 1 16,14-4 0-1,7-12 1-15,-3-12 0 0,-4-7-1 16,-7 0 0-16,-3-3-12 16,-4-9 1-1,-10-7-2 1,-4 7 0-16</inkml:trace>
  <inkml:trace contextRef="#ctx0" brushRef="#br0" timeOffset="35354.94">12975 8648 46 0,'-10'10'23'0,"6"21"-21"0,1-19 45 15,-5 17-45-15,-2 8 0 16,-4 23 1-16,-7 9 0 0,3 19-4 15,0 12 0-15,4-9 0 16,4-10 0-16,3-21-8 16,0-16 1-16,3-19-7 15,0-16 0-15,1-12-1 16,-1-12 0-16</inkml:trace>
  <inkml:trace contextRef="#ctx0" brushRef="#br0" timeOffset="35625.53">12831 9071 40 0,'21'13'20'0,"14"12"-18"0,-24-19 42 0,3 4-41 0,3-1 0 0,4 1 3 0,4 2 0 0,7 4-7 0,3 0 1 16,0 2 4-16,-6 4 0 15,-8 0-2-15,-7 3 1 16,-10 4-2-16,-12-1 0 15,-13 0-2-15,-3 0 1 16,-8-3-2-16,-7-6 1 16,-3-3-3-16,-1-4 1 15,1-2-3-15,10-1 0 16,8 1-10-16,13-4 1 0,11-3-1 16,11-3 1-16</inkml:trace>
  <inkml:trace contextRef="#ctx0" brushRef="#br0" timeOffset="36002.28">13272 9398 54 0,'10'37'27'0,"15"-40"-32"15,-15 3 55-15,12-3-48 16,6-6 0-16,4-4 1 15,-1-9 0-15,1-3-5 16,-4-3 1-16,0-4 2 16,-3-2 0-16,-4-4-2 15,-10 1 1-15,-4 8-2 16,-7 7 1-16,-11 4-1 0,8 5 0 16,-8 13 0-16,-3 10 1 15,-3 8-1-15,-1 11 1 16,0 8 1-16,4 13 1 15,7-6 1-15,11 3 1 16,6 0 0-16,1-6 0 16,21-6-1-16,17-10 1 15,4-10-5-15,3-5 0 16,-3-10-13-16,-10-7 0 16,-12 1-3-16,-6 3 1 15</inkml:trace>
  <inkml:trace contextRef="#ctx0" brushRef="#br0" timeOffset="39663.11">16104 8686 54 0,'11'19'27'0,"-11"15"-23"0,-4-21 27 16,-6 5-31-16,-8 4 1 15,-3 0-2-15,0 0 1 0,-4 0-3 16,0 0 0-16,-3 0-1 16,7-3 0-16,-4 3 0 15,11-6 0-15,11-1 1 16,10 1 0-16,7-4 3 15,11-2 1-15,6 9 3 16,8 3 0-16,0 9 0 16,3-3 0-16,-6 4-2 15,-5 5 1-15,-10 4-2 16,-10 6 1-16,-11-6-4 16,-14-4 0-16,-11-2-3 15,-10-4 0-15,0-12-8 16,-4-6 1-16,-3-13-2 15,6-7 1-15</inkml:trace>
  <inkml:trace contextRef="#ctx0" brushRef="#br0" timeOffset="39918.15">16136 8714 73 0,'46'3'36'0,"42"-37"-51"0,-46 21 79 0,22-6-64 16,28-6 1-16,-1-6-4 16,15 9 1-16,-3 6-2 15,-12 4 1-15,-10 2-7 16,-21 10 0-16,-14 10-10 15,-14 5 1-15</inkml:trace>
  <inkml:trace contextRef="#ctx0" brushRef="#br0" timeOffset="40131.3">16718 9351 76 0,'7'12'38'0,"28"16"-65"0,-24-21 70 16,3-1-75-16,-7 3 0 15</inkml:trace>
  <inkml:trace contextRef="#ctx0" brushRef="#br1" timeOffset="47423.84">11684 5240 38 0,'11'34'19'0,"24"-15"-12"0,-21-16 19 16,4 3-25-16,6-3 1 0,1 1 3 15,10 2 1-15,8 0-6 16,17-3 0-16,3 0 4 15,11 4 1-15,4 2-2 16,6 7 1-16,8-7-2 16,10 4 1-16,4-4 0 15,-7 0 0-15,10-2 0 16,11 5 1-16,22-5-1 16,-8-1 0-16,10 3 0 15,15 4 0-15,-14-4-3 16,6 1 1-16,1 5-1 15,14-2 1-15,-15-1-1 16,5-9 1-16,13-9 0 16,-10-6 0-16,7-13-1 15,6-4 1-15,-13 4 0 16,-11-6 0-16,1 0-3 16,-15-1 1-16,-7 1-4 15,-32 9 0-15,7-3-4 0,-17 3 1 16,-8 6-8-16,-13 0 1 15,-18 4-3-15,-11-1 0 16</inkml:trace>
  <inkml:trace contextRef="#ctx0" brushRef="#br1" timeOffset="50516.93">20472 6190 35 0,'31'-10'17'0,"-6"-5"-14"0,-18 8 18 0,-3 4-19 15,-4 3 1-15,-7 0 2 16,-11 3 1-16,-7 4-7 16,-6 5 1-16,-8 4 3 15,-4-1 1-15,1 7-3 16,3 4 1-16,8-5-3 16,2 5 0-16,5-1-1 15,6-3 1-15,7 0-1 16,4-4 1-16,4 1 2 15,13 0 0-15,12 3 2 16,9 0 1-16,12 12 1 16,6-5 0-16,4 5-1 0,-4 1 1 15,-10-1-2-15,-18 7 0 16,-17-4-4-16,-22 7 1 16,-14 0-7-16,-17-6 1 15,0-7-10-15,-4-15 0 16</inkml:trace>
  <inkml:trace contextRef="#ctx0" brushRef="#br1" timeOffset="50773.75">20479 6077 69 0,'32'19'34'0,"49"3"-32"16,-57-22 62-16,15-4-64 15,28-8 1-15,28-10-3 16,15-9 0-16,10-4-3 16,-11 1 0-16,-10-4-7 15,-14 10 1-15,-15 3-10 16,-17 9 0-16</inkml:trace>
  <inkml:trace contextRef="#ctx0" brushRef="#br1" timeOffset="51403.96">22299 6478 55 0,'-3'25'27'15,"20"0"-23"-15,-10-22 44 0,4 1-45 16,14-1 1-16,13 0 1 15,15 6 0-15,7-2-7 16,7-4 1-16,-7 0 3 0,-10-3 1 16,-12 3-3-16,-6 0 1 15,-11 3-3-15,-10 4 1 16,-11 2-2-16,-14 1 0 16,-11 9-2-16,-10 3 0 15,-4 3 0-15,0 0 1 16,-3 1 0-16,0-1 1 15,6 3 1-15,5 4 1 16,6-1 2-16,0 1 1 16,18-7 0-16,4 0 1 15,10 0-1-15,10-6 1 0,4 0-1 16,4-6 0 0,3-7-4-16,1-2 0 0,-1-7-8 15,-4-7 0-15,-2-8-7 16,-5-4 0-16</inkml:trace>
  <inkml:trace contextRef="#ctx0" brushRef="#br1" timeOffset="51631.58">22341 6829 54 0,'0'19'27'0,"11"-13"-25"16,0-6 47-16,3 4-47 16,14-1 1-16,7 0 0 0,11 0 0 15,7-3-7-15,-11 0 0 16,15-6-4-16,-4-1 1 16,-11 1-11-16,-7-6 1 15</inkml:trace>
  <inkml:trace contextRef="#ctx0" brushRef="#br1" timeOffset="51973.34">22924 6933 60 0,'28'25'30'0,"28"-16"-32"0,-35-15 52 0,8-3-49 16,6-7 1-16,0-6-2 15,-3 6 0-15,-4-2-1 16,-7-4 0-16,-7-3 1 16,-7 3 0-16,-7 0-1 15,-7 3 0-15,-7 6-1 16,-3 4 1-16,-1 9-1 16,-3 6 0-16,-4 10 0 15,0-1 1-15,4 11-1 16,4 2 1-16,6 9 1 15,4-5 1-15,7-4-1 16,11 0 1-16,6 4-3 16,8-7 0-16,10-3-11 15,8-13 0-15,-5-15-3 16,-6-4 1-16</inkml:trace>
  <inkml:trace contextRef="#ctx0" brushRef="#br1" timeOffset="52469.28">23530 6958 45 0,'-3'3'22'0,"13"-22"-20"0,-10 7 41 16,0-1-42-16,0-2 1 16,0-1 0-16,0 3 0 0,0 1-2 15,4-1 0-15,6 1 2 16,8 2 1-16,3 1-2 15,11-1 1-15,7 1-3 16,3 3 1-16,0-4-4 16,4 4 0-16,-3 0-2 15,-8 0 0-15,-3 2-3 16,3-2 0-16,7 0 1 16,1-4 0-16,-8 4 3 15,-7 0 0-15,-3 0 4 16,-8 2 1-16,-2 1 5 15,-5 3 0-15,1 3 2 16,-8 4 1-16,-10-1-2 16,-7 3 1-16,-11 4-4 15,4 0 1-15,-3-1-3 16,-5 7 1-16,-2 3-3 0,-5 9 0 16,-2 1-1-16,6 2 1 15,4-3-2-15,10 1 1 16,11-7-1-16,10-9 1 15,15-4 1-15,3-9 1 16,0-6 0-16,11-6 1 16,3-7-3-16,4-3 1 15,4-6-11-15,2-3 1 16</inkml:trace>
  <inkml:trace contextRef="#ctx0" brushRef="#br1" timeOffset="52871.06">24903 6591 48 0,'10'47'24'0,"-38"-34"-25"0,14-7 39 0,-7 6-39 16,-4 1 1-16,-10-4-1 16,-8 1 1-16,1 2 0 15,10 4 0-15,4 3 0 16,3-3 1-16,4-4 0 15,7 1 0-15,7 5 2 16,4 1 1-16,13 9-1 16,8-2 0-16,6-1 0 15,8-3 1-15,0 0-2 16,-4-4 0-16,0 1-2 31,1 3 1-31,-8 0-2 16,-4 0 1-16,-6 6-1 0,-11-3 1 0,-7 0-2 0,-7 7 0 15,-4-1-2-15,-7 0 0 16,-6-2-4 0,-8-4 1 31,11-3-9-32,-1-7 0 1</inkml:trace>
  <inkml:trace contextRef="#ctx0" brushRef="#br1" timeOffset="53101.98">25301 7287 47 0,'46'88'23'0,"-32"-82"-38"15,-14-6 37-15,-3-9-41 16,10-7 1-16</inkml:trace>
  <inkml:trace contextRef="#ctx0" brushRef="#br1" timeOffset="55700.67">9532 5804 46 0,'-11'53'23'0,"1"-9"-21"0,10-31 24 0,0-1-27 16,0 7 0-16,0 3-5 15,-4 3 0-15,4-6 0 16,0 0 0-16,0-10-6 16,0-9 0-16</inkml:trace>
  <inkml:trace contextRef="#ctx0" brushRef="#br1" timeOffset="56143.61">9751 5697 49 0,'14'-6'24'0,"0"0"-24"0,-10 0 49 16,-1-1-48-16,-3-2 1 16,-3-4-1-16,-8-2 1 15,-7 2-3-15,1 4 0 16,-8 6 0-16,-7 6 1 15,-7 6-2-15,-3 7 1 16,-4 3-2-16,4 6 1 16,-4 6-2-16,4 13 1 15,3 6-1-15,18 13 0 0,10-4 1 16,11 4 1-16,11-13 0 16,13-9 1-16,19-10 3 15,10-21 1-15,-4-10 3 16,11-6 0-16,7-16-1 15,-3-13 1 1,6-34-6 0,-13 6 0-16,-15 7-14 15,-14 3 1-15,-14 6-4 16,-7 15 1-16</inkml:trace>
  <inkml:trace contextRef="#ctx0" brushRef="#br1" timeOffset="56793.46">11405 5907 43 0,'-10'19'21'0,"13"-22"-16"15,4 3 41-15,4 0-43 16,3 3 1-16,4 0 1 16,3 1 1-16,7-1-7 15,0 0 1-15,0 0 3 0,-3-3 0 16,-4-3-2-16,-7 6 0 16,-3 0-1-16,-7 10 0 15,-8-4-3-15,-3 7 1 16,-4 3 0-16,1-4 0 15,-4-5 0-15,3 2 0 16,1 1 0-16,-1 2 1 16,4 4 0-1,0 0 1-15,3 0 1 0,4 0 0 16,4-1-1-16,3-2 1 16,3-3-2-16,5-4 1 0,6-3-5 15,0-3 1 1,0-6-12-16,0-9 1 0,-3-1-1 15,-4 1 1-15</inkml:trace>
  <inkml:trace contextRef="#ctx0" brushRef="#br1" timeOffset="57228.13">11797 5882 49 0,'10'-6'24'0,"8"-13"-25"0,-11 13 50 15,-3-3-47-15,-1-4 1 16,-3 4 0 0,-3-13 1-16,-4 3-4 0,-7 6 0 15,-8-2 3-15,-6-1 0 16,-11-3-1-16,1 7 0 15,-12 5-2-15,-6 7 0 16,6 7-3-16,-3 5 0 16,0 16-2-16,-3 7 1 15,3 18-3-15,11 10 1 16,10 18 0-16,11-5 0 16,14-4 2-16,14-3 1 0,14-10 3 15,7-15 0-15,15-12 4 16,17-14 0-16,21-14 1 15,7-20 0-15,-10 0 0 16,-8-12 0-16,-6-6-5 16,-8-1 0-16,-14-3-10 15,-13-12 1-15,-12-6-7 16,-10-4 0-16</inkml:trace>
  <inkml:trace contextRef="#ctx0" brushRef="#br1" timeOffset="57948.02">13526 5882 54 0,'0'16'27'0,"21"-28"-28"16,-14 15 48-16,7-3-45 15,3 0 1-15,5 3-1 16,6 0 1-16,0 0-5 0,-7 3 1 16,-3-3 2-16,-4 10 0 15,-10-4-2-15,-8 4 0 16,-3 3-2-16,-7-4 0 15,0 7-1-15,-4-6 0 16,0-1-1-16,4 4 1 16,4-4 1-16,-1 1 0 15,8-4 2-15,3-2 0 16,7-1 2-16,3 0 1 0,4 0 1 16,1 1 0-1,2-1-1-15,-3 0 0 0,-7 0-1 16,-7 7 0-16,-10 3-2 15,-8 2 1-15,-7 4-5 16,4-3 0-16,0-6-10 16,-4-4 1-16</inkml:trace>
  <inkml:trace contextRef="#ctx0" brushRef="#br1" timeOffset="58399.45">14037 5882 54 0,'25'4'27'0,"-15"-20"-24"16,-6 6 44-16,-4 10-45 0,0-15 0 15,-4-1 2-15,-6-6 0 16,-11 0-5-16,-11 10 0 16,-14-1 3-16,-10 4 0 15,-8-1-3-15,-3 10 0 16,7 10-2-16,-3 12 0 16,-5 0-2-16,5 3 1 0,7 15-3 15,3 11 1-15,17-1-1 16,15 9 1-16,18-5 1 15,17 2 0-15,18-6 3 16,10-12 1-16,14-13 5 16,11-12 0-16,11-10 2 15,3-19 1-15,-10-9-1 16,-8-3 0-16,-13-4-4 16,-8-2 0-16,-7-7-15 15,-10-3 1-15,-4-6-5 16,-3 9 1-16</inkml:trace>
  <inkml:trace contextRef="#ctx0" brushRef="#br1" timeOffset="59164.49">15727 5638 57 0,'0'19'28'0,"-11"9"-36"16,8-22 55-16,-4-3-47 15,0 7 1-15,-4 2-1 0,0 7 1 16,1 3-1-16,-1 3 0 15,4-3 0-15,7 3 1 16,7 0-3-16,7-3 1 16,8-6-3-16,6-7 0 15,0-6-5-15,7-3 1 16,-3-9-4-16,0-10 0 16,-8-6 1-16,-2-6 0 15,-5 2 3-15,4-2 0 16,-6 3 4-16,-5 3 1 0,-3 3 7 15,0 9 1-15,-7 13 3 16,0 3 0-16,-3 4 3 16,-4 5 0-16,-7 16-1 15,-4 10 0 1,-21 34-4 0,7 3 1-16,4 4-5 15,3-20 0-15,1-2-9 16,6-10 1-16,0-13-9 15,4-15 1-15</inkml:trace>
  <inkml:trace contextRef="#ctx0" brushRef="#br1" timeOffset="59616.47">16267 5713 56 0,'10'6'28'0,"-3"-34"-28"0,-7 16 50 16,0-1-47-16,-3-9 0 16,-4 0 0-16,-4 3 1 15,-10-3-5-15,-11 0 0 16,-14 4 3-16,-7 5 0 15,-10 10-3-15,-4 3 0 0,0 3-2 16,0 16 0-16,-4 12-3 16,1 1 1-16,6 18-4 15,1 3 0-15,10 7-1 16,7 12 0-16,14 3 1 16,15 3 0-16,17-5 6 15,14-1 0-15,21-7 5 16,18-11 0-16,10-20 6 15,18-21 1-15,18-23 0 16,11-12 0-16,-12-18-2 16,-9-10 0-16,-8-10-3 15,-7-3 1-15,-11-3-11 16,-13 4 1-16,-12-7-11 16,-23 12 0-16</inkml:trace>
  <inkml:trace contextRef="#ctx0" brushRef="#br1" timeOffset="63879">27827 6152 44 0,'0'25'22'0,"0"-3"-10"0,0-19 22 0,-3 3-34 16,-4 4 1-16,-4 2-1 16,-3-5 1-16,0-1-2 15,-4-3 1-15,4 7 0 16,0-1 1-16,3-3-1 16,1 0 1-16,3 1-1 15,7-4 1-15,10 3 0 16,4-3 0-16,8 7 0 15,-1 2 1-15,3 7-1 16,1 0 0-16,0 3 0 16,-4 6 0-16,-7 7-1 15,-10 5 0-15,-11-5-3 0,-1-1 1 16,-6-5-7-16,-7-8 0 16,-4-8-7-1,1-4 1-15</inkml:trace>
  <inkml:trace contextRef="#ctx0" brushRef="#br1" timeOffset="64136.86">27824 6161 59 0,'10'19'29'0,"8"-19"-25"15,-4-6 53-15,14-3-55 16,11-10 1-16,17 3-1 16,15-6 1-16,-4-3-7 15,-7 3 0-15,-14 10-1 16,-7 2 0-16,-8 7-12 16,-9 6 1-16,-15 7-4 15,-14 2 1-15</inkml:trace>
  <inkml:trace contextRef="#ctx0" brushRef="#br1" timeOffset="64614.55">28437 6005 38 0,'-7'18'19'0,"11"-5"-11"0,-1-10 31 0,4 0-35 16,4-3 1-16,10-6 1 15,4 6 1-15,3-3-8 16,11 0 1-16,7 3 5 16,0 0 0-16,-4 6-3 15,-7 3 1-15,-6-5-3 16,-15 8 1-16,-11 10-3 15,-10 9 1-15,-11 1-2 16,-6-7 1-16,-4 6-2 16,-8 4 1-16,1 2-1 15,3-5 0-15,4-4-4 16,7 0 0-16,7-9-8 16,3-10 1-16</inkml:trace>
  <inkml:trace contextRef="#ctx0" brushRef="#br1" timeOffset="64827.49">28473 6701 48 0,'7'3'24'0,"-11"-12"-34"0,4 2 40 0,-3 1-49 16,-8 0 0-16,-3-10-4 16,-7 4 1-16</inkml:trace>
  <inkml:trace contextRef="#ctx0" brushRef="#br1" timeOffset="65199.49">29097 6572 46 0,'113'-116'23'0,"-18"-53"-25"0,-74 119 45 15,-3-10-40-15,-7-9 0 16,-11-9 1-16,-18-4 1 16,-17-2-7-16,-22 15 1 15,-10-10 3-15,-24 20 1 16,-19 2-3-16,-20 29 0 15,6 22-4-15,-17 9 1 0,-7 22-8 16,10 9 1-16,-6 26-6 16,6 12 0-16</inkml:trace>
  <inkml:trace contextRef="#ctx0" brushRef="#br1" timeOffset="65395.31">27379 7033 39 0,'92'75'19'0,"91"4"-11"0,-119-73 31 0,35-6-36 16,35-22 1-16,28-15 0 16,11-14 1-16,-7-14-6 15,3-26 0-15,-28-13 4 16,-28-6 1-16,-25 7-4 16,-28-7 0-16,-28 13-6 15,-25-3 0-15,-25-1-11 16,-17 4 1-16</inkml:trace>
  <inkml:trace contextRef="#ctx0" brushRef="#br1" timeOffset="67735.83">13099 7472 28 0,'-4'10'14'0,"15"-1"-7"16,-4-15 14-16,3-1-17 15,8-5 0-15,3-1 3 16,11-5 1-16,10 5-9 15,11 4 1-15,4-1 5 16,10 4 1-16,10 3-4 0,-3-3 0 16,0-1-5-16,-3 1 1 15,-4 0-7-15,-11-1 1 16,-13 4-6-16,-8-3 0 16</inkml:trace>
  <inkml:trace contextRef="#ctx0" brushRef="#br1" timeOffset="68098">13141 7645 39 0,'-7'9'19'0,"18"4"-18"16,-11-13 33-16,3 0-31 16,4-3 1-16,4-1 2 15,-1-2 0-15,4 0-7 16,8-4 1-16,9 4 5 16,8-6 0-16,7-1-2 15,0 4 1-15,3 2-2 16,-3-2 0-16,-4 3-3 15,4-1 1-15,-3 4-2 16,-5 0 0-16,-2-3-4 16,-5 3 1-16,-2 0-9 0,-8-7 0 15,-4-2-2 1,-2 2 1-16</inkml:trace>
  <inkml:trace contextRef="#ctx0" brushRef="#br1" timeOffset="83741.25">6646 9771 24 0,'0'6'12'0,"7"-6"-6"16,-7 0 12-16,4 0-17 15,3 0 1-15,4 0 0 16,-1 0 0-16,-3 0-3 15,7-3 0-15,4 0 2 16,-4 0 1-16,7-1-1 16,4-2 0-16,0 3-1 15,3 0 1-15,0 3 0 16,4 0 0-16,7-3 0 16,6-3 0-16,-2 2 0 15,6-5 0-15,1 0-1 16,3-1 1-16,3 4-1 0,-3 0 1 15,7-1-1-15,7 4 0 16,-4 0 0-16,1 3 0 16,6 3-1-16,5 0 1 15,-5 1 0-15,4-4 0 16,7 3-1-16,-7 0 1 16,0 3 0-16,1 0 0 15,2 1 0-15,-3-1 1 16,0 3-1-16,7-2 0 15,1 2 1-15,-5-3 0 16,4-3-1-16,0-3 0 0,-3 3 0 16,3 1 1-16,0-4-1 15,8 0 0 1,-1 3 0-16,0-3 0 0,-3 3 0 16,3-3 0-16,4 3 0 15,-1 0 0 1,5-6 0-16,-1-3 0 0,0-1 0 15,7-2 0-15,1 3 0 16,105-10 0 0,-106 7 0-16,0 2-1 15,4 1 1-15,0 3 0 16,3 0 0-16,1 0 0 16,-4 0 1-16,3 0-1 15,0-1 0-15,8 1 0 16,-8-3 0-16,0 3 0 0,4 0 0 15,0 3-1-15,4 0 1 16,-12-3 0 0,8 3 0-1,0 3 0-15,0-3 0 0,7 3 0 0,-11 3 0 16,4-3 0-16,4 4 1 16,3-7-1-16,0 0 1 15,-7 0-2-15,3 0 1 16,4 3 0-16,0 3 1 15,-7 3-1-15,-4 1 0 16,8 2 0-16,-1 4 0 0,0 6 0 16,-6-3 1-16,-1 3-1 15,4 0 0-15,-7 0 0 16,3 3 1 0,1-3 0-16,-8-4 0 0,7-2 0 15,-7 0 1-15,4-4-1 16,-3 1 1-16,-12-4-1 15,5 1 1 1,-5-4-1-16,-2-3 0 0,-5-3 0 16,-3 0 1-1,0-3-2-15,-14 0 1 0,-10-3-3 16,-8 2 1-16,-10-2-12 16,-7-6 1-16</inkml:trace>
  <inkml:trace contextRef="#ctx0" brushRef="#br2" timeOffset="106276.51">14171 6525 27 0,'0'-15'13'0,"-10"-20"-6"0,6 26 14 0,-7-4-23 15,-3 1 1 1,-7 2 0-16,-11 4 0 0,-10 0 2 16,-7-1 1-16,-11 1-1 15,-14 0 0-15,3 3 0 16,4 0 1-16,-4-1-1 16,-3 8 1-16,0 2-2 15,0 0 1-15,0 7-1 16,7-4 0-16,4 7 0 15,6 2 0-15,1 8-2 16,-1 5 1-16,-3 0-1 16,4 4 0-16,-1 6-1 15,12-1 1-15,6 14 0 16,7 8 0-16,4 10 1 16,10 7 0-16,4-10 1 15,7-3 0-15,10 0 2 0,12-10 0 16,9 0 1-1,12 1 0-15,6-4-1 0,11-9 1 16,14 3-1 0,3-9 1-16,8-7-2 0,7-9 1 15,-8-9-1-15,-3-7 0 16,0-9 0-16,11-4 0 16,-7-11 0-16,3-7 0 15,0-1 0-15,-3-8 0 16,-15-10-1-16,4 0 1 15,-7-6-1-15,0-10 0 16,-11 1 0-16,1-10 1 16,-11 6 0-16,-4-9 0 0,-10-3-1 15,-8-4 1-15,-13 7-1 16,-11 0 0-16,-11 0-1 16,-10-6 0-16,-4 18-8 15,-17 10 1-15,-18 3-4 16,-11 9 1-16</inkml:trace>
  <inkml:trace contextRef="#ctx0" brushRef="#br2" timeOffset="107358.57">1894 11665 59 0,'4'34'29'0,"3"38"-25"0,-3-56 29 15,3 15-32-15,-7 10 0 16,0 19 0-16,7 12 1 15,-7 16-3-15,-7 3 1 16,0 3-1-16,3-6 0 16,-3-16-3-16,3-16 0 15,4-12-7-15,4-19 0 16</inkml:trace>
  <inkml:trace contextRef="#ctx0" brushRef="#br2" timeOffset="107717.53">2223 12421 53 0,'3'65'26'0,"15"-21"-20"16,-18-34 34-16,0-4-38 15,0-3 0-15,0-3 1 16,0-6 0-16,0-13-5 16,-11-9 1-16,11-13 3 0,-10-12 0 15,-1-19-1 1,4-7 0-16,-4-12-1 0,4 7 1 16,4-4 0-16,3 0 0 15,10 6-2-15,1 7 0 16,7 9 0-16,3 16 1 15,7 6-1-15,-3 13 1 16,3 6-4-16,4 12 1 16,-4 7-8-16,0 15 1 15,-10 10-7-15,-15 16 1 16</inkml:trace>
  <inkml:trace contextRef="#ctx0" brushRef="#br2" timeOffset="107902.71">2043 12163 70 0,'10'29'35'0,"61"-4"-39"15,-50-25 67-15,18 0-63 16,14-3 1-16,3-7-6 16,-7 4 1-16,4 0-7 15,-7 6 0-15,-3-7-9 16,-5 1 0-16</inkml:trace>
  <inkml:trace contextRef="#ctx0" brushRef="#br2" timeOffset="108351.18">4286 11953 57 0,'-28'38'28'0,"-4"6"-29"15,22-29 46-15,-1 14-44 16,-7-1 1-16,-3 13-1 15,-17 9 1-15,-1 0-5 16,-4 3 0-16,12 4-2 16,-5-10 1-16,12-13-8 0,-5-12 1 15,19-12-6-15,-1-23 1 16</inkml:trace>
  <inkml:trace contextRef="#ctx0" brushRef="#br2" timeOffset="108558.35">3828 11850 46 0,'17'25'23'0,"8"41"-21"0,-7-47 41 0,10 12-42 16,11 16 1-16,3 6-1 16,0 10 0-16,4 3-2 15,4 0 1-15,-19-7-1 16,8-2 1-16,-11-10-7 15,-6-6 0-15,-1-13-8 16,-4-13 0-16</inkml:trace>
  <inkml:trace contextRef="#ctx0" brushRef="#br2" timeOffset="108846.18">4636 12047 59 0,'0'19'29'0,"0"-6"-31"0,7-10 53 15,-7 0-49-15,10-3 0 16,1 0 0-16,-1 0 0 15,8 0-4-15,3-3 0 16,7 0-1-16,-3 0 0 16,0-4-6-16,-4 7 0 15,0-3-9-15,-17-3 0 16</inkml:trace>
  <inkml:trace contextRef="#ctx0" brushRef="#br2" timeOffset="109009.7">4632 12270 54 0,'-11'41'27'0,"33"-13"-26"0,-12-22 45 0,1 1-46 15,3-4 0-15,11-3-1 16,6 0 0-16,19-3-4 16,-12-1 1-16,1-2-12 15,4-10 0-15</inkml:trace>
  <inkml:trace contextRef="#ctx0" brushRef="#br2" timeOffset="109444.99">5263 11728 62 0,'0'31'31'0,"11"-9"-32"0,-4-16 52 15,7 0-49-15,11 4 1 16,3-4 0-16,14 3 0 16,18-5-4-16,0-1 0 15,0-3 3-15,-10 3 1 0,-1 0-2 16,-17 0 0-16,-4 3-2 15,-17 10 1-15,-11 9-1 16,-11 10 0-16,-21 2-1 16,-3 13 0-16,0-6-1 15,-4 3 1-15,0 0 1 16,4 4 0-16,10-4 0 16,4-13 1-16,10 1 0 15,11-1 1-15,11-6-2 16,10-3 0-16,4-3-4 15,10-3 1-15,-3-6-8 16,7-10 1-16,3-13-8 16,-10-2 1-16</inkml:trace>
  <inkml:trace contextRef="#ctx0" brushRef="#br2" timeOffset="109654.42">6050 12261 55 0,'0'34'27'0,"-3"4"-29"0,3-29 48 15,-7 4-45-15,3-1 0 16,1-6-1-16,3 4 0 16,0-7-5-16,3-3 1 0,1-6-8 15,3-13 0 1,-4-9-4-16,4-7 0 0</inkml:trace>
  <inkml:trace contextRef="#ctx0" brushRef="#br2" timeOffset="109811.34">5962 11982 49 0,'14'12'24'0,"7"7"-26"16,-10-16 45-16,-4-3-44 15,3 3 1-15,5 0-8 16,2-3 1-16,1-3-3 15,-4-9 0-15</inkml:trace>
  <inkml:trace contextRef="#ctx0" brushRef="#br2" timeOffset="110195.72">7158 11897 36 0,'-4'44'18'0,"-3"3"-2"0,7-35 21 0,-3 10-32 15,-1 6 0-15,-3 4 5 16,-3 5 0-16,-1 7-12 16,0 7 1-16,4-14 6 15,4-9 0-15,3 1-6 16,3-11 1-16,8-2-8 15,0-19 1-15,-1-13-9 16,-3-9 0-16,0-16-3 16,-7-12 1-16</inkml:trace>
  <inkml:trace contextRef="#ctx0" brushRef="#br2" timeOffset="110601.25">7137 11790 54 0,'3'13'27'0,"4"-1"-36"0,-3-9 54 16,6 4-46-16,12-4 1 15,-1 0-1-15,10 0 0 16,8 3 1-16,0 4 1 16,-7-4-2-16,-4-3 1 15,4 0-1-15,-11-6 1 0,-3 6 0 16,-8-3 1-1,-3-3-1-15,-7 3 0 0,4 6 0 16,-4 1 1-16,-4 2-1 16,-6 1 0-16,-1 2-2 15,-3 7 1-15,0-7 0 16,-4 4 0-16,8 0 0 16,3 0 1-16,3-1 1 15,11 1 1-15,7 3 1 16,7-1 0-16,-3-2 0 15,3-3 0-15,0 2-1 16,-3-2 1-16,-7-1-6 16,-15 7 1-16,-7 3-12 15,-13 0 0-15,-15 0-3 16,-3 0 1-16</inkml:trace>
  <inkml:trace contextRef="#ctx0" brushRef="#br2" timeOffset="111112.11">9126 12217 34 0,'-7'-3'17'0,"0"6"-10"0,0 0 28 0,-3 6-31 16,-4 4 1-16,-4-1 0 15,-3 1 0-15,-4-1-7 16,0 4 0-16,1 0 5 15,-1-1 0-15,7-2-2 16,-6 0 0-16,9-1-1 16,5-3 1-16,3-2-1 15,7-1 1-15,7-6-1 16,7 6 0-16,14-3 0 16,4-6 1-16,3-6-1 15,-7-4 0-15,-3 1-1 16,-4-4 1-16,1 0 0 15,-1 4 0-15,0 2 0 0,0 7 0 16,-3 3 0-16,3 3 0 16,0 7-1-16,-7 2 0 15,4 1-4-15,-1-4 1 16,5 1-11-16,-1-4 0 16</inkml:trace>
  <inkml:trace contextRef="#ctx0" brushRef="#br2" timeOffset="111697.2">10781 11844 58 0,'-7'18'29'0,"21"4"-28"0,-7-15 49 16,7-1-45-16,7 3 1 15,18 7 0-15,7-10 0 16,7 0-9-16,7 1 0 16,0 2 6-16,-7-6 0 15,-14 4-4-15,-8-1 1 16,-6 3-2-16,-7 1 0 15,-4 5-2-15,-7 4 1 16,-11 9-2-16,-10 7 0 16,-11-7 0-16,-6 3 1 0,-5 4 1 15,5 3 1-15,2-4 2 16,5-3 1-16,-1-6 1 16,11 1 0-16,7 5 1 15,3-3 0-15,11 0-1 16,8-6 0-16,9-3-2 15,4-6 1-15,1-7-5 16,-1-6 0-16,0-3-14 16,-3-10 0-16</inkml:trace>
  <inkml:trace contextRef="#ctx0" brushRef="#br2" timeOffset="111923.61">11010 12336 60 0,'-7'9'30'0,"11"1"-31"0,-1-10 46 16,8 0-45-16,6 0 1 16,12 0-1-16,9 0 1 15,5-3-3-15,-4-4 0 16,-1-2-7-16,5-4 1 15,-4-6-9-15,-4 1 1 16</inkml:trace>
  <inkml:trace contextRef="#ctx0" brushRef="#br2" timeOffset="112267.19">11575 12204 59 0,'21'16'29'0,"28"-29"-36"16,-35 13 51-16,4 0-45 16,-4-3 1-16,0-9-2 15,-3-7 1-15,-4 0 1 16,-7 0 1-16,0 3-2 16,-7 1 1-16,0 5-1 15,-7 7 0-15,-1 13 1 16,1 2 0-16,0 10 0 15,0-6 0-15,4 6 0 0,3 3 0 16,3 6 1 0,4-3 0-16,7 1 0 0,0-7 0 15,7-4 0-15,0-5 0 16,7 3-2-16,4-4 1 16,3-6-8-16,1 1 0 15,-5-1-8-15,-3-12 1 16</inkml:trace>
  <inkml:trace contextRef="#ctx0" brushRef="#br2" timeOffset="112552.93">11956 12267 34 0,'3'-19'17'0,"-6"-9"-17"16,3 12 21-16,3 0-21 15,1-2 0-15,-1 2 3 16,4-3 0-16,4 10 0 16,7-1 0-16,6 4 2 15,4-3 0-15,8 2 0 16,3 1 0-16,-1 3-1 16,-2 0 0-16,-1-3-6 15,-3 6 1-15,-8-4-4 16,-3 4 1-16,-3 0-8 15,0 0 1-15,-1-6-3 16,-2-3 0-16</inkml:trace>
  <inkml:trace contextRef="#ctx0" brushRef="#br2" timeOffset="112851.77">12439 12091 38 0,'-18'35'19'0,"4"6"-20"0,7-32 36 16,0-6-32-16,-3 3 1 15,-5 1 2-15,-2 2 0 16,-1 4-8-16,0-1 1 0,1 4 4 16,3 6 1-16,0 0-2 15,0 3 0-15,3-6-2 16,0-1 0-16,4 1-1 16,7-3 1-16,7-7 0 15,7-2 0-15,11-7 1 16,3 3 0-16,1-10 1 15,-5-5 0-15,5-10 0 16,-5-3 1-16,-3-3-3 16,-3-1 1-16,-4-5-9 15,-3-7 1-15,-4-3-9 16,-7 0 0-16</inkml:trace>
  <inkml:trace contextRef="#ctx0" brushRef="#br2" timeOffset="113109.36">12795 12361 72 0,'39'53'36'0,"-18"44"-48"0,-14-75 66 15,-3 10-55-15,-4 12 1 16,-7-10-8-16,-11 4 0 16,-10-1-2-16,-7-8 1 0,-8-14-10 15,4-8 1-15</inkml:trace>
  <inkml:trace contextRef="#ctx0" brushRef="#br2" timeOffset="114581.62">15360 11552 43 0,'11'0'21'0,"-4"9"-8"16,-7-2 21-16,0 2-31 0,-11 4 0 16,-3 2 1-16,-14 13 0 15,-1 10-6-15,-6 3 1 16,-11 15 2-16,-7 10 1 15,0 9-5-15,4-6 1 16,10-9-5-16,8-10 1 16,6-15-10-16,11-17 1 15</inkml:trace>
  <inkml:trace contextRef="#ctx0" brushRef="#br2" timeOffset="114805.4">14972 11630 47 0,'28'38'23'0,"14"28"-17"15,-27-47 36-15,-1 3-40 16,7 6 1-16,-4 6 0 16,8 10 1-16,3 9-6 15,4 7 1-15,0 6 1 16,0 3 0-16,-4-13-9 15,-3-9 0-15,-4-12-7 16,0-19 0-16</inkml:trace>
  <inkml:trace contextRef="#ctx0" brushRef="#br2" timeOffset="115093.02">15709 11859 66 0,'7'6'33'0,"7"-9"-39"0,-7-3 61 0,11 3-55 16,7 3 1-16,7-3-1 15,-1 0 0-15,1 0-4 16,-4 3 0-16,0-4-5 16,-10 1 0-16,-4-3-10 15,-7 0 1-15</inkml:trace>
  <inkml:trace contextRef="#ctx0" brushRef="#br2" timeOffset="115255.24">15681 12025 58 0,'4'13'29'0,"17"9"-29"16,-14-16 50-16,7-6-48 15,11 3 0-15,6-3-2 0,12-3 0 16,-1-3-7 0,0 0 1-16,1-1-11 0,-12-5 0 15</inkml:trace>
  <inkml:trace contextRef="#ctx0" brushRef="#br2" timeOffset="115885.9">16845 11605 58 0,'0'22'29'0,"-3"-6"-27"16,6-13 45-16,4 0-44 0,7 0 1 15,4 0 3-15,10 1 1 16,7-1-9-16,8 0 0 15,6-3 6-15,1 0 0 16,-5 3-2-16,-9 0 0 16,-8 3-2-16,-14 10 0 15,-14 6-2-15,-14 3 1 16,-11-3-2-16,-7-3 1 16,-6 6-2-16,-8 6 0 15,0 1 0-15,0 2 1 16,0 4 0-16,11 3 0 0,3 9 2 15,11-10 0-15,7 1 1 16,14 0 1-16,3-3-1 16,12-4 1-16,13-9-3 15,11-3 1-15,6-9-5 16,1-7 0-16,4-6-10 16,6-6 0-16,-6-10-6 15,-5-6 1-15</inkml:trace>
  <inkml:trace contextRef="#ctx0" brushRef="#br2" timeOffset="116098.97">17477 12107 69 0,'-14'44'34'0,"-4"-3"-43"0,14-41 67 15,4 6-58-15,0 0 0 16,4 7-4-16,6-7 0 16,1-3-2-16,3-6 0 15,0-3-13-15,0-19 1 16</inkml:trace>
  <inkml:trace contextRef="#ctx0" brushRef="#br2" timeOffset="116266.95">17530 11872 72 0,'0'28'36'0,"3"13"-48"0,-3-38 63 0,0 0-58 16,0-3 1-16,4-9-20 16,3-4 1-16,-7-9 23 15,0 0 0-15</inkml:trace>
  <inkml:trace contextRef="#ctx0" brushRef="#br2" timeOffset="116696.4">16739 11314 46 0,'-24'25'23'0,"-1"0"-19"0,21-22 37 15,-3 0-37-15,0 0 1 16,0-3 4-16,0 0 0 0,4 0-10 15,6-6 0 1,11 0 9-16,18-4 0 0,10 4-1 16,25-7 1-16,29 4-2 15,17-4 0-15,24 1-2 16,25-10 1-16,8-3-4 16,10-3 1-16,0 3-6 15,-29 9 1-15,-20 6-3 16,-22 10 0-16,-24 4-4 15,-22 5 1-15,-27 4-6 16,-19 2 1-16,-20-5-7 16,-26-4 1-16</inkml:trace>
  <inkml:trace contextRef="#ctx0" brushRef="#br2" timeOffset="117284.93">18246 11950 53 0,'7'-3'26'0,"14"-19"-26"0,-11 19 43 16,5 0-40-16,6 0 1 15,7-4 3-15,4 4 0 16,-4 0-9-16,4 0 0 16,3 3 1-16,0 0 1 15,-3 6-10-15,-4 4 0 16,-7-10-9-16,-10 0 1 15</inkml:trace>
  <inkml:trace contextRef="#ctx0" brushRef="#br2" timeOffset="117463.62">18341 12188 66 0,'11'32'33'0,"20"-35"-45"16,-17 3 61-16,8 0-50 15,2 0 1-15,8 0-6 16,7-3 1-16,0 3-5 16,-1-7 1-16,1-5-8 15,0-4 0-15</inkml:trace>
  <inkml:trace contextRef="#ctx0" brushRef="#br2" timeOffset="117912.78">19431 12060 64 0,'7'12'32'0,"25"-12"-36"15,-22 0 61-15,5 0-56 16,6-6 0-16,10-3 0 16,12-4 0-16,6-2-4 15,4-1 0-15,0 0-5 16,0 1 0-16,0-11-11 15,-14 1 0-15</inkml:trace>
  <inkml:trace contextRef="#ctx0" brushRef="#br2" timeOffset="118376.24">20214 11455 67 0,'35'9'33'0,"29"7"-35"0,-43-13 57 0,7 3-55 16,1 4 1-16,-5 2 0 15,-6 7 1-15,-18 9-3 16,-18 13 0-16,-13 12 0 15,-15-3 1-15,0 7-4 16,-7-7 1-16,-7-3-2 16,-4-6 1-16,8 0 0 15,7-13 0-15,10-6 1 16,11-7 0-16,6-8 1 16,15-4 1-16,18-6 0 15,14-4 0-15,3 1 0 16,4 3 1-16,-4 6 1 15,0 0 0-15,0 4 0 16,0 8 0-16,-3 7 0 0,-4 3 1 16,-3 0-1-16,3-3 0 15,-3-3-2-15,3-6 0 16,-3-1-4-16,-1-2 0 16,4-4-11-16,8-6 0 15</inkml:trace>
  <inkml:trace contextRef="#ctx0" brushRef="#br2" timeOffset="118620.37">20673 12016 66 0,'-7'34'33'0,"0"17"-39"15,7-42 58-15,-4 10-52 16,1-3 1-16,-1 6-1 16,1 3 0-16,3 3-4 15,7-3 1-15,3-9-9 16,1-10 1-16,3-16-7 16,4-8 0-16</inkml:trace>
  <inkml:trace contextRef="#ctx0" brushRef="#br2" timeOffset="118789.52">20690 11643 60 0,'0'56'30'0,"7"-15"-38"0,1-35 54 16,-1 1-48-16,7-1 0 15,0 0-26-15,3-3 1 16,-6 0 26-16,3 4 0 15</inkml:trace>
  <inkml:trace contextRef="#ctx0" brushRef="#br2" timeOffset="119265.9">22606 12223 56 0,'-14'31'28'0,"3"41"-19"0,8-56 28 15,-1 0-37-15,4 3 1 0,0-4-2 16,0-2 1-16,4-4-6 16,3-9 1-16,7-6-11 15,0-10 0-15</inkml:trace>
  <inkml:trace contextRef="#ctx0" brushRef="#br2" timeOffset="119637.16">22719 11869 47 0,'35'22'23'0,"22"3"-18"16,-40-22 33-16,8 3-37 15,10 0 0-15,11 1 1 16,0-4 0-16,-7 3-2 0,-7-3 0 16,-8 0 2-1,-10 4 0-15,-10 2-1 0,-15 0 1 16,-10 4-2-16,-7-1 1 16,0 1-2-16,3 3 1 15,4-7-2-15,-4 7 1 16,7 3 0-16,8-1 0 15,3 1 0-15,7-3 0 16,3 3 2-16,11-4 0 16,18 1 1-16,0 0 1 15,0 3-1-15,-4-1 1 16,-3 4-3-16,-15 7 1 0,-13-4-10 16,-22-3 0-16,-17-4-8 15,-8-2 0-15</inkml:trace>
  <inkml:trace contextRef="#ctx0" brushRef="#br2" timeOffset="120615.46">25506 12154 58 0,'-4'19'29'0,"-27"-16"-36"15,20 0 50-15,-14-3-43 16,-3 3 0-16,-4 0 1 16,-6 4 1-16,-8 5-2 15,7 13 0-15,4 7 0 16,6-4 1-16,1 3-1 15,7 4 0-15,7-7-2 16,7-3 1-16,7-6-1 16,10-4 0-16,12-11 0 15,6-11 0-15,0-2 0 0,0 0 1 16,-3-4-2-16,0-6 0 16,3-3-3-16,-3 0 0 15,-1 0-3-15,1 7 1 16,0 2 0-16,-1 7 0 15,1 6 3-15,-4 6 0 16,-7 7 5-16,0 2 1 16,-3 1 4-16,0-7 0 15,-1 4 0-15,1-1 0 16,3 1 0-16,3 0 0 16,1-4-1-16,10-9 0 15,53-22 1 1,-3-12 0-16,-7-14-1 15,-11-8 0-15,-7-16-1 16,-11 0 1-16,-10-13-3 16,-8-3 1-16,-10-6-2 15,-7 6 0-15,1 7-1 16,-8 6 1-16,-4 18-3 16,-3 20 1-16,-7 21-1 15,-4 16 0-15,-3 25-1 16,-7 13 1-16,0 24-1 15,-4 14 0-15,7 11 3 16,4 17 0-16,7 12 0 16,7-22 1-16,7-12-1 15,10-17 0-15,12-11-5 16,9-20 1-16,12-15-6 0,-12-10 1 16</inkml:trace>
  <inkml:trace contextRef="#ctx0" brushRef="#br2" timeOffset="120975.09">26427 11963 46 0,'-4'37'23'0,"-10"-8"-24"0,7-20 43 16,-4 0-42-16,-3 7 1 15,-7-3 0-15,0 2 0 0,0 4-2 16,0 0 1-16,3-7 0 15,4-2 1-15,0-4 0 16,3 4 0-16,4-4-1 16,4 0 1-16,-1-3 0 15,4 0 1-15,14 4 0 16,14 2 0-16,1 4-1 16,9-1 1-16,5-2 0 15,-1-1 0-15,-7-3-1 16,-6 0 1-16,-19 4-1 15,-13 6 0-15,-12 2 0 16,-13 4 0-16,-11-6-3 16,-3 0 1-16,3-1-6 15,0-2 0-15,1-1-10 16,-1-12 0-16</inkml:trace>
  <inkml:trace contextRef="#ctx0" brushRef="#br2" timeOffset="121515.36">26984 12098 57 0,'14'-4'28'0,"4"-2"-29"16,-18 6 45-16,0 0-43 16,-7 0 1-16,-11 6-1 15,-10 7 0-15,-18 6-2 16,11 0 1-16,-4 9 0 16,-3 13 0-16,-4 2-2 0,7-8 0 15,4 6-1 1,10-7 1-16,14-6-1 0,15-12 1 15,13-13 0-15,5-6 1 16,20-9 2-16,11-14 1 16,3-5-1-16,1 0 1 15,-11 6-1-15,-4-4 1 16,-14-2-5-16,-10-3 1 16,-8-1-7-16,-10 4 1 15,-3 3-8-15,-1-4 0 16</inkml:trace>
  <inkml:trace contextRef="#ctx0" brushRef="#br2" timeOffset="121709.8">27474 12251 60 0,'11'35'30'0,"-8"-17"-43"16,-3-11 56-16,0-1-60 16,-7-3 0-16,-10-6-13 15,-4 0 1-15</inkml:trace>
  <inkml:trace contextRef="#ctx0" brushRef="#br2" timeOffset="132415.26">4632 14459 26 0,'-14'-22'13'0,"10"12"-5"0,4 10 14 16,0 0-18-16,0 4 1 0,0 2 6 16,0 3 0-16,0 7-12 15,-7 3 0-15,7 6 8 16,0 3 0-16,0 10-2 16,0 15 1-16,7 7-4 15,-7 9 1-15,4 9-2 16,-1 3 0-16,1-24-1 15,-4-10 0-15,0-6-2 16,0-10 0-16,7-12-4 16,-7-10 1-16,4-18-3 15,-4-19 0-15,-4-7-2 16,-3-15 1-16,-4-6 0 0,1-10 1 16,-1 6 2-16,4-6 1 15,4 4 3-15,3 5 0 16,0 7 3-16,3 6 0 15,4 10 2-15,4 8 1 16,-1 5 1-16,-3 2 0 16,4 6 0-16,0 4 0 15,-1-1 1-15,1 4 1 16,-1 3-3-16,8 3 1 16,-15 3-1-16,15 3 0 15,-4-3 0-15,11 4 1 0,-4-4-2 16,7 0 1-16,4 0-1 15,-4 0 0-15,-7 0 0 16,8 4 1-16,-19 2-2 16,1 4 0-16,-11 9-2 15,-18 6 1-15,-10-3-2 16,-4 3 1-16,4 3-4 16,-4 1 1-16,1-7-3 15,2-6 1-15,8 0-7 16,0-7 1-16,7-9-6 15,10-6 1-15</inkml:trace>
  <inkml:trace contextRef="#ctx0" brushRef="#br2" timeOffset="132753.29">5352 14302 49 0,'3'13'24'0,"-6"2"-21"0,-1-9 42 15,-3 1-44-15,-4 2 1 16,-6 1 0-16,6-4 0 16,-3 3-3-16,0 7 1 15,0 6 1-15,-11 9 0 16,4 4 0-16,7-1 1 0,-4-12-2 15,11 3 1-15,7 3-2 16,7-6 0-16,11-9-6 16,-4-13 1-16,7 0-11 15,4-13 0-15</inkml:trace>
  <inkml:trace contextRef="#ctx0" brushRef="#br2" timeOffset="132992.04">5701 14346 52 0,'7'41'26'0,"-21"-19"-21"0,10-19 41 0,-3 6-44 16,-7 4 1-16,-3 6 1 16,-5 2 0-16,1 1-5 15,0 4 0-15,-4-5 3 0,1 1 1 16,-1-3-4-16,11 6 0 15,-7-9-6-15,10-7 1 16,8-9-10-16,3 0 1 16,3-15-4-16,8-14 1 15</inkml:trace>
  <inkml:trace contextRef="#ctx0" brushRef="#br2" timeOffset="133195.57">5570 14387 49 0,'11'40'24'16,"7"-46"-24"-16,-8 12 46 0,1 7-46 15,-4 6 1-15,3 3 0 16,5 3 0-16,2-3-2 16,-3 0 1-16,4-3-3 15,0-4 0-15,-1-5-6 16,-3-1 1-16,4-6-7 15,-7-15 0-15</inkml:trace>
  <inkml:trace contextRef="#ctx0" brushRef="#br2" timeOffset="133422.44">5821 14192 60 0,'0'50'30'0,"32"23"-38"0,-22-52 57 16,8-5-50-16,10 3 1 16,0 3 0-16,-7 3 0 15,1 6-1-15,-5 4 1 16,-17-1-5-16,-7 7 1 0,-10 6-12 15,-8-15 0-15</inkml:trace>
  <inkml:trace contextRef="#ctx0" brushRef="#br2" timeOffset="134016.88">6541 14302 49 0,'0'3'24'0,"14"0"-17"0,-4 0 33 0,4-3-38 15,11 0 0-15,3 0 1 16,15-3 0-16,6-3-5 16,0-3 1-16,-10 5-4 15,-7-2 0-15,0 3-11 16,-15-3 0-16</inkml:trace>
  <inkml:trace contextRef="#ctx0" brushRef="#br2" timeOffset="134268.87">6463 14600 62 0,'14'25'31'0,"53"-12"-38"0,-46-13 53 16,18 0-47-16,7-7 1 15,7-2-10-15,-7-4 1 16,0-2-3-16,-18-1 1 15</inkml:trace>
  <inkml:trace contextRef="#ctx0" brushRef="#br2" timeOffset="135702.91">8823 14155 29 0,'0'-10'14'0,"11"-12"-2"15,-8 16 14-15,-3 0-20 16,4-4 1-16,-4 4 4 15,0 0 1-15,-4 6-13 0,1 3 0 16,-8 9 9-16,-3 4 1 16,-7 3-4-16,0 3 0 15,-4 6-2-15,-3 3 0 16,-1 10-3-16,1 6 1 16,0 7-1-16,0 5 1 15,0 1-1-15,3-1 0 16,14 1 0-16,1-7 0 15,13-3-3-15,8-9 0 16,6-13-6-16,12-6 1 16,-5-9-11-16,5-7 0 0</inkml:trace>
  <inkml:trace contextRef="#ctx0" brushRef="#br2" timeOffset="136020.74">9186 14384 62 0,'-3'6'31'0,"3"9"-34"15,-4-11 53-15,-3-1-48 16,-3 6 0-16,-1 7 1 16,-3 6 1-16,-11 9-6 15,-6 1 1-15,-5 5 1 0,1-2 1 16,3 2-4-16,4-9 0 16,3-6-7-16,4-6 0 15,11-10-9-15,6-18 0 16</inkml:trace>
  <inkml:trace contextRef="#ctx0" brushRef="#br2" timeOffset="136249.57">8964 14399 42 0,'4'32'21'0,"6"-10"-13"0,-3-13 28 0,-3 3-33 16,-1 4 0-16,4 0 1 15,4 3 0-15,3 3-5 16,4-7 1-16,-4 1 2 16,3 6 1-16,8 0-3 15,-7-6 0-15,-1-1-6 16,1 1 0-16,0-4-10 16,-4-2 0-16</inkml:trace>
  <inkml:trace contextRef="#ctx0" brushRef="#br2" timeOffset="136515.12">9412 14547 62 0,'-7'9'31'0,"21"-6"-35"0,-7-6 54 16,7 0-47-16,8-3 0 15,6-4 0-15,7-2 1 16,-3-1-7-16,7 1 1 0,3-1-2 16,-3 0 0-16,-4 4-15 15,-3-3 0-15</inkml:trace>
  <inkml:trace contextRef="#ctx0" brushRef="#br2" timeOffset="136755.97">9656 14277 60 0,'-4'44'30'0,"8"19"-34"16,-4-54 44-16,0 10-40 16,0 6 0-16,-4 6 0 15,4 4 0-15,-7-7-1 0,0 0 1 16,3-6-7-16,1 0 1 16,3-16-10-16,0-6 0 15</inkml:trace>
  <inkml:trace contextRef="#ctx0" brushRef="#br2" timeOffset="137265.1">9973 14148 68 0,'0'44'34'0,"18"-28"-38"16,-15-13 62-16,11 0-56 15,4 0 1-15,7 0 0 16,3-6 0-16,0 0-4 16,-3-3 0-16,3 3 3 15,-7 0 0-15,0 0-2 16,-7 6 1-16,-3 3-3 15,-11 0 0-15,0 7-2 16,-3 2 0-16,-5-2-1 16,-2 3 0-16,-1 6-1 15,1 3 0-15,-1-3 1 16,4-4 1-16,4-2 1 0,3-6 1 16,7 2 1-16,3-3 1 15,1 4 2-15,10 0 0 16,7-4 1-16,7 4 0 15,1-1 0-15,-8 1 1 16,-3 5-1-16,-8 1 0 16,-17 6-3-16,-14-3 0 15,-14 6-5-15,-4 7 0 16,-7-7-11-16,-3-12 1 16,0-10-3-16,6-6 0 15</inkml:trace>
  <inkml:trace contextRef="#ctx0" brushRef="#br2" timeOffset="137938.51">10562 13847 45 0,'-14'29'22'0,"25"-8"-16"15,-1-5 41-15,8 9-44 16,7 0 1-16,6 19 4 16,5 6 1-16,6 4-10 15,7 15 0-15,1 0 6 0,-8 18 0 16,-3 4-5-16,-11 19 0 15,-14 6-8-15,-17 0 1 16,-15-22-13-16,-21-12 0 16</inkml:trace>
  <inkml:trace contextRef="#ctx0" brushRef="#br2" timeOffset="138946.17">9980 6415 34 0,'-7'29'17'0,"11"-17"-11"0,-4-12 18 0,3 6-22 15,1-2 0-15,3 2 2 16,-7 3 0-16,7 1-4 16,0-1 1-16,0 1 4 15,0-1 0-15,0-6 0 16,0-3 1-16,4-3 0 16,3-10 0-16,3-5-1 15,8-14 0-15,3-9-2 16,11-2 1-16,10-11-7 15,4-5 1-15,0 12-16 16,0-10 1-16,-3 16-1 16,-12 7 0-16</inkml:trace>
  <inkml:trace contextRef="#ctx0" brushRef="#br2" timeOffset="140522.62">10848 13499 51 0,'18'10'25'0,"31"-4"-18"0,-31-6 26 32,10 3-32-32,-3-3 1 0,-8 0 0 15,-3 0 0-15,-7 0-3 16,-7 13 0-16,-3-1 1 16,-4 1 1-16,-7 2-2 15,0 1 1-15,-4 0-1 16,0-1 0-16,1 4 0 15,2-6 1-15,-2-1 0 16,6 1 1-16,4-1 1 16,7 1 0-16,4 3 0 15,6-10 1-15,15 0 0 16,0-6 1-16,3-6-3 16,0 0 0-16,4 2-7 15,-4 1 0-15,-3-6-11 16,-8 9 0-16</inkml:trace>
  <inkml:trace contextRef="#ctx0" brushRef="#br2" timeOffset="142848.9">11910 13857 52 0,'7'-10'26'0,"-7"4"-13"0,0 6 27 0,3 3-37 16,-6 3 1-16,-8 7 0 15,8 6 1-15,-4 9-7 16,-7 7 0-16,-8 5 4 16,-6 14 1-16,-4 5-3 15,-3 13 0-15,0 7-1 16,3 8 1-16,4-2-1 15,7-3 1-15,7-4-2 16,10-3 0-16,8-15-2 16,6-10 1-16,11-9-9 15,4-10 1-15,0-21-7 16,-4-7 0-16</inkml:trace>
  <inkml:trace contextRef="#ctx0" brushRef="#br2" timeOffset="143182.74">12319 14274 54 0,'4'6'27'0,"-12"10"-24"0,5-7 46 0,-8 4-48 16,-3 12 1-16,-7-6 1 15,-7 9 0-15,-7 13-4 16,-4 2 0-16,-4 8 0 16,1 2 1-16,7 3-4 15,3-15 1-15,7-9-9 16,8-11 1-16,10-17-7 16,3-20 1-16</inkml:trace>
  <inkml:trace contextRef="#ctx0" brushRef="#br2" timeOffset="143376.63">11970 14239 28 0,'7'10'14'0,"-14"-1"-2"0,7-3 16 16,0 13-23-16,0 6 1 15,0 0 3-15,7 4 1 16,0 5-12-16,7 10 0 15,4-3 8-15,6 3 1 16,5 0-4-16,2 3 1 16,5-7-3-16,-1-5 0 15,-3-4-5-15,-4-9 0 16,-3-3-13-16,-4-13 1 16</inkml:trace>
  <inkml:trace contextRef="#ctx0" brushRef="#br2" timeOffset="143669.84">12499 14518 54 0,'-11'7'27'0,"15"-7"-13"16,-4 0 40-16,0 0-49 16,7 3 0-16,4 0 3 15,6 0 0-15,4 0-11 16,8-3 0-16,13-6 6 0,14-7 0 16,4-2-8-16,-7-1 1 15,-14 3-9-15,-4 4 1 16,-6-13-10-16,-1 0 0 15</inkml:trace>
  <inkml:trace contextRef="#ctx0" brushRef="#br2" timeOffset="144304.47">13321 14214 59 0,'7'13'29'0,"32"-10"-28"0,-25-3 46 16,4 0-42-16,-1 0 0 16,8 0 2-16,-8-3 1 15,5 0-11-15,-1 3 1 16,-4-4 6-16,1-2 0 16,-4 6-3-16,0 0 1 15,-7 6-3-15,-7 10 1 0,-3 3-2 16,-4 3 0-16,-7 6-2 15,-4-3 0-15,-7 3 0 16,-3 1 0 0,0 2 1-16,-4 0 1 0,7-2 1 15,8-1 1-15,6-3 1 16,4-6 1-16,11 0 0 16,10-7 0 15,7 1-3-31,11-4 0 0,-4-3-6 0,7-3 1 0,1 1-10 15,9-4 0-15,-6-10-3 16,4-9 1-16</inkml:trace>
  <inkml:trace contextRef="#ctx0" brushRef="#br2" timeOffset="144567.4">13959 14431 67 0,'-14'22'33'0,"-14"21"-39"0,21-33 68 16,0 2-61-16,0 4 0 15,0 0 0-15,0-1 0 16,3-2-5-16,4-4 1 16,7-6-5-16,4-9 0 15,3-9-12-15,4-14 1 16</inkml:trace>
  <inkml:trace contextRef="#ctx0" brushRef="#br2" timeOffset="144774.29">13945 14079 49 0,'4'3'24'0,"13"4"-20"0,-9-7 33 0,-1 0-37 16,0 0 0-16,3 3-8 15,4-3 1-15,0-6-3 16,1-1 0-16</inkml:trace>
  <inkml:trace contextRef="#ctx0" brushRef="#br2" timeOffset="145013.16">14146 13509 63 0,'0'69'31'0,"39"22"-41"0,-18-51 54 0,8 4-44 15,13 16 0 1,11 3 0-16,0 12 0 0,3 9 0 16,-10 1 1-16,-14 6 0 15,-7 3 0-15,-15 6-2 16,-13 4 1-16,-15-10-9 16,-10-12 0-16,-4-23-8 15,0-18 1-15</inkml:trace>
  <inkml:trace contextRef="#ctx0" brushRef="#br2" timeOffset="145520.31">15385 13672 49 0,'-14'12'24'0,"-4"13"-19"0,14-15 39 0,-3 2-41 16,-3 4 1-16,-4 6 1 15,-8 0 1-15,1 3-8 16,0 13 1-16,-4 5 4 16,-3 11 1-16,0 15-3 15,3 15 0-15,4 7-2 16,3 7 1-16,8-14-3 16,6-12 0-1,11-12-6-15,4-13 1 0,3-19-10 16,11-18 0-16</inkml:trace>
  <inkml:trace contextRef="#ctx0" brushRef="#br2" timeOffset="145765.31">15752 14092 64 0,'-11'38'32'0,"-10"27"-34"0,10-49 55 0,-3 15-52 16,-11 7 0-16,-10 6 0 16,-7 6 1-16,-1 3-4 15,-2-6 0-15,2 1-2 16,8-8 1-16,0-8-9 16,14-14 1-16,13-14-8 15,5-17 1-15</inkml:trace>
  <inkml:trace contextRef="#ctx0" brushRef="#br2" timeOffset="146007.19">15441 14258 55 0,'-3'63'27'0,"6"-35"-29"16,-3-19 47-16,4 4-43 0,3-4 0 15,7 7 1-15,3 3 0 16,8 6-5-16,3 0 1 16,1 0 1-16,-5 0 1 15,-3-3-4-15,-3-3 1 16,0 0-7-16,-4-7 0 16,0 1-8-16,-7-13 1 15</inkml:trace>
  <inkml:trace contextRef="#ctx0" brushRef="#br2" timeOffset="146272.04">15931 14368 66 0,'8'12'33'0,"6"7"-37"16,-4-19 61-16,8 0-56 15,10 0 0-15,11-6 0 16,3-3 0-16,1-1-4 16,-8-2 0-16,-3-4-5 15,-4 0 1-15,0-6-13 16,-10-6 1-16</inkml:trace>
  <inkml:trace contextRef="#ctx0" brushRef="#br2" timeOffset="146508.9">16178 14236 66 0,'-10'41'33'0,"-1"28"-42"0,8-50 54 16,-4 31-49 0,0-6 1-16,3 0-10 15,4-4 1-15,4-14 3 16,3-14 1-16</inkml:trace>
  <inkml:trace contextRef="#ctx0" brushRef="#br2" timeOffset="146915.51">16510 14007 73 0,'4'25'36'0,"6"-6"-40"0,-3-16 65 16,0 0-60-16,7 4 1 16,4-1 1-16,7-3 0 15,-1-3-4-15,1 0 0 16,-4 0 2-16,0 3 0 16,-6 3-1-16,-5 4 0 15,-10 2-2-15,-7 4 0 16,-4 6-1-16,-6 3 1 15,-4 0-1-15,-8 7 0 16,5 5 1-16,-1-5 0 16,4-1 1-16,0-3 0 15,3 4 1-15,11-4 0 0,7 0 0 16,4-3 1-16,10-3-3 16,7-6 0-16,11-7-4 15,3-6 0-15,4-6-13 16,-1-9 1-16,-9-1-1 15,2-6 0-15</inkml:trace>
  <inkml:trace contextRef="#ctx0" brushRef="#br2" timeOffset="147197.94">17004 14255 59 0,'-7'38'29'0,"-11"21"-34"15,15-40 60-15,-1-6-52 16,-6 2 0-16,-1 7 0 0,0 0 1 16,4-3-7-16,7 0 1 15,4-7-1-15,3-9 0 16,0-9-8-16,0-10 0 16,0-9-8-16,-3-12 0 15</inkml:trace>
  <inkml:trace contextRef="#ctx0" brushRef="#br2" timeOffset="147408.81">16940 14051 60 0,'18'31'30'0,"10"-37"-42"0,-17 6 53 0,3 0-45 15,7 0 0-15,4-3-12 16,3-9 1-16,7-14 10 15,-3-2 0-15</inkml:trace>
  <inkml:trace contextRef="#ctx0" brushRef="#br2" timeOffset="147607.7">17258 13606 64 0,'3'75'32'0,"26"51"-44"0,-19-101 60 0,4 19-47 0,4 6 0 16,0 16 2-16,3 6 0 15,7 6-4-15,11-12 1 16,-4 0 1-16,-3 3 1 15,-4-3-4-15,-7-10 1 16,-14 7-10-16,-21-1 1 16,-25 11-8-16,-14 5 0 0</inkml:trace>
  <inkml:trace contextRef="#ctx1" brushRef="#br2" timeOffset="135927.88">13755 11185 0,'0'0'16,"0"0"-1,0 0 1,0 0 0,0 0-1,0 0 1</inkml:trace>
  <inkml:trace contextRef="#ctx0" brushRef="#br2" timeOffset="148928.81">18341 13484 60 0,'-14'34'30'0,"-21"-3"-27"16,20-15 31-16,-2 9-34 16,-8 13 0-16,-7 12 0 15,1 16 1-15,-8 9-1 16,4 16 0-16,6 16 0 16,5-4 0-16,9 4 0 15,8-16 0-15,11-4-2 16,14-11 0-16,6-14-6 15,5-15 1-15,2-12-9 16,1-16 0-16</inkml:trace>
  <inkml:trace contextRef="#ctx0" brushRef="#br2" timeOffset="149213.78">18881 14051 69 0,'3'16'34'0,"-27"12"-43"0,16-19 64 15,-9 13-56-15,-4 10 1 0,-4 5 0 16,-7 14 0-16,-7-1-1 15,4 9 0-15,0-5-2 16,7-7 1-16,3-13-5 16,4-6 0-16,7-12-12 15,7-16 1-15</inkml:trace>
  <inkml:trace contextRef="#ctx0" brushRef="#br2" timeOffset="149473.18">18521 14130 58 0,'3'59'29'0,"4"-24"-30"16,0-29 45-16,4 6-43 0,3 10 1 16,11 3 0-16,0 4 0 15,3-1-3-15,0 3 1 16,4 1-1-16,0-1 1 15,-4-3-5-15,-4-3 0 16,1-9-7-16,-4-7 0 16,4-15-5-16,-7-3 0 15</inkml:trace>
  <inkml:trace contextRef="#ctx0" brushRef="#br2" timeOffset="149696.78">19004 14249 55 0,'-7'37'27'15,"7"-18"-29"-15,4-16 52 0,-1 0-45 16,4 1 1-16,0-1 1 16,0 3 1-16,7-3-11 15,11 0 1-15,14-3 4 16,3-6 1-16,4-3-8 15,0-4 1-15,-4-6-10 16,1 0 1-16,-5-9-7 16,-6 0 1-16</inkml:trace>
  <inkml:trace contextRef="#ctx0" brushRef="#br2" timeOffset="149936.79">19759 14057 62 0,'-7'22'31'0,"-7"-15"-38"0,10 2 57 16,-3 10-48-16,0 6 0 16,0 13 0-16,4 15 1 15,-1-6-6-15,4 16 0 16,0-4 0-16,0-5 0 15,4-7-8-15,-1-13 0 0,11-15-7 16,4-19 0-16</inkml:trace>
  <inkml:trace contextRef="#ctx0" brushRef="#br2" timeOffset="150248.51">20098 13490 36 0,'-14'25'18'0,"3"19"-8"15,8-29 24-15,3 11-29 0,3 8 0 16,4 7 4-16,4 0 0 15,-1-1-10-15,4 7 1 16,11 7 7-16,10-4 0 16,8 19-3-16,-1 16 0 15,4 2-5-15,0 20 1 16,-14-4-6-16,-18 1 1 16,-21 9-14-16,-22-13 1 15</inkml:trace>
  <inkml:trace contextRef="#ctx0" brushRef="#br3" timeOffset="157920.88">11846 15095 41 0,'0'22'20'0,"21"3"-16"15,-6-21 20-15,13 2-22 16,21 0 0-16,18 0 3 16,21 1 1-16,22-4-6 15,24 0 1-15,21 0 6 16,18 0 0-16,28-3-1 15,14 0 1-15,22 3-2 16,2-3 0-16,12-3-2 0,-8 0 0 16,1 0-2-16,-15-3 0 15,-7-1-1-15,4-2 0 16,-25 0-1-16,-14 5 1 31,53 4-4-31,-42 7 0 16,-33 2-5-16,-38 0 0 15,-24-5-10-15,-26-4 1 16</inkml:trace>
  <inkml:trace contextRef="#ctx0" brushRef="#br2" timeOffset="163205.34">6438 16522 41 0,'-24'22'20'0,"-5"-12"-6"15,29-7 20-15,0 0-31 16,-10 0 1-16,3 3 2 16,3-3 0-16,1 0-7 15,3 1 1-15,3-1 5 16,4 0 0-16,11 0-3 15,21 0 1-15,3-3-5 0,7-3 1 16,1-3-9-16,-4-4 1 16,-4-2-10-16,-10-4 1 15</inkml:trace>
  <inkml:trace contextRef="#ctx0" brushRef="#br2" timeOffset="163411.12">6346 16804 59 0,'-7'38'29'0,"18"-25"-35"0,-4-13 51 0,11 0-45 16,13 0 1-16,12-4-2 16,6 1 0-16,8-3-6 15,3 0 1-15,-11-10-10 16,-10 7 1-16</inkml:trace>
  <inkml:trace contextRef="#ctx0" brushRef="#br2" timeOffset="164137.06">8738 16278 60 0,'7'3'30'0,"-14"-10"-32"0,7 7 50 15,0 0-44-15,0 0 0 16,-7 0 1-16,-3 4 0 16,-4 2-7-16,-8 10 0 31,-16 49 4-31,2 7 1 15,1 4-2-15,0-1 0 16,7-12-2-16,3-4 0 16,4-5-2-16,10-7 1 15,8-7-2-15,10-8 1 0,10-7-5 16,4-9 1 0,11-7-10-16,11-15 1 15,2-4-1-15,12-5 1 0</inkml:trace>
  <inkml:trace contextRef="#ctx0" brushRef="#br2" timeOffset="164382.07">9172 16481 59 0,'-10'25'29'0,"-8"16"-40"16,11-25 59-16,0 3-48 16,-7 6 1-16,-7 6-1 0,-11 10 1 15,4 6-2-15,-8-19 0 16,12 4-4-16,-5-4 1 16,8-9-12-16,14-13 1 15</inkml:trace>
  <inkml:trace contextRef="#ctx0" brushRef="#br2" timeOffset="164626.97">8975 16437 48 0,'28'38'24'0,"11"28"-22"0,-29-47 34 0,1 3-36 16,3 9 1-16,-3 10-2 15,-4 9 1-15,3-6-2 16,4 3 0-16,0-3-3 16,1-3 1-16,2-4-9 15,4-9 0-15,1-9 0 16,-1-9 0-16</inkml:trace>
  <inkml:trace contextRef="#ctx0" brushRef="#br2" timeOffset="164875.14">9486 16867 55 0,'0'-6'27'0,"14"21"-34"0,-3-18 58 16,3 3-50-16,4-3 1 16,3 0-1-16,4 3 0 15,3-3-4-15,7 3 1 0,-7 0-7 16,4-3 1-16,-4-10-8 16,-3-6 0-16</inkml:trace>
  <inkml:trace contextRef="#ctx0" brushRef="#br2" timeOffset="165117.66">9694 16651 60 0,'7'40'30'0,"-10"14"-38"16,3-42 54-16,0 7-46 15,-4 3 0-15,1 9-2 16,-1 10 1-16,4 6-2 0,-3 3 0 16,-1-6-9-16,1-19 1 15,-1-15-5-15,-3-13 1 16</inkml:trace>
  <inkml:trace contextRef="#ctx0" brushRef="#br2" timeOffset="165519.47">10072 16472 65 0,'14'44'32'0,"18"-16"-41"0,-18-25 65 0,3 0-55 16,1 1 0-16,7-4 1 15,3 0 0-15,-3 0-3 16,-1 3 0-16,-6 0 1 16,-4 3 1-16,-7 3-2 15,-10 7 1-15,-4-6-3 16,-8-1 0-16,5 0-2 16,-4 1 1-16,0 2-1 15,0 1 0-15,-1 3 0 16,5 2 0-16,3-2 3 15,3 3 0-15,4-3 1 16,7-1 1-16,0 1 2 16,11 0 1-1,3-1 0-15,7-2 1 0,1-4-2 16,-8 1 1-16,-4 2-2 0,-9 10 1 16,-16 6-7-16,-9 4 1 15,-4 2-13-15,-11-6 1 16</inkml:trace>
  <inkml:trace contextRef="#ctx0" brushRef="#br2" timeOffset="165863.03">10534 16262 46 0,'-14'41'23'0,"10"-7"-18"16,11-21 32-16,4 5-35 15,3 8 1-15,7-1 2 16,7 6 1-16,1 7-6 15,2-7 1-15,-6 10 4 16,-4 9 0-16,-10 3-3 16,-8 10 1-16,-13 9-5 15,-11 10 0-15,-11-10-10 16,-3-10 0 0,-4-24-7-16,7-22 1 0</inkml:trace>
  <inkml:trace contextRef="#ctx0" brushRef="#br2" timeOffset="166300.49">10767 16042 57 0,'-4'32'28'0,"8"-32"-29"0,-4 0 51 0,0 0-46 16,0 0 1-16,0 0 3 15,7 0 1-15,7 0-11 16,7 3 1-16,7 3 6 16,4-9 1-16,-4 6-3 15,1-3 0-15,-8 0-3 16,-7 0 1-16,-4 10-3 15,-6-1 1-15,-8 3-3 16,-3 1 1-16,-7 3-1 16,0 3 1-16,0 2 0 15,-7 5 1-15,7-4 1 16,3-1 1-16,8 1 0 16,3-3 1-16,3-6-1 0,15-7 1 15,10-6-3-15,4 0 0 16,0-6-11-16,-1-7 1 15,-6-9-8-15,0 7 1 16</inkml:trace>
  <inkml:trace contextRef="#ctx0" brushRef="#br2" timeOffset="167233.94">11920 16293 62 0,'0'28'31'0,"-14"-24"-28"0,11 2 32 16,-1 3-34-16,-3 7 0 16,-7 6 0-16,-4 6 0 15,-3 10-2-15,-11 3 1 16,-3 12 1-16,0 16 0 15,3-6-1-15,4 9 0 0,3 0-1 16,4-3 1-16,7-3-3 16,7-10 0 15,10-12-7-31,12-10 1 0,13-12-8 16,4-18 0-16</inkml:trace>
  <inkml:trace contextRef="#ctx0" brushRef="#br2" timeOffset="167500.18">12432 16475 58 0,'-4'16'29'0,"1"15"-33"0,-1-15 52 16,-10 3-46-16,-7 3 0 15,-11 6-1-15,-7 13 1 16,-3 9-3-16,0-9 0 16,-1 9 0-16,5 0 0 15,9-13-6-15,5-5 1 16,3-13-11-16,17-16 1 16</inkml:trace>
  <inkml:trace contextRef="#ctx0" brushRef="#br2" timeOffset="167728.19">12033 16437 44 0,'18'26'22'0,"17"21"-12"0,-24-29 29 0,3 8-34 16,4 8 1-16,3 7 3 15,3 6 0-15,1-3-12 16,0 3 1-16,-1 0 6 15,1 0 1-15,-4-3-6 16,0-4 0-16,-3-5-7 16,-4-7 0-16,-3-12-11 15,-8-13 0-15</inkml:trace>
  <inkml:trace contextRef="#ctx0" brushRef="#br2" timeOffset="168385.68">12764 16083 57 0,'-8'10'28'0,"5"-1"-26"16,3-9 44-16,0 0-41 0,0 0 0 0,0 0 4 15,7 3 0-15,4 0-11 0,6 0 1 16,4 0 6-16,8-3 1 16,-1 0-3-16,0 0 1 15,-3 0-4-15,-8 0 1 16,-6 4-3-16,-8 5 0 16,-6 4-2-16,-8 2 0 15,-3 4-2-15,-7 0 1 16,0 3-1-16,3-3 1 15,1-4 1-15,3 4 0 16,3 0 2-16,4 0 0 16,7-4 2-16,7 1 0 15,7-3 0-15,4-4 1 16,3 0-3-16,0 1 1 0,11-1-10 16,0-2 1-1,-1-7-7-15,8 3 1 16</inkml:trace>
  <inkml:trace contextRef="#ctx0" brushRef="#br2" timeOffset="168661.08">13021 16748 63 0,'18'28'31'0,"10"-6"-35"0,-14-16 57 16,7 1-52-16,7-4 1 15,11-3-1-15,7-6 1 16,7-4-5-16,-4 1 0 16,-6-4-3-16,-4 1 1 15,-8 2-12-15,-6-5 0 16,-11-1-2-16,-10-3 1 15</inkml:trace>
  <inkml:trace contextRef="#ctx0" brushRef="#br2" timeOffset="168906.11">13275 16575 65 0,'0'57'32'0,"-11"-13"-46"0,11-25 68 0,-3 6-54 16,-1 6 1-16,1-3-1 16,-1 4 0-16,1 2-1 15,-1-3 0-15,1-5-2 16,-1-4 1-16,4-10-8 16,4-6 1-16,6-15-8 15,4 0 0-15</inkml:trace>
  <inkml:trace contextRef="#ctx0" brushRef="#br2" timeOffset="169210.58">13836 16340 47 0,'3'25'23'0,"-6"4"-24"0,-1-23 37 16,1 6-35-16,-4 4 0 0,-4 3-1 16,-3 3 0-16,0 3 1 15,0 9 0-15,0-12 1 16,3 3 1-16,4 1-1 16,7-1 0-16,4 0 1 15,6-3 0-15,11 0-4 16,11-10 1-16,7-6-3 15,3-9 0 1,1-9-4-16,-12-4 0 16,1-12-8-16,0-10 1 0,-4-3 0 15,-3-6 0-15</inkml:trace>
  <inkml:trace contextRef="#ctx0" brushRef="#br2" timeOffset="169424.27">14164 16227 27 0,'0'10'13'0,"-7"34"-6"15,3-29 24-15,-3 10-27 0,-3 4 0 16,-1 8 5-16,4 10 0 16,-3 0-10-16,-1-3 0 15,-3 6 7-15,-4 7 0 16,1-7-3-16,-5 10 1 16,5-4-6-16,3-3 0 15,0-6-10-15,3-12 1 16,7-16-5-16,4-13 1 15</inkml:trace>
  <inkml:trace contextRef="#ctx0" brushRef="#br2" timeOffset="169693.12">14337 15773 46 0,'-4'0'23'0,"11"19"-25"16,-3-7 42-16,-1 10-35 15,5 12 0-15,2 14 4 16,8-1 0-16,-1 15-11 16,8 1 0-16,-4 15 7 15,4 4 0-15,-4 6-4 16,-7 3 1-16,-7 6-5 15,-14-6 1-15,-10-3-5 0,-8-10 0 16,-3-12-12 0,-15-19 1-16</inkml:trace>
  <inkml:trace contextRef="#ctx0" brushRef="#br2" timeOffset="170220.89">15314 16202 67 0,'-14'13'33'0,"-18"15"-38"15,22-19 57-15,-4 7-51 16,-1 3 1 0,-20 47 1-16,0 6 1 15,3 13-5-15,4-7 0 16,3 7 2-16,8-1 1 15,6-12-3-15,11-3 0 16,11-12-5-16,6-10 1 16,4-19-10-16,4-18 1 15,7-14-6-15,10-8 1 16</inkml:trace>
  <inkml:trace contextRef="#ctx0" brushRef="#br2" timeOffset="170457.34">15734 16321 56 0,'-4'38'28'0,"-6"44"-30"15,6-60 50-15,-3 12-44 16,-7 1 0-16,-7 5 0 16,-11 10 0-16,-7 1-6 15,1 5 0-15,-1 1 1 16,3-4 1-16,5-9-8 15,6-13 0-15,0-12-10 16,15-19 0-16</inkml:trace>
  <inkml:trace contextRef="#ctx0" brushRef="#br2" timeOffset="170659.23">15381 16343 56 0,'14'32'28'0,"22"49"-30"0,-26-52 44 16,8 2-41-16,3 13 1 16,4 6 0-16,3 3 0 15,4-9-3-15,-1-3 0 0,-2 3-1 16,-5-13 1-16,-3 1-7 16,-3-11 1-16,0-5-10 15,-1-16 1-15</inkml:trace>
  <inkml:trace contextRef="#ctx0" brushRef="#br2" timeOffset="170915.12">15977 16651 55 0,'0'22'27'0,"11"-7"-27"16,-8-15 47-16,8 3-45 0,7-3 1 15,6 0-1-15,12-3 1 16,2-3-5-16,1 0 0 16,0 3-1-16,0 0 1 15,-4-4-11-15,0-5 1 16,-3-10-5-16,-4-3 0 15</inkml:trace>
  <inkml:trace contextRef="#ctx0" brushRef="#br2" timeOffset="171164.51">16775 16350 60 0,'-11'47'30'0,"0"22"-40"15,11-44 56-15,-3 0-46 16,-1 13 0-16,1 12-2 16,-4 9 1-16,0 1-1 15,3-7 1-15,1-9-9 16,3-9 1-16,7-26-7 15,0-15 1-15</inkml:trace>
  <inkml:trace contextRef="#ctx0" brushRef="#br2" timeOffset="171431.74">17007 15973 34 0,'0'10'17'0,"-3"5"-3"0,6-5 24 16,4-1-33-16,4 10 1 15,3 9 3-15,7 19 0 16,11-6-11-16,7 12 0 0,3 7 7 16,1 0 1-16,-5 9-4 15,-6-10 1-15,-11 13-5 16,-10 4 1-16,-22 14-11 15,-24 11 1-15,-21-1-8 16,-8-6 1-16</inkml:trace>
  <inkml:trace contextRef="#ctx0" brushRef="#br2" timeOffset="173565.34">23089 13521 46 0,'4'-3'23'0,"-4"9"-11"0,0-6 23 0,0 0-33 0,0 10 1 0,-7 18 1 16,-4 22 1-16,-6 22-6 15,-5 25 0-15,-6 26 3 16,3 34 0-16,-3 21-1 16,-3 26 0-16,-1 12-1 15,4 13 0-15,-8 16 0 16,1 9 0-16,-4-3 0 16,0 3 1-16,1-25-2 15,6-38 1-15,0-18-1 16,11-29 0-16,3-16-2 0,4-24 1 15,4-13-5 1,3-13 0-16,-1-12-10 0,5-13 1 16</inkml:trace>
  <inkml:trace contextRef="#ctx0" brushRef="#br2" timeOffset="174386.1">24687 14857 53 0,'7'41'26'0,"-3"15"-28"0,-4-43 41 15,0 12-39-15,-7 16 1 16,-4 12 0-16,1 10 0 16,-4 24-2-16,0-2 1 0,3-3 0 15,0-13 1-15,1-10-2 16,3-21 1-16,3-19-2 16,8-22 0-16,3-19-1 15,0-22 0-15,3-25 0 31,1-3 0-31,0-13 0 0,-1-9 0 0,1 0 0 16,3-7 1-16,0 14 1 16,0-4 0-16,4 12 0 15,3 13 0-15,0 13 1 16,7 6 0-16,4 13 0 16,3 9 1-1,4 6 1-15,0 3 1 0,-4 3 1 0,-3 10 0 16,7 10 1-1,-4 8 1-15,-3 7-1 0,-11 0 1 16,-14 16-3-16,-11 6 0 16,-3 6-3-1,-10 0 0-15,-8 7-6 0,-10-14 1 16,-8-8-8-16,1-4 1 16,3-6-4-16,11-6 0 15</inkml:trace>
  <inkml:trace contextRef="#ctx0" brushRef="#br2" timeOffset="174707.91">25792 14311 45 0,'-4'7'22'0,"15"-7"-24"16,-11 0 41-16,-4 3-36 16,-3 0 0-16,-11 9 0 15,-3 7 1-15,4 10-4 16,-5 14 0-16,-2 8 4 16,-8 14 0-16,4 17 0 15,0 0 1-15,3 8-1 16,4-2 0-16,10-16-4 15,4-9 1 1,11-10-5-16,10-18 1 0,3-10-9 0,1-12 1 16,10-10-8-16,4-13 1 15</inkml:trace>
  <inkml:trace contextRef="#ctx0" brushRef="#br2" timeOffset="175020.73">26264 14641 57 0,'4'9'28'0,"-15"-18"-35"0,4 9 51 0,-3-3-43 0,-4 3 0 0,-8 0-1 16,-6 3 1-16,-7 12-1 15,-4 10 0-15,-3 7 1 16,3 12 0-16,4 3 0 15,6-3 0-15,5 6 0 16,6-6 0-16,11-7-1 16,11-5 1-16,13-10-1 15,18-13 0-15,8-9-1 16,-1-9 1-16,11-7-2 16,3-12 0-16,1-10-4 15,-8-6 0-15,-3-15-10 16,0 2 0-16</inkml:trace>
  <inkml:trace contextRef="#ctx0" brushRef="#br2" timeOffset="175264.59">26342 14104 56 0,'14'41'28'0,"32"31"-28"0,-32-50 45 16,11 19-43-16,17 3 0 16,4 12 2-16,-4-2 0 0,-6 8-6 15,-12 11 0-15,-10 17 2 16,-14 5 0-16,-24 5-9 16,-19 16 1-16,-17-9-10 15,7-13 0-15</inkml:trace>
  <inkml:trace contextRef="#ctx0" brushRef="#br2" timeOffset="179151.08">27206 14330 27 0,'-10'10'13'0,"3"-7"5"0,7-3 14 0,0 3-25 15,3 0 0 1,4 3 3-16,4-6 1 0,6 3-14 16,1-3 0-16,10 0 9 15,15 4 0-15,6 2-6 16,11-6 0-16,11-3-7 16,-12 0 1-16,-9-4-10 15,-11-2 0-15,-15 3-1 16,-10 2 1-16</inkml:trace>
  <inkml:trace contextRef="#ctx0" brushRef="#br2" timeOffset="179333.81">27227 14678 54 0,'-14'38'27'0,"21"-19"-31"0,0-16 57 16,8 0-50-16,2-3 1 15,18-3 0-15,11-7 0 16,7 1-13-16,4 0 1 16,-1-1-8-16,-17 10 0 15</inkml:trace>
  <inkml:trace contextRef="#ctx0" brushRef="#br2" timeOffset="182019.27">28829 14161 44 0,'11'0'22'0,"6"9"-8"0,-10-6 22 15,0 4-32-15,4-4 0 16,3 0 4-16,4-3 1 16,6-3-11-16,12 3 0 0,-1 0 7 15,-3 0 0-15,-4 0-2 16,-3 3 0-16,-8 6-3 15,-10 4 0-15,-10 3-2 16,-8 6 0-16,-6-4-2 16,-8 1 0-16,4 0-2 15,3 0 1-15,4-4-1 16,0 4 1-16,3-3 2 16,4-3 1-16,4 2 1 15,3 1 0-15,10 6 2 16,8 6 1-16,10 7 0 15,0-10 1-15,1 3-1 16,-1 0 1-16,-4 0-1 16,-2 1 1-16,-12-1-2 15,-10 3 0-15,-10 4-2 0,-19-1 0 16,-9 4-4-16,6-4 0 16,0-9-7-16,0-12 0 15,4-16-4-15,0-7 0 16</inkml:trace>
  <inkml:trace contextRef="#ctx0" brushRef="#br2" timeOffset="182514.01">29298 13515 48 0,'4'6'24'0,"13"10"-24"15,-13-16 45-15,3 0-42 16,4 0 1-16,3 3 4 15,7-3 0-15,0 3-9 16,4 0 0-16,-4 4 6 16,4-1 0-16,-4-3-2 15,-7 6 1-15,-4 1-4 16,-3-1 1-16,-7 1-2 16,-3 2 0-16,-1 4-2 0,-3 6 1 15,-3 0-1-15,-4 6 0 16,-4 6 0-16,-3-2 1 15,7-1 0-15,3 0 0 16,4 1 3-16,4-4 0 16,6 0 2-16,8-6 0 15,3-9 0-15,0-7 0 16,18-3-2-16,6 0 1 16,5 0-9-16,-4 1 1 15,-1-1-14-15,-2 6 1 0</inkml:trace>
  <inkml:trace contextRef="#ctx0" brushRef="#br2" timeOffset="185188.34">29591 14543 42 0,'-7'22'21'0,"10"-15"-9"0,-3-7 22 15,0 0-30-15,0 0 0 16,0 0 2-16,0 0 1 16,0 0-8-16,0-3 1 15,0 3 5-15,-3-4 0 16,3 4-5-16,-4 0 1 15,4 0-10-15,4 4 1 0,3-11-10 16,0 1 0-16</inkml:trace>
  <inkml:trace contextRef="#ctx0" brushRef="#br2" timeOffset="185590.26">30134 14061 45 0,'-3'21'22'0,"6"-5"-17"0,-3-10 32 16,-3 1-38-16,-1 2 1 16,-3 4 0-16,-3 2 0 15,-1 1 0-15,0 3 0 16,1 3 0-16,-1 6 0 16,1 0 0-16,3 7 1 15,0-7-1-15,3-3 1 16,4 0-1-16,4-6 1 15,-1-3-1-15,11-4 0 16,7-2-3-16,8-7 0 0,-1-3-5 16,0-3 1-1,4-13-7-15,3-9 0 0</inkml:trace>
  <inkml:trace contextRef="#ctx0" brushRef="#br2" timeOffset="185802.23">30515 14032 31 0,'7'3'15'0,"-7"23"-4"16,-3-23 21-16,-4 9-28 16,-4 7 1-16,-6 6 1 15,-8 0 1-15,-3 7-10 16,-4 5 1-16,0 10 5 16,4 3 0-16,-4 7-2 15,7-1 0-15,-3 4-2 0,4-1 0 16,2 1-5-1,8-7 1-15,7-6-9 16,4-15 0-16</inkml:trace>
  <inkml:trace contextRef="#ctx0" brushRef="#br2" timeOffset="186075.44">30766 14562 64 0,'0'13'32'0,"3"-13"-43"16,-3 0 58-16,0 0-48 15,0 0 1-15,0 0-12 16,4 0 1-16,-1-3 0 16,-3 0 1-16</inkml:trace>
  <inkml:trace contextRef="#ctx0" brushRef="#br2" timeOffset="187738.52">31401 13941 34 0,'-7'16'17'0,"-14"15"-6"15,17-21 18-15,-3 6-27 16,-4-4 0-16,-6 1 2 16,-8 9 0-16,0 9-5 15,-3 10 0-15,3 15 3 16,1 7 1-16,-1 18-2 15,0-5 1-15,1 2-2 16,6-6 1-16,4-9-2 16,7-10 1-16,7-12-3 15,7-10 0-15,3-12-7 0,1-6 1 32</inkml:trace>
  <inkml:trace contextRef="#ctx0" brushRef="#br2" timeOffset="187994.67">31337 14437 52 0,'0'0'26'16,"4"9"-22"-16,-1-2 38 0,4 2-40 15,4 3 0-15,3 1 0 16,7 0 0-16,7-4-3 16,8-3 0-16,6-6-1 15,-3-3 0-15,-7-3-8 16,-4-4 1-16,-7-2-7 16,4-7 0-16</inkml:trace>
  <inkml:trace contextRef="#ctx0" brushRef="#br2" timeOffset="188253.23">31884 14362 44 0,'0'43'22'0,"-14"-14"-24"0,10-20 34 15,-3 7-29-15,-3 6 0 16,-1 3 0-16,1 0 0 16,-8 3-5-16,4 3 1 15,0 1 0-15,3-7 0 16,4-6-10-16,7-13 0 16,11-12-2-16,3-7 0 0</inkml:trace>
  <inkml:trace contextRef="#ctx0" brushRef="#br2" timeOffset="188504.89">32127 13907 48 0,'8'31'24'0,"9"48"-29"15,-10-64 47-15,0 10-41 16,4 13 1-16,-1 6 0 16,8 12 1-16,-7-2-4 15,-1 8 0-15,-3 7 2 16,-10-3 0-16,-11 13-6 0,-15 12 1 16,-20-4-11-16,-14 4 1 15</inkml:trace>
  <inkml:trace contextRef="#ctx0" brushRef="#br2" timeOffset="189541.79">26920 16020 45 0,'8'19'22'0,"6"-28"-12"0,-7 9 22 0,10 0-31 16,8 6 1-16,7-3 0 16,3 0 1-16,4-3-7 15,-4 0 1-15,-3-3-8 16,-4-3 0-16,-10 0-3 15,-11 6 0-15</inkml:trace>
  <inkml:trace contextRef="#ctx0" brushRef="#br2" timeOffset="189736.69">26762 16281 44 0,'-11'37'22'0,"32"-43"-17"0,-10 6 40 16,10 0-42-16,7 0 0 16,11 0-1-16,14 0 1 15,14-3-11-15,-7-3 0 16,-14-10-7-16,-14 10 1 16</inkml:trace>
  <inkml:trace contextRef="#ctx0" brushRef="#br2" timeOffset="193212.18">28388 16252 45 0,'0'19'22'0,"-11"-6"-8"0,11-13 23 16,0 0-35-16,0 0 1 15,0 0 1-15,8-3 1 16,-5 0-5-16,11-1 0 15,11 4 2-15,10 4 0 16,0 2-5-16,8 0 1 16,3-3-15-16,7-9 1 15</inkml:trace>
  <inkml:trace contextRef="#ctx0" brushRef="#br2" timeOffset="193696.43">28963 15870 60 0,'11'12'30'0,"13"1"-31"15,-13-13 44-15,3 0-42 16,7 3 0-16,7 3 2 16,1-2 0-16,-1-1-3 15,-3 0 0-15,-8 0 2 0,1 3 0 16,-11 0-2-16,-11 7 0 16,-6 0-3-16,-4 2 1 15,-7 4-2-15,-4 3 0 16,-3-3-1-16,-1-3 1 15,8-4 1-15,4 1 0 32,2-1 1-32,12 4 0 0,6-4 2 15,12 1 1-15,6 3 1 16,0 6 1-16,4-1 0 0,-1 1 0 16,1 0 0-16,-4-6 0 0,-7-3-1 15,-10 2 0-15,-11 7-2 16,-18 6 1-16,-14-2-3 15,0 2 0-15,-6-3-6 16,-8-6 1-16,3-7-10 16,8-9 1-16</inkml:trace>
  <inkml:trace contextRef="#ctx0" brushRef="#br2" timeOffset="194164.29">29729 15898 52 0,'24'6'26'0,"-10"-12"-24"0,-10 6 41 15,-4 0-42-15,-7 3 0 16,-4 0 0-16,-10 1 1 15,-7-1-3-15,-7 3 1 16,-1-3 1-16,8 6 0 16,-4 7-2-16,1 9 0 15,-5 7-1-15,1 8 0 16,-4 14-1-16,11-10 1 16,7 6 0-16,7-3 0 0,10-6 1 15,15-13 1 1,10-9 1-16,0-10 1 15,11-6 2-15,10-6 1 16,1-3 0-16,-8-1 0 16,-3 1-1-16,-8 0 1 0,-6 0-3 15,-7-4 1-15,-8-2-3 16,-10-1 0-16,-7 4-3 16,-11-1 1-16,4 4-2 15,-4 9 0-15,-6 3-4 16,-8 1 0-16,-11-1-10 15,5-3 0-15</inkml:trace>
  <inkml:trace contextRef="#ctx0" brushRef="#br2" timeOffset="196191.44">31665 15917 44 0,'22'12'22'0,"-15"-12"-12"0,-4 0 29 0,1 0-35 16,-4 4 1-16,3 2 3 15,-3 0 0-15,0 4-11 16,-3 2 1-16,-8 4 6 16,-3 6 0-16,-7-3-4 15,-4-1 0-15,-3 1-3 16,3 0 1-16,0 3-1 15,4-3 1-15,7-4 0 16,7 1 0-16,7-3 2 16,7 2 0-16,11 1 0 15,7 3 1-15,3 0 0 16,-4-1 0-16,8 11-1 16,3-1 1-16,-6 0-1 15,-5 3 1-15,-13-2-1 16,-11-4 0-16,-7 3-3 15,-11 3 0-15,-13-2-7 16,-12-1 1-16,-3-12-8 0,4-13 1 16</inkml:trace>
  <inkml:trace contextRef="#ctx0" brushRef="#br2" timeOffset="196458.28">31789 15867 63 0,'35'-3'31'0,"50"-13"-38"16,-50 10 57-16,21-10-50 15,8 0 0-15,21 1-3 16,17-7 0-16,14 0-4 15,-6 0 1-15,-11-3-11 16,-22 9 0-16</inkml:trace>
  <inkml:trace contextRef="#ctx0" brushRef="#br2" timeOffset="205529.74">7821 14440 10 0,'7'0'5'0,"4"-13"6"0,-8 13 6 15,-3 0-12-15,7 0 0 16,-7 0 4-16,0 0 1 16,0 0-12-16,0 0 1 15,0 0 7-15,0 0 1 16,0 0-2-16,0 0 0 0,0 0-1 16,0-6 0-16,0 0-1 15,-7 6 0-15,4-6 0 16,-4 6 0-16,-4 0-1 15,1 0 0-15,-1 0-2 16,-7-4 1-16,4-2-1 16,4 0 0-16,3-3 0 15,-4 2 0-15,-7 4-1 16,1 3 1-16,3-6 0 16,-4 6 0-16,0 0 0 15,-3 3 0-15,7 0-1 16,-4 0 1-16,4-3-1 15,0 3 0-15,4 1 0 16,-1-1 1-16,0 0 0 16,-3 3 0-16,7 0-1 15,0 1 1-15,-3-4 0 0,6 3 0 16,1-6 0-16,-1 3 1 16,0 0-1-16,1 4 0 15,-1-1 0-15,1 3 0 16,-1 1 0-16,1-1 0 15,3 0 0-15,-7 4 0 16,3 0 0-16,4-1 1 16,-7 1-1-16,7-1 0 15,-3 1 0-15,3 2 0 16,0-2 0-16,0-4 1 16,0 7-1-16,0-7 1 0,0 1-1 15,0-1 1-15,0 1-1 16,3-1 1-16,4 0-1 15,-7-2 1-15,0 2-1 16,4 4 1-16,3-4-1 16,-7 1 1-16,0-4-1 15,0 0 1-15,7-3-1 16,3 0 0-16,1 0 0 16,0-3 1-16,-8 0-1 15,11-3 1-15,0 3-1 16,-3-3 1-16,7 3-1 15,-8-6 1-15,4 3-1 16,11-3 1-16,-11 2-2 16,0 1 1-16,-3-3 0 15,-1 0 0-15,1-1-1 16,0 1 1-16,-1 3 0 16,1-6 0-16,-1 5 0 0,1 1 0 15,-1 0 0-15,1 0 1 16,0 3 0-16,-1-3 0 15,4-3-1-15,-3-1 1 16,0 1-1-16,-1 0 1 16,1-4-1-16,-4 1 0 15,3-7 0-15,-6 4 0 16,3-1 0-16,0 1 1 16,0-1-1-16,-3 1 1 0,-1 2-1 15,1 1 0-15,-1 3 0 16,-3-1 1-16,4 1-1 15,-4 0 0-15,3-1 0 16,-3 1 0-16,0 3-1 16,0-3 1-1,0 3 0-15,0-4 0 0,0 7 0 16,0-3 0-16,0 3 0 16,0 0 0-1,0 0 0-15,0 0 0 0,0 3 0 16,0 1 0-16,0-1 0 15,0 0 0-15,0 0-1 16,0 0 0-16,4 0 1 16,6 3 0-16,-10 7 0 15,4 3 1-15,3 3-1 16,-7 2 1-16,7-5 1 16,0 6 0-16,0 3 0 0,4 0 0 15,-1-3 0-15,1-3 0 16,-4-3 0-16,3-1 0 15,-3-2-1-15,1-1 0 16,-5-2-1-16,8 2 1 16,-1-2-1-16,-6-4 0 15,3 0 0-15,3-2 1 16,-3 2-4-16,1 0 1 16,-1-3-6-16,0-3 0 15,3-6-11-15,-10 6 1 16</inkml:trace>
  <inkml:trace contextRef="#ctx0" brushRef="#br1" timeOffset="-214735.41">7292 14951 56 0,'0'19'28'0,"53"-13"-18"0,-32-3 28 15,4 4-33-15,17 2 1 16,14 4 0-16,15-1 0 0,21-2-9 16,7-1 0-16,-1-3 5 15,5-6 1 1,-5-3-6-16,-2-6 1 0,-15-1-6 16,-11 1 0-1,-24 3-11-15,-21-4 0 0</inkml:trace>
  <inkml:trace contextRef="#ctx0" brushRef="#br1" timeOffset="-214180.1">7437 13471 49 0,'0'-3'24'0,"0"0"-15"0,0 0 33 0,-4-1-40 15,1-2 0-15,-5 0 0 16,-2 3 1-16,-22 3-4 15,4 3 0-15,-4 6 2 16,-3 4 1-16,3-4-2 16,0 7 0-16,-3 6-1 15,3 6 1-15,4 7 0 16,7-1 0-16,7 7 0 16,7 0 1-1,10-1-1-15,11-11 1 0,8-7-2 16,6-4 1-16,7-5-6 15,4-16 1-15,3-10-12 16,-3-12 1-16,-11-9-1 0,4-1 1 16</inkml:trace>
  <inkml:trace contextRef="#ctx0" brushRef="#br1" timeOffset="-213834.77">7535 13273 44 0,'0'38'22'0,"-14"9"-28"0,14-31 44 16,0 9-36-16,-7 0 1 16,4 3 1-16,-8 0 0 0,4-2-5 15,3 2 1-15,1-6 3 16,3 0 0-16,-4-7-2 16,4-2 0-16,0-4-1 15,0-2 1-15,4-4-3 16,3-6 0-16,0-4 0 15,4-2 0-15,-1-1 0 16,4-2 1-16,0 2 0 16,1 7 0-16,2 6 1 15,1 7 1-15,3 6-1 16,-7 6 1-16,4-1-1 16,-4 5 0-16,0-1-4 15,0-3 1-15,0-10-8 16,4-2 1-16,7-10-4 15,-8-10 1-15</inkml:trace>
  <inkml:trace contextRef="#ctx0" brushRef="#br1" timeOffset="-213563.76">7959 13556 43 0,'10'-3'21'0,"-3"-4"-19"0,-7 7 41 0,4 3-42 0,-4-3 0 16,-4 4 0-16,-3-1 1 15,-14 0-3-15,3 6 1 16,-3 7 0-16,-7 0 1 16,7 6-1-16,0-1 0 15,3 5-1-15,4-1 0 0,7 6-2 16,7-9 0-16,3-3 0 16,12-7 1-16,2-9-1 15,8-9 1-15,-4-6-2 16,7-1 1-16,-10-9-8 15,3 0 1-15,0-9-2 16,-3 3 1-16</inkml:trace>
  <inkml:trace contextRef="#ctx0" brushRef="#br1" timeOffset="-213232.94">8216 13468 46 0,'18'16'23'0,"-18"-1"-23"16,3-8 46-16,-3-4-44 15,-3-3 0-15,-4 3 0 16,-7 0 0-16,0 6-3 16,-8 1 0-16,1-1 2 0,-3 1 0 15,2-1-1-15,5 0 0 16,3-2-1-16,-8 2 1 16,8 0-1-16,4 1 1 15,6-4-1-15,-6 7 0 16,10-4 0-16,0 0 1 15,10 4 0-15,4 0 0 16,8-7 0-16,2-3 0 16,-3-3-1-16,8-3 1 15,-8 3 0-15,0-3 0 16,-3 0-3-16,-4-4 1 0,0 1-9 16,-4-3 1-1,1-13-5-15,0 0 1 0</inkml:trace>
  <inkml:trace contextRef="#ctx0" brushRef="#br1" timeOffset="-212451.79">8502 13336 53 0,'3'6'26'0,"8"1"-33"0,-11-4 50 15,0 0-44-15,0 3 1 16,-3 4-1-16,-1-1 0 16,-3 4 1-16,-4 2 1 15,1-2-3-15,-4-1 0 16,3 1-1-16,1-1 1 16,2 1 0-16,5-4 1 15,3-2-1-15,3-1 0 0,5-3 3 16,-1 0 0-16,7 7 0 15,-11-4 0-15,4 3 0 16,0 1 0-16,-3-4-1 16,-8 3 1-16,1 1-1 15,-1-1 0-15,-6 4-1 16,-4-4 0-16,3 4 0 16,-3-1 1-16,3 1 0 15,4-4 0-15,4 1 0 16,-4-4 1-16,14 0 0 31,3-3 1-31,1-6 0 16,7-3 0-1,6-4 1-15,-3-5 0 16,8-1 0-16,-1-6 1 0,0 3-2 16,4-3 1-16,-4 0-1 0,-3-3 0 0,-1 0-2 0,-6 0 0 15,-4 0-1-15,-7 0 1 16,-3 6-2-16,-1 4 1 15,-10 5-1-15,0 7 1 16,-3 9-1 15,-1 7 0-15,-3 9 1 0,0 6 0-16,7-6 1 0,3-3 0 0,8 3 0 15,3-3 1-15,7-1 0 0,7-2 0 0,7-7-1 0,4-2 0 16,-4-4-8-16,-3-6 0 0,-14-7-8 15,6 10 1-15</inkml:trace>
  <inkml:trace contextRef="#ctx0" brushRef="#br1" timeOffset="-211011.31">6336 8118 49 0,'3'13'24'0,"-3"9"-18"15,7-16 25-15,-7 10-29 16,4 15 0-16,0-6-1 16,-1 19 1-16,-3 22-3 15,4 15 1-15,-4 23 1 16,7 18 0-16,-7 16-1 15,0 13 0-15,0-1 0 0,0-12 0 16,0 3-2-16,0-6 1 16,-4-16-2-16,4-22 0 15,-3-21-3-15,3-20 0 16,3-28-9-16,-3-28 1 16</inkml:trace>
  <inkml:trace contextRef="#ctx0" brushRef="#br1" timeOffset="-209990.58">6495 8099 28 0,'10'19'14'0,"1"-13"-6"15,-11-6 15-15,0 0-20 16,3 4 1-16,4-8 1 0,0 1 0 15,15-3-7-15,-1 6 1 16,0 0 4-16,14 0 0 16,11 3-1-16,3 0 1 15,8 0-1-15,6-3 0 16,15 0 0-16,3 0 1 16,11 0-1-16,7-3 1 15,14 0-2-15,7 3 1 16,10 0-1-16,1 3 0 0,10 4-1 15,14-1 1-15,-3 0-1 16,6-3 0 0,15-3 0-16,-7 0 1 0,3 0-1 15,11-3 1-15,-7 0-1 16,14 3 1-16,11-3 0 16,-4-3 0-16,14 6-1 15,-4 3 1-15,19 3-1 16,10 0 1-16,-4 4-1 15,11-1 0-15,-18 4 0 16,21-1 0-16,-10 1 0 16,14-1 0-16,-7 1 0 15,3-1 0-15,4 4 0 16,-7-7 0-16,0-5 0 16,-14-11 0-16,0-5 0 15,0-7 0-15,-11-6 0 16,0 0 0-16,-10-3-1 15,-4-1 1-15,-4 1-1 0,-6 0 1 16,-18-3 0-16,-1 15 0 16,-6-6-1-16,-18 0 1 15,-7-3-1-15,-6 0 1 16,-12-3 0-16,-3-1 0 16,-11 4-1-16,-13 6 1 15,-15 4 0-15,-4-1 0 16,-6 10 0-16,-8-4 0 15,-6 4 0-15,-11 3 0 16,0-3 0-16,-11 6 0 0,-3 3 0 16,-8 6 0 46,-3 7 0-62,-6 12 0 16,-8 7-1-16,-7 15 1 0,-4 9-1 0,-3 23 0 0,-11-4 0 0,-3 10 0 0,-7 9 0 0,7 13 1 0,-4 3-1 15,0 6 1-15,8 7 0 16,3-1 0-16,7 4 0 16,0-1 1-16,3-6-1 15,-3-9 1-15,-4-9-2 16,-3-4 1-16,-17-12-8 16,-26-10 1-16,-35-2-8 15,-10-1 1-15</inkml:trace>
  <inkml:trace contextRef="#ctx0" brushRef="#br2" timeOffset="-204494.22">7909 16397 48 0,'0'6'24'0,"-17"-12"-16"0,10-1 25 15,-8-5-32-15,-13 2 0 0,0 1 1 16,-14 6 0-16,-4 0-3 16,0 6 1-16,-3 3 1 15,3 10 1-15,0 3-2 16,4 3 1-16,-1 6-2 16,8 6 0-16,3-2-1 15,15 2 1-15,9 1 0 16,12-1 0-16,10 1 1 15,11-7 1-15,-4-3 0 16,7-9 1-16,7-4 0 16,8-5 1-16,-4-11-1 15,-1-8 0-15,1-4-1 16,4-9 0-16,-8-3 0 16,-3 0 1-16,-1 3-2 15,-13 3 1-15,0 6-1 16,-4 3 1-16,-4 10 0 0,1 13 1 15,-11 2-1 1,0 4 0-16,0 6 0 0,-7 9 1 16,7 10-1-16,0-3 0 15,7 2-1-15,-7-5 0 16,0-1-3-16,7-2 0 16,0-7-15-16,4-19 0 15</inkml:trace>
  <inkml:trace contextRef="#ctx0" brushRef="#br2" timeOffset="-202770.41">28268 14268 29 0,'0'18'14'0,"0"-2"-8"15,0-16 15-15,0 0-19 16,0 3 1-16,0 0 2 16,-3 0 1-16,-4 1-7 15,-4-1 1-15,-7 3 4 16,-3 0 0-16,-4 0-2 15,-3 4 0-15,4 6-2 16,-5-4 1-16,1 4-3 16,3-1 0-16,-3 4-2 0,3 3 1 15,4 3 0-15,7 0 0 16,4 1 0-16,10-5 1 16,14-2 2-16,0-6 1 15,3-4 1-15,1-3 1 16,3-2 0-16,0-11 0 15,-3-5-1-15,0-4 1 16,-4-3-3-16,0 1 1 16,-3-1-1-16,-1 3 0 15,-3 7-1-15,0-4 0 16,-7 4 0-16,0 9 1 16,0 3-1-16,-3 3 1 15,-1 3-1-15,1 4 1 16,-1 3 0-16,1 3 1 15,3 2 0 1,3-2 0-16,1 0 0 0,3 6 0 0,-4-3-1 16,4 0 1-16,-3-6-5 15,3-1 0-15,3-8-8 16,1-4 0-16</inkml:trace>
  <inkml:trace contextRef="#ctx0" brushRef="#br2" timeOffset="-202509.79">28515 14500 56 0,'4'22'28'0,"10"-4"-37"0,-14-18 51 16,0 3-45-16,0-3 1 15,0 0-19-15,-4-6 1 16,-3 0 17-16,4 3 0 0</inkml:trace>
  <inkml:trace contextRef="#ctx1" brushRef="#br2" timeOffset="-214580.27">23675 12308 0,'0'0'15,"0"0"1,0 0-16</inkml:trace>
  <inkml:trace contextRef="#ctx0" brushRef="#br2" timeOffset="-201253.48">27838 15926 36 0,'0'3'18'0,"3"-6"-9"16,-3 3 18-16,0 0-23 15,0 0 0-15,0 0 2 16,0 0 0-16,-3 0-9 15,-1 0 1-15,-6-3 5 16,-5 3 0-16,-6 0-2 16,-3 0 0-16,-5 0-2 15,-2 3 1-15,-5 7-2 16,5-1 0-16,-1 7-1 0,4 3 1 16,3 3-2-1,7-4 1-15,4 1 0 0,7 0 0 16,4 0 2-16,6 0 1 15,8-7-1-15,3-6 1 16,3-2 1-16,5-4 1 16,2-7-1-16,1 1 0 15,0-6-1-15,-1-10 1 16,-2 0-1-16,-5 0 0 0,-3 0-1 16,-3 3 1-16,-4 10-1 15,0 2 1-15,-3 4-1 16,-1 9 1-16,-3 7-1 15,0 9 0-15,0-3 1 16,0 3 0 0,0 6-1-16,0 6 1 0,0 1-3 15,0-4 1-15,0-6-8 16,0-3 0-16,0-6-1 16,0-7 0-16</inkml:trace>
  <inkml:trace contextRef="#ctx0" brushRef="#br2" timeOffset="-200876.7">28346 15757 42 0,'0'3'21'0,"-21"-3"-30"0,10 6 44 15,-3 7-35-15,-7 6 1 16,-8 3 3-16,1 6 1 0,-4 6-5 15,1 13 1-15,-1 7 2 16,4 12 0-16,0-1 0 16,6 4 0-16,12-6-3 15,10-3 1-15,7-10-6 16,10-6 1-16,8-19-10 16,3-13 0-16</inkml:trace>
  <inkml:trace contextRef="#ctx0" brushRef="#br2" timeOffset="-200216.75">29792 15581 39 0,'21'35'19'0,"22"40"-13"0,-29-59 25 16,7 18-29-16,4 7 1 15,-1 16 1-15,-3-1 0 16,-3 10-6-16,-14 6 1 16,-19-3 2-16,-16 3 1 15,-8 0-5-15,-10-3 1 16,-8-6-12-16,-3-16 1 15</inkml:trace>
  <inkml:trace contextRef="#ctx1" brushRef="#br2" timeOffset="-210185.49">26811 12063 0</inkml:trace>
  <inkml:trace contextRef="#ctx0" brushRef="#br2" timeOffset="-197018.8">30603 16140 44 0,'0'3'22'0,"4"-6"-11"0,-4 3 22 0,0 0-31 16,0 0 0-16,4 0 1 15,3-4 0-15,7 4-4 16,7 4 1-16,7-1 2 15,4 3 1-15,10 0-2 16,4 4 0-16,3-1-1 16,-3-3 0-16,-7 1-6 15,-4-1 1-15,-13-3-11 16,-12 0 1-16</inkml:trace>
  <inkml:trace contextRef="#ctx0" brushRef="#br2" timeOffset="-196821.45">30491 16475 63 0,'38'31'31'0,"26"-27"-36"0,-39-4 53 15,13 0-49-15,1 0 1 16,0 0-4-16,-4-4 0 15,-6 4-11-15,-12-3 1 16</inkml:trace>
  <inkml:trace contextRef="#ctx0" brushRef="#br2" timeOffset="-190549.33">25601 17660 48 0,'21'13'24'0,"-3"-32"-15"0,-15 13 25 0,4 0-31 16,4-4 0-16,-4 1 2 15,0-1 1-15,0 1-7 16,-7 0 1-16,-7-1 4 16,0-5 0-16,-7 2-2 15,-11 0 1-15,-3 4-2 16,-7 6 0-16,-4 6-3 15,-3 3 1-15,-4 10-3 16,3 12 1-16,-2 4-1 16,2 2 0-16,12 1-1 15,2-1 1-15,12 1 0 0,13-1 1 16,15 1 2-16,6-7 1 16,12-6 1-16,13-4 1 15,7-14 1-15,1-11 0 16,-1-8 0-16,-10-4 0 15,-7 0-1-15,-1-3 0 16,-2 0-2-16,-1-3 0 16,-3 3 0-16,-1 3 0 15,-6 4 0-15,0 8 1 16,-8 14-1-16,-6 5 0 16,-4 7 0-16,-4 9 1 0,-3 7-1 15,0-1 1-15,0 7-2 16,0 0 1-16,7-4-2 15,3-5 0-15,1-7-5 16,10-10 0-16,7-5-9 16,7-10 0-16</inkml:trace>
  <inkml:trace contextRef="#ctx0" brushRef="#br2" timeOffset="-190290.17">26158 17758 58 0,'11'18'29'0,"3"-27"-33"0,-7 9 48 15,-7 0-42-15,11 0 1 16,6 0 0-16,5 0 0 15,2 3-5-15,1 0 1 16,-4 0-2-16,-3 1 1 16,-1-1-15-16,-2 0 1 15</inkml:trace>
  <inkml:trace contextRef="#ctx0" brushRef="#br2" timeOffset="-190098.23">26187 17990 59 0,'14'-3'29'0,"-4"21"-28"15,1-14 42-15,3-8-42 16,7 11 0-16,4-1-2 16,0-3 1-16,-4 0-7 15,-4-6 1-15,1-3-10 16,0 0 0-16</inkml:trace>
  <inkml:trace contextRef="#ctx0" brushRef="#br2" timeOffset="-189557.32">27220 17795 60 0,'7'7'30'0,"11"-7"-25"16,-11 0 49-16,4 3-52 0,-1 0 1 16,8 0 0-16,7 3 0 15,3 1-5-15,4-1 1 16,-8-3-3-16,-3 0 1 15,8-6-16-15,6-3 1 16,-3-4-2-16,-1-2 1 16</inkml:trace>
  <inkml:trace contextRef="#ctx0" brushRef="#br2" timeOffset="-189212.52">28180 17428 59 0,'10'7'29'0,"-20"-1"-42"16,6 0 56-16,-6 4-43 16,-4-1 0-16,-4 4 0 15,0-4 0-15,-3 0 0 16,4 1 0-16,2-1-1 15,1-3 1-15,4 1 0 16,6-4 1-16,4 3-1 16,7 0 1-16,4 7-1 15,7 6 1-15,3 6 0 16,7 0 1-16,0 3-2 16,-3-6 1-16,-11 3-3 0,-11 0 1 15,-13 0-5-15,-11-3 1 16,-4-9-11-16,-3-7 1 15</inkml:trace>
  <inkml:trace contextRef="#ctx0" brushRef="#br2" timeOffset="-188791.56">28176 17425 48 0,'25'-3'24'0,"14"0"-15"0,-29 0 36 0,8 3-40 16,3 0 0-16,0 0 2 16,4 0 0-16,17-3-10 15,8 0 1-15,20-1 6 16,8 1 0-16,3-3-3 16,-10 0 0-16,-1-1-1 15,1-2 0-15,-15 0-1 16,-3-1 0-16,-14 1 0 15,-7-1 0-15,-8 1-1 16,-6 3 1-16,-7 6-1 16,-15 6 1-16,-14 3-1 15,-6 7 0-15,-11 3 0 16,-18 9 0-16,-21 19-1 16,-4 10 1-16,-14 9 0 15,8 18 1-15,-12-12-2 0,-3 0 0 16,11-3-1-16,11-12 1 15,6-7-3-15,8-9 0 16,10 3-6-16,7-10 0 16,7-2-2-16,11-7 0 15</inkml:trace>
  <inkml:trace contextRef="#ctx0" brushRef="#br2" timeOffset="-188266.03">28434 17908 46 0,'-14'6'23'0,"7"1"-21"15,7-4 45-15,0 0-43 16,3 3 0-16,4 1 3 15,4-1 0-15,3 0-8 16,11 0 0-16,-1-3 6 16,5 1 0-16,2-1-2 15,5 0 0-15,-1 0-2 16,-7-3 0-16,-7 0-1 16,-7 3 1-16,-7 3-2 0,-10 1 0 15,-4-1-1-15,-4-3 0 16,-3 3-1-16,-3 1 0 15,-5 2-1-15,1-3 0 16,4 4 0-16,2-1 0 16,5 4 2-16,6-4 0 15,4 1 1-15,7 2 1 16,4 1 1-16,0 9 0 16,6-1 0-16,-3 1 0 15,0 7-1-15,-6-7 0 16,-8 0 0-16,-8-4 0 15,-6 1 0-15,-10 0 0 0,-15-3-3 16,7-4 1-16,0-2-5 16,-3-4 1-16,7-3-10 15,0-6 1-15</inkml:trace>
  <inkml:trace contextRef="#ctx0" brushRef="#br2" timeOffset="-187861.48">29185 17983 52 0,'18'-3'26'0,"0"13"-26"15,-18-10 43-15,0 0-43 16,0-3 0-16,-7 3 0 0,-8 3 1 15,-6 0-2 1,-10 0 1-16,-8 0 0 0,3 3 1 16,-2 4-1-16,-5-1 0 15,-3 10-1-15,4 9 0 16,3 7 0-16,4 9 1 16,10-4-1-16,11-2 0 15,14-7 0-15,14-6 1 16,11-6 1-16,0-6 0 15,14-7 1-15,3-6 0 16,4 0 0-16,-11 0 1 0,-7 0-1 16,-7-3 0-16,-14-3-1 15,-14-1 0-15,-14 4-1 16,0 0 1-16,-11 6-4 16,-17-3 0-16,-8 0-14 15,5-3 1-15</inkml:trace>
  <inkml:trace contextRef="#ctx0" brushRef="#br2" timeOffset="-185562.41">4703 17632 46 0,'0'-6'23'0,"10"15"-12"0,-10-9 24 0,0 0-33 16,0 0 0-16,0 0 2 15,0 0 1-15,4 3-6 16,-4 4 1-16,0 2 2 16,-4 4 1-16,-6 2-2 0,-8 1 1 15,-3 3-2-15,-11 0 0 16,4 3-3-16,0 0 0 16,6 3-1-16,1 0 1 15,0 0-2-15,14 3 1 16,0-6 1-16,14-6 1 15,11 3 2-15,3 2 0 16,7-2 2-16,4 0 1 16,0-3 0-16,-1 3 1 15,5-1-1-15,-12-5 1 0,1 6-2 16,-14 3 1-16,-1 6-3 16,-17 10 0-16,4-4-1 15,-19 1 0-15,-2-1-4 16,-8-3 0-16,0-2-10 15,-7-4 0-15,11-6-1 16,7-7 0-16</inkml:trace>
  <inkml:trace contextRef="#ctx0" brushRef="#br2" timeOffset="-185218.22">5129 18137 55 0,'22'16'27'0,"-22"-23"-39"0,0 4 56 15,0-3-43-15,-11 0 0 16,-3 0-1-16,0 2 1 16,-14 8-1-16,6-4 0 15,-6 9 1-15,-4 10 1 16,1 12-2-16,2 0 1 15,8 4-1-15,0 3 0 16,3-4-1-16,18-3 0 16,4-9 0-16,14-9 0 15,10-16 2-15,11-10 1 16,-8-2 1-16,-2-10 0 16,2-4-1-16,-9 1 1 0,-5 0-8 15,-3-4 1-15,-3 4-13 16,-8 0 0-16</inkml:trace>
  <inkml:trace contextRef="#ctx1" brushRef="#br2" timeOffset="-194597.66">10361 18178 0,'0'0'0,"0"0"16,0 0-16,0 0 15,0 0 1,0 0-16</inkml:trace>
  <inkml:trace contextRef="#ctx0" brushRef="#br2" timeOffset="-179783.82">5433 18040 28 0,'7'-3'14'0,"-4"-4"0"0,4 7 15 0,-3 0-24 16,3 4 1-16,-3 5 2 15,-1-3 1-15,1 4-12 16,3 2 0-16,-14 7 7 15,0 6 1-15,-4 10-7 16,-10 2 1-16,0-5-10 16,-11-7 1-16,4-6-5 15,-1-13 1-15</inkml:trace>
  <inkml:trace contextRef="#ctx0" brushRef="#br2" timeOffset="-178898.06">6795 18027 53 0,'0'19'26'0,"17"-9"-21"0,-10-4 26 15,0 0-29-15,0 7 1 16,4 2 2-16,-1 7 1 15,-2 6-8-15,-5 10 1 16,-3-3 4-16,-3 5 0 16,-1 1-2-16,0-3 0 15,-6-4-3-15,-1-9 1 16,4-6-2-16,0-13 1 0,4-15-1 16,-1-10 1-16,4-15-1 15,0-10 1-15,4-6 1 16,-1-4 0-16,4 1-1 15,0 9 1-15,4 3-1 16,-1 4 1-16,-2 5-1 16,2 4 1-16,1 3 0 15,-1 6 0-15,8 4 1 16,-4-1 1-16,4 3 0 16,6 4 0-16,12 0 1 15,-8 9 0-15,4 3 1 16,-11 9 1-16,0 7-2 15,-3-6 1-15,-8 5-2 16,-6 11 1-16,-8-1-3 16,-17 0 1-16,-4-3-7 15,1 0 0-15,-8 0-10 16,7-6 1-16</inkml:trace>
  <inkml:trace contextRef="#ctx0" brushRef="#br2" timeOffset="-178597.1">7581 17789 46 0,'18'13'23'15,"-8"-1"-22"-15,-10-9 35 16,0 0-37-16,-7 7 1 0,-3-1 0 15,-8 7 0-15,1 9 0 16,-5-6 1-16,-2 9-1 16,-12 3 0-16,5 4 0 15,2 2 1-15,1 1-1 16,11 3 1-16,6 0-2 16,7-4 0-16,11-15-6 15,8 0 1-15,9-9-7 16,1-16 0-16</inkml:trace>
  <inkml:trace contextRef="#ctx0" brushRef="#br2" timeOffset="-178372.29">8019 17833 52 0,'0'19'26'0,"-14"15"-28"0,6-21 46 15,-9 6-44-15,-4-4 1 16,-18 13 0-16,-3 4 1 16,-1 5-3-16,1 11 1 15,3 2-2-15,4-10 0 16,7 1-6-16,6-9 1 16,8-10-9-16,4-10 1 0</inkml:trace>
  <inkml:trace contextRef="#ctx0" brushRef="#br2" timeOffset="-178161.67">7684 17902 30 0,'7'19'15'0,"10"25"-3"0,-10-38 17 0,4 6-24 16,3 7 0-16,4 3 2 15,-1 3 1-15,8 0-11 16,7 10 1-16,-1-1 6 15,1 4 1-15,0-7-5 16,-11 4 0-16,0-4-5 16,-7-6 0-16,4-12-10 15,0-10 1-15</inkml:trace>
  <inkml:trace contextRef="#ctx0" brushRef="#br2" timeOffset="-177922.16">8121 17620 60 0,'7'66'30'0,"28"18"-39"0,-17-59 53 15,0 10-44-15,3-4 0 0,7 13 0 16,-3 0 1-1,-1 0-2-15,-13 3 0 16,-8 3-6-16,-6 0 0 0,-15-6-9 16,1-9 1-16</inkml:trace>
  <inkml:trace contextRef="#ctx0" brushRef="#br2" timeOffset="-177409.02">8756 17918 59 0,'14'15'29'0,"11"-2"-35"0,-15-13 51 0,8 0-44 15,10-3 0-15,4 0 1 16,3-1 0-16,-7 4-3 15,1 0 1-15,-5 0-2 16,-2 0 0-16,-5 4-10 16,-3-1 0-16,-10 0-5 15,-8-3 1-15</inkml:trace>
  <inkml:trace contextRef="#ctx0" brushRef="#br2" timeOffset="-177242.39">8805 18143 49 0,'0'19'24'0,"14"0"-23"0,-6-16 43 16,6-3-44-16,10 0 1 15,5-3-3-15,13 0 0 16,-3-7-5-16,7 4 0 16,3 0-8-16,-3 0 1 15</inkml:trace>
  <inkml:trace contextRef="#ctx0" brushRef="#br2" timeOffset="-176989.84">9574 18052 65 0,'7'-3'32'0,"22"6"-44"16,-15-3 60-16,3 0-50 15,12-3 1-15,6 0-8 16,7-3 0-16,-3 0 1 16,0-4 0-16,-4-2-9 15,-3-1 1-15</inkml:trace>
  <inkml:trace contextRef="#ctx0" brushRef="#br2" timeOffset="-176646.53">10379 17554 49 0,'21'28'24'0,"-18"-22"-28"0,-6-3 47 0,-4 1-42 15,-4 2 1-15,-3 3-1 16,-3 1 1-16,-5 5-3 16,5 7 1-16,-4 0 1 15,3-6 0-15,-3 3 0 16,3-4 0-16,4-2-1 16,3-4 0-16,1 1 1 15,6-1 0-15,8 1 0 16,3-1 0-16,3 0-1 15,12 4 1-15,2 0-1 16,1 2 1-16,-4 1-3 16,-10 0 0-16,-11 2-8 15,-11-2 1-15,-6-3-7 16,-12-10 0-16</inkml:trace>
  <inkml:trace contextRef="#ctx0" brushRef="#br2" timeOffset="-176240.01">10298 17548 63 0,'56'9'31'0,"39"-22"-38"0,-74 10 59 16,4 3-51-16,7-3 0 15,3 0-1-15,4-3 1 16,-4-1-2-16,1 1 0 15,6 0 1-15,4 0 0 0,7-4-1 16,0-2 1-16,3-4-1 16,0 3 1-16,-3 1-1 15,-3 3 1-15,-8-1 0 16,-7 7 0-16,-6 6-1 16,-12 3 1-16,-13 13-1 15,-11 6 1-15,-11 4-1 16,-10 11 0-16,-18 10 0 15,-18 4 0-15,-3 15-2 16,-24 0 0-16,-5 12-1 16,-9 20 1-16,-1-4-3 15,11 0 1-15,-1-6-4 16,15-28 0-16,11-10-4 16,10-12 1-16,14-4-1 15,11-18 1-15</inkml:trace>
  <inkml:trace contextRef="#ctx0" brushRef="#br2" timeOffset="-175744.67">10668 18049 56 0,'0'32'28'0,"0"-17"-38"0,4-12 63 0,-1 4-51 15,4-1 0-15,4 0 3 16,3 4 0-16,0-4-6 16,0 0 1-16,7 4 3 15,7-4 0-15,1 0-1 16,-5-3 0-16,-6-3-2 15,-4 3 0-15,-10 10-2 16,-11-4 1-16,0 4-2 16,-8-1 1-16,1 1-3 15,0 0 1-15,0-1 0 16,3-2 1-16,1-1 0 16,3 0 0-16,3 1 2 15,4 2 0-15,0 1 3 16,4-1 0-16,6 1 0 15,5-1 1-15,-1 1-1 16,-4 0 1-16,-3-1-2 0,-10 4 1 16,-8 6-3-16,-3 3 0 15,-11-10-4-15,-10 4 1 16,-4-9-12-16,0-1 0 16,8-9-1-16,10-6 1 15</inkml:trace>
  <inkml:trace contextRef="#ctx0" brushRef="#br2" timeOffset="-175339.73">11201 18074 48 0,'31'7'24'0,"-9"8"-25"15,-15-15 48-15,-4 3-45 16,1-3 1-16,-1 4 0 15,1-1 0-15,-11 3-5 16,-7 3 1-16,-8 4 2 16,-6 6 1-16,-7 12-2 15,0-3 1-15,-8 1-1 16,-3 5 0-16,1 7-1 16,2 6 0-16,8-10-1 15,3 11 1-15,15-8-1 16,6-8 1-16,11-7-1 15,14-10 1-15,18-8 1 16,14-14 1-16,7 4 0 0,3-6 1 16,-6-4 0-1,-5-2 0-15,-9 2 0 0,-12 1 0 16,-13 2-2-16,-18 7 0 16,-21 3-3-16,-11 3 1 15,-14 0-9-15,-7-3 0 16,-7-3-5-16,0 0 0 15</inkml:trace>
  <inkml:trace contextRef="#ctx0" brushRef="#br2" timeOffset="-174935.25">11920 17704 57 0,'14'0'28'0,"-3"3"-32"0,-11-3 52 16,0 0-48-16,-3 4 0 16,-8 5 2-16,0-3 0 15,-13 10-2-15,-12 15 0 16,-13 16 1-16,-4 13 1 16,-3 18-1-16,-1 10 0 15,4 12-1-15,0 1 1 16,11-13-2-16,7-16 0 15,14-16-6-15,10-9 1 16,15-19-11-16,13-24 0 16</inkml:trace>
  <inkml:trace contextRef="#ctx0" brushRef="#br2" timeOffset="-174106.62">12450 18074 56 0,'0'10'28'0,"-18"9"-25"0,14-10 29 16,-6 7-32-16,-18 18 1 16,-8 4 0-16,-10 6 0 15,1 9-2-15,-8-3 1 0,3-6 0 16,4 0 0 0,4-3-5-16,14-10 0 0,10-9-10 15,8-16 1-15</inkml:trace>
  <inkml:trace contextRef="#ctx0" brushRef="#br2" timeOffset="-173878.75">12153 18090 55 0,'7'35'27'0,"11"21"-29"15,-8-34 43-15,5 6-40 16,6 10 1-16,11 9-1 0,-1 0 1 16,-3-6-5-16,-3-1 1 15,-4 1-3-15,-7-9 1 16,4-7-12-16,-7-10 1 16</inkml:trace>
  <inkml:trace contextRef="#ctx0" brushRef="#br2" timeOffset="-173580.81">12679 18244 58 0,'-4'3'29'0,"11"-3"-31"16,0 6 49-16,4 4-46 15,7-1 1-15,6-3-1 16,12 0 0-16,2 4-3 16,1-4 1-16,-3-12-2 15,2 0 1-15,-6-7-8 16,-7 1 0-16,-8-7-7 15,-6-3 1-15</inkml:trace>
  <inkml:trace contextRef="#ctx0" brushRef="#br2" timeOffset="-173353.94">12936 17993 48 0,'-3'16'24'0,"3"9"-19"0,0-16 39 16,0 10-42-16,0 6 0 15,0 16 0-15,0 9 1 16,-7 9-6-16,-7 1 1 16,3 0-2-16,1-1 0 15,-1-9-12-15,4-15 1 16</inkml:trace>
  <inkml:trace contextRef="#ctx0" brushRef="#br2" timeOffset="-172922.27">13339 17889 56 0,'10'29'28'0,"1"-1"-19"15,-8-22 44-15,4 0-50 16,0-3 0-16,4 1 1 15,3 2 1-15,0-3-6 16,11-3 0-16,-4 6 4 16,4-6 0-16,3 3-2 0,0 4 1 15,-3-4-2-15,-4 0 0 16,-3 3-1-16,-11-3 0 16,-7 4-3-16,-7-1 0 15,-7 3-2-15,-1 1 0 16,-2 2-2-16,-1 1 1 15,1-1 0-15,2-2 0 16,1-1 4-16,7 4 0 16,4-4 3-16,10 1 0 15,3 2 3-15,1 1 0 16,10 9 1-16,4 6 0 16,3-3-2-16,0-3 1 15,-7 0-2-15,-6 3 1 16,-15 3-2-16,-15 7 0 0,-6-1-4 15,-11-3 1-15,-10 1-10 16,-7-4 1-16,-1-15-5 16,8-10 1-16</inkml:trace>
  <inkml:trace contextRef="#ctx0" brushRef="#br2" timeOffset="-172591.8">13748 17645 38 0,'-4'44'19'0,"8"6"-7"0,-1-41 30 16,4 4-38-16,4 6 0 15,7 6 5-15,3 6 1 16,7 0-12-16,0 4 1 16,-3-1 6-16,-4 4 0 15,0 3-2-15,-10 12 0 16,-11 0-5-16,-11 10 1 0,-13 0-5 16,-1 0 1-1,0-16-9-15,4-13 1 16,-4-12-6-16,8-13 1 15</inkml:trace>
  <inkml:trace contextRef="#ctx0" brushRef="#br2" timeOffset="-172202.22">14101 17541 39 0,'3'-3'19'0,"8"6"-10"16,-8 0 30-16,4 4-36 15,4-1 1-15,-1 3 3 16,5-2 0-16,-1 2-8 0,10-6 1 16,5 3 6-16,2-2 1 15,5-1-3-15,-5 0 0 16,-2 3-2-16,-8 0 1 15,-7 4-3-15,-7 5 0 16,-11 1-2-16,-6 6 1 16,-4-3 0-16,-4-3 1 15,-3 2-1-15,3 4 1 16,4 3 1-16,4 4 0 16,2-4-1-16,8-3 1 15,8-7-2-15,6-2 0 16,10-13-5-16,8-13 1 0,7-2-14 15,-4-4 1-15</inkml:trace>
  <inkml:trace contextRef="#ctx0" brushRef="#br2" timeOffset="-171721.22">15109 17510 58 0,'0'0'29'0,"-10"12"-33"0,3-5 43 16,-4 5-38-16,-6 7 1 15,-5 16 1-15,-9-1 0 0,-5 16-4 16,-6 13 1-16,-11 6 3 16,7 16 0-16,4 12 0 15,10 6 0-15,4-2-1 16,7-10 1-16,3-10-2 16,11-12 1-16,14-12-9 15,14-17 1-15,4-24-13 16,14-13 0-16</inkml:trace>
  <inkml:trace contextRef="#ctx0" brushRef="#br2" timeOffset="-170851.01">15695 17911 25 0,'4'25'12'0,"-4"-12"0"16,0-13 13-16,0 0-22 15,0 0 0-15,-4 3 5 16,-3 0 0-16,-7 3-9 16,-11 1 1-16,-10 5 5 15,-4 10 0-15,-10 10-1 16,-1 5 0-16,1 7-4 16,0 3 0-16,6 0-6 15,12-6 1-15,6-7-9 16,0-15 0-16</inkml:trace>
  <inkml:trace contextRef="#ctx0" brushRef="#br2" timeOffset="-170611.15">15438 17936 45 0,'7'44'22'0,"3"22"-17"0,-3-47 34 0,0 12-37 16,4 7 0-16,3 6 0 16,7 3 0-16,4 3-3 15,3-3 0-15,-3-6 0 16,-4-7 1-16,-3-12-6 16,-1-12 1-16,-3-17-10 15,-3-11 1-15</inkml:trace>
  <inkml:trace contextRef="#ctx0" brushRef="#br2" timeOffset="-170234.7">15949 17532 59 0,'4'28'29'0,"10"-22"-33"0,-7-2 52 16,0 2-47-16,3 3 1 16,5-3 4-16,6 4 0 15,3-1-7-15,1 4 1 16,-4-1 3-16,-3 1 0 16,-4 3-2-16,-10-1 1 15,-8 1-4-15,-7-4 1 16,-10 1-3-16,-3 0 1 15,-1-1-1-15,4 1 1 16,0-1 0-16,6-2 0 0,1-1 2 16,4 0 0-16,6 4 1 15,4-4 0-15,7 1 0 16,7-1 0-16,11 1-5 16,7-4 0-16,3 0-12 15,-3-3 1-15</inkml:trace>
  <inkml:trace contextRef="#ctx0" brushRef="#br2" timeOffset="-169980.72">16097 18165 61 0,'14'19'30'0,"22"-31"-34"0,-22 12 50 16,3 0-46-16,5-4 0 15,-1 1-1-15,0 0 1 16,4-3-5-16,-4-4 1 16,0-2-11-16,-3-4 1 15,-8-6-3-15,-3-6 1 16</inkml:trace>
  <inkml:trace contextRef="#ctx0" brushRef="#br2" timeOffset="-169780.83">16284 17990 45 0,'-7'37'22'0,"-10"42"-31"15,13-60 43-15,0 12-33 16,1 7 0-16,-4 2-1 15,3 4 1-15,1-3-7 16,3-10 1-16,3-12-6 16,-3-13 0-16</inkml:trace>
  <inkml:trace contextRef="#ctx0" brushRef="#br2" timeOffset="-169500.08">16722 17858 39 0,'-7'41'19'0,"-25"6"-20"0,25-41 30 16,-7 0-29-16,-4 4 1 16,0 5 2-16,-3 7 0 15,0 3-2-15,3 1 0 16,4-1 2-16,4 3 1 15,3-6-1-15,3 0 0 16,8-3-2-16,6-1 1 0,11-8-4 16,8-7 0-16,6-9-5 15,0-7 1-15,-3-9-7 16,0 0 1-16,-1-9-2 16,-2 6 1-16</inkml:trace>
  <inkml:trace contextRef="#ctx0" brushRef="#br2" timeOffset="-169274.68">16902 17908 53 0,'-18'47'26'0,"0"-3"-38"16,15-28 57-16,-4 6-43 15,0 9 0-15,0 4 1 16,-4 12 1-16,0-7-5 15,1-2 0-15,-1 0 1 0,4-4 0 16,4-9-6-16,3-9 0 16,7-13-10-16,0-9 0 15</inkml:trace>
  <inkml:trace contextRef="#ctx0" brushRef="#br2" timeOffset="-169055.81">17074 17381 50 0,'0'41'25'0,"8"69"-18"0,-5-72 40 0,4 15-44 16,0 22 1-16,4 7 0 15,-1 12 1-15,-3 9-8 16,-7 10 1-16,-7-9-2 15,-10-10 0-15,-22-10-14 16,-3-12 1-16</inkml:trace>
  <inkml:trace contextRef="#ctx0" brushRef="#br2" timeOffset="-168208.1">17999 17573 38 0,'0'-3'19'16,"0"-1"-8"-16,0 4 19 0,-4 4-26 15,-3 2 0-15,0 16 1 16,-3 6 1-16,-8 3-8 16,-14 16 0-16,-3 10 6 15,-4-4 0-15,0 7-3 16,4 9 1-16,0 12-1 16,6-9 1-16,8 0-3 15,11-3 0-15,10-15-7 16,14-13 0-16,14-20-8 15,0-11 0-15</inkml:trace>
  <inkml:trace contextRef="#ctx0" brushRef="#br2" timeOffset="-167938.67">18415 17795 47 0,'-4'50'23'0,"-31"35"-19"0,21-75 37 16,-7 11-42-16,-7 8 1 16,-8 5-1-16,-6 7 1 15,-4 3-2-15,0 3 0 0,4 3-6 16,7-12 0 0,7-10-6-16,3-9 0 0</inkml:trace>
  <inkml:trace contextRef="#ctx0" brushRef="#br2" timeOffset="-167736.78">18069 17921 48 0,'32'69'24'0,"14"-16"-25"15,-32-34 43-15,4 12-42 16,6 7 0-16,8 3-1 15,3-4 1-15,1-2-3 16,-5-4 1-16,-2-3-4 16,-8-6 0-16,-4-3-8 15,-6-3 0-15</inkml:trace>
  <inkml:trace contextRef="#ctx0" brushRef="#br2" timeOffset="-167500.78">18588 18043 57 0,'0'-6'28'0,"-7"3"-28"0,7 3 52 0,7 0-49 15,3 0 1-15,8 3 0 16,3-3 1-16,7 3-7 16,11-3 1-16,11 0 0 15,3-3 1-15,-4-4-8 16,-7-2 1-16,1 0-12 16,-8-7 0-16</inkml:trace>
  <inkml:trace contextRef="#ctx0" brushRef="#br2" timeOffset="-167260.91">19378 17745 55 0,'7'22'27'0,"-3"16"-31"0,-4-26 40 15,-4 10-36-15,1 6 1 16,-8 1-1-16,0 5 0 16,-3 7-1-16,0 6 0 15,4 6-5-15,-1-9 1 16,4-13-10-16,7-21 1 16</inkml:trace>
  <inkml:trace contextRef="#ctx0" brushRef="#br2" timeOffset="-166986.06">19498 17243 57 0,'14'54'28'0,"14"37"-28"15,-17-57 49-15,0 16-47 16,6 13 1-16,8 15-1 15,3 1 1-15,-3-4-6 16,-11-3 1-16,-7 10-2 16,-14-4 0-16,-18-3-14 15,-24 4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6:11:08.80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3062 15556 18 0,'39'-12'9'0,"49"-16"-1"15,-60 21 10-15,-3 4-14 16,3 0 1-16,0-3 1 16,-6-7 1-16,-5 4-9 0,4-4 0 15,-10 1 5-15,0-7 1 16,-4 0-2-16,-7 0 0 16,-18 0-1-16,-14 1 0 15,-14 5 0-15,-3 7 1 16,-11 6 0-16,-10 3 0 15,-12 6-1-15,-6 4 0 16,-4 6 0-16,22 0 1 16,3 12-1-16,-4 0 1 15,4 13-1-15,4 6 1 0,6 4 0 16,8 8 0-16,0 4 0 16,13 16 0-16,8 2-1 15,7 1 1-15,10-10-2 16,4 1 1-16,7-7-1 15,11-10 0-15,6-9-2 16,22-9 1-16,4-10-1 16,17-12 1-16,28-16-1 15,21-21 0-15,-10-17 0 16,10-12 0-16,4-13 1 16,-14-15 0-16,-21-9-1 15,-18-1 1-15,-11-6 1 16,-24-6 0-16,-15-10 0 15,-13 0 0-15,-18 10 1 16,-8 3 0-16,-2 16 0 16,-15 12 0-16,-7 16 0 15,-7 9 1 1,-50 41 0-16,15 22 0 16,21 9-1-16,4 16 1 15,13 10-1-15,8 9 0 16,6 9-1-16,12 10 1 15,6 9-3-15,14 3 0 16,11 6-1-16,11-9 0 16,0-12 0-16,13-4 0 15,8-15-1-15,28-13 1 0,18-18 1 16,3-17 0-16,-4-12 1 16,19-15 0-1,-1-19 1-15,-7-10 1 0,-7-19 0 16,0-21 1-16,-14 5 0 15,-7-11 0-15,-17-4-1 16,-15-7 1-16,-18 11-1 16,-6-1 0-16,-15 16 0 15,-13 12 0-15,-15 10 0 16,-32 9 1-16,11 13 0 16,-7 12 0-16,-14 16-1 15,-7 10 1-15,-14 15-1 16,6 22 1-16,22 12-1 15,14 10 0-15,-3 7-1 16,10 2 1-16,11 7-1 16,13 3 0-16,12-4-1 15,13 1 0-15,8-13-3 0,6-9 1 16,26-7-1-16,24-12 1 16,21-16-1-16,0-9 1 15,18-19 1-15,10-22 0 16,0-25 1-16,-10-25 1 15,-18-13 0-15,-14-6 1 16,-31 7 0-16,-22-7 0 16,-21 3-2-16,-43 0 0 15,-10-3-10-15,-31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3.4, finding zeros. There are ways. 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Factor p(x) = x^4+x^3+7x^2+9x-18 knowing that 1 and –2 are both zeros</a:t>
            </a:r>
          </a:p>
          <a:p>
            <a:r>
              <a:rPr lang="en-US">
                <a:cs typeface="Calibri"/>
              </a:rPr>
              <a:t>Result is linear factor and irreducible quadratic (with complex roots)</a:t>
            </a:r>
          </a:p>
          <a:p>
            <a:r>
              <a:rPr lang="en-US">
                <a:cs typeface="Calibri"/>
              </a:rPr>
              <a:t>Still, roots are factors, just need complex numbers to make sense of it.</a:t>
            </a:r>
          </a:p>
          <a:p>
            <a:r>
              <a:rPr lang="en-US">
                <a:cs typeface="Calibri"/>
              </a:rPr>
              <a:t>Note conjugate pair relationships.</a:t>
            </a:r>
          </a:p>
          <a:p>
            <a:r>
              <a:rPr lang="en-US">
                <a:cs typeface="Calibri"/>
              </a:rPr>
              <a:t>Check in Desmos.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8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Every degree n polynomial has n roots (real or complex) up to multiplicity.</a:t>
            </a:r>
          </a:p>
          <a:p>
            <a:r>
              <a:rPr lang="en-US">
                <a:cs typeface="Calibri"/>
              </a:rPr>
              <a:t>Huge math impact. Connects two big areas: algebra and geometry. Complex plane is a elegant place to do geometry.</a:t>
            </a:r>
          </a:p>
          <a:p>
            <a:r>
              <a:rPr lang="en-US">
                <a:cs typeface="Calibri"/>
              </a:rPr>
              <a:t>Search FTOA, complex plane, </a:t>
            </a:r>
            <a:r>
              <a:rPr lang="en-US" err="1">
                <a:cs typeface="Calibri"/>
              </a:rPr>
              <a:t>fourier</a:t>
            </a:r>
            <a:r>
              <a:rPr lang="en-US">
                <a:cs typeface="Calibri"/>
              </a:rPr>
              <a:t> series</a:t>
            </a:r>
          </a:p>
          <a:p>
            <a:r>
              <a:rPr lang="en-US">
                <a:cs typeface="Calibri"/>
              </a:rPr>
              <a:t>Fundamental theorem of calculus is your chance to see such a thing in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5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a degree 5 polynomial with zeros –3 repeated twice, 2i, and 1 with y-intercept 5. Check your result in Desmos.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0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3.5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Complex Zeros and the Fundamental Theorem of Algebra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Factoring into the Beyond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F45A07-8510-4D1E-9B0F-A0DEAD6BC250}"/>
                  </a:ext>
                </a:extLst>
              </p14:cNvPr>
              <p14:cNvContentPartPr/>
              <p14:nvPr/>
            </p14:nvContentPartPr>
            <p14:xfrm>
              <a:off x="1305720" y="334080"/>
              <a:ext cx="8970120" cy="3197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F45A07-8510-4D1E-9B0F-A0DEAD6BC2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360" y="324720"/>
                <a:ext cx="8988840" cy="32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B860D-F649-4936-BD5C-B0B0D91052F1}"/>
                  </a:ext>
                </a:extLst>
              </p14:cNvPr>
              <p14:cNvContentPartPr/>
              <p14:nvPr/>
            </p14:nvContentPartPr>
            <p14:xfrm>
              <a:off x="878760" y="1622160"/>
              <a:ext cx="362520" cy="15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B860D-F649-4936-BD5C-B0B0D9105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400" y="1612800"/>
                <a:ext cx="381240" cy="15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FE87-196E-4BCA-9D37-E548D3D5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FE6E-A576-473E-8C6A-B4398887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F615F6-9284-4C00-A1C0-28A4F9E6E7B4}"/>
                  </a:ext>
                </a:extLst>
              </p14:cNvPr>
              <p14:cNvContentPartPr/>
              <p14:nvPr/>
            </p14:nvContentPartPr>
            <p14:xfrm>
              <a:off x="861120" y="121680"/>
              <a:ext cx="11197800" cy="634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F615F6-9284-4C00-A1C0-28A4F9E6E7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760" y="112320"/>
                <a:ext cx="11216520" cy="63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98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33CC7-A0E9-4DD6-AE93-B8874480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Fundamental Theorem of Algebra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1899-A4B3-4C31-8C75-F8F1DF5E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2084CB-25F3-4850-B32A-893BE9828FD1}"/>
                  </a:ext>
                </a:extLst>
              </p14:cNvPr>
              <p14:cNvContentPartPr/>
              <p14:nvPr/>
            </p14:nvContentPartPr>
            <p14:xfrm>
              <a:off x="642600" y="128520"/>
              <a:ext cx="11352960" cy="5556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2084CB-25F3-4850-B32A-893BE9828F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40" y="119160"/>
                <a:ext cx="11371680" cy="55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60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01D-55E8-403F-B989-9B946DDE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D4044-E666-49B3-A7A8-72AF35E0B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896E80-F41D-4E68-8B2E-B18BA7345701}"/>
                  </a:ext>
                </a:extLst>
              </p14:cNvPr>
              <p14:cNvContentPartPr/>
              <p14:nvPr/>
            </p14:nvContentPartPr>
            <p14:xfrm>
              <a:off x="681840" y="736920"/>
              <a:ext cx="11073600" cy="594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896E80-F41D-4E68-8B2E-B18BA73457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480" y="727560"/>
                <a:ext cx="11092320" cy="59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3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1, 3, 4, 6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9, 31, 41, 47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89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9BD886-E3C2-4E90-A3DA-2F9D4B92B2C9}"/>
                  </a:ext>
                </a:extLst>
              </p14:cNvPr>
              <p14:cNvContentPartPr/>
              <p14:nvPr/>
            </p14:nvContentPartPr>
            <p14:xfrm>
              <a:off x="811440" y="5464800"/>
              <a:ext cx="442440" cy="4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9BD886-E3C2-4E90-A3DA-2F9D4B92B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80" y="5455440"/>
                <a:ext cx="461160" cy="4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3.5 Complex Zeros and the Fundamental Theorem of Algebra</vt:lpstr>
      <vt:lpstr>Homework Submission to Canvas</vt:lpstr>
      <vt:lpstr>Example: Motivation</vt:lpstr>
      <vt:lpstr>Fundamental Theorem of Algebra</vt:lpstr>
      <vt:lpstr>Example: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2020-12-09T16:11:53Z</dcterms:modified>
</cp:coreProperties>
</file>