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notesSlides/notesSlide3.xml" ContentType="application/vnd.openxmlformats-officedocument.presentationml.notesSlide+xml"/>
  <Override PartName="/ppt/ink/ink4.xml" ContentType="application/inkml+xml"/>
  <Override PartName="/ppt/notesSlides/notesSlide4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5.xml" ContentType="application/vnd.openxmlformats-officedocument.presentationml.notesSlide+xml"/>
  <Override PartName="/ppt/ink/ink7.xml" ContentType="application/inkml+xml"/>
  <Override PartName="/ppt/notesSlides/notesSlide6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63" r:id="rId3"/>
    <p:sldId id="271" r:id="rId4"/>
    <p:sldId id="272" r:id="rId5"/>
    <p:sldId id="273" r:id="rId6"/>
    <p:sldId id="275" r:id="rId7"/>
    <p:sldId id="274" r:id="rId8"/>
    <p:sldId id="270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C35D27-9F39-4CDA-A4B3-DD0D7B5C9BC5}" v="2" dt="2020-12-10T19:35:50.6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S::cvidden@uwlax.edu::fa919fd6-03f8-48d0-9b95-10ac8c9672df" providerId="AD" clId="Web-{35E98DFE-1EB8-C101-842F-291DD6D7BC36}"/>
    <pc:docChg chg="addSld delSld modSld">
      <pc:chgData name="Chad Vidden" userId="S::cvidden@uwlax.edu::fa919fd6-03f8-48d0-9b95-10ac8c9672df" providerId="AD" clId="Web-{35E98DFE-1EB8-C101-842F-291DD6D7BC36}" dt="2020-03-23T16:12:56.724" v="578"/>
      <pc:docMkLst>
        <pc:docMk/>
      </pc:docMkLst>
      <pc:sldChg chg="del">
        <pc:chgData name="Chad Vidden" userId="S::cvidden@uwlax.edu::fa919fd6-03f8-48d0-9b95-10ac8c9672df" providerId="AD" clId="Web-{35E98DFE-1EB8-C101-842F-291DD6D7BC36}" dt="2020-03-23T15:55:08.081" v="1"/>
        <pc:sldMkLst>
          <pc:docMk/>
          <pc:sldMk cId="109857222" sldId="256"/>
        </pc:sldMkLst>
      </pc:sldChg>
      <pc:sldChg chg="modSp new">
        <pc:chgData name="Chad Vidden" userId="S::cvidden@uwlax.edu::fa919fd6-03f8-48d0-9b95-10ac8c9672df" providerId="AD" clId="Web-{35E98DFE-1EB8-C101-842F-291DD6D7BC36}" dt="2020-03-23T15:55:27.051" v="3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5E98DFE-1EB8-C101-842F-291DD6D7BC36}" dt="2020-03-23T15:55:14.894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5E98DFE-1EB8-C101-842F-291DD6D7BC36}" dt="2020-03-23T15:55:27.051" v="3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7:38.538" v="216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5E98DFE-1EB8-C101-842F-291DD6D7BC36}" dt="2020-03-23T16:04:52.765" v="101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8:51.901" v="305"/>
        <pc:sldMkLst>
          <pc:docMk/>
          <pc:sldMk cId="338191173" sldId="259"/>
        </pc:sldMkLst>
        <pc:spChg chg="mod">
          <ac:chgData name="Chad Vidden" userId="S::cvidden@uwlax.edu::fa919fd6-03f8-48d0-9b95-10ac8c9672df" providerId="AD" clId="Web-{35E98DFE-1EB8-C101-842F-291DD6D7BC36}" dt="2020-03-23T16:07:59.211" v="242" actId="20577"/>
          <ac:spMkLst>
            <pc:docMk/>
            <pc:sldMk cId="338191173" sldId="259"/>
            <ac:spMk id="2" creationId="{C2628FCE-11D6-40B0-80C5-EF09BC79BA81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1:09.110" v="395"/>
        <pc:sldMkLst>
          <pc:docMk/>
          <pc:sldMk cId="1416279900" sldId="260"/>
        </pc:sldMkLst>
        <pc:spChg chg="mod">
          <ac:chgData name="Chad Vidden" userId="S::cvidden@uwlax.edu::fa919fd6-03f8-48d0-9b95-10ac8c9672df" providerId="AD" clId="Web-{35E98DFE-1EB8-C101-842F-291DD6D7BC36}" dt="2020-03-23T16:09:03.432" v="324" actId="20577"/>
          <ac:spMkLst>
            <pc:docMk/>
            <pc:sldMk cId="1416279900" sldId="260"/>
            <ac:spMk id="2" creationId="{5A91ABC3-97FB-4D0C-B17A-14DE70706022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30.880" v="527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35E98DFE-1EB8-C101-842F-291DD6D7BC36}" dt="2020-03-23T16:11:32.142" v="466" actId="20577"/>
          <ac:spMkLst>
            <pc:docMk/>
            <pc:sldMk cId="731871338" sldId="261"/>
            <ac:spMk id="2" creationId="{013DE1AE-CC99-4E9C-9BD2-D234121AB06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56.724" v="578"/>
        <pc:sldMkLst>
          <pc:docMk/>
          <pc:sldMk cId="3954320327" sldId="262"/>
        </pc:sldMkLst>
        <pc:spChg chg="mod">
          <ac:chgData name="Chad Vidden" userId="S::cvidden@uwlax.edu::fa919fd6-03f8-48d0-9b95-10ac8c9672df" providerId="AD" clId="Web-{35E98DFE-1EB8-C101-842F-291DD6D7BC36}" dt="2020-03-23T16:12:43.833" v="551" actId="20577"/>
          <ac:spMkLst>
            <pc:docMk/>
            <pc:sldMk cId="3954320327" sldId="262"/>
            <ac:spMk id="2" creationId="{21AE1C6F-816B-4997-BB7C-7D0EE40D8D11}"/>
          </ac:spMkLst>
        </pc:spChg>
      </pc:sldChg>
    </pc:docChg>
  </pc:docChgLst>
  <pc:docChgLst>
    <pc:chgData name="Chad Vidden" userId="S::cvidden@uwlax.edu::fa919fd6-03f8-48d0-9b95-10ac8c9672df" providerId="AD" clId="Web-{1CBED633-108F-4079-A11D-2A0E218E620C}"/>
    <pc:docChg chg="modSld">
      <pc:chgData name="Chad Vidden" userId="S::cvidden@uwlax.edu::fa919fd6-03f8-48d0-9b95-10ac8c9672df" providerId="AD" clId="Web-{1CBED633-108F-4079-A11D-2A0E218E620C}" dt="2020-03-23T15:53:14.524" v="11"/>
      <pc:docMkLst>
        <pc:docMk/>
      </pc:docMkLst>
      <pc:sldChg chg="delSp modSp">
        <pc:chgData name="Chad Vidden" userId="S::cvidden@uwlax.edu::fa919fd6-03f8-48d0-9b95-10ac8c9672df" providerId="AD" clId="Web-{1CBED633-108F-4079-A11D-2A0E218E620C}" dt="2020-03-23T15:53:14.524" v="11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1CBED633-108F-4079-A11D-2A0E218E620C}" dt="2020-03-23T15:53:11.164" v="8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had Vidden" userId="S::cvidden@uwlax.edu::fa919fd6-03f8-48d0-9b95-10ac8c9672df" providerId="AD" clId="Web-{1CBED633-108F-4079-A11D-2A0E218E620C}" dt="2020-03-23T15:53:14.524" v="1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ad Vidden" userId="S::cvidden@uwlax.edu::fa919fd6-03f8-48d0-9b95-10ac8c9672df" providerId="AD" clId="Web-{CB36FEF5-D167-6A37-E9FF-53F8A1ED0C44}"/>
    <pc:docChg chg="addSld delSld modSld sldOrd">
      <pc:chgData name="Chad Vidden" userId="S::cvidden@uwlax.edu::fa919fd6-03f8-48d0-9b95-10ac8c9672df" providerId="AD" clId="Web-{CB36FEF5-D167-6A37-E9FF-53F8A1ED0C44}" dt="2020-10-15T14:43:05.997" v="519" actId="20577"/>
      <pc:docMkLst>
        <pc:docMk/>
      </pc:docMkLst>
      <pc:sldChg chg="modSp modNotes">
        <pc:chgData name="Chad Vidden" userId="S::cvidden@uwlax.edu::fa919fd6-03f8-48d0-9b95-10ac8c9672df" providerId="AD" clId="Web-{CB36FEF5-D167-6A37-E9FF-53F8A1ED0C44}" dt="2020-10-15T14:29:14.856" v="79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B36FEF5-D167-6A37-E9FF-53F8A1ED0C44}" dt="2020-10-15T14:28:31.918" v="40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CB36FEF5-D167-6A37-E9FF-53F8A1ED0C44}" dt="2020-10-15T14:29:01.387" v="66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CB36FEF5-D167-6A37-E9FF-53F8A1ED0C44}" dt="2020-10-15T14:29:04.278" v="70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CB36FEF5-D167-6A37-E9FF-53F8A1ED0C44}" dt="2020-10-15T14:29:04.278" v="70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del">
        <pc:chgData name="Chad Vidden" userId="S::cvidden@uwlax.edu::fa919fd6-03f8-48d0-9b95-10ac8c9672df" providerId="AD" clId="Web-{CB36FEF5-D167-6A37-E9FF-53F8A1ED0C44}" dt="2020-10-15T14:30:10.512" v="83"/>
        <pc:sldMkLst>
          <pc:docMk/>
          <pc:sldMk cId="428979655" sldId="264"/>
        </pc:sldMkLst>
      </pc:sldChg>
      <pc:sldChg chg="modSp">
        <pc:chgData name="Chad Vidden" userId="S::cvidden@uwlax.edu::fa919fd6-03f8-48d0-9b95-10ac8c9672df" providerId="AD" clId="Web-{CB36FEF5-D167-6A37-E9FF-53F8A1ED0C44}" dt="2020-10-15T14:30:23.731" v="91" actId="20577"/>
        <pc:sldMkLst>
          <pc:docMk/>
          <pc:sldMk cId="2413296860" sldId="269"/>
        </pc:sldMkLst>
        <pc:spChg chg="mod">
          <ac:chgData name="Chad Vidden" userId="S::cvidden@uwlax.edu::fa919fd6-03f8-48d0-9b95-10ac8c9672df" providerId="AD" clId="Web-{CB36FEF5-D167-6A37-E9FF-53F8A1ED0C44}" dt="2020-10-15T14:30:23.731" v="91" actId="20577"/>
          <ac:spMkLst>
            <pc:docMk/>
            <pc:sldMk cId="2413296860" sldId="269"/>
            <ac:spMk id="2" creationId="{F7FE907F-CC9C-46E3-8C49-29F1AB9200A6}"/>
          </ac:spMkLst>
        </pc:spChg>
      </pc:sldChg>
      <pc:sldChg chg="modSp">
        <pc:chgData name="Chad Vidden" userId="S::cvidden@uwlax.edu::fa919fd6-03f8-48d0-9b95-10ac8c9672df" providerId="AD" clId="Web-{CB36FEF5-D167-6A37-E9FF-53F8A1ED0C44}" dt="2020-10-15T14:43:04.090" v="517" actId="20577"/>
        <pc:sldMkLst>
          <pc:docMk/>
          <pc:sldMk cId="692642629" sldId="270"/>
        </pc:sldMkLst>
        <pc:spChg chg="mod">
          <ac:chgData name="Chad Vidden" userId="S::cvidden@uwlax.edu::fa919fd6-03f8-48d0-9b95-10ac8c9672df" providerId="AD" clId="Web-{CB36FEF5-D167-6A37-E9FF-53F8A1ED0C44}" dt="2020-10-15T14:30:19.825" v="86" actId="20577"/>
          <ac:spMkLst>
            <pc:docMk/>
            <pc:sldMk cId="692642629" sldId="270"/>
            <ac:spMk id="2" creationId="{56F2ABDA-ACC4-4D00-9465-D9A2C9DD00BD}"/>
          </ac:spMkLst>
        </pc:spChg>
        <pc:spChg chg="mod">
          <ac:chgData name="Chad Vidden" userId="S::cvidden@uwlax.edu::fa919fd6-03f8-48d0-9b95-10ac8c9672df" providerId="AD" clId="Web-{CB36FEF5-D167-6A37-E9FF-53F8A1ED0C44}" dt="2020-10-15T14:43:04.090" v="517" actId="20577"/>
          <ac:spMkLst>
            <pc:docMk/>
            <pc:sldMk cId="692642629" sldId="270"/>
            <ac:spMk id="3" creationId="{0876F416-AC4F-460D-BBDE-607EAA04CD58}"/>
          </ac:spMkLst>
        </pc:spChg>
      </pc:sldChg>
      <pc:sldChg chg="modSp new ord modNotes">
        <pc:chgData name="Chad Vidden" userId="S::cvidden@uwlax.edu::fa919fd6-03f8-48d0-9b95-10ac8c9672df" providerId="AD" clId="Web-{CB36FEF5-D167-6A37-E9FF-53F8A1ED0C44}" dt="2020-10-15T14:41:37.919" v="476"/>
        <pc:sldMkLst>
          <pc:docMk/>
          <pc:sldMk cId="2709773412" sldId="271"/>
        </pc:sldMkLst>
        <pc:spChg chg="mod">
          <ac:chgData name="Chad Vidden" userId="S::cvidden@uwlax.edu::fa919fd6-03f8-48d0-9b95-10ac8c9672df" providerId="AD" clId="Web-{CB36FEF5-D167-6A37-E9FF-53F8A1ED0C44}" dt="2020-10-15T14:30:41.465" v="112" actId="20577"/>
          <ac:spMkLst>
            <pc:docMk/>
            <pc:sldMk cId="2709773412" sldId="271"/>
            <ac:spMk id="2" creationId="{B67834AE-B119-472A-ADEB-FDFB5DBE5C55}"/>
          </ac:spMkLst>
        </pc:spChg>
      </pc:sldChg>
      <pc:sldChg chg="del">
        <pc:chgData name="Chad Vidden" userId="S::cvidden@uwlax.edu::fa919fd6-03f8-48d0-9b95-10ac8c9672df" providerId="AD" clId="Web-{CB36FEF5-D167-6A37-E9FF-53F8A1ED0C44}" dt="2020-10-15T14:30:10.512" v="82"/>
        <pc:sldMkLst>
          <pc:docMk/>
          <pc:sldMk cId="4198890115" sldId="271"/>
        </pc:sldMkLst>
      </pc:sldChg>
      <pc:sldChg chg="modSp new modNotes">
        <pc:chgData name="Chad Vidden" userId="S::cvidden@uwlax.edu::fa919fd6-03f8-48d0-9b95-10ac8c9672df" providerId="AD" clId="Web-{CB36FEF5-D167-6A37-E9FF-53F8A1ED0C44}" dt="2020-10-15T14:34:38.465" v="238"/>
        <pc:sldMkLst>
          <pc:docMk/>
          <pc:sldMk cId="513687121" sldId="272"/>
        </pc:sldMkLst>
        <pc:spChg chg="mod">
          <ac:chgData name="Chad Vidden" userId="S::cvidden@uwlax.edu::fa919fd6-03f8-48d0-9b95-10ac8c9672df" providerId="AD" clId="Web-{CB36FEF5-D167-6A37-E9FF-53F8A1ED0C44}" dt="2020-10-15T14:34:05.122" v="205" actId="20577"/>
          <ac:spMkLst>
            <pc:docMk/>
            <pc:sldMk cId="513687121" sldId="272"/>
            <ac:spMk id="2" creationId="{9CB856A4-CF08-402B-99D9-0C9CEA1545AA}"/>
          </ac:spMkLst>
        </pc:spChg>
      </pc:sldChg>
      <pc:sldChg chg="del">
        <pc:chgData name="Chad Vidden" userId="S::cvidden@uwlax.edu::fa919fd6-03f8-48d0-9b95-10ac8c9672df" providerId="AD" clId="Web-{CB36FEF5-D167-6A37-E9FF-53F8A1ED0C44}" dt="2020-10-15T14:30:10.512" v="81"/>
        <pc:sldMkLst>
          <pc:docMk/>
          <pc:sldMk cId="1236477109" sldId="272"/>
        </pc:sldMkLst>
      </pc:sldChg>
      <pc:sldChg chg="del">
        <pc:chgData name="Chad Vidden" userId="S::cvidden@uwlax.edu::fa919fd6-03f8-48d0-9b95-10ac8c9672df" providerId="AD" clId="Web-{CB36FEF5-D167-6A37-E9FF-53F8A1ED0C44}" dt="2020-10-15T14:30:10.512" v="80"/>
        <pc:sldMkLst>
          <pc:docMk/>
          <pc:sldMk cId="583993040" sldId="273"/>
        </pc:sldMkLst>
      </pc:sldChg>
      <pc:sldChg chg="modSp new modNotes">
        <pc:chgData name="Chad Vidden" userId="S::cvidden@uwlax.edu::fa919fd6-03f8-48d0-9b95-10ac8c9672df" providerId="AD" clId="Web-{CB36FEF5-D167-6A37-E9FF-53F8A1ED0C44}" dt="2020-10-15T14:36:05.215" v="293"/>
        <pc:sldMkLst>
          <pc:docMk/>
          <pc:sldMk cId="3828343146" sldId="273"/>
        </pc:sldMkLst>
        <pc:spChg chg="mod">
          <ac:chgData name="Chad Vidden" userId="S::cvidden@uwlax.edu::fa919fd6-03f8-48d0-9b95-10ac8c9672df" providerId="AD" clId="Web-{CB36FEF5-D167-6A37-E9FF-53F8A1ED0C44}" dt="2020-10-15T14:34:57.012" v="248" actId="20577"/>
          <ac:spMkLst>
            <pc:docMk/>
            <pc:sldMk cId="3828343146" sldId="273"/>
            <ac:spMk id="2" creationId="{CB864EC1-B162-4CED-8BB3-91DF8B9ECE39}"/>
          </ac:spMkLst>
        </pc:spChg>
      </pc:sldChg>
      <pc:sldChg chg="modSp new modNotes">
        <pc:chgData name="Chad Vidden" userId="S::cvidden@uwlax.edu::fa919fd6-03f8-48d0-9b95-10ac8c9672df" providerId="AD" clId="Web-{CB36FEF5-D167-6A37-E9FF-53F8A1ED0C44}" dt="2020-10-15T14:40:21.965" v="423"/>
        <pc:sldMkLst>
          <pc:docMk/>
          <pc:sldMk cId="2645224648" sldId="274"/>
        </pc:sldMkLst>
        <pc:spChg chg="mod">
          <ac:chgData name="Chad Vidden" userId="S::cvidden@uwlax.edu::fa919fd6-03f8-48d0-9b95-10ac8c9672df" providerId="AD" clId="Web-{CB36FEF5-D167-6A37-E9FF-53F8A1ED0C44}" dt="2020-10-15T14:36:31.684" v="329" actId="20577"/>
          <ac:spMkLst>
            <pc:docMk/>
            <pc:sldMk cId="2645224648" sldId="274"/>
            <ac:spMk id="2" creationId="{0CD07FE5-62E2-4672-BD80-DD7FCA6E3578}"/>
          </ac:spMkLst>
        </pc:spChg>
      </pc:sldChg>
    </pc:docChg>
  </pc:docChgLst>
  <pc:docChgLst>
    <pc:chgData name="Chad Vidden" userId="S::cvidden@uwlax.edu::fa919fd6-03f8-48d0-9b95-10ac8c9672df" providerId="AD" clId="Web-{D797AE51-092D-852B-E056-AA55CEF30E74}"/>
    <pc:docChg chg="modSld">
      <pc:chgData name="Chad Vidden" userId="S::cvidden@uwlax.edu::fa919fd6-03f8-48d0-9b95-10ac8c9672df" providerId="AD" clId="Web-{D797AE51-092D-852B-E056-AA55CEF30E74}" dt="2020-03-24T03:48:17.174" v="211"/>
      <pc:docMkLst>
        <pc:docMk/>
      </pc:docMkLst>
      <pc:sldChg chg="addSp delSp">
        <pc:chgData name="Chad Vidden" userId="S::cvidden@uwlax.edu::fa919fd6-03f8-48d0-9b95-10ac8c9672df" providerId="AD" clId="Web-{D797AE51-092D-852B-E056-AA55CEF30E74}" dt="2020-03-24T03:42:43.584" v="1"/>
        <pc:sldMkLst>
          <pc:docMk/>
          <pc:sldMk cId="3637318454" sldId="257"/>
        </pc:sldMkLst>
        <pc:inkChg chg="add del">
          <ac:chgData name="Chad Vidden" userId="S::cvidden@uwlax.edu::fa919fd6-03f8-48d0-9b95-10ac8c9672df" providerId="AD" clId="Web-{D797AE51-092D-852B-E056-AA55CEF30E74}" dt="2020-03-24T03:42:43.584" v="1"/>
          <ac:inkMkLst>
            <pc:docMk/>
            <pc:sldMk cId="3637318454" sldId="257"/>
            <ac:inkMk id="5" creationId="{68E109D9-E96D-4D52-9F19-CEE24506FF1E}"/>
          </ac:inkMkLst>
        </pc:inkChg>
      </pc:sldChg>
      <pc:sldChg chg="addSp delSp">
        <pc:chgData name="Chad Vidden" userId="S::cvidden@uwlax.edu::fa919fd6-03f8-48d0-9b95-10ac8c9672df" providerId="AD" clId="Web-{D797AE51-092D-852B-E056-AA55CEF30E74}" dt="2020-03-24T03:48:17.174" v="211"/>
        <pc:sldMkLst>
          <pc:docMk/>
          <pc:sldMk cId="2599349530" sldId="258"/>
        </pc:sldMkLst>
        <pc:inkChg chg="add">
          <ac:chgData name="Chad Vidden" userId="S::cvidden@uwlax.edu::fa919fd6-03f8-48d0-9b95-10ac8c9672df" providerId="AD" clId="Web-{D797AE51-092D-852B-E056-AA55CEF30E74}" dt="2020-03-24T03:44:47.479" v="3"/>
          <ac:inkMkLst>
            <pc:docMk/>
            <pc:sldMk cId="2599349530" sldId="258"/>
            <ac:inkMk id="3" creationId="{717781AD-C247-4902-935C-C203A14DD74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4"/>
          <ac:inkMkLst>
            <pc:docMk/>
            <pc:sldMk cId="2599349530" sldId="258"/>
            <ac:inkMk id="4" creationId="{836DADF8-8A3F-4F09-80FE-C8E546B24BEC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5"/>
          <ac:inkMkLst>
            <pc:docMk/>
            <pc:sldMk cId="2599349530" sldId="258"/>
            <ac:inkMk id="5" creationId="{9D6D96E2-1A34-410B-979B-AF0E273EA393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6"/>
          <ac:inkMkLst>
            <pc:docMk/>
            <pc:sldMk cId="2599349530" sldId="258"/>
            <ac:inkMk id="6" creationId="{D0869BF9-FCBF-4895-9E14-6C8FD4C9EC05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7"/>
          <ac:inkMkLst>
            <pc:docMk/>
            <pc:sldMk cId="2599349530" sldId="258"/>
            <ac:inkMk id="7" creationId="{857A468B-43A4-405B-8497-2D35813048D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8"/>
          <ac:inkMkLst>
            <pc:docMk/>
            <pc:sldMk cId="2599349530" sldId="258"/>
            <ac:inkMk id="8" creationId="{9980605C-C8FF-4E50-B59E-CC27D00FB7CE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9"/>
          <ac:inkMkLst>
            <pc:docMk/>
            <pc:sldMk cId="2599349530" sldId="258"/>
            <ac:inkMk id="9" creationId="{7508F71D-6D2C-4A00-80AE-4ED45F7F9A31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10"/>
          <ac:inkMkLst>
            <pc:docMk/>
            <pc:sldMk cId="2599349530" sldId="258"/>
            <ac:inkMk id="10" creationId="{E7683987-2147-480F-87F2-7A907A610FE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1"/>
          <ac:inkMkLst>
            <pc:docMk/>
            <pc:sldMk cId="2599349530" sldId="258"/>
            <ac:inkMk id="11" creationId="{14ED7EA6-6D30-4482-AD8E-93E8F1D9E9FF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2"/>
          <ac:inkMkLst>
            <pc:docMk/>
            <pc:sldMk cId="2599349530" sldId="258"/>
            <ac:inkMk id="12" creationId="{A37F4B14-6EBC-451B-9CBF-1D6E88B84439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3"/>
          <ac:inkMkLst>
            <pc:docMk/>
            <pc:sldMk cId="2599349530" sldId="258"/>
            <ac:inkMk id="13" creationId="{E826A3A9-3B50-4323-9014-DE974C36007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4"/>
          <ac:inkMkLst>
            <pc:docMk/>
            <pc:sldMk cId="2599349530" sldId="258"/>
            <ac:inkMk id="14" creationId="{313FBC56-5F26-4807-97C2-7A4CD494E0A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5"/>
          <ac:inkMkLst>
            <pc:docMk/>
            <pc:sldMk cId="2599349530" sldId="258"/>
            <ac:inkMk id="15" creationId="{DF381B18-BB0C-4470-9BBF-EEFBB9A107C2}"/>
          </ac:inkMkLst>
        </pc:inkChg>
        <pc:inkChg chg="add">
          <ac:chgData name="Chad Vidden" userId="S::cvidden@uwlax.edu::fa919fd6-03f8-48d0-9b95-10ac8c9672df" providerId="AD" clId="Web-{D797AE51-092D-852B-E056-AA55CEF30E74}" dt="2020-03-24T03:44:57.073" v="16"/>
          <ac:inkMkLst>
            <pc:docMk/>
            <pc:sldMk cId="2599349530" sldId="258"/>
            <ac:inkMk id="16" creationId="{A6DFA6A7-6C29-4EF6-837C-2273B0CFD06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7"/>
          <ac:inkMkLst>
            <pc:docMk/>
            <pc:sldMk cId="2599349530" sldId="258"/>
            <ac:inkMk id="17" creationId="{02573925-FF0B-498A-87DA-42B0CEB3DF4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8"/>
          <ac:inkMkLst>
            <pc:docMk/>
            <pc:sldMk cId="2599349530" sldId="258"/>
            <ac:inkMk id="18" creationId="{A4203528-2D01-4103-8346-FF1A4538CDC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9"/>
          <ac:inkMkLst>
            <pc:docMk/>
            <pc:sldMk cId="2599349530" sldId="258"/>
            <ac:inkMk id="19" creationId="{9FDAAADD-F978-42AC-AD19-000389CBDA76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0"/>
          <ac:inkMkLst>
            <pc:docMk/>
            <pc:sldMk cId="2599349530" sldId="258"/>
            <ac:inkMk id="20" creationId="{08F0D0FC-961B-4121-BDEC-0752775A463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1"/>
          <ac:inkMkLst>
            <pc:docMk/>
            <pc:sldMk cId="2599349530" sldId="258"/>
            <ac:inkMk id="21" creationId="{0D0F32E4-F202-47C4-9FB8-21A15B6B2A5B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2"/>
          <ac:inkMkLst>
            <pc:docMk/>
            <pc:sldMk cId="2599349530" sldId="258"/>
            <ac:inkMk id="22" creationId="{D3822A9F-364A-4354-893F-4C7EF1D77AB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3"/>
          <ac:inkMkLst>
            <pc:docMk/>
            <pc:sldMk cId="2599349530" sldId="258"/>
            <ac:inkMk id="23" creationId="{BCE288CE-CBF2-4880-96F7-0D77B61CA84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4"/>
          <ac:inkMkLst>
            <pc:docMk/>
            <pc:sldMk cId="2599349530" sldId="258"/>
            <ac:inkMk id="24" creationId="{6E250556-8BFF-4324-9E67-8DA271B619F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5"/>
          <ac:inkMkLst>
            <pc:docMk/>
            <pc:sldMk cId="2599349530" sldId="258"/>
            <ac:inkMk id="25" creationId="{3F860A61-9F32-437F-A0CA-EAC7154A0340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6"/>
          <ac:inkMkLst>
            <pc:docMk/>
            <pc:sldMk cId="2599349530" sldId="258"/>
            <ac:inkMk id="26" creationId="{DD36B5E2-F05B-4B64-840E-61D954938BA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7"/>
          <ac:inkMkLst>
            <pc:docMk/>
            <pc:sldMk cId="2599349530" sldId="258"/>
            <ac:inkMk id="27" creationId="{05864736-DDDB-4B8A-9835-F26AF9CBE7AA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8"/>
          <ac:inkMkLst>
            <pc:docMk/>
            <pc:sldMk cId="2599349530" sldId="258"/>
            <ac:inkMk id="28" creationId="{8D4D3AA2-C00E-445E-AAB3-054F2FD801A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9"/>
          <ac:inkMkLst>
            <pc:docMk/>
            <pc:sldMk cId="2599349530" sldId="258"/>
            <ac:inkMk id="29" creationId="{612B0B9D-B660-499E-A289-3833068EF04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0"/>
          <ac:inkMkLst>
            <pc:docMk/>
            <pc:sldMk cId="2599349530" sldId="258"/>
            <ac:inkMk id="30" creationId="{DE12A18B-B3B2-4CC7-8197-70F7017CC07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1"/>
          <ac:inkMkLst>
            <pc:docMk/>
            <pc:sldMk cId="2599349530" sldId="258"/>
            <ac:inkMk id="31" creationId="{0132B9D0-0B4F-4D8A-8E7E-93F42B692044}"/>
          </ac:inkMkLst>
        </pc:inkChg>
        <pc:inkChg chg="add">
          <ac:chgData name="Chad Vidden" userId="S::cvidden@uwlax.edu::fa919fd6-03f8-48d0-9b95-10ac8c9672df" providerId="AD" clId="Web-{D797AE51-092D-852B-E056-AA55CEF30E74}" dt="2020-03-24T03:45:05.698" v="32"/>
          <ac:inkMkLst>
            <pc:docMk/>
            <pc:sldMk cId="2599349530" sldId="258"/>
            <ac:inkMk id="32" creationId="{4A41E55D-6932-41D2-8EDF-7732C52DC924}"/>
          </ac:inkMkLst>
        </pc:inkChg>
        <pc:inkChg chg="add">
          <ac:chgData name="Chad Vidden" userId="S::cvidden@uwlax.edu::fa919fd6-03f8-48d0-9b95-10ac8c9672df" providerId="AD" clId="Web-{D797AE51-092D-852B-E056-AA55CEF30E74}" dt="2020-03-24T03:45:08.308" v="33"/>
          <ac:inkMkLst>
            <pc:docMk/>
            <pc:sldMk cId="2599349530" sldId="258"/>
            <ac:inkMk id="33" creationId="{A2C99B03-4884-46A5-9BCA-67C6111C5B1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4"/>
          <ac:inkMkLst>
            <pc:docMk/>
            <pc:sldMk cId="2599349530" sldId="258"/>
            <ac:inkMk id="34" creationId="{3E54610F-2809-4A54-8FE1-BED31752FED9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5"/>
          <ac:inkMkLst>
            <pc:docMk/>
            <pc:sldMk cId="2599349530" sldId="258"/>
            <ac:inkMk id="35" creationId="{1531A137-C4B4-4CC6-8285-D08826D7929D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6"/>
          <ac:inkMkLst>
            <pc:docMk/>
            <pc:sldMk cId="2599349530" sldId="258"/>
            <ac:inkMk id="36" creationId="{80409F0D-1816-433A-A0C3-F23FFFE16B6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7"/>
          <ac:inkMkLst>
            <pc:docMk/>
            <pc:sldMk cId="2599349530" sldId="258"/>
            <ac:inkMk id="37" creationId="{3BEDEFCB-624A-4D88-85D9-11CB75038C53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8"/>
          <ac:inkMkLst>
            <pc:docMk/>
            <pc:sldMk cId="2599349530" sldId="258"/>
            <ac:inkMk id="38" creationId="{CC9E7F22-076E-4117-A53A-C2685EDF2951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9"/>
          <ac:inkMkLst>
            <pc:docMk/>
            <pc:sldMk cId="2599349530" sldId="258"/>
            <ac:inkMk id="39" creationId="{1864276F-1528-450C-A3E0-D08DFFC256B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0"/>
          <ac:inkMkLst>
            <pc:docMk/>
            <pc:sldMk cId="2599349530" sldId="258"/>
            <ac:inkMk id="40" creationId="{0770EED8-3539-426B-BD48-87FE38B0DD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1"/>
          <ac:inkMkLst>
            <pc:docMk/>
            <pc:sldMk cId="2599349530" sldId="258"/>
            <ac:inkMk id="41" creationId="{747D817B-884B-4023-94CC-5FC4505B39CE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2"/>
          <ac:inkMkLst>
            <pc:docMk/>
            <pc:sldMk cId="2599349530" sldId="258"/>
            <ac:inkMk id="42" creationId="{F6249060-9CEC-4AE9-88D4-AFDFADC39B6A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3"/>
          <ac:inkMkLst>
            <pc:docMk/>
            <pc:sldMk cId="2599349530" sldId="258"/>
            <ac:inkMk id="43" creationId="{C85075F8-F8B7-45D8-8BCC-67BEA8320D8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39" v="44"/>
          <ac:inkMkLst>
            <pc:docMk/>
            <pc:sldMk cId="2599349530" sldId="258"/>
            <ac:inkMk id="44" creationId="{1DFA7BD6-7A95-4B6C-B38F-6F8EFAC0802E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5"/>
          <ac:inkMkLst>
            <pc:docMk/>
            <pc:sldMk cId="2599349530" sldId="258"/>
            <ac:inkMk id="45" creationId="{C07C1079-3D3F-4542-9301-9B437DE08937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6"/>
          <ac:inkMkLst>
            <pc:docMk/>
            <pc:sldMk cId="2599349530" sldId="258"/>
            <ac:inkMk id="46" creationId="{151C8719-E1B3-48B5-99DC-3154A771ACE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7"/>
          <ac:inkMkLst>
            <pc:docMk/>
            <pc:sldMk cId="2599349530" sldId="258"/>
            <ac:inkMk id="47" creationId="{80C5519E-08CE-451C-B1F5-1CFAEE535FA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8"/>
          <ac:inkMkLst>
            <pc:docMk/>
            <pc:sldMk cId="2599349530" sldId="258"/>
            <ac:inkMk id="48" creationId="{9F806EA9-1026-40E7-8B7A-2940E48DFB0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9"/>
          <ac:inkMkLst>
            <pc:docMk/>
            <pc:sldMk cId="2599349530" sldId="258"/>
            <ac:inkMk id="49" creationId="{B69704D2-9799-4147-8E7D-9D310AE2C8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6.558" v="50"/>
          <ac:inkMkLst>
            <pc:docMk/>
            <pc:sldMk cId="2599349530" sldId="258"/>
            <ac:inkMk id="50" creationId="{8EE14F2B-E267-4037-A9C0-618520684915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1"/>
          <ac:inkMkLst>
            <pc:docMk/>
            <pc:sldMk cId="2599349530" sldId="258"/>
            <ac:inkMk id="51" creationId="{F0D76C7F-6C58-4B0E-B7E1-2FAC0BCEC3A7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2"/>
          <ac:inkMkLst>
            <pc:docMk/>
            <pc:sldMk cId="2599349530" sldId="258"/>
            <ac:inkMk id="52" creationId="{35D496D9-7583-48FB-8586-28C534E64E59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3"/>
          <ac:inkMkLst>
            <pc:docMk/>
            <pc:sldMk cId="2599349530" sldId="258"/>
            <ac:inkMk id="53" creationId="{5F66B290-5AEC-48C4-84A1-38EFF9020E8D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4"/>
          <ac:inkMkLst>
            <pc:docMk/>
            <pc:sldMk cId="2599349530" sldId="258"/>
            <ac:inkMk id="54" creationId="{DF81D842-7F03-4F69-9784-D50072FB0F72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5"/>
          <ac:inkMkLst>
            <pc:docMk/>
            <pc:sldMk cId="2599349530" sldId="258"/>
            <ac:inkMk id="55" creationId="{F775F110-BD04-4410-AA23-214E9E6EA6D4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6"/>
          <ac:inkMkLst>
            <pc:docMk/>
            <pc:sldMk cId="2599349530" sldId="258"/>
            <ac:inkMk id="56" creationId="{7198DA2B-651E-4C0E-BB7C-4536514E2C0D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80" v="57"/>
          <ac:inkMkLst>
            <pc:docMk/>
            <pc:sldMk cId="2599349530" sldId="258"/>
            <ac:inkMk id="57" creationId="{8FFB2B27-D5F3-4593-B085-995F9D7645C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8"/>
          <ac:inkMkLst>
            <pc:docMk/>
            <pc:sldMk cId="2599349530" sldId="258"/>
            <ac:inkMk id="58" creationId="{04C7E48D-2631-488D-8BF8-214AA6931E5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9"/>
          <ac:inkMkLst>
            <pc:docMk/>
            <pc:sldMk cId="2599349530" sldId="258"/>
            <ac:inkMk id="59" creationId="{572219D1-A84C-48F6-8B5C-32451D1B3C1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0"/>
          <ac:inkMkLst>
            <pc:docMk/>
            <pc:sldMk cId="2599349530" sldId="258"/>
            <ac:inkMk id="60" creationId="{D5CB9947-0848-49EB-9B62-E2AB6BB8BCB0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1"/>
          <ac:inkMkLst>
            <pc:docMk/>
            <pc:sldMk cId="2599349530" sldId="258"/>
            <ac:inkMk id="61" creationId="{7C097018-A3B1-4B9E-8C37-5942DB06B6B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2"/>
          <ac:inkMkLst>
            <pc:docMk/>
            <pc:sldMk cId="2599349530" sldId="258"/>
            <ac:inkMk id="62" creationId="{B762C895-CAC7-4974-8D03-7B259AEC70D6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3"/>
          <ac:inkMkLst>
            <pc:docMk/>
            <pc:sldMk cId="2599349530" sldId="258"/>
            <ac:inkMk id="63" creationId="{6AB5EBE5-3D2C-4C74-8D80-F909AF8C8CD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4"/>
          <ac:inkMkLst>
            <pc:docMk/>
            <pc:sldMk cId="2599349530" sldId="258"/>
            <ac:inkMk id="64" creationId="{5C5DBCD2-6632-45C3-BC3C-396CB271E345}"/>
          </ac:inkMkLst>
        </pc:inkChg>
        <pc:inkChg chg="add">
          <ac:chgData name="Chad Vidden" userId="S::cvidden@uwlax.edu::fa919fd6-03f8-48d0-9b95-10ac8c9672df" providerId="AD" clId="Web-{D797AE51-092D-852B-E056-AA55CEF30E74}" dt="2020-03-24T03:45:27.121" v="65"/>
          <ac:inkMkLst>
            <pc:docMk/>
            <pc:sldMk cId="2599349530" sldId="258"/>
            <ac:inkMk id="65" creationId="{AB71C5B1-3C0C-43F8-B303-BAE07CB9D341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6"/>
          <ac:inkMkLst>
            <pc:docMk/>
            <pc:sldMk cId="2599349530" sldId="258"/>
            <ac:inkMk id="66" creationId="{88AD57B7-172E-468A-97F8-4676C0E01890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7"/>
          <ac:inkMkLst>
            <pc:docMk/>
            <pc:sldMk cId="2599349530" sldId="258"/>
            <ac:inkMk id="67" creationId="{78BBA637-B4C7-47E3-81DE-05CEA5FE872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8"/>
          <ac:inkMkLst>
            <pc:docMk/>
            <pc:sldMk cId="2599349530" sldId="258"/>
            <ac:inkMk id="68" creationId="{69CF680B-7B35-4EA0-8E71-EAE491F9DA8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9"/>
          <ac:inkMkLst>
            <pc:docMk/>
            <pc:sldMk cId="2599349530" sldId="258"/>
            <ac:inkMk id="69" creationId="{1522BCBF-A3CF-4901-9D6C-985DD6BB427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0"/>
          <ac:inkMkLst>
            <pc:docMk/>
            <pc:sldMk cId="2599349530" sldId="258"/>
            <ac:inkMk id="70" creationId="{543F2A33-DB97-49EA-9102-BE9A805727E7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1"/>
          <ac:inkMkLst>
            <pc:docMk/>
            <pc:sldMk cId="2599349530" sldId="258"/>
            <ac:inkMk id="71" creationId="{6C520A85-9B6E-4740-84CD-D4B9D5372E3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2"/>
          <ac:inkMkLst>
            <pc:docMk/>
            <pc:sldMk cId="2599349530" sldId="258"/>
            <ac:inkMk id="72" creationId="{7BE252BC-3F25-4C60-941A-161229BDB2A9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4"/>
          <ac:inkMkLst>
            <pc:docMk/>
            <pc:sldMk cId="2599349530" sldId="258"/>
            <ac:inkMk id="73" creationId="{A63F859A-9D49-41C0-91BF-F0068D6E0832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5"/>
          <ac:inkMkLst>
            <pc:docMk/>
            <pc:sldMk cId="2599349530" sldId="258"/>
            <ac:inkMk id="74" creationId="{2F6294D7-2E61-48B0-87EE-C5651208AB60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6"/>
          <ac:inkMkLst>
            <pc:docMk/>
            <pc:sldMk cId="2599349530" sldId="258"/>
            <ac:inkMk id="75" creationId="{9BE52598-384D-41AE-972D-1968A21DC18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7"/>
          <ac:inkMkLst>
            <pc:docMk/>
            <pc:sldMk cId="2599349530" sldId="258"/>
            <ac:inkMk id="76" creationId="{7B77D233-84DE-4F45-940D-F776F283FFE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8"/>
          <ac:inkMkLst>
            <pc:docMk/>
            <pc:sldMk cId="2599349530" sldId="258"/>
            <ac:inkMk id="77" creationId="{CA12F16F-714D-424C-BE93-19B0FFBD1C4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79"/>
          <ac:inkMkLst>
            <pc:docMk/>
            <pc:sldMk cId="2599349530" sldId="258"/>
            <ac:inkMk id="78" creationId="{404D4A54-8A55-4F2A-9088-9324D0D508DC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0"/>
          <ac:inkMkLst>
            <pc:docMk/>
            <pc:sldMk cId="2599349530" sldId="258"/>
            <ac:inkMk id="79" creationId="{587CDBF5-3091-46C9-A020-120D6FB37AE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1"/>
          <ac:inkMkLst>
            <pc:docMk/>
            <pc:sldMk cId="2599349530" sldId="258"/>
            <ac:inkMk id="80" creationId="{F519F920-1E35-44EB-A881-54DD487CBD9E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2"/>
          <ac:inkMkLst>
            <pc:docMk/>
            <pc:sldMk cId="2599349530" sldId="258"/>
            <ac:inkMk id="81" creationId="{ABBB3FD6-6F31-4549-AA84-03084410127D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3"/>
          <ac:inkMkLst>
            <pc:docMk/>
            <pc:sldMk cId="2599349530" sldId="258"/>
            <ac:inkMk id="82" creationId="{1C0B7E45-95F3-49C6-A158-00DF6CCC7C25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4"/>
          <ac:inkMkLst>
            <pc:docMk/>
            <pc:sldMk cId="2599349530" sldId="258"/>
            <ac:inkMk id="83" creationId="{306FAC3E-06B6-4A05-817F-FBA01B4346E1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5"/>
          <ac:inkMkLst>
            <pc:docMk/>
            <pc:sldMk cId="2599349530" sldId="258"/>
            <ac:inkMk id="84" creationId="{DA1EA8C8-6AF4-47B2-B1E6-B13F70B8B3AC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6"/>
          <ac:inkMkLst>
            <pc:docMk/>
            <pc:sldMk cId="2599349530" sldId="258"/>
            <ac:inkMk id="85" creationId="{7C8D1DC2-CD29-406F-869E-D4E94AC8C337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7"/>
          <ac:inkMkLst>
            <pc:docMk/>
            <pc:sldMk cId="2599349530" sldId="258"/>
            <ac:inkMk id="86" creationId="{27FBAA44-3BEE-4A31-A465-232A4F83231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8"/>
          <ac:inkMkLst>
            <pc:docMk/>
            <pc:sldMk cId="2599349530" sldId="258"/>
            <ac:inkMk id="87" creationId="{8EAEB0A4-E30E-4BCB-B521-9F6B2C7C63A1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9"/>
          <ac:inkMkLst>
            <pc:docMk/>
            <pc:sldMk cId="2599349530" sldId="258"/>
            <ac:inkMk id="88" creationId="{BCBFD526-85F5-4B46-8679-75DA588C486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90"/>
          <ac:inkMkLst>
            <pc:docMk/>
            <pc:sldMk cId="2599349530" sldId="258"/>
            <ac:inkMk id="89" creationId="{FED149D2-35DE-4582-A6EB-DF32D83B5FC9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1"/>
          <ac:inkMkLst>
            <pc:docMk/>
            <pc:sldMk cId="2599349530" sldId="258"/>
            <ac:inkMk id="90" creationId="{9EFA1F81-CFD7-4157-88A6-E8940FAB7D97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2"/>
          <ac:inkMkLst>
            <pc:docMk/>
            <pc:sldMk cId="2599349530" sldId="258"/>
            <ac:inkMk id="91" creationId="{F0B8CE51-3B47-431D-A082-B6341CE2F01F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3"/>
          <ac:inkMkLst>
            <pc:docMk/>
            <pc:sldMk cId="2599349530" sldId="258"/>
            <ac:inkMk id="92" creationId="{3E667505-5001-43A3-ABD8-8C7BC1B8514E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4"/>
          <ac:inkMkLst>
            <pc:docMk/>
            <pc:sldMk cId="2599349530" sldId="258"/>
            <ac:inkMk id="93" creationId="{616A7B55-E572-4950-9570-B2D51024B276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66" v="95"/>
          <ac:inkMkLst>
            <pc:docMk/>
            <pc:sldMk cId="2599349530" sldId="258"/>
            <ac:inkMk id="94" creationId="{578FF46C-E2DB-43F1-90BE-C147570FAB37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31.673" v="161"/>
          <ac:inkMkLst>
            <pc:docMk/>
            <pc:sldMk cId="2599349530" sldId="258"/>
            <ac:inkMk id="95" creationId="{31064F52-36C3-4A30-9470-B9A642DA6C87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13" v="97"/>
          <ac:inkMkLst>
            <pc:docMk/>
            <pc:sldMk cId="2599349530" sldId="258"/>
            <ac:inkMk id="96" creationId="{5521C237-0D14-4290-9810-7E6E468A8796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8"/>
          <ac:inkMkLst>
            <pc:docMk/>
            <pc:sldMk cId="2599349530" sldId="258"/>
            <ac:inkMk id="97" creationId="{6F30F881-276C-4EE9-A1F4-1B92D560EDB2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9"/>
          <ac:inkMkLst>
            <pc:docMk/>
            <pc:sldMk cId="2599349530" sldId="258"/>
            <ac:inkMk id="98" creationId="{68F563E0-93B0-45EA-A921-4DB0F3CD0F8A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100"/>
          <ac:inkMkLst>
            <pc:docMk/>
            <pc:sldMk cId="2599349530" sldId="258"/>
            <ac:inkMk id="99" creationId="{3EAA73E0-1C24-46EE-A590-7AD0326ADA94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44" v="101"/>
          <ac:inkMkLst>
            <pc:docMk/>
            <pc:sldMk cId="2599349530" sldId="258"/>
            <ac:inkMk id="100" creationId="{E703E1A2-65DD-4671-8EEC-17B813E3111D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559" v="102"/>
          <ac:inkMkLst>
            <pc:docMk/>
            <pc:sldMk cId="2599349530" sldId="258"/>
            <ac:inkMk id="101" creationId="{FFBDB4D2-F200-4CBA-9C73-1EC7D6FE88D8}"/>
          </ac:inkMkLst>
        </pc:inkChg>
        <pc:inkChg chg="add">
          <ac:chgData name="Chad Vidden" userId="S::cvidden@uwlax.edu::fa919fd6-03f8-48d0-9b95-10ac8c9672df" providerId="AD" clId="Web-{D797AE51-092D-852B-E056-AA55CEF30E74}" dt="2020-03-24T03:45:59.998" v="103"/>
          <ac:inkMkLst>
            <pc:docMk/>
            <pc:sldMk cId="2599349530" sldId="258"/>
            <ac:inkMk id="102" creationId="{9A5C0F5B-162E-434A-AAB3-50B212592ED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4"/>
          <ac:inkMkLst>
            <pc:docMk/>
            <pc:sldMk cId="2599349530" sldId="258"/>
            <ac:inkMk id="103" creationId="{BBBD0E39-89F3-49E6-8262-031D079C0C7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5"/>
          <ac:inkMkLst>
            <pc:docMk/>
            <pc:sldMk cId="2599349530" sldId="258"/>
            <ac:inkMk id="104" creationId="{BA4249DE-8FF5-42C1-B336-7F72E9EF673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6"/>
          <ac:inkMkLst>
            <pc:docMk/>
            <pc:sldMk cId="2599349530" sldId="258"/>
            <ac:inkMk id="105" creationId="{45AB5051-97E6-45D9-AC50-059B4498E65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7"/>
          <ac:inkMkLst>
            <pc:docMk/>
            <pc:sldMk cId="2599349530" sldId="258"/>
            <ac:inkMk id="106" creationId="{F4641A3A-9CF5-439A-8EC7-94EA36B780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8"/>
          <ac:inkMkLst>
            <pc:docMk/>
            <pc:sldMk cId="2599349530" sldId="258"/>
            <ac:inkMk id="107" creationId="{05512FE3-8DA3-4999-AE35-ED2536C714D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9"/>
          <ac:inkMkLst>
            <pc:docMk/>
            <pc:sldMk cId="2599349530" sldId="258"/>
            <ac:inkMk id="108" creationId="{64F1BBE9-C40C-4C8B-A4DC-B8AFFEB4C44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0"/>
          <ac:inkMkLst>
            <pc:docMk/>
            <pc:sldMk cId="2599349530" sldId="258"/>
            <ac:inkMk id="109" creationId="{77592294-4BB1-409D-8F03-ABC26B600C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1"/>
          <ac:inkMkLst>
            <pc:docMk/>
            <pc:sldMk cId="2599349530" sldId="258"/>
            <ac:inkMk id="110" creationId="{4BDF1A7F-64E3-4CB7-995C-271DE5BD2B68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2"/>
          <ac:inkMkLst>
            <pc:docMk/>
            <pc:sldMk cId="2599349530" sldId="258"/>
            <ac:inkMk id="111" creationId="{7A709AC2-D705-4ED1-A530-A2225408D69E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3"/>
          <ac:inkMkLst>
            <pc:docMk/>
            <pc:sldMk cId="2599349530" sldId="258"/>
            <ac:inkMk id="112" creationId="{335B2670-A765-4C16-9D67-C4228ACFBA5B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4"/>
          <ac:inkMkLst>
            <pc:docMk/>
            <pc:sldMk cId="2599349530" sldId="258"/>
            <ac:inkMk id="113" creationId="{F9F3BF73-5F94-43CC-BBA4-24E6A08A79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5"/>
          <ac:inkMkLst>
            <pc:docMk/>
            <pc:sldMk cId="2599349530" sldId="258"/>
            <ac:inkMk id="114" creationId="{FB72FBE4-4191-4E9C-90A4-2A23DDA7490D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6"/>
          <ac:inkMkLst>
            <pc:docMk/>
            <pc:sldMk cId="2599349530" sldId="258"/>
            <ac:inkMk id="115" creationId="{AAF020D6-CBDB-49EB-BEED-F74719A4E397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7"/>
          <ac:inkMkLst>
            <pc:docMk/>
            <pc:sldMk cId="2599349530" sldId="258"/>
            <ac:inkMk id="116" creationId="{DE91EB0E-0504-44C1-8155-1A0764AB1BA5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8"/>
          <ac:inkMkLst>
            <pc:docMk/>
            <pc:sldMk cId="2599349530" sldId="258"/>
            <ac:inkMk id="117" creationId="{042D4D43-607D-4F14-B3CE-6B5AEC756FC0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9"/>
          <ac:inkMkLst>
            <pc:docMk/>
            <pc:sldMk cId="2599349530" sldId="258"/>
            <ac:inkMk id="118" creationId="{17F4640A-8443-4CDB-9A9D-D29B87A348E0}"/>
          </ac:inkMkLst>
        </pc:inkChg>
        <pc:inkChg chg="add">
          <ac:chgData name="Chad Vidden" userId="S::cvidden@uwlax.edu::fa919fd6-03f8-48d0-9b95-10ac8c9672df" providerId="AD" clId="Web-{D797AE51-092D-852B-E056-AA55CEF30E74}" dt="2020-03-24T03:46:08.388" v="120"/>
          <ac:inkMkLst>
            <pc:docMk/>
            <pc:sldMk cId="2599349530" sldId="258"/>
            <ac:inkMk id="119" creationId="{D1109F4F-8FC8-499F-9E39-A5A5F93C5101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82" v="121"/>
          <ac:inkMkLst>
            <pc:docMk/>
            <pc:sldMk cId="2599349530" sldId="258"/>
            <ac:inkMk id="120" creationId="{B0B13D5B-7530-480D-9F15-6B4A96FEA4AB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2"/>
          <ac:inkMkLst>
            <pc:docMk/>
            <pc:sldMk cId="2599349530" sldId="258"/>
            <ac:inkMk id="121" creationId="{9E12CBC5-CB07-4537-BB69-AA8288302512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3"/>
          <ac:inkMkLst>
            <pc:docMk/>
            <pc:sldMk cId="2599349530" sldId="258"/>
            <ac:inkMk id="122" creationId="{5A73593F-9E1C-4250-BAC8-09B5292AEBEF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4"/>
          <ac:inkMkLst>
            <pc:docMk/>
            <pc:sldMk cId="2599349530" sldId="258"/>
            <ac:inkMk id="123" creationId="{14897FFF-FAF7-45BB-BBE6-0710491AE6A8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5"/>
          <ac:inkMkLst>
            <pc:docMk/>
            <pc:sldMk cId="2599349530" sldId="258"/>
            <ac:inkMk id="124" creationId="{0F755DF7-2B9B-4E46-BAC9-6821A6951A7A}"/>
          </ac:inkMkLst>
        </pc:inkChg>
        <pc:inkChg chg="add">
          <ac:chgData name="Chad Vidden" userId="S::cvidden@uwlax.edu::fa919fd6-03f8-48d0-9b95-10ac8c9672df" providerId="AD" clId="Web-{D797AE51-092D-852B-E056-AA55CEF30E74}" dt="2020-03-24T03:46:12.013" v="126"/>
          <ac:inkMkLst>
            <pc:docMk/>
            <pc:sldMk cId="2599349530" sldId="258"/>
            <ac:inkMk id="125" creationId="{8D8568D7-E240-4B5D-926A-F1E70B63F9A4}"/>
          </ac:inkMkLst>
        </pc:inkChg>
        <pc:inkChg chg="add">
          <ac:chgData name="Chad Vidden" userId="S::cvidden@uwlax.edu::fa919fd6-03f8-48d0-9b95-10ac8c9672df" providerId="AD" clId="Web-{D797AE51-092D-852B-E056-AA55CEF30E74}" dt="2020-03-24T03:46:16.654" v="127"/>
          <ac:inkMkLst>
            <pc:docMk/>
            <pc:sldMk cId="2599349530" sldId="258"/>
            <ac:inkMk id="126" creationId="{B52D33EE-29AC-4F80-9A7C-DBA85CD417DD}"/>
          </ac:inkMkLst>
        </pc:inkChg>
        <pc:inkChg chg="add">
          <ac:chgData name="Chad Vidden" userId="S::cvidden@uwlax.edu::fa919fd6-03f8-48d0-9b95-10ac8c9672df" providerId="AD" clId="Web-{D797AE51-092D-852B-E056-AA55CEF30E74}" dt="2020-03-24T03:46:17.388" v="128"/>
          <ac:inkMkLst>
            <pc:docMk/>
            <pc:sldMk cId="2599349530" sldId="258"/>
            <ac:inkMk id="127" creationId="{1D77B335-DA11-4EE6-9FE0-7EFBA7EFC22B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29"/>
          <ac:inkMkLst>
            <pc:docMk/>
            <pc:sldMk cId="2599349530" sldId="258"/>
            <ac:inkMk id="128" creationId="{1B491FDC-AC7C-44BF-A1BF-6F11E219C6BC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30"/>
          <ac:inkMkLst>
            <pc:docMk/>
            <pc:sldMk cId="2599349530" sldId="258"/>
            <ac:inkMk id="129" creationId="{91B0199D-1D3C-40EC-A915-8181808E355C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45" v="131"/>
          <ac:inkMkLst>
            <pc:docMk/>
            <pc:sldMk cId="2599349530" sldId="258"/>
            <ac:inkMk id="130" creationId="{467C121F-911F-4D7F-B10C-6B7D866C81BF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2"/>
          <ac:inkMkLst>
            <pc:docMk/>
            <pc:sldMk cId="2599349530" sldId="258"/>
            <ac:inkMk id="131" creationId="{DF3BD7BB-4D1E-497C-AA1C-13E0ED16D788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3"/>
          <ac:inkMkLst>
            <pc:docMk/>
            <pc:sldMk cId="2599349530" sldId="258"/>
            <ac:inkMk id="132" creationId="{9AD699DA-3F7E-4416-BE91-D82B032B6932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20" v="134"/>
          <ac:inkMkLst>
            <pc:docMk/>
            <pc:sldMk cId="2599349530" sldId="258"/>
            <ac:inkMk id="133" creationId="{CE9E064C-672A-4965-B3E1-F8E3A49B4E89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36" v="135"/>
          <ac:inkMkLst>
            <pc:docMk/>
            <pc:sldMk cId="2599349530" sldId="258"/>
            <ac:inkMk id="134" creationId="{15DD94B0-8A16-4B9C-8232-E63ACF46D5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6"/>
          <ac:inkMkLst>
            <pc:docMk/>
            <pc:sldMk cId="2599349530" sldId="258"/>
            <ac:inkMk id="135" creationId="{73138AC5-3864-47C2-AD4E-EFE28C5204DB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7"/>
          <ac:inkMkLst>
            <pc:docMk/>
            <pc:sldMk cId="2599349530" sldId="258"/>
            <ac:inkMk id="136" creationId="{33E449AA-8799-4165-A624-DB77884DDE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8"/>
          <ac:inkMkLst>
            <pc:docMk/>
            <pc:sldMk cId="2599349530" sldId="258"/>
            <ac:inkMk id="137" creationId="{C75F2514-17EE-427C-9CF9-E9E5F413C8C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39"/>
          <ac:inkMkLst>
            <pc:docMk/>
            <pc:sldMk cId="2599349530" sldId="258"/>
            <ac:inkMk id="138" creationId="{711A7969-FB49-4020-A232-E6956DA1C644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0"/>
          <ac:inkMkLst>
            <pc:docMk/>
            <pc:sldMk cId="2599349530" sldId="258"/>
            <ac:inkMk id="139" creationId="{EB61F13A-4AB5-4F7A-9128-8226D9B8F9B8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1"/>
          <ac:inkMkLst>
            <pc:docMk/>
            <pc:sldMk cId="2599349530" sldId="258"/>
            <ac:inkMk id="140" creationId="{40B811DF-C777-42BF-8A11-E1009F2374C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2"/>
          <ac:inkMkLst>
            <pc:docMk/>
            <pc:sldMk cId="2599349530" sldId="258"/>
            <ac:inkMk id="141" creationId="{9915CFCC-B875-4B3C-BDAF-32199810B0E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3"/>
          <ac:inkMkLst>
            <pc:docMk/>
            <pc:sldMk cId="2599349530" sldId="258"/>
            <ac:inkMk id="142" creationId="{9C809E8A-5AFC-47B7-94A9-A261B0DD9E7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4"/>
          <ac:inkMkLst>
            <pc:docMk/>
            <pc:sldMk cId="2599349530" sldId="258"/>
            <ac:inkMk id="143" creationId="{C3B9BDC0-FEAB-4D90-94AF-1A5478915FE2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5"/>
          <ac:inkMkLst>
            <pc:docMk/>
            <pc:sldMk cId="2599349530" sldId="258"/>
            <ac:inkMk id="144" creationId="{9FD27D16-99CF-4965-8ADE-A38FF7B4AEF0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6"/>
          <ac:inkMkLst>
            <pc:docMk/>
            <pc:sldMk cId="2599349530" sldId="258"/>
            <ac:inkMk id="145" creationId="{C79FBDD2-7CF8-4B9D-AE0B-EC7B5EAF92C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7"/>
          <ac:inkMkLst>
            <pc:docMk/>
            <pc:sldMk cId="2599349530" sldId="258"/>
            <ac:inkMk id="146" creationId="{058AECF0-CFC5-49A7-A7B0-15086BCE81DD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8"/>
          <ac:inkMkLst>
            <pc:docMk/>
            <pc:sldMk cId="2599349530" sldId="258"/>
            <ac:inkMk id="147" creationId="{325A2853-8A67-4052-986C-095EB8E5F95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49"/>
          <ac:inkMkLst>
            <pc:docMk/>
            <pc:sldMk cId="2599349530" sldId="258"/>
            <ac:inkMk id="148" creationId="{7BC11BDE-BDBC-4C1B-9422-C39A48224168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0"/>
          <ac:inkMkLst>
            <pc:docMk/>
            <pc:sldMk cId="2599349530" sldId="258"/>
            <ac:inkMk id="149" creationId="{000CA321-2CA0-4491-A59A-97A54CED9F9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1"/>
          <ac:inkMkLst>
            <pc:docMk/>
            <pc:sldMk cId="2599349530" sldId="258"/>
            <ac:inkMk id="150" creationId="{F08A4BF4-3B2E-4F4D-9954-AD307EBCE064}"/>
          </ac:inkMkLst>
        </pc:inkChg>
        <pc:inkChg chg="add">
          <ac:chgData name="Chad Vidden" userId="S::cvidden@uwlax.edu::fa919fd6-03f8-48d0-9b95-10ac8c9672df" providerId="AD" clId="Web-{D797AE51-092D-852B-E056-AA55CEF30E74}" dt="2020-03-24T03:46:33.389" v="152"/>
          <ac:inkMkLst>
            <pc:docMk/>
            <pc:sldMk cId="2599349530" sldId="258"/>
            <ac:inkMk id="151" creationId="{C66F9AA9-DB63-4BCA-92DC-E5DA80381703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3"/>
          <ac:inkMkLst>
            <pc:docMk/>
            <pc:sldMk cId="2599349530" sldId="258"/>
            <ac:inkMk id="152" creationId="{2925689A-DFA0-4B3E-9D48-D506B6B04F76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4"/>
          <ac:inkMkLst>
            <pc:docMk/>
            <pc:sldMk cId="2599349530" sldId="258"/>
            <ac:inkMk id="153" creationId="{BA9EFC3D-5076-4C5C-9C8D-E3A813DF778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5"/>
          <ac:inkMkLst>
            <pc:docMk/>
            <pc:sldMk cId="2599349530" sldId="258"/>
            <ac:inkMk id="154" creationId="{846643B4-21BC-49E4-82A8-B9672DEC127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6"/>
          <ac:inkMkLst>
            <pc:docMk/>
            <pc:sldMk cId="2599349530" sldId="258"/>
            <ac:inkMk id="155" creationId="{8F290986-92DA-45DD-A2E7-5AB0A03D2BA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7"/>
          <ac:inkMkLst>
            <pc:docMk/>
            <pc:sldMk cId="2599349530" sldId="258"/>
            <ac:inkMk id="156" creationId="{6A451150-BB8B-42C1-9B97-FF7D9F82A54E}"/>
          </ac:inkMkLst>
        </pc:inkChg>
        <pc:inkChg chg="add">
          <ac:chgData name="Chad Vidden" userId="S::cvidden@uwlax.edu::fa919fd6-03f8-48d0-9b95-10ac8c9672df" providerId="AD" clId="Web-{D797AE51-092D-852B-E056-AA55CEF30E74}" dt="2020-03-24T03:46:47.280" v="158"/>
          <ac:inkMkLst>
            <pc:docMk/>
            <pc:sldMk cId="2599349530" sldId="258"/>
            <ac:inkMk id="157" creationId="{41F0DEC6-8B19-446B-B36D-1E30DF9A0C66}"/>
          </ac:inkMkLst>
        </pc:inkChg>
        <pc:inkChg chg="add">
          <ac:chgData name="Chad Vidden" userId="S::cvidden@uwlax.edu::fa919fd6-03f8-48d0-9b95-10ac8c9672df" providerId="AD" clId="Web-{D797AE51-092D-852B-E056-AA55CEF30E74}" dt="2020-03-24T03:47:23.063" v="159"/>
          <ac:inkMkLst>
            <pc:docMk/>
            <pc:sldMk cId="2599349530" sldId="258"/>
            <ac:inkMk id="158" creationId="{7A349241-FDF8-4F13-9A8A-271BF824E4C7}"/>
          </ac:inkMkLst>
        </pc:inkChg>
        <pc:inkChg chg="add">
          <ac:chgData name="Chad Vidden" userId="S::cvidden@uwlax.edu::fa919fd6-03f8-48d0-9b95-10ac8c9672df" providerId="AD" clId="Web-{D797AE51-092D-852B-E056-AA55CEF30E74}" dt="2020-03-24T03:47:25.235" v="160"/>
          <ac:inkMkLst>
            <pc:docMk/>
            <pc:sldMk cId="2599349530" sldId="258"/>
            <ac:inkMk id="159" creationId="{3599C639-42AC-405D-AA56-2EB884434ADB}"/>
          </ac:inkMkLst>
        </pc:inkChg>
        <pc:inkChg chg="add">
          <ac:chgData name="Chad Vidden" userId="S::cvidden@uwlax.edu::fa919fd6-03f8-48d0-9b95-10ac8c9672df" providerId="AD" clId="Web-{D797AE51-092D-852B-E056-AA55CEF30E74}" dt="2020-03-24T03:47:36.454" v="162"/>
          <ac:inkMkLst>
            <pc:docMk/>
            <pc:sldMk cId="2599349530" sldId="258"/>
            <ac:inkMk id="160" creationId="{1D7A650E-92CE-4E79-A5EB-B187331FC32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392" v="163"/>
          <ac:inkMkLst>
            <pc:docMk/>
            <pc:sldMk cId="2599349530" sldId="258"/>
            <ac:inkMk id="161" creationId="{1058CA2F-E19C-4E5F-9F06-26CEF0FD498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4"/>
          <ac:inkMkLst>
            <pc:docMk/>
            <pc:sldMk cId="2599349530" sldId="258"/>
            <ac:inkMk id="162" creationId="{A3A91D50-42A0-4C1D-B276-6292B3C93224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5"/>
          <ac:inkMkLst>
            <pc:docMk/>
            <pc:sldMk cId="2599349530" sldId="258"/>
            <ac:inkMk id="163" creationId="{F6A2455C-D974-4C86-861E-D8BE186F0B1B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6"/>
          <ac:inkMkLst>
            <pc:docMk/>
            <pc:sldMk cId="2599349530" sldId="258"/>
            <ac:inkMk id="164" creationId="{08DF2F83-3FD9-47A6-8187-B75A3AFBB3BC}"/>
          </ac:inkMkLst>
        </pc:inkChg>
        <pc:inkChg chg="add">
          <ac:chgData name="Chad Vidden" userId="S::cvidden@uwlax.edu::fa919fd6-03f8-48d0-9b95-10ac8c9672df" providerId="AD" clId="Web-{D797AE51-092D-852B-E056-AA55CEF30E74}" dt="2020-03-24T03:47:39.501" v="167"/>
          <ac:inkMkLst>
            <pc:docMk/>
            <pc:sldMk cId="2599349530" sldId="258"/>
            <ac:inkMk id="165" creationId="{6D48FB54-0A22-412C-93D0-A0E594D89391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04" v="168"/>
          <ac:inkMkLst>
            <pc:docMk/>
            <pc:sldMk cId="2599349530" sldId="258"/>
            <ac:inkMk id="166" creationId="{0AB0D311-1624-46D3-9840-2F4C4D132514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69"/>
          <ac:inkMkLst>
            <pc:docMk/>
            <pc:sldMk cId="2599349530" sldId="258"/>
            <ac:inkMk id="167" creationId="{0A17682C-4549-41B9-8434-368BB45F71A2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70"/>
          <ac:inkMkLst>
            <pc:docMk/>
            <pc:sldMk cId="2599349530" sldId="258"/>
            <ac:inkMk id="168" creationId="{D2220368-3F5E-460E-AF97-E7759A006000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1"/>
          <ac:inkMkLst>
            <pc:docMk/>
            <pc:sldMk cId="2599349530" sldId="258"/>
            <ac:inkMk id="169" creationId="{979D85B1-8235-4F1C-B67A-118848D748DD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2"/>
          <ac:inkMkLst>
            <pc:docMk/>
            <pc:sldMk cId="2599349530" sldId="258"/>
            <ac:inkMk id="170" creationId="{4FAA3564-AFF4-4700-83BD-0CE21D46BEA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0.079" v="177"/>
          <ac:inkMkLst>
            <pc:docMk/>
            <pc:sldMk cId="2599349530" sldId="258"/>
            <ac:inkMk id="171" creationId="{FC1FC517-BF05-4C6D-821D-C0BA4E7368E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49.126" v="175"/>
          <ac:inkMkLst>
            <pc:docMk/>
            <pc:sldMk cId="2599349530" sldId="258"/>
            <ac:inkMk id="172" creationId="{89FD7B8B-935E-4E6F-9CAE-E58B065161FD}"/>
          </ac:inkMkLst>
        </pc:inkChg>
        <pc:inkChg chg="add">
          <ac:chgData name="Chad Vidden" userId="S::cvidden@uwlax.edu::fa919fd6-03f8-48d0-9b95-10ac8c9672df" providerId="AD" clId="Web-{D797AE51-092D-852B-E056-AA55CEF30E74}" dt="2020-03-24T03:47:49.908" v="176"/>
          <ac:inkMkLst>
            <pc:docMk/>
            <pc:sldMk cId="2599349530" sldId="258"/>
            <ac:inkMk id="173" creationId="{3BD69D2C-9FC0-4E51-8B60-AD42D46D08F0}"/>
          </ac:inkMkLst>
        </pc:inkChg>
        <pc:inkChg chg="add">
          <ac:chgData name="Chad Vidden" userId="S::cvidden@uwlax.edu::fa919fd6-03f8-48d0-9b95-10ac8c9672df" providerId="AD" clId="Web-{D797AE51-092D-852B-E056-AA55CEF30E74}" dt="2020-03-24T03:47:51.376" v="178"/>
          <ac:inkMkLst>
            <pc:docMk/>
            <pc:sldMk cId="2599349530" sldId="258"/>
            <ac:inkMk id="174" creationId="{9702F58D-3CF6-47BE-AB29-790EEF01AA29}"/>
          </ac:inkMkLst>
        </pc:inkChg>
        <pc:inkChg chg="add">
          <ac:chgData name="Chad Vidden" userId="S::cvidden@uwlax.edu::fa919fd6-03f8-48d0-9b95-10ac8c9672df" providerId="AD" clId="Web-{D797AE51-092D-852B-E056-AA55CEF30E74}" dt="2020-03-24T03:47:52.298" v="179"/>
          <ac:inkMkLst>
            <pc:docMk/>
            <pc:sldMk cId="2599349530" sldId="258"/>
            <ac:inkMk id="175" creationId="{1CF2A7F3-CD0E-477A-B244-BE24DF5BCBC8}"/>
          </ac:inkMkLst>
        </pc:inkChg>
        <pc:inkChg chg="add">
          <ac:chgData name="Chad Vidden" userId="S::cvidden@uwlax.edu::fa919fd6-03f8-48d0-9b95-10ac8c9672df" providerId="AD" clId="Web-{D797AE51-092D-852B-E056-AA55CEF30E74}" dt="2020-03-24T03:47:54.517" v="180"/>
          <ac:inkMkLst>
            <pc:docMk/>
            <pc:sldMk cId="2599349530" sldId="258"/>
            <ac:inkMk id="176" creationId="{AF4127F8-A57A-412B-A88A-D9CC347022CD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1"/>
          <ac:inkMkLst>
            <pc:docMk/>
            <pc:sldMk cId="2599349530" sldId="258"/>
            <ac:inkMk id="177" creationId="{62BFBF51-0C33-4235-B1C2-5DA1127E7919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2"/>
          <ac:inkMkLst>
            <pc:docMk/>
            <pc:sldMk cId="2599349530" sldId="258"/>
            <ac:inkMk id="178" creationId="{07F6FC50-540E-4612-8AE2-3034AF002166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3"/>
          <ac:inkMkLst>
            <pc:docMk/>
            <pc:sldMk cId="2599349530" sldId="258"/>
            <ac:inkMk id="179" creationId="{E1011173-9591-4710-B93E-6BC4DFA5A0B8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20" v="184"/>
          <ac:inkMkLst>
            <pc:docMk/>
            <pc:sldMk cId="2599349530" sldId="258"/>
            <ac:inkMk id="180" creationId="{568E4B4F-5F85-4E5C-B9DD-34CA0A4BA0BB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33" v="185"/>
          <ac:inkMkLst>
            <pc:docMk/>
            <pc:sldMk cId="2599349530" sldId="258"/>
            <ac:inkMk id="181" creationId="{6E2A8423-1FD9-4C11-9074-A4A029B90636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6"/>
          <ac:inkMkLst>
            <pc:docMk/>
            <pc:sldMk cId="2599349530" sldId="258"/>
            <ac:inkMk id="182" creationId="{BD89609A-48A3-477B-804E-5ADA74A6A248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7"/>
          <ac:inkMkLst>
            <pc:docMk/>
            <pc:sldMk cId="2599349530" sldId="258"/>
            <ac:inkMk id="183" creationId="{91F86AC4-FF76-4E7B-882A-0385D0BEFB21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9.955" v="189"/>
          <ac:inkMkLst>
            <pc:docMk/>
            <pc:sldMk cId="2599349530" sldId="258"/>
            <ac:inkMk id="184" creationId="{FAFF4C97-D192-481C-8FBB-82D802FD811B}"/>
          </ac:inkMkLst>
        </pc:inkChg>
        <pc:inkChg chg="add">
          <ac:chgData name="Chad Vidden" userId="S::cvidden@uwlax.edu::fa919fd6-03f8-48d0-9b95-10ac8c9672df" providerId="AD" clId="Web-{D797AE51-092D-852B-E056-AA55CEF30E74}" dt="2020-03-24T03:48:01.017" v="190"/>
          <ac:inkMkLst>
            <pc:docMk/>
            <pc:sldMk cId="2599349530" sldId="258"/>
            <ac:inkMk id="185" creationId="{55B7E05A-6699-455C-8483-48B2320AAE25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1"/>
          <ac:inkMkLst>
            <pc:docMk/>
            <pc:sldMk cId="2599349530" sldId="258"/>
            <ac:inkMk id="186" creationId="{9767A7D2-5627-4D2C-97F5-14B9A121B23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2"/>
          <ac:inkMkLst>
            <pc:docMk/>
            <pc:sldMk cId="2599349530" sldId="258"/>
            <ac:inkMk id="187" creationId="{C054DB9E-AFEB-45C2-A667-FDB28B44135C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3"/>
          <ac:inkMkLst>
            <pc:docMk/>
            <pc:sldMk cId="2599349530" sldId="258"/>
            <ac:inkMk id="188" creationId="{13220D60-FE71-43C4-96AA-604D5D00814D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4"/>
          <ac:inkMkLst>
            <pc:docMk/>
            <pc:sldMk cId="2599349530" sldId="258"/>
            <ac:inkMk id="189" creationId="{D4BE68A6-8D01-4234-A8CA-9816FBDC6A2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5"/>
          <ac:inkMkLst>
            <pc:docMk/>
            <pc:sldMk cId="2599349530" sldId="258"/>
            <ac:inkMk id="190" creationId="{ED723D45-9BE9-4D97-A60C-617CAEBD93CE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6"/>
          <ac:inkMkLst>
            <pc:docMk/>
            <pc:sldMk cId="2599349530" sldId="258"/>
            <ac:inkMk id="191" creationId="{C881F436-2648-427A-B987-83230DAED57F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7"/>
          <ac:inkMkLst>
            <pc:docMk/>
            <pc:sldMk cId="2599349530" sldId="258"/>
            <ac:inkMk id="192" creationId="{EEFC1F33-4244-409F-A68C-97973B54E10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15" v="198"/>
          <ac:inkMkLst>
            <pc:docMk/>
            <pc:sldMk cId="2599349530" sldId="258"/>
            <ac:inkMk id="193" creationId="{14EAB15F-9D16-43E5-9DD7-896CD226DC3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30" v="199"/>
          <ac:inkMkLst>
            <pc:docMk/>
            <pc:sldMk cId="2599349530" sldId="258"/>
            <ac:inkMk id="194" creationId="{2F8CD2F8-5401-4382-B24E-453B79B95005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0"/>
          <ac:inkMkLst>
            <pc:docMk/>
            <pc:sldMk cId="2599349530" sldId="258"/>
            <ac:inkMk id="195" creationId="{756BDE38-0926-4F48-A63D-22CDE6F8272C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1"/>
          <ac:inkMkLst>
            <pc:docMk/>
            <pc:sldMk cId="2599349530" sldId="258"/>
            <ac:inkMk id="196" creationId="{D21AB245-0332-4400-8630-07927ED3E47A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2"/>
          <ac:inkMkLst>
            <pc:docMk/>
            <pc:sldMk cId="2599349530" sldId="258"/>
            <ac:inkMk id="197" creationId="{D089CD3E-0A2F-4853-AFEF-E16AF9DB99A2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3"/>
          <ac:inkMkLst>
            <pc:docMk/>
            <pc:sldMk cId="2599349530" sldId="258"/>
            <ac:inkMk id="198" creationId="{EAC403DD-CBB6-4B65-B91C-EABD9161967E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627" v="204"/>
          <ac:inkMkLst>
            <pc:docMk/>
            <pc:sldMk cId="2599349530" sldId="258"/>
            <ac:inkMk id="199" creationId="{44C63D9F-C773-4E3F-A15D-0148391C3694}"/>
          </ac:inkMkLst>
        </pc:inkChg>
        <pc:inkChg chg="add">
          <ac:chgData name="Chad Vidden" userId="S::cvidden@uwlax.edu::fa919fd6-03f8-48d0-9b95-10ac8c9672df" providerId="AD" clId="Web-{D797AE51-092D-852B-E056-AA55CEF30E74}" dt="2020-03-24T03:48:13.330" v="205"/>
          <ac:inkMkLst>
            <pc:docMk/>
            <pc:sldMk cId="2599349530" sldId="258"/>
            <ac:inkMk id="200" creationId="{B324FF4E-5D5B-4A1B-B5A6-5ADCB94E1AE9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27" v="206"/>
          <ac:inkMkLst>
            <pc:docMk/>
            <pc:sldMk cId="2599349530" sldId="258"/>
            <ac:inkMk id="201" creationId="{57AF7EEC-9D4F-489D-A262-894E786C8CE4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7"/>
          <ac:inkMkLst>
            <pc:docMk/>
            <pc:sldMk cId="2599349530" sldId="258"/>
            <ac:inkMk id="202" creationId="{5A945F29-EA2D-4120-AE8F-C26E038707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8"/>
          <ac:inkMkLst>
            <pc:docMk/>
            <pc:sldMk cId="2599349530" sldId="258"/>
            <ac:inkMk id="203" creationId="{4DF7D5A5-9D38-4535-8DB0-3EF5578A49B8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09"/>
          <ac:inkMkLst>
            <pc:docMk/>
            <pc:sldMk cId="2599349530" sldId="258"/>
            <ac:inkMk id="204" creationId="{C52F138C-1C31-4287-970D-ACD5A54335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10"/>
          <ac:inkMkLst>
            <pc:docMk/>
            <pc:sldMk cId="2599349530" sldId="258"/>
            <ac:inkMk id="205" creationId="{2FA1DDCC-BAE9-41F2-BC4B-19C7055CF0A0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74" v="211"/>
          <ac:inkMkLst>
            <pc:docMk/>
            <pc:sldMk cId="2599349530" sldId="258"/>
            <ac:inkMk id="206" creationId="{FC4A0732-31EA-41C9-B389-244E32A8DC47}"/>
          </ac:inkMkLst>
        </pc:inkChg>
      </pc:sldChg>
      <pc:sldChg chg="addSp">
        <pc:chgData name="Chad Vidden" userId="S::cvidden@uwlax.edu::fa919fd6-03f8-48d0-9b95-10ac8c9672df" providerId="AD" clId="Web-{D797AE51-092D-852B-E056-AA55CEF30E74}" dt="2020-03-24T03:45:38.559" v="73"/>
        <pc:sldMkLst>
          <pc:docMk/>
          <pc:sldMk cId="541778303" sldId="263"/>
        </pc:sldMkLst>
        <pc:inkChg chg="add">
          <ac:chgData name="Chad Vidden" userId="S::cvidden@uwlax.edu::fa919fd6-03f8-48d0-9b95-10ac8c9672df" providerId="AD" clId="Web-{D797AE51-092D-852B-E056-AA55CEF30E74}" dt="2020-03-24T03:44:08.212" v="2"/>
          <ac:inkMkLst>
            <pc:docMk/>
            <pc:sldMk cId="541778303" sldId="263"/>
            <ac:inkMk id="4" creationId="{1B279A07-DA3B-4549-BFB8-5BB028DD1392}"/>
          </ac:inkMkLst>
        </pc:inkChg>
        <pc:inkChg chg="add">
          <ac:chgData name="Chad Vidden" userId="S::cvidden@uwlax.edu::fa919fd6-03f8-48d0-9b95-10ac8c9672df" providerId="AD" clId="Web-{D797AE51-092D-852B-E056-AA55CEF30E74}" dt="2020-03-24T03:45:38.559" v="73"/>
          <ac:inkMkLst>
            <pc:docMk/>
            <pc:sldMk cId="541778303" sldId="263"/>
            <ac:inkMk id="5" creationId="{0BFB4757-0D54-45FC-966E-E17A8AB7537A}"/>
          </ac:inkMkLst>
        </pc:inkChg>
      </pc:sldChg>
    </pc:docChg>
  </pc:docChgLst>
  <pc:docChgLst>
    <pc:chgData name="Chad Vidden" userId="S::cvidden@uwlax.edu::fa919fd6-03f8-48d0-9b95-10ac8c9672df" providerId="AD" clId="Web-{57149BBD-4AE1-38B9-6165-883F2040DB46}"/>
    <pc:docChg chg="addSld delSld modSld">
      <pc:chgData name="Chad Vidden" userId="S::cvidden@uwlax.edu::fa919fd6-03f8-48d0-9b95-10ac8c9672df" providerId="AD" clId="Web-{57149BBD-4AE1-38B9-6165-883F2040DB46}" dt="2020-09-04T13:57:21.561" v="419"/>
      <pc:docMkLst>
        <pc:docMk/>
      </pc:docMkLst>
      <pc:sldChg chg="modSp">
        <pc:chgData name="Chad Vidden" userId="S::cvidden@uwlax.edu::fa919fd6-03f8-48d0-9b95-10ac8c9672df" providerId="AD" clId="Web-{57149BBD-4AE1-38B9-6165-883F2040DB46}" dt="2020-09-04T13:57:10.967" v="416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57149BBD-4AE1-38B9-6165-883F2040DB46}" dt="2020-09-04T13:57:10.967" v="416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modNotes">
        <pc:chgData name="Chad Vidden" userId="S::cvidden@uwlax.edu::fa919fd6-03f8-48d0-9b95-10ac8c9672df" providerId="AD" clId="Web-{57149BBD-4AE1-38B9-6165-883F2040DB46}" dt="2020-09-04T13:37:24.774" v="237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57149BBD-4AE1-38B9-6165-883F2040DB46}" dt="2020-09-04T13:35:18.243" v="52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">
        <pc:chgData name="Chad Vidden" userId="S::cvidden@uwlax.edu::fa919fd6-03f8-48d0-9b95-10ac8c9672df" providerId="AD" clId="Web-{57149BBD-4AE1-38B9-6165-883F2040DB46}" dt="2020-09-04T13:31:58.930" v="0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57149BBD-4AE1-38B9-6165-883F2040DB46}" dt="2020-09-04T13:31:58.930" v="0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del">
        <pc:chgData name="Chad Vidden" userId="S::cvidden@uwlax.edu::fa919fd6-03f8-48d0-9b95-10ac8c9672df" providerId="AD" clId="Web-{57149BBD-4AE1-38B9-6165-883F2040DB46}" dt="2020-09-04T13:32:16.821" v="5"/>
        <pc:sldMkLst>
          <pc:docMk/>
          <pc:sldMk cId="2208612352" sldId="264"/>
        </pc:sldMkLst>
      </pc:sldChg>
      <pc:sldChg chg="del">
        <pc:chgData name="Chad Vidden" userId="S::cvidden@uwlax.edu::fa919fd6-03f8-48d0-9b95-10ac8c9672df" providerId="AD" clId="Web-{57149BBD-4AE1-38B9-6165-883F2040DB46}" dt="2020-09-04T13:32:16.821" v="4"/>
        <pc:sldMkLst>
          <pc:docMk/>
          <pc:sldMk cId="2060976806" sldId="265"/>
        </pc:sldMkLst>
      </pc:sldChg>
      <pc:sldChg chg="del">
        <pc:chgData name="Chad Vidden" userId="S::cvidden@uwlax.edu::fa919fd6-03f8-48d0-9b95-10ac8c9672df" providerId="AD" clId="Web-{57149BBD-4AE1-38B9-6165-883F2040DB46}" dt="2020-09-04T13:57:21.561" v="419"/>
        <pc:sldMkLst>
          <pc:docMk/>
          <pc:sldMk cId="2256143147" sldId="266"/>
        </pc:sldMkLst>
      </pc:sldChg>
      <pc:sldChg chg="del">
        <pc:chgData name="Chad Vidden" userId="S::cvidden@uwlax.edu::fa919fd6-03f8-48d0-9b95-10ac8c9672df" providerId="AD" clId="Web-{57149BBD-4AE1-38B9-6165-883F2040DB46}" dt="2020-09-04T13:32:16.821" v="3"/>
        <pc:sldMkLst>
          <pc:docMk/>
          <pc:sldMk cId="3207666020" sldId="267"/>
        </pc:sldMkLst>
      </pc:sldChg>
      <pc:sldChg chg="modSp new modNotes">
        <pc:chgData name="Chad Vidden" userId="S::cvidden@uwlax.edu::fa919fd6-03f8-48d0-9b95-10ac8c9672df" providerId="AD" clId="Web-{57149BBD-4AE1-38B9-6165-883F2040DB46}" dt="2020-09-04T13:38:30.352" v="285"/>
        <pc:sldMkLst>
          <pc:docMk/>
          <pc:sldMk cId="3842790042" sldId="267"/>
        </pc:sldMkLst>
        <pc:spChg chg="mod">
          <ac:chgData name="Chad Vidden" userId="S::cvidden@uwlax.edu::fa919fd6-03f8-48d0-9b95-10ac8c9672df" providerId="AD" clId="Web-{57149BBD-4AE1-38B9-6165-883F2040DB46}" dt="2020-09-04T13:37:05.649" v="208" actId="20577"/>
          <ac:spMkLst>
            <pc:docMk/>
            <pc:sldMk cId="3842790042" sldId="267"/>
            <ac:spMk id="2" creationId="{22DF868E-F630-4BEA-8A03-8E5C5CD597F0}"/>
          </ac:spMkLst>
        </pc:spChg>
      </pc:sldChg>
      <pc:sldChg chg="modSp new modNotes">
        <pc:chgData name="Chad Vidden" userId="S::cvidden@uwlax.edu::fa919fd6-03f8-48d0-9b95-10ac8c9672df" providerId="AD" clId="Web-{57149BBD-4AE1-38B9-6165-883F2040DB46}" dt="2020-09-04T13:56:42.029" v="360"/>
        <pc:sldMkLst>
          <pc:docMk/>
          <pc:sldMk cId="3485982667" sldId="268"/>
        </pc:sldMkLst>
        <pc:spChg chg="mod">
          <ac:chgData name="Chad Vidden" userId="S::cvidden@uwlax.edu::fa919fd6-03f8-48d0-9b95-10ac8c9672df" providerId="AD" clId="Web-{57149BBD-4AE1-38B9-6165-883F2040DB46}" dt="2020-09-04T13:38:42.695" v="310" actId="20577"/>
          <ac:spMkLst>
            <pc:docMk/>
            <pc:sldMk cId="3485982667" sldId="268"/>
            <ac:spMk id="2" creationId="{DDF89D3C-4F2E-4964-AE0B-68F0CEE2E479}"/>
          </ac:spMkLst>
        </pc:spChg>
      </pc:sldChg>
    </pc:docChg>
  </pc:docChgLst>
  <pc:docChgLst>
    <pc:chgData name="Chad" userId="fa919fd6-03f8-48d0-9b95-10ac8c9672df" providerId="ADAL" clId="{D9C35D27-9F39-4CDA-A4B3-DD0D7B5C9BC5}"/>
    <pc:docChg chg="modSld">
      <pc:chgData name="Chad" userId="fa919fd6-03f8-48d0-9b95-10ac8c9672df" providerId="ADAL" clId="{D9C35D27-9F39-4CDA-A4B3-DD0D7B5C9BC5}" dt="2020-12-10T19:35:50.672" v="26"/>
      <pc:docMkLst>
        <pc:docMk/>
      </pc:docMkLst>
      <pc:sldChg chg="addSp modSp">
        <pc:chgData name="Chad" userId="fa919fd6-03f8-48d0-9b95-10ac8c9672df" providerId="ADAL" clId="{D9C35D27-9F39-4CDA-A4B3-DD0D7B5C9BC5}" dt="2020-12-09T17:35:33.674" v="25"/>
        <pc:sldMkLst>
          <pc:docMk/>
          <pc:sldMk cId="3637318454" sldId="257"/>
        </pc:sldMkLst>
        <pc:spChg chg="mod">
          <ac:chgData name="Chad" userId="fa919fd6-03f8-48d0-9b95-10ac8c9672df" providerId="ADAL" clId="{D9C35D27-9F39-4CDA-A4B3-DD0D7B5C9BC5}" dt="2020-12-09T17:17:43.352" v="24" actId="20577"/>
          <ac:spMkLst>
            <pc:docMk/>
            <pc:sldMk cId="3637318454" sldId="257"/>
            <ac:spMk id="3" creationId="{E1A1EB2E-E81E-49DE-9DE5-B6326661C598}"/>
          </ac:spMkLst>
        </pc:spChg>
        <pc:inkChg chg="add">
          <ac:chgData name="Chad" userId="fa919fd6-03f8-48d0-9b95-10ac8c9672df" providerId="ADAL" clId="{D9C35D27-9F39-4CDA-A4B3-DD0D7B5C9BC5}" dt="2020-12-09T17:35:33.674" v="25"/>
          <ac:inkMkLst>
            <pc:docMk/>
            <pc:sldMk cId="3637318454" sldId="257"/>
            <ac:inkMk id="4" creationId="{A6513BCD-76FE-44CC-9112-E88AEB501520}"/>
          </ac:inkMkLst>
        </pc:inkChg>
      </pc:sldChg>
      <pc:sldChg chg="addSp">
        <pc:chgData name="Chad" userId="fa919fd6-03f8-48d0-9b95-10ac8c9672df" providerId="ADAL" clId="{D9C35D27-9F39-4CDA-A4B3-DD0D7B5C9BC5}" dt="2020-12-09T17:35:33.674" v="25"/>
        <pc:sldMkLst>
          <pc:docMk/>
          <pc:sldMk cId="541778303" sldId="263"/>
        </pc:sldMkLst>
        <pc:inkChg chg="add">
          <ac:chgData name="Chad" userId="fa919fd6-03f8-48d0-9b95-10ac8c9672df" providerId="ADAL" clId="{D9C35D27-9F39-4CDA-A4B3-DD0D7B5C9BC5}" dt="2020-12-09T17:35:33.674" v="25"/>
          <ac:inkMkLst>
            <pc:docMk/>
            <pc:sldMk cId="541778303" sldId="263"/>
            <ac:inkMk id="4" creationId="{D53812B9-E4FC-4DE0-A753-5AAEA4E44E58}"/>
          </ac:inkMkLst>
        </pc:inkChg>
      </pc:sldChg>
      <pc:sldChg chg="addSp">
        <pc:chgData name="Chad" userId="fa919fd6-03f8-48d0-9b95-10ac8c9672df" providerId="ADAL" clId="{D9C35D27-9F39-4CDA-A4B3-DD0D7B5C9BC5}" dt="2020-12-10T19:35:50.672" v="26"/>
        <pc:sldMkLst>
          <pc:docMk/>
          <pc:sldMk cId="2240047611" sldId="269"/>
        </pc:sldMkLst>
        <pc:inkChg chg="add">
          <ac:chgData name="Chad" userId="fa919fd6-03f8-48d0-9b95-10ac8c9672df" providerId="ADAL" clId="{D9C35D27-9F39-4CDA-A4B3-DD0D7B5C9BC5}" dt="2020-12-10T19:35:50.672" v="26"/>
          <ac:inkMkLst>
            <pc:docMk/>
            <pc:sldMk cId="2240047611" sldId="269"/>
            <ac:inkMk id="4" creationId="{98CD632C-8CE0-46CE-8133-AF0F5E0E724C}"/>
          </ac:inkMkLst>
        </pc:inkChg>
      </pc:sldChg>
      <pc:sldChg chg="addSp">
        <pc:chgData name="Chad" userId="fa919fd6-03f8-48d0-9b95-10ac8c9672df" providerId="ADAL" clId="{D9C35D27-9F39-4CDA-A4B3-DD0D7B5C9BC5}" dt="2020-12-10T19:35:50.672" v="26"/>
        <pc:sldMkLst>
          <pc:docMk/>
          <pc:sldMk cId="1875892835" sldId="270"/>
        </pc:sldMkLst>
        <pc:inkChg chg="add">
          <ac:chgData name="Chad" userId="fa919fd6-03f8-48d0-9b95-10ac8c9672df" providerId="ADAL" clId="{D9C35D27-9F39-4CDA-A4B3-DD0D7B5C9BC5}" dt="2020-12-10T19:35:50.672" v="26"/>
          <ac:inkMkLst>
            <pc:docMk/>
            <pc:sldMk cId="1875892835" sldId="270"/>
            <ac:inkMk id="4" creationId="{62B23144-16CC-49E8-B967-D404B78D27B2}"/>
          </ac:inkMkLst>
        </pc:inkChg>
      </pc:sldChg>
      <pc:sldChg chg="addSp">
        <pc:chgData name="Chad" userId="fa919fd6-03f8-48d0-9b95-10ac8c9672df" providerId="ADAL" clId="{D9C35D27-9F39-4CDA-A4B3-DD0D7B5C9BC5}" dt="2020-12-09T17:35:33.674" v="25"/>
        <pc:sldMkLst>
          <pc:docMk/>
          <pc:sldMk cId="2993998597" sldId="271"/>
        </pc:sldMkLst>
        <pc:inkChg chg="add">
          <ac:chgData name="Chad" userId="fa919fd6-03f8-48d0-9b95-10ac8c9672df" providerId="ADAL" clId="{D9C35D27-9F39-4CDA-A4B3-DD0D7B5C9BC5}" dt="2020-12-09T17:35:33.674" v="25"/>
          <ac:inkMkLst>
            <pc:docMk/>
            <pc:sldMk cId="2993998597" sldId="271"/>
            <ac:inkMk id="4" creationId="{4BD45DBD-7BA6-4787-B868-55CFB8A8D5FF}"/>
          </ac:inkMkLst>
        </pc:inkChg>
      </pc:sldChg>
      <pc:sldChg chg="addSp">
        <pc:chgData name="Chad" userId="fa919fd6-03f8-48d0-9b95-10ac8c9672df" providerId="ADAL" clId="{D9C35D27-9F39-4CDA-A4B3-DD0D7B5C9BC5}" dt="2020-12-09T17:35:33.674" v="25"/>
        <pc:sldMkLst>
          <pc:docMk/>
          <pc:sldMk cId="1929113228" sldId="272"/>
        </pc:sldMkLst>
        <pc:inkChg chg="add">
          <ac:chgData name="Chad" userId="fa919fd6-03f8-48d0-9b95-10ac8c9672df" providerId="ADAL" clId="{D9C35D27-9F39-4CDA-A4B3-DD0D7B5C9BC5}" dt="2020-12-09T17:35:33.674" v="25"/>
          <ac:inkMkLst>
            <pc:docMk/>
            <pc:sldMk cId="1929113228" sldId="272"/>
            <ac:inkMk id="4" creationId="{714E1FB0-6B89-4E77-8FE2-D744F0D71F96}"/>
          </ac:inkMkLst>
        </pc:inkChg>
      </pc:sldChg>
      <pc:sldChg chg="addSp">
        <pc:chgData name="Chad" userId="fa919fd6-03f8-48d0-9b95-10ac8c9672df" providerId="ADAL" clId="{D9C35D27-9F39-4CDA-A4B3-DD0D7B5C9BC5}" dt="2020-12-10T19:35:50.672" v="26"/>
        <pc:sldMkLst>
          <pc:docMk/>
          <pc:sldMk cId="3811243885" sldId="273"/>
        </pc:sldMkLst>
        <pc:inkChg chg="add">
          <ac:chgData name="Chad" userId="fa919fd6-03f8-48d0-9b95-10ac8c9672df" providerId="ADAL" clId="{D9C35D27-9F39-4CDA-A4B3-DD0D7B5C9BC5}" dt="2020-12-09T17:35:33.674" v="25"/>
          <ac:inkMkLst>
            <pc:docMk/>
            <pc:sldMk cId="3811243885" sldId="273"/>
            <ac:inkMk id="4" creationId="{23AE7E8B-41FA-412E-A324-2924856870E0}"/>
          </ac:inkMkLst>
        </pc:inkChg>
        <pc:inkChg chg="add">
          <ac:chgData name="Chad" userId="fa919fd6-03f8-48d0-9b95-10ac8c9672df" providerId="ADAL" clId="{D9C35D27-9F39-4CDA-A4B3-DD0D7B5C9BC5}" dt="2020-12-10T19:35:50.672" v="26"/>
          <ac:inkMkLst>
            <pc:docMk/>
            <pc:sldMk cId="3811243885" sldId="273"/>
            <ac:inkMk id="5" creationId="{27E80E25-5B45-4075-B17C-84C6BDCE6FF6}"/>
          </ac:inkMkLst>
        </pc:inkChg>
      </pc:sldChg>
      <pc:sldChg chg="addSp">
        <pc:chgData name="Chad" userId="fa919fd6-03f8-48d0-9b95-10ac8c9672df" providerId="ADAL" clId="{D9C35D27-9F39-4CDA-A4B3-DD0D7B5C9BC5}" dt="2020-12-10T19:35:50.672" v="26"/>
        <pc:sldMkLst>
          <pc:docMk/>
          <pc:sldMk cId="96857601" sldId="274"/>
        </pc:sldMkLst>
        <pc:inkChg chg="add">
          <ac:chgData name="Chad" userId="fa919fd6-03f8-48d0-9b95-10ac8c9672df" providerId="ADAL" clId="{D9C35D27-9F39-4CDA-A4B3-DD0D7B5C9BC5}" dt="2020-12-10T19:35:50.672" v="26"/>
          <ac:inkMkLst>
            <pc:docMk/>
            <pc:sldMk cId="96857601" sldId="274"/>
            <ac:inkMk id="4" creationId="{41956848-8011-4143-8D1E-6A1672AC1043}"/>
          </ac:inkMkLst>
        </pc:inkChg>
      </pc:sldChg>
      <pc:sldChg chg="addSp">
        <pc:chgData name="Chad" userId="fa919fd6-03f8-48d0-9b95-10ac8c9672df" providerId="ADAL" clId="{D9C35D27-9F39-4CDA-A4B3-DD0D7B5C9BC5}" dt="2020-12-10T19:35:50.672" v="26"/>
        <pc:sldMkLst>
          <pc:docMk/>
          <pc:sldMk cId="124254659" sldId="275"/>
        </pc:sldMkLst>
        <pc:inkChg chg="add">
          <ac:chgData name="Chad" userId="fa919fd6-03f8-48d0-9b95-10ac8c9672df" providerId="ADAL" clId="{D9C35D27-9F39-4CDA-A4B3-DD0D7B5C9BC5}" dt="2020-12-10T19:35:50.672" v="26"/>
          <ac:inkMkLst>
            <pc:docMk/>
            <pc:sldMk cId="124254659" sldId="275"/>
            <ac:inkMk id="4" creationId="{02AEED36-3A0B-4CFF-938B-9965E7387494}"/>
          </ac:inkMkLst>
        </pc:inkChg>
      </pc:sldChg>
    </pc:docChg>
  </pc:docChgLst>
  <pc:docChgLst>
    <pc:chgData name="Chad Vidden" userId="S::cvidden@uwlax.edu::fa919fd6-03f8-48d0-9b95-10ac8c9672df" providerId="AD" clId="Web-{C7AF64F4-EE19-7800-90C6-75FACE6CC032}"/>
    <pc:docChg chg="addSld delSld modSld">
      <pc:chgData name="Chad Vidden" userId="S::cvidden@uwlax.edu::fa919fd6-03f8-48d0-9b95-10ac8c9672df" providerId="AD" clId="Web-{C7AF64F4-EE19-7800-90C6-75FACE6CC032}" dt="2020-11-03T15:18:10.331" v="404"/>
      <pc:docMkLst>
        <pc:docMk/>
      </pc:docMkLst>
      <pc:sldChg chg="modSp">
        <pc:chgData name="Chad Vidden" userId="S::cvidden@uwlax.edu::fa919fd6-03f8-48d0-9b95-10ac8c9672df" providerId="AD" clId="Web-{C7AF64F4-EE19-7800-90C6-75FACE6CC032}" dt="2020-11-03T14:42:27.640" v="65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7AF64F4-EE19-7800-90C6-75FACE6CC032}" dt="2020-11-03T14:39:57.797" v="32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C7AF64F4-EE19-7800-90C6-75FACE6CC032}" dt="2020-11-03T14:42:27.640" v="65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C7AF64F4-EE19-7800-90C6-75FACE6CC032}" dt="2020-11-03T14:40:48.282" v="36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C7AF64F4-EE19-7800-90C6-75FACE6CC032}" dt="2020-11-03T14:40:48.282" v="36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modSp new modNotes">
        <pc:chgData name="Chad Vidden" userId="S::cvidden@uwlax.edu::fa919fd6-03f8-48d0-9b95-10ac8c9672df" providerId="AD" clId="Web-{C7AF64F4-EE19-7800-90C6-75FACE6CC032}" dt="2020-11-03T15:11:23.486" v="226"/>
        <pc:sldMkLst>
          <pc:docMk/>
          <pc:sldMk cId="1356092233" sldId="264"/>
        </pc:sldMkLst>
        <pc:spChg chg="mod">
          <ac:chgData name="Chad Vidden" userId="S::cvidden@uwlax.edu::fa919fd6-03f8-48d0-9b95-10ac8c9672df" providerId="AD" clId="Web-{C7AF64F4-EE19-7800-90C6-75FACE6CC032}" dt="2020-11-03T14:50:49.338" v="164" actId="20577"/>
          <ac:spMkLst>
            <pc:docMk/>
            <pc:sldMk cId="1356092233" sldId="264"/>
            <ac:spMk id="2" creationId="{8FAC9D95-0521-4A35-8AFA-EF17EC87BAC7}"/>
          </ac:spMkLst>
        </pc:spChg>
      </pc:sldChg>
      <pc:sldChg chg="modSp new modNotes">
        <pc:chgData name="Chad Vidden" userId="S::cvidden@uwlax.edu::fa919fd6-03f8-48d0-9b95-10ac8c9672df" providerId="AD" clId="Web-{C7AF64F4-EE19-7800-90C6-75FACE6CC032}" dt="2020-11-03T15:15:02.612" v="315"/>
        <pc:sldMkLst>
          <pc:docMk/>
          <pc:sldMk cId="717437616" sldId="265"/>
        </pc:sldMkLst>
        <pc:spChg chg="mod">
          <ac:chgData name="Chad Vidden" userId="S::cvidden@uwlax.edu::fa919fd6-03f8-48d0-9b95-10ac8c9672df" providerId="AD" clId="Web-{C7AF64F4-EE19-7800-90C6-75FACE6CC032}" dt="2020-11-03T14:50:52.150" v="166" actId="20577"/>
          <ac:spMkLst>
            <pc:docMk/>
            <pc:sldMk cId="717437616" sldId="265"/>
            <ac:spMk id="2" creationId="{05417F01-8752-4F66-BFA8-7C1145374F00}"/>
          </ac:spMkLst>
        </pc:spChg>
      </pc:sldChg>
      <pc:sldChg chg="modSp new modNotes">
        <pc:chgData name="Chad Vidden" userId="S::cvidden@uwlax.edu::fa919fd6-03f8-48d0-9b95-10ac8c9672df" providerId="AD" clId="Web-{C7AF64F4-EE19-7800-90C6-75FACE6CC032}" dt="2020-11-03T15:13:30.408" v="279"/>
        <pc:sldMkLst>
          <pc:docMk/>
          <pc:sldMk cId="668365534" sldId="266"/>
        </pc:sldMkLst>
        <pc:spChg chg="mod">
          <ac:chgData name="Chad Vidden" userId="S::cvidden@uwlax.edu::fa919fd6-03f8-48d0-9b95-10ac8c9672df" providerId="AD" clId="Web-{C7AF64F4-EE19-7800-90C6-75FACE6CC032}" dt="2020-11-03T15:12:21.986" v="229" actId="20577"/>
          <ac:spMkLst>
            <pc:docMk/>
            <pc:sldMk cId="668365534" sldId="266"/>
            <ac:spMk id="2" creationId="{2E635530-BA12-4010-90E7-0E399695288D}"/>
          </ac:spMkLst>
        </pc:spChg>
      </pc:sldChg>
      <pc:sldChg chg="modSp new modNotes">
        <pc:chgData name="Chad Vidden" userId="S::cvidden@uwlax.edu::fa919fd6-03f8-48d0-9b95-10ac8c9672df" providerId="AD" clId="Web-{C7AF64F4-EE19-7800-90C6-75FACE6CC032}" dt="2020-11-03T15:15:56.940" v="335"/>
        <pc:sldMkLst>
          <pc:docMk/>
          <pc:sldMk cId="3655219835" sldId="267"/>
        </pc:sldMkLst>
        <pc:spChg chg="mod">
          <ac:chgData name="Chad Vidden" userId="S::cvidden@uwlax.edu::fa919fd6-03f8-48d0-9b95-10ac8c9672df" providerId="AD" clId="Web-{C7AF64F4-EE19-7800-90C6-75FACE6CC032}" dt="2020-11-03T15:13:53.799" v="289" actId="20577"/>
          <ac:spMkLst>
            <pc:docMk/>
            <pc:sldMk cId="3655219835" sldId="267"/>
            <ac:spMk id="2" creationId="{327F2974-8DE6-4405-BC3D-84882666FE5A}"/>
          </ac:spMkLst>
        </pc:spChg>
      </pc:sldChg>
      <pc:sldChg chg="modSp new modNotes">
        <pc:chgData name="Chad Vidden" userId="S::cvidden@uwlax.edu::fa919fd6-03f8-48d0-9b95-10ac8c9672df" providerId="AD" clId="Web-{C7AF64F4-EE19-7800-90C6-75FACE6CC032}" dt="2020-11-03T15:18:10.331" v="404"/>
        <pc:sldMkLst>
          <pc:docMk/>
          <pc:sldMk cId="3014131953" sldId="268"/>
        </pc:sldMkLst>
        <pc:spChg chg="mod">
          <ac:chgData name="Chad Vidden" userId="S::cvidden@uwlax.edu::fa919fd6-03f8-48d0-9b95-10ac8c9672df" providerId="AD" clId="Web-{C7AF64F4-EE19-7800-90C6-75FACE6CC032}" dt="2020-11-03T15:17:27.081" v="383" actId="20577"/>
          <ac:spMkLst>
            <pc:docMk/>
            <pc:sldMk cId="3014131953" sldId="268"/>
            <ac:spMk id="2" creationId="{F26784F5-B484-4005-84AF-987E8F65D19A}"/>
          </ac:spMkLst>
        </pc:spChg>
      </pc:sldChg>
      <pc:sldChg chg="del">
        <pc:chgData name="Chad Vidden" userId="S::cvidden@uwlax.edu::fa919fd6-03f8-48d0-9b95-10ac8c9672df" providerId="AD" clId="Web-{C7AF64F4-EE19-7800-90C6-75FACE6CC032}" dt="2020-11-03T14:40:54.359" v="43"/>
        <pc:sldMkLst>
          <pc:docMk/>
          <pc:sldMk cId="2431648318" sldId="271"/>
        </pc:sldMkLst>
      </pc:sldChg>
      <pc:sldChg chg="del">
        <pc:chgData name="Chad Vidden" userId="S::cvidden@uwlax.edu::fa919fd6-03f8-48d0-9b95-10ac8c9672df" providerId="AD" clId="Web-{C7AF64F4-EE19-7800-90C6-75FACE6CC032}" dt="2020-11-03T14:40:54.359" v="42"/>
        <pc:sldMkLst>
          <pc:docMk/>
          <pc:sldMk cId="1632061215" sldId="272"/>
        </pc:sldMkLst>
      </pc:sldChg>
      <pc:sldChg chg="del">
        <pc:chgData name="Chad Vidden" userId="S::cvidden@uwlax.edu::fa919fd6-03f8-48d0-9b95-10ac8c9672df" providerId="AD" clId="Web-{C7AF64F4-EE19-7800-90C6-75FACE6CC032}" dt="2020-11-03T14:40:54.359" v="41"/>
        <pc:sldMkLst>
          <pc:docMk/>
          <pc:sldMk cId="2591887543" sldId="273"/>
        </pc:sldMkLst>
      </pc:sldChg>
      <pc:sldChg chg="del">
        <pc:chgData name="Chad Vidden" userId="S::cvidden@uwlax.edu::fa919fd6-03f8-48d0-9b95-10ac8c9672df" providerId="AD" clId="Web-{C7AF64F4-EE19-7800-90C6-75FACE6CC032}" dt="2020-11-03T14:40:54.359" v="40"/>
        <pc:sldMkLst>
          <pc:docMk/>
          <pc:sldMk cId="2131563829" sldId="274"/>
        </pc:sldMkLst>
      </pc:sldChg>
      <pc:sldChg chg="del">
        <pc:chgData name="Chad Vidden" userId="S::cvidden@uwlax.edu::fa919fd6-03f8-48d0-9b95-10ac8c9672df" providerId="AD" clId="Web-{C7AF64F4-EE19-7800-90C6-75FACE6CC032}" dt="2020-11-03T14:40:54.359" v="39"/>
        <pc:sldMkLst>
          <pc:docMk/>
          <pc:sldMk cId="3168566488" sldId="275"/>
        </pc:sldMkLst>
      </pc:sldChg>
    </pc:docChg>
  </pc:docChgLst>
  <pc:docChgLst>
    <pc:chgData name="Chad Vidden" userId="S::cvidden@uwlax.edu::fa919fd6-03f8-48d0-9b95-10ac8c9672df" providerId="AD" clId="Web-{9F21C4EF-47AA-C37E-BF2E-F7E358CC0C83}"/>
    <pc:docChg chg="addSld modSld">
      <pc:chgData name="Chad Vidden" userId="S::cvidden@uwlax.edu::fa919fd6-03f8-48d0-9b95-10ac8c9672df" providerId="AD" clId="Web-{9F21C4EF-47AA-C37E-BF2E-F7E358CC0C83}" dt="2020-03-24T04:07:22.403" v="394"/>
      <pc:docMkLst>
        <pc:docMk/>
      </pc:docMkLst>
      <pc:sldChg chg="addSp delSp">
        <pc:chgData name="Chad Vidden" userId="S::cvidden@uwlax.edu::fa919fd6-03f8-48d0-9b95-10ac8c9672df" providerId="AD" clId="Web-{9F21C4EF-47AA-C37E-BF2E-F7E358CC0C83}" dt="2020-03-24T03:59:53.062" v="52"/>
        <pc:sldMkLst>
          <pc:docMk/>
          <pc:sldMk cId="1416279900" sldId="260"/>
        </pc:sldMkLst>
        <pc:inkChg chg="add del">
          <ac:chgData name="Chad Vidden" userId="S::cvidden@uwlax.edu::fa919fd6-03f8-48d0-9b95-10ac8c9672df" providerId="AD" clId="Web-{9F21C4EF-47AA-C37E-BF2E-F7E358CC0C83}" dt="2020-03-24T03:59:16.203" v="1"/>
          <ac:inkMkLst>
            <pc:docMk/>
            <pc:sldMk cId="1416279900" sldId="260"/>
            <ac:inkMk id="167" creationId="{2A392BDD-0A03-4003-BE54-7A9963CEAE8C}"/>
          </ac:inkMkLst>
        </pc:inkChg>
        <pc:inkChg chg="add">
          <ac:chgData name="Chad Vidden" userId="S::cvidden@uwlax.edu::fa919fd6-03f8-48d0-9b95-10ac8c9672df" providerId="AD" clId="Web-{9F21C4EF-47AA-C37E-BF2E-F7E358CC0C83}" dt="2020-03-24T03:59:17.563" v="2"/>
          <ac:inkMkLst>
            <pc:docMk/>
            <pc:sldMk cId="1416279900" sldId="260"/>
            <ac:inkMk id="204" creationId="{10F248F1-F1DB-43AC-B29F-2C240009C290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16" v="3"/>
          <ac:inkMkLst>
            <pc:docMk/>
            <pc:sldMk cId="1416279900" sldId="260"/>
            <ac:inkMk id="205" creationId="{3A6C81D3-F032-4F9A-B3AD-FDE7D1A7C26E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31" v="4"/>
          <ac:inkMkLst>
            <pc:docMk/>
            <pc:sldMk cId="1416279900" sldId="260"/>
            <ac:inkMk id="206" creationId="{1EBDE1E7-4B36-4E8F-9930-814BC643DF79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5"/>
          <ac:inkMkLst>
            <pc:docMk/>
            <pc:sldMk cId="1416279900" sldId="260"/>
            <ac:inkMk id="207" creationId="{EA92D632-9F68-4F0A-9D29-75E881559468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6"/>
          <ac:inkMkLst>
            <pc:docMk/>
            <pc:sldMk cId="1416279900" sldId="260"/>
            <ac:inkMk id="208" creationId="{4602E72E-8768-4BBD-A84A-AE83E9384B9F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22" v="7"/>
          <ac:inkMkLst>
            <pc:docMk/>
            <pc:sldMk cId="1416279900" sldId="260"/>
            <ac:inkMk id="209" creationId="{920C6227-18B3-4411-9A2B-331E8BE07FA7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906" v="8"/>
          <ac:inkMkLst>
            <pc:docMk/>
            <pc:sldMk cId="1416279900" sldId="260"/>
            <ac:inkMk id="210" creationId="{D5B5D056-0D3E-46DD-8164-9ECC6095B9C0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9"/>
          <ac:inkMkLst>
            <pc:docMk/>
            <pc:sldMk cId="1416279900" sldId="260"/>
            <ac:inkMk id="211" creationId="{70D1A18E-6AF3-4709-89D1-E4F2758FBD4F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10"/>
          <ac:inkMkLst>
            <pc:docMk/>
            <pc:sldMk cId="1416279900" sldId="260"/>
            <ac:inkMk id="212" creationId="{5B6C4841-6989-4955-B441-CB56A9F37D5B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28" v="11"/>
          <ac:inkMkLst>
            <pc:docMk/>
            <pc:sldMk cId="1416279900" sldId="260"/>
            <ac:inkMk id="213" creationId="{8CEA295E-FC0C-448A-B484-9CB4A3F0F63A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44" v="12"/>
          <ac:inkMkLst>
            <pc:docMk/>
            <pc:sldMk cId="1416279900" sldId="260"/>
            <ac:inkMk id="214" creationId="{2F797B39-435B-4293-9CAE-A1DDB141AC49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72" v="13"/>
          <ac:inkMkLst>
            <pc:docMk/>
            <pc:sldMk cId="1416279900" sldId="260"/>
            <ac:inkMk id="215" creationId="{66F9D31F-9AF3-48A9-9973-0F9141C1BD18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88" v="14"/>
          <ac:inkMkLst>
            <pc:docMk/>
            <pc:sldMk cId="1416279900" sldId="260"/>
            <ac:inkMk id="216" creationId="{2B43B5DB-036C-407B-BE5A-A0C60F2464CA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297" v="15"/>
          <ac:inkMkLst>
            <pc:docMk/>
            <pc:sldMk cId="1416279900" sldId="260"/>
            <ac:inkMk id="217" creationId="{5E40473A-82FB-49E5-B261-660D9CF4A7B6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6"/>
          <ac:inkMkLst>
            <pc:docMk/>
            <pc:sldMk cId="1416279900" sldId="260"/>
            <ac:inkMk id="218" creationId="{B4176DE1-8A98-41A9-A27E-C50478BF28B9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7"/>
          <ac:inkMkLst>
            <pc:docMk/>
            <pc:sldMk cId="1416279900" sldId="260"/>
            <ac:inkMk id="219" creationId="{E931DE57-2BFB-410D-8106-FCE59DD35BA7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8"/>
          <ac:inkMkLst>
            <pc:docMk/>
            <pc:sldMk cId="1416279900" sldId="260"/>
            <ac:inkMk id="220" creationId="{2895529D-4DE1-49BB-9E84-6654CDE91EA4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19"/>
          <ac:inkMkLst>
            <pc:docMk/>
            <pc:sldMk cId="1416279900" sldId="260"/>
            <ac:inkMk id="221" creationId="{966501D9-B0E2-4DDE-B4B6-854358311518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20"/>
          <ac:inkMkLst>
            <pc:docMk/>
            <pc:sldMk cId="1416279900" sldId="260"/>
            <ac:inkMk id="222" creationId="{DAB0C113-E199-4AD5-A072-9758C7206F00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44" v="21"/>
          <ac:inkMkLst>
            <pc:docMk/>
            <pc:sldMk cId="1416279900" sldId="260"/>
            <ac:inkMk id="223" creationId="{EB7D0AE6-9FF7-4853-8D1A-0CACCF5F6D5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34" v="22"/>
          <ac:inkMkLst>
            <pc:docMk/>
            <pc:sldMk cId="1416279900" sldId="260"/>
            <ac:inkMk id="224" creationId="{DC459412-72B7-4ED8-8AFD-80A050CDC20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3"/>
          <ac:inkMkLst>
            <pc:docMk/>
            <pc:sldMk cId="1416279900" sldId="260"/>
            <ac:inkMk id="225" creationId="{75862B3F-00FD-42F0-854C-B6522A6342F0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4"/>
          <ac:inkMkLst>
            <pc:docMk/>
            <pc:sldMk cId="1416279900" sldId="260"/>
            <ac:inkMk id="226" creationId="{51384C8D-6CF1-47D5-8F87-9A0A8F1B6323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5"/>
          <ac:inkMkLst>
            <pc:docMk/>
            <pc:sldMk cId="1416279900" sldId="260"/>
            <ac:inkMk id="227" creationId="{5E04833B-424A-4FA5-BDF3-18A7610CA86A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6"/>
          <ac:inkMkLst>
            <pc:docMk/>
            <pc:sldMk cId="1416279900" sldId="260"/>
            <ac:inkMk id="228" creationId="{07FCB955-10E8-433C-9A86-E7ACF72A94B0}"/>
          </ac:inkMkLst>
        </pc:inkChg>
        <pc:inkChg chg="add">
          <ac:chgData name="Chad Vidden" userId="S::cvidden@uwlax.edu::fa919fd6-03f8-48d0-9b95-10ac8c9672df" providerId="AD" clId="Web-{9F21C4EF-47AA-C37E-BF2E-F7E358CC0C83}" dt="2020-03-24T03:59:40.797" v="27"/>
          <ac:inkMkLst>
            <pc:docMk/>
            <pc:sldMk cId="1416279900" sldId="260"/>
            <ac:inkMk id="229" creationId="{2D552FEC-60CB-4B6B-9E2A-FBBB83C88236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8"/>
          <ac:inkMkLst>
            <pc:docMk/>
            <pc:sldMk cId="1416279900" sldId="260"/>
            <ac:inkMk id="230" creationId="{3CF6A448-974A-4EDC-8405-5DC89F478767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9"/>
          <ac:inkMkLst>
            <pc:docMk/>
            <pc:sldMk cId="1416279900" sldId="260"/>
            <ac:inkMk id="231" creationId="{949979AD-75A9-4D88-97F1-7B193F6D99A0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500" v="30"/>
          <ac:inkMkLst>
            <pc:docMk/>
            <pc:sldMk cId="1416279900" sldId="260"/>
            <ac:inkMk id="232" creationId="{2416CB57-923C-47DD-B751-ECE6BD319847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1"/>
          <ac:inkMkLst>
            <pc:docMk/>
            <pc:sldMk cId="1416279900" sldId="260"/>
            <ac:inkMk id="233" creationId="{A946B8D2-5590-46CE-90FD-21F7A1784906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2"/>
          <ac:inkMkLst>
            <pc:docMk/>
            <pc:sldMk cId="1416279900" sldId="260"/>
            <ac:inkMk id="234" creationId="{B8839591-EFDC-4A67-A902-0EA79146BF52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3"/>
          <ac:inkMkLst>
            <pc:docMk/>
            <pc:sldMk cId="1416279900" sldId="260"/>
            <ac:inkMk id="235" creationId="{E20CF3F4-4FED-4E9B-9BD2-C5A656AFE6D7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59" v="34"/>
          <ac:inkMkLst>
            <pc:docMk/>
            <pc:sldMk cId="1416279900" sldId="260"/>
            <ac:inkMk id="236" creationId="{89638EC0-C4A3-42CC-874A-79F6239DFBD4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75" v="35"/>
          <ac:inkMkLst>
            <pc:docMk/>
            <pc:sldMk cId="1416279900" sldId="260"/>
            <ac:inkMk id="237" creationId="{B9DE27CD-4553-4C83-B73D-C0114BAB40F6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41" v="36"/>
          <ac:inkMkLst>
            <pc:docMk/>
            <pc:sldMk cId="1416279900" sldId="260"/>
            <ac:inkMk id="238" creationId="{C6B4FDF6-A798-40D4-8BE2-1906DDBE8CCF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56" v="37"/>
          <ac:inkMkLst>
            <pc:docMk/>
            <pc:sldMk cId="1416279900" sldId="260"/>
            <ac:inkMk id="239" creationId="{78972E05-7D1B-4415-88DC-E1040E451792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59" v="38"/>
          <ac:inkMkLst>
            <pc:docMk/>
            <pc:sldMk cId="1416279900" sldId="260"/>
            <ac:inkMk id="240" creationId="{DFA63E6F-559E-4084-8183-4B54F0ADD3A9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75" v="39"/>
          <ac:inkMkLst>
            <pc:docMk/>
            <pc:sldMk cId="1416279900" sldId="260"/>
            <ac:inkMk id="241" creationId="{90351FA7-E33D-44CF-AED4-3789B89CFB46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0"/>
          <ac:inkMkLst>
            <pc:docMk/>
            <pc:sldMk cId="1416279900" sldId="260"/>
            <ac:inkMk id="242" creationId="{549F4D8E-8400-43DB-B0C9-E800637B3CD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1"/>
          <ac:inkMkLst>
            <pc:docMk/>
            <pc:sldMk cId="1416279900" sldId="260"/>
            <ac:inkMk id="243" creationId="{E5339A08-EB1D-4C58-9822-BB2A80AE9E8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2"/>
          <ac:inkMkLst>
            <pc:docMk/>
            <pc:sldMk cId="1416279900" sldId="260"/>
            <ac:inkMk id="244" creationId="{AF43C9C8-7487-4F25-B241-909AF6823970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3"/>
          <ac:inkMkLst>
            <pc:docMk/>
            <pc:sldMk cId="1416279900" sldId="260"/>
            <ac:inkMk id="245" creationId="{2E2D550D-3D74-4A88-9812-DA861F775661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4"/>
          <ac:inkMkLst>
            <pc:docMk/>
            <pc:sldMk cId="1416279900" sldId="260"/>
            <ac:inkMk id="246" creationId="{45683241-13F6-4E5D-A887-7DF7C33042D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5"/>
          <ac:inkMkLst>
            <pc:docMk/>
            <pc:sldMk cId="1416279900" sldId="260"/>
            <ac:inkMk id="247" creationId="{C8AFD4B5-866F-460A-8EA8-A37135BE7D05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6"/>
          <ac:inkMkLst>
            <pc:docMk/>
            <pc:sldMk cId="1416279900" sldId="260"/>
            <ac:inkMk id="248" creationId="{54D595ED-225A-4BDE-AD09-E7D1388035ED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7"/>
          <ac:inkMkLst>
            <pc:docMk/>
            <pc:sldMk cId="1416279900" sldId="260"/>
            <ac:inkMk id="249" creationId="{2B9A7ACC-95A3-4892-A29E-9709C56A250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8"/>
          <ac:inkMkLst>
            <pc:docMk/>
            <pc:sldMk cId="1416279900" sldId="260"/>
            <ac:inkMk id="250" creationId="{3D06379A-E316-4CBE-A110-47531DB757DD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49"/>
          <ac:inkMkLst>
            <pc:docMk/>
            <pc:sldMk cId="1416279900" sldId="260"/>
            <ac:inkMk id="251" creationId="{42785925-19BA-4AD0-BA30-D7B01542C91A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50"/>
          <ac:inkMkLst>
            <pc:docMk/>
            <pc:sldMk cId="1416279900" sldId="260"/>
            <ac:inkMk id="252" creationId="{8A494D8F-1BCE-479C-88C9-139565075674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1"/>
          <ac:inkMkLst>
            <pc:docMk/>
            <pc:sldMk cId="1416279900" sldId="260"/>
            <ac:inkMk id="253" creationId="{829FA980-5703-4DD8-A916-D1E00053CAD8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2"/>
          <ac:inkMkLst>
            <pc:docMk/>
            <pc:sldMk cId="1416279900" sldId="260"/>
            <ac:inkMk id="254" creationId="{E678EE91-D34A-48AA-81DE-2F962F167C8F}"/>
          </ac:inkMkLst>
        </pc:inkChg>
      </pc:sldChg>
      <pc:sldChg chg="addSp delSp modSp">
        <pc:chgData name="Chad Vidden" userId="S::cvidden@uwlax.edu::fa919fd6-03f8-48d0-9b95-10ac8c9672df" providerId="AD" clId="Web-{9F21C4EF-47AA-C37E-BF2E-F7E358CC0C83}" dt="2020-03-24T04:02:22.843" v="189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9F21C4EF-47AA-C37E-BF2E-F7E358CC0C83}" dt="2020-03-24T04:00:29.531" v="58" actId="20577"/>
          <ac:spMkLst>
            <pc:docMk/>
            <pc:sldMk cId="731871338" sldId="261"/>
            <ac:spMk id="2" creationId="{013DE1AE-CC99-4E9C-9BD2-D234121AB060}"/>
          </ac:spMkLst>
        </pc:spChg>
        <pc:inkChg chg="add">
          <ac:chgData name="Chad Vidden" userId="S::cvidden@uwlax.edu::fa919fd6-03f8-48d0-9b95-10ac8c9672df" providerId="AD" clId="Web-{9F21C4EF-47AA-C37E-BF2E-F7E358CC0C83}" dt="2020-03-24T04:00:50.124" v="61"/>
          <ac:inkMkLst>
            <pc:docMk/>
            <pc:sldMk cId="731871338" sldId="261"/>
            <ac:inkMk id="3" creationId="{C6529454-7EE1-4CC9-9F37-2CA2C8689853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2"/>
          <ac:inkMkLst>
            <pc:docMk/>
            <pc:sldMk cId="731871338" sldId="261"/>
            <ac:inkMk id="4" creationId="{515CA76E-A058-4C1B-BB86-807CC24FB18E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3"/>
          <ac:inkMkLst>
            <pc:docMk/>
            <pc:sldMk cId="731871338" sldId="261"/>
            <ac:inkMk id="5" creationId="{2294F120-F957-4D60-A410-305E9C02B5B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4"/>
          <ac:inkMkLst>
            <pc:docMk/>
            <pc:sldMk cId="731871338" sldId="261"/>
            <ac:inkMk id="6" creationId="{FEB14CB7-0863-427D-999E-6F621942136F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5"/>
          <ac:inkMkLst>
            <pc:docMk/>
            <pc:sldMk cId="731871338" sldId="261"/>
            <ac:inkMk id="7" creationId="{4093B810-BFCF-48E9-8385-695F1190E5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6"/>
          <ac:inkMkLst>
            <pc:docMk/>
            <pc:sldMk cId="731871338" sldId="261"/>
            <ac:inkMk id="8" creationId="{64D207B9-9AF6-4C70-AF27-7AB81333E4E5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7"/>
          <ac:inkMkLst>
            <pc:docMk/>
            <pc:sldMk cId="731871338" sldId="261"/>
            <ac:inkMk id="9" creationId="{D7667D30-D1DF-483D-8826-35FFC98AE6C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8"/>
          <ac:inkMkLst>
            <pc:docMk/>
            <pc:sldMk cId="731871338" sldId="261"/>
            <ac:inkMk id="10" creationId="{31A61070-4D36-448D-8873-0AA3EB1C531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9"/>
          <ac:inkMkLst>
            <pc:docMk/>
            <pc:sldMk cId="731871338" sldId="261"/>
            <ac:inkMk id="11" creationId="{3A236006-1785-4B5B-88D4-8F240823D089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0"/>
          <ac:inkMkLst>
            <pc:docMk/>
            <pc:sldMk cId="731871338" sldId="261"/>
            <ac:inkMk id="12" creationId="{AE96DDCA-D2F7-49E9-B5FE-710813C68032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1"/>
          <ac:inkMkLst>
            <pc:docMk/>
            <pc:sldMk cId="731871338" sldId="261"/>
            <ac:inkMk id="13" creationId="{E96CD4C8-5BE2-4EDE-9F58-83EA5086C9B0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2"/>
          <ac:inkMkLst>
            <pc:docMk/>
            <pc:sldMk cId="731871338" sldId="261"/>
            <ac:inkMk id="14" creationId="{B4E01741-03DD-445B-8CCD-CD2E5C10A25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3"/>
          <ac:inkMkLst>
            <pc:docMk/>
            <pc:sldMk cId="731871338" sldId="261"/>
            <ac:inkMk id="15" creationId="{F4E84045-D482-4647-B156-DC38828678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843" v="74"/>
          <ac:inkMkLst>
            <pc:docMk/>
            <pc:sldMk cId="731871338" sldId="261"/>
            <ac:inkMk id="16" creationId="{C80FA322-BE04-42AA-B6DE-8DC98D6BC766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390" v="75"/>
          <ac:inkMkLst>
            <pc:docMk/>
            <pc:sldMk cId="731871338" sldId="261"/>
            <ac:inkMk id="17" creationId="{DECD1293-32AE-4C89-A2A9-BCD05992C87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6"/>
          <ac:inkMkLst>
            <pc:docMk/>
            <pc:sldMk cId="731871338" sldId="261"/>
            <ac:inkMk id="18" creationId="{7CE9EB39-80C2-470A-87C1-5260E06C5378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7"/>
          <ac:inkMkLst>
            <pc:docMk/>
            <pc:sldMk cId="731871338" sldId="261"/>
            <ac:inkMk id="19" creationId="{C20B0BB4-8125-471D-8F42-0DE1B4C1F59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8"/>
          <ac:inkMkLst>
            <pc:docMk/>
            <pc:sldMk cId="731871338" sldId="261"/>
            <ac:inkMk id="20" creationId="{FA75324D-95CF-4FBF-8281-D38A1FE12BF7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21" v="79"/>
          <ac:inkMkLst>
            <pc:docMk/>
            <pc:sldMk cId="731871338" sldId="261"/>
            <ac:inkMk id="21" creationId="{C2237873-031D-438F-88A0-EB699EA01605}"/>
          </ac:inkMkLst>
        </pc:inkChg>
        <pc:inkChg chg="add">
          <ac:chgData name="Chad Vidden" userId="S::cvidden@uwlax.edu::fa919fd6-03f8-48d0-9b95-10ac8c9672df" providerId="AD" clId="Web-{9F21C4EF-47AA-C37E-BF2E-F7E358CC0C83}" dt="2020-03-24T04:01:01.468" v="80"/>
          <ac:inkMkLst>
            <pc:docMk/>
            <pc:sldMk cId="731871338" sldId="261"/>
            <ac:inkMk id="22" creationId="{E221EAE5-4147-4834-85A9-3C743FA6ECA1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1"/>
          <ac:inkMkLst>
            <pc:docMk/>
            <pc:sldMk cId="731871338" sldId="261"/>
            <ac:inkMk id="23" creationId="{C1BCE377-E540-41E6-98B3-BFC09C7514D2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2"/>
          <ac:inkMkLst>
            <pc:docMk/>
            <pc:sldMk cId="731871338" sldId="261"/>
            <ac:inkMk id="24" creationId="{86D51A8F-C5EF-4741-B7D5-CD10BE0950A5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3"/>
          <ac:inkMkLst>
            <pc:docMk/>
            <pc:sldMk cId="731871338" sldId="261"/>
            <ac:inkMk id="25" creationId="{808483B0-05B9-4BB8-91AD-2F303D6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84" v="84"/>
          <ac:inkMkLst>
            <pc:docMk/>
            <pc:sldMk cId="731871338" sldId="261"/>
            <ac:inkMk id="26" creationId="{F019D18B-2050-44AD-A4A5-CE156EDA1354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99" v="85"/>
          <ac:inkMkLst>
            <pc:docMk/>
            <pc:sldMk cId="731871338" sldId="261"/>
            <ac:inkMk id="27" creationId="{1E313C30-F55C-4E11-A3BA-DB9DF9DE586E}"/>
          </ac:inkMkLst>
        </pc:inkChg>
        <pc:inkChg chg="add">
          <ac:chgData name="Chad Vidden" userId="S::cvidden@uwlax.edu::fa919fd6-03f8-48d0-9b95-10ac8c9672df" providerId="AD" clId="Web-{9F21C4EF-47AA-C37E-BF2E-F7E358CC0C83}" dt="2020-03-24T04:01:05.093" v="86"/>
          <ac:inkMkLst>
            <pc:docMk/>
            <pc:sldMk cId="731871338" sldId="261"/>
            <ac:inkMk id="28" creationId="{D6A6DF7E-3AAF-4416-9177-B1CAB6ABC6BA}"/>
          </ac:inkMkLst>
        </pc:inkChg>
        <pc:inkChg chg="add">
          <ac:chgData name="Chad Vidden" userId="S::cvidden@uwlax.edu::fa919fd6-03f8-48d0-9b95-10ac8c9672df" providerId="AD" clId="Web-{9F21C4EF-47AA-C37E-BF2E-F7E358CC0C83}" dt="2020-03-24T04:01:09.562" v="87"/>
          <ac:inkMkLst>
            <pc:docMk/>
            <pc:sldMk cId="731871338" sldId="261"/>
            <ac:inkMk id="29" creationId="{4A5615F6-138C-4A60-B744-A289DC74D21B}"/>
          </ac:inkMkLst>
        </pc:inkChg>
        <pc:inkChg chg="add">
          <ac:chgData name="Chad Vidden" userId="S::cvidden@uwlax.edu::fa919fd6-03f8-48d0-9b95-10ac8c9672df" providerId="AD" clId="Web-{9F21C4EF-47AA-C37E-BF2E-F7E358CC0C83}" dt="2020-03-24T04:01:10.593" v="88"/>
          <ac:inkMkLst>
            <pc:docMk/>
            <pc:sldMk cId="731871338" sldId="261"/>
            <ac:inkMk id="30" creationId="{1700674A-9AC8-465A-8CE2-D71342A12C2B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89"/>
          <ac:inkMkLst>
            <pc:docMk/>
            <pc:sldMk cId="731871338" sldId="261"/>
            <ac:inkMk id="31" creationId="{4AC55601-99C0-4DF3-AEE2-6983DF9B3071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90"/>
          <ac:inkMkLst>
            <pc:docMk/>
            <pc:sldMk cId="731871338" sldId="261"/>
            <ac:inkMk id="32" creationId="{52E6CDB1-FAC4-4EB7-AA8C-91F6D412E4F8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1"/>
          <ac:inkMkLst>
            <pc:docMk/>
            <pc:sldMk cId="731871338" sldId="261"/>
            <ac:inkMk id="33" creationId="{2BBDC8AF-EDE5-4445-B4A9-F0277AE698D9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2"/>
          <ac:inkMkLst>
            <pc:docMk/>
            <pc:sldMk cId="731871338" sldId="261"/>
            <ac:inkMk id="34" creationId="{05A54290-0EE5-46E7-BFDA-AAEFF3E80C42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796" v="93"/>
          <ac:inkMkLst>
            <pc:docMk/>
            <pc:sldMk cId="731871338" sldId="261"/>
            <ac:inkMk id="35" creationId="{6071A285-3261-44EE-9FEC-E464D72F7186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812" v="94"/>
          <ac:inkMkLst>
            <pc:docMk/>
            <pc:sldMk cId="731871338" sldId="261"/>
            <ac:inkMk id="36" creationId="{27F7EBFE-6223-409D-8701-9B915D66BF60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5"/>
          <ac:inkMkLst>
            <pc:docMk/>
            <pc:sldMk cId="731871338" sldId="261"/>
            <ac:inkMk id="37" creationId="{C7D83EB0-F48B-4BB1-8392-427C36E30E85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6"/>
          <ac:inkMkLst>
            <pc:docMk/>
            <pc:sldMk cId="731871338" sldId="261"/>
            <ac:inkMk id="38" creationId="{F1E50B68-CBA5-4133-A9C2-A11F7A08BC9F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702" v="117"/>
          <ac:inkMkLst>
            <pc:docMk/>
            <pc:sldMk cId="731871338" sldId="261"/>
            <ac:inkMk id="39" creationId="{76ED8AC1-FBE0-408D-98A7-8773662B62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6"/>
          <ac:inkMkLst>
            <pc:docMk/>
            <pc:sldMk cId="731871338" sldId="261"/>
            <ac:inkMk id="40" creationId="{843A22CC-B023-4333-B928-9ED7B272D5F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5"/>
          <ac:inkMkLst>
            <pc:docMk/>
            <pc:sldMk cId="731871338" sldId="261"/>
            <ac:inkMk id="41" creationId="{5293089A-2EC2-468E-B09D-CF1675F2000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4"/>
          <ac:inkMkLst>
            <pc:docMk/>
            <pc:sldMk cId="731871338" sldId="261"/>
            <ac:inkMk id="42" creationId="{BB80337E-4478-4E27-A016-1EF5BBD7A097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3"/>
          <ac:inkMkLst>
            <pc:docMk/>
            <pc:sldMk cId="731871338" sldId="261"/>
            <ac:inkMk id="43" creationId="{E7D09C9B-35F8-4ECB-852D-CAD5931BB7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2"/>
          <ac:inkMkLst>
            <pc:docMk/>
            <pc:sldMk cId="731871338" sldId="261"/>
            <ac:inkMk id="44" creationId="{45E729ED-EC92-430E-B143-6364B2F8621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1"/>
          <ac:inkMkLst>
            <pc:docMk/>
            <pc:sldMk cId="731871338" sldId="261"/>
            <ac:inkMk id="45" creationId="{4A54753F-3A8E-4D0E-B89B-CF72A0813B6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4"/>
          <ac:inkMkLst>
            <pc:docMk/>
            <pc:sldMk cId="731871338" sldId="261"/>
            <ac:inkMk id="46" creationId="{078A1ABF-0522-44CF-A972-D953E8AE1D5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5"/>
          <ac:inkMkLst>
            <pc:docMk/>
            <pc:sldMk cId="731871338" sldId="261"/>
            <ac:inkMk id="47" creationId="{0F77BB7E-4DDE-4FDF-B61D-9B60BD6B9F8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6"/>
          <ac:inkMkLst>
            <pc:docMk/>
            <pc:sldMk cId="731871338" sldId="261"/>
            <ac:inkMk id="48" creationId="{4D2AE3EF-3EFB-4889-A98B-2EEA72CC821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7"/>
          <ac:inkMkLst>
            <pc:docMk/>
            <pc:sldMk cId="731871338" sldId="261"/>
            <ac:inkMk id="49" creationId="{60F6C314-604A-407C-8594-27074F880118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8"/>
          <ac:inkMkLst>
            <pc:docMk/>
            <pc:sldMk cId="731871338" sldId="261"/>
            <ac:inkMk id="50" creationId="{A205A4AB-9038-4954-95D5-D4350F0A6590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9"/>
          <ac:inkMkLst>
            <pc:docMk/>
            <pc:sldMk cId="731871338" sldId="261"/>
            <ac:inkMk id="51" creationId="{8F04E308-4F98-4C77-8367-B73227986C74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77" v="110"/>
          <ac:inkMkLst>
            <pc:docMk/>
            <pc:sldMk cId="731871338" sldId="261"/>
            <ac:inkMk id="52" creationId="{E7C9332F-E957-420C-8D87-194EA79C75C0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593" v="118"/>
          <ac:inkMkLst>
            <pc:docMk/>
            <pc:sldMk cId="731871338" sldId="261"/>
            <ac:inkMk id="53" creationId="{E81FCC3C-535D-49C9-B954-D8A42B62481E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19"/>
          <ac:inkMkLst>
            <pc:docMk/>
            <pc:sldMk cId="731871338" sldId="261"/>
            <ac:inkMk id="54" creationId="{8F3E8DCD-7E53-43E3-ADF0-5DA1216AD8B8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0"/>
          <ac:inkMkLst>
            <pc:docMk/>
            <pc:sldMk cId="731871338" sldId="261"/>
            <ac:inkMk id="55" creationId="{E9A9C01A-7B8A-4C9E-91F0-16B2DAE07D64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1"/>
          <ac:inkMkLst>
            <pc:docMk/>
            <pc:sldMk cId="731871338" sldId="261"/>
            <ac:inkMk id="56" creationId="{97261EB6-DC5F-446C-885A-BD09E2CC520A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2"/>
          <ac:inkMkLst>
            <pc:docMk/>
            <pc:sldMk cId="731871338" sldId="261"/>
            <ac:inkMk id="57" creationId="{01B92F63-A896-462F-8AF2-94C925128BBD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24" v="123"/>
          <ac:inkMkLst>
            <pc:docMk/>
            <pc:sldMk cId="731871338" sldId="261"/>
            <ac:inkMk id="58" creationId="{BD233C63-0DE6-4066-8E2C-46851668FB48}"/>
          </ac:inkMkLst>
        </pc:inkChg>
        <pc:inkChg chg="add">
          <ac:chgData name="Chad Vidden" userId="S::cvidden@uwlax.edu::fa919fd6-03f8-48d0-9b95-10ac8c9672df" providerId="AD" clId="Web-{9F21C4EF-47AA-C37E-BF2E-F7E358CC0C83}" dt="2020-03-24T04:01:39.546" v="124"/>
          <ac:inkMkLst>
            <pc:docMk/>
            <pc:sldMk cId="731871338" sldId="261"/>
            <ac:inkMk id="59" creationId="{BF79D002-CFC4-440F-B4FA-AB63A81B22D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5"/>
          <ac:inkMkLst>
            <pc:docMk/>
            <pc:sldMk cId="731871338" sldId="261"/>
            <ac:inkMk id="60" creationId="{13A5C2FC-31C7-4AB3-9EB7-232004AA3049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6"/>
          <ac:inkMkLst>
            <pc:docMk/>
            <pc:sldMk cId="731871338" sldId="261"/>
            <ac:inkMk id="61" creationId="{2E48A3A3-80E5-41A6-9C39-91D3EB26C22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7"/>
          <ac:inkMkLst>
            <pc:docMk/>
            <pc:sldMk cId="731871338" sldId="261"/>
            <ac:inkMk id="62" creationId="{3A90840D-AED0-474B-AC65-F8B3364E8ACD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8"/>
          <ac:inkMkLst>
            <pc:docMk/>
            <pc:sldMk cId="731871338" sldId="261"/>
            <ac:inkMk id="63" creationId="{D2CAE9A4-3057-4642-94EB-A9DC33C031D3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9"/>
          <ac:inkMkLst>
            <pc:docMk/>
            <pc:sldMk cId="731871338" sldId="261"/>
            <ac:inkMk id="64" creationId="{703807A1-FB8A-44C9-9A55-9AA732F19CB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0"/>
          <ac:inkMkLst>
            <pc:docMk/>
            <pc:sldMk cId="731871338" sldId="261"/>
            <ac:inkMk id="65" creationId="{9A979262-EBC9-493F-8CE9-D7E15CD7E0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1"/>
          <ac:inkMkLst>
            <pc:docMk/>
            <pc:sldMk cId="731871338" sldId="261"/>
            <ac:inkMk id="66" creationId="{463B4BFC-7722-43BC-B1EB-E81C82F71CD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2"/>
          <ac:inkMkLst>
            <pc:docMk/>
            <pc:sldMk cId="731871338" sldId="261"/>
            <ac:inkMk id="67" creationId="{0FEEFEF6-5A10-4590-B7FD-5871A50D4A2F}"/>
          </ac:inkMkLst>
        </pc:inkChg>
        <pc:inkChg chg="add">
          <ac:chgData name="Chad Vidden" userId="S::cvidden@uwlax.edu::fa919fd6-03f8-48d0-9b95-10ac8c9672df" providerId="AD" clId="Web-{9F21C4EF-47AA-C37E-BF2E-F7E358CC0C83}" dt="2020-03-24T04:01:44.515" v="133"/>
          <ac:inkMkLst>
            <pc:docMk/>
            <pc:sldMk cId="731871338" sldId="261"/>
            <ac:inkMk id="68" creationId="{D01B9B57-83DD-4F6A-AB6B-DDD500957F03}"/>
          </ac:inkMkLst>
        </pc:inkChg>
        <pc:inkChg chg="add">
          <ac:chgData name="Chad Vidden" userId="S::cvidden@uwlax.edu::fa919fd6-03f8-48d0-9b95-10ac8c9672df" providerId="AD" clId="Web-{9F21C4EF-47AA-C37E-BF2E-F7E358CC0C83}" dt="2020-03-24T04:01:45.843" v="134"/>
          <ac:inkMkLst>
            <pc:docMk/>
            <pc:sldMk cId="731871338" sldId="261"/>
            <ac:inkMk id="69" creationId="{4257C4D5-B316-49C5-A398-09CFC36268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5"/>
          <ac:inkMkLst>
            <pc:docMk/>
            <pc:sldMk cId="731871338" sldId="261"/>
            <ac:inkMk id="70" creationId="{B21C79A9-396F-4229-BB9E-B364DA16BC13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6"/>
          <ac:inkMkLst>
            <pc:docMk/>
            <pc:sldMk cId="731871338" sldId="261"/>
            <ac:inkMk id="71" creationId="{27C267B6-05F0-4DDF-98F6-B3EB0B27F27C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7"/>
          <ac:inkMkLst>
            <pc:docMk/>
            <pc:sldMk cId="731871338" sldId="261"/>
            <ac:inkMk id="72" creationId="{C28198BE-03F6-45C8-9AB3-5558B1C17A9E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8"/>
          <ac:inkMkLst>
            <pc:docMk/>
            <pc:sldMk cId="731871338" sldId="261"/>
            <ac:inkMk id="73" creationId="{360993AD-7EEF-436F-AF33-5CB0EEA84DAD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9"/>
          <ac:inkMkLst>
            <pc:docMk/>
            <pc:sldMk cId="731871338" sldId="261"/>
            <ac:inkMk id="74" creationId="{007053B1-E635-4F49-961C-F630F5FB242E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0"/>
          <ac:inkMkLst>
            <pc:docMk/>
            <pc:sldMk cId="731871338" sldId="261"/>
            <ac:inkMk id="75" creationId="{B80182D2-3853-43C6-86DA-6A907E333524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1"/>
          <ac:inkMkLst>
            <pc:docMk/>
            <pc:sldMk cId="731871338" sldId="261"/>
            <ac:inkMk id="76" creationId="{E60FC6B7-F59E-4A29-BA6F-6707E9DC9520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2"/>
          <ac:inkMkLst>
            <pc:docMk/>
            <pc:sldMk cId="731871338" sldId="261"/>
            <ac:inkMk id="77" creationId="{7B13F681-BA76-49E7-BC65-BFE9663E2753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3"/>
          <ac:inkMkLst>
            <pc:docMk/>
            <pc:sldMk cId="731871338" sldId="261"/>
            <ac:inkMk id="78" creationId="{BB5280F0-1ADF-4E97-AD69-A92639FB4C52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4"/>
          <ac:inkMkLst>
            <pc:docMk/>
            <pc:sldMk cId="731871338" sldId="261"/>
            <ac:inkMk id="79" creationId="{67FECBCF-4865-40F7-ADC5-6970E3D62E09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5"/>
          <ac:inkMkLst>
            <pc:docMk/>
            <pc:sldMk cId="731871338" sldId="261"/>
            <ac:inkMk id="80" creationId="{C5D69014-71CA-413B-941E-7ADD2919C4EB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6"/>
          <ac:inkMkLst>
            <pc:docMk/>
            <pc:sldMk cId="731871338" sldId="261"/>
            <ac:inkMk id="81" creationId="{96F3B5D9-26EF-44CE-A0A5-BD4F9E18FD47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7"/>
          <ac:inkMkLst>
            <pc:docMk/>
            <pc:sldMk cId="731871338" sldId="261"/>
            <ac:inkMk id="82" creationId="{08994BD1-1ABD-4551-868A-36C004F018BE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8"/>
          <ac:inkMkLst>
            <pc:docMk/>
            <pc:sldMk cId="731871338" sldId="261"/>
            <ac:inkMk id="83" creationId="{BFE403C9-78D9-4472-B403-DF26896437E7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9"/>
          <ac:inkMkLst>
            <pc:docMk/>
            <pc:sldMk cId="731871338" sldId="261"/>
            <ac:inkMk id="84" creationId="{785B6D5B-2871-47BB-BECF-690A1FE0244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0"/>
          <ac:inkMkLst>
            <pc:docMk/>
            <pc:sldMk cId="731871338" sldId="261"/>
            <ac:inkMk id="85" creationId="{0E579BE3-4EB0-443A-BF4E-A92A386B17A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1"/>
          <ac:inkMkLst>
            <pc:docMk/>
            <pc:sldMk cId="731871338" sldId="261"/>
            <ac:inkMk id="86" creationId="{B0BA9EC3-E455-48B8-A092-1686E2480C62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2"/>
          <ac:inkMkLst>
            <pc:docMk/>
            <pc:sldMk cId="731871338" sldId="261"/>
            <ac:inkMk id="87" creationId="{E430D219-8C76-4BCE-A75E-AF91042115EF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3"/>
          <ac:inkMkLst>
            <pc:docMk/>
            <pc:sldMk cId="731871338" sldId="261"/>
            <ac:inkMk id="88" creationId="{3D79B740-6BB8-424F-B48A-0E01065276A3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4"/>
          <ac:inkMkLst>
            <pc:docMk/>
            <pc:sldMk cId="731871338" sldId="261"/>
            <ac:inkMk id="89" creationId="{25C75290-E331-494A-B6B6-A79C413D8D86}"/>
          </ac:inkMkLst>
        </pc:inkChg>
        <pc:inkChg chg="add">
          <ac:chgData name="Chad Vidden" userId="S::cvidden@uwlax.edu::fa919fd6-03f8-48d0-9b95-10ac8c9672df" providerId="AD" clId="Web-{9F21C4EF-47AA-C37E-BF2E-F7E358CC0C83}" dt="2020-03-24T04:01:58.280" v="155"/>
          <ac:inkMkLst>
            <pc:docMk/>
            <pc:sldMk cId="731871338" sldId="261"/>
            <ac:inkMk id="90" creationId="{C1DA4E0F-9936-42DD-B9D3-61917BDE8A1D}"/>
          </ac:inkMkLst>
        </pc:inkChg>
        <pc:inkChg chg="add">
          <ac:chgData name="Chad Vidden" userId="S::cvidden@uwlax.edu::fa919fd6-03f8-48d0-9b95-10ac8c9672df" providerId="AD" clId="Web-{9F21C4EF-47AA-C37E-BF2E-F7E358CC0C83}" dt="2020-03-24T04:01:59.140" v="156"/>
          <ac:inkMkLst>
            <pc:docMk/>
            <pc:sldMk cId="731871338" sldId="261"/>
            <ac:inkMk id="91" creationId="{580BE602-4069-4963-A8EB-A2EFA87CA74A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18" v="157"/>
          <ac:inkMkLst>
            <pc:docMk/>
            <pc:sldMk cId="731871338" sldId="261"/>
            <ac:inkMk id="92" creationId="{4CED0FB3-A715-40B2-9594-19EB21BD9CB9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8"/>
          <ac:inkMkLst>
            <pc:docMk/>
            <pc:sldMk cId="731871338" sldId="261"/>
            <ac:inkMk id="93" creationId="{0B2116D2-2AA2-4E23-AC35-2E6DA717E7C1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9"/>
          <ac:inkMkLst>
            <pc:docMk/>
            <pc:sldMk cId="731871338" sldId="261"/>
            <ac:inkMk id="94" creationId="{DF784091-F052-4572-8BE8-0F2A0159FDAA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55" v="160"/>
          <ac:inkMkLst>
            <pc:docMk/>
            <pc:sldMk cId="731871338" sldId="261"/>
            <ac:inkMk id="95" creationId="{99F0E53E-A8EE-4281-BF08-E0265067B064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1"/>
          <ac:inkMkLst>
            <pc:docMk/>
            <pc:sldMk cId="731871338" sldId="261"/>
            <ac:inkMk id="96" creationId="{3847C2BB-C2F4-42E0-801B-46E7D1C826AC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2"/>
          <ac:inkMkLst>
            <pc:docMk/>
            <pc:sldMk cId="731871338" sldId="261"/>
            <ac:inkMk id="97" creationId="{83B7A71A-B8B1-4F1C-BBCA-8232AF0E38D2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3"/>
          <ac:inkMkLst>
            <pc:docMk/>
            <pc:sldMk cId="731871338" sldId="261"/>
            <ac:inkMk id="98" creationId="{C8F42005-786C-47D8-9C0E-F861F854B914}"/>
          </ac:inkMkLst>
        </pc:inkChg>
        <pc:inkChg chg="add">
          <ac:chgData name="Chad Vidden" userId="S::cvidden@uwlax.edu::fa919fd6-03f8-48d0-9b95-10ac8c9672df" providerId="AD" clId="Web-{9F21C4EF-47AA-C37E-BF2E-F7E358CC0C83}" dt="2020-03-24T04:02:03.499" v="164"/>
          <ac:inkMkLst>
            <pc:docMk/>
            <pc:sldMk cId="731871338" sldId="261"/>
            <ac:inkMk id="99" creationId="{AF321F28-7722-4F9C-B6B3-6E7630314C78}"/>
          </ac:inkMkLst>
        </pc:inkChg>
        <pc:inkChg chg="add">
          <ac:chgData name="Chad Vidden" userId="S::cvidden@uwlax.edu::fa919fd6-03f8-48d0-9b95-10ac8c9672df" providerId="AD" clId="Web-{9F21C4EF-47AA-C37E-BF2E-F7E358CC0C83}" dt="2020-03-24T04:02:04.077" v="165"/>
          <ac:inkMkLst>
            <pc:docMk/>
            <pc:sldMk cId="731871338" sldId="261"/>
            <ac:inkMk id="100" creationId="{FEE76664-B087-44F0-843F-5DB7B29904A2}"/>
          </ac:inkMkLst>
        </pc:inkChg>
        <pc:inkChg chg="add">
          <ac:chgData name="Chad Vidden" userId="S::cvidden@uwlax.edu::fa919fd6-03f8-48d0-9b95-10ac8c9672df" providerId="AD" clId="Web-{9F21C4EF-47AA-C37E-BF2E-F7E358CC0C83}" dt="2020-03-24T04:02:07.577" v="166"/>
          <ac:inkMkLst>
            <pc:docMk/>
            <pc:sldMk cId="731871338" sldId="261"/>
            <ac:inkMk id="101" creationId="{84833712-E3D2-4A42-A6D0-C607BA05E911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83" v="167"/>
          <ac:inkMkLst>
            <pc:docMk/>
            <pc:sldMk cId="731871338" sldId="261"/>
            <ac:inkMk id="102" creationId="{F6DAB7BC-B78F-4DAA-9592-D084657BCAC8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99" v="168"/>
          <ac:inkMkLst>
            <pc:docMk/>
            <pc:sldMk cId="731871338" sldId="261"/>
            <ac:inkMk id="103" creationId="{4AF3A873-1600-45B7-8A56-0A2D2C200C1E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80" v="169"/>
          <ac:inkMkLst>
            <pc:docMk/>
            <pc:sldMk cId="731871338" sldId="261"/>
            <ac:inkMk id="104" creationId="{F29E570F-CD99-4F5E-8983-7B7485A5F0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96" v="170"/>
          <ac:inkMkLst>
            <pc:docMk/>
            <pc:sldMk cId="731871338" sldId="261"/>
            <ac:inkMk id="105" creationId="{80DE9983-30A4-424F-9811-55580D1803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1.405" v="171"/>
          <ac:inkMkLst>
            <pc:docMk/>
            <pc:sldMk cId="731871338" sldId="261"/>
            <ac:inkMk id="106" creationId="{B2948E08-ECD7-4883-B8BA-398F79646DEC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2"/>
          <ac:inkMkLst>
            <pc:docMk/>
            <pc:sldMk cId="731871338" sldId="261"/>
            <ac:inkMk id="107" creationId="{05874B01-AC0A-4464-839D-F61DB629B42B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3"/>
          <ac:inkMkLst>
            <pc:docMk/>
            <pc:sldMk cId="731871338" sldId="261"/>
            <ac:inkMk id="108" creationId="{F93A27C8-5702-465D-9FDA-8B9705D8C9A0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4"/>
          <ac:inkMkLst>
            <pc:docMk/>
            <pc:sldMk cId="731871338" sldId="261"/>
            <ac:inkMk id="109" creationId="{ACB351D4-EFC7-4DC9-AF33-06AC5F167B26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5"/>
          <ac:inkMkLst>
            <pc:docMk/>
            <pc:sldMk cId="731871338" sldId="261"/>
            <ac:inkMk id="110" creationId="{1373A34F-6B5E-4D9C-95C5-1ACCC296456E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6"/>
          <ac:inkMkLst>
            <pc:docMk/>
            <pc:sldMk cId="731871338" sldId="261"/>
            <ac:inkMk id="111" creationId="{CF3E31B9-1784-4F2E-B8A8-8D69622EA5DF}"/>
          </ac:inkMkLst>
        </pc:inkChg>
        <pc:inkChg chg="add">
          <ac:chgData name="Chad Vidden" userId="S::cvidden@uwlax.edu::fa919fd6-03f8-48d0-9b95-10ac8c9672df" providerId="AD" clId="Web-{9F21C4EF-47AA-C37E-BF2E-F7E358CC0C83}" dt="2020-03-24T04:02:14.827" v="177"/>
          <ac:inkMkLst>
            <pc:docMk/>
            <pc:sldMk cId="731871338" sldId="261"/>
            <ac:inkMk id="112" creationId="{18B72C85-6914-4D80-8BD7-C1B7E4FD824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8"/>
          <ac:inkMkLst>
            <pc:docMk/>
            <pc:sldMk cId="731871338" sldId="261"/>
            <ac:inkMk id="113" creationId="{D0502D4E-C843-4AD5-8FDC-C54B777A4BE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9"/>
          <ac:inkMkLst>
            <pc:docMk/>
            <pc:sldMk cId="731871338" sldId="261"/>
            <ac:inkMk id="114" creationId="{3B6E9FFE-FBB4-496C-8103-EF3DD54BC3A9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80"/>
          <ac:inkMkLst>
            <pc:docMk/>
            <pc:sldMk cId="731871338" sldId="261"/>
            <ac:inkMk id="115" creationId="{79A687B1-EDCB-4803-9322-333CD81F7D60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1"/>
          <ac:inkMkLst>
            <pc:docMk/>
            <pc:sldMk cId="731871338" sldId="261"/>
            <ac:inkMk id="116" creationId="{862E6D0D-DACC-4200-A002-ADB5C5626085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2"/>
          <ac:inkMkLst>
            <pc:docMk/>
            <pc:sldMk cId="731871338" sldId="261"/>
            <ac:inkMk id="117" creationId="{D0200D26-3A8A-45D1-B74F-A90AEAC0EBF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3"/>
          <ac:inkMkLst>
            <pc:docMk/>
            <pc:sldMk cId="731871338" sldId="261"/>
            <ac:inkMk id="118" creationId="{0B820C2B-8ADA-40C2-903F-AF424C75AC6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4"/>
          <ac:inkMkLst>
            <pc:docMk/>
            <pc:sldMk cId="731871338" sldId="261"/>
            <ac:inkMk id="119" creationId="{3775C3D1-54E9-4226-8FC7-F75060166E3B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5"/>
          <ac:inkMkLst>
            <pc:docMk/>
            <pc:sldMk cId="731871338" sldId="261"/>
            <ac:inkMk id="120" creationId="{D68CAB5A-332C-4727-AD5C-F6E18ACABCD8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6"/>
          <ac:inkMkLst>
            <pc:docMk/>
            <pc:sldMk cId="731871338" sldId="261"/>
            <ac:inkMk id="121" creationId="{E065944B-8BD1-4A31-ABE2-DAAFC0FB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7"/>
          <ac:inkMkLst>
            <pc:docMk/>
            <pc:sldMk cId="731871338" sldId="261"/>
            <ac:inkMk id="122" creationId="{DE5DFAEE-7F72-4F97-878D-0ED0F40A11B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8"/>
          <ac:inkMkLst>
            <pc:docMk/>
            <pc:sldMk cId="731871338" sldId="261"/>
            <ac:inkMk id="123" creationId="{8446DB94-D630-460D-A84A-6435DACAA0A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43" v="189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 delSp add replId">
        <pc:chgData name="Chad Vidden" userId="S::cvidden@uwlax.edu::fa919fd6-03f8-48d0-9b95-10ac8c9672df" providerId="AD" clId="Web-{9F21C4EF-47AA-C37E-BF2E-F7E358CC0C83}" dt="2020-03-24T04:07:22.403" v="394"/>
        <pc:sldMkLst>
          <pc:docMk/>
          <pc:sldMk cId="656673019" sldId="264"/>
        </pc:sldMkLst>
        <pc:inkChg chg="add">
          <ac:chgData name="Chad Vidden" userId="S::cvidden@uwlax.edu::fa919fd6-03f8-48d0-9b95-10ac8c9672df" providerId="AD" clId="Web-{9F21C4EF-47AA-C37E-BF2E-F7E358CC0C83}" dt="2020-03-24T04:02:38.921" v="190"/>
          <ac:inkMkLst>
            <pc:docMk/>
            <pc:sldMk cId="656673019" sldId="264"/>
            <ac:inkMk id="3" creationId="{DA20918C-25B3-4CCF-BEEC-6536F89B402C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1"/>
          <ac:inkMkLst>
            <pc:docMk/>
            <pc:sldMk cId="656673019" sldId="264"/>
            <ac:inkMk id="4" creationId="{ECEDF9A0-D421-42E6-815F-CC9D93E5B2A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2"/>
          <ac:inkMkLst>
            <pc:docMk/>
            <pc:sldMk cId="656673019" sldId="264"/>
            <ac:inkMk id="5" creationId="{66165353-B874-482A-99AA-915E941483F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3"/>
          <ac:inkMkLst>
            <pc:docMk/>
            <pc:sldMk cId="656673019" sldId="264"/>
            <ac:inkMk id="6" creationId="{6A2D437F-F8EF-44E4-89C3-A0EDC61C8F60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4"/>
          <ac:inkMkLst>
            <pc:docMk/>
            <pc:sldMk cId="656673019" sldId="264"/>
            <ac:inkMk id="7" creationId="{2583127F-E6E7-4C3F-8800-5A7E6587D5B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5"/>
          <ac:inkMkLst>
            <pc:docMk/>
            <pc:sldMk cId="656673019" sldId="264"/>
            <ac:inkMk id="8" creationId="{4FD341E8-A9BF-45F9-955D-660599971183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6"/>
          <ac:inkMkLst>
            <pc:docMk/>
            <pc:sldMk cId="656673019" sldId="264"/>
            <ac:inkMk id="9" creationId="{E81AA2E7-E519-4BA6-BF67-AD87F9C0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7"/>
          <ac:inkMkLst>
            <pc:docMk/>
            <pc:sldMk cId="656673019" sldId="264"/>
            <ac:inkMk id="10" creationId="{41BF5709-0D3A-4699-91A7-1ECF1CC974CB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8"/>
          <ac:inkMkLst>
            <pc:docMk/>
            <pc:sldMk cId="656673019" sldId="264"/>
            <ac:inkMk id="11" creationId="{F6FC33CB-2ACA-4F5C-A472-A85DDC0F254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9"/>
          <ac:inkMkLst>
            <pc:docMk/>
            <pc:sldMk cId="656673019" sldId="264"/>
            <ac:inkMk id="12" creationId="{DC3702BC-A019-43C4-B681-3E2B0FDC217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200"/>
          <ac:inkMkLst>
            <pc:docMk/>
            <pc:sldMk cId="656673019" sldId="264"/>
            <ac:inkMk id="13" creationId="{0F0583CF-BF7C-4AC1-8A6E-F36EFA50FBF7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36" v="201"/>
          <ac:inkMkLst>
            <pc:docMk/>
            <pc:sldMk cId="656673019" sldId="264"/>
            <ac:inkMk id="14" creationId="{6CACD1F9-9750-45AB-9AE9-B0939C84D4A1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2"/>
          <ac:inkMkLst>
            <pc:docMk/>
            <pc:sldMk cId="656673019" sldId="264"/>
            <ac:inkMk id="15" creationId="{D99BB053-D13B-4B88-830C-947AB5237193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3"/>
          <ac:inkMkLst>
            <pc:docMk/>
            <pc:sldMk cId="656673019" sldId="264"/>
            <ac:inkMk id="16" creationId="{23766FDE-7BD6-45CA-A120-108025551B09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4"/>
          <ac:inkMkLst>
            <pc:docMk/>
            <pc:sldMk cId="656673019" sldId="264"/>
            <ac:inkMk id="17" creationId="{0AD042D7-E5CB-4A6E-869A-690B54673B0B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5"/>
          <ac:inkMkLst>
            <pc:docMk/>
            <pc:sldMk cId="656673019" sldId="264"/>
            <ac:inkMk id="18" creationId="{80B1E359-0BE5-42CE-A1BA-64AF29C37C0E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6"/>
          <ac:inkMkLst>
            <pc:docMk/>
            <pc:sldMk cId="656673019" sldId="264"/>
            <ac:inkMk id="19" creationId="{9D1A3912-B34E-4DD2-8E33-AD0F1A90FCF8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7"/>
          <ac:inkMkLst>
            <pc:docMk/>
            <pc:sldMk cId="656673019" sldId="264"/>
            <ac:inkMk id="20" creationId="{278F3BAD-CF4A-4370-9064-4EE73F21C45F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8"/>
          <ac:inkMkLst>
            <pc:docMk/>
            <pc:sldMk cId="656673019" sldId="264"/>
            <ac:inkMk id="21" creationId="{76BF1D4E-6D9E-433D-B05F-F9FBFE4DFB8C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4"/>
          <ac:inkMkLst>
            <pc:docMk/>
            <pc:sldMk cId="656673019" sldId="264"/>
            <ac:inkMk id="22" creationId="{429E3CF5-E14D-4086-8BA9-B668D4D549C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3"/>
          <ac:inkMkLst>
            <pc:docMk/>
            <pc:sldMk cId="656673019" sldId="264"/>
            <ac:inkMk id="23" creationId="{C9B8DADF-9437-43A7-9069-B9556A1911B1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2"/>
          <ac:inkMkLst>
            <pc:docMk/>
            <pc:sldMk cId="656673019" sldId="264"/>
            <ac:inkMk id="24" creationId="{F3FB18D2-5559-42F1-B713-02EC675A0A1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74" v="215"/>
          <ac:inkMkLst>
            <pc:docMk/>
            <pc:sldMk cId="656673019" sldId="264"/>
            <ac:inkMk id="25" creationId="{82334525-489D-4309-8E70-A0DE1137E7EF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6"/>
          <ac:inkMkLst>
            <pc:docMk/>
            <pc:sldMk cId="656673019" sldId="264"/>
            <ac:inkMk id="26" creationId="{803C1DA5-2365-4418-B9E2-26D453FAF18D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7"/>
          <ac:inkMkLst>
            <pc:docMk/>
            <pc:sldMk cId="656673019" sldId="264"/>
            <ac:inkMk id="27" creationId="{5DE4FA4E-69C1-4E85-AA25-A3C93570950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8"/>
          <ac:inkMkLst>
            <pc:docMk/>
            <pc:sldMk cId="656673019" sldId="264"/>
            <ac:inkMk id="28" creationId="{B8F49CA9-D0A1-4F17-A6B9-6F5C05FC39FD}"/>
          </ac:inkMkLst>
        </pc:inkChg>
        <pc:inkChg chg="add">
          <ac:chgData name="Chad Vidden" userId="S::cvidden@uwlax.edu::fa919fd6-03f8-48d0-9b95-10ac8c9672df" providerId="AD" clId="Web-{9F21C4EF-47AA-C37E-BF2E-F7E358CC0C83}" dt="2020-03-24T04:03:02.842" v="219"/>
          <ac:inkMkLst>
            <pc:docMk/>
            <pc:sldMk cId="656673019" sldId="264"/>
            <ac:inkMk id="29" creationId="{FFF6A548-5576-47D9-9FBB-6A185BE4F3B3}"/>
          </ac:inkMkLst>
        </pc:inkChg>
        <pc:inkChg chg="add">
          <ac:chgData name="Chad Vidden" userId="S::cvidden@uwlax.edu::fa919fd6-03f8-48d0-9b95-10ac8c9672df" providerId="AD" clId="Web-{9F21C4EF-47AA-C37E-BF2E-F7E358CC0C83}" dt="2020-03-24T04:03:34.858" v="220"/>
          <ac:inkMkLst>
            <pc:docMk/>
            <pc:sldMk cId="656673019" sldId="264"/>
            <ac:inkMk id="30" creationId="{C249D623-679E-4F50-A1FC-CCF3B274F85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08" v="221"/>
          <ac:inkMkLst>
            <pc:docMk/>
            <pc:sldMk cId="656673019" sldId="264"/>
            <ac:inkMk id="31" creationId="{CCD10DA5-EFBD-409E-B07A-E4E25CB29E78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2"/>
          <ac:inkMkLst>
            <pc:docMk/>
            <pc:sldMk cId="656673019" sldId="264"/>
            <ac:inkMk id="32" creationId="{5C9CF9F7-2ACE-447B-B44A-D5542D81E9D9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3"/>
          <ac:inkMkLst>
            <pc:docMk/>
            <pc:sldMk cId="656673019" sldId="264"/>
            <ac:inkMk id="33" creationId="{F814582E-826C-41D1-8653-E0746469D60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4"/>
          <ac:inkMkLst>
            <pc:docMk/>
            <pc:sldMk cId="656673019" sldId="264"/>
            <ac:inkMk id="34" creationId="{7B60DB14-E592-4563-9275-81D35E200153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5"/>
          <ac:inkMkLst>
            <pc:docMk/>
            <pc:sldMk cId="656673019" sldId="264"/>
            <ac:inkMk id="35" creationId="{E9257B96-603E-42CC-B0FE-D8CB8A4F26EE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6"/>
          <ac:inkMkLst>
            <pc:docMk/>
            <pc:sldMk cId="656673019" sldId="264"/>
            <ac:inkMk id="36" creationId="{E54ECC00-E2EC-4E2B-9117-9CA7C471E67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7"/>
          <ac:inkMkLst>
            <pc:docMk/>
            <pc:sldMk cId="656673019" sldId="264"/>
            <ac:inkMk id="37" creationId="{3659F1DD-0E83-4D71-A643-A3F5B0C85D2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8"/>
          <ac:inkMkLst>
            <pc:docMk/>
            <pc:sldMk cId="656673019" sldId="264"/>
            <ac:inkMk id="38" creationId="{E7EBDACB-74BA-4815-A756-F0DE8CC28C49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9"/>
          <ac:inkMkLst>
            <pc:docMk/>
            <pc:sldMk cId="656673019" sldId="264"/>
            <ac:inkMk id="39" creationId="{2ECAF5F4-09E4-4C47-A549-49C5C5CF05D7}"/>
          </ac:inkMkLst>
        </pc:inkChg>
        <pc:inkChg chg="add">
          <ac:chgData name="Chad Vidden" userId="S::cvidden@uwlax.edu::fa919fd6-03f8-48d0-9b95-10ac8c9672df" providerId="AD" clId="Web-{9F21C4EF-47AA-C37E-BF2E-F7E358CC0C83}" dt="2020-03-24T04:03:43.577" v="230"/>
          <ac:inkMkLst>
            <pc:docMk/>
            <pc:sldMk cId="656673019" sldId="264"/>
            <ac:inkMk id="40" creationId="{586ED1DF-11BC-4E66-AC85-4A1523176D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58" v="231"/>
          <ac:inkMkLst>
            <pc:docMk/>
            <pc:sldMk cId="656673019" sldId="264"/>
            <ac:inkMk id="41" creationId="{E159142E-507E-4DBF-9E4B-FE0961CE12FD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2"/>
          <ac:inkMkLst>
            <pc:docMk/>
            <pc:sldMk cId="656673019" sldId="264"/>
            <ac:inkMk id="42" creationId="{F722196C-DA8C-4FFF-9063-0C1A5BD9539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3"/>
          <ac:inkMkLst>
            <pc:docMk/>
            <pc:sldMk cId="656673019" sldId="264"/>
            <ac:inkMk id="43" creationId="{10D9907C-2678-4D64-8A76-28C9ED95728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4"/>
          <ac:inkMkLst>
            <pc:docMk/>
            <pc:sldMk cId="656673019" sldId="264"/>
            <ac:inkMk id="44" creationId="{0563605A-CF27-4AAA-93A5-5B626764B03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5"/>
          <ac:inkMkLst>
            <pc:docMk/>
            <pc:sldMk cId="656673019" sldId="264"/>
            <ac:inkMk id="45" creationId="{8CC65D45-6EB1-4C16-B394-F0B57460C9E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05" v="236"/>
          <ac:inkMkLst>
            <pc:docMk/>
            <pc:sldMk cId="656673019" sldId="264"/>
            <ac:inkMk id="46" creationId="{C907866D-FF1D-4A70-9724-05FDAE7369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7"/>
          <ac:inkMkLst>
            <pc:docMk/>
            <pc:sldMk cId="656673019" sldId="264"/>
            <ac:inkMk id="47" creationId="{2E507009-6833-4FB5-A122-98166342F5D5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8"/>
          <ac:inkMkLst>
            <pc:docMk/>
            <pc:sldMk cId="656673019" sldId="264"/>
            <ac:inkMk id="48" creationId="{1E56A349-9FA6-4258-ABD5-12D3AF6B870A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39"/>
          <ac:inkMkLst>
            <pc:docMk/>
            <pc:sldMk cId="656673019" sldId="264"/>
            <ac:inkMk id="49" creationId="{795989A8-41DC-49E4-91BA-15506227E812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0"/>
          <ac:inkMkLst>
            <pc:docMk/>
            <pc:sldMk cId="656673019" sldId="264"/>
            <ac:inkMk id="50" creationId="{B047A34D-440E-4715-92AE-ADC2BC56FEF5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1"/>
          <ac:inkMkLst>
            <pc:docMk/>
            <pc:sldMk cId="656673019" sldId="264"/>
            <ac:inkMk id="51" creationId="{F3D3C3EB-DD32-402B-BDFA-F663BA54FE14}"/>
          </ac:inkMkLst>
        </pc:inkChg>
        <pc:inkChg chg="add">
          <ac:chgData name="Chad Vidden" userId="S::cvidden@uwlax.edu::fa919fd6-03f8-48d0-9b95-10ac8c9672df" providerId="AD" clId="Web-{9F21C4EF-47AA-C37E-BF2E-F7E358CC0C83}" dt="2020-03-24T04:03:50.436" v="242"/>
          <ac:inkMkLst>
            <pc:docMk/>
            <pc:sldMk cId="656673019" sldId="264"/>
            <ac:inkMk id="52" creationId="{77078E9C-EC84-44C3-8508-D602EE912C2F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3"/>
          <ac:inkMkLst>
            <pc:docMk/>
            <pc:sldMk cId="656673019" sldId="264"/>
            <ac:inkMk id="53" creationId="{66089372-903A-4933-97C4-015BC2D33A39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4"/>
          <ac:inkMkLst>
            <pc:docMk/>
            <pc:sldMk cId="656673019" sldId="264"/>
            <ac:inkMk id="54" creationId="{DCB27432-EC68-40BF-899C-7F960AB6EF4A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5"/>
          <ac:inkMkLst>
            <pc:docMk/>
            <pc:sldMk cId="656673019" sldId="264"/>
            <ac:inkMk id="55" creationId="{E07BD679-1590-4282-8F1E-2B95C26BB597}"/>
          </ac:inkMkLst>
        </pc:inkChg>
        <pc:inkChg chg="add">
          <ac:chgData name="Chad Vidden" userId="S::cvidden@uwlax.edu::fa919fd6-03f8-48d0-9b95-10ac8c9672df" providerId="AD" clId="Web-{9F21C4EF-47AA-C37E-BF2E-F7E358CC0C83}" dt="2020-03-24T04:03:52.811" v="246"/>
          <ac:inkMkLst>
            <pc:docMk/>
            <pc:sldMk cId="656673019" sldId="264"/>
            <ac:inkMk id="56" creationId="{8D7C0FF9-BCB9-4475-9EFB-7C06E6B35BFD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061" v="247"/>
          <ac:inkMkLst>
            <pc:docMk/>
            <pc:sldMk cId="656673019" sldId="264"/>
            <ac:inkMk id="57" creationId="{084D0156-5ABA-47B1-A481-246257AB4EA0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8"/>
          <ac:inkMkLst>
            <pc:docMk/>
            <pc:sldMk cId="656673019" sldId="264"/>
            <ac:inkMk id="58" creationId="{BAB19CF9-8CB4-4938-9F29-ADA285A2E0CA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9"/>
          <ac:inkMkLst>
            <pc:docMk/>
            <pc:sldMk cId="656673019" sldId="264"/>
            <ac:inkMk id="59" creationId="{BF90015D-51C7-48C5-9315-7CA956FE5608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0"/>
          <ac:inkMkLst>
            <pc:docMk/>
            <pc:sldMk cId="656673019" sldId="264"/>
            <ac:inkMk id="60" creationId="{52BBE790-5862-4D39-8CCC-6ECFA43A1224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1"/>
          <ac:inkMkLst>
            <pc:docMk/>
            <pc:sldMk cId="656673019" sldId="264"/>
            <ac:inkMk id="61" creationId="{9880FD8E-C7E9-443F-B23A-5C6B8260F118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2"/>
          <ac:inkMkLst>
            <pc:docMk/>
            <pc:sldMk cId="656673019" sldId="264"/>
            <ac:inkMk id="62" creationId="{CB4BE2B5-ABC3-48CF-B3A2-0A21DD6B74DC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3"/>
          <ac:inkMkLst>
            <pc:docMk/>
            <pc:sldMk cId="656673019" sldId="264"/>
            <ac:inkMk id="63" creationId="{DB3CD3F3-EF84-48D4-820E-F7F4B69ED1A0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4"/>
          <ac:inkMkLst>
            <pc:docMk/>
            <pc:sldMk cId="656673019" sldId="264"/>
            <ac:inkMk id="64" creationId="{A6CAB113-3FE9-4605-B0D2-2671CDE8CBB1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5"/>
          <ac:inkMkLst>
            <pc:docMk/>
            <pc:sldMk cId="656673019" sldId="264"/>
            <ac:inkMk id="65" creationId="{AEAD082C-2967-49D8-BB25-3C5F3B66169B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23" v="256"/>
          <ac:inkMkLst>
            <pc:docMk/>
            <pc:sldMk cId="656673019" sldId="264"/>
            <ac:inkMk id="66" creationId="{D88F0137-15E7-4A48-B696-C1174E0F250D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7"/>
          <ac:inkMkLst>
            <pc:docMk/>
            <pc:sldMk cId="656673019" sldId="264"/>
            <ac:inkMk id="67" creationId="{E63070F9-25FA-4BC7-AD75-55372E2F4425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8"/>
          <ac:inkMkLst>
            <pc:docMk/>
            <pc:sldMk cId="656673019" sldId="264"/>
            <ac:inkMk id="68" creationId="{C35AB9DC-3392-4175-BAD2-B9D494AFC5D0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59"/>
          <ac:inkMkLst>
            <pc:docMk/>
            <pc:sldMk cId="656673019" sldId="264"/>
            <ac:inkMk id="69" creationId="{74EF69C5-CCB6-4269-8BF6-FA7081EF643F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60"/>
          <ac:inkMkLst>
            <pc:docMk/>
            <pc:sldMk cId="656673019" sldId="264"/>
            <ac:inkMk id="70" creationId="{2AD409AD-52C9-4575-A925-9C0D1668574E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1"/>
          <ac:inkMkLst>
            <pc:docMk/>
            <pc:sldMk cId="656673019" sldId="264"/>
            <ac:inkMk id="71" creationId="{C45CB0BD-3DCC-4739-AC70-FDEA3BD5F1F7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2"/>
          <ac:inkMkLst>
            <pc:docMk/>
            <pc:sldMk cId="656673019" sldId="264"/>
            <ac:inkMk id="72" creationId="{BB4E2A06-C348-451F-A0DA-1E376F833E5B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3"/>
          <ac:inkMkLst>
            <pc:docMk/>
            <pc:sldMk cId="656673019" sldId="264"/>
            <ac:inkMk id="73" creationId="{ED928730-F650-4297-8474-8540D6B7A8E8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4"/>
          <ac:inkMkLst>
            <pc:docMk/>
            <pc:sldMk cId="656673019" sldId="264"/>
            <ac:inkMk id="74" creationId="{D476039F-1A01-49A1-BD50-935A33CAD626}"/>
          </ac:inkMkLst>
        </pc:inkChg>
        <pc:inkChg chg="add">
          <ac:chgData name="Chad Vidden" userId="S::cvidden@uwlax.edu::fa919fd6-03f8-48d0-9b95-10ac8c9672df" providerId="AD" clId="Web-{9F21C4EF-47AA-C37E-BF2E-F7E358CC0C83}" dt="2020-03-24T04:04:15.264" v="265"/>
          <ac:inkMkLst>
            <pc:docMk/>
            <pc:sldMk cId="656673019" sldId="264"/>
            <ac:inkMk id="75" creationId="{FD308081-56FF-48B8-BB36-9F3EAD364832}"/>
          </ac:inkMkLst>
        </pc:inkChg>
        <pc:inkChg chg="add">
          <ac:chgData name="Chad Vidden" userId="S::cvidden@uwlax.edu::fa919fd6-03f8-48d0-9b95-10ac8c9672df" providerId="AD" clId="Web-{9F21C4EF-47AA-C37E-BF2E-F7E358CC0C83}" dt="2020-03-24T04:04:21.295" v="266"/>
          <ac:inkMkLst>
            <pc:docMk/>
            <pc:sldMk cId="656673019" sldId="264"/>
            <ac:inkMk id="76" creationId="{AF4A2A69-96DF-498C-B8F6-3F6409144545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7"/>
          <ac:inkMkLst>
            <pc:docMk/>
            <pc:sldMk cId="656673019" sldId="264"/>
            <ac:inkMk id="77" creationId="{BC04D5BE-3012-41CA-B1AB-7130E0590D5A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8"/>
          <ac:inkMkLst>
            <pc:docMk/>
            <pc:sldMk cId="656673019" sldId="264"/>
            <ac:inkMk id="78" creationId="{F704B6E5-5751-440D-AB0E-AEC4A04FFC6E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23" v="269"/>
          <ac:inkMkLst>
            <pc:docMk/>
            <pc:sldMk cId="656673019" sldId="264"/>
            <ac:inkMk id="79" creationId="{17FBE138-C986-4673-AF65-BE5D4C0D309F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0"/>
          <ac:inkMkLst>
            <pc:docMk/>
            <pc:sldMk cId="656673019" sldId="264"/>
            <ac:inkMk id="80" creationId="{7F266DB9-C97D-44A1-8D15-3F3F5755F239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1"/>
          <ac:inkMkLst>
            <pc:docMk/>
            <pc:sldMk cId="656673019" sldId="264"/>
            <ac:inkMk id="81" creationId="{4D4BCDB2-238B-4907-A0F5-E05B5E9BB508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2"/>
          <ac:inkMkLst>
            <pc:docMk/>
            <pc:sldMk cId="656673019" sldId="264"/>
            <ac:inkMk id="82" creationId="{48247342-7B6E-4509-8840-7B6CF3C75121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3"/>
          <ac:inkMkLst>
            <pc:docMk/>
            <pc:sldMk cId="656673019" sldId="264"/>
            <ac:inkMk id="83" creationId="{2B60C204-23E3-4632-8578-8DD65EF31F65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4"/>
          <ac:inkMkLst>
            <pc:docMk/>
            <pc:sldMk cId="656673019" sldId="264"/>
            <ac:inkMk id="84" creationId="{4341D4A3-EF1E-4CE4-BAFF-0FCB8A847CD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5"/>
          <ac:inkMkLst>
            <pc:docMk/>
            <pc:sldMk cId="656673019" sldId="264"/>
            <ac:inkMk id="85" creationId="{18C02416-2DB9-444B-B350-08EAB92AAEFA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6"/>
          <ac:inkMkLst>
            <pc:docMk/>
            <pc:sldMk cId="656673019" sldId="264"/>
            <ac:inkMk id="86" creationId="{4D1EDEE4-905E-4F71-9B83-C048E7F15BBF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7"/>
          <ac:inkMkLst>
            <pc:docMk/>
            <pc:sldMk cId="656673019" sldId="264"/>
            <ac:inkMk id="87" creationId="{84399C47-1C5B-4DB1-8D9D-DFCF216C017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8"/>
          <ac:inkMkLst>
            <pc:docMk/>
            <pc:sldMk cId="656673019" sldId="264"/>
            <ac:inkMk id="88" creationId="{9CCE6641-C2D2-4FD4-B2B2-319F2A93EE0B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9"/>
          <ac:inkMkLst>
            <pc:docMk/>
            <pc:sldMk cId="656673019" sldId="264"/>
            <ac:inkMk id="89" creationId="{7776B79C-3EB0-414A-81CD-5B0B553628F0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17" v="280"/>
          <ac:inkMkLst>
            <pc:docMk/>
            <pc:sldMk cId="656673019" sldId="264"/>
            <ac:inkMk id="90" creationId="{61EA800E-2A14-412F-90BC-ED1EFD738555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1"/>
          <ac:inkMkLst>
            <pc:docMk/>
            <pc:sldMk cId="656673019" sldId="264"/>
            <ac:inkMk id="91" creationId="{7DA544DA-E6AA-4504-AC92-7568877C31CD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2"/>
          <ac:inkMkLst>
            <pc:docMk/>
            <pc:sldMk cId="656673019" sldId="264"/>
            <ac:inkMk id="92" creationId="{887F7942-AC4C-4B9A-A1C1-4B940FB8399E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3"/>
          <ac:inkMkLst>
            <pc:docMk/>
            <pc:sldMk cId="656673019" sldId="264"/>
            <ac:inkMk id="93" creationId="{2404E921-0ED6-435F-BE40-517F89756B14}"/>
          </ac:inkMkLst>
        </pc:inkChg>
        <pc:inkChg chg="add">
          <ac:chgData name="Chad Vidden" userId="S::cvidden@uwlax.edu::fa919fd6-03f8-48d0-9b95-10ac8c9672df" providerId="AD" clId="Web-{9F21C4EF-47AA-C37E-BF2E-F7E358CC0C83}" dt="2020-03-24T04:04:31.029" v="284"/>
          <ac:inkMkLst>
            <pc:docMk/>
            <pc:sldMk cId="656673019" sldId="264"/>
            <ac:inkMk id="94" creationId="{9D134478-9899-406A-8162-56DEF393B1A9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17" v="285"/>
          <ac:inkMkLst>
            <pc:docMk/>
            <pc:sldMk cId="656673019" sldId="264"/>
            <ac:inkMk id="95" creationId="{51403219-7DF9-485C-8AE1-B77748DEDA98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32" v="286"/>
          <ac:inkMkLst>
            <pc:docMk/>
            <pc:sldMk cId="656673019" sldId="264"/>
            <ac:inkMk id="96" creationId="{737D66D1-825A-47E7-A7C0-EDE7B6A9C8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79" v="287"/>
          <ac:inkMkLst>
            <pc:docMk/>
            <pc:sldMk cId="656673019" sldId="264"/>
            <ac:inkMk id="97" creationId="{5119E802-91AF-4DFC-9FC4-0E8DA67B53B7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95" v="288"/>
          <ac:inkMkLst>
            <pc:docMk/>
            <pc:sldMk cId="656673019" sldId="264"/>
            <ac:inkMk id="98" creationId="{A318F715-900F-43F6-AD0D-C0E873DD25C4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76" v="289"/>
          <ac:inkMkLst>
            <pc:docMk/>
            <pc:sldMk cId="656673019" sldId="264"/>
            <ac:inkMk id="99" creationId="{71969066-F7F7-489B-9782-E2BEE0A10A1F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0"/>
          <ac:inkMkLst>
            <pc:docMk/>
            <pc:sldMk cId="656673019" sldId="264"/>
            <ac:inkMk id="100" creationId="{F1B3A984-0187-4FCE-B8D1-391526726C3B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1"/>
          <ac:inkMkLst>
            <pc:docMk/>
            <pc:sldMk cId="656673019" sldId="264"/>
            <ac:inkMk id="101" creationId="{3E66E028-BA9B-46F4-86C2-23A1126B6EA2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2"/>
          <ac:inkMkLst>
            <pc:docMk/>
            <pc:sldMk cId="656673019" sldId="264"/>
            <ac:inkMk id="102" creationId="{8A010A36-A90F-4A8C-9FE2-F0DA87970F8A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107" v="293"/>
          <ac:inkMkLst>
            <pc:docMk/>
            <pc:sldMk cId="656673019" sldId="264"/>
            <ac:inkMk id="103" creationId="{617DA2FE-C930-443D-81E1-D3D55D0F8F00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64" v="294"/>
          <ac:inkMkLst>
            <pc:docMk/>
            <pc:sldMk cId="656673019" sldId="264"/>
            <ac:inkMk id="104" creationId="{7E3C832B-5393-4F16-A244-646388C3A345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5"/>
          <ac:inkMkLst>
            <pc:docMk/>
            <pc:sldMk cId="656673019" sldId="264"/>
            <ac:inkMk id="105" creationId="{24C38C4A-7628-4A2B-A9F2-CF9C3325BCCB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6"/>
          <ac:inkMkLst>
            <pc:docMk/>
            <pc:sldMk cId="656673019" sldId="264"/>
            <ac:inkMk id="106" creationId="{EC58EA52-4B09-4F32-B8A3-0CCE7F1A92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7"/>
          <ac:inkMkLst>
            <pc:docMk/>
            <pc:sldMk cId="656673019" sldId="264"/>
            <ac:inkMk id="107" creationId="{204F8734-569E-4F68-99E3-FE6B555288D3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95" v="298"/>
          <ac:inkMkLst>
            <pc:docMk/>
            <pc:sldMk cId="656673019" sldId="264"/>
            <ac:inkMk id="108" creationId="{87A1DB67-EFC8-4268-9A3D-8D8CDCC7CEAE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299"/>
          <ac:inkMkLst>
            <pc:docMk/>
            <pc:sldMk cId="656673019" sldId="264"/>
            <ac:inkMk id="109" creationId="{1FCB1199-1FF6-4D5F-A693-C75B48F4FE19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300"/>
          <ac:inkMkLst>
            <pc:docMk/>
            <pc:sldMk cId="656673019" sldId="264"/>
            <ac:inkMk id="110" creationId="{0E7A3C42-763F-4469-BBBD-C8F9D4D24EE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14" v="301"/>
          <ac:inkMkLst>
            <pc:docMk/>
            <pc:sldMk cId="656673019" sldId="264"/>
            <ac:inkMk id="111" creationId="{08E1F676-7A55-43FB-99B4-537C81269BC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2"/>
          <ac:inkMkLst>
            <pc:docMk/>
            <pc:sldMk cId="656673019" sldId="264"/>
            <ac:inkMk id="112" creationId="{B9687278-A578-40A9-BC16-92FD5B25FAC6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3"/>
          <ac:inkMkLst>
            <pc:docMk/>
            <pc:sldMk cId="656673019" sldId="264"/>
            <ac:inkMk id="113" creationId="{06C7D745-49A8-42CB-9ACE-CFD3061E56D5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4"/>
          <ac:inkMkLst>
            <pc:docMk/>
            <pc:sldMk cId="656673019" sldId="264"/>
            <ac:inkMk id="114" creationId="{143F289A-024B-420B-8EC3-4511203D896C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686" v="305"/>
          <ac:inkMkLst>
            <pc:docMk/>
            <pc:sldMk cId="656673019" sldId="264"/>
            <ac:inkMk id="115" creationId="{68C8A973-0F40-4945-AB50-52EB4D9D5AF3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6"/>
          <ac:inkMkLst>
            <pc:docMk/>
            <pc:sldMk cId="656673019" sldId="264"/>
            <ac:inkMk id="116" creationId="{872E8F3F-0675-4578-BC4E-BC12B4185AE7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7"/>
          <ac:inkMkLst>
            <pc:docMk/>
            <pc:sldMk cId="656673019" sldId="264"/>
            <ac:inkMk id="117" creationId="{9D9551D1-AE40-41D9-8D56-0C8C7DB54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17" v="308"/>
          <ac:inkMkLst>
            <pc:docMk/>
            <pc:sldMk cId="656673019" sldId="264"/>
            <ac:inkMk id="118" creationId="{9D1A9542-0F66-4BEA-B09E-6EFB8F640417}"/>
          </ac:inkMkLst>
        </pc:inkChg>
        <pc:inkChg chg="add">
          <ac:chgData name="Chad Vidden" userId="S::cvidden@uwlax.edu::fa919fd6-03f8-48d0-9b95-10ac8c9672df" providerId="AD" clId="Web-{9F21C4EF-47AA-C37E-BF2E-F7E358CC0C83}" dt="2020-03-24T04:04:46.467" v="309"/>
          <ac:inkMkLst>
            <pc:docMk/>
            <pc:sldMk cId="656673019" sldId="264"/>
            <ac:inkMk id="119" creationId="{E658865D-E9F6-4C9C-A955-66E1971E3016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0"/>
          <ac:inkMkLst>
            <pc:docMk/>
            <pc:sldMk cId="656673019" sldId="264"/>
            <ac:inkMk id="120" creationId="{224DA91D-B5BE-48E1-89CA-4D39522AE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1"/>
          <ac:inkMkLst>
            <pc:docMk/>
            <pc:sldMk cId="656673019" sldId="264"/>
            <ac:inkMk id="121" creationId="{D955FBF2-5EF3-4706-A822-679571248744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01" v="312"/>
          <ac:inkMkLst>
            <pc:docMk/>
            <pc:sldMk cId="656673019" sldId="264"/>
            <ac:inkMk id="122" creationId="{1033B2F5-D3A8-4331-8D93-15CEBBF4AD98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17" v="313"/>
          <ac:inkMkLst>
            <pc:docMk/>
            <pc:sldMk cId="656673019" sldId="264"/>
            <ac:inkMk id="123" creationId="{E9C0CF4F-C423-44A4-9FE1-0B443DC4B72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4"/>
          <ac:inkMkLst>
            <pc:docMk/>
            <pc:sldMk cId="656673019" sldId="264"/>
            <ac:inkMk id="124" creationId="{BFBC9397-8A8D-48E7-AA85-86FA0DA4168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5"/>
          <ac:inkMkLst>
            <pc:docMk/>
            <pc:sldMk cId="656673019" sldId="264"/>
            <ac:inkMk id="125" creationId="{6C9A8336-7D93-42DE-8C3A-6EC222D8E64C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67" v="316"/>
          <ac:inkMkLst>
            <pc:docMk/>
            <pc:sldMk cId="656673019" sldId="264"/>
            <ac:inkMk id="126" creationId="{92D52179-3372-4849-9CA3-B631081B15BD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857" v="317"/>
          <ac:inkMkLst>
            <pc:docMk/>
            <pc:sldMk cId="656673019" sldId="264"/>
            <ac:inkMk id="127" creationId="{A1992238-58AD-4A33-913C-648125A362C7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8"/>
          <ac:inkMkLst>
            <pc:docMk/>
            <pc:sldMk cId="656673019" sldId="264"/>
            <ac:inkMk id="128" creationId="{A98FF882-D8D3-4D52-8FE4-9893C1D9A48F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9"/>
          <ac:inkMkLst>
            <pc:docMk/>
            <pc:sldMk cId="656673019" sldId="264"/>
            <ac:inkMk id="129" creationId="{CB2A4FA2-50E3-4986-B8E9-4329A75B564A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20"/>
          <ac:inkMkLst>
            <pc:docMk/>
            <pc:sldMk cId="656673019" sldId="264"/>
            <ac:inkMk id="130" creationId="{1D68192F-D885-4FC1-8F74-2C6DF9F5DB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39" v="321"/>
          <ac:inkMkLst>
            <pc:docMk/>
            <pc:sldMk cId="656673019" sldId="264"/>
            <ac:inkMk id="131" creationId="{6FB8FF5F-CF67-4E57-8B75-4755819CA08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07" v="322"/>
          <ac:inkMkLst>
            <pc:docMk/>
            <pc:sldMk cId="656673019" sldId="264"/>
            <ac:inkMk id="132" creationId="{966E589E-851C-41A4-A5CC-0F3F9F19FDD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23" v="323"/>
          <ac:inkMkLst>
            <pc:docMk/>
            <pc:sldMk cId="656673019" sldId="264"/>
            <ac:inkMk id="133" creationId="{DD8965F5-0F65-4D9C-B709-8C46D81851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4"/>
          <ac:inkMkLst>
            <pc:docMk/>
            <pc:sldMk cId="656673019" sldId="264"/>
            <ac:inkMk id="134" creationId="{95BE826D-A39E-4B93-925D-44C6909DA3D8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5"/>
          <ac:inkMkLst>
            <pc:docMk/>
            <pc:sldMk cId="656673019" sldId="264"/>
            <ac:inkMk id="135" creationId="{09A356B1-C966-4D1E-BEC2-98A35AD9A481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6"/>
          <ac:inkMkLst>
            <pc:docMk/>
            <pc:sldMk cId="656673019" sldId="264"/>
            <ac:inkMk id="136" creationId="{DA7E60EE-2126-4C6F-84B0-CF0E9E9DC707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7"/>
          <ac:inkMkLst>
            <pc:docMk/>
            <pc:sldMk cId="656673019" sldId="264"/>
            <ac:inkMk id="137" creationId="{F36ED2E9-35C0-4C12-BD9C-B75DEDF86835}"/>
          </ac:inkMkLst>
        </pc:inkChg>
        <pc:inkChg chg="add">
          <ac:chgData name="Chad Vidden" userId="S::cvidden@uwlax.edu::fa919fd6-03f8-48d0-9b95-10ac8c9672df" providerId="AD" clId="Web-{9F21C4EF-47AA-C37E-BF2E-F7E358CC0C83}" dt="2020-03-24T04:05:26.435" v="328"/>
          <ac:inkMkLst>
            <pc:docMk/>
            <pc:sldMk cId="656673019" sldId="264"/>
            <ac:inkMk id="138" creationId="{3266BBB4-05C6-4704-B5A1-A2B835FEE6F1}"/>
          </ac:inkMkLst>
        </pc:inkChg>
        <pc:inkChg chg="add">
          <ac:chgData name="Chad Vidden" userId="S::cvidden@uwlax.edu::fa919fd6-03f8-48d0-9b95-10ac8c9672df" providerId="AD" clId="Web-{9F21C4EF-47AA-C37E-BF2E-F7E358CC0C83}" dt="2020-03-24T04:05:28.013" v="329"/>
          <ac:inkMkLst>
            <pc:docMk/>
            <pc:sldMk cId="656673019" sldId="264"/>
            <ac:inkMk id="139" creationId="{75EDAFFE-66AF-411A-B4D5-FB063ACDF23C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51" v="330"/>
          <ac:inkMkLst>
            <pc:docMk/>
            <pc:sldMk cId="656673019" sldId="264"/>
            <ac:inkMk id="140" creationId="{39CBA66F-6508-4CA8-BEB8-539CD0417730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66" v="331"/>
          <ac:inkMkLst>
            <pc:docMk/>
            <pc:sldMk cId="656673019" sldId="264"/>
            <ac:inkMk id="141" creationId="{C1D8EA98-1937-4F75-A096-393FFAC032A4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32" v="332"/>
          <ac:inkMkLst>
            <pc:docMk/>
            <pc:sldMk cId="656673019" sldId="264"/>
            <ac:inkMk id="142" creationId="{FD062B0C-7122-4D9C-A02A-C59E7A7C1D6D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47" v="333"/>
          <ac:inkMkLst>
            <pc:docMk/>
            <pc:sldMk cId="656673019" sldId="264"/>
            <ac:inkMk id="143" creationId="{C126A870-378F-4BE5-84DB-66D64C41B764}"/>
          </ac:inkMkLst>
        </pc:inkChg>
        <pc:inkChg chg="add">
          <ac:chgData name="Chad Vidden" userId="S::cvidden@uwlax.edu::fa919fd6-03f8-48d0-9b95-10ac8c9672df" providerId="AD" clId="Web-{9F21C4EF-47AA-C37E-BF2E-F7E358CC0C83}" dt="2020-03-24T04:06:17.497" v="334"/>
          <ac:inkMkLst>
            <pc:docMk/>
            <pc:sldMk cId="656673019" sldId="264"/>
            <ac:inkMk id="144" creationId="{71D11CAE-3641-41FB-8F12-B0579D7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6:18.513" v="335"/>
          <ac:inkMkLst>
            <pc:docMk/>
            <pc:sldMk cId="656673019" sldId="264"/>
            <ac:inkMk id="145" creationId="{EE553813-DCE7-4C07-BF86-E82A3BBAE393}"/>
          </ac:inkMkLst>
        </pc:inkChg>
        <pc:inkChg chg="add">
          <ac:chgData name="Chad Vidden" userId="S::cvidden@uwlax.edu::fa919fd6-03f8-48d0-9b95-10ac8c9672df" providerId="AD" clId="Web-{9F21C4EF-47AA-C37E-BF2E-F7E358CC0C83}" dt="2020-03-24T04:06:19.404" v="336"/>
          <ac:inkMkLst>
            <pc:docMk/>
            <pc:sldMk cId="656673019" sldId="264"/>
            <ac:inkMk id="146" creationId="{10697926-DBED-47A6-9900-3E366105BFF0}"/>
          </ac:inkMkLst>
        </pc:inkChg>
        <pc:inkChg chg="add">
          <ac:chgData name="Chad Vidden" userId="S::cvidden@uwlax.edu::fa919fd6-03f8-48d0-9b95-10ac8c9672df" providerId="AD" clId="Web-{9F21C4EF-47AA-C37E-BF2E-F7E358CC0C83}" dt="2020-03-24T04:06:20.122" v="337"/>
          <ac:inkMkLst>
            <pc:docMk/>
            <pc:sldMk cId="656673019" sldId="264"/>
            <ac:inkMk id="147" creationId="{E0D1474E-8CDE-4454-9036-253B5B6C0CB4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32" v="338"/>
          <ac:inkMkLst>
            <pc:docMk/>
            <pc:sldMk cId="656673019" sldId="264"/>
            <ac:inkMk id="148" creationId="{5AEDC055-CF0E-4F0D-BFC6-C6CFE5FBC349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47" v="339"/>
          <ac:inkMkLst>
            <pc:docMk/>
            <pc:sldMk cId="656673019" sldId="264"/>
            <ac:inkMk id="149" creationId="{8CF842FE-C89B-49BD-BDCB-2CFC45A4FBD3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0"/>
          <ac:inkMkLst>
            <pc:docMk/>
            <pc:sldMk cId="656673019" sldId="264"/>
            <ac:inkMk id="150" creationId="{E21A1EFD-D737-48D1-A30A-580B5BC42EBF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1"/>
          <ac:inkMkLst>
            <pc:docMk/>
            <pc:sldMk cId="656673019" sldId="264"/>
            <ac:inkMk id="151" creationId="{E0336870-63B4-4618-B372-DCA36E7D4F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388" v="342"/>
          <ac:inkMkLst>
            <pc:docMk/>
            <pc:sldMk cId="656673019" sldId="264"/>
            <ac:inkMk id="152" creationId="{E0F2C6BC-0D7A-46DF-9B77-68B66AF8F2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982" v="343"/>
          <ac:inkMkLst>
            <pc:docMk/>
            <pc:sldMk cId="656673019" sldId="264"/>
            <ac:inkMk id="153" creationId="{62F971F7-4ED6-4AF7-9208-49ACFABE2B74}"/>
          </ac:inkMkLst>
        </pc:inkChg>
        <pc:inkChg chg="add">
          <ac:chgData name="Chad Vidden" userId="S::cvidden@uwlax.edu::fa919fd6-03f8-48d0-9b95-10ac8c9672df" providerId="AD" clId="Web-{9F21C4EF-47AA-C37E-BF2E-F7E358CC0C83}" dt="2020-03-24T04:06:28.732" v="344"/>
          <ac:inkMkLst>
            <pc:docMk/>
            <pc:sldMk cId="656673019" sldId="264"/>
            <ac:inkMk id="154" creationId="{9591BD45-4883-4719-8182-54E3F3A894FB}"/>
          </ac:inkMkLst>
        </pc:inkChg>
        <pc:inkChg chg="add">
          <ac:chgData name="Chad Vidden" userId="S::cvidden@uwlax.edu::fa919fd6-03f8-48d0-9b95-10ac8c9672df" providerId="AD" clId="Web-{9F21C4EF-47AA-C37E-BF2E-F7E358CC0C83}" dt="2020-03-24T04:06:34.857" v="345"/>
          <ac:inkMkLst>
            <pc:docMk/>
            <pc:sldMk cId="656673019" sldId="264"/>
            <ac:inkMk id="155" creationId="{C1BD7151-A227-441B-839E-C9A5A98C24CB}"/>
          </ac:inkMkLst>
        </pc:inkChg>
        <pc:inkChg chg="add">
          <ac:chgData name="Chad Vidden" userId="S::cvidden@uwlax.edu::fa919fd6-03f8-48d0-9b95-10ac8c9672df" providerId="AD" clId="Web-{9F21C4EF-47AA-C37E-BF2E-F7E358CC0C83}" dt="2020-03-24T04:06:38.950" v="346"/>
          <ac:inkMkLst>
            <pc:docMk/>
            <pc:sldMk cId="656673019" sldId="264"/>
            <ac:inkMk id="156" creationId="{FF1271B2-91CE-4941-85C4-EDFBAC82B627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310" v="347"/>
          <ac:inkMkLst>
            <pc:docMk/>
            <pc:sldMk cId="656673019" sldId="264"/>
            <ac:inkMk id="157" creationId="{1AA8D2E1-7B42-4FED-A9FF-E23F5721972C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669" v="348"/>
          <ac:inkMkLst>
            <pc:docMk/>
            <pc:sldMk cId="656673019" sldId="264"/>
            <ac:inkMk id="158" creationId="{AD17402A-EA14-4BC5-A408-9F1C81B9B0C3}"/>
          </ac:inkMkLst>
        </pc:inkChg>
        <pc:inkChg chg="add">
          <ac:chgData name="Chad Vidden" userId="S::cvidden@uwlax.edu::fa919fd6-03f8-48d0-9b95-10ac8c9672df" providerId="AD" clId="Web-{9F21C4EF-47AA-C37E-BF2E-F7E358CC0C83}" dt="2020-03-24T04:06:40.388" v="349"/>
          <ac:inkMkLst>
            <pc:docMk/>
            <pc:sldMk cId="656673019" sldId="264"/>
            <ac:inkMk id="159" creationId="{92E577FF-9C81-492A-8932-C60731168DEF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591" v="350"/>
          <ac:inkMkLst>
            <pc:docMk/>
            <pc:sldMk cId="656673019" sldId="264"/>
            <ac:inkMk id="160" creationId="{809B8D80-8487-46A8-92FA-8CC407A29E8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1"/>
          <ac:inkMkLst>
            <pc:docMk/>
            <pc:sldMk cId="656673019" sldId="264"/>
            <ac:inkMk id="161" creationId="{23364C5F-097B-420F-B65D-0BB8D0B8702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2"/>
          <ac:inkMkLst>
            <pc:docMk/>
            <pc:sldMk cId="656673019" sldId="264"/>
            <ac:inkMk id="162" creationId="{7BD3C8D5-BB1E-4684-8043-EDEF43B11FE5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22" v="353"/>
          <ac:inkMkLst>
            <pc:docMk/>
            <pc:sldMk cId="656673019" sldId="264"/>
            <ac:inkMk id="163" creationId="{421A4B89-3EEF-4D9F-BB5E-63F2C857D0A5}"/>
          </ac:inkMkLst>
        </pc:inkChg>
        <pc:inkChg chg="add">
          <ac:chgData name="Chad Vidden" userId="S::cvidden@uwlax.edu::fa919fd6-03f8-48d0-9b95-10ac8c9672df" providerId="AD" clId="Web-{9F21C4EF-47AA-C37E-BF2E-F7E358CC0C83}" dt="2020-03-24T04:06:52.732" v="354"/>
          <ac:inkMkLst>
            <pc:docMk/>
            <pc:sldMk cId="656673019" sldId="264"/>
            <ac:inkMk id="164" creationId="{829383C1-5853-4CE4-A968-3F786374AF50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41" v="355"/>
          <ac:inkMkLst>
            <pc:docMk/>
            <pc:sldMk cId="656673019" sldId="264"/>
            <ac:inkMk id="165" creationId="{F94023D6-92E2-463B-82E3-ABE2DB4B020E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57" v="356"/>
          <ac:inkMkLst>
            <pc:docMk/>
            <pc:sldMk cId="656673019" sldId="264"/>
            <ac:inkMk id="166" creationId="{03626C57-DCC7-4B37-966E-5FFED6C4451A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7"/>
          <ac:inkMkLst>
            <pc:docMk/>
            <pc:sldMk cId="656673019" sldId="264"/>
            <ac:inkMk id="167" creationId="{B6282EBB-5C15-477E-9FC0-0CBE3A76EFD6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8"/>
          <ac:inkMkLst>
            <pc:docMk/>
            <pc:sldMk cId="656673019" sldId="264"/>
            <ac:inkMk id="168" creationId="{43B5C1AD-A9BE-45AA-885B-9B0F39F8254E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00" v="359"/>
          <ac:inkMkLst>
            <pc:docMk/>
            <pc:sldMk cId="656673019" sldId="264"/>
            <ac:inkMk id="169" creationId="{822B0E5E-F0FA-4D05-B45C-3D5CE205C4F6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16" v="360"/>
          <ac:inkMkLst>
            <pc:docMk/>
            <pc:sldMk cId="656673019" sldId="264"/>
            <ac:inkMk id="170" creationId="{1CE0C434-664D-4625-8EE8-2578F4D2998C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1"/>
          <ac:inkMkLst>
            <pc:docMk/>
            <pc:sldMk cId="656673019" sldId="264"/>
            <ac:inkMk id="171" creationId="{55924554-DBEE-494C-ADE4-B97F28408CD2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2"/>
          <ac:inkMkLst>
            <pc:docMk/>
            <pc:sldMk cId="656673019" sldId="264"/>
            <ac:inkMk id="172" creationId="{59E0BE00-D69B-4F86-8AD8-62C3DC8A9984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3"/>
          <ac:inkMkLst>
            <pc:docMk/>
            <pc:sldMk cId="656673019" sldId="264"/>
            <ac:inkMk id="173" creationId="{E0A14B78-2367-4928-BEE3-DAF83934036F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4"/>
          <ac:inkMkLst>
            <pc:docMk/>
            <pc:sldMk cId="656673019" sldId="264"/>
            <ac:inkMk id="174" creationId="{8B79F739-3DE2-4E3F-A7C3-A9BE82B71581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5"/>
          <ac:inkMkLst>
            <pc:docMk/>
            <pc:sldMk cId="656673019" sldId="264"/>
            <ac:inkMk id="175" creationId="{C7412759-CC5F-46CC-9036-681F26C2E483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6"/>
          <ac:inkMkLst>
            <pc:docMk/>
            <pc:sldMk cId="656673019" sldId="264"/>
            <ac:inkMk id="176" creationId="{834439DF-B812-4211-A44D-B26259D0D8B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7"/>
          <ac:inkMkLst>
            <pc:docMk/>
            <pc:sldMk cId="656673019" sldId="264"/>
            <ac:inkMk id="177" creationId="{FC1FBA50-5061-4F3E-8B0E-591819B1F35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50" v="368"/>
          <ac:inkMkLst>
            <pc:docMk/>
            <pc:sldMk cId="656673019" sldId="264"/>
            <ac:inkMk id="178" creationId="{5A2D6F0C-4036-4DC2-850C-156629F48F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69"/>
          <ac:inkMkLst>
            <pc:docMk/>
            <pc:sldMk cId="656673019" sldId="264"/>
            <ac:inkMk id="179" creationId="{9C203F02-0DAA-4059-B5FF-BEBDE8CAE984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0"/>
          <ac:inkMkLst>
            <pc:docMk/>
            <pc:sldMk cId="656673019" sldId="264"/>
            <ac:inkMk id="180" creationId="{C284AA1F-6CD0-424C-A74B-E84E2D71ADD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1"/>
          <ac:inkMkLst>
            <pc:docMk/>
            <pc:sldMk cId="656673019" sldId="264"/>
            <ac:inkMk id="181" creationId="{3C691694-7D3A-4B8F-ACC2-A418A7024E9D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2"/>
          <ac:inkMkLst>
            <pc:docMk/>
            <pc:sldMk cId="656673019" sldId="264"/>
            <ac:inkMk id="182" creationId="{3EFE6BAF-BB8C-40C2-8EFC-0F3AFA776D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3"/>
          <ac:inkMkLst>
            <pc:docMk/>
            <pc:sldMk cId="656673019" sldId="264"/>
            <ac:inkMk id="183" creationId="{E8B42E3B-0AA2-40B3-9269-BB4DDA6D066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4"/>
          <ac:inkMkLst>
            <pc:docMk/>
            <pc:sldMk cId="656673019" sldId="264"/>
            <ac:inkMk id="184" creationId="{4EB3D076-A346-4B30-981F-AD8B35042719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5"/>
          <ac:inkMkLst>
            <pc:docMk/>
            <pc:sldMk cId="656673019" sldId="264"/>
            <ac:inkMk id="185" creationId="{1B511625-66DF-4D39-9427-8F8BEA2650E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6"/>
          <ac:inkMkLst>
            <pc:docMk/>
            <pc:sldMk cId="656673019" sldId="264"/>
            <ac:inkMk id="186" creationId="{422A6395-2CFB-4698-8E3A-F9862EED678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7"/>
          <ac:inkMkLst>
            <pc:docMk/>
            <pc:sldMk cId="656673019" sldId="264"/>
            <ac:inkMk id="187" creationId="{B7B04DEA-60A3-47C2-B5D9-AB6DAF1ED6AF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8"/>
          <ac:inkMkLst>
            <pc:docMk/>
            <pc:sldMk cId="656673019" sldId="264"/>
            <ac:inkMk id="188" creationId="{6E289ED7-5C4E-46DF-B0B4-0E7D9545ACCB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79"/>
          <ac:inkMkLst>
            <pc:docMk/>
            <pc:sldMk cId="656673019" sldId="264"/>
            <ac:inkMk id="189" creationId="{C425EA74-DEA8-4676-B768-10431576D8B7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80"/>
          <ac:inkMkLst>
            <pc:docMk/>
            <pc:sldMk cId="656673019" sldId="264"/>
            <ac:inkMk id="190" creationId="{926A7826-FE89-474B-B789-AB617B3EB61E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63" v="381"/>
          <ac:inkMkLst>
            <pc:docMk/>
            <pc:sldMk cId="656673019" sldId="264"/>
            <ac:inkMk id="191" creationId="{7274A029-1A33-4E62-B9D8-6291CE6E6A55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38" v="382"/>
          <ac:inkMkLst>
            <pc:docMk/>
            <pc:sldMk cId="656673019" sldId="264"/>
            <ac:inkMk id="192" creationId="{539FC240-B851-4833-B153-3C32D5A3FF6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3"/>
          <ac:inkMkLst>
            <pc:docMk/>
            <pc:sldMk cId="656673019" sldId="264"/>
            <ac:inkMk id="193" creationId="{6D014D6E-CB94-45A7-AC56-5C77B0123EF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4"/>
          <ac:inkMkLst>
            <pc:docMk/>
            <pc:sldMk cId="656673019" sldId="264"/>
            <ac:inkMk id="194" creationId="{2B8169E9-6BEF-4A74-B9E8-4325EC21D80D}"/>
          </ac:inkMkLst>
        </pc:inkChg>
        <pc:inkChg chg="add">
          <ac:chgData name="Chad Vidden" userId="S::cvidden@uwlax.edu::fa919fd6-03f8-48d0-9b95-10ac8c9672df" providerId="AD" clId="Web-{9F21C4EF-47AA-C37E-BF2E-F7E358CC0C83}" dt="2020-03-24T04:07:17.341" v="385"/>
          <ac:inkMkLst>
            <pc:docMk/>
            <pc:sldMk cId="656673019" sldId="264"/>
            <ac:inkMk id="195" creationId="{C14638AE-F0BF-4A46-9F3A-5551F2883E3E}"/>
          </ac:inkMkLst>
        </pc:inkChg>
        <pc:inkChg chg="add">
          <ac:chgData name="Chad Vidden" userId="S::cvidden@uwlax.edu::fa919fd6-03f8-48d0-9b95-10ac8c9672df" providerId="AD" clId="Web-{9F21C4EF-47AA-C37E-BF2E-F7E358CC0C83}" dt="2020-03-24T04:07:18.638" v="386"/>
          <ac:inkMkLst>
            <pc:docMk/>
            <pc:sldMk cId="656673019" sldId="264"/>
            <ac:inkMk id="196" creationId="{0B74396A-03F7-499B-9B7F-E73B6931BD07}"/>
          </ac:inkMkLst>
        </pc:inkChg>
        <pc:inkChg chg="add">
          <ac:chgData name="Chad Vidden" userId="S::cvidden@uwlax.edu::fa919fd6-03f8-48d0-9b95-10ac8c9672df" providerId="AD" clId="Web-{9F21C4EF-47AA-C37E-BF2E-F7E358CC0C83}" dt="2020-03-24T04:07:19.997" v="387"/>
          <ac:inkMkLst>
            <pc:docMk/>
            <pc:sldMk cId="656673019" sldId="264"/>
            <ac:inkMk id="197" creationId="{90F860DD-E2C0-4304-9923-802EEA5DE035}"/>
          </ac:inkMkLst>
        </pc:inkChg>
        <pc:inkChg chg="add">
          <ac:chgData name="Chad Vidden" userId="S::cvidden@uwlax.edu::fa919fd6-03f8-48d0-9b95-10ac8c9672df" providerId="AD" clId="Web-{9F21C4EF-47AA-C37E-BF2E-F7E358CC0C83}" dt="2020-03-24T04:07:20.013" v="388"/>
          <ac:inkMkLst>
            <pc:docMk/>
            <pc:sldMk cId="656673019" sldId="264"/>
            <ac:inkMk id="198" creationId="{92EF129F-7E15-4EDC-929E-159DC61EEDF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72" v="389"/>
          <ac:inkMkLst>
            <pc:docMk/>
            <pc:sldMk cId="656673019" sldId="264"/>
            <ac:inkMk id="199" creationId="{2A604916-D403-4767-84BE-A74E4B8AD545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0"/>
          <ac:inkMkLst>
            <pc:docMk/>
            <pc:sldMk cId="656673019" sldId="264"/>
            <ac:inkMk id="200" creationId="{3F5170E3-B435-4B5E-A2E6-2D8D7E829952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1"/>
          <ac:inkMkLst>
            <pc:docMk/>
            <pc:sldMk cId="656673019" sldId="264"/>
            <ac:inkMk id="201" creationId="{FBFBD564-8DCF-4AC0-8003-331367CB8AAC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2"/>
          <ac:inkMkLst>
            <pc:docMk/>
            <pc:sldMk cId="656673019" sldId="264"/>
            <ac:inkMk id="202" creationId="{F1799571-7FD6-4799-A601-0277483C132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3"/>
          <ac:inkMkLst>
            <pc:docMk/>
            <pc:sldMk cId="656673019" sldId="264"/>
            <ac:inkMk id="203" creationId="{346B0B5E-19D6-4F31-BB6A-341A5B2F9DC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4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fa919fd6-03f8-48d0-9b95-10ac8c9672df" providerId="ADAL" clId="{01FD3C55-172A-418C-ADA3-27D993BC66CC}"/>
    <pc:docChg chg="modSld">
      <pc:chgData name="Chad Vidden" userId="fa919fd6-03f8-48d0-9b95-10ac8c9672df" providerId="ADAL" clId="{01FD3C55-172A-418C-ADA3-27D993BC66CC}" dt="2020-09-09T14:14:43.303" v="0"/>
      <pc:docMkLst>
        <pc:docMk/>
      </pc:docMkLst>
      <pc:sldChg chg="addSp">
        <pc:chgData name="Chad Vidden" userId="fa919fd6-03f8-48d0-9b95-10ac8c9672df" providerId="ADAL" clId="{01FD3C55-172A-418C-ADA3-27D993BC66CC}" dt="2020-09-09T14:14:43.303" v="0"/>
        <pc:sldMkLst>
          <pc:docMk/>
          <pc:sldMk cId="2599349530" sldId="258"/>
        </pc:sldMkLst>
        <pc:inkChg chg="add">
          <ac:chgData name="Chad Vidden" userId="fa919fd6-03f8-48d0-9b95-10ac8c9672df" providerId="ADAL" clId="{01FD3C55-172A-418C-ADA3-27D993BC66CC}" dt="2020-09-09T14:14:43.303" v="0"/>
          <ac:inkMkLst>
            <pc:docMk/>
            <pc:sldMk cId="2599349530" sldId="258"/>
            <ac:inkMk id="3" creationId="{FEF0258B-02F4-410B-9B22-5036D0372BC8}"/>
          </ac:inkMkLst>
        </pc:inkChg>
      </pc:sldChg>
      <pc:sldChg chg="addSp">
        <pc:chgData name="Chad Vidden" userId="fa919fd6-03f8-48d0-9b95-10ac8c9672df" providerId="ADAL" clId="{01FD3C55-172A-418C-ADA3-27D993BC66CC}" dt="2020-09-09T14:14:43.303" v="0"/>
        <pc:sldMkLst>
          <pc:docMk/>
          <pc:sldMk cId="541778303" sldId="263"/>
        </pc:sldMkLst>
        <pc:inkChg chg="add">
          <ac:chgData name="Chad Vidden" userId="fa919fd6-03f8-48d0-9b95-10ac8c9672df" providerId="ADAL" clId="{01FD3C55-172A-418C-ADA3-27D993BC66CC}" dt="2020-09-09T14:14:43.303" v="0"/>
          <ac:inkMkLst>
            <pc:docMk/>
            <pc:sldMk cId="541778303" sldId="263"/>
            <ac:inkMk id="4" creationId="{59B21039-B688-415A-9B1E-91C41ED0C265}"/>
          </ac:inkMkLst>
        </pc:inkChg>
      </pc:sldChg>
      <pc:sldChg chg="addSp">
        <pc:chgData name="Chad Vidden" userId="fa919fd6-03f8-48d0-9b95-10ac8c9672df" providerId="ADAL" clId="{01FD3C55-172A-418C-ADA3-27D993BC66CC}" dt="2020-09-09T14:14:43.303" v="0"/>
        <pc:sldMkLst>
          <pc:docMk/>
          <pc:sldMk cId="3842790042" sldId="267"/>
        </pc:sldMkLst>
        <pc:inkChg chg="add">
          <ac:chgData name="Chad Vidden" userId="fa919fd6-03f8-48d0-9b95-10ac8c9672df" providerId="ADAL" clId="{01FD3C55-172A-418C-ADA3-27D993BC66CC}" dt="2020-09-09T14:14:43.303" v="0"/>
          <ac:inkMkLst>
            <pc:docMk/>
            <pc:sldMk cId="3842790042" sldId="267"/>
            <ac:inkMk id="3" creationId="{7A40B8E6-2F18-497F-9959-993351E0C390}"/>
          </ac:inkMkLst>
        </pc:inkChg>
      </pc:sldChg>
      <pc:sldChg chg="addSp">
        <pc:chgData name="Chad Vidden" userId="fa919fd6-03f8-48d0-9b95-10ac8c9672df" providerId="ADAL" clId="{01FD3C55-172A-418C-ADA3-27D993BC66CC}" dt="2020-09-09T14:14:43.303" v="0"/>
        <pc:sldMkLst>
          <pc:docMk/>
          <pc:sldMk cId="3485982667" sldId="268"/>
        </pc:sldMkLst>
        <pc:inkChg chg="add">
          <ac:chgData name="Chad Vidden" userId="fa919fd6-03f8-48d0-9b95-10ac8c9672df" providerId="ADAL" clId="{01FD3C55-172A-418C-ADA3-27D993BC66CC}" dt="2020-09-09T14:14:43.303" v="0"/>
          <ac:inkMkLst>
            <pc:docMk/>
            <pc:sldMk cId="3485982667" sldId="268"/>
            <ac:inkMk id="3" creationId="{D5C37AB4-5DCD-4B97-A1C1-97F6C7E88521}"/>
          </ac:inkMkLst>
        </pc:inkChg>
      </pc:sldChg>
    </pc:docChg>
  </pc:docChgLst>
  <pc:docChgLst>
    <pc:chgData name="Chad Vidden" userId="S::cvidden@uwlax.edu::fa919fd6-03f8-48d0-9b95-10ac8c9672df" providerId="AD" clId="Web-{8C351ABC-6DD9-8C6D-F8DB-0E5953892B15}"/>
    <pc:docChg chg="modSld">
      <pc:chgData name="Chad Vidden" userId="S::cvidden@uwlax.edu::fa919fd6-03f8-48d0-9b95-10ac8c9672df" providerId="AD" clId="Web-{8C351ABC-6DD9-8C6D-F8DB-0E5953892B15}" dt="2020-03-24T03:58:23.131" v="435"/>
      <pc:docMkLst>
        <pc:docMk/>
      </pc:docMkLst>
      <pc:sldChg chg="addSp">
        <pc:chgData name="Chad Vidden" userId="S::cvidden@uwlax.edu::fa919fd6-03f8-48d0-9b95-10ac8c9672df" providerId="AD" clId="Web-{8C351ABC-6DD9-8C6D-F8DB-0E5953892B15}" dt="2020-03-24T03:53:55.116" v="96"/>
        <pc:sldMkLst>
          <pc:docMk/>
          <pc:sldMk cId="3637318454" sldId="257"/>
        </pc:sldMkLst>
        <pc:inkChg chg="add">
          <ac:chgData name="Chad Vidden" userId="S::cvidden@uwlax.edu::fa919fd6-03f8-48d0-9b95-10ac8c9672df" providerId="AD" clId="Web-{8C351ABC-6DD9-8C6D-F8DB-0E5953892B15}" dt="2020-03-24T03:53:51.569" v="95"/>
          <ac:inkMkLst>
            <pc:docMk/>
            <pc:sldMk cId="3637318454" sldId="257"/>
            <ac:inkMk id="5" creationId="{E64D35EA-737C-4F7F-99AC-E82DD292E312}"/>
          </ac:inkMkLst>
        </pc:inkChg>
        <pc:inkChg chg="add">
          <ac:chgData name="Chad Vidden" userId="S::cvidden@uwlax.edu::fa919fd6-03f8-48d0-9b95-10ac8c9672df" providerId="AD" clId="Web-{8C351ABC-6DD9-8C6D-F8DB-0E5953892B15}" dt="2020-03-24T03:53:55.116" v="96"/>
          <ac:inkMkLst>
            <pc:docMk/>
            <pc:sldMk cId="3637318454" sldId="257"/>
            <ac:inkMk id="6" creationId="{491D2C19-9344-4750-845A-9038A613B85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3:03.662" v="62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8C351ABC-6DD9-8C6D-F8DB-0E5953892B15}" dt="2020-03-24T03:50:10.974" v="1"/>
          <ac:inkMkLst>
            <pc:docMk/>
            <pc:sldMk cId="2599349530" sldId="258"/>
            <ac:inkMk id="95" creationId="{601F0F51-3A81-4095-9D58-C01BDBABDA0A}"/>
          </ac:inkMkLst>
        </pc:inkChg>
        <pc:inkChg chg="add">
          <ac:chgData name="Chad Vidden" userId="S::cvidden@uwlax.edu::fa919fd6-03f8-48d0-9b95-10ac8c9672df" providerId="AD" clId="Web-{8C351ABC-6DD9-8C6D-F8DB-0E5953892B15}" dt="2020-03-24T03:50:14.928" v="2"/>
          <ac:inkMkLst>
            <pc:docMk/>
            <pc:sldMk cId="2599349530" sldId="258"/>
            <ac:inkMk id="171" creationId="{A84D421F-3F95-4248-94EB-C34A27F0735C}"/>
          </ac:inkMkLst>
        </pc:inkChg>
        <pc:inkChg chg="add">
          <ac:chgData name="Chad Vidden" userId="S::cvidden@uwlax.edu::fa919fd6-03f8-48d0-9b95-10ac8c9672df" providerId="AD" clId="Web-{8C351ABC-6DD9-8C6D-F8DB-0E5953892B15}" dt="2020-03-24T03:50:16.318" v="3"/>
          <ac:inkMkLst>
            <pc:docMk/>
            <pc:sldMk cId="2599349530" sldId="258"/>
            <ac:inkMk id="172" creationId="{921FBC73-8A96-4AF0-A538-05DCB8CA40AF}"/>
          </ac:inkMkLst>
        </pc:inkChg>
        <pc:inkChg chg="add">
          <ac:chgData name="Chad Vidden" userId="S::cvidden@uwlax.edu::fa919fd6-03f8-48d0-9b95-10ac8c9672df" providerId="AD" clId="Web-{8C351ABC-6DD9-8C6D-F8DB-0E5953892B15}" dt="2020-03-24T03:50:17.677" v="4"/>
          <ac:inkMkLst>
            <pc:docMk/>
            <pc:sldMk cId="2599349530" sldId="258"/>
            <ac:inkMk id="184" creationId="{8F3B66BC-1CD6-41DA-93EA-6041A66A6F4E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5"/>
          <ac:inkMkLst>
            <pc:docMk/>
            <pc:sldMk cId="2599349530" sldId="258"/>
            <ac:inkMk id="207" creationId="{26919ED5-A1C5-47EE-A576-D2FB36AC7A01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6"/>
          <ac:inkMkLst>
            <pc:docMk/>
            <pc:sldMk cId="2599349530" sldId="258"/>
            <ac:inkMk id="208" creationId="{72D865EF-8DFE-4B02-A724-471C711E37D5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49" v="7"/>
          <ac:inkMkLst>
            <pc:docMk/>
            <pc:sldMk cId="2599349530" sldId="258"/>
            <ac:inkMk id="209" creationId="{A123E7CE-9D29-4229-98AF-22284B749916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8"/>
          <ac:inkMkLst>
            <pc:docMk/>
            <pc:sldMk cId="2599349530" sldId="258"/>
            <ac:inkMk id="210" creationId="{7E06BCB3-D1DC-47A8-8AAA-309081AACAB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9"/>
          <ac:inkMkLst>
            <pc:docMk/>
            <pc:sldMk cId="2599349530" sldId="258"/>
            <ac:inkMk id="211" creationId="{D8327B87-C75A-4867-AC26-46CE246F4A1A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10"/>
          <ac:inkMkLst>
            <pc:docMk/>
            <pc:sldMk cId="2599349530" sldId="258"/>
            <ac:inkMk id="212" creationId="{006AA05B-76B0-4B5F-8B9A-E46B9EE62D3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1"/>
          <ac:inkMkLst>
            <pc:docMk/>
            <pc:sldMk cId="2599349530" sldId="258"/>
            <ac:inkMk id="213" creationId="{C8D7328B-C95F-4611-B138-884EFD738F92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2"/>
          <ac:inkMkLst>
            <pc:docMk/>
            <pc:sldMk cId="2599349530" sldId="258"/>
            <ac:inkMk id="214" creationId="{A537906E-7014-4AF5-8332-0F52F497DBB1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3"/>
          <ac:inkMkLst>
            <pc:docMk/>
            <pc:sldMk cId="2599349530" sldId="258"/>
            <ac:inkMk id="215" creationId="{1A2C98BC-E2CA-4784-A476-A928CA94395C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4"/>
          <ac:inkMkLst>
            <pc:docMk/>
            <pc:sldMk cId="2599349530" sldId="258"/>
            <ac:inkMk id="216" creationId="{0C162F2B-B2EB-4E15-8049-82012A9D6C4D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5"/>
          <ac:inkMkLst>
            <pc:docMk/>
            <pc:sldMk cId="2599349530" sldId="258"/>
            <ac:inkMk id="217" creationId="{52373EC0-7181-4C2C-BF9D-5CA9C3A1ED4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6"/>
          <ac:inkMkLst>
            <pc:docMk/>
            <pc:sldMk cId="2599349530" sldId="258"/>
            <ac:inkMk id="218" creationId="{161B5C84-3E3A-4108-A71C-77DEAF20B1A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865" v="17"/>
          <ac:inkMkLst>
            <pc:docMk/>
            <pc:sldMk cId="2599349530" sldId="258"/>
            <ac:inkMk id="219" creationId="{2B1E188F-464C-4A11-86E6-19C08E4F774D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8"/>
          <ac:inkMkLst>
            <pc:docMk/>
            <pc:sldMk cId="2599349530" sldId="258"/>
            <ac:inkMk id="220" creationId="{97B9E89D-B5FC-4D21-9E8C-2640DAAFA0BC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9"/>
          <ac:inkMkLst>
            <pc:docMk/>
            <pc:sldMk cId="2599349530" sldId="258"/>
            <ac:inkMk id="221" creationId="{6A3E1701-091A-4C2B-BEE8-38AC028F844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0"/>
          <ac:inkMkLst>
            <pc:docMk/>
            <pc:sldMk cId="2599349530" sldId="258"/>
            <ac:inkMk id="222" creationId="{8612A69A-C9F1-477C-9F7D-D62B51466AF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1"/>
          <ac:inkMkLst>
            <pc:docMk/>
            <pc:sldMk cId="2599349530" sldId="258"/>
            <ac:inkMk id="223" creationId="{487F8ABF-5BF1-48EF-92FD-F55C066F336A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2"/>
          <ac:inkMkLst>
            <pc:docMk/>
            <pc:sldMk cId="2599349530" sldId="258"/>
            <ac:inkMk id="224" creationId="{60F5F096-AF21-4D7C-B0AE-E98A72544620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3"/>
          <ac:inkMkLst>
            <pc:docMk/>
            <pc:sldMk cId="2599349530" sldId="258"/>
            <ac:inkMk id="225" creationId="{5421DA0A-6820-4D0F-BD5D-C28E18BAD8A3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099" v="24"/>
          <ac:inkMkLst>
            <pc:docMk/>
            <pc:sldMk cId="2599349530" sldId="258"/>
            <ac:inkMk id="226" creationId="{02C801F7-BEAB-46E2-B45A-73659F7D5E35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5"/>
          <ac:inkMkLst>
            <pc:docMk/>
            <pc:sldMk cId="2599349530" sldId="258"/>
            <ac:inkMk id="227" creationId="{AC26FB58-BDE3-4F61-BEDF-70034EDD902A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6"/>
          <ac:inkMkLst>
            <pc:docMk/>
            <pc:sldMk cId="2599349530" sldId="258"/>
            <ac:inkMk id="228" creationId="{14082171-D92F-4E3A-865F-8E30459684B4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771" v="27"/>
          <ac:inkMkLst>
            <pc:docMk/>
            <pc:sldMk cId="2599349530" sldId="258"/>
            <ac:inkMk id="229" creationId="{5D452FB1-6B3E-469C-A81B-2EB0AFFBE1B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8"/>
          <ac:inkMkLst>
            <pc:docMk/>
            <pc:sldMk cId="2599349530" sldId="258"/>
            <ac:inkMk id="230" creationId="{2F57575F-41DA-4828-9BBC-EB115E474134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9"/>
          <ac:inkMkLst>
            <pc:docMk/>
            <pc:sldMk cId="2599349530" sldId="258"/>
            <ac:inkMk id="231" creationId="{2412BBFD-F001-4E3F-A0D8-1FFFC43DF4BE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0"/>
          <ac:inkMkLst>
            <pc:docMk/>
            <pc:sldMk cId="2599349530" sldId="258"/>
            <ac:inkMk id="232" creationId="{204841B1-0F94-4AB9-9D7F-43C6EE02F563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1"/>
          <ac:inkMkLst>
            <pc:docMk/>
            <pc:sldMk cId="2599349530" sldId="258"/>
            <ac:inkMk id="233" creationId="{4080015E-2B78-4719-BAA9-FD4D6FC283F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84" v="32"/>
          <ac:inkMkLst>
            <pc:docMk/>
            <pc:sldMk cId="2599349530" sldId="258"/>
            <ac:inkMk id="234" creationId="{C8DC07C0-3D13-4D3A-90F0-BCCEA8BDF14A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84" v="33"/>
          <ac:inkMkLst>
            <pc:docMk/>
            <pc:sldMk cId="2599349530" sldId="258"/>
            <ac:inkMk id="235" creationId="{9E76CA20-AECE-415F-A734-D6E399A45539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99" v="34"/>
          <ac:inkMkLst>
            <pc:docMk/>
            <pc:sldMk cId="2599349530" sldId="258"/>
            <ac:inkMk id="236" creationId="{71FF1BC5-4C09-419C-81CF-515BFDD35F2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02" v="35"/>
          <ac:inkMkLst>
            <pc:docMk/>
            <pc:sldMk cId="2599349530" sldId="258"/>
            <ac:inkMk id="237" creationId="{204A7B88-273B-4D29-9196-38C58EABED1E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6"/>
          <ac:inkMkLst>
            <pc:docMk/>
            <pc:sldMk cId="2599349530" sldId="258"/>
            <ac:inkMk id="238" creationId="{D2B578B0-A63F-4F81-859C-06B50578B15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7"/>
          <ac:inkMkLst>
            <pc:docMk/>
            <pc:sldMk cId="2599349530" sldId="258"/>
            <ac:inkMk id="239" creationId="{F30A7685-DF1E-42F0-91CD-43B790255236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8"/>
          <ac:inkMkLst>
            <pc:docMk/>
            <pc:sldMk cId="2599349530" sldId="258"/>
            <ac:inkMk id="240" creationId="{17AD35E3-AFAE-44A8-8F64-12E80B68F1CD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9"/>
          <ac:inkMkLst>
            <pc:docMk/>
            <pc:sldMk cId="2599349530" sldId="258"/>
            <ac:inkMk id="241" creationId="{541694F7-CAC6-42D8-AA2F-8D2ECC6618C0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40"/>
          <ac:inkMkLst>
            <pc:docMk/>
            <pc:sldMk cId="2599349530" sldId="258"/>
            <ac:inkMk id="242" creationId="{D218D2D6-AA0A-434E-AC58-4AEA556B0198}"/>
          </ac:inkMkLst>
        </pc:inkChg>
        <pc:inkChg chg="add">
          <ac:chgData name="Chad Vidden" userId="S::cvidden@uwlax.edu::fa919fd6-03f8-48d0-9b95-10ac8c9672df" providerId="AD" clId="Web-{8C351ABC-6DD9-8C6D-F8DB-0E5953892B15}" dt="2020-03-24T03:51:04.021" v="41"/>
          <ac:inkMkLst>
            <pc:docMk/>
            <pc:sldMk cId="2599349530" sldId="258"/>
            <ac:inkMk id="243" creationId="{A1E8C0C2-A0FA-4B1B-86DE-B460ECFB5394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2"/>
          <ac:inkMkLst>
            <pc:docMk/>
            <pc:sldMk cId="2599349530" sldId="258"/>
            <ac:inkMk id="244" creationId="{D4C5ACF1-2A52-4993-AB45-D3EC6E87F8F3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3"/>
          <ac:inkMkLst>
            <pc:docMk/>
            <pc:sldMk cId="2599349530" sldId="258"/>
            <ac:inkMk id="245" creationId="{15771357-CD30-42F0-9A52-67D48B3ED5BF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4"/>
          <ac:inkMkLst>
            <pc:docMk/>
            <pc:sldMk cId="2599349530" sldId="258"/>
            <ac:inkMk id="246" creationId="{870EBE0D-2240-4279-A571-293A3837CCE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24" v="45"/>
          <ac:inkMkLst>
            <pc:docMk/>
            <pc:sldMk cId="2599349530" sldId="258"/>
            <ac:inkMk id="247" creationId="{D37FB4C1-1CA1-4B0D-8ACA-E1AF51D8364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40" v="46"/>
          <ac:inkMkLst>
            <pc:docMk/>
            <pc:sldMk cId="2599349530" sldId="258"/>
            <ac:inkMk id="248" creationId="{40FF8375-9C7F-4879-8D8A-8B347E809647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7"/>
          <ac:inkMkLst>
            <pc:docMk/>
            <pc:sldMk cId="2599349530" sldId="258"/>
            <ac:inkMk id="249" creationId="{96331049-DB7F-47AD-ADAF-9E204E35AEC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8"/>
          <ac:inkMkLst>
            <pc:docMk/>
            <pc:sldMk cId="2599349530" sldId="258"/>
            <ac:inkMk id="250" creationId="{2F948EB7-B854-4825-B6E9-7A720337742E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49"/>
          <ac:inkMkLst>
            <pc:docMk/>
            <pc:sldMk cId="2599349530" sldId="258"/>
            <ac:inkMk id="251" creationId="{A188A632-62BB-4F7D-8589-A208BA573D6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50"/>
          <ac:inkMkLst>
            <pc:docMk/>
            <pc:sldMk cId="2599349530" sldId="258"/>
            <ac:inkMk id="252" creationId="{425662A4-E1C4-479B-879B-54FBC309399F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1"/>
          <ac:inkMkLst>
            <pc:docMk/>
            <pc:sldMk cId="2599349530" sldId="258"/>
            <ac:inkMk id="253" creationId="{DB7802F0-1605-400E-8514-EA022B508F31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2"/>
          <ac:inkMkLst>
            <pc:docMk/>
            <pc:sldMk cId="2599349530" sldId="258"/>
            <ac:inkMk id="254" creationId="{9DD63B47-3253-46FA-9F9E-825F97BF860E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3"/>
          <ac:inkMkLst>
            <pc:docMk/>
            <pc:sldMk cId="2599349530" sldId="258"/>
            <ac:inkMk id="255" creationId="{9FCEDA40-B2BA-4F70-B0CB-599628722CE7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4"/>
          <ac:inkMkLst>
            <pc:docMk/>
            <pc:sldMk cId="2599349530" sldId="258"/>
            <ac:inkMk id="256" creationId="{77AE884E-26E6-444D-938B-B8D356CDCB9B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68" v="55"/>
          <ac:inkMkLst>
            <pc:docMk/>
            <pc:sldMk cId="2599349530" sldId="258"/>
            <ac:inkMk id="257" creationId="{DDD8DD19-8F08-4B62-9F08-53E7EB5E2A6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6"/>
          <ac:inkMkLst>
            <pc:docMk/>
            <pc:sldMk cId="2599349530" sldId="258"/>
            <ac:inkMk id="258" creationId="{ED904CA7-4373-44CF-8F15-D335505750BD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7"/>
          <ac:inkMkLst>
            <pc:docMk/>
            <pc:sldMk cId="2599349530" sldId="258"/>
            <ac:inkMk id="259" creationId="{18D34CAD-16AF-4679-9AD2-7BD6BBEDE2B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8"/>
          <ac:inkMkLst>
            <pc:docMk/>
            <pc:sldMk cId="2599349530" sldId="258"/>
            <ac:inkMk id="260" creationId="{A1A203C0-F1A7-40EF-A4BE-828D270B66A8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9"/>
          <ac:inkMkLst>
            <pc:docMk/>
            <pc:sldMk cId="2599349530" sldId="258"/>
            <ac:inkMk id="261" creationId="{62EBAEBA-512C-4969-A49F-0BB8F0B796B0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15" v="60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S::cvidden@uwlax.edu::fa919fd6-03f8-48d0-9b95-10ac8c9672df" providerId="AD" clId="Web-{8C351ABC-6DD9-8C6D-F8DB-0E5953892B15}" dt="2020-03-24T03:53:03.662" v="62"/>
          <ac:inkMkLst>
            <pc:docMk/>
            <pc:sldMk cId="2599349530" sldId="258"/>
            <ac:inkMk id="263" creationId="{01EB5490-8D2E-449C-9C55-AC1F3C776EA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5:38.240" v="233"/>
        <pc:sldMkLst>
          <pc:docMk/>
          <pc:sldMk cId="338191173" sldId="259"/>
        </pc:sldMkLst>
        <pc:inkChg chg="add">
          <ac:chgData name="Chad Vidden" userId="S::cvidden@uwlax.edu::fa919fd6-03f8-48d0-9b95-10ac8c9672df" providerId="AD" clId="Web-{8C351ABC-6DD9-8C6D-F8DB-0E5953892B15}" dt="2020-03-24T03:53:36.209" v="63"/>
          <ac:inkMkLst>
            <pc:docMk/>
            <pc:sldMk cId="338191173" sldId="259"/>
            <ac:inkMk id="3" creationId="{D45CD5AE-4DF2-4C00-B8D1-24725D7C326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4"/>
          <ac:inkMkLst>
            <pc:docMk/>
            <pc:sldMk cId="338191173" sldId="259"/>
            <ac:inkMk id="4" creationId="{F4754494-8516-4964-B47E-ABE7321B20E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5"/>
          <ac:inkMkLst>
            <pc:docMk/>
            <pc:sldMk cId="338191173" sldId="259"/>
            <ac:inkMk id="5" creationId="{934183F8-1835-418C-A3F9-76DC9FAB02CD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6"/>
          <ac:inkMkLst>
            <pc:docMk/>
            <pc:sldMk cId="338191173" sldId="259"/>
            <ac:inkMk id="6" creationId="{6C1C5953-CCC0-43C7-B282-5A935AFF97E6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7"/>
          <ac:inkMkLst>
            <pc:docMk/>
            <pc:sldMk cId="338191173" sldId="259"/>
            <ac:inkMk id="7" creationId="{2924F03E-5CE1-416E-805E-8F6A4FF0ABA8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8"/>
          <ac:inkMkLst>
            <pc:docMk/>
            <pc:sldMk cId="338191173" sldId="259"/>
            <ac:inkMk id="8" creationId="{FF435973-D562-46C1-BDB9-A104C5498209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24" v="69"/>
          <ac:inkMkLst>
            <pc:docMk/>
            <pc:sldMk cId="338191173" sldId="259"/>
            <ac:inkMk id="9" creationId="{E10CB393-F4B9-4D68-9C6F-E69DD9CC199E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40" v="70"/>
          <ac:inkMkLst>
            <pc:docMk/>
            <pc:sldMk cId="338191173" sldId="259"/>
            <ac:inkMk id="10" creationId="{9964435E-0655-404B-BF10-CC4A94E33F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1"/>
          <ac:inkMkLst>
            <pc:docMk/>
            <pc:sldMk cId="338191173" sldId="259"/>
            <ac:inkMk id="11" creationId="{7805B3EF-46B9-42D5-B4C8-D8C79A8F6835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2"/>
          <ac:inkMkLst>
            <pc:docMk/>
            <pc:sldMk cId="338191173" sldId="259"/>
            <ac:inkMk id="12" creationId="{2E02E9AA-6A13-41F2-88D7-9CABF3C5737D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3"/>
          <ac:inkMkLst>
            <pc:docMk/>
            <pc:sldMk cId="338191173" sldId="259"/>
            <ac:inkMk id="13" creationId="{51A408BC-3139-4AA2-AD05-9FF02147E1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74" v="74"/>
          <ac:inkMkLst>
            <pc:docMk/>
            <pc:sldMk cId="338191173" sldId="259"/>
            <ac:inkMk id="14" creationId="{AA77215C-91B3-4CFF-9492-71471E7EC223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5"/>
          <ac:inkMkLst>
            <pc:docMk/>
            <pc:sldMk cId="338191173" sldId="259"/>
            <ac:inkMk id="15" creationId="{346BC915-0331-4C4E-9059-3E81BCF2D7AA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6"/>
          <ac:inkMkLst>
            <pc:docMk/>
            <pc:sldMk cId="338191173" sldId="259"/>
            <ac:inkMk id="16" creationId="{E13F3C26-E74C-46B1-9BB4-939B5AD859A7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7"/>
          <ac:inkMkLst>
            <pc:docMk/>
            <pc:sldMk cId="338191173" sldId="259"/>
            <ac:inkMk id="17" creationId="{AB479DB7-3005-4C1F-8D87-FA304EDDCA86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8"/>
          <ac:inkMkLst>
            <pc:docMk/>
            <pc:sldMk cId="338191173" sldId="259"/>
            <ac:inkMk id="18" creationId="{397C7166-9416-4BFD-BF9A-33A57CFD13AD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9"/>
          <ac:inkMkLst>
            <pc:docMk/>
            <pc:sldMk cId="338191173" sldId="259"/>
            <ac:inkMk id="19" creationId="{499E0573-2D8A-4A49-8E03-4C148AE8808F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34" v="80"/>
          <ac:inkMkLst>
            <pc:docMk/>
            <pc:sldMk cId="338191173" sldId="259"/>
            <ac:inkMk id="20" creationId="{CEE6B503-D481-41B1-9F5E-308EFEC1BE54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1"/>
          <ac:inkMkLst>
            <pc:docMk/>
            <pc:sldMk cId="338191173" sldId="259"/>
            <ac:inkMk id="21" creationId="{08552F1B-B507-4D67-A10C-D1913BD9B4C8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2"/>
          <ac:inkMkLst>
            <pc:docMk/>
            <pc:sldMk cId="338191173" sldId="259"/>
            <ac:inkMk id="22" creationId="{AE1D20AE-8323-4D4A-9016-5C5B52F7F720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3"/>
          <ac:inkMkLst>
            <pc:docMk/>
            <pc:sldMk cId="338191173" sldId="259"/>
            <ac:inkMk id="23" creationId="{9BEEFE86-EEA6-47AB-BF5E-66AF78B7C288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4"/>
          <ac:inkMkLst>
            <pc:docMk/>
            <pc:sldMk cId="338191173" sldId="259"/>
            <ac:inkMk id="24" creationId="{5DCB3816-EFD5-4E59-9F3C-7215D946BF0E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5"/>
          <ac:inkMkLst>
            <pc:docMk/>
            <pc:sldMk cId="338191173" sldId="259"/>
            <ac:inkMk id="25" creationId="{9161214D-F84D-4C8A-BB90-F9F4D66C2314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6"/>
          <ac:inkMkLst>
            <pc:docMk/>
            <pc:sldMk cId="338191173" sldId="259"/>
            <ac:inkMk id="26" creationId="{FD0FD198-86B5-4850-88C7-8551D7D38D5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7"/>
          <ac:inkMkLst>
            <pc:docMk/>
            <pc:sldMk cId="338191173" sldId="259"/>
            <ac:inkMk id="27" creationId="{8EA59C37-7440-4DEF-A1F6-DA0C70643B6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44" v="88"/>
          <ac:inkMkLst>
            <pc:docMk/>
            <pc:sldMk cId="338191173" sldId="259"/>
            <ac:inkMk id="28" creationId="{B2FE2EA6-0BFD-4699-B8CC-905FF05CB64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89"/>
          <ac:inkMkLst>
            <pc:docMk/>
            <pc:sldMk cId="338191173" sldId="259"/>
            <ac:inkMk id="29" creationId="{D3F823EB-DC0C-4D15-81D8-F26E5C66A17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0"/>
          <ac:inkMkLst>
            <pc:docMk/>
            <pc:sldMk cId="338191173" sldId="259"/>
            <ac:inkMk id="30" creationId="{97203C82-C9DA-4F36-AEBA-B62C45432C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1"/>
          <ac:inkMkLst>
            <pc:docMk/>
            <pc:sldMk cId="338191173" sldId="259"/>
            <ac:inkMk id="31" creationId="{8C994EB9-632C-4851-9D20-98FD99081F1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2"/>
          <ac:inkMkLst>
            <pc:docMk/>
            <pc:sldMk cId="338191173" sldId="259"/>
            <ac:inkMk id="32" creationId="{4ED22310-CD37-4AB6-B8F6-D2311CC3C587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3"/>
          <ac:inkMkLst>
            <pc:docMk/>
            <pc:sldMk cId="338191173" sldId="259"/>
            <ac:inkMk id="33" creationId="{CC7334AD-9E00-48E9-BD63-A64E08ADE0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4"/>
          <ac:inkMkLst>
            <pc:docMk/>
            <pc:sldMk cId="338191173" sldId="259"/>
            <ac:inkMk id="34" creationId="{64F25C98-3AA8-447B-B6E8-59001DAF2984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475" v="97"/>
          <ac:inkMkLst>
            <pc:docMk/>
            <pc:sldMk cId="338191173" sldId="259"/>
            <ac:inkMk id="35" creationId="{677DB8E4-F226-49BD-AC44-69D3D745C9C3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991" v="98"/>
          <ac:inkMkLst>
            <pc:docMk/>
            <pc:sldMk cId="338191173" sldId="259"/>
            <ac:inkMk id="36" creationId="{891B5C55-94CB-4E13-A8E4-CC3E89CF42FC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00" v="99"/>
          <ac:inkMkLst>
            <pc:docMk/>
            <pc:sldMk cId="338191173" sldId="259"/>
            <ac:inkMk id="37" creationId="{D7BDF113-3EF9-41F6-ABB8-47B8D7D01614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0"/>
          <ac:inkMkLst>
            <pc:docMk/>
            <pc:sldMk cId="338191173" sldId="259"/>
            <ac:inkMk id="38" creationId="{CAC9108E-30E6-41FC-8B8B-32DD02F51739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1"/>
          <ac:inkMkLst>
            <pc:docMk/>
            <pc:sldMk cId="338191173" sldId="259"/>
            <ac:inkMk id="39" creationId="{9B583705-0DF3-4FCF-B255-1C0E10AAACFF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2"/>
          <ac:inkMkLst>
            <pc:docMk/>
            <pc:sldMk cId="338191173" sldId="259"/>
            <ac:inkMk id="40" creationId="{A71DBFAD-FB2C-4ABD-9F63-798462F6C8CE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3"/>
          <ac:inkMkLst>
            <pc:docMk/>
            <pc:sldMk cId="338191173" sldId="259"/>
            <ac:inkMk id="41" creationId="{0BBC8491-755F-4568-927E-6152E522D092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4"/>
          <ac:inkMkLst>
            <pc:docMk/>
            <pc:sldMk cId="338191173" sldId="259"/>
            <ac:inkMk id="42" creationId="{0334C22A-E278-4658-A15C-B7A354D044A6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5"/>
          <ac:inkMkLst>
            <pc:docMk/>
            <pc:sldMk cId="338191173" sldId="259"/>
            <ac:inkMk id="43" creationId="{BF240082-5A83-468B-AB85-29FA63C7FBC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6"/>
          <ac:inkMkLst>
            <pc:docMk/>
            <pc:sldMk cId="338191173" sldId="259"/>
            <ac:inkMk id="44" creationId="{25FAF910-8F81-4212-8751-91571110DFF6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7"/>
          <ac:inkMkLst>
            <pc:docMk/>
            <pc:sldMk cId="338191173" sldId="259"/>
            <ac:inkMk id="45" creationId="{9F31DFF1-6C20-4A8F-B326-ADF97627CFBE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8"/>
          <ac:inkMkLst>
            <pc:docMk/>
            <pc:sldMk cId="338191173" sldId="259"/>
            <ac:inkMk id="46" creationId="{F61DF7FE-21F6-4247-B6C4-30DBD5ABA9E7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09"/>
          <ac:inkMkLst>
            <pc:docMk/>
            <pc:sldMk cId="338191173" sldId="259"/>
            <ac:inkMk id="47" creationId="{5ED66B79-56C8-491C-9032-568805DE939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0"/>
          <ac:inkMkLst>
            <pc:docMk/>
            <pc:sldMk cId="338191173" sldId="259"/>
            <ac:inkMk id="48" creationId="{1A9ABDAD-BEE6-4BDC-8599-0E9CEECFA35A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1"/>
          <ac:inkMkLst>
            <pc:docMk/>
            <pc:sldMk cId="338191173" sldId="259"/>
            <ac:inkMk id="49" creationId="{D95093E1-0DCB-4DB5-A0BF-7CAD57B45D7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2"/>
          <ac:inkMkLst>
            <pc:docMk/>
            <pc:sldMk cId="338191173" sldId="259"/>
            <ac:inkMk id="50" creationId="{1A43E549-015D-44A1-8B39-A1449CF927D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41" v="113"/>
          <ac:inkMkLst>
            <pc:docMk/>
            <pc:sldMk cId="338191173" sldId="259"/>
            <ac:inkMk id="51" creationId="{89B7CC02-2A0D-43CB-9BD9-E7CDAA664CB0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772" v="114"/>
          <ac:inkMkLst>
            <pc:docMk/>
            <pc:sldMk cId="338191173" sldId="259"/>
            <ac:inkMk id="52" creationId="{B153758F-E4F0-4C79-BDA8-FE2A79375A1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16" v="115"/>
          <ac:inkMkLst>
            <pc:docMk/>
            <pc:sldMk cId="338191173" sldId="259"/>
            <ac:inkMk id="53" creationId="{92782D93-3B17-4BEF-9FD7-F911C41A3B12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6"/>
          <ac:inkMkLst>
            <pc:docMk/>
            <pc:sldMk cId="338191173" sldId="259"/>
            <ac:inkMk id="54" creationId="{37EFAA3B-2C16-4502-B562-183B5453249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7"/>
          <ac:inkMkLst>
            <pc:docMk/>
            <pc:sldMk cId="338191173" sldId="259"/>
            <ac:inkMk id="55" creationId="{91D0E9AB-69F1-44A8-BC59-96B74DBC63DA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8"/>
          <ac:inkMkLst>
            <pc:docMk/>
            <pc:sldMk cId="338191173" sldId="259"/>
            <ac:inkMk id="56" creationId="{89C28079-EB78-44F9-9100-B4E8AE341AE3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19"/>
          <ac:inkMkLst>
            <pc:docMk/>
            <pc:sldMk cId="338191173" sldId="259"/>
            <ac:inkMk id="57" creationId="{5D562FB3-1FC5-42D0-89ED-196AA2DE4A15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20"/>
          <ac:inkMkLst>
            <pc:docMk/>
            <pc:sldMk cId="338191173" sldId="259"/>
            <ac:inkMk id="58" creationId="{0A42C638-EB29-45D2-84B7-3C6992A98A80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1"/>
          <ac:inkMkLst>
            <pc:docMk/>
            <pc:sldMk cId="338191173" sldId="259"/>
            <ac:inkMk id="59" creationId="{ED76B1EF-39D6-4A97-A03F-98425C33394D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2"/>
          <ac:inkMkLst>
            <pc:docMk/>
            <pc:sldMk cId="338191173" sldId="259"/>
            <ac:inkMk id="60" creationId="{7B13FBAB-0EF5-411B-9C8F-EE6BAD588AD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3"/>
          <ac:inkMkLst>
            <pc:docMk/>
            <pc:sldMk cId="338191173" sldId="259"/>
            <ac:inkMk id="61" creationId="{767E2B2E-780E-43B0-A433-08AB4E85130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4"/>
          <ac:inkMkLst>
            <pc:docMk/>
            <pc:sldMk cId="338191173" sldId="259"/>
            <ac:inkMk id="62" creationId="{29EC2A1F-BB58-41F0-886E-819CF316A6C6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5"/>
          <ac:inkMkLst>
            <pc:docMk/>
            <pc:sldMk cId="338191173" sldId="259"/>
            <ac:inkMk id="63" creationId="{59B37FD9-ECED-42F4-A210-035A60D9D2F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6"/>
          <ac:inkMkLst>
            <pc:docMk/>
            <pc:sldMk cId="338191173" sldId="259"/>
            <ac:inkMk id="64" creationId="{C9425F37-7E2D-4B1F-B4CE-FECE80324D56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62" v="127"/>
          <ac:inkMkLst>
            <pc:docMk/>
            <pc:sldMk cId="338191173" sldId="259"/>
            <ac:inkMk id="65" creationId="{428D7BC2-8E3A-4C51-A284-A090246644D1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8"/>
          <ac:inkMkLst>
            <pc:docMk/>
            <pc:sldMk cId="338191173" sldId="259"/>
            <ac:inkMk id="66" creationId="{BBB29392-FC27-469E-AA19-EBB3D06FE2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9"/>
          <ac:inkMkLst>
            <pc:docMk/>
            <pc:sldMk cId="338191173" sldId="259"/>
            <ac:inkMk id="67" creationId="{069E3172-D48D-4922-8D9E-A49B998403A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0"/>
          <ac:inkMkLst>
            <pc:docMk/>
            <pc:sldMk cId="338191173" sldId="259"/>
            <ac:inkMk id="68" creationId="{C3ADB6E8-E599-49AD-A2E4-51E79A2259BA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1"/>
          <ac:inkMkLst>
            <pc:docMk/>
            <pc:sldMk cId="338191173" sldId="259"/>
            <ac:inkMk id="69" creationId="{D7DEB895-CB2F-4F52-83BE-DCEE78C018D2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94" v="132"/>
          <ac:inkMkLst>
            <pc:docMk/>
            <pc:sldMk cId="338191173" sldId="259"/>
            <ac:inkMk id="70" creationId="{39ECD039-DCC6-439F-8AC6-493AE420A49D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81" v="133"/>
          <ac:inkMkLst>
            <pc:docMk/>
            <pc:sldMk cId="338191173" sldId="259"/>
            <ac:inkMk id="71" creationId="{0F80A37A-2617-4012-87DB-A9D0DB3F57B6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4"/>
          <ac:inkMkLst>
            <pc:docMk/>
            <pc:sldMk cId="338191173" sldId="259"/>
            <ac:inkMk id="72" creationId="{2F51C308-AD12-40BA-95F6-0E060FB1C815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5"/>
          <ac:inkMkLst>
            <pc:docMk/>
            <pc:sldMk cId="338191173" sldId="259"/>
            <ac:inkMk id="73" creationId="{BC753933-8E32-4687-A0B3-EAC23DD2A829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6"/>
          <ac:inkMkLst>
            <pc:docMk/>
            <pc:sldMk cId="338191173" sldId="259"/>
            <ac:inkMk id="74" creationId="{0B83A568-297B-4943-83C6-A78B68F8BEC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7"/>
          <ac:inkMkLst>
            <pc:docMk/>
            <pc:sldMk cId="338191173" sldId="259"/>
            <ac:inkMk id="75" creationId="{20F3E48E-B028-4C30-B5AC-7A9B39835676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8"/>
          <ac:inkMkLst>
            <pc:docMk/>
            <pc:sldMk cId="338191173" sldId="259"/>
            <ac:inkMk id="76" creationId="{B80EAB4E-B5BF-49E8-BE68-B6EC573CC8FF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9"/>
          <ac:inkMkLst>
            <pc:docMk/>
            <pc:sldMk cId="338191173" sldId="259"/>
            <ac:inkMk id="77" creationId="{2772EDDF-0DD9-415A-A86A-A63A49106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0"/>
          <ac:inkMkLst>
            <pc:docMk/>
            <pc:sldMk cId="338191173" sldId="259"/>
            <ac:inkMk id="78" creationId="{3E2A225A-EBE4-4190-B763-F03BDA34EB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1"/>
          <ac:inkMkLst>
            <pc:docMk/>
            <pc:sldMk cId="338191173" sldId="259"/>
            <ac:inkMk id="79" creationId="{EF3EA7C4-AD5B-49D3-9A4A-C1A5847955A4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2"/>
          <ac:inkMkLst>
            <pc:docMk/>
            <pc:sldMk cId="338191173" sldId="259"/>
            <ac:inkMk id="80" creationId="{0A3C74BE-F343-4B70-A486-C44EC177D23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3"/>
          <ac:inkMkLst>
            <pc:docMk/>
            <pc:sldMk cId="338191173" sldId="259"/>
            <ac:inkMk id="81" creationId="{EB85746A-7C7E-4B91-A3CE-BCC0BC62051D}"/>
          </ac:inkMkLst>
        </pc:inkChg>
        <pc:inkChg chg="add">
          <ac:chgData name="Chad Vidden" userId="S::cvidden@uwlax.edu::fa919fd6-03f8-48d0-9b95-10ac8c9672df" providerId="AD" clId="Web-{8C351ABC-6DD9-8C6D-F8DB-0E5953892B15}" dt="2020-03-24T03:54:20.100" v="144"/>
          <ac:inkMkLst>
            <pc:docMk/>
            <pc:sldMk cId="338191173" sldId="259"/>
            <ac:inkMk id="82" creationId="{D239D553-B9EC-49E8-8865-6A0DDFE12D1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28" v="145"/>
          <ac:inkMkLst>
            <pc:docMk/>
            <pc:sldMk cId="338191173" sldId="259"/>
            <ac:inkMk id="83" creationId="{162696C1-21D7-45A4-ABBA-ED7F71888126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6"/>
          <ac:inkMkLst>
            <pc:docMk/>
            <pc:sldMk cId="338191173" sldId="259"/>
            <ac:inkMk id="84" creationId="{20D1DF14-92A8-48F9-AE0B-1B39821FC620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7"/>
          <ac:inkMkLst>
            <pc:docMk/>
            <pc:sldMk cId="338191173" sldId="259"/>
            <ac:inkMk id="85" creationId="{45E85DAA-B9D0-4B38-950D-FB57033E1CF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8"/>
          <ac:inkMkLst>
            <pc:docMk/>
            <pc:sldMk cId="338191173" sldId="259"/>
            <ac:inkMk id="86" creationId="{A43BA0DA-77A0-4D7C-AF79-E5DC6BAB120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9"/>
          <ac:inkMkLst>
            <pc:docMk/>
            <pc:sldMk cId="338191173" sldId="259"/>
            <ac:inkMk id="87" creationId="{90716483-EBB6-487C-A108-2F6B8652185F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50"/>
          <ac:inkMkLst>
            <pc:docMk/>
            <pc:sldMk cId="338191173" sldId="259"/>
            <ac:inkMk id="88" creationId="{B4AFC904-BBDB-468F-AB11-78951867D02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1"/>
          <ac:inkMkLst>
            <pc:docMk/>
            <pc:sldMk cId="338191173" sldId="259"/>
            <ac:inkMk id="89" creationId="{92CAF267-901B-47EE-8206-F034BA9CE69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2"/>
          <ac:inkMkLst>
            <pc:docMk/>
            <pc:sldMk cId="338191173" sldId="259"/>
            <ac:inkMk id="90" creationId="{C2A1C7CE-2644-42A1-8DF0-D00E24ABDD3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3"/>
          <ac:inkMkLst>
            <pc:docMk/>
            <pc:sldMk cId="338191173" sldId="259"/>
            <ac:inkMk id="91" creationId="{6DDA4F9A-3480-4EE0-B8D8-048F6AEEA45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4"/>
          <ac:inkMkLst>
            <pc:docMk/>
            <pc:sldMk cId="338191173" sldId="259"/>
            <ac:inkMk id="92" creationId="{3E82BB6C-4DB7-4AE9-A3A5-04E0B4612619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5"/>
          <ac:inkMkLst>
            <pc:docMk/>
            <pc:sldMk cId="338191173" sldId="259"/>
            <ac:inkMk id="93" creationId="{5AA6D80D-68C1-47FE-9502-7FAAB4D7442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6"/>
          <ac:inkMkLst>
            <pc:docMk/>
            <pc:sldMk cId="338191173" sldId="259"/>
            <ac:inkMk id="94" creationId="{AB322435-9B5F-4983-B4D7-5FD9B4ED3AC7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506" v="157"/>
          <ac:inkMkLst>
            <pc:docMk/>
            <pc:sldMk cId="338191173" sldId="259"/>
            <ac:inkMk id="95" creationId="{7C660BCB-0FB5-468D-9691-1A2F1E91BE22}"/>
          </ac:inkMkLst>
        </pc:inkChg>
        <pc:inkChg chg="add">
          <ac:chgData name="Chad Vidden" userId="S::cvidden@uwlax.edu::fa919fd6-03f8-48d0-9b95-10ac8c9672df" providerId="AD" clId="Web-{8C351ABC-6DD9-8C6D-F8DB-0E5953892B15}" dt="2020-03-24T03:54:28.819" v="158"/>
          <ac:inkMkLst>
            <pc:docMk/>
            <pc:sldMk cId="338191173" sldId="259"/>
            <ac:inkMk id="96" creationId="{356787BE-7F18-4617-B088-B6F0182718D5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59"/>
          <ac:inkMkLst>
            <pc:docMk/>
            <pc:sldMk cId="338191173" sldId="259"/>
            <ac:inkMk id="97" creationId="{9E2EE86F-29EA-469A-9CC6-D757F1F1DF0C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60"/>
          <ac:inkMkLst>
            <pc:docMk/>
            <pc:sldMk cId="338191173" sldId="259"/>
            <ac:inkMk id="98" creationId="{0F4C9140-A312-4CBC-95E2-60CF01299763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1"/>
          <ac:inkMkLst>
            <pc:docMk/>
            <pc:sldMk cId="338191173" sldId="259"/>
            <ac:inkMk id="99" creationId="{C0C83E4D-390B-4530-8D65-9C8AC53ED63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2"/>
          <ac:inkMkLst>
            <pc:docMk/>
            <pc:sldMk cId="338191173" sldId="259"/>
            <ac:inkMk id="100" creationId="{E7504DD0-13CF-43D4-A3A8-7239267EDAD7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3"/>
          <ac:inkMkLst>
            <pc:docMk/>
            <pc:sldMk cId="338191173" sldId="259"/>
            <ac:inkMk id="101" creationId="{E4504ACA-5FD3-49A4-9CDE-27B208D8546D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4"/>
          <ac:inkMkLst>
            <pc:docMk/>
            <pc:sldMk cId="338191173" sldId="259"/>
            <ac:inkMk id="102" creationId="{052681E8-7174-4525-88E1-B6C6B94A7A01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5"/>
          <ac:inkMkLst>
            <pc:docMk/>
            <pc:sldMk cId="338191173" sldId="259"/>
            <ac:inkMk id="103" creationId="{4A5B22AD-8780-4D76-AFD5-D4C548E71A2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6"/>
          <ac:inkMkLst>
            <pc:docMk/>
            <pc:sldMk cId="338191173" sldId="259"/>
            <ac:inkMk id="104" creationId="{A3EC6A25-91BC-48E8-B424-ABD650F8B0F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7"/>
          <ac:inkMkLst>
            <pc:docMk/>
            <pc:sldMk cId="338191173" sldId="259"/>
            <ac:inkMk id="105" creationId="{1290E553-AC85-416C-B9C0-359323649D16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8"/>
          <ac:inkMkLst>
            <pc:docMk/>
            <pc:sldMk cId="338191173" sldId="259"/>
            <ac:inkMk id="106" creationId="{9D08BD0C-C218-43C9-A9D1-FAAC3043730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9"/>
          <ac:inkMkLst>
            <pc:docMk/>
            <pc:sldMk cId="338191173" sldId="259"/>
            <ac:inkMk id="107" creationId="{8039C226-483E-4F39-A8DD-84B3C44BF8B9}"/>
          </ac:inkMkLst>
        </pc:inkChg>
        <pc:inkChg chg="add">
          <ac:chgData name="Chad Vidden" userId="S::cvidden@uwlax.edu::fa919fd6-03f8-48d0-9b95-10ac8c9672df" providerId="AD" clId="Web-{8C351ABC-6DD9-8C6D-F8DB-0E5953892B15}" dt="2020-03-24T03:54:34.319" v="170"/>
          <ac:inkMkLst>
            <pc:docMk/>
            <pc:sldMk cId="338191173" sldId="259"/>
            <ac:inkMk id="108" creationId="{6D1DCFB3-F4A9-4C60-9C2F-392C1C4D3EFD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1"/>
          <ac:inkMkLst>
            <pc:docMk/>
            <pc:sldMk cId="338191173" sldId="259"/>
            <ac:inkMk id="109" creationId="{C46ED0D4-D5C7-498F-8DE4-05EC8B341FBC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2"/>
          <ac:inkMkLst>
            <pc:docMk/>
            <pc:sldMk cId="338191173" sldId="259"/>
            <ac:inkMk id="110" creationId="{B1C4424A-2E4F-44F1-B7F2-EADC664441EA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3"/>
          <ac:inkMkLst>
            <pc:docMk/>
            <pc:sldMk cId="338191173" sldId="259"/>
            <ac:inkMk id="111" creationId="{CFF43CD1-80D5-459E-BE4E-54FEB9388626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4"/>
          <ac:inkMkLst>
            <pc:docMk/>
            <pc:sldMk cId="338191173" sldId="259"/>
            <ac:inkMk id="112" creationId="{E0786637-CCD2-4925-893A-3CE4EEAAADAA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5"/>
          <ac:inkMkLst>
            <pc:docMk/>
            <pc:sldMk cId="338191173" sldId="259"/>
            <ac:inkMk id="113" creationId="{426ADFA1-C9B0-4508-B9F1-B52F02712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6"/>
          <ac:inkMkLst>
            <pc:docMk/>
            <pc:sldMk cId="338191173" sldId="259"/>
            <ac:inkMk id="114" creationId="{A691FFE6-99AA-4965-8185-801833F6131B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40" v="177"/>
          <ac:inkMkLst>
            <pc:docMk/>
            <pc:sldMk cId="338191173" sldId="259"/>
            <ac:inkMk id="115" creationId="{67BB755A-BCF4-4EE1-BA69-FD60D8CE1BFA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8"/>
          <ac:inkMkLst>
            <pc:docMk/>
            <pc:sldMk cId="338191173" sldId="259"/>
            <ac:inkMk id="116" creationId="{0F6AFE79-136A-4578-BC03-E59B3C96F9D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9"/>
          <ac:inkMkLst>
            <pc:docMk/>
            <pc:sldMk cId="338191173" sldId="259"/>
            <ac:inkMk id="117" creationId="{E2C4E1F7-B8C3-4702-BE10-8A568B6B77C0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80"/>
          <ac:inkMkLst>
            <pc:docMk/>
            <pc:sldMk cId="338191173" sldId="259"/>
            <ac:inkMk id="118" creationId="{1DF3EAE9-5332-47A3-9B44-76E6FE5E924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1"/>
          <ac:inkMkLst>
            <pc:docMk/>
            <pc:sldMk cId="338191173" sldId="259"/>
            <ac:inkMk id="119" creationId="{E9C8E69C-524C-4112-A6EE-A5FA6F4F3EA8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2"/>
          <ac:inkMkLst>
            <pc:docMk/>
            <pc:sldMk cId="338191173" sldId="259"/>
            <ac:inkMk id="120" creationId="{8D626123-F250-417A-971E-C2379BE10F71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3"/>
          <ac:inkMkLst>
            <pc:docMk/>
            <pc:sldMk cId="338191173" sldId="259"/>
            <ac:inkMk id="121" creationId="{75562918-0B28-48CE-8E14-E1C26CD61B6E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4"/>
          <ac:inkMkLst>
            <pc:docMk/>
            <pc:sldMk cId="338191173" sldId="259"/>
            <ac:inkMk id="122" creationId="{7BB1EE83-9BE4-4F70-AF70-F18A03325AEA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5"/>
          <ac:inkMkLst>
            <pc:docMk/>
            <pc:sldMk cId="338191173" sldId="259"/>
            <ac:inkMk id="123" creationId="{E0F17A22-EB82-4721-9B78-A75B7080F2E6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6"/>
          <ac:inkMkLst>
            <pc:docMk/>
            <pc:sldMk cId="338191173" sldId="259"/>
            <ac:inkMk id="124" creationId="{9BC0BFFF-0DA5-4370-A610-A9E402FAB62B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7"/>
          <ac:inkMkLst>
            <pc:docMk/>
            <pc:sldMk cId="338191173" sldId="259"/>
            <ac:inkMk id="125" creationId="{62BF9C2B-D81F-42D5-A0A6-8B186132D3F9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09" v="188"/>
          <ac:inkMkLst>
            <pc:docMk/>
            <pc:sldMk cId="338191173" sldId="259"/>
            <ac:inkMk id="126" creationId="{1099E1B0-4A24-489E-9635-0124DF741924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25" v="189"/>
          <ac:inkMkLst>
            <pc:docMk/>
            <pc:sldMk cId="338191173" sldId="259"/>
            <ac:inkMk id="127" creationId="{B92C83FC-C6DF-468C-B824-C4475897FAB3}"/>
          </ac:inkMkLst>
        </pc:inkChg>
        <pc:inkChg chg="add">
          <ac:chgData name="Chad Vidden" userId="S::cvidden@uwlax.edu::fa919fd6-03f8-48d0-9b95-10ac8c9672df" providerId="AD" clId="Web-{8C351ABC-6DD9-8C6D-F8DB-0E5953892B15}" dt="2020-03-24T03:54:52.522" v="190"/>
          <ac:inkMkLst>
            <pc:docMk/>
            <pc:sldMk cId="338191173" sldId="259"/>
            <ac:inkMk id="128" creationId="{D72D23D3-265B-49EF-8033-298F98E69910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50" v="191"/>
          <ac:inkMkLst>
            <pc:docMk/>
            <pc:sldMk cId="338191173" sldId="259"/>
            <ac:inkMk id="129" creationId="{C93D8021-F6D9-4137-B0A1-15C2FBA725D2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65" v="192"/>
          <ac:inkMkLst>
            <pc:docMk/>
            <pc:sldMk cId="338191173" sldId="259"/>
            <ac:inkMk id="130" creationId="{D3572652-FA07-4EDD-82D1-A8A014715479}"/>
          </ac:inkMkLst>
        </pc:inkChg>
        <pc:inkChg chg="add">
          <ac:chgData name="Chad Vidden" userId="S::cvidden@uwlax.edu::fa919fd6-03f8-48d0-9b95-10ac8c9672df" providerId="AD" clId="Web-{8C351ABC-6DD9-8C6D-F8DB-0E5953892B15}" dt="2020-03-24T03:54:57.272" v="193"/>
          <ac:inkMkLst>
            <pc:docMk/>
            <pc:sldMk cId="338191173" sldId="259"/>
            <ac:inkMk id="131" creationId="{48BC23B0-BA48-49FD-BD5D-C51758734FEB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4"/>
          <ac:inkMkLst>
            <pc:docMk/>
            <pc:sldMk cId="338191173" sldId="259"/>
            <ac:inkMk id="132" creationId="{574B4047-9151-402A-9C47-10E044DA201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5"/>
          <ac:inkMkLst>
            <pc:docMk/>
            <pc:sldMk cId="338191173" sldId="259"/>
            <ac:inkMk id="133" creationId="{66B42E69-CCCE-4D12-8B73-D759353EC6F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81" v="196"/>
          <ac:inkMkLst>
            <pc:docMk/>
            <pc:sldMk cId="338191173" sldId="259"/>
            <ac:inkMk id="134" creationId="{45DE82BD-0800-49A4-AAD1-251DF85E51FF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7"/>
          <ac:inkMkLst>
            <pc:docMk/>
            <pc:sldMk cId="338191173" sldId="259"/>
            <ac:inkMk id="135" creationId="{CE2E3896-F911-468E-B87A-6EE6A9CBECC1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8"/>
          <ac:inkMkLst>
            <pc:docMk/>
            <pc:sldMk cId="338191173" sldId="259"/>
            <ac:inkMk id="136" creationId="{E1A1FCB2-1231-4BE8-B9E6-A27309C0E599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9"/>
          <ac:inkMkLst>
            <pc:docMk/>
            <pc:sldMk cId="338191173" sldId="259"/>
            <ac:inkMk id="137" creationId="{7BD2C73B-2EB5-4F75-9996-F256E12680EA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15" v="200"/>
          <ac:inkMkLst>
            <pc:docMk/>
            <pc:sldMk cId="338191173" sldId="259"/>
            <ac:inkMk id="138" creationId="{90F13B16-00BE-4E82-992D-6F5B17E520F8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1"/>
          <ac:inkMkLst>
            <pc:docMk/>
            <pc:sldMk cId="338191173" sldId="259"/>
            <ac:inkMk id="139" creationId="{1608730C-3130-4419-88B8-6F6D5BFD214A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2"/>
          <ac:inkMkLst>
            <pc:docMk/>
            <pc:sldMk cId="338191173" sldId="259"/>
            <ac:inkMk id="140" creationId="{C3ABDF02-C914-4C57-988D-7E628E7360CB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34" v="203"/>
          <ac:inkMkLst>
            <pc:docMk/>
            <pc:sldMk cId="338191173" sldId="259"/>
            <ac:inkMk id="141" creationId="{DC554BDD-E834-4F93-9BCB-85A90A3ECE5D}"/>
          </ac:inkMkLst>
        </pc:inkChg>
        <pc:inkChg chg="add">
          <ac:chgData name="Chad Vidden" userId="S::cvidden@uwlax.edu::fa919fd6-03f8-48d0-9b95-10ac8c9672df" providerId="AD" clId="Web-{8C351ABC-6DD9-8C6D-F8DB-0E5953892B15}" dt="2020-03-24T03:55:03.881" v="204"/>
          <ac:inkMkLst>
            <pc:docMk/>
            <pc:sldMk cId="338191173" sldId="259"/>
            <ac:inkMk id="142" creationId="{D765B2E1-9611-468F-B632-9EA72E510D34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78" v="205"/>
          <ac:inkMkLst>
            <pc:docMk/>
            <pc:sldMk cId="338191173" sldId="259"/>
            <ac:inkMk id="143" creationId="{646EA607-A3DA-4DFD-B97C-E640E070938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6"/>
          <ac:inkMkLst>
            <pc:docMk/>
            <pc:sldMk cId="338191173" sldId="259"/>
            <ac:inkMk id="144" creationId="{2BBE6744-7A1D-4CF5-A9AD-4BD16A0E2A3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7"/>
          <ac:inkMkLst>
            <pc:docMk/>
            <pc:sldMk cId="338191173" sldId="259"/>
            <ac:inkMk id="145" creationId="{B92918B9-086B-4325-962E-12ECC467E086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8"/>
          <ac:inkMkLst>
            <pc:docMk/>
            <pc:sldMk cId="338191173" sldId="259"/>
            <ac:inkMk id="146" creationId="{8E9776B5-5F29-400E-962D-B13964B430B5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709" v="209"/>
          <ac:inkMkLst>
            <pc:docMk/>
            <pc:sldMk cId="338191173" sldId="259"/>
            <ac:inkMk id="147" creationId="{8305F075-7305-42D1-839C-9D66E52C12BC}"/>
          </ac:inkMkLst>
        </pc:inkChg>
        <pc:inkChg chg="add">
          <ac:chgData name="Chad Vidden" userId="S::cvidden@uwlax.edu::fa919fd6-03f8-48d0-9b95-10ac8c9672df" providerId="AD" clId="Web-{8C351ABC-6DD9-8C6D-F8DB-0E5953892B15}" dt="2020-03-24T03:55:06.615" v="210"/>
          <ac:inkMkLst>
            <pc:docMk/>
            <pc:sldMk cId="338191173" sldId="259"/>
            <ac:inkMk id="148" creationId="{7EE0CCE3-85AB-4C20-AB43-BEE93F10FF4F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1"/>
          <ac:inkMkLst>
            <pc:docMk/>
            <pc:sldMk cId="338191173" sldId="259"/>
            <ac:inkMk id="149" creationId="{07C17C39-CD02-4C14-BD90-0A6A32112C37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2"/>
          <ac:inkMkLst>
            <pc:docMk/>
            <pc:sldMk cId="338191173" sldId="259"/>
            <ac:inkMk id="150" creationId="{F4D010F6-55A3-49C4-86F8-297511913A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0.772" v="213"/>
          <ac:inkMkLst>
            <pc:docMk/>
            <pc:sldMk cId="338191173" sldId="259"/>
            <ac:inkMk id="151" creationId="{0A75B81F-A2A7-4B20-A106-CD48E708E603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4"/>
          <ac:inkMkLst>
            <pc:docMk/>
            <pc:sldMk cId="338191173" sldId="259"/>
            <ac:inkMk id="152" creationId="{544357D5-3B93-4B95-9BB4-86876FC58C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5"/>
          <ac:inkMkLst>
            <pc:docMk/>
            <pc:sldMk cId="338191173" sldId="259"/>
            <ac:inkMk id="153" creationId="{8ED2665D-779D-4C7F-AAE9-1E6A04E0D8FB}"/>
          </ac:inkMkLst>
        </pc:inkChg>
        <pc:inkChg chg="add">
          <ac:chgData name="Chad Vidden" userId="S::cvidden@uwlax.edu::fa919fd6-03f8-48d0-9b95-10ac8c9672df" providerId="AD" clId="Web-{8C351ABC-6DD9-8C6D-F8DB-0E5953892B15}" dt="2020-03-24T03:55:12.678" v="216"/>
          <ac:inkMkLst>
            <pc:docMk/>
            <pc:sldMk cId="338191173" sldId="259"/>
            <ac:inkMk id="154" creationId="{4FF4927A-8510-4F54-8B42-06347DF98B67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81" v="217"/>
          <ac:inkMkLst>
            <pc:docMk/>
            <pc:sldMk cId="338191173" sldId="259"/>
            <ac:inkMk id="155" creationId="{2DA94381-8E64-4868-8024-7FFF35F49B8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8"/>
          <ac:inkMkLst>
            <pc:docMk/>
            <pc:sldMk cId="338191173" sldId="259"/>
            <ac:inkMk id="156" creationId="{9DBA89E9-4331-4E19-B999-2190E28F6CB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9"/>
          <ac:inkMkLst>
            <pc:docMk/>
            <pc:sldMk cId="338191173" sldId="259"/>
            <ac:inkMk id="157" creationId="{68F5E067-B2ED-4315-BF40-18F7A681157E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20"/>
          <ac:inkMkLst>
            <pc:docMk/>
            <pc:sldMk cId="338191173" sldId="259"/>
            <ac:inkMk id="158" creationId="{78756C24-B08F-4F0B-97E9-2200B5FAD4D3}"/>
          </ac:inkMkLst>
        </pc:inkChg>
        <pc:inkChg chg="add">
          <ac:chgData name="Chad Vidden" userId="S::cvidden@uwlax.edu::fa919fd6-03f8-48d0-9b95-10ac8c9672df" providerId="AD" clId="Web-{8C351ABC-6DD9-8C6D-F8DB-0E5953892B15}" dt="2020-03-24T03:55:15.381" v="221"/>
          <ac:inkMkLst>
            <pc:docMk/>
            <pc:sldMk cId="338191173" sldId="259"/>
            <ac:inkMk id="159" creationId="{D1739612-5447-4A71-B7DB-929689281735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72" v="222"/>
          <ac:inkMkLst>
            <pc:docMk/>
            <pc:sldMk cId="338191173" sldId="259"/>
            <ac:inkMk id="160" creationId="{3434011C-6C88-4CF1-AF31-A7C241E4BB38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87" v="223"/>
          <ac:inkMkLst>
            <pc:docMk/>
            <pc:sldMk cId="338191173" sldId="259"/>
            <ac:inkMk id="161" creationId="{0CE2F879-C7BF-4E27-A732-D20D553459D4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7"/>
          <ac:inkMkLst>
            <pc:docMk/>
            <pc:sldMk cId="338191173" sldId="259"/>
            <ac:inkMk id="162" creationId="{ED11147C-9126-4629-B3F6-57CED3BCF546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6"/>
          <ac:inkMkLst>
            <pc:docMk/>
            <pc:sldMk cId="338191173" sldId="259"/>
            <ac:inkMk id="163" creationId="{56687EFB-FDCB-4DA2-9C0E-1D2C76D90318}"/>
          </ac:inkMkLst>
        </pc:inkChg>
        <pc:inkChg chg="add">
          <ac:chgData name="Chad Vidden" userId="S::cvidden@uwlax.edu::fa919fd6-03f8-48d0-9b95-10ac8c9672df" providerId="AD" clId="Web-{8C351ABC-6DD9-8C6D-F8DB-0E5953892B15}" dt="2020-03-24T03:55:23.568" v="228"/>
          <ac:inkMkLst>
            <pc:docMk/>
            <pc:sldMk cId="338191173" sldId="259"/>
            <ac:inkMk id="164" creationId="{53A68CE6-F1C7-49EF-8D01-285A2A16432A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03" v="229"/>
          <ac:inkMkLst>
            <pc:docMk/>
            <pc:sldMk cId="338191173" sldId="259"/>
            <ac:inkMk id="165" creationId="{378F5F1E-2C3F-4ABB-82BD-1E2552EC472C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18" v="230"/>
          <ac:inkMkLst>
            <pc:docMk/>
            <pc:sldMk cId="338191173" sldId="259"/>
            <ac:inkMk id="166" creationId="{5CC3A0E4-A98B-4623-AF77-20FC3A7647E3}"/>
          </ac:inkMkLst>
        </pc:inkChg>
        <pc:inkChg chg="add">
          <ac:chgData name="Chad Vidden" userId="S::cvidden@uwlax.edu::fa919fd6-03f8-48d0-9b95-10ac8c9672df" providerId="AD" clId="Web-{8C351ABC-6DD9-8C6D-F8DB-0E5953892B15}" dt="2020-03-24T03:55:25.725" v="231"/>
          <ac:inkMkLst>
            <pc:docMk/>
            <pc:sldMk cId="338191173" sldId="259"/>
            <ac:inkMk id="167" creationId="{897E1A3B-EA2D-462D-BF52-E7E4511A6101}"/>
          </ac:inkMkLst>
        </pc:inkChg>
        <pc:inkChg chg="add">
          <ac:chgData name="Chad Vidden" userId="S::cvidden@uwlax.edu::fa919fd6-03f8-48d0-9b95-10ac8c9672df" providerId="AD" clId="Web-{8C351ABC-6DD9-8C6D-F8DB-0E5953892B15}" dt="2020-03-24T03:55:36.350" v="232"/>
          <ac:inkMkLst>
            <pc:docMk/>
            <pc:sldMk cId="338191173" sldId="259"/>
            <ac:inkMk id="168" creationId="{3B9F114B-8E79-4564-831E-7D3ECA097221}"/>
          </ac:inkMkLst>
        </pc:inkChg>
        <pc:inkChg chg="add">
          <ac:chgData name="Chad Vidden" userId="S::cvidden@uwlax.edu::fa919fd6-03f8-48d0-9b95-10ac8c9672df" providerId="AD" clId="Web-{8C351ABC-6DD9-8C6D-F8DB-0E5953892B15}" dt="2020-03-24T03:55:38.240" v="233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8:23.131" v="435"/>
        <pc:sldMkLst>
          <pc:docMk/>
          <pc:sldMk cId="1416279900" sldId="260"/>
        </pc:sldMkLst>
        <pc:inkChg chg="add">
          <ac:chgData name="Chad Vidden" userId="S::cvidden@uwlax.edu::fa919fd6-03f8-48d0-9b95-10ac8c9672df" providerId="AD" clId="Web-{8C351ABC-6DD9-8C6D-F8DB-0E5953892B15}" dt="2020-03-24T03:55:47.256" v="234"/>
          <ac:inkMkLst>
            <pc:docMk/>
            <pc:sldMk cId="1416279900" sldId="260"/>
            <ac:inkMk id="3" creationId="{F43BB74F-7A0F-49AF-9070-104BB0FBC18F}"/>
          </ac:inkMkLst>
        </pc:inkChg>
        <pc:inkChg chg="add">
          <ac:chgData name="Chad Vidden" userId="S::cvidden@uwlax.edu::fa919fd6-03f8-48d0-9b95-10ac8c9672df" providerId="AD" clId="Web-{8C351ABC-6DD9-8C6D-F8DB-0E5953892B15}" dt="2020-03-24T03:55:50.600" v="235"/>
          <ac:inkMkLst>
            <pc:docMk/>
            <pc:sldMk cId="1416279900" sldId="260"/>
            <ac:inkMk id="4" creationId="{FDCF9E33-CB18-4717-A855-C3D33455F4CB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28" v="236"/>
          <ac:inkMkLst>
            <pc:docMk/>
            <pc:sldMk cId="1416279900" sldId="260"/>
            <ac:inkMk id="5" creationId="{56D5A7DD-83F8-4441-A944-D3FC68BED36D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43" v="237"/>
          <ac:inkMkLst>
            <pc:docMk/>
            <pc:sldMk cId="1416279900" sldId="260"/>
            <ac:inkMk id="6" creationId="{EFE9D0F6-05A4-4485-829C-D41084A2C832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8"/>
          <ac:inkMkLst>
            <pc:docMk/>
            <pc:sldMk cId="1416279900" sldId="260"/>
            <ac:inkMk id="7" creationId="{9A27C3FB-5368-4950-A611-9A92FA312F29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9"/>
          <ac:inkMkLst>
            <pc:docMk/>
            <pc:sldMk cId="1416279900" sldId="260"/>
            <ac:inkMk id="8" creationId="{14F81886-6836-41B6-80EF-EE8E8305B85F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62" v="240"/>
          <ac:inkMkLst>
            <pc:docMk/>
            <pc:sldMk cId="1416279900" sldId="260"/>
            <ac:inkMk id="9" creationId="{E7D26BF9-3F98-4690-BEFF-A188B879EA07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1"/>
          <ac:inkMkLst>
            <pc:docMk/>
            <pc:sldMk cId="1416279900" sldId="260"/>
            <ac:inkMk id="10" creationId="{6D9F946F-850F-4A1D-BE3B-DED918E857C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2"/>
          <ac:inkMkLst>
            <pc:docMk/>
            <pc:sldMk cId="1416279900" sldId="260"/>
            <ac:inkMk id="11" creationId="{21AB2FA8-7BCB-40CA-B7EF-77E31112C0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3"/>
          <ac:inkMkLst>
            <pc:docMk/>
            <pc:sldMk cId="1416279900" sldId="260"/>
            <ac:inkMk id="12" creationId="{25FC230A-4164-4CC9-9096-B0AE63C0C4E2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4"/>
          <ac:inkMkLst>
            <pc:docMk/>
            <pc:sldMk cId="1416279900" sldId="260"/>
            <ac:inkMk id="13" creationId="{F5F92346-ECBC-44F5-8748-D41E82F117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5"/>
          <ac:inkMkLst>
            <pc:docMk/>
            <pc:sldMk cId="1416279900" sldId="260"/>
            <ac:inkMk id="14" creationId="{5D84A48D-EF1D-4DBD-A386-34CCCA1CF50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6"/>
          <ac:inkMkLst>
            <pc:docMk/>
            <pc:sldMk cId="1416279900" sldId="260"/>
            <ac:inkMk id="15" creationId="{4E3B2B39-0C07-440C-8718-1D84496E33E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7"/>
          <ac:inkMkLst>
            <pc:docMk/>
            <pc:sldMk cId="1416279900" sldId="260"/>
            <ac:inkMk id="16" creationId="{0BED9FFF-1C02-4AF4-8CE9-DAF1C4B0C64F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8"/>
          <ac:inkMkLst>
            <pc:docMk/>
            <pc:sldMk cId="1416279900" sldId="260"/>
            <ac:inkMk id="17" creationId="{E4F8A9CF-AFE5-4EA1-9CEE-49C744D492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9"/>
          <ac:inkMkLst>
            <pc:docMk/>
            <pc:sldMk cId="1416279900" sldId="260"/>
            <ac:inkMk id="18" creationId="{51026045-80D1-4955-9EA3-D2FC1CBC49E4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0"/>
          <ac:inkMkLst>
            <pc:docMk/>
            <pc:sldMk cId="1416279900" sldId="260"/>
            <ac:inkMk id="19" creationId="{B919DE84-06FD-469D-A475-CF88D7C05536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1"/>
          <ac:inkMkLst>
            <pc:docMk/>
            <pc:sldMk cId="1416279900" sldId="260"/>
            <ac:inkMk id="20" creationId="{7EA69D73-10F1-42AD-BDD7-E9693A3039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2"/>
          <ac:inkMkLst>
            <pc:docMk/>
            <pc:sldMk cId="1416279900" sldId="260"/>
            <ac:inkMk id="21" creationId="{E3796C76-B9E8-43F0-88C8-94AE5DB6C21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3"/>
          <ac:inkMkLst>
            <pc:docMk/>
            <pc:sldMk cId="1416279900" sldId="260"/>
            <ac:inkMk id="22" creationId="{FB5E5150-AF52-4B44-AE99-444116EC8CA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4"/>
          <ac:inkMkLst>
            <pc:docMk/>
            <pc:sldMk cId="1416279900" sldId="260"/>
            <ac:inkMk id="23" creationId="{7BC79474-CE72-4656-A9E5-8DD5D72BF95C}"/>
          </ac:inkMkLst>
        </pc:inkChg>
        <pc:inkChg chg="add">
          <ac:chgData name="Chad Vidden" userId="S::cvidden@uwlax.edu::fa919fd6-03f8-48d0-9b95-10ac8c9672df" providerId="AD" clId="Web-{8C351ABC-6DD9-8C6D-F8DB-0E5953892B15}" dt="2020-03-24T03:56:00.850" v="255"/>
          <ac:inkMkLst>
            <pc:docMk/>
            <pc:sldMk cId="1416279900" sldId="260"/>
            <ac:inkMk id="24" creationId="{303168EE-A30A-4AB5-90EB-8B1AC0016A2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6"/>
          <ac:inkMkLst>
            <pc:docMk/>
            <pc:sldMk cId="1416279900" sldId="260"/>
            <ac:inkMk id="25" creationId="{02096E45-090E-49E5-8DF2-CEA0757D54E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7"/>
          <ac:inkMkLst>
            <pc:docMk/>
            <pc:sldMk cId="1416279900" sldId="260"/>
            <ac:inkMk id="26" creationId="{ECCD761B-0956-4557-88F6-CF900575061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8"/>
          <ac:inkMkLst>
            <pc:docMk/>
            <pc:sldMk cId="1416279900" sldId="260"/>
            <ac:inkMk id="27" creationId="{BA48BA44-6060-4855-8B71-B6D15E4FB43B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59"/>
          <ac:inkMkLst>
            <pc:docMk/>
            <pc:sldMk cId="1416279900" sldId="260"/>
            <ac:inkMk id="28" creationId="{4CFE3FF5-4BF4-4FD9-BCC7-B7B616E95D89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0"/>
          <ac:inkMkLst>
            <pc:docMk/>
            <pc:sldMk cId="1416279900" sldId="260"/>
            <ac:inkMk id="29" creationId="{F8CE6D14-A259-4D1E-A0AF-7A42BA93899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1"/>
          <ac:inkMkLst>
            <pc:docMk/>
            <pc:sldMk cId="1416279900" sldId="260"/>
            <ac:inkMk id="30" creationId="{49337C11-2E9E-4362-98F9-384887A9DDD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2"/>
          <ac:inkMkLst>
            <pc:docMk/>
            <pc:sldMk cId="1416279900" sldId="260"/>
            <ac:inkMk id="31" creationId="{1249C6CD-404C-4BE8-AF4C-E0B388DF9F36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3"/>
          <ac:inkMkLst>
            <pc:docMk/>
            <pc:sldMk cId="1416279900" sldId="260"/>
            <ac:inkMk id="32" creationId="{57BFD50A-BBC2-4142-BFE7-DBF65ACDC922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4"/>
          <ac:inkMkLst>
            <pc:docMk/>
            <pc:sldMk cId="1416279900" sldId="260"/>
            <ac:inkMk id="33" creationId="{6478B8E6-0FEA-4B25-8BB3-7E1ED65DEE8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5"/>
          <ac:inkMkLst>
            <pc:docMk/>
            <pc:sldMk cId="1416279900" sldId="260"/>
            <ac:inkMk id="34" creationId="{EDCFD21C-0C12-426F-ABCD-6044FD110B88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6"/>
          <ac:inkMkLst>
            <pc:docMk/>
            <pc:sldMk cId="1416279900" sldId="260"/>
            <ac:inkMk id="35" creationId="{BD656EE0-7D48-4C54-8013-D2EEFD25663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506" v="267"/>
          <ac:inkMkLst>
            <pc:docMk/>
            <pc:sldMk cId="1416279900" sldId="260"/>
            <ac:inkMk id="36" creationId="{648835D2-3B61-48B5-8ABE-4F04ABE5ECA3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59" v="268"/>
          <ac:inkMkLst>
            <pc:docMk/>
            <pc:sldMk cId="1416279900" sldId="260"/>
            <ac:inkMk id="37" creationId="{A2768BD3-EA26-4850-89A3-F14FDC479406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75" v="269"/>
          <ac:inkMkLst>
            <pc:docMk/>
            <pc:sldMk cId="1416279900" sldId="260"/>
            <ac:inkMk id="38" creationId="{F47E3321-D490-4A7E-B893-85DEB4F43829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365" v="270"/>
          <ac:inkMkLst>
            <pc:docMk/>
            <pc:sldMk cId="1416279900" sldId="260"/>
            <ac:inkMk id="39" creationId="{A92B32CB-1D0F-4C20-8CB7-0C6C42677175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834" v="271"/>
          <ac:inkMkLst>
            <pc:docMk/>
            <pc:sldMk cId="1416279900" sldId="260"/>
            <ac:inkMk id="40" creationId="{2F657E21-6712-485D-B61F-23E03ABF8701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00" v="272"/>
          <ac:inkMkLst>
            <pc:docMk/>
            <pc:sldMk cId="1416279900" sldId="260"/>
            <ac:inkMk id="41" creationId="{B382B442-3DCB-4CD5-BB81-48C26B85DD23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15" v="273"/>
          <ac:inkMkLst>
            <pc:docMk/>
            <pc:sldMk cId="1416279900" sldId="260"/>
            <ac:inkMk id="42" creationId="{BA3B8BC8-4160-4F9A-A143-58DC0B19F1D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00" v="274"/>
          <ac:inkMkLst>
            <pc:docMk/>
            <pc:sldMk cId="1416279900" sldId="260"/>
            <ac:inkMk id="43" creationId="{CF506B03-378B-4AA1-8983-CC73A08F6C98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5"/>
          <ac:inkMkLst>
            <pc:docMk/>
            <pc:sldMk cId="1416279900" sldId="260"/>
            <ac:inkMk id="44" creationId="{16437148-3C5F-410B-B380-C3E87F612EF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6"/>
          <ac:inkMkLst>
            <pc:docMk/>
            <pc:sldMk cId="1416279900" sldId="260"/>
            <ac:inkMk id="45" creationId="{F9290832-C698-405D-8E93-12E14DB6BD9F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7"/>
          <ac:inkMkLst>
            <pc:docMk/>
            <pc:sldMk cId="1416279900" sldId="260"/>
            <ac:inkMk id="46" creationId="{B4D7FC71-8886-4C7F-86DA-0C59848F457A}"/>
          </ac:inkMkLst>
        </pc:inkChg>
        <pc:inkChg chg="add">
          <ac:chgData name="Chad Vidden" userId="S::cvidden@uwlax.edu::fa919fd6-03f8-48d0-9b95-10ac8c9672df" providerId="AD" clId="Web-{8C351ABC-6DD9-8C6D-F8DB-0E5953892B15}" dt="2020-03-24T03:56:16.381" v="278"/>
          <ac:inkMkLst>
            <pc:docMk/>
            <pc:sldMk cId="1416279900" sldId="260"/>
            <ac:inkMk id="47" creationId="{DACABB01-6A19-4335-BD79-F7EAA5536628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79"/>
          <ac:inkMkLst>
            <pc:docMk/>
            <pc:sldMk cId="1416279900" sldId="260"/>
            <ac:inkMk id="48" creationId="{E21A529A-73D3-43A8-9737-06345635E67D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80"/>
          <ac:inkMkLst>
            <pc:docMk/>
            <pc:sldMk cId="1416279900" sldId="260"/>
            <ac:inkMk id="49" creationId="{82C9F381-BC12-49B8-82A3-B9E8129031DB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1"/>
          <ac:inkMkLst>
            <pc:docMk/>
            <pc:sldMk cId="1416279900" sldId="260"/>
            <ac:inkMk id="50" creationId="{2899CBD8-30D9-4736-8BDD-D124F6BD94B9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2"/>
          <ac:inkMkLst>
            <pc:docMk/>
            <pc:sldMk cId="1416279900" sldId="260"/>
            <ac:inkMk id="51" creationId="{9F79ECF4-BCC2-4B84-8D71-0CDFDE0416BB}"/>
          </ac:inkMkLst>
        </pc:inkChg>
        <pc:inkChg chg="add">
          <ac:chgData name="Chad Vidden" userId="S::cvidden@uwlax.edu::fa919fd6-03f8-48d0-9b95-10ac8c9672df" providerId="AD" clId="Web-{8C351ABC-6DD9-8C6D-F8DB-0E5953892B15}" dt="2020-03-24T03:56:20.240" v="283"/>
          <ac:inkMkLst>
            <pc:docMk/>
            <pc:sldMk cId="1416279900" sldId="260"/>
            <ac:inkMk id="52" creationId="{C617AF51-88B8-4563-B732-CBE956423D86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06" v="284"/>
          <ac:inkMkLst>
            <pc:docMk/>
            <pc:sldMk cId="1416279900" sldId="260"/>
            <ac:inkMk id="53" creationId="{BCF81552-EFF8-4867-88A7-47B8FA7F283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5"/>
          <ac:inkMkLst>
            <pc:docMk/>
            <pc:sldMk cId="1416279900" sldId="260"/>
            <ac:inkMk id="54" creationId="{02DE95DA-8A99-4212-BA15-9FCD54CD4F9B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6"/>
          <ac:inkMkLst>
            <pc:docMk/>
            <pc:sldMk cId="1416279900" sldId="260"/>
            <ac:inkMk id="55" creationId="{417B13D5-9505-48D2-891B-73921D1F73FA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7"/>
          <ac:inkMkLst>
            <pc:docMk/>
            <pc:sldMk cId="1416279900" sldId="260"/>
            <ac:inkMk id="56" creationId="{BF3478C1-B9B7-4908-B676-027E32270F4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8"/>
          <ac:inkMkLst>
            <pc:docMk/>
            <pc:sldMk cId="1416279900" sldId="260"/>
            <ac:inkMk id="57" creationId="{FA7DEF3A-3F41-4FF6-945A-81302E1CD08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89"/>
          <ac:inkMkLst>
            <pc:docMk/>
            <pc:sldMk cId="1416279900" sldId="260"/>
            <ac:inkMk id="58" creationId="{47774615-856E-46CE-9E9B-5157C8146D6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0"/>
          <ac:inkMkLst>
            <pc:docMk/>
            <pc:sldMk cId="1416279900" sldId="260"/>
            <ac:inkMk id="59" creationId="{67BEBD3B-AB2D-4A28-B105-BAA6A83B6CD0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1"/>
          <ac:inkMkLst>
            <pc:docMk/>
            <pc:sldMk cId="1416279900" sldId="260"/>
            <ac:inkMk id="60" creationId="{27D58F82-42A6-4D85-9DCC-5A03AAEDB129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2"/>
          <ac:inkMkLst>
            <pc:docMk/>
            <pc:sldMk cId="1416279900" sldId="260"/>
            <ac:inkMk id="61" creationId="{328163BD-DCD8-4CBE-AEC5-A630C6B7B184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3"/>
          <ac:inkMkLst>
            <pc:docMk/>
            <pc:sldMk cId="1416279900" sldId="260"/>
            <ac:inkMk id="62" creationId="{84648731-BDB2-48BB-B073-8471F375F61A}"/>
          </ac:inkMkLst>
        </pc:inkChg>
        <pc:inkChg chg="add">
          <ac:chgData name="Chad Vidden" userId="S::cvidden@uwlax.edu::fa919fd6-03f8-48d0-9b95-10ac8c9672df" providerId="AD" clId="Web-{8C351ABC-6DD9-8C6D-F8DB-0E5953892B15}" dt="2020-03-24T03:56:30.756" v="294"/>
          <ac:inkMkLst>
            <pc:docMk/>
            <pc:sldMk cId="1416279900" sldId="260"/>
            <ac:inkMk id="63" creationId="{9CB5B10C-5BCB-4B63-B1FD-1C3A3ED7A4E1}"/>
          </ac:inkMkLst>
        </pc:inkChg>
        <pc:inkChg chg="add">
          <ac:chgData name="Chad Vidden" userId="S::cvidden@uwlax.edu::fa919fd6-03f8-48d0-9b95-10ac8c9672df" providerId="AD" clId="Web-{8C351ABC-6DD9-8C6D-F8DB-0E5953892B15}" dt="2020-03-24T03:56:33.053" v="295"/>
          <ac:inkMkLst>
            <pc:docMk/>
            <pc:sldMk cId="1416279900" sldId="260"/>
            <ac:inkMk id="64" creationId="{74A7E8E9-9CCA-42D3-9E75-0EBE8B438AAB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6"/>
          <ac:inkMkLst>
            <pc:docMk/>
            <pc:sldMk cId="1416279900" sldId="260"/>
            <ac:inkMk id="65" creationId="{0ADE74CB-C038-497C-8919-401796C719D0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7"/>
          <ac:inkMkLst>
            <pc:docMk/>
            <pc:sldMk cId="1416279900" sldId="260"/>
            <ac:inkMk id="66" creationId="{F47D8D42-7BA4-48A5-9869-1EF0863B07F4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8"/>
          <ac:inkMkLst>
            <pc:docMk/>
            <pc:sldMk cId="1416279900" sldId="260"/>
            <ac:inkMk id="67" creationId="{C1F19A19-0C6C-4304-A785-EFB991306BCD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40" v="299"/>
          <ac:inkMkLst>
            <pc:docMk/>
            <pc:sldMk cId="1416279900" sldId="260"/>
            <ac:inkMk id="68" creationId="{76105B3A-B45D-4F76-A39D-36BB05B3A0BF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0"/>
          <ac:inkMkLst>
            <pc:docMk/>
            <pc:sldMk cId="1416279900" sldId="260"/>
            <ac:inkMk id="69" creationId="{5DE82C91-D120-47AE-B207-98F73B2C8AC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1"/>
          <ac:inkMkLst>
            <pc:docMk/>
            <pc:sldMk cId="1416279900" sldId="260"/>
            <ac:inkMk id="70" creationId="{D8C4EB52-5EEA-47FF-AFA4-F67C9CC27049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2"/>
          <ac:inkMkLst>
            <pc:docMk/>
            <pc:sldMk cId="1416279900" sldId="260"/>
            <ac:inkMk id="71" creationId="{5BB3760E-5645-40B5-89E0-8411A45E510A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3"/>
          <ac:inkMkLst>
            <pc:docMk/>
            <pc:sldMk cId="1416279900" sldId="260"/>
            <ac:inkMk id="72" creationId="{6BEDD3E4-E2A0-46EB-A7B1-F58E5E079F57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4"/>
          <ac:inkMkLst>
            <pc:docMk/>
            <pc:sldMk cId="1416279900" sldId="260"/>
            <ac:inkMk id="73" creationId="{03EEFC9D-35B0-4D44-BE9E-0C4C4C71603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5"/>
          <ac:inkMkLst>
            <pc:docMk/>
            <pc:sldMk cId="1416279900" sldId="260"/>
            <ac:inkMk id="74" creationId="{EC043985-FDBA-433A-805D-BF37713ECA7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6"/>
          <ac:inkMkLst>
            <pc:docMk/>
            <pc:sldMk cId="1416279900" sldId="260"/>
            <ac:inkMk id="75" creationId="{429A8CC1-2293-4C3A-BC69-2F88D697FA6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7"/>
          <ac:inkMkLst>
            <pc:docMk/>
            <pc:sldMk cId="1416279900" sldId="260"/>
            <ac:inkMk id="76" creationId="{1A7185EB-F9DF-424A-ACC2-DE942115145D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975" v="308"/>
          <ac:inkMkLst>
            <pc:docMk/>
            <pc:sldMk cId="1416279900" sldId="260"/>
            <ac:inkMk id="77" creationId="{5448B882-75F6-47FF-8038-C2CF607E6450}"/>
          </ac:inkMkLst>
        </pc:inkChg>
        <pc:inkChg chg="add">
          <ac:chgData name="Chad Vidden" userId="S::cvidden@uwlax.edu::fa919fd6-03f8-48d0-9b95-10ac8c9672df" providerId="AD" clId="Web-{8C351ABC-6DD9-8C6D-F8DB-0E5953892B15}" dt="2020-03-24T03:56:38.553" v="309"/>
          <ac:inkMkLst>
            <pc:docMk/>
            <pc:sldMk cId="1416279900" sldId="260"/>
            <ac:inkMk id="78" creationId="{CD353D06-A82C-492E-9859-48ADD606EDC3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0"/>
          <ac:inkMkLst>
            <pc:docMk/>
            <pc:sldMk cId="1416279900" sldId="260"/>
            <ac:inkMk id="79" creationId="{2973D8BD-1546-459E-9432-9C715427BC91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1"/>
          <ac:inkMkLst>
            <pc:docMk/>
            <pc:sldMk cId="1416279900" sldId="260"/>
            <ac:inkMk id="80" creationId="{7F930C32-9E04-4FAC-B9B7-6682350597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2"/>
          <ac:inkMkLst>
            <pc:docMk/>
            <pc:sldMk cId="1416279900" sldId="260"/>
            <ac:inkMk id="81" creationId="{C292DBBD-100A-4C09-B75E-2F0DF3DC08DF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3"/>
          <ac:inkMkLst>
            <pc:docMk/>
            <pc:sldMk cId="1416279900" sldId="260"/>
            <ac:inkMk id="82" creationId="{E8AB5B91-3800-4FC2-A8F9-3285EBFC5D71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4"/>
          <ac:inkMkLst>
            <pc:docMk/>
            <pc:sldMk cId="1416279900" sldId="260"/>
            <ac:inkMk id="83" creationId="{052328E7-95D6-470B-A948-625116BD58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5"/>
          <ac:inkMkLst>
            <pc:docMk/>
            <pc:sldMk cId="1416279900" sldId="260"/>
            <ac:inkMk id="84" creationId="{DDF7B6B7-A2EF-433F-8A3B-0422860652C6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6"/>
          <ac:inkMkLst>
            <pc:docMk/>
            <pc:sldMk cId="1416279900" sldId="260"/>
            <ac:inkMk id="85" creationId="{EEF14A66-1010-499A-A92D-10A47777250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7"/>
          <ac:inkMkLst>
            <pc:docMk/>
            <pc:sldMk cId="1416279900" sldId="260"/>
            <ac:inkMk id="86" creationId="{F9A2513B-F8BB-4EAF-A5F8-E6FF3B90E9C5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8"/>
          <ac:inkMkLst>
            <pc:docMk/>
            <pc:sldMk cId="1416279900" sldId="260"/>
            <ac:inkMk id="87" creationId="{01F8BBA4-ADFA-4F23-8086-8220FE0BEE4E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19"/>
          <ac:inkMkLst>
            <pc:docMk/>
            <pc:sldMk cId="1416279900" sldId="260"/>
            <ac:inkMk id="88" creationId="{45DE1CF8-C270-425F-BF8C-EF2002737699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0"/>
          <ac:inkMkLst>
            <pc:docMk/>
            <pc:sldMk cId="1416279900" sldId="260"/>
            <ac:inkMk id="89" creationId="{982A2C0A-7403-4680-9406-2C590D7762D3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1"/>
          <ac:inkMkLst>
            <pc:docMk/>
            <pc:sldMk cId="1416279900" sldId="260"/>
            <ac:inkMk id="90" creationId="{EB2FC86A-50E4-4311-A8AA-A342A6DF0C25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93" v="322"/>
          <ac:inkMkLst>
            <pc:docMk/>
            <pc:sldMk cId="1416279900" sldId="260"/>
            <ac:inkMk id="91" creationId="{668A46A2-7EF1-4CB0-8D1C-88CF3107C363}"/>
          </ac:inkMkLst>
        </pc:inkChg>
        <pc:inkChg chg="add">
          <ac:chgData name="Chad Vidden" userId="S::cvidden@uwlax.edu::fa919fd6-03f8-48d0-9b95-10ac8c9672df" providerId="AD" clId="Web-{8C351ABC-6DD9-8C6D-F8DB-0E5953892B15}" dt="2020-03-24T03:56:49.349" v="323"/>
          <ac:inkMkLst>
            <pc:docMk/>
            <pc:sldMk cId="1416279900" sldId="260"/>
            <ac:inkMk id="92" creationId="{AC4D6750-F07C-4704-BA3B-DB7B68155622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56" v="324"/>
          <ac:inkMkLst>
            <pc:docMk/>
            <pc:sldMk cId="1416279900" sldId="260"/>
            <ac:inkMk id="93" creationId="{3E1469ED-83F1-4BF2-8DF7-9FC18380792C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5"/>
          <ac:inkMkLst>
            <pc:docMk/>
            <pc:sldMk cId="1416279900" sldId="260"/>
            <ac:inkMk id="94" creationId="{09714199-0BA0-4FC3-9BCD-D61209F5821D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6"/>
          <ac:inkMkLst>
            <pc:docMk/>
            <pc:sldMk cId="1416279900" sldId="260"/>
            <ac:inkMk id="95" creationId="{A7C7DF8D-CF91-414E-8F6F-4D12782CE6B1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7"/>
          <ac:inkMkLst>
            <pc:docMk/>
            <pc:sldMk cId="1416279900" sldId="260"/>
            <ac:inkMk id="96" creationId="{6E5AAAF6-272F-428A-ABFC-127C825B8557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87" v="328"/>
          <ac:inkMkLst>
            <pc:docMk/>
            <pc:sldMk cId="1416279900" sldId="260"/>
            <ac:inkMk id="97" creationId="{34A88CCF-D1C6-4004-A9FC-B3452361C7F8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78" v="329"/>
          <ac:inkMkLst>
            <pc:docMk/>
            <pc:sldMk cId="1416279900" sldId="260"/>
            <ac:inkMk id="98" creationId="{19D87EEC-0384-40BE-AF15-04CD1033E8DB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93" v="330"/>
          <ac:inkMkLst>
            <pc:docMk/>
            <pc:sldMk cId="1416279900" sldId="260"/>
            <ac:inkMk id="99" creationId="{F5F409AE-D029-48ED-9FCA-E64488CC591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1"/>
          <ac:inkMkLst>
            <pc:docMk/>
            <pc:sldMk cId="1416279900" sldId="260"/>
            <ac:inkMk id="100" creationId="{10DA3CE9-D2BB-455C-910A-5786544CB5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2"/>
          <ac:inkMkLst>
            <pc:docMk/>
            <pc:sldMk cId="1416279900" sldId="260"/>
            <ac:inkMk id="101" creationId="{8B592F92-1F24-4750-9D8A-5EED2B086EB6}"/>
          </ac:inkMkLst>
        </pc:inkChg>
        <pc:inkChg chg="add">
          <ac:chgData name="Chad Vidden" userId="S::cvidden@uwlax.edu::fa919fd6-03f8-48d0-9b95-10ac8c9672df" providerId="AD" clId="Web-{8C351ABC-6DD9-8C6D-F8DB-0E5953892B15}" dt="2020-03-24T03:56:54.334" v="333"/>
          <ac:inkMkLst>
            <pc:docMk/>
            <pc:sldMk cId="1416279900" sldId="260"/>
            <ac:inkMk id="102" creationId="{0EE6F81C-9BC3-42A4-B2B6-BD4AE13661E3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4"/>
          <ac:inkMkLst>
            <pc:docMk/>
            <pc:sldMk cId="1416279900" sldId="260"/>
            <ac:inkMk id="103" creationId="{EBEAC786-182E-4C7C-88BD-D6EB46949CD2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5"/>
          <ac:inkMkLst>
            <pc:docMk/>
            <pc:sldMk cId="1416279900" sldId="260"/>
            <ac:inkMk id="104" creationId="{F55F1212-E53E-4C38-8BA7-747D951798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18" v="336"/>
          <ac:inkMkLst>
            <pc:docMk/>
            <pc:sldMk cId="1416279900" sldId="260"/>
            <ac:inkMk id="105" creationId="{87CE52E4-8870-45A6-9E31-1212BDC7107F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34" v="337"/>
          <ac:inkMkLst>
            <pc:docMk/>
            <pc:sldMk cId="1416279900" sldId="260"/>
            <ac:inkMk id="106" creationId="{789F0607-2A9B-497B-8C3E-C13A9C3DA867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8"/>
          <ac:inkMkLst>
            <pc:docMk/>
            <pc:sldMk cId="1416279900" sldId="260"/>
            <ac:inkMk id="107" creationId="{3374EB40-FE33-4D12-8152-27DAAD2D6CCE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9"/>
          <ac:inkMkLst>
            <pc:docMk/>
            <pc:sldMk cId="1416279900" sldId="260"/>
            <ac:inkMk id="108" creationId="{2712E3FE-6B56-45AB-92B4-FFC772CCE076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40"/>
          <ac:inkMkLst>
            <pc:docMk/>
            <pc:sldMk cId="1416279900" sldId="260"/>
            <ac:inkMk id="109" creationId="{1F30C3FA-D35E-40D1-8A9D-9D859AE0CEED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65" v="341"/>
          <ac:inkMkLst>
            <pc:docMk/>
            <pc:sldMk cId="1416279900" sldId="260"/>
            <ac:inkMk id="110" creationId="{182D6FC4-C2FC-4B84-AB36-E04C2087475D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2"/>
          <ac:inkMkLst>
            <pc:docMk/>
            <pc:sldMk cId="1416279900" sldId="260"/>
            <ac:inkMk id="111" creationId="{1DE5F395-60A6-43D1-BC2F-56CF8D54B050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3"/>
          <ac:inkMkLst>
            <pc:docMk/>
            <pc:sldMk cId="1416279900" sldId="260"/>
            <ac:inkMk id="112" creationId="{2A832B85-3786-4A6E-8210-0769627EE2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4"/>
          <ac:inkMkLst>
            <pc:docMk/>
            <pc:sldMk cId="1416279900" sldId="260"/>
            <ac:inkMk id="113" creationId="{C1ECCC2D-D2E2-44B0-9583-CF86E4B1720C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5"/>
          <ac:inkMkLst>
            <pc:docMk/>
            <pc:sldMk cId="1416279900" sldId="260"/>
            <ac:inkMk id="114" creationId="{86BA9BCA-F649-4367-ADF4-A53740EBDBAF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40" v="346"/>
          <ac:inkMkLst>
            <pc:docMk/>
            <pc:sldMk cId="1416279900" sldId="260"/>
            <ac:inkMk id="115" creationId="{B3C43017-4EAF-4245-BF96-37372FEC0FA1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7"/>
          <ac:inkMkLst>
            <pc:docMk/>
            <pc:sldMk cId="1416279900" sldId="260"/>
            <ac:inkMk id="116" creationId="{5BAE6E10-F997-4348-9C93-84179B90CD5C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8"/>
          <ac:inkMkLst>
            <pc:docMk/>
            <pc:sldMk cId="1416279900" sldId="260"/>
            <ac:inkMk id="117" creationId="{3BB93618-EA9D-4B37-AA78-05DF65396CD7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9"/>
          <ac:inkMkLst>
            <pc:docMk/>
            <pc:sldMk cId="1416279900" sldId="260"/>
            <ac:inkMk id="118" creationId="{48F12E98-0F10-4317-A322-42848A9DB0A4}"/>
          </ac:inkMkLst>
        </pc:inkChg>
        <pc:inkChg chg="add">
          <ac:chgData name="Chad Vidden" userId="S::cvidden@uwlax.edu::fa919fd6-03f8-48d0-9b95-10ac8c9672df" providerId="AD" clId="Web-{8C351ABC-6DD9-8C6D-F8DB-0E5953892B15}" dt="2020-03-24T03:57:05.006" v="350"/>
          <ac:inkMkLst>
            <pc:docMk/>
            <pc:sldMk cId="1416279900" sldId="260"/>
            <ac:inkMk id="119" creationId="{FB4421EF-5C0F-43B5-9096-155D1620AD8B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1"/>
          <ac:inkMkLst>
            <pc:docMk/>
            <pc:sldMk cId="1416279900" sldId="260"/>
            <ac:inkMk id="120" creationId="{7A2BC99A-4A95-435B-ABEC-09C11A5C7860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2"/>
          <ac:inkMkLst>
            <pc:docMk/>
            <pc:sldMk cId="1416279900" sldId="260"/>
            <ac:inkMk id="121" creationId="{D7543F75-FF6F-4BFC-A000-D299993C618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3"/>
          <ac:inkMkLst>
            <pc:docMk/>
            <pc:sldMk cId="1416279900" sldId="260"/>
            <ac:inkMk id="122" creationId="{F1FCB3D2-6DAA-465F-8F68-B5BC868E48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4"/>
          <ac:inkMkLst>
            <pc:docMk/>
            <pc:sldMk cId="1416279900" sldId="260"/>
            <ac:inkMk id="123" creationId="{740BA9C3-0D3D-43B0-9E1D-E93539792E08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5"/>
          <ac:inkMkLst>
            <pc:docMk/>
            <pc:sldMk cId="1416279900" sldId="260"/>
            <ac:inkMk id="124" creationId="{F57967FF-D802-4502-A1E2-CAF765091884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6"/>
          <ac:inkMkLst>
            <pc:docMk/>
            <pc:sldMk cId="1416279900" sldId="260"/>
            <ac:inkMk id="125" creationId="{B45A64CA-96DF-4DA1-A7DC-7181A82B815F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7"/>
          <ac:inkMkLst>
            <pc:docMk/>
            <pc:sldMk cId="1416279900" sldId="260"/>
            <ac:inkMk id="126" creationId="{A0C8E7A2-6157-4117-87D5-6330D78524FB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115" v="358"/>
          <ac:inkMkLst>
            <pc:docMk/>
            <pc:sldMk cId="1416279900" sldId="260"/>
            <ac:inkMk id="127" creationId="{85574E01-354C-44DD-9A30-CC5FDE9EB463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553" v="359"/>
          <ac:inkMkLst>
            <pc:docMk/>
            <pc:sldMk cId="1416279900" sldId="260"/>
            <ac:inkMk id="128" creationId="{EC9A7BE9-8341-4A39-87CB-8DB049F45220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615" v="360"/>
          <ac:inkMkLst>
            <pc:docMk/>
            <pc:sldMk cId="1416279900" sldId="260"/>
            <ac:inkMk id="129" creationId="{B78A0685-A91A-4866-BC65-53241F39B6B1}"/>
          </ac:inkMkLst>
        </pc:inkChg>
        <pc:inkChg chg="add">
          <ac:chgData name="Chad Vidden" userId="S::cvidden@uwlax.edu::fa919fd6-03f8-48d0-9b95-10ac8c9672df" providerId="AD" clId="Web-{8C351ABC-6DD9-8C6D-F8DB-0E5953892B15}" dt="2020-03-24T03:57:11.771" v="361"/>
          <ac:inkMkLst>
            <pc:docMk/>
            <pc:sldMk cId="1416279900" sldId="260"/>
            <ac:inkMk id="130" creationId="{E8BF17C3-F351-4095-821C-10EFFEC629A0}"/>
          </ac:inkMkLst>
        </pc:inkChg>
        <pc:inkChg chg="add">
          <ac:chgData name="Chad Vidden" userId="S::cvidden@uwlax.edu::fa919fd6-03f8-48d0-9b95-10ac8c9672df" providerId="AD" clId="Web-{8C351ABC-6DD9-8C6D-F8DB-0E5953892B15}" dt="2020-03-24T03:57:21.037" v="362"/>
          <ac:inkMkLst>
            <pc:docMk/>
            <pc:sldMk cId="1416279900" sldId="260"/>
            <ac:inkMk id="131" creationId="{38601A03-70E9-4FFB-886B-394CA4778ACA}"/>
          </ac:inkMkLst>
        </pc:inkChg>
        <pc:inkChg chg="add">
          <ac:chgData name="Chad Vidden" userId="S::cvidden@uwlax.edu::fa919fd6-03f8-48d0-9b95-10ac8c9672df" providerId="AD" clId="Web-{8C351ABC-6DD9-8C6D-F8DB-0E5953892B15}" dt="2020-03-24T03:57:23.412" v="363"/>
          <ac:inkMkLst>
            <pc:docMk/>
            <pc:sldMk cId="1416279900" sldId="260"/>
            <ac:inkMk id="132" creationId="{9466820F-4F81-48BF-9C31-5E0D200441FC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396" v="364"/>
          <ac:inkMkLst>
            <pc:docMk/>
            <pc:sldMk cId="1416279900" sldId="260"/>
            <ac:inkMk id="133" creationId="{28F328B6-8303-4C0A-930C-0BAD240046A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5"/>
          <ac:inkMkLst>
            <pc:docMk/>
            <pc:sldMk cId="1416279900" sldId="260"/>
            <ac:inkMk id="134" creationId="{19798428-FEC0-4D1F-AAD9-72F9FBAFB64F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6"/>
          <ac:inkMkLst>
            <pc:docMk/>
            <pc:sldMk cId="1416279900" sldId="260"/>
            <ac:inkMk id="135" creationId="{C8C19ACC-FBF4-41E0-8631-A97A224ACB4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7"/>
          <ac:inkMkLst>
            <pc:docMk/>
            <pc:sldMk cId="1416279900" sldId="260"/>
            <ac:inkMk id="136" creationId="{E08CA01E-4874-4A99-B573-54C775942395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8"/>
          <ac:inkMkLst>
            <pc:docMk/>
            <pc:sldMk cId="1416279900" sldId="260"/>
            <ac:inkMk id="137" creationId="{C6045D92-B0C6-4FB8-BE08-9A3776D5E80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69"/>
          <ac:inkMkLst>
            <pc:docMk/>
            <pc:sldMk cId="1416279900" sldId="260"/>
            <ac:inkMk id="138" creationId="{AF38750E-E09E-4820-B806-2B8C963E648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0"/>
          <ac:inkMkLst>
            <pc:docMk/>
            <pc:sldMk cId="1416279900" sldId="260"/>
            <ac:inkMk id="139" creationId="{C0304D17-4E12-4B7D-82D9-EE97155065C4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1"/>
          <ac:inkMkLst>
            <pc:docMk/>
            <pc:sldMk cId="1416279900" sldId="260"/>
            <ac:inkMk id="140" creationId="{8EB8D4F0-21D1-425F-8F9D-A9B6F4E3F61E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2"/>
          <ac:inkMkLst>
            <pc:docMk/>
            <pc:sldMk cId="1416279900" sldId="260"/>
            <ac:inkMk id="141" creationId="{B4D01DBC-5B45-4662-A1C0-F1348C551E0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3"/>
          <ac:inkMkLst>
            <pc:docMk/>
            <pc:sldMk cId="1416279900" sldId="260"/>
            <ac:inkMk id="142" creationId="{C7B3AEFD-454E-4E66-80B9-3754564E22E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4"/>
          <ac:inkMkLst>
            <pc:docMk/>
            <pc:sldMk cId="1416279900" sldId="260"/>
            <ac:inkMk id="143" creationId="{0B091280-69A2-43BE-8E67-99BE3E36428B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5"/>
          <ac:inkMkLst>
            <pc:docMk/>
            <pc:sldMk cId="1416279900" sldId="260"/>
            <ac:inkMk id="144" creationId="{E76D60D9-C506-41C7-86B7-103E5DDF0890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6"/>
          <ac:inkMkLst>
            <pc:docMk/>
            <pc:sldMk cId="1416279900" sldId="260"/>
            <ac:inkMk id="145" creationId="{735CAC05-940D-4DD5-ABE0-4B9C5E7CEA2F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7"/>
          <ac:inkMkLst>
            <pc:docMk/>
            <pc:sldMk cId="1416279900" sldId="260"/>
            <ac:inkMk id="146" creationId="{EB94DF8D-9233-40E3-828D-1C056897F44C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8"/>
          <ac:inkMkLst>
            <pc:docMk/>
            <pc:sldMk cId="1416279900" sldId="260"/>
            <ac:inkMk id="147" creationId="{1BC0235F-5C5F-47DE-8B4E-59C8DDD9A5B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9"/>
          <ac:inkMkLst>
            <pc:docMk/>
            <pc:sldMk cId="1416279900" sldId="260"/>
            <ac:inkMk id="148" creationId="{AA0296EE-1CC9-4980-9273-7DD8116F6D34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0"/>
          <ac:inkMkLst>
            <pc:docMk/>
            <pc:sldMk cId="1416279900" sldId="260"/>
            <ac:inkMk id="149" creationId="{C3BA48FC-1A79-47C0-B233-B47D7BA365E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1"/>
          <ac:inkMkLst>
            <pc:docMk/>
            <pc:sldMk cId="1416279900" sldId="260"/>
            <ac:inkMk id="150" creationId="{B3E6AFD8-32C4-4FF0-BC49-E9D20C3A905F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31" v="382"/>
          <ac:inkMkLst>
            <pc:docMk/>
            <pc:sldMk cId="1416279900" sldId="260"/>
            <ac:inkMk id="151" creationId="{8E3912A0-B992-4933-B16A-2FE79063C06C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3"/>
          <ac:inkMkLst>
            <pc:docMk/>
            <pc:sldMk cId="1416279900" sldId="260"/>
            <ac:inkMk id="152" creationId="{21C5032C-DCF5-4011-923E-064FA4231B55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4"/>
          <ac:inkMkLst>
            <pc:docMk/>
            <pc:sldMk cId="1416279900" sldId="260"/>
            <ac:inkMk id="153" creationId="{78AE9475-D1FE-4C83-B7F8-20EF0ED7E7F1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5"/>
          <ac:inkMkLst>
            <pc:docMk/>
            <pc:sldMk cId="1416279900" sldId="260"/>
            <ac:inkMk id="154" creationId="{676E3E49-C146-43A7-85F6-29D695473B7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6"/>
          <ac:inkMkLst>
            <pc:docMk/>
            <pc:sldMk cId="1416279900" sldId="260"/>
            <ac:inkMk id="155" creationId="{D4191E90-0391-497A-94C6-92925D2A84E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7"/>
          <ac:inkMkLst>
            <pc:docMk/>
            <pc:sldMk cId="1416279900" sldId="260"/>
            <ac:inkMk id="156" creationId="{D504B733-96AE-4A76-8226-876EDDF88FD4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8"/>
          <ac:inkMkLst>
            <pc:docMk/>
            <pc:sldMk cId="1416279900" sldId="260"/>
            <ac:inkMk id="157" creationId="{671FAEC2-7863-4998-8FF5-4C6723C994F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89"/>
          <ac:inkMkLst>
            <pc:docMk/>
            <pc:sldMk cId="1416279900" sldId="260"/>
            <ac:inkMk id="158" creationId="{307685C5-4B8E-44A3-AA66-CA8B6A8D6F25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0"/>
          <ac:inkMkLst>
            <pc:docMk/>
            <pc:sldMk cId="1416279900" sldId="260"/>
            <ac:inkMk id="159" creationId="{D991388A-6422-4FC9-8BB6-CA40AF33DF3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1"/>
          <ac:inkMkLst>
            <pc:docMk/>
            <pc:sldMk cId="1416279900" sldId="260"/>
            <ac:inkMk id="160" creationId="{AE181985-AD61-4ACE-BDCE-A8107FEDC19D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802" v="392"/>
          <ac:inkMkLst>
            <pc:docMk/>
            <pc:sldMk cId="1416279900" sldId="260"/>
            <ac:inkMk id="161" creationId="{ED856F94-1926-493B-AFBE-0DA567EA076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287" v="393"/>
          <ac:inkMkLst>
            <pc:docMk/>
            <pc:sldMk cId="1416279900" sldId="260"/>
            <ac:inkMk id="162" creationId="{6A85FFAE-35EE-45CD-B8B8-DC03231CE0C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771" v="394"/>
          <ac:inkMkLst>
            <pc:docMk/>
            <pc:sldMk cId="1416279900" sldId="260"/>
            <ac:inkMk id="163" creationId="{FC5F3B90-9CDA-46A0-A335-D0192C580EEA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68" v="395"/>
          <ac:inkMkLst>
            <pc:docMk/>
            <pc:sldMk cId="1416279900" sldId="260"/>
            <ac:inkMk id="164" creationId="{4BCC0E7F-7B7E-43F7-82C5-4A7C44DF3832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84" v="396"/>
          <ac:inkMkLst>
            <pc:docMk/>
            <pc:sldMk cId="1416279900" sldId="260"/>
            <ac:inkMk id="165" creationId="{B219ACD2-7ED9-41D5-9B91-FCF317661E4E}"/>
          </ac:inkMkLst>
        </pc:inkChg>
        <pc:inkChg chg="add">
          <ac:chgData name="Chad Vidden" userId="S::cvidden@uwlax.edu::fa919fd6-03f8-48d0-9b95-10ac8c9672df" providerId="AD" clId="Web-{8C351ABC-6DD9-8C6D-F8DB-0E5953892B15}" dt="2020-03-24T03:57:46.896" v="397"/>
          <ac:inkMkLst>
            <pc:docMk/>
            <pc:sldMk cId="1416279900" sldId="260"/>
            <ac:inkMk id="166" creationId="{29D055D5-1E4C-4A0D-9CD3-F65B60258D22}"/>
          </ac:inkMkLst>
        </pc:inkChg>
        <pc:inkChg chg="add del">
          <ac:chgData name="Chad Vidden" userId="S::cvidden@uwlax.edu::fa919fd6-03f8-48d0-9b95-10ac8c9672df" providerId="AD" clId="Web-{8C351ABC-6DD9-8C6D-F8DB-0E5953892B15}" dt="2020-03-24T03:57:49.678" v="399"/>
          <ac:inkMkLst>
            <pc:docMk/>
            <pc:sldMk cId="1416279900" sldId="260"/>
            <ac:inkMk id="167" creationId="{5F1D7F8F-D276-4323-9BAC-3DDE07AC686A}"/>
          </ac:inkMkLst>
        </pc:inkChg>
        <pc:inkChg chg="add">
          <ac:chgData name="Chad Vidden" userId="S::cvidden@uwlax.edu::fa919fd6-03f8-48d0-9b95-10ac8c9672df" providerId="AD" clId="Web-{8C351ABC-6DD9-8C6D-F8DB-0E5953892B15}" dt="2020-03-24T03:57:51.131" v="400"/>
          <ac:inkMkLst>
            <pc:docMk/>
            <pc:sldMk cId="1416279900" sldId="260"/>
            <ac:inkMk id="168" creationId="{E0FDDB29-FA49-46E6-80AF-AB1592AA2A10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1"/>
          <ac:inkMkLst>
            <pc:docMk/>
            <pc:sldMk cId="1416279900" sldId="260"/>
            <ac:inkMk id="169" creationId="{2414E91B-44CC-4F2A-BB48-3B42A8616D2A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2"/>
          <ac:inkMkLst>
            <pc:docMk/>
            <pc:sldMk cId="1416279900" sldId="260"/>
            <ac:inkMk id="170" creationId="{82BF8929-0063-46C9-9A8F-F49EFAE58782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49" v="403"/>
          <ac:inkMkLst>
            <pc:docMk/>
            <pc:sldMk cId="1416279900" sldId="260"/>
            <ac:inkMk id="171" creationId="{220EE465-A279-43C9-B569-144EA502AAAF}"/>
          </ac:inkMkLst>
        </pc:inkChg>
        <pc:inkChg chg="add">
          <ac:chgData name="Chad Vidden" userId="S::cvidden@uwlax.edu::fa919fd6-03f8-48d0-9b95-10ac8c9672df" providerId="AD" clId="Web-{8C351ABC-6DD9-8C6D-F8DB-0E5953892B15}" dt="2020-03-24T03:57:53.506" v="404"/>
          <ac:inkMkLst>
            <pc:docMk/>
            <pc:sldMk cId="1416279900" sldId="260"/>
            <ac:inkMk id="172" creationId="{BCE393B3-B9BC-46EE-853A-5F5AEF3081CC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40" v="405"/>
          <ac:inkMkLst>
            <pc:docMk/>
            <pc:sldMk cId="1416279900" sldId="260"/>
            <ac:inkMk id="173" creationId="{32915CB4-0E64-4578-BAD1-CA3C2A1ACF28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6"/>
          <ac:inkMkLst>
            <pc:docMk/>
            <pc:sldMk cId="1416279900" sldId="260"/>
            <ac:inkMk id="174" creationId="{D89244F1-7B3A-4512-BABB-81103FAAEE74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7"/>
          <ac:inkMkLst>
            <pc:docMk/>
            <pc:sldMk cId="1416279900" sldId="260"/>
            <ac:inkMk id="175" creationId="{6E9D378A-62CE-4698-9B22-4B281B5E201E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8"/>
          <ac:inkMkLst>
            <pc:docMk/>
            <pc:sldMk cId="1416279900" sldId="260"/>
            <ac:inkMk id="176" creationId="{CDAE50CF-98A7-40BA-BF6B-66969611220B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9"/>
          <ac:inkMkLst>
            <pc:docMk/>
            <pc:sldMk cId="1416279900" sldId="260"/>
            <ac:inkMk id="177" creationId="{CDFFB5FE-8C0B-46B8-8774-85BE60C9BE57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10"/>
          <ac:inkMkLst>
            <pc:docMk/>
            <pc:sldMk cId="1416279900" sldId="260"/>
            <ac:inkMk id="178" creationId="{82576896-C905-492C-BEDE-91D3ECF86E12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87" v="411"/>
          <ac:inkMkLst>
            <pc:docMk/>
            <pc:sldMk cId="1416279900" sldId="260"/>
            <ac:inkMk id="179" creationId="{B417CA81-C515-4327-A785-5D21425DB823}"/>
          </ac:inkMkLst>
        </pc:inkChg>
        <pc:inkChg chg="add">
          <ac:chgData name="Chad Vidden" userId="S::cvidden@uwlax.edu::fa919fd6-03f8-48d0-9b95-10ac8c9672df" providerId="AD" clId="Web-{8C351ABC-6DD9-8C6D-F8DB-0E5953892B15}" dt="2020-03-24T03:58:05.318" v="412"/>
          <ac:inkMkLst>
            <pc:docMk/>
            <pc:sldMk cId="1416279900" sldId="260"/>
            <ac:inkMk id="180" creationId="{D48BD6D5-623B-4BE3-8914-C6E49E3196A7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3"/>
          <ac:inkMkLst>
            <pc:docMk/>
            <pc:sldMk cId="1416279900" sldId="260"/>
            <ac:inkMk id="181" creationId="{BF5B8ED0-EC32-4379-9B76-2469185E1FE0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4"/>
          <ac:inkMkLst>
            <pc:docMk/>
            <pc:sldMk cId="1416279900" sldId="260"/>
            <ac:inkMk id="182" creationId="{F85942A3-2F99-41C9-89AA-1ED991741E11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5"/>
          <ac:inkMkLst>
            <pc:docMk/>
            <pc:sldMk cId="1416279900" sldId="260"/>
            <ac:inkMk id="183" creationId="{BAE600E4-2F6F-431B-8B3A-ED3853EEE083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96" v="416"/>
          <ac:inkMkLst>
            <pc:docMk/>
            <pc:sldMk cId="1416279900" sldId="260"/>
            <ac:inkMk id="184" creationId="{51FE71FC-C577-4193-BCB0-92187F0138DB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787" v="417"/>
          <ac:inkMkLst>
            <pc:docMk/>
            <pc:sldMk cId="1416279900" sldId="260"/>
            <ac:inkMk id="185" creationId="{9F86493A-5559-46EC-9996-EB984C4D12FF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65" v="418"/>
          <ac:inkMkLst>
            <pc:docMk/>
            <pc:sldMk cId="1416279900" sldId="260"/>
            <ac:inkMk id="186" creationId="{ED419BC0-5D87-4421-B4C0-9EA9AB7674E5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19"/>
          <ac:inkMkLst>
            <pc:docMk/>
            <pc:sldMk cId="1416279900" sldId="260"/>
            <ac:inkMk id="187" creationId="{C86AB5CE-9AE8-46E7-B2CC-7E68F4E5CD2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20"/>
          <ac:inkMkLst>
            <pc:docMk/>
            <pc:sldMk cId="1416279900" sldId="260"/>
            <ac:inkMk id="188" creationId="{B574243C-6516-4D48-BF66-B72296E90D0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1"/>
          <ac:inkMkLst>
            <pc:docMk/>
            <pc:sldMk cId="1416279900" sldId="260"/>
            <ac:inkMk id="189" creationId="{9DEFDB15-4CF0-4545-A2D8-E7B66B5A951B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2"/>
          <ac:inkMkLst>
            <pc:docMk/>
            <pc:sldMk cId="1416279900" sldId="260"/>
            <ac:inkMk id="190" creationId="{603F534A-E5BC-434B-AE48-557C67B9467F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24" v="423"/>
          <ac:inkMkLst>
            <pc:docMk/>
            <pc:sldMk cId="1416279900" sldId="260"/>
            <ac:inkMk id="191" creationId="{BFA40141-5BAA-4318-AC05-2722A5353BAD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40" v="424"/>
          <ac:inkMkLst>
            <pc:docMk/>
            <pc:sldMk cId="1416279900" sldId="260"/>
            <ac:inkMk id="192" creationId="{9E48FE70-876D-4093-9C84-72E964F98574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34" v="425"/>
          <ac:inkMkLst>
            <pc:docMk/>
            <pc:sldMk cId="1416279900" sldId="260"/>
            <ac:inkMk id="193" creationId="{D6FE09F6-CA18-403C-84CE-B7940AE1B321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49" v="426"/>
          <ac:inkMkLst>
            <pc:docMk/>
            <pc:sldMk cId="1416279900" sldId="260"/>
            <ac:inkMk id="194" creationId="{CEB08FD3-0938-4305-BC45-682E43037EA6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12" v="427"/>
          <ac:inkMkLst>
            <pc:docMk/>
            <pc:sldMk cId="1416279900" sldId="260"/>
            <ac:inkMk id="195" creationId="{09FEA577-CF12-430D-BC0B-BF7863B21143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27" v="428"/>
          <ac:inkMkLst>
            <pc:docMk/>
            <pc:sldMk cId="1416279900" sldId="260"/>
            <ac:inkMk id="196" creationId="{DD397591-AC41-4894-B6B5-FD00634EA9E6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287" v="429"/>
          <ac:inkMkLst>
            <pc:docMk/>
            <pc:sldMk cId="1416279900" sldId="260"/>
            <ac:inkMk id="197" creationId="{6A62254F-8110-4526-A85F-18E722631158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802" v="430"/>
          <ac:inkMkLst>
            <pc:docMk/>
            <pc:sldMk cId="1416279900" sldId="260"/>
            <ac:inkMk id="198" creationId="{02B5819D-0FE0-4875-8EF0-F304D6654606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099" v="431"/>
          <ac:inkMkLst>
            <pc:docMk/>
            <pc:sldMk cId="1416279900" sldId="260"/>
            <ac:inkMk id="199" creationId="{328EFE76-7414-44A9-978C-B40A33BC71F0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2"/>
          <ac:inkMkLst>
            <pc:docMk/>
            <pc:sldMk cId="1416279900" sldId="260"/>
            <ac:inkMk id="200" creationId="{767CBECA-24E2-4969-8BE0-8E55101ABA5B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3"/>
          <ac:inkMkLst>
            <pc:docMk/>
            <pc:sldMk cId="1416279900" sldId="260"/>
            <ac:inkMk id="201" creationId="{D5627FD5-BA0E-4770-9FE5-FDB17A08584D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4"/>
          <ac:inkMkLst>
            <pc:docMk/>
            <pc:sldMk cId="1416279900" sldId="260"/>
            <ac:inkMk id="202" creationId="{419B11DA-1606-4E62-B427-32A452C4B8E2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5"/>
          <ac:inkMkLst>
            <pc:docMk/>
            <pc:sldMk cId="1416279900" sldId="260"/>
            <ac:inkMk id="203" creationId="{8E8EAA74-A502-41FF-A8F5-D41CC6D962FD}"/>
          </ac:inkMkLst>
        </pc:inkChg>
      </pc:sldChg>
    </pc:docChg>
  </pc:docChgLst>
  <pc:docChgLst>
    <pc:chgData name="Chad Vidden" userId="S::cvidden@uwlax.edu::fa919fd6-03f8-48d0-9b95-10ac8c9672df" providerId="AD" clId="Web-{4AFA9026-2A08-20E2-CC65-C86E76B7A202}"/>
    <pc:docChg chg="addSld delSld modSld">
      <pc:chgData name="Chad Vidden" userId="S::cvidden@uwlax.edu::fa919fd6-03f8-48d0-9b95-10ac8c9672df" providerId="AD" clId="Web-{4AFA9026-2A08-20E2-CC65-C86E76B7A202}" dt="2020-11-23T15:51:09.093" v="516" actId="20577"/>
      <pc:docMkLst>
        <pc:docMk/>
      </pc:docMkLst>
      <pc:sldChg chg="modSp">
        <pc:chgData name="Chad Vidden" userId="S::cvidden@uwlax.edu::fa919fd6-03f8-48d0-9b95-10ac8c9672df" providerId="AD" clId="Web-{4AFA9026-2A08-20E2-CC65-C86E76B7A202}" dt="2020-11-23T15:29:59.045" v="2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4AFA9026-2A08-20E2-CC65-C86E76B7A202}" dt="2020-11-23T15:29:59.045" v="23" actId="20577"/>
          <ac:spMkLst>
            <pc:docMk/>
            <pc:sldMk cId="3637318454" sldId="257"/>
            <ac:spMk id="2" creationId="{2E65DF66-721C-49F8-8A3B-ECA7E094359C}"/>
          </ac:spMkLst>
        </pc:spChg>
      </pc:sldChg>
      <pc:sldChg chg="modSp modNotes">
        <pc:chgData name="Chad Vidden" userId="S::cvidden@uwlax.edu::fa919fd6-03f8-48d0-9b95-10ac8c9672df" providerId="AD" clId="Web-{4AFA9026-2A08-20E2-CC65-C86E76B7A202}" dt="2020-11-23T15:32:37.467" v="104"/>
        <pc:sldMkLst>
          <pc:docMk/>
          <pc:sldMk cId="871916188" sldId="264"/>
        </pc:sldMkLst>
        <pc:spChg chg="mod">
          <ac:chgData name="Chad Vidden" userId="S::cvidden@uwlax.edu::fa919fd6-03f8-48d0-9b95-10ac8c9672df" providerId="AD" clId="Web-{4AFA9026-2A08-20E2-CC65-C86E76B7A202}" dt="2020-11-23T15:31:02.545" v="26" actId="20577"/>
          <ac:spMkLst>
            <pc:docMk/>
            <pc:sldMk cId="871916188" sldId="264"/>
            <ac:spMk id="2" creationId="{C5C08571-0B4C-48B7-B89C-EFAD0CEC630B}"/>
          </ac:spMkLst>
        </pc:spChg>
      </pc:sldChg>
      <pc:sldChg chg="del">
        <pc:chgData name="Chad Vidden" userId="S::cvidden@uwlax.edu::fa919fd6-03f8-48d0-9b95-10ac8c9672df" providerId="AD" clId="Web-{4AFA9026-2A08-20E2-CC65-C86E76B7A202}" dt="2020-11-23T15:31:10.560" v="33"/>
        <pc:sldMkLst>
          <pc:docMk/>
          <pc:sldMk cId="214894095" sldId="265"/>
        </pc:sldMkLst>
      </pc:sldChg>
      <pc:sldChg chg="modSp new modNotes">
        <pc:chgData name="Chad Vidden" userId="S::cvidden@uwlax.edu::fa919fd6-03f8-48d0-9b95-10ac8c9672df" providerId="AD" clId="Web-{4AFA9026-2A08-20E2-CC65-C86E76B7A202}" dt="2020-11-23T15:43:38.717" v="421"/>
        <pc:sldMkLst>
          <pc:docMk/>
          <pc:sldMk cId="258171614" sldId="265"/>
        </pc:sldMkLst>
        <pc:spChg chg="mod">
          <ac:chgData name="Chad Vidden" userId="S::cvidden@uwlax.edu::fa919fd6-03f8-48d0-9b95-10ac8c9672df" providerId="AD" clId="Web-{4AFA9026-2A08-20E2-CC65-C86E76B7A202}" dt="2020-11-23T15:32:47.404" v="110" actId="20577"/>
          <ac:spMkLst>
            <pc:docMk/>
            <pc:sldMk cId="258171614" sldId="265"/>
            <ac:spMk id="2" creationId="{711A4E19-844C-43A8-A619-3AEE0A6E4CFF}"/>
          </ac:spMkLst>
        </pc:spChg>
      </pc:sldChg>
      <pc:sldChg chg="modSp new modNotes">
        <pc:chgData name="Chad Vidden" userId="S::cvidden@uwlax.edu::fa919fd6-03f8-48d0-9b95-10ac8c9672df" providerId="AD" clId="Web-{4AFA9026-2A08-20E2-CC65-C86E76B7A202}" dt="2020-11-23T15:35:24.373" v="237"/>
        <pc:sldMkLst>
          <pc:docMk/>
          <pc:sldMk cId="1763727963" sldId="266"/>
        </pc:sldMkLst>
        <pc:spChg chg="mod">
          <ac:chgData name="Chad Vidden" userId="S::cvidden@uwlax.edu::fa919fd6-03f8-48d0-9b95-10ac8c9672df" providerId="AD" clId="Web-{4AFA9026-2A08-20E2-CC65-C86E76B7A202}" dt="2020-11-23T15:34:28.873" v="199" actId="20577"/>
          <ac:spMkLst>
            <pc:docMk/>
            <pc:sldMk cId="1763727963" sldId="266"/>
            <ac:spMk id="2" creationId="{5074C1E3-CC2C-4F0B-9C14-67CE921C9EE0}"/>
          </ac:spMkLst>
        </pc:spChg>
      </pc:sldChg>
      <pc:sldChg chg="del">
        <pc:chgData name="Chad Vidden" userId="S::cvidden@uwlax.edu::fa919fd6-03f8-48d0-9b95-10ac8c9672df" providerId="AD" clId="Web-{4AFA9026-2A08-20E2-CC65-C86E76B7A202}" dt="2020-11-23T15:31:10.560" v="32"/>
        <pc:sldMkLst>
          <pc:docMk/>
          <pc:sldMk cId="2156492220" sldId="266"/>
        </pc:sldMkLst>
      </pc:sldChg>
      <pc:sldChg chg="del">
        <pc:chgData name="Chad Vidden" userId="S::cvidden@uwlax.edu::fa919fd6-03f8-48d0-9b95-10ac8c9672df" providerId="AD" clId="Web-{4AFA9026-2A08-20E2-CC65-C86E76B7A202}" dt="2020-11-23T15:31:10.545" v="31"/>
        <pc:sldMkLst>
          <pc:docMk/>
          <pc:sldMk cId="993393918" sldId="267"/>
        </pc:sldMkLst>
      </pc:sldChg>
      <pc:sldChg chg="modSp new modNotes">
        <pc:chgData name="Chad Vidden" userId="S::cvidden@uwlax.edu::fa919fd6-03f8-48d0-9b95-10ac8c9672df" providerId="AD" clId="Web-{4AFA9026-2A08-20E2-CC65-C86E76B7A202}" dt="2020-11-23T15:48:23.061" v="476"/>
        <pc:sldMkLst>
          <pc:docMk/>
          <pc:sldMk cId="2439765342" sldId="267"/>
        </pc:sldMkLst>
        <pc:spChg chg="mod">
          <ac:chgData name="Chad Vidden" userId="S::cvidden@uwlax.edu::fa919fd6-03f8-48d0-9b95-10ac8c9672df" providerId="AD" clId="Web-{4AFA9026-2A08-20E2-CC65-C86E76B7A202}" dt="2020-11-23T15:35:27.967" v="241" actId="20577"/>
          <ac:spMkLst>
            <pc:docMk/>
            <pc:sldMk cId="2439765342" sldId="267"/>
            <ac:spMk id="2" creationId="{0027BE16-8659-4E65-B2F1-7EDE7EB7AE96}"/>
          </ac:spMkLst>
        </pc:spChg>
      </pc:sldChg>
      <pc:sldChg chg="del">
        <pc:chgData name="Chad Vidden" userId="S::cvidden@uwlax.edu::fa919fd6-03f8-48d0-9b95-10ac8c9672df" providerId="AD" clId="Web-{4AFA9026-2A08-20E2-CC65-C86E76B7A202}" dt="2020-11-23T15:31:10.545" v="30"/>
        <pc:sldMkLst>
          <pc:docMk/>
          <pc:sldMk cId="2807002167" sldId="268"/>
        </pc:sldMkLst>
      </pc:sldChg>
      <pc:sldChg chg="addSp delSp modSp new modNotes">
        <pc:chgData name="Chad Vidden" userId="S::cvidden@uwlax.edu::fa919fd6-03f8-48d0-9b95-10ac8c9672df" providerId="AD" clId="Web-{4AFA9026-2A08-20E2-CC65-C86E76B7A202}" dt="2020-11-23T15:50:05.139" v="488"/>
        <pc:sldMkLst>
          <pc:docMk/>
          <pc:sldMk cId="3779619995" sldId="268"/>
        </pc:sldMkLst>
        <pc:spChg chg="mod">
          <ac:chgData name="Chad Vidden" userId="S::cvidden@uwlax.edu::fa919fd6-03f8-48d0-9b95-10ac8c9672df" providerId="AD" clId="Web-{4AFA9026-2A08-20E2-CC65-C86E76B7A202}" dt="2020-11-23T15:36:41.545" v="328" actId="20577"/>
          <ac:spMkLst>
            <pc:docMk/>
            <pc:sldMk cId="3779619995" sldId="268"/>
            <ac:spMk id="2" creationId="{5F29F3FB-040F-4992-A3AB-54C108929C96}"/>
          </ac:spMkLst>
        </pc:spChg>
        <pc:spChg chg="add mod">
          <ac:chgData name="Chad Vidden" userId="S::cvidden@uwlax.edu::fa919fd6-03f8-48d0-9b95-10ac8c9672df" providerId="AD" clId="Web-{4AFA9026-2A08-20E2-CC65-C86E76B7A202}" dt="2020-11-23T15:45:20.108" v="423"/>
          <ac:spMkLst>
            <pc:docMk/>
            <pc:sldMk cId="3779619995" sldId="268"/>
            <ac:spMk id="4" creationId="{189730AF-9F2C-43D4-81F5-ACE06AF04113}"/>
          </ac:spMkLst>
        </pc:spChg>
        <pc:spChg chg="add del mod">
          <ac:chgData name="Chad Vidden" userId="S::cvidden@uwlax.edu::fa919fd6-03f8-48d0-9b95-10ac8c9672df" providerId="AD" clId="Web-{4AFA9026-2A08-20E2-CC65-C86E76B7A202}" dt="2020-11-23T15:45:34.420" v="427"/>
          <ac:spMkLst>
            <pc:docMk/>
            <pc:sldMk cId="3779619995" sldId="268"/>
            <ac:spMk id="5" creationId="{023D16AC-5A1A-40C2-A8B6-19C82EFECC3C}"/>
          </ac:spMkLst>
        </pc:spChg>
      </pc:sldChg>
      <pc:sldChg chg="add">
        <pc:chgData name="Chad Vidden" userId="S::cvidden@uwlax.edu::fa919fd6-03f8-48d0-9b95-10ac8c9672df" providerId="AD" clId="Web-{4AFA9026-2A08-20E2-CC65-C86E76B7A202}" dt="2020-11-23T15:46:37.327" v="430"/>
        <pc:sldMkLst>
          <pc:docMk/>
          <pc:sldMk cId="2240047611" sldId="269"/>
        </pc:sldMkLst>
      </pc:sldChg>
      <pc:sldChg chg="new del">
        <pc:chgData name="Chad Vidden" userId="S::cvidden@uwlax.edu::fa919fd6-03f8-48d0-9b95-10ac8c9672df" providerId="AD" clId="Web-{4AFA9026-2A08-20E2-CC65-C86E76B7A202}" dt="2020-11-23T15:46:14.827" v="429"/>
        <pc:sldMkLst>
          <pc:docMk/>
          <pc:sldMk cId="2641267434" sldId="269"/>
        </pc:sldMkLst>
      </pc:sldChg>
      <pc:sldChg chg="modSp add">
        <pc:chgData name="Chad Vidden" userId="S::cvidden@uwlax.edu::fa919fd6-03f8-48d0-9b95-10ac8c9672df" providerId="AD" clId="Web-{4AFA9026-2A08-20E2-CC65-C86E76B7A202}" dt="2020-11-23T15:51:08.733" v="514" actId="20577"/>
        <pc:sldMkLst>
          <pc:docMk/>
          <pc:sldMk cId="1875892835" sldId="270"/>
        </pc:sldMkLst>
        <pc:spChg chg="mod">
          <ac:chgData name="Chad Vidden" userId="S::cvidden@uwlax.edu::fa919fd6-03f8-48d0-9b95-10ac8c9672df" providerId="AD" clId="Web-{4AFA9026-2A08-20E2-CC65-C86E76B7A202}" dt="2020-11-23T15:51:08.733" v="514" actId="20577"/>
          <ac:spMkLst>
            <pc:docMk/>
            <pc:sldMk cId="1875892835" sldId="270"/>
            <ac:spMk id="3" creationId="{0876F416-AC4F-460D-BBDE-607EAA04CD58}"/>
          </ac:spMkLst>
        </pc:spChg>
      </pc:sldChg>
    </pc:docChg>
  </pc:docChgLst>
  <pc:docChgLst>
    <pc:chgData clId="Web-{D4BC2D14-4F56-CE6C-0B93-B64ED019E2A6}"/>
    <pc:docChg chg="modSld">
      <pc:chgData name="" userId="" providerId="" clId="Web-{D4BC2D14-4F56-CE6C-0B93-B64ED019E2A6}" dt="2020-11-24T20:30:19.353" v="1" actId="20577"/>
      <pc:docMkLst>
        <pc:docMk/>
      </pc:docMkLst>
      <pc:sldChg chg="modSp">
        <pc:chgData name="" userId="" providerId="" clId="Web-{D4BC2D14-4F56-CE6C-0B93-B64ED019E2A6}" dt="2020-11-24T20:30:19.353" v="0" actId="20577"/>
        <pc:sldMkLst>
          <pc:docMk/>
          <pc:sldMk cId="3637318454" sldId="257"/>
        </pc:sldMkLst>
        <pc:spChg chg="mod">
          <ac:chgData name="" userId="" providerId="" clId="Web-{D4BC2D14-4F56-CE6C-0B93-B64ED019E2A6}" dt="2020-11-24T20:30:19.353" v="0" actId="20577"/>
          <ac:spMkLst>
            <pc:docMk/>
            <pc:sldMk cId="3637318454" sldId="257"/>
            <ac:spMk id="2" creationId="{2E65DF66-721C-49F8-8A3B-ECA7E094359C}"/>
          </ac:spMkLst>
        </pc:spChg>
      </pc:sldChg>
    </pc:docChg>
  </pc:docChgLst>
  <pc:docChgLst>
    <pc:chgData clId="Web-{1122C96E-0C0D-6E7C-3469-44DF8BD9CE0E}"/>
    <pc:docChg chg="modSld">
      <pc:chgData name="" userId="" providerId="" clId="Web-{1122C96E-0C0D-6E7C-3469-44DF8BD9CE0E}" dt="2020-10-13T15:32:57.524" v="3" actId="20577"/>
      <pc:docMkLst>
        <pc:docMk/>
      </pc:docMkLst>
      <pc:sldChg chg="modSp">
        <pc:chgData name="" userId="" providerId="" clId="Web-{1122C96E-0C0D-6E7C-3469-44DF8BD9CE0E}" dt="2020-10-13T15:32:57.524" v="2" actId="20577"/>
        <pc:sldMkLst>
          <pc:docMk/>
          <pc:sldMk cId="3637318454" sldId="257"/>
        </pc:sldMkLst>
        <pc:spChg chg="mod">
          <ac:chgData name="" userId="" providerId="" clId="Web-{1122C96E-0C0D-6E7C-3469-44DF8BD9CE0E}" dt="2020-10-13T15:32:57.524" v="2" actId="20577"/>
          <ac:spMkLst>
            <pc:docMk/>
            <pc:sldMk cId="3637318454" sldId="257"/>
            <ac:spMk id="2" creationId="{2E65DF66-721C-49F8-8A3B-ECA7E094359C}"/>
          </ac:spMkLst>
        </pc:spChg>
      </pc:sldChg>
    </pc:docChg>
  </pc:docChgLst>
  <pc:docChgLst>
    <pc:chgData name="Chad Vidden" userId="S::cvidden@uwlax.edu::fa919fd6-03f8-48d0-9b95-10ac8c9672df" providerId="AD" clId="Web-{D8CD9B4A-B366-3B47-3291-36C158724931}"/>
    <pc:docChg chg="addSld modSld">
      <pc:chgData name="Chad Vidden" userId="S::cvidden@uwlax.edu::fa919fd6-03f8-48d0-9b95-10ac8c9672df" providerId="AD" clId="Web-{D8CD9B4A-B366-3B47-3291-36C158724931}" dt="2020-09-03T01:23:20.261" v="88"/>
      <pc:docMkLst>
        <pc:docMk/>
      </pc:docMkLst>
      <pc:sldChg chg="modSp new modNotes">
        <pc:chgData name="Chad Vidden" userId="S::cvidden@uwlax.edu::fa919fd6-03f8-48d0-9b95-10ac8c9672df" providerId="AD" clId="Web-{D8CD9B4A-B366-3B47-3291-36C158724931}" dt="2020-09-03T01:23:20.261" v="88"/>
        <pc:sldMkLst>
          <pc:docMk/>
          <pc:sldMk cId="3207666020" sldId="267"/>
        </pc:sldMkLst>
        <pc:spChg chg="mod">
          <ac:chgData name="Chad Vidden" userId="S::cvidden@uwlax.edu::fa919fd6-03f8-48d0-9b95-10ac8c9672df" providerId="AD" clId="Web-{D8CD9B4A-B366-3B47-3291-36C158724931}" dt="2020-09-03T01:22:17.699" v="16" actId="20577"/>
          <ac:spMkLst>
            <pc:docMk/>
            <pc:sldMk cId="3207666020" sldId="267"/>
            <ac:spMk id="2" creationId="{D77B8B53-292C-461A-BE53-89140F0BA97F}"/>
          </ac:spMkLst>
        </pc:spChg>
      </pc:sldChg>
    </pc:docChg>
  </pc:docChgLst>
  <pc:docChgLst>
    <pc:chgData name="Chad Vidden" userId="S::cvidden@uwlax.edu::fa919fd6-03f8-48d0-9b95-10ac8c9672df" providerId="AD" clId="Web-{32BE193A-1F4D-99D7-FADA-8BD960F9A8B5}"/>
    <pc:docChg chg="addSld delSld modSld">
      <pc:chgData name="Chad Vidden" userId="S::cvidden@uwlax.edu::fa919fd6-03f8-48d0-9b95-10ac8c9672df" providerId="AD" clId="Web-{32BE193A-1F4D-99D7-FADA-8BD960F9A8B5}" dt="2020-09-03T01:19:45.954" v="755"/>
      <pc:docMkLst>
        <pc:docMk/>
      </pc:docMkLst>
      <pc:sldChg chg="delSp modSp">
        <pc:chgData name="Chad Vidden" userId="S::cvidden@uwlax.edu::fa919fd6-03f8-48d0-9b95-10ac8c9672df" providerId="AD" clId="Web-{32BE193A-1F4D-99D7-FADA-8BD960F9A8B5}" dt="2020-09-03T00:55:46.185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2BE193A-1F4D-99D7-FADA-8BD960F9A8B5}" dt="2020-09-03T00:55:39.498" v="2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2BE193A-1F4D-99D7-FADA-8BD960F9A8B5}" dt="2020-09-03T00:55:46.185" v="5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32BE193A-1F4D-99D7-FADA-8BD960F9A8B5}" dt="2020-09-03T00:54:44.716" v="0"/>
          <ac:inkMkLst>
            <pc:docMk/>
            <pc:sldMk cId="3637318454" sldId="257"/>
            <ac:inkMk id="7" creationId="{599E726D-87D7-4075-9874-250F373F061C}"/>
          </ac:inkMkLst>
        </pc:inkChg>
      </pc:sldChg>
      <pc:sldChg chg="delSp modSp modNotes">
        <pc:chgData name="Chad Vidden" userId="S::cvidden@uwlax.edu::fa919fd6-03f8-48d0-9b95-10ac8c9672df" providerId="AD" clId="Web-{32BE193A-1F4D-99D7-FADA-8BD960F9A8B5}" dt="2020-09-03T01:12:12.330" v="380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2BE193A-1F4D-99D7-FADA-8BD960F9A8B5}" dt="2020-09-03T01:11:13.815" v="310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32BE193A-1F4D-99D7-FADA-8BD960F9A8B5}" dt="2020-09-03T00:55:07.919" v="2"/>
          <ac:inkMkLst>
            <pc:docMk/>
            <pc:sldMk cId="2599349530" sldId="258"/>
            <ac:inkMk id="264" creationId="{CD961B23-7070-4A1C-A02E-F722C3C4D225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716" v="7"/>
        <pc:sldMkLst>
          <pc:docMk/>
          <pc:sldMk cId="338191173" sldId="259"/>
        </pc:sldMkLst>
      </pc:sldChg>
      <pc:sldChg chg="del">
        <pc:chgData name="Chad Vidden" userId="S::cvidden@uwlax.edu::fa919fd6-03f8-48d0-9b95-10ac8c9672df" providerId="AD" clId="Web-{32BE193A-1F4D-99D7-FADA-8BD960F9A8B5}" dt="2020-09-03T00:55:20.701" v="6"/>
        <pc:sldMkLst>
          <pc:docMk/>
          <pc:sldMk cId="1416279900" sldId="260"/>
        </pc:sldMkLst>
      </pc:sldChg>
      <pc:sldChg chg="del">
        <pc:chgData name="Chad Vidden" userId="S::cvidden@uwlax.edu::fa919fd6-03f8-48d0-9b95-10ac8c9672df" providerId="AD" clId="Web-{32BE193A-1F4D-99D7-FADA-8BD960F9A8B5}" dt="2020-09-03T00:55:20.685" v="5"/>
        <pc:sldMkLst>
          <pc:docMk/>
          <pc:sldMk cId="731871338" sldId="261"/>
        </pc:sldMkLst>
      </pc:sldChg>
      <pc:sldChg chg="del">
        <pc:chgData name="Chad Vidden" userId="S::cvidden@uwlax.edu::fa919fd6-03f8-48d0-9b95-10ac8c9672df" providerId="AD" clId="Web-{32BE193A-1F4D-99D7-FADA-8BD960F9A8B5}" dt="2020-09-03T00:55:20.638" v="3"/>
        <pc:sldMkLst>
          <pc:docMk/>
          <pc:sldMk cId="3954320327" sldId="262"/>
        </pc:sldMkLst>
      </pc:sldChg>
      <pc:sldChg chg="delSp modSp">
        <pc:chgData name="Chad Vidden" userId="S::cvidden@uwlax.edu::fa919fd6-03f8-48d0-9b95-10ac8c9672df" providerId="AD" clId="Web-{32BE193A-1F4D-99D7-FADA-8BD960F9A8B5}" dt="2020-09-03T00:59:47.344" v="24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32BE193A-1F4D-99D7-FADA-8BD960F9A8B5}" dt="2020-09-03T00:55:55.701" v="55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32BE193A-1F4D-99D7-FADA-8BD960F9A8B5}" dt="2020-09-03T00:59:47.344" v="244" actId="20577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32BE193A-1F4D-99D7-FADA-8BD960F9A8B5}" dt="2020-09-03T00:54:59.560" v="1"/>
          <ac:inkMkLst>
            <pc:docMk/>
            <pc:sldMk cId="541778303" sldId="263"/>
            <ac:inkMk id="14" creationId="{52BAB6F7-3667-44C7-8D63-50949A03B097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669" v="4"/>
        <pc:sldMkLst>
          <pc:docMk/>
          <pc:sldMk cId="656673019" sldId="264"/>
        </pc:sldMkLst>
      </pc:sldChg>
      <pc:sldChg chg="modSp new modNotes">
        <pc:chgData name="Chad Vidden" userId="S::cvidden@uwlax.edu::fa919fd6-03f8-48d0-9b95-10ac8c9672df" providerId="AD" clId="Web-{32BE193A-1F4D-99D7-FADA-8BD960F9A8B5}" dt="2020-09-03T01:14:45.877" v="439"/>
        <pc:sldMkLst>
          <pc:docMk/>
          <pc:sldMk cId="2208612352" sldId="264"/>
        </pc:sldMkLst>
        <pc:spChg chg="mod">
          <ac:chgData name="Chad Vidden" userId="S::cvidden@uwlax.edu::fa919fd6-03f8-48d0-9b95-10ac8c9672df" providerId="AD" clId="Web-{32BE193A-1F4D-99D7-FADA-8BD960F9A8B5}" dt="2020-09-03T01:12:31.440" v="417" actId="20577"/>
          <ac:spMkLst>
            <pc:docMk/>
            <pc:sldMk cId="2208612352" sldId="264"/>
            <ac:spMk id="2" creationId="{440FCF72-9A97-4DCC-8B04-8450C6CFF3DA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5:48.705" v="532"/>
        <pc:sldMkLst>
          <pc:docMk/>
          <pc:sldMk cId="2060976806" sldId="265"/>
        </pc:sldMkLst>
        <pc:spChg chg="mod">
          <ac:chgData name="Chad Vidden" userId="S::cvidden@uwlax.edu::fa919fd6-03f8-48d0-9b95-10ac8c9672df" providerId="AD" clId="Web-{32BE193A-1F4D-99D7-FADA-8BD960F9A8B5}" dt="2020-09-03T01:14:49.846" v="443" actId="20577"/>
          <ac:spMkLst>
            <pc:docMk/>
            <pc:sldMk cId="2060976806" sldId="265"/>
            <ac:spMk id="2" creationId="{B42703B6-FF43-42AC-8EE4-C7CF1CAEEE92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9:45.954" v="755"/>
        <pc:sldMkLst>
          <pc:docMk/>
          <pc:sldMk cId="2256143147" sldId="266"/>
        </pc:sldMkLst>
        <pc:spChg chg="mod">
          <ac:chgData name="Chad Vidden" userId="S::cvidden@uwlax.edu::fa919fd6-03f8-48d0-9b95-10ac8c9672df" providerId="AD" clId="Web-{32BE193A-1F4D-99D7-FADA-8BD960F9A8B5}" dt="2020-09-03T01:16:21.564" v="564" actId="20577"/>
          <ac:spMkLst>
            <pc:docMk/>
            <pc:sldMk cId="2256143147" sldId="266"/>
            <ac:spMk id="2" creationId="{7989F0E5-560E-41E0-8FA8-B98CF712694A}"/>
          </ac:spMkLst>
        </pc:spChg>
      </pc:sldChg>
    </pc:docChg>
  </pc:docChgLst>
  <pc:docChgLst>
    <pc:chgData name="Chad Vidden" userId="S::cvidden@uwlax.edu::fa919fd6-03f8-48d0-9b95-10ac8c9672df" providerId="AD" clId="Web-{853A8C92-6F01-6F22-D30A-FE700E599270}"/>
    <pc:docChg chg="addSld delSld modSld">
      <pc:chgData name="Chad Vidden" userId="S::cvidden@uwlax.edu::fa919fd6-03f8-48d0-9b95-10ac8c9672df" providerId="AD" clId="Web-{853A8C92-6F01-6F22-D30A-FE700E599270}" dt="2020-10-15T15:02:23.654" v="186"/>
      <pc:docMkLst>
        <pc:docMk/>
      </pc:docMkLst>
      <pc:sldChg chg="modSp modNotes">
        <pc:chgData name="Chad Vidden" userId="S::cvidden@uwlax.edu::fa919fd6-03f8-48d0-9b95-10ac8c9672df" providerId="AD" clId="Web-{853A8C92-6F01-6F22-D30A-FE700E599270}" dt="2020-10-15T14:53:01.670" v="42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853A8C92-6F01-6F22-D30A-FE700E599270}" dt="2020-10-15T14:52:27.514" v="14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853A8C92-6F01-6F22-D30A-FE700E599270}" dt="2020-10-15T14:52:30.186" v="16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853A8C92-6F01-6F22-D30A-FE700E599270}" dt="2020-10-15T14:53:06.577" v="43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853A8C92-6F01-6F22-D30A-FE700E599270}" dt="2020-10-15T14:53:06.577" v="43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modSp">
        <pc:chgData name="Chad Vidden" userId="S::cvidden@uwlax.edu::fa919fd6-03f8-48d0-9b95-10ac8c9672df" providerId="AD" clId="Web-{853A8C92-6F01-6F22-D30A-FE700E599270}" dt="2020-10-15T14:53:23.405" v="53" actId="20577"/>
        <pc:sldMkLst>
          <pc:docMk/>
          <pc:sldMk cId="2413296860" sldId="269"/>
        </pc:sldMkLst>
        <pc:spChg chg="mod">
          <ac:chgData name="Chad Vidden" userId="S::cvidden@uwlax.edu::fa919fd6-03f8-48d0-9b95-10ac8c9672df" providerId="AD" clId="Web-{853A8C92-6F01-6F22-D30A-FE700E599270}" dt="2020-10-15T14:53:23.405" v="53" actId="20577"/>
          <ac:spMkLst>
            <pc:docMk/>
            <pc:sldMk cId="2413296860" sldId="269"/>
            <ac:spMk id="2" creationId="{F7FE907F-CC9C-46E3-8C49-29F1AB9200A6}"/>
          </ac:spMkLst>
        </pc:spChg>
      </pc:sldChg>
      <pc:sldChg chg="modSp">
        <pc:chgData name="Chad Vidden" userId="S::cvidden@uwlax.edu::fa919fd6-03f8-48d0-9b95-10ac8c9672df" providerId="AD" clId="Web-{853A8C92-6F01-6F22-D30A-FE700E599270}" dt="2020-10-15T14:53:19.561" v="50" actId="20577"/>
        <pc:sldMkLst>
          <pc:docMk/>
          <pc:sldMk cId="692642629" sldId="270"/>
        </pc:sldMkLst>
        <pc:spChg chg="mod">
          <ac:chgData name="Chad Vidden" userId="S::cvidden@uwlax.edu::fa919fd6-03f8-48d0-9b95-10ac8c9672df" providerId="AD" clId="Web-{853A8C92-6F01-6F22-D30A-FE700E599270}" dt="2020-10-15T14:53:19.561" v="50" actId="20577"/>
          <ac:spMkLst>
            <pc:docMk/>
            <pc:sldMk cId="692642629" sldId="270"/>
            <ac:spMk id="2" creationId="{56F2ABDA-ACC4-4D00-9465-D9A2C9DD00BD}"/>
          </ac:spMkLst>
        </pc:spChg>
      </pc:sldChg>
      <pc:sldChg chg="modSp new modNotes">
        <pc:chgData name="Chad Vidden" userId="S::cvidden@uwlax.edu::fa919fd6-03f8-48d0-9b95-10ac8c9672df" providerId="AD" clId="Web-{853A8C92-6F01-6F22-D30A-FE700E599270}" dt="2020-10-15T15:02:23.654" v="186"/>
        <pc:sldMkLst>
          <pc:docMk/>
          <pc:sldMk cId="2431648318" sldId="271"/>
        </pc:sldMkLst>
        <pc:spChg chg="mod">
          <ac:chgData name="Chad Vidden" userId="S::cvidden@uwlax.edu::fa919fd6-03f8-48d0-9b95-10ac8c9672df" providerId="AD" clId="Web-{853A8C92-6F01-6F22-D30A-FE700E599270}" dt="2020-10-15T14:59:55.545" v="78" actId="20577"/>
          <ac:spMkLst>
            <pc:docMk/>
            <pc:sldMk cId="2431648318" sldId="271"/>
            <ac:spMk id="2" creationId="{2E218ABA-0548-4CF1-B10C-955732A9F885}"/>
          </ac:spMkLst>
        </pc:spChg>
      </pc:sldChg>
      <pc:sldChg chg="del">
        <pc:chgData name="Chad Vidden" userId="S::cvidden@uwlax.edu::fa919fd6-03f8-48d0-9b95-10ac8c9672df" providerId="AD" clId="Web-{853A8C92-6F01-6F22-D30A-FE700E599270}" dt="2020-10-15T14:53:13.702" v="49"/>
        <pc:sldMkLst>
          <pc:docMk/>
          <pc:sldMk cId="2709773412" sldId="271"/>
        </pc:sldMkLst>
      </pc:sldChg>
      <pc:sldChg chg="del">
        <pc:chgData name="Chad Vidden" userId="S::cvidden@uwlax.edu::fa919fd6-03f8-48d0-9b95-10ac8c9672df" providerId="AD" clId="Web-{853A8C92-6F01-6F22-D30A-FE700E599270}" dt="2020-10-15T14:53:13.702" v="48"/>
        <pc:sldMkLst>
          <pc:docMk/>
          <pc:sldMk cId="513687121" sldId="272"/>
        </pc:sldMkLst>
      </pc:sldChg>
      <pc:sldChg chg="del">
        <pc:chgData name="Chad Vidden" userId="S::cvidden@uwlax.edu::fa919fd6-03f8-48d0-9b95-10ac8c9672df" providerId="AD" clId="Web-{853A8C92-6F01-6F22-D30A-FE700E599270}" dt="2020-10-15T14:53:13.702" v="47"/>
        <pc:sldMkLst>
          <pc:docMk/>
          <pc:sldMk cId="3828343146" sldId="273"/>
        </pc:sldMkLst>
      </pc:sldChg>
      <pc:sldChg chg="del">
        <pc:chgData name="Chad Vidden" userId="S::cvidden@uwlax.edu::fa919fd6-03f8-48d0-9b95-10ac8c9672df" providerId="AD" clId="Web-{853A8C92-6F01-6F22-D30A-FE700E599270}" dt="2020-10-15T14:53:13.702" v="46"/>
        <pc:sldMkLst>
          <pc:docMk/>
          <pc:sldMk cId="2645224648" sldId="274"/>
        </pc:sldMkLst>
      </pc:sldChg>
    </pc:docChg>
  </pc:docChgLst>
  <pc:docChgLst>
    <pc:chgData name="Chad Vidden" userId="S::cvidden@uwlax.edu::fa919fd6-03f8-48d0-9b95-10ac8c9672df" providerId="AD" clId="Web-{CEA23784-0BD6-2B2B-35D7-41A9FA5F780F}"/>
    <pc:docChg chg="modSld">
      <pc:chgData name="Chad Vidden" userId="S::cvidden@uwlax.edu::fa919fd6-03f8-48d0-9b95-10ac8c9672df" providerId="AD" clId="Web-{CEA23784-0BD6-2B2B-35D7-41A9FA5F780F}" dt="2020-09-03T15:43:25.902" v="34" actId="20577"/>
      <pc:docMkLst>
        <pc:docMk/>
      </pc:docMkLst>
      <pc:sldChg chg="modSp">
        <pc:chgData name="Chad Vidden" userId="S::cvidden@uwlax.edu::fa919fd6-03f8-48d0-9b95-10ac8c9672df" providerId="AD" clId="Web-{CEA23784-0BD6-2B2B-35D7-41A9FA5F780F}" dt="2020-09-03T15:43:25.902" v="3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EA23784-0BD6-2B2B-35D7-41A9FA5F780F}" dt="2020-09-03T15:43:25.902" v="33" actId="20577"/>
          <ac:spMkLst>
            <pc:docMk/>
            <pc:sldMk cId="3637318454" sldId="257"/>
            <ac:spMk id="2" creationId="{2E65DF66-721C-49F8-8A3B-ECA7E094359C}"/>
          </ac:spMkLst>
        </pc:spChg>
      </pc:sldChg>
    </pc:docChg>
  </pc:docChgLst>
  <pc:docChgLst>
    <pc:chgData name="Chad Vidden" userId="S::cvidden@uwlax.edu::fa919fd6-03f8-48d0-9b95-10ac8c9672df" providerId="AD" clId="Web-{BEC3D524-9F8C-1434-AEF1-8D47A7E37B99}"/>
    <pc:docChg chg="modSld">
      <pc:chgData name="Chad Vidden" userId="S::cvidden@uwlax.edu::fa919fd6-03f8-48d0-9b95-10ac8c9672df" providerId="AD" clId="Web-{BEC3D524-9F8C-1434-AEF1-8D47A7E37B99}" dt="2020-03-24T03:38:49.619" v="1"/>
      <pc:docMkLst>
        <pc:docMk/>
      </pc:docMkLst>
      <pc:sldChg chg="addSp delSp">
        <pc:chgData name="Chad Vidden" userId="S::cvidden@uwlax.edu::fa919fd6-03f8-48d0-9b95-10ac8c9672df" providerId="AD" clId="Web-{BEC3D524-9F8C-1434-AEF1-8D47A7E37B99}" dt="2020-03-24T03:38:49.619" v="1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BEC3D524-9F8C-1434-AEF1-8D47A7E37B99}" dt="2020-03-24T03:38:49.619" v="1"/>
          <ac:inkMkLst>
            <pc:docMk/>
            <pc:sldMk cId="2599349530" sldId="258"/>
            <ac:inkMk id="3" creationId="{7D09C427-8655-4896-9C16-D74CC98D3146}"/>
          </ac:inkMkLst>
        </pc:inkChg>
      </pc:sldChg>
    </pc:docChg>
  </pc:docChgLst>
  <pc:docChgLst>
    <pc:chgData name="Chad Vidden" userId="S::cvidden@uwlax.edu::fa919fd6-03f8-48d0-9b95-10ac8c9672df" providerId="AD" clId="Web-{933A9573-8E22-3878-6287-58A1397D5E16}"/>
    <pc:docChg chg="addSld delSld modSld">
      <pc:chgData name="Chad Vidden" userId="S::cvidden@uwlax.edu::fa919fd6-03f8-48d0-9b95-10ac8c9672df" providerId="AD" clId="Web-{933A9573-8E22-3878-6287-58A1397D5E16}" dt="2020-11-23T15:19:27.666" v="387"/>
      <pc:docMkLst>
        <pc:docMk/>
      </pc:docMkLst>
      <pc:sldChg chg="delSp modSp">
        <pc:chgData name="Chad Vidden" userId="S::cvidden@uwlax.edu::fa919fd6-03f8-48d0-9b95-10ac8c9672df" providerId="AD" clId="Web-{933A9573-8E22-3878-6287-58A1397D5E16}" dt="2020-11-23T15:09:19.579" v="3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933A9573-8E22-3878-6287-58A1397D5E16}" dt="2020-11-23T15:09:19.579" v="33" actId="20577"/>
          <ac:spMkLst>
            <pc:docMk/>
            <pc:sldMk cId="3637318454" sldId="257"/>
            <ac:spMk id="2" creationId="{2E65DF66-721C-49F8-8A3B-ECA7E094359C}"/>
          </ac:spMkLst>
        </pc:spChg>
        <pc:inkChg chg="del">
          <ac:chgData name="Chad Vidden" userId="S::cvidden@uwlax.edu::fa919fd6-03f8-48d0-9b95-10ac8c9672df" providerId="AD" clId="Web-{933A9573-8E22-3878-6287-58A1397D5E16}" dt="2020-11-23T15:09:08.390" v="4"/>
          <ac:inkMkLst>
            <pc:docMk/>
            <pc:sldMk cId="3637318454" sldId="257"/>
            <ac:inkMk id="5" creationId="{0469283A-11BE-4157-98C1-861F70716F0F}"/>
          </ac:inkMkLst>
        </pc:inkChg>
      </pc:sldChg>
      <pc:sldChg chg="delSp modSp">
        <pc:chgData name="Chad Vidden" userId="S::cvidden@uwlax.edu::fa919fd6-03f8-48d0-9b95-10ac8c9672df" providerId="AD" clId="Web-{933A9573-8E22-3878-6287-58A1397D5E16}" dt="2020-11-23T15:09:39.109" v="39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933A9573-8E22-3878-6287-58A1397D5E16}" dt="2020-11-23T15:09:32.922" v="36" actId="20577"/>
          <ac:spMkLst>
            <pc:docMk/>
            <pc:sldMk cId="541778303" sldId="263"/>
            <ac:spMk id="2" creationId="{CA451731-004D-47EF-B477-97CEF7BB49D9}"/>
          </ac:spMkLst>
        </pc:spChg>
        <pc:inkChg chg="del">
          <ac:chgData name="Chad Vidden" userId="S::cvidden@uwlax.edu::fa919fd6-03f8-48d0-9b95-10ac8c9672df" providerId="AD" clId="Web-{933A9573-8E22-3878-6287-58A1397D5E16}" dt="2020-11-23T15:09:39.109" v="39"/>
          <ac:inkMkLst>
            <pc:docMk/>
            <pc:sldMk cId="541778303" sldId="263"/>
            <ac:inkMk id="4" creationId="{C10CC7F0-19FE-4C8E-9E00-EEC8CE59D88B}"/>
          </ac:inkMkLst>
        </pc:inkChg>
      </pc:sldChg>
      <pc:sldChg chg="modSp new modNotes">
        <pc:chgData name="Chad Vidden" userId="S::cvidden@uwlax.edu::fa919fd6-03f8-48d0-9b95-10ac8c9672df" providerId="AD" clId="Web-{933A9573-8E22-3878-6287-58A1397D5E16}" dt="2020-11-23T15:14:04.372" v="143"/>
        <pc:sldMkLst>
          <pc:docMk/>
          <pc:sldMk cId="871916188" sldId="264"/>
        </pc:sldMkLst>
        <pc:spChg chg="mod">
          <ac:chgData name="Chad Vidden" userId="S::cvidden@uwlax.edu::fa919fd6-03f8-48d0-9b95-10ac8c9672df" providerId="AD" clId="Web-{933A9573-8E22-3878-6287-58A1397D5E16}" dt="2020-11-23T15:12:03.514" v="89" actId="20577"/>
          <ac:spMkLst>
            <pc:docMk/>
            <pc:sldMk cId="871916188" sldId="264"/>
            <ac:spMk id="2" creationId="{C5C08571-0B4C-48B7-B89C-EFAD0CEC630B}"/>
          </ac:spMkLst>
        </pc:spChg>
      </pc:sldChg>
      <pc:sldChg chg="del">
        <pc:chgData name="Chad Vidden" userId="S::cvidden@uwlax.edu::fa919fd6-03f8-48d0-9b95-10ac8c9672df" providerId="AD" clId="Web-{933A9573-8E22-3878-6287-58A1397D5E16}" dt="2020-11-23T15:09:51.656" v="44"/>
        <pc:sldMkLst>
          <pc:docMk/>
          <pc:sldMk cId="1356092233" sldId="264"/>
        </pc:sldMkLst>
      </pc:sldChg>
      <pc:sldChg chg="modSp new modNotes">
        <pc:chgData name="Chad Vidden" userId="S::cvidden@uwlax.edu::fa919fd6-03f8-48d0-9b95-10ac8c9672df" providerId="AD" clId="Web-{933A9573-8E22-3878-6287-58A1397D5E16}" dt="2020-11-23T15:18:13.979" v="311"/>
        <pc:sldMkLst>
          <pc:docMk/>
          <pc:sldMk cId="214894095" sldId="265"/>
        </pc:sldMkLst>
        <pc:spChg chg="mod">
          <ac:chgData name="Chad Vidden" userId="S::cvidden@uwlax.edu::fa919fd6-03f8-48d0-9b95-10ac8c9672df" providerId="AD" clId="Web-{933A9573-8E22-3878-6287-58A1397D5E16}" dt="2020-11-23T15:15:19.684" v="170" actId="20577"/>
          <ac:spMkLst>
            <pc:docMk/>
            <pc:sldMk cId="214894095" sldId="265"/>
            <ac:spMk id="2" creationId="{3D638EFA-6813-4D54-8216-7CA9E6FCE0DD}"/>
          </ac:spMkLst>
        </pc:spChg>
      </pc:sldChg>
      <pc:sldChg chg="del">
        <pc:chgData name="Chad Vidden" userId="S::cvidden@uwlax.edu::fa919fd6-03f8-48d0-9b95-10ac8c9672df" providerId="AD" clId="Web-{933A9573-8E22-3878-6287-58A1397D5E16}" dt="2020-11-23T15:09:47.359" v="43"/>
        <pc:sldMkLst>
          <pc:docMk/>
          <pc:sldMk cId="717437616" sldId="265"/>
        </pc:sldMkLst>
      </pc:sldChg>
      <pc:sldChg chg="del">
        <pc:chgData name="Chad Vidden" userId="S::cvidden@uwlax.edu::fa919fd6-03f8-48d0-9b95-10ac8c9672df" providerId="AD" clId="Web-{933A9573-8E22-3878-6287-58A1397D5E16}" dt="2020-11-23T15:09:47.359" v="42"/>
        <pc:sldMkLst>
          <pc:docMk/>
          <pc:sldMk cId="668365534" sldId="266"/>
        </pc:sldMkLst>
      </pc:sldChg>
      <pc:sldChg chg="modSp new modNotes">
        <pc:chgData name="Chad Vidden" userId="S::cvidden@uwlax.edu::fa919fd6-03f8-48d0-9b95-10ac8c9672df" providerId="AD" clId="Web-{933A9573-8E22-3878-6287-58A1397D5E16}" dt="2020-11-23T15:17:01.511" v="248"/>
        <pc:sldMkLst>
          <pc:docMk/>
          <pc:sldMk cId="2156492220" sldId="266"/>
        </pc:sldMkLst>
        <pc:spChg chg="mod">
          <ac:chgData name="Chad Vidden" userId="S::cvidden@uwlax.edu::fa919fd6-03f8-48d0-9b95-10ac8c9672df" providerId="AD" clId="Web-{933A9573-8E22-3878-6287-58A1397D5E16}" dt="2020-11-23T15:16:14.684" v="207" actId="20577"/>
          <ac:spMkLst>
            <pc:docMk/>
            <pc:sldMk cId="2156492220" sldId="266"/>
            <ac:spMk id="2" creationId="{2A504D79-B9A6-453F-AFDC-C6E0ABF12AA9}"/>
          </ac:spMkLst>
        </pc:spChg>
      </pc:sldChg>
      <pc:sldChg chg="modSp new modNotes">
        <pc:chgData name="Chad Vidden" userId="S::cvidden@uwlax.edu::fa919fd6-03f8-48d0-9b95-10ac8c9672df" providerId="AD" clId="Web-{933A9573-8E22-3878-6287-58A1397D5E16}" dt="2020-11-23T15:17:32.339" v="276"/>
        <pc:sldMkLst>
          <pc:docMk/>
          <pc:sldMk cId="993393918" sldId="267"/>
        </pc:sldMkLst>
        <pc:spChg chg="mod">
          <ac:chgData name="Chad Vidden" userId="S::cvidden@uwlax.edu::fa919fd6-03f8-48d0-9b95-10ac8c9672df" providerId="AD" clId="Web-{933A9573-8E22-3878-6287-58A1397D5E16}" dt="2020-11-23T15:17:06.652" v="264" actId="20577"/>
          <ac:spMkLst>
            <pc:docMk/>
            <pc:sldMk cId="993393918" sldId="267"/>
            <ac:spMk id="2" creationId="{49913F68-9590-4074-891D-E98F06E919B1}"/>
          </ac:spMkLst>
        </pc:spChg>
      </pc:sldChg>
      <pc:sldChg chg="del">
        <pc:chgData name="Chad Vidden" userId="S::cvidden@uwlax.edu::fa919fd6-03f8-48d0-9b95-10ac8c9672df" providerId="AD" clId="Web-{933A9573-8E22-3878-6287-58A1397D5E16}" dt="2020-11-23T15:09:47.327" v="41"/>
        <pc:sldMkLst>
          <pc:docMk/>
          <pc:sldMk cId="3655219835" sldId="267"/>
        </pc:sldMkLst>
      </pc:sldChg>
      <pc:sldChg chg="modSp new modNotes">
        <pc:chgData name="Chad Vidden" userId="S::cvidden@uwlax.edu::fa919fd6-03f8-48d0-9b95-10ac8c9672df" providerId="AD" clId="Web-{933A9573-8E22-3878-6287-58A1397D5E16}" dt="2020-11-23T15:19:27.666" v="387"/>
        <pc:sldMkLst>
          <pc:docMk/>
          <pc:sldMk cId="2807002167" sldId="268"/>
        </pc:sldMkLst>
        <pc:spChg chg="mod">
          <ac:chgData name="Chad Vidden" userId="S::cvidden@uwlax.edu::fa919fd6-03f8-48d0-9b95-10ac8c9672df" providerId="AD" clId="Web-{933A9573-8E22-3878-6287-58A1397D5E16}" dt="2020-11-23T15:19:10.151" v="341" actId="20577"/>
          <ac:spMkLst>
            <pc:docMk/>
            <pc:sldMk cId="2807002167" sldId="268"/>
            <ac:spMk id="2" creationId="{5F8993E5-AA49-466E-A5FF-5E506D3EC244}"/>
          </ac:spMkLst>
        </pc:spChg>
      </pc:sldChg>
      <pc:sldChg chg="del">
        <pc:chgData name="Chad Vidden" userId="S::cvidden@uwlax.edu::fa919fd6-03f8-48d0-9b95-10ac8c9672df" providerId="AD" clId="Web-{933A9573-8E22-3878-6287-58A1397D5E16}" dt="2020-11-23T15:09:47.296" v="40"/>
        <pc:sldMkLst>
          <pc:docMk/>
          <pc:sldMk cId="3014131953" sldId="268"/>
        </pc:sldMkLst>
      </pc:sldChg>
    </pc:docChg>
  </pc:docChgLst>
  <pc:docChgLst>
    <pc:chgData name="Chad Vidden" userId="S::cvidden@uwlax.edu::fa919fd6-03f8-48d0-9b95-10ac8c9672df" providerId="AD" clId="Web-{B0952B8D-BEC4-DA76-B965-84A631F6CC09}"/>
    <pc:docChg chg="addSld delSld modSld sldOrd">
      <pc:chgData name="Chad Vidden" userId="S::cvidden@uwlax.edu::fa919fd6-03f8-48d0-9b95-10ac8c9672df" providerId="AD" clId="Web-{B0952B8D-BEC4-DA76-B965-84A631F6CC09}" dt="2020-11-24T17:09:19.001" v="662" actId="20577"/>
      <pc:docMkLst>
        <pc:docMk/>
      </pc:docMkLst>
      <pc:sldChg chg="modSp">
        <pc:chgData name="Chad Vidden" userId="S::cvidden@uwlax.edu::fa919fd6-03f8-48d0-9b95-10ac8c9672df" providerId="AD" clId="Web-{B0952B8D-BEC4-DA76-B965-84A631F6CC09}" dt="2020-11-24T15:51:23.399" v="7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B0952B8D-BEC4-DA76-B965-84A631F6CC09}" dt="2020-11-24T15:49:17.150" v="24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B0952B8D-BEC4-DA76-B965-84A631F6CC09}" dt="2020-11-24T15:51:23.399" v="73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B0952B8D-BEC4-DA76-B965-84A631F6CC09}" dt="2020-11-24T15:51:32.149" v="80"/>
        <pc:sldMkLst>
          <pc:docMk/>
          <pc:sldMk cId="871916188" sldId="264"/>
        </pc:sldMkLst>
      </pc:sldChg>
      <pc:sldChg chg="del">
        <pc:chgData name="Chad Vidden" userId="S::cvidden@uwlax.edu::fa919fd6-03f8-48d0-9b95-10ac8c9672df" providerId="AD" clId="Web-{B0952B8D-BEC4-DA76-B965-84A631F6CC09}" dt="2020-11-24T15:51:32.149" v="79"/>
        <pc:sldMkLst>
          <pc:docMk/>
          <pc:sldMk cId="258171614" sldId="265"/>
        </pc:sldMkLst>
      </pc:sldChg>
      <pc:sldChg chg="del">
        <pc:chgData name="Chad Vidden" userId="S::cvidden@uwlax.edu::fa919fd6-03f8-48d0-9b95-10ac8c9672df" providerId="AD" clId="Web-{B0952B8D-BEC4-DA76-B965-84A631F6CC09}" dt="2020-11-24T15:51:32.134" v="78"/>
        <pc:sldMkLst>
          <pc:docMk/>
          <pc:sldMk cId="1763727963" sldId="266"/>
        </pc:sldMkLst>
      </pc:sldChg>
      <pc:sldChg chg="del">
        <pc:chgData name="Chad Vidden" userId="S::cvidden@uwlax.edu::fa919fd6-03f8-48d0-9b95-10ac8c9672df" providerId="AD" clId="Web-{B0952B8D-BEC4-DA76-B965-84A631F6CC09}" dt="2020-11-24T15:51:32.134" v="77"/>
        <pc:sldMkLst>
          <pc:docMk/>
          <pc:sldMk cId="2439765342" sldId="267"/>
        </pc:sldMkLst>
      </pc:sldChg>
      <pc:sldChg chg="del">
        <pc:chgData name="Chad Vidden" userId="S::cvidden@uwlax.edu::fa919fd6-03f8-48d0-9b95-10ac8c9672df" providerId="AD" clId="Web-{B0952B8D-BEC4-DA76-B965-84A631F6CC09}" dt="2020-11-24T15:51:32.134" v="76"/>
        <pc:sldMkLst>
          <pc:docMk/>
          <pc:sldMk cId="3779619995" sldId="268"/>
        </pc:sldMkLst>
      </pc:sldChg>
      <pc:sldChg chg="modSp ord">
        <pc:chgData name="Chad Vidden" userId="S::cvidden@uwlax.edu::fa919fd6-03f8-48d0-9b95-10ac8c9672df" providerId="AD" clId="Web-{B0952B8D-BEC4-DA76-B965-84A631F6CC09}" dt="2020-11-24T17:09:19.001" v="661" actId="20577"/>
        <pc:sldMkLst>
          <pc:docMk/>
          <pc:sldMk cId="1875892835" sldId="270"/>
        </pc:sldMkLst>
        <pc:spChg chg="mod">
          <ac:chgData name="Chad Vidden" userId="S::cvidden@uwlax.edu::fa919fd6-03f8-48d0-9b95-10ac8c9672df" providerId="AD" clId="Web-{B0952B8D-BEC4-DA76-B965-84A631F6CC09}" dt="2020-11-24T17:09:19.001" v="661" actId="20577"/>
          <ac:spMkLst>
            <pc:docMk/>
            <pc:sldMk cId="1875892835" sldId="270"/>
            <ac:spMk id="3" creationId="{0876F416-AC4F-460D-BBDE-607EAA04CD58}"/>
          </ac:spMkLst>
        </pc:spChg>
      </pc:sldChg>
      <pc:sldChg chg="modSp new modNotes">
        <pc:chgData name="Chad Vidden" userId="S::cvidden@uwlax.edu::fa919fd6-03f8-48d0-9b95-10ac8c9672df" providerId="AD" clId="Web-{B0952B8D-BEC4-DA76-B965-84A631F6CC09}" dt="2020-11-24T15:54:10.867" v="220"/>
        <pc:sldMkLst>
          <pc:docMk/>
          <pc:sldMk cId="4088618661" sldId="271"/>
        </pc:sldMkLst>
        <pc:spChg chg="mod">
          <ac:chgData name="Chad Vidden" userId="S::cvidden@uwlax.edu::fa919fd6-03f8-48d0-9b95-10ac8c9672df" providerId="AD" clId="Web-{B0952B8D-BEC4-DA76-B965-84A631F6CC09}" dt="2020-11-24T15:51:55.665" v="111" actId="20577"/>
          <ac:spMkLst>
            <pc:docMk/>
            <pc:sldMk cId="4088618661" sldId="271"/>
            <ac:spMk id="2" creationId="{58D3EF7E-4E54-4EA6-A3DB-2AA34163C129}"/>
          </ac:spMkLst>
        </pc:spChg>
      </pc:sldChg>
      <pc:sldChg chg="modSp new modNotes">
        <pc:chgData name="Chad Vidden" userId="S::cvidden@uwlax.edu::fa919fd6-03f8-48d0-9b95-10ac8c9672df" providerId="AD" clId="Web-{B0952B8D-BEC4-DA76-B965-84A631F6CC09}" dt="2020-11-24T16:58:51.099" v="629"/>
        <pc:sldMkLst>
          <pc:docMk/>
          <pc:sldMk cId="551877883" sldId="272"/>
        </pc:sldMkLst>
        <pc:spChg chg="mod">
          <ac:chgData name="Chad Vidden" userId="S::cvidden@uwlax.edu::fa919fd6-03f8-48d0-9b95-10ac8c9672df" providerId="AD" clId="Web-{B0952B8D-BEC4-DA76-B965-84A631F6CC09}" dt="2020-11-24T15:54:20.210" v="233" actId="20577"/>
          <ac:spMkLst>
            <pc:docMk/>
            <pc:sldMk cId="551877883" sldId="272"/>
            <ac:spMk id="2" creationId="{45CF4DF8-B379-4A15-9C30-5C6AFEC76382}"/>
          </ac:spMkLst>
        </pc:spChg>
      </pc:sldChg>
      <pc:sldChg chg="modSp new modNotes">
        <pc:chgData name="Chad Vidden" userId="S::cvidden@uwlax.edu::fa919fd6-03f8-48d0-9b95-10ac8c9672df" providerId="AD" clId="Web-{B0952B8D-BEC4-DA76-B965-84A631F6CC09}" dt="2020-11-24T16:44:53.120" v="462"/>
        <pc:sldMkLst>
          <pc:docMk/>
          <pc:sldMk cId="965882620" sldId="273"/>
        </pc:sldMkLst>
        <pc:spChg chg="mod">
          <ac:chgData name="Chad Vidden" userId="S::cvidden@uwlax.edu::fa919fd6-03f8-48d0-9b95-10ac8c9672df" providerId="AD" clId="Web-{B0952B8D-BEC4-DA76-B965-84A631F6CC09}" dt="2020-11-24T15:54:35.726" v="278" actId="20577"/>
          <ac:spMkLst>
            <pc:docMk/>
            <pc:sldMk cId="965882620" sldId="273"/>
            <ac:spMk id="2" creationId="{DC1EDD49-13B3-4767-B8F8-F6B3F55E39A0}"/>
          </ac:spMkLst>
        </pc:spChg>
      </pc:sldChg>
      <pc:sldChg chg="modSp new modNotes">
        <pc:chgData name="Chad Vidden" userId="S::cvidden@uwlax.edu::fa919fd6-03f8-48d0-9b95-10ac8c9672df" providerId="AD" clId="Web-{B0952B8D-BEC4-DA76-B965-84A631F6CC09}" dt="2020-11-24T16:47:06.556" v="597"/>
        <pc:sldMkLst>
          <pc:docMk/>
          <pc:sldMk cId="3835206751" sldId="274"/>
        </pc:sldMkLst>
        <pc:spChg chg="mod">
          <ac:chgData name="Chad Vidden" userId="S::cvidden@uwlax.edu::fa919fd6-03f8-48d0-9b95-10ac8c9672df" providerId="AD" clId="Web-{B0952B8D-BEC4-DA76-B965-84A631F6CC09}" dt="2020-11-24T15:55:05.382" v="341" actId="20577"/>
          <ac:spMkLst>
            <pc:docMk/>
            <pc:sldMk cId="3835206751" sldId="274"/>
            <ac:spMk id="2" creationId="{201646F7-2EB3-4C46-8811-3F38335B4A48}"/>
          </ac:spMkLst>
        </pc:spChg>
      </pc:sldChg>
      <pc:sldChg chg="modSp new">
        <pc:chgData name="Chad Vidden" userId="S::cvidden@uwlax.edu::fa919fd6-03f8-48d0-9b95-10ac8c9672df" providerId="AD" clId="Web-{B0952B8D-BEC4-DA76-B965-84A631F6CC09}" dt="2020-11-24T16:46:00.775" v="517" actId="20577"/>
        <pc:sldMkLst>
          <pc:docMk/>
          <pc:sldMk cId="3165589060" sldId="275"/>
        </pc:sldMkLst>
        <pc:spChg chg="mod">
          <ac:chgData name="Chad Vidden" userId="S::cvidden@uwlax.edu::fa919fd6-03f8-48d0-9b95-10ac8c9672df" providerId="AD" clId="Web-{B0952B8D-BEC4-DA76-B965-84A631F6CC09}" dt="2020-11-24T16:46:00.775" v="517" actId="20577"/>
          <ac:spMkLst>
            <pc:docMk/>
            <pc:sldMk cId="3165589060" sldId="275"/>
            <ac:spMk id="2" creationId="{85A242A9-2304-4EA6-9CEB-7EAFADBCD0AC}"/>
          </ac:spMkLst>
        </pc:spChg>
      </pc:sldChg>
    </pc:docChg>
  </pc:docChgLst>
  <pc:docChgLst>
    <pc:chgData name="Chad Vidden" userId="S::cvidden@uwlax.edu::fa919fd6-03f8-48d0-9b95-10ac8c9672df" providerId="AD" clId="Web-{1122C96E-0C0D-6E7C-3469-44DF8BD9CE0E}"/>
    <pc:docChg chg="addSld delSld modSld">
      <pc:chgData name="Chad Vidden" userId="S::cvidden@uwlax.edu::fa919fd6-03f8-48d0-9b95-10ac8c9672df" providerId="AD" clId="Web-{1122C96E-0C0D-6E7C-3469-44DF8BD9CE0E}" dt="2020-10-13T15:45:57.513" v="533"/>
      <pc:docMkLst>
        <pc:docMk/>
      </pc:docMkLst>
      <pc:sldChg chg="modSp">
        <pc:chgData name="Chad Vidden" userId="S::cvidden@uwlax.edu::fa919fd6-03f8-48d0-9b95-10ac8c9672df" providerId="AD" clId="Web-{1122C96E-0C0D-6E7C-3469-44DF8BD9CE0E}" dt="2020-10-13T15:36:00.302" v="8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1122C96E-0C0D-6E7C-3469-44DF8BD9CE0E}" dt="2020-10-13T15:33:05.430" v="13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1122C96E-0C0D-6E7C-3469-44DF8BD9CE0E}" dt="2020-10-13T15:36:00.302" v="83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1122C96E-0C0D-6E7C-3469-44DF8BD9CE0E}" dt="2020-10-13T15:36:05.912" v="89"/>
        <pc:sldMkLst>
          <pc:docMk/>
          <pc:sldMk cId="56278089" sldId="264"/>
        </pc:sldMkLst>
      </pc:sldChg>
      <pc:sldChg chg="modSp new modNotes">
        <pc:chgData name="Chad Vidden" userId="S::cvidden@uwlax.edu::fa919fd6-03f8-48d0-9b95-10ac8c9672df" providerId="AD" clId="Web-{1122C96E-0C0D-6E7C-3469-44DF8BD9CE0E}" dt="2020-10-13T15:38:54.316" v="243"/>
        <pc:sldMkLst>
          <pc:docMk/>
          <pc:sldMk cId="428979655" sldId="264"/>
        </pc:sldMkLst>
        <pc:spChg chg="mod">
          <ac:chgData name="Chad Vidden" userId="S::cvidden@uwlax.edu::fa919fd6-03f8-48d0-9b95-10ac8c9672df" providerId="AD" clId="Web-{1122C96E-0C0D-6E7C-3469-44DF8BD9CE0E}" dt="2020-10-13T15:36:57.145" v="128" actId="20577"/>
          <ac:spMkLst>
            <pc:docMk/>
            <pc:sldMk cId="428979655" sldId="264"/>
            <ac:spMk id="2" creationId="{1A23D086-7A85-441B-8CE7-6583A391ABDD}"/>
          </ac:spMkLst>
        </pc:spChg>
      </pc:sldChg>
      <pc:sldChg chg="modSp new modNotes">
        <pc:chgData name="Chad Vidden" userId="S::cvidden@uwlax.edu::fa919fd6-03f8-48d0-9b95-10ac8c9672df" providerId="AD" clId="Web-{1122C96E-0C0D-6E7C-3469-44DF8BD9CE0E}" dt="2020-10-13T15:39:46.206" v="305"/>
        <pc:sldMkLst>
          <pc:docMk/>
          <pc:sldMk cId="1609446771" sldId="265"/>
        </pc:sldMkLst>
        <pc:spChg chg="mod">
          <ac:chgData name="Chad Vidden" userId="S::cvidden@uwlax.edu::fa919fd6-03f8-48d0-9b95-10ac8c9672df" providerId="AD" clId="Web-{1122C96E-0C0D-6E7C-3469-44DF8BD9CE0E}" dt="2020-10-13T15:39:08.581" v="267" actId="20577"/>
          <ac:spMkLst>
            <pc:docMk/>
            <pc:sldMk cId="1609446771" sldId="265"/>
            <ac:spMk id="2" creationId="{53149162-D754-4CF9-8422-F6F25380D229}"/>
          </ac:spMkLst>
        </pc:spChg>
      </pc:sldChg>
      <pc:sldChg chg="del">
        <pc:chgData name="Chad Vidden" userId="S::cvidden@uwlax.edu::fa919fd6-03f8-48d0-9b95-10ac8c9672df" providerId="AD" clId="Web-{1122C96E-0C0D-6E7C-3469-44DF8BD9CE0E}" dt="2020-10-13T15:36:05.912" v="87"/>
        <pc:sldMkLst>
          <pc:docMk/>
          <pc:sldMk cId="3843921896" sldId="265"/>
        </pc:sldMkLst>
      </pc:sldChg>
      <pc:sldChg chg="del">
        <pc:chgData name="Chad Vidden" userId="S::cvidden@uwlax.edu::fa919fd6-03f8-48d0-9b95-10ac8c9672df" providerId="AD" clId="Web-{1122C96E-0C0D-6E7C-3469-44DF8BD9CE0E}" dt="2020-10-13T15:36:05.912" v="86"/>
        <pc:sldMkLst>
          <pc:docMk/>
          <pc:sldMk cId="1670785028" sldId="266"/>
        </pc:sldMkLst>
      </pc:sldChg>
      <pc:sldChg chg="modSp new modNotes">
        <pc:chgData name="Chad Vidden" userId="S::cvidden@uwlax.edu::fa919fd6-03f8-48d0-9b95-10ac8c9672df" providerId="AD" clId="Web-{1122C96E-0C0D-6E7C-3469-44DF8BD9CE0E}" dt="2020-10-13T15:43:01.438" v="414"/>
        <pc:sldMkLst>
          <pc:docMk/>
          <pc:sldMk cId="3601284049" sldId="266"/>
        </pc:sldMkLst>
        <pc:spChg chg="mod">
          <ac:chgData name="Chad Vidden" userId="S::cvidden@uwlax.edu::fa919fd6-03f8-48d0-9b95-10ac8c9672df" providerId="AD" clId="Web-{1122C96E-0C0D-6E7C-3469-44DF8BD9CE0E}" dt="2020-10-13T15:41:06.548" v="339" actId="20577"/>
          <ac:spMkLst>
            <pc:docMk/>
            <pc:sldMk cId="3601284049" sldId="266"/>
            <ac:spMk id="2" creationId="{D5A618E4-F148-48CA-9C16-E40143B18BEE}"/>
          </ac:spMkLst>
        </pc:spChg>
      </pc:sldChg>
      <pc:sldChg chg="del">
        <pc:chgData name="Chad Vidden" userId="S::cvidden@uwlax.edu::fa919fd6-03f8-48d0-9b95-10ac8c9672df" providerId="AD" clId="Web-{1122C96E-0C0D-6E7C-3469-44DF8BD9CE0E}" dt="2020-10-13T15:36:05.912" v="88"/>
        <pc:sldMkLst>
          <pc:docMk/>
          <pc:sldMk cId="3727316081" sldId="267"/>
        </pc:sldMkLst>
      </pc:sldChg>
      <pc:sldChg chg="addSp modSp new modNotes">
        <pc:chgData name="Chad Vidden" userId="S::cvidden@uwlax.edu::fa919fd6-03f8-48d0-9b95-10ac8c9672df" providerId="AD" clId="Web-{1122C96E-0C0D-6E7C-3469-44DF8BD9CE0E}" dt="2020-10-13T15:45:57.513" v="533"/>
        <pc:sldMkLst>
          <pc:docMk/>
          <pc:sldMk cId="4237518565" sldId="267"/>
        </pc:sldMkLst>
        <pc:spChg chg="mod">
          <ac:chgData name="Chad Vidden" userId="S::cvidden@uwlax.edu::fa919fd6-03f8-48d0-9b95-10ac8c9672df" providerId="AD" clId="Web-{1122C96E-0C0D-6E7C-3469-44DF8BD9CE0E}" dt="2020-10-13T15:43:22.765" v="468" actId="20577"/>
          <ac:spMkLst>
            <pc:docMk/>
            <pc:sldMk cId="4237518565" sldId="267"/>
            <ac:spMk id="2" creationId="{A5EC425B-A354-4221-A72D-1E52A9ED5AFA}"/>
          </ac:spMkLst>
        </pc:spChg>
        <pc:spChg chg="add mod">
          <ac:chgData name="Chad Vidden" userId="S::cvidden@uwlax.edu::fa919fd6-03f8-48d0-9b95-10ac8c9672df" providerId="AD" clId="Web-{1122C96E-0C0D-6E7C-3469-44DF8BD9CE0E}" dt="2020-10-13T15:45:54.420" v="531"/>
          <ac:spMkLst>
            <pc:docMk/>
            <pc:sldMk cId="4237518565" sldId="267"/>
            <ac:spMk id="4" creationId="{79962711-5A2F-4B17-AF47-8DD96036AE6A}"/>
          </ac:spMkLst>
        </pc:spChg>
        <pc:spChg chg="add mod">
          <ac:chgData name="Chad Vidden" userId="S::cvidden@uwlax.edu::fa919fd6-03f8-48d0-9b95-10ac8c9672df" providerId="AD" clId="Web-{1122C96E-0C0D-6E7C-3469-44DF8BD9CE0E}" dt="2020-10-13T15:45:57.513" v="533"/>
          <ac:spMkLst>
            <pc:docMk/>
            <pc:sldMk cId="4237518565" sldId="267"/>
            <ac:spMk id="5" creationId="{E8D21213-5C2A-4E0F-8DE5-C514B9985630}"/>
          </ac:spMkLst>
        </pc:spChg>
      </pc:sldChg>
      <pc:sldChg chg="del">
        <pc:chgData name="Chad Vidden" userId="S::cvidden@uwlax.edu::fa919fd6-03f8-48d0-9b95-10ac8c9672df" providerId="AD" clId="Web-{1122C96E-0C0D-6E7C-3469-44DF8BD9CE0E}" dt="2020-10-13T15:36:05.912" v="85"/>
        <pc:sldMkLst>
          <pc:docMk/>
          <pc:sldMk cId="1473843802" sldId="268"/>
        </pc:sldMkLst>
      </pc:sldChg>
      <pc:sldChg chg="modSp add replId modNotes">
        <pc:chgData name="Chad Vidden" userId="S::cvidden@uwlax.edu::fa919fd6-03f8-48d0-9b95-10ac8c9672df" providerId="AD" clId="Web-{1122C96E-0C0D-6E7C-3469-44DF8BD9CE0E}" dt="2020-10-13T15:42:58.203" v="412"/>
        <pc:sldMkLst>
          <pc:docMk/>
          <pc:sldMk cId="3303830101" sldId="268"/>
        </pc:sldMkLst>
        <pc:spChg chg="mod">
          <ac:chgData name="Chad Vidden" userId="S::cvidden@uwlax.edu::fa919fd6-03f8-48d0-9b95-10ac8c9672df" providerId="AD" clId="Web-{1122C96E-0C0D-6E7C-3469-44DF8BD9CE0E}" dt="2020-10-13T15:42:39.094" v="395" actId="20577"/>
          <ac:spMkLst>
            <pc:docMk/>
            <pc:sldMk cId="3303830101" sldId="268"/>
            <ac:spMk id="2" creationId="{D5A618E4-F148-48CA-9C16-E40143B18BEE}"/>
          </ac:spMkLst>
        </pc:spChg>
      </pc:sldChg>
      <pc:sldChg chg="new del">
        <pc:chgData name="Chad Vidden" userId="S::cvidden@uwlax.edu::fa919fd6-03f8-48d0-9b95-10ac8c9672df" providerId="AD" clId="Web-{1122C96E-0C0D-6E7C-3469-44DF8BD9CE0E}" dt="2020-10-13T15:44:50.436" v="529"/>
        <pc:sldMkLst>
          <pc:docMk/>
          <pc:sldMk cId="441215121" sldId="269"/>
        </pc:sldMkLst>
      </pc:sldChg>
    </pc:docChg>
  </pc:docChgLst>
  <pc:docChgLst>
    <pc:chgData name="Chad Vidden" userId="S::cvidden@uwlax.edu::fa919fd6-03f8-48d0-9b95-10ac8c9672df" providerId="AD" clId="Web-{E091B069-E8E7-BD7B-7AB1-8B2E78BA9FAD}"/>
    <pc:docChg chg="modSld">
      <pc:chgData name="Chad Vidden" userId="S::cvidden@uwlax.edu::fa919fd6-03f8-48d0-9b95-10ac8c9672df" providerId="AD" clId="Web-{E091B069-E8E7-BD7B-7AB1-8B2E78BA9FAD}" dt="2020-03-24T02:56:13.228" v="75" actId="20577"/>
      <pc:docMkLst>
        <pc:docMk/>
      </pc:docMkLst>
      <pc:sldChg chg="modSp">
        <pc:chgData name="Chad Vidden" userId="S::cvidden@uwlax.edu::fa919fd6-03f8-48d0-9b95-10ac8c9672df" providerId="AD" clId="Web-{E091B069-E8E7-BD7B-7AB1-8B2E78BA9FAD}" dt="2020-03-24T02:56:13.228" v="7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091B069-E8E7-BD7B-7AB1-8B2E78BA9FAD}" dt="2020-03-24T02:56:13.228" v="74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EC999A11-594B-0EBB-2DBE-EA32EF12661E}"/>
    <pc:docChg chg="addSld delSld modSld">
      <pc:chgData name="Chad Vidden" userId="S::cvidden@uwlax.edu::fa919fd6-03f8-48d0-9b95-10ac8c9672df" providerId="AD" clId="Web-{EC999A11-594B-0EBB-2DBE-EA32EF12661E}" dt="2020-11-24T20:29:05.349" v="600" actId="20577"/>
      <pc:docMkLst>
        <pc:docMk/>
      </pc:docMkLst>
      <pc:sldChg chg="modSp modNotes">
        <pc:chgData name="Chad Vidden" userId="S::cvidden@uwlax.edu::fa919fd6-03f8-48d0-9b95-10ac8c9672df" providerId="AD" clId="Web-{EC999A11-594B-0EBB-2DBE-EA32EF12661E}" dt="2020-11-24T20:20:26.180" v="490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EC999A11-594B-0EBB-2DBE-EA32EF12661E}" dt="2020-11-24T20:04:34.360" v="52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EC999A11-594B-0EBB-2DBE-EA32EF12661E}" dt="2020-11-24T20:04:40.376" v="57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EC999A11-594B-0EBB-2DBE-EA32EF12661E}" dt="2020-11-24T20:29:05.349" v="599" actId="20577"/>
        <pc:sldMkLst>
          <pc:docMk/>
          <pc:sldMk cId="1875892835" sldId="270"/>
        </pc:sldMkLst>
        <pc:spChg chg="mod">
          <ac:chgData name="Chad Vidden" userId="S::cvidden@uwlax.edu::fa919fd6-03f8-48d0-9b95-10ac8c9672df" providerId="AD" clId="Web-{EC999A11-594B-0EBB-2DBE-EA32EF12661E}" dt="2020-11-24T20:29:05.349" v="599" actId="20577"/>
          <ac:spMkLst>
            <pc:docMk/>
            <pc:sldMk cId="1875892835" sldId="270"/>
            <ac:spMk id="3" creationId="{0876F416-AC4F-460D-BBDE-607EAA04CD58}"/>
          </ac:spMkLst>
        </pc:spChg>
      </pc:sldChg>
      <pc:sldChg chg="modSp new modNotes">
        <pc:chgData name="Chad Vidden" userId="S::cvidden@uwlax.edu::fa919fd6-03f8-48d0-9b95-10ac8c9672df" providerId="AD" clId="Web-{EC999A11-594B-0EBB-2DBE-EA32EF12661E}" dt="2020-11-24T20:21:50.010" v="525"/>
        <pc:sldMkLst>
          <pc:docMk/>
          <pc:sldMk cId="1534987282" sldId="271"/>
        </pc:sldMkLst>
        <pc:spChg chg="mod">
          <ac:chgData name="Chad Vidden" userId="S::cvidden@uwlax.edu::fa919fd6-03f8-48d0-9b95-10ac8c9672df" providerId="AD" clId="Web-{EC999A11-594B-0EBB-2DBE-EA32EF12661E}" dt="2020-11-24T20:07:43.880" v="82" actId="20577"/>
          <ac:spMkLst>
            <pc:docMk/>
            <pc:sldMk cId="1534987282" sldId="271"/>
            <ac:spMk id="2" creationId="{4C49FE87-196E-4BCA-9D37-E548D3D54F4D}"/>
          </ac:spMkLst>
        </pc:spChg>
      </pc:sldChg>
      <pc:sldChg chg="del">
        <pc:chgData name="Chad Vidden" userId="S::cvidden@uwlax.edu::fa919fd6-03f8-48d0-9b95-10ac8c9672df" providerId="AD" clId="Web-{EC999A11-594B-0EBB-2DBE-EA32EF12661E}" dt="2020-11-24T20:06:18.769" v="64"/>
        <pc:sldMkLst>
          <pc:docMk/>
          <pc:sldMk cId="4088618661" sldId="271"/>
        </pc:sldMkLst>
      </pc:sldChg>
      <pc:sldChg chg="del">
        <pc:chgData name="Chad Vidden" userId="S::cvidden@uwlax.edu::fa919fd6-03f8-48d0-9b95-10ac8c9672df" providerId="AD" clId="Web-{EC999A11-594B-0EBB-2DBE-EA32EF12661E}" dt="2020-11-24T20:06:18.769" v="63"/>
        <pc:sldMkLst>
          <pc:docMk/>
          <pc:sldMk cId="551877883" sldId="272"/>
        </pc:sldMkLst>
      </pc:sldChg>
      <pc:sldChg chg="modSp new modNotes">
        <pc:chgData name="Chad Vidden" userId="S::cvidden@uwlax.edu::fa919fd6-03f8-48d0-9b95-10ac8c9672df" providerId="AD" clId="Web-{EC999A11-594B-0EBB-2DBE-EA32EF12661E}" dt="2020-11-24T20:19:58.632" v="472"/>
        <pc:sldMkLst>
          <pc:docMk/>
          <pc:sldMk cId="1100608643" sldId="272"/>
        </pc:sldMkLst>
        <pc:spChg chg="mod">
          <ac:chgData name="Chad Vidden" userId="S::cvidden@uwlax.edu::fa919fd6-03f8-48d0-9b95-10ac8c9672df" providerId="AD" clId="Web-{EC999A11-594B-0EBB-2DBE-EA32EF12661E}" dt="2020-11-24T20:15:25.251" v="265" actId="20577"/>
          <ac:spMkLst>
            <pc:docMk/>
            <pc:sldMk cId="1100608643" sldId="272"/>
            <ac:spMk id="2" creationId="{8B233CC7-A0E9-4DD6-AE93-B88744805F74}"/>
          </ac:spMkLst>
        </pc:spChg>
      </pc:sldChg>
      <pc:sldChg chg="modSp new modNotes">
        <pc:chgData name="Chad Vidden" userId="S::cvidden@uwlax.edu::fa919fd6-03f8-48d0-9b95-10ac8c9672df" providerId="AD" clId="Web-{EC999A11-594B-0EBB-2DBE-EA32EF12661E}" dt="2020-11-24T20:21:39.385" v="522"/>
        <pc:sldMkLst>
          <pc:docMk/>
          <pc:sldMk cId="419835876" sldId="273"/>
        </pc:sldMkLst>
        <pc:spChg chg="mod">
          <ac:chgData name="Chad Vidden" userId="S::cvidden@uwlax.edu::fa919fd6-03f8-48d0-9b95-10ac8c9672df" providerId="AD" clId="Web-{EC999A11-594B-0EBB-2DBE-EA32EF12661E}" dt="2020-11-24T20:20:31.649" v="498" actId="20577"/>
          <ac:spMkLst>
            <pc:docMk/>
            <pc:sldMk cId="419835876" sldId="273"/>
            <ac:spMk id="2" creationId="{DC7A201D-55E8-403F-B989-9B946DDE69E2}"/>
          </ac:spMkLst>
        </pc:spChg>
      </pc:sldChg>
      <pc:sldChg chg="del">
        <pc:chgData name="Chad Vidden" userId="S::cvidden@uwlax.edu::fa919fd6-03f8-48d0-9b95-10ac8c9672df" providerId="AD" clId="Web-{EC999A11-594B-0EBB-2DBE-EA32EF12661E}" dt="2020-11-24T20:06:18.769" v="62"/>
        <pc:sldMkLst>
          <pc:docMk/>
          <pc:sldMk cId="965882620" sldId="273"/>
        </pc:sldMkLst>
      </pc:sldChg>
      <pc:sldChg chg="del">
        <pc:chgData name="Chad Vidden" userId="S::cvidden@uwlax.edu::fa919fd6-03f8-48d0-9b95-10ac8c9672df" providerId="AD" clId="Web-{EC999A11-594B-0EBB-2DBE-EA32EF12661E}" dt="2020-11-24T20:06:18.769" v="61"/>
        <pc:sldMkLst>
          <pc:docMk/>
          <pc:sldMk cId="3835206751" sldId="274"/>
        </pc:sldMkLst>
      </pc:sldChg>
      <pc:sldChg chg="del">
        <pc:chgData name="Chad Vidden" userId="S::cvidden@uwlax.edu::fa919fd6-03f8-48d0-9b95-10ac8c9672df" providerId="AD" clId="Web-{EC999A11-594B-0EBB-2DBE-EA32EF12661E}" dt="2020-11-24T20:06:18.769" v="60"/>
        <pc:sldMkLst>
          <pc:docMk/>
          <pc:sldMk cId="3165589060" sldId="275"/>
        </pc:sldMkLst>
      </pc:sldChg>
    </pc:docChg>
  </pc:docChgLst>
  <pc:docChgLst>
    <pc:chgData name="Chad Vidden" userId="S::cvidden@uwlax.edu::fa919fd6-03f8-48d0-9b95-10ac8c9672df" providerId="AD" clId="Web-{D4BC2D14-4F56-CE6C-0B93-B64ED019E2A6}"/>
    <pc:docChg chg="addSld delSld modSld">
      <pc:chgData name="Chad Vidden" userId="S::cvidden@uwlax.edu::fa919fd6-03f8-48d0-9b95-10ac8c9672df" providerId="AD" clId="Web-{D4BC2D14-4F56-CE6C-0B93-B64ED019E2A6}" dt="2020-11-24T20:50:44.566" v="633" actId="20577"/>
      <pc:docMkLst>
        <pc:docMk/>
      </pc:docMkLst>
      <pc:sldChg chg="delSp modSp modNotes">
        <pc:chgData name="Chad Vidden" userId="S::cvidden@uwlax.edu::fa919fd6-03f8-48d0-9b95-10ac8c9672df" providerId="AD" clId="Web-{D4BC2D14-4F56-CE6C-0B93-B64ED019E2A6}" dt="2020-11-24T20:33:47.740" v="33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D4BC2D14-4F56-CE6C-0B93-B64ED019E2A6}" dt="2020-11-24T20:33:15.816" v="24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D4BC2D14-4F56-CE6C-0B93-B64ED019E2A6}" dt="2020-11-24T20:33:20.910" v="27" actId="20577"/>
          <ac:spMkLst>
            <pc:docMk/>
            <pc:sldMk cId="3637318454" sldId="257"/>
            <ac:spMk id="3" creationId="{E1A1EB2E-E81E-49DE-9DE5-B6326661C598}"/>
          </ac:spMkLst>
        </pc:spChg>
        <pc:spChg chg="del">
          <ac:chgData name="Chad Vidden" userId="S::cvidden@uwlax.edu::fa919fd6-03f8-48d0-9b95-10ac8c9672df" providerId="AD" clId="Web-{D4BC2D14-4F56-CE6C-0B93-B64ED019E2A6}" dt="2020-11-24T20:33:12.988" v="23"/>
          <ac:spMkLst>
            <pc:docMk/>
            <pc:sldMk cId="3637318454" sldId="257"/>
            <ac:spMk id="4" creationId="{3996CF6C-6898-4E86-A6C4-DA022E11A964}"/>
          </ac:spMkLst>
        </pc:spChg>
      </pc:sldChg>
      <pc:sldChg chg="modSp">
        <pc:chgData name="Chad Vidden" userId="S::cvidden@uwlax.edu::fa919fd6-03f8-48d0-9b95-10ac8c9672df" providerId="AD" clId="Web-{D4BC2D14-4F56-CE6C-0B93-B64ED019E2A6}" dt="2020-11-24T20:50:44.566" v="632" actId="20577"/>
        <pc:sldMkLst>
          <pc:docMk/>
          <pc:sldMk cId="1875892835" sldId="270"/>
        </pc:sldMkLst>
        <pc:spChg chg="mod">
          <ac:chgData name="Chad Vidden" userId="S::cvidden@uwlax.edu::fa919fd6-03f8-48d0-9b95-10ac8c9672df" providerId="AD" clId="Web-{D4BC2D14-4F56-CE6C-0B93-B64ED019E2A6}" dt="2020-11-24T20:50:44.566" v="632" actId="20577"/>
          <ac:spMkLst>
            <pc:docMk/>
            <pc:sldMk cId="1875892835" sldId="270"/>
            <ac:spMk id="3" creationId="{0876F416-AC4F-460D-BBDE-607EAA04CD58}"/>
          </ac:spMkLst>
        </pc:spChg>
      </pc:sldChg>
      <pc:sldChg chg="del">
        <pc:chgData name="Chad Vidden" userId="S::cvidden@uwlax.edu::fa919fd6-03f8-48d0-9b95-10ac8c9672df" providerId="AD" clId="Web-{D4BC2D14-4F56-CE6C-0B93-B64ED019E2A6}" dt="2020-11-24T20:33:39.615" v="32"/>
        <pc:sldMkLst>
          <pc:docMk/>
          <pc:sldMk cId="1534987282" sldId="271"/>
        </pc:sldMkLst>
      </pc:sldChg>
      <pc:sldChg chg="modSp new modNotes">
        <pc:chgData name="Chad Vidden" userId="S::cvidden@uwlax.edu::fa919fd6-03f8-48d0-9b95-10ac8c9672df" providerId="AD" clId="Web-{D4BC2D14-4F56-CE6C-0B93-B64ED019E2A6}" dt="2020-11-24T20:39:34.354" v="130"/>
        <pc:sldMkLst>
          <pc:docMk/>
          <pc:sldMk cId="2993998597" sldId="271"/>
        </pc:sldMkLst>
        <pc:spChg chg="mod">
          <ac:chgData name="Chad Vidden" userId="S::cvidden@uwlax.edu::fa919fd6-03f8-48d0-9b95-10ac8c9672df" providerId="AD" clId="Web-{D4BC2D14-4F56-CE6C-0B93-B64ED019E2A6}" dt="2020-11-24T20:38:58.711" v="81" actId="20577"/>
          <ac:spMkLst>
            <pc:docMk/>
            <pc:sldMk cId="2993998597" sldId="271"/>
            <ac:spMk id="2" creationId="{4BD9528B-B76F-4A92-9869-8EFD996FFE31}"/>
          </ac:spMkLst>
        </pc:spChg>
      </pc:sldChg>
      <pc:sldChg chg="del">
        <pc:chgData name="Chad Vidden" userId="S::cvidden@uwlax.edu::fa919fd6-03f8-48d0-9b95-10ac8c9672df" providerId="AD" clId="Web-{D4BC2D14-4F56-CE6C-0B93-B64ED019E2A6}" dt="2020-11-24T20:33:39.615" v="31"/>
        <pc:sldMkLst>
          <pc:docMk/>
          <pc:sldMk cId="1100608643" sldId="272"/>
        </pc:sldMkLst>
      </pc:sldChg>
      <pc:sldChg chg="modSp new modNotes">
        <pc:chgData name="Chad Vidden" userId="S::cvidden@uwlax.edu::fa919fd6-03f8-48d0-9b95-10ac8c9672df" providerId="AD" clId="Web-{D4BC2D14-4F56-CE6C-0B93-B64ED019E2A6}" dt="2020-11-24T20:41:41.737" v="287"/>
        <pc:sldMkLst>
          <pc:docMk/>
          <pc:sldMk cId="1929113228" sldId="272"/>
        </pc:sldMkLst>
        <pc:spChg chg="mod">
          <ac:chgData name="Chad Vidden" userId="S::cvidden@uwlax.edu::fa919fd6-03f8-48d0-9b95-10ac8c9672df" providerId="AD" clId="Web-{D4BC2D14-4F56-CE6C-0B93-B64ED019E2A6}" dt="2020-11-24T20:39:47.277" v="197" actId="20577"/>
          <ac:spMkLst>
            <pc:docMk/>
            <pc:sldMk cId="1929113228" sldId="272"/>
            <ac:spMk id="2" creationId="{406071CC-BB72-48C8-827C-144B0B68C256}"/>
          </ac:spMkLst>
        </pc:spChg>
      </pc:sldChg>
      <pc:sldChg chg="del">
        <pc:chgData name="Chad Vidden" userId="S::cvidden@uwlax.edu::fa919fd6-03f8-48d0-9b95-10ac8c9672df" providerId="AD" clId="Web-{D4BC2D14-4F56-CE6C-0B93-B64ED019E2A6}" dt="2020-11-24T20:33:39.615" v="30"/>
        <pc:sldMkLst>
          <pc:docMk/>
          <pc:sldMk cId="419835876" sldId="273"/>
        </pc:sldMkLst>
      </pc:sldChg>
      <pc:sldChg chg="modSp new modNotes">
        <pc:chgData name="Chad Vidden" userId="S::cvidden@uwlax.edu::fa919fd6-03f8-48d0-9b95-10ac8c9672df" providerId="AD" clId="Web-{D4BC2D14-4F56-CE6C-0B93-B64ED019E2A6}" dt="2020-11-24T20:45:40.673" v="389"/>
        <pc:sldMkLst>
          <pc:docMk/>
          <pc:sldMk cId="3811243885" sldId="273"/>
        </pc:sldMkLst>
        <pc:spChg chg="mod">
          <ac:chgData name="Chad Vidden" userId="S::cvidden@uwlax.edu::fa919fd6-03f8-48d0-9b95-10ac8c9672df" providerId="AD" clId="Web-{D4BC2D14-4F56-CE6C-0B93-B64ED019E2A6}" dt="2020-11-24T20:41:49.784" v="299" actId="20577"/>
          <ac:spMkLst>
            <pc:docMk/>
            <pc:sldMk cId="3811243885" sldId="273"/>
            <ac:spMk id="2" creationId="{00FB8737-E60A-40C7-9278-608282DC6F64}"/>
          </ac:spMkLst>
        </pc:spChg>
      </pc:sldChg>
      <pc:sldChg chg="modSp new modNotes">
        <pc:chgData name="Chad Vidden" userId="S::cvidden@uwlax.edu::fa919fd6-03f8-48d0-9b95-10ac8c9672df" providerId="AD" clId="Web-{D4BC2D14-4F56-CE6C-0B93-B64ED019E2A6}" dt="2020-11-24T20:48:56.778" v="581"/>
        <pc:sldMkLst>
          <pc:docMk/>
          <pc:sldMk cId="96857601" sldId="274"/>
        </pc:sldMkLst>
        <pc:spChg chg="mod">
          <ac:chgData name="Chad Vidden" userId="S::cvidden@uwlax.edu::fa919fd6-03f8-48d0-9b95-10ac8c9672df" providerId="AD" clId="Web-{D4BC2D14-4F56-CE6C-0B93-B64ED019E2A6}" dt="2020-11-24T20:47:51.727" v="470" actId="20577"/>
          <ac:spMkLst>
            <pc:docMk/>
            <pc:sldMk cId="96857601" sldId="274"/>
            <ac:spMk id="2" creationId="{D8A05E3F-A560-420C-82C4-D766B6B39AF7}"/>
          </ac:spMkLst>
        </pc:spChg>
      </pc:sldChg>
      <pc:sldChg chg="modSp new modNotes">
        <pc:chgData name="Chad Vidden" userId="S::cvidden@uwlax.edu::fa919fd6-03f8-48d0-9b95-10ac8c9672df" providerId="AD" clId="Web-{D4BC2D14-4F56-CE6C-0B93-B64ED019E2A6}" dt="2020-11-24T20:46:49.036" v="430"/>
        <pc:sldMkLst>
          <pc:docMk/>
          <pc:sldMk cId="124254659" sldId="275"/>
        </pc:sldMkLst>
        <pc:spChg chg="mod">
          <ac:chgData name="Chad Vidden" userId="S::cvidden@uwlax.edu::fa919fd6-03f8-48d0-9b95-10ac8c9672df" providerId="AD" clId="Web-{D4BC2D14-4F56-CE6C-0B93-B64ED019E2A6}" dt="2020-11-24T20:45:48.267" v="414" actId="20577"/>
          <ac:spMkLst>
            <pc:docMk/>
            <pc:sldMk cId="124254659" sldId="275"/>
            <ac:spMk id="2" creationId="{8CDFD46A-5D40-48DD-A63A-0A5E374DD539}"/>
          </ac:spMkLst>
        </pc:spChg>
      </pc:sldChg>
    </pc:docChg>
  </pc:docChgLst>
  <pc:docChgLst>
    <pc:chgData clId="Web-{EC999A11-594B-0EBB-2DBE-EA32EF12661E}"/>
    <pc:docChg chg="modSld">
      <pc:chgData name="" userId="" providerId="" clId="Web-{EC999A11-594B-0EBB-2DBE-EA32EF12661E}" dt="2020-11-24T20:03:42.874" v="3" actId="20577"/>
      <pc:docMkLst>
        <pc:docMk/>
      </pc:docMkLst>
      <pc:sldChg chg="modSp">
        <pc:chgData name="" userId="" providerId="" clId="Web-{EC999A11-594B-0EBB-2DBE-EA32EF12661E}" dt="2020-11-24T20:03:42.874" v="2" actId="20577"/>
        <pc:sldMkLst>
          <pc:docMk/>
          <pc:sldMk cId="3637318454" sldId="257"/>
        </pc:sldMkLst>
        <pc:spChg chg="mod">
          <ac:chgData name="" userId="" providerId="" clId="Web-{EC999A11-594B-0EBB-2DBE-EA32EF12661E}" dt="2020-11-24T20:03:42.874" v="2" actId="20577"/>
          <ac:spMkLst>
            <pc:docMk/>
            <pc:sldMk cId="3637318454" sldId="257"/>
            <ac:spMk id="2" creationId="{2E65DF66-721C-49F8-8A3B-ECA7E094359C}"/>
          </ac:spMkLst>
        </pc:spChg>
      </pc:sldChg>
    </pc:docChg>
  </pc:docChgLst>
  <pc:docChgLst>
    <pc:chgData name="Chad Vidden" userId="S::cvidden@uwlax.edu::fa919fd6-03f8-48d0-9b95-10ac8c9672df" providerId="AD" clId="Web-{ADC96D71-8FC8-F86C-98E9-41039812E0E4}"/>
    <pc:docChg chg="modSld">
      <pc:chgData name="Chad Vidden" userId="S::cvidden@uwlax.edu::fa919fd6-03f8-48d0-9b95-10ac8c9672df" providerId="AD" clId="Web-{ADC96D71-8FC8-F86C-98E9-41039812E0E4}" dt="2020-10-15T19:42:36.432" v="58"/>
      <pc:docMkLst>
        <pc:docMk/>
      </pc:docMkLst>
      <pc:sldChg chg="modNotes">
        <pc:chgData name="Chad Vidden" userId="S::cvidden@uwlax.edu::fa919fd6-03f8-48d0-9b95-10ac8c9672df" providerId="AD" clId="Web-{ADC96D71-8FC8-F86C-98E9-41039812E0E4}" dt="2020-10-15T19:42:36.432" v="58"/>
        <pc:sldMkLst>
          <pc:docMk/>
          <pc:sldMk cId="2591887543" sldId="273"/>
        </pc:sldMkLst>
      </pc:sldChg>
    </pc:docChg>
  </pc:docChgLst>
  <pc:docChgLst>
    <pc:chgData name="Chad Vidden" userId="S::cvidden@uwlax.edu::fa919fd6-03f8-48d0-9b95-10ac8c9672df" providerId="AD" clId="Web-{E02C58ED-F9ED-B3C1-7825-15041EEDACCA}"/>
    <pc:docChg chg="modSld">
      <pc:chgData name="Chad Vidden" userId="S::cvidden@uwlax.edu::fa919fd6-03f8-48d0-9b95-10ac8c9672df" providerId="AD" clId="Web-{E02C58ED-F9ED-B3C1-7825-15041EEDACCA}" dt="2020-11-23T15:20:37.090" v="18" actId="20577"/>
      <pc:docMkLst>
        <pc:docMk/>
      </pc:docMkLst>
      <pc:sldChg chg="modSp">
        <pc:chgData name="Chad Vidden" userId="S::cvidden@uwlax.edu::fa919fd6-03f8-48d0-9b95-10ac8c9672df" providerId="AD" clId="Web-{E02C58ED-F9ED-B3C1-7825-15041EEDACCA}" dt="2020-11-23T15:20:37.090" v="17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E02C58ED-F9ED-B3C1-7825-15041EEDACCA}" dt="2020-11-23T15:20:37.090" v="17" actId="20577"/>
          <ac:spMkLst>
            <pc:docMk/>
            <pc:sldMk cId="3637318454" sldId="257"/>
            <ac:spMk id="3" creationId="{E1A1EB2E-E81E-49DE-9DE5-B6326661C598}"/>
          </ac:spMkLst>
        </pc:spChg>
      </pc:sldChg>
    </pc:docChg>
  </pc:docChgLst>
  <pc:docChgLst>
    <pc:chgData name="Chad Vidden" userId="S::cvidden@uwlax.edu::fa919fd6-03f8-48d0-9b95-10ac8c9672df" providerId="AD" clId="Web-{2F04C4E3-669F-70D8-5DCF-830A243B1A50}"/>
    <pc:docChg chg="modSld">
      <pc:chgData name="Chad Vidden" userId="S::cvidden@uwlax.edu::fa919fd6-03f8-48d0-9b95-10ac8c9672df" providerId="AD" clId="Web-{2F04C4E3-669F-70D8-5DCF-830A243B1A50}" dt="2020-11-23T15:52:03.939" v="76" actId="20577"/>
      <pc:docMkLst>
        <pc:docMk/>
      </pc:docMkLst>
      <pc:sldChg chg="modSp">
        <pc:chgData name="Chad Vidden" userId="S::cvidden@uwlax.edu::fa919fd6-03f8-48d0-9b95-10ac8c9672df" providerId="AD" clId="Web-{2F04C4E3-669F-70D8-5DCF-830A243B1A50}" dt="2020-11-23T15:52:02.564" v="7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2F04C4E3-669F-70D8-5DCF-830A243B1A50}" dt="2020-11-23T15:52:02.564" v="73" actId="20577"/>
          <ac:spMkLst>
            <pc:docMk/>
            <pc:sldMk cId="3637318454" sldId="257"/>
            <ac:spMk id="3" creationId="{E1A1EB2E-E81E-49DE-9DE5-B6326661C598}"/>
          </ac:spMkLst>
        </pc:spChg>
      </pc:sldChg>
    </pc:docChg>
  </pc:docChgLst>
  <pc:docChgLst>
    <pc:chgData clId="Web-{E02C58ED-F9ED-B3C1-7825-15041EEDACCA}"/>
    <pc:docChg chg="modSld">
      <pc:chgData name="" userId="" providerId="" clId="Web-{E02C58ED-F9ED-B3C1-7825-15041EEDACCA}" dt="2020-11-23T15:20:30.762" v="10" actId="20577"/>
      <pc:docMkLst>
        <pc:docMk/>
      </pc:docMkLst>
      <pc:sldChg chg="modSp">
        <pc:chgData name="" userId="" providerId="" clId="Web-{E02C58ED-F9ED-B3C1-7825-15041EEDACCA}" dt="2020-11-23T15:20:30.746" v="9" actId="20577"/>
        <pc:sldMkLst>
          <pc:docMk/>
          <pc:sldMk cId="3637318454" sldId="257"/>
        </pc:sldMkLst>
        <pc:spChg chg="mod">
          <ac:chgData name="" userId="" providerId="" clId="Web-{E02C58ED-F9ED-B3C1-7825-15041EEDACCA}" dt="2020-11-23T15:20:30.746" v="9" actId="20577"/>
          <ac:spMkLst>
            <pc:docMk/>
            <pc:sldMk cId="3637318454" sldId="257"/>
            <ac:spMk id="3" creationId="{E1A1EB2E-E81E-49DE-9DE5-B6326661C598}"/>
          </ac:spMkLst>
        </pc:spChg>
      </pc:sldChg>
    </pc:docChg>
  </pc:docChgLst>
  <pc:docChgLst>
    <pc:chgData name="Chad Vidden" userId="S::cvidden@uwlax.edu::fa919fd6-03f8-48d0-9b95-10ac8c9672df" providerId="AD" clId="Web-{3F37DFBD-52F8-C4AE-C567-37388CBB599A}"/>
    <pc:docChg chg="addSld modSld sldOrd">
      <pc:chgData name="Chad Vidden" userId="S::cvidden@uwlax.edu::fa919fd6-03f8-48d0-9b95-10ac8c9672df" providerId="AD" clId="Web-{3F37DFBD-52F8-C4AE-C567-37388CBB599A}" dt="2020-10-13T16:16:16.249" v="116" actId="20577"/>
      <pc:docMkLst>
        <pc:docMk/>
      </pc:docMkLst>
      <pc:sldChg chg="modSp new ord">
        <pc:chgData name="Chad Vidden" userId="S::cvidden@uwlax.edu::fa919fd6-03f8-48d0-9b95-10ac8c9672df" providerId="AD" clId="Web-{3F37DFBD-52F8-C4AE-C567-37388CBB599A}" dt="2020-10-13T15:48:14.462" v="24" actId="20577"/>
        <pc:sldMkLst>
          <pc:docMk/>
          <pc:sldMk cId="2413296860" sldId="269"/>
        </pc:sldMkLst>
        <pc:spChg chg="mod">
          <ac:chgData name="Chad Vidden" userId="S::cvidden@uwlax.edu::fa919fd6-03f8-48d0-9b95-10ac8c9672df" providerId="AD" clId="Web-{3F37DFBD-52F8-C4AE-C567-37388CBB599A}" dt="2020-10-13T15:48:14.462" v="24" actId="20577"/>
          <ac:spMkLst>
            <pc:docMk/>
            <pc:sldMk cId="2413296860" sldId="269"/>
            <ac:spMk id="2" creationId="{F7FE907F-CC9C-46E3-8C49-29F1AB9200A6}"/>
          </ac:spMkLst>
        </pc:spChg>
        <pc:spChg chg="mod">
          <ac:chgData name="Chad Vidden" userId="S::cvidden@uwlax.edu::fa919fd6-03f8-48d0-9b95-10ac8c9672df" providerId="AD" clId="Web-{3F37DFBD-52F8-C4AE-C567-37388CBB599A}" dt="2020-10-13T15:48:10.902" v="16" actId="20577"/>
          <ac:spMkLst>
            <pc:docMk/>
            <pc:sldMk cId="2413296860" sldId="269"/>
            <ac:spMk id="3" creationId="{902745ED-F68A-42AC-AB6D-0B056C7D0A23}"/>
          </ac:spMkLst>
        </pc:spChg>
      </pc:sldChg>
      <pc:sldChg chg="modSp new">
        <pc:chgData name="Chad Vidden" userId="S::cvidden@uwlax.edu::fa919fd6-03f8-48d0-9b95-10ac8c9672df" providerId="AD" clId="Web-{3F37DFBD-52F8-C4AE-C567-37388CBB599A}" dt="2020-10-13T16:16:14.452" v="114" actId="20577"/>
        <pc:sldMkLst>
          <pc:docMk/>
          <pc:sldMk cId="692642629" sldId="270"/>
        </pc:sldMkLst>
        <pc:spChg chg="mod">
          <ac:chgData name="Chad Vidden" userId="S::cvidden@uwlax.edu::fa919fd6-03f8-48d0-9b95-10ac8c9672df" providerId="AD" clId="Web-{3F37DFBD-52F8-C4AE-C567-37388CBB599A}" dt="2020-10-13T15:47:48.681" v="10" actId="20577"/>
          <ac:spMkLst>
            <pc:docMk/>
            <pc:sldMk cId="692642629" sldId="270"/>
            <ac:spMk id="2" creationId="{56F2ABDA-ACC4-4D00-9465-D9A2C9DD00BD}"/>
          </ac:spMkLst>
        </pc:spChg>
        <pc:spChg chg="mod">
          <ac:chgData name="Chad Vidden" userId="S::cvidden@uwlax.edu::fa919fd6-03f8-48d0-9b95-10ac8c9672df" providerId="AD" clId="Web-{3F37DFBD-52F8-C4AE-C567-37388CBB599A}" dt="2020-10-13T16:16:14.452" v="114" actId="20577"/>
          <ac:spMkLst>
            <pc:docMk/>
            <pc:sldMk cId="692642629" sldId="270"/>
            <ac:spMk id="3" creationId="{0876F416-AC4F-460D-BBDE-607EAA04CD58}"/>
          </ac:spMkLst>
        </pc:spChg>
      </pc:sldChg>
    </pc:docChg>
  </pc:docChgLst>
  <pc:docChgLst>
    <pc:chgData name="Chad Vidden" userId="S::cvidden@uwlax.edu::fa919fd6-03f8-48d0-9b95-10ac8c9672df" providerId="AD" clId="Web-{DDA8F9B5-4581-7E8E-84B0-01717667BF69}"/>
    <pc:docChg chg="addSld delSld modSld sldOrd">
      <pc:chgData name="Chad Vidden" userId="S::cvidden@uwlax.edu::fa919fd6-03f8-48d0-9b95-10ac8c9672df" providerId="AD" clId="Web-{DDA8F9B5-4581-7E8E-84B0-01717667BF69}" dt="2020-10-14T15:27:52.125" v="344" actId="20577"/>
      <pc:docMkLst>
        <pc:docMk/>
      </pc:docMkLst>
      <pc:sldChg chg="modSp">
        <pc:chgData name="Chad Vidden" userId="S::cvidden@uwlax.edu::fa919fd6-03f8-48d0-9b95-10ac8c9672df" providerId="AD" clId="Web-{DDA8F9B5-4581-7E8E-84B0-01717667BF69}" dt="2020-10-14T15:20:13.578" v="86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DDA8F9B5-4581-7E8E-84B0-01717667BF69}" dt="2020-10-14T15:17:44.734" v="74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DDA8F9B5-4581-7E8E-84B0-01717667BF69}" dt="2020-10-14T15:20:13.578" v="86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DDA8F9B5-4581-7E8E-84B0-01717667BF69}" dt="2020-10-14T15:19:43.735" v="78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DDA8F9B5-4581-7E8E-84B0-01717667BF69}" dt="2020-10-14T15:19:43.735" v="78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modSp modNotes">
        <pc:chgData name="Chad Vidden" userId="S::cvidden@uwlax.edu::fa919fd6-03f8-48d0-9b95-10ac8c9672df" providerId="AD" clId="Web-{DDA8F9B5-4581-7E8E-84B0-01717667BF69}" dt="2020-10-14T15:20:53.281" v="125"/>
        <pc:sldMkLst>
          <pc:docMk/>
          <pc:sldMk cId="428979655" sldId="264"/>
        </pc:sldMkLst>
        <pc:spChg chg="mod">
          <ac:chgData name="Chad Vidden" userId="S::cvidden@uwlax.edu::fa919fd6-03f8-48d0-9b95-10ac8c9672df" providerId="AD" clId="Web-{DDA8F9B5-4581-7E8E-84B0-01717667BF69}" dt="2020-10-14T15:20:36.203" v="120" actId="20577"/>
          <ac:spMkLst>
            <pc:docMk/>
            <pc:sldMk cId="428979655" sldId="264"/>
            <ac:spMk id="2" creationId="{1A23D086-7A85-441B-8CE7-6583A391ABDD}"/>
          </ac:spMkLst>
        </pc:spChg>
      </pc:sldChg>
      <pc:sldChg chg="del">
        <pc:chgData name="Chad Vidden" userId="S::cvidden@uwlax.edu::fa919fd6-03f8-48d0-9b95-10ac8c9672df" providerId="AD" clId="Web-{DDA8F9B5-4581-7E8E-84B0-01717667BF69}" dt="2020-10-14T15:20:58.640" v="129"/>
        <pc:sldMkLst>
          <pc:docMk/>
          <pc:sldMk cId="1609446771" sldId="265"/>
        </pc:sldMkLst>
      </pc:sldChg>
      <pc:sldChg chg="del">
        <pc:chgData name="Chad Vidden" userId="S::cvidden@uwlax.edu::fa919fd6-03f8-48d0-9b95-10ac8c9672df" providerId="AD" clId="Web-{DDA8F9B5-4581-7E8E-84B0-01717667BF69}" dt="2020-10-14T15:20:58.640" v="128"/>
        <pc:sldMkLst>
          <pc:docMk/>
          <pc:sldMk cId="3601284049" sldId="266"/>
        </pc:sldMkLst>
      </pc:sldChg>
      <pc:sldChg chg="del">
        <pc:chgData name="Chad Vidden" userId="S::cvidden@uwlax.edu::fa919fd6-03f8-48d0-9b95-10ac8c9672df" providerId="AD" clId="Web-{DDA8F9B5-4581-7E8E-84B0-01717667BF69}" dt="2020-10-14T15:20:58.640" v="126"/>
        <pc:sldMkLst>
          <pc:docMk/>
          <pc:sldMk cId="4237518565" sldId="267"/>
        </pc:sldMkLst>
      </pc:sldChg>
      <pc:sldChg chg="del">
        <pc:chgData name="Chad Vidden" userId="S::cvidden@uwlax.edu::fa919fd6-03f8-48d0-9b95-10ac8c9672df" providerId="AD" clId="Web-{DDA8F9B5-4581-7E8E-84B0-01717667BF69}" dt="2020-10-14T15:20:58.640" v="127"/>
        <pc:sldMkLst>
          <pc:docMk/>
          <pc:sldMk cId="3303830101" sldId="268"/>
        </pc:sldMkLst>
      </pc:sldChg>
      <pc:sldChg chg="modSp">
        <pc:chgData name="Chad Vidden" userId="S::cvidden@uwlax.edu::fa919fd6-03f8-48d0-9b95-10ac8c9672df" providerId="AD" clId="Web-{DDA8F9B5-4581-7E8E-84B0-01717667BF69}" dt="2020-10-14T15:27:51.422" v="342" actId="20577"/>
        <pc:sldMkLst>
          <pc:docMk/>
          <pc:sldMk cId="2413296860" sldId="269"/>
        </pc:sldMkLst>
        <pc:spChg chg="mod">
          <ac:chgData name="Chad Vidden" userId="S::cvidden@uwlax.edu::fa919fd6-03f8-48d0-9b95-10ac8c9672df" providerId="AD" clId="Web-{DDA8F9B5-4581-7E8E-84B0-01717667BF69}" dt="2020-10-14T15:27:51.422" v="342" actId="20577"/>
          <ac:spMkLst>
            <pc:docMk/>
            <pc:sldMk cId="2413296860" sldId="269"/>
            <ac:spMk id="2" creationId="{F7FE907F-CC9C-46E3-8C49-29F1AB9200A6}"/>
          </ac:spMkLst>
        </pc:spChg>
      </pc:sldChg>
      <pc:sldChg chg="modSp">
        <pc:chgData name="Chad Vidden" userId="S::cvidden@uwlax.edu::fa919fd6-03f8-48d0-9b95-10ac8c9672df" providerId="AD" clId="Web-{DDA8F9B5-4581-7E8E-84B0-01717667BF69}" dt="2020-10-14T15:27:45.984" v="340" actId="20577"/>
        <pc:sldMkLst>
          <pc:docMk/>
          <pc:sldMk cId="692642629" sldId="270"/>
        </pc:sldMkLst>
        <pc:spChg chg="mod">
          <ac:chgData name="Chad Vidden" userId="S::cvidden@uwlax.edu::fa919fd6-03f8-48d0-9b95-10ac8c9672df" providerId="AD" clId="Web-{DDA8F9B5-4581-7E8E-84B0-01717667BF69}" dt="2020-10-14T15:24:35.844" v="256" actId="20577"/>
          <ac:spMkLst>
            <pc:docMk/>
            <pc:sldMk cId="692642629" sldId="270"/>
            <ac:spMk id="2" creationId="{56F2ABDA-ACC4-4D00-9465-D9A2C9DD00BD}"/>
          </ac:spMkLst>
        </pc:spChg>
        <pc:spChg chg="mod">
          <ac:chgData name="Chad Vidden" userId="S::cvidden@uwlax.edu::fa919fd6-03f8-48d0-9b95-10ac8c9672df" providerId="AD" clId="Web-{DDA8F9B5-4581-7E8E-84B0-01717667BF69}" dt="2020-10-14T15:27:45.984" v="340" actId="20577"/>
          <ac:spMkLst>
            <pc:docMk/>
            <pc:sldMk cId="692642629" sldId="270"/>
            <ac:spMk id="3" creationId="{0876F416-AC4F-460D-BBDE-607EAA04CD58}"/>
          </ac:spMkLst>
        </pc:spChg>
      </pc:sldChg>
      <pc:sldChg chg="modSp new ord modNotes">
        <pc:chgData name="Chad Vidden" userId="S::cvidden@uwlax.edu::fa919fd6-03f8-48d0-9b95-10ac8c9672df" providerId="AD" clId="Web-{DDA8F9B5-4581-7E8E-84B0-01717667BF69}" dt="2020-10-14T15:22:28.625" v="166"/>
        <pc:sldMkLst>
          <pc:docMk/>
          <pc:sldMk cId="4198890115" sldId="271"/>
        </pc:sldMkLst>
        <pc:spChg chg="mod">
          <ac:chgData name="Chad Vidden" userId="S::cvidden@uwlax.edu::fa919fd6-03f8-48d0-9b95-10ac8c9672df" providerId="AD" clId="Web-{DDA8F9B5-4581-7E8E-84B0-01717667BF69}" dt="2020-10-14T15:21:52.812" v="146" actId="20577"/>
          <ac:spMkLst>
            <pc:docMk/>
            <pc:sldMk cId="4198890115" sldId="271"/>
            <ac:spMk id="2" creationId="{4F2353F5-6F44-4DFF-9A66-7D2DA46A2EE5}"/>
          </ac:spMkLst>
        </pc:spChg>
      </pc:sldChg>
      <pc:sldChg chg="modSp new modNotes">
        <pc:chgData name="Chad Vidden" userId="S::cvidden@uwlax.edu::fa919fd6-03f8-48d0-9b95-10ac8c9672df" providerId="AD" clId="Web-{DDA8F9B5-4581-7E8E-84B0-01717667BF69}" dt="2020-10-14T15:23:25.500" v="199"/>
        <pc:sldMkLst>
          <pc:docMk/>
          <pc:sldMk cId="1236477109" sldId="272"/>
        </pc:sldMkLst>
        <pc:spChg chg="mod">
          <ac:chgData name="Chad Vidden" userId="S::cvidden@uwlax.edu::fa919fd6-03f8-48d0-9b95-10ac8c9672df" providerId="AD" clId="Web-{DDA8F9B5-4581-7E8E-84B0-01717667BF69}" dt="2020-10-14T15:23:06.015" v="184" actId="20577"/>
          <ac:spMkLst>
            <pc:docMk/>
            <pc:sldMk cId="1236477109" sldId="272"/>
            <ac:spMk id="2" creationId="{653D5B30-0595-4703-A864-2CAD37D18FDD}"/>
          </ac:spMkLst>
        </pc:spChg>
      </pc:sldChg>
      <pc:sldChg chg="modSp new modNotes">
        <pc:chgData name="Chad Vidden" userId="S::cvidden@uwlax.edu::fa919fd6-03f8-48d0-9b95-10ac8c9672df" providerId="AD" clId="Web-{DDA8F9B5-4581-7E8E-84B0-01717667BF69}" dt="2020-10-14T15:24:32.906" v="255"/>
        <pc:sldMkLst>
          <pc:docMk/>
          <pc:sldMk cId="583993040" sldId="273"/>
        </pc:sldMkLst>
        <pc:spChg chg="mod">
          <ac:chgData name="Chad Vidden" userId="S::cvidden@uwlax.edu::fa919fd6-03f8-48d0-9b95-10ac8c9672df" providerId="AD" clId="Web-{DDA8F9B5-4581-7E8E-84B0-01717667BF69}" dt="2020-10-14T15:23:52.203" v="222" actId="20577"/>
          <ac:spMkLst>
            <pc:docMk/>
            <pc:sldMk cId="583993040" sldId="273"/>
            <ac:spMk id="2" creationId="{CEF7A2E3-4B5C-406A-B3A4-FCB8256AE5B6}"/>
          </ac:spMkLst>
        </pc:spChg>
      </pc:sldChg>
    </pc:docChg>
  </pc:docChgLst>
  <pc:docChgLst>
    <pc:chgData name="Chad Vidden" userId="S::cvidden@uwlax.edu::fa919fd6-03f8-48d0-9b95-10ac8c9672df" providerId="AD" clId="Web-{02B217B5-30A5-BAA7-E729-BAB759AB4EFB}"/>
    <pc:docChg chg="delSld">
      <pc:chgData name="Chad Vidden" userId="S::cvidden@uwlax.edu::fa919fd6-03f8-48d0-9b95-10ac8c9672df" providerId="AD" clId="Web-{02B217B5-30A5-BAA7-E729-BAB759AB4EFB}" dt="2020-10-15T19:35:26.955" v="1"/>
      <pc:docMkLst>
        <pc:docMk/>
      </pc:docMkLst>
      <pc:sldChg chg="del">
        <pc:chgData name="Chad Vidden" userId="S::cvidden@uwlax.edu::fa919fd6-03f8-48d0-9b95-10ac8c9672df" providerId="AD" clId="Web-{02B217B5-30A5-BAA7-E729-BAB759AB4EFB}" dt="2020-10-15T19:35:26.955" v="0"/>
        <pc:sldMkLst>
          <pc:docMk/>
          <pc:sldMk cId="2413296860" sldId="269"/>
        </pc:sldMkLst>
      </pc:sldChg>
      <pc:sldChg chg="del">
        <pc:chgData name="Chad Vidden" userId="S::cvidden@uwlax.edu::fa919fd6-03f8-48d0-9b95-10ac8c9672df" providerId="AD" clId="Web-{02B217B5-30A5-BAA7-E729-BAB759AB4EFB}" dt="2020-10-15T19:35:26.955" v="1"/>
        <pc:sldMkLst>
          <pc:docMk/>
          <pc:sldMk cId="692642629" sldId="270"/>
        </pc:sldMkLst>
      </pc:sldChg>
    </pc:docChg>
  </pc:docChgLst>
  <pc:docChgLst>
    <pc:chgData name="Chad Vidden" userId="S::cvidden@uwlax.edu::fa919fd6-03f8-48d0-9b95-10ac8c9672df" providerId="AD" clId="Web-{EAC3D098-C998-E8AA-4624-0AEEB59C475E}"/>
    <pc:docChg chg="addSld modSld">
      <pc:chgData name="Chad Vidden" userId="S::cvidden@uwlax.edu::fa919fd6-03f8-48d0-9b95-10ac8c9672df" providerId="AD" clId="Web-{EAC3D098-C998-E8AA-4624-0AEEB59C475E}" dt="2020-03-23T21:10:09.276" v="11" actId="20577"/>
      <pc:docMkLst>
        <pc:docMk/>
      </pc:docMkLst>
      <pc:sldChg chg="addSp modSp">
        <pc:chgData name="Chad Vidden" userId="S::cvidden@uwlax.edu::fa919fd6-03f8-48d0-9b95-10ac8c9672df" providerId="AD" clId="Web-{EAC3D098-C998-E8AA-4624-0AEEB59C475E}" dt="2020-03-23T21:09:46.573" v="1"/>
        <pc:sldMkLst>
          <pc:docMk/>
          <pc:sldMk cId="3637318454" sldId="257"/>
        </pc:sldMkLst>
        <pc:spChg chg="add mod">
          <ac:chgData name="Chad Vidden" userId="S::cvidden@uwlax.edu::fa919fd6-03f8-48d0-9b95-10ac8c9672df" providerId="AD" clId="Web-{EAC3D098-C998-E8AA-4624-0AEEB59C475E}" dt="2020-03-23T21:09:46.573" v="1"/>
          <ac:spMkLst>
            <pc:docMk/>
            <pc:sldMk cId="3637318454" sldId="257"/>
            <ac:spMk id="4" creationId="{3996CF6C-6898-4E86-A6C4-DA022E11A964}"/>
          </ac:spMkLst>
        </pc:spChg>
      </pc:sldChg>
      <pc:sldChg chg="modSp new">
        <pc:chgData name="Chad Vidden" userId="S::cvidden@uwlax.edu::fa919fd6-03f8-48d0-9b95-10ac8c9672df" providerId="AD" clId="Web-{EAC3D098-C998-E8AA-4624-0AEEB59C475E}" dt="2020-03-23T21:10:09.229" v="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AC3D098-C998-E8AA-4624-0AEEB59C475E}" dt="2020-03-23T21:10:09.229" v="9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EAC3D098-C998-E8AA-4624-0AEEB59C475E}" dt="2020-03-23T21:10:06.354" v="5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71D31206-DEDE-F1DE-D8AD-63E66B73B0F7}"/>
    <pc:docChg chg="addSld delSld modSld">
      <pc:chgData name="Chad Vidden" userId="S::cvidden@uwlax.edu::fa919fd6-03f8-48d0-9b95-10ac8c9672df" providerId="AD" clId="Web-{71D31206-DEDE-F1DE-D8AD-63E66B73B0F7}" dt="2020-10-13T15:05:32.279" v="452"/>
      <pc:docMkLst>
        <pc:docMk/>
      </pc:docMkLst>
      <pc:sldChg chg="modSp">
        <pc:chgData name="Chad Vidden" userId="S::cvidden@uwlax.edu::fa919fd6-03f8-48d0-9b95-10ac8c9672df" providerId="AD" clId="Web-{71D31206-DEDE-F1DE-D8AD-63E66B73B0F7}" dt="2020-10-13T14:48:04.007" v="47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71D31206-DEDE-F1DE-D8AD-63E66B73B0F7}" dt="2020-10-13T14:47:39.522" v="26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71D31206-DEDE-F1DE-D8AD-63E66B73B0F7}" dt="2020-10-13T14:48:04.007" v="47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71D31206-DEDE-F1DE-D8AD-63E66B73B0F7}" dt="2020-10-13T14:48:20.445" v="55"/>
        <pc:sldMkLst>
          <pc:docMk/>
          <pc:sldMk cId="2599349530" sldId="258"/>
        </pc:sldMkLst>
      </pc:sldChg>
      <pc:sldChg chg="delSp modSp">
        <pc:chgData name="Chad Vidden" userId="S::cvidden@uwlax.edu::fa919fd6-03f8-48d0-9b95-10ac8c9672df" providerId="AD" clId="Web-{71D31206-DEDE-F1DE-D8AD-63E66B73B0F7}" dt="2020-10-13T14:48:14.413" v="50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71D31206-DEDE-F1DE-D8AD-63E66B73B0F7}" dt="2020-10-13T14:48:14.413" v="50" actId="20577"/>
          <ac:spMkLst>
            <pc:docMk/>
            <pc:sldMk cId="541778303" sldId="263"/>
            <ac:spMk id="2" creationId="{CA451731-004D-47EF-B477-97CEF7BB49D9}"/>
          </ac:spMkLst>
        </pc:spChg>
        <pc:inkChg chg="del">
          <ac:chgData name="Chad Vidden" userId="S::cvidden@uwlax.edu::fa919fd6-03f8-48d0-9b95-10ac8c9672df" providerId="AD" clId="Web-{71D31206-DEDE-F1DE-D8AD-63E66B73B0F7}" dt="2020-10-13T14:48:11.835" v="49"/>
          <ac:inkMkLst>
            <pc:docMk/>
            <pc:sldMk cId="541778303" sldId="263"/>
            <ac:inkMk id="4" creationId="{59B21039-B688-415A-9B1E-91C41ED0C265}"/>
          </ac:inkMkLst>
        </pc:inkChg>
      </pc:sldChg>
      <pc:sldChg chg="modSp new modNotes">
        <pc:chgData name="Chad Vidden" userId="S::cvidden@uwlax.edu::fa919fd6-03f8-48d0-9b95-10ac8c9672df" providerId="AD" clId="Web-{71D31206-DEDE-F1DE-D8AD-63E66B73B0F7}" dt="2020-10-13T14:56:25.791" v="341"/>
        <pc:sldMkLst>
          <pc:docMk/>
          <pc:sldMk cId="56278089" sldId="264"/>
        </pc:sldMkLst>
        <pc:spChg chg="mod">
          <ac:chgData name="Chad Vidden" userId="S::cvidden@uwlax.edu::fa919fd6-03f8-48d0-9b95-10ac8c9672df" providerId="AD" clId="Web-{71D31206-DEDE-F1DE-D8AD-63E66B73B0F7}" dt="2020-10-13T14:48:45.507" v="67" actId="20577"/>
          <ac:spMkLst>
            <pc:docMk/>
            <pc:sldMk cId="56278089" sldId="264"/>
            <ac:spMk id="2" creationId="{147D7B66-3934-4042-A175-9B207FD3AA12}"/>
          </ac:spMkLst>
        </pc:spChg>
      </pc:sldChg>
      <pc:sldChg chg="modSp new modNotes">
        <pc:chgData name="Chad Vidden" userId="S::cvidden@uwlax.edu::fa919fd6-03f8-48d0-9b95-10ac8c9672df" providerId="AD" clId="Web-{71D31206-DEDE-F1DE-D8AD-63E66B73B0F7}" dt="2020-10-13T14:53:42.525" v="281"/>
        <pc:sldMkLst>
          <pc:docMk/>
          <pc:sldMk cId="3843921896" sldId="265"/>
        </pc:sldMkLst>
        <pc:spChg chg="mod">
          <ac:chgData name="Chad Vidden" userId="S::cvidden@uwlax.edu::fa919fd6-03f8-48d0-9b95-10ac8c9672df" providerId="AD" clId="Web-{71D31206-DEDE-F1DE-D8AD-63E66B73B0F7}" dt="2020-10-13T14:52:17.930" v="224" actId="20577"/>
          <ac:spMkLst>
            <pc:docMk/>
            <pc:sldMk cId="3843921896" sldId="265"/>
            <ac:spMk id="2" creationId="{EA7D0799-5F68-499C-9D6F-9CAB4788847D}"/>
          </ac:spMkLst>
        </pc:spChg>
      </pc:sldChg>
      <pc:sldChg chg="modSp new modNotes">
        <pc:chgData name="Chad Vidden" userId="S::cvidden@uwlax.edu::fa919fd6-03f8-48d0-9b95-10ac8c9672df" providerId="AD" clId="Web-{71D31206-DEDE-F1DE-D8AD-63E66B73B0F7}" dt="2020-10-13T15:04:59.622" v="417"/>
        <pc:sldMkLst>
          <pc:docMk/>
          <pc:sldMk cId="1670785028" sldId="266"/>
        </pc:sldMkLst>
        <pc:spChg chg="mod">
          <ac:chgData name="Chad Vidden" userId="S::cvidden@uwlax.edu::fa919fd6-03f8-48d0-9b95-10ac8c9672df" providerId="AD" clId="Web-{71D31206-DEDE-F1DE-D8AD-63E66B73B0F7}" dt="2020-10-13T14:53:59.431" v="295" actId="20577"/>
          <ac:spMkLst>
            <pc:docMk/>
            <pc:sldMk cId="1670785028" sldId="266"/>
            <ac:spMk id="2" creationId="{25650102-3F2C-413E-82A2-1631301F67C3}"/>
          </ac:spMkLst>
        </pc:spChg>
      </pc:sldChg>
      <pc:sldChg chg="modSp new modNotes">
        <pc:chgData name="Chad Vidden" userId="S::cvidden@uwlax.edu::fa919fd6-03f8-48d0-9b95-10ac8c9672df" providerId="AD" clId="Web-{71D31206-DEDE-F1DE-D8AD-63E66B73B0F7}" dt="2020-10-13T14:55:57.135" v="328"/>
        <pc:sldMkLst>
          <pc:docMk/>
          <pc:sldMk cId="3727316081" sldId="267"/>
        </pc:sldMkLst>
        <pc:spChg chg="mod">
          <ac:chgData name="Chad Vidden" userId="S::cvidden@uwlax.edu::fa919fd6-03f8-48d0-9b95-10ac8c9672df" providerId="AD" clId="Web-{71D31206-DEDE-F1DE-D8AD-63E66B73B0F7}" dt="2020-10-13T14:55:34.978" v="316" actId="20577"/>
          <ac:spMkLst>
            <pc:docMk/>
            <pc:sldMk cId="3727316081" sldId="267"/>
            <ac:spMk id="2" creationId="{4D1BADB0-4E00-4287-8222-F168B1830433}"/>
          </ac:spMkLst>
        </pc:spChg>
      </pc:sldChg>
      <pc:sldChg chg="del">
        <pc:chgData name="Chad Vidden" userId="S::cvidden@uwlax.edu::fa919fd6-03f8-48d0-9b95-10ac8c9672df" providerId="AD" clId="Web-{71D31206-DEDE-F1DE-D8AD-63E66B73B0F7}" dt="2020-10-13T14:48:20.413" v="54"/>
        <pc:sldMkLst>
          <pc:docMk/>
          <pc:sldMk cId="3842790042" sldId="267"/>
        </pc:sldMkLst>
      </pc:sldChg>
      <pc:sldChg chg="modSp new modNotes">
        <pc:chgData name="Chad Vidden" userId="S::cvidden@uwlax.edu::fa919fd6-03f8-48d0-9b95-10ac8c9672df" providerId="AD" clId="Web-{71D31206-DEDE-F1DE-D8AD-63E66B73B0F7}" dt="2020-10-13T15:05:32.279" v="452"/>
        <pc:sldMkLst>
          <pc:docMk/>
          <pc:sldMk cId="1473843802" sldId="268"/>
        </pc:sldMkLst>
        <pc:spChg chg="mod">
          <ac:chgData name="Chad Vidden" userId="S::cvidden@uwlax.edu::fa919fd6-03f8-48d0-9b95-10ac8c9672df" providerId="AD" clId="Web-{71D31206-DEDE-F1DE-D8AD-63E66B73B0F7}" dt="2020-10-13T15:05:06.669" v="427" actId="20577"/>
          <ac:spMkLst>
            <pc:docMk/>
            <pc:sldMk cId="1473843802" sldId="268"/>
            <ac:spMk id="2" creationId="{9AAE9F2C-BC1A-45A8-846F-E6E41288391E}"/>
          </ac:spMkLst>
        </pc:spChg>
      </pc:sldChg>
      <pc:sldChg chg="del">
        <pc:chgData name="Chad Vidden" userId="S::cvidden@uwlax.edu::fa919fd6-03f8-48d0-9b95-10ac8c9672df" providerId="AD" clId="Web-{71D31206-DEDE-F1DE-D8AD-63E66B73B0F7}" dt="2020-10-13T14:48:20.382" v="53"/>
        <pc:sldMkLst>
          <pc:docMk/>
          <pc:sldMk cId="3485982667" sldId="268"/>
        </pc:sldMkLst>
      </pc:sldChg>
    </pc:docChg>
  </pc:docChgLst>
  <pc:docChgLst>
    <pc:chgData name="Chad Vidden" userId="fa919fd6-03f8-48d0-9b95-10ac8c9672df" providerId="ADAL" clId="{D86D7B5C-5764-4CE4-8B43-5B2BC97FF353}"/>
    <pc:docChg chg="modSld">
      <pc:chgData name="Chad Vidden" userId="fa919fd6-03f8-48d0-9b95-10ac8c9672df" providerId="ADAL" clId="{D86D7B5C-5764-4CE4-8B43-5B2BC97FF353}" dt="2020-11-03T17:50:10.569" v="1"/>
      <pc:docMkLst>
        <pc:docMk/>
      </pc:docMkLst>
      <pc:sldChg chg="addSp">
        <pc:chgData name="Chad Vidden" userId="fa919fd6-03f8-48d0-9b95-10ac8c9672df" providerId="ADAL" clId="{D86D7B5C-5764-4CE4-8B43-5B2BC97FF353}" dt="2020-11-03T17:39:14.252" v="0"/>
        <pc:sldMkLst>
          <pc:docMk/>
          <pc:sldMk cId="3637318454" sldId="257"/>
        </pc:sldMkLst>
        <pc:inkChg chg="add">
          <ac:chgData name="Chad Vidden" userId="fa919fd6-03f8-48d0-9b95-10ac8c9672df" providerId="ADAL" clId="{D86D7B5C-5764-4CE4-8B43-5B2BC97FF353}" dt="2020-11-03T17:39:14.252" v="0"/>
          <ac:inkMkLst>
            <pc:docMk/>
            <pc:sldMk cId="3637318454" sldId="257"/>
            <ac:inkMk id="5" creationId="{0469283A-11BE-4157-98C1-861F70716F0F}"/>
          </ac:inkMkLst>
        </pc:inkChg>
      </pc:sldChg>
      <pc:sldChg chg="addSp">
        <pc:chgData name="Chad Vidden" userId="fa919fd6-03f8-48d0-9b95-10ac8c9672df" providerId="ADAL" clId="{D86D7B5C-5764-4CE4-8B43-5B2BC97FF353}" dt="2020-11-03T17:39:14.252" v="0"/>
        <pc:sldMkLst>
          <pc:docMk/>
          <pc:sldMk cId="541778303" sldId="263"/>
        </pc:sldMkLst>
        <pc:inkChg chg="add">
          <ac:chgData name="Chad Vidden" userId="fa919fd6-03f8-48d0-9b95-10ac8c9672df" providerId="ADAL" clId="{D86D7B5C-5764-4CE4-8B43-5B2BC97FF353}" dt="2020-11-03T17:39:14.252" v="0"/>
          <ac:inkMkLst>
            <pc:docMk/>
            <pc:sldMk cId="541778303" sldId="263"/>
            <ac:inkMk id="4" creationId="{C10CC7F0-19FE-4C8E-9E00-EEC8CE59D88B}"/>
          </ac:inkMkLst>
        </pc:inkChg>
      </pc:sldChg>
      <pc:sldChg chg="addSp">
        <pc:chgData name="Chad Vidden" userId="fa919fd6-03f8-48d0-9b95-10ac8c9672df" providerId="ADAL" clId="{D86D7B5C-5764-4CE4-8B43-5B2BC97FF353}" dt="2020-11-03T17:39:14.252" v="0"/>
        <pc:sldMkLst>
          <pc:docMk/>
          <pc:sldMk cId="1356092233" sldId="264"/>
        </pc:sldMkLst>
        <pc:inkChg chg="add">
          <ac:chgData name="Chad Vidden" userId="fa919fd6-03f8-48d0-9b95-10ac8c9672df" providerId="ADAL" clId="{D86D7B5C-5764-4CE4-8B43-5B2BC97FF353}" dt="2020-11-03T17:39:14.252" v="0"/>
          <ac:inkMkLst>
            <pc:docMk/>
            <pc:sldMk cId="1356092233" sldId="264"/>
            <ac:inkMk id="4" creationId="{CEE90B15-2C79-4019-AD87-DF9576B73486}"/>
          </ac:inkMkLst>
        </pc:inkChg>
      </pc:sldChg>
      <pc:sldChg chg="addSp">
        <pc:chgData name="Chad Vidden" userId="fa919fd6-03f8-48d0-9b95-10ac8c9672df" providerId="ADAL" clId="{D86D7B5C-5764-4CE4-8B43-5B2BC97FF353}" dt="2020-11-03T17:39:14.252" v="0"/>
        <pc:sldMkLst>
          <pc:docMk/>
          <pc:sldMk cId="717437616" sldId="265"/>
        </pc:sldMkLst>
        <pc:inkChg chg="add">
          <ac:chgData name="Chad Vidden" userId="fa919fd6-03f8-48d0-9b95-10ac8c9672df" providerId="ADAL" clId="{D86D7B5C-5764-4CE4-8B43-5B2BC97FF353}" dt="2020-11-03T17:39:14.252" v="0"/>
          <ac:inkMkLst>
            <pc:docMk/>
            <pc:sldMk cId="717437616" sldId="265"/>
            <ac:inkMk id="4" creationId="{32C66138-B0B3-4C2F-ABCD-E53416D66D7F}"/>
          </ac:inkMkLst>
        </pc:inkChg>
      </pc:sldChg>
      <pc:sldChg chg="addSp">
        <pc:chgData name="Chad Vidden" userId="fa919fd6-03f8-48d0-9b95-10ac8c9672df" providerId="ADAL" clId="{D86D7B5C-5764-4CE4-8B43-5B2BC97FF353}" dt="2020-11-03T17:39:14.252" v="0"/>
        <pc:sldMkLst>
          <pc:docMk/>
          <pc:sldMk cId="668365534" sldId="266"/>
        </pc:sldMkLst>
        <pc:inkChg chg="add">
          <ac:chgData name="Chad Vidden" userId="fa919fd6-03f8-48d0-9b95-10ac8c9672df" providerId="ADAL" clId="{D86D7B5C-5764-4CE4-8B43-5B2BC97FF353}" dt="2020-11-03T17:39:14.252" v="0"/>
          <ac:inkMkLst>
            <pc:docMk/>
            <pc:sldMk cId="668365534" sldId="266"/>
            <ac:inkMk id="4" creationId="{17EACC59-A6C5-430A-BF5A-B77A9D1C1C0F}"/>
          </ac:inkMkLst>
        </pc:inkChg>
      </pc:sldChg>
      <pc:sldChg chg="addSp">
        <pc:chgData name="Chad Vidden" userId="fa919fd6-03f8-48d0-9b95-10ac8c9672df" providerId="ADAL" clId="{D86D7B5C-5764-4CE4-8B43-5B2BC97FF353}" dt="2020-11-03T17:39:14.252" v="0"/>
        <pc:sldMkLst>
          <pc:docMk/>
          <pc:sldMk cId="3655219835" sldId="267"/>
        </pc:sldMkLst>
        <pc:inkChg chg="add">
          <ac:chgData name="Chad Vidden" userId="fa919fd6-03f8-48d0-9b95-10ac8c9672df" providerId="ADAL" clId="{D86D7B5C-5764-4CE4-8B43-5B2BC97FF353}" dt="2020-11-03T17:39:14.252" v="0"/>
          <ac:inkMkLst>
            <pc:docMk/>
            <pc:sldMk cId="3655219835" sldId="267"/>
            <ac:inkMk id="4" creationId="{85C5183E-94EE-429A-B17D-B77F90103985}"/>
          </ac:inkMkLst>
        </pc:inkChg>
      </pc:sldChg>
      <pc:sldChg chg="addSp">
        <pc:chgData name="Chad Vidden" userId="fa919fd6-03f8-48d0-9b95-10ac8c9672df" providerId="ADAL" clId="{D86D7B5C-5764-4CE4-8B43-5B2BC97FF353}" dt="2020-11-03T17:50:10.569" v="1"/>
        <pc:sldMkLst>
          <pc:docMk/>
          <pc:sldMk cId="3014131953" sldId="268"/>
        </pc:sldMkLst>
        <pc:inkChg chg="add">
          <ac:chgData name="Chad Vidden" userId="fa919fd6-03f8-48d0-9b95-10ac8c9672df" providerId="ADAL" clId="{D86D7B5C-5764-4CE4-8B43-5B2BC97FF353}" dt="2020-11-03T17:39:14.252" v="0"/>
          <ac:inkMkLst>
            <pc:docMk/>
            <pc:sldMk cId="3014131953" sldId="268"/>
            <ac:inkMk id="4" creationId="{03FA9DF7-7DB2-465E-A73B-1179548F1280}"/>
          </ac:inkMkLst>
        </pc:inkChg>
        <pc:inkChg chg="add">
          <ac:chgData name="Chad Vidden" userId="fa919fd6-03f8-48d0-9b95-10ac8c9672df" providerId="ADAL" clId="{D86D7B5C-5764-4CE4-8B43-5B2BC97FF353}" dt="2020-11-03T17:50:10.569" v="1"/>
          <ac:inkMkLst>
            <pc:docMk/>
            <pc:sldMk cId="3014131953" sldId="268"/>
            <ac:inkMk id="5" creationId="{64159A1F-C9D3-4545-9FC6-0832482BEC07}"/>
          </ac:inkMkLst>
        </pc:inkChg>
      </pc:sldChg>
    </pc:docChg>
  </pc:docChgLst>
  <pc:docChgLst>
    <pc:chgData name="Chad Vidden" userId="fa919fd6-03f8-48d0-9b95-10ac8c9672df" providerId="ADAL" clId="{C57E1562-4CD1-40DF-A9CF-556AFAB76C39}"/>
    <pc:docChg chg="undo custSel modSld">
      <pc:chgData name="Chad Vidden" userId="fa919fd6-03f8-48d0-9b95-10ac8c9672df" providerId="ADAL" clId="{C57E1562-4CD1-40DF-A9CF-556AFAB76C39}" dt="2020-03-25T02:34:42.149" v="65"/>
      <pc:docMkLst>
        <pc:docMk/>
      </pc:docMkLst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637318454" sldId="257"/>
        </pc:sldMkLst>
        <pc:inkChg chg="del">
          <ac:chgData name="Chad Vidden" userId="fa919fd6-03f8-48d0-9b95-10ac8c9672df" providerId="ADAL" clId="{C57E1562-4CD1-40DF-A9CF-556AFAB76C39}" dt="2020-03-25T02:02:05.417" v="0"/>
          <ac:inkMkLst>
            <pc:docMk/>
            <pc:sldMk cId="3637318454" sldId="257"/>
            <ac:inkMk id="5" creationId="{E64D35EA-737C-4F7F-99AC-E82DD292E312}"/>
          </ac:inkMkLst>
        </pc:inkChg>
        <pc:inkChg chg="del">
          <ac:chgData name="Chad Vidden" userId="fa919fd6-03f8-48d0-9b95-10ac8c9672df" providerId="ADAL" clId="{C57E1562-4CD1-40DF-A9CF-556AFAB76C39}" dt="2020-03-25T02:02:05.428" v="1"/>
          <ac:inkMkLst>
            <pc:docMk/>
            <pc:sldMk cId="3637318454" sldId="257"/>
            <ac:inkMk id="6" creationId="{491D2C19-9344-4750-845A-9038A613B85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637318454" sldId="257"/>
            <ac:inkMk id="7" creationId="{599E726D-87D7-4075-9874-250F373F061C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2599349530" sldId="258"/>
        </pc:sldMkLst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" creationId="{717781AD-C247-4902-935C-C203A14DD7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" creationId="{836DADF8-8A3F-4F09-80FE-C8E546B24BE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" creationId="{9D6D96E2-1A34-410B-979B-AF0E273EA39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" creationId="{D0869BF9-FCBF-4895-9E14-6C8FD4C9EC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" creationId="{857A468B-43A4-405B-8497-2D35813048D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" creationId="{9980605C-C8FF-4E50-B59E-CC27D00FB7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" creationId="{7508F71D-6D2C-4A00-80AE-4ED45F7F9A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" creationId="{E7683987-2147-480F-87F2-7A907A610FE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" creationId="{14ED7EA6-6D30-4482-AD8E-93E8F1D9E9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" creationId="{A37F4B14-6EBC-451B-9CBF-1D6E88B844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" creationId="{E826A3A9-3B50-4323-9014-DE974C36007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" creationId="{313FBC56-5F26-4807-97C2-7A4CD494E0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" creationId="{DF381B18-BB0C-4470-9BBF-EEFBB9A107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" creationId="{A6DFA6A7-6C29-4EF6-837C-2273B0CFD0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" creationId="{02573925-FF0B-498A-87DA-42B0CEB3DF4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" creationId="{A4203528-2D01-4103-8346-FF1A4538CD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" creationId="{9FDAAADD-F978-42AC-AD19-000389CBDA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" creationId="{08F0D0FC-961B-4121-BDEC-0752775A46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" creationId="{0D0F32E4-F202-47C4-9FB8-21A15B6B2A5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" creationId="{D3822A9F-364A-4354-893F-4C7EF1D77A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" creationId="{BCE288CE-CBF2-4880-96F7-0D77B61CA8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" creationId="{6E250556-8BFF-4324-9E67-8DA271B619F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" creationId="{3F860A61-9F32-437F-A0CA-EAC7154A03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" creationId="{DD36B5E2-F05B-4B64-840E-61D954938B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7" creationId="{05864736-DDDB-4B8A-9835-F26AF9CBE7A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8" creationId="{8D4D3AA2-C00E-445E-AAB3-054F2FD801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9" creationId="{612B0B9D-B660-499E-A289-3833068EF0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0" creationId="{DE12A18B-B3B2-4CC7-8197-70F7017CC0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1" creationId="{0132B9D0-0B4F-4D8A-8E7E-93F42B6920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2" creationId="{4A41E55D-6932-41D2-8EDF-7732C52DC9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3" creationId="{A2C99B03-4884-46A5-9BCA-67C6111C5B1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4" creationId="{3E54610F-2809-4A54-8FE1-BED31752FED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5" creationId="{1531A137-C4B4-4CC6-8285-D08826D7929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6" creationId="{80409F0D-1816-433A-A0C3-F23FFFE16B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7" creationId="{3BEDEFCB-624A-4D88-85D9-11CB75038C5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8" creationId="{CC9E7F22-076E-4117-A53A-C2685EDF295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9" creationId="{1864276F-1528-450C-A3E0-D08DFFC256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0" creationId="{0770EED8-3539-426B-BD48-87FE38B0DD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1" creationId="{747D817B-884B-4023-94CC-5FC4505B39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2" creationId="{F6249060-9CEC-4AE9-88D4-AFDFADC39B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3" creationId="{C85075F8-F8B7-45D8-8BCC-67BEA8320D8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4" creationId="{1DFA7BD6-7A95-4B6C-B38F-6F8EFAC080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5" creationId="{C07C1079-3D3F-4542-9301-9B437DE089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6" creationId="{151C8719-E1B3-48B5-99DC-3154A771ACE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7" creationId="{80C5519E-08CE-451C-B1F5-1CFAEE535FA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8" creationId="{9F806EA9-1026-40E7-8B7A-2940E48DFB0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9" creationId="{B69704D2-9799-4147-8E7D-9D310AE2C8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0" creationId="{8EE14F2B-E267-4037-A9C0-618520684915}"/>
          </ac:inkMkLst>
        </pc:inkChg>
        <pc:inkChg chg="del">
          <ac:chgData name="Chad Vidden" userId="fa919fd6-03f8-48d0-9b95-10ac8c9672df" providerId="ADAL" clId="{C57E1562-4CD1-40DF-A9CF-556AFAB76C39}" dt="2020-03-25T02:05:54.330" v="43"/>
          <ac:inkMkLst>
            <pc:docMk/>
            <pc:sldMk cId="2599349530" sldId="258"/>
            <ac:inkMk id="51" creationId="{F0D76C7F-6C58-4B0E-B7E1-2FAC0BCEC3A7}"/>
          </ac:inkMkLst>
        </pc:inkChg>
        <pc:inkChg chg="del">
          <ac:chgData name="Chad Vidden" userId="fa919fd6-03f8-48d0-9b95-10ac8c9672df" providerId="ADAL" clId="{C57E1562-4CD1-40DF-A9CF-556AFAB76C39}" dt="2020-03-25T02:05:54.331" v="44"/>
          <ac:inkMkLst>
            <pc:docMk/>
            <pc:sldMk cId="2599349530" sldId="258"/>
            <ac:inkMk id="52" creationId="{35D496D9-7583-48FB-8586-28C534E64E59}"/>
          </ac:inkMkLst>
        </pc:inkChg>
        <pc:inkChg chg="del">
          <ac:chgData name="Chad Vidden" userId="fa919fd6-03f8-48d0-9b95-10ac8c9672df" providerId="ADAL" clId="{C57E1562-4CD1-40DF-A9CF-556AFAB76C39}" dt="2020-03-25T02:05:54.324" v="21"/>
          <ac:inkMkLst>
            <pc:docMk/>
            <pc:sldMk cId="2599349530" sldId="258"/>
            <ac:inkMk id="53" creationId="{5F66B290-5AEC-48C4-84A1-38EFF9020E8D}"/>
          </ac:inkMkLst>
        </pc:inkChg>
        <pc:inkChg chg="del">
          <ac:chgData name="Chad Vidden" userId="fa919fd6-03f8-48d0-9b95-10ac8c9672df" providerId="ADAL" clId="{C57E1562-4CD1-40DF-A9CF-556AFAB76C39}" dt="2020-03-25T02:05:47.973" v="12"/>
          <ac:inkMkLst>
            <pc:docMk/>
            <pc:sldMk cId="2599349530" sldId="258"/>
            <ac:inkMk id="54" creationId="{DF81D842-7F03-4F69-9784-D50072FB0F72}"/>
          </ac:inkMkLst>
        </pc:inkChg>
        <pc:inkChg chg="del">
          <ac:chgData name="Chad Vidden" userId="fa919fd6-03f8-48d0-9b95-10ac8c9672df" providerId="ADAL" clId="{C57E1562-4CD1-40DF-A9CF-556AFAB76C39}" dt="2020-03-25T02:05:54.328" v="35"/>
          <ac:inkMkLst>
            <pc:docMk/>
            <pc:sldMk cId="2599349530" sldId="258"/>
            <ac:inkMk id="55" creationId="{F775F110-BD04-4410-AA23-214E9E6EA6D4}"/>
          </ac:inkMkLst>
        </pc:inkChg>
        <pc:inkChg chg="del">
          <ac:chgData name="Chad Vidden" userId="fa919fd6-03f8-48d0-9b95-10ac8c9672df" providerId="ADAL" clId="{C57E1562-4CD1-40DF-A9CF-556AFAB76C39}" dt="2020-03-25T02:05:54.325" v="27"/>
          <ac:inkMkLst>
            <pc:docMk/>
            <pc:sldMk cId="2599349530" sldId="258"/>
            <ac:inkMk id="56" creationId="{7198DA2B-651E-4C0E-BB7C-4536514E2C0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7" creationId="{8FFB2B27-D5F3-4593-B085-995F9D7645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8" creationId="{04C7E48D-2631-488D-8BF8-214AA6931E5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9" creationId="{572219D1-A84C-48F6-8B5C-32451D1B3C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0" creationId="{D5CB9947-0848-49EB-9B62-E2AB6BB8BC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1" creationId="{7C097018-A3B1-4B9E-8C37-5942DB06B6B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2" creationId="{B762C895-CAC7-4974-8D03-7B259AEC70D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3" creationId="{6AB5EBE5-3D2C-4C74-8D80-F909AF8C8CD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4" creationId="{5C5DBCD2-6632-45C3-BC3C-396CB271E34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5" creationId="{AB71C5B1-3C0C-43F8-B303-BAE07CB9D34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6" creationId="{88AD57B7-172E-468A-97F8-4676C0E0189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7" creationId="{78BBA637-B4C7-47E3-81DE-05CEA5FE87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8" creationId="{69CF680B-7B35-4EA0-8E71-EAE491F9DA8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9" creationId="{1522BCBF-A3CF-4901-9D6C-985DD6BB427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0" creationId="{543F2A33-DB97-49EA-9102-BE9A805727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1" creationId="{6C520A85-9B6E-4740-84CD-D4B9D5372E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2" creationId="{7BE252BC-3F25-4C60-941A-161229BDB2A9}"/>
          </ac:inkMkLst>
        </pc:inkChg>
        <pc:inkChg chg="del">
          <ac:chgData name="Chad Vidden" userId="fa919fd6-03f8-48d0-9b95-10ac8c9672df" providerId="ADAL" clId="{C57E1562-4CD1-40DF-A9CF-556AFAB76C39}" dt="2020-03-25T02:05:47.975" v="14"/>
          <ac:inkMkLst>
            <pc:docMk/>
            <pc:sldMk cId="2599349530" sldId="258"/>
            <ac:inkMk id="73" creationId="{A63F859A-9D49-41C0-91BF-F0068D6E0832}"/>
          </ac:inkMkLst>
        </pc:inkChg>
        <pc:inkChg chg="del">
          <ac:chgData name="Chad Vidden" userId="fa919fd6-03f8-48d0-9b95-10ac8c9672df" providerId="ADAL" clId="{C57E1562-4CD1-40DF-A9CF-556AFAB76C39}" dt="2020-03-25T02:05:47.974" v="13"/>
          <ac:inkMkLst>
            <pc:docMk/>
            <pc:sldMk cId="2599349530" sldId="258"/>
            <ac:inkMk id="74" creationId="{2F6294D7-2E61-48B0-87EE-C5651208AB6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5" creationId="{9BE52598-384D-41AE-972D-1968A21DC1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6" creationId="{7B77D233-84DE-4F45-940D-F776F283FFEF}"/>
          </ac:inkMkLst>
        </pc:inkChg>
        <pc:inkChg chg="del">
          <ac:chgData name="Chad Vidden" userId="fa919fd6-03f8-48d0-9b95-10ac8c9672df" providerId="ADAL" clId="{C57E1562-4CD1-40DF-A9CF-556AFAB76C39}" dt="2020-03-25T02:05:54.328" v="34"/>
          <ac:inkMkLst>
            <pc:docMk/>
            <pc:sldMk cId="2599349530" sldId="258"/>
            <ac:inkMk id="77" creationId="{CA12F16F-714D-424C-BE93-19B0FFBD1C4F}"/>
          </ac:inkMkLst>
        </pc:inkChg>
        <pc:inkChg chg="del">
          <ac:chgData name="Chad Vidden" userId="fa919fd6-03f8-48d0-9b95-10ac8c9672df" providerId="ADAL" clId="{C57E1562-4CD1-40DF-A9CF-556AFAB76C39}" dt="2020-03-25T02:05:54.321" v="16"/>
          <ac:inkMkLst>
            <pc:docMk/>
            <pc:sldMk cId="2599349530" sldId="258"/>
            <ac:inkMk id="78" creationId="{404D4A54-8A55-4F2A-9088-9324D0D508DC}"/>
          </ac:inkMkLst>
        </pc:inkChg>
        <pc:inkChg chg="del">
          <ac:chgData name="Chad Vidden" userId="fa919fd6-03f8-48d0-9b95-10ac8c9672df" providerId="ADAL" clId="{C57E1562-4CD1-40DF-A9CF-556AFAB76C39}" dt="2020-03-25T02:05:54.325" v="26"/>
          <ac:inkMkLst>
            <pc:docMk/>
            <pc:sldMk cId="2599349530" sldId="258"/>
            <ac:inkMk id="79" creationId="{587CDBF5-3091-46C9-A020-120D6FB37AE8}"/>
          </ac:inkMkLst>
        </pc:inkChg>
        <pc:inkChg chg="del">
          <ac:chgData name="Chad Vidden" userId="fa919fd6-03f8-48d0-9b95-10ac8c9672df" providerId="ADAL" clId="{C57E1562-4CD1-40DF-A9CF-556AFAB76C39}" dt="2020-03-25T02:05:54.329" v="38"/>
          <ac:inkMkLst>
            <pc:docMk/>
            <pc:sldMk cId="2599349530" sldId="258"/>
            <ac:inkMk id="80" creationId="{F519F920-1E35-44EB-A881-54DD487CBD9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1" creationId="{ABBB3FD6-6F31-4549-AA84-0308441012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2" creationId="{1C0B7E45-95F3-49C6-A158-00DF6CCC7C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3" creationId="{306FAC3E-06B6-4A05-817F-FBA01B4346E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4" creationId="{DA1EA8C8-6AF4-47B2-B1E6-B13F70B8B3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5" creationId="{7C8D1DC2-CD29-406F-869E-D4E94AC8C3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6" creationId="{27FBAA44-3BEE-4A31-A465-232A4F83231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7" creationId="{8EAEB0A4-E30E-4BCB-B521-9F6B2C7C63A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8" creationId="{BCBFD526-85F5-4B46-8679-75DA588C486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9" creationId="{FED149D2-35DE-4582-A6EB-DF32D83B5FC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0" creationId="{9EFA1F81-CFD7-4157-88A6-E8940FAB7D9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1" creationId="{F0B8CE51-3B47-431D-A082-B6341CE2F0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2" creationId="{3E667505-5001-43A3-ABD8-8C7BC1B851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3" creationId="{616A7B55-E572-4950-9570-B2D51024B2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4" creationId="{578FF46C-E2DB-43F1-90BE-C147570FAB37}"/>
          </ac:inkMkLst>
        </pc:inkChg>
        <pc:inkChg chg="del">
          <ac:chgData name="Chad Vidden" userId="fa919fd6-03f8-48d0-9b95-10ac8c9672df" providerId="ADAL" clId="{C57E1562-4CD1-40DF-A9CF-556AFAB76C39}" dt="2020-03-25T02:05:54.330" v="42"/>
          <ac:inkMkLst>
            <pc:docMk/>
            <pc:sldMk cId="2599349530" sldId="258"/>
            <ac:inkMk id="96" creationId="{5521C237-0D14-4290-9810-7E6E468A8796}"/>
          </ac:inkMkLst>
        </pc:inkChg>
        <pc:inkChg chg="del">
          <ac:chgData name="Chad Vidden" userId="fa919fd6-03f8-48d0-9b95-10ac8c9672df" providerId="ADAL" clId="{C57E1562-4CD1-40DF-A9CF-556AFAB76C39}" dt="2020-03-25T02:05:54.329" v="36"/>
          <ac:inkMkLst>
            <pc:docMk/>
            <pc:sldMk cId="2599349530" sldId="258"/>
            <ac:inkMk id="97" creationId="{6F30F881-276C-4EE9-A1F4-1B92D560EDB2}"/>
          </ac:inkMkLst>
        </pc:inkChg>
        <pc:inkChg chg="del">
          <ac:chgData name="Chad Vidden" userId="fa919fd6-03f8-48d0-9b95-10ac8c9672df" providerId="ADAL" clId="{C57E1562-4CD1-40DF-A9CF-556AFAB76C39}" dt="2020-03-25T02:05:54.328" v="33"/>
          <ac:inkMkLst>
            <pc:docMk/>
            <pc:sldMk cId="2599349530" sldId="258"/>
            <ac:inkMk id="98" creationId="{68F563E0-93B0-45EA-A921-4DB0F3CD0F8A}"/>
          </ac:inkMkLst>
        </pc:inkChg>
        <pc:inkChg chg="del">
          <ac:chgData name="Chad Vidden" userId="fa919fd6-03f8-48d0-9b95-10ac8c9672df" providerId="ADAL" clId="{C57E1562-4CD1-40DF-A9CF-556AFAB76C39}" dt="2020-03-25T02:05:54.323" v="19"/>
          <ac:inkMkLst>
            <pc:docMk/>
            <pc:sldMk cId="2599349530" sldId="258"/>
            <ac:inkMk id="99" creationId="{3EAA73E0-1C24-46EE-A590-7AD0326ADA94}"/>
          </ac:inkMkLst>
        </pc:inkChg>
        <pc:inkChg chg="del">
          <ac:chgData name="Chad Vidden" userId="fa919fd6-03f8-48d0-9b95-10ac8c9672df" providerId="ADAL" clId="{C57E1562-4CD1-40DF-A9CF-556AFAB76C39}" dt="2020-03-25T02:05:54.330" v="40"/>
          <ac:inkMkLst>
            <pc:docMk/>
            <pc:sldMk cId="2599349530" sldId="258"/>
            <ac:inkMk id="100" creationId="{E703E1A2-65DD-4671-8EEC-17B813E3111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1" creationId="{FFBDB4D2-F200-4CBA-9C73-1EC7D6FE88D8}"/>
          </ac:inkMkLst>
        </pc:inkChg>
        <pc:inkChg chg="del">
          <ac:chgData name="Chad Vidden" userId="fa919fd6-03f8-48d0-9b95-10ac8c9672df" providerId="ADAL" clId="{C57E1562-4CD1-40DF-A9CF-556AFAB76C39}" dt="2020-03-25T02:05:54.330" v="41"/>
          <ac:inkMkLst>
            <pc:docMk/>
            <pc:sldMk cId="2599349530" sldId="258"/>
            <ac:inkMk id="102" creationId="{9A5C0F5B-162E-434A-AAB3-50B212592ED3}"/>
          </ac:inkMkLst>
        </pc:inkChg>
        <pc:inkChg chg="del">
          <ac:chgData name="Chad Vidden" userId="fa919fd6-03f8-48d0-9b95-10ac8c9672df" providerId="ADAL" clId="{C57E1562-4CD1-40DF-A9CF-556AFAB76C39}" dt="2020-03-25T02:05:54.332" v="49"/>
          <ac:inkMkLst>
            <pc:docMk/>
            <pc:sldMk cId="2599349530" sldId="258"/>
            <ac:inkMk id="103" creationId="{BBBD0E39-89F3-49E6-8262-031D079C0C73}"/>
          </ac:inkMkLst>
        </pc:inkChg>
        <pc:inkChg chg="del">
          <ac:chgData name="Chad Vidden" userId="fa919fd6-03f8-48d0-9b95-10ac8c9672df" providerId="ADAL" clId="{C57E1562-4CD1-40DF-A9CF-556AFAB76C39}" dt="2020-03-25T02:05:54.327" v="31"/>
          <ac:inkMkLst>
            <pc:docMk/>
            <pc:sldMk cId="2599349530" sldId="258"/>
            <ac:inkMk id="104" creationId="{BA4249DE-8FF5-42C1-B336-7F72E9EF673C}"/>
          </ac:inkMkLst>
        </pc:inkChg>
        <pc:inkChg chg="del">
          <ac:chgData name="Chad Vidden" userId="fa919fd6-03f8-48d0-9b95-10ac8c9672df" providerId="ADAL" clId="{C57E1562-4CD1-40DF-A9CF-556AFAB76C39}" dt="2020-03-25T02:05:54.332" v="50"/>
          <ac:inkMkLst>
            <pc:docMk/>
            <pc:sldMk cId="2599349530" sldId="258"/>
            <ac:inkMk id="105" creationId="{45AB5051-97E6-45D9-AC50-059B4498E65F}"/>
          </ac:inkMkLst>
        </pc:inkChg>
        <pc:inkChg chg="del">
          <ac:chgData name="Chad Vidden" userId="fa919fd6-03f8-48d0-9b95-10ac8c9672df" providerId="ADAL" clId="{C57E1562-4CD1-40DF-A9CF-556AFAB76C39}" dt="2020-03-25T02:05:54.329" v="39"/>
          <ac:inkMkLst>
            <pc:docMk/>
            <pc:sldMk cId="2599349530" sldId="258"/>
            <ac:inkMk id="106" creationId="{F4641A3A-9CF5-439A-8EC7-94EA36B78012}"/>
          </ac:inkMkLst>
        </pc:inkChg>
        <pc:inkChg chg="del">
          <ac:chgData name="Chad Vidden" userId="fa919fd6-03f8-48d0-9b95-10ac8c9672df" providerId="ADAL" clId="{C57E1562-4CD1-40DF-A9CF-556AFAB76C39}" dt="2020-03-25T02:05:54.327" v="30"/>
          <ac:inkMkLst>
            <pc:docMk/>
            <pc:sldMk cId="2599349530" sldId="258"/>
            <ac:inkMk id="107" creationId="{05512FE3-8DA3-4999-AE35-ED2536C714DF}"/>
          </ac:inkMkLst>
        </pc:inkChg>
        <pc:inkChg chg="del">
          <ac:chgData name="Chad Vidden" userId="fa919fd6-03f8-48d0-9b95-10ac8c9672df" providerId="ADAL" clId="{C57E1562-4CD1-40DF-A9CF-556AFAB76C39}" dt="2020-03-25T02:05:54.326" v="28"/>
          <ac:inkMkLst>
            <pc:docMk/>
            <pc:sldMk cId="2599349530" sldId="258"/>
            <ac:inkMk id="108" creationId="{64F1BBE9-C40C-4C8B-A4DC-B8AFFEB4C44C}"/>
          </ac:inkMkLst>
        </pc:inkChg>
        <pc:inkChg chg="del">
          <ac:chgData name="Chad Vidden" userId="fa919fd6-03f8-48d0-9b95-10ac8c9672df" providerId="ADAL" clId="{C57E1562-4CD1-40DF-A9CF-556AFAB76C39}" dt="2020-03-25T02:05:54.324" v="23"/>
          <ac:inkMkLst>
            <pc:docMk/>
            <pc:sldMk cId="2599349530" sldId="258"/>
            <ac:inkMk id="109" creationId="{77592294-4BB1-409D-8F03-ABC26B600C12}"/>
          </ac:inkMkLst>
        </pc:inkChg>
        <pc:inkChg chg="del">
          <ac:chgData name="Chad Vidden" userId="fa919fd6-03f8-48d0-9b95-10ac8c9672df" providerId="ADAL" clId="{C57E1562-4CD1-40DF-A9CF-556AFAB76C39}" dt="2020-03-25T02:05:54.323" v="20"/>
          <ac:inkMkLst>
            <pc:docMk/>
            <pc:sldMk cId="2599349530" sldId="258"/>
            <ac:inkMk id="110" creationId="{4BDF1A7F-64E3-4CB7-995C-271DE5BD2B68}"/>
          </ac:inkMkLst>
        </pc:inkChg>
        <pc:inkChg chg="del">
          <ac:chgData name="Chad Vidden" userId="fa919fd6-03f8-48d0-9b95-10ac8c9672df" providerId="ADAL" clId="{C57E1562-4CD1-40DF-A9CF-556AFAB76C39}" dt="2020-03-25T02:05:54.329" v="37"/>
          <ac:inkMkLst>
            <pc:docMk/>
            <pc:sldMk cId="2599349530" sldId="258"/>
            <ac:inkMk id="111" creationId="{7A709AC2-D705-4ED1-A530-A2225408D69E}"/>
          </ac:inkMkLst>
        </pc:inkChg>
        <pc:inkChg chg="del">
          <ac:chgData name="Chad Vidden" userId="fa919fd6-03f8-48d0-9b95-10ac8c9672df" providerId="ADAL" clId="{C57E1562-4CD1-40DF-A9CF-556AFAB76C39}" dt="2020-03-25T02:05:54.326" v="29"/>
          <ac:inkMkLst>
            <pc:docMk/>
            <pc:sldMk cId="2599349530" sldId="258"/>
            <ac:inkMk id="112" creationId="{335B2670-A765-4C16-9D67-C4228ACFBA5B}"/>
          </ac:inkMkLst>
        </pc:inkChg>
        <pc:inkChg chg="del">
          <ac:chgData name="Chad Vidden" userId="fa919fd6-03f8-48d0-9b95-10ac8c9672df" providerId="ADAL" clId="{C57E1562-4CD1-40DF-A9CF-556AFAB76C39}" dt="2020-03-25T02:05:54.324" v="22"/>
          <ac:inkMkLst>
            <pc:docMk/>
            <pc:sldMk cId="2599349530" sldId="258"/>
            <ac:inkMk id="113" creationId="{F9F3BF73-5F94-43CC-BBA4-24E6A08A7912}"/>
          </ac:inkMkLst>
        </pc:inkChg>
        <pc:inkChg chg="del">
          <ac:chgData name="Chad Vidden" userId="fa919fd6-03f8-48d0-9b95-10ac8c9672df" providerId="ADAL" clId="{C57E1562-4CD1-40DF-A9CF-556AFAB76C39}" dt="2020-03-25T02:05:54.331" v="46"/>
          <ac:inkMkLst>
            <pc:docMk/>
            <pc:sldMk cId="2599349530" sldId="258"/>
            <ac:inkMk id="114" creationId="{FB72FBE4-4191-4E9C-90A4-2A23DDA7490D}"/>
          </ac:inkMkLst>
        </pc:inkChg>
        <pc:inkChg chg="del">
          <ac:chgData name="Chad Vidden" userId="fa919fd6-03f8-48d0-9b95-10ac8c9672df" providerId="ADAL" clId="{C57E1562-4CD1-40DF-A9CF-556AFAB76C39}" dt="2020-03-25T02:05:54.332" v="47"/>
          <ac:inkMkLst>
            <pc:docMk/>
            <pc:sldMk cId="2599349530" sldId="258"/>
            <ac:inkMk id="115" creationId="{AAF020D6-CBDB-49EB-BEED-F74719A4E397}"/>
          </ac:inkMkLst>
        </pc:inkChg>
        <pc:inkChg chg="del">
          <ac:chgData name="Chad Vidden" userId="fa919fd6-03f8-48d0-9b95-10ac8c9672df" providerId="ADAL" clId="{C57E1562-4CD1-40DF-A9CF-556AFAB76C39}" dt="2020-03-25T02:05:54.322" v="17"/>
          <ac:inkMkLst>
            <pc:docMk/>
            <pc:sldMk cId="2599349530" sldId="258"/>
            <ac:inkMk id="116" creationId="{DE91EB0E-0504-44C1-8155-1A0764AB1BA5}"/>
          </ac:inkMkLst>
        </pc:inkChg>
        <pc:inkChg chg="del">
          <ac:chgData name="Chad Vidden" userId="fa919fd6-03f8-48d0-9b95-10ac8c9672df" providerId="ADAL" clId="{C57E1562-4CD1-40DF-A9CF-556AFAB76C39}" dt="2020-03-25T02:05:54.327" v="32"/>
          <ac:inkMkLst>
            <pc:docMk/>
            <pc:sldMk cId="2599349530" sldId="258"/>
            <ac:inkMk id="117" creationId="{042D4D43-607D-4F14-B3CE-6B5AEC756FC0}"/>
          </ac:inkMkLst>
        </pc:inkChg>
        <pc:inkChg chg="del">
          <ac:chgData name="Chad Vidden" userId="fa919fd6-03f8-48d0-9b95-10ac8c9672df" providerId="ADAL" clId="{C57E1562-4CD1-40DF-A9CF-556AFAB76C39}" dt="2020-03-25T02:05:54.325" v="25"/>
          <ac:inkMkLst>
            <pc:docMk/>
            <pc:sldMk cId="2599349530" sldId="258"/>
            <ac:inkMk id="118" creationId="{17F4640A-8443-4CDB-9A9D-D29B87A348E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9" creationId="{D1109F4F-8FC8-499F-9E39-A5A5F93C51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0" creationId="{B0B13D5B-7530-480D-9F15-6B4A96FEA4A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1" creationId="{9E12CBC5-CB07-4537-BB69-AA8288302512}"/>
          </ac:inkMkLst>
        </pc:inkChg>
        <pc:inkChg chg="del">
          <ac:chgData name="Chad Vidden" userId="fa919fd6-03f8-48d0-9b95-10ac8c9672df" providerId="ADAL" clId="{C57E1562-4CD1-40DF-A9CF-556AFAB76C39}" dt="2020-03-25T02:05:54.323" v="18"/>
          <ac:inkMkLst>
            <pc:docMk/>
            <pc:sldMk cId="2599349530" sldId="258"/>
            <ac:inkMk id="122" creationId="{5A73593F-9E1C-4250-BAC8-09B5292AEBEF}"/>
          </ac:inkMkLst>
        </pc:inkChg>
        <pc:inkChg chg="del">
          <ac:chgData name="Chad Vidden" userId="fa919fd6-03f8-48d0-9b95-10ac8c9672df" providerId="ADAL" clId="{C57E1562-4CD1-40DF-A9CF-556AFAB76C39}" dt="2020-03-25T02:05:54.331" v="45"/>
          <ac:inkMkLst>
            <pc:docMk/>
            <pc:sldMk cId="2599349530" sldId="258"/>
            <ac:inkMk id="123" creationId="{14897FFF-FAF7-45BB-BBE6-0710491AE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4" creationId="{0F755DF7-2B9B-4E46-BAC9-6821A6951A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5" creationId="{8D8568D7-E240-4B5D-926A-F1E70B63F9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6" creationId="{B52D33EE-29AC-4F80-9A7C-DBA85CD417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7" creationId="{1D77B335-DA11-4EE6-9FE0-7EFBA7EFC22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8" creationId="{1B491FDC-AC7C-44BF-A1BF-6F11E219C6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9" creationId="{91B0199D-1D3C-40EC-A915-8181808E35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0" creationId="{467C121F-911F-4D7F-B10C-6B7D866C81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1" creationId="{DF3BD7BB-4D1E-497C-AA1C-13E0ED16D7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2" creationId="{9AD699DA-3F7E-4416-BE91-D82B032B693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3" creationId="{CE9E064C-672A-4965-B3E1-F8E3A49B4E8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4" creationId="{15DD94B0-8A16-4B9C-8232-E63ACF46D5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5" creationId="{73138AC5-3864-47C2-AD4E-EFE28C5204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6" creationId="{33E449AA-8799-4165-A624-DB77884DDE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7" creationId="{C75F2514-17EE-427C-9CF9-E9E5F413C8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8" creationId="{711A7969-FB49-4020-A232-E6956DA1C6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9" creationId="{EB61F13A-4AB5-4F7A-9128-8226D9B8F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0" creationId="{40B811DF-C777-42BF-8A11-E1009F2374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1" creationId="{9915CFCC-B875-4B3C-BDAF-32199810B0E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2" creationId="{9C809E8A-5AFC-47B7-94A9-A261B0DD9E7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3" creationId="{C3B9BDC0-FEAB-4D90-94AF-1A5478915F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4" creationId="{9FD27D16-99CF-4965-8ADE-A38FF7B4AE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5" creationId="{C79FBDD2-7CF8-4B9D-AE0B-EC7B5EAF92C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6" creationId="{058AECF0-CFC5-49A7-A7B0-15086BCE81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7" creationId="{325A2853-8A67-4052-986C-095EB8E5F95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8" creationId="{7BC11BDE-BDBC-4C1B-9422-C39A4822416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9" creationId="{000CA321-2CA0-4491-A59A-97A54CED9F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0" creationId="{F08A4BF4-3B2E-4F4D-9954-AD307EBCE06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1" creationId="{C66F9AA9-DB63-4BCA-92DC-E5DA8038170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2" creationId="{2925689A-DFA0-4B3E-9D48-D506B6B04F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3" creationId="{BA9EFC3D-5076-4C5C-9C8D-E3A813DF778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4" creationId="{846643B4-21BC-49E4-82A8-B9672DEC12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5" creationId="{8F290986-92DA-45DD-A2E7-5AB0A03D2BA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6" creationId="{6A451150-BB8B-42C1-9B97-FF7D9F82A54E}"/>
          </ac:inkMkLst>
        </pc:inkChg>
        <pc:inkChg chg="del">
          <ac:chgData name="Chad Vidden" userId="fa919fd6-03f8-48d0-9b95-10ac8c9672df" providerId="ADAL" clId="{C57E1562-4CD1-40DF-A9CF-556AFAB76C39}" dt="2020-03-25T02:05:54.324" v="24"/>
          <ac:inkMkLst>
            <pc:docMk/>
            <pc:sldMk cId="2599349530" sldId="258"/>
            <ac:inkMk id="157" creationId="{41F0DEC6-8B19-446B-B36D-1E30DF9A0C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8" creationId="{7A349241-FDF8-4F13-9A8A-271BF824E4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9" creationId="{3599C639-42AC-405D-AA56-2EB884434A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0" creationId="{1D7A650E-92CE-4E79-A5EB-B187331FC3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1" creationId="{1058CA2F-E19C-4E5F-9F06-26CEF0FD498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2" creationId="{A3A91D50-42A0-4C1D-B276-6292B3C932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3" creationId="{F6A2455C-D974-4C86-861E-D8BE186F0B1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4" creationId="{08DF2F83-3FD9-47A6-8187-B75A3AFBB3BC}"/>
          </ac:inkMkLst>
        </pc:inkChg>
        <pc:inkChg chg="del">
          <ac:chgData name="Chad Vidden" userId="fa919fd6-03f8-48d0-9b95-10ac8c9672df" providerId="ADAL" clId="{C57E1562-4CD1-40DF-A9CF-556AFAB76C39}" dt="2020-03-25T02:06:05.525" v="53" actId="478"/>
          <ac:inkMkLst>
            <pc:docMk/>
            <pc:sldMk cId="2599349530" sldId="258"/>
            <ac:inkMk id="165" creationId="{6D48FB54-0A22-412C-93D0-A0E594D89391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6" creationId="{0AB0D311-1624-46D3-9840-2F4C4D1325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7" creationId="{0A17682C-4549-41B9-8434-368BB45F71A2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8" creationId="{D2220368-3F5E-460E-AF97-E7759A00600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9" creationId="{979D85B1-8235-4F1C-B67A-118848D748DD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0" creationId="{4FAA3564-AFF4-4700-83BD-0CE21D46BE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1" creationId="{A84D421F-3F95-4248-94EB-C34A27F07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2" creationId="{921FBC73-8A96-4AF0-A538-05DCB8CA40A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3" creationId="{3BD69D2C-9FC0-4E51-8B60-AD42D46D08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4" creationId="{9702F58D-3CF6-47BE-AB29-790EEF01AA29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5" creationId="{1CF2A7F3-CD0E-477A-B244-BE24DF5BCBC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6" creationId="{AF4127F8-A57A-412B-A88A-D9CC347022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7" creationId="{62BFBF51-0C33-4235-B1C2-5DA1127E791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8" creationId="{07F6FC50-540E-4612-8AE2-3034AF0021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9" creationId="{E1011173-9591-4710-B93E-6BC4DFA5A0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0" creationId="{568E4B4F-5F85-4E5C-B9DD-34CA0A4BA0B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1" creationId="{6E2A8423-1FD9-4C11-9074-A4A029B906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2" creationId="{BD89609A-48A3-477B-804E-5ADA74A6A24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3" creationId="{91F86AC4-FF76-4E7B-882A-0385D0BEFB2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4" creationId="{8F3B66BC-1CD6-41DA-93EA-6041A66A6F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5" creationId="{55B7E05A-6699-455C-8483-48B2320AAE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6" creationId="{9767A7D2-5627-4D2C-97F5-14B9A121B2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7" creationId="{C054DB9E-AFEB-45C2-A667-FDB28B441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8" creationId="{13220D60-FE71-43C4-96AA-604D5D0081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9" creationId="{D4BE68A6-8D01-4234-A8CA-9816FBDC6A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0" creationId="{ED723D45-9BE9-4D97-A60C-617CAEBD93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1" creationId="{C881F436-2648-427A-B987-83230DAED57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2" creationId="{EEFC1F33-4244-409F-A68C-97973B54E10C}"/>
          </ac:inkMkLst>
        </pc:inkChg>
        <pc:inkChg chg="del">
          <ac:chgData name="Chad Vidden" userId="fa919fd6-03f8-48d0-9b95-10ac8c9672df" providerId="ADAL" clId="{C57E1562-4CD1-40DF-A9CF-556AFAB76C39}" dt="2020-03-25T02:06:08.640" v="54" actId="478"/>
          <ac:inkMkLst>
            <pc:docMk/>
            <pc:sldMk cId="2599349530" sldId="258"/>
            <ac:inkMk id="193" creationId="{14EAB15F-9D16-43E5-9DD7-896CD226DC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4" creationId="{2F8CD2F8-5401-4382-B24E-453B79B950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5" creationId="{756BDE38-0926-4F48-A63D-22CDE6F8272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6" creationId="{D21AB245-0332-4400-8630-07927ED3E4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7" creationId="{D089CD3E-0A2F-4853-AFEF-E16AF9DB99A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8" creationId="{EAC403DD-CBB6-4B65-B91C-EABD916196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9" creationId="{44C63D9F-C773-4E3F-A15D-0148391C36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0" creationId="{B324FF4E-5D5B-4A1B-B5A6-5ADCB94E1AE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1" creationId="{57AF7EEC-9D4F-489D-A262-894E786C8CE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2" creationId="{5A945F29-EA2D-4120-AE8F-C26E038707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3" creationId="{4DF7D5A5-9D38-4535-8DB0-3EF5578A4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4" creationId="{C52F138C-1C31-4287-970D-ACD5A54335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5" creationId="{2FA1DDCC-BAE9-41F2-BC4B-19C7055CF0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6" creationId="{FC4A0732-31EA-41C9-B389-244E32A8DC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7" creationId="{26919ED5-A1C5-47EE-A576-D2FB36AC7A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8" creationId="{72D865EF-8DFE-4B02-A724-471C711E37D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9" creationId="{A123E7CE-9D29-4229-98AF-22284B74991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0" creationId="{7E06BCB3-D1DC-47A8-8AAA-309081AACA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1" creationId="{D8327B87-C75A-4867-AC26-46CE246F4A1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2" creationId="{006AA05B-76B0-4B5F-8B9A-E46B9EE62D3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3" creationId="{C8D7328B-C95F-4611-B138-884EFD738F9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4" creationId="{A537906E-7014-4AF5-8332-0F52F497DBB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5" creationId="{1A2C98BC-E2CA-4784-A476-A928CA9439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6" creationId="{0C162F2B-B2EB-4E15-8049-82012A9D6C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7" creationId="{52373EC0-7181-4C2C-BF9D-5CA9C3A1ED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8" creationId="{161B5C84-3E3A-4108-A71C-77DEAF20B1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9" creationId="{2B1E188F-464C-4A11-86E6-19C08E4F77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0" creationId="{97B9E89D-B5FC-4D21-9E8C-2640DAAFA0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1" creationId="{6A3E1701-091A-4C2B-BEE8-38AC028F844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2" creationId="{8612A69A-C9F1-477C-9F7D-D62B51466A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3" creationId="{487F8ABF-5BF1-48EF-92FD-F55C066F33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4" creationId="{60F5F096-AF21-4D7C-B0AE-E98A7254462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5" creationId="{5421DA0A-6820-4D0F-BD5D-C28E18BAD8A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6" creationId="{02C801F7-BEAB-46E2-B45A-73659F7D5E3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7" creationId="{AC26FB58-BDE3-4F61-BEDF-70034EDD90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8" creationId="{14082171-D92F-4E3A-865F-8E30459684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9" creationId="{5D452FB1-6B3E-469C-A81B-2EB0AFFBE1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0" creationId="{2F57575F-41DA-4828-9BBC-EB115E4741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1" creationId="{2412BBFD-F001-4E3F-A0D8-1FFFC43DF4B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2" creationId="{204841B1-0F94-4AB9-9D7F-43C6EE02F56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3" creationId="{4080015E-2B78-4719-BAA9-FD4D6FC283F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4" creationId="{C8DC07C0-3D13-4D3A-90F0-BCCEA8BDF14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5" creationId="{9E76CA20-AECE-415F-A734-D6E399A455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6" creationId="{71FF1BC5-4C09-419C-81CF-515BFDD35F2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7" creationId="{204A7B88-273B-4D29-9196-38C58EABED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8" creationId="{D2B578B0-A63F-4F81-859C-06B50578B15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9" creationId="{F30A7685-DF1E-42F0-91CD-43B7902552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0" creationId="{17AD35E3-AFAE-44A8-8F64-12E80B68F1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1" creationId="{541694F7-CAC6-42D8-AA2F-8D2ECC6618C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2" creationId="{D218D2D6-AA0A-434E-AC58-4AEA556B019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3" creationId="{A1E8C0C2-A0FA-4B1B-86DE-B460ECFB53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4" creationId="{D4C5ACF1-2A52-4993-AB45-D3EC6E87F8F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5" creationId="{15771357-CD30-42F0-9A52-67D48B3ED5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6" creationId="{870EBE0D-2240-4279-A571-293A3837CC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7" creationId="{D37FB4C1-1CA1-4B0D-8ACA-E1AF51D8364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8" creationId="{40FF8375-9C7F-4879-8D8A-8B347E8096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9" creationId="{96331049-DB7F-47AD-ADAF-9E204E35AE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0" creationId="{2F948EB7-B854-4825-B6E9-7A72033774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1" creationId="{A188A632-62BB-4F7D-8589-A208BA573D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2" creationId="{425662A4-E1C4-479B-879B-54FBC30939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3" creationId="{DB7802F0-1605-400E-8514-EA022B508F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4" creationId="{9DD63B47-3253-46FA-9F9E-825F97BF860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5" creationId="{9FCEDA40-B2BA-4F70-B0CB-599628722C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6" creationId="{77AE884E-26E6-444D-938B-B8D356CDCB9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7" creationId="{DDD8DD19-8F08-4B62-9F08-53E7EB5E2A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8" creationId="{ED904CA7-4373-44CF-8F15-D335505750B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9" creationId="{18D34CAD-16AF-4679-9AD2-7BD6BBEDE2B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0" creationId="{A1A203C0-F1A7-40EF-A4BE-828D270B6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1" creationId="{62EBAEBA-512C-4969-A49F-0BB8F0B796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fa919fd6-03f8-48d0-9b95-10ac8c9672df" providerId="ADAL" clId="{C57E1562-4CD1-40DF-A9CF-556AFAB76C39}" dt="2020-03-25T02:05:54.332" v="48"/>
          <ac:inkMkLst>
            <pc:docMk/>
            <pc:sldMk cId="2599349530" sldId="258"/>
            <ac:inkMk id="263" creationId="{067F2B0C-A214-45E5-B549-C01B2EAE5141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2599349530" sldId="258"/>
            <ac:inkMk id="264" creationId="{CD961B23-7070-4A1C-A02E-F722C3C4D225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38191173" sldId="259"/>
        </pc:sldMkLst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" creationId="{D45CD5AE-4DF2-4C00-B8D1-24725D7C32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" creationId="{F4754494-8516-4964-B47E-ABE7321B20E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" creationId="{934183F8-1835-418C-A3F9-76DC9FAB02C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" creationId="{6C1C5953-CCC0-43C7-B282-5A935AFF97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" creationId="{2924F03E-5CE1-416E-805E-8F6A4FF0AB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" creationId="{FF435973-D562-46C1-BDB9-A104C549820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" creationId="{E10CB393-F4B9-4D68-9C6F-E69DD9CC199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" creationId="{9964435E-0655-404B-BF10-CC4A94E33F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" creationId="{7805B3EF-46B9-42D5-B4C8-D8C79A8F68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" creationId="{2E02E9AA-6A13-41F2-88D7-9CABF3C5737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" creationId="{51A408BC-3139-4AA2-AD05-9FF02147E1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" creationId="{AA77215C-91B3-4CFF-9492-71471E7EC22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" creationId="{346BC915-0331-4C4E-9059-3E81BCF2D7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" creationId="{E13F3C26-E74C-46B1-9BB4-939B5AD859A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7" creationId="{AB479DB7-3005-4C1F-8D87-FA304EDDCA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8" creationId="{397C7166-9416-4BFD-BF9A-33A57CFD13A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9" creationId="{499E0573-2D8A-4A49-8E03-4C148AE8808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0" creationId="{CEE6B503-D481-41B1-9F5E-308EFEC1BE5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1" creationId="{08552F1B-B507-4D67-A10C-D1913BD9B4C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2" creationId="{AE1D20AE-8323-4D4A-9016-5C5B52F7F7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3" creationId="{9BEEFE86-EEA6-47AB-BF5E-66AF78B7C2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4" creationId="{5DCB3816-EFD5-4E59-9F3C-7215D946BF0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5" creationId="{9161214D-F84D-4C8A-BB90-F9F4D66C23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6" creationId="{FD0FD198-86B5-4850-88C7-8551D7D38D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7" creationId="{8EA59C37-7440-4DEF-A1F6-DA0C70643B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8" creationId="{B2FE2EA6-0BFD-4699-B8CC-905FF05CB6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9" creationId="{D3F823EB-DC0C-4D15-81D8-F26E5C66A17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0" creationId="{97203C82-C9DA-4F36-AEBA-B62C45432C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1" creationId="{8C994EB9-632C-4851-9D20-98FD99081F1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2" creationId="{4ED22310-CD37-4AB6-B8F6-D2311CC3C58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3" creationId="{CC7334AD-9E00-48E9-BD63-A64E08ADE0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4" creationId="{64F25C98-3AA8-447B-B6E8-59001DAF298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5" creationId="{677DB8E4-F226-49BD-AC44-69D3D745C9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6" creationId="{891B5C55-94CB-4E13-A8E4-CC3E89CF42F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7" creationId="{D7BDF113-3EF9-41F6-ABB8-47B8D7D016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8" creationId="{CAC9108E-30E6-41FC-8B8B-32DD02F5173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9" creationId="{9B583705-0DF3-4FCF-B255-1C0E10AAAC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0" creationId="{A71DBFAD-FB2C-4ABD-9F63-798462F6C8C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1" creationId="{0BBC8491-755F-4568-927E-6152E522D09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2" creationId="{0334C22A-E278-4658-A15C-B7A354D044A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3" creationId="{BF240082-5A83-468B-AB85-29FA63C7FB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4" creationId="{25FAF910-8F81-4212-8751-91571110DFF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5" creationId="{9F31DFF1-6C20-4A8F-B326-ADF97627CFB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6" creationId="{F61DF7FE-21F6-4247-B6C4-30DBD5ABA9E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7" creationId="{5ED66B79-56C8-491C-9032-568805DE93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8" creationId="{1A9ABDAD-BEE6-4BDC-8599-0E9CEECFA35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9" creationId="{D95093E1-0DCB-4DB5-A0BF-7CAD57B45D7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0" creationId="{1A43E549-015D-44A1-8B39-A1449CF927D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1" creationId="{89B7CC02-2A0D-43CB-9BD9-E7CDAA664CB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2" creationId="{B153758F-E4F0-4C79-BDA8-FE2A79375A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3" creationId="{92782D93-3B17-4BEF-9FD7-F911C41A3B1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4" creationId="{37EFAA3B-2C16-4502-B562-183B5453249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5" creationId="{91D0E9AB-69F1-44A8-BC59-96B74DBC63D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6" creationId="{89C28079-EB78-44F9-9100-B4E8AE341A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7" creationId="{5D562FB3-1FC5-42D0-89ED-196AA2DE4A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8" creationId="{0A42C638-EB29-45D2-84B7-3C6992A98A8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9" creationId="{ED76B1EF-39D6-4A97-A03F-98425C33394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0" creationId="{7B13FBAB-0EF5-411B-9C8F-EE6BAD588AD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1" creationId="{767E2B2E-780E-43B0-A433-08AB4E8513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2" creationId="{29EC2A1F-BB58-41F0-886E-819CF316A6C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3" creationId="{59B37FD9-ECED-42F4-A210-035A60D9D2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4" creationId="{C9425F37-7E2D-4B1F-B4CE-FECE80324D5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5" creationId="{428D7BC2-8E3A-4C51-A284-A090246644D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6" creationId="{BBB29392-FC27-469E-AA19-EBB3D06FE2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7" creationId="{069E3172-D48D-4922-8D9E-A49B998403A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8" creationId="{C3ADB6E8-E599-49AD-A2E4-51E79A2259B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9" creationId="{D7DEB895-CB2F-4F52-83BE-DCEE78C018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0" creationId="{39ECD039-DCC6-439F-8AC6-493AE420A49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1" creationId="{0F80A37A-2617-4012-87DB-A9D0DB3F57B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2" creationId="{2F51C308-AD12-40BA-95F6-0E060FB1C8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3" creationId="{BC753933-8E32-4687-A0B3-EAC23DD2A82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4" creationId="{0B83A568-297B-4943-83C6-A78B68F8BE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5" creationId="{20F3E48E-B028-4C30-B5AC-7A9B3983567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6" creationId="{B80EAB4E-B5BF-49E8-BE68-B6EC573CC8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7" creationId="{2772EDDF-0DD9-415A-A86A-A63A49106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8" creationId="{3E2A225A-EBE4-4190-B763-F03BDA34EB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9" creationId="{EF3EA7C4-AD5B-49D3-9A4A-C1A5847955A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0" creationId="{0A3C74BE-F343-4B70-A486-C44EC177D23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1" creationId="{EB85746A-7C7E-4B91-A3CE-BCC0BC62051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2" creationId="{D239D553-B9EC-49E8-8865-6A0DDFE12D1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3" creationId="{162696C1-21D7-45A4-ABBA-ED7F718881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4" creationId="{20D1DF14-92A8-48F9-AE0B-1B39821FC6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5" creationId="{45E85DAA-B9D0-4B38-950D-FB57033E1C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6" creationId="{A43BA0DA-77A0-4D7C-AF79-E5DC6BAB12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7" creationId="{90716483-EBB6-487C-A108-2F6B865218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8" creationId="{B4AFC904-BBDB-468F-AB11-78951867D02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9" creationId="{92CAF267-901B-47EE-8206-F034BA9CE69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0" creationId="{C2A1C7CE-2644-42A1-8DF0-D00E24ABDD3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1" creationId="{6DDA4F9A-3480-4EE0-B8D8-048F6AEEA4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2" creationId="{3E82BB6C-4DB7-4AE9-A3A5-04E0B461261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3" creationId="{5AA6D80D-68C1-47FE-9502-7FAAB4D7442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4" creationId="{AB322435-9B5F-4983-B4D7-5FD9B4ED3AC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5" creationId="{7C660BCB-0FB5-468D-9691-1A2F1E91BE2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6" creationId="{356787BE-7F18-4617-B088-B6F0182718D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7" creationId="{9E2EE86F-29EA-469A-9CC6-D757F1F1DF0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8" creationId="{0F4C9140-A312-4CBC-95E2-60CF0129976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9" creationId="{C0C83E4D-390B-4530-8D65-9C8AC53ED63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0" creationId="{E7504DD0-13CF-43D4-A3A8-7239267EDAD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1" creationId="{E4504ACA-5FD3-49A4-9CDE-27B208D8546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2" creationId="{052681E8-7174-4525-88E1-B6C6B94A7A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3" creationId="{4A5B22AD-8780-4D76-AFD5-D4C548E71A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4" creationId="{A3EC6A25-91BC-48E8-B424-ABD650F8B0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5" creationId="{1290E553-AC85-416C-B9C0-359323649D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6" creationId="{9D08BD0C-C218-43C9-A9D1-FAAC3043730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7" creationId="{8039C226-483E-4F39-A8DD-84B3C44BF8B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8" creationId="{6D1DCFB3-F4A9-4C60-9C2F-392C1C4D3EF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9" creationId="{C46ED0D4-D5C7-498F-8DE4-05EC8B341F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0" creationId="{B1C4424A-2E4F-44F1-B7F2-EADC664441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1" creationId="{CFF43CD1-80D5-459E-BE4E-54FEB93886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2" creationId="{E0786637-CCD2-4925-893A-3CE4EEAAAD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3" creationId="{426ADFA1-C9B0-4508-B9F1-B52F02712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4" creationId="{A691FFE6-99AA-4965-8185-801833F6131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5" creationId="{67BB755A-BCF4-4EE1-BA69-FD60D8CE1BF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6" creationId="{0F6AFE79-136A-4578-BC03-E59B3C96F9D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7" creationId="{E2C4E1F7-B8C3-4702-BE10-8A568B6B77C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8" creationId="{1DF3EAE9-5332-47A3-9B44-76E6FE5E924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9" creationId="{E9C8E69C-524C-4112-A6EE-A5FA6F4F3E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0" creationId="{8D626123-F250-417A-971E-C2379BE10F7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1" creationId="{75562918-0B28-48CE-8E14-E1C26CD61B6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2" creationId="{7BB1EE83-9BE4-4F70-AF70-F18A03325A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3" creationId="{E0F17A22-EB82-4721-9B78-A75B7080F2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4" creationId="{9BC0BFFF-0DA5-4370-A610-A9E402FAB6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5" creationId="{62BF9C2B-D81F-42D5-A0A6-8B186132D3F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6" creationId="{1099E1B0-4A24-489E-9635-0124DF74192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7" creationId="{B92C83FC-C6DF-468C-B824-C4475897FAB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8" creationId="{D72D23D3-265B-49EF-8033-298F98E6991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9" creationId="{C93D8021-F6D9-4137-B0A1-15C2FBA725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0" creationId="{D3572652-FA07-4EDD-82D1-A8A01471547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1" creationId="{48BC23B0-BA48-49FD-BD5D-C51758734FE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2" creationId="{574B4047-9151-402A-9C47-10E044DA201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3" creationId="{66B42E69-CCCE-4D12-8B73-D759353EC6F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4" creationId="{45DE82BD-0800-49A4-AAD1-251DF85E51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5" creationId="{CE2E3896-F911-468E-B87A-6EE6A9CBECC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6" creationId="{E1A1FCB2-1231-4BE8-B9E6-A27309C0E5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7" creationId="{7BD2C73B-2EB5-4F75-9996-F256E12680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8" creationId="{90F13B16-00BE-4E82-992D-6F5B17E520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9" creationId="{1608730C-3130-4419-88B8-6F6D5BFD214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0" creationId="{C3ABDF02-C914-4C57-988D-7E628E7360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1" creationId="{DC554BDD-E834-4F93-9BCB-85A90A3ECE5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2" creationId="{D765B2E1-9611-468F-B632-9EA72E510D3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3" creationId="{646EA607-A3DA-4DFD-B97C-E640E070938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4" creationId="{2BBE6744-7A1D-4CF5-A9AD-4BD16A0E2A3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5" creationId="{B92918B9-086B-4325-962E-12ECC467E0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6" creationId="{8E9776B5-5F29-400E-962D-B13964B430B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7" creationId="{8305F075-7305-42D1-839C-9D66E52C12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8" creationId="{7EE0CCE3-85AB-4C20-AB43-BEE93F10FF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9" creationId="{07C17C39-CD02-4C14-BD90-0A6A32112C3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0" creationId="{F4D010F6-55A3-49C4-86F8-297511913A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1" creationId="{0A75B81F-A2A7-4B20-A106-CD48E708E60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2" creationId="{544357D5-3B93-4B95-9BB4-86876FC58C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3" creationId="{8ED2665D-779D-4C7F-AAE9-1E6A04E0D8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4" creationId="{4FF4927A-8510-4F54-8B42-06347DF98B6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5" creationId="{2DA94381-8E64-4868-8024-7FFF35F49B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6" creationId="{9DBA89E9-4331-4E19-B999-2190E28F6CB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7" creationId="{68F5E067-B2ED-4315-BF40-18F7A681157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8" creationId="{78756C24-B08F-4F0B-97E9-2200B5FAD4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9" creationId="{D1739612-5447-4A71-B7DB-9296892817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0" creationId="{3434011C-6C88-4CF1-AF31-A7C241E4BB3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1" creationId="{0CE2F879-C7BF-4E27-A732-D20D553459D4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38191173" sldId="259"/>
            <ac:inkMk id="162" creationId="{BD054896-C73D-4C26-8C94-CA679A22A62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4" creationId="{53A68CE6-F1C7-49EF-8D01-285A2A16432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5" creationId="{378F5F1E-2C3F-4ABB-82BD-1E2552EC472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6" creationId="{5CC3A0E4-A98B-4623-AF77-20FC3A7647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7" creationId="{897E1A3B-EA2D-462D-BF52-E7E4511A61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8" creationId="{3B9F114B-8E79-4564-831E-7D3ECA09722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 modSp">
        <pc:chgData name="Chad Vidden" userId="fa919fd6-03f8-48d0-9b95-10ac8c9672df" providerId="ADAL" clId="{C57E1562-4CD1-40DF-A9CF-556AFAB76C39}" dt="2020-03-25T02:34:42.149" v="65"/>
        <pc:sldMkLst>
          <pc:docMk/>
          <pc:sldMk cId="1416279900" sldId="260"/>
        </pc:sldMkLst>
        <pc:spChg chg="mod">
          <ac:chgData name="Chad Vidden" userId="fa919fd6-03f8-48d0-9b95-10ac8c9672df" providerId="ADAL" clId="{C57E1562-4CD1-40DF-A9CF-556AFAB76C39}" dt="2020-03-25T02:06:26.215" v="58" actId="1076"/>
          <ac:spMkLst>
            <pc:docMk/>
            <pc:sldMk cId="1416279900" sldId="260"/>
            <ac:spMk id="2" creationId="{5A91ABC3-97FB-4D0C-B17A-14DE70706022}"/>
          </ac:spMkLst>
        </pc:sp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" creationId="{F43BB74F-7A0F-49AF-9070-104BB0FBC18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" creationId="{FDCF9E33-CB18-4717-A855-C3D33455F4C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" creationId="{56D5A7DD-83F8-4441-A944-D3FC68BED3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" creationId="{EFE9D0F6-05A4-4485-829C-D41084A2C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" creationId="{9A27C3FB-5368-4950-A611-9A92FA312F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" creationId="{14F81886-6836-41B6-80EF-EE8E8305B8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" creationId="{E7D26BF9-3F98-4690-BEFF-A188B879EA0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" creationId="{6D9F946F-850F-4A1D-BE3B-DED918E857C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" creationId="{21AB2FA8-7BCB-40CA-B7EF-77E31112C0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" creationId="{25FC230A-4164-4CC9-9096-B0AE63C0C4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" creationId="{F5F92346-ECBC-44F5-8748-D41E82F117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4" creationId="{5D84A48D-EF1D-4DBD-A386-34CCCA1CF5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5" creationId="{4E3B2B39-0C07-440C-8718-1D84496E33E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" creationId="{0BED9FFF-1C02-4AF4-8CE9-DAF1C4B0C64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" creationId="{E4F8A9CF-AFE5-4EA1-9CEE-49C744D492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8" creationId="{51026045-80D1-4955-9EA3-D2FC1CBC49E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" creationId="{B919DE84-06FD-469D-A475-CF88D7C055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" creationId="{7EA69D73-10F1-42AD-BDD7-E9693A3039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" creationId="{E3796C76-B9E8-43F0-88C8-94AE5DB6C21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" creationId="{FB5E5150-AF52-4B44-AE99-444116EC8CA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" creationId="{7BC79474-CE72-4656-A9E5-8DD5D72BF9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" creationId="{303168EE-A30A-4AB5-90EB-8B1AC0016A2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5" creationId="{02096E45-090E-49E5-8DF2-CEA0757D54E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6" creationId="{ECCD761B-0956-4557-88F6-CF90057506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7" creationId="{BA48BA44-6060-4855-8B71-B6D15E4FB43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8" creationId="{4CFE3FF5-4BF4-4FD9-BCC7-B7B616E95D8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9" creationId="{F8CE6D14-A259-4D1E-A0AF-7A42BA93899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0" creationId="{49337C11-2E9E-4362-98F9-384887A9DD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1" creationId="{1249C6CD-404C-4BE8-AF4C-E0B388DF9F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2" creationId="{57BFD50A-BBC2-4142-BFE7-DBF65ACDC92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33" creationId="{6478B8E6-0FEA-4B25-8BB3-7E1ED65DEE8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4" creationId="{EDCFD21C-0C12-426F-ABCD-6044FD110B8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5" creationId="{BD656EE0-7D48-4C54-8013-D2EEFD25663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6" creationId="{648835D2-3B61-48B5-8ABE-4F04ABE5ECA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7" creationId="{A2768BD3-EA26-4850-89A3-F14FDC4794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8" creationId="{F47E3321-D490-4A7E-B893-85DEB4F438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9" creationId="{A92B32CB-1D0F-4C20-8CB7-0C6C4267717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0" creationId="{2F657E21-6712-485D-B61F-23E03ABF870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1" creationId="{B382B442-3DCB-4CD5-BB81-48C26B85DD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2" creationId="{BA3B8BC8-4160-4F9A-A143-58DC0B19F1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3" creationId="{CF506B03-378B-4AA1-8983-CC73A08F6C9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4" creationId="{16437148-3C5F-410B-B380-C3E87F612EF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5" creationId="{F9290832-C698-405D-8E93-12E14DB6BD9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6" creationId="{B4D7FC71-8886-4C7F-86DA-0C59848F457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7" creationId="{DACABB01-6A19-4335-BD79-F7EAA55366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8" creationId="{E21A529A-73D3-43A8-9737-06345635E67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9" creationId="{82C9F381-BC12-49B8-82A3-B9E8129031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0" creationId="{2899CBD8-30D9-4736-8BDD-D124F6BD94B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1" creationId="{9F79ECF4-BCC2-4B84-8D71-0CDFDE0416B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2" creationId="{C617AF51-88B8-4563-B732-CBE956423D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3" creationId="{BCF81552-EFF8-4867-88A7-47B8FA7F283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4" creationId="{02DE95DA-8A99-4212-BA15-9FCD54CD4F9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5" creationId="{417B13D5-9505-48D2-891B-73921D1F73F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6" creationId="{BF3478C1-B9B7-4908-B676-027E32270F4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7" creationId="{FA7DEF3A-3F41-4FF6-945A-81302E1CD08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8" creationId="{47774615-856E-46CE-9E9B-5157C8146D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9" creationId="{67BEBD3B-AB2D-4A28-B105-BAA6A83B6C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0" creationId="{27D58F82-42A6-4D85-9DCC-5A03AAEDB1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1" creationId="{328163BD-DCD8-4CBE-AEC5-A630C6B7B1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2" creationId="{84648731-BDB2-48BB-B073-8471F375F61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3" creationId="{9CB5B10C-5BCB-4B63-B1FD-1C3A3ED7A4E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4" creationId="{74A7E8E9-9CCA-42D3-9E75-0EBE8B438AA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5" creationId="{0ADE74CB-C038-497C-8919-401796C719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6" creationId="{F47D8D42-7BA4-48A5-9869-1EF0863B07F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7" creationId="{C1F19A19-0C6C-4304-A785-EFB991306BC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8" creationId="{76105B3A-B45D-4F76-A39D-36BB05B3A0B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9" creationId="{5DE82C91-D120-47AE-B207-98F73B2C8AC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0" creationId="{D8C4EB52-5EEA-47FF-AFA4-F67C9CC2704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1" creationId="{5BB3760E-5645-40B5-89E0-8411A45E510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2" creationId="{6BEDD3E4-E2A0-46EB-A7B1-F58E5E079F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3" creationId="{03EEFC9D-35B0-4D44-BE9E-0C4C4C71603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4" creationId="{EC043985-FDBA-433A-805D-BF37713ECA7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5" creationId="{429A8CC1-2293-4C3A-BC69-2F88D697FA6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6" creationId="{1A7185EB-F9DF-424A-ACC2-DE94211514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7" creationId="{5448B882-75F6-47FF-8038-C2CF607E64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8" creationId="{CD353D06-A82C-492E-9859-48ADD606EDC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9" creationId="{2973D8BD-1546-459E-9432-9C715427BC9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0" creationId="{7F930C32-9E04-4FAC-B9B7-6682350597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1" creationId="{C292DBBD-100A-4C09-B75E-2F0DF3DC08D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2" creationId="{E8AB5B91-3800-4FC2-A8F9-3285EBFC5D7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3" creationId="{052328E7-95D6-470B-A948-625116BD58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4" creationId="{DDF7B6B7-A2EF-433F-8A3B-0422860652C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5" creationId="{EEF14A66-1010-499A-A92D-10A47777250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6" creationId="{F9A2513B-F8BB-4EAF-A5F8-E6FF3B90E9C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7" creationId="{01F8BBA4-ADFA-4F23-8086-8220FE0BE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8" creationId="{45DE1CF8-C270-425F-BF8C-EF200273769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9" creationId="{982A2C0A-7403-4680-9406-2C590D7762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0" creationId="{EB2FC86A-50E4-4311-A8AA-A342A6DF0C2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1" creationId="{668A46A2-7EF1-4CB0-8D1C-88CF3107C3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2" creationId="{AC4D6750-F07C-4704-BA3B-DB7B681556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3" creationId="{3E1469ED-83F1-4BF2-8DF7-9FC18380792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4" creationId="{09714199-0BA0-4FC3-9BCD-D61209F5821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5" creationId="{A7C7DF8D-CF91-414E-8F6F-4D12782CE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6" creationId="{6E5AAAF6-272F-428A-ABFC-127C825B85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7" creationId="{34A88CCF-D1C6-4004-A9FC-B3452361C7F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8" creationId="{19D87EEC-0384-40BE-AF15-04CD1033E8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9" creationId="{F5F409AE-D029-48ED-9FCA-E64488CC591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0" creationId="{10DA3CE9-D2BB-455C-910A-5786544CB5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1" creationId="{8B592F92-1F24-4750-9D8A-5EED2B086EB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2" creationId="{0EE6F81C-9BC3-42A4-B2B6-BD4AE13661E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3" creationId="{EBEAC786-182E-4C7C-88BD-D6EB46949CD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4" creationId="{F55F1212-E53E-4C38-8BA7-747D951798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5" creationId="{87CE52E4-8870-45A6-9E31-1212BDC710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6" creationId="{789F0607-2A9B-497B-8C3E-C13A9C3DA8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7" creationId="{3374EB40-FE33-4D12-8152-27DAAD2D6CC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8" creationId="{2712E3FE-6B56-45AB-92B4-FFC772CCE07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9" creationId="{1F30C3FA-D35E-40D1-8A9D-9D859AE0CEE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0" creationId="{182D6FC4-C2FC-4B84-AB36-E04C208747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1" creationId="{1DE5F395-60A6-43D1-BC2F-56CF8D54B0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2" creationId="{2A832B85-3786-4A6E-8210-0769627EE2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3" creationId="{C1ECCC2D-D2E2-44B0-9583-CF86E4B1720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4" creationId="{86BA9BCA-F649-4367-ADF4-A53740EBDBA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5" creationId="{B3C43017-4EAF-4245-BF96-37372FEC0FA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6" creationId="{5BAE6E10-F997-4348-9C93-84179B90CD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7" creationId="{3BB93618-EA9D-4B37-AA78-05DF65396C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8" creationId="{48F12E98-0F10-4317-A322-42848A9DB0A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9" creationId="{FB4421EF-5C0F-43B5-9096-155D1620AD8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0" creationId="{7A2BC99A-4A95-435B-ABEC-09C11A5C786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1" creationId="{D7543F75-FF6F-4BFC-A000-D299993C61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2" creationId="{F1FCB3D2-6DAA-465F-8F68-B5BC868E48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3" creationId="{740BA9C3-0D3D-43B0-9E1D-E93539792E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4" creationId="{F57967FF-D802-4502-A1E2-CAF7650918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5" creationId="{B45A64CA-96DF-4DA1-A7DC-7181A82B81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6" creationId="{A0C8E7A2-6157-4117-87D5-6330D78524F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7" creationId="{85574E01-354C-44DD-9A30-CC5FDE9EB4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8" creationId="{EC9A7BE9-8341-4A39-87CB-8DB049F4522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9" creationId="{B78A0685-A91A-4866-BC65-53241F39B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0" creationId="{E8BF17C3-F351-4095-821C-10EFFEC62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1" creationId="{38601A03-70E9-4FFB-886B-394CA4778A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2" creationId="{9466820F-4F81-48BF-9C31-5E0D200441F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3" creationId="{28F328B6-8303-4C0A-930C-0BAD240046A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4" creationId="{19798428-FEC0-4D1F-AAD9-72F9FBAFB6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5" creationId="{C8C19ACC-FBF4-41E0-8631-A97A224ACB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6" creationId="{E08CA01E-4874-4A99-B573-54C77594239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7" creationId="{C6045D92-B0C6-4FB8-BE08-9A3776D5E80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8" creationId="{AF38750E-E09E-4820-B806-2B8C963E648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9" creationId="{C0304D17-4E12-4B7D-82D9-EE97155065C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0" creationId="{8EB8D4F0-21D1-425F-8F9D-A9B6F4E3F61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1" creationId="{B4D01DBC-5B45-4662-A1C0-F1348C551E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2" creationId="{C7B3AEFD-454E-4E66-80B9-3754564E22E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3" creationId="{0B091280-69A2-43BE-8E67-99BE3E36428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4" creationId="{E76D60D9-C506-41C7-86B7-103E5DDF089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5" creationId="{735CAC05-940D-4DD5-ABE0-4B9C5E7CEA2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6" creationId="{EB94DF8D-9233-40E3-828D-1C056897F44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7" creationId="{1BC0235F-5C5F-47DE-8B4E-59C8DDD9A5B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8" creationId="{AA0296EE-1CC9-4980-9273-7DD8116F6D3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9" creationId="{C3BA48FC-1A79-47C0-B233-B47D7BA36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0" creationId="{B3E6AFD8-32C4-4FF0-BC49-E9D20C3A905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1" creationId="{8E3912A0-B992-4933-B16A-2FE79063C06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2" creationId="{21C5032C-DCF5-4011-923E-064FA4231B5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3" creationId="{78AE9475-D1FE-4C83-B7F8-20EF0ED7E7F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4" creationId="{676E3E49-C146-43A7-85F6-29D695473B7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5" creationId="{D4191E90-0391-497A-94C6-92925D2A84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6" creationId="{D504B733-96AE-4A76-8226-876EDDF88FD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7" creationId="{671FAEC2-7863-4998-8FF5-4C6723C994F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8" creationId="{307685C5-4B8E-44A3-AA66-CA8B6A8D6F2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9" creationId="{D991388A-6422-4FC9-8BB6-CA40AF33DF3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0" creationId="{AE181985-AD61-4ACE-BDCE-A8107FEDC19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1" creationId="{ED856F94-1926-493B-AFBE-0DA567EA0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2" creationId="{6A85FFAE-35EE-45CD-B8B8-DC03231CE0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3" creationId="{FC5F3B90-9CDA-46A0-A335-D0192C580EE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4" creationId="{4BCC0E7F-7B7E-43F7-82C5-4A7C44DF3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5" creationId="{B219ACD2-7ED9-41D5-9B91-FCF317661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6" creationId="{29D055D5-1E4C-4A0D-9CD3-F65B60258D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8" creationId="{E0FDDB29-FA49-46E6-80AF-AB1592AA2A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9" creationId="{2414E91B-44CC-4F2A-BB48-3B42A8616D2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0" creationId="{82BF8929-0063-46C9-9A8F-F49EFAE5878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1" creationId="{220EE465-A279-43C9-B569-144EA502AAA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2" creationId="{BCE393B3-B9BC-46EE-853A-5F5AEF3081C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3" creationId="{32915CB4-0E64-4578-BAD1-CA3C2A1ACF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4" creationId="{D89244F1-7B3A-4512-BABB-81103FAAEE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5" creationId="{6E9D378A-62CE-4698-9B22-4B281B5E201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6" creationId="{CDAE50CF-98A7-40BA-BF6B-66969611220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7" creationId="{CDFFB5FE-8C0B-46B8-8774-85BE60C9BE5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8" creationId="{82576896-C905-492C-BEDE-91D3ECF86E1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9" creationId="{B417CA81-C515-4327-A785-5D21425DB82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0" creationId="{D48BD6D5-623B-4BE3-8914-C6E49E3196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1" creationId="{BF5B8ED0-EC32-4379-9B76-2469185E1F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2" creationId="{F85942A3-2F99-41C9-89AA-1ED991741E1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3" creationId="{BAE600E4-2F6F-431B-8B3A-ED3853EEE08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4" creationId="{51FE71FC-C577-4193-BCB0-92187F0138D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5" creationId="{9F86493A-5559-46EC-9996-EB984C4D12F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6" creationId="{ED419BC0-5D87-4421-B4C0-9EA9AB7674E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7" creationId="{C86AB5CE-9AE8-46E7-B2CC-7E68F4E5CD2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8" creationId="{B574243C-6516-4D48-BF66-B72296E90D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9" creationId="{9DEFDB15-4CF0-4545-A2D8-E7B66B5A951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90" creationId="{603F534A-E5BC-434B-AE48-557C67B946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1" creationId="{BFA40141-5BAA-4318-AC05-2722A5353BA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2" creationId="{9E48FE70-876D-4093-9C84-72E964F985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3" creationId="{D6FE09F6-CA18-403C-84CE-B7940AE1B32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4" creationId="{CEB08FD3-0938-4305-BC45-682E43037EA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5" creationId="{09FEA577-CF12-430D-BC0B-BF7863B2114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6" creationId="{DD397591-AC41-4894-B6B5-FD00634EA9E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7" creationId="{6A62254F-8110-4526-A85F-18E72263115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8" creationId="{02B5819D-0FE0-4875-8EF0-F304D66546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9" creationId="{328EFE76-7414-44A9-978C-B40A33BC71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0" creationId="{767CBECA-24E2-4969-8BE0-8E55101ABA5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1" creationId="{D5627FD5-BA0E-4770-9FE5-FDB17A08584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2" creationId="{419B11DA-1606-4E62-B427-32A452C4B8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3" creationId="{8E8EAA74-A502-41FF-A8F5-D41CC6D962FD}"/>
          </ac:inkMkLst>
        </pc:inkChg>
        <pc:inkChg chg="del">
          <ac:chgData name="Chad Vidden" userId="fa919fd6-03f8-48d0-9b95-10ac8c9672df" providerId="ADAL" clId="{C57E1562-4CD1-40DF-A9CF-556AFAB76C39}" dt="2020-03-25T02:06:33.188" v="60" actId="478"/>
          <ac:inkMkLst>
            <pc:docMk/>
            <pc:sldMk cId="1416279900" sldId="260"/>
            <ac:inkMk id="204" creationId="{10F248F1-F1DB-43AC-B29F-2C240009C29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5" creationId="{3A6C81D3-F032-4F9A-B3AD-FDE7D1A7C26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6" creationId="{1EBDE1E7-4B36-4E8F-9930-814BC643DF7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7" creationId="{EA92D632-9F68-4F0A-9D29-75E88155946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8" creationId="{4602E72E-8768-4BBD-A84A-AE83E9384B9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9" creationId="{920C6227-18B3-4411-9A2B-331E8BE07F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0" creationId="{D5B5D056-0D3E-46DD-8164-9ECC6095B9C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1" creationId="{70D1A18E-6AF3-4709-89D1-E4F2758FBD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2" creationId="{5B6C4841-6989-4955-B441-CB56A9F37D5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3" creationId="{8CEA295E-FC0C-448A-B484-9CB4A3F0F63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4" creationId="{2F797B39-435B-4293-9CAE-A1DDB141AC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5" creationId="{66F9D31F-9AF3-48A9-9973-0F9141C1BD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6" creationId="{2B43B5DB-036C-407B-BE5A-A0C60F2464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7" creationId="{5E40473A-82FB-49E5-B261-660D9CF4A7B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8" creationId="{B4176DE1-8A98-41A9-A27E-C50478BF28B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9" creationId="{E931DE57-2BFB-410D-8106-FCE59DD35B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0" creationId="{2895529D-4DE1-49BB-9E84-6654CDE91EA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1" creationId="{966501D9-B0E2-4DDE-B4B6-8543583115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2" creationId="{DAB0C113-E199-4AD5-A072-9758C7206F0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3" creationId="{EB7D0AE6-9FF7-4853-8D1A-0CACCF5F6D5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4" creationId="{DC459412-72B7-4ED8-8AFD-80A050CDC20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5" creationId="{75862B3F-00FD-42F0-854C-B6522A6342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6" creationId="{51384C8D-6CF1-47D5-8F87-9A0A8F1B63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7" creationId="{5E04833B-424A-4FA5-BDF3-18A7610CA86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8" creationId="{07FCB955-10E8-433C-9A86-E7ACF72A94B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9" creationId="{2D552FEC-60CB-4B6B-9E2A-FBBB83C882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0" creationId="{3CF6A448-974A-4EDC-8405-5DC89F478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1" creationId="{949979AD-75A9-4D88-97F1-7B193F6D9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2" creationId="{2416CB57-923C-47DD-B751-ECE6BD31984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3" creationId="{A946B8D2-5590-46CE-90FD-21F7A17849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4" creationId="{B8839591-EFDC-4A67-A902-0EA79146BF5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5" creationId="{E20CF3F4-4FED-4E9B-9BD2-C5A656AFE6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6" creationId="{89638EC0-C4A3-42CC-874A-79F6239DFBD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7" creationId="{B9DE27CD-4553-4C83-B73D-C0114BAB40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8" creationId="{C6B4FDF6-A798-40D4-8BE2-1906DDBE8CC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9" creationId="{78972E05-7D1B-4415-88DC-E1040E45179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0" creationId="{DFA63E6F-559E-4084-8183-4B54F0ADD3A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1" creationId="{90351FA7-E33D-44CF-AED4-3789B89CFB4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2" creationId="{549F4D8E-8400-43DB-B0C9-E800637B3CD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3" creationId="{E5339A08-EB1D-4C58-9822-BB2A80AE9E8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4" creationId="{AF43C9C8-7487-4F25-B241-909AF682397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5" creationId="{2E2D550D-3D74-4A88-9812-DA861F77566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6" creationId="{45683241-13F6-4E5D-A887-7DF7C33042D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7" creationId="{C8AFD4B5-866F-460A-8EA8-A37135BE7D0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8" creationId="{54D595ED-225A-4BDE-AD09-E7D138803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9" creationId="{2B9A7ACC-95A3-4892-A29E-9709C56A250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0" creationId="{3D06379A-E316-4CBE-A110-47531DB757D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1" creationId="{42785925-19BA-4AD0-BA30-D7B01542C91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2" creationId="{8A494D8F-1BCE-479C-88C9-13956507567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3" creationId="{829FA980-5703-4DD8-A916-D1E00053CAD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4" creationId="{E678EE91-D34A-48AA-81DE-2F962F167C8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1416279900" sldId="260"/>
            <ac:inkMk id="255" creationId="{E9445E54-8E1D-47DB-A09A-75AEF668437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731871338" sldId="261"/>
        </pc:sldMkLst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3" creationId="{C6529454-7EE1-4CC9-9F37-2CA2C86898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" creationId="{515CA76E-A058-4C1B-BB86-807CC24FB18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" creationId="{2294F120-F957-4D60-A410-305E9C02B5B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" creationId="{FEB14CB7-0863-427D-999E-6F621942136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" creationId="{4093B810-BFCF-48E9-8385-695F1190E5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" creationId="{64D207B9-9AF6-4C70-AF27-7AB81333E4E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" creationId="{D7667D30-D1DF-483D-8826-35FFC98AE6C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" creationId="{31A61070-4D36-448D-8873-0AA3EB1C531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" creationId="{3A236006-1785-4B5B-88D4-8F240823D0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" creationId="{AE96DDCA-D2F7-49E9-B5FE-710813C6803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3" creationId="{E96CD4C8-5BE2-4EDE-9F58-83EA5086C9B0}"/>
          </ac:inkMkLst>
        </pc:inkChg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14" creationId="{B4E01741-03DD-445B-8CCD-CD2E5C10A25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5" creationId="{F4E84045-D482-4647-B156-DC38828678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6" creationId="{C80FA322-BE04-42AA-B6DE-8DC98D6BC76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7" creationId="{DECD1293-32AE-4C89-A2A9-BCD05992C87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8" creationId="{7CE9EB39-80C2-470A-87C1-5260E06C53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9" creationId="{C20B0BB4-8125-471D-8F42-0DE1B4C1F59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0" creationId="{FA75324D-95CF-4FBF-8281-D38A1FE12BF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1" creationId="{C2237873-031D-438F-88A0-EB699EA0160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2" creationId="{E221EAE5-4147-4834-85A9-3C743FA6ECA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3" creationId="{C1BCE377-E540-41E6-98B3-BFC09C7514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4" creationId="{86D51A8F-C5EF-4741-B7D5-CD10BE0950A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5" creationId="{808483B0-05B9-4BB8-91AD-2F303D6526D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6" creationId="{F019D18B-2050-44AD-A4A5-CE156EDA135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7" creationId="{1E313C30-F55C-4E11-A3BA-DB9DF9DE58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8" creationId="{D6A6DF7E-3AAF-4416-9177-B1CAB6ABC6B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9" creationId="{4A5615F6-138C-4A60-B744-A289DC74D21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0" creationId="{1700674A-9AC8-465A-8CE2-D71342A12C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1" creationId="{4AC55601-99C0-4DF3-AEE2-6983DF9B307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2" creationId="{52E6CDB1-FAC4-4EB7-AA8C-91F6D412E4F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3" creationId="{2BBDC8AF-EDE5-4445-B4A9-F0277AE698D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4" creationId="{05A54290-0EE5-46E7-BFDA-AAEFF3E80C4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5" creationId="{6071A285-3261-44EE-9FEC-E464D72F71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6" creationId="{27F7EBFE-6223-409D-8701-9B915D66BF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7" creationId="{C7D83EB0-F48B-4BB1-8392-427C36E30E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8" creationId="{F1E50B68-CBA5-4133-A9C2-A11F7A08BC9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731871338" sldId="261"/>
            <ac:inkMk id="39" creationId="{4A85264C-2E89-442E-8B27-FB5B056A490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6" creationId="{078A1ABF-0522-44CF-A972-D953E8AE1D5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7" creationId="{0F77BB7E-4DDE-4FDF-B61D-9B60BD6B9F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8" creationId="{4D2AE3EF-3EFB-4889-A98B-2EEA72CC821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9" creationId="{60F6C314-604A-407C-8594-27074F88011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0" creationId="{A205A4AB-9038-4954-95D5-D4350F0A659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1" creationId="{8F04E308-4F98-4C77-8367-B73227986C7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2" creationId="{E7C9332F-E957-420C-8D87-194EA79C75C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3" creationId="{E81FCC3C-535D-49C9-B954-D8A42B6248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4" creationId="{8F3E8DCD-7E53-43E3-ADF0-5DA1216AD8B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5" creationId="{E9A9C01A-7B8A-4C9E-91F0-16B2DAE07D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6" creationId="{97261EB6-DC5F-446C-885A-BD09E2CC52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7" creationId="{01B92F63-A896-462F-8AF2-94C925128BB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8" creationId="{BD233C63-0DE6-4066-8E2C-46851668FB4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9" creationId="{BF79D002-CFC4-440F-B4FA-AB63A81B22D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0" creationId="{13A5C2FC-31C7-4AB3-9EB7-232004AA304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1" creationId="{2E48A3A3-80E5-41A6-9C39-91D3EB26C2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2" creationId="{3A90840D-AED0-474B-AC65-F8B3364E8AC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3" creationId="{D2CAE9A4-3057-4642-94EB-A9DC33C031D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4" creationId="{703807A1-FB8A-44C9-9A55-9AA732F19CB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5" creationId="{9A979262-EBC9-493F-8CE9-D7E15CD7E0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6" creationId="{463B4BFC-7722-43BC-B1EB-E81C82F71CD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7" creationId="{0FEEFEF6-5A10-4590-B7FD-5871A50D4A2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8" creationId="{D01B9B57-83DD-4F6A-AB6B-DDD500957F0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9" creationId="{4257C4D5-B316-49C5-A398-09CFC36268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0" creationId="{B21C79A9-396F-4229-BB9E-B364DA16BC1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1" creationId="{27C267B6-05F0-4DDF-98F6-B3EB0B27F27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2" creationId="{C28198BE-03F6-45C8-9AB3-5558B1C17A9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3" creationId="{360993AD-7EEF-436F-AF33-5CB0EEA84DA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4" creationId="{007053B1-E635-4F49-961C-F630F5FB24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5" creationId="{B80182D2-3853-43C6-86DA-6A907E33352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6" creationId="{E60FC6B7-F59E-4A29-BA6F-6707E9DC952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7" creationId="{7B13F681-BA76-49E7-BC65-BFE9663E27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8" creationId="{BB5280F0-1ADF-4E97-AD69-A92639FB4C5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9" creationId="{67FECBCF-4865-40F7-ADC5-6970E3D62E0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0" creationId="{C5D69014-71CA-413B-941E-7ADD2919C4E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1" creationId="{96F3B5D9-26EF-44CE-A0A5-BD4F9E18FD4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2" creationId="{08994BD1-1ABD-4551-868A-36C004F018B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3" creationId="{BFE403C9-78D9-4472-B403-DF26896437E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4" creationId="{785B6D5B-2871-47BB-BECF-690A1FE0244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5" creationId="{0E579BE3-4EB0-443A-BF4E-A92A386B17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6" creationId="{B0BA9EC3-E455-48B8-A092-1686E2480C6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7" creationId="{E430D219-8C76-4BCE-A75E-AF91042115E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8" creationId="{3D79B740-6BB8-424F-B48A-0E01065276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9" creationId="{25C75290-E331-494A-B6B6-A79C413D8D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0" creationId="{C1DA4E0F-9936-42DD-B9D3-61917BDE8A1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1" creationId="{580BE602-4069-4963-A8EB-A2EFA87CA74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2" creationId="{4CED0FB3-A715-40B2-9594-19EB21BD9CB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3" creationId="{0B2116D2-2AA2-4E23-AC35-2E6DA717E7C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4" creationId="{DF784091-F052-4572-8BE8-0F2A0159FDA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5" creationId="{99F0E53E-A8EE-4281-BF08-E0265067B0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6" creationId="{3847C2BB-C2F4-42E0-801B-46E7D1C826A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7" creationId="{83B7A71A-B8B1-4F1C-BBCA-8232AF0E38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8" creationId="{C8F42005-786C-47D8-9C0E-F861F854B91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9" creationId="{AF321F28-7722-4F9C-B6B3-6E7630314C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0" creationId="{FEE76664-B087-44F0-843F-5DB7B29904A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1" creationId="{84833712-E3D2-4A42-A6D0-C607BA05E91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2" creationId="{F6DAB7BC-B78F-4DAA-9592-D084657BCAC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3" creationId="{4AF3A873-1600-45B7-8A56-0A2D2C200C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4" creationId="{F29E570F-CD99-4F5E-8983-7B7485A5F0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5" creationId="{80DE9983-30A4-424F-9811-55580D1803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6" creationId="{B2948E08-ECD7-4883-B8BA-398F79646DE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7" creationId="{05874B01-AC0A-4464-839D-F61DB629B4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8" creationId="{F93A27C8-5702-465D-9FDA-8B9705D8C9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9" creationId="{ACB351D4-EFC7-4DC9-AF33-06AC5F167B2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0" creationId="{1373A34F-6B5E-4D9C-95C5-1ACCC29645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1" creationId="{CF3E31B9-1784-4F2E-B8A8-8D69622EA5D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2" creationId="{18B72C85-6914-4D80-8BD7-C1B7E4FD824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3" creationId="{D0502D4E-C843-4AD5-8FDC-C54B777A4BE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4" creationId="{3B6E9FFE-FBB4-496C-8103-EF3DD54BC3A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5" creationId="{79A687B1-EDCB-4803-9322-333CD81F7D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6" creationId="{862E6D0D-DACC-4200-A002-ADB5C56260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7" creationId="{D0200D26-3A8A-45D1-B74F-A90AEAC0EBF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8" creationId="{0B820C2B-8ADA-40C2-903F-AF424C75AC6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9" creationId="{3775C3D1-54E9-4226-8FC7-F75060166E3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0" creationId="{D68CAB5A-332C-4727-AD5C-F6E18ACABCD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1" creationId="{E065944B-8BD1-4A31-ABE2-DAAFC0FB2BB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2" creationId="{DE5DFAEE-7F72-4F97-878D-0ED0F40A11B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3" creationId="{8446DB94-D630-460D-A84A-6435DACAA0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">
        <pc:chgData name="Chad Vidden" userId="fa919fd6-03f8-48d0-9b95-10ac8c9672df" providerId="ADAL" clId="{C57E1562-4CD1-40DF-A9CF-556AFAB76C39}" dt="2020-03-25T02:34:42.149" v="65"/>
        <pc:sldMkLst>
          <pc:docMk/>
          <pc:sldMk cId="3954320327" sldId="262"/>
        </pc:sldMkLst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954320327" sldId="262"/>
            <ac:inkMk id="3" creationId="{B0497EC0-6671-4221-9250-1A49C8B2BC9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541778303" sldId="263"/>
        </pc:sldMkLst>
        <pc:inkChg chg="del">
          <ac:chgData name="Chad Vidden" userId="fa919fd6-03f8-48d0-9b95-10ac8c9672df" providerId="ADAL" clId="{C57E1562-4CD1-40DF-A9CF-556AFAB76C39}" dt="2020-03-25T02:03:34.710" v="10"/>
          <ac:inkMkLst>
            <pc:docMk/>
            <pc:sldMk cId="541778303" sldId="263"/>
            <ac:inkMk id="4" creationId="{1B279A07-DA3B-4549-BFB8-5BB028DD1392}"/>
          </ac:inkMkLst>
        </pc:inkChg>
        <pc:inkChg chg="del">
          <ac:chgData name="Chad Vidden" userId="fa919fd6-03f8-48d0-9b95-10ac8c9672df" providerId="ADAL" clId="{C57E1562-4CD1-40DF-A9CF-556AFAB76C39}" dt="2020-03-25T02:05:42.380" v="11"/>
          <ac:inkMkLst>
            <pc:docMk/>
            <pc:sldMk cId="541778303" sldId="263"/>
            <ac:inkMk id="5" creationId="{0BFB4757-0D54-45FC-966E-E17A8AB7537A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6" creationId="{43785A28-0493-4B6C-95D5-D35592BB1906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7" creationId="{0047F813-04BF-443A-A6BF-A452BC88D16A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8" creationId="{361503A2-DD16-4BCA-B9B3-390A1C344752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9" creationId="{5A4166F6-31D2-4709-8936-270C28EDB241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0" creationId="{DC39C538-9193-4613-92B3-A3DE57B4D7F0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1" creationId="{8E7F3472-7926-4188-BCE9-ACD4FE93ECC7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2" creationId="{595E9F6B-DD0E-41E1-9694-870328F04351}"/>
          </ac:inkMkLst>
        </pc:inkChg>
        <pc:inkChg chg="add del">
          <ac:chgData name="Chad Vidden" userId="fa919fd6-03f8-48d0-9b95-10ac8c9672df" providerId="ADAL" clId="{C57E1562-4CD1-40DF-A9CF-556AFAB76C39}" dt="2020-03-25T02:03:34.709" v="9"/>
          <ac:inkMkLst>
            <pc:docMk/>
            <pc:sldMk cId="541778303" sldId="263"/>
            <ac:inkMk id="13" creationId="{C9535EA6-B773-4B15-8B44-373A9A271D96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541778303" sldId="263"/>
            <ac:inkMk id="14" creationId="{52BAB6F7-3667-44C7-8D63-50949A03B097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656673019" sldId="264"/>
        </pc:sldMkLst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3" creationId="{DA20918C-25B3-4CCF-BEEC-6536F89B40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" creationId="{ECEDF9A0-D421-42E6-815F-CC9D93E5B2A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" creationId="{66165353-B874-482A-99AA-915E941483F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" creationId="{6A2D437F-F8EF-44E4-89C3-A0EDC61C8F6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" creationId="{2583127F-E6E7-4C3F-8800-5A7E6587D5B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" creationId="{4FD341E8-A9BF-45F9-955D-6605999711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" creationId="{E81AA2E7-E519-4BA6-BF67-AD87F9C02BB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" creationId="{41BF5709-0D3A-4699-91A7-1ECF1CC97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" creationId="{F6FC33CB-2ACA-4F5C-A472-A85DDC0F25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" creationId="{DC3702BC-A019-43C4-B681-3E2B0FDC217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" creationId="{0F0583CF-BF7C-4AC1-8A6E-F36EFA50FB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" creationId="{6CACD1F9-9750-45AB-9AE9-B0939C84D4A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" creationId="{D99BB053-D13B-4B88-830C-947AB523719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" creationId="{23766FDE-7BD6-45CA-A120-108025551B0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" creationId="{0AD042D7-E5CB-4A6E-869A-690B54673B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" creationId="{80B1E359-0BE5-42CE-A1BA-64AF29C37C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" creationId="{9D1A3912-B34E-4DD2-8E33-AD0F1A90FCF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" creationId="{278F3BAD-CF4A-4370-9064-4EE73F21C45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1" creationId="{76BF1D4E-6D9E-433D-B05F-F9FBFE4DFB8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656673019" sldId="264"/>
            <ac:inkMk id="22" creationId="{660A57A0-B857-4097-B784-06626A3F4F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5" creationId="{82334525-489D-4309-8E70-A0DE1137E7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6" creationId="{803C1DA5-2365-4418-B9E2-26D453FAF18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7" creationId="{5DE4FA4E-69C1-4E85-AA25-A3C9357095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8" creationId="{B8F49CA9-D0A1-4F17-A6B9-6F5C05FC39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29" creationId="{FFF6A548-5576-47D9-9FBB-6A185BE4F3B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0" creationId="{C249D623-679E-4F50-A1FC-CCF3B274F85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1" creationId="{CCD10DA5-EFBD-409E-B07A-E4E25CB29E7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2" creationId="{5C9CF9F7-2ACE-447B-B44A-D5542D81E9D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3" creationId="{F814582E-826C-41D1-8653-E0746469D60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4" creationId="{7B60DB14-E592-4563-9275-81D35E20015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5" creationId="{E9257B96-603E-42CC-B0FE-D8CB8A4F26E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6" creationId="{E54ECC00-E2EC-4E2B-9117-9CA7C471E67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7" creationId="{3659F1DD-0E83-4D71-A643-A3F5B0C85D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8" creationId="{E7EBDACB-74BA-4815-A756-F0DE8CC28C4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9" creationId="{2ECAF5F4-09E4-4C47-A549-49C5C5CF05D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0" creationId="{586ED1DF-11BC-4E66-AC85-4A1523176D7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1" creationId="{E159142E-507E-4DBF-9E4B-FE0961CE12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2" creationId="{F722196C-DA8C-4FFF-9063-0C1A5BD9539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3" creationId="{10D9907C-2678-4D64-8A76-28C9ED95728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4" creationId="{0563605A-CF27-4AAA-93A5-5B626764B03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5" creationId="{8CC65D45-6EB1-4C16-B394-F0B57460C9E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6" creationId="{C907866D-FF1D-4A70-9724-05FDAE73697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7" creationId="{2E507009-6833-4FB5-A122-98166342F5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8" creationId="{1E56A349-9FA6-4258-ABD5-12D3AF6B870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9" creationId="{795989A8-41DC-49E4-91BA-15506227E81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0" creationId="{B047A34D-440E-4715-92AE-ADC2BC56FEF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1" creationId="{F3D3C3EB-DD32-402B-BDFA-F663BA54FE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2" creationId="{77078E9C-EC84-44C3-8508-D602EE912C2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3" creationId="{66089372-903A-4933-97C4-015BC2D33A3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4" creationId="{DCB27432-EC68-40BF-899C-7F960AB6EF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5" creationId="{E07BD679-1590-4282-8F1E-2B95C26BB59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6" creationId="{8D7C0FF9-BCB9-4475-9EFB-7C06E6B35B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7" creationId="{084D0156-5ABA-47B1-A481-246257AB4E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8" creationId="{BAB19CF9-8CB4-4938-9F29-ADA285A2E0C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9" creationId="{BF90015D-51C7-48C5-9315-7CA956FE56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0" creationId="{52BBE790-5862-4D39-8CCC-6ECFA43A122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1" creationId="{9880FD8E-C7E9-443F-B23A-5C6B8260F11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2" creationId="{CB4BE2B5-ABC3-48CF-B3A2-0A21DD6B74D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3" creationId="{DB3CD3F3-EF84-48D4-820E-F7F4B69ED1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4" creationId="{A6CAB113-3FE9-4605-B0D2-2671CDE8CBB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5" creationId="{AEAD082C-2967-49D8-BB25-3C5F3B66169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6" creationId="{D88F0137-15E7-4A48-B696-C1174E0F250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7" creationId="{E63070F9-25FA-4BC7-AD75-55372E2F442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8" creationId="{C35AB9DC-3392-4175-BAD2-B9D494AFC5D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9" creationId="{74EF69C5-CCB6-4269-8BF6-FA7081EF643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0" creationId="{2AD409AD-52C9-4575-A925-9C0D166857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1" creationId="{C45CB0BD-3DCC-4739-AC70-FDEA3BD5F1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2" creationId="{BB4E2A06-C348-451F-A0DA-1E376F833E5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3" creationId="{ED928730-F650-4297-8474-8540D6B7A8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4" creationId="{D476039F-1A01-49A1-BD50-935A33CAD62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5" creationId="{FD308081-56FF-48B8-BB36-9F3EAD36483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6" creationId="{AF4A2A69-96DF-498C-B8F6-3F64091445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7" creationId="{BC04D5BE-3012-41CA-B1AB-7130E0590D5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8" creationId="{F704B6E5-5751-440D-AB0E-AEC4A04FFC6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9" creationId="{17FBE138-C986-4673-AF65-BE5D4C0D309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0" creationId="{7F266DB9-C97D-44A1-8D15-3F3F5755F23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1" creationId="{4D4BCDB2-238B-4907-A0F5-E05B5E9BB5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2" creationId="{48247342-7B6E-4509-8840-7B6CF3C751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3" creationId="{2B60C204-23E3-4632-8578-8DD65EF31F6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4" creationId="{4341D4A3-EF1E-4CE4-BAFF-0FCB8A847CD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5" creationId="{18C02416-2DB9-444B-B350-08EAB92AAEF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6" creationId="{4D1EDEE4-905E-4F71-9B83-C048E7F15B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7" creationId="{84399C47-1C5B-4DB1-8D9D-DFCF216C017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8" creationId="{9CCE6641-C2D2-4FD4-B2B2-319F2A93EE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9" creationId="{7776B79C-3EB0-414A-81CD-5B0B553628F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0" creationId="{61EA800E-2A14-412F-90BC-ED1EFD7385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1" creationId="{7DA544DA-E6AA-4504-AC92-7568877C31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2" creationId="{887F7942-AC4C-4B9A-A1C1-4B940FB8399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3" creationId="{2404E921-0ED6-435F-BE40-517F89756B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4" creationId="{9D134478-9899-406A-8162-56DEF393B1A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5" creationId="{51403219-7DF9-485C-8AE1-B77748DEDA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6" creationId="{737D66D1-825A-47E7-A7C0-EDE7B6A9C8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7" creationId="{5119E802-91AF-4DFC-9FC4-0E8DA67B53B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8" creationId="{A318F715-900F-43F6-AD0D-C0E873DD25C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9" creationId="{71969066-F7F7-489B-9782-E2BEE0A10A1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0" creationId="{F1B3A984-0187-4FCE-B8D1-391526726C3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1" creationId="{3E66E028-BA9B-46F4-86C2-23A1126B6EA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2" creationId="{8A010A36-A90F-4A8C-9FE2-F0DA87970F8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3" creationId="{617DA2FE-C930-443D-81E1-D3D55D0F8F0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4" creationId="{7E3C832B-5393-4F16-A244-646388C3A3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5" creationId="{24C38C4A-7628-4A2B-A9F2-CF9C3325BCC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6" creationId="{EC58EA52-4B09-4F32-B8A3-0CCE7F1A92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7" creationId="{204F8734-569E-4F68-99E3-FE6B555288D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8" creationId="{87A1DB67-EFC8-4268-9A3D-8D8CDCC7CEA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9" creationId="{1FCB1199-1FF6-4D5F-A693-C75B48F4FE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0" creationId="{0E7A3C42-763F-4469-BBBD-C8F9D4D24E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1" creationId="{08E1F676-7A55-43FB-99B4-537C81269BC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2" creationId="{B9687278-A578-40A9-BC16-92FD5B25FAC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3" creationId="{06C7D745-49A8-42CB-9ACE-CFD3061E56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4" creationId="{143F289A-024B-420B-8EC3-4511203D896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5" creationId="{68C8A973-0F40-4945-AB50-52EB4D9D5AF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6" creationId="{872E8F3F-0675-4578-BC4E-BC12B4185AE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7" creationId="{9D9551D1-AE40-41D9-8D56-0C8C7DB54D9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8" creationId="{9D1A9542-0F66-4BEA-B09E-6EFB8F64041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19" creationId="{E658865D-E9F6-4C9C-A955-66E1971E3016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0" creationId="{224DA91D-B5BE-48E1-89CA-4D39522AED9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1" creationId="{D955FBF2-5EF3-4706-A822-67957124874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2" creationId="{1033B2F5-D3A8-4331-8D93-15CEBBF4AD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3" creationId="{E9C0CF4F-C423-44A4-9FE1-0B443DC4B72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4" creationId="{BFBC9397-8A8D-48E7-AA85-86FA0DA4168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5" creationId="{6C9A8336-7D93-42DE-8C3A-6EC222D8E64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6" creationId="{92D52179-3372-4849-9CA3-B631081B15B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7" creationId="{A1992238-58AD-4A33-913C-648125A362C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8" creationId="{A98FF882-D8D3-4D52-8FE4-9893C1D9A48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9" creationId="{CB2A4FA2-50E3-4986-B8E9-4329A75B56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0" creationId="{1D68192F-D885-4FC1-8F74-2C6DF9F5DB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1" creationId="{6FB8FF5F-CF67-4E57-8B75-4755819CA08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2" creationId="{966E589E-851C-41A4-A5CC-0F3F9F19FD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3" creationId="{DD8965F5-0F65-4D9C-B709-8C46D81851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4" creationId="{95BE826D-A39E-4B93-925D-44C6909DA3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5" creationId="{09A356B1-C966-4D1E-BEC2-98A35AD9A4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6" creationId="{DA7E60EE-2126-4C6F-84B0-CF0E9E9DC7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7" creationId="{F36ED2E9-35C0-4C12-BD9C-B75DEDF868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8" creationId="{3266BBB4-05C6-4704-B5A1-A2B835FEE6F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9" creationId="{75EDAFFE-66AF-411A-B4D5-FB063ACDF23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0" creationId="{39CBA66F-6508-4CA8-BEB8-539CD041773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1" creationId="{C1D8EA98-1937-4F75-A096-393FFAC032A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2" creationId="{FD062B0C-7122-4D9C-A02A-C59E7A7C1D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3" creationId="{C126A870-378F-4BE5-84DB-66D64C41B76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4" creationId="{71D11CAE-3641-41FB-8F12-B0579D7526D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5" creationId="{EE553813-DCE7-4C07-BF86-E82A3BBAE39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6" creationId="{10697926-DBED-47A6-9900-3E366105BFF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7" creationId="{E0D1474E-8CDE-4454-9036-253B5B6C0CB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8" creationId="{5AEDC055-CF0E-4F0D-BFC6-C6CFE5FBC3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9" creationId="{8CF842FE-C89B-49BD-BDCB-2CFC45A4FBD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0" creationId="{E21A1EFD-D737-48D1-A30A-580B5BC42E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1" creationId="{E0336870-63B4-4618-B372-DCA36E7D4F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2" creationId="{E0F2C6BC-0D7A-46DF-9B77-68B66AF8F2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3" creationId="{62F971F7-4ED6-4AF7-9208-49ACFABE2B7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4" creationId="{9591BD45-4883-4719-8182-54E3F3A894F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5" creationId="{C1BD7151-A227-441B-839E-C9A5A98C2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6" creationId="{FF1271B2-91CE-4941-85C4-EDFBAC82B62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7" creationId="{1AA8D2E1-7B42-4FED-A9FF-E23F572197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8" creationId="{AD17402A-EA14-4BC5-A408-9F1C81B9B0C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9" creationId="{92E577FF-9C81-492A-8932-C60731168D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0" creationId="{809B8D80-8487-46A8-92FA-8CC407A29E8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1" creationId="{23364C5F-097B-420F-B65D-0BB8D0B8702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2" creationId="{7BD3C8D5-BB1E-4684-8043-EDEF43B11FE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3" creationId="{421A4B89-3EEF-4D9F-BB5E-63F2C857D0A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4" creationId="{829383C1-5853-4CE4-A968-3F786374AF5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5" creationId="{F94023D6-92E2-463B-82E3-ABE2DB4B02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6" creationId="{03626C57-DCC7-4B37-966E-5FFED6C4451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7" creationId="{B6282EBB-5C15-477E-9FC0-0CBE3A76EFD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8" creationId="{43B5C1AD-A9BE-45AA-885B-9B0F39F825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9" creationId="{822B0E5E-F0FA-4D05-B45C-3D5CE205C4F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0" creationId="{1CE0C434-664D-4625-8EE8-2578F4D2998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1" creationId="{55924554-DBEE-494C-ADE4-B97F28408CD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2" creationId="{59E0BE00-D69B-4F86-8AD8-62C3DC8A9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3" creationId="{E0A14B78-2367-4928-BEE3-DAF8393403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4" creationId="{8B79F739-3DE2-4E3F-A7C3-A9BE82B715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5" creationId="{C7412759-CC5F-46CC-9036-681F26C2E4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6" creationId="{834439DF-B812-4211-A44D-B26259D0D8B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7" creationId="{FC1FBA50-5061-4F3E-8B0E-591819B1F35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8" creationId="{5A2D6F0C-4036-4DC2-850C-156629F48F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9" creationId="{9C203F02-0DAA-4059-B5FF-BEBDE8CAE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0" creationId="{C284AA1F-6CD0-424C-A74B-E84E2D71AD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1" creationId="{3C691694-7D3A-4B8F-ACC2-A418A7024E9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2" creationId="{3EFE6BAF-BB8C-40C2-8EFC-0F3AFA776D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3" creationId="{E8B42E3B-0AA2-40B3-9269-BB4DDA6D066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4" creationId="{4EB3D076-A346-4B30-981F-AD8B350427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5" creationId="{1B511625-66DF-4D39-9427-8F8BEA2650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6" creationId="{422A6395-2CFB-4698-8E3A-F9862EED678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7" creationId="{B7B04DEA-60A3-47C2-B5D9-AB6DAF1ED6A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8" creationId="{6E289ED7-5C4E-46DF-B0B4-0E7D9545AC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9" creationId="{C425EA74-DEA8-4676-B768-10431576D8B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0" creationId="{926A7826-FE89-474B-B789-AB617B3EB61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1" creationId="{7274A029-1A33-4E62-B9D8-6291CE6E6A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2" creationId="{539FC240-B851-4833-B153-3C32D5A3FF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3" creationId="{6D014D6E-CB94-45A7-AC56-5C77B0123EF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4" creationId="{2B8169E9-6BEF-4A74-B9E8-4325EC21D80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5" creationId="{C14638AE-F0BF-4A46-9F3A-5551F2883E3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6" creationId="{0B74396A-03F7-499B-9B7F-E73B6931BD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7" creationId="{90F860DD-E2C0-4304-9923-802EEA5DE0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8" creationId="{92EF129F-7E15-4EDC-929E-159DC61EEDF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9" creationId="{2A604916-D403-4767-84BE-A74E4B8AD5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0" creationId="{3F5170E3-B435-4B5E-A2E6-2D8D7E82995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1" creationId="{FBFBD564-8DCF-4AC0-8003-331367CB8AA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2" creationId="{F1799571-7FD6-4799-A601-0277483C132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3" creationId="{346B0B5E-19D6-4F31-BB6A-341A5B2F9D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244AA7CC-C979-1D8A-3B83-A3898478A46B}"/>
    <pc:docChg chg="addSld modSld">
      <pc:chgData name="Chad Vidden" userId="S::cvidden@uwlax.edu::fa919fd6-03f8-48d0-9b95-10ac8c9672df" providerId="AD" clId="Web-{244AA7CC-C979-1D8A-3B83-A3898478A46B}" dt="2020-10-15T19:16:05.579" v="546"/>
      <pc:docMkLst>
        <pc:docMk/>
      </pc:docMkLst>
      <pc:sldChg chg="modSp">
        <pc:chgData name="Chad Vidden" userId="S::cvidden@uwlax.edu::fa919fd6-03f8-48d0-9b95-10ac8c9672df" providerId="AD" clId="Web-{244AA7CC-C979-1D8A-3B83-A3898478A46B}" dt="2020-10-15T19:03:21.416" v="44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244AA7CC-C979-1D8A-3B83-A3898478A46B}" dt="2020-10-15T19:03:21.416" v="44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244AA7CC-C979-1D8A-3B83-A3898478A46B}" dt="2020-10-15T19:04:47.104" v="115"/>
        <pc:sldMkLst>
          <pc:docMk/>
          <pc:sldMk cId="1632061215" sldId="272"/>
        </pc:sldMkLst>
        <pc:spChg chg="mod">
          <ac:chgData name="Chad Vidden" userId="S::cvidden@uwlax.edu::fa919fd6-03f8-48d0-9b95-10ac8c9672df" providerId="AD" clId="Web-{244AA7CC-C979-1D8A-3B83-A3898478A46B}" dt="2020-10-15T19:03:39.463" v="71" actId="20577"/>
          <ac:spMkLst>
            <pc:docMk/>
            <pc:sldMk cId="1632061215" sldId="272"/>
            <ac:spMk id="2" creationId="{AA1EA2DF-5FE9-4253-AA3B-E930F386B92F}"/>
          </ac:spMkLst>
        </pc:spChg>
      </pc:sldChg>
      <pc:sldChg chg="modSp new modNotes">
        <pc:chgData name="Chad Vidden" userId="S::cvidden@uwlax.edu::fa919fd6-03f8-48d0-9b95-10ac8c9672df" providerId="AD" clId="Web-{244AA7CC-C979-1D8A-3B83-A3898478A46B}" dt="2020-10-15T19:13:09.531" v="337"/>
        <pc:sldMkLst>
          <pc:docMk/>
          <pc:sldMk cId="2591887543" sldId="273"/>
        </pc:sldMkLst>
        <pc:spChg chg="mod">
          <ac:chgData name="Chad Vidden" userId="S::cvidden@uwlax.edu::fa919fd6-03f8-48d0-9b95-10ac8c9672df" providerId="AD" clId="Web-{244AA7CC-C979-1D8A-3B83-A3898478A46B}" dt="2020-10-15T19:04:56.870" v="137" actId="20577"/>
          <ac:spMkLst>
            <pc:docMk/>
            <pc:sldMk cId="2591887543" sldId="273"/>
            <ac:spMk id="2" creationId="{12C59C98-F8FA-4AAB-81FB-11EC6320BE73}"/>
          </ac:spMkLst>
        </pc:spChg>
      </pc:sldChg>
      <pc:sldChg chg="modSp new modNotes">
        <pc:chgData name="Chad Vidden" userId="S::cvidden@uwlax.edu::fa919fd6-03f8-48d0-9b95-10ac8c9672df" providerId="AD" clId="Web-{244AA7CC-C979-1D8A-3B83-A3898478A46B}" dt="2020-10-15T19:13:45.500" v="381"/>
        <pc:sldMkLst>
          <pc:docMk/>
          <pc:sldMk cId="2131563829" sldId="274"/>
        </pc:sldMkLst>
        <pc:spChg chg="mod">
          <ac:chgData name="Chad Vidden" userId="S::cvidden@uwlax.edu::fa919fd6-03f8-48d0-9b95-10ac8c9672df" providerId="AD" clId="Web-{244AA7CC-C979-1D8A-3B83-A3898478A46B}" dt="2020-10-15T19:08:52.638" v="268" actId="20577"/>
          <ac:spMkLst>
            <pc:docMk/>
            <pc:sldMk cId="2131563829" sldId="274"/>
            <ac:spMk id="2" creationId="{DC006F07-E3E2-4DF5-807B-5ACA8462270E}"/>
          </ac:spMkLst>
        </pc:spChg>
      </pc:sldChg>
      <pc:sldChg chg="modSp new modNotes">
        <pc:chgData name="Chad Vidden" userId="S::cvidden@uwlax.edu::fa919fd6-03f8-48d0-9b95-10ac8c9672df" providerId="AD" clId="Web-{244AA7CC-C979-1D8A-3B83-A3898478A46B}" dt="2020-10-15T19:16:05.579" v="546"/>
        <pc:sldMkLst>
          <pc:docMk/>
          <pc:sldMk cId="3168566488" sldId="275"/>
        </pc:sldMkLst>
        <pc:spChg chg="mod">
          <ac:chgData name="Chad Vidden" userId="S::cvidden@uwlax.edu::fa919fd6-03f8-48d0-9b95-10ac8c9672df" providerId="AD" clId="Web-{244AA7CC-C979-1D8A-3B83-A3898478A46B}" dt="2020-10-15T19:14:03.609" v="428" actId="20577"/>
          <ac:spMkLst>
            <pc:docMk/>
            <pc:sldMk cId="3168566488" sldId="275"/>
            <ac:spMk id="2" creationId="{1A170B71-17F4-44E0-9718-24C15BC979DD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2-09T17:19:41.1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11067 9683 29 0,'0'6'14'0,"7"16"-9"0,-4-19 15 0,4-3-20 16,0 0 1-16,4-3 0 16,0-3 0-16,3 3-1 15,0-3 0-15,3 6 1 16,5 0 0-16,-1 0-1 15,0 0 1-15,0 0 0 16,-3 0 1-16,3 0-1 16,4-7 1-16,3 4 1 15,4-3 0-15,-1-4-1 16,5-2 1-16,-1 6 0 16,4-4 0-16,3-2-1 15,4-4 0-15,3 0-1 0,1-3 1 16,-5 4-1-16,5-1 1 15,10 0-2-15,0-6 1 16,10 7-1-16,1-1 1 16,3 0-1-16,-7 10 0 15,7 0 0-15,4-7 1 16,-1 13 0-16,1-3 0 16,3 0 0-16,4 3 0 15,-11 6 0-15,0 4 0 16,7-1-1-16,0 4 0 0,-3 2 0 15,6 1 1-15,1-3-1 16,-7-1 0-16,3 1 0 16,7-1 0-16,4 1 0 15,3-1 0-15,-3-5 1 16,-8-1 0-16,12-3 0 16,-8 3 1-16,4-3-1 15,-1 4 1-15,1 2-1 16,-11 1 1-16,4-1-1 15,0 0 0 1,42-2-1 0,-11-7 0-16,-14 3-1 15,1-10 1-15,-8 1-1 16,0 3 1-16,0-3-1 16,1 3 1-16,-12 3 0 15,1-3 0-15,0-1 0 16,-4 1 0-16,-4 6-1 0,-3-3 1 15,-3-3-3-15,-11 3 0 16,-11-3-9-16,-10 0 1 16,-18-6-5-16,-10-4 1 15</inkml:trace>
  <inkml:trace contextRef="#ctx0" brushRef="#br0" timeOffset="5941.41">12393 11784 18 0,'-3'16'9'0,"3"6"-1"0,0-19 9 0,0 0-15 15,0 3 1-15,0 7 3 16,0-1 0-16,0 1-7 15,0 2 0-15,0-5 5 16,0-1 0-16,3 1-1 16,1-4 1-16,3-3-2 15,0-6 0-15,3-3 0 16,-3-13 1-16,4 3-2 16,3-9 1-16,0-6-1 15,0-10 0-15,0 3-1 0,-3-2 1 16,-4-4-1-16,-3 3 0 15,-1 0-1-15,1 10 1 16,-4 3-2-16,0 9 1 16,0 9-1-16,0 10 0 15,7 0 0-15,-4 7 0 16,4 11-1-16,0 4 1 16,0-3 0-16,0 9 0 15,0 16 0-15,1 3 1 16,-5 7-1-16,4 2 1 15,0-3 0-15,4-2 1 0,-4-8 1 16,0-11 0-16,0-7 0 16,0-6 1-16,0-7 0 15,-3-5 0-15,-1-4 1 16,1-6 0-16,-4-4-2 16,0-5 1-16,0-1-1 15,-7 1 1-15,-4-4-2 16,-7 0 1-16,-6-3-1 15,-8 1 0-15,0 5-1 16,-7 4 1-16,-7 2-1 16,-3 7 0-16,3 0 0 15,4 0 0-15,7 4 0 16,-1-1 0-16,5 6 0 16,6-6 1-16,7 0 0 15,8 4 1-15,3-7 0 0,7 0 0 16,10-13-1-16,15 7 1 15,10-7-1-15,11 4 1 16,3-7 0-16,15 1 0 16,3-7-1-16,0 0 1 15,-4-3-1-15,-3 3 1 16,-7 3-1-16,-10 0 0 16,-8 3-1-16,-7 1 1 15,-7 2 0-15,-7 1 0 16,-6 2-1-16,-12 10 1 15,-10 3 0-15,-11 7 0 0,-3 5 0 16,-11 7 0-16,-7 3 0 16,-3 0 0-16,-4 10 0 15,-3 3 1-15,3 5-1 16,-4 1 0-16,8 3-1 16,3-12 0-16,11 3-3 15,3-7 1-15,4-3-9 16,7-9 1-16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2-10T19:35:24.59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3129 15585 21 0,'25'-19'10'0,"10"-13"2"15,-31 20 11-15,6-1-19 16,-3-9 1-16,0-3 4 16,-3 0 0-16,3 0-10 15,-7-6 0-15,0-7 7 16,-11 4 1-16,4-4-3 16,-14-3 0-16,0-6-3 15,-7 6 1-15,-18 7-2 0,-7 3 0 16,-7-1 0-16,-11 10 0 15,-10 7 0-15,21 2 0 32,-38 22-1-32,9 10 0 15,8 16-2-15,14 5 1 16,-3 17-1-16,20 12 0 16,8 9 0-16,7 16 1 15,10 13-1-15,7 0 1 16,18-1 1-16,0-5 0 0,0-4 0 15,11-9 0-15,-4-10 0 16,7 0 0-16,7-12 0 16,4-9 1-16,7-13-1 15,6-4 1-15,1-8 0 16,14-10 1-16,14-7 1 16,14-8 0-16,11-11 1 15,3-11 1-15,-3-10 0 16,10-7 0-16,-6-5 0 15,-5-17 1-15,-2-5-2 16,-19-13 0-16,-6-7-1 16,-4 4 0-16,-15-6-2 15,-16-1 1-15,-8-6-2 16,-11 4 1-16,-17-1-1 16,-7 3 1-16,-21 7-1 15,-7 0 1-15,-18 9-1 16,-7 10 1-16,-7 5-2 15,-15 14 0-15,-2 12 0 0,-8 12 1 16,0 10-1-16,21 12 1 16,8 10 0-16,-1 0 1 15,4 15 0-15,4 10 1 16,13 0 0-16,1 6 0 16,0 1-2-16,10 2 0 15,0 7-1-15,7 2 1 16,1 4-2-16,9 3 0 15,8 3-1-15,14 10 0 0,7-1 2 16,4 1 0-16,-1-13 0 16,19-7 1-16,2-8 1 15,15-7 1-15,7-10 1 16,18-11 1-16,17-11 0 16,21-12 1-16,-10-3 0 15,10-6 0-15,1-10-1 16,-11-9 1-16,-8-9-3 15,-13-13 1-15,-8-16-2 16,-17-18 1-16,-3-1-2 16,-18-9 1-16,-15-19 0 15,-10 4 0-15,-14 2-1 16,-10-12 1-16,-8 10-1 16,-25 5 1-16,-6 10 0 15,3 22 1-15,-7 10-1 16,-17 12 1-16,-5 15-1 0,-9 10 1 15,-5 16-1-15,22 16 0 16,-3 11-1-16,-1 8 1 16,4 11-2-16,0 4 1 15,10 19-3-15,4 15 0 16,11 13-3-16,10 16 1 16,11 9-2-16,14 16 1 15,14-7 1-15,14 7 0 16,14-19 2-16,15 0 1 15,6-19 4-15,22-16 0 16,13-12 4-16,19-22 0 0,6-19 1 16,7-25 1-16,15-28 0 15,-1-10 0-15,-10-18-2 16,-32-16 0-16,-6-7-3 16,-15-12 1-16,-14 3-2 15,-15 1 0-15,-9-11-3 16,-19 7 1-16,-17 10-2 15,-7 3 1-15,-25 5-1 16,0 17 0-16,-17 15-2 16,-4 13 1-16,7 12-1 15,4 10 0-15,-1 6 1 16,11 0 0-16,8 0 0 16,3-3 0-16,6-3 1 15,12-1 0-15,-1-2 1 16,4 0 0-16,4-1-6 15,3-2 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2-09T17:20:01.84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3062 5001 23 0,'0'0'11'16,"0"-6"1"-16,0 6 12 0,0 0-21 15,0 0 1-15,0 0 2 16,0 0 0-16,7 3-8 16,-7 6 0-16,11 1 5 15,-8 9 0-15,4 6-1 16,4-6 0-16,0-1-1 15,6-2 1-15,-3-3 0 16,11-10 0-16,-4-9 0 16,7-23 1-16,8-15-1 15,13-15 0-15,18-16-1 16,-3-4 0-16,3-12-5 16,3 22 0-16,-3-3-10 15,-17 3 0-15</inkml:trace>
  <inkml:trace contextRef="#ctx0" brushRef="#br0" timeOffset="765.29">2783 7845 31 0,'106'-6'15'0,"-14"-25"-5"0,-74 21 15 16,13-5-24-16,-2-14 1 16,2-5 1-16,-2-4 1 15,2-2-5-15,-10-4 1 16,-3-3 2-16,-18 6 1 16,-7-3-1-16,-14 3 1 15,-11 13-1-15,-24 6 1 0,-18 9-1 16,-25 13 0-1,0 13-2-15,-7 15 1 0,4 13-2 16,0 12 0-16,13 13-1 16,1 19 1-16,21 12-2 15,14 16 1-15,22 12-1 16,6-2 1-16,21-4 0 16,4-13 1-16,18-5-1 15,14-17 0-15,17-15 1 16,15-12 1-16,20-23 1 15,36-18 0-15,21-25 1 16,39-23 0-16,18-27-1 16,-8-23 1-16,-31-12 0 15,-39-9 1-15,-42 9-2 16,-47-4 0-16,-27-2-2 16,-29 3 0-16,-31 9-6 15,-18 0 1-15,-22 4-7 0,-2 15 1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2-09T17:20:12.98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FFC000"/>
    </inkml:brush>
    <inkml:context xml:id="ctx1">
      <inkml:inkSource xml:id="inkSrc326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2-09T17:25:23.833"/>
    </inkml:context>
  </inkml:definitions>
  <inkml:trace contextRef="#ctx0" brushRef="#br0">3630 5475 43 0,'7'59'21'0,"4"-27"-10"0,-8-23 21 0,4 4-30 16,-7 2 0-16,7-2 1 15,-3-4 1-15,3 1-5 16,-7-7 1-16,0-3 2 16,-7-10 1-16,3-8-2 15,4 2 1-15,0-19 0 16,0-2 0-16,0-4-1 15,11-6 0-15,-11 0 0 16,11-6 0-16,-1 15 0 16,1 7 0-16,6 6-1 15,-3 6 0-15,8 3-1 0,-5 7 0 16,1-1-5-16,-4 1 1 16,4 3-10-1,-8 6 1-15,8 6-2 0,-8-6 0 16</inkml:trace>
  <inkml:trace contextRef="#ctx0" brushRef="#br0" timeOffset="449.38">4219 4976 42 0,'0'6'21'0,"-14"4"-19"16,7-7 38-16,4 3-40 15,3 10 1-15,-11 0 0 16,0 12 0-16,-3 3-1 0,0 13 0 16,4 6 1-16,-1 7 1 15,0 5 0-15,8 1 1 16,6-3-1-16,8-1 0 15,-7-12-1-15,3-12 0 16,3-1-4-16,11-9 0 16,-3-3-7-16,7-15 0 15,3-14-6-15,0-11 1 16</inkml:trace>
  <inkml:trace contextRef="#ctx0" brushRef="#br0" timeOffset="722.78">4572 5161 47 0,'4'10'23'0,"-8"-10"-20"0,4-4 41 0,-11 17-43 15,-3 9 0-15,0 0 1 16,-7 3 1-16,3 6-4 15,-10 10 0-15,0 6 2 16,7-16 1-16,0 1-2 16,-1-7 0-16,1 0-4 15,11-9 1-15,3-4-9 16,0-9 1-16,3-3-5 0,4-15 0 16</inkml:trace>
  <inkml:trace contextRef="#ctx0" brushRef="#br0" timeOffset="933.45">4205 5102 28 0,'11'0'14'0,"10"31"-3"0,-11-25 20 15,8 7-29-15,-4 12 1 16,11 3 2-16,-4 7 1 16,0 12-7-16,7 3 0 15,1-6 4-15,-5 0 0 16,5 3-2-16,-1-10 0 15,-7-2-4-15,7-10 0 0,-7-13-8 16,-3-5 1-16,-7-23-4 16,-1 3 1-16</inkml:trace>
  <inkml:trace contextRef="#ctx0" brushRef="#br0" timeOffset="1202.64">4678 4907 34 0,'25'47'17'0,"-4"-22"-8"15,-11-9 31-15,8 9-36 16,-4 3 0-16,4 4 1 15,-1 5 1-15,-6 10-8 0,-8 3 0 16,-3 7 4-16,-3-4 0 16,-15-9-6-16,8-6 0 15,-1-7-12-15,-10-6 1 16</inkml:trace>
  <inkml:trace contextRef="#ctx0" brushRef="#br0" timeOffset="1746.7">5369 5161 52 0,'-14'3'26'0,"18"-6"-20"0,-4 3 41 0,10-3-43 15,1 0 0-15,14 0 1 16,3 3 0-16,7-3-7 16,7-1 0-16,-3 1 1 15,0 3 1-15,0 0-7 16,-7 3 0-16,-8-3-10 16,1 4 0-16,-14-4-2 15,-11-4 1-15</inkml:trace>
  <inkml:trace contextRef="#ctx0" brushRef="#br0" timeOffset="1909.01">5348 5371 52 0,'0'13'26'0,"25"9"-32"16,-8-19 52-16,12 0-46 0,2-3 0 15,8-3-5 1,0-3 0-16,3-1-4 15,-3 1 1-15,-7 0-6 0,-4-4 0 16</inkml:trace>
  <inkml:trace contextRef="#ctx0" brushRef="#br0" timeOffset="2466.5">6865 4365 34 0,'0'3'17'0,"4"31"-10"0,-4-40 27 15,0 9-31-15,0 10 0 16,-4 5 1-16,4 14 1 15,-3-4-6-15,-1 7 1 0,0 5 3 16,4 4 0-16,0-3-3 16,0 0 1-16,4-10-6 15,-4-3 1-15,0-3-11 16,-4-15 1-16</inkml:trace>
  <inkml:trace contextRef="#ctx0" brushRef="#br0" timeOffset="2731.51">6410 5111 46 0,'18'25'23'0,"31"-19"-16"15,-21-3 36-15,0-3-40 16,18-3 1-16,14-9 0 0,4-10 1 16,17-3-7-16,0-10 0 15,7 20 1-15,0 2 0 16,-3 0-9-16,-14 13 1 16,-15-12-8-16,-17 9 0 15</inkml:trace>
  <inkml:trace contextRef="#ctx0" brushRef="#br0" timeOffset="3081.72">7080 5425 42 0,'-14'6'21'0,"0"25"-17"16,7-21 33-16,-7-1-37 15,-4 0 0-15,-6 7 1 16,-1 12 0-16,-17 10-1 0,-4 6 0 15,3 12 0-15,5 1 1 16,2 9-1-16,4-7 0 16,8-12-5-16,6-9 0 15,8-7-9-15,10-21 1 16</inkml:trace>
  <inkml:trace contextRef="#ctx0" brushRef="#br0" timeOffset="3303.59">6749 5547 54 0,'46'31'27'0,"6"57"-30"0,-37-72 47 0,2 18-41 15,11 7 0-15,1 9 1 16,2 3 0-16,8 4-7 15,-7 6 0-15,3-7-1 16,-10-6 0-16,0-9-13 16,-11-16 1-16</inkml:trace>
  <inkml:trace contextRef="#ctx0" brushRef="#br0" timeOffset="7821.1">25774 4807 24 0,'0'3'12'0,"-7"-9"-2"0,7 6 13 0,0 0-20 15,7 3 1-15,-7-3 2 16,3 3 1-16,1 6-9 16,3 10 1-16,-3 0 5 15,-4 6 1-15,0 0-4 16,0 13 1-16,0 6-2 16,-4 15 0-16,1 17 0 15,-1 2 0-15,4 7-1 16,4 12 1-16,-1 3 0 15,4 16 1 1,11 104-1 0,-4-13 1-16,4 0-1 15,-1 0 1-15,1 0-1 16,-4 3 0-16,0 3 0 16,0 0 0-16,0 10 1 15,7 18 1-15,-3-3-1 0,3 20 0 16,-3 2 0-16,3 6 1 15,0-2-1-15,4 6 1 16,-7-1-2-16,6 10 1 16,-6-3-1-16,-1 10 1 15,-6 2-1-15,0 1 1 16,-1 8-1-16,1-8 0 16,-1 12 0-16,1-9 0 15,3 6 0-15,-3-13 0 16,10 13 0-16,4-3 0 15,3-7 0-15,7-18 0 0,7-16-2 16,4-28 0-16,4-32-4 16,-12-18 1-16,-2-26-9 15,-15-37 0-15</inkml:trace>
  <inkml:trace contextRef="#ctx0" brushRef="#br0" timeOffset="9293.94">20588 9705 29 0,'67'3'14'0,"25"-25"-12"0,-57 22 14 15,15-3-17-15,17-3 1 16,7-1 1-16,10 1 0 16,8 0 0-16,10 0 0 15,8-1 1-15,-1-2 0 16,11 9 0-16,11 0 0 15,6 0 0-15,4 0 0 16,7 3-1-16,15-3 1 0,-1 3 0 16,4-6 1-16,14 3-1 15,3-3 0-15,4 0 0 16,7 0 0-16,4-4-1 16,3 4 0-16,0 0-1 15,3 3 1-15,15 0 1 16,0 0 0-16,10-3-1 15,1-3 1-15,2 3 0 16,-2-4 0-16,6 1 0 16,7-3 0-16,1-1-1 15,17-2 0-15,-14-1 0 16,17 1 1-16,-13-7-1 16,17 6 1-16,-14 1-1 15,7-1 0-15,-14 4 0 16,11-1 0-16,-12 1-1 15,16 0 0-15,-16 5 0 0,5 1 0 16,-1 3 0 0,-10 0 1-16,4 0-1 0,-18 0 1 15,-1 0 0-15,5 0 1 16,-19 3-1-16,-10 1 1 16,-7 2-1-16,-24-3 1 15,-15 0-2-15,-3-3 1 16,-11 0-4-16,-18-3 1 15,-20 0-8-15,-19 0 0 16,-20-13-7-16,-18 3 1 16</inkml:trace>
  <inkml:trace contextRef="#ctx0" brushRef="#br0" timeOffset="9938.04">32226 8934 36 0,'7'6'18'0,"0"6"-13"0,-3-9 25 15,-1 4-28-15,4-1 0 16,11 3 4-16,10 7 0 15,8 0-7-15,9 6 1 16,15 9 4-16,11 4 0 16,-7-4-1-16,-8 0 0 0,-3 1-3 15,-11-1 1 1,-10 3-2-16,-14 1 1 0,-11-1-3 16,-4 4 0-16,-6 3-1 15,-11 3 1-15,-8-7-1 16,-2 14 1-16,-1-4 1 15,4-3 1-15,3-4 1 16,8-2 1-16,6-10 2 16,11-6 1-16,7-9 0 15,0-10 0-15,0-6 0 16,1-10 0-16,-1-3-1 16,-4-6 0-16,-6-6-2 15,-11-13 0-15,-11-6-1 16,-10-6 0-16,-7-6-1 15,-4-4 0-15,0-9-4 16,0-4 1-16,0-11-8 16,1-4 1-16,2 0-4 0,19 6 0 15</inkml:trace>
  <inkml:trace contextRef="#ctx0" brushRef="#br0" timeOffset="10466.59">33422 9398 45 0,'-21'12'22'0,"-11"13"-27"0,25-15 40 15,-7 8-35-15,-11 11 0 16,-10-4 0-16,-4 22 1 16,1 3-3-16,2 3 1 15,4-3-5-15,8-6 1 16,3-6-7-16,10-19 0 0</inkml:trace>
  <inkml:trace contextRef="#ctx0" brushRef="#br0" timeOffset="10647.54">33214 9517 47 0,'42'88'23'0,"11"24"-27"16,-39-77 42-16,15 9-40 15,6 9 0-15,-3-3-7 16,-4-6 1-16,0-16 0 15,-7-12 1-15</inkml:trace>
  <inkml:trace contextRef="#ctx0" brushRef="#br0" timeOffset="11830.81">25636 5070 38 0,'11'-9'19'0,"-8"-29"-9"0,5 26 19 16,-1-4-27-16,3-6 0 15,1-3 2-15,-4-3 0 16,3-1-5-16,1-2 0 16,-4 0 3-16,4 3 1 15,-4 2-2-15,3-11 0 16,-3 15-1-16,4 0 0 0,-4 0 0 16,0 9 0-16,-3 4-1 15,6 9 1-15,1 9-1 16,-4 7 1-16,0 12 0 15,0 1 0-15,0 14-1 16,4-2 1-16,6 16 0 16,4 5 0-16,4 1 0 15,3 0 1-15,4-7 1 16,0-9 0-16,-4-9 0 16,-3-7 1-16,-4-9-2 15,-7-3 0-15,-3-6-2 16,-15-7 1-16,-10-6-1 15,-18 0 0-15,-10-6-1 16,-25-4 1-16,0 4-1 16,-4-7 0-16,-6 1-3 15,-5 6 1-15,8-7-11 16,14-6 1-16</inkml:trace>
  <inkml:trace contextRef="#ctx0" brushRef="#br0" timeOffset="12223.91">25904 3938 36 0,'-7'6'18'0,"-21"35"-14"15,21-31 24-15,-10 21-26 16,-12 7 0-16,-6 9 0 16,3 18 1-16,-7-2-6 15,1 12 1-15,-1-6-1 16,7-6 0-16,7-3-9 16,4-13 0-16</inkml:trace>
  <inkml:trace contextRef="#ctx0" brushRef="#br0" timeOffset="12418.19">25629 3998 34 0,'11'44'17'0,"-8"25"-20"0,1-47 25 0,3 0-30 16,4 9 1-16,-1-9-10 15,-3 6 0-15</inkml:trace>
  <inkml:trace contextRef="#ctx0" brushRef="#br1" timeOffset="23017.36">27249 9382 29 0,'0'16'14'0,"-4"2"1"15,4-18 15-15,0 4-26 16,0 5 0-16,0 7 1 16,0 9 1-16,0 3-8 15,0 13 1-15,0 6 4 16,0 0 1-16,4 3-3 0,-1 0 0 16,1-6-4-16,-4 0 0 15,0-13-10-15,-4-18 0 16,-6-13-2-16,-5-19 1 15</inkml:trace>
  <inkml:trace contextRef="#ctx0" brushRef="#br1" timeOffset="23870.17">25703 8507 28 0,'0'0'14'0,"4"0"-4"0,-4 0 23 16,11 3-28-16,-1-3 1 15,4 3 3-15,7 0 1 16,8 1-12-16,13-1 0 16,14 3 8-16,15-6 0 15,-4-6-4-15,11-1 1 16,-1 1-5-16,-3 3 0 16,-14 3-10-16,-10 3 0 15,-22 7-5-15,-7 8 1 0</inkml:trace>
  <inkml:trace contextRef="#ctx0" brushRef="#br1" timeOffset="24487.39">27227 10329 35 0,'0'6'17'0,"7"0"-13"15,-7-2 26-15,4 2-27 16,0 6 0-16,-1 7 4 16,-3 9 0-16,0 1-8 15,0 5 0-15,0 7 4 16,0 0 1-16,0-7-5 16,4-6 1-16,-1-6-14 15,-6-9 0-15</inkml:trace>
  <inkml:trace contextRef="#ctx0" brushRef="#br1" timeOffset="27683.95">27259 8328 28 0,'4'-3'14'0,"3"0"-6"0,-7 3 15 16,3-6-21-16,1-4 0 0,-4 1 1 16,0 0 0-16,0 2-4 15,0 1 1-15,0 6 2 16,-4 3 1-16,-3 3-2 15,-3 1 0-15,-4-1-1 16,-4 0 1-16,-3-6-1 16,0 3 0-16,-4 0 0 15,4 7 0-15,0 2 0 16,-1 10 1-16,5 0-1 16,6 3 0-16,1-3 0 15,6-6 1-15,4-3-1 16,7-1 1-16,4-2-1 15,6-4 1 1,4 0 0-16,4-3 1 16,0 0-1-16,0-3 1 0,-4 0-1 0,-4-6 0 15,-3-6 0-15,-3-4 0 16,-4-3-1-16,-7-3 0 16,-3 0 0-1,-8 3 0-15,-3 7 0 0,-4 6 0 16,1-1 0-16,-1 1 0 15,0 0 0-15,1-4 1 16,3 7-1-16,3 0 1 16,0 3 0-16,4 6 0 15,0 7-1 1,4-1 1-16,3 1-1 0,3 3 0 16,4-4 0-16,4 4 0 0,3-7 0 15,0 1 0-15,4-7 1 16,-1-3 0-16,1-6 0 15,0-7 0-15,-4-3 0 16,-4 1 1 0,1-1-1-1,-4 0 0-15,-3-3-1 0,-4 4 1 0,-4-4-1 16,-3 0 0-16,-4 0-1 16,-3 7 1-16,-3-1-1 15,-1 7 1-15,4 3 0 16,0 0 0-16,0 6-1 15,3 6 1-15,4 4 0 16,0-4 0-16,3 4 0 31,4-1 0-31,4 1 0 0,3-1 0 16,4-2 0-16,3-1 0 0,3-3 0 0,1 4 1 16,3-10-1-16,0 0 0 15,-3-3 0 1,-4-4 0-16,-3-2 0 0,-1 6 0 15,-6-7 0-15,-1-2 0 16,-6-4-1-16,-4 1 1 16,-4-1 0-16,-6-3 0 15,-1 7-1-15,-3 2 1 16,0 4-1-16,-1 0 1 0,1 2 0 16,4 11 0-1,-1 8-1-15,4 4 1 0,3-3 0 16,4 0 0-16,7-1 0 15,4 7 0 1,6-3 0-16,4 6 0 0,4-9 0 16,3-4 0-16,0-5 0 15,4-1 1-15,-4-6 0 16,-3 0 0 15,-4-6-1-31,-3-1 1 16,-4-2-1-16,-4 0 0 0,-3 2-1 0,-3-5 1 0,-8-13-1 15,-3 3 1-15,-4-3-1 16,1 3 1-16,-1 3-1 16,0 3 1-1,1 4-1 1,3 5 1 0,3 7 0-16,4 7 0 0,0 5 0 0,3 7 0 0,1-3 0 0,3 2 1 15,3 8-1-15,4 2 0 16,4 0 0-16,0-3 0 15,-1-6-1-15,1-3 0 16,-1-7-8-16,-6-3 0 16,-8-3-5-16,-3-6 0 15</inkml:trace>
  <inkml:trace contextRef="#ctx0" brushRef="#br1" timeOffset="29848.74">28286 9278 38 0,'7'22'19'0,"3"13"-13"16,-6-23 20-16,-1 4-24 15,1 0 0-15,-1 12 3 16,1 7 1-16,0-1-8 16,-1-6 1-16,1 4 2 15,-1-10 0-15,-3-4-8 16,0-2 0-16,0-7-7 16,-7-2 1-16</inkml:trace>
  <inkml:trace contextRef="#ctx0" brushRef="#br1" timeOffset="30328.18">28131 10122 45 0,'0'13'22'0,"3"-13"-18"0,-3 0 39 0,4 0-41 16,3 0 1-16,0 3 0 16,7 0 1-16,3 0-5 15,5 0 1-15,2 3 3 16,5 1 0-16,-1-4-2 15,-4 0 1-15,-2 0-1 16,-8 0 0-16,-4 3-2 16,1-2 0-16,-8 8-1 15,-6 4 0-15,-8-1-1 16,-3 1 0-16,-3 3 0 16,-5-3 1-16,-2 2 0 15,3 1 0-15,3 0 2 0,4 3 0 16,3 0 1-16,8 6 0 15,3-3 0-15,7-6 1 16,10-6-1-16,5-4 0 16,2-6-3-16,-3-9 0 15,-3 0-13-15,-4-13 0 16</inkml:trace>
  <inkml:trace contextRef="#ctx0" brushRef="#br1" timeOffset="31226.95">25950 9050 3 0,'-3'3'1'0,"-4"-3"20"15,3 0-24-15,4 0 4 0,-3 0 0 16,3 0 2-16,-4 0 1 16,4 0-5-16,-3 0 1 15,3 0 4-15,-4 0 0 16,1 3 1-16,-1 0 1 16,1 0 0-16,-1 0 0 15,0 3 1-15,1-2 0 16,3-1-1-16,0-3 0 15,0 0-1-15,7 0 1 16,4 0-2-16,6-3 0 16,11-4-1-16,4 4 1 0,3 3-3 15,-3-3 0-15,-4-3-8 16,-3 0 1-16,-7-1-9 16,-15 1 1-16</inkml:trace>
  <inkml:trace contextRef="#ctx0" brushRef="#br1" timeOffset="32221.9">25231 8187 40 0,'7'6'20'0,"17"16"-18"15,-17-12 29-15,1 9-31 16,-5-4 0-16,1 7 0 16,-4 10 1-16,0 5-2 0,-4-2 1 15,4 2-3-15,-7 1 0 16,0-7-9-16,0-6 1 16</inkml:trace>
  <inkml:trace contextRef="#ctx0" brushRef="#br1" timeOffset="32788.75">25224 8761 25 0,'0'3'12'0,"17"-9"2"0,-17 9 12 15,4 3-24-15,-8 7 1 16,1 3 0-16,-1-1 0 0,4 7-4 16,-3 3 0-16,-1 0 2 15,4 0 1-15,0 4-3 16,0-7 0-16,0-4-5 15,0-2 1-15,7-7-6 16,-3-5 0-16</inkml:trace>
  <inkml:trace contextRef="#ctx0" brushRef="#br1" timeOffset="33030.91">25400 8990 23 0,'-21'28'11'0,"-25"-3"-1"0,35-22 12 16,-10 7-20-16,-3 2 0 16,-8 4 0-16,4 3 1 15,-1 6-4-15,1 0 0 16,3 3 0-16,4 0 0 15,7 4-8-15,4-7 0 16</inkml:trace>
  <inkml:trace contextRef="#ctx0" brushRef="#br1" timeOffset="33435.3">25308 9235 35 0,'11'6'17'0,"3"0"-11"16,-7-3 27-16,4-3-31 15,3 0 0-15,3-3 0 16,-3 3 0-16,1-3-3 15,-1 3 1-15,-4-3 1 16,-3 3 0-16,-3 0-1 16,-4 0 0-16,-4 3-1 0,1 3 1 15,-4 0-2-15,-4 4 1 16,1-1 0-16,-1 10 1 16,0 3 0-16,1 0 0 15,3-3 1-15,3-3 0 16,4-1 0-16,7-2 1 15,4-4-1-15,3-3 0 16,7-2-7-16,0-1 1 16,1-13-8-16,-8-9 0 15</inkml:trace>
  <inkml:trace contextRef="#ctx0" brushRef="#br1" timeOffset="35057.35">28363 8805 13 0,'-3'12'6'0,"6"-8"11"16,-3-4-3-16,0 0-9 0,0 0 0 15,0 0 3-15,0 0 1 16,0 0-11-16,0-4 0 15,-3 1 6-15,-1 3 1 16,1-3-3-16,-4 0 0 16,0 3-2-16,0 0 1 15,0 0-1-15,-1 0 0 16,1 3 0-16,0 3 0 16,0 1-1-16,0 2 1 0,0 1-1 15,4-1 0-15,3 4 0 16,3-4 0-16,4 7 0 15,4-7 1-15,-1 4 0 16,1-4 0-16,3-9 0 16,0-6 1-16,-3-1 0 15,-1 1 1-15,-3-6-1 16,-3-7 1-16,-4-3 0 16,0-3 0-16,-4 0-1 15,-3 3 0-15,-3 0-1 16,-8 3 1-16,-7 6-2 15,1 4 1-15,-4 6 0 16,3 3 0-16,0 3 0 16,4 3 0-16,3 7-1 15,4 6 1-15,4 3-1 16,6 0 1-16,4-4-1 16,7-2 1-16,4 0-1 0,6-7 1 15,5 1 0-15,2-4 1 16,1-3-1-16,0-3 0 15,-8 0 0-15,1 0 0 16,-7-9 0-16,-1-4 1 16,-6-3-2-16,-4-3 1 15,0 1 0-15,-4-1 0 16,-3 3 0-16,-4 0 1 16,-3 7-2-16,-3 3 1 15,-1 6-1-15,4 3 1 0,0 0-1 16,0 6 0-16,3 4 0 15,4 3 0-15,4-1 0 16,3 1 1-16,0 0 0 16,7-4 0-16,3-2 0 15,4-4 1-15,4 0 0 16,0-3 0-16,-1 1 0 16,-3-4 0-16,0-10 0 15,-3 1 0-15,-4-7-1 16,-3 3 1-16,-4 1-1 15,-4-4 0-15,-3 1-1 16,-4 2 1-16,-3 0-1 16,0 7 1-16,0 0-1 15,0 3 0-15,-4 6 0 16,8 3 1-16,-4 4-1 0,7 5 1 16,0 1-1-16,3 3 1 15,1-4 0-15,3-2 0 16,0 0 0-16,7-4 0 15,3 0 1-15,4-5 0 16,4-1 0-16,3-3 1 16,-3-7-1-16,-4-5 1 15,-4-1 0-15,-3 1 1 16,-7-4-2-16,-3 7 0 16,-4-1 0-16,-4-2 0 15,1-1 0-15,-4 4 0 16,0 6-2-16,-1 6 0 0,1 6-1 15,-3 10 1-15,-1 3-5 16,4 0 1-16,0 0-8 16,3-6 0-16</inkml:trace>
  <inkml:trace contextRef="#ctx0" brushRef="#br1" timeOffset="42518.31">27298 8416 8 0,'3'0'4'0,"5"10"-3"15,-8-10 4-15,0 0-5 16,3 0 0-16,1 0 1 16,-1 0 0-16,1 0-1 15,-1 3 0-15,-3-3 2 16,4 3 0-16,-1-3 0 16,4 3 0-16,0 0 0 15,0 0 1-15,0 0 0 0,8 4 0 16,-5-1-1-16,4 0 1 15,0 4 0-15,0-4 0 16,1-3-1-16,2 3 1 16,-3 4 0-16,0-7 0 15,4 3 0-15,0 0 1 16,3-3-2-16,0 4 0 16,4-1 1-16,-1 0 0 15,5 1-2-15,-1 2 0 0,-3 0 0 16,-1 1 0-1,1-4 0-15,-4-3 1 0,0 0-1 16,4 0 0-16,0 1 0 16,-1-1 0-16,5 0 0 15,-1 0 0-15,-3 3 0 16,3-3 0-16,-4 4-1 16,1-1 0-16,0 3 0 15,3 1 1-15,0-4-1 16,1 0 1-16,-1 1 0 15,0-1 1-15,0-3-1 16,-3 0 1-16,0 0 0 16,-1 0 0-16,-3 1 0 15,1-1 0-15,-1 0-1 16,0 3 0-16,0 0-1 16,0 1 1-16,0-1-1 15,4 0 1-15,-4-3-1 16,0 4 0-16,-3-4 1 15,0 3 0-15,-1-6-1 0,1 6 1 16,0 0 0-16,3-6 0 16,0 4-1-16,0 2 1 15,0-3-1-15,-3 0 1 16,3 0-1-16,-3 0 1 16,3 1-1-16,0 2 0 15,0 0 0-15,0 0 0 16,1 1 0-16,-1-4 0 15,-4 0 0-15,1 3 1 16,0-3-1-16,6 0 0 0,1 1 0 16,0 2 0-16,3 0 0 15,-3-3 0-15,-1 4 0 16,5-1 1-16,-1 0-1 16,4 0 0-16,-1-2 0 15,1-1 1-15,3 3-2 16,1 3 1-16,-1 1 0 15,-3-4 0-15,-1 3 0 16,-6-2 0-16,0 2 0 16,3 1 0-16,0-1 0 15,4-3 1-15,0 4-1 16,-4-4 0-16,0 3 0 16,4-6 0-16,0 4 0 15,-1-4 0-15,5 0 0 16,-5 0 0-16,5 0 0 0,-1-3 1 15,0 0-1 1,-3 0 0-16,-4-3 0 0,0 0 1 16,1 0-1-16,2 3 1 15,1 0-1-15,0 0 0 16,0 0 0-16,-4 3 0 16,0 0 0-16,0 0 0 15,4 0 0-15,3 0 0 16,1 1 0-16,-1-1 0 15,4-3 0-15,-4 0 0 16,0 0 0-16,1 0 0 0,-12 0 0 16,1 0 0-16,3 0 0 15,4 3 1-15,0 0-1 16,-1-3 0-16,-2 3 0 16,2 0 0-16,1 0 0 15,0 1 0-15,3-1 0 16,0 0 0-16,1 0 0 15,3 0 0-15,-1 0 0 16,-2-3 1-16,-5 0-1 16,-2 0 0-16,2-3 0 15,5 3 0-15,-1 0-1 16,0 0 1-16,-3 0 0 16,0 3 1-16,-1 0-1 15,1 1 1-15,0-1-1 16,0 0 1-16,3-3-1 15,0-3 0-15,4 3 0 16,-7 0 0-16,0 0 0 0,-4 0 0 16,-7 0 0-16,0 0 0 15,0 0 0-15,0 0 1 16,1 0-1-16,2 0 0 16,1 0 0-16,3 0 0 15,-3 0-1-15,-4 0 1 16,0 0 0-16,-3 0 1 0,3 0-1 15,0 0 0 1,0 3 0-16,1-6 0 16,2 6 0-16,-3-3 1 0,1 3-2 15,-1-3 1-15,0 0 0 16,0 0 0-16,0 3 0 16,0-3 0-16,-3 0 0 15,0 0 0-15,-1 0-1 16,-3-3 1-16,1 3-1 15,-5 0 1-15,-3 0-1 16,0 0 0-16,0 0-1 16,0 0 1-16,0-3-1 15,0 6 0-15,1-6 0 16,-5 0 0-16,4 3 0 16,0 0 0-16,-7 0-2 15,7 0 1-15,-3-3-8 16,3-1 0-16,-4-5-3 15,4 0 0-15</inkml:trace>
  <inkml:trace contextRef="#ctx0" brushRef="#br1" timeOffset="47666.35">28325 8658 21 0,'7'-7'10'0,"3"-5"-2"15,-10 12 11-15,4 0-15 16,-1-3 1-16,1-4 1 15,-4 7 1-15,0 0-10 16,0-6 0-16,-4 0 5 16,-3 3 1-16,-3-4-3 15,-8 4 1-15,-3 0-2 16,0 3 1-16,-4 0 0 16,0 3 0-16,1 4-1 15,-1-1 1-15,7 3-2 16,1 7 0-16,2 0-1 47,5 9 1-47,3 3 0 0,7 6 1 15,7-5 0-15,3-4 1 0,8-3 3 0,7-7 1 0,3-5 0 0,0-4 1 16,0-12-1-16,1-7 0 16,-5-9 0-16,-2-3 0 15,-8 0-3-15,0-3 0 16,-4 0-1-16,-3-4 0 15,-7 1-1-15,-3-4 1 16,-4 13-1-16,-4 7 1 31,-3 2-1-31,-4 1 1 16,1 2 0-16,-1 7 1 0,1 9-1 0,2 7 0 0,-2 6 0 16,3 0 0-16,0-1 0 15,3 4 0 1,4 3 0-16,3-6 0 0,4 0 0 15,7-3 0-15,8-1 1 16,2-2 0-16,4-7 0 16,4-3 1-16,-4-6 0 15,0-6 0 1,-3-4 0 0,-4-2 0-16,0-1-2 0,-3-3 1 0,-4-6-1 15,0-6 0-15,-3 6-1 16,-1 6 1-16,-6 3-1 15,-5 4 1-15,-2 2 0 16,-4 1 0 0,-4-1 0-1,-3 7 0-15,-4 9 0 0,4 7 0 0,-4 6 0 16,4 3 1-16,4 0-1 0,6 6 1 16,4 10 0-16,7-4 0 15,3 1-1-15,8-4 1 16,3-6-1-16,0-6 1 15,0-7-4-15,1-2 0 0,-5-10-12 16,-10 3 1-16</inkml:trace>
  <inkml:trace contextRef="#ctx0" brushRef="#br1" timeOffset="55038.44">26536 9410 19 0,'0'-6'9'0,"0"6"-2"0,0 0 9 15,3 3-12-15,-3-3 1 16,0 0 2-16,4 0 0 16,0 3-10-16,-4-3 1 0,0 0 6 15,3 3 0-15,-3 7-3 16,0 2 0-16,0 7-1 16,0 6 0-16,0 3 0 15,0 7 0-15,0 6-1 16,4 3 0-16,-1-4-7 15,4-5 0-15,-3-16-2 16,-1-4 1-16</inkml:trace>
  <inkml:trace contextRef="#ctx0" brushRef="#br1" timeOffset="55490.56">26719 9859 36 0,'0'6'18'0,"-3"-6"-23"0,3 6 34 0,-4-3-30 15,1 0 1-15,-4 10 0 16,0 3 0-16,-4-7 0 16,-3 7 0-16,0 3 0 15,0 2 0-15,0 5-1 16,0-1 0-16,-1 0-3 16,5-3 0-16,-1-4-6 15,4-5 1-15</inkml:trace>
  <inkml:trace contextRef="#ctx0" brushRef="#br1" timeOffset="55938.82">26677 10119 24 0,'4'12'12'0,"3"-12"0"0,-4 0 16 16,1 0-25-16,3 4 0 16,0-1 1-16,0 0 0 15,0 0-5-15,0 3 1 16,-3-3 2-16,-1 0 1 16,1 1-2-16,-4-4 0 0,0 6-1 15,0 0 0-15,0 0-1 16,-4 1 0-16,1-1 0 15,-1 3 1-15,-3-5-1 16,0 5 1-16,0 3 0 16,-4 1 0-16,1 0 0 15,-1-1 0-15,0-3 0 16,4 4 1-16,0-4-1 16,4 1 1-16,3-1 0 15,7-2 1-15,0-1 0 16,4 0 0-16,3-3-1 15,-4 0 1-15,1 0-3 16,-1 1 1-16,1-1-12 16,-4-3 1-16,-10 0-2 15,-1 3 0-15</inkml:trace>
  <inkml:trace contextRef="#ctx0" brushRef="#br1" timeOffset="56890.13">26480 9771 23 0,'3'9'11'0,"4"4"3"0,-3-10 12 15,-1 3-24-15,1 4 0 16,-4 2 0-16,0 7 1 16,0 3-5-16,0 0 1 0,-4-7-4 15,1-2 0-15,-1 0-5 16,4-10 0-16</inkml:trace>
  <inkml:trace contextRef="#ctx0" brushRef="#br1" timeOffset="58043.56">25718 7453 36 0,'-8'7'18'0,"16"-7"-7"0,-8 0 18 15,7 3-25-15,3-3 0 16,4 3 2-16,0-3 0 16,4 0-9-16,3-3 1 15,4-3 4-15,7-1 1 16,6 1-6-16,-2-3 1 15,3 2-11-15,-11 1 1 0,-14 0-3 16,-7 9 1-16</inkml:trace>
  <inkml:trace contextRef="#ctx0" brushRef="#br1" timeOffset="58656.11">24959 7212 34 0,'11'0'17'0,"17"6"-15"0,-18-6 30 0,5 3-31 16,2-3 1-16,-3 0 1 16,7 3 1-16,-3 1-4 15,0-1 0-15,-8 0 1 16,-3 0 0-16,-7 3-1 15,-3 4 1-15,-1 2-4 16,-3 4 1-16,-3 0-1 16,-1-1 0-16,-3-2 1 15,0-1 1-15,0 1 0 16,3-1 0-16,1 1 2 16,6 6 1-16,8 3-1 15,3-3 1-15,7-1-2 16,0-5 1-16,4-4-5 0,10-6 1 15,3-9-8-15,-2-3 0 16</inkml:trace>
  <inkml:trace contextRef="#ctx0" brushRef="#br1" timeOffset="60758.99">26596 7388 23 0,'0'0'11'0,"3"-4"-6"0,-3 4 11 0,0 0-16 16,0 0 1-16,0 0 0 16,0 0 1-16,-3 0-3 15,-4 0 1-15,-4 0 0 16,1 0 1-16,-4 0-1 15,-1 0 1-15,1-3-1 16,4 6 0-16,-1 7 0 16,4 2 0-16,4 4 0 15,3 6 1-15,0-3-2 16,7 0 1-16,0-1 0 16,3-5 0-16,4-4 1 15,4-2 0-15,3-1 1 16,0-12 1-16,4-1 0 15,-4-5 0-15,-3-4 1 0,-4 0 0 16,-3 1-2-16,-4-1 1 16,-7-3-2-16,-7 1 0 15,-4-4-1-15,-3 3 0 16,-4 0 0-16,1 6 0 16,-5 4-1-16,5 6 1 15,-1 3-1-15,4 6 0 16,3 4 0-16,1-1 0 15,3-3-1-15,0 0 1 16,3 1 0-16,4-1 0 0,4 3 0 16,3-2 1-16,0 5 1 15,3-2 0-15,1-1 0 16,0-9 1-16,-1 0 0 16,1 0 0-16,-1-3-1 15,1-3 1-15,-4-1-1 16,-3-2 1-16,-1-4-1 15,-3-2 1-15,0-4-2 16,-3 3 1-16,-4 1-1 16,-4-1 1-16,0 6-1 15,-3 4 0-15,0 3-2 16,0 3 1-16,0 3-1 16,0 3 1-16,3 4 0 15,1 2 0-15,3 4 0 16,3-3 1-16,4-1 0 15,4 1 1-15,6 2-1 16,1 1 1-16,3-3 1 0,3-7 0 16,5 0 1-16,-1-6 1 15,0-9-2-15,0 3 1 16,-3-1-1-16,-4 1 1 16,-4 0-2-16,-2-4 0 15,-5-2-1-15,-3-1 0 16,-7 1-1-16,-4-1 1 15,-3 4-1-15,-3 2 0 16,-4 4-1-16,-1 3 0 0,1 0 0 16,0 0 1-1,3 7-1-15,1 2 1 0,3 4 1 16,7-4 0-16,0 3 0 16,3 4 1-16,4 0-1 15,7 0 1-15,0-4-1 16,4-3 1-16,-1-5-1 15,4-4 1-15,-3 0-1 16,0-7 1-16,-1 1-1 16,-3-3 1-16,0 2-1 15,0 1 0-15,-3 3 0 16,-1-3 0-16,-3-4-1 16,0 1 1-16,-3-1-1 15,-4 1 1-15,-4 3-1 16,1 3 1-16,-1 0-1 15,-3 3 0-15,0 3 0 16,0 0 0-16,3 0-1 0,1 0 1 16,2 3 0-16,1-3 0 15,4 1 1-15,3-1 0 16,3 6 0-16,1-3 1 16,3 4-1-16,0-1 1 15,4 1 0-15,-1-1 0 16,1 0 0-16,-1-5 0 15,4-1 0-15,1-6 1 16,-1-4 0-16,-4-5 0 16,1 6-1-16,-1-1 1 0,-6 1-1 15,0 0 0-15,-4-1-1 16,-4 1 1-16,-7 0-2 16,1 3 1-16,-1-4-1 15,1 4 0-15,-1 3 0 16,0 3 0-16,1 1-1 15,3-1 1-15,0 3 0 16,3 0 1-16,1 4-1 16,3 2 0-16,0 1 0 15,0-1 1-15,0-2-1 16,3-1 0 0,8-6 0-1,-1-6 0-15,5-6 0 16,-1 2 1-16,0-2 0 15,0 0 0-15,-4 2 0 0,-2 1 1 16,-1-3-2 0,-4-1 1-16,-3 1 0 0,-3-1 0 15,-4 4-1-15,-1 3 1 16,1 3-1-16,0 0 1 16,0 3 0-16,4 3 0 15,-1-2 0-15,4-1 1 16,0 6-1-16,0 1 0 15,4 2 0-15,-1 1 1 16,4-1-1-16,0 1 1 16,4-1 0-16,0-5 0 15,3-11 1-15,0-2 0 0,-4-3 0 16,-3-4 0-16,0 1-1 16,-3 5 1-16,-4 1-9 15,-4 3 0-15,-10-6-7 16,4 9 1-16</inkml:trace>
  <inkml:trace contextRef="#ctx0" brushRef="#br1" timeOffset="63191.18">26515 7375 11 0,'7'9'5'0,"7"-9"0"15,-7 0 6-15,0-3-7 0,0 3 0 16,0 0 3-16,0-3 0 16,-3 0-7-16,-1 0 1 15,1-3 5-15,-4-1 0 16,0 1-2-16,0 0 1 16,-4 0-3-16,1 2 1 15,-4 1-3-15,-4 3 1 0,1 0-1 16,-1 0 0-16,-3 0 0 15,3 3 0-15,1 4 0 16,-1 2 0-16,1-3 1 16,2 7 0-16,5 6-1 15,-1 3 1-15,4 3-1 16,4 0 1-16,3-6 0 16,0-4 1-16,4-5-1 15,3-4 1-15,3-6 1 16,1-3 0-16,0-3-1 15,-1-10 1-15,1-3-1 16,-4 0 0-16,-7 0-7 16,-3 10 0-16,-11-7-9 15,0 4 1-15</inkml:trace>
  <inkml:trace contextRef="#ctx0" brushRef="#br1" timeOffset="65532.14">27189 8344 8 0,'-4'-6'4'0,"1"-7"6"0,3 13-10 15,0 0 2 1,0 0 1-16,0 0 1 0,0 0 1 15,0 0-6-15,-4-3 1 16,4 0 3-16,-4 0 0 16,4 3-1-16,-3 0 0 15,3 0-1-15,-4 0 1 16,1-3-1-16,-1 3 1 16,1 3 1-16,-4-6 0 15,0-4 0-15,3 1 0 16,1-3 0-16,-1 2 0 15,1-2-1-15,-4 3 0 16,0-1-1-16,-1 1 0 0,1-3-1 16,-3 2 1-16,3 1-1 15,-4-3 1-15,1-4 0 16,3-2 1-16,-4 5-1 16,4-2 0-16,0-1 0 15,0 1 1-15,-4-1-1 16,4 0 0-16,0 1 0 15,0-1 0-15,0 1 0 16,0-4 0-16,0 4-1 16,0-7 1-16,-4-3-1 15,4 6 1-15,0 4-1 16,0 2 0-16,-4 1 0 16,4-4 1-16,0 1-1 15,0-4 1-15,-3 0-1 16,-1-2 1-16,1-1-1 0,-1 0 1 15,-3 0-1-15,3 3 0 16,-3 7 0-16,4 0 0 16,-1-7 0-16,4 3 0 15,-4-2 0-15,4-1 1 16,-3-6-1-16,3 6 1 16,-4-2 0-16,4-1 1 15,0 3-1-15,0-3 1 16,0 4 0-16,0-1 0 15,0 3-1-15,0 1 1 0,3 2-2 16,1 1 1-16,-1-4-1 16,1-2 1-16,-1-1-1 15,1-6 0-15,-5 0 0 16,1 3 1-16,0 1-1 16,0-1 0-16,0 0 0 15,0 0 1-15,0 0-1 16,0 1 0-16,-3-1-1 15,-1-3 1-15,0 3 0 16,1 0 0-16,-1 7 0 16,4 5 0-16,0-5 0 15,0-1 0-15,0 1 0 16,0-4 0-16,0-3 0 16,0 0 0-16,0-3 0 15,0 0 0-15,-4 1 0 16,1-5 0-16,2 1-1 15,-2 3 1-15,-1 0-1 16,4 0 1-16,0 1 0 0,0-1 0 16,0 3 0-16,0 3 0 15,3 0 0-15,-3-2 0 16,4-4 0-16,-1 3 0 16,-3-3 0-16,4 3 0 15,-4 0 0-15,0 0 1 16,3 1-1-16,-3-1 0 15,0 6 0-15,0 4 1 16,-4-4-1-16,1-5 0 0,3-8 0 16,-4 1 0-16,4-3 0 15,-3 0 0-15,-1 0 1 16,0-1 0-16,1 1-1 16,-1 0 1-16,1-6 0 15,3 5 1-15,0 1-1 16,3-3 0-16,0-1 0 15,1-5 0-15,-4 2 0 16,0 13 1-16,0-6-1 16,0 0 1-16,-4-4-1 15,1-2 0-15,-1-1-1 16,4-2 1-16,0-4-1 16,0 0 0-16,-4 4 0 15,1 5 0-15,-1-2 0 16,-3-1 0-16,0-5-1 15,-4 2 1-15,1 0-1 16,2 13 1-16,1-3-1 0,4-3 1 16,-1-1-1-16,1-2 0 15,-1 6 1-15,4-4 0 16,-4 1-1-16,4-7 1 16,4-3 0-16,-1 13 0 15,1-3 0-15,-1 0 0 16,1-1 0-16,3 1 0 15,0 3-1-15,0 3 1 16,0-7 0-16,0 10 0 0,0-3-1 16,-4-3 1-16,4 0 0 15,-3-4 0-15,3 1 0 16,0 0 1-16,0 2-1 16,0 1 0-16,3-3 0 15,-3-7 0-15,0-3-1 16,0 19 1-16,4-3 0 15,-1-3 1-15,1-6-1 16,-1-4 0-16,1 4 0 16,-4 2 0-16,0-9 0 15,3-3 1-15,1 4-1 16,-1-1 0-16,4-3 0 16,0-3 0-16,1 6-1 15,-1 4 1-15,3-7-3 16,-3 0 0-16,0 3-8 15,0 7 0-15,-3-1-5 16,-1 7 1-16</inkml:trace>
  <inkml:trace contextRef="#ctx0" brushRef="#br1" timeOffset="71194.28">8382 5349 54 0,'14'19'27'0,"21"9"-21"0,-24-15 28 0,0 6-34 16,3-4 1-16,-4 14-1 15,-3 2 1-15,-3 13-3 16,-4-13 1-16,-4 10-6 16,-3-10 1-16,7-12-10 15,-10-13 1-15</inkml:trace>
  <inkml:trace contextRef="#ctx0" brushRef="#br1" timeOffset="71810.69">10753 4913 25 0,'3'-12'12'0,"1"12"4"0,-4 0 8 15,0 0-20-15,0 0 1 16,-4 3 2-16,1 10 0 16,-8-1-9-16,-7 4 0 15,-10 3 5-15,-7 15 1 16,-4 7-4-16,-3 9 0 15,-1 3-4-15,5 1 1 16,9-7-6-16,1-3 1 16,7-16-5-16,-4-6 0 15</inkml:trace>
  <inkml:trace contextRef="#ctx0" brushRef="#br1" timeOffset="72035.48">10269 4964 34 0,'7'12'17'0,"18"-18"-16"15,-18 9 29-15,7 6-26 16,7 16 0-16,4 4 4 16,0 11 1-16,14 14-11 15,-1 2 0-15,5 1 6 16,3-4 0-16,-8-6-8 15,-2-6 1-15,-8-16-12 16,-7-9 1-16</inkml:trace>
  <inkml:trace contextRef="#ctx0" brushRef="#br1" timeOffset="72426.5">11190 5011 26 0,'-10'6'13'0,"10"-3"2"15,0-3 11-15,0 0-22 16,7 0 0-16,0 0 4 16,7 0 1-16,3 0-11 15,5 0 0-15,-1 0 6 16,10 0 0-16,8-3-5 15,4 3 0-15,-5-6-9 16,-9 6 0-16,-12 0-4 16,-10 6 0-16</inkml:trace>
  <inkml:trace contextRef="#ctx0" brushRef="#br1" timeOffset="72636.36">11081 5453 47 0,'35'3'23'0,"53"0"-25"0,-60-3 44 16,4-9-43-16,7-4 1 0,3-3-5 16,4-2 1-16,-3 2-4 15,-12 0 1-15,-6-9-7 16,-4 3 1-16</inkml:trace>
  <inkml:trace contextRef="#ctx0" brushRef="#br1" timeOffset="72920.23">11451 4659 49 0,'11'25'24'0,"-18"16"-29"0,3-28 46 16,-3 15-42 0,-3 13 1-16,-8 0 0 0,-3 21 0 15,-7 17-2-15,-4 15 0 16,0 3-3-16,0 3 1 15,4-2-9-15,3-20 1 16,8-19-2-16,6-11 1 16</inkml:trace>
  <inkml:trace contextRef="#ctx0" brushRef="#br1" timeOffset="73446.42">12591 4838 35 0,'14'-25'17'0,"-4"-13"-12"16,-6 26 34-16,-4-7-37 15,-4 0 1-15,-6 0-1 16,-4 4 0-16,-11 2-4 0,-3 13 1 16,-11 13 1-16,-7 9 0 15,-3 6-3-15,6 28 0 16,5-9 0-16,6 19 0 15,11 16-1-15,10 12 1 16,15 6 1-16,6-18 0 16,8-13 2-16,6-7 0 15,5-21 1-15,6-16 1 16,18-18 0-16,3-7 1 16,15-22 0-16,14-16 1 0,-11-18-2 15,-7-7 1-15,-18-6-1 16,-17 9 1-16,-11-6-1 15,-17-6 0-15,-19 3-3 16,-20 7 0-16,-14 5-5 16,-15 7 1-16,-3 3-9 15,0 9 0-15</inkml:trace>
  <inkml:trace contextRef="#ctx0" brushRef="#br1" timeOffset="78743.55">20655 9950 17 0,'0'0'8'0,"4"3"-4"0,-4-3 8 0,0 0-10 16,0 0 0-16,3 3 1 15,-3-3 0-15,4 3-4 16,-1-3 1-16,1 0 2 0,3 3 0 16,-7-3-1-16,3 3 1 15,-3-3 0-15,4 0 0 16,3-6 0-16,4 6 0 16,-1-6 0-16,4 3 0 15,4-1 0-15,0 1 1 16,-1 3-1-16,8 3 1 15,-4-3-1 1,0 4 0 0,0-4 0-16,4 0 1 0,-4-4-1 0,7 1 1 15,-3-3-1-15,0 3 1 0,0 3 0 16,-1 3 0-16,-3-6-1 16,1 6 1-1,-1 0 0-15,0 0 0 16,-3 0-1-16,-1 1 0 0,1-4-1 15,-4 0 0-15,-4 0 0 16,1 0 1-16,3 3-1 16,4 0 1-16,-1-3-1 15,1 3 0-15,0-3 0 16,3 3 1-16,-3-6-1 16,3 6 0-16,-4 0 1 15,1 3 0-15,3-6-1 16,7 0 1-16,-3 4-1 15,3-8 0-15,1 1 0 16,-1 3 0-16,3 0-1 16,1 0 1-16,0 3-1 0,0 1 1 15,-8-1-1-15,1 0 1 16,3 0-1-16,8 0 1 16,-1 0-1-16,0-3 0 15,0 3 0-15,4 1 1 31,11-1-2-31,-1 0 1 0,4 3 0 16,0 7 1-16,-11-1-1 0,1 1 0 16,2 2 0-16,5 1 0 15,-1 0 0-15,-3-4 1 16,7 1-2-16,0 3 1 0,3-4 0 16,1-9 0-1,-4 3 0-15,-7 7 0 16,-1 3 0-16,5-1 0 0,-1 4 0 15,1-3 1-15,2 0-2 16,-6 2 1-16,0-2 0 16,0 0 0-16,0-1 0 15,0 4 1 1,-4 0-1-16,-3 3 0 0,-7 0 0 16,-1 9 0-1,5-9 0-15,-1 3 0 0,4 0 0 16,-4 4 0-16,-3-1 0 15,-4 3 0-15,4-3-1 16,0 4 1-16,-1-1 0 16,1 4 1-16,3 5-1 15,1-5 0-15,-1 3 0 0,0-1 1 16,-3 1-1-16,0-1 0 16,-8 1-1-16,-2 6 1 15,6-3 0-15,3-1 0 16,-2-5-1-16,-1-1 1 15,4 4 0-15,-1 0 1 16,1-1-2-16,0 4 1 16,0-3 0-16,3-1 0 15,4 7 0-15,0-3 0 16,-1 6 0-16,1 6 0 0,-7 4 0 16,7-1 0-16,-4 4-1 15,7 6 1 1,4 3 0-16,0 6 0 0,7 3 0 15,3-2 0-15,4 8 0 16,0 7 1-16,-7 3-1 16,7 0 0-16,-3 10 0 15,3-4 0-15,-4 1 0 32,4 8 0-32,0-5 0 0,4 9 0 0,-8-13 0 15,0 0 0-15,-6 10 0 16,3-3 0-16,0-1 0 15,-4-8 0-15,-7-1 0 16,1-6 0-16,-4 3 0 16,-1-3 1-16,1-3-2 0,0 2 1 31,17 64 0-31,-10-19 0 16,-7-3 0-16,-7-16 0 15,-7 0 0-15,-4-13 0 16,-4-2 0-16,-3-4 0 15,-3-6 0-15,-4-4 0 16,-3-8 0-16,-1-10 0 16,-3-6-1-16,0-10 1 15,-3-6-2-15,3-9 1 16,0-4-2-16,0-9 0 16,0-9-5-16,0-10 1 15,3-15-11-15,-10-13 0 16</inkml:trace>
  <inkml:trace contextRef="#ctx0" brushRef="#br1" timeOffset="82438.08">30328 7811 27 0,'18'-13'13'0,"-4"-5"-1"16,-7 11 13-16,-3 7-22 15,-4 0 1-15,0 0 4 16,0 0 0-16,-4 0-10 16,-6 10 1-16,-8 8 5 15,-7 8 1-15,-10 5-3 16,-11 13 1-16,0 6-3 15,-3 16 1-15,-4 3-3 16,0 0 0-16,4-3-3 0,-1-10 0 16,15-12-9-16,10-9 1 15</inkml:trace>
  <inkml:trace contextRef="#ctx0" brushRef="#br1" timeOffset="82678.87">29997 7830 38 0,'14'-3'19'0,"-4"-1"-15"0,-10 4 27 0,0 0-26 16,4 4 0-16,-1 5 0 15,-3 10 0-15,0-4-7 16,0 14 0-16,0 5 4 15,0 7 1-15,4-3-7 16,0-4 0-16,-1-6-10 16,4-6 0-16</inkml:trace>
  <inkml:trace contextRef="#ctx0" brushRef="#br1" timeOffset="82993.97">30395 8065 43 0,'7'9'21'0,"18"-12"-22"0,-14-3 30 16,3 3-29-16,7-4 0 15,-3 1 0-15,-1 0 1 0,1-3-2 16,-4 5 0-16,-3 4-6 16,-4-3 0-16,-7 6-5 15,-7 1 1-15</inkml:trace>
  <inkml:trace contextRef="#ctx0" brushRef="#br1" timeOffset="83159.28">30311 8203 39 0,'3'6'19'0,"18"7"-22"16,-10-13 33-16,7 0-30 15,3-3 1-15,7 3-2 16,4-4 0-16,-1 4-5 15,-2-6 0-15,-8-3-5 16,-3-4 1-16</inkml:trace>
  <inkml:trace contextRef="#ctx0" brushRef="#br1" timeOffset="83445.05">31030 7761 34 0,'-7'19'17'0,"-17"34"-21"0,17-34 29 0,-4-1-25 15,0 4 0-15,-6 16 0 16,3 3 0-16,0-4-3 16,3 1 0-16,0-7-6 15,4-5 0-15</inkml:trace>
  <inkml:trace contextRef="#ctx0" brushRef="#br1" timeOffset="83714.1">31140 7930 40 0,'-7'16'20'0,"-29"31"-21"0,22-32 35 16,-10 7-34-16,-8 10 1 15,-11 5 0-15,-6 10 0 16,0 0-1-16,-1 4 0 16,4-1 0-16,8-6 0 15,6 0-2-15,7-7 0 16,4-2-10-16,7-10 0 0</inkml:trace>
  <inkml:trace contextRef="#ctx0" brushRef="#br1" timeOffset="84043.89">31147 8212 37 0,'3'19'18'0,"1"0"-13"0,-4-13 25 16,-7 4-30-16,-4-1 0 16,-14 0-1-16,-6 7 1 15,-8 3 0-15,-3 12 0 16,-1-3-1-16,8-2 1 15,7 2-4-15,3-6 0 16,7-3-7-16,8-10 1 16</inkml:trace>
  <inkml:trace contextRef="#ctx0" brushRef="#br1" timeOffset="84239.93">30960 8215 26 0,'0'51'13'0,"3"-4"0"16,4-32 14-16,-3 10-25 15,-1 4 1-15,4-4-1 16,1 0 1-16,-1 3-5 16,0-6 0-16,0 0-8 15,-4-10 1-15</inkml:trace>
  <inkml:trace contextRef="#ctx0" brushRef="#br1" timeOffset="90905.7">2325 7642 41 0,'-4'12'20'0,"4"-2"-13"16,0-7 20-16,4 3-24 16,3 6 0-16,-7 4 0 15,0 6 0-15,-7 16-4 16,3-1 0-16,4 17 3 16,-7 8 0-16,-3 10-4 0,-1 4 1 15,0-7-4-15,1-3 1 16,-1-13-7-16,-3-15 0 15,11-20-3-15,3-11 1 16</inkml:trace>
  <inkml:trace contextRef="#ctx0" brushRef="#br1" timeOffset="91193.01">2272 7616 44 0,'0'16'22'0,"3"-10"-20"15,4-6 44-15,-3 0-43 16,7 4 0-16,6-8 1 16,1-2 1-16,14-3-7 15,-1-1 1-15,8-2 3 16,11-4 1-16,17 0-5 15,-7 1 1-15,-11 5-4 16,0-2 0-16,-17 6-6 16,-11 6 0-16,-14 3-5 15,-14 3 0-15</inkml:trace>
  <inkml:trace contextRef="#ctx0" brushRef="#br1" timeOffset="91371.99">2307 8030 54 0,'7'19'27'0,"32"-19"-32"0,-21 0 52 31,24-15-48-31,-3 5 0 16,0 1-10-16,-4-4 1 0,0 7 0 15,-14 0 1 1</inkml:trace>
  <inkml:trace contextRef="#ctx0" brushRef="#br1" timeOffset="92421.43">2692 8184 40 0,'-7'25'20'0,"24"-22"-10"16,-6-3 26-16,-4 3-33 16,-4-3 1-16,15-3 2 0,-7 3 0 15,10-3-7-15,7 0 0 16,0 0 5-16,4-3 0 15,7-4-2-15,-7-2 0 16,-11-1-2-16,0 1 1 16,-3-1-2-16,-1 0 0 15,-13 1-1-15,3-1 1 16,-7 4-2-16,-11 3 1 16,1 3-1-16,-8 3 1 15,-3 3 0-15,0 3 0 16,-4 3 0-16,4 7 1 0,0 3 0 15,-1 12 0-15,12 4 0 16,3-1 0 0,7 1-1-16,10-1 0 15,12 1-2-15,13-10 0 0,-3-10-3 16,-4-8 1-16,4-7-4 16,-1-7 1-16,5-8 2 15,-5 2 1-15,1-6 4 16,0-3 1-16,-4 1 4 15,0-1 1-15,1 0 4 16,-8 0 0-16,-4 3 0 16,-6 6 0-16,-1 4-2 15,-6 0 0-15,-4 2-3 16,-4 7 1-16,-6 3-2 16,-8 7 0-16,8 2-2 0,-8 7 1 15,4-3-2 1,3 6 1-16,4-3-1 0,0 3 0 15,4-4 0-15,6-2 0 16,11 3 0-16,0-10 0 16,4-2 0-16,3-7 1 15,7-4-1-15,-3-2 0 16,0-10-1-16,0 4 0 16,-1-1-1-16,-3-2 1 15,1 2 0-15,-5 7 0 16,4-4 0-16,-6 10 1 0,2-3 0 15,1 6 1-15,3 1 1 16,-3 5 0-16,3 0-1 16,0-2 0-16,11-14 0 15,3-2 0-15,7-13 1 16,-3-6 1-16,-11-7 0 16,8-18 1-16,-1-7 0 15,-14-18 1-15,0-13-1 16,-10-6 0-16,-11-13-1 15,-4 0 0-15,-6 7-2 16,-8 9 1-16,-3 15-1 16,-4 17 0-16,4 18 0 15,0 22 0 1,-7 85-1 0,6 15 1-16,12 29-1 15,6 18 1-15,4-3-1 16,11 1 1-16,-8-20-3 0,5-18 1 15,-8-16-9-15,0-25 0 16,0-22-3-16,0-16 1 16</inkml:trace>
  <inkml:trace contextRef="#ctx0" brushRef="#br1" timeOffset="92827.95">3570 7861 43 0,'21'25'21'0,"15"13"-16"0,-26-35 40 0,4 3-43 16,11 4 1-16,7 2 0 15,7 1 1-15,-1-1-6 16,5-2 0-16,-5-1 0 16,5 4 0-16,-11-4-6 15,-4-6 0-15,-7 0-6 16,-7-3 0-1,-10-6 1 1,-4 0 0-16,-4 3 5 16,4 9 0-16,0 6 7 15,0 7 0-15,11 0 7 16,-1 6 0-16,1 6 3 16,3-2 1-16,4-4-1 15,-1 0 0-15,-3-6-1 16,4-7 1-16,-7-6-2 0,6-2 0 15,-6-17-3-15,3-6 1 16,3-3-4-16,1-3 0 16,3-9-7-16,-3-1 0 15,3-2-10-15,-7-4 1 16</inkml:trace>
  <inkml:trace contextRef="#ctx0" brushRef="#br1" timeOffset="93114.62">4473 8288 37 0,'11'12'18'0,"-8"-37"-17"16,4 9 23-16,-7-6-23 15,0 0 1-15,0 0 2 16,0 1 0-16,0-1-3 15,0 3 0-15,11 3 3 16,-4 0 0-16,7 4-1 16,4 2 1-16,-1 4-2 15,5 6 0-15,-1 0-5 16,0 0 1-16,-3 0-5 16,3 3 1-16,-11-3-8 15,1 0 0-15</inkml:trace>
  <inkml:trace contextRef="#ctx0" brushRef="#br1" timeOffset="93368.28">4755 8099 41 0,'11'7'20'0,"24"5"-13"0,-21-9 32 15,4 0-36-15,10 1 0 16,4-8 0-16,0 4 0 16,-4-6-5-16,0-3 0 15,-7-4 3-15,-10 1 0 16,-7-4-3-16,-12-3 0 15,1 4-1-15,-14 2 0 16,-3 13 0-16,-1 6 0 0,-3 10 0 16,-1 6 1-16,15 3 1 15,0 13 0-15,11-1-1 16,6 4 1-16,4-7-4 16,11-2 0-16,3-10-6 15,11-10 0-15</inkml:trace>
  <inkml:trace contextRef="#ctx0" brushRef="#br1" timeOffset="93652.12">5401 7971 36 0,'21'-41'18'0,"-14"35"-11"16,-7 6 29-16,-7 0-32 16,4 0 0-16,-11 3 0 15,-1 3 0-15,-6 7-6 16,0 2 0-16,3 4 3 0,-3 0 1 15,-3-3-3-15,2 3 1 16,8-4 0-16,-3 1 0 16,10-4 0-16,14 4 1 15,0 0 0-15,7-1 1 16,7 1 0-16,7 0 0 16,4 3-1-16,-4-1 1 15,-10-2-3-15,-8 6 1 16,-20 0-7-16,-11 0 1 15,-8-9-10-15,-13-1 1 16</inkml:trace>
  <inkml:trace contextRef="#ctx0" brushRef="#br1" timeOffset="94134.82">6205 7773 49 0,'0'-6'24'0,"0"12"-22"0,0-6 39 0,4 0-41 16,3 3 0-16,-7 1-8 15,0 2 0-15,0 0-3 16,3 0 1-16</inkml:trace>
  <inkml:trace contextRef="#ctx0" brushRef="#br1" timeOffset="94312.32">6156 7958 55 0,'11'16'27'0,"-1"-4"-32"15,-6-8 44-15,-1 2-41 0,1-3 0 16,-1 0-24-16,-3-3 0 16,-3-6 25-1,-1 3 1-15</inkml:trace>
  <inkml:trace contextRef="#ctx0" brushRef="#br1" timeOffset="94854.06">2755 8799 47 0,'25'18'23'0,"45"8"-21"0,-41-26 44 16,13-4-43-16,18 8 0 16,28-4 4-16,25-4 0 15,25-2-8-15,31 3 0 16,18-10 6-16,14-5 0 15,28-7-2-15,11 3 0 16,11-3-3-16,3-1 1 16,-14 5-3-16,-22 2 1 15,-17 6-5-15,-24 4 1 16,-22 9-8-16,-28 9 1 0,-35 7-7 16,-25 18 0-16</inkml:trace>
  <inkml:trace contextRef="#ctx0" brushRef="#br1" timeOffset="95833.83">5062 9285 46 0,'0'0'23'0,"7"0"-18"15,-3 3 38-15,3 6-40 16,-3 10 1-16,3 6-1 15,-7-3 0-15,0 6-6 16,0 10 1-16,0 3 0 16,-7-10 0-16,3 4-8 15,4-7 0-15,0-9-6 0,0-10 0 16</inkml:trace>
  <inkml:trace contextRef="#ctx0" brushRef="#br1" timeOffset="96339.67">5574 9460 41 0,'46'-31'20'0,"-7"0"-17"0,-36 15 32 0,4-6-31 15,-3-3 0-15,-4-3 4 16,-4-4 0-16,-13 1-10 16,-8-7 1-16,-10 4 5 15,-15 6 1-15,-3 6-3 16,-7 6 0-16,-14 3-3 15,-7 4 1-15,0 9-2 16,0 6 1-16,0 16-2 16,3 10 1-16,11 8-3 15,7 14 0-15,11 15 0 16,13 12 0-16,12 10 0 16,20 16 0-16,15-7 2 0,10-9 0 15,21-9 3-15,15-23 1 16,20-21 3-16,4-23 0 15,8-21 2-15,20-25 0 16,0-29 0-16,-6-15 0 16,-15-13-2-16,-28-3 0 15,-18 3-6-15,-17 1 1 16,-25 2-16-16,-25 7 1 16</inkml:trace>
  <inkml:trace contextRef="#ctx0" brushRef="#br1" timeOffset="97346.42">4727 13618 39 0,'7'19'19'0,"0"-6"-9"0,-3-13 19 15,6 0-25-15,1 0 0 16,7 0 1-16,-1 3 0 16,8 0-7-16,10 0 0 15,-3 3 4-15,-4 7 1 0,-7 0-4 16,-6 5 1-16,-1-2-1 15,-14 0 1-15,0 3-1 16,0-4 0-16,-14 4 0 16,-1-3 0-16,-6-1 1 15,0-2 0-15,3 3-1 16,-3-4 1-16,-3 1-1 16,9-1 0-16,-6 1 0 15,7 2 1-15,0 1-1 16,7 0 1-16,4-1 0 15,3 1 0-15,10 0 1 16,1 0 0-16,10-7 0 16,7 0 0-16,4 1-1 15,7-4 1-15,-1-3-4 16,-9 0 1-16,-5 0-12 16,-2 1 0-16</inkml:trace>
  <inkml:trace contextRef="#ctx0" brushRef="#br1" timeOffset="97889.45">5419 13857 44 0,'53'-29'22'0,"-11"-39"-19"0,-31 49 32 0,3-6-33 15,-11-10 1-15,4 1 1 16,-14 2 0-16,-3 1-5 15,-12-7 0-15,-23 1 3 16,-1 2 0-16,-18 7-2 16,-10 6 1-16,-7 6-2 15,-7 4 0-15,7 12 0 16,-8 3 0-16,-2 13-1 16,3 2 0-16,6 4-3 15,8 10 1-15,4 12-2 16,17 6 1-16,3 16 0 0,19 9 1 15,13-3 1 1,18 10 1-16,21 2 3 16,18 1 1-16,21-13 2 0,0-16 1 15,28-12 0-15,11-22 0 16,10-19-1-16,4-25 0 16,14-12-2-16,-25-19 1 15,-6-13-5-15,-22-22 1 16,-14 6-13-16,-32-8 0 15</inkml:trace>
  <inkml:trace contextRef="#ctx0" brushRef="#br1" timeOffset="101609.04">6361 9147 44 0,'-7'9'22'0,"10"1"-11"0,1-7 22 16,-4-3-31-16,7 6 0 15,0-3 1-15,7 3 0 0,3-6-4 16,5 4 1 0,6-1 2-16,11-3 0 0,-4-3-1 15,4-1 0-15,7-2-1 16,-15 0 1-16,-2 6-3 15,-8 3 1-15,-11 0-1 16,-10 10 0-16,-7 2-3 16,-7 4 1-16,-3 12-2 15,-12 7 1-15,5-3 0 16,-12 5 1-16,5 7 1 16,-1-3 1-16,0 6 3 15,7 1 1-15,4-11 2 16,4 1 0-16,6-6 0 15,7-4 0-15,-6-6-1 16,10-6 0-16,14-3-3 16,-3-4 1-16,3-2-1 15,-4-7 0-15,8 0-3 16,3-3 0-16,0-6-7 0,0-4 1 16,1-6-5-16,-1-5 1 15</inkml:trace>
  <inkml:trace contextRef="#ctx0" brushRef="#br1" timeOffset="101896.21">6354 9601 37 0,'-4'13'18'0,"8"-19"-12"0,-4 6 32 0,3 0-35 15,4 0 1-15,4 3 1 16,10-3 0-16,11-3-7 16,3-4 0-16,0 1 1 15,-3 0 1-15,3 0-9 16,-7-1 1-16,4 1-7 15,-11 0 1-15</inkml:trace>
  <inkml:trace contextRef="#ctx0" brushRef="#br1" timeOffset="102285.63">6763 9664 44 0,'10'19'22'0,"15"-3"-21"0,-14-19 39 16,3-1-38-16,0 1 0 15,3-3 1-15,-2-3 0 16,2-4-4-16,4 4 0 16,-3-7 2-16,0 0 0 15,-8 1-2-15,1-4 1 0,-11 3-3 16,0 0 1-16,-11 7-1 15,4 3 0-15,4 6-1 16,-8 6 1-16,1 7 0 16,-1-1 0-16,-3 4 1 15,3-1 1-15,1 11 1 16,3-5 0-16,3 1 0 16,8 0 1-16,3-6-1 15,3 3 1-15,11-3-2 16,1-10 1-16,2-3-9 15,1-6 0-15,10-19-2 16,4-3 0-16</inkml:trace>
  <inkml:trace contextRef="#ctx0" brushRef="#br1" timeOffset="102570.87">7243 9758 39 0,'0'28'19'0,"3"-31"-23"0,-3-3 35 16,0 0-31-16,0-4 0 15,-3-5 0-15,3-4 1 16,0-3 0-16,0 3 0 16,0 0 0-16,0-3 1 15,0 0 0-15,10 4 0 16,4 2 0-16,4 3 0 15,3 4-1-15,4 6 0 0,3 3-3 16,-3 3 0-16,6 0-5 16,-2 0 0-16,2 3-6 15,8 1 1-15</inkml:trace>
  <inkml:trace contextRef="#ctx0" brushRef="#br1" timeOffset="102811.22">7761 9623 30 0,'21'-3'15'0,"-3"0"-8"16,-15 0 22-16,5 0-26 15,-8 3 1-15,0 0 1 16,0 0 0-16,-8 0-7 16,-6 3 0-16,-3-3 3 15,-1 3 1-15,-3 10-4 16,-4 9 1-16,8 6-2 16,-5 0 0-16,12 3 0 0,3-6 0 15,7-3 1-15,7-9 0 16,7-13 2-16,4-6 1 15,-4-4 0-15,3-5 0 16,4-1-2-16,-3-12 1 16,0 9-10-16,-8-12 1 15</inkml:trace>
  <inkml:trace contextRef="#ctx0" brushRef="#br1" timeOffset="103441.21">9426 8952 44 0,'-10'50'22'0,"-8"13"-16"0,18-41 36 16,0 10-40-16,-4 8 0 15,4 4 2-15,-3 3 1 16,3-3-6-16,0 0 0 16,0-6 3-16,-4-7 0 15,4-9-2-15,-3-6 1 16,-4-7-2-16,3-9 0 0,-13-6 0 15,-1 3 0-15,-7-7-1 16,1 4 1-16,-1-3-1 16,-7 2 1-16,11 7 0 15,0 3 0-15,0 4-1 16,3 5 1-16,4 7 0 16,3 6 0-16,8 0 1 15,3 7 0-15,0-1 0 16,10 0 0-16,12 1 0 15,2-7 0-15,8-3-3 16,7-7 1-16,0-5-7 16,-1-7 1-16,8-12-6 15,-14-10 0-15</inkml:trace>
  <inkml:trace contextRef="#ctx0" brushRef="#br1" timeOffset="103654.4">9723 9473 42 0,'3'34'21'0,"-13"10"-17"0,6-34 36 16,4-1-38-16,-11 0 1 16,8-2-1-16,-1-1 1 31,1 0-10-31,-1-3 1 0,4-3-7 15,4-15 0-15</inkml:trace>
  <inkml:trace contextRef="#ctx0" brushRef="#br1" timeOffset="103832.92">9641 9304 26 0,'15'28'13'0,"-5"0"-11"16,-6-19 10-16,3 1-15 16,3-4 1-16,-3 0-8 15,4-6 0-15,0 0 10 16,-1 0 0-16</inkml:trace>
  <inkml:trace contextRef="#ctx0" brushRef="#br1" timeOffset="104087.8">9793 9416 21 0,'11'19'10'0,"17"-9"-6"0,-21-4 20 15,4 6-18-15,-1 4 0 16,1 0 3-16,-1-1 0 16,1 1-11-16,-1 3 1 15,5-6 8-15,-8-1 0 16,0-3-3-16,-4-2 1 16,1-4-1-16,-4-3 1 15,0-6-2-15,0-7 0 16,3-3-1-16,4-6 1 0,4-3-2 15,3 10 0-15,4-1-3 16,-4 3 1-16,3-2-5 16,1 5 0-16,3 4-9 15,0 3 0-15,-3-3-1 16,-4-4 0-16</inkml:trace>
  <inkml:trace contextRef="#ctx0" brushRef="#br1" timeOffset="104268.93">10216 9532 55 0,'8'38'27'0,"-1"0"-37"15,-7-38 56-15,0 6-47 16,0 3 0-16,0 4-6 16,0-4 1-16,0-6 3 15,0 1 1-15,0-14-12 16,0 1 1-16,0-13-1 0,0-6 0 15</inkml:trace>
  <inkml:trace contextRef="#ctx0" brushRef="#br1" timeOffset="104596">10358 9410 46 0,'35'25'23'0,"21"-34"-26"0,-38 9 49 16,10 0-47-16,4 0 1 15,0 0-1-15,-4-3 0 0,-7 6 1 16,-3-6 0-16,-8 0-2 16,-10 3 0-16,-3 0-1 15,-4 3 1-15,-7 0-3 16,-1 3 0-16,1 4-3 16,0-1 1-16,4 3 0 15,3 4 0-15,3 3 3 16,4 0 0-16,4 3 5 15,6-7 0-15,1-2 4 16,-1-1 0-16,1-2-1 16,-4 2 1-16,-3 4-3 15,-8-3 1-15,-3-1-9 16,-4-2 0-16,1-7-5 16,-1-6 1-16</inkml:trace>
  <inkml:trace contextRef="#ctx0" brushRef="#br1" timeOffset="104826.3">10940 9476 46 0,'3'41'23'0,"-6"9"-28"0,3-41 45 15,0 1-42-15,-4-1 1 16,1 1-5-16,-1 2 1 0,1-6 1 16,3-6 1-16,0 0-10 15,3-9 1-15</inkml:trace>
  <inkml:trace contextRef="#ctx0" brushRef="#br1" timeOffset="105184">11038 9454 28 0,'22'13'14'0,"9"-13"-14"16,-17-4 19-16,8-2-20 16,6 0 1-16,4-3 0 15,-1 5 0-15,-6 4 0 16,-7-6 0-16,-4 0 0 15,0 0 0-15,0-4 1 0,-3 1 1 16,-1-1 0-16,1 1 0 16,-4 3 0-16,-7 6 0 15,3 3-2-15,-3 6 0 16,-3-3-4-16,3 7 1 16,-4 6-3-16,4 3 0 15,0 3 0-15,0 0 0 16,7-6 2-16,4 3 1 15,3-10 2-15,4-2 0 16,3-4 0-16,4-6 1 16,-4-3-4-16,-4-3 1 15</inkml:trace>
  <inkml:trace contextRef="#ctx0" brushRef="#br1" timeOffset="105467.66">11624 9476 10 0,'14'-6'5'0,"11"6"2"15,-18-3 5-15,0-1-10 16,4 1 1-16,-1 0 0 16,-3 0 0-16,4 3-3 15,-4 0 0-15,3 0 5 16,1 3 0-16,0 3 0 16,3 4 0-16,0-1 1 15,0 4 0-15,0-4-1 16,0 1 0-16,-3-1-3 15,3 4 1-15,7-7-2 0,7 0 1 16,11-3-2 0,3 0 1-16,11 1-3 0,7-1 1 15,0 0-11-15,-7-3 0 16,-14-3 0-16,3 0 0 16</inkml:trace>
  <inkml:trace contextRef="#ctx0" brushRef="#br1" timeOffset="106354.27">13522 9639 52 0,'0'0'26'0,"25"6"-28"0,-11-15 55 15,7-4-49-15,7-12 0 16,0-12 0-16,1-17 1 16,-5-5-7-16,-3-16 0 15,-3 2 4-15,-7-11 0 16,-4 12-4-16,-4-1 1 0,-6 4-1 16,-8 10 0-16,-3 12-2 15,0 16 0-15,0 21 0 16,-4 16 0-16,4 10 0 15,-4 19 0-15,8 18 0 16,3 10 1-16,7 18 1 16,7 1 0-16,3 9 0 15,8-13 1-15,3-3 0 16,4-3 0-16,3-12-3 16,0-16 1-16,4-13-5 15,0-6 0-15,0-12-3 16,-1-7 1-16,1-6 1 15,-4-9 1-15,-3-4 6 16,-4-6 0-16,0-6 7 16,-6-3 0-16,-1 3 5 0,0 0 0 15,-4 3 1-15,1 3 0 16,-4 7-4-16,-4 2 0 16,-3 1-2-16,-3 2 0 15,-4 7-3-15,-7 4 0 16,-4 5-1-16,-3 10 0 15,0 6-2-15,0 0 1 16,3 0-1-16,4 3 0 16,3 1-3-16,8-4 1 15,3-7-3-15,7-5 0 16,10-7-2-16,5-9 0 0,-1-3-5 16,0-10 1-16</inkml:trace>
  <inkml:trace contextRef="#ctx0" brushRef="#br1" timeOffset="106669.86">14453 9504 35 0,'39'16'17'0,"3"-10"-10"16,-34-6 29-16,-1 0-33 15,0 0 1-15,-4 0 1 16,-3 0 0-16,-3-3-7 15,-4 0 1-15,-8 0 4 16,-2 3 0-16,-8 6-2 0,-3 7 1 16,0-1-1-16,-1 1 0 15,5 5-1-15,-1 4 0 16,4 7-1-16,10-1 0 16,8 0-2-16,10-3 0 15,3-6-5-15,8-6 1 16,3-7-7-1,7-3 1-15,4-9-1 0,0-7 1 32</inkml:trace>
  <inkml:trace contextRef="#ctx0" brushRef="#br1" timeOffset="107203.55">14711 9601 25 0,'25'-12'12'0,"3"6"-2"0,-21 2 22 0,0 4-25 15,0 4 0-15,0-1 2 16,-3 0 1-16,-8 3-14 15,-3-3 1-15,-7 0 7 16,0 4 1-16,0 2-4 16,-4 4 1-16,4 5-3 15,0-2 1-15,3 0-1 16,4 0 1-16,0-4-3 16,4 1 1-16,6-4-1 15,4-3 0-15,4-3-1 16,3 4 0-16,0-7-3 15,4-3 0-15,-1-1-2 16,1 1 0-16,-1 3-2 16,-2 7 1-16,-1-1 1 15,0 3 0-15,0 1 4 0,4-1 0 16,-1-3 6-16,4 1 0 16,8-4 3-16,-1-3 1 15,0-7 0-15,4-2 0 16,0-7-1-16,-4-12 1 15,3-3-3-15,1-16 1 16,0-10-2-16,-7-21 0 16,-4-10-1-16,-7-9 1 15,-7-3-1-15,-7 5 1 16,-4-2 0-16,-3 16 1 16,-3 5 0-16,3 20 1 0,0 18 0 15,-4 20 0-15,4 24-1 16,0 13 0-16,0 28-4 15,0 15 1 1,0 23-2-16,3 6 0 0,4 16-2 16,-3-1 1-16,-1-12-5 31,1-25 0-15</inkml:trace>
  <inkml:trace contextRef="#ctx0" brushRef="#br1" timeOffset="107736.23">15138 9470 49 0,'14'31'24'0,"0"-18"-31"0,-7-13 51 16,-7 0-46-16,7 0 1 15,4-4-3-15,6-2 0 16,1 0 3-16,3-3 1 16,4-1-6-16,-4 1 0 15,0 2-2-15,-3 1 0 16,-1 6-1-16,-3 3 1 16,1 7-1-16,-1 5 1 0,0 7 2 15,-4 3 1-15,5-3 5 16,-5 3 0-16,1-3 3 15,-1 0 0-15,-3-6 1 16,0-3 0-16,0-4-1 16,0-6 1-1,1-3-4-15,-1-6 1 0,0 0-2 16,0-4 0-16,3 4-1 31,1 0 1-31,-1 3 0 0,5-1 1 16,2 4 0-16,4-3 1 0,4 0-1 15,0 3 1-15,-8-3-1 16,5 0 1-16,-1 3-1 16,0 0 1-16,-3 3-1 15,-1 3 0-15,1 4-1 16,-1-1 0-16,-2 4-2 0,6-1 0 16,0-2-3-16,0-4 1 15</inkml:trace>
  <inkml:trace contextRef="#ctx0" brushRef="#br1" timeOffset="107924.07">16073 9717 27 0,'38'0'13'0,"15"-6"-17"0,-35 0 27 16,0-3-23-16,3-1 1 15,-4 1 2-15,8-1 1 16,3 4-3-16,11-7 0 16,7 10 3-16,7 0 0 0,0 3-1 15,3 0 1-15,-3 3-4 16,-3 0 1-16,-8 1-12 15,-7-8 1-15</inkml:trace>
  <inkml:trace contextRef="#ctx0" brushRef="#br1" timeOffset="108157.93">17233 9752 53 0,'43'19'26'0,"-29"-4"-37"0,-11-8 46 15,-3 5-45-15,-3 1 0 16,-8-1-16-16,-7-9 1 15</inkml:trace>
  <inkml:trace contextRef="#ctx0" brushRef="#br1" timeOffset="118423.92">6925 10053 36 0,'53'0'18'0,"53"-3"-11"0,-78 0 18 16,14 0-23-16,18-4 1 15,0 1 2-15,11-3 1 16,14-1-7-16,6 4 1 0,12-10 5 16,2 1 0-1,15-4-1-15,14 0 1 0,0 0-3 16,8-6 1-16,9 6 0 15,4-3 1-15,-6 0-1 16,2-3 1-16,19 0-1 16,-19 0 0-16,19 6 0 15,10 10 0-15,-4 6-4 16,-3 6 1-16,10 6-2 16,-17 1 0-16,-7-4 0 15,-11-3 0-15,-14-3 0 16,-3-3 0-16,-11-6-1 15,-15-10 1-15,-2 3-6 16,-12-3 0-16,-6-6-9 16,-14-3 0-16</inkml:trace>
  <inkml:trace contextRef="#ctx0" brushRef="#br1" timeOffset="119219.5">17903 8805 38 0,'0'-6'19'0,"-10"9"-15"16,3 3 23-16,-4 3-27 15,-6 1 0-15,-8 9 0 16,-7 9 1-16,-3 10-2 15,0 9 1-15,-1 3 0 16,5 12 0-16,2 14 0 16,12-4 0-16,6 3-3 15,4-9 1-15,7-13-7 16,4-9 0-16,6-19-2 16,8-12 0-16</inkml:trace>
  <inkml:trace contextRef="#ctx0" brushRef="#br1" timeOffset="119461.3">17928 9119 42 0,'-10'37'21'0,"-29"13"-29"0,28-37 43 0,-3 9-35 16,-4 0 0-16,1 0-3 16,3 0 0-16,3 0-4 15,4-10 0-15,4-9-4 16,3-9 0-16</inkml:trace>
  <inkml:trace contextRef="#ctx0" brushRef="#br1" timeOffset="119655.19">17801 9050 23 0,'21'21'11'0,"4"52"1"16,-18-55 17-16,7 11-27 0,0 5 0 16,0 10 2-16,1-9 0 15,2-1-6-15,4-6 1 16,-3-6-2-16,-4-6 0 15,0-7-7-15,0-9 0 16</inkml:trace>
  <inkml:trace contextRef="#ctx0" brushRef="#br1" timeOffset="119911.84">18214 9200 57 0,'7'13'28'0,"11"-10"-34"16,-11-6 53-16,3-1-47 16,4-5 0-16,4 3-1 15,0 0 1-15,-1 2-3 16,-3-2 1-16,-3 6-8 15,-4-3 0-15,-7-3-6 16,-7-1 1-16</inkml:trace>
  <inkml:trace contextRef="#ctx0" brushRef="#br1" timeOffset="120075.43">18186 9325 45 0,'10'29'22'0,"15"-4"-25"0,-14-22 38 15,-1 0-36-15,4 0 1 16,4-3-3-16,3 0 0 16,4-3-2-16,-1-6 1 15,-2-7-8-15,-5-6 0 16</inkml:trace>
  <inkml:trace contextRef="#ctx0" brushRef="#br1" timeOffset="120436.6">19032 8984 43 0,'4'3'21'16,"-11"-16"-23"-16,3 7 36 0,-6-3-35 15,-11-1 1-15,-8 4-1 16,-9 3 1-16,2 9 0 16,1 10 0-16,0 3-1 15,-1 12 0-15,1 10-2 16,7 6 1-16,10 3-2 16,8 3 1-16,10-9-1 15,7-9 1-15,7-4 1 0,14-9 1 16,7-16 2-16,4-15 0 15,0-10 1-15,-4-9 0 16,-7-10-3-16,-3-6 1 16,-14 0-9-16,-15-9 0 15</inkml:trace>
  <inkml:trace contextRef="#ctx0" brushRef="#br1" timeOffset="122254.25">19018 8620 35 0,'21'41'17'0,"-6"-13"-7"0,-8-22 18 0,0 7-22 15,7 2 0-15,7 10 3 16,7-3 0-16,11 13-11 16,10 9 0-16,1 3 9 15,-4 16 0-15,-8 6-3 16,-9 9 0-16,-12 0-3 16,-17 13 1-16,-17-9-6 15,-12-10 0-15,-9-9-14 16,-12-13 1-16</inkml:trace>
  <inkml:trace contextRef="#ctx0" brushRef="#br1" timeOffset="124775.69">5549 11194 45 0,'0'10'22'0,"0"-4"-11"0,0-6 23 0,0 0-33 16,11 0 0-16,-8-6 0 15,8-7 0-15,7-2-1 16,3-17 0-16,3-12 0 15,8-9 1-15,0-19-1 16,3 6 0-16,8-3-2 16,-1 6 0-16,7-2-3 15,-3 5 0-15,-4 3 0 16,-10 7 0-16,0 10-1 0,-7 5 0 16,-4 4 1-16,-4 9 0 15,-2 12 1-15,-5 7 1 16,-3 13 1-16,-3 15 0 15,-4 0 1-15,-4 9 0 16,-3 10 3-16,-3 0 0 16,6 9 2-16,-7 1 0 15,8 12-1-15,-1 9 1 16,1-6-1-16,3 0 1 16,3-7-3-16,1-11 1 0,-1-11-6 15,1-11 1-15,3-14-5 16,-3-8 1-16,3-14-4 15,-7-5 0-15</inkml:trace>
  <inkml:trace contextRef="#ctx0" brushRef="#br1" timeOffset="125225.73">5743 10862 30 0,'7'28'15'0,"22"-15"-10"16,-26-10 28-16,11 3-32 16,7 4 1-16,11-1 1 15,7 0 1-15,10 1-5 16,4-7 0-16,14-6 1 16,-3-10 0-16,-4 1-1 0,0-4 0 15,-4 0 0-15,-7 1 1 16,-10 2 2-16,0 1 0 15,-7-1 2-15,-15 4 1 16,-2-1-1-16,-8 10 1 16,-7 0-3-16,-7 7 1 15,-4 2-4-15,-3-3 1 16,-4 4-3-16,8-1 1 0,-4 0 0 16,3 1 1-16,7-1-1 15,-6 1 1-15,10-1 1 16,0 0 1-16,10 1 2 15,5 2 0 1,20 17-1 0,-14-4 1-16,-3 3-2 15,-8-3 1-15,-10 0-7 16,-21 3 1-16,0-3-11 16,-14-6 1-16</inkml:trace>
  <inkml:trace contextRef="#ctx0" brushRef="#br1" timeOffset="126070.66">8587 10479 46 0,'0'26'23'0,"-14"8"-19"0,14-25 34 0,-8 10-37 16,-2 9 0-16,-8 1 0 15,-21 5 1-15,1 7-3 16,-1 0 0-16,-4-1-1 15,5 1 0-15,6-3-3 16,-3-10 1-16,10-6-8 16,7-6 1-16,4-4-3 15,7-12 1-15</inkml:trace>
  <inkml:trace contextRef="#ctx0" brushRef="#br1" timeOffset="126306.99">8241 10526 36 0,'7'29'18'0,"-4"-20"-15"0,1 1 32 16,3 11-31-16,7 5 0 15,7 8 2-15,4 13 1 16,14 10-9-16,7 5 1 0,-7-5 4 15,-1-7 1-15,5-6-9 16,-5-10 0-16,-2-6-10 16,-12-6 1-16</inkml:trace>
  <inkml:trace contextRef="#ctx0" brushRef="#br1" timeOffset="126996.99">9317 10743 31 0,'-18'9'15'0,"22"-24"-2"0,-4 15 16 0,0 0-24 16,0 0 0-16,3 3 2 15,4-3 1-15,7 3-9 0,11 0 0 16,17 6 7 0,18 1 1-16,15 2-4 0,16-2 1 15,22-1-3-15,-3-6 1 16,-1-3-6-16,-3-9 1 16,-18 3-10-16,-14-4 1 15,-11-2-5-15,-10-1 0 16</inkml:trace>
  <inkml:trace contextRef="#ctx0" brushRef="#br1" timeOffset="127382.43">10301 10495 45 0,'21'50'22'0,"46"-25"-21"0,-49-12 39 15,14 6-39 1,3 3 1-16,4 3-1 0,-4-13 1 16,-7 7-3-16,-7 3 0 15,-10 3 1-15,-14 3 0 16,-15 4-4-16,-10 5 0 16,-18 7-8-16,-7 0 1 15,-4-6-3-15,1-1 0 16</inkml:trace>
  <inkml:trace contextRef="#ctx0" brushRef="#br1" timeOffset="127706.25">10245 10636 28 0,'0'25'14'0,"14"22"-11"0,-11-28 22 16,1 9-29-16,-1 7 1 16,4 6-14-16,-3-1 1 15,-1-5 17-15,-3-7 1 16</inkml:trace>
  <inkml:trace contextRef="#ctx0" brushRef="#br1" timeOffset="128257.67">11451 10382 45 0,'4'0'22'0,"-1"-6"-22"15,-3 6 49-15,0 0-48 0,0 0 0 16,0-3 0-16,-10 3 0 16,-8 0-2-16,-10 0 1 15,-7 3-1-15,-8 10 0 16,-6 8-1-16,-1 11 0 16,1 9-2-16,3 12 0 15,0 3-2-15,11 10 1 31,10 9-1-31,15 4 0 0,6-13 1 0,11-13 0 16,14-15 2-16,18-10 1 16,11-19 4-16,-1-21 0 15,4-13 2-15,-4-10 1 16,4-46-1 0,-17 8 0-16,-12-5-6 15,-6 9 0-15,-8 10-9 16,-6 2 0-16</inkml:trace>
  <inkml:trace contextRef="#ctx0" brushRef="#br1" timeOffset="128545.57">11846 11053 59 0,'36'66'29'0,"-29"13"-39"0,-7-61 56 16,-4 4-50-16,-6 7 1 15,-15 5-20-15,-14 1 1 16,0-14 20-16,7-2 0 16</inkml:trace>
  <inkml:trace contextRef="#ctx0" brushRef="#br1" timeOffset="129578.19">13702 10834 40 0,'-4'12'20'0,"-10"10"-19"0,14-12 33 15,0 5-31-15,0 10 1 16,4 4 0-16,3 8 0 16,0 7-5-16,0-3 0 0,4-7 4 15,-4-5 0-15,0-7-2 16,0-7 1-16,3-12-1 15,4-9 0-15,4-9-2 16,3 2 1-16,4-9-4 16,-4 3 1-16,-3 7-1 15,-1 15 0-15,-3 3-2 16,1 10 1-16,-1 6-1 16,-4 0 1-16,1-4 1 15,3 1 1-15,0-6 3 16,4-4 1-16,-1-6 3 15,1-6 0-15,-7-3 1 16,3-7 0-16,3-5-2 16,1-11 1-16,0-11-7 15,-1-7 0-15,1-7-10 0,0-2 0 16</inkml:trace>
  <inkml:trace contextRef="#ctx0" brushRef="#br1" timeOffset="129978.42">14415 10417 48 0,'-15'113'24'0,"-13"9"-25"0,25-81 41 0,-4 15-40 0,-4 4 1 0,4-4 0 16,0-9 0-16,3-9-2 15,1-10 1-15,3-9 0 16,3-13 1-16,4-12-2 16,4-10 1-16,3-3-2 15,0-3 1-15,0 0-1 16,4 1 1-16,3 5-2 15,-7 3 0-15,0 7 0 16,0 6 1-16,1 6 0 16,-1 7 0-16,0 3-1 15,3-1 0-15,-2 4-2 16,-1 3 0 0,0 0-6-1,0-3 0-15</inkml:trace>
  <inkml:trace contextRef="#ctx0" brushRef="#br1" timeOffset="130232.28">14831 10878 28 0,'17'-7'14'0,"1"7"0"0,-18 0 19 16,4 0-31-16,-1 4 0 0,-3-1-1 16,0 0 1-16,-3 3-3 15,-4 0 0-15,-4 4 1 16,-3-1 1-16,3-3-3 15,-3 4 1-15,4-1-2 16,-1-6 0-16,4 1-4 16,3-1 1-16,4 3-4 15,7 0 1-15,1 4 0 16,6-4 0-16,0 0 0 16,0 7 1-16</inkml:trace>
  <inkml:trace contextRef="#ctx0" brushRef="#br1" timeOffset="130570.09">15120 11050 25 0,'32'-59'12'0,"0"-32"-4"0,-18 56 28 15,7-9-34-15,4-15 0 16,-4-26 1-16,-7-6 0 15,0 0-4-15,-7-9 0 16,-7 3 2-16,-7 12 0 16,-4 10-1-16,1 12 1 15,-4 22-1-15,0 19 1 16,-1 13-1-16,1 24 0 16,-3 17 0-16,-1 21 1 0,0 29-1 15,8 9 1-15,3 9 0 16,0 7 1-1,3-10-1-15,4-19 0 0,4-6-2 16,-1-18 1-16,1-20-7 16,-4-12 0-16,0-16-6 15,-7-9 1-15</inkml:trace>
  <inkml:trace contextRef="#ctx0" brushRef="#br1" timeOffset="130863.57">15028 10646 48 0,'0'9'24'0,"4"-9"-20"0,-4 0 44 16,7 0-46-16,7 0 1 16,7-3 0-16,4-3 0 15,10-4-6-15,15 1 0 16,-1-1-4-16,-3 1 1 16,-7 0-11-16,-8 2 1 0</inkml:trace>
  <inkml:trace contextRef="#ctx0" brushRef="#br1" timeOffset="131456.23">16411 10062 49 0,'-32'82'24'0,"-3"25"-21"0,28-73 37 31,-3 66-39-31,-1-2 0 0,0-14 1 16,4-12 0-16,4-18-3 16,3-7 1 15,0-16 0-31,0-6 1 0,3-15-2 16,4-10 1-16,4-10-2 0,0-6 1 15,3 4-1-15,3-4 0 0,1 1-2 16,0 2 1-16,-1 7-1 15,4 12 0-15,-3 0 0 16,0 10 1-16,-1 6-1 16,1 3 0-16,-4 3-3 15,4 4 1-15,-1-1-5 16,5-6 1-16</inkml:trace>
  <inkml:trace contextRef="#ctx0" brushRef="#br1" timeOffset="131831.03">16831 10737 43 0,'0'3'21'0,"4"-10"-24"0,-4 7 39 16,-4 7-36-16,-3 2 0 16,-4 4 0-16,-3 2 0 15,0 1 0-15,-3 6 0 16,2-3 0-16,1 0 0 0,4-4-1 15,3-2 0-15,3-4-1 16,4-6 0-16,0-3-1 16,7-3 1-16,4-3-1 15,-1-3 1-15,1 2 0 16,0-2 1-16,-1-1 0 16,1 4 0-16,-1 3 0 15,-3 3 1-15,0 3 0 16,4 3 1-16,-4 4 0 15,4 2 0-15,-1 4 0 16,1-3 0-16,-1 2-2 16,1-5 0-16,0-4-8 15,3-3 0-15,7-9-1 16,0-4 0-16</inkml:trace>
  <inkml:trace contextRef="#ctx0" brushRef="#br1" timeOffset="132221.81">17039 11160 49 0,'-10'53'24'0,"-15"-9"-29"0,21-41 51 16,1 4-47-16,-1-4 0 0,1-10 1 15,-1-8 0-15,4-10 0 16,4-7 1-16,-4-15-1 16,0-6 0-16,3 0-1 15,4-7 1-15,4 7-3 16,0 9 1-16,3 0-1 16,3 3 1-16,12 7 1 15,2 5 1-15,5 8 0 16,-1 8 1-16,-3 10 1 15,-8 9 0-15,-6 0 0 16,-8 10 0-16,-10 3-3 16,-10 6 0-16,-11 3-4 15,-4 4 1-15,0-4-7 16,1-3 1-16,-1-6-4 16,0-4 1-16</inkml:trace>
  <inkml:trace contextRef="#ctx0" brushRef="#br1" timeOffset="132627.65">17339 11038 43 0,'-11'62'21'0,"-3"14"-21"0,11-58 41 0,-1 1-40 16,1-3 1-16,-1-7-1 16,4-9 1-16,0-12-3 15,7-10 1-15,0-10 1 16,0-5 0-16,0-10-1 16,1-3 0-16,2-16-1 15,1 12 0-15,-1-2 0 16,11 3 0-16,8 6 0 15,2 3 0-15,-2 16 1 16,-5 9 0-16,-3 9 0 16,1 13 1-16,-8 7-1 15,-4 6 1-15,-3-4-3 16,-10 4 1-16,-8 9-3 16,-3-3 1-16,-7 3-5 15,-4-3 1-15,4 0-6 16,0-7 0-16</inkml:trace>
  <inkml:trace contextRef="#ctx0" brushRef="#br1" timeOffset="132957.97">17674 10780 33 0,'18'26'16'0,"7"-14"-8"0,-15-9 24 0,1-3-30 15,3 0 0 1,3-6 2-16,5-3 0 0,-1-4-6 16,0 4 0-16,-3-4 3 15,-4 1 0-15,-7-1-1 16,-4 0 0-16,-6-2-2 16,-4 2 0-16,0 7 1 15,-4 6 0-15,0 3 0 16,-3 3 0-16,4 10 0 15,3 3 1-15,0 6 0 16,3-3 0-16,4 0-1 16,4-3 1-16,3-4-5 15,0 1 1-15,3-3-8 16,1-10 1-16</inkml:trace>
  <inkml:trace contextRef="#ctx0" brushRef="#br1" timeOffset="135418.74">18080 10602 44 0,'0'25'22'0,"0"12"-18"0,0-27 22 0,0-1-26 16,3 4 0-16,-6 6 2 16,3 3 1-16,-4 0-3 15,1 3 1-15,-1-3 1 16,1 0 0-16,-1-4-1 16,1-5 1-16,-1-4-4 15,4-6 1-15,0-6-2 16,0-9 0-16,4-10-1 15,3-3 0-15,3 0-1 16,1-7 1-16,0 4 1 16,-1 0 1-16,-3 9 0 0,0 6 1 15,0 10 1-15,0 10 0 16,0 5 1 0,0-2 0-16,-3 5 0 0,3 4 1 15,0 3-1-15,0 0 0 16,-3 3-1-16,-1 0 1 15,4-3-4-15,-3-6 0 16,3-4-7-16,0-5 0 16</inkml:trace>
  <inkml:trace contextRef="#ctx0" brushRef="#br1" timeOffset="135779.34">18616 10630 58 0,'7'9'29'0,"-7"4"-39"0,-3-10 56 0,-4 3-47 15,-4 4 1-15,0-1-1 16,-3 1 1-16,-3-4 0 15,3 0 0-15,3 0 0 16,4-2 0-16,3 2 0 16,-3 0 0-16,4-3 0 15,-1 3 1-15,8 4 0 0,3-1 0 16,3 4 0-16,1 2 0 16,0 1-1-16,-4 0 1 15,-4 6-3-15,-6 0 0 16,-4-3-8-16,-4-1 0 15,-7-8-6-15,-3-10 0 16</inkml:trace>
  <inkml:trace contextRef="#ctx0" brushRef="#br1" timeOffset="136215.1">19756 10003 31 0,'-29'-6'15'0,"-2"9"4"0,20 0 20 0,-3 3-37 0,0 7 1 16,0 12 1-16,-4 0 0 15,-3 19-5-15,0 12 0 16,3 19 3-16,0 7 1 15,4 6-2-15,-3 0 0 16,3-7-3-16,-1-15 1 16,5-16-6-16,-1-9 1 15,1-19-7-15,-1-19 0 16,-7-9-2-16,4-4 0 16</inkml:trace>
  <inkml:trace contextRef="#ctx0" brushRef="#br1" timeOffset="136560.03">19279 10526 29 0,'18'13'14'0,"28"25"-6"16,-29-26 26-16,12 10-29 15,6 3 1-15,4-3 3 16,0-3 0-16,10 0-11 16,4-7 0-16,0 4 8 15,0-7 0-15,-4-5-3 16,-7-8 1-16,-10 4-3 15,-7-3 0-15,-7-3-2 16,-8-6 1-16,-10-1-1 16,-7 4 1-16,-7 2-1 15,-4 7 0-15,-3 7-1 16,-7 2 1-16,3 7-2 0,1 6 0 16,6 0-2-16,4 3 0 15,10 0 0 1,8-6 0-16,6-7 1 0,8-6 1 15,3-6 1-15,0-12 0 16,0-7 0-16,1 3 0 16,-1-6-8-16,0-9 0 15</inkml:trace>
  <inkml:trace contextRef="#ctx0" brushRef="#br1" timeOffset="136935.81">20440 10818 47 0,'-21'-34'23'0,"0"-13"-28"16,17 25 39-16,1-3-33 15,3-1 1-15,0 5 1 16,0 2 1-16,3 3-4 16,4 0 1-16,4 7 2 15,6 3 1-15,15 3-2 16,0-1 1-16,3 4-2 0,0 0 1 15,-6 0-4-15,-1 4 1 16,-3-1-5-16,3 0 0 16,-4 3-10-16,-2 0 1 15</inkml:trace>
  <inkml:trace contextRef="#ctx0" brushRef="#br1" timeOffset="137134.7">20877 10840 59 0,'22'28'29'0,"-8"-3"-35"0,-11-21 50 0,1 2-46 16,-4-3 1-16,-4-3-18 16,-3 0 1-16,-7-6 12 15,0-4 0-15</inkml:trace>
  <inkml:trace contextRef="#ctx0" brushRef="#br2" timeOffset="142296">8985 11138 40 0,'7'13'20'0,"14"-10"-14"16,-10-3 21-16,3 0-24 15,4 0 1-15,3 3 3 16,11 3 0-16,14 3-8 15,10 4 1-15,18 0 6 16,14-4 1-16,8-3-3 16,13-3 1-16,25-3-2 15,-14-6 1-15,10 0-3 16,-10 0 1-16,0 6-3 0,-10 3 0 16,-15 0-1-1,-10 3 1-15,-22 0-2 0,-13-2 1 16,-8-1-3-16,-10 0 0 15,-11-3-3-15,-7 0 1 16,-4 3-9-16,-13 0 0 16</inkml:trace>
  <inkml:trace contextRef="#ctx0" brushRef="#br2" timeOffset="143587.07">9102 10172 40 0,'7'10'20'0,"0"5"-8"0,-7-8 20 16,0 2-31-16,0 0 0 15,-4 10 1-15,1 6 0 16,-1 10-3-16,1 12 1 15,-4 19 1-15,0 12 0 0,-4 19-2 16,4 16 1-16,0 9-2 16,3-21 1-16,-3-10-4 15,0-13 1-15,0-21-10 16,4-23 0-16</inkml:trace>
  <inkml:trace contextRef="#ctx0" brushRef="#br2" timeOffset="144232.84">9363 10235 14 0,'-4'-6'7'0,"4"2"5"0,0-2-4 16,4 0-5-16,-1 3 1 16,4 3 5-16,0 3 1 15,4 0-11-15,3 3 1 16,11 4 7-16,7-4 0 15,6 0 0-15,8 1 0 16,14-4-3-16,14-10 0 16,18 1-1-16,10 0 0 0,15 0-3 15,-4-4 1-15,3 4-2 16,-7 3 1-16,-6-3-1 16,-26-4 0-16,-6 7-1 15,-8 0 1-15,-6 0 0 16,-8 0 0-16,-10 6-2 15,-4 0 1-15,-7 6-1 16,-3 7 0-16,-7 3-1 16,-4 0 1-16,-4 6 0 15,-10-3 0-15,0 6 1 16,-10 9 0-16,-1 1 1 16,-3 3 0-16,-3 6 0 15,2 3 0-15,5 13 1 16,6 6 0-16,15 19 0 15,7-1 1 1,20 36 0-16,-6-20 1 16,-21-21-1-16,-22-16 0 15,-24-10-1-15,-11-6 0 16,-21-19-4-16,-14-5 0 16,-14-23-6-16,-4-10 0 15</inkml:trace>
  <inkml:trace contextRef="#ctx0" brushRef="#br2" timeOffset="145552.81">9306 10084 21 0,'-7'13'10'0,"21"-10"-1"16,-14-3 12-16,0 0-18 15,0 0 1-15,0 0 3 16,0-3 0-16,4-3-9 0,3-1 1 16,-4-2 6-16,5-4 0 15,-1-2-2-15,3 2 1 16,4-12-3-16,0-6 0 16,4-4-1-16,7 4 1 15,-1 0-1-15,-2 2 0 16,-1 1-1-16,-4 3 0 15,1 3-1-15,0 6 1 16,-11 1-3-16,3 2 1 16,-3 4-3-16,0 9 1 15,-3 6 0-15,-4 7 1 16,3-1 2-16,-3 10 0 0,0 3 2 16,4 13 1-16,-4-10 2 15,0-3 0-15,0 0-1 16,4 0 1-16,-1 0-3 15,1-3 0-15,-4-6-6 16,0-4 1-16,0-5-5 16,0-14 1-16</inkml:trace>
  <inkml:trace contextRef="#ctx0" brushRef="#br2" timeOffset="145782.07">9363 9962 30 0,'-4'25'15'0,"11"-22"-8"0,-7-3 25 15,7 0-31-15,4-3 1 16,-1-3 1-16,12 3 0 16,-1-7-4-16,7 1 0 15,4-4 2-15,0 1 1 16,-4-4-6-16,-4 4 1 15,-6 2-9-15,-4-2 0 16</inkml:trace>
  <inkml:trace contextRef="#ctx0" brushRef="#br2" timeOffset="146185.31">9712 10106 37 0,'-14'35'18'0,"3"-16"-18"15,11-10 27-15,0 4-27 16,0-4 0-16,0-6-1 16,0 3 0-16,-3-9 1 15,3-3 0-15,-4-7-1 16,4-5 1-16,0-7-1 15,0-7 0-15,0 4-2 16,0 0 1-16,4-4-1 16,-4 4 0-16,7 3 0 0,0 3 0 15,7 6 1-15,4 7 1 16,-1 6 3-16,4 9 0 16,1 4 1-16,-5-4 0 15,-3 3-1-15,-7-2 0 16,-7 2-1-16,-7 3 1 15,-3 1-5-15,-4 0 0 16,-4-1-6-16,0-6 1 16,1-6-1-16,-1 0 0 15</inkml:trace>
  <inkml:trace contextRef="#ctx0" brushRef="#br2" timeOffset="146619.49">9906 10113 30 0,'-4'50'15'0,"1"-22"-17"0,6-15 30 0,-6 2-28 15,6 4 0-15,-3 0-1 16,0-7 1-16,-3-5-1 16,-1-11 0-16,4-11 0 15,0-4 0-15,0-3 0 0,0-6 1 16,4-7-1-16,-4-5 0 16,7 8-1-16,4 1 1 15,-1-7 0-15,4 10 0 16,4 0 0-16,3 9 0 15,0 6 3-15,0 7 0 16,1 6 2-16,-5 3 0 16,-3 4-1-16,-7 5 0 15,-7-2-2-15,-7 5 1 0,-3 1-5 16,-8 0 0-16,0-4-7 16,-3-3 0-1,4-5 0-15,3-4 1 0</inkml:trace>
  <inkml:trace contextRef="#ctx0" brushRef="#br2" timeOffset="146981.28">10167 10050 31 0,'-3'25'15'0,"6"-19"-19"16,-3-6 32-16,0 0-27 15,4-6 1-15,-1 0 0 0,1-4 0 16,-1-2-3-16,1-1 1 16,-1 4 1-16,1-1 1 15,-1 1-2-15,1 0 1 16,3-4-1-16,-4 4 1 15,1-1-1-15,-4 10 0 16,11 0 0-16,-1 0 1 16,4 3-2-16,-3-3 1 15,3-3-3-15,0 3 0 16,0-3-7-16,-3 3 1 16,-1-9-2-16,1 2 1 15</inkml:trace>
  <inkml:trace contextRef="#ctx0" brushRef="#br2" timeOffset="147308.94">10562 9984 33 0,'11'0'16'0,"-4"-22"-13"0,-4 25 33 0,-3 0-35 16,-3 0 0-16,-4 1 1 15,-4-4 0 1,-14 0-3 0,1 3 1-16,-1 6 0 0,4 4 0 15,3-1-2 1,4 4 0-16,7 0-4 0,4-7 1 15,6-3-2-15,4-3 0 16,4-6-2-16,6-3 0 16,1 0 0-16,0-4 0 15</inkml:trace>
  <inkml:trace contextRef="#ctx0" brushRef="#br2" timeOffset="147645.69">10735 9987 35 0,'7'6'17'0,"-3"-18"-18"16,-4 12 37-16,0 0-35 15,0 0 0-15,-4 3 0 16,-3 0 0-16,-4 3-2 15,1 1 0-15,-1 2 1 16,1-3 1-16,-1 1-3 16,1-4 1-16,2 0-2 15,1-3 0-15,4-3-1 16,3-4 0-16,3 1-1 16,8 0 0-16,0 0-1 0,3 3 1 15,0 3-3-15,0 3 0 16,0-3 1-16,-3 0 1 15</inkml:trace>
  <inkml:trace contextRef="#ctx0" brushRef="#br2" timeOffset="147849.57">10806 10034 12 0,'3'6'6'0,"11"1"-7"0,-7-4 10 16,4 0-11-16,-1 0 0 16,1-3-4-16,3-9 0 0</inkml:trace>
  <inkml:trace contextRef="#ctx0" brushRef="#br2" timeOffset="148105.47">11211 9975 36 0,'14'9'18'0,"-7"-12"-23"16,-7 3 40-16,-3 0-35 15,-4 3 0-15,-4 3 0 16,-3 1 0-16,-3-1-1 16,-5 0 1-16,1 0 0 15,0 1 0-15,3 2 0 0,4 0 0 16,0 4-1-16,4 3 1 16,6-1-1-16,4 1 0 15,4-3-1-15,3 2 1 16,3-2-1-16,4-10 0 15,0 0 1-15,4 0 0 16,0 0 0-16,-1-3 0 16,1 0 0-16,0-3 1 15,-1-3-1-15,1-3 0 16,0-4-4-16,-4 0 0 16,0-2-3-16,-4-4 0 15</inkml:trace>
  <inkml:trace contextRef="#ctx0" brushRef="#br2" timeOffset="148752.31">11384 9783 29 0,'4'22'14'0,"-8"16"-13"0,4-26 24 0,0 14-25 0,-3-11 0 16,-1 7 1-16,-3 3 1 15,4 3-2-15,-1 1 1 16,0-1 0-16,1-6 0 16,-1-6-1-16,1-4 0 15,3-6 0-15,3-3 0 16,1-9-1-16,3 0 1 16,0-3-1-16,0 2 0 15,4 1 1-15,-1 3 0 16,8 3 0-16,-4 3 0 0,0 3 0 15,0 4 0-15,0-1-1 16,0-3 1-16,1-3-1 16,-1 1 1-16,0-8 0 15,0-2 0-15,0 0 0 16,0-3 0-16,4-1 0 16,-1 1 1-1,1-1-1 1,-4 1 1-16,0-4-2 0,-3 4 1 0,-4 3-1 15,-7-4 1-15,-4-2-1 16,1 2 1-16,-4 4-1 16,0 9 1-16,-4-3 0 15,4 6 0-15,0 7 0 16,0 6 1-16,3 3-1 16,4 3 0-16,0 0-2 15,4-6 0-15,7-4-7 0,3-8 1 16</inkml:trace>
  <inkml:trace contextRef="#ctx0" brushRef="#br2" timeOffset="149051.23">12153 9818 25 0,'0'34'12'0,"-21"-15"-12"0,7-16 16 0,-7 0-17 15,-4-3 1-15,-3 4-1 16,0-4 0-16,3 6 1 16,4-3 0-16,3 0 0 15,4 3 0-15,3 1 3 16,8 5 1-16,10-2 1 16,7 2 0-16,4 4 0 15,6 3 1-15,-6-1-2 16,-4 1 0-16,-10 0-3 15,-11 0 0-15,-15 3-8 16,-2-3 1-16,-19-4-5 16,-13-8 0-16</inkml:trace>
  <inkml:trace contextRef="#ctx0" brushRef="#br2" timeOffset="151890.34">6675 12797 39 0,'3'22'19'0,"18"-10"-11"0,-10-12 20 0,3-3-25 16,7-6 1-16,-3-7 0 15,6-9 0-15,5-13-6 16,-1-12 1-16,4-13 3 15,3-9 1-15,-3-12-3 16,-1-4 1-16,-2 0-1 16,-8-3 0-16,-7 10-1 15,-3 8 0-15,-8 5-2 16,-3 5 0-16,-3 6-1 16,-5 20 0-16,1 8-3 15,-3 14 1-15,-8 15-3 16,1 12 1-16,2 7-1 15,5 19 0-15,-1 6 4 16,1 15 0-16,-1-2 5 16,8 15 0-16,-1 6 5 15,4 7 1-15,7 0 3 0,4 2 0 16,-1-11-3-16,1-14 1 16,-4-15-5-16,3-12 0 15,5-10-6-15,2-12 0 16,1-10-7-16,0-16 0 15</inkml:trace>
  <inkml:trace contextRef="#ctx0" brushRef="#br2" timeOffset="152114.44">7204 12464 49 0,'0'7'24'0,"-4"18"-24"16,4-22 45-16,0 3-44 16,-3 4 0-16,3-1-1 15,0 4 1-15,0-4-4 16,0-3 0-16,3-3-5 16,1-6 0-16,-1-9-7 15,1-13 0-15</inkml:trace>
  <inkml:trace contextRef="#ctx0" brushRef="#br2" timeOffset="152249.37">7144 12226 35 0,'14'13'17'0,"14"9"-16"0,-14-16 24 16,0 0-28-16,7 4 0 15,4-1-16-15,7-3 0 16</inkml:trace>
  <inkml:trace contextRef="#ctx0" brushRef="#br2" timeOffset="152744.22">7419 12436 24 0,'0'32'12'0,"11"11"1"0,-8-36 13 0,4 5-23 15,4-2 1-15,-8-4 0 16,4-3 0-16,-3-3-6 15,3-3 0-15,0-6 3 16,0-4 1-16,0-6-3 16,0 4 1-16,4-1 0 15,-1 0 0-15,-3 4-1 16,4 2 1-16,7 4 0 16,-4-3 0-16,0 5 0 15,0 4 1-15,0 10-1 16,4 5 0-16,-8 4 0 15,1 3 0-15,-4-6-1 16,-4 0 0-16,1-4-2 16,-1-6 0-16,-3-6-1 15,4-6 1-15,3-3-1 0,4-13 1 16,-8 3 1-16,4 3 0 16,0 1 1-16,4 2 1 15,3-3 0-15,4 1 1 16,-1-4 0-16,4 3 1 15,1 1 0-15,-1 5 1 16,7 4-1-16,-7 6 1 16,7 3-1-16,-7 3 0 15,-3 4-1-15,-4-1 0 16,0-3-1-16,-3 10 0 0,-1-3-4 16,-2 2 0-16,6-2-6 15,-11-13 0-15</inkml:trace>
  <inkml:trace contextRef="#ctx0" brushRef="#br2" timeOffset="153196.31">6893 12963 37 0,'4'13'18'0,"3"-29"-11"0,-7 16 30 16,0 3-35-16,-11 10 1 15,1 9 0-15,-11 3 0 0,-8 9-4 16,-6 7 0-16,-4 9 0 15,7-3 1-15,1 0-4 16,10-3 0-16,-4-10-7 16,11-8 0-16,7-17-3 15,3-12 0-15</inkml:trace>
  <inkml:trace contextRef="#ctx0" brushRef="#br2" timeOffset="153408.84">6664 13045 36 0,'14'47'18'0,"21"0"-18"15,-21-32 33-15,4 4-30 16,10 6 0-16,-3 0 1 0,0 4 1 16,-1-1-7-16,-2-3 1 15,2 0 0-15,-10-3 1 16,1-6-12-16,-5-10 1 15,1-9-2-15,-11-10 0 16</inkml:trace>
  <inkml:trace contextRef="#ctx0" brushRef="#br2" timeOffset="153675.79">7017 13242 43 0,'0'10'21'0,"10"-17"-22"16,1 7 43-16,3 0-42 15,7 0 1-15,-3-3-1 16,14 3 1-16,-1 0-3 15,12 0 1-15,3-3-5 16,-4-6 1-16,-3-4-8 16,-8-3 0-16</inkml:trace>
  <inkml:trace contextRef="#ctx0" brushRef="#br2" timeOffset="153976.56">7366 12994 25 0,'-4'13'12'0,"4"6"1"0,0-19 11 15,4 6-24-15,0-3 0 16,3-3 2-16,3 3 0 0,8 7-1 15,-1-1 1-15,5 7 2 16,-1 3 1-16,-4 6-1 16,-2-3 0-16,-8 12-1 15,-11 1 0-15,-3 2-6 16,-4 1 1-16,-10-4-11 16,-3-12 0-16</inkml:trace>
  <inkml:trace contextRef="#ctx0" brushRef="#br2" timeOffset="154349.94">7990 12969 42 0,'7'10'21'0,"4"-10"-20"0,-11 0 30 16,0 0-31-16,0 0 1 16,-7-3 0-16,-14 6 0 15,-7 0-2-15,-4 6 1 16,-10 10 1-16,6 6 1 16,-3 6-1-16,4 7 0 15,7 9-1-15,0 0 1 0,7-3 0 16,10-3 0-16,4-7-1 15,18-5 0-15,10-11 0 16,14-11 0-16,14-10 0 16,-6-10 1-16,-5 0-2 15,1-9 0-15,-18-12-1 16,-3 0 0-16,-7-10-11 16,-8-7 1-16</inkml:trace>
  <inkml:trace contextRef="#ctx0" brushRef="#br2" timeOffset="155130.79">8192 12772 34 0,'-11'3'17'0,"0"-3"-8"0,11 0 20 16,-3 0-26-16,-1 3 1 15,1 3 1-15,-1 1 0 0,1-1-7 16,3 3 1-16,0 1 3 16,7-4 1-16,0 0-3 15,7-3 1-15,4 0-1 16,-4 1 1-16,14-4-2 16,4 0 0-16,3-4-5 15,-7 1 0-15,4 0-8 16,-7-6 1-16</inkml:trace>
  <inkml:trace contextRef="#ctx0" brushRef="#br2" timeOffset="155568.15">8297 12631 24 0,'0'-7'12'0,"0"17"2"0,0-10 9 0,0 6-19 16,0 0 0-16,0 4 3 16,0 5 1-16,0 4-10 15,0-3 1-15,0 6 5 16,0 3 0-16,0 3-2 15,0 10 1-15,0-7-4 16,0 0 0-16,0 1-4 16,0-1 0-16,0-6-8 15,0-15 0-15</inkml:trace>
  <inkml:trace contextRef="#ctx0" brushRef="#br2" timeOffset="159548.28">9239 11844 38 0,'4'0'19'0,"-1"0"-10"16,1 3 20-16,-4 3-24 15,3 0 1-15,1 4 2 16,3-1 0-16,-7 7-11 0,0 6 0 16,-7 3 7-16,7 9 0 15,0 10-4-15,7 0 1 16,0 6-6-16,0 0 1 15,4-6-2-15,-4-6 0 16,3-16-10-16,1-19 1 16</inkml:trace>
  <inkml:trace contextRef="#ctx0" brushRef="#br2" timeOffset="159861.97">9620 12060 47 0,'-3'34'23'0,"-8"1"-20"16,8-19 37-16,-8-1-39 15,-10 13 1-15,-7 20 0 16,-8-8 0-16,-6 14-3 15,-4 2 0-15,0 10 1 16,0 6 1-16,4-9-2 16,7 3 0-16,3-4-3 15,0-12 1-15,1 1-3 16,2-11 0-16,5-5-5 16,3-4 1-16,6-9-4 15,8-16 1-15</inkml:trace>
  <inkml:trace contextRef="#ctx0" brushRef="#br2" timeOffset="160166.93">9571 12584 46 0,'0'0'23'0,"0"-4"-21"0,3 11 44 0,-3-1-45 15,-3 7 1-15,-8 8-1 16,-3 5 0-16,-7-1-2 16,-7 9 1-16,0 4-1 15,-1 3 1-15,1-4-4 16,0-5 1-16,10-4-5 15,4-6 0-15,4-16-7 16,6-6 0-16</inkml:trace>
  <inkml:trace contextRef="#ctx0" brushRef="#br2" timeOffset="160372.46">9267 12543 35 0,'4'9'17'0,"24"32"-10"0,-14-28 24 15,-3 8-27-15,3 8 0 16,0-7 1-16,0 6 1 16,0 3-8-16,8 4 0 15,2 5 5-15,-3-8 1 16,1-1-4-16,-5-3 1 16,1-6-9-16,-4-3 0 15,-3-16-6-15,-4-3 1 16</inkml:trace>
  <inkml:trace contextRef="#ctx0" brushRef="#br2" timeOffset="160930.97">10283 12405 41 0,'-3'16'20'0,"-1"-4"-12"0,4-9 31 0,0-3-37 16,0 0 0-16,0 0 1 16,0 0 1-16,11 0-5 15,7-6 0-15,6 6 3 16,8-3 0-16,10 6-3 15,11-3 1-15,-3 6-7 16,-8-3 1-16,-7 0-9 16,-10-3 0-16</inkml:trace>
  <inkml:trace contextRef="#ctx0" brushRef="#br2" timeOffset="161107.72">10269 12653 44 0,'-7'18'22'0,"21"17"-16"0,-7-29 32 16,8 0-38-16,6 4 1 15,11-4-1-15,6 0 0 16,12-6-4-16,-1 0 0 16,-3 7-10-16,-4-10 1 15</inkml:trace>
  <inkml:trace contextRef="#ctx0" brushRef="#br2" timeOffset="162263.47">12061 12402 29 0,'-3'6'14'0,"-11"3"0"16,7-5 13-16,-4 5-22 15,-3 3 0-15,-4 4 2 16,-6 3 0-16,-1 0-10 0,0 3 1 15,-3-7 6-15,0-5 0 16,0-1-4-16,-4-3 1 16,4-2-1-16,0-4 1 15,-1-4-2-15,5-5 1 32,-1-19-1-32,7 0 1 15,8-1-1-15,3-2 1 16,7-3-1-16,7-1 1 15,7 4-1-15,3 2 1 16,5 11 0-16,6-1 0 16,4 6 0-16,-4 4 0 0,7 6 0 15,4 6 0-15,3 6 0 16,4 10 1-16,-7 6-1 16,-4-6 0-16,-3 9-2 15,-4 4 1-15,-3-1-1 16,-4-3 1-16,-3-3-1 15,-1 0 0-15,1 4 0 16,7-4 0-16,-1 0 2 16,5-6 0-16,2-1 0 15,5-11 1-15,6-7-1 16,11-7 0-16,-4 1 0 16,1-3 0-16,-8-1 1 15,-7-2 1-15,-3-4-1 16,-4-3 1-16,-7-6-1 15,-7 6 1-15,-10-6-1 0,-11-6 1 16,-4 0-3-16,-10-4 1 16,-11 4-1-16,-6 2 1 15,-1 8-2-15,-4 5 1 16,-6 10-1-16,-4 12 1 16,0 10-2-16,4 5 1 15,-1-2-5-15,5 6 1 16,2 0-6-16,8-9 1 15</inkml:trace>
  <inkml:trace contextRef="#ctx0" brushRef="#br2" timeOffset="165971.81">6445 11489 32 0,'11'22'16'0,"-11"31"-7"0,0-40 16 0,0 0-24 16,0 8 1-16,0 17 2 16,-11 9 1-16,4 16-5 15,-3 18 0-15,-1 23 3 16,4 12 1-16,-7 22-3 15,3 19 0-15,-3 3-3 16,0-4 0-16,3-2-2 16,1-25 1-16,-1-17-2 15,-3-14 0-15,7-23-4 16,0-15 0-16,7-20-1 16,-7-21 0-16</inkml:trace>
  <inkml:trace contextRef="#ctx0" brushRef="#br2" timeOffset="167983.53">6833 11508 11 0,'29'9'5'0,"2"-5"2"0,-17-4 1 16,8 3-4-16,2 3 0 15,-3 0 2-15,11 4 1 16,0-1-8-16,3-3 0 15,-3 1 5-15,7-4 0 16,0 0-2-16,10 0 1 0,0-3-2 16,-6 3 0-16,10 0-1 15,7 0 1-15,0 1-1 16,3-1 1-16,8-3-1 16,-4 0 1-16,0-3-1 15,3-4 1-15,15 4-1 16,-4 0 1-16,7 3-1 15,0 0 0-15,-3 0 0 16,3 0 1-16,8 3-1 16,-5-3 1-16,-6 0 0 15,7 0 0-15,-1 3 0 16,-20-3 1-16,14 0-1 16,-4 0 0-16,0 0-1 15,0 3 1-15,4-6 0 16,-1-3 0-16,-6 0-1 15,0-4 0-15,6 4 0 0,1 6 0 16,7 0 0 0,-1 0 0-1,-2 9 0 1,-1-5 1 0,3-1-1-16,5 3 0 0,2 0 0 0,5-3 1 0,-12 1 0 0,12 2 0 15,-1 3 0-15,7 4 1 16,1-7-1-16,-11 0 0 15,6 1 0-15,1-1 0 16,7 0-1-16,4 0 0 16,-12-2 0-1,8-4 1-15,4-4-1 0,6 1 0 16,-17 3-1-16,-4 0 1 0,1 0 0 16,-12-3 0-16,5 3-1 31,-12 3 1 0,-3 0 0-31,-3 1 0 16,-14-1-1-16,-8 3 1 0,0 0 0 0,1 4 0 0,-4-1 0 0,-7 4 0 0,-4-1-1 15,-3 4 1-15,-4 3 0 16,-3-1 0-16,-4 1 0 16,-3 3 0-16,-4 3-1 15,-3 3 1-15,-4 1 0 16,-4 2 0-1,1 0 0-15,-1 7 0 0,-3 6 0 16,0 0 0-16,-3 12 0 0,0-2 0 16,-1 18 0-16,1 0 0 15,-1 3 0-15,1 4 0 16,-1-1 0-16,1-6 0 16,-1-3 0-16,-3-9 0 31,-7 18 0-31,-3-15 0 15,-1-7 0-15,-3-9 1 16,-4-9-1-16,1-7 0 0,-1-3 0 16,-7-6 0-16,-3-9-1 15,-4-1 1 1,1 1 0-16,-5-4 0 0,8-2 0 16,-4-4 0-16,-3 0 0 15,-7 3 0-15,-4 0 0 16,-7-2 1-16,4-1-1 15,-4-3 0-15,-4 6 1 16,1 0 0-16,3 1-1 16,0 5 1-16,-7 4-1 15,-4-4 0-15,-3 1 0 16,0-7 0-16,-7 0 0 16,0-2 0-16,7 2-1 15,-3 3 1 1,-4 1 0-16,-8-4 0 0,5 0 0 15,-4 0 0-15,0-2 0 16,3-4 0-16,-10 0 0 0,-8 0 1 16,5-4-2-16,-5 4 1 15,8 0 0 1,0 0 0-16,-7 4 0 16,3-1 0-16,0 0-1 15,1-3 1-15,2 0 0 0,8 0 0 16,-10 0 0-16,-1 3 0 15,-3 0 0-15,-4 3 0 16,11 7 1-16,-8 3 0 16,1 2-1-16,0-2 0 15,3-3 0-15,-3-4 0 0,10 4 0 16,-3-1 1-16,-4 1-1 16,-3-7 1-1,3 0-1-15,1 1 1 0,-5-4-1 31,8 0 1-15,-3 0-1-16,-1 0 0 16,11-3 1-16,-15 0 0 0,5 0 0 0,6 0 0 0,0-3 0 15,-6-3 0-15,2-1 0 16,-6 1 0-16,3 0-1 16,15 3 0-16,-4 0 0 15,7-1 0-15,-8-2 0 16,8 0 0-16,0 0 0 15,-3-1 1-15,13 1-1 16,4 3 1-16,4 0-1 16,3 0 0-16,-4 0-2 0,1-4 1 15,-4-2-2-15,4-4 0 16,-1-2-7-16,-10-1 1 31,4-6-4-31,6 3 0 0</inkml:trace>
  <inkml:trace contextRef="#ctx0" brushRef="#br0" timeOffset="174364.62">5849 12132 37 0,'4'-3'18'0,"20"-10"-8"16,-13 10 18-16,10 6-25 16,11 4 0-16,14 2 2 15,14 4 0-15,3-1-7 16,-3-2 0-16,0-1 0 16,0-3 0-16,-4 0-11 15,4-6 0-15</inkml:trace>
  <inkml:trace contextRef="#ctx0" brushRef="#br0" timeOffset="174713.75">6428 11966 33 0,'17'16'16'0,"4"-13"-8"0,-10-3 17 16,7 3-24-16,10-3 1 0,4 6 0 15,6 0 1-15,1 4-4 16,-3 2 0-16,-8 1 2 15,-11 2 0-15,-6 4-2 16,-18 3 0-16,-7 3-1 16,-4-6 0-16,-10 3-4 15,3-3 1-15,-3-3-6 16,0-1 0-16</inkml:trace>
  <inkml:trace contextRef="#ctx0" brushRef="#br0" timeOffset="174935.09">6477 11953 41 0,'11'22'20'0,"-4"6"-20"0,-7-21 36 16,0 5-37-16,0 7 1 15,0 9-1-15,3 1 1 32,-6 8-12-32,-8-12 1 15</inkml:trace>
  <inkml:trace contextRef="#ctx0" brushRef="#br0" timeOffset="175669.25">4604 12182 34 0,'-7'19'17'0,"-4"-3"-6"0,11-16 20 0,7-10-27 16,-7 4 0-16,11-10 3 16,3-9 1-16,4-9-10 15,-1-10 1-15,11-6 5 16,4-7 1-16,-4-12-3 16,-6-3 0-16,-1-3-2 15,-11 6 1-15,-3 9-3 16,-3 1 1-16,-4 12-1 15,-4 3 0-15,4 16-3 16,-10 6 1-16,3 12-2 16,-4 13 1-16,1 10 0 15,2 9 0-15,5 12 1 16,-8 7 0-16,4 9 2 0,4 7 1 16,-1 5 1-16,4 1 1 15,-3 0-1-15,3-4 1 16,0 1-2-16,3-16 0 15,4-13-3-15,4-12 0 16,-1-13-6-16,8-12 0 16</inkml:trace>
  <inkml:trace contextRef="#ctx0" brushRef="#br0" timeOffset="175881.79">4900 11922 45 0,'4'28'22'0,"-8"-3"-23"15,4-18 40-15,0-1-39 16,0-3 0-16,0 0-5 16,0 0 1-16,0 0-2 15,0-3 1-15,11-9-8 16,-1-7 0-16</inkml:trace>
  <inkml:trace contextRef="#ctx0" brushRef="#br0" timeOffset="176074.68">4911 11790 27 0,'10'10'13'0,"11"-10"-17"0,-10 0 18 16,-7 0-23-16,10-4 0 15,-4 1-3-15,11-3 0 16</inkml:trace>
  <inkml:trace contextRef="#ctx0" brushRef="#br0" timeOffset="176585.21">5052 11947 29 0,'-7'22'14'0,"14"3"-9"0,-7-22 28 0,3 0-32 15,4 0 1-15,-7 1-1 16,0-4 1-16,7-4-4 16,4-2 1-16,-7 0 1 15,3-3 0-15,-7-1-1 16,3 1 1-16,4 2-1 15,-7 1 1-15,4-3-1 16,3 6 1-16,-7-1 0 16,10 4 1-16,-10 0-1 15,7 0 0-15,-3 0 0 16,3 4 1-16,-3-1-1 16,3 0 0-16,-7 0 0 15,0 0 0-15,0-3-1 0,0 0 1 16,0 0-1-16,3-6 1 15,4 0-1-15,4-4 1 16,-1 1 0-16,1-10 0 16,-1 10 0-16,1-1 0 15,0 4 0-15,-1 6 1 16,-3 0-1-16,0 3 1 16,4-3-1-16,-8 6 1 15,-3 1-1-15,0-1 0 0,0 0 0 16,8 7 1-16,-8-7-1 15,0 3 1-15,0 1-1 16,0-4 0-16,0 0 0 16,0 4 0-16,0-4-5 15,0-3 1-15,3 3-7 16,8-9 0-16</inkml:trace>
  <inkml:trace contextRef="#ctx0" brushRef="#br0" timeOffset="176866.05">5412 11947 41 0,'0'9'20'0,"-7"1"-15"0,7-10 35 15,-4 3-38-15,-3 6 1 16,3-2 0-16,4 5 0 15,0 1-5-15,0-1 0 16,0-2-2-16,0-4 1 16,0-6-12-16,0-9 1 15</inkml:trace>
  <inkml:trace contextRef="#ctx0" brushRef="#br0" timeOffset="177089.94">5330 11668 22 0,'11'6'11'0,"7"7"5"0,-8-13 4 0,-6 3-17 15,3-3 1-15,3 0-1 16,12-6 0-16,-5-1-7 16,4 1 1-16,-3-6-4 15,7-7 0-15,-1-13-3 16,8-2 0-16</inkml:trace>
  <inkml:trace contextRef="#ctx0" brushRef="#br0" timeOffset="177284.83">5648 11204 9 0,'-7'-19'4'0,"14"25"8"16,-7 4 1-16,4 5-9 16,3 1 1-16,-7 9 3 0,0 10 0 15,3 9-9-15,-3 6 0 16,0 6 7-16,0 13 1 15,-3 6-3-15,3-2 0 16,-7-4-3-16,3-7 0 16,-7-8-6-16,4-17 1 15,0-12-7 1,4-12 0-16</inkml:trace>
  <inkml:trace contextRef="#ctx0" brushRef="#br0" timeOffset="177513.7">5489 11687 39 0,'14'-3'19'0,"15"-10"-17"0,-12 10 33 0,11 0-35 16,8 0 0-16,3 3-6 0,-4 0 0 15,-3 0-3-15,-15 0 0 16</inkml:trace>
  <inkml:trace contextRef="#ctx0" brushRef="#br0" timeOffset="178823.96">6548 12819 18 0,'0'3'9'0,"7"-6"2"16,-4 0 3-16,-3 3-7 0,0 0 0 15,0 0 3-15,0 0 1 16,7 3-14-16,-7 6 0 16,0 7 8-16,-7 6 1 15,4 0-4-15,-11 6 1 16,3 6-3-16,4 7 0 15,0 16-1-15,-4 9 0 16,1-1-1 0,-1-5 1-16,0-10-4 0,1-12 1 0,3-13-8 15,7-16 1-15</inkml:trace>
  <inkml:trace contextRef="#ctx0" brushRef="#br0" timeOffset="180144.19">6604 12900 16 0,'0'0'8'0,"11"-3"3"0,-11 3 2 16,0-3-8-16,10 0 0 16,-6 3 2-16,6 3 0 15,8 0-9-15,10 3 0 16,11 1 7-16,-4-1 1 15,4-3-3-15,7 0 1 16,3 0-2-16,4 1 1 0,-3-1-1 16,-1 0 0-16,0-3-2 15,1 0 1 1,-1-3-1-16,-7 0 0 0,4-4-1 16,-7-2 1-1,-7-4 0-15,-4 1 0 0,4-1-1 16,-7 1 1-16,-1-1 0 15,-3 4 0-15,-3-1 0 16,3 4 0-16,0 0 0 16,1 3 0-1,2-1 0-15,-3-5 0 0,1 3 0 16,-5 0 0-16,1-1-1 16,-4 4 1-16,0 0 0 15,0 3 0-15,0 0 0 16,4 0 1-16,-7 0-1 15,6 3 1-15,4 0-1 16,-10-3 0-16,3 0 0 0,0-3 0 16,0 0 0-16,-3 3 0 15,-1 0 0-15,1 0 0 16,3 0 0-16,-3 0 0 16,3 0 0-1,0 0 0-15,-3 0 0 16,-1 0 0-16,1 0-1 0,-1-3 1 15,1 3 0-15,-1 0 0 16,1 0-1-16,-4-6 1 16,4 6 0-16,-8 3 1 15,4 0-1-15,-3 0 0 0,-1 3 0 16,1 1 0-16,-1-4-1 16,-3 0 1-16,4 0-1 15,-1-3 1-15,4 0 0 16,1 0 0-16,6 3 0 15,-11 0 0-15,8 3 0 16,-4 1 0-16,0-1 0 16,0 3 1-16,0 1-1 15,0-4 0-15,-7 0-1 16,4 1 1-16,3-1-1 16,-7 0 1-16,3 0 0 15,1 1 0-15,3-1-1 16,-4 3 1-16,1 1 0 15,-1-1 0-15,1 1 0 16,-1 2 1-16,-3 4-1 16,0 0 0-16,0 6 0 0,0-4 0 15,-7 7 0 1,0 0 0-16,0 4-1 16,-3 5 1-16,-1-6-1 0,0 7 1 15,-3-7 0-15,0 0 0 16,4 1-1-16,-4-1 1 15,3-3 0-15,4 0 0 16,0-3-1-16,0-3 1 16,3 3 0-1,-6-7 0-15,3 1 0 0,0-3 1 0,-1-1-1 16,-2-2 0 0,-1-4 1-16,4-3 0 0,-10 3 0 15,-1 1 0-15,4 5 0 16,-14 1 1-1,3-1-1-15,-3-2 1 0,-11-1-1 16,-7-6 0-16,-7-3-1 16,-3-3 0-16,-8-6-1 15,-13-1 1-15,-1 4-1 16,-7-10 0-16,-6-3 0 16,13 1 0-16,-7-1-2 15,1-3 1-15,3 0-3 16,-4 0 0-16,7 6-7 15,11 1 0-15</inkml:trace>
  <inkml:trace contextRef="#ctx0" brushRef="#br0" timeOffset="183627.33">8537 12612 19 0,'7'0'9'0,"7"-6"0"0,-14 6 10 0,0-7-14 16,0 7 0-16,0 0 1 16,0 0 1-16,0 0-10 15,0 0 1-15,-7-3 5 16,-3 0 1-16,-4 0-3 16,-4 0 0-16,0 0-1 15,-3-4 1-15,0 1-1 16,-4 3 1-16,-3 3-1 15,3 0 1-15,1 3-1 16,-1 3 1-16,0 1-1 16,-3-4 0-16,0 0-1 15,3 0 0-15,8 3 0 16,-8 1 1-16,7 2-1 16,1 3 1-16,-1 1-1 15,7-4 1-15,-3 4 0 16,7 0 0-16,-3 2 0 0,-4 1 1 15,6-4-1-15,1 1 1 16,0 0-1-16,4-1 0 16,-1 4 0-16,4 3 1 15,-3 6-1-15,3-3 0 16,0 0 0-16,0-1 0 16,0-5 0-16,3 0 1 15,4 0-1-15,4-4 1 16,0 1-1-16,3-1 1 15,-4 4 0-15,4-7 1 0,0 4-2 16,1-4 1 0,2 4-1-16,-3-7 1 0,4-3-1 15,0 0 0-15,-1-3-1 16,4-3 1-16,4-3 0 16,0 0 1-16,3-4-1 15,0-2 0-15,0 5 0 16,1-2 0-16,2 0 0 15,-6-4 0-15,-4 0 0 16,-3-2 0-16,-4-4 0 16,4-3 0-16,-8 0 0 15,-6 0 0-15,-1-3 0 16,1-9 0-16,-4 5-1 16,0 1 1-16,0 0-3 15,0 3 0-15,0 6-9 16,-4 0 1-16</inkml:trace>
  <inkml:trace contextRef="#ctx0" brushRef="#br0" timeOffset="184535.54">8467 12245 31 0,'3'-6'15'0,"8"-10"-9"0,-8 10 19 16,1-7-25-16,-1-3 1 16,-3-2-1-16,0-4 0 15,-3-3-2-15,-1 0 0 16,1-1-7-16,-1 1 0 15,-3-6-1-15,-3-3 1 16</inkml:trace>
  <inkml:trace contextRef="#ctx0" brushRef="#br0" timeOffset="185038.74">8082 11379 31 0,'7'22'15'0,"-14"-15"-15"0,7-7 31 16,7 3-29-16,-7 0 0 0,0 6 1 16,0 1 0-16,0 5-5 15,0 7 1-15,0 7 1 16,-10 5 1-16,10 7-6 15,0 6 0-15,-7-9-6 16,7-13 0-16</inkml:trace>
  <inkml:trace contextRef="#ctx0" brushRef="#br0" timeOffset="185384.42">8089 11630 24 0,'7'10'12'0,"-14"2"0"0,7-12 16 16,7 0-26-16,0 0 0 16,4 3 0-16,-4-3 1 15,4 0-4-15,-1 0 0 16,8 0 2-16,-1-3 1 15,5 3-1-15,-5 3 1 16,4 1 0-16,-3 2 0 16,-7 0-1-16,-4 3 1 15,-4 1-1-15,-6 2 0 16,-15 4-3 0,0-3 0-16,-3-4-8 15,4-3 0-15,-5-6-2 16,1 0 1-16</inkml:trace>
  <inkml:trace contextRef="#ctx0" brushRef="#br0" timeOffset="185882.37">8417 11693 39 0,'4'19'19'0,"-1"3"-20"0,-3-16 35 0,4 0-31 16,-4 4 1-16,0 2-3 15,0-2 1-15,0-1-4 16,-4 0 0-16,1-2 0 16,-1-1 0-16,4-3-11 15,0-9 1-15,0-7 0 16,0-5 1-16</inkml:trace>
  <inkml:trace contextRef="#ctx0" brushRef="#br0" timeOffset="186043.09">8361 11561 28 0,'17'22'14'0,"5"-9"-18"0,-12-10 26 16,-3 0-24-16,0-3 1 15,4 0-9-15,0 0 0 16,3-3 8-16,3-3 1 16</inkml:trace>
  <inkml:trace contextRef="#ctx0" brushRef="#br0" timeOffset="186346.39">8661 11527 30 0,'17'-3'15'0,"-10"25"-13"0,4-16 29 0,-11 0-30 15,0 4 0-15,0-1 0 16,0 7 0-16,-7-4-2 16,3 1 0-16,-3-4 0 15,-3 1 0-15,-1-1-3 16,4 0 1-16,4 1-1 16,-8-4 1-16,11 3 0 15,0 4 0-15,0 3 1 16,11 3 1-16,-4-1 3 15,3 1 0-15,1-3 1 16,-4-4 0-16,-4 1-1 16,-3-4 0-16,0 4-1 15,-7-1 0-15,-3 1-3 0,-4-1 0 16,0-2-7-16,-1-7 0 16</inkml:trace>
  <inkml:trace contextRef="#ctx0" brushRef="#br0" timeOffset="187034.69">8897 11586 42 0,'-3'0'21'16,"-1"13"-27"-16,0-10 37 0,-3 3-31 16,-3 7 0-16,-1-7 0 15,1-3 0-15,-1 4-1 16,1-1 0-16,-1 0-2 16,0 0 1-16,-3-2-2 15,7-1 0-15,4 0 0 16,6 3 0-16,4 3 1 15,7 4 0-15,-3 3 3 16,7 3 1-16,-1-1 1 16,-3 1 0-16,-3 0 0 15,-8-7 0 1,-6-2-2-16,-4 2 1 0,-4 1-2 16,-3-4 0-16,0-5 0 0,0-4 0 15,3-4 0-15,-6 8 0 16,10-4 1-16,3-4 1 15,4 4 0-15,4-6 0 16,6 0 1-16,4-4 0 16,8-2 1-16,6-1 0 15,0-2-1-15,4-4 0 16,-4 0 0-16,4 0 1 16,-11-3-2-16,-4 0 1 0,5-3-1 15,-12 0 1 1,-3 0-2-16,0 3 1 15,-3 3-1 1,-8 4 0-16,1 2-1 0,-1 10 0 0,-3 6-1 16,-3 3 0-16,-1 1 0 15,0 8 1-15,1-2 0 16,3 3 0-16,0-4 1 16,3-3 0-1,4 7-1-15,4 0 1 0,6 0-2 16,1-1 1-16,3 1-5 15,0-4 1-15,0-5-5 16,0-10 1-16</inkml:trace>
  <inkml:trace contextRef="#ctx0" brushRef="#br0" timeOffset="187335.54">9190 11662 34 0,'3'0'17'0,"-3"0"-19"0,0-7 29 15,0-2-27-15,-3 0 1 16,3-7 1-16,0-3 0 16,-4 3-2-16,4 1 1 0,4 2 2 15,-1-3 0-15,8 4 0 16,-7-1 1-16,10 1-1 15,7-4 0-15,7 4-1 16,4-1 1-16,0 4-3 16,-4 2 1-16,0 1-5 15,-3 6 1-15,-11 3-10 16,-7 4 0-16</inkml:trace>
  <inkml:trace contextRef="#ctx0" brushRef="#br0" timeOffset="190938.89">28998 10831 12 0,'-10'-3'6'0,"-15"6"2"0,18-6 6 0,3 3-12 15,-3 0 1-15,-3 6-1 16,-4-3 1-16,-4 3-4 16,-3 0 0-16,-4 1 2 15,1-4 1-15,-5 0-2 16,1 3 0-16,-4-3 0 16,-3 1 1-16,0 2-1 15,-4 0 1-15,-3-3-1 16,3 0 0-16,4 1 0 15,-1-1 1-15,1 0-1 16,3-3 0-16,-3 3-1 0,0 0 1 16,-1-3 0-16,5 3 1 15,-5 0-1-15,5-3 0 16,-1 3 0-16,4 1 0 16,-8-4 0-16,5 0 1 15,-5 0-1-15,1 3 0 16,3-3 0-16,4 6 1 15,3-3 0-15,4 0 0 16,-3 0-1-16,-1 1 1 16,0-1 0-16,-3 0 0 15,-4 0-1-15,-3 0 0 0,0 3 0 16,-1 1 0-16,5-4 0 16,2 0 1-16,1-3-1 15,0 3 0-15,0 0 1 16,0 0 0-16,-1 0 0 15,-2 1 0-15,2-1 0 16,8 0 0-16,0 3 0 16,0 0 0-16,0-2-1 15,-1 5 0-15,1-3-1 16,0 0 1-16,0 4-1 16,0-4 0-16,0-3 0 15,-1 0 0-15,-2 1-1 16,-1-4 0-16,0 0-2 15,1 3 1-15,3 0-3 16,-1 0 1-16,5-3-2 16,-1 0 0-16,0 3 0 0,4-3 1 15</inkml:trace>
  <inkml:trace contextRef="#ctx0" brushRef="#br0" timeOffset="191778.23">26924 10780 22 0,'-4'7'11'0,"-6"-10"-8"15,10 3 24-15,0 3-22 0,0-3 0 16,-4 6 2-16,1-3 1 15,-4 3-11-15,-4 4 1 16,1-1 5-16,-4 4 1 16,-4 2-3-16,0-2 1 15,4 3-2-15,-4-1 0 16,1 4-1-16,-1 3 1 16,4-3-1-16,0 3 1 0,0-3-1 15,3 3 0-15,4-4 0 16,0-2 1-16,4 0-1 15,6 3 0-15,4-1 0 16,4 1 1-16,-4 0 1 16,11 0 0-16,10 3-1 15,11-3 0-15,-1-4 1 16,8 1 1-16,0-3-2 16,0-7 1-16,-7 3-1 15,-8-2 1-15,-6-1-1 16,-7-6 0-16,-4 3-1 15,-7 0 1-15,-7-3-1 16,0 0 0-16,-4 0 0 16,-3 0 0-16,-3 3 1 15,-1-3 0-15,1-9 1 0,-4-7 1 16,3-9 1-16,4-6 0 16,0-10-1-16,3-6 1 15,1 3-1-15,-1 0 0 16,1-3-7-16,-1 6 0 15,1-6-9-15,10 10 1 16</inkml:trace>
  <inkml:trace contextRef="#ctx0" brushRef="#br0" timeOffset="197905.48">13854 12047 17 0,'-4'10'8'0,"-7"-4"1"0,11-6 8 16,0 3-15-16,-3 0 1 0,3 0 1 16,0 1 1-16,0-4-7 15,0 0 1-15,0 0 4 16,0 0 0-16,0-7-2 15,3 1 1-15,1 0 0 16,3-4 0-16,0-5 0 16,7-10 1-16,4-10-1 15,7 1 0-15,3-13 0 16,0-7 0-16,-3 4-1 16,-4 6 0-16,0 0-1 15,0 4 0-15,0 5-1 16,-3 7 0-16,-4 9-1 15,0 3 1-15,-3 7-3 16,-1 9 1-16,-3 6-1 16,-3 7 1-16,-4 2 0 15,-7 10 1-15,0 13 0 16,0 3 0-16,-4 3 2 0,1 6 1 16,3-3-1-16,3-6 0 15,1-4-1-15,-5-2 0 16,5-7-3-16,-1-12 1 15,1-7-6-15,-1-6 1 16</inkml:trace>
  <inkml:trace contextRef="#ctx0" brushRef="#br0" timeOffset="198133.59">13966 11831 30 0,'0'16'15'0,"4"-10"-12"16,-4-6 27 0,7-3-28-16,0 3 1 0,4 0 1 15,3 0 0-15,0-3-5 16,0 0 0-16,7-4 2 16,7 7 1-16,8-3-6 15,3 0 0-15,-1-3-7 16,1-10 0-16</inkml:trace>
  <inkml:trace contextRef="#ctx0" brushRef="#br0" timeOffset="198415.03">14415 11815 38 0,'0'19'19'0,"3"-9"-18"0,-3-7 30 15,-3-3-31-15,-1 0 1 16,-3 3-1-16,-4 0 1 15,-3 0-2-15,0 0 1 16,0 3 0-16,0-2 1 16,3-1-1-16,1-3 0 15,3 3 0-15,3 3 0 16,4 4 0-16,4 2 1 16,3 4-1-16,7-1 1 0,0 1-1 15,-3-3 1-15,-1-1-1 16,-6 1 1-16,-8 2-4 15,-6 1 0-15,-8 0-9 16,-7-7 0-16</inkml:trace>
  <inkml:trace contextRef="#ctx0" brushRef="#br0" timeOffset="199000.75">15378 11787 43 0,'-4'16'21'0,"-10"12"-23"16,7-25 34-16,-4 3-33 15,-6 7 1-15,-4 3-1 16,-4 2 1-16,4 1-1 16,-1 3 0-16,5-6-5 0,-1 0 1 15,8-4-7-15,3-9 1 16</inkml:trace>
  <inkml:trace contextRef="#ctx0" brushRef="#br0" timeOffset="199196.05">15169 11756 21 0,'0'-3'10'0,"29"15"1"0,-22-9 9 15,3 7-15-15,1 2 1 0,3-2 2 16,0 8 1-16,4 8-11 15,-1 8 1-15,1 7 5 16,0 0 1-16,-1-7-6 16,1-3 0-16,-4-9-11 15,4-9 0-15</inkml:trace>
  <inkml:trace contextRef="#ctx0" brushRef="#br0" timeOffset="200231">16496 11894 29 0,'-4'15'14'0,"-10"-2"-1"0,14-13 14 0,-7-3-25 16,-7-7 1-16,-4 4 0 15,-10 3 1-15,4 0-6 16,2-3 1-16,1 6 3 16,4 3 1-16,-1 0-2 15,4 3 0-15,0 0-1 16,3 4 0-16,4-4-2 16,4-3 0-16,6 3 0 0,1-2 0 15,10 2-1 1,3-6 1-16,15 0 1 0,0-3 1 15,-4-4 0 1,0-2 1-16,-3 0-1 0,-4 2 1 16,-7 4-3-16,0 3 1 15,0 3-4-15,-3 10 0 16,-4 3-1-16,-3 2 1 16,-4 8 0-16,-4 2 1 15,1 6 3-15,-1 1 1 16,-3-4 4-16,-4 0 0 15,1-2 1-15,-4-7 0 16,-7 0-1-16,-1-13 1 0,-2-3-3 16,-1-6 0-16,7-3-1 15,4 0 0-15,4-6-2 16,-1-1 1-16,4-2-1 16,0-1 1-16,7 7-1 15,11-7 1-15,6 1-1 16,8 2 1-16,10-2 1 15,8-4 1-15,2-3 0 16,1-3 0-16,-3 3 0 16,-5-2 0-16,-6-1 0 15,-4-3 0-15,-3-7-2 16,-7 13 0-16,-4-6-1 16,-7 3 0-16,-4 3-1 15,-6 4 0-15,-4 5 0 16,-4 10 0-16,-3 0 0 0,0 4 0 15,0 8 0-15,3 4 1 16,1 3 1-16,3 6 0 16,3-7 0-16,8 1 1 15,6-3-2-15,4 0 1 16,0-4-5-16,4-2 0 16,3-7-5-16,-3-6 0 15</inkml:trace>
  <inkml:trace contextRef="#ctx0" brushRef="#br0" timeOffset="200802.65">17067 11345 46 0,'7'9'23'0,"1"29"-22"0,-5-25 43 0,-3 5-44 16,-3 14 1-16,-1 5-1 16,-3 13 1-16,-4 13-2 15,-3 6 1-15,4 0-1 16,-1-6 0-16,0-13-3 15,4-9 0-15,0-10-5 16,4-18 0-16,-1-10-6 16,1-19 1-16</inkml:trace>
  <inkml:trace contextRef="#ctx0" brushRef="#br0" timeOffset="201267.05">16838 11706 26 0,'0'15'13'0,"14"7"-2"15,-7-16 17-15,4 1-24 0,3-1 0 16,7 0 2-16,11 4 1 16,0-1-10-16,6-3 1 15,5 1 4-15,6-1 0 16,1-3-7-16,-5 0 1 16,-6-3-8-16,-7-3 1 15,-7 0-2-15,-4-3 1 16,-4-1 2-16,-2-2 1 15,-5 0 6-15,-3-1 1 0,4 1 8 16,-1-1 0 0,1 4 3-16,3 3 1 0,0 3 0 15,0 0 1-15,-10 3-3 16,-4 3 0-16,-11 4-4 16,4-1 1-16,-3 1-3 15,-1-1 0-15,-3 0-3 16,0 1 1-16,0-1-1 15,0 1 0-15,3-7 0 16,0 0 1-16,8 3 1 16,10 4 0-16,4 2 1 15,-1 7 1-15,11-3 1 16,0-1 0-16,1 4-2 16,-8-3 1-16,0-1-3 15,-18 4 0-15,-10 3-8 16,-7 0 1-16,-18-9-8 15,-7-10 0-15</inkml:trace>
  <inkml:trace contextRef="#ctx0" brushRef="#br0" timeOffset="201884.37">14457 12671 46 0,'-4'4'23'0,"-17"-1"-23"0,14-6 38 16,-11-1-38-16,-3 1 0 15,-3 0 0-15,-8 3 1 16,0 3-1-16,-3 7 0 16,3 5 0-16,4 4 1 0,3 6 0 15,4 7 0-15,3 2-1 16,8 1 0-16,3-10-3 16,14-3 1-16,10-4-5 15,12-8 0-15,6-1-7 16,7-15 1-16</inkml:trace>
  <inkml:trace contextRef="#ctx0" brushRef="#br0" timeOffset="202112.52">14570 12530 44 0,'-14'57'22'0,"0"24"-21"0,10-65 37 16,-3 12-38-16,0 7 0 16,0 5 0-16,0-5 0 15,0 3-2-15,3-10 1 16,4-3-6-16,4-6 0 16,3-13-6-16,7-6 0 15</inkml:trace>
  <inkml:trace contextRef="#ctx0" brushRef="#br0" timeOffset="202394.3">14806 12850 47 0,'21'3'23'0,"-17"-9"-23"0,-4 6 42 0,-4-3-42 15,-3-3 1-15,-7-4-1 16,-4 4 0-16,-3 0-1 15,0 6 0-15,0 6-1 16,3 6 0-16,4 4-2 16,0 3 1-16,0-3-1 15,3-1 1-15,4 1-1 16,4-10 1-16,3 1 0 16,10-4 1-16,8-3-1 15,7-7 0-15,6-2-4 16,1-4 0-16,7-5-3 15,3-4 1-15</inkml:trace>
  <inkml:trace contextRef="#ctx0" brushRef="#br0" timeOffset="202679.76">15141 12696 39 0,'-3'29'19'0,"-22"2"-22"0,14-31 37 15,-3 0-34-15,-3 0 0 16,-4 3 0-16,-1-3 0 16,1 3 0-16,4 0 0 0,-1 1 0 15,4-1 0-15,3 0 0 16,4 3 0-16,4 0 0 16,6 4 0-16,4 5 0 15,0-2 1-15,4 3-1 16,-4-4 1-16,0 4-2 15,-4 0 1-15,-3-1-3 16,-3-2 0-16,-4-4-9 16,-4-2 1-16</inkml:trace>
  <inkml:trace contextRef="#ctx0" brushRef="#br0" timeOffset="203083.57">15166 12907 46 0,'-4'25'23'0,"4"-13"-21"0,0-12 40 16,0 0-40-16,7 0 1 15,-7 0 1-15,11-6 0 16,3 0-5-16,4-7 0 16,-1 1 3-16,5-4 0 0,-1 0-2 15,-4 1 1 1,-6-1-3-16,-4 0 0 0,-7 4-2 16,-3-4 1-16,-5 10-2 15,-6 3 1-15,0 9-1 16,-3 13 1-16,2 9 1 15,5 3 0-15,3 4 2 16,0 5 1-16,7-5-1 16,10-10 0-16,8 0-5 15,7-6 0-15,10-19-6 16,4-6 1-16</inkml:trace>
  <inkml:trace contextRef="#ctx0" brushRef="#br0" timeOffset="203493.06">16485 12490 39 0,'-21'28'19'0,"11"16"-16"0,3-32 32 0,-1 4-33 15,-2 12 1-15,-8 3 0 16,4 4 1-16,-4 9-6 16,4 3 1-16,4-6 2 15,-1-4 0-15,1-9-5 16,3-2 0-16,3-14-7 16,1-6 0-16,-1-2-3 15,0-11 1-15</inkml:trace>
  <inkml:trace contextRef="#ctx0" brushRef="#br0" timeOffset="203851.44">16270 12762 21 0,'0'3'10'0,"7"-3"4"15,-3 4 14-15,3-1-23 16,10 6 0-16,5 4 3 0,6 5 1 16,4-2-10-16,10 3 0 15,0-3 7-15,1-4 0 16,-1-2-3-16,0-7 1 15,-7-3-3-15,-6-7 0 16,-5-2-1-16,-6-3 0 16,-4-4 0-16,-3 0 0 15,-4 4 0-15,-7-4 1 16,-7 7-1-16,-7 2 0 16,-4 4-1-16,-3 6 0 0,0 7-3 15,-1 8 1-15,1 4-2 16,4 4 0-16,6-5-2 15,4-2 1-15,4 3 0 16,6-6 1-16,8-7 2 16,6-6 0-16,4 1 1 15,1-11 1-15,-5-8-1 16,1-7 1-16,0-3-7 16,-1-4 0-16</inkml:trace>
  <inkml:trace contextRef="#ctx0" brushRef="#br0" timeOffset="204299.86">17554 12587 43 0,'25'-29'21'0,"0"11"-14"0,-22 11 38 16,1-2-45-16,-4 0 1 15,-7-1-1-15,-7 1 1 0,-11 3-2 16,-10 2 1-16,3 11-1 15,0 5 0-15,-7 13-1 16,4 7 1-16,0 8-2 16,3 1 0-16,7 9-2 15,8 4 1-15,10-10 0 16,10-4 0-16,15-11 1 16,3-8 0-16,7-11 2 15,7-13 0-15,-3-10 2 16,3-9 1-16,-10-3-2 15,0-9 1-15,-8-7-11 16,-2-6 1-16,-12-6-2 16,-3 6 0-16</inkml:trace>
  <inkml:trace contextRef="#ctx0" brushRef="#br0" timeOffset="204951.81">13878 13349 49 0,'-7'22'24'0,"0"28"-31"0,4-38 51 16,-1 4-44-16,-3 3 0 0,0 9-3 15,0 7 0-15,0 2 1 16,0 1 0-16,3-4-6 16,1-5 1-16,3-11-7 15,0-11 1-15</inkml:trace>
  <inkml:trace contextRef="#ctx0" brushRef="#br0" timeOffset="205172.46">13822 13606 33 0,'35'34'16'0,"11"-21"-9"16,-32-7 24-16,7 7-30 16,-3-1 1-16,-4 4 0 15,-3 12 0-15,-11-9-4 0,-7 6 1 16,-8-3 0-16,-2-6 0 15,-8-4-5-15,4-2 1 16,0-10-7-16,7-10 1 16</inkml:trace>
  <inkml:trace contextRef="#ctx0" brushRef="#br0" timeOffset="205441.49">14069 13738 23 0,'0'18'11'0,"-4"20"-7"16,4-29 13-16,0 7-13 16,0-3 0-16,0-1 3 15,4-2 1-15,-1-1-9 16,1-3 0-16,3-6 7 15,3-9 1-15,5-7-3 16,-5-9 1-16,4-3-6 16,0 0 1-16,1-1-12 15,6-8 1-15</inkml:trace>
  <inkml:trace contextRef="#ctx0" brushRef="#br0" timeOffset="205728.08">14411 13195 44 0,'-7'13'22'0,"-4"37"-19"0,8-38 32 0,-1 13-35 16,1 13 0-16,-4 3 0 16,0 18 1-16,0 7-2 15,0 0 0-15,3-9-4 16,0-14 0-16,1-21-8 16,3-12 0-16</inkml:trace>
  <inkml:trace contextRef="#ctx0" brushRef="#br0" timeOffset="205894.97">14210 13496 42 0,'35'19'21'0,"36"-3"-22"0,-40-23 32 15,15 7-33-15,7-3 0 16,-7 3-21-16,0-9 1 15</inkml:trace>
  <inkml:trace contextRef="#ctx0" brushRef="#br0" timeOffset="206300.39">15328 13063 44 0,'-10'32'22'0,"-8"43"-20"16,14-50 34-16,1 10-36 16,-4 12 1-16,0 3-1 15,-4 9 0-15,4 4-2 16,0-10 1-16,0-9-4 15,4-12 1-15,-1-7-7 0,0-16 0 16,4-9-2-16,-3-16 1 16</inkml:trace>
  <inkml:trace contextRef="#ctx0" brushRef="#br0" timeOffset="206538.8">15304 13364 24 0,'21'32'12'0,"21"9"-2"0,-31-32 19 0,3 3-25 16,3 4 1-16,5-6 3 16,-5 2 0-16,-6 4-10 15,-4 3 0-15,-7-1 6 16,-7 4 0-16,-4-3-3 16,-6-3 0-16,-8-4-3 15,4-5 1-15,-1-1-5 16,8-6 0-16,4 0-7 15,6-3 1-15,11-3-1 16,7-7 1-16</inkml:trace>
  <inkml:trace contextRef="#ctx0" brushRef="#br0" timeOffset="206770.53">15723 13521 26 0,'-3'19'13'0,"6"6"-10"0,-3-22 25 16,-3 7-26-16,-1 2 0 16,-3-6-1-16,0 4 1 15,0-4-5-15,4-3 0 16,-1-6-4-16,4-6 1 16,0-10-4-16,4 3 1 15</inkml:trace>
  <inkml:trace contextRef="#ctx0" brushRef="#br0" timeOffset="207013.39">15674 13355 23 0,'0'3'11'0,"0"10"-4"0,0-7 19 0,3 3-22 0,1 1 1 0,-4 2 1 0,4-2 0 0,-1-1-9 0,4-3 1 0,0-2 4 16,4-4 1-16,-4-4-4 15,3-2 1-15,8 0-5 16,3 0 0-16,4 2-6 16,3 1 0-16</inkml:trace>
  <inkml:trace contextRef="#ctx0" brushRef="#br0" timeOffset="207363.44">16115 13502 38 0,'14'13'19'0,"-3"-13"-11"15,-4 0 31-15,0 0-36 0,0 0 1 16,-4 0 2-16,-3 0 0 16,0 0-8-16,0 3 0 15,-7-6 5-15,-3 3 0 16,-8 0-3-16,-7 0 1 15,-3 3-3-15,0 0 0 16,0 3-3-16,-1 4 1 0,1 2-3 16,4-5 0-16,-5-1-2 15,12 3 0-15,6-6-2 16,4 10 1-16,3 0 2 16,4 2 0-16,8 4 5 15,6 6 0 1,0 7 6-16,7 5 0 0,-3-2 5 15,3 2 0-15,-7 1 1 16,-4-4 1-16,-6 1-3 16,-8-4 1-16,-3-3-5 15,-10-9 1-15,-8 3-3 16,-7-3 0-16,1-6-5 16,2-7 0-16,5 3-9 15,2-9 0-15</inkml:trace>
  <inkml:trace contextRef="#ctx0" brushRef="#br0" timeOffset="208009.95">16443 13449 41 0,'18'13'20'0,"-8"-7"-14"0,-10-6 30 15,0 0-35-15,-7-3 0 16,-3 3 0-16,-8 0 1 0,-14 3-2 16,11 3 0-16,-4 0 0 15,1 1 1-15,-5-1-2 16,1 0 0-16,3 4-2 16,1-1 1-16,6 0-1 15,8-2 0-15,6 2 1 16,8 1 0-1,17 15 1 1,0-3 1-16,-7 3 0 16,-3 0 0-1,-4 0 0-15,-4 0 1 0,-3 3-2 16,-3-3 1-16,-4-3-1 16,-4 0 1-16,-3-6-1 15,0-4 1-15,0-2-1 16,3-4 0-16,4 0 0 15,7 1 1 1,7-7 0 0,4-7 0-16,6-2 2 0,1-7 1 0,10-3 0 15,15-3 0-15,9-3 0 0,5 0 1 16,-8-6-2-16,-3-4 1 16,-4 7-2-1,-3 3 0 1,-7 6-1-16,-4 0 0 0,-7 1-2 0,-10-1 1 15,-7 0-3-15,-12 3 1 16,-2 10-2-16,-4 6 1 16,-7 3 0-16,3 4 0 15,0 8 1-15,4 7 1 16,4 3 1-16,3 3 1 0,3-2 0 16,8 2 1-16,3-6-4 15,7 0 1 1,3-4-8-1,5-11 1-15</inkml:trace>
  <inkml:trace contextRef="#ctx0" brushRef="#br0" timeOffset="208278.79">16806 13684 26 0,'-3'0'13'0,"6"-25"-7"16,1 16 16-16,-1-1-19 0,1-2 0 16,-1-4 3-16,1-3 0 15,0 7-5-15,3 2 0 16,7-2 5-16,7 2 0 16,7 1-2-16,11 3 1 15,-4 6-5-15,4-3 0 16,3-1-10-16,-3-2 1 15,0-3-6-15,-11-4 1 16</inkml:trace>
  <inkml:trace contextRef="#ctx0" brushRef="#br0" timeOffset="208637.68">17692 13038 30 0,'-21'28'15'0,"-8"4"-9"16,22-13 22-16,-7 12-27 15,-7 10 0-15,0 15 0 0,-4 7 1 16,4 6-3-16,-4 9 0 16,8-6 0-16,3-6 1 15,3-19-5-15,0-12 0 16,1-19-6-16,3-20 1 15</inkml:trace>
  <inkml:trace contextRef="#ctx0" brushRef="#br0" timeOffset="209058.91">17332 13317 38 0,'18'13'19'0,"6"-35"-20"0,-13 19 33 0,7-7-32 16,13-2 0-16,8 2 0 16,7 4 1-16,3 0-1 15,1 9 0-15,-4 0 1 16,-8 7 0-16,-6-1-1 16,-11 0 0-16,-7 7 0 15,-7 6 0-15,-7 3-1 16,-3 0 1-16,-4 0-2 15,0-3 1-15,-4-3 0 16,4-6 0-16,0-1-1 0,4-2 1 16,3-4 0-1,7 0 0-15,3 0 0 16,1-2 1-16,3-1 0 0,0 0 0 16,4-3-1-16,-4 3 1 15,0 6 0-15,-3 4 0 16,-1 3-1-16,1-4 0 15,-4 1-2-15,3-4 1 16,1 0-3-16,-1-2 0 16,5-4-5-16,-5 0 1 15</inkml:trace>
  <inkml:trace contextRef="#ctx0" brushRef="#br0" timeOffset="209435.66">18101 13571 28 0,'25'-6'14'0,"3"-19"-9"0,-21 19 24 0,0-1-26 0,-3 7 0 0,-1-3 1 16,-3 3 0-16,4 3-6 16,-4 1 1-16,0 5 2 15,-4-3 1-15,4 7-4 16,-3-1 1-16,-1-2-3 16,1-1 0-16,3 4-1 15,0-7 1-15,3-3 0 16,4-3 0-16,0-3 1 15,4-3 1-15,3-1 1 16,7-2 1-16,0 0 0 16,0-4 1-16,4 4-1 15,0-1 0-15,-1 1 0 16,1 3 0 0,-4 2 0-1,0 4 1-15,-6 4 0 0,2 2 0 0,1 0 1 0,0 4 1 16,-1 5 0-16,1-2 0 15,-1-1-2-15,5 1 1 16,2-1-7 0,5-5 0-16,-1-7-5 0,3-10 1 15</inkml:trace>
  <inkml:trace contextRef="#ctx0" brushRef="#br0" timeOffset="209623.33">19036 13691 47 0,'32'53'23'0,"-25"10"-24"0,-11-48 47 0,1 7-46 15,-8 6 0-15,-10 7-5 16,-14-1 1-16,-11-5-8 16,-7-11 0-16</inkml:trace>
  <inkml:trace contextRef="#ctx0" brushRef="#br0" timeOffset="210442">14531 13876 39 0,'11'9'19'0,"-8"35"-8"0,-3-25 20 0,-3 9-28 16,-5 3 1-16,1 7-1 15,0 6 0-15,4 9-6 16,-1 4 0-16,4-7 1 16,7-6 0-16,4-7-10 15,0-12 0-15,3-12-2 16,0-16 0-16</inkml:trace>
  <inkml:trace contextRef="#ctx0" brushRef="#br0" timeOffset="210709.84">14841 14017 33 0,'0'18'16'0,"-3"11"-10"15,-4-20 29-15,-7 16-32 0,-11 0 0 16,-7 10 1-16,-3 9 1 15,-11 6-7-15,-14 6 0 16,-7 7 3-16,0-7 1 16,0 4-5-16,11 0 1 15,3-1-5-15,10-12 0 16,12-9-6-16,6-16 0 16</inkml:trace>
  <inkml:trace contextRef="#ctx0" brushRef="#br0" timeOffset="210922.73">14757 14556 47 0,'-7'19'23'0,"-18"9"-22"15,18-22 42-15,-11 4-43 16,4 5 1-16,-7 4-1 16,-4 0 0-16,1 0-3 0,-1 0 1 15,7-4-5-15,4-5 0 16,4-7-8-16,6-16 1 15</inkml:trace>
  <inkml:trace contextRef="#ctx0" brushRef="#br0" timeOffset="211150.6">14591 14412 39 0,'7'37'19'0,"7"57"-15"0,-7-72 29 16,-3 19-32-16,6 0 0 0,4 0-1 15,4-1 0-15,3-5-7 16,0-4 0-16,0-15-5 16,-3-10 1-16</inkml:trace>
  <inkml:trace contextRef="#ctx0" brushRef="#br0" timeOffset="211898">16284 14434 48 0,'0'3'24'0,"0"0"-20"0,0-3 43 0,0 0-44 16,-3-3 0-16,-8 3 0 16,-10-3 1-16,-7 0-6 15,-4 3 1-15,-3 0 2 16,-1 6 0-16,5 13-3 15,2 6 0-15,5 3-3 16,3-3 1-16,6-6-2 16,5-3 0-16,10-4 0 15,7 1 1-15,11-4 1 16,10-6 0-16,4-9 2 16,-1-7 0-16,1 1 2 15,-4-7 1-15,-3 0-1 16,-4-3 0-1,-3 3-4-15,-4 4 0 0,-4 2-3 0,1 4 1 16,-4 3-1-16,0 9 0 16,-7 6 1-16,0 10 0 15,-3 6 4-15,-1 0 1 16,-3 10 3-16,0 8 0 16,3 1 3-16,4 7 1 15,4 2 1-15,-4-6 0 16,0-3 0-16,-4-7 1 15,-6 1-2-15,-11-10 1 16,-4-6-4-16,-3-9 1 0,-4-10-3 16,0-3 1-16,4-13-2 15,3-9 0-15,4-3 0 16,11 0 0-16,3 0 0 16,7 3 0-1,10 6-2-15,11 1 0 0,11 5-7 16,3 1 1-16,4-7-5 15,0-2 0-15</inkml:trace>
  <inkml:trace contextRef="#ctx0" brushRef="#br0" timeOffset="212241.48">16521 14509 47 0,'-4'41'23'0,"4"-32"-24"0,0-9 42 15,0-6-41-15,0-4 0 16,0-5 0-16,0-4 1 16,0 3-1-16,0-3 0 15,0 1 1-15,0-1 0 16,4 3 1-16,-1 4 0 15,4 2 0-15,7 4 1 0,4 3-1 16,7 3 0-16,3 0-2 16,7 0 0-16,0 0-4 15,-6 0 0-15,-8 3-4 16,0-3 1 0,-7 3-9-16,0 0 1 0,-7-12 0 15,-3 3 0-15</inkml:trace>
  <inkml:trace contextRef="#ctx0" brushRef="#br0" timeOffset="212543.01">16909 14340 47 0,'14'25'23'0,"0"-16"-25"16,-7-3 49-16,-4 1-47 15,-3-1 1-15,0 0-1 16,-10 0 1-16,-8-2-1 0,4 2 0 15,0-3 1-15,-4 3 0 16,1 4-1-16,-1 2 1 16,0 4-2-16,1 6 1 15,3 3-3-15,3 3 1 16,4-9-1-16,7 0 0 16,7-4 0-16,7-2 0 15,0-7 1-15,8-3 0 16,-1-6 0-16,-4-6 0 15,1-10-7-15,-4 0 1 16,-3-6-4-16,-11-9 1 16</inkml:trace>
  <inkml:trace contextRef="#ctx0" brushRef="#br0" timeOffset="212865.68">17082 14431 40 0,'3'12'20'0,"4"29"-22"16,-3-32 35-16,-1 4-32 0,1-1 1 15,3 1 3-15,0-4 0 16,3 1-6-16,8-7 0 16,3-3 3-16,4-10 1 15,3-5-3-15,-3-7 0 16,-4 3-5-16,-3-9 0 16,-4-7-9-16,-4-2 1 15</inkml:trace>
  <inkml:trace contextRef="#ctx0" brushRef="#br0" timeOffset="213324.04">17381 14534 48 0,'4'38'24'0,"-4"-20"-27"0,0-18 39 0,0 0-36 15,3-6 1-15,4-3-1 16,1-4 0-16,2 1-1 16,4-4 1-16,4 0-2 15,-8 1 1-15,5-1-3 16,-5 7 0-16,1-1-1 15,-1 4 1-15,1 3-1 16,-1 0 0-16,1 3 1 16,0 3 1-16,-1 0 1 0,-3 3 1 15,0 0 1-15,0 1 0 16,0 2 1-16,1 1 0 16,-1-1 0-16,0 0 0 15,0 1-1-15,0-1 1 16,-4-3-1-1,4 1 1-15,0-1-3 0,4-3 1 16,3 0-2-16,4-6 0 16,-1-3-6-16,5-4 1 15,2-5-1-15,-6-1 1 16</inkml:trace>
  <inkml:trace contextRef="#ctx0" brushRef="#br0" timeOffset="213638.94">17999 14252 38 0,'7'22'19'0,"-11"-10"-24"16,-3-12 42-16,0 0-36 15,-3 0 1-15,-5 0 0 16,-2 0 0-16,-8 3-3 15,4 10 0-15,0 0 1 16,0 2 1-16,3 1-1 0,4 0 1 16,7-4-1-16,7 1 0 15,7 5 1-15,7 4 1 16,0 0 0-16,4 3 0 16,-4-3-1-16,0 0 0 15,-7 0-4-15,-11 0 1 16,-17 3-12-1,-17 0 1-15</inkml:trace>
  <inkml:trace contextRef="#ctx0" brushRef="#br0" timeOffset="-213635.79">18969 14362 39 0,'0'22'19'0,"-4"9"-16"0,4-25 27 16,-3 10-29-16,-1 9 0 16,-3 6 3-16,4 1 0 0,3-10-4 15,0 0 0 1,0-1 2-16,3-2 1 0,4-6-1 15,4-7 1-15,3-6-3 16,0-3 1-16,-3-10-1 16,-4-5 0-16,3 2-2 15,1 0 1-15,-4 4-2 16,0 5 1-16,4 11-1 16,-1 5 0-16,-3 7 0 15,4-7 1-15,-1 10-1 16,1-10 1-16,3 1 1 15,4-7 0-15,-1 0 2 16,1-3 1-16,3-6-1 16,-3-7 0-16,-4-6 0 15,0-3 1-15,-3 0-2 16,-1 1 0-16,-3-8-6 0,-3-5 0 16,-1-7-6-1,1-3 0-15</inkml:trace>
  <inkml:trace contextRef="#ctx0" brushRef="#br0" timeOffset="-213320.5">19636 13866 45 0,'10'-3'22'0,"-6"25"-25"0,-1-16 39 0,-3 10-34 16,-3 12 0-16,-8 3 1 16,-3 20 0-16,-7 8-4 15,-4 20 0-15,-7 2 0 16,1 7 1-16,-5-3-4 15,5-10 1-15,2-9-5 16,5-10 1-16,6-15-7 16,4-13 1-16</inkml:trace>
  <inkml:trace contextRef="#ctx0" brushRef="#br0" timeOffset="-212598.88">19784 14440 39 0,'3'3'19'0,"1"-3"-17"0,-4 0 32 16,0 3-34-16,-7 0 0 16,-4 7 0-16,1 2 1 15,-4 4-1-15,-4 6 0 0,0 0 0 16,-3-3 0-16,3-4-1 15,4 1 0-15,0 3-1 16,4-7 1-16,6-5-1 16,4-4 0-16,7 0 0 15,7-3 1-15,4-6 0 16,3-4 0-16,0-5-2 16,-3-1 1-16,0-3-6 15,-4-3 0-15,0 0-2 16,0 3 0-16</inkml:trace>
  <inkml:trace contextRef="#ctx0" brushRef="#br0" timeOffset="-212195.51">19971 14449 34 0,'3'19'17'0,"-10"19"-21"0,7-29 34 0,-3 4-31 16,-1 2 1-16,4 4 0 15,0-3 0-15,4-7 0 16,-1-2 0-16,4 2 0 16,4-3 0-16,3 1 0 15,4-7 1-15,-1-10-1 16,1-12 1-16,0-3-2 15,-1-3 0-15,-3-3-8 16,-3-7 1-16,-4-6-2 16,4 0 1-16</inkml:trace>
  <inkml:trace contextRef="#ctx0" brushRef="#br0" timeOffset="-211932.97">20271 13957 28 0,'-4'53'14'0,"-24"7"-17"0,21-38 25 16,0 9-21-16,-4 13 1 15,4 9 2-15,-3 1 0 16,-1 8-5-16,4-8 1 15,0-7 0-15,3-10 0 0,1-8-7 16,-1-10 0-16,1-13-3 16,-4-6 1-16</inkml:trace>
  <inkml:trace contextRef="#ctx0" brushRef="#br0" timeOffset="-211700.11">20052 14318 52 0,'18'6'26'0,"24"-34"-40"15,-32 18 56-15,15-2-44 16,10-7 0-16,8-6-10 16,3-3 1-16,-8 3 4 15,-2-4 1-15</inkml:trace>
  <inkml:trace contextRef="#ctx0" brushRef="#br0" timeOffset="-211166.41">16189 14913 52 0,'-7'48'26'0,"-4"-11"-27"0,8-24 46 16,-1 9-45-16,-3 9 1 15,-3 3-3-15,-1 7 1 16,-3 9-2-16,3 7 0 0,4-4-6 16,0-12 1-16,0-13-8 15,0-15 1-15</inkml:trace>
  <inkml:trace contextRef="#ctx0" brushRef="#br0" timeOffset="-210872.48">16157 15202 29 0,'39'3'14'0,"10"47"-4"16,-34-37 18-16,9 6-26 16,1 6 1-16,0 0-1 15,-8 0 1-15,-6-3-5 16,-11 6 1-16,-11-3 2 15,1-6 0-15,-11 0-3 0,-8 0 1 16,-6-10-6-16,0-3 0 16,3-9-4-16,7-3 0 15</inkml:trace>
  <inkml:trace contextRef="#ctx0" brushRef="#br0" timeOffset="-210633.62">16552 15387 25 0,'-7'0'12'0,"-17"19"-8"0,17-13 18 0,-8 3-21 16,-2 4 0-16,-1 3 0 15,1 3 1-15,2-4-3 16,-2 4 1-16,6-3 0 16,4-1 1-16,7-5-2 15,7-7 1-15,7-3 0 16,7-6 0-16,4-10-1 16,0-9 0-16,0-6-8 15,3-1 1-15</inkml:trace>
  <inkml:trace contextRef="#ctx0" brushRef="#br0" timeOffset="-210356.77">16711 15437 34 0,'0'60'17'0,"4"-32"-13"0,-4-25 26 16,7 3-29-16,3 1 0 16,1-1 0-16,3-3 0 0,0-3-1 15,4-3 0-15,3-3 1 16,7-13 0 0,0-3-1-16,1-6 0 0,-5-1-4 15,4 1 0-15,-3-9-8 16,-4-1 1-16</inkml:trace>
  <inkml:trace contextRef="#ctx0" brushRef="#br0" timeOffset="-209702.56">17014 15374 44 0,'4'22'22'0,"-8"7"-22"15,8-23 37-15,0-3-37 16,-4 3 1-16,3-3-1 16,4 1 0-16,0-8 0 15,4-2 0-15,3-3-1 16,0-7 1-16,0-3-2 15,4-3 0-15,3 0-1 16,0 0 1-16,0 4-2 16,-3 2 1-16,3 0 0 0,-3 4 0 15,-1 5 1-15,1 7 0 16,-4 10 1-16,-3 2 0 16,-1 4 1-16,-3 0 0 15,0 9 0-15,0 0 1 16,-3 0-1-16,-1-6 0 31,1 0-4-31,0-7 0 16,-1-9-6-16,-3-12 1 0</inkml:trace>
  <inkml:trace contextRef="#ctx0" brushRef="#br0" timeOffset="-209221.16">17911 14848 37 0,'17'44'18'0,"-10"-19"-19"0,-3-13 31 0,-4 1-30 15,0 9 0-15,-4 3 1 16,-6 9 0-16,3 4-1 16,0-4 1-16,-1 10 2 0,1-6 1 15,4 0 0-15,-1-7 0 16,4-3-1-16,0-6 0 16,0-6-1-16,-3-4 1 15,-1-5-3-15,-3-4 0 16,0-6-1-16,-7-4 1 15,-4-5-2-15,-6-4 1 16,-4 0 0-16,-1 4 0 16,1 6 0-16,0 6 1 15,0 6-1-15,3 6 1 16,0 4 0-16,8 3 1 0,6 3-1 16,8 6 1-16,6 3-3 15,8-2 0-15,3-1-5 16,7-3 1-16,4-3-8 15,3-13 1-15</inkml:trace>
  <inkml:trace contextRef="#ctx0" brushRef="#br0" timeOffset="-208931.52">18302 15447 48 0,'18'47'24'0,"-4"-35"-24"0,-11-9 43 0,1 0-44 16,-1 4 1-16,-3-7-8 0,-7 3 1 15,-7-3-3-15,-7-13 0 16</inkml:trace>
  <inkml:trace contextRef="#ctx0" brushRef="#br0" timeOffset="-200783.43">1129 9605 34 0,'0'6'17'0,"10"-9"-8"15,-10 3 18-15,8 3-26 16,2-3 1-16,-6 0-1 15,3 6 1-15,3 10-3 0,1 9 1 16,-4 3 0-16,-4 7 1 16,5 12-2-16,2 0 1 15,1 6-1-15,-1 0 1 16,1-3-1-16,-4-6 0 16,3-12 1-16,1-7 0 15,0-6 1-15,10-4 1 16,-4-12 0-16,5-15 1 0,-5-13 1 15,8-19 0 1,3-16 0-16,11-12 0 0,10 6-2 16,-6-12 1-16,6 9-7 15,8 3 0-15,-8 3-11 16,-17 7 0-16</inkml:trace>
  <inkml:trace contextRef="#ctx0" brushRef="#br0" timeOffset="-200303.6">1489 10009 38 0,'-11'38'19'0,"18"-16"-11"0,-7-16 24 16,11 0-29-16,-1 0 1 15,1-2 0-15,10-4 0 16,7-4-6-16,-6-5 1 16,6-3 3-16,-7-7 1 15,-3 3-3-15,3-3 1 16,-11-6-2-16,1 0 0 15,-4 0-2-15,-7 0 1 0,-7 6-2 16,7 3 1 0,-11 7-2-16,-6 6 1 0,3 6 0 15,3 13 1-15,-7 6 1 16,8-4 1-16,-1 4 0 16,4 3 1-16,4 4 0 15,6-1 1-15,4 0-1 16,7-3 1-16,4-6-1 15,0-6 1-15,3 2-3 16,0-8 0-16,0-4-8 16,7-13 0-16</inkml:trace>
  <inkml:trace contextRef="#ctx0" brushRef="#br0" timeOffset="-200001.31">1944 10113 29 0,'-7'6'14'0,"3"-16"-9"0,4 4 17 16,0-6-21-16,0-1 0 15,0-3 2-15,0-2 1 16,-7 5-4-16,7 4 1 15,0-4 3-15,0 7 1 0,7 0-1 16,4 2 1 0,-8-2-2-16,15 3 0 0,0 3-1 15,-4-3 0-15,3 0-3 16,1 3 0-16,-7 0-4 16,3 3 1-16,-4-3-10 15,1-3 1-15</inkml:trace>
  <inkml:trace contextRef="#ctx0" brushRef="#br0" timeOffset="-199714.2">2357 9354 29 0,'0'31'14'0,"-15"10"-3"0,15-29 14 16,-10 13-25-16,3 7 0 15,-4 15-1-15,4 3 1 16,-3 10 0-16,-1 9 0 16,7-10 0-16,-6 1 0 15,-1-13-3-15,-3-10 0 31,11-27-7-31,-8-10 1 16</inkml:trace>
  <inkml:trace contextRef="#ctx0" brushRef="#br0" timeOffset="-199537.09">2134 9846 28 0,'0'13'14'0,"21"-4"-2"16,-13-12 19-16,2 6-30 15,1-3 1-15,-1 0 0 16,8-3 1-16,3 0-4 16,11-4 0-16,0 1-7 15,3 0 1-15,-10-7-4 16,-1 1 0-16</inkml:trace>
  <inkml:trace contextRef="#ctx0" brushRef="#br0" timeOffset="-199340.2">2512 10113 49 0,'0'65'24'0,"10"-65"-29"0,-10 0 47 16,4-3-43-16,3 3 0 15,4-6-21-15,-4-7 1 16,-4-5 18-16,-3 2 1 15</inkml:trace>
  <inkml:trace contextRef="#ctx0" brushRef="#br0" timeOffset="-198651.77">3048 10216 19 0,'-14'25'9'0,"3"-9"3"0,11-13 7 16,7-12-11 0,-3-10 1-16,3-3 1 15,4-13 0-15,10-18-14 16,7-7 0-16,0-5 10 15,11-11 0-15,-4 1-5 16,1-7 1-16,-5 10-2 16,-3 3 1-16,-3 7-1 15,0 8 0-15,-11 17 0 16,4 9 0-16,-1 9-1 16,-6 16 0-16,-8 9-1 15,4 10 0-15,-7 12 0 16,0 6 0-16,0 13 0 15,0 3 0-15,0 4 1 16,0 2 0-16,0 4 1 16,4 2 0-16,3-5-2 0,-7-7 1 15,0-9-5-15,0-13 1 16,-7-12-6-16,3-19 1 16</inkml:trace>
  <inkml:trace contextRef="#ctx0" brushRef="#br0" timeOffset="-198186.8">3143 9849 35 0,'7'25'17'0,"4"-15"-15"0,-4-10 28 0,-4 3-30 16,8 0 1-16,7-6 0 15,10 0 0-15,-3-4-2 16,10-2 1-16,7 0 0 15,8-4 1-15,3 0-1 16,-8-2 0-16,-6 2-1 16,-7-2 1-16,-4-1-1 15,4-3 1-15,-11 7-1 16,0-1 1-16,-3 0 0 16,0 7 1-16,-8 3 0 15,1 3 0-15,-11 6-1 16,-7 1 1-16,-4 2 0 15,-3 0 0-15,0 4-1 16,0-1 0-16,-7 1-1 16,3 0 1-16,0 2-1 15,4 1 1-15,4 0-1 16,3-1 1-16,3-5-1 0,4-1 1 16,0-3 0-16,11 1 0 15,-1-1 0-15,1-3 0 16,-1-3-1-16,-6 3 1 15,3 0-2-15,-7 7 1 16,0 2-7-16,-7 7 0 16,-7 0-3-16,-7 0 0 15</inkml:trace>
  <inkml:trace contextRef="#ctx0" brushRef="#br0" timeOffset="-197886.03">3979 9764 30 0,'-3'26'15'0,"-4"5"-12"16,3-19 27-16,-3 4-28 15,-7 9 0-15,-4 3 1 16,-20 10 0 0,-22 44-4-1,0-1 1-15,10 7 1 0,8-3 1 16,3-13-4-16,4-13 0 16,10-15-9-16,8-22 0 15</inkml:trace>
  <inkml:trace contextRef="#ctx0" brushRef="#br0" timeOffset="-197689.67">3697 9868 40 0,'21'44'20'0,"-3"-3"-24"0,-7-32 31 0,-8-3-27 15,4 4 0-15,4-1-7 16,-8 1 1-16,4-1-1 16,0-6 0-16</inkml:trace>
  <inkml:trace contextRef="#ctx0" brushRef="#br0" timeOffset="-197075.55">4046 9893 36 0,'4'22'18'0,"-4"19"-18"0,0-38 28 16,-4 3-28-16,4 0 1 15,-10-2 0-15,3-1 0 16,3-3-1-16,-3 0 0 15,4-3 1-15,-4-1 0 16,7-5-1-16,7-3 1 16,-7-1-1-16,10 0 0 15,1 1-1-15,-1-1 0 16,1 4 0-16,0 3 1 16,6 6-2-16,-6 3 1 0,-1-3-1 15,-6 3 1-15,3 0-1 16,0 0 0-16,-3-3-1 15,-4 0 1-15,0 0 0 16,7-6 1-16,-7 0-1 16,3 3 1-16,-3 3-1 15,7 0 0-15,-3 0-1 16,3 0 0-16,-7 0-1 16,0 0 1-1,14-10 0 1,0 1 0-16,0-1 1 15,4-2 1-15,-8 2 1 16,-3-2 0-16,7 6 0 16,4-1 1-16,-7 4-1 15,6 3 1 1,8 10 3-16,-4 8 0 16,-3-2 0-16,-1 3 0 15,-6 3-1-15,0-3 1 16,-4-4-1-16,3 1 0 15,-6 0-8-15,6-4 0 16,1-6-4-16,3-9 1 16</inkml:trace>
  <inkml:trace contextRef="#ctx0" brushRef="#br0" timeOffset="-196820.69">4533 9360 43 0,'0'82'21'0,"-7"15"-27"16,4-69 42-16,3 19-37 16,-7 19 1-16,7 12 0 15,0 7 0-15,0-13-1 16,0-16 0-16,0-15-3 15,0-13 0-15,0-21-6 16,-4-14 1-16,-3-8-3 16,0-13 1-16</inkml:trace>
  <inkml:trace contextRef="#ctx0" brushRef="#br0" timeOffset="-196625.37">4286 9790 35 0,'-3'3'17'0,"17"-3"-18"0,-4-3 35 16,8-1-33-16,10 1 0 15,8 0 0-15,13-3 1 16,7 0-3-16,-6-4 1 16,-11 4-5-16,-1 3 1 0,-6 3-7 15,-4-3 1-15</inkml:trace>
  <inkml:trace contextRef="#ctx0" brushRef="#br0" timeOffset="-196427.6">4822 9981 53 0,'11'22'26'0,"-7"-16"-33"15,-1-6 49-15,-3 0-44 16,4 0 1-16,-4 0-18 16,-7 0 0-16,-8 0 15 15,5-6 0-15</inkml:trace>
  <inkml:trace contextRef="#ctx0" brushRef="#br0" timeOffset="-194869.75">2642 10605 31 0,'-17'31'15'0,"27"-6"-6"0,1-18 16 0,6-4-24 16,5 0 1-16,13-3 1 15,25-6 0-15,10-4-3 16,29-5 1-16,25-7 2 15,13-19 0-15,22-9-1 16,3-1 1-16,4-8-4 16,3 2 1-16,-10 7-4 15,-7 3 1-15,-25 3-2 16,-28 7 0-16,-15 5-3 16,-17 10 0-16,-14 7-3 15,-17 15 1-15,-15 6 0 16,-11 10 1-16</inkml:trace>
  <inkml:trace contextRef="#ctx0" brushRef="#br0" timeOffset="-194506.26">3059 10652 37 0,'-7'31'18'0,"14"1"-17"0,-7-23 40 0,3-3-38 16,8 1 0-16,6-1 2 15,15-3 0-15,17 0-6 16,19-6 1-16,16-3 3 15,33-4 1-15,10-12-2 16,14-3 0-16,10-3-1 16,5 0 0-16,-15-4-3 15,-21 1 0-15,-29 6-4 16,-13 3 0-16,-18 3-9 16,-28 4 1-16,-15-1-1 15,-17 10 0-15</inkml:trace>
  <inkml:trace contextRef="#ctx0" brushRef="#br0" timeOffset="-187033.02">1027 10724 12 0,'-29'9'6'0,"-2"7"0"16,24-16 6-16,0-3-10 16,3 3 1-16,-7-6 5 0,11 3 1 15,-7 3-9-15,4-4 0 16,13 1 7-16,1 3 0 16,17 0-1-16,4 0 0 15,21-3-3-15,24 3 0 16,22-12-2-16,21-4 0 15,21-12-2-15,7-4 1 16,-21 1-5-16,-17 3 0 16,-11 9-5-16,-39 13 1 15,-18 9-2-15,-24 6 0 16</inkml:trace>
  <inkml:trace contextRef="#ctx0" brushRef="#br0" timeOffset="-186792.53">910 10997 27 0,'-10'34'13'0,"10"-21"-5"15,10-10 25-15,11 0-30 16,18 0 0-16,21-3 3 15,28-3 0-15,25-9-8 16,32-1 1-16,-11-12 2 16,-18 6 0-16,-13 7-7 0,-15-1 0 15,-11 1-7-15,-27 8 0 16</inkml:trace>
  <inkml:trace contextRef="#ctx0" brushRef="#br2" timeOffset="-181422.18">26589 15735 33 0,'7'3'16'0,"-7"0"-15"0,0-3 17 0,0 0-17 16,0 0 1-16,-4 0 0 15,1-3 1-15,-1 0-4 16,1-3 0-16,-1-4 2 15,1-5 0-15,-1-7-4 16,1-6 1-16,3-4-7 16,0-12 1-16,0-12-2 0,3-1 0 15</inkml:trace>
  <inkml:trace contextRef="#ctx0" brushRef="#br2" timeOffset="-181181.76">26557 14935 31 0,'25'26'15'0,"10"-8"-15"0,-24-18 32 0,-1 3-31 16,1-3 1-16,-1-9-1 16,1-3 1-16,-4-4-3 15,0-6 0-15,-7 3 0 16,0-6 0-16,0 3-6 15,-3 0 1-15,-1-3-5 16,1-13 1-16</inkml:trace>
  <inkml:trace contextRef="#ctx0" brushRef="#br2" timeOffset="-180929.91">26511 14045 41 0,'7'31'20'0,"14"-31"-24"0,-13 6 38 0,-1 4-34 0,0-1 0 16,0 1 0-16,0-4 0 15,0 0-1-15,0-9 1 16,0-3-3-16,0-4 1 15,-3-2-5-15,-4-7 1 16,0-9-5-16,-4-13 0 16</inkml:trace>
  <inkml:trace contextRef="#ctx0" brushRef="#br2" timeOffset="-180741.8">26430 13117 47 0,'0'-3'23'0,"11"-10"-28"15,-8 7 46-15,4-4-42 16,4-5 1-16,-4-4-4 16,0 3 0-16,0-6-1 15,-3-6 0-15,-1-3-8 16,-3-10 1-16</inkml:trace>
  <inkml:trace contextRef="#ctx0" brushRef="#br2" timeOffset="-180510.94">26190 11621 22 0,'4'-25'11'0,"-4"-25"-9"0,0 37 10 0,3-3-12 0,4 1 0 15,-3 2-1-15,-1-2 1 16,1-4-3-16,-1-6 1 0,1 3-4 16,-4-7 1-16</inkml:trace>
  <inkml:trace contextRef="#ctx0" brushRef="#br2" timeOffset="-180234.22">26088 10570 35 0,'0'-6'17'0,"7"-6"-19"16,-3 5 35-16,-4 7-33 15,0 0 0-15,3-3 0 16,1 0 1-16,-1-3-2 16,1-1 0-16,-1-8-7 0,1-1 0 15,-8-6-3-15,1-6 1 16</inkml:trace>
  <inkml:trace contextRef="#ctx0" brushRef="#br2" timeOffset="-179990.08">26176 9758 21 0,'7'-12'10'0,"4"-20"-8"0,-11 20 14 0,3-4-17 15,1 0 1-15,-4 1 0 16,0-1 1-16,0-3-1 16,0 0 0-16,0 1-6 15,0-7 0-15</inkml:trace>
  <inkml:trace contextRef="#ctx0" brushRef="#br2" timeOffset="-179748.19">25936 8695 49 0,'14'0'24'0,"8"-15"-35"0,-15 8 49 15,0 4-37-15,0 0 0 16,0-3-6-16,0-1 1 16,-4-5-4-16,1-10 1 0,-8-6-6 15,-3-4 1-15</inkml:trace>
  <inkml:trace contextRef="#ctx0" brushRef="#br2" timeOffset="-179505.34">25686 7754 43 0,'14'10'21'0,"0"-16"-26"16,-7 2 41-16,0-2-36 16,0 0 0-16,4 9-6 15,-4-3 1-15,0-9-4 16,0-7 1-16,-4-6-4 16,1-3 1-16</inkml:trace>
  <inkml:trace contextRef="#ctx0" brushRef="#br2" timeOffset="-179243.14">25746 7177 38 0,'21'10'19'0,"-11"-16"-20"0,-2 2 38 0,2-2-37 16,1 12 1-16,-1-2-2 15,-3 2 0-15,0-12-1 16,0-1 1-16,-3 1-5 16,-4-6 1-16,0-7-7 15,-7 0 0-15</inkml:trace>
  <inkml:trace contextRef="#ctx0" brushRef="#br2" timeOffset="-179015.28">25763 6459 24 0,'22'-28'12'0,"9"-13"-10"0,-20 26 15 16,-1-1-16-16,1-6 1 16,0 6-1-16,-1 4 1 15,4-4-3-15,-3-3 0 16,-1-3 0-16,-2 0 0 16,-1-9-7-16,-4 3 1 15</inkml:trace>
  <inkml:trace contextRef="#ctx0" brushRef="#br2" timeOffset="-178773.41">25654 5305 46 0,'14'-3'23'0,"18"-34"-32"16,-22 27 45-16,1-5-37 16,3-1 0-16,-3 3-6 15,-1-6 1-15,1-2-1 16,-1-5 1-16,-2-5-6 16,-1 3 0-16</inkml:trace>
  <inkml:trace contextRef="#ctx0" brushRef="#br2" timeOffset="-178534.55">25710 4484 51 0,'11'9'25'0,"7"-3"-22"0,-11-6 54 16,3-3-56-16,4-3 1 0,1-3-1 15,-1-10 0-15,0 3-5 16,3 7 0-16,1-7-4 16,0-3 0-16,-1-3-7 15,-3-6 1-15,-3-3-3 16,-4-10 0-16</inkml:trace>
  <inkml:trace contextRef="#ctx0" brushRef="#br2" timeOffset="-178293.18">25770 3860 33 0,'18'15'16'0,"-4"-21"-8"16,-7 6 29-16,0-3-32 0,0-6 0 15,0-7 0-15,0 0 1 16,1-3-11-16,-1-2 1 16,-4-1-2-16,1 0 0 15,-4-10-9-15,0 1 1 16</inkml:trace>
  <inkml:trace contextRef="#ctx0" brushRef="#br2" timeOffset="-176836.98">26423 16149 47 0,'4'0'23'0,"-4"9"-15"15,0-2 24-15,0 2-30 16,-4 7 0-16,-3 3 0 16,-7-1 1-16,-7 4-4 15,-4 7 0-15,-7 8 3 16,8 13 0-16,-1 7-2 16,0-4 1-16,1 0-1 15,-1-6 0-15,7-6-4 16,1-9 0-16,2-14-5 15,5-8 0-15,6-16-7 0,1-13 1 16</inkml:trace>
  <inkml:trace contextRef="#ctx0" brushRef="#br2" timeOffset="-176491.81">26197 16177 38 0,'0'6'19'15,"4"4"-14"-15,-4-10 31 0,0 3-32 16,0 3 0-16,3 4 2 15,4 2 0-15,4 4-8 16,3 3 0-16,0 9 5 16,4 10 1-16,7 2-4 15,-1 7 1-15,-3 0-4 16,1-6 0-16,-1-6-3 16,-4-7 0-16,-3-6-7 15,-3-10 1-15,0-12-3 16,-1-12 1-16</inkml:trace>
  <inkml:trace contextRef="#ctx0" brushRef="#br2" timeOffset="-176206.88">26624 16293 50 0,'14'22'25'0,"4"-28"-32"0,-11 6 51 0,0-3-43 16,4 3 1-16,3 3-1 16,-4-3 1-16,8 0-3 15,3-3 1-15,0 3-2 16,0-3 0-16,-6 3-7 15,-5 0 1-15,-10 0-7 16,-3-3 1-16</inkml:trace>
  <inkml:trace contextRef="#ctx0" brushRef="#br2" timeOffset="-176026.43">26536 16441 40 0,'11'18'20'0,"13"-2"-21"16,-13-13 31-16,3 0-30 0,4 1 0 16,3-1 0-1,3 0 1-15,1 0-4 0,-4-3 1 16,4-3-9-16,0-3 0 16</inkml:trace>
  <inkml:trace contextRef="#ctx0" brushRef="#br2" timeOffset="-175652.97">27301 16215 33 0,'4'-3'16'0,"-8"-13"-16"15,4 10 21-15,-3-1-21 16,-4 4 1-16,-7 3-1 16,-7 7 1-16,-4 5-1 15,0 7 0-15,-3 3 1 16,0 9 0-16,0 13-2 16,3 9 0-16,7 10 0 15,8-9 0-15,10-1-1 16,7-6 0-16,10-10 2 15,12-15 1-15,6-15 2 16,0-14 1-16,4-15 2 16,-4-12 1-16,-3-10-1 0,-4-9 1 15,-7-1-7-15,-14-8 1 16,-14 5-13-16,-10-9 0 16</inkml:trace>
  <inkml:trace contextRef="#ctx0" brushRef="#br2" timeOffset="-175108.95">28307 16416 50 0,'-4'12'25'0,"-3"19"-25"0,4-15 38 0,-1 9-39 16,1 7 1 0,3-7-7-16,0 0 0 0,0-3 3 15,3-7 0-15,1-8-10 16,3-14 0-16</inkml:trace>
  <inkml:trace contextRef="#ctx0" brushRef="#br2" timeOffset="-174737.25">28321 16199 32 0,'21'28'16'0,"11"4"-9"16,-25-29 24-16,4 3-29 15,10 0 1-15,10-2 1 16,12-1 1-16,6 3-5 16,1 7 0-16,-5 2 4 15,-6-2 0-15,-7-1-2 0,-7 1 1 16,-8-4-2-16,-10 4 0 16,-10-1-1-16,-4-5 0 15,-4-1-1-15,-3 0 0 16,0-3 0-16,-4 4 0 15,4-1 0-15,-3 3 0 16,3 7 0-16,3 3 1 31,11 21 0-31,3-2 0 16,1-3 0-16,-4-7 0 16,-4 0-3-16,-6-6 1 15,-15-3-11-15,-10-13 1 0,-4 0-2 16,14-12 1-16</inkml:trace>
  <inkml:trace contextRef="#ctx0" brushRef="#br2" timeOffset="-174121.72">29764 15964 37 0,'0'13'18'0,"3"15"-16"0,1-13 34 0,-1 4-36 15,1 16 1-15,0 12 2 16,3 0 0-16,0 6-4 16,0 7 1-16,0 6 1 15,3 3 1-15,1-19 0 16,-1-6 0-16,-2-10-1 15,2-9 1-15,1-9 0 16,3-22 1-16,3-16-1 16,8-16 1-16,0-12-1 15,10-16 1-15,11-12-1 16,7-7 0-16,3 0-4 0,4 1 0 16,-3 21-5-1,-8 6 1-15,-7 17-10 0,-13 11 0 16</inkml:trace>
  <inkml:trace contextRef="#ctx0" brushRef="#br2" timeOffset="-173686.33">30106 16569 45 0,'11'41'22'0,"10"-10"-17"0,-18-31 33 0,8 0-38 16,3-6 1-16,4-10 0 15,3-6 0-15,4-12-1 16,6-10 0-16,8-3 0 16,3-16 1-16,4-9-1 15,-3-9 0-15,-1-1 0 16,-7-9 0-16,1 16 0 15,-1 12 0-15,-3 13 0 16,-4 9 1-16,-7 13-2 16,-3 12 1-16,-4 7-2 15,-7 18 0-15,-4 10-1 16,-3 16 0-16,-3 12 0 16,-4 6 0-16,-7 7 0 0,-1-1 1 15,5 7 2-15,-1-3 0 16,4-1 0-1,4-2 1-15,-1 0-2 0,1-13 1 16,-1-7-4-16,1-11 0 16,-4-11-8-16,-1-8 0 15</inkml:trace>
  <inkml:trace contextRef="#ctx0" brushRef="#br2" timeOffset="-173474.94">30307 16325 30 0,'4'9'15'0,"17"4"-10"0,-11-17 19 0,5 1-22 16,6 0 0-16,7 0 0 16,7 3 1-16,4-6-5 15,7 6 1-15,3 0-7 16,4 0 1-16,-3-3-3 15,-1 6 0-15</inkml:trace>
  <inkml:trace contextRef="#ctx0" brushRef="#br2" timeOffset="-173293.01">30956 16425 40 0,'14'34'20'0,"0"-18"-43"0,-10-13 39 16,-4-3-29-16,0 3 0 16</inkml:trace>
  <inkml:trace contextRef="#ctx0" brushRef="#br2" timeOffset="-166659.18">18722 11941 48 0,'0'0'24'0,"18"-32"-18"16,-11 20 25-16,3-1-31 15,8-9 1-15,3-12 0 16,0-4 1-16,0-18-3 16,-3-16 1-16,3-13 0 15,0 3 1-15,0-5-2 16,1-1 1-16,-12-3-3 15,1 13 1-15,-4 9-2 0,-4 3 1 16,-3 19 0-16,-3 6 0 16,-1 13 0-16,1 6 0 15,-11 22 0-15,-7 12 1 16,3 23 0-16,0 6 1 16,1 24-1-16,3 7 0 15,6 13 1-15,8 15 1 16,11 4 1-16,3-4 1 15,4-12 0-15,-4-3 0 0,0-16-1 16,4-16 1 0,-4-9-3-16,0-16 0 15,0-9-8-15,0-16 1 0,0-12-3 16,4-10 0-16</inkml:trace>
  <inkml:trace contextRef="#ctx0" brushRef="#br2" timeOffset="-166449.12">19173 11743 49 0,'11'38'24'0,"-18"-1"-31"0,7-33 50 16,-4 5-44-1,1-3 0-15,3-3-7 0,-4-3 1 16,4 0-3-16,7-12 1 16</inkml:trace>
  <inkml:trace contextRef="#ctx0" brushRef="#br2" timeOffset="-166272.45">19082 11433 31 0,'14'6'15'0,"4"7"-6"0,-11-10 15 0,7 0-23 16,7 0 0-16,4 0-6 15,-1 3 0-15,4 1-3 16,1 2 0-16</inkml:trace>
  <inkml:trace contextRef="#ctx0" brushRef="#br2" timeOffset="-165802.72">19445 11693 28 0,'0'31'14'0,"7"-6"-6"15,-3-21 17-15,-1-1-22 16,4 0 1-16,0-3 1 16,4-6 1-16,0-4-8 15,3-2 0-15,0-1 5 16,0-3 0-16,0 7-2 0,-3-4 0 15,3 7-2-15,0 3 1 16,-4 6-1-16,1 3 0 16,-8 10 0-16,5 3 0 15,-5 3-2-15,1-3 1 16,-1-4 0-16,-3 1 0 16,0-7 0-16,4 1 0 15,-1-4 0-15,1 0 1 16,-1-6 0-16,4-3 0 15,0-3 0-15,4-3 1 16,3-1 0-16,0-2 0 16,0-4 0-16,0-3 0 15,0 0 0-15,1 7 1 0,2-7 0 16,1 0 0-16,3 0 0 16,0 7 0-16,4-4 0 15,0 0 1-15,3 16 0 16,4 10 0-16,-4 2-1 15,0 7 0-15,-3 9 0 16,-1 1 0-16,-2-4-5 16,-1-6 0-16,-4-4-7 15,-3-8 0-15</inkml:trace>
  <inkml:trace contextRef="#ctx0" brushRef="#br2" timeOffset="-165425.97">18796 12417 47 0,'7'-6'23'0,"-25"9"-24"0,8 0 41 0,-4 7-39 15,-11 2 0-15,-7 4 0 16,-14 3 0-16,8 3-2 15,2 6 1-15,1 3-2 16,3 4 1-16,1-7-7 16,6-3 1-16,7-6-7 15,4-19 0-15</inkml:trace>
  <inkml:trace contextRef="#ctx0" brushRef="#br2" timeOffset="-165216.98">18503 12439 34 0,'21'41'17'0,"22"28"-12"0,-29-50 24 16,3 6-28-16,5 6 1 16,-1-2-1-16,3-1 1 15,1-3-4-15,0-3 1 16,-4-6-5-16,-3-7 1 15,-4-6-7-15,0-9 1 16</inkml:trace>
  <inkml:trace contextRef="#ctx0" brushRef="#br2" timeOffset="-164990.59">18867 12565 47 0,'7'6'23'0,"17"-6"-27"15,-13-3 43-15,7-3-39 16,6-1 1-16,1 1-1 16,3 0 1-16,4-4-5 15,3-2 1-15,-3-4-10 16,0-6 0-16</inkml:trace>
  <inkml:trace contextRef="#ctx0" brushRef="#br2" timeOffset="-164703.9">19110 12358 36 0,'14'31'18'0,"14"-18"-14"0,-14-13 23 16,1 6-25-16,2 0 0 15,1 7 4-15,3-1 0 0,0 1-6 16,-3 3 0-16,-4-1 3 16,-7 1 0-16,-11 9-2 15,-6-6 1-15,-11 0-6 16,-8-4 0-16,1-5-10 15,0-4 1-15,0-6-1 16,10 0 0-16</inkml:trace>
  <inkml:trace contextRef="#ctx0" brushRef="#br2" timeOffset="-164363.3">19706 12408 49 0,'7'3'24'0,"-17"-9"-34"0,-1 6 51 15,-7-3-41-15,1 3 0 16,-8 0 1-16,-7 3 0 16,-3 9-1-16,-4 10 0 15,4 7 0-15,3 5 0 16,0 13-1-16,11-3 0 15,11-10-1-15,10-5 1 16,10-7 0-16,15-4 0 16,10-18 1-16,1-6 1 15,6-9 1-15,-3-7 0 16,-4-4 0-16,-3-11 0 16,-8-1-4-16,-6-9 0 15,-14-22-12 1,-1 19 1-16</inkml:trace>
  <inkml:trace contextRef="#ctx0" brushRef="#br2" timeOffset="-164014.81">19939 12214 31 0,'-7'0'15'0,"3"12"7"0,4-9 15 16,4 0-32-16,3 4 1 15,0-4 4-15,0 3 1 16,7 0-13-16,4 1 0 16,7-4 8-16,3-3 0 15,0-3-7-15,7-4 0 0,1 1-13 16,-5 0 0 0,-13 0-5-16,-11 12 1 0</inkml:trace>
  <inkml:trace contextRef="#ctx0" brushRef="#br2" timeOffset="-161935.97">20846 11198 55 0,'-7'-4'27'0,"21"14"-25"0,-11-7 28 0,-3 6-30 16,4 4 0-16,-4 12 0 15,0 9 1-15,0 14-1 16,3 5 1-16,1 0-2 15,-1 0 0-15,1-2-5 16,-1-7 1-16,1-10-10 16,3-21 1-16</inkml:trace>
  <inkml:trace contextRef="#ctx0" brushRef="#br2" timeOffset="-161634.6">21269 11420 45 0,'0'32'22'0,"-25"-4"-15"0,18-16 34 16,-7 13-39-16,-14 4 1 15,-11 11 0-15,-14 17 0 16,-7 6-5-16,-10 9 1 0,6 19 1 15,8 3 0-15,3 0-2 16,0-16 0-16,7 1-3 16,7-20 0-16,11-12-8 15,10-12 1-15,15-17-2 16,3-14 0-16</inkml:trace>
  <inkml:trace contextRef="#ctx0" brushRef="#br2" timeOffset="-161396.75">21135 12007 57 0,'-7'34'28'0,"-21"29"-38"0,17-44 57 15,-7-1-47-15,-6 14 1 16,-4 9-1-16,-8-1 1 16,-3 4-2-16,1-6 0 15,6-4-4-15,4-9 0 16,6-12-11-16,8-16 1 16</inkml:trace>
  <inkml:trace contextRef="#ctx0" brushRef="#br2" timeOffset="-161174.86">20899 12057 62 0,'56'166'31'0,"-3"-85"-37"16,-32-62 54-16,7 6-49 15,4 7 1-15,0 2-4 16,-4 1 0-16,0-4-2 15,-3-6 1-15,-4-12-12 16,-10-13 1-16</inkml:trace>
  <inkml:trace contextRef="#ctx0" brushRef="#br2" timeOffset="-160442.93">22338 8648 54 0,'0'6'27'0,"10"-2"-26"0,1-11 44 16,14 7-44-16,17 3 1 15,29 1 0-15,17 2 1 0,28 3-4 16,29 1 0-16,17-7 1 16,15 3 1-1,10-6-3-15,-4-6 1 0,-7-4-2 16,-6-2 0-16,-22-1-3 15,-35 4 0-15,-18-7-4 16,-24 7 0-16,-22-1-5 16,-21-2 1-16</inkml:trace>
  <inkml:trace contextRef="#ctx0" brushRef="#br2" timeOffset="-159979.18">24151 8341 29 0,'7'19'14'0,"11"3"-6"0,-11-19 18 0,4 3-24 15,10 7 0-15,10 2 2 16,15 4 1-16,7-6-6 15,-3 2 1-15,-1 4 2 16,0 6 1-16,-13-3-2 16,-12 0 0-16,-13 6-1 15,-15 1 0-15,-3 8-1 16,-10-2 0-16,-15 2-1 16,-10-2 1-1,-8-7-2-15,4-3 0 0,-3 0-6 16,0-6 1-16,6-3-3 15,12-7 0-15</inkml:trace>
  <inkml:trace contextRef="#ctx0" brushRef="#br2" timeOffset="-159720.41">24250 8513 40 0,'3'13'20'0,"5"50"-27"0,-8-45 39 0,0 14-33 15,0 5 1-15,-4 4-10 16,0 0 0-16,1-3 4 16,6-4 1-16</inkml:trace>
  <inkml:trace contextRef="#ctx0" brushRef="#br2" timeOffset="-157377.85">21519 11696 38 0,'-21'13'19'0,"18"-13"-8"0,3 0 20 0,0 0-26 15,7 0 0-15,7 0 3 16,4 0 1-16,6 0-12 16,8 3 0-16,7 0 7 15,0 0 1-15,3 0-5 16,4 0 0-16,-7-3-6 16,-8 0 0-16,-13 4-11 15,-11-1 1-15</inkml:trace>
  <inkml:trace contextRef="#ctx0" brushRef="#br2" timeOffset="-157169.22">21498 11916 43 0,'7'12'21'0,"18"1"-14"0,-14-13 28 16,3 3-34-16,7-3 1 15,11 3 0-15,6 0 1 16,-2-3-6-16,13 3 0 16,1 0-3-16,-1 1 0 15,-7-1-8-15,-6-13 0 16</inkml:trace>
  <inkml:trace contextRef="#ctx0" brushRef="#br2" timeOffset="-156869.45">22154 11749 56 0,'0'19'28'0,"15"-9"-30"16,-8-10 52-16,3 3-49 16,4 3 1-16,4 0-1 15,3-3 0-15,0 1-2 16,8-4 0-16,6 0-1 16,4-7 0-16,-1 1-6 0,-6-3 0 15,0-4-9-15,-4-3 0 16</inkml:trace>
  <inkml:trace contextRef="#ctx0" brushRef="#br2" timeOffset="-156359.47">22888 11724 40 0,'-3'44'20'0,"-15"3"-20"0,11-44 27 0,-4 4-27 15,-6-1 1-15,-8 0 0 16,0-3 1-16,1-3-3 16,-1 4 1-16,0-8 0 15,4-5 1-15,4-7-2 16,2-6 1-16,8-3-1 15,7 0 0-15,4 6 0 16,6 1 0-16,8 5 0 16,10 0 1-16,4 7-1 15,0 0 1-15,-4 9 0 16,-7 6 1-16,0 7-1 16,1 9 0-16,-5 0-1 15,1 0 1-15,-4 4-1 0,0-1 1 16,0 0-2-16,7-6 0 15,0-6 0-15,4-4 1 16,3-9 0-16,8-3 1 16,-1-9 0-16,0-4 0 15,-3 1 1-15,-4-7 1 16,-7-3 0-16,-10-3 0 16,-8-3-1-16,-10-4 1 15,-14 7-4-15,-10-3 0 16,-22 0-9-16,0 3 0 0</inkml:trace>
  <inkml:trace contextRef="#ctx0" brushRef="#br2" timeOffset="-153958.66">24888 13502 17 0,'18'25'8'0,"3"7"-7"0,-14-23 9 15,4 4-9-15,7 9 0 16,3 6 3-16,3 13 0 16,-6 12-4-16,3 10 1 15,0 6 2-15,-3 15 0 0,0 17-1 16,-4 5 1-16,-4 4-2 16,-6 6 0-16,-4-3-2 15,0 6 0-15,-4-12 0 16,-3-4 0-16,0-12-2 15,4-12 0-15,-1-10-5 16,1-13 1-16</inkml:trace>
  <inkml:trace contextRef="#ctx0" brushRef="#br2" timeOffset="-153356.72">24814 15171 18 0,'22'28'9'0,"-1"-9"-8"0,-14-7 12 0,0 4-13 16,3 3 1-16,1 6 1 15,3 9 1-15,-3 7-4 16,-1-3 1-16,-3 6 1 15,0 6 1-15,-3-3-1 16,-4-6 1-16,0-4-1 16,0-2 0-16,0-7 0 15,0-3 1-15,7-9 0 16,0-10 1-16,4-3-1 16,6-9 1-16,4-7-1 15,1-9 1-15,6-3-1 16,11-3 1-16,6 3-3 15,5 0 1-15,-4 0-1 16,-4 9 1-16,-10 4-1 16,-7-1 0-16,-11 4-1 0,-11-4 0 15,-6-9-1-15,-19 3 1 16,-9-3 0-16,-12 3 0 16,-13 1 0-16,-18 2 0 15,-14 3-2-15,-15-2 0 16,8-7-6-16,-4-10 1 15</inkml:trace>
  <inkml:trace contextRef="#ctx0" brushRef="#br1" timeOffset="-136677.45">5817 15001 51 0,'0'7'25'0,"4"-7"-20"16,-4 0 25-16,7-7-28 0,3 1 1 16,5-28 2-1,9-10 1-15,12-22-7 0,-1 0 1 16,4-16 3-16,3-5 1 16,4-4-2-16,0-3 0 15,0 12-4-15,-11 1 1 16,0 8-2-16,-7 14 0 15,-6 9-1-15,-5 12 1 16,-3 10-2-16,-3 3 1 16,-4 15-2-16,3 13 1 15,-10 13 1-15,0 3 0 16,0 12 1-16,0 10 0 0,0 12 4 16,0 7 1-16,-7 12 2 15,7 6 1-15,0 1-1 16,0-1 1-16,7-6-3 15,-7-6 1-15,0-16-7 16,4-15 1-16,-4-13-6 16,-4-16 1-16,-3-12-7 15,4-16 1-15</inkml:trace>
  <inkml:trace contextRef="#ctx0" brushRef="#br1" timeOffset="-136243.22">6078 14449 37 0,'0'22'18'0,"7"-9"-17"0,4-13 31 16,0 0-30-16,3 0 1 15,10-3 3-15,8-4 0 16,7 1-7-16,10 0 1 16,11 0 3-16,4-1 1 15,3 4-2-15,-4-6 1 16,-3-1-3-16,-3 1 1 15,-8-7-2-15,-7 1 1 16,-3 2 0-16,-7 1 1 16,-7 2 0-16,-4 4 1 15,-11 6-1-15,1 6 1 0,-7 4-1 16,-8 2 0 0,-7 1-2-16,-10 2 0 0,-3 4-1 15,-1 0 0-15,-7 0 0 16,7 0 0-16,4 3 0 15,4 0 1-15,6 3 2 16,8-10 0-16,13 4 2 16,1 6 0-16,17-3 2 15,-3 0 1-15,3-3-2 16,-3 0 1-16,-8-4-4 16,-3-2 1-16,-10-1-8 15,-15 7 1-15,-20 3-14 16,-12-6 1-16</inkml:trace>
  <inkml:trace contextRef="#ctx0" brushRef="#br1" timeOffset="-135774.18">8340 14522 48 0,'-14'18'24'0,"-11"7"-17"15,21-15 33-15,-13 2-37 16,-4 7 0-16,-8 9 0 15,-2 4 1-15,-12 2-6 16,8 7 0-16,3 9 2 16,-3-6 0-16,10-3-4 15,-3-4 0-15,10-11-6 16,4-14 1-16,7-6-8 0,7-24 1 16</inkml:trace>
  <inkml:trace contextRef="#ctx0" brushRef="#br1" timeOffset="-135575.22">7923 14421 42 0,'11'13'21'0,"24"24"-21"0,-28-21 34 0,4 9-31 16,3 3 0-16,14 10 3 16,0 9 0-16,8 0-8 15,3 3 1-15,3 0 4 16,4-6 0-16,0-6-6 15,-4-10 1-15,-10-3-13 16,-1-12 0-16</inkml:trace>
  <inkml:trace contextRef="#ctx0" brushRef="#br1" timeOffset="-135131.25">8527 14716 40 0,'-22'25'20'0,"8"-19"-6"0,14-3 25 15,0 1-35-15,4-1 0 0,3 0 2 16,7 3 0-16,14 0-7 15,15 1 1-15,10-4 5 16,17-3 1-16,18 0-4 16,4-6 1-16,7-1-5 15,-11-5 1-15,-7-1-7 16,-10-3 1-16,-11-2-11 16,-11 2 1-16,-14-9-2 15,-6-3 1-15</inkml:trace>
  <inkml:trace contextRef="#ctx0" brushRef="#br1" timeOffset="-134800.09">9162 14434 39 0,'14'6'19'0,"32"-9"-20"0,-29 3 37 15,8-6-32-15,3 2 1 16,11 1 2-16,3 3 0 16,8 3-9-16,-8 7 1 0,-10 6 4 15,-8 9 1-15,-13 6-3 16,-18 0 1-16,-14 10-4 15,-7 6 1-15,-11 0-4 16,-7-3 0-16,4 0-5 16,-1-3 0-16,12-13-5 15,6-12 0-15</inkml:trace>
  <inkml:trace contextRef="#ctx0" brushRef="#br1" timeOffset="-134589.45">9211 14261 37 0,'4'41'18'0,"24"44"-14"0,-18-63 30 16,4 18-29-16,1 7 0 16,2 13 2-16,-3 3 0 15,0-7-11-15,-3-9 0 16,0-9-5-16,-4-10 1 15,-4-19-6-15,-6-12 0 16</inkml:trace>
  <inkml:trace contextRef="#ctx0" brushRef="#br1" timeOffset="-134091.78">9952 14434 45 0,'3'9'22'0,"22"-3"-18"0,-14-2 40 15,6-1-39-15,8 0 0 16,10-3 3-16,1-6 0 16,13 2-11-16,4 1 1 15,0-6 2-15,-4-1 1 16,-6 4-9-16,-8 0 1 0,-3-7-12 15,-11-9 1-15</inkml:trace>
  <inkml:trace contextRef="#ctx0" brushRef="#br1" timeOffset="-133884.25">10231 14340 45 0,'-7'65'22'0,"3"-27"-22"16,8-28 31-16,-1 2-31 15,-3 4 0-15,0-1-3 16,0 1 1-16,-3 0-3 16,-1-4 0-16,0-9-7 0,-3-3 0 15</inkml:trace>
  <inkml:trace contextRef="#ctx0" brushRef="#br1" timeOffset="-133641.98">9783 14901 60 0,'7'19'30'0,"46"-19"-37"0,-32 0 58 16,14-3-51-16,21-10 0 0,8-6-1 15,6-3 1-15,8 0-5 16,-7 0 1-16,-11 4-13 16,-7-7 1-16</inkml:trace>
  <inkml:trace contextRef="#ctx0" brushRef="#br1" timeOffset="-133058.03">11314 14324 46 0,'7'19'23'0,"-7"6"-17"0,-4-13 29 16,-6 1-34-16,-12 6 1 16,-13 3-1-16,-11 0 0 15,0 0-2-15,-7 0 1 16,1 0 0-16,2-4 1 0,4-2-2 15,11-7 1 1,0-2-1-16,14-7 1 0,3-10-1 16,4-5 1-16,10-4-1 15,11 0 0-15,11 3-1 16,14 4 1-16,10-7-1 16,4 10 1-16,0 5 0 15,-4 1 0-15,-3 10 0 16,-4 11 1-16,-7 11-1 15,-3-4 1-15,-4 3-1 16,0-3 1-16,1 3-1 16,-5-6 1-16,4-6 0 15,4-7 0-15,7-6 2 16,7-6 0-16,3-3 0 16,-3-13 0-16,-4-9 1 15,-3-10 0-15,-7 7-2 0,-8-13 1 16,-10-3-1-1,-10-3 0-15,-8 0-2 0,-10-4 1 16,-7 7-3-16,-11 10 0 16,0 8-12-16,-17 7 1 15</inkml:trace>
  <inkml:trace contextRef="#ctx0" brushRef="#br1" timeOffset="-128120.2">12097 14606 64 0,'32'32'32'0,"35"40"-24"15,-50-47 33-15,4 9-42 16,-10 10 1-16,-18 3-4 0,-18 16 1 16,-17-7-7-16,-11-9 1 15,-11-12-9-15,4-10 0 16</inkml:trace>
  <inkml:trace contextRef="#ctx0" brushRef="#br1" timeOffset="-127067.9">7105 15569 46 0,'-4'-3'23'0,"8"6"-13"0,-4-3 23 0,7 6-32 16,-7 10 1-16,0 12-1 15,0 7 1-15,-7 8-3 16,14 8 0-16,-7 5-1 15,4 4 0-15,3-13-6 16,3-10 1-16,-3-5-8 16,7-10 1-16</inkml:trace>
  <inkml:trace contextRef="#ctx0" brushRef="#br1" timeOffset="-126753.84">7557 15754 52 0,'3'16'26'0,"-10"31"-28"0,0-38 46 15,-7 10-42-15,3 6 1 16,-17 9 0-16,-4 7 1 15,-17 3-5-15,-11 13 0 16,11-1 3-16,-11 10 1 16,0 6-3-16,10 0 1 0,1 3-2 15,17-21 0-15,4-7-4 16,7-10 1-16,3-8-8 16,7-11 0-16,15-18-5 15,7-9 0-15</inkml:trace>
  <inkml:trace contextRef="#ctx0" brushRef="#br1" timeOffset="-126497.18">7535 16199 59 0,'-21'47'29'0,"-11"16"-40"0,22-44 55 16,-11 12-45-16,-8 10 1 16,-13 9-1-16,3-6 1 15,4 3-1-15,3-3 1 16,11-10-5-16,3-9 1 16,8-12-6-16,6-13 0 15,4-6-5-15,11-23 1 16</inkml:trace>
  <inkml:trace contextRef="#ctx0" brushRef="#br1" timeOffset="-126319.47">7306 16234 31 0,'28'53'15'0,"4"13"-7"0,-21-41 24 0,3 9-30 15,7 10 0-15,-7-3 0 16,0 0 1-16,7-4-5 15,-3-5 1-15,0-4-5 16,6-9 1-16,-6-13-7 16,-4-3 0-16</inkml:trace>
  <inkml:trace contextRef="#ctx0" brushRef="#br1" timeOffset="-125747.27">8417 16234 39 0,'-24'15'19'0,"2"1"-11"16,19-16 33-16,-4 3-38 15,3 0 0-15,-3 0 2 16,4-3 1-16,3 4-7 0,10-4 0 16,11 3 4-16,22 0 0 15,6 3-1-15,22-3 0 16,24 0-4-16,4-3 1 16,-7 0-7-16,-4 0 1 15,-14 0-10-15,-11-9 1 16</inkml:trace>
  <inkml:trace contextRef="#ctx0" brushRef="#br1" timeOffset="-125445.93">9017 15998 41 0,'25'38'20'0,"31"-7"-12"15,-42-21 28 1,46 27-33 0,-7-5 0-16,-11-4 0 15,-6-3 1-15,-12-3-7 16,-13 3 0-16,-18 7 1 15,-18 5 1-15,-6-2-7 16,-8-4 1-16,-4-3-8 16,-2-9 1-16</inkml:trace>
  <inkml:trace contextRef="#ctx0" brushRef="#br1" timeOffset="-125235.14">9052 15973 34 0,'4'32'17'0,"-4"24"-10"0,0-43 24 0,0 18-29 16,0 10 0-16,3 3-1 16,4 6 1-16,0 3-5 15,4 1 1-15,0-7-9 16,-8-13 1-16</inkml:trace>
  <inkml:trace contextRef="#ctx0" brushRef="#br1" timeOffset="-124756.23">10774 16027 57 0,'-11'-7'28'0,"-45"-27"-35"0,35 28 48 16,-15-1-42-16,-6 4 1 15,-11 10-3-15,-10 2 1 16,10 16 0-16,-4 6 1 0,4 23-3 16,0-1 0-16,8 16-1 15,9 13 1-15,15-7-3 16,11 3 0-16,10-9 1 15,10-12 1-15,8-17 1 16,17-18 1-16,14-19 3 16,18-28 1-16,15-15 5 15,-12-20 1-15,-13-3 1 16,-15-15 0-16,-17-4-2 16,-22-2 0-16,-20-7-17 15,-19-3 1-15</inkml:trace>
  <inkml:trace contextRef="#ctx0" brushRef="#br3" timeOffset="-119382.52">5690 13562 19 0,'46'-9'9'0,"-14"-23"0"0,-29 20 9 0,5-7-14 15,-5-3 1-15,-6 0 1 16,-5-3 0-16,-6 3-8 16,-21 3 0-16,-7 3 6 15,-18-2 0-15,-11-1-3 16,1 3 1-16,-8-3-1 15,-3 13 0-15,-7-3 0 16,7 5 1-16,-8 8 0 16,19 5 0-16,3 4-1 15,-4 8 1-15,8 11-2 16,-1 2 0-16,11 10-2 0,0 6 1 16,15 13-1-16,-1 6 0 15,18 6 0-15,3 10 1 16,7-3 0-16,11-10 1 15,0-10 0-15,15 4 0 16,9-12 0-16,8-7 1 16,7-10-1-16,3-12 0 15,18-6 0-15,11-9 0 16,13-14 0-16,12-11 1 0,9-10-1 16,12-10 0-1,3-9 0-15,0-9 0 0,-29 0 0 16,-20-7 1-16,-4 0-1 15,-28 1 1 1,-7-4 0-16,-8 0 1 16,-10-6 0-16,-24 4 1 0,-8-1-1 15,-21 0 0-15,-17 0-2 16,-15 10 0-16,8 5-4 16,-15 11 1-16,-3 11-10 15,3 4 0-15</inkml:trace>
  <inkml:trace contextRef="#ctx1" brushRef="#br3">24811 6187 0</inkml:trace>
  <inkml:trace contextRef="#ctx0" brushRef="#br3" timeOffset="-117564.02">29623 10417 10 0,'7'12'5'0,"14"-5"2"0,-10-11 6 16,-1 1-8-16,4-6 1 15,4-1 4-15,3 4 0 0,0 3-12 16,4 0 0-16,3 3 8 15,4 6 1-15,0 0-3 16,3 4 0-16,-3-1-2 16,10-2 0-16,0-4-1 15,8 0 1-15,3-3 0 32,7 0 1-32,3 3-1 0,4 3 1 0,-3 7-1 15,3 6 0-15,10-1-1 16,-6 4 1-16,6-3-1 15,8-3 1-15,-4-7 0 16,-7-6 0 0,7-6 0-1,-3-3 1-15,-4 0-1 0,4-1 0 16,-4-2-1-16,0 3 1 0,-7-7-1 16,-4 4 0-16,-6-4-1 15,3 1 1-15,3 2-1 16,-3 1 0-1,7 3 0-15,4-1 0 0,3 4 0 16,0 3 0-16,7 7 0 0,4 5 1 16,10 1-1-16,4-1 0 15,-4 1 0-15,-14-4 0 16,0-3 0-16,-3 1 0 16,-7-4-1-16,-4 0 1 15,-7-3-1-15,-4 3 1 16,-3-3-3-16,-14 0 1 0,-7 3-5 15,-11-3 1-15,-14 0-9 16,-14-3 0-16,-4-10 0 16,4 1 0-1</inkml:trace>
  <inkml:trace contextRef="#ctx0" brushRef="#br3" timeOffset="-116964.36">32713 10182 25 0,'0'-7'12'0,"0"10"-7"0,0-3 21 16,0 0-24-16,7 4 1 15,0-8 1-15,4 4 1 16,3-3-6-16,0 3 1 16,11 0 4-16,14 7 0 15,6 5-2-15,15 1 1 0,7 2-2 16,0 4 1-16,-7 0-1 15,-10 3 0-15,-11 0-1 16,-4 0 1-16,-10 0-2 16,-8 6 1-1,-3-3-1-15,-10 6 1 0,-8-5-1 16,-6 2 0-16,-11 3 0 16,-8 4 0-16,-2 2-1 15,-5-9 1-15,1 7-1 16,0-1 1-16,-1-5 0 15,5 2 1-15,6-12-1 16,4-4 0-16,3-2 1 16,1-7 0-16,10-6 0 15,-1-9 1-15,8-4-1 16,0-5 1-16,4-14 0 16,0-12 1-16,-4-12 0 15,0-7 1-15,-4 7-1 16,-3-1 0-1,-4 1-5-15,4 6 0 0,0 3-9 0,4 6 0 16</inkml:trace>
  <inkml:trace contextRef="#ctx0" brushRef="#br3" timeOffset="-116158.83">30706 11364 19 0,'28'-19'9'0,"-7"0"3"0,-14 7 10 0,0 5-18 16,-3 1 0-16,-4 6 3 16,0 0 1-16,0 0-10 15,-4 3 1-15,-13 16 6 16,-12 0 1-16,1 9-3 0,-7 13 1 15,-14 12-2-15,-8 0 0 16,1 7-2-16,3 0 0 16,10-4-5-16,8-6 1 47,7-9-10-47,10-25 1 0</inkml:trace>
  <inkml:trace contextRef="#ctx0" brushRef="#br3" timeOffset="-115879.98">30385 11414 27 0,'42'81'13'0,"25"4"-2"0,-49-69 14 0,3 12-23 16,-7 3 0-16,11 1 0 15,-4-4 1-15,0-3-6 16,-3-6 0-16,-1-3-7 15,-6-4 1-15</inkml:trace>
  <inkml:trace contextRef="#ctx0" brushRef="#br3" timeOffset="-115653.11">30833 11536 51 0,'7'19'25'0,"14"-10"-27"0,-10-5 44 16,3-1-42-16,7 3 1 16,7 0-1-16,11 4 0 15,0-1-1-15,0-3 1 16,3-6-5-16,0-6 1 15,1-6-11-15,-1-14 1 16</inkml:trace>
  <inkml:trace contextRef="#ctx0" brushRef="#br3" timeOffset="-115411.25">31274 11288 30 0,'0'26'15'0,"14"5"-4"16,-7-22 13-16,7 4-22 15,0 3 1-15,4-1 4 16,6 7 1-16,5 6-9 16,10 7 1-16,3-1 5 15,-7 4 0-15,-7 3-2 16,-10 6 1-16,-18-6-7 15,-14-1 1-15,-14 1-6 0,-11 3 0 16,-11-9-7 0,5-14 1-16</inkml:trace>
  <inkml:trace contextRef="#ctx0" brushRef="#br3" timeOffset="-114841.53">32096 11762 37 0,'-7'22'18'0,"-18"6"-18"0,18-22 28 0,-4 1-25 16,1-1 0-16,-4 0 3 16,0 4 1-16,-4 2-8 15,4 1 0-15,-4-1 4 16,-3-2 0-16,0 2-1 16,3 1 0-16,1-10-2 15,-1 0 0-15,4-3 0 16,3-9 0-16,4-7 0 15,7 0 1-15,4 1-1 16,6-4 1-16,1 0-1 0,6 3 0 16,12 1-1-16,2 5 1 15,12 4-1-15,-1 6 0 16,0 6 0-16,-3 4 1 16,-7-1-1-16,0 4 1 15,0 5-2-15,3 1 1 16,0 0-1-1,7-6 0 1,1-4 0 0,-1 0 1-16,0-2-1 0,1-14 1 0,-12 1 1 15,1-3 0-15,-7-4 0 0,-11 4 0 0,-7-10 0 16,-14-9 0-16,-14-7 0 16,-11 4 0-16,-14 0 0 15,-3 5 0-15,-1 8-1 16,1 8 0-16,0 1-11 15,3 3 1-15</inkml:trace>
  <inkml:trace contextRef="#ctx0" brushRef="#br3" timeOffset="-111920.86">29203 8883 28 0,'0'3'14'0,"18"4"-5"16,-8-10 14-16,4-1-23 16,4-2 1-16,3-3-1 15,4-4 1-15,-1 1-1 16,1 5 0-16,0 4 0 16,-4 3 1-16,0 3-1 0,-3 4 1 15,3-1-4 1,4-3 1-16,3 3-2 0,7-6 1 15,0 7-3-15,4-4 1 16,4 0-2-16,-1 0 1 16,0 0-1-16,4 0 0 15,-4 0 1-15,-3 4 1 16</inkml:trace>
  <inkml:trace contextRef="#ctx0" brushRef="#br3" timeOffset="-111695.99">30138 8908 19 0,'46'-12'9'0,"-8"-1"-10"0,-27 13 21 0,3-3-18 15,4 3 0-15,-1 0 4 16,5 0 1-16,-5 3-7 16,4-3 1-16,-3 3 4 15,0 1 1-15,-1 2-1 16,1-3 0-16,-4 3-2 16,0 1 0-16,0 2-2 15,4-3 1-15,-4 7-2 16,0-7 1-16,4 3-4 15,-1-2 1-15,-2-4-6 16,-1-3 0-16,7 0-4 16,0-6 1-16</inkml:trace>
  <inkml:trace contextRef="#ctx0" brushRef="#br3" timeOffset="-111468.21">31002 8977 26 0,'25'22'13'0,"7"-25"-13"0,-22 0 18 16,1 0-18-16,3 0 1 16,0 0 1-16,-3 3 1 0,-1 0-3 15,1 6 0 1,-1 0-1-16,4 0 1 0,4 4-7 15,0-4 0-15</inkml:trace>
  <inkml:trace contextRef="#ctx0" brushRef="#br3" timeOffset="-111200.98">31623 9012 19 0,'18'0'9'0,"3"-13"-6"16,-14 7 8-16,3 3-12 15,-2-3 0-15,2-1 1 16,4 4 0-16,0 3 0 16,4 0 1-16,0 3-1 15,3 1 1-15,3 2-1 0,-2-3 1 16,6 0-2-16,4-3 1 15,3 0-3-15,0-6 1 16,7 0-3-16,-6-4 0 16</inkml:trace>
  <inkml:trace contextRef="#ctx0" brushRef="#br3" timeOffset="-110975.54">32247 8921 19 0,'4'6'9'0,"31"13"-4"0,-21-16 15 16,0 0-16-16,8 4 0 0,-1-1 2 15,-4 0 1-15,1 0-8 16,0 1 0-16,-1-1 5 16,1 0 1-16,0 4-2 15,3-1 0-15,-4 0-2 16,1-2 1-16,3-1-3 16,0-3 0-16,4 0-3 15,0 0 0-15,-1-3-4 16,1 0 1-16,-4 0-4 15,-3-3 0-15</inkml:trace>
  <inkml:trace contextRef="#ctx0" brushRef="#br3" timeOffset="-110734.38">32897 8977 22 0,'28'-6'11'0,"4"3"-6"15,-22 3 16-15,4 3-19 0,0 3 1 16,0 1 0-16,4-1 1 15,0 0-6-15,3 0 0 16,4-2 3-16,3-1 0 16,4-3-1-16,-1 0 0 15,1 0-1-15,-4-3 1 16,-7-4-1-16,1 1 1 16,2 0-3-16,-3 0 0 15,1-1-4-15,-1 4 1 16,-4 0-2-16,1 0 0 15</inkml:trace>
  <inkml:trace contextRef="#ctx0" brushRef="#br3" timeOffset="-110582.83">33690 9015 34 0,'29'9'17'0,"-8"-24"-21"16,-14 8 36-16,3 4-33 15,1-3 0-15,-4 0-18 16,-4-4 0-16</inkml:trace>
  <inkml:trace contextRef="#ctx0" brushRef="#br3" timeOffset="-107640.73">20126 8670 42 0,'4'3'21'0,"3"13"-11"0,-4-10 22 15,-3 7-30-15,0 6 0 16,0 9 1-16,0 6 0 15,-3 13-4-15,-1 7 0 16,-3 11 1-16,-4 1 1 16,4 10-3-16,4-7 0 15,-1-7-3-15,1-5 1 16,3-20-6-16,3-15 0 0,4-15-4 16,-7-20 1-16</inkml:trace>
  <inkml:trace contextRef="#ctx0" brushRef="#br3" timeOffset="-107369.46">20320 8576 39 0,'4'38'19'0,"-8"2"-17"15,4-27 34-15,-4 9-33 16,1 12 0-16,-4-2 2 15,0 5 1-15,-4 10-7 16,4-3 1-16,4 19 3 16,-1 0 1-16,8-4-3 15,6-5 1-15,1-4-4 0,-1-6 1 16,1-13-5-16,-4-12 0 16,0-13-5-16,-7-6 1 15,0-16-5-15,-7-2 0 16</inkml:trace>
  <inkml:trace contextRef="#ctx0" brushRef="#br3" timeOffset="-107173.68">20041 9075 44 0,'-14'22'22'0,"11"-19"-16"0,6-3 41 0,8 3-45 15,3-3 1-15,4 3-1 16,-1 0 1-16,11-3-5 15,15 0 1-15,10 0 0 16,3-3 1-16,1-3-9 16,-5-4 0-16,-2 1-8 15,-11-7 1-15</inkml:trace>
  <inkml:trace contextRef="#ctx0" brushRef="#br3" timeOffset="-106755.41">20645 9194 47 0,'-7'44'23'0,"3"-19"-18"0,4-19 37 16,0 0-41-16,0-3 1 15,0-6-1-15,0-6 0 16,4-10-2-16,3-12 1 15,3-4 1-15,-3-12 0 16,4-6-1-16,3 0 1 16,7-10-2-16,0-3 1 15,4 6-1-15,-4 7 1 16,0 9-1-16,0 7 1 16,-6 12-1-16,-1 6 0 15,0 12 0-15,-4 7 1 0,-3 10-2 16,0 9 1-16,-3 12-1 15,-4 0 1-15,0 13 0 16,0 6 0-16,4 1 0 16,-1 11 1-16,1 4 0 15,-1-6 0-15,-3-4-2 16,0-9 0-16,0-12-5 16,0-16 1-16,0-13-8 15,-3-19 1-15</inkml:trace>
  <inkml:trace contextRef="#ctx0" brushRef="#br3" timeOffset="-106561.53">20595 8974 39 0,'7'72'19'0,"25"-40"-11"0,-21-26 31 15,-1 0-36-15,8 1 1 16,14-7 1-16,13-7 1 15,12 1-9-15,3-3 0 16,0-7-4-16,-7-3 1 16,-22-3-9-16,-9 3 1 15</inkml:trace>
  <inkml:trace contextRef="#ctx0" brushRef="#br3" timeOffset="-105509.68">20246 7786 48 0,'11'0'24'15,"-15"3"-21"-15,4 0 40 0,-7 6-42 16,0 7 0-16,-7 3 0 15,3 3 1-15,-6 3-2 16,-5 13 0-16,-6 6 1 16,-7 9 0-16,0 13-1 15,-1-4 0-15,1 7-2 16,3-6 0-16,8-3-5 16,-1-16 0-16,11-10-9 15,7-21 1-15</inkml:trace>
  <inkml:trace contextRef="#ctx0" brushRef="#br3" timeOffset="-105298.11">19865 7711 42 0,'25'47'21'0,"31"53"-13"0,-42-78 30 16,4 12-36-16,-1 7 0 0,1 3 0 15,0 6 1-15,-1-9-6 16,-3 0 0-16,-3-13-2 16,0-6 1-16,-4-13-11 15,0-15 1-15</inkml:trace>
  <inkml:trace contextRef="#ctx0" brushRef="#br3" timeOffset="-104982.02">20331 7996 55 0,'0'9'27'0,"3"4"-24"0,1-10 47 16,3 0-48-16,0 0 1 15,7-3-1-15,11 0 0 16,10 0-4-16,7-6 0 16,-3 6-1-16,-4-6 0 15,-7 3-9-15,-10-4 1 16,-7 10-7-16,-11-3 1 0</inkml:trace>
  <inkml:trace contextRef="#ctx0" brushRef="#br3" timeOffset="-104756.33">20249 8200 35 0,'-10'22'17'0,"13"-13"-2"0,1-6 22 0,7 3-34 15,3-2 0-15,3-4 1 16,4 6 1-16,4-3-7 15,0 0 1-15,3 0 1 16,4-3 1-16,3 0-6 16,-3-3 0-16,-4-3-10 15,0-4 1-15,-3-11-1 16,-7-5 0-16</inkml:trace>
  <inkml:trace contextRef="#ctx0" brushRef="#br3" timeOffset="-104414.39">21234 7852 48 0,'3'-10'24'0,"22"-12"-28"0,-22 13 51 16,-3-4-46-16,-3 1 0 15,-4 6-1-15,-4-1 1 0,-10 7-2 16,-11-3 1-16,-3 9-1 16,-4 13 0-16,0 9-2 15,1 7 1-15,2 12-2 16,8 6 0-16,11 7-3 16,9 6 1-16,12-22 1 15,10-10 0-15,11-3 3 16,14-15 1-16,3-19 4 15,4-16 0-15,3-9 3 16,-3-19 0-16,-7 6-1 16,-11-12 0-16,-21-4-9 15,-14 7 0-15,-18-6-10 16,-3 6 1-16</inkml:trace>
  <inkml:trace contextRef="#ctx0" brushRef="#br3" timeOffset="-100809.74">11282 16249 39 0,'81'3'19'0,"-7"-43"-13"0,-56 21 19 0,-4-3-24 16,-7-9 0-16,-14-4 1 15,-14-6 1-15,-11 1-3 16,-17-7 1-16,-19-7 1 15,-13-2 0-15,-14-4-1 16,-4-3 1-16,-17 13-1 16,3 3 1-16,4 6-2 15,6 13 1-15,15 13 0 16,0 8 0-16,7 10-1 16,3 16 1-16,4 13 0 15,4 8 0-15,3 20-1 16,7 31 1-16,10 22 0 15,15 12 0-15,28 19 0 16,21 1 0-16,28-10-1 16,22-19 1-16,24-16-1 15,32-19 1-15,21-27-1 16,28-29 1-16,8-19-2 0,-26-25 1 16,-6-21 0-16,-18-26 1 15,-18-13-1 1,-13-5 0-16,-15-14-1 0,-11-2 1 15,-20-3-4-15,-22 9 1 16,-17 3-12-16,-22 18 1 16,-17 4-1-16,0 13 1 15</inkml:trace>
  <inkml:trace contextRef="#ctx0" brushRef="#br3" timeOffset="-99188.47">811 13502 31 0,'7'13'15'0,"-7"25"-5"0,0-23 16 15,0 10-24-15,0 4 1 16,0 8 3-16,0 23 1 16,-7 9-8-16,-3 12 0 15,-1 10 4-15,-10 19 0 16,10 6-3-16,-6-16 1 15,6-12-5-15,4-25 1 0,4-16-6 16,-4-13 1-16,7-15-6 16,7-25 1-16</inkml:trace>
  <inkml:trace contextRef="#ctx0" brushRef="#br3" timeOffset="-98933.88">1168 13493 32 0,'31'-3'16'0,"-13"12"-14"16,-18-9 25-16,0 7-27 16,-10 8 0-16,2 13 0 15,-2 10 1-15,-1 18-1 16,-6 17 0-16,6 2 0 15,8 13 1-15,-5-1-1 16,-2 4 1-16,10-9-5 16,-7-13 1-16,3-16-7 15,-3-12 0-15</inkml:trace>
  <inkml:trace contextRef="#ctx0" brushRef="#br3" timeOffset="-98689.79">878 14145 41 0,'11'13'20'0,"10"-10"-15"16,-10-3 35-16,-1 0-39 15,8 0 0-15,0 0 0 16,3-3 0-16,0-4-3 15,7-2 1-15,-3 0-3 16,10-4 0-16,-10 1-10 16,0 2 1-16</inkml:trace>
  <inkml:trace contextRef="#ctx0" brushRef="#br3" timeOffset="-98303.41">1535 14123 39 0,'10'-12'19'0,"-17"-7"-18"0,-3 13 28 15,-1-1-29-15,-7 1 0 16,-3 3 0-16,0 0 1 16,-11 6-1-16,-7 9 0 15,-10 26 0 1,10-3 1-16,7 2 0 16,15 4 0-16,6-6-1 15,11 2 0-15,18-12-1 16,7-3 1-16,3-16-1 15,4-6 0-15,3-12 0 16,-3-10 0-16,-11-9-5 16,0-7 1-16,-3-6-6 15,-1-6 0-15</inkml:trace>
  <inkml:trace contextRef="#ctx0" brushRef="#br3" timeOffset="-98001.8">1637 14167 34 0,'7'-19'17'0,"-4"-25"-15"0,-3 32 26 16,0-7-26-16,0-3 0 15,0 0 4-15,8 0 1 16,-8 0-8-16,10 7 1 16,1 5 4-16,10 4 0 0,0 0-3 15,7-1 0-15,0 1-5 16,4 0 1-16,-4 3-7 16,-6-4 0-16,-5 4-4 15,-6-3 0-15</inkml:trace>
  <inkml:trace contextRef="#ctx0" brushRef="#br3" timeOffset="-97763.18">2004 14123 52 0,'0'-6'26'0,"10"19"-38"15,-6-10 52-15,3 3-43 0,-7 0 0 16,7 0-12-16,-7-2 1 16,-7-4 9-16,7-13 1 15</inkml:trace>
  <inkml:trace contextRef="#ctx0" brushRef="#br3" timeOffset="-97583.92">2025 13894 30 0,'0'10'15'0,"11"-23"-17"0,-4 10 20 0,-4 0-21 15,4-3 1-15,-7-4-13 16,0-2 1-16</inkml:trace>
  <inkml:trace contextRef="#ctx0" brushRef="#br3" timeOffset="-97191.93">2184 13869 36 0,'21'16'18'0,"-11"-13"-17"0,-2-6 32 16,6 3-30-16,10-3 0 16,8 3 0-1,7-3 0-15,-7 3-4 0,6 3 0 16,-16 0 3-16,-1 3 1 15,-4 0-3-15,-6 7 1 16,-7 6-2-16,-8 3 1 16,-7 0-2-16,-6-3 1 0,-4-4-1 15,-1 1 0-15,1 6 0 16,4-3 1-16,-1 3 0 16,4 3 1-16,7 0 0 15,3 3 0-15,8 3 0 16,6-2 1-16,8-4-2 15,10-3 0-15,-7-7-6 16,1-5 1-16,-5-10-6 16,-13-13 1-16</inkml:trace>
  <inkml:trace contextRef="#ctx0" brushRef="#br3" timeOffset="-96997.65">2261 14164 43 0,'11'28'21'0,"10"-34"-20"15,-10 6 39-15,-1 0-39 16,11-6 0-16,8-1 0 0,-1 1 1 16,-3 0-6-16,-1-7 1 15,-10 1-10-15,4 2 1 16</inkml:trace>
  <inkml:trace contextRef="#ctx0" brushRef="#br3" timeOffset="-96728.15">2695 14311 53 0,'14'16'26'0,"-3"-13"-32"0,-11-3 41 0,0 0-45 16,0 0 0-16,0-6-17 15,-7-3 1-15</inkml:trace>
  <inkml:trace contextRef="#ctx0" brushRef="#br3" timeOffset="-96051.34">3260 14249 37 0,'10'12'18'0,"18"-9"-11"16,-24-6 24-16,7-3-28 0,-1-10 1 16,4-6 0-16,7-12 0 15,1-16-6-15,6-13 1 16,-7-19 3-16,-3 1 0 15,3-4-3-15,0 4 0 16,-3-1-1-16,3 10 1 16,-7 6-1-16,0 13 1 15,-3 12-1-15,-1 7 0 16,1 18 1-16,-8 10 1 16,4 12-1-16,4 10 1 15,-11 12-1-15,0 6 1 16,7 42 0-1,4 8 0-15,-8-2-3 16,4-1 1-16,-3-15-7 16,3-9 1-16,-7-13-4 15,0-16 1-15</inkml:trace>
  <inkml:trace contextRef="#ctx0" brushRef="#br3" timeOffset="-95600.34">3500 13813 28 0,'-4'12'14'0,"8"-5"-6"0,3-4 23 16,-4-3-27-16,4 3 0 16,7-3 3-16,4 3 0 15,0-3-9-15,-4 3 0 16,14-3 6-16,4 0 0 15,14-6-2-15,-8 3 1 16,5-4-2-16,-1 1 0 16,-7 0-1-16,-3 3 1 15,-11-3-2-15,-3 6 1 16,-15 0-1-16,-6 3 1 16,-4 3-1-16,-7-3 1 15,-11 0-1-15,0 7 1 0,-3-1-2 16,-4 4 1-16,8 2 0 15,2 1 0-15,8 0 0 16,7-1 1-16,-3 1 0 16,10 3 0-16,3 0 1 15,11-1 1-15,-3 8-2 16,3-1 1-16,-3 0-1 16,-1-3 0-16,-3 0-3 15,-7 0 1-15,0-4-5 16,-10 1 0-16,-1 0-7 15,-10-10 1-15</inkml:trace>
  <inkml:trace contextRef="#ctx0" brushRef="#br3" timeOffset="-95344.86">4124 13992 30 0,'0'34'15'0,"-18"-3"-8"0,11-18 21 15,-3 6-26-15,-4 6 1 16,-11 6 1-16,4 7 0 0,7 15-5 16,-11 4 0-16,11 2 3 15,-7-9 0 1,10-25-13-1,4-18 0-15</inkml:trace>
  <inkml:trace contextRef="#ctx0" brushRef="#br3" timeOffset="-95165.96">3955 13985 40 0,'21'38'20'0,"7"-4"-19"15,-17-27 27-15,-1 5-28 16,1 1 0-16,-1 2 0 16,-10 4 0-16,4 0-3 15,3 0 1-15,-7-3-9 16,0-10 1-16</inkml:trace>
  <inkml:trace contextRef="#ctx0" brushRef="#br3" timeOffset="-94536.63">4209 14048 49 0,'10'41'24'0,"-3"-26"-27"0,0-15 41 0,-7 4-38 16,4-1 1-16,3 0-2 15,-7 0 1-15,0-3-1 16,0-6 1-16,11-7-1 15,-11 1 1-15,3-4-1 16,4 0 1-16,-3-3-1 16,3 4 0-16,0 2 1 15,3 1 0-15,-6 5-1 16,3 7 0-16,3 4 0 16,1 2 0-16,-7 3 0 15,3-2 1-15,0-1-2 0,-4-3 1 16,-3 0 0-16,0-3 1 15,0 0-1-15,0 0 1 16,0-3-1-16,-3-3 0 16,3-1 0-16,0 1 0 15,0 6 0-15,0 0 1 16,0 0 0-16,10-6 0 16,4 6 0-16,4 6 1 15,0-3-1-15,-4 4 1 16,3-1-1-16,1 0 1 15,-4 0-1-15,4 7 1 0,-8-1-2 16,1 1 1-16,0 3-5 16,-1-4 1-16,1-2-7 15,-4-4 0 1</inkml:trace>
  <inkml:trace contextRef="#ctx0" brushRef="#br3" timeOffset="-94354.72">4784 14242 40 0,'10'44'20'0,"8"-47"-22"16,-18 6 32-16,0-3-35 0,-7 0 1 16,-7-6-18-16,7-3 1 15</inkml:trace>
  <inkml:trace contextRef="#ctx0" brushRef="#br3" timeOffset="-89385.82">22726 6086 34 0,'7'10'17'0,"-95"71"-10"16,45-62 18-16,-20 15-22 15,-29 7 1-15,-28-9 2 16,-7-10 0-16,-17-7-7 15,-12-9 0-15,1-6 4 16,7 0 1-16,7 7-2 16,7-1 1-16,14 7-3 15,14-4 1-15,14 4-4 16,8-4 1-16,13-3-6 16,4 0 0-16,0-12-7 0,14-6 1 15</inkml:trace>
  <inkml:trace contextRef="#ctx0" brushRef="#br3" timeOffset="-88814.13">21146 6155 28 0,'31'6'14'0,"-13"-9"-8"0,-15-3 19 0,-3 0-23 15,0 0 0-15,-7-1 4 16,-10 4 0-16,-15 6-6 15,-14 7 1-15,-17 2 3 16,-8 4 1-16,-10 3-2 16,-7-1 1-16,-4 11-5 15,7 8 1-15,4-5-3 16,7-1 1-16,7-3-2 16,14 4 1-16,11-4-1 15,14 3 1-15,17-3 2 0,18 7 0 16,14-10 1-16,22 6 1 15,13 4 1-15,11 6 0 16,-7-7 1-16,4 10 0 16,-4 3 0-16,-8-3 0 15,-13-3-2-15,-3-13 1 16,-12-3-1-16,-10-6 0 16,-3-10-1-16,-11-9 1 15,3-15 1-15,1-10 0 16,3-19 0-16,0-22 1 15,-3-16-2-15,6-18 1 0,1-10-14 16,-8 0 0-16,-6-24-3 16,-1 8 0-16</inkml:trace>
  <inkml:trace contextRef="#ctx0" brushRef="#br3" timeOffset="-84206.68">2981 4430 8 0,'0'7'4'0,"4"-26"-1"0,3 19 4 16,0-13-2-16,3 7 0 16,1 0 7-16,-1 0 0 15,-6 6-13-15,3-7 1 16,0 14 8-16,4 2 1 15,-8 7-2-15,4 9 0 16,4 19-4-16,-1 12 1 16,-6 29-3-16,3 25 1 15,-7 28-1-15,-7 25 0 16,3 22-1-16,-6 3 0 0,-8-3 0 16,4-22 0-16,-4-13-2 15,-3-15 1-15,11-25-4 16,-8-16 0-16,7-16-6 15,4-24 0-15,4-26-1 16,-4-16 0-16</inkml:trace>
  <inkml:trace contextRef="#ctx0" brushRef="#br3" timeOffset="-82989.29">3189 4252 19 0,'4'25'9'0,"20"19"-5"0,-10-38 15 16,4 7-18-16,-7-4 1 16,6-3 2-16,8-9 1 15,10 0-6-15,8-3 1 16,17-1 3-16,7 1 0 16,24 0-1-16,19 6 1 0,27 0-2 15,26-3 1 1,6-13-2-16,18 0 1 0,10-6-1 15,-3-12 0-15,22-10-1 16,-8 0 1-16,18 0-2 16,3 3 0-16,0 7 0 15,8 9 0-15,-8 6-1 16,7 10 1-16,-14-1 0 16,-3-5 1-1,67-23 3 1,-43-15 0-16,-49 9 0 15,-31 6 0-15,-22 4 0 16,-25 2 0-16,-24 10-3 16,-18 7 0-16,-14 11-3 15,-11-2 1-15,-13 6-3 16,-15 0 1-16,-11 6-1 16,-13 7 1-16,-8 12 1 0,-17 10 1 15,0 9 1-15,-4 9 1 16,11 25 2-16,-4 26 1 15,11 18 2-15,7 13 0 16,4 15 1-16,6 20 1 16,1 2-1-16,3 4 0 15,-4 3-2-15,-3-10 0 16,0-3-1-16,-3-12 0 16,-8-1-2-16,0-24 1 15,-3-4-1-15,-10-15 0 16,-1-10 0-16,-14-2 1 15,0-17-2-15,1-9 0 16,-5-9 2-16,-17-10 1 0,-7-18 1 16,-32-13 0-16,-13-10 1 15,-37-12 0-15,-34-6 0 16,-53-22 1-16,-50-10-4 16,-25 4 1-16,-38-7-9 15,0 6 1-15,-29-5-7 16,8 2 0-16</inkml:trace>
  <inkml:trace contextRef="#ctx0" brushRef="#br3" timeOffset="-81263.73">10291 5907 40 0,'35'-3'20'0,"53"-15"-7"16,-60 8 21-16,25-6-32 15,18-6 0-15,27-3 2 16,33 3 0-16,24-3-5 16,22-6 0-16,10 3 1 0,28 9 1 15,-4 6-6-15,-13 7 1 16,-18 6-6-16,-21 3 1 16,-25 0-6-16,-25 1 0 15</inkml:trace>
  <inkml:trace contextRef="#ctx0" brushRef="#br3" timeOffset="-80949.06">10209 6089 47 0,'11'25'23'0,"81"1"-16"15,-50-17 42-15,36 3-45 16,31 1 1-16,36-4 0 16,31-9 0-16,39-9-8 15,7-10 1-15,11 7 2 16,-14-10 0-16,-11 6-7 15,-28 7 0-15,-28 5-10 16,-36 8 1-16,-28 5-2 16,-17 10 0-16</inkml:trace>
  <inkml:trace contextRef="#ctx0" brushRef="#br3" timeOffset="-77644.58">23343 3668 34 0,'4'-6'17'0,"21"-28"-8"0,-11 31 17 16,7-7-24-16,14 1 0 15,22 9 5-15,24 0 0 16,25 9-7-16,38-9 1 16,40 0 5-16,31 0 1 0,35-6-2 15,18-3 0 1,15 5-3-16,9-5 1 15,-2 0-4-15,-15-7 1 0,-39 6-2 16,-35 1 1-16,-42 3-2 16,-43 12 0-16,-38 7-2 15,-43 12 1-15,-28 9-5 16,-31 10 0-16,-36 3-6 16,-14-3 0-16</inkml:trace>
  <inkml:trace contextRef="#ctx0" brushRef="#br3" timeOffset="-76218.29">24049 517 25 0,'7'-9'12'0,"-4"18"-1"15,1-9 12-15,-4 0-21 0,4 9 1 16,-8 1 1-16,0-1 1 16,-6 7-6-16,-1 12 0 15,-3-9 4-15,-3 9 0 16,-8 16-1-16,-7 9 0 16,-3 16-1-16,3-12 0 15,0 12-2-15,4 3 0 16,3-16-6-16,4-2 1 15,0-14-6-15,10-11 0 16</inkml:trace>
  <inkml:trace contextRef="#ctx0" brushRef="#br3" timeOffset="-75969.86">23710 624 30 0,'18'9'15'0,"-1"29"-7"16,-13-32 23-16,3 3-31 15,0 4 1-15,0 6 0 16,-3 6 0-16,3-6-3 16,-4-4 0-16,4 4-7 15,0-3 1-15,-7-7-3 16,7 1 0-16</inkml:trace>
  <inkml:trace contextRef="#ctx0" brushRef="#br3" timeOffset="-75678.69">24229 787 35 0,'14'0'17'0,"14"-10"-13"0,-14 1 33 0,7-1-36 16,8-5 1-16,2 5-1 15,1 1 0-15,-4 0-3 16,1 9 0-16,-12-7-5 16,1 4 0-16,-8 13-5 15,-10-10 0-15</inkml:trace>
  <inkml:trace contextRef="#ctx0" brushRef="#br3" timeOffset="-75420.39">24691 708 30 0,'7'7'15'0,"-3"27"-8"0,-4-31 23 16,0 13-28-16,0-7 0 15,-4 10 0-15,-3 6 1 16,0-6-6-16,3 0 1 16,4-4-3-16,0 4 0 0,0-9-6 15,0-10 0-15</inkml:trace>
  <inkml:trace contextRef="#ctx0" brushRef="#br3" timeOffset="-75226.47">24578 520 25 0,'11'0'12'0,"6"-9"-12"15,-13 6 17-15,3 3-23 16,0-7 1-16,0 7-9 15,-7 0 1-15</inkml:trace>
  <inkml:trace contextRef="#ctx0" brushRef="#br3" timeOffset="-74371.08">25012 276 31 0,'0'37'15'0,"-7"10"-12"0,3-37 28 16,1 12-31-16,-1 6 0 15,-3-9 0-15,0 6 0 16,0 9 0-16,4 13 0 0,-1-3 0 16,4 9 1-16,0-9 0 15,4-6 0 1,-1-4 1-16,1-5 0 0,-1-4-1 15,1-16 1-15,-4 1-1 16,-4-10 1-16,1-7-2 16,-4-2 1-16,-7-4-1 15,-8-2 1-15,-2-1-1 16,-1 3 0-16,-3 4-1 16,0-7 1-16,-4 7 0 15,4 3 0-15,3 6 0 16,0 12 0-16,8 7 0 15,2 0 0-15,8 6 0 16,0-3 1-16,4 3-1 16,6-6 1-16,8-4-1 15,3 4 0-15,4-3 0 16,6-7 1-16,5 1-1 16,6-1 0-16,4 1-6 0,-4-10 0 15,-3 9-6-15,-11-9 0 16</inkml:trace>
  <inkml:trace contextRef="#ctx0" brushRef="#br3" timeOffset="-74159.27">25185 903 37 0,'-4'15'18'0,"11"-2"-21"16,-3-13 29-16,-1 0-31 15,4-3 0-15,-3-3-14 16,-8-4 0-16</inkml:trace>
  <inkml:trace contextRef="#ctx0" brushRef="#br3" timeOffset="-73967.74">25090 655 36 0,'3'31'18'0,"25"-21"-20"0,-21-10 28 16,7 3-27-16,1-6 1 15,2 12-4-15,1-9 1 16,3-6-4-16,0 6 0 15,0-3-3-15,-3 3 1 16</inkml:trace>
  <inkml:trace contextRef="#ctx0" brushRef="#br3" timeOffset="-73724.58">25471 937 36 0,'3'3'18'0,"4"-6"-27"15,-7-6 36-15,0-1-27 16,-3-5 0-16,-1-4 0 16,1 0 1-16,-1-3-1 15,4 3 1-15,4 1 1 16,6-1 0-16,8 3 0 16,3 3 0-16,4-2 0 15,-4 5 0-15,7 1-6 16,4 3 1-16,-4 3-8 15,-14-4 1-15</inkml:trace>
  <inkml:trace contextRef="#ctx0" brushRef="#br3" timeOffset="-73215.61">26737 3 29 0,'0'0'14'0,"-7"15"-5"15,3-11 19-15,-3 11-27 16,-3 1 0-16,-4 3 1 16,-7 6 0-16,-8 3-3 0,-2 16 1 15,2 0 2 1,1 31 0-16,7-6-1 0,7 6 0 16,10 23 1-16,15 14 0 15,7-14-1-15,6-14 0 16,4-5-4-16,1-26 0 15,-5-18-9-15,-2-7 1 16</inkml:trace>
  <inkml:trace contextRef="#ctx0" brushRef="#br3" timeOffset="-72840.75">26935 642 39 0,'7'63'19'0,"3"-10"-17"15,1-34 27-15,-4 0-29 16,0 6 1-16,0 3-1 15,4 1 1-15,-4-4 1 16,3-10 0-16,1-2 2 16,-1-7 0-16,1-12 0 15,0-7 1-15,3-12 0 16,7-12 1-16,0-17-3 16,7-8 1-16,-3 11-3 15,0-5 1-15,-4-4-7 0,0 13 0 16,0 7-9-16,0 2 0 15,-7 10-4-15,0 9 1 16</inkml:trace>
  <inkml:trace contextRef="#ctx0" brushRef="#br3" timeOffset="-72406.39">27312 991 48 0,'4'28'24'0,"17"-28"-27"0,-14-10 46 0,3-8-42 16,5-11 1-16,2-5-1 15,4-20 1-15,4 1-3 16,3-6 0-16,-3 12 1 15,3-16 1-15,0 0-2 16,-3 0 1-16,0 10-1 16,-4 0 0-16,0 18-2 15,-3 1 1-15,-4 12-3 0,-7 16 1 16,0 6-2 0,-4 6 1-16,-3 13 0 0,0 9 0 15,0-3 2-15,-3 13 1 16,-1 15 2-16,1-9 1 15,-1 19 1-15,4-1 0 32,0 1 0-17,0-7 1-15,0-2-3 0,0-14 0 0,0-2-6 0,4-13 1 16,-4-12-6-16,-7-7 1 16</inkml:trace>
  <inkml:trace contextRef="#ctx0" brushRef="#br3" timeOffset="-72131.46">27333 730 33 0,'11'32'16'0,"14"21"-9"0,-15-47 27 0,4 4-31 0,4-10 1 0,7 9 0 15,10-9 0-15,4 0-7 16,3-9 1-16,7-1-1 15,4-5 1-15,-3-4-11 16,-8-6 0-16</inkml:trace>
  <inkml:trace contextRef="#ctx0" brushRef="#br3" timeOffset="-71889.61">28060 250 30 0,'14'66'15'0,"11"3"-2"0,-11-44 17 16,14 4-27-16,7 15 0 15,4 18-1-15,-4 20 1 0,-3 6-5 16,-7-10 1-16,-11-15 1 15,-14 9 1 1,-21-9-14-16,-21-7 1 0</inkml:trace>
  <inkml:trace contextRef="#ctx0" brushRef="#br3" timeOffset="-70710.19">23968 1643 46 0,'-4'12'23'0,"-6"29"-18"0,6-28 24 0,-6 9-29 16,-1-4 0-16,-7 17 0 15,-10 6 1-15,-7-1-1 16,-8 7 0-16,1 4-2 16,3-7 0-16,4-7-6 15,7-9 1-15,3 1-6 16,0-14 1-16</inkml:trace>
  <inkml:trace contextRef="#ctx0" brushRef="#br3" timeOffset="-70444.33">23710 1774 41 0,'21'48'20'0,"11"-14"-16"0,-21-21 35 16,3 8-38-16,3 8 1 16,5-1-1-16,2 6 0 15,1 4-3-15,0 6 1 16,-4-16-3-16,-3-12 1 16,-4 0-8-16,0-7 0 15,-7-9-2-15,0-16 0 16</inkml:trace>
  <inkml:trace contextRef="#ctx0" brushRef="#br3" timeOffset="-70093.48">24028 1890 44 0,'10'22'22'0,"1"-3"-21"0,-1-22 44 0,5 3-43 15,6 3 0-15,3 4-1 16,12-7 1-16,6 0-6 16,4 0 1-16,0 0-7 15,-11 0 1-15,-14 0-6 16,-7-7 1-16</inkml:trace>
  <inkml:trace contextRef="#ctx0" brushRef="#br3" timeOffset="-69478.13">25107 1458 44 0,'0'0'22'0,"-14"25"-21"0,11-16 39 15,-4 16-40-15,-1-3 1 16,-6 0 0-16,-3 10 1 16,-8 11-3-16,-3 17 1 15,0 3 0-15,-1 3 1 16,8 3 0-16,7 0 0 15,0-25 0-15,7-7 0 16,3-2 0-16,4-7 1 16,0-19-1-16,-3-9 0 0,-4-6-1 15,0-7 1-15,-7-2-2 16,0-4 1-16,-4 0-2 16,-3-6 1-16,-8 6-3 15,5-6 1 1,-4 13-1-16,-1-1 1 0,1 13-1 15,3 3 0-15,4 7 1 16,4-1 1 0,3 4 2-16,6 9 0 0,5 6 1 15,3 0 0-15,3 0 1 16,12-3 1 0,6 0-1-16,3-3 0 15,1-3 0-15,3 3 0 0,4-9-5 16,3-4 0-16,4-3-11 15,-7-6 1-15</inkml:trace>
  <inkml:trace contextRef="#ctx0" brushRef="#br3" timeOffset="-69139.75">25139 2123 41 0,'-14'37'20'0,"3"-15"-20"0,11-22 28 0,4 3-28 15,-4-9 1-15,0 12-5 16,3-3 1-16,-3-3-6 16,4-9 1-16,-8-10-3 15,-3 0 0-15</inkml:trace>
  <inkml:trace contextRef="#ctx0" brushRef="#br3" timeOffset="-69030.83">25058 1803 31 0,'14'28'15'0,"0"25"-17"0,-7-47 29 0,4 4-30 16,3-1 0-16,3-6-3 15,5 4 0-15,2 2 2 16,5-6 0-16,-5 4-5 16,-3-7 1-16</inkml:trace>
  <inkml:trace contextRef="#ctx0" brushRef="#br3" timeOffset="-68748.98">25548 2123 38 0,'4'18'19'0,"-4"-18"-27"0,0-6 42 16,-4-6-34-16,1-4 1 0,-1-3-1 15,1-3 1-15,-1 3-1 16,1 0 1-16,3 1 2 16,3-1 0-16,4 0 1 15,7 0 0-15,4 4 0 16,0-1 1-1,38-6-8 1,-7 6 0-16,-6 7-10 16,-15-7 0-16</inkml:trace>
  <inkml:trace contextRef="#ctx0" brushRef="#br3" timeOffset="-68343.21">26748 1386 27 0,'7'-13'13'0,"-18"13"-1"15,11 0 11-15,0 0-21 16,-3 9 1-16,-4 1 4 15,-4-1 1-15,-7 10-9 16,1-3 1-16,-8 12 5 16,4 7 0-16,-4 12-2 15,4 9 1-15,3 22-2 16,11 13 0-16,7 3-1 16,7 4 0-16,7-17-3 15,4-9 1-15,7-25-7 16,-1-22 1-16,5-18-8 15,-5-7 1-15</inkml:trace>
  <inkml:trace contextRef="#ctx0" brushRef="#br3" timeOffset="-68081.36">27012 1420 34 0,'14'35'17'0,"-21"37"-11"0,7-53 22 0,-3 6-26 0,-1 19 1 0,1 3 2 16,-1 22 1-16,1 6-7 16,-1 6 0-16,1-2 4 15,3-1 1-15,0-6-3 16,3-15 1-16,1-17-8 15,6-21 0-15,4-16-8 16,0-12 1-16</inkml:trace>
  <inkml:trace contextRef="#ctx0" brushRef="#br3" timeOffset="-67826.51">27301 1257 45 0,'11'0'22'0,"0"41"-20"0,-11-19 35 0,-7 6-36 15,3 19 0-15,-3 3 0 0,-4 13 0 16,1 9-2-16,-4 16 1 16,3 12 0-16,8-3 1 15,3-24-1-15,0-17 0 16,3-6-3-16,1-15 0 15,-1-17-8-15,-3 1 0 16,-10-19-3-16,-8-19 1 16</inkml:trace>
  <inkml:trace contextRef="#ctx0" brushRef="#br3" timeOffset="-67525.63">26920 1865 45 0,'22'47'22'0,"13"-40"-22"0,-17-7 43 0,6 0-43 16,12-10 1-16,6 4-1 15,4-7 0-15,10 7-3 16,8-13 0-16,-1 1-8 16,-3-4 1-16,-14 0-4 15,-4-7 0-15</inkml:trace>
  <inkml:trace contextRef="#ctx0" brushRef="#br3" timeOffset="-67220.8">27538 2286 39 0,'3'65'19'0,"1"-39"-21"0,-4-26 35 15,7-13-32-15,0-3 1 16,4-18 3-16,3 6 0 16,3-19-6-16,5-13 0 15,2-22 3-15,4-5 1 16,-3 5-2-16,-4-6 0 0,0-3-1 16,1-3 0-1,-5 10-1-15,-3 12 1 16,-3 12-1-16,0 22 0 0,-4 4 0 15,3 24 0-15,-3 20 0 16,0 15 0-16,-7 19 0 16,0 3 0-16,0 12 2 15,0 14 0-15,-3 11-1 16,-1 1 1-16,1-4-1 16,3-8 0-16,0-26-3 15,-4-7 1-15,1-8-8 16,-1-1 0-16,-3-12-3 15,-7-19 1-15</inkml:trace>
  <inkml:trace contextRef="#ctx0" brushRef="#br3" timeOffset="-66953.88">27464 1919 25 0,'7'19'12'0,"0"-10"2"0,0-6 18 0,4 10-29 0,3-13 1 16,7 3 1-16,3 3 1 16,12-6-8-16,6 0 0 15,4 0 4-15,7-9 0 16,7-7-5-16,-4-3 0 16,1-9-9-16,-1 3 0 0,-6-13-1 15,-8-3 0-15</inkml:trace>
  <inkml:trace contextRef="#ctx0" brushRef="#br3" timeOffset="-66708.02">28056 1285 32 0,'11'44'16'0,"21"50"-11"16,-18-72 30-16,14 6-33 16,11-2 0-16,3 5 1 15,4 13 0-15,0 6-4 16,-11 13 0-16,-7 12 2 0,-13 19 0 16,-15 0-3-16,-15 19 0 15,-27 9-10-15,-21 13 0 16</inkml:trace>
  <inkml:trace contextRef="#ctx0" brushRef="#br0" timeOffset="131715.7">12210 10097 10 0,'46'-38'5'0,"-11"-6"-2"0,-28 29 5 0,-4-14-8 16,-3-5 0-16,-3-7 0 15,-11-9 0-15,-7 0-1 16,-18-7 1-16,-18-5 1 15,-6 2 0-15,-11 1 0 16,-14-1 1-16,-15 7-1 16,-10 2 1-1,-95-14 0 1,18 2 1-16,6 13-2 16,1 9 0-16,3 6 0 0,0 10 0 15,-7 7-1-15,0 5 1 16,4 7-1-16,-1 6 0 15,8 6 0-15,3 0 1 16,4 13-1-16,3 0 0 16,18 9 0-16,-1 0 1 15,8 10-1-15,0 15 1 16,11-3-1-16,6 13 1 16,11 0-2-16,11 9 0 15,-4 10-1-15,14 5 0 16,4 4-1-16,11 3 0 0,10 0 1 15,10 4 0-15,11-1 2 16,8 0 0-16,9 0 1 16,12-9 0-16,6 3 2 15,11 3 0-15,14 6-1 16,18-5 1-16,7-1 0 16,10-7 0-16,11 1-2 15,11-6 0-15,13-7-1 16,8-3 1-16,7-3-1 15,10-9 0-15,1-7 0 16,13 0 1-16,8 7 0 16,10-7 1-16,10-6-1 15,12-3 0-15,13-6-1 16,7-1 0-16,8-5 0 16,-18-7 0-16,0 0-1 0,0-9 1 15,-11-1 0-15,-3-5 0 16,3-1 0-16,-3-3 0 15,-4-9 0-15,14-9 1 16,0-13 0-16,-3-7 1 16,11-12-1-16,-12-6 1 15,-16-9 0-15,-19-10 1 16,-24-7-2-16,-14-2 1 16,-11-7-1-16,-11-6 0 15,-17-15-1-15,-7-10 0 16,-11-13 0-16,-13-9 1 15,-12-15-1-15,-10 5 0 0,-10 1-1 16,-12 9 1 0,-16 3-1-16,-15 6 0 0,-21 1-5 15,-18-1 1-15,-17 1-4 16,-22-10 0-16</inkml:trace>
  <inkml:trace contextRef="#ctx0" brushRef="#br0" timeOffset="133607.87">12495 13963 8 0,'-42'-69'4'0,"-14"13"-3"16,38 37 5-16,-10-3-5 15,-8 3 1-15,-13-3 3 16,-14-6 0-16,-8-3-6 15,-7-1 1-15,-13 1 3 16,-19-3 1-16,-6-7-2 16,3 6 1-16,-7 1-1 0,-7-1 1 31,-56 4-2-31,10 0 1 16,0 2-1-16,18 4 1 15,-8 3-1-15,-13 22 0 16,7 7-1-16,-11 11 1 15,-4 8-2-15,15-1 1 16,7 0-1-16,7-3 1 0,6-10 0 16,8 4 0-16,14 0 2 15,-3 6 0-15,6 3 0 16,-3 6 1-16,7 0-1 16,4 13 1-16,3 10-2 15,4-4 1-15,-1 0-4 16,-10 0 1-16,22 0-2 15,2-3 0-15,12 3-1 16,2 7 0-16,19 2 0 16,7 7 1-16,13-3 1 15,19 9 1-15,6-3 1 16,25 3 0-16,11 0 1 16,17 4 1-16,25 2 0 15,21-6 0-15,25-3 1 16,21-6 0-16,28-4-1 15,21-15 0-15,22-9-1 16,21-13 0-16,-4-10-1 0,4-5 0 16,-4-7-1-16,-4 0 0 15,5-4 0-15,-22-2 0 16,3-6 0-16,-3-1 0 16,-14-12 0-16,7-6 1 15,-7-10 0-15,-4-12 0 16,4-4 0-16,-10-9 0 15,-15-9 1-15,-17-16 1 16,-19-6-1-16,-13 0 0 16,-14-16 0-16,-18 3 1 0,-21 0-2 15,-28 7 1-15,-18 9-7 16,-18 12 1-16,-10 7-4 16,-25 6 1-16</inkml:trace>
  <inkml:trace contextRef="#ctx0" brushRef="#br0" timeOffset="-66246.25">7564 4227 14 0,'21'-41'7'0,"7"-41"1"0,-21 67 8 16,-14-14-15-16,-7 1 0 16,-4 3 1-16,-6-3 1 15,-12 12-4-15,-24 7 1 16,-17 18 1-16,-12 4 1 16,-2 9-2-16,-12 12 0 15,5 7-1-15,-12 3 1 16,4 9-1-16,15 1 1 0,10 8 0 15,-1 4 0-15,5 22 1 16,-8 19 0-16,15 5-1 16,-4 14 1-16,3-1-3 15,-3 10 0-15,14 0-4 16,14 6 1-16,7 10-2 16,15-13 0-16,2 3 5 31,-59-182 2-31,247 270 2 15,-71-79 1-15,29-37 3 16,27-16 0-16,19-31 1 16,3-12 0-16,-4-17-5 15,-24-15 0-15,-8-16-2 16,-6-12 1-16,-11-10-1 16,-7-18 0-16,-8-10 1 15,-13-19 0-15,-18-34 1 16,-14-9 0-16,-7-14 0 0,-7-27 1 15,-11-16 0-15,-21-13 1 16,-7-15-1-16,-7-3 0 16,-21-4-1-16,-21 7 1 15,-18 15-2-15,-18 13 1 16,-10 6-2-16,-18 16 0 16,-24 22-8-16,-8 22 1 15,-13 28-5-15,2 38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2-09T17:26:31.931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2755 5710 45 0,'7'0'22'0,"32"-41"-10"0,-18 13 23 0,0-13-33 16,15-15 0-16,-1-16 1 15,0-10 1-15,8-15-6 16,6-4 1-16,-10 4 2 16,10-3 1-16,-7 9-2 15,-3 9 1-15,0 4-2 16,0 12 0-16,-14 13 0 15,-1 9 0-15,-10 16-2 16,4 9 1-16,-14 13-1 16,-4 15 0-16,-4 19 0 15,-3 19 0-15,-4 19 1 16,1 22 1-16,-1 9 1 0,4 7 1 16,4 2 0-16,-8-2 0 15,11-10 0-15,0-9 0 16,0-13-2-16,0-16 0 31,11-25-4-31,-1-12 1 16,8-25-8-16,-8-3 0 15,-10-16-2-15,-7-4 1 16</inkml:trace>
  <inkml:trace contextRef="#ctx0" brushRef="#br0" timeOffset="213.16">2900 5321 53 0,'-7'3'26'0,"17"0"-29"15,-3-6 56-15,4 0-50 16,7-3 1-16,6 0 2 16,15-1 0-16,11-2-8 15,10-10 0-15,7 6 3 16,-7 4 1-16,-11-3-9 15,0-1 1-15,-17 4-13 16,-14-4 0-16</inkml:trace>
  <inkml:trace contextRef="#ctx0" brushRef="#br0" timeOffset="886.39">5002 5528 45 0,'0'28'22'0,"4"-9"-12"0,-4-13 28 16,3 4-36-16,1-1 1 15,-4-3 0-15,4-2 0 16,-1-11-4-16,8-5 0 16,-11-7 3-16,3-12 0 15,4-10-2-15,4 0 0 0,-1 0 0 16,-3 4 1-16,8-1-1 15,6 4 1-15,0 18-2 16,4-6 0-16,-4 9-3 16,-4 10 0-16,8 0-10 15,-4 0 0-15,4 6-2 16,7 3 0-16</inkml:trace>
  <inkml:trace contextRef="#ctx0" brushRef="#br0" timeOffset="1532.88">5641 5233 43 0,'0'13'21'0,"-7"6"-19"16,0-16 40-16,0 6-42 0,-11 1 0 16,-3-1 0-16,0 4 1 15,-11 2-4-15,7 7 1 16,1 3-1-16,2 0 1 15,5 0-1-15,-1 4 0 16,15-7 0-16,3-4 0 16,3-2 2-16,8-10 0 15,-1 1 1-15,4-4 0 16,1-3-1-16,2-10 1 16,-6 4-1-16,3-3 0 15,4-4-2-15,-1 4 1 16,-3-4 0-16,4 4 0 15,0-1-1-15,-8 4 1 0,4 0 1 16,0 9 1-16,1 0 0 16,2 6 0-16,-6 10-1 15,3-3 0-15,0-3 1 16,0-1 0-16,0-3-2 16,0-2 1-16,4-4 1 15,3-6 1-15,-3-13 1 16,13-12 1-16,1-10 1 15,14-12 0-15,0-10 0 16,0-15 0-16,-14-9-2 16,-4-14 1-16,-11-8-2 15,-6 2 1-15,-18 1-2 16,0 12 1-16,-7 3-1 16,-7 13 1-16,-4 6-1 15,0 22 1-15,1 25-1 16,-1 28 0-16,-3 3 0 0,6 29 0 15,1 22 1-15,7 31 0 16,11 18 0-16,10 20 1 16,7-7-1-16,7-9 0 15,4-22-3-15,-11-22 1 16,3-19-7-16,-2-22 0 16,-12-18-5-16,-10-20 0 15</inkml:trace>
  <inkml:trace contextRef="#ctx0" brushRef="#br0" timeOffset="1878.46">5697 5042 38 0,'22'31'19'0,"20"-9"-15"0,-32-19 33 0,12 1-33 15,2-1 0-15,8 0 1 16,0 0 1-16,14 0-9 15,-11-3 1-15,4-3 4 16,0 0 0-16,-1-3-6 16,1-1 0-16,0 1-4 15,-14 3 0-15,-1 3-1 16,-2 0 0-16,-12 3 1 16,1 0 0-16,-4 10 4 15,-7-4 0-15,0 7 6 16,0 9 0-16,-4 6 1 15,1-3 1-15,3 4 0 16,0-4 1-16,0 0-2 0,0 0 0 16,3-9-6-16,1 0 1 15,-1-13-8-15,-6-12 1 16</inkml:trace>
  <inkml:trace contextRef="#ctx0" brushRef="#br0" timeOffset="2313.48">6195 5089 26 0,'24'22'13'0,"5"3"-11"16,-19-22 18-1,8-3-23-15,-4 6 1 0,4-2-5 16,3-4 0-16,4 0 7 15,6 0 0-15,1-4-5 16,0-2 0-16,0 0 2 16,-4 0 1-16,-7 3 5 15,4-4 0-15,-11 4 4 16,3 0 1-16,1 0 1 16,-7 0 1-16,-1 0 0 15,-6-1 0-15,-1 1-4 0,-3 3 1 16,-3 3-4-1,-8 4 1-15,-3 2-3 0,-14 1 1 16,7 11-3-16,-8 11 0 16,8-7-3-16,4 6 1 15,2 4-3-15,8-7 1 16,7-12-1-16,7-1 1 16,15-12 0-16,-1-9 0 15,4-9 0-15,3-7 0 16,0-4-4-16,0 5 1 15</inkml:trace>
  <inkml:trace contextRef="#ctx0" brushRef="#br0" timeOffset="2628.29">6745 5243 28 0,'0'40'14'0,"7"-8"-7"0,-3-26 23 0,3-3-30 16,3-3 0-16,-6 0-1 15,3-3 1-15,4-6-1 16,-8-10 1-16,4 0-1 16,0-3 0-16,0 0 0 15,0 3 0-15,0 4 0 16,4-1 0-16,-1 7 1 16,1 2 1-16,0 4-1 15,-1 6 0-15,-3 10-1 0,4-1 1 16,-1 1-2-1,1 3 0-15,0-1-2 0,-4-2 1 16,7-1-1-16,-4-2 1 16,1-1-3-16,3 1 1 15,0-4-2-15,-3-6 1 16</inkml:trace>
  <inkml:trace contextRef="#ctx0" brushRef="#br0" timeOffset="3154.17">7295 5221 28 0,'11'12'14'0,"3"4"-12"0,-10-16 28 0,-1 3-30 16,1 0 1-16,-4 0-1 15,0 4 0-15,0 2-1 16,0 0 1-16,0 4 0 15,0 3 1-15,0-4-1 16,0 10 0-16,-4 0 0 16,4-3 0-16,0-3 0 15,4-1 1-15,-1-2-2 16,4-1 1-16,7-9 0 16,4-3 1-16,0-9 0 15,3 0 1-15,7-10-1 16,7 0 1-16,15-15 0 15,-4-10 0-15,-4 0-2 16,0-16 1-16,-6-6-2 0,-15-28 0 16,-11-9 1-16,-10-23 0 15,-14 1 0-15,-14-10 0 16,-7 3 0-16,-1 7 1 16,-2 28-1-16,-1 15 1 15,4 38 0-15,-1 35 1 16,5 43 0-16,13 35 0 15,7 22-2-15,22 41 1 16,3 37-1-16,21 7 1 16,4 0-2-16,7-23 1 0,-7-37-4 15,-4-31 1-15,-3-26-8 16,-11-18 1-16,-3-28-2 16,-1-19 1-16</inkml:trace>
  <inkml:trace contextRef="#ctx0" brushRef="#br0" timeOffset="3724.17">8975 5459 52 0,'10'19'26'0,"22"-85"-33"0,-21 44 56 0,6-25-49 15,1-9 1-15,0-17 0 16,3-17 0-16,0-14-2 16,0 7 1-16,11-4 0 15,0 7 0-15,-1 10 0 16,1 5 0-16,-7 20 0 16,-1 15 0-16,-2 9-2 15,-1 26 1-15,-4 9-3 16,-3 3 1-16,-6 13-4 15,-5 15 0-15,-3-6-5 16,-3 16 0-16,-1 3-2 0,-3-6 1 16</inkml:trace>
  <inkml:trace contextRef="#ctx0" brushRef="#br0" timeOffset="3997.22">8992 5111 42 0,'11'41'21'0,"3"-1"-18"0,-7-30 42 0,4 2-43 15,6-5 0 1,1 2 1-16,10 1 1 0,4-10-6 15,3 0 1-15,4 0 1 16,-4 0 1-16,-3-7-8 16,-4 4 1-16,0-3-10 15,-10 0 1-15</inkml:trace>
  <inkml:trace contextRef="#ctx0" brushRef="#br0" timeOffset="4189.14">9394 5349 45 0,'4'38'22'0,"14"-4"-24"0,-11-18 34 16,3 0-31-16,8 3 1 15,3-13 0-15,0-3 0 16,4-3-3-16,0-9 0 16,-4-13 1-16,-4-3 0 15,1-13-5-15,-4-9 1 16,-3 9-9-16,-4-9 1 15</inkml:trace>
  <inkml:trace contextRef="#ctx0" brushRef="#br0" timeOffset="4564.74">9783 5387 49 0,'7'47'24'0,"-7"-25"-27"0,3-19 41 0,-3-3-39 16,0 0 0-16,4-9-1 15,-1-7 0-15,1 0 2 16,3-12 0-16,3 3-2 16,-6-6 0-16,3 2-2 15,0 1 0-15,0 6 0 16,4 0 1-16,-1 7-1 15,1 8 1-15,-1 7 1 16,1 10 1-16,3-4 2 16,0 10 0-16,0-1 2 15,0 4 0-15,1-3 0 16,-1 3 0-16,0 3-1 0,0 3 1 16,0-10-2-16,4-2 0 15,-1-4-5-15,-3-2 1 16,4-11-9-16,-4-5 0 15</inkml:trace>
  <inkml:trace contextRef="#ctx0" brushRef="#br0" timeOffset="5088.51">10396 5189 41 0,'22'38'20'0,"-8"-22"-22"16,-11-13 32-16,-3 0-30 15,-3 3 0-15,-8 7-1 16,-7 2 1-16,4 4 0 16,-3-6 1-16,-1 6-2 15,4 12 1-15,0-9 0 16,3-3 0-16,4-4 0 16,0-2 0-16,11-1 0 15,-1 1 1-15,8 0 0 16,3-4 0-16,7-6 0 15,4 3 0-15,3-6-1 16,11-9 0-16,0-13-1 16,3-6 1-16,7-13-1 15,4-12 1-15,4-10 0 0,-4-3 1 16,-4-18 0-16,-10-17 0 16,-7 4 0-16,-11-10 1 15,-18 4-1-15,-10-7 1 16,-10 0-1-16,-1 7 0 15,-7 12 0-15,-3 9 0 16,0 29 0-16,-4 22 0 16,-3 28-1-16,-1 25 0 15,5 34-1-15,-1 16 0 16,7 28-1-16,8 35 1 0,13 10 0 16,8-4 0-1,3-13 0-15,0-18 0 0,0-19-2 16,0-25 0-16,-4-25-8 15,-3-23 0-15,-10-15-2 16,-1-24 1-16</inkml:trace>
  <inkml:trace contextRef="#ctx0" brushRef="#br0" timeOffset="5448.69">10340 5070 36 0,'21'19'18'0,"32"-3"-13"16,-42-13 35-16,10 0-38 16,7 3 1-16,11 1 0 15,3-7 0-15,0 0-5 0,-3 0 1 16,0 0-1-16,-4-7 1 16,-3 7-6-16,-4 0 0 15,-7-3-4-15,-3 0 1 16,0-3-1-16,-4 3 0 15,-4-1 4-15,1 4 0 16,-4 7 7-16,0 5 1 16,0 4 6-16,-3 6 0 15,-1 3 2-15,1 6 0 16,-1 1-2-16,1-7 1 0,-1 0-4 16,-3-6 0-1,4-10-5-15,3-3 0 0,-7-6-6 16,3-6 1-16,-3-3-6 15,-3-7 1-15</inkml:trace>
  <inkml:trace contextRef="#ctx0" brushRef="#br0" timeOffset="6021.54">10904 5102 35 0,'32'22'17'0,"14"6"-17"15,-32-28 29-15,4 3-26 16,6-6 0-16,1 3 1 15,7 0 0-15,0 0-6 16,-4 0 1-16,0-3 3 16,-3-4 0-16,-4 1-2 15,-3-3 0-15,-4-1 0 16,-4-2 0-16,-3 2-1 16,0 4 1-16,-3 3-3 0,-4 6 0 15,0 6-3-15,0 4 0 16,0 6-2-16,0 6 0 15,0 0-1-15,0 0 1 16,3 0 3-16,4-3 0 16,1-9 4-16,2-1 0 15,1-6 3-15,3-2 0 16,0-4 0-16,-3-4 0 16,3-5-1-16,0 6 1 0,0-3-2 15,7 9 1-15,-3 0 0 16,-1 0 1-16,4 3 2 15,1 7 0-15,-1-4 0 16,0-9 0-16,0 3 0 16,4-3 1-16,0-9-2 15,-1 0 0-15,1-1-2 16,0-2 0-16,-1 2 0 16,1 1 0-16,0 3 1 15,3 6 0-15,11 9 1 16,14 7 0-16,17-1 0 15,8 7 0-15,-1 3 0 16,1 7 0-16,-4-4-2 16,-10-3 0-16,-8-9-4 15,-7-10 1-15,-17-3-10 16,-21 0 0-16,-18-6-2 0,-11-9 1 16</inkml:trace>
  <inkml:trace contextRef="#ctx0" brushRef="#br0" timeOffset="6682.34">15120 5365 44 0,'4'16'22'0,"-1"-1"-20"0,-3-12 44 16,0-3-45-16,0-9 0 15,0-3 1-15,0-4 0 16,0-12-3-16,4-4 1 0,-1 1 1 15,1-10 0-15,-1-3-1 16,4 0 1-16,0 0 0 16,0-9 0-16,8 19-1 15,6 2 1-15,3 7-1 16,5 16 1-16,-1 9-5 16,0 3 0-16,0 3-11 15,-7 7 0-15,1-1-1 16,-1-2 0-16</inkml:trace>
  <inkml:trace contextRef="#ctx0" brushRef="#br0" timeOffset="7057.31">16104 4891 52 0,'14'10'26'0,"-14"-41"-29"0,-3 24 54 15,-4-2-50-15,-11-1 0 0,-3 4 0 16,-11-3 1-16,-7 9-2 15,-3 9 0-15,-7 16 1 16,10 3 1-16,4 16-1 16,3 10 1-16,4 18-2 15,14 3 1-15,7 7-1 16,10-7 0-16,15-19-3 16,10-6 0-16,7-12-8 15,0-13 1-15,-3-9-7 16,4-10 0-16</inkml:trace>
  <inkml:trace contextRef="#ctx0" brushRef="#br0" timeOffset="7328.63">16489 4992 44 0,'21'6'22'0,"-17"-3"-16"0,-4-3 34 16,-8 6-39-16,-9-2 0 16,-8 5 1-16,-7 7 1 15,-3 9-4-15,0 3 1 16,-4 7 2-16,4 8 0 16,3 4-1-16,7-3 0 15,8 0-4-15,3-12 0 16,7-7-8-16,3-16 0 0,-3-9-5 15,3-12 0-15</inkml:trace>
  <inkml:trace contextRef="#ctx0" brushRef="#br0" timeOffset="7542.15">16125 5023 35 0,'25'38'17'0,"14"25"-4"0,-28-51 28 0,-1 13-38 15,4 3 1-15,0 1 0 16,8 2 0-16,-1-3-7 16,7 0 1-16,0-3 3 15,0-6 0-15,1-3-6 16,-5-13 0-16,1-9-7 16,-4-13 0-16,-7-6-3 15,0-13 1-15</inkml:trace>
  <inkml:trace contextRef="#ctx0" brushRef="#br0" timeOffset="7733.86">16626 4584 35 0,'25'22'17'0,"17"72"-5"0,-27-66 30 15,6 29-38-15,3-10 0 16,5 22 0-16,6 6 1 0,-3 13-8 15,-8 6 1 1,-6-9 1-16,-18-10 0 0,-11-9-14 16,-17-22 0-16</inkml:trace>
  <inkml:trace contextRef="#ctx0" brushRef="#br0" timeOffset="8661.43">18722 5080 37 0,'0'3'18'0,"-7"22"-3"0,3-16 18 0,1 1-32 15,-8 5 0-15,-3 10-1 16,4 0 1-16,2 10-6 16,5-1 1-16,6-8-9 15,5-4 1-15</inkml:trace>
  <inkml:trace contextRef="#ctx0" brushRef="#br0" timeOffset="8992.93">18711 4797 42 0,'18'25'21'0,"42"-15"-13"0,-32-4 30 16,11 0-36-16,3 10 1 15,15 6 1-15,-4 0 1 16,-11-3-7-16,-7-4 1 15,-10 1 3-15,-11 3 0 16,-17 0-2-16,-8 6 0 16,-3-6-1-16,-7 6 0 0,-4-6-2 15,0-1 1-15,4-5 0 16,4 0 1-16,6-1 0 16,11 1 1-16,7 2 2 15,4 7 1 1,13-9 0-16,4 6 1 0,8 3-1 15,-4-4 1-15,-8 1-5 16,-10 6 0-16,-17-9-11 16,-22 9 1-16,-17 3-7 15,-4-3 1-15</inkml:trace>
  <inkml:trace contextRef="#ctx0" brushRef="#br0" timeOffset="9472.91">21301 5315 29 0,'21'-6'14'0,"-3"-26"0"0,-18 20 17 0,-4-4-26 16,-7-6 0-16,-6 6 1 15,-4 4 1-15,-8 5-10 16,-9 1 1-16,-8-3 6 16,0 3 0-16,0 12-4 15,4 6 1-15,-1 17-2 16,8 5 1-16,7 7-3 16,17-4 1-16,8 7-1 15,13-12 1-15,19-10 0 16,6-16 0-1,4-15-1 17,-1-10 0-32,-6-3-10 0,0-13 1 0</inkml:trace>
  <inkml:trace contextRef="#ctx0" brushRef="#br0" timeOffset="9759.26">21537 5318 55 0,'-3'-53'27'0,"-26"-88"-35"0,22 87 47 0,-3-27-39 16,-4-7 1-16,-4-22-1 15,-3 0 0-15,7 7 0 16,7-4 0-16,7 10 0 15,7 16 1-15,7 18 0 16,0 13 0-16,11 15-1 16,-4 23 1-16,-4 12-7 15,-6 9 0-15,-11 19-8 16,-4 7 0-16</inkml:trace>
  <inkml:trace contextRef="#ctx0" brushRef="#br0" timeOffset="9996.1">21163 4948 48 0,'18'38'24'0,"14"-32"-18"0,-15-6 38 0,11-6-44 0,15-4 1 16,10-6-1-16,10 1 0 15,1-1-5-15,-8 0 0 16,-7 4-10-16,-13 2 0 15</inkml:trace>
  <inkml:trace contextRef="#ctx0" brushRef="#br0" timeOffset="10450.82">23054 4095 57 0,'7'6'28'0,"-21"44"-30"0,10-21 46 15,-3 11-44-15,-7 17 0 16,-7 15-2-16,-4 28 0 0,8 26-1 16,-4 12 0-16,3 0-4 15,7-3 1 1,4-13-7-16,0-28 1 0,-3-25-3 15,-4-28 1-15</inkml:trace>
  <inkml:trace contextRef="#ctx0" brushRef="#br0" timeOffset="11050.53">22504 5070 42 0,'31'0'21'0,"44"-44"-21"0,-44 35 41 0,15-16-40 0,11-7 0 15,10-2 0-15,7 3 1 16,-4 2-2-16,-10 7 0 16,-10 16 1-16,-12 6 0 15,-13 16 0-15,-7 9 0 16,-8 6-2-16,-6 4 0 15,-4 2-2-15,-4 1 0 16,1-13 0-16,3 3 0 16,0-3 0-16,3-9 0 15,4 0 1-15,0-1 0 16,4-5 1-16,-4-4 1 16,4 4 0-16,-1-4 0 0,4-6-1 15,4-6 1-15,0 2 0 16,3 1 0-16,4 0 0 15,-1 3 0-15,1 0 0 16,3-3 1-16,4 3 0 16,3 3 0-16,-3-3 1 15,0 0 0-15,-4-3 0 16,0-6 1-16,-3-10-1 16,-8-3 0-1,-2 0-1-15,-8 0 1 16,-4 3-4-16,-6 7 1 0,-4 2-1 15,-8 4 1-15,1 6-1 16,0 9 1-16,0 13-1 16,4 6 1-1,6 13 1 1,8 3 0-16,6-3 0 0,11-3 1 0,4-17-2 16,10-5 1-16,8-6-6 0,-5-17 1 15,-2-5-7-15,-8-16 0 16</inkml:trace>
  <inkml:trace contextRef="#ctx0" brushRef="#br0" timeOffset="11530.08">25661 5349 28 0,'-18'13'14'0,"8"-35"-1"16,6 12 19-16,4-11-26 15,0-14 1-15,0-21 3 16,0-23 0-16,-3-15-13 16,3-13 1-16,0-12 8 0,0-19 0 15,3 0-4-15,8 7 1 16,10 8-2-16,7 14 0 15,4 11 0 1,-4 26 1-16,0 28 0 0,1 22 0 16,-1 19-1-16,-3 25 1 15,-8 0-6-15,-6 13 1 16,-8 9-10 0,-6 3 0-16,-11 12-6 15,-14 1 1-15</inkml:trace>
  <inkml:trace contextRef="#ctx0" brushRef="#br0" timeOffset="11951.08">25569 4967 39 0,'43'28'19'0,"10"6"-17"15,-25-30 30-15,4-1-28 16,10-3 1-16,7-3 2 16,1-4 0-16,-4-2-9 15,-1 3 1-15,-6 2 5 16,-7-11 1-16,-7 2-3 0,-8-6 1 16,-6-3-2-16,-4 4 0 15,-11 2-1-15,-6 3 0 16,-8 7-1-16,-7 12 1 15,1-2-2-15,-4 14 0 16,-1-2-1 15,8 3 1-31,4 6-2 0,2 9 0 0,8-8 0 0,4 2 1 16,10-9 1-16,7-4 0 16,11-2 2-16,10-10 0 15,-3-9 0-15,-1-10 0 16,1-9-10-16,-7-3 0 0,-4-7-2 15,4-2 0 1</inkml:trace>
  <inkml:trace contextRef="#ctx0" brushRef="#br0" timeOffset="12191.17">26289 5155 42 0,'4'6'21'0,"-26"-9"-19"15,19-10 39-15,-4-5-40 16,0-7 0-16,0-7 2 16,0-2 1-16,7-4-4 15,3 0 0-15,8 4 3 16,10 9 0-16,7 6-1 0,4 3 0 16,3 7-6-1,0 9 0-15,1 0-7 0,3 3 1 16,-8 0-6-1,-10 0 0-15</inkml:trace>
  <inkml:trace contextRef="#ctx0" brushRef="#br0" timeOffset="12703.75">26712 4986 42 0,'7'31'21'0,"0"-3"-18"0,-3-12 36 16,0-7-38-16,-1 1 0 15,1-1 2-15,3 0 0 16,0-2-4-16,3-1 1 0,4-3 1 15,0-3 1-15,1-3-2 16,2-3 1-16,1-1-2 16,0 1 1-16,-1 3-2 15,1 9 0-15,-4 7-1 16,0-4 1-16,4 7-1 16,3 6 1-16,-4 0-1 31,1-7 0-31,3 1 1 0,0-3 0 0,1-7-1 15,-5-9 1-15,1-3 0 16,0-1 0-16,-1-5 0 16,-3 5 0-16,0 1 0 15,0-3 1-15,1 3 1 16,-1-1 0-16,0 4-1 16,0 0 1-1,4-16 0 1,-1 4 1-16,8-4-1 0,3 9 0 15,7 4 0-15,4 6 1 16,4 3 0-16,9 3 0 31,5 1 1-15,3-1 0 0,0-3 2-16,10 7 1 0,8-7 0 0,7 3 0 0,6-3 0 0,-6 10 0 15,-14 5-2-15,-8 1 1 16,-6-3-9-1,-15-4 0 1,-17-2-10-16,-25-10 1 0</inkml:trace>
  <inkml:trace contextRef="#ctx0" brushRef="#br0" timeOffset="13737.84">9324 7845 40 0,'-4'38'20'0,"8"-7"-12"0,-1-24 21 0,1-4-25 15,-4 3 0-15,0-6 2 16,4-6 0-16,-4-7-8 16,0-12 0-16,0 0 5 15,3-13 1-15,4-9-3 16,0-9 1-16,0 3-2 16,0-7 1-16,7 10-1 15,4 6 1-15,10 3 0 16,0 7 0-16,4 9-1 15,0 9 0-15,-4 7-4 0,-3 5 0 16,-4 4-8-16,0 4 1 16,-7 5-5-16,-3 4 0 15</inkml:trace>
  <inkml:trace contextRef="#ctx0" brushRef="#br0" timeOffset="14066.88">10075 7293 49 0,'11'-3'24'0,"-8"0"-28"15,-3 3 45-15,-3-3-42 16,-8 0 0-16,-10 6 0 15,-4 3 1-15,-6 7 1 16,-1 6 0-16,-3 12-1 16,-8 10 0-16,12 15 1 15,2 10 1-15,12 9-1 16,10 1 0-16,7 2-1 16,7-12 1-1,3-10-4-15,12-15 0 0,2-16-8 16,1-12 1-16,0-13-5 15,-1-10 1-15</inkml:trace>
  <inkml:trace contextRef="#ctx0" brushRef="#br0" timeOffset="14293.71">10291 7450 34 0,'7'16'17'0,"-14"28"-11"0,3-35 28 15,-7 4-31-15,1 6 1 0,-8 3-1 16,1 3 0 0,-5 9-5-16,-2 1 1 0,3 5 0 15,3 7 1-15,0-9-6 16,8-10 1-16,3 1-8 16,0-14 0-16</inkml:trace>
  <inkml:trace contextRef="#ctx0" brushRef="#br0" timeOffset="14491.6">10125 7557 44 0,'28'47'22'0,"7"9"-24"15,-28-37 37-15,4 0-36 16,7 3 1-16,-1 6-1 15,4 0 1-15,0-3-1 0,1 1 0 16,-5-8-6-16,1-5 1 16,-4-7-6-16,-3-9 0 15</inkml:trace>
  <inkml:trace contextRef="#ctx0" brushRef="#br0" timeOffset="14713.47">10530 7187 59 0,'36'59'29'0,"38"73"-36"16,-53-94 57-16,0 18-50 15,0 10 0-15,-3 3-1 16,-4 0 0-16,-7-9-3 15,-10-4 0-15,-12-15-12 16,-16-10 0-16</inkml:trace>
  <inkml:trace contextRef="#ctx0" brushRef="#br0" timeOffset="15258.26">11236 7569 56 0,'-7'7'28'0,"7"-7"-24"0,7-3 42 0,0-1-45 16,7 1 0-16,14 0 1 15,22 3 0-15,17 0-4 16,10 3 0-16,-6-3-3 16,-8 0 1-16,-13 0-12 0,-11 0 0 15,-22-3-2-15,-10 0 1 16</inkml:trace>
  <inkml:trace contextRef="#ctx0" brushRef="#br0" timeOffset="15523.44">11211 7968 62 0,'11'15'31'0,"38"20"-42"0,-28-32 65 0,22-3-55 16,17-6 1-16,21-4-5 16,-4-2 0-16,-6-1-3 15,-11 1 0-15,-7-4-9 16,-7-3 0-16</inkml:trace>
  <inkml:trace contextRef="#ctx0" brushRef="#br0" timeOffset="16304.91">13070 6695 52 0,'-10'40'26'0,"-1"32"-27"0,8-50 44 16,-1 16-41-16,1 12 0 16,-4 13 0-16,0 3 1 15,3-4-4-15,1-2 0 16,-1-16 2-16,4-10 1 15,0-8-2-15,4-14 0 16,-1-18-1-16,1-10 1 16,-4-22-2-16,0-12 1 15,-4-12-1 1,1-1 0-16,-1-6-1 0,0 0 1 16,4-3-2-16,4 3 0 15,3 6 0 1,7 10 1-16,0 15 0 0,7 7 1 15,8 9 2-15,2 12 1 0,5 1 3 16,6 18 1-16,7 4 0 16,-3 3 1-1,-7-4-1-15,-7 7 0 32,-11 3-2-32,-14 9 0 15,-14 4-4-15,-14-10 0 0,-11 6-8 16,-7-3 1-16,-14-6-9 0,0-9 1 0</inkml:trace>
  <inkml:trace contextRef="#ctx0" brushRef="#br0" timeOffset="16857.47">13970 6268 46 0,'-4'3'23'0,"-20"25"-20"0,17-18 34 0,-11 2-36 15,4 7 0-15,-7 3 1 0,0 6 0 16,-1 16-2-16,1 6 0 16,0 16 1-16,4 6 1 15,6 1-1-15,11-4 0 16,7-7-1-16,7-5 0 15,11-17-5-15,7-14 0 16,-1-17-10-16,-2-9 1 16</inkml:trace>
  <inkml:trace contextRef="#ctx0" brushRef="#br0" timeOffset="17097.22">14362 6579 55 0,'-4'37'27'0,"-28"-9"-31"0,22-21 44 0,-8 2-40 16,-7 4 0-16,-6 2 0 16,-1 7 0-16,4 3-2 15,7 0 1-15,3 4-7 16,4-4 1-16,3-6-8 15,1-13 1-15</inkml:trace>
  <inkml:trace contextRef="#ctx0" brushRef="#br0" timeOffset="17301.09">14101 6497 42 0,'10'47'21'0,"22"22"-13"0,-22-56 33 0,5 5-39 0,2 7 0 16,1 1 0-16,3-1 0 15,0 0-3-15,4 0 0 16,3-3 0-16,0 0 0 16,1 0-7-16,-5-7 1 0,-3-5-8 15,-6-7 0-15</inkml:trace>
  <inkml:trace contextRef="#ctx0" brushRef="#br0" timeOffset="17613.66">14527 6425 52 0,'18'31'26'0,"14"1"-25"15,-18-20 46-15,7 4-45 16,7 3 0-16,4 9 1 16,-4-9 0-16,-7 6-5 0,-6 9 0 15,-15 4-3-15,-11 6 0 16,-10 3-12-16,-14-6 1 15</inkml:trace>
  <inkml:trace contextRef="#ctx0" brushRef="#br0" timeOffset="18031.25">12852 7347 46 0,'-11'-6'23'0,"8"6"-10"0,6 0 31 0,4 3-38 0,7 3 1 15,7 0 4-15,8 4 1 16,27 5-15-16,18 4 1 15,32 0 9-15,28-13 0 16,32-9-4-16,3-9 0 16,15-7-4-16,6-10 0 15,-17 1-7-15,-11 3 1 16,-24 6-7-16,-29 4 1 16,-28 8-9-16,-31 7 0 15</inkml:trace>
  <inkml:trace contextRef="#ctx0" brushRef="#br0" timeOffset="18740.47">13303 8131 53 0,'0'-7'26'0,"-3"7"-23"0,3 0 43 16,-4-3-46-16,1 0 1 16,-8 0-1-16,-3 0 1 15,-7 3-2-15,0 0 1 16,-11 3 0-16,-3 6 1 16,3 7-2-16,4 9 1 15,-1 10-2-15,5-4 0 16,3 0-1-16,3 1 1 0,7-7-2 15,8 0 1-15,6-9 0 16,19-7 1 0,9-3 1-16,8-3 1 0,3-3 0 15,1-3 0-15,-8-3 0 16,-3 0 1-16,0 0-2 16,-8-4 1-16,-3 7-2 15,-3-3 1-15,-4 6-1 16,-3 3 1-16,-8 9 0 15,-6 10 0-15,-8 3 2 16,-3 7 0 0,-7 9 1-1,0 6 1-15,-4 9 0 16,0 13 1-16,-3 0 1 0,3 0 0 0,4-9-1 16,4-7 0-16,6-3 0 15,7-12 0-15,8-10 0 0,7-6 0 16,10-10-2-16,14-8 1 15,14-4-4 17,4-10 0-1,11-28-18-31,-4 4 0 0</inkml:trace>
  <inkml:trace contextRef="#ctx0" brushRef="#br0" timeOffset="19089.75">14044 7858 40 0,'-3'16'20'0,"-19"18"-2"15,12-28 14-15,-4 1-30 16,-7 8 0-16,-8 14 1 16,-6 5 0-16,3 19-4 15,4 10 1-15,0 12 2 16,7-3 0-16,3 10-1 16,7-10 1-16,8-3-1 15,6-9 0 1,12-16-5-16,6-16 1 15,3-19-13 1,1-6 1-16,3-15-1 0,-3-13 0 0</inkml:trace>
  <inkml:trace contextRef="#ctx0" brushRef="#br0" timeOffset="19311.09">14383 8175 44 0,'0'37'22'0,"-18"13"-17"0,8-37 42 16,-8 0-45-16,-7 5 1 0,-10 4 0 16,-4 13 0-16,0-1-4 15,1 1 0-15,2 2 1 16,4 1 1-16,4-7-6 16,7 1 1-16,3-13-12 15,1-7 0-15,6-12-1 16,8-9 1-16</inkml:trace>
  <inkml:trace contextRef="#ctx0" brushRef="#br0" timeOffset="19567.96">14093 8457 17 0,'15'-10'8'0,"-8"7"-4"16,-7 3 9-1,0 0-12-15,0 3 1 0,-4-3-1 0,1 4 1 16,-1-8-3-16,4 4 0 16,-3 0 1-16,-1 0 1 15,0 0-1-15,1 4 0 16,3-1-1-16,0 6 1 16,-4-3-3-16,1 1 1 15,3-4-2-15,0 3 0 16,-4-3-2-16,1 0 0 15</inkml:trace>
  <inkml:trace contextRef="#ctx0" brushRef="#br0" timeOffset="19948.5">14118 8165 45 0,'11'19'22'0,"-1"19"-22"16,-3-23 52-16,4 4-48 15,3 9 1-15,4 7 2 0,3 3 0 16,4 5-10-16,-1 4 1 16,-3 0 4-16,1 1 0 15,-1-5-7-15,0-8 1 16,-3-10-13-16,-4-16 1 16,0-15-2-16,0-6 0 15</inkml:trace>
  <inkml:trace contextRef="#ctx0" brushRef="#br0" timeOffset="20227.99">14619 7990 58 0,'18'69'29'0,"21"22"-28"0,-25-60 59 0,7 7-59 15,11 12 1-15,3 0-1 16,-3 3 0-16,-8 4-3 16,-10-4 1-16,-14 3-6 15,-21 7 0-15,-28 12-12 16,-18-9 0-16</inkml:trace>
  <inkml:trace contextRef="#ctx0" brushRef="#br1" timeOffset="23932.1">5101 5838 27 0,'-10'19'13'0,"3"-6"1"0,3-10 14 16,4 0-25-16,-7-3 1 16,3 6 3-16,4-6 0 15,0 0-7-15,11 0 1 16,10 0 5-16,11 4 1 16,14 2-1-16,28-3 1 15,21-3-2-15,18-3 1 16,25-7-2-16,20-15 0 15,5-9-2-15,6 6 1 0,7-10-2 16,-6-6 0-16,-12 3-2 16,-13 7 1-1,-25 9-3-15,-25 9 0 0,-24 0-2 16,-32 7 1-16,-22 12-4 16,-24 10 0-16,-25-1-6 15,-6 7 0-15,-33 0-3 16,4-7 1-16</inkml:trace>
  <inkml:trace contextRef="#ctx0" brushRef="#br1" timeOffset="24577.57">4995 6121 36 0,'7'6'18'0,"8"3"-11"15,-8-9 30-15,3 4-33 16,8-4 0-16,-1 0 2 16,15 0 1-16,7 0-8 0,14-4 1 15,25-2 6-15,10-3 1 16,18 2-2-1,17-11 1-15,8-1-2 16,3 0 1-16,0-9-3 0,-14-4 1 16,-8 7-2-16,-13-3 1 15,-11 6-2-15,-10 0 0 16,-7 3-1-16,-8-3 0 16,-6 7-4-16,-19 2 1 15,-6 7-4-15,-18 3 0 16,-17 6-4-16,-8 3 0 15,-17 4-7-15,-14 2 1 16</inkml:trace>
  <inkml:trace contextRef="#ctx0" brushRef="#br0" timeOffset="32609.56">17918 7946 56 0,'3'3'28'0,"1"-94"-24"16,-8 56 29-16,-3-21-33 0,-4-29 1 16,-6-6 0-16,-4-6 0 15,0-9-1-15,3-1 0 16,4 7 0-16,7 2 1 16,10 11 0-16,8 5 0 15,6 22 0-15,8 7 0 16,7 22-1-16,10-1 1 15,-3 14-3-15,0 18 1 16,-7 12-6-16,-8 7 0 16,-10 15-10-16,-17 10 1 15</inkml:trace>
  <inkml:trace contextRef="#ctx0" brushRef="#br0" timeOffset="32806.25">17582 7538 62 0,'8'22'31'0,"9"-19"-31"0,-6-3 54 0,6 3-51 15,15-3 0-15,10-3 0 16,8-3 0-16,6 6-6 16,4-6 1-1,18 2-16 1,-25 4 0-16</inkml:trace>
  <inkml:trace contextRef="#ctx0" brushRef="#br0" timeOffset="33150.83">18464 7648 59 0,'18'9'29'0,"-18"-9"-23"0,0 0 34 15,0-3-40-15,-7 0 1 16,-7-3-1-16,-7 3 1 16,-11 3-2-16,0 6 1 0,0 3 0 15,4 10 0-15,0 0-1 16,3 6 0-16,8 6-1 15,10 1 1-15,7-4-1 16,7-3 0-16,10-6-1 16,12-10 1-16,2-6 1 15,1-6 0-15,-4-6-5 16,-3-1 1-16,3-2-10 16,-10-4 1-16</inkml:trace>
  <inkml:trace contextRef="#ctx0" brushRef="#br0" timeOffset="33408.41">18651 7780 53 0,'0'0'26'0,"11"-16"-27"0,-4 6 41 16,0-8-38-16,4 2 1 15,3 0 2-15,7 1 0 16,7-7-6-16,11-3 1 16,7-1 3-16,3-8 1 15,11 3-5-15,-7-1 1 16,-7 10-8-16,-7 3 1 0,-11-2-11 16,-10 2 1-16</inkml:trace>
  <inkml:trace contextRef="#ctx0" brushRef="#br0" timeOffset="34036.47">21142 8008 54 0,'-14'76'27'0,"7"2"-25"0,7-56 42 16,3 0-42-16,1-3 1 15,-1-4-1-15,4-8 1 0,1-17-5 16,-1-15 1-16,0-15 2 15,0-8 0-15,-4-14-1 16,-3-14 0-16,-3-8-1 16,-8-1 0-16,1-3 0 15,2 13 0-15,1 6-1 16,4 6 1-16,6 7-1 16,8 6 0-16,3 15 0 15,4 13 1-15,10 10 1 16,14 15 0-16,4 6 2 15,4 10 1-15,-5 9 0 16,-6 1 1-16,-7 11-1 16,-14 1 0-16,-11 3-3 15,-11 0 0-15,-6-10-6 16,-8-2 0-16,-10-10-7 0,3-7 0 16,-3-8-5-16,7-4 0 15</inkml:trace>
  <inkml:trace contextRef="#ctx0" brushRef="#br0" timeOffset="34278.98">21777 8055 65 0,'-14'73'32'0,"-14"27"-47"0,17-81 65 0,-10 6-51 15,-4 0 0-15,1-3-9 16,-1-3 0-16,4-16-1 16,-1-6 0-16</inkml:trace>
  <inkml:trace contextRef="#ctx0" brushRef="#br0" timeOffset="34876.37">22655 7510 60 0,'0'16'30'0,"-17"-7"-33"0,10-9 49 15,-7 3-46-15,-15 0 0 16,-6 0 1-16,-4 0 0 16,0 7-1-16,4-1 0 15,7 10 1-15,0 0 1 16,3 6-1-16,4 0 0 0,7-3-2 15,3-6 1-15,8-1-2 16,6-2 0-16,4-4-1 16,4-2 1-16,10 2-1 15,7-6 1-15,4-3 1 16,-4 0 0-16,4 0 1 16,-7-3 1-16,-4-6-2 15,-7 5 1-15,-3 4-1 16,-4 4 1-16,0 2 0 15,-4 0 0-15,-3 7-1 16,-3 12 1-16,-8 6 0 16,-7 1 0-16,-3 15 1 15,-3 0 1-15,-1 3 1 16,4 6 0-16,7 1 2 16,3-13 0-16,7-4 0 15,4-5 1-15,8-4-1 0,13-6 0 16,7-6-2-16,11-6 1 15,10-7-3-15,11-9 0 16,-3 0-7-16,-12-10 1 16,1-3-13-16,-14 1 1 15,-4-1-5-15,-3 0 1 16</inkml:trace>
  <inkml:trace contextRef="#ctx0" brushRef="#br0" timeOffset="35509.5">24511 7858 36 0,'0'85'18'0,"-7"27"-14"0,10-77 27 16,5 15-26-16,-1-3 0 15,-4 0 2-15,4-6 0 16,-3-13-10-16,-1-9 1 16,1-16 6-16,-1-15 0 15,-3-20-3-15,4-15 0 16,-4-15-1-16,0-17 1 15,0-9-1-15,-4 1 0 16,4 2 0-16,4 0 0 0,6 7 0 16,5 15 0-16,6 13 1 15,7 15 0-15,7 20 0 16,4 15 0-16,3 9 0 16,1 7 0-16,-5 6-1 15,-6 6 1-15,-11 3-2 16,-10-2 1-16,-15 5-1 15,-10 7 1-15,-10 3-2 16,-12-7 0-16,-6-5-3 16,-4-10 0-16,4 3-5 15,7-6 1-15,3-4-6 16,0-8 0-16</inkml:trace>
  <inkml:trace contextRef="#ctx0" brushRef="#br0" timeOffset="35838.3">25269 7754 56 0,'18'13'28'0,"-14"-16"-36"0,-4-3 55 15,-11-1-48-15,-7 1 1 16,-13-10 0-16,-1 10 1 15,-7 6-1-15,0 3 0 0,1 3 0 16,-1 10 1-16,3 6-2 16,8 9 1-16,11-2-1 15,10-1 0-15,10-3 0 16,11-9 0-16,7-7 0 16,4-6 0-16,7-12-1 15,0-10 0-15,-1-3-8 16,5-9 1-16,-15-16-6 15,0-10 1 1</inkml:trace>
  <inkml:trace contextRef="#ctx0" brushRef="#br0" timeOffset="36033.53">25421 6754 47 0,'11'110'23'0,"-4"81"-30"0,-7-134 41 16,0 34-34-16,0 21 0 15,0 8 0-15,-4-1 0 16,1-22-5-16,-1-19 0 16,4-9-7-16,0-31 0 15</inkml:trace>
  <inkml:trace contextRef="#ctx0" brushRef="#br0" timeOffset="36287.5">26226 7551 55 0,'7'47'27'0,"-32"34"-32"15,18-65 50-15,-11 6-45 16,-17 15 0-16,-14 1 0 16,-11 19 1-16,-7 8-2 15,-8 23 1-15,15 0-3 16,8-13 0-16,2-12-6 16,8-16 0-16,7-22-7 15,6-22 1-15</inkml:trace>
  <inkml:trace contextRef="#ctx0" brushRef="#br0" timeOffset="36442.44">25583 7413 52 0,'8'44'26'0,"13"75"-29"0,-14-82 47 16,7 14-45-16,0 5 1 15,4 0-7-15,6-5 1 16,-3-8-5-16,-3-8 0 15</inkml:trace>
  <inkml:trace contextRef="#ctx0" brushRef="#br0" timeOffset="36993.08">26702 7764 26 0,'-18'6'13'0,"-14"13"1"0,25-13 6 16,-3 4-15-16,-4 5 0 16,0 4 6-16,3 3 0 15,0-9-13-15,4 2 1 16,4 4 8-16,3 0 0 15,3-7-3-15,4-2 1 16,7-10-4-16,4 0 0 0,0-13-1 16,3-9 0-16,-3-6-2 15,3-3 1-15,0-1-1 16,4-2 1 0,-4 3-1-16,-4-1 1 0,1 10 0 15,-4 10 0-15,0 9 0 16,0 6 1-16,-3 9 0 15,0 4 0-15,-1 15-3 16,4 4 1-16,-3-1-4 16,3-2 0-16,-4-1-8 15,1 0 0-15</inkml:trace>
  <inkml:trace contextRef="#ctx0" brushRef="#br0" timeOffset="37264.08">27298 7830 46 0,'0'6'23'0,"0"-15"-22"0,-4 5 38 16,-6 1-39-16,-11 0 0 15,-8 6 0-15,-2 10 1 16,-1 9-1-16,4-3 1 15,3 9-2-15,4 6 1 16,3 1-3-16,11-1 1 16,4-5-3-16,6-8 1 15,11-5-3-15,7-13 1 0,8-9-7 16,-5-7 0-16</inkml:trace>
  <inkml:trace contextRef="#ctx0" brushRef="#br0" timeOffset="37744.57">27411 7924 39 0,'3'53'19'0,"-3"-3"-21"16,4-43 32-16,-4 2-30 15,3-6 1-15,-3-3-1 16,7-6 1-16,4-10-2 15,3-3 1-15,4 7 0 16,-8-7 0-16,5-3 0 0,-5-3 0 16,1 3-1-16,-1 3 1 15,1 3 0-15,-4 7 0 16,3 3 0-16,1 6 1 16,0 3-1-16,3 6 0 15,0 4 0-15,0 3 1 16,4-7-1-16,-1-3 0 15,1 1 0-15,0-4 0 16,-1 0 0-16,-3 3 0 16,-3 0 0-16,-1-6 0 15,1 0-1-15,0 3 1 0,-1-3-1 16,1 0 1-16,-1-3 0 16,-3 3 0-16,0 0 0 15,1 0 0-15,-1 3 0 16,-4 7 0-16,1-1 0 15,-1 1 1-15,1-1-1 16,-1 0 0-16,4-2-3 16,4-1 1-16,3-9-9 15,0 0 1-15</inkml:trace>
  <inkml:trace contextRef="#ctx0" brushRef="#br0" timeOffset="37945.61">28074 7789 35 0,'18'31'17'0,"-15"38"-10"0,-3-59 24 0,0 12-31 0,-3 3 1 16,-1-3-2-16,1-4 1 15,-4-8-7-15,0-10 1 16,-8-10-5-16,-2-5 0 15</inkml:trace>
  <inkml:trace contextRef="#ctx0" brushRef="#br0" timeOffset="38115.51">27855 7529 34 0,'22'22'17'0,"20"-4"-21"0,-28-14 28 0,4-1-27 0,10 0 0 0,-3 0-4 0,-4-6 0 0,0 0 3 16,0 0 1-16</inkml:trace>
  <inkml:trace contextRef="#ctx0" brushRef="#br0" timeOffset="39067.58">28766 7814 45 0,'14'6'22'0,"-14"7"-24"0,0-10 44 15,-7 0-42-15,-8 3 1 0,-2 1-1 16,-8-1 1-16,0 3-2 15,1 1 1-15,-4 2 0 16,-1-2 1-16,5-1-1 16,-1 1 0-16,4 2-2 15,7-3 1 1,14 1-2 0,14-4 1-16,0-3-1 15,3-6 0-15,1 0 0 16,0 0 0-16,-1-3 2 15,-2-1 0-15,-1-2 0 16,0 3 1-16,0-1 0 16,0 7 0-1,0 4 0-15,0 5 0 0,0 10 0 16,0 12 1-16,4 7-1 0,0 15 1 16,-1 0-1-16,1-12 1 15,0-3-3-15,-1-10 1 16,1-9-10-16,-4-7 1 15</inkml:trace>
  <inkml:trace contextRef="#ctx0" brushRef="#br0" timeOffset="39333.37">28995 6723 55 0,'21'56'27'0,"7"76"-33"16,-17-82 47-16,-4 19-42 16,0 25 1-16,-4 25-1 15,4 10 0-15,-7 3-1 16,0-10 1-16,0-19-6 31,-3-18 0-31,-1-19-7 0,-3-19 0 0</inkml:trace>
  <inkml:trace contextRef="#ctx0" brushRef="#br0" timeOffset="39695.28">29669 7664 55 0,'17'12'27'0,"-34"4"-37"0,3-7 49 0,-15 1-39 16,1-1 0-16,-7-6 0 15,-4 3 0-15,-7 1 0 16,0-1 0-16,7-3 0 15,8 0 0-15,6 0 2 16,14 7 0-16,15 2 0 16,17 4 1-16,7 6-1 15,4-3 1-15,21 3-1 32,3 0 1-32,-3-10-3 0,-10 4 1 15,-12 0-3-15,-13-1 0 0,-25 4-9 16,-25 0 1-16,-24-4-7 15,-8-5 1-15</inkml:trace>
  <inkml:trace contextRef="#ctx0" brushRef="#br1" timeOffset="44619.05">24257 8767 38 0,'32'38'19'0,"59"9"-8"0,-59-41 19 16,21 7-29-16,18-1 1 15,38-2 0-15,25-10 0 16,28-3-3-16,29-10 1 16,35-12 1-16,24-6 1 31,226-42-1-31,-63 11 1 0,-46 5-1 16,-18 23 1-16,-24-4-1 15,-8 10 0-15,-20-3-1 16,-22 2 1-16,-11 1-2 15,-34 3 1-15,-22 3-3 16,-32 3 0-16,-28-3-4 16,-31 10 1-16,-36 2-8 15,-42 4 0-15</inkml:trace>
  <inkml:trace contextRef="#ctx0" brushRef="#br1" timeOffset="45040.58">25202 9046 48 0,'60'13'24'0,"71"12"-16"0,-82-22 40 0,29 0-45 16,21-3 0-16,31 0 1 15,43-6 1-15,46 0-7 16,42-10 1-16,18-12 3 16,17-10 0-16,4-21-3 15,-11-10 0-15,-10 6-4 16,-15 3 1-16,-38 7-7 16,-32 12 1-16,-46 16-8 15,-35 16 0-15</inkml:trace>
  <inkml:trace contextRef="#ctx0" brushRef="#br1" timeOffset="45565.34">26296 9877 52 0,'81'7'26'0,"-42"-20"-26"0,-28 7 45 0,-1-4-45 16,-3-2 1-16,-7-1-1 15,-7-2 1-15,-18 2-1 16,-13 4 0-16,-8 9-1 15,-11 6 1-15,-10 16-1 16,-7 16 1-16,4 12-1 16,-1 9 1-16,4 7 0 15,18 9 0-15,21 10 0 16,20-3 1-16,19-13-2 16,28-13 0-16,24-12-4 0,15-31 1 15,3-13-10-15,-3-16 0 16,-8-25-2-16,1-6 1 15</inkml:trace>
  <inkml:trace contextRef="#ctx0" brushRef="#br1" timeOffset="45926.1">26698 9623 36 0,'-10'63'18'0,"-8"31"-14"0,11-59 33 0,-4 12-34 15,-6 9 0-15,-1 1 2 16,-3-1 0-16,3 0-6 16,4-2 0-16,4-13 3 15,3-13 1-15,7-9-2 16,7-13 1-16,3-6-2 16,4-13 1-16,4 1-1 15,0-1 0-15,-1 1 0 16,1 2 0-16,-1 1 0 15,-2 6 0-15,-1 6 0 16,-4 0 1-16,1 10-1 16,-1 2 1-16,1 7-1 15,0 0 0-15,-4 3 0 16,7 10 0-16,0-4-4 16,-4 0 0-16,5-5-7 0,-1-5 1 15,0-11-5-15,3-10 0 16</inkml:trace>
  <inkml:trace contextRef="#ctx0" brushRef="#br1" timeOffset="46391.28">27344 9677 56 0,'10'3'28'0,"-3"-9"-32"16,1-1 54-16,2 7-50 15,8 3 1-15,-1 4 3 16,5 2 0-16,9 1-4 16,1-4 1-16,3 0 1 15,4 0 1-15,0 1-2 16,-7-4 1-16,-8-3-3 15,-13 6 1-15,-15 0-2 16,-10 4 0-16,-10-1-1 16,-12-3 1-16,-2 4-1 15,-1 2 0-15,0 1 0 16,-3 3 0-16,13 12 1 16,8-3 0-16,11 3 0 15,10 0 0-15,10 7 2 0,11 2 0 16,11 1 2-16,14-10 0 15,7 4-1-15,3-1 1 16,-6 0-1-16,-11-2 1 16,-11-1-2-16,-18 3 1 15,-24 4-5-15,-28-1 0 16,-32-3-13-16,-36 1 1 16</inkml:trace>
  <inkml:trace contextRef="#ctx0" brushRef="#br1" timeOffset="48869.8">26712 6124 52 0,'0'12'26'0,"4"1"-21"0,-4-10 26 0,3 0-31 16,-3 0 1-16,0-3-1 15,0 3 0-15,0-3-1 16,0 0 1-16,0 0-5 16,4-6 1-16,-1 0-10 15,-3 0 0-15</inkml:trace>
  <inkml:trace contextRef="#ctx0" brushRef="#br1" timeOffset="49141.65">27125 6077 42 0,'11'6'21'0,"-8"7"-19"0,-3-10 29 16,0-3-32-16,-3 0 1 16,-1 0-2-16,1 0 1 0,-1 0-4 15,-3-3 1-15,0 3-8 16,-7 0 1-16</inkml:trace>
  <inkml:trace contextRef="#ctx0" brushRef="#br1" timeOffset="49724.75">26557 6390 40 0,'18'10'20'0,"3"-4"-16"0,-14-3 32 0,0 3-34 16,0 7 0-16,0 3 0 16,0 2 0-16,0 8-3 15,0 5 0-15,4-6 2 16,-1 3 0-16,5-3-1 16,-1-3 1-16,10-6 0 15,12-10 1-15,2-3-1 16,5-12 0-16,-4-13-1 15,-1-9 1-15,-2-1-7 16,-5-12 1-16,-9-3-10 16,-8-3 1-16</inkml:trace>
  <inkml:trace contextRef="#ctx0" brushRef="#br1" timeOffset="50293.49">27552 6202 31 0,'28'-75'15'0,"-17"-7"-5"0,-15 48 16 0,-6-4-25 16,-12-12 1-16,-13 3 0 15,-11 6 0-15,-10 4-3 16,-15 8 0-16,-10 14 2 16,-11 5 0-16,-3 20-2 15,-4 12 0-15,-6 9-3 16,2 10 1-16,8 12-3 0,0 10 1 16,17 6 0-16,8 19 0 15,27 21 0-15,22 11 1 16,21-4 3-16,21-3 1 15,18-19 2-15,21-19 1 16,11-22 2-16,24-18 1 16,18-32 0-16,7-22 1 15,7-19-3-15,-11-24 1 16,-17-20-3-16,-18-6 1 16,-21-18-5-16,-21 2 0 15,-29 1-10-15,-24 2 0 0</inkml:trace>
  <inkml:trace contextRef="#ctx0" brushRef="#br1" timeOffset="52894.21">11243 6375 41 0,'-3'-10'20'0,"3"17"-12"0,0-7 21 15,0 0-27 1,3 0 1-16,1 3-3 0,-1 3 0 16,-3 0-3-16,4 1 1 15,-1-1-5-15,1 0 0 16,-4-3-6-16,0-3 0 16</inkml:trace>
  <inkml:trace contextRef="#ctx0" brushRef="#br1" timeOffset="53117.12">11518 6265 43 0,'11'6'21'0,"-1"0"-23"16,-6-6 37-16,-4 4-36 15,3 2 1-15,-6-3-2 16,3 0 0-16,0-3-4 16,0-3 1-16,-14-3-7 15,0-1 1-15</inkml:trace>
  <inkml:trace contextRef="#ctx0" brushRef="#br1" timeOffset="53475.97">11183 6691 35 0,'4'13'17'0,"-4"-4"-14"0,0-6 27 16,3 4-29-16,4 2 1 0,0 4 0 15,0-1 0-15,7 1-3 16,4-4 1-16,0 4 1 16,3 2 1-16,4-2 0 15,3-10 1-15,4 0 0 16,3-6 0-16,0-13-1 15,-7-9 0-15,1-9-6 16,-5 2 1-16,1-8-11 16,-11-4 1-16</inkml:trace>
  <inkml:trace contextRef="#ctx0" brushRef="#br1" timeOffset="54049.77">11800 6306 34 0,'32'-54'17'0,"-21"-30"-7"0,-11 62 20 0,-7 6-27 16,-7-9 1-16,-8-6 0 15,-9-4 1-15,-8 4-7 16,-11 3 1-16,-9 2 2 15,-5 8 1-15,-3 5-3 16,-7 10 0-16,-7 6-2 16,3 3 1-16,1 7-1 15,2 18 0-15,8-2-1 16,11 8 1-16,7 13-2 16,-1 13 0-16,15 15 0 15,14 13 1-15,10 13 0 16,18 2 0-16,21 7 3 15,15-12 1-15,17-17 2 16,10-8 1-16,8-29 2 0,10-22 1 16,11-22 0-16,7-28 1 15,0-10-3 1,-22-21 1-16,-10-16-2 0,-14-13 0 16,-10-15-5-16,-19-1 1 15,-13 4-12-15,-18 19 0 16</inkml:trace>
  <inkml:trace contextRef="#ctx0" brushRef="#br0" timeOffset="60969.59">18030 9172 52 0,'0'12'26'0,"-7"-8"-17"0,0-4 26 16,-3-4-34-16,-4-2 0 15,-7 0 0-15,-8-7 1 16,-13-6-3-16,0 4 0 16,-4 5 2-16,3 4 0 0,5 6-1 15,-5 13 0-15,8 5-1 16,7 4 0-16,10 7-1 16,11 5 1-16,11 10-1 15,6-9 0-15,11-10 0 16,15-3 1-16,6-7-1 15,0-2 1-15,-3-13 0 16,-4-6 1-16,-3-10-1 16,-4 0 1-16,1-3 0 15,-5 1 0-15,-6 2 0 16,-4 0 0-16,-3 7-1 16,-4 6 1-16,-7 9 0 15,-4 13 0-15,-3 6 0 16,0 6 1-16,-4 10-1 15,-3 9 1-15,-10 0-1 16,-1 13 1-16,0 3 0 16,-3 9 0-16,0-6 2 15,3-6 0-15,4 0 1 0,7-13 0 16,0-6 1-16,7-7 0 16,7-5-1-16,7-7 1 15,3-7-2-15,8-5 0 16,3-7-3-16,0-9 0 15,0-6-8-15,1-7 0 16,-5-3-12-16,4-6 1 16</inkml:trace>
  <inkml:trace contextRef="#ctx0" brushRef="#br0" timeOffset="61286.68">18482 8899 57 0,'4'13'28'0,"-1"21"-28"15,-6-21 41-15,-4 5-41 16,-8 4 1-16,-6 10 0 15,-7-1 1-15,0 4-3 16,0 5 1-16,-1 7 1 16,5 7 0-16,6-7 0 15,7 0 0-15,11-3-2 0,15-7 0 16,9-8-5-16,4-11 1 16,1-5-12-16,-8-10 1 15</inkml:trace>
  <inkml:trace contextRef="#ctx0" brushRef="#br0" timeOffset="61512.37">18764 9084 47 0,'7'28'23'0,"-10"22"-14"0,-1-37 32 0,-3 6-40 15,-7 0 1-15,-11 9 1 16,-3 0 0-16,-4 0-4 15,1 4 1-15,2-1 2 16,8 0 0-16,0-2-4 16,7-4 1-16,3-7-8 15,1-5 0-15,3-10-8 16,0-12 1-16</inkml:trace>
  <inkml:trace contextRef="#ctx0" brushRef="#br0" timeOffset="61722.08">18531 9002 35 0,'22'32'17'0,"2"31"-5"15,-17-41 23-15,4 6-31 0,0 9 1 16,3 14 1-16,0-8 0 16,0 4-8-16,0 1 0 15,4-5 4-15,-1-5 1 16,1-7-5-16,0-6 1 15,-4-12-8-15,0-10 1 16,0-12-7-16,-7-10 0 16</inkml:trace>
  <inkml:trace contextRef="#ctx0" brushRef="#br0" timeOffset="61948.44">18898 8799 46 0,'39'40'23'0,"-4"20"-14"16,-24-41 38-16,0 12-44 16,-4 7 0-16,3 9 2 15,4 6 1-15,0 4-8 16,-3 2 0-16,-4-2 3 16,-7-10 1-16,-3-7-6 15,-5-5 1-15,-9-10-10 16,-4-6 0-16,-11-13-5 15,7-9 1-15</inkml:trace>
  <inkml:trace contextRef="#ctx0" brushRef="#br0" timeOffset="62443.31">19491 9385 53 0,'18'13'26'0,"10"2"-24"16,-18-15 46-16,5 3-45 16,6 1 1-16,14-4 1 15,7 0 1-15,15 0-8 16,-1 0 0-16,-3-4 3 16,-3-2 0-16,-8-3-6 0,-7 2 0 15,-14 1-10-15,-10 0 0 16,-18 0-4-16,-7 3 1 15</inkml:trace>
  <inkml:trace contextRef="#ctx0" brushRef="#br0" timeOffset="62623.17">19406 9570 57 0,'0'28'28'0,"43"-18"-29"0,-26-4 55 0,4 7-52 16,11 2 0-16,14 4-1 15,11 0 1-15,2-3-5 16,1-7 0-16,0-6-6 16,-10-6 1-16,-8-10-10 15,-14-5 0-15</inkml:trace>
  <inkml:trace contextRef="#ctx0" brushRef="#br0" timeOffset="62859.21">19847 9034 68 0,'0'47'34'0,"-3"56"-36"0,-1-68 61 16,-3 15-59-16,-7 19 0 15,-11 9 0-15,-6 13 1 16,-8 19-2-16,7-6 1 15,-3-13-5-15,0-13 0 16,3-22-8-16,7-18 0 16,4-16-7-16,10-22 0 15</inkml:trace>
  <inkml:trace contextRef="#ctx0" brushRef="#br0" timeOffset="63265.64">21093 9307 56 0,'14'-16'28'0,"-14"-31"-31"0,0 28 48 0,-7-3-44 15,-11-6 1-15,-10 6-1 16,-15 0 1-16,-13 10-3 16,-11 8 1-16,-4 14 0 15,-10 15 1-15,0 16-3 16,7 21 0-16,4 17-1 16,13 12 0-16,8 12-1 0,24 1 0 15,18-10 1-15,14-13 0 16,21-18 1-16,25-29 1 15,4-21 3-15,20-26 1 16,4-21 0-16,-7-22 1 16,-7-13-1-16,-17-4 1 15,-18-18-7-15,-15-6 1 16,-17 3-14-16,-17 3 1 16</inkml:trace>
  <inkml:trace contextRef="#ctx0" brushRef="#br0" timeOffset="63494.87">21315 9943 62 0,'21'44'31'0,"-14"-63"-43"16,0 16 51-16,-7-6-58 16,-7-4 1-16,-11 4-11 15,8-4 0-15</inkml:trace>
  <inkml:trace contextRef="#ctx0" brushRef="#br2" timeOffset="74556.13">2681 13609 47 0,'-7'169'23'0,"-4"1"-18"16,8-130 24-16,3 7-27 0,0-6 0 15,0-9 2-15,0-10 0 16,0-4-5-16,0-5 0 15,11-10 3-15,10-9 0 16,-4-4-1-16,-3-2 0 16,4 2-2-16,3 4 0 15,0 12-2-15,1 7 0 16,2 9 0-16,1 3 0 16,3 3-1-16,0 0 1 15,-6 4 0-15,6 2 0 16,-7-9 1-16,7 7 1 0,4-4 0 15,-4-6 0-15,15-6 2 16,-1-13 1-16,4-16 2 16,-4-18 1-16,4-10 0 15,-11-12 0-15,0-7-1 16,-13-9 1-16,-5-3-6 16,-13-6 0-16,-4-1-7 15,-4 4 1-15,-13 9-9 16,6 7 1-16</inkml:trace>
  <inkml:trace contextRef="#ctx0" brushRef="#br2" timeOffset="74975.11">3581 13342 44 0,'10'22'22'0,"-3"51"-20"0,-7-55 35 15,0 7-36-15,0 13 0 16,-7 6 0-16,7 12 1 16,0 13-2-16,0 13 0 15,0-1 2-15,-3-8 0 16,3-8-1-16,0-8 1 15,0-16-1-15,3-10 1 0,4-9-2 16,-3-13 0-16,3-6-1 16,0-6 0-16,4-6-1 15,-1-4 1-15,1 1 0 16,3 2 0-16,3 1 1 16,1 9 0-16,-4 3 0 15,0 7 1-15,8 2-1 16,-1 7 0-16,-4-3-1 15,4-1 0-15,1-2-4 16,-5-1 1-16,15-2-10 16,-4-7 0-16</inkml:trace>
  <inkml:trace contextRef="#ctx0" brushRef="#br2" timeOffset="75232.72">4269 13948 34 0,'-4'56'17'0,"-28"7"-12"0,25-44 21 16,-10 15-24-16,3 13 1 16,-8 13 1-16,-2 21 0 15,-1 1-5-15,-3-1 1 16,7-12 1-16,-4-9 1 15,11-19-6-15,-4-16 0 0,8-19-8 16,6-15 0-16,4-26-1 16,-3-21 1-16</inkml:trace>
  <inkml:trace contextRef="#ctx0" brushRef="#br2" timeOffset="75386.64">3937 13941 37 0,'0'-22'18'0,"28"57"-18"0,-17-19 38 0,3 2-37 15,11 14 0-15,-4 5-1 16,7 4 1-16,-7 0-3 16,0 3 1-16,-3-3-11 15,3-19 1-15</inkml:trace>
  <inkml:trace contextRef="#ctx0" brushRef="#br2" timeOffset="76056.5">5838 13368 41 0,'-10'31'20'0,"3"35"-15"15,14-51 28-15,-7 17-30 16,0 12 0-16,0 25 1 16,0 12 1-16,0 4-7 15,0 6 1-15,3-10 2 16,4-9 0-16,4-18-4 0,-11-13 0 15,4-13-3-15,-4-16 1 16,0-9-2-16,-4-9 1 16,4-16-1-16,-7 0 1 15,3-12 2-15,-6-7 0 16,3 3 2-16,3-6 0 16,4 7 1-16,4 2 0 15,3 10 1-15,14 6 1 16,7 13 2-16,11 9 1 15,7 4 2-15,7 11 1 16,7 7 0-16,-7 4 1 16,-14 15-2-1,-29 6 0-15,-10-6-3 16,-21-4 0-16,-7-5-7 16,-15-10 0-16,5-3-8 15,-1-13 0-15,7-2-2 16,14-10 1-16</inkml:trace>
  <inkml:trace contextRef="#ctx0" brushRef="#br2" timeOffset="76343.56">6466 13982 42 0,'18'35'21'0,"-7"-10"-26"16,-11-22 42-16,0 3-37 0,-7-3 0 15,-4 0 0-15,-7 1 0 16,4-1 1-16,-3 6 1 16,3 7 0-16,-4 3 1 15,0 6-1-15,8 0 1 16,3 0-1-16,3-9 0 16,8-4-2-16,3-6 1 15,10-9-1-15,8-9 0 16,0-10-2-16,3 0 0 15,4-10-6-15,-11-8 0 16,0-11-6-16,7-8 0 0</inkml:trace>
  <inkml:trace contextRef="#ctx0" brushRef="#br2" timeOffset="76599">6876 13299 43 0,'10'47'21'0,"-13"37"-17"15,-1-65 36-15,1 19-39 16,-4 12 0-16,3 22 1 16,1 13 1-16,-5 6-4 15,-2 0 1-15,-1-4 1 16,-3-11 0-16,-3-14-5 0,-1-12 1 15,0-15-6-15,1-13 1 16,3-13-7-16,-8-15 1 16</inkml:trace>
  <inkml:trace contextRef="#ctx0" brushRef="#br2" timeOffset="77184.09">6516 13769 27 0,'21'22'13'0,"21"-19"-1"0,-31 0 16 16,3-3-24-16,7-3 1 0,4-6 2 16,3-4 1-16,7-3-11 15,4-2 1-15,4 2 6 16,-5-6 0-16,5 9-3 16,-5 4 1-16,-6 6-2 15,-4 9 0-15,1 10-1 16,-19 9 1-16,1 6-2 15,-8 4 1-15,-3 2-1 16,-3-2 0-16,3-4-1 16,-7-3 1-16,3 1 0 15,4-7 0-15,0-4 1 16,0 1 1-16,0-6 0 16,4-1 1-16,3-5-1 15,-4-1 0-15,4 3 0 16,4 1 1-16,0-4-1 15,6 3 0-15,-6 1 0 16,6-4 0-16,5 7 0 0,-8-4 1 16,7-3 0-16,4-3 0 15,6-6 0-15,5-6 1 16,6 6-1-16,-7-7 1 16,-3-2-2-16,-7-4 0 15,-4-6-1-15,-11 0 0 16,-3 0-1-16,-7 0 0 15,-3 7-1-15,-4 5 1 16,-11 7 1-16,4 12 0 16,0 10 0-16,3 0 1 15,1 6 0-15,6 3 0 16,4 1 0-16,4 2 0 0,3-6-1 16,3-3 1-16,5-6-4 15,-1-7 1-15,7-6-8 16,-3-15 0-16</inkml:trace>
  <inkml:trace contextRef="#ctx0" brushRef="#br2" timeOffset="77454.3">7613 14086 43 0,'18'15'21'0,"-4"-8"-23"15,-11-14 36-15,1 1-32 16,3 0 0-16,0-4 0 0,-4-5 1 16,1-4-3-16,3-3 0 15,-7-3 3-15,11 6 0 16,-8 0 0-16,4 4 0 16,7-1 0-16,4 0 0 15,7 10-3-15,6-7 0 16,-2 4-6-16,2 0 0 15,-10-1-10-15,1-2 0 16</inkml:trace>
  <inkml:trace contextRef="#ctx0" brushRef="#br2" timeOffset="78008.11">8407 12960 46 0,'60'3'23'0,"10"-22"-11"0,-49 10 34 16,22 3-42-16,13-1 0 15,4 1 1-15,4 6 1 16,-4 6-8-16,-7 1 0 16,-4 5 4-16,-7 13 1 0,-17 7-4 15,0-1 0 1,-8 6-2-16,-6 11 1 16,-8-8-1-16,-10 1 1 0,-7 3-1 15,-7 0 0-15,-4 0 2 31,1 0 0-15,-5-13-1-16,8 0 1 0,-3-2-1 0,6-4 0 16,4-6-3-16,3-4 0 0,4-2-6 15,0-1 1 1,0-5-5-16,4-1 0 0</inkml:trace>
  <inkml:trace contextRef="#ctx0" brushRef="#br2" timeOffset="78256.42">8664 14170 65 0,'-3'44'32'0,"3"-22"-35"0,0-16 65 16,3 1-62-16,4-1 1 15,4-3-6-15,3-3 0 16,0 0-1-16,-3-3 0 16,-4-6-13-16,-7-4 0 15</inkml:trace>
  <inkml:trace contextRef="#ctx0" brushRef="#br2" timeOffset="78846.82">11557 13142 46 0,'11'28'23'0,"-4"28"-17"16,-7-37 29-16,0 6-34 16,-4 19 1-16,4 3-1 15,-3 10 0-15,3 5-3 16,0 1 1-16,0-6-3 15,0-10 1-15,7-13-12 16,3-15 1-16</inkml:trace>
  <inkml:trace contextRef="#ctx0" brushRef="#br2" timeOffset="79221.48">12033 13204 46 0,'71'-31'23'0,"-32"-7"-14"0,-32 26 35 16,-4 3-42-16,-3-10 1 16,-7 0 1-16,-14-6 1 15,-14 3-7-15,-8 3 0 16,-6 3 4-16,-15 4 0 16,-63 18-3-1,18 19 1-15,10 16-2 16,8 22 1-1,9 9 0-15,8 12 0 0,21 17-1 16,25 9 1-16,21 2 0 16,21-2 1-16,11-22-1 15,28-13 0 1,28-21 0-16,18-20 1 0,10-31 0 16,15-22 1-16,-1-28 0 15,-10-19 1-15,-25-6-2 16,-21-12 1-16,-28 8-8 15,-21-11 1-15,-25-4-10 16,-11 9 0 15</inkml:trace>
  <inkml:trace contextRef="#ctx0" brushRef="#br2" timeOffset="82152.75">13197 13458 55 0,'0'41'27'0,"-35"144"-15"0,21-116 28 0,-4 19-40 16,1 12 0-16,-1 13-4 15,0-19 1-15,4-15-2 16,4-20 0-16,3-12-12 16,7-28 1-16</inkml:trace>
  <inkml:trace contextRef="#ctx0" brushRef="#br2" timeOffset="82483.17">13028 13267 36 0,'11'41'18'0,"3"-25"-7"16,-7-10 20-16,3 6-26 0,8 7 0 15,3 3 3 1,0 6 1-16,8-6-11 0,13 7 0 16,11 11 9-16,10 7 0 15,4 10-2-15,18 2 0 16,-7-12-2-16,-1-6 1 16,-13 0-3-16,-18 6 1 15,-25 0-4-15,-21 16 0 16,-25 6-2-16,-17-3 1 15,-11-4-5-15,-21-2 1 16,-7-16-4-16,-15-16 1 16,12-3-7-16,10-6 1 15</inkml:trace>
  <inkml:trace contextRef="#ctx0" brushRef="#br2" timeOffset="82887.19">13568 14274 58 0,'0'28'29'0,"25"-19"-34"15,-18-12 52-15,7 0-46 16,7-6 0-16,7 2 3 15,4-2 1-15,3-3-6 16,-3-4 1-16,0-3 1 16,-8-3 0-16,-3 0-1 0,-10-3 0 15,-7 6-3-15,-11 4 1 16,-4 8-2-16,-3 1 0 16,-4 6 1-16,-3 6 0 15,0 13 1-15,-4 6 1 16,8 10 1-16,-1 2 0 15,11 4 1-15,7 3 1 16,3 0-1-16,8-3 0 16,3-10-2-16,4-9 0 15,3-10-6-15,4-8 0 0,3-11-9 16,-7-5 1-16</inkml:trace>
  <inkml:trace contextRef="#ctx0" brushRef="#br2" timeOffset="83264.61">13995 14305 60 0,'7'13'30'0,"7"-10"-35"16,-4 0 53-16,1-3-47 15,0 0 0-15,10 0 3 16,7-3 0-16,7 0-5 15,4-7 1-15,-4-2 1 16,-6-1 1-16,-8-6-1 16,-4 1 0-16,-6-1-4 0,-11 3 1 15,-11 4-2-15,-6 2 1 16,-1 10-1-16,-3 6 0 16,-4 7 0-16,4 9 0 15,7 6 3-15,0 7 0 16,3 2 1-16,1 4 0 15,3 3 1-15,0 0 0 16,3-10 0-16,8-2 0 16,10-7-4-16,3-6 1 15,8-7-7-15,7-6 0 0,0-15-7 16,3-10 1-16</inkml:trace>
  <inkml:trace contextRef="#ctx0" brushRef="#br2" timeOffset="83640.37">14347 14659 54 0,'-10'63'27'0,"-8"3"-34"16,18-53 49-16,-3-1-43 15,3-6 1-15,0-6 0 16,0-12 1-16,3-16-1 15,1-4 0-15,3-18-1 16,3-9 0-16,5-7-1 16,-1-3 1-16,7-3-2 0,4-7 0 15,10 16 1-15,0 7 0 16,-3 9 2-16,3 12 0 16,4 17 0-16,0 5 1 15,0 7 0-15,-8 9 1 16,-13 6-2-16,-11 7 0 15,-14 6-2-15,-7 3 1 16,-4 6-2-16,-3 4 1 16,-4-4-3-16,-6 1 0 15,2-7-4-15,1-13 0 16,3-2-3-16,4-13 1 0</inkml:trace>
  <inkml:trace contextRef="#ctx0" brushRef="#br2" timeOffset="84029.2">14750 14302 36 0,'7'25'18'0,"3"-25"-8"16,-3 0 33-16,0 3-40 15,8-3 1-15,6 0 1 16,7 0 1-16,7-6-8 16,4 0 0-16,3-4 4 15,-3-5 0-15,-7 2-2 0,-4-3 0 16,-3-9-3-16,-8-3 1 16,-10 0-3-16,-10 6 1 15,-11 3-2-15,-7 3 0 16,-4 10 0-16,-3 16 0 15,0 8 0-15,-4 7 1 16,4 16 2-16,6 3 1 16,8 3 1-16,7 0 1 15,4 0 0-15,6-3 0 16,11-6-4-16,15-13 1 0,6-13-6 16,0-18 1-16</inkml:trace>
  <inkml:trace contextRef="#ctx0" brushRef="#br2" timeOffset="84298.67">15279 14427 41 0,'0'10'20'0,"-14"-48"-20"16,17 23 37-16,-3-7-34 15,0-4 0-15,0-2 2 16,4-3 0-16,3 9-5 16,10-3 1-16,8 3 4 15,3 3 0-15,8 0-2 0,13 0 1 16,4 4-4-16,0 2 1 16,-11 7-7-16,-3 3 1 15,-11 12-12-15,-10-6 0 16</inkml:trace>
  <inkml:trace contextRef="#ctx0" brushRef="#br2" timeOffset="84783.27">17360 14114 40 0,'-14'34'20'0,"-11"38"-10"0,22-50 23 16,-1 7-33-16,1 8 1 15,-1-12-1-15,1 0 0 16,3-3-5-16,0-3 1 16,7-9-9-16,-7-7 1 15</inkml:trace>
  <inkml:trace contextRef="#ctx0" brushRef="#br2" timeOffset="84962.74">17332 13700 27 0,'18'0'13'0,"3"9"-5"15,-14-2 13-15,10 2-23 16,8 16 1-16,7 3-11 15,0-3 0-15,-4 4 10 16,0 2 1-16</inkml:trace>
  <inkml:trace contextRef="#ctx0" brushRef="#br2" timeOffset="85484.68">17547 14271 22 0,'-3'-10'11'0,"38"-24"-12"0,-24 21 18 16,3-6-17-16,3 4 0 31,8 2 0-31,0 7 1 16,-4 9-2-16,-4-3 1 15,1 13-1-15,0-1 0 0,-4 4 1 16,0 3 0-16,0 3 0 15,0 3 0-15,-3-3 1 16,-1 6 1-16,1-6 1 16,3-7 1-16,0-2-1 15,0 0 1-15,0-4-1 16,-3 0 1-16,24-21 0 16,8-13 0-16,6-16-2 15,4-15 0-15,-4-1 0 16,-3-18 0-16,-11-16 1 15,-10-16 0-15,-11 4-1 16,-14-16 1-16,-10 3 0 16,-8 6 0-16,-7 0-1 15,-10 16 1-15,0 25-2 16,-1 22 0-16,5 28-1 0,6 25 1 16,4 29-1-1,0 34 1-15,-4 25-2 16,11 35 0-16,7 15 0 0,3 9 1 15,4-11-2-15,0-26 0 16,0-29-5-16,0-27 0 16,0-29-6-16,0-18 0 15</inkml:trace>
  <inkml:trace contextRef="#ctx0" brushRef="#br2" timeOffset="85892.36">17554 13850 36 0,'4'16'18'0,"28"12"-19"0,-18-15 27 0,10 9-25 16,12 3 1-16,9-3 4 15,5 9 1-15,6 1-7 16,15 2 0-16,6-3 4 16,5-2 1-16,-5-4-1 15,-3-6 0-15,-10-7-3 16,-15-6 1-16,-6-2-2 15,-8-14 1-15,-7 1-1 16,0-7 1-16,-10-3-1 16,-11 4 0-16,-4-1-1 15,-6 0 1-15,-11 4 0 16,-18 5 0-16,-3 7 0 16,0 0 0-16,-1 16 0 0,4 9 0 15,8 10-1-15,3 12 1 16,7 0-1-16,6-7 0 15,12-2-1-15,10-16 1 16,11-6 0-16,10-23 1 16,0-11-1-16,1-11 0 15,-8-11-3-15,-7-4 0 16,-10 6-10-16,-15-9 1 16</inkml:trace>
  <inkml:trace contextRef="#ctx0" brushRef="#br2" timeOffset="86492.27">19967 14098 40 0,'-24'38'20'0,"-22"43"-17"0,35-52 29 16,-3 11-32-16,0 14 1 16,-4 8 3-16,4-5 1 15,0-1-5-15,3-9 0 16,4-6 2-16,7-19 0 16,4-22-1-16,-1-6 1 15,4-23-2-15,-3-5 1 16,3-22-2-16,0-10 1 15,-3-13 0-15,3 1 1 16,7 0-1-16,3 9 1 0,8 3 0 16,3 12 0-16,8 10 0 15,2 23 0-15,-2 8 0 16,3 10 1-16,-1 12-1 16,-2 13 1-16,-15 3-1 15,-11 13 0-15,-13 0-1 16,-8-1 0-16,-10 4-2 15,-11 0 0-15,-6-7-3 16,-5-2 0-16,1-14-6 16,7-8 0-16,3-10-4 15,14-6 0-15</inkml:trace>
  <inkml:trace contextRef="#ctx0" brushRef="#br2" timeOffset="86793.07">20451 14076 39 0,'42'0'19'0,"-17"3"-15"0,-18-3 32 16,0-3-34-16,-4 3 1 15,-3 0-3-15,-7 3 0 16,-10-3-2-16,-8-3 1 16,-3 0 1-16,-8 0 0 15,1 6 0-15,0-3 0 0,-1 13 0 16,5 5 1-1,6 8-2-15,4 2 1 16,10-3-1-16,8 3 1 0,10-6-2 16,10-9 1-16,8-10-1 15,3-10 1-15,-3-5 1 16,0-10 0-16,-4-6-3 16,-3-1 0-16,-1-8-9 15,-3-4 1-15</inkml:trace>
  <inkml:trace contextRef="#ctx0" brushRef="#br2" timeOffset="87063.42">20627 13095 49 0,'7'15'24'0,"-7"29"-26"0,0-12 41 16,0 5-39-16,0 26 0 15,-4 15 0-15,1 26 0 16,-1 12-1-16,1 12 1 16,-1-2-2-16,4-7 1 15,0-12-4-15,0-29 0 16,0-15-9-16,-3-19 1 15</inkml:trace>
  <inkml:trace contextRef="#ctx0" brushRef="#br2" timeOffset="87303.84">21040 13951 53 0,'21'28'26'0,"-11"28"-27"15,-10-49 45-15,-7 8-45 16,-7 17 1-16,-7 5-1 16,-14 14 1-16,-11 2 0 15,-10 19 0-15,6 0 0 16,1 7 0-16,-1-4-1 16,8-13 0-16,3-8-7 15,7-23 0-15,11-28-7 16,7-18 1-16</inkml:trace>
  <inkml:trace contextRef="#ctx0" brushRef="#br2" timeOffset="87469.25">20662 13926 44 0,'21'37'22'0,"-10"79"-20"0,-4-87 34 15,0 8-36-15,4 10 0 16,-1 3-6-16,1-9 0 15,-1 0-3-15,-3-13 1 16,-7-12-5-16,0-16 1 16</inkml:trace>
  <inkml:trace contextRef="#ctx0" brushRef="#br2" timeOffset="88098.04">21223 14073 46 0,'7'13'23'0,"-3"9"-21"0,-4-10 46 0,0 10-45 15,3 3 0-15,-3 3 1 16,0-3 0-16,4 1-6 16,-4-4 1-16,0-7 3 15,0 4 0-15,0-13-3 16,7-6 1-16,3-12-1 15,5-7 1-15,6-3-1 16,7-9 0-16,-3-4 0 16,-4 10 0-16,0 0-1 15,0 0 0-15,0 6 0 16,0 6 0-16,-3 7 0 31,0 6 0-31,-4 0 0 16,0 10 1-16,-3 8 0 15,-1 8 1-15,-3 5-2 0,0 10 0 0,0 3-5 16,0-7 1-16,4-2-8 16,-1-10 1-16</inkml:trace>
  <inkml:trace contextRef="#ctx0" brushRef="#br2" timeOffset="88389.43">21960 14104 53 0,'0'4'26'0,"-7"-4"-33"0,0 0 46 15,-10 0-39-15,-8 0 1 0,0 3-1 16,8 0 1-16,-5 13-1 16,-2 2 0-16,-1 4 0 15,4 0 0-15,7 3-3 16,3 0 1-16,4-6-2 15,4-3 0-15,10-7-1 16,3-6 0-16,1-9-3 16,7-3 0-16,3-10-3 15,3-6 0-15</inkml:trace>
  <inkml:trace contextRef="#ctx0" brushRef="#br2" timeOffset="88879.92">22020 14277 48 0,'4'41'24'0,"-4"6"-23"0,0-38 46 15,3 1-46-15,1-1 1 16,0 0-2-16,-1-2 1 16,4-7-3-16,0-7 1 15,0-5 0-15,4-4 1 16,-1-3-2-16,1 7 1 15,-4-1-1-15,0 4 1 16,4 3 0-16,-1 6 0 16,1 0 0-16,-1 3 1 0,1 3 0 15,0 0 0-15,-4-3-1 16,0 0 1-16,0-3-1 16,0-3 1-16,0 0-1 31,0 0 1-31,3 0-1 15,1 0 1-15,0 3-2 16,-1 0 1-16,1 0 0 0,-1 3 0 0,1-3-1 16,0 0 1-16,-1-6 0 15,-3 3 0-15,0-4 1 16,0-5 0-16,4 5 1 16,-4 4 1-16,0 3 0 15,0 7 0-15,0 8 0 16,0 7 0-16,0 0 0 15,4 0 0-15,-1 0-2 16,-3-3 0-16,4 0-2 16,3-4 0-16,4-5-4 0,-1-7 0 15,1-6-8 17,0-7 1-32</inkml:trace>
  <inkml:trace contextRef="#ctx0" brushRef="#br2" timeOffset="89133.49">22680 14264 46 0,'-3'44'23'0,"-15"6"-27"0,14-40 37 0,-3-1-35 16,4 1 1-16,-4-4-6 15,0 3 0-15,0-2-1 16,3-17 1-16</inkml:trace>
  <inkml:trace contextRef="#ctx0" brushRef="#br2" timeOffset="89688.03">22578 14032 23 0,'24'38'11'0,"15"6"-2"0,-21-28 8 0,3-4-17 16,4 1 0-16,3-1-2 0,0-2 1 16,0-1-2-16,-3 0 1 15,3-2-3-15,1-4 0 16,-5-3 3-16,-3 0 1 16,1-6 2-16,2-4 1 15,-6 1 3-15,0 2 1 16,-1 1 2-16,1-3 1 15,-4 2-4-15,-3 7 0 16,-1 0-3-16,-6 4 1 16,-4 5-3-16,-4 0 1 15,1 7-3-15,-4-3 1 0,0 5-3 16,-1 4 1-16,1 7-1 16,4 2 1-16,-1-3 0 15,4-6 0-15,4 0 1 16,3-3 0-16,0-3 3 15,4-4 0-15,3-2 0 16,7-7 0-16,4-3 0 16,6-10 1-16,5-15-1 15,2-12 0-15,5-20-1 16,-1-18 1-16,-10-19-1 16,-8-19 0-16,-2-9 0 15,-5-7 1 1,-10 7 2 15,0 6 0-31,-7 12 0 0,-3 10 1 0,-8 22 0 16,-3 16 0-16,-3 31-1 0,-1 25 1 0,4 18-4 15,0 36 1-15,0 18-1 0,7 25 0 16,3 3 0 0,0 10 0-16,4-6-2 0,0-7 1 15,4-6-5 1,3-10 1-16,7-9-7 0,-3-18 0 15</inkml:trace>
  <inkml:trace contextRef="#ctx0" brushRef="#br2" timeOffset="89988.33">23890 13872 39 0,'18'0'19'0,"-18"-3"-24"0,-7 6 31 0,-4 4-25 15,1-1 0-15,-15 6-1 16,-7 1 1-16,0 3-2 16,1-1 1-16,-1-2 1 15,4-1 0-15,6 1 1 16,5 0 0-16,10 5 2 16,10-2 0-16,15 6 0 15,10 9 0-15,11 7 0 16,7 3 1-16,-4 9-3 15,-7-6 1-15,-10-3-3 16,-11 2 0-16,-17-2-6 16,-18-6 0-16,-18-20-9 15,-18-11 1-15</inkml:trace>
  <inkml:trace contextRef="#ctx0" brushRef="#br2" timeOffset="91220.31">11042 15403 47 0,'32'6'23'0,"45"-12"-12"0,-48 6 24 0,6 0-34 0,11 3 1 0,17 6 1 0,1 4 0 0,-1 2-4 0,-13 4 1 0,-8-6 1 16,-14-1 1-16,-10-2-2 15,-15 2 0-15,-10 7-1 16,-3 3 0-16,-15 3-1 15,-7 3 1-15,0 1-1 16,1-4 0-16,2 9 1 31,5-2 0-31,3-1 0 16,7-3 0 0,3 3 0-16,4-9 1 0,7 0 0 0,10-3 1 0,12-6 0 0,20-4 0 15,0-6-1-15,8-3 1 16,-1-3-3-16,-3-6 0 15,-4-4-11-15,-6-6 0 32</inkml:trace>
  <inkml:trace contextRef="#ctx0" brushRef="#br2" timeOffset="91670.38">11772 15882 36 0,'81'-18'18'0,"15"-54"-8"15,-61 40 18-15,4-9-24 16,-4-6 0-16,-7-9 2 15,-10-4 1-15,-11-2-9 16,-18-7 0-16,-17 12 5 16,-11 7 1-16,-14 6-3 15,-28 10 0-15,-11 9-1 16,-13 9 1-16,6 6-1 16,-14 10 0-16,-3 7-1 15,-1 12 0-15,11 18-2 0,18 26 1 16,11 12-2-16,13 22 0 15,18 29 0-15,25 5 0 16,25-2 2-16,31-10 1 16,28-18 3-16,22-29 0 15,21-28 2-15,28-29 1 16,10-37-1-16,5-22 0 16,-5-21-10-16,-10-17 1 15,-21-6-9-15,-35 4 0 16</inkml:trace>
  <inkml:trace contextRef="#ctx0" brushRef="#br2" timeOffset="96221.37">13554 15202 42 0,'0'16'21'0,"-25"15"-22"0,14-18 22 0,-10 2-22 16,-10 4 1-16,-8 6-1 15,-7 3 1-15,0-3 0 16,0 10 0-16,-3-4-1 15,6 1 0-15,5 5 0 16,2-2 0-16,12-1 0 16,2-2 1-16,15-4-1 15,7-3 1-15,11 3 1 0,14 4 1 16,6-4 1 0,12 0 0-16,3 3 0 0,-4-6 1 15,-7 0-2-15,-10 4 1 16,-14 8-2-16,-19-2 1 15,-13 6-4-15,-14-1 0 16,-14-2-11-16,-4-4 1 16</inkml:trace>
  <inkml:trace contextRef="#ctx0" brushRef="#br2" timeOffset="96524.16">13783 15400 27 0,'-7'25'13'0,"-28"44"-7"15,24-54 11-15,-7 14-15 16,-10 8 0-16,0 4 4 15,3 12 0-15,4 4-6 16,4 9 0-16,6-10 4 16,4-3 1-16,0-12-5 15,0-10 1-15,3-12-10 16,1-16 0-16,-1-18-3 16,-3-4 0-16</inkml:trace>
  <inkml:trace contextRef="#ctx0" brushRef="#br2" timeOffset="96707.03">13473 15613 47 0,'0'19'23'0,"7"12"-28"0,-4-25 47 16,4 4-42-16,0 2 1 16,0-2 0-16,7-1 1 0,8 4-3 15,9-1 0-15,5 1-4 16,-1-7 0-16,-3-3-9 15,-4-6 1-15</inkml:trace>
  <inkml:trace contextRef="#ctx0" brushRef="#br2" timeOffset="96925.17">13780 15807 36 0,'3'57'18'0,"1"-13"-13"15,-1-29 24-15,4 7-29 16,0 6 1-16,4-3-1 16,3-6 1-16,7-3-1 15,4-7 1-15,3-12 0 16,4-9 0-16,-11-7-2 0,0-9 0 16,-3-4-9-16,-4-8 1 15,-4-4-3-15,-6-7 0 16</inkml:trace>
  <inkml:trace contextRef="#ctx0" brushRef="#br2" timeOffset="97361.16">14245 15224 41 0,'21'31'20'0,"-21"23"-23"0,4-36 40 0,-4 14-35 16,-4 5 0-16,1 7 1 16,-4 13 1-16,-4-4-5 15,1 13 0-15,-1-3 3 16,4-7 0-16,0-12-1 16,0-3 0-16,3-13-1 15,8-6 0-15,3-13 0 16,3-6 0-16,1-6-1 15,-4-6 1-15,-7-7-1 16,-3-3 0-16,-4 1-1 16,-8-1 1-16,1 0-2 15,-7 3 1-15,4 10 0 16,-1 3 1-16,0 3-1 16,1 9 1-16,-5 7 0 15,1 6 1-15,4-3 1 0,3 6 0 16,6 0-1-16,8 3 1 15,4 0-1-15,7 1 0 16,-1-7-4-16,8-10 0 16,6-6-8-16,8-15 0 15</inkml:trace>
  <inkml:trace contextRef="#ctx0" brushRef="#br2" timeOffset="97650.78">14785 15663 51 0,'0'25'25'0,"-42"13"-29"0,27-23 45 0,-6 14-40 15,-3 8 0-15,-8 7 1 16,-7 9 0-16,-7 16-4 16,0 4 0-16,4 2-1 15,10-13 0-15,1-14-12 16,13-23 1-16,7-22-1 16,11-19 1-16</inkml:trace>
  <inkml:trace contextRef="#ctx0" brushRef="#br2" timeOffset="97903.73">14347 15563 25 0,'15'15'12'0,"13"95"-6"15,-18-82 19-15,1 13-22 0,3 6 1 16,0 0-2-16,0-6 0 16,0-10-13-16,-3-15 0 15</inkml:trace>
  <inkml:trace contextRef="#ctx0" brushRef="#br2" timeOffset="98264.05">15998 15744 59 0,'-3'29'29'0,"-8"37"-36"0,8-51 55 15,-1 10-48-15,1 7 1 16,-1 8-2-16,1-5 0 0,-1-4-3 16,1-6 0-16,3-9-12 15,3-13 0 1</inkml:trace>
  <inkml:trace contextRef="#ctx0" brushRef="#br2" timeOffset="98542.05">16023 15544 35 0,'25'15'17'0,"0"14"-16"16,-15-23 16-16,1 6-29 15,3 1 0-15,0-4-5 0,0-2 0 16</inkml:trace>
  <inkml:trace contextRef="#ctx0" brushRef="#br2" timeOffset="98793.9">16175 16102 38 0,'7'34'19'0,"4"-8"-27"0,-4-26 36 16,0-4-32-16,0-5 0 0,0 0-2 15,3-10 0-15,-3-6 8 16,0-10 0-16,0-2-5 16,1-4 1-16,-5-3 1 15,4 6 0-15,-3 10 2 16,3 3 0-16,0 16 1 15,3 9 0-15,1 12 1 16,0 7 0-16,3 6 0 16,0 16 0-16,0-4 0 15,0 1 0-15,0-3-3 16,-3-1 1-16,-1-3-6 16,1-9 0-16,3-6-5 15,0-16 1-15</inkml:trace>
  <inkml:trace contextRef="#ctx0" brushRef="#br2" timeOffset="99161.95">16665 16193 56 0,'-3'59'28'0,"-4"-30"-36"0,7-26 56 0,0-3-47 16,0-10 0-16,3-15 2 15,-3-12 0-15,-3-26-3 16,-4-28 1-16,-4-6 2 16,-3-10 1-16,0-9-2 15,0-3 1-15,3 16-3 16,1-4 0-16,6 13 0 15,4 22 1-15,4 12-1 16,6 16 0 0,11 13 0-16,4 21 0 0,3 20-3 15,-3 9 1-15,-4 9-6 16,-7 13 0-16,-3 9-10 16,-1 9 1-1,-10-5-1 1,-7 2 0-16</inkml:trace>
  <inkml:trace contextRef="#ctx0" brushRef="#br2" timeOffset="99404.01">16436 15823 42 0,'14'9'21'0,"0"-9"-25"0,0 0 42 16,0 3-36-16,4 4 0 15,3-1 1-15,0 0 0 16,4 4-5-16,3 2 1 15,0 4-1-15,1-7 1 16,-1 1-12-16,0-13 0 0</inkml:trace>
  <inkml:trace contextRef="#ctx0" brushRef="#br2" timeOffset="99650.86">16866 15970 46 0,'4'63'23'0,"-8"0"-16"0,1-51 35 0,-1 7-42 16,1 0 0-16,3-3-3 15,0-4 0-15,-4-6-3 16,4-9 0-16,0-9-9 16,0-10 1-16</inkml:trace>
  <inkml:trace contextRef="#ctx0" brushRef="#br2" timeOffset="99903.71">16792 15625 29 0,'7'35'14'0,"7"-1"-8"0,-10-27 15 16,-1-1-23-16,1 0 0 15,7 4-9-15,-4 2 1 16,7-3 7-16,-4-5 1 15</inkml:trace>
  <inkml:trace contextRef="#ctx0" brushRef="#br2" timeOffset="100108.71">17057 16027 36 0,'10'44'18'0,"-10"-16"-26"0,0-25 35 0,4 0-28 16,-4 0 0-16,0-3-1 16,0 0 1-16,0-6 0 15,0-13 1-15,0-3-1 16,3-6 1-16,1-3-2 16,3-1 1-16,0 4-2 15,4 3 1-15,-1 6-1 16,4 10 1-16,0 9-2 15,4 6 0-15,0 3 2 16,-1 1 1-16,-2 2 0 0,-1 1 0 16,-4-4 1-16,1 1 1 15,-1-1-1-15,-3 4 1 16,0-1-1-16,-3 7 0 16,0 0 1-16,-4-3 0 15,3-7-1-15,-3 0 1 16,0 1 1-16,0-4 0 15,4 3 0-15,-1-5 0 16,4-1-2-16,0-3 1 16,4 0-7-1,-1-7 0 1</inkml:trace>
  <inkml:trace contextRef="#ctx0" brushRef="#br2" timeOffset="100338.61">17448 15995 37 0,'-14'35'18'0,"4"2"-20"16,10-33 32-16,-4 8-30 15,1 4 0-15,-1-4-1 16,4-2 0-16,0-7-3 15,0-3 1-15,0-13-7 0,0-15 0 16</inkml:trace>
  <inkml:trace contextRef="#ctx0" brushRef="#br2" timeOffset="100678.46">17328 15450 37 0,'0'6'18'0,"18"-19"-21"0,-11 13 29 15,4-9-26-15,3-4 1 16,7-2-1-16,4-7 0 16,14 0-3-16,-1-9 1 15,8 2-1-15,0-8 0 0,0-4-1 16,-7-6 0-16,-8 6 1 16,-2 7 0-16,-5 9 2 15,-6 6 1-15,-4 3 1 16,0 7 0-16,-7 15 0 15,-3 19 1-15,-8 6 0 16,-3 23 1-16,-3 18 0 16,-4 9 0-16,-4 17 0 15,0 18 1-15,4 6-2 16,0-12 1 0,3-7-3-16,4-21 1 0,0-20-9 15,4-18 0-15,-1-22-3 16,4-19 1-16</inkml:trace>
  <inkml:trace contextRef="#ctx0" brushRef="#br2" timeOffset="100920.75">17385 15760 26 0,'3'19'13'0,"47"9"-8"0,-33-22 21 0,19 4-25 0,3-1 1 15,6 1-1-15,5-1 0 16,6-3-5-16,1-3 0 16,3-3-5-16,7-6 1 15</inkml:trace>
  <inkml:trace contextRef="#ctx0" brushRef="#br2" timeOffset="101113.64">18366 15732 38 0,'-7'22'19'0,"-25"63"-17"0,21-64 32 0,-6 11-31 15,-8 12 0-15,-3 6 0 16,-18 16 1-16,-7 12-7 15,4 4 1-15,3 2 1 16,0-8 0-16,7-11-7 16,0-14 0-16,14-20-5 15,4-28 0-15</inkml:trace>
  <inkml:trace contextRef="#ctx0" brushRef="#br2" timeOffset="101390.51">17918 15729 36 0,'10'22'18'0,"8"87"-17"0,-8-71 30 16,1 6-32-16,0 6 1 15,-4-3-11-15,0-6 0 16,-4-10 6-16,4-15 0 0</inkml:trace>
  <inkml:trace contextRef="#ctx0" brushRef="#br2" timeOffset="101955.64">19911 14854 38 0,'-11'34'19'0,"-17"17"-22"0,17-39 32 0,-10 4-30 16,-14 9 1-16,-11 13 0 0,11-10 0 15,-43 38 0 1,-10 21 1-16,3 20-1 0,-6 22 1 16,13 24 0-1,11 17 1-15,11-4-1 0,17-9 1 16,14-26-2-16,11-24 0 15,25-22-11-15,24-38 1 16</inkml:trace>
  <inkml:trace contextRef="#ctx0" brushRef="#br2" timeOffset="102818.89">20535 15663 35 0,'-39'19'17'0,"-42"0"-17"0,64-13 22 16,-12 0-22-16,-9 13 1 16,-1 12 0-16,0 13 1 15,4 13-1-15,-1 8 0 16,12 14 1-16,6 2 1 16,11-5 0-16,7-1 0 15,14-9-2-15,18-13 1 16,7-9-2-16,7-16 0 15,6-9-5-15,1-10 0 0,0-12-2 16,4-6 1-16,-11-13-1 16,-1-3 1-16,5-10 1 15,-1 1 1 1,1-1 4-16,-12 7 0 0,-6 6 5 16,-4 3 0-16,-6 4 1 15,-8 5 0-15,-4 4 0 16,-10 6 0-16,-10 0-2 15,-11 3 1-15,-4 0-3 16,0 7 0 0,-3 5-1-16,-4 1 1 0,-3 3-1 15,3 0 0-15,0 0-1 16,4-4 0-16,7-2-2 0,7-4 1 16,7-3-2-1,7-2 1-15,10-4-1 16,5-7 0-16,2 1 0 0,4-3 1 15,-3-1 0-15,3-2 1 16,0 2 0-16,0 7 0 16,-3 3 1-16,-4 3 0 15,-3 4 0-15,-8 5 0 16,-3 4 0-16,0 6 1 16,0 3-1 15,4 3 0-31,3 0-4 15,4-3 0 1,3-9-6-16,3-13 1 0</inkml:trace>
  <inkml:trace contextRef="#ctx0" brushRef="#br2" timeOffset="103226.93">21329 15428 45 0,'7'6'22'0,"-7"7"-20"16,0-1 40-16,-4 7-40 0,-13 19 1 15,3 12 0-15,-7 22 0 16,-1 25-5-16,-2 10 1 16,-5-4 1-16,-2 4 1 15,3-10-8-15,3-15 1 16,7-23-9 15,8-21 0-31</inkml:trace>
  <inkml:trace contextRef="#ctx0" brushRef="#br2" timeOffset="104300.12">21706 16149 53 0,'0'6'26'0,"0"1"-30"16,-3-4 44-16,-4 0-40 15,-7 0 1-15,-7 3 0 16,-4 7 0-16,-7 2-2 0,0 4 1 15,-3 9 1 1,0 4 0-16,0 9-1 0,6 2 1 16,12 8-1-16,10-4 1 15,7-10-1-15,10-5 0 16,15-7-2-16,7-6 1 16,6-13-4-16,1 0 0 31,0-15-11-31,-7-13 1 0</inkml:trace>
  <inkml:trace contextRef="#ctx0" brushRef="#br2" timeOffset="107434.51">22006 16052 45 0,'0'9'22'0,"11"-12"-13"0,-11 3 22 16,7 0-30-16,0 3 1 15,-3 7 0-15,-4 12 0 16,0 12-3-16,0 7 0 15,0 12 2-15,-4 7 0 16,0-1-2-16,8 4 1 16,3-16-1-16,7-16 0 15,7-18 2-15,8-19 0 16,2-19 0-16,1-10 1 16,-4-21-1-16,-3-4 0 15,-11-50-15 1,-7 13 1-16</inkml:trace>
  <inkml:trace contextRef="#ctx0" brushRef="#br2" timeOffset="107720.55">22550 15412 53 0,'7'50'26'0,"-11"32"-27"15,4-54 36-15,-7 13-35 16,-7 18 0-16,-4 20 0 16,1 15 0-16,-5 6 0 0,-2-3 1 15,-1-3 0 1,7-15 0-16,4-13-2 0,7-10 0 15,-3-18-6-15,3-10 1 16,3-19-9-16,4-9 1 16</inkml:trace>
  <inkml:trace contextRef="#ctx0" brushRef="#br2" timeOffset="108006.9">22687 16234 43 0,'-7'44'21'0,"-3"-19"-25"15,10-22 32-15,0 6-27 16,3 7 0-16,4 0 3 16,4-1 1-16,3 1-4 15,3-4 0-15,5-8 4 16,2-11 0-16,-3-12-1 15,4 4 0-15,-7-7-2 16,-4-9 0-16,4-4-6 16,-4 1 1-16,3-10-9 15,-3-3 1-15,1 3-5 0,-1-3 1 16</inkml:trace>
  <inkml:trace contextRef="#ctx0" brushRef="#br2" timeOffset="108334.4">23407 16052 56 0,'7'15'28'0,"-18"-2"-40"0,1-10 54 15,-8 3-42-15,-10-2 0 0,-7-4 0 16,-4 0 0-16,3 3-1 15,5-3 1-15,3 3-1 16,3 0 1-16,11 0-1 16,7 3 1-16,7 4 0 15,10-1 0-15,11 7 0 16,11 3 1-16,7 6 0 16,-4 0 1-1,-7-6-2-15,-6 3 1 0,-12 6-1 16,-13 3 0-16,-15 1-4 15,-10-1 0-15,-7-6-11 16,-11-12 1-16</inkml:trace>
  <inkml:trace contextRef="#ctx0" brushRef="#br2" timeOffset="108712.08">23636 14656 47 0,'-3'32'23'0,"10"74"-14"16,-4-93 34-16,8 46-43 15,6 29 1-15,19 28 0 16,13 25 0-16,4 10-1 16,-7 25 0-16,-7 2 0 31,-15 1 0-31,-10 3 0 0,-28 9 0 0,-28-22-5 15,-25-18 1-15,-18-16-12 16,-13-29 1-16</inkml:trace>
  <inkml:trace contextRef="#ctx0" brushRef="#br2" timeOffset="111367.39">19904 16757 25 0,'7'16'12'0,"0"-3"-7"0,-4-10 13 16,4 0-14-16,8 0 1 15,2 0 2-15,11-3 1 16,4-3-10-16,-4-3 0 15,15 3 6-15,17-1 1 16,21 4-3-16,18-3 1 16,10 0-2-16,18 0 0 15,18 0-1-15,3-7 0 0,18-2-1 16,6-7 1-16,-13 0 0 16,11 7 0-16,-1-7-1 15,-21 13 1-15,0 3-1 16,-10 9 1-16,-11 13-1 15,-7 3 0-15,-14 6-2 16,-22-3 0-16,-20-6-7 16,-22 3 1-16,-24-7-3 15,-15-2 1-15</inkml:trace>
  <inkml:trace contextRef="#ctx0" brushRef="#br2" timeOffset="111744.19">20186 17065 29 0,'42'9'14'0,"36"4"-10"0,-46-13 26 15,21 3-28-15,17-3 0 16,29 0 3-16,28 0 0 16,10 0-7-16,29 0 1 15,14 9 3-15,-3 10 1 0,10 9-2 16,-8 7 0-16,-30 5-2 15,-12 4 1-15,-13-3-4 16,-18-6 1-16,-18-7-6 16,-18-6 0-16,-20-13-3 15,-12-6 1-15</inkml:trace>
  <inkml:trace contextRef="#ctx0" brushRef="#br1" timeOffset="157520.09">15402 6729 14 0,'-3'-41'7'0,"-43"7"1"16,32 21 8-16,-11-9-15 15,-3-6 0-15,-7-3 2 16,-15-10 0-16,-6-3-3 16,-11 0 0-16,-11 0 3 15,-7-3 0-15,4 0 0 0,-7-3 1 16,-7 9-1-16,-7-12 1 16,-1 3-1-16,1 6 1 15,3 0-2-15,0 3 1 16,1 7-1-16,-1 9 0 15,4 3-1-15,13 6 0 16,1 7 0-16,0 5 0 16,0 8-1-16,0 5 0 15,-4 10-1-15,8 15 1 16,10 7-1-16,3 12 0 0,-3 4 0 16,-3 18 1-16,2 3-1 15,1 7 0-15,7-6 1 16,4 2 0-16,-4-3-1 15,4-9 1-15,3 10 0 16,7-4 0-16,4 13-1 16,3-7 1-16,0 7 0 15,0-6 0-15,7 6-1 16,1-4 1-16,2-2 0 16,5 6 0-16,3-13 0 15,-1 3 1-15,8-9-1 16,0 6 1-1,4 1-1-15,2-1 0 0,8 0 0 16,8 4 0-16,6-7 0 16,10 3 0-16,8-6-1 15,3 6 0-15,-3-3-1 16,7-3 1-16,7 7-1 0,3-1 0 16,1-3 0-1,2-3 1-15,12-9 0 0,3-4 1 16,-3 0 0-16,-1-2 1 15,11-1-1-15,7 0 0 16,7 7-1-16,8 0 1 16,-8-10-2-16,7-3 1 15,11 0 0-15,0-6 0 0,3-7 1 16,-7-6 1 0,8-3 0-16,3-6 0 0,-4-3 0 15,-3-10 1-15,-11-9-1 16,0-16 1-16,11-3-2 15,-7-12 0-15,0-16 0 16,0-10 0-16,-8-9-1 16,1-19 1-16,0-12 0 15,-8-16 0-15,-6-13-1 16,-11-2 1-16,-14-23-1 16,-7 7 1-16,-7-10 0 15,-11-3 1-15,-7-3 0 16,0 0 0-16,-3-4-1 15,-8 4 1-15,-3 13 0 16,-7 6 0-16,-10 12-3 16,-8 10 1-16,-14 2-3 15,-20 4 1-15,-19 10-7 0,-28 2 1 16,-35 23-1-16,-3-4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2-09T17:28:44.935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267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2-09T17:33:45.227"/>
    </inkml:context>
  </inkml:definitions>
  <inkml:trace contextRef="#ctx0" brushRef="#br0">3616 3963 46 0,'0'-9'23'0,"0"-16"-11"0,0 18 23 16,4 1-34-16,-4 0 1 15,-4 6 0-15,-3 0 0 16,-14 6-3-16,-11 10 0 15,-7 6 1-15,0 0 1 0,-6 19-3 16,-8 12 1-16,10 0-1 16,-6 19 0-16,0 16 0 15,10 16 1-15,7 5 0 16,14 1 1-16,-3-3 0 16,11-7 1-16,13-22 0 15,15-12 0-15,3-16 0 16,11-18 0-16,6-7 0 15,12-13 1-15,10-18 0 16,7-25 0-16,-7-7-2 16,0-6 1-16,0 4 0 15,-18 2 0-15,-7-3-2 16,-10 4 1-16,-14 5-1 16,-11 4 1-16,-4 12-1 15,-14 7 0-15,-3 9-1 16,-10 6 1-16,-5 4-1 15,1-1 1-15,-4 3-1 0,11 4 0 16,7 0-2-16,3-4 0 16,15-2-8-16,6-1 1 15,15-15-3-15,3-3 1 16</inkml:trace>
  <inkml:trace contextRef="#ctx0" brushRef="#br0" timeOffset="733.18">3888 4788 46 0,'0'53'23'0,"-7"-3"-23"0,7-40 45 0,0-1-43 15,-4 7 0-15,4-7 0 16,-7 1 1-16,7-7-4 16,-4 3 0-16,4-15 2 15,0-4 0-15,0-2-1 16,0-7 1-16,0 3-2 16,4-3 1-16,3 6-1 15,-7-9 0-15,4 6 1 16,10 0 0-16,0-3 0 15,7 10 0-15,7-1 0 0,4 1 1 16,3 9-2-16,-3 6 1 16,-4 3-4-16,0 4 1 15,4-1-4-15,-4 0 0 16,4 1-6-16,-4-7 0 16,-3-6 0-16,3-7 1 15,0 7 6-15,-3-3 1 16,-7 0 6-16,-1-1 1 15,-6 1 7-15,0 0 0 16,-4 3 3-16,-7 3 0 16,0 0-5-16,0 3 1 15,-18 3-4-15,7 4 0 0,-10 2-2 16,4 4 0-16,6-1-2 16,-7-2 1-16,8 6-1 15,-1-4 1-15,4 1-1 16,4-6 1-16,6-1-1 15,11-3 1-15,0-3-1 16,8-6 0-16,-5 3-1 16,1-3 1-16,-4-3 0 15,4 3 0-15,-8 3-1 16,-3-3 1-16,4-1 0 16,-11 4 0-16,10 0 0 15,-6 4 1-15,3-4-1 16,0 6 0-1,14 3-2 1,-7 1 0-16,4-1-5 0,-7-6 0 16,6-3-7-16,4-12 0 15</inkml:trace>
  <inkml:trace contextRef="#ctx0" brushRef="#br0" timeOffset="1158.05">4724 4945 46 0,'7'62'23'0,"-4"33"-22"0,4-73 39 0,-7 6-40 16,0-3 0-16,0-3-1 15,0-7 1-15,-7-8 0 16,4-10 0-16,3-10 0 15,0-6 0-15,0-9 0 16,0-6 0-16,0-10-2 16,-4-13 0-16,4 4-1 15,0 0 1-15,7-1-1 16,11 1 1-16,-4 6 0 16,14 6 0-16,11 13 4 15,-7 6 0-15,14 9 1 16,-15 7 0-16,1 12 0 15,-4 4 1-15,-17 2-2 16,-4 7 0-16,-10 6-2 0,-12 3 0 16,-6 10-3-1,-18-7 0-15,1-2-3 0,-1-4 1 16,11-10-5-16,6-5 0 16,1-10-3-16,11-16 0 15</inkml:trace>
  <inkml:trace contextRef="#ctx0" brushRef="#br0" timeOffset="1545.42">5235 4108 39 0,'0'68'19'0,"-3"45"-22"0,3-81 35 0,0 15-31 16,-7 3 1-16,3 6 0 16,4-2 0-16,-7-14-3 15,7-2 1-15,0-10 2 16,0-3 0-16,7-15-2 16,-3-10 1-16,3-10-1 15,0 1 1-15,3-7-1 16,1 4 0-16,-11-1 0 15,11 4 0-15,-1 6 1 16,4 3 1-16,4 0-1 16,3 12 1-16,7 10-1 15,11 6 1-15,0 4-2 16,0-1 1-16,3 0-3 0,0 1 0 16,-3-13-6-16,-7-10 0 15,-14-9-6-15,-8-9 1 16</inkml:trace>
  <inkml:trace contextRef="#ctx0" brushRef="#br0" timeOffset="2928">8128 4753 44 0,'4'44'22'0,"-4"7"-24"0,0-42 38 16,0 0-34-16,-4-2 0 16,4-1 1-16,-7-9 1 15,3-10-5-15,-3-9 1 0,4-6 3 16,-4 0 0-16,3-16-2 15,1 16 1-15,6-7-1 16,4 7 1-16,4-6-2 16,7 5 1-16,6 7-1 15,1 4 1-15,7 5-2 16,3-3 1-16,-3 4-4 16,-1 2 0-16,1 4-9 15,-4 6 0-15,-10 0-2 16,-7 0 0-16</inkml:trace>
  <inkml:trace contextRef="#ctx0" brushRef="#br0" timeOffset="3272.41">9035 4271 61 0,'0'6'30'0,"-7"-3"-41"0,3 3 62 16,-3-3-51-16,-7 10 0 15,-11 6-1-15,-7 3 1 16,1 12 0-16,-8 16 0 0,0 7 0 15,7 2 0-15,1-5 0 16,13 2 0-16,0-6 0 16,15-3 0-16,10 0-2 15,10-12 0-15,8-13-6 16,7-10 1-16,7-8-9 16,-4-8 0-16</inkml:trace>
  <inkml:trace contextRef="#ctx0" brushRef="#br0" timeOffset="3515.28">9373 4471 59 0,'0'25'29'0,"-17"16"-34"15,6-25 50-15,-7-10-45 16,-10 7 1-16,0 12 0 0,-4 3 1 15,4 0-3-15,3 3 1 16,4 7-1-16,4-16 0 16,6 9-4-16,4-9 1 15,3-12-11-15,1-4 0 16,-1-18-2-16,4-4 1 16</inkml:trace>
  <inkml:trace contextRef="#ctx0" brushRef="#br0" timeOffset="3738.05">9070 4336 31 0,'0'-3'15'0,"28"60"-3"0,-21-51 26 0,0 16-34 15,4 3 0-15,10 13 2 16,-3 2 1-16,3 7-9 16,7 4 1-16,4 2 5 15,-4 3 0-15,0 4-3 16,0-19 0-16,-3-4-5 15,0-8 1-15,-4-7-10 16,0-10 0-16,-7-21-3 16,0-16 1-1</inkml:trace>
  <inkml:trace contextRef="#ctx0" brushRef="#br0" timeOffset="3990.56">9483 4167 41 0,'28'60'20'0,"25"2"-9"0,-32-40 36 16,0 3-43-16,4 13 0 15,3 6 1-15,-3 3 0 16,-8 6-8-16,-6 13 0 0,-11 9 3 15,-11-6 0-15,-6 4-12 16,-11-17 0 0,-8-18-5-16,8-20 0 0</inkml:trace>
  <inkml:trace contextRef="#ctx0" brushRef="#br0" timeOffset="4549.09">10315 4619 40 0,'0'25'20'0,"0"-19"-11"0,0-6 31 0,0 0-37 16,4 0 0-16,3 0 4 16,3-6 0-16,8 3-7 15,7 3 0-15,17 0 5 16,15-4 1-16,2-5-4 16,-6 3 0-16,4-4-7 15,-8 4 0-15,-10 0-13 0,-7-4 0 16</inkml:trace>
  <inkml:trace contextRef="#ctx0" brushRef="#br0" timeOffset="4743.92">10372 5064 63 0,'7'28'31'0,"49"4"-26"15,-35-29 50-15,18 0-54 0,14-3 1 0,7-6-2 16,0-4 0-16,4 1-7 16,-8-1 1-16,-7-2-13 15,-10-1 0-15</inkml:trace>
  <inkml:trace contextRef="#ctx0" brushRef="#br0" timeOffset="6381.29">12044 3766 56 0,'-11'12'28'0,"15"-5"-24"16,-4 2 38-16,7-9-37 0,3 6 0 16,5-3 2-16,6 4 0 15,10-1-9 1,12 0 0-16,6-3 5 0,-3-3 1 16,-7 13-3-16,-7-10 1 15,-4 3-3-15,-11-3 0 16,-6 4-2-16,-7 2 1 15,-8 0-3-15,-7 1 1 16,-3 6-2-16,-3-7 0 16,3 7 1-16,3-1 1 15,0 1 1-15,4 0 0 16,7-4 2-16,4 1 1 0,6-4 2 16,5 1 0-16,-1 5 0 15,-4-2 1-15,1-1-1 16,-4 10 0-16,-4-6-1 15,-6 6 0-15,-8 3-2 16,-10 9 0-16,-7-2-5 16,0-1 1-16,-4-3-8 15,4-2 1-15,7-8-4 16,10-2 0-16</inkml:trace>
  <inkml:trace contextRef="#ctx0" brushRef="#br0" timeOffset="6649.85">12792 4026 48 0,'-7'19'24'0,"-46"6"-28"0,39-13 46 15,-15 10-40-15,-6 7 0 16,3 8 0-16,1 7 1 16,6 0-6-16,0 0 1 15,8-13-2-15,6 1 0 0,4-17-7 16,3-5 1-16,4-10-5 16,0-16 0-16</inkml:trace>
  <inkml:trace contextRef="#ctx0" brushRef="#br0" timeOffset="6847.08">12502 4064 48 0,'11'28'24'0,"21"-3"-25"0,-25-9 46 0,7 2-44 16,4 11 1-1,10 30-1 1,0-2 1-16,-3-4-4 15,-4-6 0-15,0-13-3 16,-3-12 0-16,-1-12-10 16,-3-20 0-16</inkml:trace>
  <inkml:trace contextRef="#ctx0" brushRef="#br0" timeOffset="7133.46">12954 4205 59 0,'4'-7'29'0,"10"14"-34"0,-4-7 50 0,8 0-45 15,7 0 0-15,13 0 0 16,1 0 0-16,-4 0-3 16,-3 0 0-16,-4 0-9 15,-6-10 1-15,-8-9-5 16,-4-6 1-16</inkml:trace>
  <inkml:trace contextRef="#ctx0" brushRef="#br0" timeOffset="7312.59">13018 3948 45 0,'3'53'22'0,"1"0"-19"0,-1-28 38 16,4 0-41 0,4 7 1-16,-1 12-5 0,1 9 1 15,-1-9-4-15,-2 0 0 16,-1-19-7-16,-7-3 1 15</inkml:trace>
  <inkml:trace contextRef="#ctx0" brushRef="#br0" timeOffset="7733.96">13875 3847 58 0,'7'10'29'0,"-4"-29"-40"0,-3 19 56 0,-10 3-45 16,-8 3 0-16,-7-3-1 16,-10 16 0-16,-4 6 0 15,1 3 1-15,-1 13-1 16,7 13 1-16,7-7-1 15,8 15 0-15,3 1 1 16,3-13 0-16,11-9 0 16,11-10 1-16,6-6-1 15,11-15 1-15,11-10 0 16,4-13 1-16,-5-9-2 16,-6 0 1-16,-7 4 0 0,-8-1 0 15,-10 3 0-15,-10 4 0 16,-8 5-2-16,-6 1 0 15,-11 6-2-15,-8 6 0 16,-3 4-6-16,1 5 1 16,-8 1-8-16,-7 0 1 15</inkml:trace>
  <inkml:trace contextRef="#ctx0" brushRef="#br0" timeOffset="8077.67">11924 4775 66 0,'42'26'33'0,"124"-8"-32"15,-99-21 63-15,39 3-61 16,42-6 0-16,18-7 0 16,28-9 1-16,3-6-7 0,5 3 1 15,-8 6 0-15,-32 4 1 16,-18-4-8-16,-27 3 0 15,-32 4-13-15,-22 2 0 16</inkml:trace>
  <inkml:trace contextRef="#ctx0" brushRef="#br0" timeOffset="9609.79">12679 5309 46 0,'-4'0'23'0,"-3"0"-12"16,0 3 26-16,-10 6-35 16,-8 10 0-16,-7 9 1 15,-3 10 0-15,-7 6-4 0,-8 12 0 16,-3-6 1-16,7 4 1 15,8-4-6-15,6-13 1 16,4-8-9-16,10-14 0 16,7-18-3-16,4-6 0 15</inkml:trace>
  <inkml:trace contextRef="#ctx0" brushRef="#br0" timeOffset="9835.7">12330 5334 38 0,'17'50'19'0,"15"9"-17"0,-21-37 34 0,-1 7-33 15,8 2 1-15,3 3 1 16,4-2 0-16,3 2-7 16,4 1 0-16,-4-10 2 15,-3-6 0-15,-4-4-10 16,-4-8 0-16,-3-11-4 15,4-5 0 1</inkml:trace>
  <inkml:trace contextRef="#ctx0" brushRef="#br0" timeOffset="10044.79">12887 5519 54 0,'11'15'27'0,"13"-21"-35"0,-13 12 53 15,-1-12-45-15,8 6 1 16,10-6-1-16,15-4 0 16,-1 1-5-16,4-4 1 15,-4-2-11-15,-3-7 1 16</inkml:trace>
  <inkml:trace contextRef="#ctx0" brushRef="#br0" timeOffset="10254.61">13571 5017 48 0,'7'34'24'0,"-10"39"-17"15,6-52 36-15,-3 20-42 16,7 3 0-16,1 28-1 16,2 10 1-16,1-1-6 15,-1-2 1-15,-3-7-11 16,-3-13 0-16</inkml:trace>
  <inkml:trace contextRef="#ctx0" brushRef="#br1" timeOffset="15086.62">14855 4010 18 0,'-3'0'9'0,"-1"7"-1"0,4-4 10 15,-3 3-12-15,-1-6 1 16,1 0 4-16,-1 3 1 16,1 0-14-16,-1 0 0 15,4-3 10-15,4 7 0 16,6 2-2-16,12-3 0 16,13 1-2-16,18-1 0 15,10-6-1-15,25-6 0 16,18 6-3-16,7-7 0 0,-7 1-6 15,-14 0 0 1,-15 0-10-16,-10-7 0 0</inkml:trace>
  <inkml:trace contextRef="#ctx0" brushRef="#br1" timeOffset="15641.38">15021 3744 35 0,'14'19'17'0,"-7"-19"-9"0,-7 3 19 16,0 6-26-16,-3-6 1 16,-1 13 0-16,-6-7 1 15,-4 1-4-15,-7 2 1 16,-4 10 1-16,0-3 1 16,-10 6-1-16,0-6 0 15,3 0-1-15,0 0 0 16,4-4 1-16,0-2 0 0,6-4-2 15,5 1 1 1,6 2 0-16,4-9 0 0,14 4-1 16,11 2 1-16,14 4-1 15,10 2 1-15,7 1 0 16,4 6 0-16,4-3 0 16,-11 3 0-16,-8 0 0 15,-6-7 0 1,-7 4 0-16,-4-3 0 31,-7-4-1-31,-3-2 1 0,-8-7 0 16,-6-9 0-16,-1-10 1 0,-3-19 1 0,-3-5-1 15,-1-11 1-15,4 1-2 16,0-9 0-16,3-4-13 16,4-9 1-16</inkml:trace>
  <inkml:trace contextRef="#ctx0" brushRef="#br1" timeOffset="16675.59">16104 4176 39 0,'4'29'19'0,"3"2"-10"0,-4-28 19 0,1 7-24 16,3-7 0-16,0 3 3 15,4-12 1-15,3-7-10 16,7-15 0-16,0-13 6 16,0-21 0-16,4-4-2 15,-7-10 0-15,-1 1-3 16,-3 3 0-16,-7 6-1 15,-3 7 0-15,-4 8-3 16,-4 14 1-16,1 2-2 16,-1 16 1-16,-3 10-1 0,-3 9 1 15,-1 9 0-15,-3 17 1 16,3 2 2-16,4 6 1 16,4 13 2-16,3 7 0 15,3-1 0-15,8 3 1 16,-4 4 0-16,4-7 0 15,-1-9-2-15,1-3 0 16,-1-10-11 0,8-6 1 31,-4-12-1-32,0-13 0-15</inkml:trace>
  <inkml:trace contextRef="#ctx0" brushRef="#br1" timeOffset="16928.14">16468 3982 44 0,'3'38'22'16,"-17"-23"-25"-16,14-8 46 0,0 5-43 0,0 4 1 0,0-4-2 16,0 1 1-16,4-4-5 15,-1-9 1-15,4-3-9 16,0-9 1-16</inkml:trace>
  <inkml:trace contextRef="#ctx0" brushRef="#br1" timeOffset="17125.04">16411 3744 26 0,'11'31'13'0,"14"-6"-2"0,-15-15 11 15,4-1-23-15,-3-3 0 16,3 7-7-16,4 6 1 16,3-1 2-16,0-2 1 0</inkml:trace>
  <inkml:trace contextRef="#ctx0" brushRef="#br1" timeOffset="17433.93">16704 4064 25 0,'-3'25'12'0,"3"-25"-9"16,0 0 18-16,0-10-18 16,3 1 0-16,4-4 0 15,0-2 1-15,0-1-6 16,0-3 0-16,4-3 4 16,-1 3 0-16,1 7-2 15,0-4 1-15,-1 7-1 16,1 2 0-16,-4 4 0 15,0 3 0-15,0 3 0 16,0 4 0-16,0 2 0 0,0 1 1 16,0-1 0-16,0 0 0 15,-3 1 0-15,-1-4 0 16,4 0 0-16,0-3 0 16,4-3-1-16,-4-3 1 15,0 0-1-15,0 3 0 16,-3 0 0-16,-1 3 0 15,4 0 0-15,-3 4 1 16,3 2-1-16,-4-6 1 0,1 4-1 16,-4-4 1-1,0 6-1-15,0 1 0 0,0-1 0 16,3 3 0-16,1-2-1 16,-1 2 1-16,1-2-4 15,0-4 0-15,-1 0-7 16,-3-15 1-16</inkml:trace>
  <inkml:trace contextRef="#ctx0" brushRef="#br1" timeOffset="18123.64">17064 3985 44 0,'3'10'22'0,"15"-4"-19"0,-7-9 39 0,3 3-41 16,7-7 1-16,7 1-1 16,4-6 1-16,-4 2-3 15,0-12 0-15,-7 3 1 16,-3-9 0-16,-7 3-1 15,-4-3 0-15,-7 3 0 16,-7 6 0-16,-4 7 0 16,-7 12 0-16,-3 9 0 0,0 10 1 15,0 15 0 1,3 10 0-16,8-3 0 0,6 3 1 78,8-3 0-78,10-7 0 0,7-6-3 16,7-6 0-16,4-6-12 47,-7-22 1-47</inkml:trace>
  <inkml:trace contextRef="#ctx0" brushRef="#br1" timeOffset="18765.74">14665 5368 41 0,'11'13'20'0,"17"-20"-12"15,-14 7 26-15,11 4-31 16,13 5 0-16,15-3 1 16,18 0 0-16,10-6-6 15,14 0 1-15,-3-6-2 0,-7 0 1 16,-15-3-12 0,-13-1 0-16</inkml:trace>
  <inkml:trace contextRef="#ctx0" brushRef="#br1" timeOffset="19275.12">14817 5177 42 0,'7'15'21'0,"-18"26"-18"0,8-31 28 0,-8 2-31 16,0 1 0-16,-6 2 0 16,-11 4 0-16,-1-3 0 15,-2 6 0-15,-5 9 0 16,1-6 0-16,0 0 0 15,3 4 0-15,4-17 0 16,3 7 0-16,7-10 0 16,4-2 0-16,4-4 0 15,10 0 0-15,7 3 0 16,10 0 1-16,12 1-1 0,-1-1 1 31,25 3-1-31,-7 1 0 16,-4 2 0-16,-7 4 0 15,-6 0-2-15,-8-4 1 16,-4-5-1 0,-3-7 1-16,-3-7 1 0,0-5 0 15,-8-13 0-15,-3-16 0 16,-3-6-2 0,-4-3 1-16,3-7-10 15,1-9 0-15</inkml:trace>
  <inkml:trace contextRef="#ctx0" brushRef="#br1" timeOffset="19885.32">16006 5857 46 0,'28'10'23'0,"46"-57"-21"0,-49 22 37 16,3-4-39-16,-4-18 0 15,-2-22 0-15,-5-6 0 0,-3-6 0 16,-3 5 0-16,-4-8-2 16,-7 8 1-16,-4 10-2 15,1 7 0-15,-4 9 0 16,-4 15 0-16,-3 13-1 16,0 13 1-16,0 9 1 15,-4 6 0 1,4 13 1-16,4 9 0 0,3 7 1 15,3 15 1-15,8 3-1 16,10 16 1-16,0 0-1 16,3 6 1-16,1-12-3 31,0-13 1-31,-4-12-10 16,0-10 1-16</inkml:trace>
  <inkml:trace contextRef="#ctx0" brushRef="#br1" timeOffset="20155.56">16450 5660 43 0,'0'34'21'0,"-18"-9"-23"0,15-22 34 15,-8 7-32-15,4-1 0 0,0 4-1 16,4-7 0-16,3 0-4 15,0-6 1-15,0-12-8 16,7-4 1-16</inkml:trace>
  <inkml:trace contextRef="#ctx0" brushRef="#br1" timeOffset="20368.43">16327 5384 29 0,'3'25'14'0,"18"3"-7"0,-14-19 18 0,4-2-25 15,3-1 1-15,0-3-7 16,7 7 1-16,4-7-2 0,0 3 0 16</inkml:trace>
  <inkml:trace contextRef="#ctx0" brushRef="#br1" timeOffset="20641.3">16648 5732 22 0,'3'22'11'0,"1"-3"1"0,-1-16 11 32,-3-3-19-32,4-7 0 0,-4 7 1 0,3-9 0 15,4-3-7-15,0 5 0 16,0-5 3-16,4-1 1 15,-4-6-3-15,4-3 1 0,-4-3-2 16,3 3 0-16,1 4 1 16,-1 5 0-16,1 4 0 15,0-1 1-15,-1 10 0 16,1 3 1-16,-4 4 0 16,0 2 0-16,0 0-1 15,0 4 1-15,-3 3-1 16,-1-1 1-16,4-5-1 15,0 2 0-15,0-2 0 16,0 2 0-16,0 1 0 16,4-4 0-16,-1 1 0 15,5-10 0-15,-1 3-4 16,7-3 1-16,-3-7-7 16,-1 4 0-16</inkml:trace>
  <inkml:trace contextRef="#ctx0" brushRef="#br1" timeOffset="21090.58">17074 5716 45 0,'4'19'22'0,"0"-19"-16"0,-4 0 40 0,7-6-44 15,3 3 0-15,8-4 1 16,6-2 0-16,5-7-4 16,-1-6 0-16,-3-6 2 15,-8 6 0-15,-3 3-1 16,-7-3 0-16,-7-3-3 15,-7 3 1-15,-7-6-1 16,-3 12 1-16,-5 7-1 16,1 12 0-16,0 7 0 15,0 11 1-15,7 14 2 16,7 3 0-16,7-1 1 16,10 10 1-16,8-3 1 15,14-6 1-15,7-4-2 0,6-9 0 16,5-6-7-16,-4-13 1 15,3-6-11-15,-10-12 0 16</inkml:trace>
  <inkml:trace contextRef="#ctx0" brushRef="#br1" timeOffset="58688.52">26448 2110 20 0,'0'-3'10'0,"17"-13"-3"16,-13 16 10-16,3 0-14 15,0 0 1-15,0 0 0 16,0 6 1-16,0 4-7 16,0 9 1-16,0-4 3 15,-3 14 1-15,-1 14-2 16,-3 1 1-16,0 10 0 15,-3 2 1-15,-1 16-1 16,1-3 1-16,-1 3-1 16,1 0 1-16,-1 16-2 15,1-3 1-15,-4 9-2 0,0-3 1 16,0 12-1-16,3 7 0 16,0 9 0-16,4-3 0 15,4 16 0-15,0-6 0 16,-4 5 0-16,0 4 0 15,0-3 0-15,3 3 0 16,1-4-1-16,3 10 1 16,0 7 0-16,0-1 0 15,3 10-1-15,1 0 1 16,-4 0 0-16,0-1 1 0,0 1-1 16,-3 9 0-16,-8 4 0 15,1 8 1-15,-5-2-1 16,-2 6 1-16,-4 9-2 15,0 7 0-15,0-1 0 16,-1 10 0-16,1-6 0 16,-3 6 0-16,6-6 1 15,-7-7 0-15,8 4 0 16,-4 2 1-16,0 1 0 16,7 0 0-16,-4 2-1 15,8 11 1-15,-1-4-1 16,-3 0 0-16,7 0 0 15,3-12 1-15,-3-1 0 16,11 1 0-16,-4-13 0 16,7 3 1-16,-3 0-1 15,-1-9 1-15,4-10-2 0,-3-6 1 16,0 0-4-16,-1-9 1 16,-3-10-2-16,-7-18 1 15,-7-14-5-15,-3-11 1 16,-15-29-5-16,-7-19 0 15</inkml:trace>
  <inkml:trace contextRef="#ctx0" brushRef="#br1" timeOffset="59948.41">19999 6669 34 0,'21'7'17'0,"43"2"-17"0,-47-9 28 16,15 3-28-16,14 4 1 15,14 5 1-15,21 4 1 16,0-1-3-16,18 4 0 16,10-3 2-16,18 3 1 15,0 3-1-15,18-7 0 0,14 7 0 16,-1-3 0-16,15-3 0 15,14 6 0-15,-3 0 0 16,20 0 0-16,-3 6 0 16,11 3 0-16,10-3-1 15,1-2 1-15,9-8-1 16,-9-5 1-16,9 3-1 16,1-4 1-16,14-6-2 15,4 4 1-15,3 2-1 16,7-2 1-16,0-1-2 15,10 4 1-15,-2 6 0 16,6-1 0-16,-7 4 0 16,11-3 0-16,-15-3 1 15,11-4 1-15,-14-5-1 16,18-4 0-16,-18 0 0 16,21-3 0-16,-21 0 0 15,18 0 0-15,-18 0 0 0,11-3 0 16,-22-4 1-16,4-2 0 15,-24 0 0-15,-1-1 0 16,4 1 0-16,-22 3 0 16,-6-1-1-16,0-2 1 15,-36 3-3-15,-7-1 1 16,-14-5-2-16,-14-1 1 16,-14 1-3-16,-14-10 1 15,-18 6-5-15,-14-3 1 16,-17 4-9-16,-11-1 1 0,-11-3-1 15,-7-3 0-15</inkml:trace>
  <inkml:trace contextRef="#ctx0" brushRef="#br1" timeOffset="60562.32">31810 6701 37 0,'-4'6'18'0,"1"-3"-21"0,3-3 32 16,0 0-27-16,0 0 1 16,7 3 3-16,4 0 0 15,6 7-7-15,8 6 1 16,17 2 4-16,18-5 1 0,7 9-2 15,4 3 1-15,3 9-3 16,-7-2 1-16,-14-1-1 16,-14 7 0-16,-15 6-2 15,-10-4 0-15,-14 1-2 16,-14 3 0-16,-7 3-1 16,4-3 1-16,-5 3 0 15,1 3 0-15,0-3 1 16,3-3 0-16,4 0 1 15,4-13 1-15,3-2 0 16,0-7 1-16,0-7 1 16,3-12 0-16,4-9 0 15,0-22 0-15,0-7 0 16,0-21 1-16,0-16 0 16,0-16 0-16,0-6-3 15,0-9 1-15,0 8-9 16,0 5 0-16,-7 2-7 0,0 19 1 15</inkml:trace>
  <inkml:trace contextRef="#ctx0" brushRef="#br1" timeOffset="61028.34">33066 7005 39 0,'3'9'19'0,"-17"29"-17"15,4-25 29-15,-8 15-30 16,-10 3 0-16,-11 10 0 0,7 6 1 16,1 0-3-16,2 0 1 15,1 0-1-15,7-6 1 16,3-10-9-16,8-6 1 16,3-18-4-16,-4-17 0 15</inkml:trace>
  <inkml:trace contextRef="#ctx0" brushRef="#br1" timeOffset="61208.03">32798 6992 42 0,'7'26'21'0,"32"30"-24"0,-22-34 40 0,4 6-37 16,8 16 1-16,2 0 0 15,15 6 1-15,0 0-4 16,0-3 0-16,-7-6-9 15,-7-10 1-15,-15-5-2 16,-6-14 0-16</inkml:trace>
  <inkml:trace contextRef="#ctx0" brushRef="#br1" timeOffset="62229.89">26141 2430 44 0,'14'25'22'0,"0"-22"-14"0,-7-3 22 0,-3-3-28 16,3 3 0-16,3-16 1 15,4 4 0-15,4-4-4 16,7-12 0-16,3-13 2 15,4 0 1-15,-4-12-2 16,0 3 1-16,-7 3-2 16,0-3 0-16,-3 3-1 15,-4 9 0-15,4 13-2 16,-4 6 1-16,-3 10-1 16,-1 2 0-16,1 14 0 15,3 11 1-15,0 1 1 16,7 16 0-16,4-4 1 15,3 10 0-15,0 3 2 16,-3 0 1-16,7-4 1 0,7 1 0 16,-1-3 0-16,-2-4 0 31,-8-5-2-31,-11-11 1 16,-13 1-1-16,-15-6 1 15,-6-4-3-15,-11-6 0 16,-18-3 0-16,-18 0 1 15,-3-9-1-15,-10 6 0 16,-1 3-4-16,4 9 1 0,0 4-8 16,0 5 0-1</inkml:trace>
  <inkml:trace contextRef="#ctx0" brushRef="#br1" timeOffset="62653.16">26688 1125 44 0,'-14'25'22'0,"-22"38"-25"0,26-53 35 15,-8 8-32-15,-7 17 1 16,-3 9-1-16,-4 9 1 16,-3 10-2-16,-7 0 0 15,3-1-1-15,4-8 0 0,3-1-7 16,7-6 1-16,8-22-4 16,6-6 1-16</inkml:trace>
  <inkml:trace contextRef="#ctx0" brushRef="#br1" timeOffset="62829.59">26169 1110 55 0,'7'6'27'0,"11"60"-36"15,-15-51 55-15,8 20-47 16,7 9 0-16,3 0-8 15,7 3 0-15,-3-10-1 0,-11-15 1 16</inkml:trace>
  <inkml:trace contextRef="#ctx0" brushRef="#br1" timeOffset="64873.75">1408 7246 46 0,'0'13'23'0,"0"9"-18"0,0-13 24 16,0 4-29-16,0 3 1 15,0 6-1-15,-7 6 0 16,3 3-2-16,4 4 0 16,0-1-6-16,0-3 1 15,4-2-6-15,-4-14 0 16</inkml:trace>
  <inkml:trace contextRef="#ctx0" brushRef="#br1" timeOffset="65356.38">1894 7027 41 0,'32'9'20'0,"-14"1"-18"0,-15-13 35 0,4-4-34 16,-7 1 1-16,0-3-1 16,-10-1 1-16,-11 1-6 15,-18 3 0-15,-11 6 3 16,-10 0 0-16,-10 3-3 0,-4 6 0 16,0 1-1-16,-7 5 0 15,3 10-2-15,-10 4 1 31,0 36-1-31,24 4 0 16,15 3 2-16,31-3 0 16,18-3 1-16,18-3 1 15,31-13 2-15,22-18 1 16,17-17 3-16,21-15 0 0,4-15 0 16,-4-4 0-1,-17-6-1-15,-7-10 0 0,-25 4-4 16,-11-16 1-1,-17-7-11-15,-28-5 1 0,-15-10-5 16,-14 0 0 0</inkml:trace>
  <inkml:trace contextRef="#ctx0" brushRef="#br1" timeOffset="70174.38">2600 7268 42 0,'-7'-9'21'0,"7"9"-16"15,-7 3 32-15,3 3-34 16,-6 10 0-16,3 9 1 16,-7 10 0-16,-4 5-6 15,-10 7 1-15,-4 7 2 0,0 8 0 16,-7 1-4-16,8-3 0 16,2-7-5-16,12-6 0 15,6-16-7-15,11-18 0 16</inkml:trace>
  <inkml:trace contextRef="#ctx0" brushRef="#br1" timeOffset="70370.92">2325 7362 42 0,'17'26'21'0,"5"8"-22"15,-12-25 34-15,-3 4-34 16,7 0 0-16,-7-1-10 16,4 4 1-16,-7-4 4 15,3-5 0-15</inkml:trace>
  <inkml:trace contextRef="#ctx0" brushRef="#br1" timeOffset="70654.45">2780 7585 47 0,'3'22'23'0,"4"-19"-19"0,-7-3 40 16,11-3-41-16,0 0 0 15,-1 0 2-15,8-3 0 16,7 2-7-16,10-2 1 16,-14 0 1-16,0 0 0 15,0-1-10-15,1 1 1 16,-8-10-8-16,-4-2 0 16</inkml:trace>
  <inkml:trace contextRef="#ctx0" brushRef="#br1" timeOffset="70847.59">3249 7497 52 0,'-10'38'26'0,"-12"-16"-29"0,22-16 43 0,0 4-42 15,0-1 1-15,0 0-10 16,0-2 0-16,0-7 3 16,0-7 0-16</inkml:trace>
  <inkml:trace contextRef="#ctx0" brushRef="#br1" timeOffset="71016.89">3073 7199 35 0,'7'16'17'0,"32"9"-17"0,-25-19 21 16,7 4-22-16,14 2 1 15,-7 4-10-15,8 0 1 32</inkml:trace>
  <inkml:trace contextRef="#ctx0" brushRef="#br1" timeOffset="71477.14">3493 7453 39 0,'0'22'19'0,"3"10"-14"0,1-23 26 0,3 4-30 0,3-1 0 0,-6 1 1 15,3-1 1-15,3-2-3 16,1-4 0-16,-4-9 0 16,4-3 0-16,-1-4-3 15,-6-2 1-15,3-4-2 16,3-3 1-16,-10 3-1 15,4 1 0-15,3-1 2 16,0 4 0-16,4 5 2 16,3 4 0-16,7 6 1 15,4-3 1-15,6-3-1 16,-2-9 1-16,9-1-1 16,-2 1 1-16,2-10-2 0,8-13 1 15,-14-6-1-15,-4-15 0 16,-7-7-1-16,-10-18 1 15,-11 8-1-15,-11-5 1 16,1 6-1-16,-11-3 1 16,3 12 0-16,-3 16 0 15,3 16 0-15,1 21 1 16,13 16 0-16,-3 23 1 16,7 18-1-16,7 12 1 15,-3 32-1-15,13 3 1 0,1-3-1 16,-4 3 0-16,4-9-2 15,-1-16 1-15,4-16-6 16,-10-9 1-16,0-9-8 16,-4-20 1-16</inkml:trace>
  <inkml:trace contextRef="#ctx0" brushRef="#br1" timeOffset="71706.1">3761 7253 54 0,'28'12'27'0,"28"-9"-36"0,-31-6 51 16,21-3-43-16,-4-3 0 15,1-4-8-15,-8-3 1 16,-7 4 0-16,-7-1 1 15,-7-2-7-15,-7 5 0 16</inkml:trace>
  <inkml:trace contextRef="#ctx0" brushRef="#br1" timeOffset="71989.75">4406 7140 41 0,'0'0'20'0,"-3"25"-15"0,3-25 40 0,0 3-44 16,0-3 1-16,0 6-1 15,0 1 1-15,0-1-6 16,3-3 1-16,4 0-4 16,-7 3 1-16,0 1-9 15,0-1 1-15</inkml:trace>
  <inkml:trace contextRef="#ctx0" brushRef="#br1" timeOffset="72209.73">4374 7369 46 0,'22'6'23'0,"-5"0"-47"0,-13-6 38 16,3 0-29-16,3 3 1 16</inkml:trace>
  <inkml:trace contextRef="#ctx0" brushRef="#br1" timeOffset="72739.52">5419 7629 35 0,'-18'28'17'0,"22"-25"-18"0,-4-9 35 16,-4-3-31-16,-3-10 0 0,3-12 2 15,4-10 0-15,-7-3-6 16,4-9 1-16,3-1 4 16,-7-2 0-16,14 2-1 15,-4 7 0-15,8 10 1 16,14 5 0-16,-1 11-1 15,12 2 0-15,-1 9-2 16,4 10 1-16,0 3-6 16,-4 4 0-16,-3 2-13 15,-8-6 1-15</inkml:trace>
  <inkml:trace contextRef="#ctx0" brushRef="#br1" timeOffset="73076.07">6265 7005 69 0,'4'6'34'0,"-4"-9"-41"0,0 3 58 16,-4 0-51-16,-17 6 0 15,-4 4-1-15,-6 5 0 0,-8 14 0 16,-3 5 1-16,3 16-1 16,-4 4 0-16,8 15 0 15,7 3 1-15,7 6 0 16,10 1 0-16,11-17-1 16,18-12 0-16,3-15-6 15,7-10 0-15,4-16-10 16,0-9 0-16,3-15-1 15,-3-10 1-15</inkml:trace>
  <inkml:trace contextRef="#ctx0" brushRef="#br1" timeOffset="75163.75">6675 7287 37 0,'14'-12'18'0,"-18"-7"-15"0,4 13 34 0,-10-4-34 15,-1 4 1-15,-3-10 0 16,-4 1 1-16,-6-1-9 16,-1 6 1-16,0 7 2 15,0 10 0-15,8 5-2 16,-4 10 1-16,-1 9 0 16,12 1 0-16,3 9 1 15,7-1 1-15,10 4 1 31,12 0 0-31,6-6 2 16,4-4 0-16,3-9 1 31,7-12 0-15,-3-10 0-16,-11-16 1 0,4-8-1 0,-11-11 0 0,-3-15-5 0,-8-6 1 0,-10-7-15 0,-7 4 0 16,0-1-1-16,0 10 0 15</inkml:trace>
  <inkml:trace contextRef="#ctx0" brushRef="#br1" timeOffset="75496.82">6953 6594 29 0,'4'13'14'0,"-8"15"-6"0,4-22 22 0,11 7-28 16,-8 9 1-16,8 6 3 16,3 13 0-16,7 9-6 15,0 16 0-15,8 9 4 16,-1 3 1-16,-7 1-2 15,-7 9 1-15,-3-4-4 32,-15-2 1-32,-6-13-6 15,-12-10 0 1,1-18-10-16,-3-16 1 0</inkml:trace>
  <inkml:trace contextRef="#ctx0" brushRef="#br1" timeOffset="75806.98">7433 7325 49 0,'0'9'24'0,"7"-2"-15"0,4-7 38 0,-8 0-45 15,4 0 0-15,4 3 0 16,14 0 1-16,6 0-5 16,12 0 0-16,-15 0-3 15,4 0 1-15,-15 4-13 16,-3-7 0-16</inkml:trace>
  <inkml:trace contextRef="#ctx0" brushRef="#br1" timeOffset="76053.42">7292 7645 62 0,'11'31'31'0,"38"7"-31"0,-35-32 50 16,11 0-51-16,3-9 0 15,7-3-4-15,4 3 0 16,-4-4-4-16,-3 1 1 16,-11-3-10-16,-3-4 1 15</inkml:trace>
  <inkml:trace contextRef="#ctx0" brushRef="#br1" timeOffset="76701.58">9169 6669 48 0,'14'7'24'0,"-7"-20"-20"0,-7 7 38 15,-7-3-40-15,-4 9 1 0,-3-7 0 16,-7 7 1-16,-14 0-6 16,-8 3 1-16,-6 7 3 15,3 12 0-15,-3 6-3 16,-8 19 1-16,8 9-2 16,7 13 1-16,10 4-1 15,11 2 1-15,10-6-1 16,15-6 1-1,13-13 1-15,15-16 1 16,17-6 1-16,1-15 1 0,-1-13-1 16,-3-16 1-16,-11-3-2 15,-14-9 0-15,-6-9-1 16,-12-4 1 0,-10 6-2-1,-14 7 0-15,-7 9-2 0,-11 10 0 0,-4 12-3 16,1 16 1-16,3 9-6 0,-3-3 1 15,7 3-6-15,10-6 0 16</inkml:trace>
  <inkml:trace contextRef="#ctx0" brushRef="#br1" timeOffset="77021.45">8255 7648 75 0,'-4'19'37'0,"26"6"-42"0,-5-25 77 0,22-7-69 15,14-8 1-15,32-10 0 16,13-7 0-16,26-8-6 16,-4-4 0-16,-4 9 0 15,-20 10 0-15,-22 3-7 16,-18 6 0-16,-14 7-16 16,-20-3 1-16</inkml:trace>
  <inkml:trace contextRef="#ctx0" brushRef="#br1" timeOffset="77369.22">8103 8140 59 0,'-14'28'29'15,"21"-12"-17"-15,-7-10 38 0,7 1-45 16,4 2 0-16,3 0 2 16,11 1 0-16,3-7-10 15,14-6 1-15,8-3 4 16,3-4 0-16,-8 1-8 15,1-1 0-15,-10 1-13 16,-5-7 0-16,5-3-3 16,-5 4 0-16</inkml:trace>
  <inkml:trace contextRef="#ctx0" brushRef="#br1" timeOffset="77685.52">8851 7889 62 0,'-10'38'31'0,"-4"-4"-35"0,10-15 59 0,0 6-54 0,1 13 1 0,3 9 0 0,-7 6 0 15,7 4-5-15,-4-1 0 0,4-9-6 16,0-6 1-16,11-22-11 15,7-13 0-15</inkml:trace>
  <inkml:trace contextRef="#ctx0" brushRef="#br1" timeOffset="78104.12">9754 7588 72 0,'4'3'36'0,"13"10"-38"0,-2-10 65 0,9 0-63 0,15 3 1 0,10-6-1 15,8 0 0-15,-8 0-5 16,-3 0 1-16,-7 4-6 15,-11-4 1-15,-7 0-12 16,-10 3 0-16</inkml:trace>
  <inkml:trace contextRef="#ctx0" brushRef="#br1" timeOffset="78347.53">9783 7990 63 0,'0'25'31'0,"42"-13"-31"0,-24-12 50 0,10 3-54 0,14 1 1 0,7-4-9 0,4-4 1 15,-7-2 0-15,0 0 1 16</inkml:trace>
  <inkml:trace contextRef="#ctx0" brushRef="#br1" timeOffset="78559.39">10562 7914 64 0,'-3'22'32'0,"20"-12"-28"16,-10-10 52-16,7 0-55 16,11-3 0-16,7-4-3 15,10 1 0-15,8-3-3 16,3-1 0-16,-4-5-11 16,-3-4 1-16,3-3-5 15,-6 0 0-15</inkml:trace>
  <inkml:trace contextRef="#ctx0" brushRef="#br1" timeOffset="79231.39">11748 7215 56 0,'7'-6'28'0,"-4"18"-35"15,-3-9 53-15,-3 7-47 16,-8 6 1-16,-10 6-1 16,-7-1 1-16,-4 20-1 0,-7 9 1 15,0 13-1-15,0 9 0 16,4 13 0-16,3 0 0 16,4 2 0-16,11-11 1 15,6-14 0-15,11-11 1 16,18-14 0-16,10-18 0 15,7-6 0-15,7-13 0 16,1-10-1-16,-8-2 1 0,-7-7-2 16,-10-3 0-16,-8 3 0 15,-13 0 0 1,-8 7 0-16,-6 5 0 16,-4 7 0-16,-4 10 0 15,-7-4-1-15,-3 10 1 16,-7 9-2-16,6 3 1 0,1 0-9 15,-4 4 0-15,0-10-3 16,8-4 0 15</inkml:trace>
  <inkml:trace contextRef="#ctx0" brushRef="#br2" timeOffset="83646.58">26180 10128 35 0,'-7'7'17'0,"3"-4"1"16,4-3 18-16,0 0-30 15,0 3 1-15,0 0 3 0,4 3 0 16,-1-3-12-16,4 0 0 15,0 4 8-15,11-1 0 16,17 0-3-16,7-3 1 16,18 4-5-16,15-4 0 15,-1-6-7-15,-7 0 1 16,0-4-13-16,-18-8 1 16</inkml:trace>
  <inkml:trace contextRef="#ctx0" brushRef="#br2" timeOffset="84059.38">26751 10611 56 0,'-7'13'28'0,"11"-1"-27"0,-1-9 42 15,4 4-42-15,7-1 0 16,7 0 0-16,8 0 1 16,2 1-4-16,8-1 0 15,7-3-4-15,4-3 1 16,-8 0-12-16,-10-9 1 15</inkml:trace>
  <inkml:trace contextRef="#ctx0" brushRef="#br2" timeOffset="84523.92">27682 10458 44 0,'22'6'22'0,"-12"6"-14"16,-10-12 30-16,0 3-38 16,-7 4 0-16,-7 2 0 15,-11 1 1-15,-3 2-1 0,-7 7 0 16,-4 3 0-16,-3 6 0 15,-1 0 0-15,1 7 1 16,10 2-1-16,8 14 1 16,2-8-1-16,8 5 1 15,7-1-1-15,4-13 1 16,10-9-1-16,10-3 0 16,15-12 1-16,7-7 1 15,7-13-1-15,-7-2 1 16,-8-4-1-16,-2 0 0 15,-12 1 0-15,-6-1 0 16,-11 10-2-16,-11 3 0 0,-6 9-1 16,-15 3 0-16,-7 7-2 15,-3 0 0-15,3 2-6 16,0 1 1-16,4 0-6 16,-4 0 0-16</inkml:trace>
  <inkml:trace contextRef="#ctx0" brushRef="#br2" timeOffset="86449.01">26525 10147 48 0,'7'0'24'0,"0"-25"-23"0,-7 16 42 0,-7-1-42 15,-7-2 0-15,-7-1 0 16,-7 1 0-16,-11 2-2 15,0 4 1-15,1 3 0 16,6 6 1-16,4 3-1 0,-1 7 1 16,1 5-1-16,3-2 1 15,4 12-1-15,4 4 1 16,10-1 0-16,7-3 0 16,7 1 1-1,7-4 1-15,14-3 0 0,7-7 1 16,4-8 0-16,0-7 0 15,-4-13-1-15,0-9 0 16,-3 0-2-16,-4-6 1 16,-10-7-2-16,-7-5 1 15,-11-4-2-15,-11 15 1 16,-3-2-2-16,-14 9 1 0,-4 6-1 16,-7 10 1-16,7 6-1 15,4 6 1-15,0 13-2 16,0 10 1-1,-1-4 0-15,5 12 0 0,3 1 0 16,3 0 1-16,11-1 0 31,7-2 0-31,3-4 2 0,8-9 0 0,3-10 1 16,11-5 1-16,14-7-1 16,3-7 1-16,-7-5 0 15,-3-4 1-15,-7-6-2 16,-8 0 1-16,-6-3-2 15,-4-6 0-15,-7 0-1 16,-7 2 0-16,-4 7-1 0,-10 4 1 16,-7 8-2-16,0 10 1 15,3 6-1-15,0 4 0 16,1 2-1-16,-1-2 1 16,4 5 0-16,3 7 1 15,4 4 0-15,3-1 1 16,8 0 1-16,10-3 1 15,4 3 0-15,-1-6 1 16,15-7 0-16,14-9 0 16,3-6 0-16,-3-6 0 15,-4-10-1-15,-3-9 1 16,-8 3-2-16,-6-4 0 16,-7-5-1-1,-11-4 1-15,-7 1-2 0,-4 8 0 0,-10 7-1 16,-4 7 1-16,-10 8-1 15,10 11 0-15,1 8 0 16,-1 10 0-16,0-3 0 16,4 3 0-16,3 9 0 15,4-3 1-15,4-2 0 16,6-5 1-16,8 1 1 16,-1-3 0-16,11-6 1 15,15-13 0-15,2-7-1 16,1-8 1-16,-4-4 0 15,-7 0 0-15,-3-6-1 16,-4-3 0-16,-7-3-1 16,-3-4 1-16,-4 7-1 15,-7 3 0-15,-7 3-2 0,-4 12 1 16,-3 4 0 0,-4 3 0-16,7 9 0 15,4 10 0 1,0 6 0-1,4 3 0-15,-1-3 1 0,4-3 0 0,0 9 0 0,3-6 1 16,1 0-1-16,3-3 1 16,3-4-1-16,8-5 1 0,3-4 0 15,4-9 1-15,3-10-1 16,0 1 0 0,0-10 0-16,-3-3 0 15,-4-7-1-15,-3-5 1 0,-4 9-1 16,-7 6 0-16,-4 0-1 15,-3 9 1-15,-7 4-2 16,0 6 1 0,-4 3-1-1,1 6 1 1,-1 3-1-16,4 10 0 0,3 3 0 0,1 0 1 0,3-3 0 16,0 3 0-16,3 6 1 15,0-9 0-15,1 0 0 16,6-4 1-16,8-5 0 15,7-10 0 1,6-7 1 0,8 1 0-1,0-6-1 1,-4-7 1-16,-3-3-1 0,-8-6 0 0,-6 6-1 0,-7-3 1 0,-4 9-2 0,-4 0 1 16,-7 0-1-16,-6 4 0 15,-8 6-1-15,0 3 1 16,-3 3 0-16,7 6 0 15,3 9-1-15,1 11 1 16,3-1 0 0,0 6 0-16,3 7 1 0,4-7 1 15,3 4 0-15,4-10 0 16,4-3 1-16,6-7 0 16,8-5-1-16,0-10 1 0,-1-10-6 15,-3-2 0 1,-6-7-16 15,-8-12 0-15</inkml:trace>
  <inkml:trace contextRef="#ctx0" brushRef="#br1" timeOffset="90410.07">2413 9554 34 0,'21'-15'17'0,"7"-20"-2"0,-24 26 17 0,3-1-27 15,4 1 1-15,-11 3 3 16,7 3 1-16,-7 3-13 15,0 6 1-15,-7 10 6 16,-4 5 1-16,-7 8-3 16,-3 5 0-16,-7 10-3 15,-4 0 0-15,4 3-3 16,3 3 1-16,-3-6-6 16,10-6 1-16,8-16-9 15,-1-25 1-15</inkml:trace>
  <inkml:trace contextRef="#ctx0" brushRef="#br1" timeOffset="90638.33">2205 9423 28 0,'7'19'14'0,"14"40"1"0,-10-43 13 15,6 6-24-15,-6-3 1 16,10 6 5-16,0 9 0 15,-3 1-12-15,7 5 0 0,3 7 7 16,4 0 0 0,-8 0-4-16,-3-12 0 0,1-7-9 15,6-9 1-15,-7-13-9 16,-3-18 1-16</inkml:trace>
  <inkml:trace contextRef="#ctx0" brushRef="#br1" timeOffset="90892.32">2734 9639 60 0,'18'22'30'0,"3"-6"-32"15,-11-16 54-15,8-3-51 0,10 3 0 32,25 0-8-32,-3-7 1 15,-12 7-4-15,-6-6 1 16,-4-10-8-16,1 1 0 16</inkml:trace>
  <inkml:trace contextRef="#ctx0" brushRef="#br1" timeOffset="91099.31">3313 9598 62 0,'-4'25'31'0,"-17"0"-42"15,21-12 58-15,-7 6-47 16,3 3 0-16,4-3-5 15,0-4 1-15,0-5-3 16,0-10 0-16,11-13-9 16,-8-12 1-16</inkml:trace>
  <inkml:trace contextRef="#ctx0" brushRef="#br1" timeOffset="91264.49">3143 9291 39 0,'7'16'19'0,"4"2"-13"16,-4-8 28-16,-4-1-32 0,8 1 0 16,0-1-3-16,6 4 1 15,1-7-7-15,3 0 1 16,0-3-6-16,7-9 1 16</inkml:trace>
  <inkml:trace contextRef="#ctx0" brushRef="#br1" timeOffset="91820.17">3507 9567 41 0,'3'38'20'0,"4"-26"-23"0,-7-9 33 0,4 0-30 16,-4 1 0-16,7 2-1 15,-7-12 0-15,3 2 1 16,4-2 0-16,4-6-1 15,-4-4 1-15,4 0-1 16,-1 4 1-16,1-4-1 16,-1 3 1-16,1 1 0 15,-4 6 1-15,4 6-1 16,-1 6 0-16,4 6 0 16,-3 1 1-16,3 0-1 15,-3-4 1-15,-1 3-1 16,1-5 0-16,6-1 0 15,5-3 1-15,-1-6 0 0,7-6 0 16,-3-10 0 0,3-9 1-16,0-16-1 0,4-6 1 15,-4-16 0-15,-7-16 0 16,-3-12 0-16,-8-19 0 16,-17 0-1-16,4 4 1 15,-15 2-1-15,1 19 1 16,6 16 0-16,0 25 0 15,8 25-1-15,-8 16 0 16,11 25 0-16,0 21 0 16,0 32-1-16,0 16 0 15,11 19-1-15,-1 18 1 16,1-6-2-16,7-3 1 0,-8-12-2 16,4-26 0-16,4-18-3 15,-11-22 0-15,4-13-7 16,-1-19 0-16,1-19-1 15,-11-15 1-15</inkml:trace>
  <inkml:trace contextRef="#ctx0" brushRef="#br1" timeOffset="92045.48">3750 9222 59 0,'-3'3'29'0,"3"-3"-39"16,10-3 66-16,1 0-55 0,17-3 0 15,4 2-2-15,6-2 0 16,12 0-4-16,-1-3 1 16,-13-4-8-16,-1-3 1 15,-3-9-6-15,-1-3 0 16</inkml:trace>
  <inkml:trace contextRef="#ctx0" brushRef="#br1" timeOffset="92272.28">4265 9194 61 0,'-10'22'30'0,"13"0"-32"15,-3-22 58-15,0 3-54 16,7 3 0-16,-3-3-1 16,3 3 0-16,-4-2-6 15,4-4 1-15,4 0-7 16,-4 0 1-16,3-4-9 16,-10 4 0-16</inkml:trace>
  <inkml:trace contextRef="#ctx0" brushRef="#br1" timeOffset="92419.16">4286 9432 55 0,'11'35'27'0,"17"-7"-42"0,-28-25 46 16,0-3-52-16,0 0 1 15,0-9-4-15,-11-4 0 16</inkml:trace>
  <inkml:trace contextRef="#ctx0" brushRef="#br1" timeOffset="93066.96">5242 9821 48 0,'-3'28'24'0,"-4"-34"-26"0,7-4 46 0,0-11-42 16,-7-20 0-16,3 0 1 15,-3-9 1-15,-4-3-5 16,8-7 0-16,-8 0 3 16,8 7 1-16,6 9-1 15,8 3 0-15,3 10 0 16,7 6 0-16,4 6 0 16,7 7 0-16,-1 2-4 15,8 4 1-15,0 0-8 16,-7 6 1-16,0 0-10 15,-4 3 1-15</inkml:trace>
  <inkml:trace contextRef="#ctx0" brushRef="#br1" timeOffset="93383.71">5976 9200 64 0,'-3'9'32'0,"-8"7"-40"0,0-16 56 16,-3 13-48-16,-10-4 1 0,-1 10 1 16,-7 6 0-16,4 6-2 15,-11 10 0-15,7 12 1 16,-3 4 1-16,10 12 0 15,8 0 0-15,10 0-2 16,14-6 1-16,3-13-4 16,19-13 0-16,-12-18-6 15,15-19 0-15,-4-6-10 16,14-22 1-16</inkml:trace>
  <inkml:trace contextRef="#ctx0" brushRef="#br1" timeOffset="93610.13">6269 9282 56 0,'7'18'28'0,"-25"1"-28"16,11-6 46-16,-7-1-43 16,-14 7 1-16,-4 0 0 0,-3 9 1 15,-7 7-7-15,-1-1 1 16,4 13 1-16,8 6 0 15,6-9-6-15,4-9 0 16,7-10-6-16,3-12 0 16,8-13-7-16,3-19 1 15</inkml:trace>
  <inkml:trace contextRef="#ctx0" brushRef="#br1" timeOffset="93802.98">5817 9125 36 0,'0'-16'18'0,"21"47"-9"0,-10-15 26 0,3 12-31 16,14 23 0-16,8 2 3 16,-5 10 1-16,-2-7-10 15,2 4 0-15,1-4 6 16,0 0 0-16,-4-8-5 16,0-8 1-16,1-11-7 15,-12-11 1-15,4-11-11 16,1-20 1-16</inkml:trace>
  <inkml:trace contextRef="#ctx0" brushRef="#br1" timeOffset="94056.21">6287 8915 47 0,'10'44'23'0,"11"25"-15"0,-10-47 36 16,-1 12-42-16,8 7 1 15,10 15 2-15,4 7 1 16,-4 0-8-16,0-1 0 16,-6-2 2-16,-12 3 0 15,-10 6-6-15,-7-10 1 16,-14 4-13-16,-7-13 0 0</inkml:trace>
  <inkml:trace contextRef="#ctx0" brushRef="#br1" timeOffset="94585.74">6847 9354 60 0,'-3'22'30'0,"3"3"-25"0,0-25 50 0,3-3-52 15,12 3 1-15,-1-4 0 16,21-5 0-16,18 3-6 16,7-4 1-16,14 1 1 15,0 3 0-15,-14-1-7 16,-11 4 1-16,-10 0-10 15,-7 6 0-15,-11-3-5 16,-17 0 1-16</inkml:trace>
  <inkml:trace contextRef="#ctx0" brushRef="#br1" timeOffset="94830.97">6883 9655 64 0,'14'15'32'0,"42"-18"-45"0,-31 3 62 16,21 0-50-16,3 0 0 15,11 0-8-15,4 0 0 16,-8 0 2-16,-6 0 0 16,-1-9-9-16,-7-1 0 15</inkml:trace>
  <inkml:trace contextRef="#ctx0" brushRef="#br1" timeOffset="95129.59">8128 9253 56 0,'28'7'28'0,"4"-23"-34"0,-32 10 54 0,4-7-48 16,-8-3 0-16,-7 1 0 15,-13 2 1-15,-1 4-2 16,-10 9 0-16,-8 6 0 16,-6 10 1-16,0 12-2 15,-8 22 1-15,11 0-1 16,0 10 0-16,11-4 0 16,10 1 0-16,22 2 0 15,6-12 1-15,22-3 1 0,10-15 0 16,11-17 3-16,25-21 0 15,-4-7 0-15,-4-18 1 16,-10-10-1-16,-10-22 1 16,-15-3-8-16,-14 0 1 15,-25-6-13-15,-20-7 0 16</inkml:trace>
  <inkml:trace contextRef="#ctx0" brushRef="#br1" timeOffset="97644.87">11635 3678 31 0,'3'38'15'0,"-3"15"-3"0,0-34 16 16,-3 9-25-16,-4 22 0 0,-4 22 4 15,-3 25 0-15,0 32-9 16,0 28 1-16,0 21 3 16,-4 7 1-16,4 4-5 15,3-23 0-15,1-16-6 16,-1-27 0-16,0-26-6 16,4-34 0-16</inkml:trace>
  <inkml:trace contextRef="#ctx0" brushRef="#br1" timeOffset="98395.34">11603 3499 13 0,'10'13'6'0,"26"-10"7"0,-22-6-1 16,7 0-10-16,7-4 1 0,8 4 5 15,6-3 1-15,21 3-10 16,22-4 1-16,17 4 6 15,8-9 0-15,17 2-2 16,21-2 1-16,0-7-4 16,7-9 1-16,8 6-2 15,-1 9 0-15,11-9-1 16,0-6 1-16,-11-3 0 16,-11-4 0-16,5 1 0 15,-1-1 0-15,-21 7-1 16,-21 0 1-16,-14 9 0 15,-11 7 0-15,-18 2-1 16,-10 7 0-16,-17 6 0 16,-15 7 0-16,-14 18-1 15,-10 3 1-15,-11 7-1 16,-8 12 1-16,-13 9-2 0,-11 26 1 16,-3 12-1-16,0 29 1 15,6 15 0-15,8 16 0 16,7 18 0-16,10 10 1 15,8 13 2-15,-1-10 0 16,-3-9 0-16,-3-13 0 16,-4-12-1-16,-8-26 1 15,-6 4-2-15,0-19 1 16,0 0-2-16,0-10 1 16,3-18 0-16,0-16 1 0,4-13 1 15,3-6 0-15,-6-18 1 16,-8-4 0-16,-17-3 0 15,-11-6 1-15,-32-7-1 16,-3-12 1-16,-22-9-1 16,-17-16 0-16,-10-6-1 15,-19-10 0-15,-17 0-4 16,-10 0 0-16,-15 13-7 16,-6 12 0-16</inkml:trace>
  <inkml:trace contextRef="#ctx0" brushRef="#br1" timeOffset="99404.63">8805 9589 58 0,'0'0'29'0,"0"6"-19"0,0-3 30 16,11 4-38-16,3-7 1 16,21 3-1-16,11 3 1 15,11 0-7-15,24 1 1 16,14 2-3-16,4 0 0 16,-4 1-12-16,-10-7 0 15</inkml:trace>
  <inkml:trace contextRef="#ctx0" brushRef="#br1" timeOffset="99733.39">9546 9404 44 0,'28'41'22'0,"32"12"-14"15,-38-41 27-15,13 10-33 16,11-6 0-16,0 0 0 16,-8-7 0-16,-9 4-4 0,-8 2 1 15,-11 4 1-15,-13 6 0 16,-15 0-3-16,-17 4 1 15,-4 5-4-15,-14 4 0 16,-10 3-5-16,-1-1 1 16,1-24-4-16,3-3 1 15</inkml:trace>
  <inkml:trace contextRef="#ctx0" brushRef="#br1" timeOffset="99931.97">9398 9558 45 0,'0'56'22'0,"4"-12"-21"16,-1-28 44-16,4 6-45 16,0 6 0-16,-3 6-6 15,-1 1 0-15,1 5-5 16,-1-14 0-16</inkml:trace>
  <inkml:trace contextRef="#ctx0" brushRef="#br1" timeOffset="100618.86">10601 9128 62 0,'7'25'31'0,"21"-9"-31"0,-14-10 53 0,8 3-51 16,9 4 0-16,12 3 0 16,6-4 1-16,0 7-5 15,-6-7 1-15,-4 1 1 16,-15 0 1-16,-10 2-2 16,-7 7 0-16,-7 0-2 15,-7-6 0-15,-7 0-2 0,-3 2 1 16,-8 4-2-16,4 0 1 15,7 0 0-15,0 0 0 16,3-3 2-16,7-3 0 16,8 2 1-16,7-2 1 31,20 0 3-31,5-1 0 16,-8 4 0-16,-4 3 1 15,-6 0-1-15,-7 6 0 16,-18 1-1-16,-11 5 1 15,-17 7-4-15,-8 3 1 0,-2-7-5 16,-8-8 1-16,3-4-10 16,4-3 1-16,11-7-1 15,14-5 0-15</inkml:trace>
  <inkml:trace contextRef="#ctx0" brushRef="#br1" timeOffset="100876.25">11349 9573 59 0,'-18'38'29'0,"-10"3"-40"0,10-23 63 16,-13 11-52-16,-12 8 1 15,1 7-2-15,0 0 1 16,3 0-4-16,4-10 0 16,6-8-10-16,12-14 0 15,10-12-2-15,3-19 0 16</inkml:trace>
  <inkml:trace contextRef="#ctx0" brushRef="#br1" timeOffset="101056.55">11074 9554 52 0,'28'76'26'0,"28"43"-33"0,-38-91 50 0,3 10-43 16,4 2 0-16,-4-5-5 16,-3-1 0-16,-1-5-1 15,-6-7 0-15,3-16-8 16,0-9 0-16</inkml:trace>
  <inkml:trace contextRef="#ctx0" brushRef="#br1" timeOffset="101279.8">11546 9645 56 0,'4'35'28'0,"14"-7"-31"0,-11-28 53 16,7 0-49-16,10-3 1 16,15-3-1-16,7-4 0 15,0 1-4-15,7-1 1 16,-4 4-4-16,-6-3 0 16,-5-1-11-16,-16-8 0 15</inkml:trace>
  <inkml:trace contextRef="#ctx0" brushRef="#br1" timeOffset="101506.65">11755 9382 56 0,'3'28'28'16,"-10"4"-29"-16,4-17 45 0,-1 13-44 15,0 7 0-15,1 15-2 16,3 0 1-16,0 10-1 16,0 6 0-16,0-10-7 15,-4 1 0-15,1-17-7 16,-4-11 1-16</inkml:trace>
  <inkml:trace contextRef="#ctx0" brushRef="#br1" timeOffset="101940.62">12785 9282 46 0,'17'12'23'0,"-13"-18"-22"0,-8 6 38 16,-3 0-39-16,-10 0 1 0,-12 9-1 16,-13 7 1-16,-7 9-1 15,3 10 0-15,0 12 0 16,0 0 1-16,0 12-1 16,4 10 0-16,7 10 0 15,13-7 1-15,8-6-1 16,11-7 1-16,13-15-1 15,5-19 0-15,13-12 0 16,11-10 1-16,-4-16 0 16,-3-6 0-16,-4-9 0 15,-4 3 1-15,-13 3 0 16,-11 3 0-16,-14 7-2 16,-11 15 1-16,-3 9-3 15,-4 10 0-15,-7 7-7 16,-6-7 0-16,-1-7-7 15,10-2 1-15</inkml:trace>
  <inkml:trace contextRef="#ctx0" brushRef="#br1" timeOffset="102453.61">13056 9579 63 0,'7'13'31'0,"25"6"-33"0,-14-19 58 15,6 3-56-15,12-3 0 16,17 0 0-16,7 0 1 16,-7-3-4-16,-4 3 1 15,-3 0-4-15,-14 0 0 16,-11 0-10-16,-11 6 0 15,-13-3-3-15,-11 4 1 16</inkml:trace>
  <inkml:trace contextRef="#ctx0" brushRef="#br1" timeOffset="102652.81">12989 9902 52 0,'4'41'26'0,"38"-16"-31"0,-24-22 50 0,14 1-46 15,10-1 1-15,14-3-6 16,8-3 0-16,-4-4-3 16,0-2 1-16,3-16-7 15,-6 3 1-15</inkml:trace>
  <inkml:trace contextRef="#ctx0" brushRef="#br1" timeOffset="102989.65">14556 9539 52 0,'38'-16'26'0,"-16"-12"-30"0,-19 18 51 15,-3 1-47-15,-3-4 0 16,-12 7 1-16,-13 0 0 15,-14 3-2-15,-11 9 1 16,-18 10 0-16,4 15 1 16,11 7-1-16,0 12 0 15,6 9-1-15,11 10 1 16,15-3-1-16,13 3 0 16,8-12 0-16,20-10 0 0,18-13 1 15,22-18 0-15,21-22 1 16,-1-23 0-16,8-18 1 15,-4-18 1-15,-14-14-2 16,-25-2 1-16,-28-10-11 16,-21-7 1-16,-28 14-8 15,-4 27 0-15</inkml:trace>
  <inkml:trace contextRef="#ctx0" brushRef="#br1" timeOffset="106261.61">15074 9567 44 0,'-10'9'22'0,"-4"7"-9"16,14-13 22-16,0 0-32 15,0 0 0-15,3-3 2 0,8 7 0 16,3-7-5-16,7 0 0 15,11 6 3-15,14 0 0 16,13 7-4-16,19-7 1 16,7 3-6-16,-8-5 1 15,-10-8-12-15,-7-8 0 16,-10-10 0-16,-8 0 0 16</inkml:trace>
  <inkml:trace contextRef="#ctx0" brushRef="#br1" timeOffset="106562.52">15709 9206 41 0,'0'16'20'0,"14"9"-22"15,-7-22 40-15,4 3-35 16,0 10 1-16,6 0 1 16,8 6 1-16,3 3-8 15,0-3 1-15,1 3 3 16,-8 9 1-16,-7 7-4 16,-14-3 1-16,-14 12-4 15,-11 0 1-15,-7-3-4 16,-7-3 1-16,1-9-8 0,-1-13 0 15</inkml:trace>
  <inkml:trace contextRef="#ctx0" brushRef="#br1" timeOffset="106842.08">15677 9413 45 0,'0'63'22'0,"-7"19"-17"0,7-70 36 0,0 10-41 15,-3 6 0-15,-1 7-1 16,1-4 0-16,-1-3-6 16,1-9 0-16,-1-9-7 15,1-14 1-15</inkml:trace>
  <inkml:trace contextRef="#ctx0" brushRef="#br1" timeOffset="107107.4">16605 9473 48 0,'-3'16'24'0,"-18"18"-24"0,10-21 40 16,-7 2-39-16,-10 1 1 15,-7 9-1-15,-4 10 0 16,0 8-4-16,11 8 1 0,0-1-6 15,3-6 0 1,4-19-7-16,0-22 1 0</inkml:trace>
  <inkml:trace contextRef="#ctx0" brushRef="#br1" timeOffset="107363.47">16217 9272 29 0,'7'16'14'0,"21"43"0"0,-17-40 18 0,-4 13-27 16,4 12 1-16,3 6 0 16,11 12 0-16,6 4-9 15,1 13 1-15,0-10-3 16,0 0 0-16,-8-16-9 16,1-15 1-1</inkml:trace>
  <inkml:trace contextRef="#ctx0" brushRef="#br1" timeOffset="108652.35">16965 9627 31 0,'-14'3'15'0,"7"9"-4"0,3-12 15 15,1 6-21-15,-1 4 1 16,1-1 3-16,3 1 0 15,0-4-11-15,0 0 1 16,10-3 6-16,5 1 1 16,9-4-4-16,4-4 1 15,8 4-6-15,3 0 0 16,-4 7-13 0,-14-1 1-16</inkml:trace>
  <inkml:trace contextRef="#ctx0" brushRef="#br1" timeOffset="108849.66">16930 9990 49 0,'3'10'24'0,"11"2"-21"15,-3-12 34-15,7-3-37 16,3 0 0-16,7-3-1 15,11 3 0-15,7-1-3 16,0-2 0-16,-4 3-10 16,-3 0 0-16</inkml:trace>
  <inkml:trace contextRef="#ctx0" brushRef="#br1" timeOffset="109147.58">17406 9846 54 0,'-3'13'27'0,"17"-23"-30"15,-7 10 44-15,14 0-41 16,0 3 1-16,7 0-1 16,4 7 0-16,3-1-4 15,1-2 1-15,-5-4-7 16,-2-3 1-16,-5-10-6 16,-3-9 1-16</inkml:trace>
  <inkml:trace contextRef="#ctx0" brushRef="#br1" timeOffset="109536.63">17893 9564 53 0,'14'28'26'0,"0"-3"-30"0,-7-22 48 16,7 7-43-16,4 2 1 16,3 1 0-16,4-1 1 15,-4 1-4-15,0-1 0 16,-7-2 1-16,-7 5 1 0,-7 4-2 16,-10 3 1-16,-4 6-2 15,-8 1 0-15,1-1 0 16,0 3 0-16,0-9 0 15,0 0 1-15,0 3 0 16,6 0 1-16,8 0 1 16,4-3 1-16,6-3-1 15,4-3 1-15,11-7-1 16,17-6 1-16,4-6-6 16,0-3 0-16,-4 0-11 15,-3 3 0-15</inkml:trace>
  <inkml:trace contextRef="#ctx0" brushRef="#br2" timeOffset="116039.07">25097 6964 30 0,'-4'10'15'0,"8"5"-4"0,-4-8 16 0,0 5-25 16,0 10 1-16,0 3 1 16,3 3 0-16,1 1-6 15,-4-1 1-15,0 3 3 16,0-6 0-16,0-3-4 16,0-3 0-16,0-6-10 15,0-13 0-15</inkml:trace>
  <inkml:trace contextRef="#ctx0" brushRef="#br2" timeOffset="116414.66">24483 7855 40 0,'-4'6'20'0,"4"10"-10"0,0-13 28 0,4 0-35 16,-1 0 1-16,4 0 1 16,0-3 0-16,0 0-7 15,1-3 1-15,6 0 2 16,7 0 1-16,7 0-7 16,0 3 1-16,-3 0-12 15,0-10 1-15</inkml:trace>
  <inkml:trace contextRef="#ctx0" brushRef="#br2" timeOffset="116786.6">24878 7798 49 0,'21'10'24'0,"21"-4"-21"0,-24-6 35 16,3 0-37-16,0 0 0 15,-3 0 0-15,0 0 1 16,-4 0-3-16,0 3 1 16,-7 3 0-16,-7 1 0 15,-4-1 0-15,-6 3 0 16,-4 1-1-16,-4 2 0 0,0 4 1 15,1-3 0-15,3 2 0 16,3 7 1-16,4 3 0 16,4 0 1-16,6 0-1 15,4 1 1-15,7-5-1 16,4-8 0-16,-1-4-6 16,-2-5 0-16,-5-4-11 15,-6-19 0-15</inkml:trace>
  <inkml:trace contextRef="#ctx0" brushRef="#br2" timeOffset="118334.02">25150 7036 35 0,'17'19'17'0,"-3"-22"-5"0,-7 3 18 0,0-3-26 15,0 0 0-15,-3-4 0 16,-4 1 1-16,0 0-7 16,-7-3 0-16,-7 2 5 15,-4 4 0-15,1 6-3 16,-5 4 1-16,1 2-1 15,0 3 0-15,0 4 0 16,0-3 1-16,3 2-2 16,0 4 1-16,8 0-1 15,3-3 1-15,7 12 0 16,7 0 0-16,7 7-1 16,7-4 1-16,-3-9 0 15,6-3 1-15,8-7 0 16,0-5 1-16,-4-11-1 15,-3-8 1-15,-4-7-1 0,-7 0 1 16,-7-6-1-16,-10-9 0 16,-4-4-1-16,-15 4 1 15,1-1-2-15,0 10 0 16,-4 9-1-16,-3 7 0 16,0 6-1-16,0 3 1 15,0 6-1-15,3 7 0 16,4-1 0-16,7 7 1 0,7 3 0 15,3-3 1-15,11 6 1 16,7 0 0-16,4 0 1 16,6-3 1-16,1-3 1 15,10-10 0-15,4-6 0 16,0-6 0-16,-4-6 0 16,-6-1 0-16,-5-5-2 15,-6-4 0-15,-8-13 0 16,-10 4 0-16,-10-6-1 15,-4-1 1-15,-7 1-2 16,-4 6 1-16,0 9-1 16,1 6 0-16,-5 10-1 15,-2 6 1-15,-1 3-1 16,4 7 1-16,3 6 0 16,4 6 0-16,7 3 0 15,7-3 1-15,7 0 0 16,10 7 0-16,4-4 0 0,7 0 1 15,1-6-1-15,-1-6 1 16,3-10 0-16,5-6 0 16,-8-6 0-16,-4-4 1 15,-2-2-1-15,-5-10 1 16,-6-3-1-16,-8-7 1 16,-3 1-2-16,-3 0 1 15,-5-1-1-15,-6 7 0 16,-3 10-1-16,-1 5 0 15,0 10-1-15,0 6 0 16,4 7 0-16,4 9 0 0,3 0 0 16,7 6 1-16,3-9-1 15,4 0 1-15,7 6 1 16,7-3 0-16,4 0 0 16,3-7 1-16,-3-5 0 15,3-4 0-15,-4-6 0 16,1-6 1-16,-4-1-1 15,-7-11 1-15,0-1-1 16,-7-9 0-16,-3-4 0 16,-4 1 0-16,-4 0-2 15,-3 5 1-15,-7 1-1 16,-4 13 0-16,0 6 0 16,1 6 0-16,3 6-1 15,-1 10 1-15,8 5-1 16,7 5 1-16,4 2 0 15,6-6 1-15,8 0-1 0,3 3 1 16,7-3 0-16,0-3 1 16,4-7 0-16,-7-3 0 15,-1-5 0-15,1-8 0 16,-8 1 0-16,1-6 1 31,-11-22-2-31,-7-1 1 16,-4 1-1-16,-3 6 0 15,0 6 0-15,0 3 0 16,0 10 0-16,3 3 0 0,1 6 0 16,-1 10 1-16,4 12-1 15,4-3 1-15,3 3 0 16,3 9 0-16,4-2-1 16,0-4 0-16,4-3 0 15,-1-9 0-15,1-7-2 16,0-6 0-16,-4-9-13 15,-4-10 1-15,-10 0-1 16,-3-2 0-16</inkml:trace>
  <inkml:trace contextRef="#ctx0" brushRef="#br1" timeOffset="128707.49">833 10994 40 0,'14'22'20'0,"-11"12"-4"16,-3-34 20-16,18-3-34 0,-8-6 0 15,22-1 0-15,0-9 1 16,3 4-4-16,-3 2 1 16,-4 4 2-16,-7 3 0 15,1 6-1-15,-5 3 0 16,-3 6-1-16,-7 0 0 16,-3 7-2-16,-4 6 0 15,0-6-2-15,-4-7 1 16,-6 1-1-16,-1 2 1 0,-6 1-2 15,6 2 1-15,-7 4 0 16,4 0 0 0,4 9 2-1,-1-3 0-15,4-3 1 16,0-3 0-16,7-3 0 16,7-7 1-16,4-6 0 15,6 0 1-15,-3-3-1 16,11-3 0-16,-4-3-4 15,0-3 1-15,-3-1-8 16,-4-5 1-16</inkml:trace>
  <inkml:trace contextRef="#ctx0" brushRef="#br1" timeOffset="129264.65">1369 10834 40 0,'28'-3'20'0,"-17"-19"-12"0,-4 12 32 16,-7-2-37-16,3-1 0 0,-3 4 0 15,0-1 1-15,-10 4-5 16,-1 0 0-16,-21 3 3 16,-7 0 0-16,-10 6-2 15,0 6 1-15,-11 7-1 16,3 3 0-16,4 3-2 15,4 3 0-15,0 0-2 16,6 3 1-16,-6 3-3 16,10 7 1-16,7 0-1 15,4 12 0-15,0 0 0 16,7 3 1-16,10 13 1 16,4 3 0-16,14 6 2 15,14-9 1-15,0-12 3 16,1-17 0-16,6-15 2 0,11-22 1 15,21-16 2-15,0-18 0 16,21-16-2-16,7-16 1 16,-18-13-5-16,1 4 1 15,-15 3-9-15,-13 3 1 16,-11 0-8-16,-25 6 0 16</inkml:trace>
  <inkml:trace contextRef="#ctx0" brushRef="#br1" timeOffset="129970.92">2374 10570 47 0,'0'4'23'0,"-21"-4"-20"0,10 6 39 16,-6 3-42-16,-4 10 1 15,-11 3-1-15,-7 6 1 0,0 7-1 16,-10 2 0 0,7 1 0-16,3 0 1 0,7-4-2 15,-3 4 0-15,14-7-1 16,-1 4 1-16,5-7 0 16,13-3 0-16,4 0-1 15,4-6 1-15,6-4 1 16,19-2 1-16,-1 0 1 15,0-4 0-15,14-3 0 16,1 0 0-16,-5 1 0 16,-9 2 0-1,-19 23-1 1,-10 5 1-16,-10 1-3 16,-8 3 1-16,-3-4-3 15,0-2 1-15,0-10-3 16,3-3 1-16,7-3-2 0,1-4 1 15,-1-5-3-15,11-1 0 16,0-6-5-16,11-3 1 16</inkml:trace>
  <inkml:trace contextRef="#ctx0" brushRef="#br1" timeOffset="130211.72">2491 11314 61 0,'0'37'30'0,"-7"10"-42"16,7-40 60-16,0 2-50 15,0-3 1-15,0 4-7 16,0-4 1-16,-7-6 4 15,3-6 0-15,4-10-13 16,-7-12 0-16</inkml:trace>
  <inkml:trace contextRef="#ctx0" brushRef="#br1" timeOffset="130660.69">2413 11103 29 0,'18'19'14'0,"6"0"-6"0,-13-13 15 0,0 1-23 0,3-1 0 16,-4 0 0-16,1 0 0 16,10-2-1-16,7-8 1 15,4-2 0-15,7 0 0 16,-8-3 0-16,1 2 1 16,4 1 0-16,-5 0 1 15,-3-1 1-15,-6 4 1 16,6 0 1-16,-7 6 0 15,-3 4-1-15,-4 5 0 16,-4 4-2-16,-3 3 1 0,-14-1-2 16,-3-2 0-1,-4 3-3-15,-4 0 1 0,0 3-3 16,4 0 1-16,-3-4-2 16,6 8 1-16,-7-5-1 15,15-2 1-15,3-3 1 16,3 3 1-16,8 0 2 15,7 3 0-15,3 0 2 16,7-1 0-16,-7-2 1 16,7 3 0-16,-6-3-1 15,-15 0 0-15,-4 3-2 16,-6 9 0-16,-15-3-5 16,-14 1 0-16,4-4-7 15,-4-10 1-15</inkml:trace>
  <inkml:trace contextRef="#ctx0" brushRef="#br1" timeOffset="131110.44">3069 11395 38 0,'-7'35'19'0,"14"-23"-22"0,-7-6 31 0,0 1-29 15,0 5 1 1,0-5 0 0,0-1 0-16,-7-6-1 15,7-3 1-15,0-4-1 16,0-2 0-16,7-7-2 15,4 4 1-15,-1-4-2 16,12-3 1-16,-1 4-1 16,7-7 1-16,-7 6 0 15,7 0 1-15,-10 1 0 16,3 5 1-16,0 1 1 16,-3 6 0-16,-4-1 0 15,4 4 0-15,-1 10 0 16,4 6 1-16,-10 9 0 15,7-3 0-15,3 0-1 16,0-4 1-16,-3-5-7 0,3-7 1 16,0-18-2-16,-10-4 1 15</inkml:trace>
  <inkml:trace contextRef="#ctx0" brushRef="#br1" timeOffset="131712.22">5242 11207 47 0,'0'-6'23'0,"0"3"-21"0,0 3 51 15,0 0-50-15,-7 0 0 16,-3 3 0-16,-4 0 0 15,-8 3-4-15,-6 7 1 16,-4-4 2-16,-3 4 0 16,3 9-2-16,-6 3 0 15,-1 9-2-15,7 1 1 16,0 2-1-16,4 10 0 16,7-9-1-16,3 3 1 0,15-4 0 15,6-5 1-15,15-4-1 16,14-12 0-16,10-10-5 15,21-3 0-15,-3-22-9 16,0-25 1-16</inkml:trace>
  <inkml:trace contextRef="#ctx0" brushRef="#br1" timeOffset="132057.24">5380 11003 49 0,'0'79'24'0,"-11"-26"-26"0,11-28 38 15,-7 3-36-15,4 16 1 16,-1-3-1-16,4-4 0 16,-3-2-1-16,3-7 1 15,0-9-1-15,3-6 0 16,4-10-1-16,0-3 1 15,4-7-1-15,-1 1 1 16,5-3-1-16,2-1 1 16,1 4 1-16,-1 0 0 15,5 9-1-15,-1 6 0 16,0 4 0-16,-3 3 0 16,3 2 0-16,0 1 0 0,0-3-2 15,0-4 1-15,4 1-10 16,-4-7 1-16</inkml:trace>
  <inkml:trace contextRef="#ctx0" brushRef="#br1" timeOffset="132415.79">5951 11270 46 0,'7'22'23'0,"-14"6"-21"16,4-19 38-16,-4 4-40 15,-7 6 0-15,-4 3 0 16,-3-4 0-16,3 4-1 16,4 0 1-16,0 0-3 0,0 0 1 15,3-3-2-15,-3 0 1 16,7-10-2-16,4 1 1 16,3-7-1-16,7-3 1 15,0-3 1-15,3-7 1 16,4 1 0-16,4-4 1 15,0-2 0-15,3 2 0 16,-3 1 1-16,3 5 0 16,-7 4 0-16,3 3 1 15,1 6-1-15,3 4 1 16,-7-4-1-16,4 3 0 16,0-2-4-16,-4 2 0 15,0-3-5-15,0-9 0 16</inkml:trace>
  <inkml:trace contextRef="#ctx0" brushRef="#br1" timeOffset="132687.44">6241 11483 16 0,'-11'-19'8'0,"-3"-12"1"16,14 15 8-16,-7-3-14 15,3-3 0-15,1 3 4 16,-1 4 0-16,4 5-8 16,4 1 0-16,3 0 5 15,3 2 1-15,8 1-2 16,3-3 0-16,0-4-3 0,1-3 1 16,6 1-2-16,7-4 0 15,7 0-5-15,-3 0 0 16,0 0-5-16,-4 1 1 15</inkml:trace>
  <inkml:trace contextRef="#ctx0" brushRef="#br1" timeOffset="132942.69">6766 10523 37 0,'18'51'18'0,"-18"68"-25"16,0-79 33-16,0 20-26 15,3 3 0-15,5 15 0 16,-5 1 1-16,-3 5-1 16,0-12 0-16,0-15-3 15,0-13 1-15,4-19-5 16,-4-16 1-16,0-15-4 15,-7-7 1-15</inkml:trace>
  <inkml:trace contextRef="#ctx0" brushRef="#br1" timeOffset="133143.66">6565 11082 38 0,'0'0'19'0,"18"18"-18"0,-15-11 38 16,1-1-35-16,3 0 0 15,4-3 1-15,6-3 0 16,4-3-7-16,11-3 0 16,7 0 1-16,3-4 1 15,-6 10-10-15,2 0 0 16,-6-6-5-16,0 6 1 16</inkml:trace>
  <inkml:trace contextRef="#ctx0" brushRef="#br1" timeOffset="133455.75">7225 11417 41 0,'0'16'20'0,"-4"-10"-9"16,4-6 35-16,0 6-43 16,0 1 1-16,0-1 0 0,0 0 0 15,4-3-7-15,3-3 0 16,-7 3-4-16,3 1 0 15,-3-11-10-15,0 7 1 16</inkml:trace>
  <inkml:trace contextRef="#ctx0" brushRef="#br0" timeOffset="145756.54">16990 4612 57 0,'14'16'28'0,"18"0"-17"15,-25-10 29-15,3 3-37 0,1 4 0 16,-4 3-1-16,-4-4 0 15,-3 4-7-15,-3 3 1 16,-11-1-6-16,0 4 0 16,-7-6-9-16,3-6 1 15</inkml:trace>
  <inkml:trace contextRef="#ctx0" brushRef="#br0" timeOffset="146188.31">18235 4271 32 0,'-10'34'16'0,"-26"35"-7"0,22-53 19 15,-11 12-27-15,-3 0 1 16,-7 7-1-16,3 5 0 16,0 1-4-16,4 3 1 15,4-13-3-15,2 1 1 16,1-17-8-16,11-5 1 15</inkml:trace>
  <inkml:trace contextRef="#ctx0" brushRef="#br0" timeOffset="146449.9">17861 4239 43 0,'18'47'21'0,"17"25"-19"0,-28-56 39 0,11 6-39 0,3 12 0 0,7 4 0 16,0 3 1-16,4 3-5 15,3 9 0-15,-3-9-2 16,0-3 1-16,-4 0-12 16,-7-13 1-16</inkml:trace>
  <inkml:trace contextRef="#ctx0" brushRef="#br0" timeOffset="146733.79">18493 4597 55 0,'0'9'27'0,"24"-9"-28"0,-13-6 45 0,7 3-43 16,10-7 0-16,4 1 0 15,10-4 1-15,7 1-3 16,-3-7 0-16,-4 6-2 15,-3 1 1-15,-7 2-9 16,-7 1 1-16,-11 0-6 16,-14-1 1-16</inkml:trace>
  <inkml:trace contextRef="#ctx0" brushRef="#br0" timeOffset="147006.14">18486 4684 45 0,'3'38'22'0,"-3"-13"-13"0,7-19 37 0,4 1-44 0,6 2 1 16,15-3 0-16,10-2 0 15,4 2-5-15,0-12 1 16,-3 2 0-16,-8 4 0 16,-3-6-9-16,-11-3 1 15,-4-16-8-15,-6 3 1 16</inkml:trace>
  <inkml:trace contextRef="#ctx0" brushRef="#br0" timeOffset="147173.04">18690 4280 56 0,'-7'53'28'0,"0"23"-31"15,7-48 50-15,0 6-47 16,-3 20 1-16,-5 8-1 16,1 20 1-16,-3-7-4 15,-8 10 1-15,1-19-7 16,-5-7 0 0,5-27-7-16,3-11 0 0</inkml:trace>
  <inkml:trace contextRef="#ctx0" brushRef="#br0" timeOffset="147458.91">19375 3966 52 0,'-4'76'26'0,"-21"49"-27"0,22-87 44 0,-4-1-43 16,-4 32 1-16,1 13-1 16,3 15 0-16,-1-3-1 15,5-9 1-15,3-4-4 16,0-2 1-16,3-13-9 15,1-13 0-15,0-22-3 16,6-12 0-16</inkml:trace>
  <inkml:trace contextRef="#ctx0" brushRef="#br0" timeOffset="150672.21">8481 10787 20 0,'-4'-22'10'0,"-3"-3"12"0,7 22 11 0,0 6-25 15,-3-6 0-15,3 3 2 16,-7 6 1-16,3 10-14 15,4 5 0-15,0 8 9 16,0 11 1-16,0 11-5 16,0 11 1-16,-3 10-2 15,-4 10 1-15,3 6-3 16,4 9 1-16,0-15-4 16,0-17 1-16,4-11-11 0,-1-14 0 15,4-14-4 1,4-14 1-16</inkml:trace>
  <inkml:trace contextRef="#ctx0" brushRef="#br0" timeOffset="151107.29">8647 11464 45 0,'3'31'22'0,"-6"35"-20"0,3-50 39 0,-11 3-41 15,0 6 1-15,4 0 0 16,-3 0 0-16,3 0-2 16,3-3 1-16,1-6 0 15,-1-4 0-15,1-5-2 16,3-11 1-16,3-5-2 16,8-10 0-16,3 0-1 15,7-3 1-15,-7-6-1 16,4-6 1-16,3 2 1 15,4 4 0-15,-4 3 1 16,0 6 1-16,-3 0 0 16,-4 7 1-16,3 3 1 15,-6 2 1-15,3 7 0 16,0 3 1-16,-3 7-1 16,-1 5 1-16,-3 4-1 15,0 6 1-15,-3-6-3 16,-1 0 1-16,1 6-2 0,0 3 0 15,-1-3-3-15,1-3 0 16,6-6-5-16,-3-7 0 16,4-5-6-16,3-17 0 15</inkml:trace>
  <inkml:trace contextRef="#ctx0" brushRef="#br0" timeOffset="151496.94">9335 11405 42 0,'14'0'21'0,"-4"3"-13"15,-10-3 36-15,4 0-40 16,-4 0 1-16,0 0 0 16,0 0 1-16,0 0-9 15,-4 0 1-15,-6 3 4 16,-8 3 1-16,0 3-3 16,-3 4 0-16,0 9-1 0,0 9 0 15,3 1 0 1,8 5 0-16,6 4 0 0,8 6 1 15,10-9-2-15,7-7 1 16,4-9-4-16,6-16 1 16,12-12-5-16,3-16 0 15,3-12-7-15,-7-13 1 16</inkml:trace>
  <inkml:trace contextRef="#ctx0" brushRef="#br0" timeOffset="151724.62">9684 10683 38 0,'0'47'19'0,"7"63"-12"0,-11-79 29 0,1 13-32 16,3 13 0-16,-4 12 1 16,1 6 0-16,-4 7-7 15,3-4 0-15,1-3 4 16,-1-12 0-16,4-13-4 15,0-15 1-15,0-4-5 16,4-9 1-16,-1-10-10 16,4-15 0-16</inkml:trace>
  <inkml:trace contextRef="#ctx0" brushRef="#br0" timeOffset="151966.1">9878 11492 44 0,'-4'47'22'0,"8"25"-23"0,-1-62 33 15,1-1-30-15,-1 4 0 16,4-4-1-16,0 1 1 16,4-1-3-16,0-3 1 15,6-6 1-15,4-9 1 16,8 3-2-16,-5-16 0 15,5-10-4-15,-5-2 1 16,1-1-11-16,0-9 1 0</inkml:trace>
  <inkml:trace contextRef="#ctx0" brushRef="#br0" timeOffset="152698.73">10643 10966 43 0,'4'65'21'0,"-18"-5"-26"0,10-38 31 16,1 12-26-16,-1 4 0 16,-3 9 3-16,4-3 0 15,-1 0-3-15,4-7 1 16,0-8 2-16,4-7 0 15,-1-7-1-15,1-2 1 16,-4-7-2-16,0-6 0 0,-4-6-1 16,-3 0 1-16,-4-4-2 15,-3 1 1-15,-3 3-1 16,-1 6 1-16,-3 6-1 16,0 3 1-16,0 7-1 15,-1 6 1-15,5 3 0 16,3 3 0-16,3-3 0 15,4 3 0-15,7 4 0 16,7 5 1-16,4-2 0 16,3-4 1-16,7-6-1 15,11-6 1-15,6-13 0 16,8-9 0-16,-3-9-1 16,6-7 1-16,0 0-1 15,-3-12 0-15,-7-7-1 16,-4-3 0-16,-6-3-1 0,-8-3 1 15,0 4-1-15,-14 8 1 16,-7 7-1-16,-4 6 0 16,-6 19-1-16,-1 15 1 15,-3 10 0-15,0 16 0 16,4 6 0-16,-1 6 1 16,7 3 0-16,8 4 1 15,3-17-1-15,11-5 0 16,10-7-4-16,7-15 0 15,7-16-10-15,8-22 1 16</inkml:trace>
  <inkml:trace contextRef="#ctx0" brushRef="#br0" timeOffset="153197.69">12711 11085 61 0,'-18'22'30'0,"-14"40"-35"0,22-43 53 0,-12 0-48 16,-6 12 1 0,-4 7-1-16,1 0 0 0,-1 5-3 15,4 1 1-15,3 0-8 16,7-12 1-16,4-20-8 15,-3-2 1-15</inkml:trace>
  <inkml:trace contextRef="#ctx0" brushRef="#br0" timeOffset="153407.54">12502 11075 44 0,'11'57'22'0,"31"15"-23"16,-28-53 33-16,4 21-30 0,3 7 1 16,0 13 0-16,4 3 0 15,0-13-5-15,-4-6 0 16,0-13-4-16,0-12 0 16,1-16-7-16,-5-15 0 15</inkml:trace>
  <inkml:trace contextRef="#ctx0" brushRef="#br0" timeOffset="153677.04">13014 11201 60 0,'0'15'30'0,"21"4"-35"16,-10-16 57-16,6 4-50 15,12-1 0-15,6-3 0 16,4-3 1-16,-1-3-7 16,1 0 1-16,-7-4-5 15,-7 1 1-15,-8 3-11 16,-13-3 0-16</inkml:trace>
  <inkml:trace contextRef="#ctx0" brushRef="#br0" timeOffset="153858.62">13046 11376 43 0,'-4'35'21'0,"8"-20"-11"0,-1-11 29 15,8-1-38-15,3-3 1 16,7 3-1-16,7-3 1 15,4 3-5-15,3-3 1 16,1-3-6-16,-1 0 0 16,-3-7-7-16,-8-2 1 0</inkml:trace>
  <inkml:trace contextRef="#ctx0" brushRef="#br0" timeOffset="154095.15">13568 11401 57 0,'10'4'28'0,"5"-11"-37"15,-1 4 52-15,7-6-44 16,7-1 1-16,4-2-7 15,3-1 1-15,-3 1-3 16,-4 2 1-16,-3-9-7 16,-1-3 1-16</inkml:trace>
  <inkml:trace contextRef="#ctx0" brushRef="#br0" timeOffset="154472.06">14076 10984 53 0,'0'13'26'0,"10"-4"-25"0,-3-9 51 0,8 0-48 16,6 0 1-16,11 0 1 15,3 0 0-15,4 3-9 16,-4 4 1-16,-3 8 5 15,-4-5 0-15,-11 2-4 16,-9 10 1-16,-12 10-2 16,-10 5 0-16,-14-2-1 15,-8 12 0-15,1 3 1 16,3 0 0-16,4-3 1 16,7-3 0-16,7-3 2 15,7-4 1-15,10-5-1 16,11-10 1-16,11-3-3 15,10-16 0-15,8-13-6 16,3-9 1-16,-1-2-13 16,-9-14 1-16</inkml:trace>
  <inkml:trace contextRef="#ctx0" brushRef="#br0" timeOffset="155643.31">14707 11580 55 0,'25'19'27'0,"7"15"-19"15,-25-24 27-15,0 6-34 16,-7 2 1-16,-4 4 0 16,-6 7 1-16,-8 2-6 15,-7 3 1-15,1 1-6 16,3-4 1-16,-4-9-10 0,0-6 1 16</inkml:trace>
  <inkml:trace contextRef="#ctx0" brushRef="#br0" timeOffset="156663.54">15695 10806 46 0,'7'9'23'0,"-7"-3"-16"0,0 1 35 16,-3 2-35-16,-1 7 0 0,-3 12 3 15,0 16 1-15,-4 9-13 16,-6 13 0-16,-1 19 9 16,0 12 1-16,8 0-5 15,-1-9 0-15,4-13-7 16,4-12 1-16,6-19-12 16,8-13 1-16,-4-22-8 15,-4-15 1-15</inkml:trace>
  <inkml:trace contextRef="#ctx0" brushRef="#br0" timeOffset="163165.72">3941 14427 27 0,'-4'16'13'0,"4"-19"-3"16,0 3 13-16,0 0-20 15,0 0 1-15,7-3 1 16,4 3 0-16,-1 0-6 15,11 0 1-15,-3 3 5 16,7 0 0-16,3 3-2 16,0 1 1-16,11-1-1 15,3 0 1-15,8-3-2 16,-1 4 0-16,0-4-1 16,11 3 1-16,11 3-1 15,-11 1 0-15,0-1 0 16,7 4 0-16,4-1-1 0,10-2 1 15,0-1-1-15,11-6 1 16,-8-3-1-16,1 0 1 16,10-3-1-16,-3 3 1 15,14-3-1-15,-15 3 1 16,12 0-1-16,3 6 1 16,3 1-1-16,11 2 0 15,-7-6 0-15,7 3 1 16,-4-3-1-16,15-3 1 15,-11-6 0-15,7 0 0 16,0 0 0-16,14-4 1 0,-11 1-1 16,11 3 1-16,-3-1-1 15,10 1 0-15,-7 0 0 16,-3 0 0-16,10-4-1 16,4-2 0-16,-18-4 1 15,10 3 0-15,8-9 0 16,-11 0 1-16,7-6-1 15,11 3 0-15,0 0 0 16,-4 3 0-16,14 6-1 16,1 7 1-16,-8-7-1 15,11 4 0-15,3-4 0 16,-3 4 0-16,7-4 0 16,3-3 0-16,-3 3 0 0,7-2 0 15,7-1 0-15,-10 6 1 16,13 1-1-16,1 2 0 15,3 7 0-15,-11 0 0 16,1 3 0-16,3-6 1 16,-7 3-1-16,0-4 1 15,-4-2-1-15,1 12 1 16,-1-6-1-16,1 0 1 16,-4 3-1-16,3-3 1 15,-17 12-1-15,0 7 1 16,0-1-1-16,-18 1 1 15,-4-3-1-15,1-1 0 0,-11-2 0 16,-7-4 0-16,-14 0-1 16,-7-6 1-16,-7 3-1 15,-8-6 0-15,-10 0-2 16,-10-3 0-16,-8-4-4 16,-10-2 0-16,-10-1-13 15,-15-6 0-15</inkml:trace>
  <inkml:trace contextRef="#ctx0" brushRef="#br0" timeOffset="164171.37">6823 14227 53 0,'3'3'26'0,"4"0"-20"16,-3-9 26-16,3 6-30 15,-7 0 0-15,0 9 2 0,3 4 0 16,-3 6-5-16,0 18 0 16,-3-6 3-16,3 10 1 15,-11 9-4-15,4-6 0 16,0 7-4-16,0-4 0 16,4-7-7-16,-1-11 0 15,11-17-5-15,-3-12 0 16</inkml:trace>
  <inkml:trace contextRef="#ctx0" brushRef="#br0" timeOffset="164637.73">6414 15124 49 0,'-8'15'24'0,"-9"-8"-24"0,17-7 45 16,0 0-43-16,0 0 1 15,7 0 1-15,3 0 1 16,1 0-6-16,17 0 0 0,-3 0 3 16,3 0 0-1,0 0-5-15,1 0 0 0,-1 0-14 16,4-10 0-16</inkml:trace>
  <inkml:trace contextRef="#ctx0" brushRef="#br0" timeOffset="165039.44">6893 15014 58 0,'4'6'29'0,"10"0"-28"16,-7-6 43-16,7 0-41 0,7 0 0 16,0 0 0-16,8 0 0 15,-8 0-5-15,-7 4 1 16,0-1 2-16,-3 3 0 16,-11 3-3-16,-11 1 0 15,0 2 0-15,-3 4 0 16,0 6-1-16,-7-6 1 15,3 6 1-15,8-4 0 16,-1 4 1-16,4 7 0 16,4-11 1-16,6-5 1 15,15-4-1-15,3 1 1 16,18-4-3-16,0-9 0 16,-4-7-8-1,7-2 1-15,1-1-9 16,-12-5 0-16</inkml:trace>
  <inkml:trace contextRef="#ctx0" brushRef="#br0" timeOffset="165931.01">11194 13841 53 0,'0'-13'26'0,"7"-2"-28"0,-4 18 44 0,-3-3-38 15,4 3 1-15,-1 3 3 16,-3 4 1-16,0 5-12 16,-3 7 1-16,-1 7 6 15,1 5 0-15,-1-6-5 16,1 13 0-16,-1 0-7 16,4 3 0-16,0 6-11 15,4 3 0-15</inkml:trace>
  <inkml:trace contextRef="#ctx0" brushRef="#br0" timeOffset="166229.84">11268 14929 48 0,'0'47'24'0,"-7"-3"-22"0,7-25 34 0,-4 12-36 16,1-3 0-16,-4 7-2 15,0-1 1-15,-4 4-4 16,4-3 0-16,0-10-9 16,3-13 1-16</inkml:trace>
  <inkml:trace contextRef="#ctx0" brushRef="#br0" timeOffset="167002.43">6795 13822 58 0,'0'10'29'0,"7"-14"-27"0,-4 8 29 0,4-11-32 15,0-8 1-15,0 5-2 16,4-2 0-16,-4-1-2 16,3-2 0-16,1 2-11 15,-4-9 0-15</inkml:trace>
  <inkml:trace contextRef="#ctx0" brushRef="#br0" timeOffset="167210.75">6883 13458 48 0,'-4'13'24'0,"11"-10"-26"15,-7-3 37-15,0 0-36 0,7-6 1 16,4-4-7-16,-8 1 1 15,1-3-4-15,3-7 1 16</inkml:trace>
  <inkml:trace contextRef="#ctx0" brushRef="#br0" timeOffset="167454.21">6922 13120 56 0,'-8'9'28'0,"12"-12"-34"15,-4 3 47-15,0 0-42 16,0 0 1-16,4-6-1 16,-4 0 1-16,7-4-4 15,0-2 1-15,3-1-12 16,1-9 1-16,-4-3-1 15,0-3 1-15</inkml:trace>
  <inkml:trace contextRef="#ctx0" brushRef="#br0" timeOffset="167707.07">6985 12781 57 0,'-7'6'28'0,"-7"1"-34"0,14-7 60 16,-7 0-54-16,3 0 1 16,4 0 0-16,-7-3 0 15,7-1-3-15,7-2 1 16,-3 3-4-16,6 0 0 16,1-7-8-16,0-5 0 15,3-13-4-15,-4-1 0 0</inkml:trace>
  <inkml:trace contextRef="#ctx0" brushRef="#br0" timeOffset="167931.98">7006 12449 46 0,'0'6'23'0,"-3"-3"-23"15,-4-6 42-15,3 3-39 16,-3-6 1-16,0-1 1 16,0-2 0-16,3 0-7 15,4 2 1-15,0-2 2 16,0 3 0-16,11-7-6 0,0-3 0 16,3 1-11-16,0-7 1 15,0-3-2 1,-4 3 1-16</inkml:trace>
  <inkml:trace contextRef="#ctx0" brushRef="#br0" timeOffset="168209.86">6992 11988 27 0,'-3'3'13'0,"17"6"-8"0,-11-6 23 16,4 1-26-16,-3 2 1 15,3-3 0-15,-7 0 1 16,0 0-5-16,-7-3 0 0,7 3 2 15,0-6 0-15,0 3-12 16,10-9 1-16</inkml:trace>
  <inkml:trace contextRef="#ctx0" brushRef="#br0" timeOffset="168805.08">11247 13314 44 0,'0'10'22'0,"0"-14"-14"0,0 4 35 16,0 0-42-16,0 0 1 15,0 0-1-15,0 0 1 16,3-9-5-16,4 0 0 16,0-1-7-16,0 1 1 15,-3-10-6-15,-1-6 0 16</inkml:trace>
  <inkml:trace contextRef="#ctx0" brushRef="#br0" timeOffset="169040.59">11236 13066 45 0,'-4'0'22'0,"4"0"-25"0,0 0 37 0,0 0-34 0,0-6 0 0,4 0-1 16,0-3 1-16,-1-4-2 16,1-3 1-16,3 4-8 15,0-7 0-15,3-6-3 16,-6-3 0-16</inkml:trace>
  <inkml:trace contextRef="#ctx0" brushRef="#br0" timeOffset="169283.2">11285 12744 36 0,'4'15'18'0,"3"-12"-15"0,-7-3 32 16,0 0-31-16,0 0 0 16,0 0 4-16,0 0 0 15,-4 0-10-15,4-6 1 16,0 9 6-16,0-3 0 0,4-6-5 15,3-3 1 1,0-1-7-16,-3-6 1 0,-4 1-11 16,3-10 0-16</inkml:trace>
  <inkml:trace contextRef="#ctx0" brushRef="#br0" timeOffset="169512.07">11310 12464 58 0,'-3'26'29'0,"-1"-20"-32"0,4-6 49 16,0 0-45-16,0 0 0 0,0 0 0 15,7-3 1-15,-7 3-4 16,4-7 0-16,-1 1-3 0,1-3 1 15,3-4-8-15,-4 4 0 16,4-10-5-16,-7-6 1 16</inkml:trace>
  <inkml:trace contextRef="#ctx0" brushRef="#br0" timeOffset="169744.52">11324 12239 35 0,'4'15'17'0,"-8"-5"-8"0,4-10 27 0,-3 0-30 15,-1 0 1-15,1-7 1 16,-1 1 0-16,1-3-12 16,3-4 0-16,0 7 3 15,3 0 1-15,1 3-11 16,-1-10 0-16,-3-9-5 15,-3-6 1-15</inkml:trace>
  <inkml:trace contextRef="#ctx0" brushRef="#br0" timeOffset="171420.63">631 12367 32 0,'0'-15'16'0,"0"-1"-2"0,0 16 17 0,0 0-27 16,0-6 0-16,0 6 4 16,0 0 1-16,-10 3-11 15,-1 6 1-15,-6 4 5 16,-4-4 1-16,-11 4-2 15,-7 9 0-15,11 0-2 16,-4-1 0-16,4 5-3 16,7-8 1-16,-1 7-3 15,12-9 1-15,-1 3-1 16,4-3 0-16,4-4-1 16,3-2 0-16,10-1 3 15,11 4 0-15,8-1 1 16,2 1 1-16,-2-4 1 15,-8 0 0-15,-7-2 0 16,4 2 0-16,-8 4 0 16,-3 5 0-16,-3-2-1 15,-8 3 0-15,-3 6-1 16,-3-3 1-16,-8-3-3 16,4 0 0-1,7-4-4-15,-4-5 1 0,11-4-7 0,0-3 0 16</inkml:trace>
  <inkml:trace contextRef="#ctx0" brushRef="#br0" timeOffset="171718.27">758 12637 37 0,'0'38'18'0,"-7"-13"-12"0,4-16 30 0,-4 4-33 16,-4 2 1-16,4 1-1 16,4 3 1-16,-4-4-7 15,3-2 1-15,4-7-2 16,0-6 0-16,0-6-10 16,4-7 1-16</inkml:trace>
  <inkml:trace contextRef="#ctx0" brushRef="#br0" timeOffset="172081.8">780 12587 44 0,'3'22'22'0,"4"-16"-24"0,0-3 34 0,-3 0-30 15,6-3 0-15,-3 0 1 0,-3 0 0 16,3 0-3-16,4 0 0 15,6-3 3-15,-3-3 1 16,8 0-2-16,2-1 1 16,-10 1-1-16,4 0 1 15,0 3-2-15,-8 3 1 16,1 0-2-16,-1 6 1 0,-10 0-3 16,0 4 1-1,0 2-3-15,-10 1 0 0,3 2-2 16,-4 4 0-16,1 3-1 15,3 0 0-15,3 0 2 16,-3 0 0 0,7 0 2-16,7 0 1 0,4 6 3 15,6-6 1-15,4 0 2 16,-3-3 0-16,-4-7 0 16,4-2 0-16,-8 5-1 15,-10 1 0-15,-7 3-3 16,-7 0 0-16,-3 6-8 15,-12-6 1 1,8-10-6-16,-11-3 0 16</inkml:trace>
  <inkml:trace contextRef="#ctx0" brushRef="#br0" timeOffset="172479.41">1168 12684 28 0,'3'34'14'0,"-6"1"-10"0,3-26 19 15,0 7-22-15,-11 3 1 16,4 0 1-16,-4-4 0 16,8-2-4-16,-4-7 1 0,0 0 1 15,3-6 1-15,4-6-1 16,4-3 0-16,3-4-2 15,3 1 1-15,-2-10-2 16,2 3 1-16,4-3 0 16,4 0 0-16,-8 0 0 15,8 6 0-15,-4 4 2 16,11 2 0-16,-4 4 1 16,7-3 0-16,-7 6 1 15,1 6 0 1,-1 9-1-16,7 7 0 15,0 3-1-15,-7 3 0 0,8 3-7 16,-8 1 1-16,7-4-7 16,-7-13 1-16</inkml:trace>
  <inkml:trace contextRef="#ctx0" brushRef="#br0" timeOffset="172969.42">2462 12659 57 0,'4'3'28'0,"3"13"-33"0,-7-16 55 15,-7 0-50-15,3 0 1 0,-6 0-1 16,-8 0 1-16,1 0-2 15,-5 3 1-15,1 3-1 16,0 3 0-16,0 7-2 16,3 3 1-16,8 6-2 15,3 0 1-15,3 0-2 16,8 0 0-16,6-9 0 16,4-7 1-1,22-24 2-15,-1-7 0 16,-3-10 0-1,-11 1 0-15,-4-3-9 0,5-4 0 16</inkml:trace>
  <inkml:trace contextRef="#ctx0" brushRef="#br0" timeOffset="173266.66">2745 12759 53 0,'7'35'26'0,"-7"-35"-28"0,0 0 43 0,0-13-39 15,-11-12 0-15,1-13 1 16,-8-5 1-16,-3-14-5 16,-8-9 0-16,8-9 2 15,0 0 1-15,0 3-1 16,14 6 0-16,0 6 0 15,7 13 1-15,14 9 0 16,7 10 0-16,4 9-2 16,3 10 1-16,0 6-4 15,1 6 1-15,-8 3-9 16,-4 10 1 0,-6 6-8-16,-8 0 0 0</inkml:trace>
  <inkml:trace contextRef="#ctx0" brushRef="#br0" timeOffset="173504.56">2522 12530 60 0,'-10'35'30'0,"13"-16"-26"0,-3-16 54 0,0-3-56 0,11 0 1 16,14-13-1-16,24-3 1 16,4-5-9-16,-4-1 0 0,4 3-5 15,-7 13 1-15,-18-1-10 16,-7 14 0-16</inkml:trace>
  <inkml:trace contextRef="#ctx0" brushRef="#br0" timeOffset="175306.56">769 13524 34 0,'0'-3'17'0,"0"3"-8"0,0 0 19 16,-7 0-23-16,3-3 1 15,4 0 2-15,-7 6 1 16,7-6-11-16,-3 3 1 16,3 3 6-16,3 0 1 0,4 0-3 15,4-6 0-15,10 3-2 16,-3 0 0-16,3-3-1 16,-3-3 1-1,-4 3-2 1,-14 3 0-16,0 9-2 15,-4 4 1-15,-3 2-3 16,-3 1 1-16,-1 0-2 16,0-1 0-16,1-2 0 15,3 3 0-15,3-1 2 16,-3 1 0-16,7-4 1 16,7 4 1-16,-3-3 3 15,6 2 0-15,1-2 4 16,0-4 0-16,6 4 1 15,-6-7 0-15,6 0 1 16,5 4 1-16,-12-4-2 0,1 7 1 16,-4 2-5-16,-14 10 1 15,-4 7-3-15,1 5 1 16,-19 1-4-16,5-10 0 16,-12 0-8-16,8 4 0 15,3-13-6-15,8-10 0 16</inkml:trace>
  <inkml:trace contextRef="#ctx0" brushRef="#br0" timeOffset="175569.04">1245 13640 58 0,'-17'41'29'0,"-22"-3"-34"16,28-16 51-16,-10 3-45 15,0 9 1-15,-7 4-1 16,-4 3 0-16,-3-4-4 16,10-5 1-16,0-7-3 15,11-10 0-15,7-8-11 16,4-14 1-16,6-15-1 15,4-9 0-15</inkml:trace>
  <inkml:trace contextRef="#ctx0" brushRef="#br0" timeOffset="175805.7">1090 13603 45 0,'18'19'22'0,"-4"21"-22"0,-7-30 45 0,-7 9-43 0,7 2 0 0,-4 5 0 0,-3 5 1 0,8 3-4 0,2 7 0 16,1-3 2-16,6-4 0 16,-3-2-4-16,4-10 0 0,3-4-4 15,0-8 0-15,-3-4-8 16,3-18 0-16</inkml:trace>
  <inkml:trace contextRef="#ctx0" brushRef="#br0" timeOffset="176091.57">1418 13756 48 0,'0'22'24'0,"0"-12"-20"16,0-7 40-16,0 0-41 15,11 0 0-15,6 0 1 16,5 0 0-16,6-3-6 0,11-6 0 16,-8 0 1-16,-2-4 0 31,-8-11-15-31,0-1 0 16</inkml:trace>
  <inkml:trace contextRef="#ctx0" brushRef="#br0" timeOffset="176312.44">1528 13587 54 0,'-11'19'27'0,"11"15"-26"0,0-24 37 0,0 9-38 15,-7 9 1-15,3 6-2 16,4 4 1-1,-7 6-3-15,4-3 1 0,-4-4-4 16,3-5 1 0,-3-10-9-16,7-10 0 0,0-12-1 15,7-12 1-15</inkml:trace>
  <inkml:trace contextRef="#ctx0" brushRef="#br0" timeOffset="176675.24">2103 13292 44 0,'10'16'22'0,"-10"-16"-21"0,0 3 44 15,0 0-43-15,0 3 1 16,-7 4 0-16,4 2 1 15,-8 4-6-15,-14 6 1 16,4 6 3-16,7 1 0 16,-11 2-2-16,4 3 0 15,-7 4 0-15,7 6 0 0,7 9-1 16,0 7 1-16,10-1-1 16,8-8 0-16,3-11 0 15,10-11 0-15,-6-14 0 16,14-9 1-16,3-9 1 15,7-9 0-15,-10-7 0 16,3 0 1-16,-10-3-1 16,-8 3 1-16,-10 1-3 15,-7 2 1-15,-3 10-4 16,-12 9 1-16,1 3-2 16,4 10 0-16,-12-4-5 15,5 4 0-15,-12-10-5 16,5 4 0-16</inkml:trace>
  <inkml:trace contextRef="#ctx0" brushRef="#br0" timeOffset="177094.92">490 14293 61 0,'11'22'30'0,"42"-4"-37"0,-25-11 59 0,21-4-48 16,19-6 1-16,23-10 1 15,29-6 0-15,18-12-9 16,13 6 1-16,26-3 4 16,3-7 0-16,-21 7-6 15,-18 9 1-15,-21 0-4 16,-29 7 1-16,-13 2-6 15,-29 4 1-15,-17 9-8 16,-14 7 1 0</inkml:trace>
  <inkml:trace contextRef="#ctx0" brushRef="#br0" timeOffset="177521.27">1376 14550 59 0,'-7'9'29'0,"-7"7"-36"0,0-10 51 0,-1 3-45 0,-13 10 1 0,-4 10 0 16,-3-1 0-16,-7 6-3 15,3 7 1-15,0-6-5 16,8-1 0-16,9-6-9 0,1-18 1 16</inkml:trace>
  <inkml:trace contextRef="#ctx0" brushRef="#br0" timeOffset="177848.45">1076 14634 46 0,'11'25'23'0,"10"32"-23"0,-18-45 36 0,4 4-36 15,4 3 1-15,7 3-4 16,-4 0 1-16,10-6-3 16,-2-1 1-16,-1-9-9 15,7-9 0-15</inkml:trace>
  <inkml:trace contextRef="#ctx0" brushRef="#br0" timeOffset="178098.3">1436 14694 40 0,'-11'13'20'0,"4"8"-18"0,7-17 32 0,0 2-32 0,0 0 0 0,0 0 2 0,11 1 0 0,6-7-5 0,5 0 0 0,9-3 1 0,8-7 1 16,0 1-8-16,3-4 0 16,8-9-7-16,-4-3 1 15</inkml:trace>
  <inkml:trace contextRef="#ctx0" brushRef="#br0" timeOffset="178374.87">1923 14358 60 0,'10'113'30'0,"-17"-34"-38"0,7-54 57 0,-3 16-49 16,6-1 0-16,4 7-5 16,4 7 0-16,-8-1-3 15,4-6 1-15,4-12-9 16,-11-7 0-16</inkml:trace>
  <inkml:trace contextRef="#ctx0" brushRef="#br2" timeOffset="187231.59">4498 14311 22 0,'25'-6'11'0,"-1"-6"-2"0,-13 12 11 16,3 3-16-16,-3-3 1 16,-1 6 1-16,-6-3 1 15,3 3-9-15,-4 7 0 16,-3 3 6-16,-3-1 0 15,-8 10-4-15,1 4 0 16,-1 5-5-16,-7 4 1 16,8-7-7-16,-1-3 0 0</inkml:trace>
  <inkml:trace contextRef="#ctx0" brushRef="#br2" timeOffset="187486.84">4971 14437 40 0,'10'3'20'0,"11"16"-23"16,-14-13 34-16,-3 7-31 15,0 5 0-15,-4 1 0 16,-4 3 0-16,-3-3-1 15,-4 3 0-15,8 6-1 16,-8-6 0-16,4 0-5 0,4-3 1 16,3-3-5-16,0-7 0 15</inkml:trace>
  <inkml:trace contextRef="#ctx0" brushRef="#br2" timeOffset="187710.93">5359 14421 39 0,'14'3'19'0,"3"19"-18"0,-6-15 36 15,-7 2-34-15,-1 3 0 0,-3 7 0 16,0 3 0-16,-3 0-5 16,-12-3 0-16,5 9 2 15,-1 0 0-15,1-2-5 16,-1-5 1-16,4-5-9 15,7-6 0-15,0-17 0 16,4-2 0-16</inkml:trace>
  <inkml:trace contextRef="#ctx0" brushRef="#br2" timeOffset="187938.39">5708 14402 39 0,'14'19'19'0,"-3"-31"-24"16,-8 15 38-16,1 0-33 16,-1 3 1-16,-3 0 0 0,0 4 0 15,0-1-2-15,0 4 1 16,0 2 0-16,0 4 0 16,0-3-3-16,0 0 1 15,0-4-7-15,0-2 0 16,4-7-2-16,6-6 0 15</inkml:trace>
  <inkml:trace contextRef="#ctx0" brushRef="#br2" timeOffset="188178.41">6117 14424 26 0,'25'7'13'0,"0"-17"-9"0,-25 13 22 0,10 0-24 15,-10 4 0-15,4 2 1 16,-4 4 1-16,0 2-5 16,-4 1 0-16,4 3 3 15,-10 3 0-15,3 0-1 16,3-3 0-16,-7-7-2 16,4-3 1-16,4 4-6 15,-1-7 1-15,4-3-5 16,7-6 0-16</inkml:trace>
  <inkml:trace contextRef="#ctx0" brushRef="#br2" timeOffset="188386.97">6396 14493 44 0,'10'38'22'0,"-2"-4"-28"0,-5-27 41 15,1 2-35-15,-1-3 0 16,-3 1-1-16,0 2 1 16,4-6-2-16,3 0 1 15,-7 0-4-15,0 1 0 0,0-4-7 16,0-4 0-16</inkml:trace>
  <inkml:trace contextRef="#ctx0" brushRef="#br2" timeOffset="189330.49">5733 14327 18 0,'7'0'9'0,"10"3"-3"0,-17-3 6 16,4-3-9-16,3 3 0 15,-7-6 4-15,3 0 0 0,-3-1-7 16,0 7 1-16,-3-3 7 15,3 3 0-15,-7 3 0 16,3 7 0-16,-3 2 0 16,0 4 0-16,0-7-1 15,0 7 0-15,7 9-1 16,-7 10 0-16,4 2-2 16,3 1 1-16,-8-7-2 15,5 1 0-15,3 8-4 16,-7-5 0-16,7-1-7 15,0 1 1-15,7-13-13 16,-7-10 1-16</inkml:trace>
  <inkml:trace contextRef="#ctx0" brushRef="#br2" timeOffset="190957.07">5031 15440 35 0,'-25'7'17'0,"4"-1"0"0,17-6 18 0,4 0-31 15,-7 3 0-15,4-3 2 16,3 0 0-16,3 3-8 16,4 0 1-16,7 0 3 15,11-3 1-15,10-3-4 16,4-9 0-16,0-1-9 0,0-6 1 15,0-6-7-15,-1 0 0 16</inkml:trace>
  <inkml:trace contextRef="#ctx0" brushRef="#br2" timeOffset="191463.57">5429 15205 37 0,'0'16'18'0,"0"-32"-11"16,0 16 25-16,11 0-27 16,-1-3 0-16,5 3 2 15,-1 0 1 1,0 0-10-16,3 0 0 0,1 6 6 15,-4-6 1-15,4 7-3 16,-8-4 0-16,-3 3-2 16,4 0 1-16,-11 4-2 15,0 2 1-15,-7 1-1 16,0-1 0-16,3 1-1 16,-6 2 1-16,-8-5-2 15,8 2 1-15,-1 1-1 16,0-4 0-16,1 1 0 15,3-1 0-15,3 1 1 0,4-1 1 16,4 0 1-16,3 4 0 16,3 3 0-16,5 6 1 15,9-4 1-15,-3-8 1 16,8-1 0-16,2 4 0 16,-2-4 0-16,-8 1 0 15,-7 2-1-15,-14 7 0 16,-14 9-4-16,-25 7 1 15,-25 2-8-15,-10 1 0 16,-17-7-7-16,-1-3 0 0</inkml:trace>
  <inkml:trace contextRef="#ctx0" brushRef="#br2" timeOffset="194721.63">4643 12389 24 0,'-7'6'12'0,"7"4"-1"0,0-10 12 0,0 0-20 15,0 0 1-15,0 0 1 16,0 0 1-16,0 0-6 16,0 0 1-16,7-3 4 15,3 6 1-15,1-6-2 16,-1 3 1-16,8 0-1 15,-4-3 0-15,11 3-2 16,17 0 0-16,-3-4-1 16,-4-2 1-16,11-3-1 0,3-1 1 15,-6 1-1 1,3 0 0-16,-15 2 0 0,1 1 1 16,-11 3-2-16,-3 3 1 15,-11 3-2-15,-7 6 1 16,-18 1-1-16,-13-1 1 15,2-3-1-15,-13-2 0 16,3-1 0-16,-10 3 0 16,3-6 0-16,11 3 0 15,-1 0 0-15,5 7 0 16,-8-1 0-16,7 1 0 16,4-4 0-16,7-3 0 0,0 0 0 15,-1 3 1-15,8-3 0 16,4-3 0-16,6-3 0 15,8-3 0-15,6 0 0 16,8 0 1-16,3 2 0 16,7 1 1-16,11 0-1 15,0 0 1-15,3-3-1 16,-3-1 1-16,0 1-1 16,3 0 0-16,-10-4-1 15,3 1 1-15,-14 0-2 16,1-1 1-16,-5 4-5 15,-3 3 1-15,-3 3-11 16,-4-3 0-16,-7 3-1 16,0 0 0-16</inkml:trace>
  <inkml:trace contextRef="#ctx0" brushRef="#br2" timeOffset="196659.36">4498 12718 20 0,'-14'-9'10'0,"-14"9"1"0,24 0 11 0,1 3-17 16,-1 0 0-16,-3 4 3 15,3 2 1-15,4-3-10 16,0 1 1-16,0-1 7 16,11 3 1-16,0-3-2 15,10-2 0-15,11-1-2 16,13-3 1-16,5-3-2 15,20 3 1-15,11-10-3 16,8-2 1-16,-1-4-3 16,-14 0 1-16,-11 1-4 15,-10-1 1-15,-10 7-4 16,-8-4 0-16,-14 4-9 16,-10 2 0-16,-11 1 0 15,-7 3 1-15</inkml:trace>
  <inkml:trace contextRef="#ctx0" brushRef="#br2" timeOffset="197407.56">4636 13079 30 0,'-11'3'15'0,"4"7"-12"0,7-7 27 16,-4 0-29-16,4 0 1 15,0 0 3-15,0 3 0 0,0-2-5 16,4-1 1-16,-1 0 4 16,1-3 1-16,7 0-1 15,6 0 1-15,-6 0-1 16,10-3 1-16,11-4-2 15,6-2 0-15,8 6-2 16,-7-3 1-16,3 2-2 16,-3 1 1-16,-7-3-3 15,-11 6 0-15,-3 0-4 16,-4 3 0-16,-7 0-6 16,-7 0 1-16,-7 1-8 15,-4-8 1-15</inkml:trace>
  <inkml:trace contextRef="#ctx0" brushRef="#br2" timeOffset="198446.83">5920 12584 44 0,'7'6'22'0,"24"-3"-19"0,-27 3 35 16,10-3-35-16,7 1 1 0,7-1 2 15,4-3 0-15,11-3-8 16,6-4 1-16,-3-2 4 16,3-1 1-16,4-2-6 15,-11 2 1-15,4 4-10 16,-7 0 0-16,-7 3-6 15,-18 0 1-15</inkml:trace>
  <inkml:trace contextRef="#ctx0" brushRef="#br2" timeOffset="198746.84">6255 12370 40 0,'3'3'20'0,"4"7"-12"0,-7-10 31 16,0 3-37-16,-7 6 1 15,-3 10 0-15,-1 6 1 16,-7 7-5-16,1 2 1 15,3 10 2-15,3 3 0 16,1-6-3-16,10 0 0 31,-7-1-6-31,7-5 1 0,0-10-10 0,0-16 0 0</inkml:trace>
  <inkml:trace contextRef="#ctx0" brushRef="#br2" timeOffset="199420.96">6615 12577 35 0,'24'-9'17'0,"1"-29"-7"0,-25 26 21 16,11-13-27-16,-11 6 0 16,0-9 1-16,0-10 1 15,-11-3-8-15,0 7 0 16,-6-4 5-16,-4 4 1 15,-18 2-3-15,0 1 0 16,0 12-1-16,-3 3 1 16,-18 4-2-16,0 6 1 0,0 2-1 15,0 1 1 1,0 6-1-16,0 7 0 0,4 2 0 16,6 1 0-16,1 6 0 15,-4 6 0-15,3 3-1 16,5 7 0-16,2-4-1 15,12 7 0-15,-1 9-2 16,14 6 1-16,8 19 0 16,10-3 0-16,10 6 2 15,8-12 0-15,6-3 2 16,12 2 0-16,10-12 3 16,14-12 0-16,3-3 1 15,1-10 1-15,3-10-1 16,-7-8 1-16,0-11-1 15,-8-5 1-15,16-7-2 16,-9-12 1-16,5-13-2 16,-8-6 1-16,-6-9-2 15,-1-7 1-15,-10 0-3 16,-4 4 0-16,-6-1-2 0,-12 1 1 16,-6 2-5-16,-11 10 1 15,-7 13-10-15,-7 9 1 16</inkml:trace>
  <inkml:trace contextRef="#ctx0" brushRef="#br2" timeOffset="202681.3">8724 14264 40 0,'-3'7'20'0,"3"-10"-8"0,0-1 20 0,0 4-29 16,0 0 0-16,0 0 0 16,0 0 1-16,3 7-6 15,1 2 1-15,-4 7 2 16,0 12 1-16,0-3-4 16,-4 0 1-16,1 3-5 15,-1 4 1-15,1-4-9 16,-1-9 0-16</inkml:trace>
  <inkml:trace contextRef="#ctx0" brushRef="#br2" timeOffset="203174.57">8904 15224 44 0,'25'0'22'0,"-4"-13"-23"0,-14 10 32 16,0-6-31-16,-3-7 1 0,-4 0-1 15,-7-2 0-15,-8 2-1 16,-6 3 1-16,-7 7 0 16,0 6 0-16,-7 6 0 15,-1 10 0-15,5 6-1 16,6 6 0-16,0 4-1 15,4 2 1-15,7 1 0 16,7 2 0-16,7-5 0 16,3-7 1-16,15-10 2 15,3-8 1-15,7-14 0 16,1-5 1-16,2-10-2 16,-9-9 1-16,2 5-5 15,-3-5 0-15,-7-3-12 16,-10-7 1-16</inkml:trace>
  <inkml:trace contextRef="#ctx0" brushRef="#br2" timeOffset="206658.92">8678 12794 35 0,'-21'18'17'0,"14"-2"-7"16,7-16 17-16,-3 0-25 15,3 3 0-15,0-3 5 16,0 3 1-16,0-3-8 15,7 4 1-15,14-1 7 16,14 3 0-16,14 0-2 16,19 4 1-16,-5-4-3 15,4-3 1-15,-7-6-6 16,-7-3 1-16,-7-1-8 16,-7-2 0-16,-8 3-11 0,-13-1 0 15</inkml:trace>
  <inkml:trace contextRef="#ctx0" brushRef="#br2" timeOffset="207438.17">9232 12812 22 0,'35'-15'11'0,"18"-10"6"15,-38 15 2-15,2-2-16 16,4-1 1-16,-7-2 2 16,4-1 1-16,0 3-7 15,-8-5 0-15,1-1 6 0,-8 0 0 16,-6 3-1-16,-1 4 0 15,-17-4-2-15,-18-3 1 16,-3 3-3-16,0 1 1 16,-4 2-1-16,-7-2 0 15,0-1-1-15,-10 3 1 16,3 1 0-16,-4 6 0 16,-3 6-1-16,4 6 0 15,6 6-1-15,4 1 0 16,4 6-1-16,-1 3 0 0,5 6-2 15,2 3 1-15,4 7-1 16,8-4 0-16,2 4 1 16,8 6 0-16,4-3 2 15,13 9 1-15,8 0 1 16,20 10 0-16,1 2 1 16,3 1 1-16,11-7 0 15,10-15 0-15,11-9-1 16,11-7 1-16,10-10-1 15,-3-15 1-15,13-15-1 16,8-4 1-16,0-3-2 16,-4-9 1-16,-7-7-2 15,-14-3 1-15,-10-6-1 16,-18-6 1-16,-18 6 0 16,-17-10 0-16,-18-2-1 15,-15-1 0-15,-9 4-5 16,-8-4 0-16,-7 10-12 0,0 9 1 15</inkml:trace>
  <inkml:trace contextRef="#ctx0" brushRef="#br2" timeOffset="208999.29">12598 13857 39 0,'0'-13'19'0,"-7"7"-11"15,7 6 19-15,0-10-26 16,0 10 0-16,0 7 1 16,3-4 1-16,-3 3-3 15,0 7 1-15,-3 9 2 16,3 6 0-16,-4 6-1 15,1 1 0-15,-1 12-1 16,4 3 0-16,0-3-5 0,4 3 1 16,-1-12-8-16,1-7 0 15,-1-15-3-15,1-10 0 16</inkml:trace>
  <inkml:trace contextRef="#ctx0" brushRef="#br2" timeOffset="209539.3">12407 14638 49 0,'-3'3'24'0,"17"-10"-27"16,-14 7 48-16,7 4-43 16,3-1 0-16,5-3 1 15,6 0 1-15,3 3-5 16,8 0 0-16,0 3 3 16,-4 0 0-16,-3 4-2 15,-4-7 1-15,-3 3-2 16,-8 1 1-16,-3 2-1 15,-7 0 0-15,0 4-1 0,-3 3 1 16,-8-1 0-16,-3 4 0 16,-4 3 0-16,4 0 1 15,-3 3 0-15,-1 3 0 16,0-3 1-16,8 0 0 16,-1 1 1-16,8-4 0 15,3-1-1-15,7 1 1 16,3-3 0-16,11-6 0 15,1-4-1-15,9-9 0 16,8-3-4-16,0-3 1 16,0 0-13-16,-4-4 1 15,-14 13-3-15</inkml:trace>
  <inkml:trace contextRef="#ctx0" brushRef="#br2" timeOffset="211475.09">12333 12320 3 0,'-3'0'1'0,"6"-3"10"0,-3 3 2 16,0 0-8-16,0 0 1 16,0 0 2-16,0 0 1 15,0 0-10-15,0 0 0 16,7-3 9-16,0 0 0 16,4 0-1-16,3-1 0 0,0 1-1 15,7 0 1-15,14 0-2 16,-3 0 0-16,0 0-4 15,0 0 0-15,-8 3-7 16,-2 0 0-16,-8 0-9 16,0-10 1-16</inkml:trace>
  <inkml:trace contextRef="#ctx0" brushRef="#br2" timeOffset="211733.11">12510 12163 28 0,'-4'22'14'0,"-3"7"-3"16,7-26 15-16,-4 3-24 0,1 0 1 16,-4 4 0-16,0 2 1 15,0 4-5-15,0 6 0 16,0-3 3-16,0 6 0 15,-1 0-2-15,1-3 0 16,4 0-7-16,-1-3 1 16,1-7-6-16,-4-6 0 15</inkml:trace>
  <inkml:trace contextRef="#ctx0" brushRef="#br2" timeOffset="212077.83">12033 12671 55 0,'18'19'27'0,"28"-19"-30"15,-25 0 53-15,11 0-48 16,14 0 1-16,3-3 0 16,7 0 1-16,8 0-6 0,3 0 0 15,-11-4 1-15,-6 4 0 16,-8 3-6-16,-10 3 0 15,-11 1-11-15,-7-1 1 16</inkml:trace>
  <inkml:trace contextRef="#ctx0" brushRef="#br2" timeOffset="212425.14">12206 12957 43 0,'7'-3'21'0,"18"9"-13"16,-15-6 29-16,5 0-34 16,6 3 1-16,3-6 1 15,5 3 0-15,2 3-7 16,1-3 1-16,0 3 2 16,0 0 0-16,-8-6-7 0,-2 0 1 15,-5 0-11-15,1-7 0 16</inkml:trace>
  <inkml:trace contextRef="#ctx0" brushRef="#br2" timeOffset="212649.84">12404 12838 49 0,'-14'40'24'0,"-29"58"-20"16,36-73 37-16,0 9-43 15,0 4 0-15,4 3-15 16,3-1 0-16,0-5 12 16,-4-16 0-16</inkml:trace>
  <inkml:trace contextRef="#ctx0" brushRef="#br2" timeOffset="213687.9">13522 12775 39 0,'-7'6'19'0,"0"4"-6"0,7-10 20 15,0 0-29-15,0 0 0 16,0 0 4-16,0 0 0 16,3 0-9-16,1 3 0 15,7 0 6-15,10 3 0 16,10 3-4-16,5-2 1 16,3-1-5-16,-1-3 0 15,-2-3-10-15,-8-3 1 16,-11-6-6-16,-2-1 1 15</inkml:trace>
  <inkml:trace contextRef="#ctx0" brushRef="#br2" timeOffset="214017.67">13631 12558 34 0,'0'0'17'0,"14"13"-8"15,-10-7 24-15,0 4-29 16,-1 5 1-16,-3 10 1 0,0-3 1 15,0 4-9-15,-3-5 0 16,-5 8 5-16,1 2 1 16,-3 7-6-16,-4-1 1 15,3 7-8-15,1-6 1 16,2-10-7-16,1-12 0 16</inkml:trace>
  <inkml:trace contextRef="#ctx0" brushRef="#br2" timeOffset="214523.94">14157 12618 52 0,'28'-19'26'0,"-21"-3"-29"15,-10 13 46-15,-4-7-41 16,-11-3 0-16,-3-9 0 16,-11 6 1-16,-17 0-4 15,-15 3 0-15,-6 7 2 16,-15 6 1-16,18-1-2 0,0 17 0 15,-4 9-1 1,4 6 1-16,4 15-3 0,3 11 1 16,3-1-1-16,19 9 1 15,6 1-1-15,11-7 0 16,14 4 1-16,14-1 0 16,21 1 2-16,14-1 0 15,11-3 1-15,14 1 0 16,7-20 0-16,11-12 1 15,0-22 0-15,-11-12 0 16,-4-14 0-16,1-14 0 0,-15-14-1 16,-6-8 0-16,-15-10-2 15,-14-4 1-15,-10-8-7 16,-15 12 0-16,-6-7-8 16,-19 13 0-16</inkml:trace>
  <inkml:trace contextRef="#ctx0" brushRef="#br2" timeOffset="-208470.75">28226 7008 37 0,'0'13'18'0,"3"-4"-9"0,-3 0 18 16,0 7-23-16,0 6 1 15,0 3 1-15,0 0 1 16,-3 7-10-16,3-1 1 16,-4 7 5-16,4-4 0 0,0 10-5 15,4-3 1-15,-4 0-6 16,3-10 0-16,1-3-8 16,-1-12 1-16</inkml:trace>
  <inkml:trace contextRef="#ctx0" brushRef="#br2" timeOffset="-207958.98">28536 7852 42 0,'4'15'21'0,"-4"14"-17"15,0-20 33-15,0-3-34 16,-4 7 1-16,1 6 2 16,-1 3 0-16,4 3-8 15,-3 0 1-15,-1 3 3 16,1-9 0-16,3-4-9 16,0-2 1-16,-4-10-10 15,8-9 1-15</inkml:trace>
  <inkml:trace contextRef="#ctx0" brushRef="#br2" timeOffset="-202120.55">25090 7149 2 0,'-4'-9'1'0,"4"15"1"16,0-6 2-16,0 0-3 0,0 0 1 15,0 0 2-15,4-9 0 16,-4 2-3-16,0 7 0 16,0-6 2-16,3 6 1 15,-3 0-1-15,0 3 1 16,0-3-2-16,0 0 0 16,0 3-1-16,0-3 0 15,0 0 1-15,0 4 1 16,4-1-1-16,-4 0 0 15,0-3 0-15,0 0 0 16,0 0 1-16,0 0 0 16,0 0-2-16,0 6 1 0,0-6-1 15,0 0 1-15,0 0 0 16,0 0 0-16,0 0-1 16,0 0 0-16,0 0 0 15,0 0 0-15,0-9 0 16,0 9 0-16,0 0 0 15,0 0 0-15,0 0 0 16,0 0 0-16,0 0 0 16,0 0 1-16,0 0-1 15,0 0 1-15,0 0-2 16,0 0 1-16,0-3 0 16,0 3 1-16,0-7-2 15,0 1 1-15,0 0 0 16,0-1 0-16,0 1 0 15,0 0 0-15,-4-3 0 0,1-1 0 16,-1 4 1-16,1 0 0 16,-1-1-1-16,0-2 1 15,1 3-1-15,-1-4 1 16,1 4-1-16,-1 0 0 16,1-7 0-16,-1-3 0 15,-3 4-1-15,0-1 1 16,0 1 0-16,0-4 0 15,0 4 0-15,0-1 0 16,0 4-1-16,0-4 0 16,-4 1 0-16,1-1 1 15,-1 7-1-15,1-4 0 16,-8-5 0-16,7-1 1 0,-3 0-1 16,0 1 1-16,0-1-1 15,-4-3 1-15,1 3-1 16,-1 1 1-16,0-1 0 15,4 0 0-15,-3 1-1 16,-5-1 1-16,5 16-1 16,-4-3 1-16,3-6 0 15,-3-4 0-15,3-6-1 16,-3 3 1-16,3 1-1 16,4-4 1-16,-3-3 0 15,3 6 0-15,-1 1-1 16,-2-4 1-16,-4-3 0 15,-1-3 0-15,1 0-1 16,-3-7 1-16,-5 4 0 16,5 12 1-16,3-2-1 0,-1 2 1 15,1 0-1-15,0 4 1 16,3-1-1-16,1 1 1 16,-1-4-2-16,-3 3 0 15,-4-2 0-15,-3-4 0 16,-4 0 0-16,4 0 0 15,0 4 0-15,10-1 0 16,1 3 0-16,-1-2 1 16,0 5 0-16,1 1 0 15,-1 0-1-15,0 9 1 0,1 6-1 16,-8-6 1-16,7-3-1 16,-3-4 1-1,0 1-1-15,3 0 1 0,1 0-1 16,3 2 1-16,0-2-1 15,3 3 1-15,4 3-1 16,0-3 1-16,0 6-1 16,0 0 1-16,0 0-1 15,0-3 1-15,3-6-1 16,1 6 0-16,-1 0 0 16,1 0 0-16,-1-3 0 15,4 3 1-15,0 3-1 16,0 3 0-16,0-3 0 15,0 7 1-15,0-10-2 16,0 3 1-16,0-6-2 16,0 0 1-16,0-4-5 15,0 1 1-15,0-3-15 0,4-10 0 16</inkml:trace>
  <inkml:trace contextRef="#ctx0" brushRef="#br2" timeOffset="-197346.88">25001 6911 8 0,'-7'-13'4'0,"4"7"-1"16,3 3 5-16,0 3-7 16,0 0 0-16,0 3 2 15,0 0 1-15,3 7-5 16,-3-4 1-16,0 3 2 15,4-2 1-15,-4 2-2 0,0-3 1 16,3 4-1-16,1-1 0 16,-1 16 2-1,1-12-1-15,3 2 0 16,0 1 0-16,4 6 0 16,-1-3 0-16,1 6 0 15,-1-6 0-15,-3-13 0 16,-3 3 0-16,3 1 0 15,-3 2 0-15,3 1 1 16,0 3-1-16,0-1 0 0,3 4-1 16,1 0 1-16,-1 3-1 15,1 0 0-15,3 0 0 16,-3 3 0-16,-4 3 0 16,3 0 1-16,1 1 0 15,-4 5 0-15,4-6-1 16,-1 0 1-16,4 1 1 15,0-4 0-15,1 3-1 16,-1 3 1-16,0 1-2 16,0-13 1-16,0-1 0 15,0 4 0-15,0 0-2 16,0 3 1-16,0-3-1 16,-3 0 1-16,0 0-1 15,-1 0 0-15,1 0 0 16,-1-6 0-16,4-4 0 15,-3 7 1-15,-4 3 0 16,0 0 0-16,4 3-1 0,-4-3 1 16,0-3 0-16,0 3 0 15,0-3-1-15,0-4 1 16,0 1-1-16,0-3 1 16,0-1-1-16,0 4 0 15,0-1-1-15,0 1 1 16,0 3 0-16,0-3 0 15,-3-1-1-15,0-2 1 16,-1-1 0-16,1 1 0 16,-4-4-1-16,0-2 0 0,0-7-2 15,0 3 0-15,-4 0-6 16,1-6 0-16,-8-7-6 16,0 4 1-16</inkml:trace>
  <inkml:trace contextRef="#ctx0" brushRef="#br2" timeOffset="-186687.02">29136 4973 25 0,'3'13'12'0,"1"-7"0"16,-4-6 13-16,4-6-23 16,-4-1 0-16,0-5 1 15,0 2 1-15,0 10-5 16,0 7 1-16,0 8 3 15,0 17 0-15,0 8-1 16,7 20 1-16,0 6-1 0,10 6 1 16,8 13-1-16,7 2 0 15,7 4 0-15,-1-3 0 16,1-9-1-16,-4-10 1 16,11-7-2-16,11-2 1 15,-4-13-4-15,-8-10 0 16,-2-2-11-16,-11 3 0 15</inkml:trace>
  <inkml:trace contextRef="#ctx0" brushRef="#br2" timeOffset="-179645.82">25499 7896 19 0,'0'9'9'0,"3"4"-5"0,-3-10 9 15,4 0-13-15,-4 3 0 16,0 0 0-16,0 1 1 16,0-7-1-16,0 6 0 15,0-3 1-15,3 6 1 16,1 4-1-16,-1 3 1 16,1 2 1-16,-1 1 0 15,1 3 0-15,0-3 0 16,-1 3 0-16,4-3 0 15,4 9-1-15,-1 0 1 16,1-12-2-16,-1 0 1 16,1 2-1-16,0 4 1 0,-4 3-1 15,0 4 0-15,3-1 0 16,1 10 1-16,-1-10-1 16,-2 0 1-16,2 3-1 15,-3 1 1-15,0-1-1 16,0-3 0-16,0 4-1 15,4-4 1-15,-4 0-1 16,0 7 1-16,4-1-1 16,-1 1 0-16,4-14 0 15,-3 1 0-15,-1 4 0 16,1-1 1-16,0 3-1 16,-1 3 0-16,1 4 1 15,-4-4 0-15,3 4-1 16,1-1 1-16,0 4 0 15,-1-1 0-15,1 1 0 16,-1 0 0-16,1 5-1 0,-4 1 0 16,4-9 0-16,-4-7 1 15,3 0 0-15,1 7 0 16,-1-1-1-16,-3 1 1 16,1-1-1-16,-1-6 1 15,0 10-1-15,3-3 0 16,1-1 0-16,-1 1 0 15,-3-1 0-15,4 1 0 16,0-1 0-16,-1 4 0 16,1 2 0-16,-1-14 1 15,1 2-1-15,0 0 0 0,-1 3 0 16,1 4 1-16,-1 2-1 16,1-8 1-16,-1 8-1 15,-3 1 0-15,1 0 0 16,-1-4 0-16,-4 1 0 15,4-1 0-15,-3 1 0 16,3 5 0-16,0-2 0 16,3-4 0-16,1 7 0 15,0 0 0-15,3 6 0 16,0-9 1-16,0 2-1 16,-4 7 1-16,1-6-1 15,0 3 1-15,-1-9-1 16,1-1 0-16,-4-3 0 15,3 4 0-15,1 6 0 16,0-10 1-16,-4 4-1 16,0 5 1-16,3 1-1 0,-3 3 0 15,0-3 0-15,0 0 1 16,1-4-1-16,-1 1 1 16,0-1-2-16,0 1 1 15,0-7 0-15,3 4 0 16,-3-1 0-16,4-2 0 15,0 2 0-15,-1-6 0 16,1 1 0-16,-1 2 0 16,1 7-1-16,-1-1 1 15,1-5-1-15,0-1 0 16,-4 4 0-16,0-1 0 0,0 4 0 16,0-1 0-16,0 1-1 15,-4-4 0-15,1-5-1 16,0-4 1-16,-1-6-2 15,1-1 0-15,-1-8-5 16,-3-4 1-16,0-6-4 16,0 0 0-16</inkml:trace>
  <inkml:trace contextRef="#ctx0" brushRef="#br2" timeOffset="-174706.52">26427 10122 12 0,'31'0'6'0,"33"-16"6"15,-47 10 6-15,1 0-12 16,3-4 0-16,0 1 4 16,-3 0 0-16,0-1-11 15,-4 1 1-15,0-1 8 0,-3-2 0 16,-4 2-3-16,-4 4 1 15,-6-13-4-15,-15 0 1 16,-10-6-2-16,-11 3 0 16,-7 4-3-16,-3 2 0 15,-8 7-1-15,8 2 0 16,7 14-1-16,6 11 1 16,8 1-1-16,3 9 0 15,1 10 2-15,6 3 1 16,4-4 0-16,7-2 0 15,3 3 1-15,8-7 1 16,6-6 0-16,12-6 1 0,9 0-1 16,5-10 1-16,2-6 0 15,1-9 1-15,0-4-1 16,3-2 1-16,-6-10-1 16,-5-13 0-16,-6-2-1 15,-7-7 1-15,-11-3-2 16,-11 3 1-16,-6 6-1 15,-8 1 0-15,-7 5 0 16,-6 10 0-16,-12 10-1 16,4 6 1-16,-3 9-2 15,7 12 1-15,0 14-1 16,3 2 1-16,0 10-1 16,4 3 1-16,3 6 0 15,7 6 0-15,11 4 1 16,11-4 0-16,7-6 2 15,10-2 0-15,18-14 1 16,10-9 0-16,11-12 1 0,0-13 0 16,3-10 0-16,-10-12 0 15,-3-9-2-15,-8 0 0 16,-10-4-2-16,-8-9 0 16,-9 0-1-16,-12 4 0 15,-10-8 0-15,-18 5 0 16,-13 5 1-16,-5 7 0 15,-13 6-1-15,-4 15 1 16,7 13 0-16,7 7 0 16,-3 2-1-16,3 10 1 0,0 9-1 15,4 1 1-15,3-7-1 16,7 9 1-16,11 7 1 16,10-6 0-16,15-1-1 15,13-6 1-15,8-9 0 16,17-6 0-16,15-7 1 15,-1-9 1-15,1-7-2 16,-4-11 1-16,-7 2-1 16,-8-6 1-16,-9-7-2 15,-8-5 1-15,-14-1-2 16,-11-3 0-16,-10-6 0 16,-11 3 1-16,-17 7-1 15,-4 2 1-15,7 16-1 16,1 10 0-16,-1 9 0 15,0 6 0-15,4 13 0 0,-1 0 0 16,8 9 1-16,4 10 0 16,6 2-1-16,11-5 1 15,10 9 0-15,15 0 1 16,3-7-1-16,14-2 0 16,11-7 1-16,7-6 0 15,0-6 0-15,0-4 0 16,-4-5 0-16,1-14 0 15,-4-8-1-15,-7-4 1 16,-8-9-1-16,-6-7 0 16,-11-6-1-16,-10-3 0 15,-15 7 0-15,-14-4 1 0,-10 3-2 16,-14 7 0-16,-11 6-14 16,3 9 0-16,1 10 0 15,17-3 0-15</inkml:trace>
  <inkml:trace contextRef="#ctx0" brushRef="#br2" timeOffset="-173639.27">25142 6952 22 0,'15'15'11'0,"9"-18"5"0,-17 0 13 0,0 3-26 16,0-6 0-16,4 0 3 15,-4-4 1-15,-3 1-9 16,-4-4 1-16,-7 4 4 0,-8-4 0 16,-2 4-2-16,-4 3 1 15,-8 9-2-15,-2 6 1 16,-5 7-1-16,1 3 0 16,0 3 0-16,3 6 1 15,-3 6-2 1,10 7 1-16,7-3 0 0,11 2 0 15,14 7 0-15,11-6 0 16,10-9 0-16,11-10 1 16,0-13 0-1,3-6 1 1,1-9 0 15,-1-7 0-31,-7 4 0 0,-7-7 0 0,-3-12 0 0,-7-10 0 0,-11-6-2 0,-11 7 0 0,-10-4-1 16,-14 0 1-16,3 10 0 15,-6 6 0-15,-5 12 0 16,-6 7 0-16,0 9 0 16,3 10 0-16,4 9 0 15,3-7 1-15,7 26-1 16,7-6 1 0,11-1-1-16,11 1 1 0,10-1-1 15,14-9 0-15,11-9 0 16,-11-4 0-16,22-15-1 15,-4 0 1-15,-4-13 0 0,-14-2 0 16,-3-7-1 0,-11-10 1-1,-4-3 0 1,-6-6 0-16,-8-3-1 0,-10 7 1 0,-3-1-1 0,-1 3 1 16,-3 7-1-16,-4 6 1 15,-3 9 0-15,-4 10 1 16,4 12-2-16,3-3 1 15,1 16-10-15,6 12 0 16,4-9-5 31,10-3 1-47</inkml:trace>
  <inkml:trace contextRef="#ctx0" brushRef="#br1" timeOffset="-160819.15">808 16158 35 0,'-7'29'17'0,"7"-11"-11"15,0-14 21-15,7-1-26 16,-4 0 0-16,4 0 1 16,-3 0 1-16,3 0-3 15,4 0 1-15,-1 1 2 16,-3-4 1-16,4 0-1 16,-1 0 0-16,12 0-1 15,-1-4 1-15,-4 1-2 0,15 3 1 16,-11 0-2-16,4 3 0 15,-11 4-1-15,4 2 1 16,-15 4 0-16,-3-4 0 16,-3 7-2-16,-8-4 1 15,1 1-1-15,-1-4 0 16,-7 1 0-16,8-1 0 16,-1-3 0-16,4 4 0 0,-3-1 1 15,10 0 0-15,0 1 1 16,0 6 1-1,10-4 0-15,8 1 1 0,-4-4-1 16,4 4 1-16,-1-1-1 16,-3-2 0-16,4 2-1 15,-11 4 0-15,-7 9-1 16,-7 0 0-16,-11 0-3 16,-3 0 1-1,-18-12-10 1,-3-7 0-16</inkml:trace>
  <inkml:trace contextRef="#ctx0" brushRef="#br1" timeOffset="-160249.42">1337 16249 35 0,'11'-34'17'0,"-1"-7"-8"0,-10 29 21 0,0-1-25 15,-10 0 0 1,-1-5 2-16,0-7 0 0,-10-4-10 15,-7 4 1-15,7 3 6 16,-14 3 0-16,-1 1-3 16,-10 2 1-16,-3 10-3 15,-4 6 1-15,4 6-2 16,-1 7 1-16,-6 2-2 16,3 4 0-16,4 0-1 15,10 6 0-15,-3 9-1 16,6 1 1-16,4-1-2 15,1-2 1-15,3 5-3 16,10 10 1-16,14 4-1 16,4 11 0-16,11 4 2 15,17 6 0-15,4-3 5 16,17-12 1-16,1-4 5 16,-1-15 0-16,22-13 4 15,6-10 0-15,4-15 0 0,1-15 1 16,-5-7-3-1,-17-10 0-15,-7-11-3 0,-7-5 0 16,-4-8-3-16,-21 0 1 16,-3-7-7-16,-7-6 0 15,-11 3-9-15,-22-3 0 16</inkml:trace>
  <inkml:trace contextRef="#ctx0" brushRef="#br1" timeOffset="-159153.18">1676 16889 45 0,'0'22'22'0,"10"-28"-23"0,-10 6 34 16,11-3-30-16,-4-4 1 15,4 1 2-15,-1-13 1 16,1-12-8-16,6-10 1 0,-3-12 4 16,8-4 1-16,6-9-2 15,0-2 0-15,0 8-2 16,-3 3 0-16,-7-2-2 16,-1 9 1-16,-6 6-2 15,-8 6 0-15,4 7-2 16,4 9 1-16,-7 6-2 15,-4 7 0-15,7 9 0 16,0 9 1-16,-4 13 0 16,-3 0 1-16,0 13 1 15,0 5 0-15,-3 7 2 16,3 13 1-16,0 0-1 16,0 9 0-16,0 3 0 15,0-6 1-15,3 6-3 16,-3-16 1-16,7-9-3 15,-7-9 0-15,4-10-6 16,3-15 0-16,-7-13-2 0,0-10 1 16</inkml:trace>
  <inkml:trace contextRef="#ctx0" brushRef="#br1" timeOffset="-158942.02">1757 16651 38 0,'7'19'19'0,"14"6"-20"0,-17-22 39 0,3 0-36 15,3-3 1-15,8 0 0 16,7-6 0-16,3-1-5 16,0-5 0-16,0-1-1 15,4-2 0-15,-11-4-10 16,-3-6 0-16</inkml:trace>
  <inkml:trace contextRef="#ctx0" brushRef="#br1" timeOffset="-158597.85">2374 15948 55 0,'0'3'27'0,"7"19"-35"0,-7-6 48 16,0 6-40-16,0 16 1 15,0 18 0-15,0 4 0 16,-7 12-2-16,7 19 1 0,0 3 0 16,0-3 1-16,0-16-5 15,-3-15 1-15,-4-13-7 16,-4-13 1-16,4-15-6 16,-4-25 1-16</inkml:trace>
  <inkml:trace contextRef="#ctx0" brushRef="#br1" timeOffset="-158401.91">2096 16500 58 0,'0'25'29'0,"31"-25"-39"15,-13 3 57-15,0-3-47 16,6-3 1-16,15-6-2 15,17-7 1-15,-6-3-4 16,-1-3 0-16,4 4-12 0,-14-7 1 16</inkml:trace>
  <inkml:trace contextRef="#ctx0" brushRef="#br1" timeOffset="-157771.66">4413 16444 52 0,'-10'3'26'0,"-8"3"-24"0,7-3 39 0,-6 7-41 16,-1 9 0-16,-7 6 0 15,-6 6 1-15,3 7-2 16,-11 9 0-16,-7 0-2 15,0-3 0 1,-3 6-12 0,10-16 0-16</inkml:trace>
  <inkml:trace contextRef="#ctx0" brushRef="#br1" timeOffset="-157560.28">3986 16390 46 0,'32'29'23'0,"7"15"-15"0,-32-32 32 15,4 7-40-15,3 12 1 16,3 7-1-16,-6 9 1 16,0 6-3-16,-1-6 1 15,8-3-6-15,-4-6 0 16,11-10-8-16,-4-19 1 15</inkml:trace>
  <inkml:trace contextRef="#ctx0" brushRef="#br1" timeOffset="-156509.98">4815 16469 25 0,'-31'16'12'0,"10"5"3"0,10-17 10 0,4-1-22 15,3 3 1-15,-3-3 4 16,7 3 1-16,0-2-10 16,0-1 0-16,0 0 7 15,0-3 1-15,7-3-3 16,4-4 1-16,3 1-3 15,11-3 1-15,6 2-3 16,-6-2 1-16,0 3-6 16,14 0 1-16,-18-1-12 15,0 1 1-15</inkml:trace>
  <inkml:trace contextRef="#ctx0" brushRef="#br1" timeOffset="-156283">4674 16676 37 0,'-7'28'18'0,"21"0"-8"0,-3-25 20 16,-8 1-29-16,8-1 0 0,10 0 2 16,15-3 0-16,2-3-4 15,1-4 1-15,14-2 0 16,0-4 1-16,-4-2-8 15,-10-1 1-15,7 0-8 16,-14-15 1-16</inkml:trace>
  <inkml:trace contextRef="#ctx0" brushRef="#br1" timeOffset="-155997.78">5390 16093 39 0,'11'3'19'0,"-7"31"-14"0,-4-21 30 16,0 9-33-16,-4 6 1 15,-3 10 1-15,3 2 0 16,-3 10-6-16,7 10 1 15,0 3 3-15,0-4 0 16,0 1-4-16,0-7 0 16,-3-12-4-16,3-3 1 15,0-10-9-15,0-9 0 16</inkml:trace>
  <inkml:trace contextRef="#ctx0" brushRef="#br1" timeOffset="-155774.62">5817 16864 58 0,'-14'53'29'0,"-7"32"-42"15,18-60 52-15,-5 6-47 16,-2 1 1-16,-1-7-21 16,-3-3 1-16</inkml:trace>
  <inkml:trace contextRef="#ctx0" brushRef="#br1" timeOffset="-143194.8">7133 16271 44 0,'-7'16'22'0,"7"-10"-14"0,-3-3 22 16,-4-3-29-16,3 4 1 15,-14-1 0-15,4 3 1 16,-3 3-4-16,-1 1 0 16,4 2 2-16,-4 1 0 15,8-4-2-15,-8 4 1 16,7-1-2-16,1-2 0 16,3-1 0-16,3 1 0 15,-3 2 0-15,7-3 0 16,7 1 0-16,4-1 1 0,-1 4 0 15,1-4 1-15,0 1 0 16,-1 2 0-16,-3 1 0 16,-3 2 0-16,3 4 0 15,-14 0 0-15,3-3 0 16,-6-1 0-16,3 1-1 16,-4-3 0-1,0-4-4-15,4 0 1 0,4-2-8 16,-4-4 1-16</inkml:trace>
  <inkml:trace contextRef="#ctx0" brushRef="#br1" timeOffset="-142935.46">7345 16510 48 0,'-11'44'24'0,"-10"-1"-26"0,18-33 41 16,-4-1-39-16,-1 4 0 15,5-1 0-15,-8 1 0 16,4-1-3-16,4-5 0 16,-1-7-10-16,8-7 0 15,6-11-1-15,-6-8 1 0</inkml:trace>
  <inkml:trace contextRef="#ctx0" brushRef="#br1" timeOffset="-142663.62">7352 16334 35 0,'10'28'17'0,"5"0"-22"0,-8-28 32 0,0 7-28 16,7-7 1-16,-4 3-6 15,1-3 0-15,0-3 0 16,-4-7 0-16</inkml:trace>
  <inkml:trace contextRef="#ctx0" brushRef="#br1" timeOffset="-142429.75">7504 16538 40 0,'10'41'20'0,"-13"-4"-24"0,3-31 36 0,0 4-33 0,0-1 1 16,0-2-2-16,0-4 0 15,0 0 2-15,0-3 0 16,3-13-2-16,4 1 0 16,-3-10-2-16,3-3 1 15,7 0 0-15,0 0 1 16,0 3 0-16,0 3 0 0,4 3 2 15,0 7 1-15,3 6 2 16,-4 9 0-16,1 3 1 16,-7 7 0-1,-4 3-1-15,0 6 1 0,-4-6-2 16,-3 6 1-16,0 0-2 16,0 3 1-16,0-3-5 15,0-3 0-15,0-3-9 16,0-10 1-16,0-9-1 15,7-6 1-15</inkml:trace>
  <inkml:trace contextRef="#ctx0" brushRef="#br1" timeOffset="-141664.04">8029 16569 31 0,'18'16'15'0,"-4"-29"-15"0,-7 7 30 15,4-3-28-15,-1-1 0 16,4-2 1-16,0-1 1 15,1 1-4-15,-5-1 1 0,1 1 2 16,-4 2 1-16,0 4-2 16,-4 0 1-1,-3 6-1-15,-3-4 0 0,-4 8-2 16,-4-4 0-16,1 6 0 16,-1 3 0-16,-7 1-1 15,1 2 1-15,3 4 0 16,3 6 0-16,4 3 0 15,0 0 1-15,0 6-1 16,3 4 1-16,1-1-1 16,6-5 1-16,8-4-1 15,3-3 1-15,11-7-1 16,10-2 0-16,-10-7 0 16,3-3 0-16,0-6-1 15,0-6 0-15,1-7 0 16,-5-3 1-1,1-3-1-15,-4 7 0 0,0-11 0 0,-10-5 1 16,3 3-2-16,-3 6 1 16,-4 0 0-16,3 6 0 15,-3 7 0-15,-3 3 0 16,-4 9 0-16,0 6 0 16,0-3 0-16,0 7 0 15,-4-4 0-15,4 1 1 16,-7-4-1-16,-3 3 1 15,3-5-1 1,0-1 1-16,-1 0 0 0,1-3 0 0,4 3 0 16,-8 3 1-1,4 7-1-15,4 6 1 16,-1 9 0-16,1 3 0 16,3 1-1-1,7-1 1-15,3 3-1 16,4-5 1-16,8-4-1 0,6-6 1 0,0-10-3 15,0-6 0-15,-7-3-10 16,-6-12 1-16</inkml:trace>
  <inkml:trace contextRef="#ctx0" brushRef="#br1" timeOffset="-140868.12">9684 16237 58 0,'-7'0'29'0,"10"0"-32"0,-3 0 51 15,7-3-46-15,4 0 1 16,7 3 1-16,6 0 1 16,8 6-6-16,0 0 0 15,7 3 3-15,-1 4 1 16,5-4-2-16,-15-2 0 15,-3-4-3-15,-11 0 1 16,-7 3-2-16,-11 7 0 16,-6 2-1-16,-4 1 0 0,-8 9-1 15,-2 3 0-15,-5-2 2 16,5 5 1-16,-1 0 0 16,0 4 0-16,4-1 2 15,4 1 0 1,2-4 1-16,8 0 0 0,4-2-1 15,6-4 1-15,8-6-1 16,7-7 1-16,6-2-4 16,-3-7 1-16,1-3-9 15,-1-3 1-15,-4-10-5 16,5 0 0-16</inkml:trace>
  <inkml:trace contextRef="#ctx0" brushRef="#br1" timeOffset="-140558.45">9656 16506 54 0,'3'22'27'0,"11"-25"-35"0,-3 3 51 15,6 3-43-15,15 1 1 16,7-1-2-16,0 0 0 15,0-3-5-15,-1 0 1 16,5 0-9-16,-12-10 0 16</inkml:trace>
  <inkml:trace contextRef="#ctx0" brushRef="#br1" timeOffset="-140282.58">10114 16522 54 0,'18'32'27'0,"10"-14"-30"0,-17-15 46 0,3 1-42 16,7-1 0-16,4-10 1 16,6-2 0-16,-2-3-3 15,-8-4 1-15,-4-3 1 16,-3-3 0-16,-6 3-1 0,-8-3 0 15,-4 3-2-15,-3 1 1 16,-7 5-1-16,-4 7 0 16,1 6 0-16,-1 6 1 15,0 4 0-15,4 2 0 16,0 7 1-16,3 6 0 16,4 6 1-16,4 1 0 15,3 2-1-15,7 4 1 16,-4-1-2-16,8-2 0 15,7-7-6-15,6-9 0 16,5-10-8-16,2-15 0 16</inkml:trace>
  <inkml:trace contextRef="#ctx0" brushRef="#br1" timeOffset="-139770.86">10605 16569 41 0,'0'57'20'0,"-4"-35"-12"0,4-22 30 0,-4 0-36 16,1-7 0-16,-4-8 1 15,0-1 0-15,0-6-4 16,3 0 1-16,1 0 2 16,-1 0 0-16,4 6-1 15,0 7 1-15,4 0 0 16,3 2 0-16,7 1-1 15,4 3 0-15,3 0-2 16,7 0 1-16,0 3-5 0,4 3 1 16,0-3-3-16,3 3 0 15,0 6-4-15,4-2 0 16,-4-1 1-16,1 0 1 16,-8 0 4-16,-4-2 0 15,-2-8 5-15,-1-2 1 16,-4 0 7-16,1 0 1 15,-7 3 1-15,-1-1 0 16,-3-2-1-16,-7 6 0 16,-7 0-4-16,-7 3 1 15,-11 7-5-15,-3 5 1 16,-4 7-3-16,4 7 1 0,-4-1-3 16,1 3 0-16,10-3-1 15,3-3 1-15,11 0-1 16,10-9 0-16,8-10 1 15,14-9 0-15,3-9-3 16,4-4 1 0,-4-6-7-16,-3-9 1 0</inkml:trace>
  <inkml:trace contextRef="#ctx0" brushRef="#br1" timeOffset="-139142.08">12534 15864 38 0,'-14'18'19'0,"-4"39"-19"0,11-41 28 0,-3 12-26 16,-1 3 1-16,-3 10 0 15,0 9 1-15,0-6-4 16,0 3 1-16,-4 0 3 16,11-3 1-16,4-6-2 15,-1-10 1-15,1-3-2 16,-1-6 1-16,-3-10-2 15,-4-9 0-15,-6-3-2 16,-4-6 0-16,-4-7-1 16,-3 0 1-16,-1 4 0 15,1 2 0-15,-4 4 0 16,4 6 1-16,4 9 0 16,6 4 0-16,4 6 1 15,7 9 0-15,7 0 0 16,7 7 0-1,7 2-1 1,7-5 1-16,7-7-2 0,4-6 1 0,0-4-5 0,3-5 0 16,-3-4-10-16,0-15 1 15</inkml:trace>
  <inkml:trace contextRef="#ctx0" brushRef="#br1" timeOffset="-138891.83">12587 16441 55 0,'-7'47'27'15,"7"3"-26"-15,-7-38 44 0,0 7-44 16,0-3 0-16,0-4 0 16,3-2 0-16,1-1-4 15,-1 1 1-15,4-7-3 16,0-10 0-16,0-5-6 15,0-4 0-15,-3-6-5 16,-1-9 0-16</inkml:trace>
  <inkml:trace contextRef="#ctx0" brushRef="#br1" timeOffset="-138538.02">12555 16252 26 0,'14'10'13'0,"11"15"-6"0,-18-19 17 16,4-3-23-16,-4 1 1 15,3 5 0-15,1-3 1 16,0 4-4-16,-1-7 0 16,1 0 1-16,-1-3 1 15,-3 0-1-15,4 0 0 16,0 3-2-16,-1 0 1 0,1 7 0 16,-1 2 1-16,1 4 0 15,-4 6 0-15,4 0 1 16,-4 3 1-16,0 0 2 15,0 0 1-15,0-6 1 16,-4 0 0-16,4-4 1 16,-3-2 0-16,3-7-1 15,4-6 0-15,-1-6-2 16,4-7 1-16,4-6-3 16,3-3 0-16,4-6-2 15,-1 0 0-15,1 0-5 16,0 3 1-16,-4 3-12 15,4-3 1-15,-4 0-2 16,-4 0 0-16</inkml:trace>
  <inkml:trace contextRef="#ctx0" brushRef="#br1" timeOffset="-137626.03">14591 15751 43 0,'3'-3'21'0,"4"-1"-16"0,-7 4 39 0,-3 7-41 0,-1 5 1 15,-6 7 0-15,-4 9 0 0,-7 10-6 16,-4 12 1 0,-3 3 3-16,-4 16 0 0,4 4-2 15,3-1 1-15,7-10-1 16,8-11 1-16,-1-14-1 16,8-9 1-16,3-15-1 15,0-13 1-15,0-13-1 16,0-5 0-16,-4-14 0 15,-6-5 0-15,-8-1-1 16,-7 3 0-16,-10-5-1 16,-4 2 0-16,4 7-1 15,0 12 1 1,-4 31 1 0,11 14 1-16,10 5 3 15,14 3 0-15,11-5 1 16,22-1 1-16,20-9 0 15,22-4 1-15,17-8-3 16,7-11 1-16,0-5-8 0,-14-7 1 16,-14 1-16-16,-10-7 1 15,-11 6-1-15,-11-3 0 16</inkml:trace>
  <inkml:trace contextRef="#ctx0" brushRef="#br1" timeOffset="-136198.09">3718 17275 40 0,'0'28'20'0,"-10"0"-14"0,10-18 20 15,0 2-22-15,-11 4 0 16,1 3 0-16,-1 6 0 16,0 0-6-16,4 0 1 15,-3 0 3-15,-1-3 1 16,1-6-3-16,3-7 1 15,3-3-1-15,4-9 0 16,0-6-1-16,0-7 0 0,11 0-1 16,-1-2 0-16,4-1 0 15,11 0 1-15,-4-6-1 16,7 0 1-16,4 0 0 16,-11 3 0-16,-3 3 1 15,3 3 0-15,-7 7 1 16,0 3 0-16,0 6-1 15,-3 6 0-15,-4 6 1 16,-3 7 0-16,-4 0-1 16,0 0 1-16,-4 6-1 15,4 3 1-15,-11 0-2 16,11-3 1-16,-7-6-4 16,7 0 1-1,0-3-8-15,7-4 0 0,-3-9-2 16,7-9 0-16</inkml:trace>
  <inkml:trace contextRef="#ctx0" brushRef="#br1" timeOffset="-135926.52">4075 17406 26 0,'0'16'13'0,"0"-3"-12"0,-7-10 21 15,3 6-20-15,4 1 0 16,-7 5 3-16,7-2 0 15,-7 6-5-15,3-1 1 0,4 1 3 16,4 0 0-16,3-3 0 16,4-1 0-16,6-8 0 15,-6-7 0-15,3-7-2 16,0-11 1-16,-3-7 0 16,-1-4 0-16,1 1-5 15,-1-3 1 1,1-1-11-16,7-2 0 0,-8 6-3 15,4 9 1-15</inkml:trace>
  <inkml:trace contextRef="#ctx0" brushRef="#br1" timeOffset="-135177.29">4307 17501 41 0,'0'40'20'0,"-3"-30"-22"0,3-4 37 16,0-3-35-16,0 0 1 16,0-3 0-16,0 0 1 15,0 0-2-15,0-6 1 16,3-3 1-16,4 2 0 16,-3 1 0-16,3 0 0 15,-3-4-1-15,3 7 0 16,0 3-1-16,3 3 0 15,-6 4 0-15,3-1 0 0,-4 0-1 16,4 0 0-16,-7-2 0 16,0-1 1-1,0 0-1-15,0 0 0 0,4 0 0 16,3-3 0-16,-7 0 0 16,4-3 1-16,10 0-1 15,-11-3 0-15,4-4 0 16,4-2 0-16,-8-1 0 15,8-3 1-15,3 4-1 16,-3-1 1-16,3 4-1 16,3 3 1-16,-6 2 0 15,-4 4 1-15,4 7-2 16,-1-1 1-16,1 0-1 16,-8-3 1-16,4 4-1 15,0-1 1-15,-3 0-1 16,3 4 0-1,-7 2 0-15,4 1 1 0,3-1 0 16,3-2 0-16,-6 2 1 0,3 1 0 16,3-1 1-16,8-2 1 15,-7-4-1-15,10-6 1 16,-11-3 0 0,8-3 1-16,3-4-1 0,0-5 0 15,-3 2-1-15,3 0 1 16,-3 4-2-16,-4-4 1 15,-4-2-2-15,-3-1 0 16,-7 4-2-16,0 5 1 16,0 4-2-1,-10 3 0-15,-1 6-1 0,1 7 1 16,3 3-1-16,7 2 0 0,-11 4 1 16,11 4 0-1,11 2-1-15,-8-9 0 0,11-4-3 16,-3-5 0-16,14-4-4 15,-1-16 0 1</inkml:trace>
  <inkml:trace contextRef="#ctx0" brushRef="#br1" timeOffset="-134771.35">5002 17632 28 0,'0'19'14'0,"-7"-35"-12"15,7 16 23-15,0-6-24 0,7-3 0 16,-7-1 1-16,4 4 1 16,-1-3-4-16,1-1 1 15,0 1 2-15,3 6 1 16,0-4-1-16,3 1 0 16,1 3 0-16,3 0 0 15,11 3-3-15,-4-3 1 16,7 3-4-16,-3 0 0 15,3 0-3-15,0 3 0 16,0-3-2-16,4 0 1 0,-4 0 1 16,-3-3 1-16,-4 0 4 15,-3-1 1 1,-1 1 3-16,-6 0 0 0,-4 0 1 16,-3 3 1-16,-4 3 0 15,0 3 0 1,-4 1-3-16,1-1 1 0,-8 0-1 15,7 1 0-15,-3-1-2 16,4 3 0-16,3-6-6 16,0 0 0-16</inkml:trace>
  <inkml:trace contextRef="#ctx0" brushRef="#br1" timeOffset="-134410.02">5500 17745 8 0,'21'-3'4'0,"18"-16"0"0,-29 10-2 0,12-4-2 0,6-2 0 15,0-1 6-15,4-6 1 16,-4-3-4-16,4-7 0 16,-1-8 4-16,5-7 1 15,-1-4-1-15,0-5 1 16,-10 6-4-16,-7-7 1 15,-1-2-4-15,-17 12 1 16,0 6-2-16,-7 7 0 16,-3 12 0-16,-1 12 0 0,-10 16 0 15,10 16 0 1,-3 10 0-16,0 12 0 0,3 6 0 16,-6 3 0-16,3 0 0 15,0-2 0-15,10-4 0 16,-3-3 0-16,7-4-1 15,0-5 0-15,0-13-9 16,0-7 1-16</inkml:trace>
  <inkml:trace contextRef="#ctx0" brushRef="#br1" timeOffset="-133991.18">5637 17394 36 0,'0'22'18'0,"32"3"-16"15,-21-16 27-15,-1 4-28 16,8-4 0-16,3 1 0 16,0-4 1-16,8 0-3 0,2 1 1 15,8-1 0-15,-7-6 1 16,7 3-3-16,-8-3 1 16,-6-3-3-16,-4-3 0 15,-3-1-1-15,-4 1 1 16,4 0 0-16,-8-4 1 15,1 4 3-15,-4 3 0 16,3 0 4-16,1 3 0 16,0 0-1-16,-11 3 1 15,-7 0-1-15,3 0 1 0,-10 7-3 16,0-4 1-16,-7 3-3 16,-8 7 1-16,8 0-1 15,0 2 0-15,7-2-1 16,3 0 0-16,8-1-1 15,3-8 1-15,10-1 0 16,5-3 0-16,9-3-1 16,-3-6 1-16,8-7-2 15,-8-5 1-15,7-8-5 16,-3-2 0-16</inkml:trace>
  <inkml:trace contextRef="#ctx0" brushRef="#br1" timeOffset="-133715.16">6269 17548 29 0,'7'6'14'0,"7"-41"-7"0,-7 26 24 16,0 0-27-16,0-4 0 15,7 0 6-15,-3 4 0 16,-1 0-12-16,5-1 0 15,13 7 6-15,18 0 1 16,3 0-6-16,4 6 0 16,-4-3-12-16,1-3 1 0,-11-3-3 15,-8-4 0-15</inkml:trace>
  <inkml:trace contextRef="#ctx0" brushRef="#br1" timeOffset="-133345.4">7662 17469 41 0,'-3'53'20'0,"24"-9"-29"0,-21-25 38 15,11 0-30-15,-8 3 0 16,1 0-6-16,-1-6 1 0,-3-10-1 16,0-6 1-16</inkml:trace>
  <inkml:trace contextRef="#ctx0" brushRef="#br1" timeOffset="-132970.79">7726 17272 31 0,'14'28'15'0,"28"6"-3"15,-24-24 22-15,14 2-28 16,3-2 1-16,7-4 3 15,8 3 0-15,-4-2-13 16,3-1 0-16,-7-3 8 16,-10 3 1-16,-7-3-5 15,-11-3 1-15,-11 4-3 0,-10 2 1 16,-7 0-2-16,-7 0 0 16,0 4 0-16,3 2 0 15,1-5 0-15,6 2 0 16,0 0 2-16,8-2 0 15,10-1 2-15,11 7 0 16,3 2 0-16,3 4 1 16,1 3-1-16,-4 6 1 15,-7-3-4-15,-10 10 0 16,-18-7-6-16,-11-3 1 16,-3-6-11-16,-14-10 0 15</inkml:trace>
  <inkml:trace contextRef="#ctx0" brushRef="#br1" timeOffset="-132370.75">9451 17485 50 0,'-14'59'25'0,"0"4"-18"0,10-47 37 16,1 6-43-16,-1-3 0 15,-3-4 0-15,4-2 0 0,3-4-2 16,0-3 0-16,3-2 1 15,8-8 0-15,-1-11-2 16,1-4 1-16,3-6-2 16,0-3 1-16,4 3-1 15,-4-13 1-15,3 10-1 16,1 6 1-16,0 0 0 16,-1 6 1-16,1 4 1 15,0 2 0-15,-4 4 0 16,0 9 1-16,-7 10-1 15,7 5 1-15,-10 8-1 16,-1-1 0-16,1 3-2 16,-1 3 0-16,4-9-5 15,0 0 0-15,0-13-7 32,4-2 1-32</inkml:trace>
  <inkml:trace contextRef="#ctx0" brushRef="#br1" timeOffset="-132067.72">9941 17510 34 0,'29'-19'17'0,"6"3"-8"0,-28 13 25 16,0 0-29-16,0 0 0 16,0 3 1-16,-7 0 1 15,-4 3-10-15,-6 0 0 16,-4 4 6-16,-7-1 1 16,-4 3-4-16,-3 4 1 0,-4 2-3 15,11 1 0-15,0 3-2 16,7 0 1-16,3 0-1 15,11 3 0-15,7-4 0 16,7 1 0-16,7-13 1 16,7-9 0-16,4-9 0 15,0-7 0-15,0-6-8 16,3-13 0-16,-7-3 1 16,-3-6 0-16</inkml:trace>
  <inkml:trace contextRef="#ctx0" brushRef="#br1" timeOffset="-131746.35">10224 16964 39 0,'-11'72'19'0,"11"35"-20"0,-4-79 41 0,-3 13-38 0,0 6 1 15,-3 13 0-15,-1-1 0 16,4-5-5-16,4-11 1 15,-1-8-1-15,4-16 0 16,0-16-8-16,0-13 0 16,0-11-4-16,-7-5 1 15</inkml:trace>
  <inkml:trace contextRef="#ctx0" brushRef="#br1" timeOffset="-131660.4">9959 17196 46 0,'-11'16'23'0,"18"34"-24"0,0-37 45 15,4 6-41-15,7-4 0 0,6 1 2 16,12-4 1-16,-1-2-8 16,7-4 1-16,15-3 2 15,6-6 0-15,1-6-12 16,-4-4 1-16,-4-9-7 16,-6-3 1-16</inkml:trace>
  <inkml:trace contextRef="#ctx0" brushRef="#br1" timeOffset="-131124.72">11204 17134 47 0,'0'25'23'0,"14"9"-18"15,-7-34 38-15,4 6-40 16,0 1 1-16,3 2 4 16,3 4 1-16,4-4-10 15,11 4 0-15,7-1 6 16,0 1 0-16,-4-1-3 15,-10-2 1-15,-4-1-5 16,-10 1 0-16,-11-1-2 16,-7 3 1-16,-11 1-1 15,-7 3 0-15,0-4 0 16,1-2 0-16,-4 15 2 16,-1 3 0-16,1 0 2 15,7 0 0-15,3 4 1 16,11-1 0-16,7 4 0 15,7-4 1-15,4-3-2 0,-1-6 1 16,12-3-3-16,-1-7 0 16,0 1-6-16,0-13 0 15,-3-6-9-15,-4-16 1 16</inkml:trace>
  <inkml:trace contextRef="#ctx0" brushRef="#br1" timeOffset="-130878.83">11077 17438 44 0,'-10'22'22'0,"20"-13"-13"0,-3-6 33 0,4 4-40 15,10 2 0-15,11 0 0 16,3 1 0-16,11-1-4 15,3-3 1-15,1-2-3 16,-1 2 1-16,-7-6-13 16,-6-10 1-16</inkml:trace>
  <inkml:trace contextRef="#ctx0" brushRef="#br1" timeOffset="-130554.02">11649 17548 56 0,'28'12'28'0,"21"-12"-33"0,-31-6 45 16,3-4-41-16,0-2 1 16,-3-4-1-16,-4-3 0 15,-3 4 0-15,-8 5 1 16,-3 1-3-16,-7-1 1 0,-3 4-1 15,-8 0 0-15,0 6 0 16,-3 3 0-16,0 10 1 16,0 5 0-16,3 4 1 15,4 3 1-15,3 4 1 16,4 8 0-16,7-2-1 16,7-7 1-16,4-3-1 15,7-3 0-15,3-6-5 16,7-7 1-16,-3-6-8 15,-4-15 0-15</inkml:trace>
  <inkml:trace contextRef="#ctx0" brushRef="#br1" timeOffset="-130163.61">12061 17660 40 0,'-7'16'20'0,"7"12"-19"0,0-21 32 16,4 2-33-16,-1-3 0 15,-3 4 0-15,4-4 1 16,-4 0 0-16,4-6 1 15,-4 3 1-15,0-12 0 0,0-7 0 16,0-3 1-16,0-2-1 16,3-8 0-16,1 1-2 15,3 0 0-15,0-3-1 16,3 9 0-16,1 0-1 16,3 6 1-16,4 7-1 15,6-1 0-15,5 7-3 16,2 0 1-16,-2 6-6 15,-8-3 1-15,7-6-7 16,-7-4 1-16</inkml:trace>
  <inkml:trace contextRef="#ctx0" brushRef="#br1" timeOffset="-129893.52">12506 17416 45 0,'11'6'22'0,"-4"-9"-20"16,-7 3 40-16,0 0-41 15,0 0 0-15,-7 0 0 0,-4 3 1 16,-7 3-3-16,1 7 1 16,-4 9-1-16,-1 0 1 15,-2 6-4-15,6 3 0 16,4 1-2-16,7-1 1 16,7-6-1-16,7 0 0 15,4-12 1-15,3-7 1 16,10-9 3-16,-3-3 1 15,1-10 1-15,-1-3 1 16,0-3-5-16,-3-6 1 0,-4-6-7 16,0 2 0-16</inkml:trace>
  <inkml:trace contextRef="#ctx0" brushRef="#br1" timeOffset="-129680.64">12802 17852 68 0,'21'66'34'0,"-13"-23"-52"0,-8-36 69 0,-4 5-56 15,-7 1 1-15,-6 6-16 16,-4-4 1-16,-11-8 14 0,0-11 0 15</inkml:trace>
  <inkml:trace contextRef="#ctx1" brushRef="#br1">9878 14108 0</inkml:trace>
  <inkml:trace contextRef="#ctx0" brushRef="#br1" timeOffset="-128692.15">14072 17118 50 0,'0'50'25'0,"7"29"-21"0,0-51 25 16,0 9-30-16,-3 10 1 16,3 10 1-16,-3-4 0 15,-4 0 0-15,0-2 0 16,0-7 0-16,-4-13 0 15,4-6 0-15,0-6 0 16,0-4 1-16,7-15 0 16,7-12 1-16,4-10 0 15,14-13 1-15,6-12 0 16,8-12 0 0,14-10 0-16,0 0-5 0,0 3 1 0,-14 3-7 15,-4 13 1-15,-6 9-13 16,-8 4 1-16</inkml:trace>
  <inkml:trace contextRef="#ctx0" brushRef="#br1" timeOffset="-128181.58">14520 17733 55 0,'-7'34'27'0,"14"-31"-27"0,-7-3 43 15,4 0-38-15,3-3 0 16,4-9 3-16,3-10 0 16,0-7-10-16,0-8 0 15,11-13 6-15,6-4 1 16,5-5-3-16,2-7 1 15,5 0-3-15,-1-3 1 16,-3 6-2-16,-4 10 0 16,-7 6-2-16,-3 9 1 15,-7 10-3-15,-4 6 1 0,-4 10-2 16,-3 15 1-16,-3 9-1 16,-4 16 1 15,0 4 1-31,-4 9 1 15,1 6 2-15,-1 0 0 0,1 9 1 16,3 1 0-16,0 5 1 0,0 7 1 0,3-3-2 16,1 3 0-16,-1-6-2 15,-3-13 1 17,0-16-5-32,0-12 1 15,0-12-4 1,-3-13 1-16,-4-7-3 0,-4-12 1 0,-3-6-3 0,0-6 1 15,-11-1 3-15,1 1 0 0</inkml:trace>
  <inkml:trace contextRef="#ctx0" brushRef="#br1" timeOffset="-127909.97">14704 17519 36 0,'-14'25'18'0,"14"-6"-18"0,0-19 40 16,0 0-34 0,7 0 1-16,3-3 3 15,11-3 0-15,11-4-13 0,7-2 0 16,10-4 5-16,4-3 1 15,0 4-12-15,-10 2 0 16,-15-3-7-16,-14-2 0 16</inkml:trace>
  <inkml:trace contextRef="#ctx0" brushRef="#br1" timeOffset="-125132.48">28053 13816 25 0,'7'-6'12'0,"-4"9"-10"16,-3-3 13-16,0 0-15 15,0 0 1-15,4-3 0 16,-4 3 1-16,4-7-1 15,-1-2 1-15,1-7 0 16,-4 4 0-16,0-4-5 16,0-6 1-16,0-6-5 15,3 0 0-15</inkml:trace>
  <inkml:trace contextRef="#ctx0" brushRef="#br1" timeOffset="-124921.42">28021 13148 24 0,'18'6'12'0,"3"-6"-2"0,-21 0 17 16,7-6-26-16,-3-3 1 16,-1-1 0-16,1 1 1 15,-1-7-5-15,1 4 1 16,-1-4-3-16,1 3 0 0,-1-5-6 15,-3-1 1 1</inkml:trace>
  <inkml:trace contextRef="#ctx0" brushRef="#br1" timeOffset="-124668.23">28081 12417 29 0,'7'4'14'0,"4"-30"-8"15,-8 20 21-15,1-3-26 16,3-1 0-16,0 1 0 16,0-4 1-16,0-5-3 15,4-4 0-15,-4 3-1 0,0-9 0 16,-4-7-8-16,1-6 0 15,-1 4 0 1,-3-1 1-16</inkml:trace>
  <inkml:trace contextRef="#ctx0" brushRef="#br1" timeOffset="-124458.3">28169 11590 28 0,'11'-4'14'0,"10"-5"-13"0,-14 0 28 16,0-1-29-16,0-2 0 0,0-1-3 15,0-3 0-15,0 1-4 16,0-1 1-16,1-6-3 16,-5-3 1-16</inkml:trace>
  <inkml:trace contextRef="#ctx0" brushRef="#br1" timeOffset="-124201.45">28173 10759 22 0,'3'-22'11'0,"8"31"-8"15,-11-9 20-15,3-6-23 0,1-1 1 16,0 1 2-16,3-6 0 16,0 2-4-16,0-2 1 15,0-4 0-15,0-3 0 16,0-3-2-16,0 0 1 16,-4-3-6-16,1-6 1 15,-4-4-3-15,-4-5 1 16</inkml:trace>
  <inkml:trace contextRef="#ctx0" brushRef="#br1" timeOffset="-123875.64">28166 9812 29 0,'7'-10'14'0,"7"-12"-9"0,-7 13 28 0,0 2-33 16,0-5 0-16,4-4-1 16,-1-6 1-16,4 0-2 15,-3 7 1-15,3-4-7 16,-3-6 0-16,-1-7-2 16,-6-5 0-16</inkml:trace>
  <inkml:trace contextRef="#ctx0" brushRef="#br1" timeOffset="-123633.75">28279 8937 33 0,'7'-19'16'0,"7"-3"-15"0,-11 16 30 15,1 2-31-15,-1-2 1 16,4 3-1-16,1-3 0 15,-5 3-1-15,1-4 1 16,-4-2-1-16,0 9 1 16,-4-13-5-16,-3-5 1 0,-4 2-6 15,-3-12 0-15</inkml:trace>
  <inkml:trace contextRef="#ctx0" brushRef="#br1" timeOffset="-123557.79">28078 8397 40 0,'14'10'20'0,"3"-7"-26"0,-10-3 36 0,0-3-31 16,4 3 1-16,0-3-12 16,-4 3 0-16,-4-7 8 15,1 1 0-15</inkml:trace>
  <inkml:trace contextRef="#ctx0" brushRef="#br1" timeOffset="-122805.22">28208 6648 40 0,'7'-4'20'0,"11"1"-15"15,-11 0 20-15,0-6-26 16,0-7 1-16,0 3 0 16,0-2 0-16,0-4-3 15,0-3 1-15,-3 6-9 16,-4-9 0-16</inkml:trace>
  <inkml:trace contextRef="#ctx0" brushRef="#br1" timeOffset="-122578.64">28106 5798 36 0,'7'-3'18'0,"14"-26"-19"0,-10 17 26 16,-1 2-26-16,4-2 1 16,0-4-2-16,1 4 1 0,-1-10-6 15,-4-3 0-15,1-4-3 16,-4 7 1-16</inkml:trace>
  <inkml:trace contextRef="#ctx0" brushRef="#br1" timeOffset="-122360.77">28247 4860 45 0,'25'-22'22'0,"-11"3"-25"16,-11 10 45-16,4-4-45 15,0-5 1-15,-3-14-5 16,-1 1 1-16,1-1 0 16,-4-2 1-16,0-10-8 0,-4 3 0 15</inkml:trace>
  <inkml:trace contextRef="#ctx0" brushRef="#br1" timeOffset="-122150.89">28261 3841 35 0,'4'16'17'0,"3"-35"-21"0,-4 6 30 0,-3-2-27 16,0-1 1-16,0 0 0 15,0 1 0-15,0-7 0 16,4 3 0-16,-1-6-7 15,4 6 0-15,0-6-2 16,-7-3 1-16</inkml:trace>
  <inkml:trace contextRef="#ctx0" brushRef="#br1" timeOffset="-121909.02">28321 3167 37 0,'4'3'18'0,"3"-22"-23"0,-7 10 35 16,0-1-30-16,0-2 0 16,0-1-7-16,0-6 0 15,0 4 1-15,-4-10 0 16</inkml:trace>
  <inkml:trace contextRef="#ctx0" brushRef="#br1" timeOffset="-121636.08">28261 2518 28 0,'4'-10'14'0,"10"1"-5"16,-7 9 18-16,0 3-25 16,0 3 1-16,0-6-1 15,0-9 1-15,0-1-5 16,-3-12 1-16,-4 1-2 15,0-11 0-15,-4-5-8 16,0-1 1-16</inkml:trace>
  <inkml:trace contextRef="#ctx0" brushRef="#br1" timeOffset="-121352.18">28328 1831 53 0,'4'-9'26'0,"3"-42"-33"0,-4 39 48 16,4-7-43-16,0-3 1 16,0 0-17-16,0 3 1 0,-7-3 12 15,15 10 1-15</inkml:trace>
  <inkml:trace contextRef="#ctx1" brushRef="#br1" timeOffset="8185.27">22169 11775 0,'0'0'15</inkml:trace>
  <inkml:trace contextRef="#ctx0" brushRef="#br1" timeOffset="-120420.34">27739 14130 40 0,'0'6'20'0,"3"0"-11"0,1 0 21 0,0 4-26 15,-1 5 0-15,4 4 2 16,4 13 0-16,-1 8-8 16,1 11 0-16,-4 5 5 15,0 4 0-15,-4-7-3 16,1 0 1-16,0 4-1 15,-1 2 1-15,1-5-1 16,-1-11 1-16,1-5 0 16,-1-7 1-16,1-12-1 15,-4-16 1-15,3-12-1 16,4-16 1-16,7-13 0 16,11-18 0-16,0-10-1 15,10-22 1-15,4-3-3 16,0 3 0-16,-1 13-7 0,1 6 0 15,0 10-10-15,-14 18 1 16</inkml:trace>
  <inkml:trace contextRef="#ctx0" brushRef="#br1" timeOffset="-119863.55">28102 15023 54 0,'0'32'27'0,"4"-26"-30"15,-4-6 43-15,7-10-40 16,7-5 0-16,4-1-1 16,3-12 1-16,3-10 0 15,5-9 1-15,2-9-1 0,1 2 1 16,-7-11-1-16,3-1 1 15,0-10 0-15,4-2 0 16,-4 15-1-16,-3 7 1 16,0 6-2-1,-8 9 1 1,-3 7-2-16,-3 12 1 0,-4 12-3 0,0 7 1 16,-3 6-1-16,-1 13 1 15,1 9 0-15,-4 9 0 16,-4 4 1-16,-3 9 1 15,0 0 1-15,0 6 0 16,0 4-2-16,0-1 0 0,3-2-1 16,1-7 0-16,-1-10-3 15,4-2 0 1,-3-10-6-16,3-9 0 0</inkml:trace>
  <inkml:trace contextRef="#ctx0" brushRef="#br1" timeOffset="-119596.7">28201 14569 47 0,'-11'40'23'0,"15"-18"-23"15,0-19 44-15,3-6-43 0,10 3 0 16,8 0 0-16,7-3 1 15,6 0-8-15,19 0 1 16,3 0-9-16,0-7 0 16</inkml:trace>
  <inkml:trace contextRef="#ctx0" brushRef="#br2" timeOffset="-105975.89">26465 11630 10 0,'11'10'5'0,"14"37"3"0,-15-32 6 16,1 7-11-16,3 3 1 15,0-3 1-15,0 7 0 16,0 5-6-16,0 7 1 16,4 3 5-16,3 3 0 15,0 3-1-15,-3 6 0 16,0 7-1-16,-4 3 1 15,-4 3-1-15,4-3 1 16,1 3-2-16,2 6 1 16,1-3-2-16,-1-3 1 0,1 3-1 15,0-15 0-15,-4 9-1 16,0-4 1-16,0 1 0 16,4 0 1-16,-1-1-1 15,-3-2 1-15,-3 0-1 16,0 2 1-16,-1-2-1 15,4-7 0-15,-3 4-1 16,0-7 1-16,-1 3-2 16,4 7 1-16,0 2 1 15,4 11 0-15,0 2 0 16,-4-6 1-16,-4 6-1 16,1 4 0-16,-4-1 0 15,0-3 1-15,0-3-1 16,-3 4 0-16,-1-11-1 15,1-5 1-15,-4 3-1 16,3 3 1-16,1 6-1 0,-1-3 1 16,4-10-1-16,0 1 1 15,0-1 0-15,4 4 0 16,0-13-1-16,-4 7 0 31,7 49 0-31,-4-12 1 16,1-3-1-16,-4-6 0 15,0-10-1-15,-3-3 1 16,-1-3 0-16,4-6 0 16,0-3 0-16,0 2 0 15,0-8 0-15,0-4 0 16,-3 0 0-16,-1-3 0 0,1 0 0 16,-1 0 0-16,-3-3-1 15,0 0 1-15,0 3-1 16,0-3 1-16,0-6 0 15,0-7 0-15,0 0-1 16,4-6 0-16,-4 0-1 16,0 1 1-16,0-5-1 15,0-2 1-15,-4-3-5 16,1-3 1-16,-1-10-9 16,-3-13 0-16</inkml:trace>
  <inkml:trace contextRef="#ctx0" brushRef="#br2" timeOffset="-101591.83">29217 4982 9 0,'-3'-9'4'0,"-5"25"-2"15,5-16 4-15,-1-7-5 16,-3 1 0-16,4 0 0 0,-4-4 0 15,0-2-1-15,0-1 1 16,0 1 2-16,0-1 0 16,-4 4 0-16,0-10 1 15,-3 0 0-15,4 4 0 16,-1-1-1-16,1 0 1 16,-1-3-1-16,0 1 0 15,1-8-1-15,-1-2 1 16,4 0-1-16,0 3 1 15,-3 3-1-15,-1-9 1 16,4 2-1-16,0 1 0 0,0 3-1 16,0 0 1-16,0-3 0 15,3-10 0-15,1 1-1 16,-1-4 0-16,-3 0-1 16,7 0 1-16,0-3 0 15,0 7 0-15,-4-13 0 16,4 6 0-16,-3 3 0 15,-1-3 0-15,1 6 0 16,-1-6 0-16,1 4-1 16,-4-7 1-16,0 6-1 15,0 3 0-15,3 1 2 16,-3-7 0-16,4 0-1 16,-4 16 1-16,3-7 0 15,-3-3 0-15,3 7 0 16,-3 0 0-16,4-4-2 15,-1 7 1-15,1 6-1 0,-1-6 0 16,1 0 0 0,-4-1 1-16,-4-8-1 0,0 2 1 15,4 1-1-15,0-4 0 16,4 4 0-16,-1-4 1 16,4 0-1-16,-3 10 1 15,3-3-1-15,-4-1 0 16,1-2 0-16,-1 3 0 15,1-4 0-15,-1 10 0 16,1-6 0-16,-1 6 0 16,1-10 0-16,-1 7 0 0,1-3 0 15,-1-1 1-15,4 1-1 16,-4 3 0-16,4-1-1 16,0-5 1-16,-3-1 0 15,-1 7 0-15,1 0 0 16,-1 0 0-1,1-7 0-15,-1-2 0 0,4 5 0 16,0 4 0-16,0 3 0 16,-3 0 0-16,-1-3 0 15,1-4 1-15,-1 1-1 16,1 0 0-16,-1-1 0 16,1-2 0-16,-1 2-1 15,1-2 1-15,3-1 0 16,0 10 0-16,0-3 0 15,0 0 0-15,0 0 0 16,0-7 1-16,0 7-1 0,0-7 0 16,0 1 0-16,0 24 1 15,3-8-1-15,-3-11 0 16,0-2 0-16,0 3 0 16,0-7 0-16,0-2 0 15,0-1 0-15,4-3 0 16,-1 4 0-16,1 8 1 15,-1-2-1-15,1 3 1 0,-1 0-1 16,-3-7 1 0,0 7 0-16,0-10 0 0,0 13-1 15,0 6 1-15,0-3-1 16,0 1 1-16,0-8-1 16,0 4 0-16,0-3-1 15,0-3 1-15,-3-4 0 16,3-2 0-16,-4-1 0 15,1-3 0-15,-1 10 0 16,4-4 0-16,-3 7 0 16,3-6 0-16,0 5 0 15,0 4 1-15,-4-3-1 16,1-3 1-16,-1 18-1 16,4-6 1-16,0 4-1 15,0 5 0-15,0 1 0 16,0-7 1-16,4 4-1 15,-1-10 0-15,1 3-1 16,-1 0 1-16,1 0 0 0,-4 0 0 16,0-6-1-16,0 6 0 15,0 1-1-15,0-1 1 16,0 3-4-16,0 7 1 16,0-1-12-16,3 1 0 15</inkml:trace>
  <inkml:trace contextRef="#ctx0" brushRef="#br2" timeOffset="-97989.89">16097 16654 37 0,'-10'9'18'0,"-15"26"-10"0,18-23 18 16,-7 7-24-16,-4 6 1 16,-3-3 1-16,-11 10 1 15,-3 8-7-15,-7 17 1 0,6 18 3 16,1 22 1-16,0-3-2 15,3 3 1-15,7-2-2 16,8-8 0-16,10-18 0 16,7-12 0-16,7-10-4 15,0-13 1-15,10-9-11 16,5-15 1-16</inkml:trace>
  <inkml:trace contextRef="#ctx0" brushRef="#br2" timeOffset="-97102.11">16277 17212 41 0,'0'22'20'0,"0"19"-18"0,0-26 28 15,0 4-29-15,0 6 1 0,-3-6 2 16,-1 0 0-16,1-7-5 16,3-2 1-16,0-4 2 15,0-3 1-15,0-6-2 16,0-9 1-16,3-10-2 16,1-10 0-16,-1 1 0 15,1-13 0-15,-4 6 0 16,3-5 0-16,8 5 0 15,3 3 1-15,4 4-1 16,10 6 1-16,7 6-1 16,4 3 1-16,-7 7-2 15,-4 3 1-15,-3 6-8 16,-8 3 0-16,-3-3-6 16,0 6 0-16</inkml:trace>
  <inkml:trace contextRef="#ctx0" brushRef="#br2" timeOffset="-96592.2">16951 16808 42 0,'4'12'21'0,"-8"1"-19"16,4-7 32-16,-4-3-32 16,-6 3 0-16,-8 4 0 15,4 5 0-15,-4 4-3 16,-3 6 0-16,0 7 2 15,-7 8 1-15,0 4-1 0,-1 13 0 16,1 5 0-16,7-5 0 16,7-1 0-16,3 1 0 15,8-13-2-15,6-7 1 16,4-5-7-16,4-10 1 16,0-10-9-16,3-12 1 15</inkml:trace>
  <inkml:trace contextRef="#ctx0" brushRef="#br2" timeOffset="-96140.1">17216 17062 44 0,'0'21'22'0,"3"5"-17"0,-3-17 34 16,-3 3-38-16,-4 4 1 16,-8 3 0-16,-2 3 1 15,-4 3-4-15,-1 6 0 16,-6 1 2-16,4-1 1 15,-5-6-3-15,5 0 0 16,2-6-5-16,5-6 0 0,6-4-9 16,11-12 0-1</inkml:trace>
  <inkml:trace contextRef="#ctx0" brushRef="#br2" timeOffset="-95917.56">17036 17011 29 0,'21'35'14'0,"-11"21"-1"16,-3-40 15-16,1 3-24 15,-1 0 0-15,0 3 1 16,0 3 0-16,0 3-7 16,3 3 0-16,1 4 4 15,-1-7 1-15,1 0-5 16,0-3 1-16,-4-6-10 15,0-6 1-15,7-13-3 16,0-7 1-16</inkml:trace>
  <inkml:trace contextRef="#ctx0" brushRef="#br2" timeOffset="-95656.84">17424 16717 34 0,'0'6'17'0,"14"25"-19"0,-11-18 29 0,4 2-24 15,0 1 0-15,4 9 4 16,3 10 1-16,4 5-9 16,3 14 1-16,0 2 5 15,-3 4 0-15,-4 6-2 16,-7-4 0-16,-7-8-6 15,-7-4 0-15,-7-6-11 16,-4-16 0-16</inkml:trace>
  <inkml:trace contextRef="#ctx0" brushRef="#br2" timeOffset="-95164.59">18066 17234 48 0,'0'6'24'15,"21"-3"-18"-15,-14-3 37 0,4 4-41 16,6-1 0-16,11 0 1 16,15 3 1-16,10 0-6 15,0 1 1-15,7-4 1 16,0-6 1-16,3-4-7 15,-14-2 1-15,-3 0-12 0,-7-10 1 16</inkml:trace>
  <inkml:trace contextRef="#ctx0" brushRef="#br2" timeOffset="-94821.66">18560 16933 25 0,'7'6'12'0,"-7"7"-2"0,0-13 4 0,0 0-11 16,0 0 1-16,7 0 3 15,-4 0 1-15,-3 0-9 16,7 3 0-16,4 3 7 15,0 4 1-15,10 8-3 16,3 4 1-16,1 7-2 16,0 8 1-16,-1-2-1 15,-6 5 0-15,-7 1-2 16,-4 0 1-16,-11-3-3 16,-6-4 1-16,-8-6-6 15,-3-3 0-15,-4-9-9 16,4-10 0-16</inkml:trace>
  <inkml:trace contextRef="#ctx0" brushRef="#br2" timeOffset="-94422.54">18990 17162 44 0,'-3'22'22'0,"10"-16"-19"15,-4-3 32-15,4 0-34 16,0 0 0-16,0 1 1 16,11-1 0-16,10 0-3 15,7 0 0-15,4-3 0 16,0 0 0-16,-4-3-7 16,-6-3 0-16,-1-13-6 15,-11-6 0-15</inkml:trace>
  <inkml:trace contextRef="#ctx0" brushRef="#br2" timeOffset="-94161.93">19135 17002 34 0,'-7'28'17'0,"14"25"-15"0,-7-40 26 15,0 9-26-15,0 3 0 16,-4 3-1-16,-3 4 1 16,0-1-4-16,-4 0 1 15,4-2-2-15,-3-7 1 16,3-10-9-16,3-15 0 0</inkml:trace>
  <inkml:trace contextRef="#ctx0" brushRef="#br2" timeOffset="-93919.06">18842 17529 57 0,'3'15'28'0,"22"-11"-34"16,-11-4 53-16,7 3-46 15,11-3 0-15,3 0 0 0,8-3 0 16,3-1-5-16,-4 1 1 16,-7 0-9-16,-3 0 1 15,-7-6-5-15,-1-1 0 16</inkml:trace>
  <inkml:trace contextRef="#ctx0" brushRef="#br2" timeOffset="-93231.43">19787 17247 42 0,'-3'21'21'0,"-36"20"-26"0,25-31 36 0,-7 2-30 0,-4 4 0 16,0-4 0-16,1 1 1 15,-5-4-3-15,5-2 0 16,-1-4 1-16,4 0 1 16,3-6-3-16,8-7 0 15,3-2-1-15,7-1 0 16,7 1-1-16,7 2 0 16,0 4-1-16,7 3 0 15,4 3 2-15,3 3 1 0,0 3 0 16,0 1 1-16,-3-1 1 15,0 3 1 1,-4 1-1-16,-3-1 1 0,-1 0-1 16,1 4 0-16,-1 3 0 15,-2-1 0-15,-1-2 0 16,0-1 0-16,3-2-1 16,5-7 1-16,2-9 1 15,8-4 0-15,0 1 1 16,-4-10 1-16,-3-6 0 15,-4-3 1-15,-7-4 0 16,-7 4 0-16,-7-6-2 16,-11-1 1-16,-10 1-3 15,-10 9 0-15,-5 6-6 16,1 9 1-16,-4 7-6 0,0 3 1 16</inkml:trace>
  <inkml:trace contextRef="#ctx0" brushRef="#br2" timeOffset="-92793.54">20468 16597 35 0,'-10'47'17'0,"20"22"-12"0,-3-50 29 0,7 9-29 16,4 1 0-16,7 8 2 15,6 10 1-15,5 16-10 16,6 12 0-16,4 13 6 0,-11 6 0 16,-14 19-3-1,-17 9 0-15,-15 7-2 0,-17-13 0 16,-21-19-7-1,-15-12 0 1,-20-26-8-16,-12-8 1 16</inkml:trace>
  <inkml:trace contextRef="#ctx0" brushRef="#br2" timeOffset="-90213.08">8188 12176 44 0,'18'41'22'0,"-8"-10"-18"16,-10-12 23-16,0 9-27 15,-7 19 0-15,-3 19 0 16,-1 19 1-16,-3 21-2 16,-4 13 1-16,4 10-1 15,0-10 0-15,0-12-2 16,0-16 0-16,3-25-8 16,4-16 1-16,7-28-2 15,7-19 0-15</inkml:trace>
  <inkml:trace contextRef="#ctx0" brushRef="#br2" timeOffset="-89701.14">8266 12195 39 0,'3'0'19'0,"36"9"-25"0,-21-9 39 16,13-3-32-16,19 6 0 0,3-3 2 15,24 0 1-15,22 0-4 16,14 0 0-16,10 0 2 16,18-6 0-16,-3 0-1 15,-14-4 0-15,-5 4-1 16,-2-3 0-16,-22 2-1 15,-17 7 0-15,-18 3 0 16,-11 7 0-16,-10 2-1 16,-14 17 0-16,-11 8 0 15,-7 1 0-15,-14 9-1 16,-11 6 1-16,0-3-1 16,4 10 0-16,0 6 1 15,7 3 1-15,7 0 0 16,7 12 1-16,7 4 0 15,8 6 0-15,-5-6 1 16,-3-16 1-16,-7 15 0 0,-17-18 0 16,-18 0 0-16,-15-3 0 15,-24-1-1-15,-32-8 0 16,-17-17-2-16,-18-12 0 16,-14-15-6-16,-4-13 1 15,7-13-5-15,11-12 0 16</inkml:trace>
  <inkml:trace contextRef="#ctx0" brushRef="#br2" timeOffset="-89101.27">12986 12041 34 0,'3'16'17'0,"4"31"-13"0,-7-25 30 0,0 0-33 15,0 15 1-15,-3 17 0 16,-1 15 0-16,4 28-4 15,0 19 1-15,-3 9 1 16,3 10 0-16,0-3-2 16,3-16 1-16,1-19-2 15,-1-25 0-15,4-18-2 16,-3-23 0-16,7-22-6 16,-4-28 1-16</inkml:trace>
  <inkml:trace contextRef="#ctx0" brushRef="#br2" timeOffset="-88591.53">13018 11982 37 0,'10'15'18'0,"4"7"-11"0,-7-16 30 15,4 4-35-15,6-1 1 16,8 4-1-16,7 6 1 16,14-1-4-16,14-2 0 15,3-3 3-15,18-1 1 16,22-6-2-16,13-6 1 16,-7 0-1-16,8-6 0 0,3-3-1 15,-7-1 1 1,10-2-2-1,-24-1 0-15,-25 4-2 16,-14 6 0-16,-11 12-1 16,-10 16 0-16,-11 0-1 15,-10 13 1-15,-7 15 0 16,-11 1 1-16,-11 5 0 16,1 13 1-16,-1 0 1 15,0 10 0-15,4 3 0 16,0-10 1-16,4 3 0 15,-1 4 0-15,-3-7 0 16,-3 3 1-16,-12-2-1 16,-9-1 0-16,-22-6 0 0,-11-6 1 15,-6-1-1-15,-26-5 1 16,-16-13-6-16,-23-13 1 16,-20-12-6-16,-21-19 1 15</inkml:trace>
  <inkml:trace contextRef="#ctx0" brushRef="#br1" timeOffset="-77870.24">18778 8814 5 0,'-3'-53'2'0,"6"-16"3"16,1 47 2-16,-1-6-3 0,1-3 1 31,3 2 5-31,0 10 0 15,0 7-11-15,0-1 0 16,-3 17 8-16,-4 17 0 16,0 14-2-16,-4 18 0 0,-3 4-1 15,-3 18 0 1,-1 28-1-16,-3 20 0 0,-7 18-1 16,-4 31 0-16,7 20 0 15,4 21 0-15,7 19 0 16,4 9 0-16,6 17 0 15,1-8 0-15,3 8 0 16,0-1 0-16,-4-3-1 16,-3 3 0-16,-3 3 0 15,-1-6 0-15,-3-9 0 16,-10 9 1 0,-29 169-1-1,7-59 1-15,7-44-1 16,11-29 0-16,0-27-2 15,0-29 1-15,0-25-2 16,3-28 1-16,-3-22-2 16,-4-35 1-16,7-25-6 0,4-21 1 15,4-29-7-15,6-31 1 16</inkml:trace>
  <inkml:trace contextRef="#ctx0" brushRef="#br1" timeOffset="-76792.03">19353 9699 25 0,'-3'18'12'0,"-4"14"-10"0,3-23 12 0,1 4-14 16,-1 6 0-16,-3-1 1 16,0 4 0-16,0 0 2 15,0 3 0-15,3-3 1 16,1-6 0-16,3 0 0 16,3 3 1-16,5-1-3 15,2 1 1-15,4-3-5 16,7-4 1-16,4-5-5 15,3-11 1-15,4-5-6 16,-4-13 1-16</inkml:trace>
  <inkml:trace contextRef="#ctx0" brushRef="#br1" timeOffset="-76593.73">19590 9658 29 0,'0'16'14'0,"-11"24"-10"15,8-27 23-15,-1 9-25 0,-3 15 1 16,-4 7 0-16,1-6 1 16,-4 9-5-16,-4 9 0 15,1-2 1-15,-1-1 1 16,0 0-10-16,1-6 1 0,-5-15-3 16,12-13 0-16</inkml:trace>
  <inkml:trace contextRef="#ctx0" brushRef="#br1" timeOffset="-76174.75">20003 9636 49 0,'14'-25'24'0,"-21"12"-30"16,0-2 50-16,-11-7-44 0,-10-7 1 15,-11 1-1-15,-14 6 1 16,-7 7-3-16,-4 8 1 16,-10 14-2-16,-7 15 0 15,4 6-3-15,-8 19 0 16,11 9-4-16,7 26 0 15,14 12 0-15,11 16 1 16,13 2 1-16,19 11 1 16,17-17 5-16,10-15 1 15,19-22 6-15,20-18 1 16,15-26 4-16,10-19 1 16,11-31 0-16,-1-22 1 15,-2-13-4-15,-15-21 0 0,-21 2-8 16,-18-12 0-16,-10-6-14 15,-15 6 1-15</inkml:trace>
  <inkml:trace contextRef="#ctx0" brushRef="#br1" timeOffset="-74148.55">20313 9608 49 0,'3'3'24'0,"1"3"-18"0,-4-6 36 0,4 6-41 16,-4 13 1-16,-4 6 0 15,0 10 0-15,1 9-3 16,-4 3 1-16,3 22 1 16,-3 0 1-16,-3 9-2 15,-1 0 0-15,4 7-2 16,0-16 1-16,4-6-5 15,-1-16 1-15,4-13-7 16,-4-9 0-16,8-18-4 16,3-14 1-16</inkml:trace>
  <inkml:trace contextRef="#ctx0" brushRef="#br1" timeOffset="-73815.52">20616 9554 41 0,'7'32'20'0,"-10"-10"-22"0,3-13 35 16,-4 10-32-16,-3 9 1 15,0 4 2-15,0 8 0 16,0 4-4-16,4 13 1 0,-1 5 3 15,1-2 0-15,-1 3-1 16,0-1 0-16,1-2-3 16,-1-13 1-16,1-6-5 15,-1-7 0-15,4-12-7 16,4-9 0-16,-4-13-4 16,0-13 0-16</inkml:trace>
  <inkml:trace contextRef="#ctx0" brushRef="#br1" timeOffset="-73551.58">20292 10075 53 0,'-4'6'26'0,"25"4"-32"15,-14-10 51-15,8 0-45 16,2 0 1-16,11 0-1 0,11 0 1 15,7 0-5 1,-4 3 1-16,-3 0-9 0,-7 0 1 16,-11-3-4-16,0-6 1 15</inkml:trace>
  <inkml:trace contextRef="#ctx0" brushRef="#br1" timeOffset="-73172.64">20743 10432 45 0,'-7'51'22'0,"0"-29"-20"0,7-22 41 0,0-7-41 16,0-2 1-16,7-7 0 15,4-12 1-15,-1-7-5 16,8-8 0-16,7-1 2 16,-1-16 1-16,5-3-2 15,2-9 0-15,1-3-1 16,0 0 0-16,-7-4-1 16,-4 17 1-16,-4 2-1 15,-2 10 1-15,-5 6-1 16,1 9 0-16,-1 10-1 0,-3 10 0 15,4 15 0-15,-4 0 1 16,0 19 1-16,0 6 0 16,-3 9 1-16,-1 7 1 15,4 6 0-15,-3-3 1 16,-1 12-1-16,-3 7 1 16,0 3-3-16,-3 3 1 15,3 0-3-15,-4-10 0 16,4-5-4-16,-3-14 0 15,-1-18-7-15,1-12 1 16</inkml:trace>
  <inkml:trace contextRef="#ctx0" brushRef="#br1" timeOffset="-72851.47">20814 10109 44 0,'-4'38'22'0,"22"-25"-15"0,-11-13 38 0,4 0-44 16,6 0 1-16,4-4 0 15,11-2 0-15,11-3-4 16,-1-1 1-16,-3-2-4 16,-4 6 1-16,-10 2-12 15,-15 1 1-15</inkml:trace>
  <inkml:trace contextRef="#ctx0" brushRef="#br1" timeOffset="-72011.42">22634 10367 39 0,'-17'0'19'0,"-33"9"-20"0,36-6 24 0,-7 3-23 16,-7 7 0-16,-1 3 0 16,5 12 1-16,-4-6-1 15,6 6 0-15,1 6 0 16,7-5 1-16,4 5-1 16,6-2 0-16,4-14 0 15,4 1 1-15,13-13 0 16,8-12 0-16,0-9 0 15,3-7 1-15,-7 6-1 16,0-6 1-16,0-6-1 0,-3 3 0 16,0 3-1-16,-4 3 0 15,-4 6 1-15,1 4 1 16,-1 6 0 0,1 6 1-1,7 16-1-15,-1 6 1 16,4 3-1-16,1 7 0 15,-1-4-4-15,-4-6 0 16,5-3-7-16,-1-6 1 16,0-4-6-16,-7-12 0 15</inkml:trace>
  <inkml:trace contextRef="#ctx0" brushRef="#br1" timeOffset="-71743.04">23174 10301 41 0,'7'-16'20'0,"-3"13"-20"15,-4 6 35-15,-7 6-35 16,-4 4 1-16,-7 0 1 16,-6 2 0-16,-5 1-3 15,-2 3 1-15,2 3 1 16,1 3 0-16,7 3 0 16,7-12 0-16,3 2 0 15,-3 4 0-15,14 0 1 16,11 0 0-16,10 0 1 15,7 0 1-15,0 0-1 16,-3-3 1-16,-4 0-2 16,-7 0 1-16,-10-7-6 0,-18 4 0 15,-18 6-13-15,-10-3 0 16</inkml:trace>
  <inkml:trace contextRef="#ctx0" brushRef="#br1" timeOffset="-70943.47">23985 10345 35 0,'-3'0'17'0,"3"6"-5"0,-4-3 16 0,-6 6-25 16,-8 7 1-16,-10 6 0 15,-7 9 0-15,-11 7-7 16,3 12 0-16,-2 7 2 16,-1-1 0-16,7-3-5 0,11-2 1 15,6-14-9-15,8-12 1 16</inkml:trace>
  <inkml:trace contextRef="#ctx0" brushRef="#br1" timeOffset="-70599.77">23742 10316 35 0,'11'44'17'0,"-1"3"-12"15,-3-22 25-15,4-6-29 16,-1 9 1-16,4 10 1 16,1 3 0-16,-1-7-4 15,0-2 0-15,-4-1 1 16,4 0 0-16,-3-5-10 16,0-8 0-16,-4-18-2 15,-4-3 0-15</inkml:trace>
  <inkml:trace contextRef="#ctx0" brushRef="#br1" timeOffset="-70348.91">23999 10733 40 0,'4'0'20'0,"-4"-9"-16"0,0 9 37 16,0 0-36-16,11-6 0 15,6 3 2-15,11 3 0 16,4 0-10-16,11 0 1 16,2 0 5-16,1 0 1 0,-3 0-7 15,-5 0 1-15,-6 0-9 16,-4 0 1-16,-10-10-7 15,-7-2 1-15</inkml:trace>
  <inkml:trace contextRef="#ctx0" brushRef="#br1" timeOffset="-70046.58">24282 10436 35 0,'10'22'17'0,"19"-7"-10"0,-19-9 25 16,11 4-29-1,7 2 1-15,1-5 2 0,-1-1 0 16,4 0-7-16,-8 7 0 15,-6 2 4-15,-7 11 1 16,-8 5-3-16,-10 0 0 16,-11 7-3-16,-6-4 1 15,-12 1-7-15,1-7 1 16,3-6-8-16,4-9 1 16</inkml:trace>
  <inkml:trace contextRef="#ctx0" brushRef="#br1" timeOffset="-69788.72">24359 10501 33 0,'4'47'16'0,"-4"-12"-10"15,0-19 22-15,-4 9-29 16,1-3 1-16,-1 3-5 16,-3 6 0-16,0 7 1 15,0-7 0-15,0-6-6 16,4-9 0-16</inkml:trace>
  <inkml:trace contextRef="#ctx0" brushRef="#br1" timeOffset="-69460.71">24606 10495 39 0,'0'47'19'0,"21"-41"-15"15,-14-2 38-15,1-1-40 16,2 3 1-16,8 0 0 16,-1 1 0-16,5-4-5 15,2 0 1-15,4 0 0 16,1-3 1-16,-1-3-8 16,-3-3 0-16,-4-4-6 15,-11-6 0-15</inkml:trace>
  <inkml:trace contextRef="#ctx0" brushRef="#br1" timeOffset="-69220.73">24754 10407 38 0,'4'54'19'0,"-15"21"-20"0,11-59 30 15,-3 9-30-15,-1 3 0 0,-6-3-5 16,-1 3 0-16,1 0-1 16,3-6 0-16,-4-6-4 15,7-16 1-15</inkml:trace>
  <inkml:trace contextRef="#ctx0" brushRef="#br1" timeOffset="-68912.9">24529 10937 47 0,'3'22'23'0,"11"-9"-23"0,-3-13 51 31,31 0-51-31,1 0 1 16,-1 0-9-16,-3 0 0 15,-8 3-3-15,-9-6 0 16</inkml:trace>
  <inkml:trace contextRef="#ctx0" brushRef="#br1" timeOffset="-68051.61">25308 10611 36 0,'-7'19'18'0,"-3"3"-12"16,6-13 19-16,-10 4-24 16,-11-4 1-16,-3 7 0 15,3-3 0-15,1 5-3 16,-1-8 1-16,0 2 1 16,4-5 0-16,4-4-2 15,2-3 1-15,5-7-2 16,3 4 1-16,7-12-1 0,7-10 1 15,3-7-1 1,-3 1 0-16,8 6 1 0,-1 0 1 16,3 6 0-16,-3 6 0 15,8 7 0-15,-1 6 0 16,3 6 0-16,-2 7 1 16,-5 9-1-16,1 6 0 15,3-3 0-15,0 6 0 16,4 7 0-16,3 3 0 15,7-7 0-15,4-2 0 0,4-4 1 16,-5-9 0 0,-6-10 0-16,-4-6 1 15,1-9 1 1,-8-13 1-16,-7-9 0 0,-11 3 0 0,1-7-1 16,-15-5 0-16,-13-10-3 15,-15 9 0-15,-7-3-11 16,0-2 0-16,-7 2-3 15,14 9 0-15</inkml:trace>
  <inkml:trace contextRef="#ctx0" brushRef="#br1" timeOffset="-66626.91">20458 11511 44 0,'-4'57'22'0,"-3"2"-18"0,3-53 23 16,1 1-26 0,-4-4 1-16,3 0-1 0,1-6 1 15,-1-13-3-15,1-9 1 16,3-9 1-16,3-1 0 16,4-9-1-16,7 0 1 15,4 10 0-15,3-1 0 16,4 4-1-16,0 6 1 15,-1 3-1-15,1 9 1 16,-4 7-4-16,0 6 1 16,-6 6-8-16,-1 4 1 0,-4-1-5 15,-3 1 1 1</inkml:trace>
  <inkml:trace contextRef="#ctx0" brushRef="#br1" timeOffset="-66208.11">21184 11194 44 0,'14'0'22'0,"-10"-15"-18"0,-4 8 40 16,0 1-42-16,-4 0 0 16,-3 3 0-16,-7 3 0 15,-7 3-3-15,-4 3 0 16,-3 7 2-16,0 9 1 15,0 3-2-15,0 12 0 16,6 7 1-16,5 6 0 16,3 7 0-16,7-7 0 15,7-3-2-15,3-3 1 16,8-6-3-16,6-7 1 0,4-12-7 16,4-10 0-16,3-9-7 15,1-9 0-15</inkml:trace>
  <inkml:trace contextRef="#ctx0" brushRef="#br1" timeOffset="-65893.16">21343 11383 48 0,'-3'28'24'0,"-15"0"-24"15,11-22 40-15,-4 4-39 16,-3 2 1-16,0 10 0 15,0 3 1-15,0 3-4 16,0-2 0-16,-4 2 0 16,4 0 0-16,0-6-7 0,3-6 1 31</inkml:trace>
  <inkml:trace contextRef="#ctx0" brushRef="#br1" timeOffset="-65616.31">21121 11273 25 0,'10'12'12'0,"12"42"10"0,-15-39-4 15,3 7-14-15,1 3 1 0,3 7 3 16,-4 5 1-16,1 1-11 16,3 0 0-16,4 2 6 15,-4 4 0-15,4-6-4 16,-1-4 1-16,-3-8-5 15,-3-11 0-15,3-9-5 16,-3-12 0-16,3-13-4 16,-4-12 0-16</inkml:trace>
  <inkml:trace contextRef="#ctx0" brushRef="#br1" timeOffset="-65523.36">21498 11198 59 0,'43'81'29'0,"17"-6"-38"0,-46-50 59 0,0 13-52 0,0 6 1 16,-7 6-2-16,-7 7 0 16,-7-1-1-16,-7-9 1 15,-4-12-13-15,-3-13 1 16</inkml:trace>
  <inkml:trace contextRef="#ctx0" brushRef="#br1" timeOffset="-65099.86">22327 11659 48 0,'0'0'24'0,"7"-4"-17"0,-7 4 35 16,0 0-41-16,11 0 1 15,10 4 1-15,14 2 0 16,11 3-4-16,4 4 0 16,3-4 1-16,3 1 0 15,-7-4-8-15,-6-3 1 16,-12-6-10-16,-9-7 1 0</inkml:trace>
  <inkml:trace contextRef="#ctx0" brushRef="#br1" timeOffset="-64750.03">22705 11411 36 0,'14'37'18'0,"21"17"-10"16,-21-39 23-16,7 10-26 15,4-3 0-15,-4 7 1 16,8 5 1-16,-5 1-10 16,-6-4 0-16,-8 0 5 15,-10-2 1-15,-7 5-6 0,-10-3 0 16,-11-2-7-16,-8-4 1 16,1-16-5-16,0-9 0 15</inkml:trace>
  <inkml:trace contextRef="#ctx0" brushRef="#br1" timeOffset="-64475.19">22715 11511 41 0,'-10'44'20'0,"3"22"-21"0,7-47 34 0,0 9-34 16,0 6 1-16,0-2-4 16,0 5 0-16,-4-2-3 15,1-7 0-15,-1-9-5 16,4-10 1-16</inkml:trace>
  <inkml:trace contextRef="#ctx0" brushRef="#br1" timeOffset="-63579.08">23432 11336 44 0,'3'31'22'0,"4"-28"-21"0,-7-3 44 0,11 0-43 15,3 0 1-15,0-6 1 16,7-1 1-16,7 4-6 16,4-3 0-16,7 0 4 15,3 0 1-15,8 2-2 16,-5 4 1-16,-2 4-2 16,-8-1 0-16,-7 0 0 0,-10 3 0 15,-8 3-2-15,-10 4 0 16,-7 6-1-16,-7 3 0 15,-3 3 0-15,-8 3 0 16,0 3 0-16,1 4 1 16,-1-13 0-16,4 3 0 15,0 0 0-15,3 6 1 16,0-5-4-16,8-1 1 16,3 0-5-16,7 0 0 15,0-3-8-15,7-7 0 16</inkml:trace>
  <inkml:trace contextRef="#ctx0" brushRef="#br1" timeOffset="-63265.69">23509 11978 51 0,'-3'44'25'0,"10"-22"-29"0,-4-16 45 0,1-2-43 15,3 2 1-15,0 0-23 16,-4-3 0-16,-3 4 23 16,4-1 0-16</inkml:trace>
  <inkml:trace contextRef="#ctx0" brushRef="#br1" timeOffset="-59780.67">19085 12518 44 0,'-7'15'22'0,"18"-8"-12"0,-11-7 22 16,7 0-30-16,3 0 0 0,5 3 1 16,-1-6 1-16,3 0-4 15,4-1 1-15,4 4 3 16,3 0 1-16,-3 4-3 15,-4-1 1-15,-7 0-1 16,-3 6 0-16,-8 4-3 16,-3-1 1-16,-3 4-4 15,-4 0 1-15,-4-4 0 16,-3 1 0-16,0 2-1 16,0 1 1-16,3 3 1 15,1-3 0-15,6-7 1 16,4-3 1-16,0 1 0 15,4 2 0-15,3 0 1 16,0 1 0-16,4 2 1 16,3 1 0-16,3-1 0 15,4 1 1-15,-3 3 0 16,-4-4 0-16,-3 7-1 16,-8 3 0-16,-6-3-1 0,-8 0 1 15,-3-1-2-15,-4 4 0 16,-10-6-4-16,4 0 1 15,-1-4-9-15,4-2 1 16,3-1-6-16,4-3 0 16</inkml:trace>
  <inkml:trace contextRef="#ctx0" brushRef="#br1" timeOffset="-59172.36">19607 12722 43 0,'4'40'21'0,"-11"-46"-15"15,7 9 34-15,0 3-37 16,-4 4 0-16,-6 2 0 15,-1 7 0-15,-6 9-5 16,-1-2 1-16,-3-5 1 16,0 1 1-16,3 4-5 15,0-8 1-15,4-2-7 0,7-10 1 16,4-12-7-16,3 0 1 16</inkml:trace>
  <inkml:trace contextRef="#ctx0" brushRef="#br1" timeOffset="-59103.94">19456 12737 39 0,'24'19'19'0,"5"31"-14"0,-19-34 31 0,1 0-33 16,-1 6 0-16,1-1 1 15,0-2 1-15,3 3-7 16,0 3 1-16,0 0 2 15,-4-3 1-15,1-3-5 16,0-9 0-16,3-10-7 16,-7-10 0-16,3-5-4 15,-3-7 0-15</inkml:trace>
  <inkml:trace contextRef="#ctx0" brushRef="#br1" timeOffset="-58923.04">19780 12794 44 0,'-7'12'22'0,"14"-6"-19"15,-3-6 41-15,-1 0-41 0,4 4 0 16,7-1 0-16,4 0 1 15,10 0-6-15,1 0 0 16,2-3 1-16,5 0 1 16,-12 0-10-16,-3 0 1 15,-6-9-7-15,-8-4 1 16</inkml:trace>
  <inkml:trace contextRef="#ctx0" brushRef="#br1" timeOffset="-58481.51">19900 12722 47 0,'7'53'23'16,"0"-37"-23"-16,-3-4 40 0,-4 16-40 15,0 1 1-15,-4-4-1 16,-3 9 1-16,0 4-3 15,0-7 0-15,4-3-7 16,-1-6 1-16,1-12-6 16,3-7 0-16</inkml:trace>
  <inkml:trace contextRef="#ctx0" brushRef="#br1" timeOffset="-55606.29">20525 12505 29 0,'-4'25'14'0,"-14"-6"-8"0,11-13 14 0,-3 4-20 16,-8-1 1-16,1 4-1 16,-12 6 1-16,5-1-2 15,-5 4 1-15,1 0 1 16,0 10 0-16,3 5-1 15,4 7 1-15,11-3 1 16,2 3 0-16,8-3 0 16,4-7 1-16,10-9 1 15,4-3 0-15,3-9 0 16,0-13 0-16,0-3-2 16,0-7 1-16,-3 7-1 15,0-6 0-15,-8-1-2 16,1 1 1-16,-8 2-1 15,-3 1 1-15,-7 6-1 16,-7 3 1-16,-3 0-2 16,-8 1 1-16,-7 5-3 0,-3 4 1 15,3 2-5-15,4-2 1 16,0 6-8-16,-1-7 0 16</inkml:trace>
  <inkml:trace contextRef="#ctx0" brushRef="#br1" timeOffset="-55156.89">19064 13305 35 0,'-10'9'17'0,"10"4"-2"15,0-13 25-15,0 0-35 16,7 0 0-16,3-3 6 0,15-1 0 16,7 4-12-16,17-6 0 15,22 3 8-15,6 6 1 16,29 3-3-16,25 4 1 16,3 2-5-16,7-2 1 15,-4-4-3-15,-10-6 0 16,-10-3-4-16,-19 3 1 15,-16 0-7-15,-12 3 0 16,-20 0-10-16,-29 7 1 16</inkml:trace>
  <inkml:trace contextRef="#ctx0" brushRef="#br1" timeOffset="-53536.95">19011 13273 27 0,'-7'16'13'0,"7"-6"-2"0,4-7 14 16,-4 0-23 0,3 0 1-16,1-3 1 15,3 0 1-15,0-3-5 0,7 0 1 16,11 6 4-16,13 3 0 15,15-9 0 1,25 3 0-16,0 3-1 0,13 0 0 16,12 0-2-16,2 0 0 15,5-3-2-15,-15-3 1 16,0 6-1-16,1-6 0 16,-8 0-1-16,0 3 0 15,-3-9-2-15,-11 3 1 16,-14-1-4-16,-11 7 0 0,-21 0-7 15,-17 3 1 1</inkml:trace>
  <inkml:trace contextRef="#ctx0" brushRef="#br1" timeOffset="-53064.69">19516 13631 44 0,'-7'31'22'0,"-22"4"-24"0,15-20 31 0,-7 4-30 16,-14 6 1-16,0 4 0 15,-8-1 0-15,-3 3 0 16,1 4 0-16,6-1-2 16,7-2 1-16,7-7-7 15,4-7 1-15,11-11-5 16,2-10 1-16</inkml:trace>
  <inkml:trace contextRef="#ctx0" brushRef="#br1" timeOffset="-52821.83">19135 13618 36 0,'10'41'18'0,"-6"9"-17"0,3-34 32 15,3 9-31-15,1 0 0 16,0 10 2-16,3 2 0 16,3 7-5-16,5-3 0 15,6-13 4-15,0 0 0 16,0 1-5-16,-3-7 1 16,-4-7-12-16,-7-8 0 15</inkml:trace>
  <inkml:trace contextRef="#ctx0" brushRef="#br1" timeOffset="-52213.62">19639 13857 34 0,'0'0'17'0,"0"3"-14"0,0 0 19 0,0-3-23 16,4 0 0-16,3-3-1 15,0 6 1-15,0-3 2 16,3 0 1-16,5 3 1 15,2 0 0-15,4-3 2 16,4 3 0-16,10-6 0 16,8 6 1-16,6-3-2 15,0 0 1-15,-3-6-5 16,-7 3 1-16,-11-6-8 16,-3-1 1-16,-11 1-8 15,-7-1 0-15</inkml:trace>
  <inkml:trace contextRef="#ctx0" brushRef="#br1" timeOffset="-51943.38">20274 13549 34 0,'0'4'17'0,"-14"14"-11"0,11-2 23 0,-5 0-26 0,1 9 0 0,-3 6 3 15,-1 16 0-15,4 3-8 16,0 7 1-16,4-4 2 16,-1 0 1-16,4-2-9 15,0-4 0-15,0-22-7 16,-3-10 1-16</inkml:trace>
  <inkml:trace contextRef="#ctx0" brushRef="#br1" timeOffset="-50758.02">19029 13320 33 0,'3'-6'16'0,"29"19"-6"0,-11-16 16 16,11 3-20-16,14-4 0 0,17 4 3 16,19-3 0-1,2 3-11-15,19 0 0 0,6 0 8 16,7 0 0-16,-6-3-4 16,10-3 1-16,-4-3-2 15,7-1 1-15,-10 1-3 16,-7 2 1-16,0 4-1 15,-14 3 0-15,-15-6-3 16,-17 0 0-16,-17 0-10 16,-19 2 0-16,-24 4-2 15,-7 0 0-15</inkml:trace>
  <inkml:trace contextRef="#ctx0" brushRef="#br1" timeOffset="-49241.41">18951 13320 23 0,'11'10'11'0,"6"-7"-5"0,-9 0 11 16,2 0-14-16,1 0 0 16,6-3 1-16,12-3 1 15,9-3-6-15,1 0 1 16,14-4 4-16,11 1 0 0,6 0-2 16,8 2 1-16,17 7-1 15,7 7 1-15,15-7-2 16,-11 6 1-16,10 0-1 15,-3 0 0-15,3-3-1 16,1 1 0-16,-15-1-1 16,7-3 0-1,11 0-11 1,-32-3 1-16</inkml:trace>
  <inkml:trace contextRef="#ctx0" brushRef="#br2" timeOffset="-37574.99">25682 10341 11 0,'-3'0'5'0,"-22"-18"2"0,21 11 6 0,-3 1-11 16,-3-6 0-16,-4-4 2 15,-4-3 0-15,-10-3-5 16,-7 3 0-16,-4-3 4 16,-4-3 0-16,-6-3-1 15,0-3 0-15,-4 6 0 16,7 3 0-16,0-3 0 16,-3 3 0-16,-4 0 0 15,-4 0 0-15,1 3-1 16,-1 3 1-16,-3 10-2 15,-3-3 1-15,3-4-1 16,7 10 1-16,4 3-1 0,-4 0 1 16,0 3-1-1,0 10 0-15,-4-1 0 0,8 1 1 16,0-4-1-16,-1-3 1 16,-3 4-2-16,4-1 1 15,7 4 0-15,3-1 0 16,4 1 0-16,-1-1 0 15,1 4 0-15,-4 0 0 16,-3-1 0-16,0 4 0 16,-1-3 0-16,4-4 1 15,4 1-1-15,0-4 0 16,0 4 0-16,3-1 0 0,0 4 0 16,4 0 0-16,0 3 0 15,3-1 1-15,4 1-1 16,0 0 0-16,3 0 0 15,0 0 0-15,1-1 0 16,-1 4 0-16,4 0-1 16,0 3 1-16,0 4-1 15,3-1 1-15,1 3-1 16,2 4 0-16,1-1 0 16,0 1 1-16,4-10-1 15,-1 0 1-15,4 3-1 16,4 0 1-16,3 7-1 15,3-7 1-15,5 0 0 16,-1 1 0-16,7-1 0 16,7 3 0-16,4 0 0 15,3 1 1-15,0-1-1 0,1-6 1 16,6 3 0-16,7-6 0 16,4 0-1-16,4-3 0 15,-4 0 0-15,3 0 1 16,8 0-1-16,-11-1 0 15,-4 1 0-15,-3 0 0 16,0-3 0-16,-4-1 1 16,0-5-1-16,4-1 0 15,0-6 0-15,0 7 0 16,-4-4-1-16,11 3 1 0,7 4 0 16,-3 0 0-16,-1 2-1 15,0-8 1-15,1-1 0 16,-4 0 0-16,0 0-1 15,-4-6 1-15,-3-3 0 16,-4 0 0-16,8-3 0 16,3 0 0-16,0-1 0 15,3-2 0-15,4-4-1 16,0 1 1-16,0-7 0 16,-4-9 0-16,-6 0-1 15,-4-10 1-15,-1-6-1 16,-2-3 1-16,-1-3 0 15,-3-4 0-15,-4 4 0 16,-3 3 0-16,0 3 0 16,-4-3 0-16,-7 0 0 15,-7 0 1-15,-10 3-1 0,-15-6 1 16,-21-3-1-16,-6-4 1 16,-12-2-3-16,-17-7 0 15,-14-9-7-15,-18-10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2-10T19:19:03.70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86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2-10T19:20:51.070"/>
    </inkml:context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24483 9780 13 0,'0'-3'6'0,"3"0"1"0,-3 3 7 15,0 0-13-15,0-6 0 0,0 6 1 16,0 0 1-16,0 0-3 15,0 0 1-15,0 0 3 16,4 0 0-16,-4 3 0 16,3 0 0-16,1 3-1 15,-4 4 1-15,3-1-1 16,1 0 1-16,-1 4-2 16,1 3 0-16,0 2-1 15,-1 1 1-15,1 0-1 16,-1 0 0-16,4-3 0 15,-3-7 0-15,-4 0-1 16,3-2 1-16,-3-1 1 16,7-3 1-16,0 0 0 15,7-12 0-15,1-16 0 16,2-7 1-16,8-15-1 16,3-9 1-16,11-13-5 15,3 3 0-15,4 3-13 0,-4-3 0 16</inkml:trace>
  <inkml:trace contextRef="#ctx0" brushRef="#br0" timeOffset="7144.88">3298 545 26 0,'0'0'13'0,"11"10"-4"0,-11-10 14 0,0 9-22 16,0 7 1-16,4 3 1 15,-4-1 0-15,0 7-3 16,-4 4 0 0,-7 58 0-1,1 11 1-15,-8-7-5 16,8-4 1-16,-1-2-8 15,1-13 1-15</inkml:trace>
  <inkml:trace contextRef="#ctx0" brushRef="#br0" timeOffset="7820.98">3556 831 40 0,'11'15'20'0,"-8"23"-21"0,4-29 35 16,-14 1-34-16,4 5 1 15,-8 14 0-15,-7-1 1 16,-3-9-2-16,-7-1 0 16,-4 4 0-16,4-3 1 15,7-6-1-15,0-1 0 16,3-2-1-16,0-1 0 15,4-9 0-15,7 0 0 16,-10 0-1-16,6-9 1 0,7 9 0 16,4 0 1-16,0-10-1 15,0 4 1-15,11 0-1 16,3 6 1-16,0 0 1 16,7 6 0-16,-6-6-1 15,9 6 0-15,-10 7 0 16,4 6 1-16,0 6-1 15,-8 0 0-15,11-6 0 16,-10-7 0-16,7 4 0 16,-8 0 0-16,4 2 0 15,4-8 0-15,-7-4 0 16,6-6 1-16,-6 0 0 16,-1 0 0-16,8-6 0 15,3-4 1-15,0-8-1 16,-3-1 1-16,-4-13-1 15,4 14 1-15,-1 5-1 16,-6-3 0-16,0-2-1 0,-1-1 1 16,-10 3-3-16,0 7 0 15,0 2-1-15,-10 14 1 16,2-7-2-16,5 3 0 16,-8 6-1-16,4 13 0 15,0 0 1-15,4 9 1 16,3-9 1-16,10 10 0 15,1-10 2-15,17 3 0 16,-7-10 1-16,7-5 1 0,4-10-5 16,0 0 1-16,7 0-6 15,-4 0 0-15</inkml:trace>
  <inkml:trace contextRef="#ctx0" brushRef="#br0" timeOffset="8182.71">4456 1053 30 0,'-4'3'15'0,"-3"7"-5"0,7-4 22 15,-11-12-31-15,1 12 0 16,-1 0 1-16,-17 16 0 16,-4 13-3-16,-3-7 1 15,3 25 1-15,1 7 0 16,2-4-1-16,-2 13 0 15,9-22-4-15,5-3 1 16,6-9-9-16,1-10 1 16,-1-13-1-16,-3-15 1 15</inkml:trace>
  <inkml:trace contextRef="#ctx0" brushRef="#br0" timeOffset="8348.33">4015 1044 34 0,'24'9'17'0,"5"35"-17"16,-22-34 33-16,3 8-34 15,1 7 1-15,-8-3-4 16,8 0 1-16,-4 7-6 16,4-11 1-16</inkml:trace>
  <inkml:trace contextRef="#ctx0" brushRef="#br0" timeOffset="8664.28">4717 1025 47 0,'7'41'23'0,"-7"-19"-30"0,0-22 41 0,0-10-34 15,0 10 1-15,0-6-3 16,0 0 1-16,0 12-7 15,3-3 0-15,1-6-4 16,-1-6 1-16</inkml:trace>
  <inkml:trace contextRef="#ctx0" brushRef="#br0" timeOffset="8841.12">4713 1266 34 0,'0'0'17'0,"11"0"-28"0,-11 0 28 16,0-9-31-16,0-3 0 16</inkml:trace>
  <inkml:trace contextRef="#ctx0" brushRef="#br0" timeOffset="15822.25">5373 1599 38 0,'-4'6'19'0,"-3"13"-10"15,7-19 19-15,0 0-26 16,7-9 0-16,-3-13 2 16,6 0 1-16,8-13-5 15,-7 10 0-15,10-31 3 16,3 2 1-16,1-18-2 16,3 13 1-16,-6-7-3 15,-1-13 1-15,0 7-2 16,4-9 0-16,-11 27-1 15,0 1 0-15,0 9 0 16,-3 10 1-16,-1 15-1 16,1 9 0-16,-1 1-1 15,-3 18 1-15,-3 13-1 0,-1 13 1 16,8 15-1-16,-8 3 0 16,8 10 3-16,0-6 1 15,-4 21 1-15,0-3 1 16,3 0-1-16,1-2 1 15,-8-17-2-15,5-6 0 16,-5-12-5-16,4-13 1 16,-7-6-5-16,4-10 0 15,-4-6-6-15,-4-6 1 16</inkml:trace>
  <inkml:trace contextRef="#ctx0" brushRef="#br0" timeOffset="16035.57">5570 1420 55 0,'32'-19'27'0,"63"-25"-33"15,-70 19 54-15,10 13-52 16,1-4 1-16,2-3-16 15,1 0 1-15,-3 4 13 16,-1-1 1-16</inkml:trace>
  <inkml:trace contextRef="#ctx0" brushRef="#br0" timeOffset="16932.84">6336 1163 42 0,'14'9'21'0,"-3"-9"-14"16,-11 7 33-16,0 2-39 16,-4-3 1-16,-3 7-2 15,-7 3 0-15,-7-4-4 16,-4 10 1-16,0 6-5 15,-3-3 1-15,0 4-5 16,3-7 1-16,8 3 0 16,-5 0 1-16,12 0 4 15,3-13 1-15,7 4 8 16,0-7 0-16,10 4 4 16,12-7 1-16,2 1 2 0,8-7 0 15,-7 0-2-15,-1 0 0 16,-10 0-4-16,4 0 1 15,-14 9-5-15,-4 10 1 16,-11 0-10-16,-10 6 1 16,-7 3-6-16,3 0 1 15</inkml:trace>
  <inkml:trace contextRef="#ctx0" brushRef="#br0" timeOffset="17340.32">7803 1223 44 0,'-21'-10'22'0,"4"10"-17"0,13 3 40 16,-3 4-43-16,-4 2 0 15,-3 10-1-15,-3 6 1 16,-11 9-4-16,-4 7 0 16,0 9-1-16,0-3 0 15,8 4-6-15,2-11 0 16,1 1-6-16,4-6 0 16</inkml:trace>
  <inkml:trace contextRef="#ctx0" brushRef="#br0" timeOffset="17580.16">7511 1367 24 0,'28'53'12'0,"42"-6"3"0,-45-22 13 0,7 3-26 16,3-2 0-16,4 2 0 16,-4 3 0-16,-3-3-7 15,-4 1 1-15,-3-4-6 16,-11-16 1-16</inkml:trace>
  <inkml:trace contextRef="#ctx0" brushRef="#br0" timeOffset="17912.28">8290 1536 49 0,'-3'6'24'0,"6"-2"-22"0,4-4 44 0,-3 0-43 15,6 0 0-15,8 0 0 16,10-7 1-16,8-2-6 16,6-4 0-16,4-2 1 15,0 2 0-15,-4-3-5 16,7 7 0-16,-6 3-11 15,-8 3 1-15,-3-7 0 16,-4 1 0-16</inkml:trace>
  <inkml:trace contextRef="#ctx0" brushRef="#br0" timeOffset="18269.68">8777 1257 31 0,'-7'3'15'0,"4"22"-9"0,10-22 28 16,-4 4-31-16,1 2 1 15,-1-6 3-15,4 4 0 0,0 2-8 16,4 0 0-16,3 1 6 16,4 5 1-16,-1-5-3 15,1 5 1-15,-4-2-3 16,-3 12 0-16,-8 0-2 16,-6 13 0-16,-8-4-3 15,-7-15 0-15,1 6-6 16,-8-12 1-16,0 2-6 15,1-5 0-15</inkml:trace>
  <inkml:trace contextRef="#ctx0" brushRef="#br0" timeOffset="18497.9">8714 1382 37 0,'3'19'18'0,"18"25"-7"0,-14-41 27 16,4 13-38-16,0 9 1 16,-1 3-6-16,1-3 0 15,-1-6-6-15,1 0 1 16</inkml:trace>
  <inkml:trace contextRef="#ctx0" brushRef="#br0" timeOffset="19413.8">9433 1382 41 0,'4'10'20'0,"24"-10"-10"0,-17 0 27 0,3 0-36 16,7 0 1-16,4-6 0 16,3 2 1-16,4-2-4 15,-4 6 0-15,4-6-1 16,-1 9 0-16,-2-3-9 15,-5 3 0-15,-6-12-4 16,-1-1 1-16</inkml:trace>
  <inkml:trace contextRef="#ctx0" brushRef="#br0" timeOffset="19622.21">9589 1285 37 0,'-4'29'18'0,"8"39"-21"0,-1-55 32 15,1 6-30-15,3 6 1 16,-4 3-6-16,4 4 1 16,-3-20-2-16,-4-3 0 15</inkml:trace>
  <inkml:trace contextRef="#ctx0" brushRef="#br0" timeOffset="19907.4">9405 1718 42 0,'14'16'21'0,"14"-10"-13"16,-13-12 36-16,6 3-42 15,7-13 0-15,7 0-1 16,0 4 1-16,8 2-9 15,6 1 1-15,1-1-8 0,-5 7 0 16</inkml:trace>
  <inkml:trace contextRef="#ctx0" brushRef="#br0" timeOffset="20536.66">10396 1624 49 0,'-7'-6'24'0,"-35"31"-29"16,31-25 36-16,-3 3-30 16,-3 3 0-16,-1-6 0 15,0 0 1-15,1-6-2 16,3 3 0-16,0-7 0 16,3 13 1-16,0-6-2 15,4-3 0-15,4-3 0 16,6-10 0-16,4 3-1 15,0 4 0-15,4-4 1 16,3 3 0-16,7 7 1 0,4 0 0 16,3 6 0-16,0 6 0 15,1 0-1-15,-1 13 0 16,7-9-1 0,-3 2 1-16,0 7 0 0,3 3 0 15,0 6 0-15,0-3 0 16,-3 3 1-16,0-2 0 15,-7-8 2-15,-4-8 0 16,4-10 2-16,-4-10 1 16,0 1 0-16,-4-13 1 15,1 0-1-15,-4 6 1 0,-3 7-3 16,-8-7 0-16,-3-6-3 16,-7 4 1-16,-7-8-2 15,0-2 0-15,-7 3-2 16,-7 6 0-16,-4 4-4 15,-3 12 1-15,-1-4-10 16,5 14 1-16</inkml:trace>
  <inkml:trace contextRef="#ctx0" brushRef="#br0" timeOffset="20930.32">11141 1677 61 0,'28'10'30'0,"21"8"-33"0,-35-8 53 0,1 6-49 16,-1 2 1-16,-4 1-4 15,-6 6 1-15,-8 13-4 16,-10-4 0-16,-7 4-12 16,-7-3 0-16</inkml:trace>
  <inkml:trace contextRef="#ctx0" brushRef="#br0" timeOffset="21739.5">13060 991 22 0,'3'-19'11'0,"4"19"11"0,-7 0-1 0,0 0-14 16,4 3 0-16,-4 3 3 15,0 4 1-15,3-1-15 16,5 10 1-16,-5-10 8 16,1 10 1-16,3 6-5 15,-7 10 0-15,3-1-2 16,1-6 0-16,3 0-5 16,0 1 1-16,3-4-10 15,5-19 1-15</inkml:trace>
  <inkml:trace contextRef="#ctx0" brushRef="#br0" timeOffset="22008.88">13508 1044 43 0,'0'19'21'0,"-4"-16"-20"0,1 3 31 15,-8 10-31-15,-6 12 1 16,-12 0 0-16,-9 16 0 16,-1 0-3-16,-7 12 0 15,0 13 0-15,0-6 1 16,0 16-3-16,8-7 1 16,6 0-4-16,4-10 1 15,6-8-5-15,5-10 0 16,3-13-2-16,3-15 1 15</inkml:trace>
  <inkml:trace contextRef="#ctx0" brushRef="#br0" timeOffset="22294.98">13494 1489 46 0,'-14'47'23'0,"-22"22"-33"16,26-59 48-16,-15 2-39 15,4 7 1-15,0 3-2 0,0 0 1 16,3-3-2-16,4-4 1 15,3 1-9-15,4-13 0 16,4-6-1-16,3-13 0 16</inkml:trace>
  <inkml:trace contextRef="#ctx0" brushRef="#br0" timeOffset="22489.6">13286 1536 36 0,'21'63'18'0,"28"-35"-17"16,-31-19 36-16,3 7-33 16,11 3 1-16,-11 0 2 15,0 6 0-15,4-6-11 16,3-4 1-16,-3-5 0 16,-8-1 0-16,1-3-11 15,-4 4 1-15</inkml:trace>
  <inkml:trace contextRef="#ctx0" brushRef="#br0" timeOffset="23238.47">14076 1483 39 0,'-7'0'19'0,"10"0"-9"0,-3 0 27 15,4 0-34-15,6 3 1 16,5 0 1-16,6 0 1 0,7 4-7 15,11 2 0-15,7 0 5 16,14-9 0-16,7 10-2 16,14-10 0-16,0 0-2 15,7-10 0 1,0 1-3-16,-7 0 0 0,-10-7-6 16,-11-3 0-16,-7 10-8 15,-18-7 1-15</inkml:trace>
  <inkml:trace contextRef="#ctx0" brushRef="#br0" timeOffset="23615.91">14965 1270 36 0,'3'-4'18'0,"8"-2"-12"0,-8 6 23 16,5 6-27-16,-1-2 0 15,3 2 3-15,4 3 1 16,7-6-6-16,4 13 1 15,0-13 4-15,7 10 1 0,3-4-1 16,4 1 0-16,-4 8-3 16,-7-8 1-16,-3 5-4 15,-11 4 1-15,-10 6-5 16,-12 22 1-16,-9-12-5 16,-4 3 0-16,-11-1-8 15,-14-2 1-15</inkml:trace>
  <inkml:trace contextRef="#ctx0" brushRef="#br0" timeOffset="23857.77">14968 1266 26 0,'11'13'13'0,"14"56"3"0,-18-56 14 16,0 12-29-16,3 9 1 15,4 13-1-15,1-6 1 16,-1-3-8-16,0-4 1 16,-4 1-6-16,-3-17 1 15</inkml:trace>
  <inkml:trace contextRef="#ctx0" brushRef="#br0" timeOffset="24561.24">16411 1464 34 0,'11'-9'17'0,"14"-23"-11"0,-22 23 26 16,-3-1-28-16,-3 1 1 0,-8-4 0 15,-10 4 0-15,-4 3-9 16,-3-4 1-16,-7 10 3 16,-8 0 0-16,-3 10-3 15,-3-1 0-15,3 7-2 16,0 3 0-16,0 18 0 15,8-2 0-15,9 9-1 16,12 3 0-16,6 6 0 16,15 7 1-16,10 2 3 15,10-8 1-15,12-7 4 16,6-13 0-16,7-9 5 16,8-15 0-16,10-20 2 15,4-12 0-15,-1-9-3 16,-6-10 1-16,-15 10-4 15,-14-22 0-15,-10 9-4 16,-14-10 0-16,-11 1-9 0,-11 0 1 16,-17-10-7-16,-1 10 1 15</inkml:trace>
  <inkml:trace contextRef="#ctx0" brushRef="#br0" timeOffset="27970.3">18045 956 29 0,'7'-19'14'0,"-7"66"2"15,0-40 14-15,0 2-28 16,0 0 1-16,-4 1 2 15,4-4 0-15,-3-6-6 16,3 9 1-16,-4-5 3 16,4 5 0-16,0-3-2 15,4-15 1-15,3 21-6 16,-4-2 0-16,4-10-10 16,4-3 0-16</inkml:trace>
  <inkml:trace contextRef="#ctx0" brushRef="#br0" timeOffset="28254.85">18355 843 39 0,'7'50'19'0,"-3"-34"-14"0,-4-16 25 0,0 0-29 15,0 0 1-15,0 0-1 16,0 0 1-16,0 0-4 16,0 0 1-16,3 0-3 15,1-6 1-15,-1-4-9 16,1-5 0-16</inkml:trace>
  <inkml:trace contextRef="#ctx0" brushRef="#br0" timeOffset="28675.68">18045 1260 46 0,'7'16'23'0,"7"-26"-21"0,-11 10 39 0,1 4-40 16,3 2 0-16,0 3 0 16,0 1 1-16,0 2-3 15,4 1 1-15,-1 6 1 16,4-7 0-16,4 4 0 16,3-7 1-16,7 1-1 15,8-20 1-15,6-9-1 16,0-9 1-16,-6-16-2 15,-8 0 1-15,-4-3-7 16,1 16 0-16,-4-7-10 16,-7 1 0-16</inkml:trace>
  <inkml:trace contextRef="#ctx0" brushRef="#br0" timeOffset="29305.29">18630 918 32 0,'18'-25'16'0,"17"-37"-6"0,-28 43 16 0,-3-6-24 16,-4-4 1-16,0 1 2 16,-7-6 1-16,-7-1-7 15,-8 7 0-15,-6 3 4 16,-4 6 1-16,-10 0-3 15,-14 10 1-15,-15 9-3 16,4 9 0-16,-4 10-2 16,1 6 1-16,10 3-2 15,0 16 0-15,4 0-2 16,-1-3 1-16,1 9 0 16,6 7 1-16,8-7-1 0,3 3 1 15,7 4 1 1,11 5 0-16,11 10 3 15,10 1 0-15,14-4 3 0,14-7 0 16,4-12 2-16,3-12 1 16,11-13 1-16,17-15 1 15,8-10-1-15,14-16 1 16,-1-3-3-16,11-9 0 16,4-13-4-16,-3 13 1 15,-15-16-4-15,-14 0 0 16,-14-3-2-16,-15 12 1 15,-9-2-2-15,-15-7 1 0,-7 3-3 16,-7-6 0-16,-7 0-5 16,-7-12 0-16</inkml:trace>
  <inkml:trace contextRef="#ctx0" brushRef="#br0" timeOffset="30868.12">19226 11728 40 0,'4'3'20'0,"-8"-3"-15"0,4 0 20 16,0 0-25-16,0 0 0 0,0 0-1 15,4-7 1-15,-4 7-1 16,3-6 1-16,-3 6-7 16,4-6 0-16,0-4-4 15,6 4 0-15</inkml:trace>
  <inkml:trace contextRef="#ctx0" brushRef="#br0" timeOffset="31166.05">19463 11671 43 0,'-4'13'21'0,"4"-17"-27"0,0 4 40 16,0 0-33-16,0 0 0 15,0 0-1-15,0 0 1 16,4 0-4-16,-1 0 0 15,4-3-8-15,-3-3 1 16,-4 6-2-16,0 0 0 16</inkml:trace>
  <inkml:trace contextRef="#ctx0" brushRef="#br0" timeOffset="31784.02">19244 11997 35 0,'0'3'17'0,"4"0"-18"0,-4-3 34 16,0 0-33-16,7 0 1 15,-7 0 0-15,3-6 1 16,1 3-2-16,3-3 1 16,0 3 0-16,0-4 1 15,3-2 0-15,1 0 1 0,3-1-2 16,0-2 0-16,-3 2-1 16,-1 1 1-16,1-1-1 15,-4 7 0-15,0 3-2 16,0 0 1-16,0 3-1 15,0 7 1-15,0-1-1 16,4-3 0-16,-4 4 0 16,7 2 1-16,-7 1 0 15,4-4 1-15,-4 1 0 16,3 2 1-16,1-2 0 16,0-4 0-16,-1 0-1 15,1-3 1-15,-1 1-1 16,1-4 0-16,-1-7-4 15,-3 1 1-15,1-3-9 16,-5-7 1-16</inkml:trace>
  <inkml:trace contextRef="#ctx0" brushRef="#br0" timeOffset="32488.62">19749 11693 27 0,'3'-22'13'0,"1"3"-5"0,-1 10 14 16,-3-4-20-16,0-9 1 16,0 0 3-16,0 0 0 15,-7 0-6-15,0 4 0 16,-4-4 5-16,1 3 0 0,-4 3-2 16,-4 4 1-16,-3 2-2 15,0-2 0-15,-7 5-3 16,-8 4 1-16,-6 3-2 15,-4 3 0-15,0 1-2 16,-3-1 1-16,6 3-2 16,1 3 0-16,0 4-2 15,3 3 0-15,4 6-1 16,3 0 1-16,0-1-2 16,8 1 0-16,-1-3 1 15,4-3 0-15</inkml:trace>
  <inkml:trace contextRef="#ctx0" brushRef="#br0" timeOffset="32834.07">19015 12192 25 0,'21'25'12'0,"7"3"-10"0,-14-22 26 16,7 0-26-16,8 4 0 15,-1-4 1-15,4 0 0 16,3-2-3-16,4-4 0 16,3 0 4-16,4-4 0 15,-4-2 0-15,4-3 0 16,-11-1 0-16,1 1 1 16,-1 0-2-16,0-1 0 0,0-12-2 15,-3 0 1-15,0-9-2 16,-4-4 1-16,0 1-2 15,-6-4 1-15,-1-3-1 16,-4 10 1-16,-3 0-1 16,1-54-7-1,-19 38 2-15,1 0-8 16,-15-3 1-16</inkml:trace>
  <inkml:trace contextRef="#ctx0" brushRef="#br0" timeOffset="38028.17">12728 806 30 0,'0'9'15'0,"7"16"-5"16,-3-19 16-16,-1 7-25 15,1 2 1-15,-1 20 0 16,1-4 0-16,-4 1-3 16,-4 21 0-16,1 0 2 15,-4 23 0-15,0 21-2 0,0-9 1 16,0 18-2-16,0 10 1 16,0 10-2-16,-1-20 1 15,1 1-1-15,0-7 0 16,0-21-1-16,-3-7 0 15,-4-10-6-15,3-14 1 16</inkml:trace>
  <inkml:trace contextRef="#ctx0" brushRef="#br0" timeOffset="39273.89">12792 589 18 0,'7'19'9'0,"10"-3"-4"0,-13-16 10 16,10 3-15-16,4 3 0 15,-1-6 1-15,5 3 0 16,-1 3 0-16,3 4 1 16,5-7 1-16,6 3 1 15,7 4 0-15,4-4 1 16,7-6 0-16,10 0 0 16,8-6-2-16,0-4 0 15,20 1-1-15,15-1 0 0,11 1-1 16,-5 3 1-16,12 3 0 15,10-7 1-15,0 4-1 16,-3-3 1-16,6-10-3 16,8 3 1-16,-4 7-2 15,11-10 1-15,3 19-3 16,4-6 1-16,-8-4 0 16,4-2 0-16,-3 5 1 15,-7 7 0-15,-18 0 1 16,-4 7 0-16,-6 2 0 15,-4-18 1-15,-4 9-1 16,-7 0 1-16,-17 0-2 16,-4 3 1-16,-7 3 0 15,-3-3 0-15,-8 7-1 0,-10 5 1 16,0 1-1 0,-11 3 1-16,-6 9-1 0,-8-12 1 15,-3 12-1-15,-8 6 1 16,-3 10-1-16,-3 3 1 15,-4 0-1-15,-4 3 0 16,1-2 0-16,-4 5 0 16,0 6 0-16,0-5 1 15,0 8 0-15,4 11 0 16,-1-8 0-16,4 4 1 16,-3-6-1-16,3 0 1 0,-4 0-1 15,1-7 0-15,-4 10 0 16,0 6 1-16,-4-9 0 15,1-1 0-15,-4 1 0 16,-4-16 0-16,0 3 0 16,-3-6 1-16,0 6-1 15,-3-6 0-15,-8-3-2 16,-7-10 1-16,-7 1 0 16,1-1 0-16,-8 1-1 15,-4-11 1-15,-6 5-1 16,-4-1 1-16,-7-10-1 15,-7-2 1-15,3-4-1 16,-6 1 1-16,-12-4 0 16,-6-6 0-16,-7 0 0 15,0-6 0-15,-1-4 0 16,-10 1 0-16,0-1 0 0,-3 1 0 16,10 0 0-16,-7 2 0 15,0-2 0-15,-6-4 0 16,-1-5 0-16,7 2 1 15,-11 0-1-15,4 4 0 16,-7-1 0-16,11 1 0 16,-11-4 0-16,0 3 0 15,-4-2 0-15,8 5 0 16,-4 1 0-16,-7-1 0 16,0 1-1-16,3 9 1 15,11-6-1-15,7 3 0 16,0 6-7-16,8 3 0 0,-1-3-3 15,0 3 0-15</inkml:trace>
  <inkml:trace contextRef="#ctx0" brushRef="#br1" timeOffset="49362.88">19498 13430 13 0,'-3'-3'6'0,"-5"-6"-2"0,8 6 7 16,-3-1-9-16,-1 1 0 15,1-3 1-15,-1 3 1 16,1 0-5-16,-4 0 1 16,0 3 3-16,0 0 1 15,0 0-2-15,-4 0 1 16,4 3-1-16,0 0 0 15,-4 0-2-15,1 3 1 16,-1-3-2-16,1 1 1 16,-1-1 0-16,-3-3 0 0,3 0-1 15,-3 0 1-15,0 3-1 16,0 0 1-16,0 0-1 16,3 3 1-16,-3-2-1 15,0-1 1 1,-4 3-1-1,1 3 1-15,-1-2-1 16,0 2 1-16,1-3-1 16,3 1 1-16,0-1-1 15,0-3 0-15,3 6 0 16,0-2 1-16,1 5-2 16,3-2 1-16,0-1-1 15,0 0 0-15,0 4 1 16,-1-4 0-16,1 1 0 15,0-1 1-15,0 4 0 16,0-1 0-16,0-2 1 0,0-1 0 16,0 0-1-16,0-2 0 15,4 2 0-15,-5 1 0 16,5-4 0-16,-1 3 1 16,1 4-1-16,-1-4 0 15,1 1 0-15,-1-1 0 16,4 4 0-16,-3-4 0 15,-1 4-1-15,1 2 1 16,-1-2 0-16,1-1 0 16,-1 4 0-16,-3-7 0 15,4 1 0-15,-1-1 0 0,4 1 0 16,0-1 0-16,0 0 0 16,-4 1 0-16,4 2-1 15,0 1 1-15,0-1 0 16,0-2 0-16,0 2-1 15,0 1 1-15,4-1-1 16,0 1 1-16,-4 0-1 16,3 2 1-16,4-2-1 15,-3-1 1-15,-1-5 0 16,1 2 1-16,-1-6-1 16,1 3 1-16,-1 1 0 15,1-1 0-15,3 0 0 16,0 4 0-16,0-1 0 15,0 0 0-15,0 4 0 16,0-4 1-16,0 4-1 16,0-7 0-16,0-3 0 0,0 4 1 15,0-1 0-15,0-3 0 16,4 3-1-16,0-3 0 16,-1 7 0-16,1-7 0 15,-4 0-1-15,3 3 0 16,1-2 0-16,0-1 0 15,-1 0 1-15,1-3 0 16,3 0 0-16,0-3 1 16,0 0-1-16,0-1 1 15,0 1-1-15,-3-3 1 0,0 3-2 16,3 0 1-16,-4-4-2 16,1 1 1-16,-1 0 0 15,1-4 0-15,0 1 0 16,-1-3 1-16,1 5-1 15,3-5 1-15,-4 5 0 16,5 1 0-16,-5 0-1 16,1 3 0-16,-1 0 0 15,1-4 1-15,-1 1-1 16,1 0 0-16,0-4-1 16,-4 1 1-16,3 0 0 15,-3-1 0-15,0 1-1 16,0-1 1-16,0-2 0 15,1-1 0-15,-1 1 0 16,0-1 0-16,0-2 0 16,0-1 1-16,-4 3-1 15,1 1 0-15,-1-1-1 0,1-2 1 16,-1-4 0-16,1 3 0 16,-1-3-1-16,1 4 1 15,-4-4 0-15,3 0 0 16,-3 0 0-16,4 0 1 15,-4 4-1-15,4-4 1 16,-4 3-1-16,3 0 1 16,1 4-1-16,-1-4 1 15,-3 1-1-15,4 2 1 16,-4-3-1-16,0-3 0 16,0 7 1-16,0 3 0 0,0-4-1 15,0 0 1-15,-4 1 0 16,4-1 0-16,-3 1-1 15,-1 2 1-15,1 1-1 16,-5 0 0-16,-2 2-1 16,-1 1 1-16,-3-3-1 15,0 2 0-15,-4-2-1 16,1 0 1-16,-1-4-4 16,4 4 1-16,-4-1-7 15,11-2 1-15</inkml:trace>
  <inkml:trace contextRef="#ctx0" brushRef="#br1" timeOffset="51241.21">21230 13496 24 0,'0'3'12'0,"4"-3"-6"0,-4 0 13 16,0 3-18-16,3 1 1 15,-3-1 0-15,0 0 0 0,0 0-2 16,0 6 0-16,0 4 2 15,0-1 0-15,0 4 0 16,0 3 0-16,0-7-1 16,0 4 0-16,0-3-1 15,0-1 0 1,0-2-8 0,0-4 0-16,7-3-2 15,-3-6 1-15</inkml:trace>
  <inkml:trace contextRef="#ctx0" brushRef="#br1" timeOffset="51599.82">21495 13596 36 0,'-4'13'18'0,"-3"-7"-16"0,7-3 34 15,-3 1-33-15,-1 5 1 16,-6 0 0-16,-1 1 0 16,-7 2-6-16,1 1 0 15,-8 3 3-15,-3 9 1 16,3 6-2-16,-3-6 0 15,-4 6-2-15,-3 7 0 0,0 3-2 16,-1-4 1-16,5-8-3 16,-1-4 1-16,4 0-2 15,6 0 0-15,5-6-3 16,3-7 0-16,7-5 0 16,3-7 0-16</inkml:trace>
  <inkml:trace contextRef="#ctx0" brushRef="#br1" timeOffset="51903.27">21400 13901 43 0,'0'3'21'0,"0"0"-30"0,0 0 47 16,-4 3-38-16,-3 4 1 15,0 2 2-15,-4 1 0 16,-3 2-5-16,0 4 1 16,0 3 1-16,-4-9 0 15,8 6-3-15,-1 3 1 16,1-1-5-16,-1-5 0 15,4 3-5-15,0-10 0 0</inkml:trace>
  <inkml:trace contextRef="#ctx0" brushRef="#br1" timeOffset="52186.48">21237 13935 25 0,'-3'13'12'0,"10"-7"-2"16,-7-6 17-16,7 3-26 16,0 0 1-16,3 3 1 15,-2 4 0-15,2-1-3 16,1 10 0-16,-1-3 3 0,4-1 0 15,4 4-2-15,-4 0 1 16,4-3-4-16,-1-1 1 16,-2-2-11-1,-5-7 1-15</inkml:trace>
  <inkml:trace contextRef="#ctx0" brushRef="#br1" timeOffset="52951.58">21347 12471 19 0,'10'-10'9'0,"-3"10"2"16,-7 0 3-16,0 0-11 16,4 0 0-16,-1 3 3 15,1 4 1-15,-4-1-8 16,0 0 1-16,0 4 5 16,-4-1 0-16,4 7-1 15,0-4 0-15,0 1-2 16,0 2 1-16,4 4-3 15,-1 3 1-15,4 3-2 16,0 0 1-16,-3 1-4 16,3-8 1-16,0-5-7 0,0-1 0 15,0-12-2-15,0-3 1 16</inkml:trace>
  <inkml:trace contextRef="#ctx0" brushRef="#br1" timeOffset="53281.84">21675 12580 34 0,'-7'16'17'0,"-7"12"-17"0,10-21 32 0,-3-1-30 16,-4 6 0-16,-6 4 1 16,-8 3 1-16,0-7-5 15,-3 7 0-15,3 6 3 16,-3 7 0-16,-4 2-1 16,-3-2 0-16,3-1-2 15,4-3 1-15,3-3-3 16,4-3 0-16,7-6-5 15,4-4 1-15,-1-2-6 0,4-10 1 16</inkml:trace>
  <inkml:trace contextRef="#ctx0" brushRef="#br1" timeOffset="53581.25">21611 12844 30 0,'-7'22'15'0,"-11"6"-12"16,11-22 24-16,-3 4-27 15,-1 2 0-15,-3-5 0 16,0-1 0-16,0 3-1 16,3 4 1-16,1-1-3 15,3 1 0-15,0-4-6 16,3-2 0-16</inkml:trace>
  <inkml:trace contextRef="#ctx0" brushRef="#br1" timeOffset="53823.77">21534 12838 31 0,'10'22'15'0,"4"-1"-12"0,-7-14 24 16,0 2-25-16,4 4 0 15,3-1 0-15,0 4 1 16,4 6-5-16,-1 3 0 16,1 0-6-16,-4 0 1 0,-7-9-4 15,-7-1 1-15</inkml:trace>
  <inkml:trace contextRef="#ctx0" brushRef="#br0" timeOffset="60037.67">22066 13167 40 0,'0'9'20'0,"11"-2"-16"0,-8-11 21 0,4 1-24 16,0-3 0-16,4 3 3 16,3-7 0-16,4 4-5 15,3 3 1-15,4 0 0 16,-1 0 1-16,1-4-9 15,-4 4 1-15,-7-3-6 16,-3 0 1-16</inkml:trace>
  <inkml:trace contextRef="#ctx0" brushRef="#br0" timeOffset="60262.18">22042 13421 55 0,'-4'25'27'0,"11"-16"-31"16,0-9 52-16,0-3-46 0,7 0 1 15,11-3 2-15,10 0 1 16,4-4-7-16,0 1 0 16,-7-1 0-16,-4 1 1 15,-3 3-13-15,-4 2 1 16,-11 1-6-16,1 3 0 15</inkml:trace>
  <inkml:trace contextRef="#ctx0" brushRef="#br0" timeOffset="61147.46">18951 13408 47 0,'-3'16'23'0,"-1"9"-23"0,4-19 39 16,-3 4-40-16,-8 2 1 15,0-2-1-15,-6 5 1 16,-1 10-1-16,-3 7 1 16,0 9-2-16,-4 9 1 15,4 9-1-15,0 4 0 16,3 3 0-16,4-10 1 16,7 1-2-16,7-4 0 0,7-6-2 15,7-6 1-15,7-7-5 16,11-5 1-16,3-17-3 15,-6-6 0-15</inkml:trace>
  <inkml:trace contextRef="#ctx0" brushRef="#br0" timeOffset="61793.96">20570 13408 37 0,'11'29'18'0,"7"18"-14"16,-11-41 36-16,3 3-38 15,4 13 1-15,1 10 1 0,-1 8 0 16,7 4-6-16,-4 13 1 16,-2 9 3-16,-8-1 0 15,-7 11-3-15,-7-1 0 16,-4 3-3-16,-7 1 0 15,-6-17-9-15,-8-15 1 16,-3-12-2-16,6-16 1 16</inkml:trace>
  <inkml:trace contextRef="#ctx0" brushRef="#br0" timeOffset="62485.41">19106 12333 42 0,'-7'28'21'0,"-17"-3"-24"0,20-19 40 0,-3 4-35 16,0 5 0-16,-4 10-1 15,-6 1 1-15,-1 5-3 16,-3 7 0-16,-4-1 2 15,1 4 0-15,-5 6-1 16,8 6 1-16,7 4 0 16,7 5 0-16,11 1 0 15,10-3 0-15,7-7-1 16,11-3 0-16,-4-18-3 0,7-4 1 16,4-13-12-1,7-15 1-15</inkml:trace>
  <inkml:trace contextRef="#ctx0" brushRef="#br0" timeOffset="63146.64">20895 12348 47 0,'21'47'23'0,"25"16"-20"0,-32-44 35 0,0 6-39 16,0 10 1-16,-3 5-1 16,-4 1 1-16,-10 12-2 15,-8 7 0-15,-3-10-6 16,-4-3 0-16,-3-9-6 15,-7-10 1-15</inkml:trace>
  <inkml:trace contextRef="#ctx0" brushRef="#br0" timeOffset="64046.87">22648 13474 35 0,'-3'0'17'0,"13"-6"-10"16,-3 6 17-16,8-3-21 15,6-4 0-15,10 4 6 16,8-3 0-16,11 3-10 16,13 3 1-16,22-3 6 15,17-7 1-15,4-5-2 16,10-7 0-16,15 0-3 16,3 6 1-16,-7-3-3 15,0 0 1-15,-7-2-3 16,-25 5 0-16,15 0-4 15,-22 7 1-15,-18-1-9 0,-17 7 1 16,-25 0-4-16,-13 6 1 16</inkml:trace>
  <inkml:trace contextRef="#ctx0" brushRef="#br0" timeOffset="64736.47">22835 13578 37 0,'4'25'18'0,"-1"-19"-17"0,1-3 32 0,-4 3-31 15,0 7 0-15,3-1 2 16,1 10 1-16,-1 4-6 15,5 11 1-15,-5-5 2 16,1 8 0-16,-4 4-1 16,0 0 1-16,0-9-4 15,0-4 1-15,0-6-2 16,0-6 0-16,0 0-4 16,0-7 0-16,0-6-6 15,7-2 0-15</inkml:trace>
  <inkml:trace contextRef="#ctx0" brushRef="#br0" timeOffset="65036.39">23185 13838 36 0,'7'9'18'0,"3"-9"-16"0,-3-3 28 0,4-6-30 16,3-1 1-16,7 1 1 15,7-4 1-15,4 4-4 16,-4-4 0-16,1-2-3 15,-1 2 1-15,-7 4-8 16,0-7 1-16</inkml:trace>
  <inkml:trace contextRef="#ctx0" brushRef="#br0" timeOffset="65429.32">23922 13408 30 0,'0'16'15'0,"3"6"-9"0,-3-16 19 15,0 4-23-15,0-1 0 16,0 0 3-16,-3 1 0 0,-1 9-6 16,1-1 0-16,-1 1 3 15,4 3 1-15,0 0-3 16,4 6 1-16,-1-3-5 15,4 1 1-15,0-11-9 16,4-5 1-16,0-10-1 16,-1-10 1-16</inkml:trace>
  <inkml:trace contextRef="#ctx0" brushRef="#br0" timeOffset="65716.34">24169 13640 39 0,'-25'22'19'0,"-17"32"-20"0,28-42 40 16,-4 10-37-16,0 3 0 15,-3 0 1-15,-7 7 0 16,0 2-4-16,-7 7 0 15,3-3 2-15,0-1 0 16,4 7-3-16,0 0 1 16,6-10-4-16,5-2 0 0,3-10-7 15,7-7 0 1,10-11-1-16,4-8 0 16</inkml:trace>
  <inkml:trace contextRef="#ctx0" brushRef="#br0" timeOffset="65985.89">24183 13775 29 0,'3'10'14'0,"-6"2"-7"16,3-9 26-16,-4 4-30 15,-6 8 0-15,-8-2 1 16,1-1 1-16,-5 4-6 16,-2 3 0-16,6 3 4 0,4 3 0 31,-7 6-7-31,3-6 1 16,4-3-9-16,7-6 0 15</inkml:trace>
  <inkml:trace contextRef="#ctx0" brushRef="#br0" timeOffset="66223.86">24059 13907 39 0,'8'12'19'0,"-5"-5"-17"15,-3-4 27-15,4 3-28 16,-4 4 0-16,0 5 1 16,3 7 0-16,1 0-3 15,3 6 0-15,3 1 0 16,8 2 0-16,0 0-11 16,-1-9 1-16</inkml:trace>
  <inkml:trace contextRef="#ctx0" brushRef="#br0" timeOffset="70216.98">22902 12612 25 0,'-3'3'12'0,"3"3"-2"0,0-3 12 15,0 4-19-15,0-4 1 16,0 3 3-16,0 0 0 16,0 4-9-16,0-4 1 15,7 0 5-15,0-3 0 16,4-3-1-16,3 0 0 15,3-3-2-15,1 0 1 16,3 3-1-16,0 0 0 16,0 0 0-16,-3 6 0 15,-4-2-1-15,-3 2 0 0,-4 0-1 16,-4 3 0-16,-3 1-1 16,-3-1 1-16,-4 1-1 15,0-1 1-15,-7 4-1 16,-1 2 0-16,-2 4 0 15,-1 0 0-15,1 6 0 16,2-6 0-16,1-3 0 16,0-1 1-16,4-2-1 15,3-1 1-15,7-2 1 16,3-1 1-16,4-3 0 16,7 1 0-16,4-1 2 15,3 3 0-15,-3 1 0 16,-1-1 1-16,-6 4-2 0,0-1 1 15,-11 1-1 1,-4 6 0-16,-7-1-3 0,-3 1 1 16,-7 3-3-16,0-3 0 15,3 0-5-15,4-7 1 16,-3-5-6-16,6-7 1 16</inkml:trace>
  <inkml:trace contextRef="#ctx0" brushRef="#br0" timeOffset="70519.57">23255 12929 42 0,'11'9'21'0,"24"-3"-26"15,-21-6 37-15,4-3-31 16,6-3 0-16,-2-4 0 16,6 1 0-16,0 0-3 15,4-1 1-15,-4 1-6 16,-7-1 1-16,-3-5-6 15,-11 2 1-15</inkml:trace>
  <inkml:trace contextRef="#ctx0" brushRef="#br0" timeOffset="70743.16">23439 12806 40 0,'3'22'20'0,"-6"13"-21"0,3-23 36 15,-4 4-35-15,1 3 0 16,-1 6-2-16,0 3 1 0,1 0-4 16,-1-3 0-16,4-12-7 15,-7-7 1-15</inkml:trace>
  <inkml:trace contextRef="#ctx0" brushRef="#br0" timeOffset="71372.36">24067 12411 30 0,'-4'6'15'0,"15"1"-9"0,-8-4 21 16,-3 3-25-16,0-3 0 0,-3 3 0 15,-4 4 1-15,-4-1-4 16,0 4 0-16,1-1 2 15,-1 1 0-15,-3 6-1 16,0-4 0-16,0 7-2 16,3 0 1-16,1 3-2 15,3 4 1-15,-4-4-1 16,8-6 1-16,3-1 0 16,3-2 1-16,8-3 0 15,-1-7 1-15,1 0 1 16,3-3 1-16,0-3 0 15,0-3 0-15,-3-3-1 16,-4-4 1-16,-4-2-1 16,-3 2 0-16,-7 1-1 0,4-3 0 15,-4 5-1-15,-4 4 1 16,-3 3-3-16,0 3 0 16,-4 4-2-16,-6 2 1 15,2 3-6-15,1 1 0 16</inkml:trace>
  <inkml:trace contextRef="#ctx0" brushRef="#br0" timeOffset="71718.75">24504 12439 36 0,'0'10'18'0,"-14"12"-15"16,7-13 33-16,-4 1-35 15,-6 5 0-15,-12 10 1 16,-2 0 1-16,-8 10-4 15,-4 2 1-15,-9 1 1 16,-5 6 1-16,11 3-1 16,0-3 0-16,4 6-3 0,3-3 1 15,4-6-5-15,7-3 1 16,3-13-8-16,11-10 0 16</inkml:trace>
  <inkml:trace contextRef="#ctx0" brushRef="#br0" timeOffset="72005.81">24349 12750 38 0,'-4'22'19'0,"-17"-29"-16"0,10 11 29 0,-6 5-32 16,-4 7 1-16,-8 9 0 15,-6 0 1-15,0-3-3 16,3 0 1-16,7 6-2 16,1-3 1-16,6-3-9 15,8-6 1-15,2-16-3 16,5-7 0-16</inkml:trace>
  <inkml:trace contextRef="#ctx0" brushRef="#br0" timeOffset="72213.82">24169 12828 42 0,'21'50'21'0,"4"7"-25"0,-15-51 41 16,4 13-37-16,0 0 1 16,1 6-1-16,-1 0 0 15,0-9-7-15,-4-1 1 16,-3-5-6-16,1-10 1 16</inkml:trace>
  <inkml:trace contextRef="#ctx0" brushRef="#br1" timeOffset="79074.64">24529 12323 8 0,'-4'0'4'0,"-3"-6"-2"15,7 3 4-15,-3-3-2 16,-1-1 0-16,0 1 3 16,1 0 0-16,-4 0-8 0,0-1 0 15,-4 1 5-15,1 3 1 16,-4 0-3-16,-4-4 1 16,4 1-1-16,0 0 0 15,0 0-2-15,-4-1 1 16,0 4-1-16,4 0 1 15,-3 0-1-15,2 3 0 16,-2 0 0-16,3 0 0 16,0 0 0-16,3-3 1 15,0 3-1-15,1 0 0 16,-1-3-1-16,1 3 1 16,-1 0 0-16,1 3 1 0,-1 0-2 15,-3 3 1-15,3 1 0 16,-3-1 0-16,0 0 0 15,0 0 1-15,0 4-2 16,3-4 1-16,-3 3 0 16,0 1 0-16,3-1 0 15,4 4 0-15,-3-1 0 16,3 4 0-16,0 0-1 16,0-7 1-16,-4 7-1 15,4-7 0-15,-4 7-1 16,1-4 1-16,-1 1 0 15,4 3 0-15,-7-4 0 16,7 1 0-16,-4-1 0 16,1 4 0-16,3 0 0 15,-4-4 0-15,4 1 0 0,0-4 1 16,0 0-1 0,0 1 0-16,0 2 1 0,0 1 1 15,3 0-1-15,1-1 1 16,-1 4-1-16,1 3 0 15,-1-4 0-15,1 4 1 16,-1-10-1-16,1 1 1 16,3 2-2-16,-4 1 1 15,4 0 0-15,-3-1 0 16,3 1 0-16,-4-1 0 16,4 1 0-16,0-1 0 0,0 4 0 15,0-4 0-15,4 1 0 16,-4 0 0-16,3-1 0 15,-3 1 0-15,4-1 0 16,-1 1 0-16,1-4-1 16,-1 1 1-16,4-1 0 15,0-6 1-15,0 0-1 16,0 0 0-16,4 4 0 16,0 5 1-16,-1-6-1 15,1 4 0-15,-1 2 0 16,1 4 1-16,-4-3-1 15,0-1 0-15,4-2 0 16,-4-1 1-16,0-3 0 16,0 4 0-16,0-1-1 15,-7 0 1-15,3-2-1 16,1-1 1-16,-1 3-1 16,4-2 0-16,1-1 0 0,2 0 1 15,1 4-1-15,3-4 1 16,-4 0 0-16,5 0 0 15,-1-2 0-15,0-1 0 16,0-3 0-16,0 3 1 16,0-6-1-16,4 0 1 15,-1-1 0-15,1 1 1 16,0 0-1-16,-1-3 0 16,1 0-1-16,0-1 1 15,-1 1-2-15,1 0 1 0,-1 0-1 16,1-4 1-16,0 4-1 15,-1 0 0-15,1-7 0 16,0 0 1-16,-1 1-1 16,1-1 1-16,0-2-1 15,-4 2 1-15,0 1 0 16,0-1 0-16,-4 7-1 16,1-4 1-16,-4-2-2 15,0-1 1-15,0-2 0 16,-3-4 0-16,-4 0-1 15,3 0 1-15,-3 0-1 16,0 1 1-16,4-1 0 16,-4 3 0-16,0 4 0 15,0-1 0-15,0-6 0 16,0-3 0-16,0 0 0 16,0-3 0-16,0 3 0 0,0 0 0 15,0 3 0-15,0-2 0 16,0-1-1-16,0-7 1 15,-4 1-2-15,4 0 1 16,0 6-1-16,0 0 0 16,-3 0-3-16,-1 3 0 15,-3 0-5-15,4-3 1 16</inkml:trace>
  <inkml:trace contextRef="#ctx0" brushRef="#br1" timeOffset="80726.81">24342 13502 12 0,'-4'-15'6'0,"1"-4"1"15,3 13 2 1,-4-7-7 0,1 1 0-16,-1-1 1 15,1 0 0-15,-1-5-4 16,0 5 1-16,1 1 3 16,-4-1 0-16,0 0-1 0,-4 7 0 15,4 3-1-15,-3-3 0 16,-1-1-1-16,-3 4 1 15,3-3-1-15,-3 3 1 16,0 0 0-16,0 0 0 16,0-4 1-16,-4 4 0 15,-3 6-1-15,0 4 0 16,0-4 0-16,3 0 0 16,4-3-2-16,0 3 0 15,0 0 1-15,0 0 0 16,0 0 0-16,-1 1 1 15,1 2-1-15,0 3 0 0,0 1 1 16,-4 2 1-16,4 4-2 16,0 0 0-16,0 2 0 15,4-2 0-15,-1 0 0 16,0-4 1-16,-3-2-1 16,0 2 0-16,0 7 0 15,0-3 0-15,0 3 0 16,0-1 0-16,3 1 0 15,1 0 0-15,2-3 0 16,1-1 0-16,0 1 0 16,0-3 0-16,0 2 0 15,0-2 0-15,0-1-1 16,0 7 1-16,4-3 0 16,-1 6 0-16,1-3-1 15,-1-1 1-15,0 1-1 16,1 0 1-16,3-3 0 0,-4-1 0 15,4 1 0-15,0 0 0 16,0 3 0-16,0 3 1 16,4 0-1-16,-1-1 1 15,5-2-1-15,-1 0 0 16,0 0 0-16,3-3 1 16,1 2-1-16,-1 1 0 31,1-3 0-31,0 0 1 0,-1 2-1 0,1-5 1 0,3-1-1 15,0 4 1 1,0-3 0-16,0-1 0 0,0-2-1 16,4 2 1-16,-4 1 0 15,0-1 0-15,0 1-1 16,0 3 0-16,0-7 0 16,4 0 0-16,-7-2 1 15,-4-4 0-15,7 6 0 16,0-6 0-16,0 0 0 15,4 1 0-15,-1-4-1 16,5-7 1-16,-5 4-1 16,4-6 0-16,0 2 0 15,1 1 0-15,-5 0 0 16,1-3 0-16,0 2-1 16,3-2 1-16,0-1-1 15,4-2 1-15,-1-1 0 16,1-2 0-16,3 2-1 0,-3-3 1 15,-4 1 0-15,0-1 0 16,-3 7 0-16,3-4 0 16,-7 1-1-16,0-4 1 15,-3-3 0-15,-1 0 0 16,1-3-1-16,0-3 1 16,-4-3 0-16,-4 0 0 15,1-4 0-15,-1 1 0 16,-3-7-1-16,0 1 1 15,0 2 0-15,0-2 0 16,0-4 0-16,4 6 0 0,-1 4-1 16,-3 6 1-16,0 0-2 15,0-3 0-15,-3-1-6 16,-1 1 0-16,1-9-2 16,-11 5 1-16</inkml:trace>
  <inkml:trace contextRef="#ctx0" brushRef="#br1" timeOffset="82408.78">15804 740 25 0,'0'9'12'0,"11"-15"-7"16,-7 6 13-16,-1 0-15 0,4 6 0 16,0 3 2-16,-3-5 1 0,-1 11-8 15,1-12 1-15,-1 4 3 16,1-1 1-16,-1 3-2 16,4 10 1-16,4-9-2 15,-7-1 0-15,3-3 0 16,-4 7 1-16,4-4 0 15,0-3 1-15,0-6-1 16,0 0 1-16,4 0 0 16,-4 0 0-16,4-6-1 15,-4-6 0-15,3 2-1 16,1-5 1-16,-1-14-1 16,8 14 1-16,3-14-1 15,4-11 0-15,7-1-1 16,3-19 0-16,0-2-2 15,-7-1 0-15,1 0-9 16,-1 10 0-16</inkml:trace>
  <inkml:trace contextRef="#ctx0" brushRef="#br1" timeOffset="88217.05">20782 15146 39 0,'18'6'19'0,"45"0"-15"15,-34-6 19-15,13 3-22 16,21 3 0-16,11-2 1 0,11-1 0 16,10 0-3-16,4 0 0 15,-4-3 0 1,-17-3 1-16,-11 0-11 0,-11-4 1 16</inkml:trace>
  <inkml:trace contextRef="#ctx0" brushRef="#br1" timeOffset="88592.18">21632 14766 27 0,'11'22'13'15,"10"-19"-1"-15,-14-3 11 0,4 3-21 16,-4 0 0-16,10 4 1 16,1-1 0-16,7 3-4 15,3 4 1-15,4 6 4 16,-1 3 1-16,-9 3-4 15,-8 0 0-15,-4 3-1 16,-13 7 1-16,-8 2-2 16,-6-2 1-16,-1 2-4 0,-3 1 1 15,-4 0-3-15,0-4 1 16,1-3-6-16,3-5 1 16</inkml:trace>
  <inkml:trace contextRef="#ctx0" brushRef="#br1" timeOffset="88819.01">21689 14879 27 0,'10'3'13'0,"4"-12"-1"0,-6 9 17 0,-1-3-27 16,0 6 0-16,-4 9 0 15,1 7 1-15,-4 0-5 16,0 9 1-16,-4 10 1 16,1 3 0-16,-1-4-11 15,4-12 1-15</inkml:trace>
  <inkml:trace contextRef="#ctx0" brushRef="#br1" timeOffset="89778.45">22546 14522 37 0,'-3'15'18'0,"-1"-12"-11"0,4-3 24 16,0 0-27-16,0 0 0 15,4 3 2-15,-4 1 1 16,7-1-8-16,0 0 0 16,7 3 5-16,3 0 0 0,5 4-2 15,-1-1 1-15,0 1-3 16,-3-1 1-16,-4-3-2 15,-4-3 1-15,-6 1-1 16,-4 2 0-16,-7 0-1 16,-4 0 0-16,1 4-1 15,-1-1 1-15,0 1-2 16,1-1 1-16,3 0-1 16,0-2 1-16,0 2 0 15,3-3 1-15,1 4 0 16,3-7 0-16,0 0 2 15,3 0 0-15,4 3 2 16,4 1 0-16,3-1 1 16,3 0 0-16,1 4 0 15,-4-1 0-15,-3 1-1 16,-4-4 1-16,-4 6-3 0,-6 4 0 16,-4 0-1-16,-4-1 0 15,-3 4-2-15,-7-3 1 16,0-7-4-16,-4-2 1 15,0 2-8-15,1-18 0 16</inkml:trace>
  <inkml:trace contextRef="#ctx0" brushRef="#br1" timeOffset="90095.54">22853 14807 28 0,'7'6'14'0,"11"-9"-13"16,-11 3 15-16,3-6-13 16,4 3 0-16,8-4 1 15,13 1 1-15,-3 3-9 16,-1-3 1-16,-2 3-5 0,-8-1 1 16</inkml:trace>
  <inkml:trace contextRef="#ctx0" brushRef="#br1" timeOffset="90364.2">23082 14644 36 0,'0'0'18'0,"-7"19"-20"0,7-16 28 0,0 9-26 16,0 4 1-16,-3 3-1 15,3 6 1-15,0 6-2 16,0 4 0-16,3-1-6 16,-3 1 1-16,0-4-4 15,0-6 0-15</inkml:trace>
  <inkml:trace contextRef="#ctx0" brushRef="#br1" timeOffset="90873.09">23608 14678 30 0,'3'-9'15'0,"4"-4"-13"0,-3 7 25 15,-4 0-26-15,0 6 1 0,-4-3 0 16,-3 0 0-16,-7-4-3 16,-3 4 0-16,-8 3 2 15,0 3 0-15,1 7-2 16,-5 5 1-16,1 4-4 16,-4 3 1-16,8 3-4 15,3 7 0-15,3-1-1 16,7 7 1-16,8-4 0 15,10-6 0-15,3-3 4 16,8-9 1-16,3-3 5 16,11-17 1-16,10-2 3 15,-3-13 0-15,-7-3 1 16,-4-3 0-16,-7-3-2 0,-7 3 0 16,-3-3-4-1,-4 3 1-15,-7 0-13 16,-11 3 1-16</inkml:trace>
  <inkml:trace contextRef="#ctx0" brushRef="#br1" timeOffset="91294.89">22518 15196 48 0,'10'3'24'0,"50"3"-22"15,-24-9 42-15,17-3-41 16,10-7 0-16,22 1 1 16,17-1 1-16,11-3-7 15,-18-2 0-15,-7-1 4 16,-3 3 0-16,-14 0-5 15,-15 4 1-15,-7 6-8 0,-13 2 0 16,-12 1-7-16,-17 6 1 16</inkml:trace>
  <inkml:trace contextRef="#ctx0" brushRef="#br1" timeOffset="91688.51">22595 15356 39 0,'11'3'19'0,"-4"25"-14"16,-3-19 28-16,-4 7-29 16,0 9 0-16,0-3 1 15,-4 6 1-15,1 13-9 0,-1 0 1 16,0-7 4-16,-3 7 1 15,4 0-6-15,-1-3 0 16,4-10-6-16,0-6 1 16,4-10-6-16,6-2 0 15</inkml:trace>
  <inkml:trace contextRef="#ctx0" brushRef="#br1" timeOffset="91940.71">22860 15622 38 0,'4'3'19'0,"13"-6"-19"16,-6 3 31-16,6-3-30 15,12 0 1-15,2 0-1 16,-6 0 0-16,0-1-7 16,-4 1 1-16,0 0-6 15,0-3 1-15</inkml:trace>
  <inkml:trace contextRef="#ctx0" brushRef="#br1" timeOffset="92214.56">23474 15487 36 0,'3'-12'18'0,"-13"6"-22"0,6-1 28 15,-3 4-24-15,-7 3 0 16,0 6-1-16,-4 4 0 0,-3-1-2 16,0 10 1-1,-4 0-6-15,4 6 0 0,0 6-1 16,3 1 0-16</inkml:trace>
  <inkml:trace contextRef="#ctx0" brushRef="#br1" timeOffset="92331.49">23368 15820 42 0,'46'-25'21'0,"0"-19"-32"0,-32 28 46 0,0-6-35 16,-3-6 0-16,-1-3-2 15,-6-4 1-15,-8-3-9 16,-6-5 0-16</inkml:trace>
  <inkml:trace contextRef="#ctx0" brushRef="#br1" timeOffset="92886.43">23922 15026 47 0,'10'4'23'0,"19"-8"-23"0,-22 1 38 15,10-3-36-15,15 0 0 16,3-1 0-16,-3 1 0 16,0 3-4-16,-4 0 0 15,-3 3-3-15,-4 3 1 16,-3 3-11-16,-8-3 1 31</inkml:trace>
  <inkml:trace contextRef="#ctx0" brushRef="#br1" timeOffset="93068.43">23890 15343 54 0,'18'6'27'0,"31"-9"-34"0,-31 3 46 0,10 0-41 16,14-3 1-16,4 0-14 16,4-3 0-16,3-7 9 15,-8 1 1-15</inkml:trace>
  <inkml:trace contextRef="#ctx0" brushRef="#br1" timeOffset="93682.68">24783 14976 38 0,'-7'3'19'0,"10"-6"-14"0,-3-3 28 0,0 6-28 16,7-3 0-16,0 0 2 16,4-4 1-16,3 4-10 15,4 3 0-15,3 0 6 16,3 3 1-16,5 1-3 15,-1 2 0-15,0-3-1 16,-7 0 0-16,-3 0-2 16,-8 0 1-16,-2 7-1 15,-8 5 0-15,-4 4-2 16,-3 3 1-16,-4 0-3 16,-3 0 0-16,-3 0-1 15,-1-6 0-15,-3 3 0 16,7-7 1-16,3 1 1 15,4-4 1-15,0 0 2 16,7 1 1-16,4-1 2 0,6 4 0 16,8-1 2-16,3 1 1 15,11 3 0-15,-4-4 1 16,4-2-1-16,-4 5 0 16,-3 1-1-16,-4 3 1 15,-7 3-4-15,-11 0 1 16,-6 6-2-16,-8 0 0 15,-13-3-3-15,-12 0 1 16,-10 0-7-16,-6-6 0 16,-1-9-7-16,-4-1 1 15</inkml:trace>
  <inkml:trace contextRef="#ctx1" brushRef="#br1">22066 4694 0,'0'0'15,"0"0"-15</inkml:trace>
  <inkml:trace contextRef="#ctx0" brushRef="#br1" timeOffset="108816.56">26338 5983 24 0,'-3'9'12'0,"6"-12"1"0,-3 3 12 0,4-6-22 16,-1 6 0-16,5-3 2 16,2-7 1-16,4 4-6 15,4 3 0-15,3 3 5 16,11 3 0-16,14 3-1 15,-1 0 0-15,1-6-2 16,-7 7 1-16,-7-7-5 16,0 0 0-16,-4-3-12 15,-7-7 0-15</inkml:trace>
  <inkml:trace contextRef="#ctx0" brushRef="#br1" timeOffset="109356.68">26917 5895 37 0,'18'-9'18'0,"10"5"-10"0,-18-2 21 0,1 0-26 15,7 3 1-15,-1-4 1 16,4 7 0-16,-3 0-7 16,0 4 0-16,-4-4 4 15,-4 6 0-15,-3 6-2 16,-7-2 0-16,-3-1-1 15,-1 1 0-15,-3 2 0 16,0 4 0-16,-3 3-1 16,-1-1 1-16,1-2 0 15,-1 6 0-15,0-6 0 16,4-7 1-16,0-9 0 16,4 0 0-16,3 0 1 15,10 3 1-15,4 4 0 16,8-1 1-16,2 0 0 15,-6 0 0-15,7 4-1 0,-4-1 1 16,-4 1-2-16,-6 2 1 16,-7 4-2-16,-12 6 0 15,-13 3-2-15,-14-6 0 16,-7-4-9-16,-15-5 1 16,-10-10-5-16,4-7 0 15</inkml:trace>
  <inkml:trace contextRef="#ctx0" brushRef="#br1" timeOffset="110185.4">20211 5835 39 0,'10'16'19'0,"1"-10"-21"0,-4-6 31 15,7-3-32-15,4 3 0 16,3 0 0-16,3 0 0 15,5 0 4-15,2 0 0 16,5 0-4-16,6 3 1 16,-3-3-8-16,0-3 1 0</inkml:trace>
  <inkml:trace contextRef="#ctx0" brushRef="#br1" timeOffset="110438.68">21195 5898 39 0,'14'13'19'0,"0"-13"-21"15,-7-4 32-15,0-2-30 16,7 0 0-16,0 6-1 15,4-6 0-15,3 3-3 16,0 3 0-16,8-4-7 0,-1-5 1 31</inkml:trace>
  <inkml:trace contextRef="#ctx0" brushRef="#br1" timeOffset="110678.83">22080 5804 38 0,'22'9'19'0,"2"1"-17"0,-17-13 31 0,4-4-32 15,3 1 1-15,4-3-1 16,3-4 0-16,0 7-3 15,0-4 0-15,0-2-2 16,-3 6 1-16,3-1-9 16,0-2 0-16</inkml:trace>
  <inkml:trace contextRef="#ctx0" brushRef="#br1" timeOffset="110932.32">22849 5716 13 0,'25'-6'6'0,"-11"18"11"15,-7-12-2-15,7-3-9 0,4 3 1 16,7 0 1-16,-4 3 1 16,4 4-12-16,-1-4 1 15,1 3 6-15,0-3 1 31,3 0-4-31,0-3 1 0,4 0-2 0,3 0 0 16,0 0-4-16,4-3 0 16,0 0-7-16,-4-3 0 15</inkml:trace>
  <inkml:trace contextRef="#ctx0" brushRef="#br1" timeOffset="111189.48">24246 5735 21 0,'32'3'10'0,"14"3"5"16,-32-12 8-16,4 6-20 15,-1 3 1-15,5 0 2 16,-1 4 0-16,0-4-9 15,4-3 1-15,-8 3 2 16,8-9 1-16,7 6-10 16,7-3 0-16,-1 3-2 15,5-4 0-15</inkml:trace>
  <inkml:trace contextRef="#ctx0" brushRef="#br1" timeOffset="111431.13">25573 5980 39 0,'18'6'19'0,"-1"-3"-20"0,-10-6 38 0,0 0-37 16,0-4 0-16,7 1-5 15,1-3 0-15,9-4 0 16,1 4 1-16,7-1-8 16,-1-2 1-16</inkml:trace>
  <inkml:trace contextRef="#ctx0" brushRef="#br1" timeOffset="112090.08">27834 5948 42 0,'4'-9'21'0,"-1"12"-26"0,4-9 40 15,4-1-35-15,3 7 1 16,4 0-1-16,3 4 1 16,7-1-3-16,7-3 1 15,1 0-6-15,6-3 0 16,7-4-5-16,-3 1 1 0</inkml:trace>
  <inkml:trace contextRef="#ctx0" brushRef="#br1" timeOffset="112316.43">28769 5976 37 0,'18'10'18'0,"6"-23"-14"16,-13 13 30-16,3 0-34 15,4 0 0-15,3-3-2 16,-7 3 1-16,7-3-3 16,7 3 0-16,8 3-8 15,-1-3 1-15</inkml:trace>
  <inkml:trace contextRef="#ctx0" brushRef="#br1" timeOffset="112569.18">29714 5964 30 0,'22'9'15'0,"6"1"-5"0,-18-13 20 15,5-1-29-15,2-2 0 16,4 3 0-16,1-3 0 0,2 3-2 15,4-7 1-15,-3 7-1 16,-4 0 0-16,4 3-4 16,-7-6 0-16,3 3-6 15,4-1 0-15</inkml:trace>
  <inkml:trace contextRef="#ctx0" brushRef="#br1" timeOffset="112838.97">30603 5983 31 0,'4'15'15'0,"24"-24"-7"15,-17 12 22-15,-1-3-27 16,5 0 0-16,6 6 2 0,3-6 0 15,5 0-8-15,-1 0 1 16,4 0 0-16,3 0 1 16,0-9-7-16,0 6 1 15,1-3-5-15,2-1 1 16,-6 4-1-16,-4 3 1 16</inkml:trace>
  <inkml:trace contextRef="#ctx0" brushRef="#br1" timeOffset="113019.07">31457 5980 25 0,'32'3'12'0,"7"6"-14"0,-25-9 24 0,4 6-22 16,-1-12 0-16,4 6 3 16,0 0 0-16,-3-3-4 15,0 0 1-15,-1-3 0 16,5-1 1-16,2 4-8 15,4-3 0-15</inkml:trace>
  <inkml:trace contextRef="#ctx0" brushRef="#br1" timeOffset="113256.97">32297 5898 28 0,'25'13'14'0,"10"-23"-7"0,-25 7 19 16,1 3-25-16,7-3 1 16,-1 0 0-16,1 0 0 15,0 3-3-15,-1 0 0 16,8 0 2-16,-8 0 0 16,1 3-5-16,3 0 1 15,0-3-7-15,4 0 0 16</inkml:trace>
  <inkml:trace contextRef="#ctx0" brushRef="#br1" timeOffset="113432.87">33059 5945 31 0,'25'28'15'0,"6"-12"-7"16,-20-7 21-1,-1-9-28-15,-3 4 1 0,1-1-3 16,-1-3 1-16,-4 3-11 16,-6-6 0-16</inkml:trace>
  <inkml:trace contextRef="#ctx0" brushRef="#br1" timeOffset="114843.19">19241 5506 31 0,'0'3'15'0,"3"7"-6"0,-3-7 16 16,0 3-24-16,0 3 0 15,0 4 1-15,0 6 0 16,-3 6-2-16,-1 0 0 15,0 16 0-15,-3 3 1 0,4 6-2 16,3 6 1-16,0 1-4 16,3-7 0-16,-3-13-6 15,4-15 1-15,-1 4-2 16,8-14 1-16</inkml:trace>
  <inkml:trace contextRef="#ctx0" brushRef="#br1" timeOffset="115177.39">19547 5503 37 0,'0'9'18'0,"-3"1"-23"16,3-4 38-16,-4 7-34 15,-3 2 1-15,0 7 0 0,0 10 1 16,0-4-1-16,-3 19 1 16,3 3-1-16,3 0 0 15,4 13 0-15,0-13 0 16,4-12-2-16,-1-1 0 16,1-5-4-16,-1-10 0 15,1-10-4-15,-1-6 0 16,-3 4-1-16,0-13 1 15</inkml:trace>
  <inkml:trace contextRef="#ctx0" brushRef="#br1" timeOffset="115349.29">19237 5860 41 0,'0'7'20'0,"4"-4"-20"0,-1-6 46 0,4-7-45 16,4 1 1-16,6-7 0 16,12-6 0-16,6 3-5 15,7 1 0-15,0 5-5 16,-3 4 0-16,-7-1-6 16,0 1 0-16</inkml:trace>
  <inkml:trace contextRef="#ctx0" brushRef="#br1" timeOffset="115826.23">19710 6221 38 0,'-4'9'19'0,"18"-24"-18"0,-7 2 30 16,0-9-30-16,4 0 0 0,0-12 1 15,-1-10 0-15,4-9-2 16,0-13 0-16,0-6 1 16,1 3 0-16,-1 3 0 15,3 9 0-15,-3-5-1 16,-3 8 1-16,0 10-1 15,3 7 1-15,0 9 0 16,-4 6 0-16,8 6-1 16,-7 22 0-16,-1 10-1 15,1-7 1-15,-1 13-2 16,-3 13 1-16,1 6 0 16,-5-1 0-16,-3 14 1 15,4-4 1-15,-1 3-1 16,1 7 1-16,-1-7-2 15,1-12 1 1,-1-1-3 15,-3-8 0-31,0-7-7 16,0-6 1 0,0-7-4-16,0-5 1 15</inkml:trace>
  <inkml:trace contextRef="#ctx0" brushRef="#br1" timeOffset="116088.08">19766 5914 37 0,'4'6'18'0,"13"-6"-10"0,-10-3 33 0,4 0-38 15,3 0 1-15,11-7 1 16,7-5 1-16,6-4-8 16,1 3 0-16,-7 0 1 15,0 7 0-15,-8 3-14 16,-10-4 1-16</inkml:trace>
  <inkml:trace contextRef="#ctx0" brushRef="#br1" timeOffset="120733">28677 382 13 0,'0'19'6'0,"0"3"5"0,0-13 7 0,-3 13-16 16,-1-9 1-16,1-7 0 15,-1-3 1-15,1 13-5 16,-1 0 1-16,4 6 3 16,0 3 1-16,0 0-1 15,0 9 0-15,0-15-1 16,0 0 1-16,0 6-1 15,0-3 0-15,0 9-1 16,0-3 1-16,0 1-1 16,0-1 1-16,0 3-1 15,0 1 1-15,0 8-1 16,0-2 0-16,0-22 0 16,-3 6 0-16,-1 9-1 15,1-3 1-15,3 7-2 16,-4 2 1-16,1-2 0 0,-1-4 0 15,4 10 0-15,0-7 0 16,0-2 0-16,0 2 0 16,0 1 1-16,-4 9 1 15,1 0-1-15,3-10 1 16,0 4-1-16,0-1 1 16,3 4-1-16,1 6 1 15,0-19-2-15,3 7 1 16,0 3-1-16,0 5 1 15,3-2 0-15,1 0 0 0,-1 3 0 16,5 6 0-16,-1-6-1 16,3 3 1-16,1 6 0 15,0 1 0-15,-1-11 0 16,1 1 1-16,-1 0-2 16,-2 3 1-16,2 7 0 15,1-1 0-15,-4 0-1 16,0 1 1-16,0-7-1 15,-7 3 0-15,0 3 0 16,0-6 0-16,-3-3-1 16,-1 0 1-16,4-3 0 15,4-1 0-15,-4-2 0 16,0 12 0-16,0-3 0 16,-3 7 0-16,3-7-1 15,-4 3 1-15,4-6 0 16,-3 0 0-16,3-7 0 15,-3-2 0-15,-1-10 0 0,1 3 0 16,-4 3 0-16,0 4 0 16,0-1-1-16,0 7 1 15,0-3-1-15,3-4 1 16,1 4 0-16,-4-4 0 16,3-2 0-16,4-1 0 15,-3 4 0-15,3 2 1 16,0 7 0-16,0-13 0 15,-4 4-1-15,4 3 1 16,1-4 0-16,-1 7 0 0,0-10 0 16,3 4 0-16,1 5-1 15,-1 1 1 1,5 0-1-16,2-6 1 0,4 5-1 16,0 7 1-16,4 0-1 15,0-9 1-15,3 6-1 16,0 0 0-16,-3 0 0 15,3-7 1-15,-3 1-1 16,0 3 1-16,-1 6-1 16,8 0 1-16,0-6-1 15,0 2 1-15,3-2-1 16,-3 0 0-16,-1-3 0 16,5-10 0-16,-1 3 0 15,0 1 0-15,4-1 0 16,0 0 0-16,0 1 0 15,-1 2 1-15,-2-6-1 16,2 7 1-16,5-7 0 0,-1 10 0 16,0-4 0-16,4-6 1 15,4-3-1-15,3 1 1 16,3-1-1-16,4 0 0 16,-7-3-1-16,-4 0 1 15,15 0-1-15,-4-7 0 31,39 4 0-31,-8 0 0 0,-10-3 0 16,-6-4 1-16,2-2-1 16,1-1 0-16,-1-3 0 15,8-3 1-15,3-3-1 16,-7 7 1-16,1-7-1 16,2 0 0-16,1 3 0 15,7 0 0-15,3 3 0 16,-7-3 0-16,4 7 0 15,-1 2 1-15,8 7-1 16,4-3 0-16,-1-1 0 16,-3-2 0-16,3 3 0 15,0-4 0-15,4-2 0 16,-4 2 0-16,-6-6 0 16,-5 7 1-16,5-4-1 15,-5 1 1-15,-2-4-1 16,-12-6 1-16,304 0-2 0</inkml:trace>
  <inkml:trace contextRef="#ctx0" brushRef="#br1" timeOffset="125346.5">25090 7193 12 0,'0'-6'6'0,"7"6"1"0,-7 0 7 16,0-3-13 0,0 3 0-16,0-7 1 0,0 7 0 15,0-6-3-15,0 0 1 16,0 0 2-16,0-1 0 15,0 1 0-15,0-6 0 16,0 5-1-16,0 1 1 16,0-3-1-16,0-1 0 15,-4-2 0-15,1 2 0 16,-1 1 1-16,1-4 0 31,-1-2 0-31,0-1 0 0,1 3 0 0,-1 1 0 0,-3-4 0 16,0 0 1-16,0 1-2 31,0-7 0-15,0 3 0 15,-3 0 1-31,-1 4-1 0,-3 2 0 0,0 0 0 0,0-2 0 0,0 2 0 0,-4 1 0 0,0-1-1 16,1 1 1-16,-1-1 0 15,0-3 0-15,1 1 0 16,-1-1 0-16,0-3 0 15,1 0 0-15,-4 10-1 16,-4 0 1-16,0 5 0 16,1-2 1-16,-1 0-1 15,0-3 1-15,4-4-1 16,3 0 1-16,-3-2-1 16,0-1 1-16,-4 0-2 0,1-2 1 15,-5-1 0-15,1-3 0 16,-7 3 0-16,7 3 0 15,-1 1-1 1,1-4 1-16,-4 0-1 0,4 0 1 16,-4-3-1-16,-3 3 0 15,3-3 0-15,1 7 0 16,-1-1 0-16,11 7 0 16,0-1 0-16,-1 1 1 15,1 3-1-15,-3-4 1 16,-1 1-1-16,0 3 1 0,-7-4-1 15,4 1 1-15,-4 2-1 16,1-2 0-16,-1 3 0 16,4-1 0-1,0 1 0-15,3 0 1 0,-3 3 0 16,-4 0 0-16,0 3-1 16,-3 0 0-16,7-7 0 15,-1 4 1-15,1-6 0 16,-4-1 0-1,-3 1-1 17,-7-3 1-32,-1-1-1 0,1 0 1 0,0 4-1 15,-4 0 1 1,4 5-1 15,-4 1 1 16,-4 3-1-47,12-6 0 0,-1-3 0 0,-4-1 0 16,-6-2 0-16,3 2 1 0,-3 1-1 0,-1-1 0 0,1-2-1 0,0 9 1 0,-4-7 0 0,3 10 0 0,4 0-1 0,8 0 1 0,-1-6 0 0,-3 3 0 15,3 3 0-15,-7 0 0 16,0 3 0-16,0-3 1 16,0 6-1-16,-3-6 0 15,-4 0 0-15,0 0 0 31,4 0 0-31,6 0 0 16,-6 0 0-16,3-9 0 0,-3 6-1 0,-1 0 1 0,4 3 0 16,1 0 0-16,-1-3 0 15,0 3 0-15,4 0 0 16,-4 3 1-16,0 0-1 16,7 9 0-1,7-8 0-15,4 2 0 0,0-3 0 16,-4 3 1-16,0 4-2 15,-3-1 1-15,0 0 0 16,-4 4 0-16,0-4 0 16,0-5 0-16,1-8 0 15,-8 1 0 1,-4 3 0 15,4 0 0-31,8 3 0 16,-5 4 0-16,-3-4 0 0,-3 0 0 15,-4 0 0-15,0-3 0 0,0-3 0 0,0 3 0 0,-7-3 0 0,0-3 0 16,11-1 0-16,-4-5 0 16,-3-4 0-16,-4 0 0 15,0 1-1-15,0 8 1 16,-4-5 0-16,1 2 0 16,3 4 0-16,7 3 0 15,3-3 0 1,5 6 0 31,-1 0 0-32,0 0 0 48,0-3 0-63,0 6 0 47,4-3 0-32,-1 0 1 1,8 0-1 15,-4 3 0-31,4 3 0 0,0 4 1 0,3-4-1 0,0-3 0 0,8 0-1 0,-5 3 0 0,5 1 0 0,3-4 0 16,6 0-2-16,5 0 0 0,-1-3-11 0,4-9 1 0,7-7-2 0,14 0 0 0</inkml:trace>
  <inkml:trace contextRef="#ctx0" brushRef="#br1" timeOffset="130704.9">30798 4484 35 0,'14'-35'17'0,"0"4"-5"0,-11 18 17 0,1 7-24 16,-1 0 1-16,-3 0 2 15,0 6 0-15,0 0-10 16,-3 9 0-16,-4 13 6 16,-7 6 1-16,-4 10-4 15,-10 12 1-15,-4 13-3 16,7 3 1-16,-3 6-2 15,0 22 0-15,-4-13 0 16,0 4 0-16,4-7-3 16,3-21 0-16,4-10-7 15,4-22 0-15,6-19-3 16,8-15 1-16</inkml:trace>
  <inkml:trace contextRef="#ctx0" brushRef="#br1" timeOffset="130933.07">30501 4399 54 0,'18'10'27'0,"7"27"-35"0,-18-18 54 16,3 6-47-16,1 0 0 0,-4 13-2 15,0 6 0-15,3-4-2 16,5 1 0-16,-5-6-10 16,-3-16 1-16</inkml:trace>
  <inkml:trace contextRef="#ctx0" brushRef="#br1" timeOffset="131276.26">31150 4600 46 0,'0'-3'23'0,"0"-4"-20"0,0 14 37 15,4-14-38-15,3 1 0 16,3-3 0-16,8-4 0 16,3 4-4-16,4-7 1 15,0 7-2-15,-1-1 1 16,-2 7-10-16,-5 3 0 15,-3 3-3-15,0 0 0 16</inkml:trace>
  <inkml:trace contextRef="#ctx0" brushRef="#br1" timeOffset="131469.6">31136 4775 59 0,'7'16'29'0,"21"-16"-38"16,-13 0 60-16,2 3-52 16,4-3 1-16,8-3-4 15,-1 3 1-15,0 0-2 16,-3-3 0-16,-1 0-11 16,-2-3 0-16</inkml:trace>
  <inkml:trace contextRef="#ctx0" brushRef="#br1" timeOffset="131834.15">31641 4891 40 0,'0'19'20'0,"-7"-25"-17"0,3-7 27 0,1-2-29 15,-1-13 0-15,0-4 0 16,4-9 1-16,0 1-2 16,0-1 1-16,0 0 1 15,0 4 1-15,4 2-1 16,3 7 1-16,4 3-1 15,3 6 1-15,0 3-3 16,-7 4 1-16,7 2-4 16,0 7 1-16,4 3-10 15,-1 6 0-15,-2 1-3 16,-1 2 1-16</inkml:trace>
  <inkml:trace contextRef="#ctx0" brushRef="#br1" timeOffset="132132.94">32036 4440 49 0,'10'3'24'0,"-6"-6"-30"0,-4 3 48 15,0 0-42-15,-4 0 0 16,-3 3 0-16,-7 3 0 15,-3 10 0-15,-5 9 1 16,-6-6 0-16,3 15 0 16,1 10 0-16,-1 6 0 0,7 10-1 15,4 6 1-15,7-22-1 16,4-7 0 0,6-2-4-16,8-10 1 0,3-6-7 15,7-10 0-15,7-3-5 16,4-9 1-16</inkml:trace>
  <inkml:trace contextRef="#ctx0" brushRef="#br1" timeOffset="132372.37">32251 4600 44 0,'-4'12'22'0,"4"20"-23"15,0-17 39-15,-7-2-36 16,-7 6 0-16,-3 3 1 16,-5-3 1-16,1 2-5 0,0 11 0 15,3-4 3-15,4 3 1 16,7-2-4-16,4-17 0 16,3-2-7-16,3 8 0 15,4-18-7-15,-3-9 1 16</inkml:trace>
  <inkml:trace contextRef="#ctx0" brushRef="#br1" timeOffset="132598.34">32071 4481 27 0,'21'15'13'0,"18"42"3"0,-28-51 14 0,-1 19-25 15,4 7 1-15,-3 5 0 16,-1 1 1-16,1-4-10 15,3 7 1-15,-3-6 5 16,-4 2 1-16,3-5-5 16,4-7 1-16,4-10-4 15,0-2 1-15,3-10-7 16,0-12 0-16,-3-17-5 16,6-5 1-16</inkml:trace>
  <inkml:trace contextRef="#ctx0" brushRef="#br1" timeOffset="132852.59">32424 4393 33 0,'0'12'16'0,"3"-8"-5"0,1-11 26 16,-4 7-34-16,7 7 1 15,4 11 3 1,3 1 1-16,10 16-9 0,1-7 0 16,3 16 5-16,-3 0 0 15,0 3-4-15,-8 6 0 0,-6 3-8 16,-15-2 0-16,-17 2-9 16,-7-2 1-16</inkml:trace>
  <inkml:trace contextRef="#ctx0" brushRef="#br2" timeOffset="138405.54">1647 6679 24 0,'0'6'12'0,"0"0"-7"0,0-6 12 15,0 0-16-15,0 0 0 16,0 0 2-16,0 0 1 16,8 4-5-16,-8-1 1 15,3 0 2-15,-3 0 1 16,7 3-2-16,-7 4 1 15,4-1-2-15,3 0 1 16,-7 1 0-16,0-1 1 16,3 1-1-16,4-1 0 0,-7 0 0 15,7 1 0-15,-3-7 0 16,-4 3 0-16,0-3-1 16,0 1 1-16,7 2 0 15,-7-6 1-15,0 0 1 16,3 3 0-16,-3-3 0 15,0 0 0-15,0-3-1 16,8-3 1-16,2-4 0 16,-6 1 0-16,6-7-1 15,4-3 1-15,-3-3-1 16,3-6 0-16,4-6-1 16,3-10 1-16,-4 0-2 15,12-16 1-15,-8 1-1 16,0-7 0-16,0 0-6 15,0 3 1-15,1 0-10 16,-15 10 0-16</inkml:trace>
  <inkml:trace contextRef="#ctx0" brushRef="#br2" timeOffset="140387.94">1118 10320 22 0,'-7'-10'11'0,"4"7"-2"0,3 3 11 0,0-6-17 15,0 6 0-15,0 0 2 16,3 0 0-16,4 0-7 15,-7 3 1-15,4 3 4 16,3 0 0-16,-7 4-2 16,7-1 1-16,-4 4-2 15,-3-1 1-15,8-2 0 16,-8 2 0-16,3 4 0 16,4-4 1-16,-7-2-1 15,4 6 1-15,3-7-1 16,-7 0 1-16,3-5-1 15,4-1 1-15,-7-3-1 16,7 0 0-16,-3-10 1 16,6 1 1-16,-2-7-1 15,6-6 0-15,3-6 0 16,11-10 1-16,-6-6-1 0,9-12 0 16,-2-10-1-16,2-6 0 31,19-31-16-31,-18 18 1 15</inkml:trace>
  <inkml:trace contextRef="#ctx0" brushRef="#br2" timeOffset="143241.01">303 15995 22 0,'0'0'11'0,"7"7"-2"15,-7-7 12-15,0 0-18 16,0 6 1-16,0-3 2 15,0 6 0-15,4 1-8 16,-4 6 1-16,0-4 5 0,7 4 0 16,-7 6-3-16,0 0 1 15,0 6-1-15,0 3 0 16,0-3-1-16,-7 7 1 16,3 6-1-16,4-1 0 15,0 7 0-15,0 10 1 16,0 3-1-16,0 2 0 15,0 1-1-15,-7-7 1 16,7-9 0-16,-10-9 0 0,10-3-1 16,-4-7 1-1,-3-3-1 1,7-6 1-16,-7-7-3 0,7-2 1 0,0-10-5 16,7-4 1-16,4-8-5 15,-11-13 0-15</inkml:trace>
  <inkml:trace contextRef="#ctx0" brushRef="#br2" timeOffset="144292.12">233 15926 20 0,'0'7'10'0,"17"-4"-7"0,-13-3 11 15,3-3-12-15,4 3 0 16,-1 0 1-16,1 3 1 0,6 3-3 16,5 0 0-16,9-6 4 15,19-3 1-15,-1 0-2 16,18-16 1-16,4-3-2 16,6-6 1-16,4 0-3 15,1 6 1-15,-12 0-2 16,-10-3 0-16,0 3 0 15,-3-3 0-15,-5 3-1 16,-2-3 1-16,-1 3 0 16,-10 3 0-1,0 0 0-15,-7 3 0 16,6 4 0-16,-6-1 1 16,0 4-1-16,3 0 0 0,-10 2 0 15,10 4 0-15,-14 0 0 16,1 3 1-16,-5 3-2 15,-6 3 1-15,3 7 0 16,0 3 0-16,-11 6 0 16,5 3 0-16,2 12-1 15,-10 4 1-15,4 9 0 0,-4 13 0 16,0 0 0-16,0 6 0 16,-4 6 0-16,4 0 0 15,-10-3 0 1,10-3 0-16,-8 0 0 15,8 3 0-15,8-9 0 0,-8-6 0 16,0-4 0-16,0-3 1 16,0-3-1-16,-8-6 1 15,5-10-1-15,-4-6 0 0,-4-6 0 16,4-3 1-16,-3-4-1 109,-1 1 0-109,8-4 0 32,-8-2 0-32,-3-1 0 31,0 0 0-16,-4 4 1-15,-10-4 0 0,7 0-1 0,0-3 1 0,-11 3 0 0,-7-2 1 0,-10 2-2 0,-8 0 1 0,-6-3-1 0,-15 0 1 0,8 4-1 0,-8-1 0 0,-3 0-1 16,7 1 1-16,-4 2 0 0,8 0 1 0,10 1 0 0,0-4 0 0,10 7 0 0,4-4 0 0,15 7 0 16,2-7 0-16,8-3-1 0,4 1 1 15,2-1-1 1,5-3 0-16,-1-3 0 0,1 0 0 16,3-3 0-16,-4 3 0 15,4 0 0-15,3 0 0 16,-3-6-3-16,7-1 0 15,-3-5-6-15,3-1 0 16,-7-9-5-16,3 0 1 31</inkml:trace>
  <inkml:trace contextRef="#ctx0" brushRef="#br2" timeOffset="145778.81">18972 9426 40 0,'0'16'20'0,"-3"15"-12"15,3-22 20-15,0 7-26 16,0 6 0-16,0 6 0 16,0 7 0-16,0 5-4 15,3 14 1-15,4 12 1 16,1 6 0-16,-1 6-1 0,0 7 0 16,0-4-1-16,0-2 1 15,0-13-1-15,-4-10 1 16,1-9-4-16,-1-3 0 15,-3-16-7-15,0-9 1 16</inkml:trace>
  <inkml:trace contextRef="#ctx0" brushRef="#br2" timeOffset="146589.51">19018 9313 20 0,'4'9'10'0,"6"-15"-5"16,-6 3 8-16,6-3-10 16,1-1 1-16,7-2 3 15,3 0 1-15,14-1-8 16,7 1 0-16,18-1 6 0,11 1 1 16,7-7-3-16,13 4 1 15,-2-1-2-15,-1 1 0 16,0-1-2-16,-7 1 0 15,-14 5-1-15,-7 1 0 16,-14 0 0-16,-4 3 0 16,-3 3-1-16,-7 0 0 15,-4 3 0-15,-3 3 1 16,-8 10-2-16,-3 3 1 16,1-1-2-16,-8 11 1 0,-4-1-1 15,1 6 1-15,-1-15-1 16,1 3 1-16,-1 6 0 15,1 7 1-15,-1 6 0 16,1-4 0-16,-8 7 0 16,1 9 1-16,-1-2 0 15,1 5 0-15,-1 4 0 16,4-7 0-16,0 3 0 16,0 1 1-16,-3-4-1 15,-1-3 1-15,-3 0-1 16,4 4 1-16,-1-1 0 15,-3-6 0-15,3-6 0 16,-3 0 1-16,0-4 0 16,0-5 1-16,4 2 0 15,-1-3 0-15,1-9 0 16,-4 0 0 0,-14 10-1-16,-8-4 0 15,-6-3-1-15,-11-3 1 16,-7-3-1-16,-14-4 0 15,0-2-1-15,0 0 1 16,-10-4-3-16,-5-3 1 16,5-6-3-16,-4-6 1 15,-4-10-5-15,11-6 1 16,7-9-7-16,0-10 1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2-10T19:22:57.595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106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2-10T19:24:18.717"/>
    </inkml:context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2663 3932 53 0,'0'0'26'0,"-52"34"-27"0,34-24 27 15,0 2-29-15,4 17 0 0,-3-1-1 16,6 16 1-16,0 9 5 16,4 10 0-16,4-7-4 15,6 4 1-15,4-7 1 16,4-9 0-16,7-10 0 16,24-2 1-16,0-13 1 15,15-10 0-15,3-9 1 16,0-6 0-16,-7-4 0 15,-4 4 0 1,-14-10 0-16,-3 4 0 0,-14-10-2 16,-4 0 1-16,-7-3-2 15,-7 6 0-15,-11-3 0 16,1 10 1-16,-4 5-2 16,-1 7 0-16,-6 3-1 15,-3 7 1 1,2-4-3-1,1 7 0-15,0-13-11 0,3 3 1 0</inkml:trace>
  <inkml:trace contextRef="#ctx0" brushRef="#br0" timeOffset="766.67">3277 4456 40 0,'11'25'20'0,"-11"0"-14"0,0-19 27 0,0 0-31 16,0 1 0-16,0 2 2 15,0-9 1-15,-7 0-6 16,3-6 1-16,4-7 3 15,-7 1 0-15,0-1-1 16,4-6 1-16,3-3-2 16,0 0 0-16,0 0-1 15,0 4 0-15,3-1 0 16,4 6 0-16,4 1 0 16,-1 2 1-1,19 1-5 1,-8 6 0-16,7 9-10 15,11 3 0 1,-14-5-2-16,-1 2 1 0</inkml:trace>
  <inkml:trace contextRef="#ctx0" brushRef="#br0" timeOffset="1185.67">3658 4405 45 0,'0'0'22'0,"4"7"-18"0,-4-7 43 16,0 0-46-16,0 0 0 15,-4-3 0-15,-3 6 0 16,4-3-2-16,-4 0 1 16,3 0 1-16,-6 0 0 15,-1 6-1-15,-3-3 0 0,10 6 1 16,-6-2 0-16,10 2-1 16,0 1 1-16,0-1-2 15,10-3 1-15,-6-3 0 16,3 4 0-16,4-7-1 15,-1 0 1-15,8 0-1 16,-4-7 0-16,0 4 0 16,0 0 1-16,4-3-1 15,-8-4 1-15,1 4-1 16,7 0 0-16,-8 6 1 16,1-3 0-1,6 9 0 1,-3 7 1-1,-3 2-1-15,0-2 0 0,-1-1 0 16,4-2 0-16,-3-4-3 16,3 0 0-16,4-3-7 0,10-3 1 15,-7-9-6-15,-3 0 0 16</inkml:trace>
  <inkml:trace contextRef="#ctx0" brushRef="#br0" timeOffset="1621.07">4064 4390 35 0,'11'37'17'0,"-1"10"-9"0,-6-28 26 15,3 0-31-15,-7 12 0 16,0 10 3-16,0 0 0 0,0-7-7 16,0-2 1-16,0-7 4 15,0-3 0-15,0-10-2 16,0-9 1-1,3-9-2-15,4-16 1 0,-7-3-3 16,0-12 1-16,0-7-2 16,0 0 0-1,0-3-2-15,-7 0 1 0,4-7-1 16,3 17 1 0,3 5 1-16,8 7 1 15,3 13 1 1,-3-4 1-16,13 22 3 15,1 4 0 1,-4-1-1-16,0 10 1 16,-3-3-2-1,-7-4 1 17,-11 10-2-1,-8 6 0-31,-6 1-3 15,0 5 1-15,-7-12-5 0,-7 0 1 0,-4-13-10 0,4 1 0 16,3-20-1-16,15-8 1 0</inkml:trace>
  <inkml:trace contextRef="#ctx0" brushRef="#br0" timeOffset="2057.54">4554 3731 40 0,'18'44'20'0,"-7"13"-24"0,-11-32 38 0,0 9-33 0,0 19 1 0,-7 10 4 0,3 9 0 0,4-3-7 0,-7-12 1 0,3-13 3 0,4-10 1 0,0-6-1 16,4-12 0-16,3 6-3 16,4-6 1-16,-8-16-2 15,4-13 1-15,4-3-2 16,-8 1 1-16,4-1-1 15,0 0 0-15,4 4 1 16,0 6 0-16,-1 6 1 16,1 6 0-16,3 6 2 15,0 10 0-15,7-3 1 157,0 6 0-157,8 3 0 0,9 1 1 0,-6-4-2 0,7-10 0 0,3-2-4 0,1-13 1 0,-5-9-10 0,-2-1 1 0,-15 1-7 0,-7-10 1 0</inkml:trace>
  <inkml:trace contextRef="#ctx0" brushRef="#br0" timeOffset="2791.33">6981 4609 40 0,'-3'22'20'0,"-8"-16"-12"16,8-12 30-16,3-3-37 15,0-1 1-15,0-5 0 16,-7-14 1-16,7 4-4 16,-4-6 1-16,8 0 1 15,3-7 1-15,-4 7-1 16,8-1 0-16,3 7 1 0,7 3 0 16,-3 3-1-16,3 7 1 15,0 3-1-15,0 2 0 16,1 4-2-16,-5 6 0 15,-3 0-7 1,0 4 0-16,-3-1-9 0,0-3 1 31</inkml:trace>
  <inkml:trace contextRef="#ctx0" brushRef="#br0" timeOffset="3162.48">7666 4126 55 0,'14'19'27'0,"-14"-6"-31"0,0-13 46 0,-14 6-43 0,0 0 1 0,-4 10 0 0,-7-4 0 0,4 14 0 15,4 14 0-15,-8-8 0 16,4 5 0-16,0 4 0 16,3 3 1-16,4 0 0 15,14-16 0-15,0-6-2 0,0 3 0 16,10-6-5 0,12-7 0-16,6-5-9 0,14-7 0 15</inkml:trace>
  <inkml:trace contextRef="#ctx0" brushRef="#br0" timeOffset="3415.87">7930 4252 49 0,'8'19'24'0,"-19"3"-18"0,7-13 37 0,1 10-42 0,-18 0 1 0,0-1 0 0,-4 7 0 0,0 10-3 0,0-1 1 0,4-2 1 0,4-4 1 0,3 3-6 16,-4-12 0-16,11 0-9 0,3-10 0 0,4-9-4 16,7-12 1-16</inkml:trace>
  <inkml:trace contextRef="#ctx0" brushRef="#br0" timeOffset="3573.4">7680 4333 44 0,'32'66'22'0,"-1"-28"-17"0,-20-23 40 0,7 14-44 15,3-7 0-15,4 3 0 0,-1 9 1 16,4 1-4-16,1-10 1 15,-1 3-5-15,-3-9 1 16,-1-7-10-16,-6-15 1 16</inkml:trace>
  <inkml:trace contextRef="#ctx0" brushRef="#br0" timeOffset="4121.39">8188 4189 56 0,'21'50'28'0,"21"13"-31"0,-27-54 47 0,2 13-43 0,8-6 0 0,-7 3 0 0,-1 6 0 0,-3 9-2 16,-3 1 1-16,-11-7-1 15,-11 0 0-15,-6 7-6 16,3-10 0-16,-1-3-9 0,1-10 1 16</inkml:trace>
  <inkml:trace contextRef="#ctx0" brushRef="#br0" timeOffset="4284.84">8724 4283 49 0,'-17'13'24'0,"20"-7"-16"15,1-3 38-15,3-3-44 0,3 6 1 0,4-6 2 0,4 0 0 0,7 0-6 0,10-6 0 0,7 3 2 0,4-3 1 0,-3 3-6 0,-8-4 1 0,-11 1-15 0,-2 3 1 0,-15 6-2 16,-11 0 1-16</inkml:trace>
  <inkml:trace contextRef="#ctx0" brushRef="#br0" timeOffset="4407.02">8664 4562 62 0,'-10'35'31'0,"20"-35"-25"0,-6 0 64 0,10 3-65 0,11 3 0 0,6-6 0 0,12 0 1 0,6 0-10 16,4 0 0-16,0 0-1 0,-11 0 1 15,-10 0-20-15,-18-9 1 16</inkml:trace>
  <inkml:trace contextRef="#ctx0" brushRef="#br0" timeOffset="6920.37">10234 3832 42 0,'-10'6'21'0,"17"3"-9"0,-7-9 22 15,7-9-32-15,-4 3 1 0,11-1 1 16,4-5 0-16,7 2-5 16,10 4 0-16,0-3 4 15,4 6 1-15,0 3-3 16,-7 0 1-16,-4 3-2 15,-11 3 1-15,-6 6-2 16,0-2 0-16,-19 2-2 16,-9 7 0-16,-4 9-2 15,-8 7 1-15,-2-10 0 16,-5 13 0-16,8-4 2 16,4 1 1-16,6-4 1 15,4 0 1-15,7-2 2 16,7-11 1-16,7-2 0 15,7-7 0-15,11 1-2 16,3-7 0-16,7 3-6 16,0-6 1-16,4 10-13 0,-4-10 1 15</inkml:trace>
  <inkml:trace contextRef="#ctx0" brushRef="#br0" timeOffset="7179.01">10887 4051 54 0,'-4'19'27'0,"-13"15"-25"0,10-24 41 0,-4 2-43 16,-3 10 1-16,0 0-1 15,0-3 1-15,-1 3-4 16,1-3 1-16,0 0-5 16,4-1 1-16,3-2-10 15,0-13 1-15</inkml:trace>
  <inkml:trace contextRef="#ctx0" brushRef="#br0" timeOffset="7403.18">10724 4114 51 0,'15'66'25'0,"-1"-10"-21"0,-11-43 41 16,8 5-43-16,3 8 0 16,0 2-1-16,0-9 1 15,4-1-4-15,-1-8 0 16,1-4-1-16,-4 3 0 15,-3-5-11-15,-1-17 0 16,-3-6-3-16,7-6 1 16</inkml:trace>
  <inkml:trace contextRef="#ctx0" brushRef="#br0" timeOffset="8122.09">11010 3703 28 0,'-3'13'14'0,"3"-7"-4"0,0-6 21 16,0 0-27-16,0 0 0 15,0 0 2-15,0 0 1 16,7 0-8-16,0 0 0 15,3 0 5-15,-3 0 1 16,0 0-2-16,1 0 0 16,-8 0-2-16,3-6 1 15,1 6-1-15,-1 6 0 0,-3-6-1 16,0 0 0 0,0 0 0-16,7 0 1 15,-3 0-1-15,3 3 0 0,0 3 1 16,0-3 0-16,3 4 0 15,-2-7 0-15,2 3 0 16,1-3 1-16,-1 6-1 16,1 0 0-16,-1-3-1 15,1 7 1-15,-4-1-1 16,0 10 1-16,-3-6-2 16,-4-7 1-16,-4 0-1 15,1 0 0-15,-4 4 0 16,-1-10 1-16,-2 3-1 15,-4-3 0-15,0 0 0 16,0 0 0-16,-1 0 0 16,1 0 0-16,4 0 0 15,-1 0 1-15,4 6-1 0,4-6 0 16,6 3 0-16,8 4 0 16,3-7-1-1,11 3 0-15,3 3-7 0,3-6 0 16,-2-6-6-16,-12 12 1 15</inkml:trace>
  <inkml:trace contextRef="#ctx0" brushRef="#br0" timeOffset="8754.18">11501 4252 36 0,'-11'-3'18'0,"4"6"-6"0,7-3 27 0,0 0-34 16,0 0 0-16,0 6 3 16,3-6 1-16,5 3-11 15,6 0 1-15,3 0 6 16,4 1 1-16,8-8-3 16,6 1 0-16,4 0-5 15,-4 0 0-15,-3-6-7 16,-4 2 1-16,-7-5-11 15,-10-4 1-15</inkml:trace>
  <inkml:trace contextRef="#ctx0" brushRef="#br0" timeOffset="8949.01">11543 4039 43 0,'0'53'21'0,"18"25"-14"0,-11-59 28 16,0 9-33-16,3 13 0 16,-3-10-3-16,4 10 0 15,-4 3-5-15,0-13 0 16,-3-9-7-16,-1-6 0 16</inkml:trace>
  <inkml:trace contextRef="#ctx0" brushRef="#br0" timeOffset="11394.44">11991 3875 50 0,'11'0'25'0,"31"-25"-21"0,-25 25 26 16,5 7-30-16,6-7 1 16,11 0 1-16,3-10 1 15,0 4-4-15,-3 3 1 16,-7 3 1-16,-7 0 0 15,-4 0-1-15,-7 0 0 16,-7 0-2-16,-4 9 1 0,-3 16-3 16,-7 7 0-16,0 2 0 15,-7 13 0 1,0 3 0-16,0 7 1 0,3 2 1 16,1 4 0-16,6-10 1 15,1 1 1-15,3-10-2 16,0-13 1-16,0 0-5 15,0-12 0-15,3-9-5 16,-3-4 1-16</inkml:trace>
  <inkml:trace contextRef="#ctx0" brushRef="#br0" timeOffset="11637.22">12069 4252 61 0,'14'6'30'0,"28"-6"-41"0,-28 0 62 16,4-6-51-16,10 3 1 16,7 3 0-16,4-10 0 15,0 4-4-15,0 0 1 16,-1-4-5-16,-2 1 1 15,-1-1-11-15,-10-2 1 16</inkml:trace>
  <inkml:trace contextRef="#ctx0" brushRef="#br0" timeOffset="11908.48">12767 4158 55 0,'-3'28'27'0,"-12"6"-28"16,8-27 44-16,-3 5-43 16,-4 7 0-16,-8 3 1 15,-2 9 0-15,-1-15-2 16,7 6 1-16,1-3-2 15,3 0 0-15,3-4-8 16,4 1 1-16,4-13-7 0,-1 3 0 16</inkml:trace>
  <inkml:trace contextRef="#ctx0" brushRef="#br0" timeOffset="12129.87">12531 4198 41 0,'17'26'20'0,"-6"-8"-11"0,-8-11 32 16,4 2-39-16,4 7 1 0,3 6 1 15,0-4 0-15,4 8-6 16,3 2 1-16,4 3 1 16,3-3 1-16,0-6-5 15,0 0 0-15,-3-9-10 16,-4-7 1-16,-7-6-3 15,1-9 1-15</inkml:trace>
  <inkml:trace contextRef="#ctx0" brushRef="#br0" timeOffset="12374.99">12958 4293 49 0,'10'9'24'0,"1"0"-25"0,-4-9 49 16,7-6-48-16,7 3 0 16,7-10-2-16,4 7 1 15,0 0-6-15,0 0 0 16,-4-7-8-16,-7-9 0 15</inkml:trace>
  <inkml:trace contextRef="#ctx0" brushRef="#br0" timeOffset="12699.77">13526 3841 42 0,'10'16'21'0,"-17"-1"-23"0,11-12 31 0,-1 4-30 16,-6 2 1-16,-4 10-1 16,-1-3 0-16,-2 12 1 15,-4-9 1-15,3 9-1 16,-3 6 0-16,3 1 0 15,4-7 1-15,4-3 0 16,6-3 0-16,4-3-2 16,8-10 1-16,2 4-4 15,4-19 0-15,8-4-3 0,6-15 1 16,-3 3-6-16,-1-3 1 16</inkml:trace>
  <inkml:trace contextRef="#ctx0" brushRef="#br0" timeOffset="12896.94">13702 3819 36 0,'-14'13'18'0,"0"2"-14"0,10-12 33 0,-3 19-34 15,-3 10 0-15,-8 12 2 16,4 15 1-16,-4 7-7 16,4 9 0-16,3-3 4 15,4 1 1-15,0-11-3 16,0-12 0-16,0-3-13 15,0-9 1-15,-14-22-4 16,-4-10 0-16</inkml:trace>
  <inkml:trace contextRef="#ctx0" brushRef="#br0" timeOffset="13599.92">10128 4807 42 0,'0'9'21'0,"21"4"-18"0,-6-13 35 16,2 0-35-16,15 9 0 16,14-9 3-16,17 0 0 15,29 0-7-15,21 0 1 16,28 0 6-16,25 0 0 15,38 0-1-15,12-9 0 16,31 9-2-16,0 3 1 16,10-3-2-16,-14-3 1 15,8-7-3-15,-1 1 0 16,-20 0-3-16,-26 5 0 16,-20 11-5-16,-22 18 0 0,-38 6-11 15,-43-6 0-15</inkml:trace>
  <inkml:trace contextRef="#ctx0" brushRef="#br0" timeOffset="15780.79">10739 5528 57 0,'0'19'28'0,"-7"-32"-23"15,3 16 29-15,-7 10-34 16,-6 6 1-16,-8 6-1 16,-3 0 1-16,-4 16-2 0,-3 3 1 15,0-4 0-15,3 1 0 16,0-3-4-16,4-7 0 15,7-9-7-15,7 0 0 16,3-19-5-16,4-9 1 16</inkml:trace>
  <inkml:trace contextRef="#ctx0" brushRef="#br0" timeOffset="16018.89">10425 5515 46 0,'28'19'23'15,"7"22"-20"-15,-21-25 42 0,11 6-43 16,7 3 1-16,-1 16 1 16,1 2 0-16,0 4-6 15,-4 4 1-15,-7-7 0 16,-3-7 1-16,0-12-9 15,-4-9 1-15,-4-16-9 16,-3-9 1-16</inkml:trace>
  <inkml:trace contextRef="#ctx0" brushRef="#br0" timeOffset="16467.22">10926 5145 46 0,'10'13'23'0,"-3"-16"-17"0,0 0 37 15,4 3-40-15,-1 3 1 16,1-3 3-16,3 0 0 0,4 0-9 16,-4 0 1-16,-4 0 4 15,-3 3 1-15,1-3-3 16,-8 3 1-16,0 13-4 16,-4-4 0-16,0 7-1 15,-3 3 1-15,-3 0-1 16,-1 0 1-16,4 6 0 15,0-9 1-15,4 0 1 16,3 6 1-16,3-9 1 16,4 2 0-16,4-5 0 15,6-4 1-15,5-9-2 16,6 4 0-16,4-1-6 16,-1-3 0-16,-2 0-13 15,-5-3 1-15</inkml:trace>
  <inkml:trace contextRef="#ctx0" brushRef="#br0" timeOffset="17167.12">12069 5509 48 0,'7'38'24'0,"-39"-16"-29"0,18-3 45 0,-7 3-40 15,-4 9 0-15,0 16 0 16,-3-3 0-16,0-3-1 15,7-4 0-15,3-5-3 16,4-4 1-16,7-3-10 16,0-16 0-16</inkml:trace>
  <inkml:trace contextRef="#ctx0" brushRef="#br0" timeOffset="17371.03">11864 5635 41 0,'14'62'20'0,"25"-11"-16"0,-25-33 29 15,7 4-32-15,4 3 1 16,7 0-1-16,-4 1 1 16,0-4-6-16,-3-1 1 15,-4-5-4-15,0-6 1 16,-3-7-7-16,-4-13 0 15</inkml:trace>
  <inkml:trace contextRef="#ctx0" brushRef="#br0" timeOffset="17628.36">12411 5757 56 0,'7'9'28'0,"7"10"-33"16,-7-22 55-16,7 0-51 16,4 0 0-16,10-4-5 15,4 4 1-15,-1-9-2 16,1 6 0-16,0-4-9 15,-4 1 1-15</inkml:trace>
  <inkml:trace contextRef="#ctx0" brushRef="#br0" timeOffset="18076.12">12894 5434 51 0,'14'0'25'0,"11"12"-22"0,-15-15 44 0,-3 6-45 16,1-3 0-16,6-9 2 15,7 0 0-15,7-1-5 16,4 10 0-16,0-6 3 15,-4 12 1-15,-7 1-3 16,-7 5 0-16,-3 4-3 16,-11-4 0-16,-11 7-1 15,-7 6 0-15,-3 3 0 16,0 4 1-16,-4-4 0 16,1 10 1-16,-1 9 1 15,4-7 0-15,3-2 3 16,8 0 0-16,6-7 1 15,8-3 0-15,3-3 0 16,10-12 0-16,12-7-1 0,6-3 1 16,4-3-5-1,-1 0 0-15,-9-6-12 0,-8-10 1 16,-11-6-5-16,-10 4 1 16</inkml:trace>
  <inkml:trace contextRef="#ctx0" brushRef="#br0" timeOffset="21197.98">11289 5773 31 0,'-7'9'15'0,"3"0"0"16,4-5 16-16,0 2-25 15,4-6 0-15,-1 6 2 0,4-3 1 16,0 0-12-16,1 4 1 15,9-1 7-15,8 3 0 16,10-6-2-16,7-3 0 16,1 0-3-16,-4-3 0 15,-1-3-5-15,-6 0 1 16,-4 3-13-16,-6-16 1 16</inkml:trace>
  <inkml:trace contextRef="#ctx0" brushRef="#br0" timeOffset="21424.69">11374 5675 56 0,'7'29'28'0,"0"8"-27"16,-4-21 43-16,-3 9-43 15,4 13 0-15,3-4-1 16,0 13 1-16,3-15-5 16,-3 2 0-16,1-3-12 15,-8-9 1-15</inkml:trace>
  <inkml:trace contextRef="#ctx0" brushRef="#br0" timeOffset="43417.33">26173 1232 21 0,'0'0'10'0,"3"0"0"15,-3 0 10-15,0 0-15 16,0 0 1-16,0 0 1 16,0 0 0-16,0 3-9 15,0 3 0-15,0-6 6 16,0 0 1-16,0 10-2 16,0 5 0-16,0 4-1 15,-3 10 1-15,-1-1-1 0,4 6 0 16,0 13 0-16,0-3 1 15,0 16-1-15,0 2 0 16,-3 11-1-16,-1 8 1 16,0 7-1-16,4-10 1 15,0 16-1-15,0 19 1 16,0-6-1-16,0 12 1 16,0 19-1-16,-3 6 0 0,-1 16 0 15,-3 0 0-15,-3 9 0 16,-4 13 1-16,-4-3-2 15,-10 15 1-15,-4 4-1 16,-3 6 0-16,0 9-1 16,-4-3 1-16,-4 10-1 15,1 5 0-15,-4 8 0 16,11-5 1-16,0-5-1 16,-1 12 1-16,1 0 0 15,-4-6 0-15,0-6 0 16,1 6 1-16,6 6-1 15,4-6 1-15,3 3-1 16,0 6 0-16,8-2 0 16,-1 2 0-16,4 0 0 15,0 7 0-15,3-10 0 16,4-3 1-16,0-3-1 16,4-3 1-16,-1-4-1 0,1-2 1 15,3-19-2-15,3-4 1 16,1-9-2-16,3-12 0 15,3-19-1-15,4-7 0 16,-3-24-7-16,-1-17 0 16,-6-27-6-16,0-16 0 15</inkml:trace>
  <inkml:trace contextRef="#ctx0" brushRef="#br0" timeOffset="44768.67">20331 5848 37 0,'14'9'18'0,"7"-15"-10"0,-11 6 18 15,5-6-23-15,2-1 1 0,15 1 2 16,0-3 0-16,7-1-7 16,-1 1 0-16,15 3 4 15,14-4 1-15,14 10-2 16,18-6 0-16,7 6-2 15,7-3 1-15,14-3-1 16,10-1 0-16,5-2 0 16,6-4 1-16,14 7 0 15,7-3 0-15,4-4-1 16,14 1 1-16,7-1-1 16,14 4 1-16,1-1-1 15,13 4 1-15,-4-3-1 16,19 2 1-16,-4-5 0 0,17 6 0 15,4-1-1-15,7 7 1 16,0 0 0-16,11 10 0 16,-4-1-1-16,18 10 1 15,-4-7-1-15,7 1 1 16,-7 3-1-16,4-4 1 16,0-2 1-16,-4 2 1 15,-10 1-1-15,3-7 0 16,-7 3 0-16,4-9 1 15,-15 0-1-15,15 3 0 0,-11-3-2 16,0 0 1-16,0 0-1 16,-10 4 0-16,-12-4-1 15,-16 0 1-15,-8-4-1 16,0 4 0-16,-21-3-1 16,-10 3 0-16,-12-12-2 15,-9-1 1-15,-26 7-5 16,-10-3 1-16,-7-1-10 15,-17-12 0-15,-19 3 0 16,-13 4 1-16</inkml:trace>
  <inkml:trace contextRef="#ctx0" brushRef="#br0" timeOffset="45385.58">31916 5302 29 0,'-4'-9'14'0,"-3"3"-9"0,7 12 23 0,0-6-24 16,0 0 1-16,4 3 3 16,3 3 1-16,3-3-10 15,12 10 0-15,16 6 7 16,12 6 0-16,-1 6-2 15,11 1 1-15,4-1-3 16,-8 3 1-16,-7 1-2 16,-10-1 0-16,-11-2-2 15,-13-7 1-15,-12 9-1 16,-6 1 0-16,-12-1-1 16,-2-2 0-16,-4-1 0 15,3-3 0-15,4-3 1 16,0 0 0-16,3 1 0 15,1-5 1-15,3-5 0 16,0-3 1-16,3-7-1 0,0-3 0 16,1-6 1-16,3-6 0 15,0-7 0-15,0-15 1 16,0-7 0-16,-4-9 1 16,-3-6-1-16,-7-1 0 15,-3-5-4-15,-12 2 1 16,-2 1-11-16,-1 6 1 15,4-1-6-15,7 4 1 0</inkml:trace>
  <inkml:trace contextRef="#ctx0" brushRef="#br0" timeOffset="45790.25">32798 5635 29 0,'0'3'14'0,"7"16"-8"0,-7-10 18 15,0-3-22-15,-4 10 1 16,-3 6 1-16,-3 3 0 16,-8 6-5-16,-3 1 0 15,0 8 2-15,0 4 1 16,-1-9-2-16,8 2 1 15,4-11-5-15,3-17 0 16,7-15-5-16,0-10 1 16,3-9-3-16,1-16 1 15</inkml:trace>
  <inkml:trace contextRef="#ctx0" brushRef="#br0" timeOffset="45926.91">32614 5566 37 0,'14'3'18'16,"29"53"-19"-16,-26-37 37 0,8 22-32 15,0 3 1-15,10 9 0 16,7-3 1-16,-3 0-11 16,-7-18 0-16,-7-7-6 15,-15-10 1-15</inkml:trace>
  <inkml:trace contextRef="#ctx0" brushRef="#br0" timeOffset="46915.68">25869 1107 38 0,'0'18'19'0,"11"26"-13"0,-8-34 22 16,1 2-24-16,-1 4 0 0,4 0 4 15,0-7 1-15,1-6-10 16,-1 3 1-16,3-6 7 16,4 4 0-16,11 2-2 15,3-6 0-15,4-6-2 16,3-7 0-16,-7-12-2 15,-3 0 0-15,-4 3-3 16,-3 6 1-16,-4-3-3 16,-7 10 1-16,0 0-2 15,-3-1 1-15,-4 10-2 16,3 0 0-16,1 10 0 16,-1 8 0-16,-3 7 2 15,0-3 1-15,4 19 1 16,3-9 0-16,3 8 2 15,5-5 0-15,6 2 1 16,0-2 0-16,4-4 0 16,-4 4 1-16,0-1 0 0,-7-15 0 15,0-3 0-15,-3-16 1 16,-1-7-1-16,-3-2 1 16,-7-3-2-16,-10-1 0 15,-15 0-1-15,-3 4 1 16,-7 3-2-16,-11 3 1 15,-11-4-1-15,-6 7 0 16,-8 0-4-16,-10 7 0 16,3-4-9-16,-3 12 0 15</inkml:trace>
  <inkml:trace contextRef="#ctx0" brushRef="#br0" timeOffset="47337.38">26233 392 48 0,'-4'0'24'0,"-14"18"-19"0,18-8 37 15,-7 9-42-15,-7-4 0 16,-10 17 0-16,-8 12 1 16,-3-1-2-16,-1 11 1 15,4 5-2-15,4-5 0 16,4 2-4-16,6-9 1 0,0-3-10 16,8-19 0-16</inkml:trace>
  <inkml:trace contextRef="#ctx0" brushRef="#br0" timeOffset="47519.39">25806 382 33 0,'10'0'16'0,"15"32"-7"16,-18-17 19-16,4 10-27 15,-1-6 0-15,8 6-2 16,3 3 0-16,4 7-7 15,10-4 0-15,-10-9-3 16,-8-12 1-16</inkml:trace>
  <inkml:trace contextRef="#ctx0" brushRef="#br1" timeOffset="52622.75">1009 6666 44 0,'7'7'22'0,"-3"15"-10"16,-4-16 23-16,0 6-32 15,-4 4 0-15,-3 3 1 0,0 9 0 16,3 7-6-16,-3 8 1 16,4 5 1-16,3 5 0 15,3 3-7-15,4-12 1 16,-7-12-10-16,0-17 0 15</inkml:trace>
  <inkml:trace contextRef="#ctx0" brushRef="#br1" timeOffset="53160.32">1408 6657 48 0,'0'-9'24'0,"7"-10"-20"16,-7 9 37-16,0-2-39 16,0-4 1-16,-7 0 1 15,-4-2 1-15,-10 2-7 16,-7 3 1-16,-11 7 3 15,-4-3 1-15,-13 9-2 16,-4 3 0-16,0 3-3 16,7 10 1-16,-3 12-2 15,3-6 0-15,-7 9-1 16,10 7 1-16,5-4-1 0,2 7 1 16,12 3-1-16,2 0 1 15,1 6 0-15,14 0 1 16,0 4-1-16,10-4 0 15,4 0-1-15,11 0 1 16,7 0 0-16,13-9 1 16,8-6 0-16,3-10 1 15,25-10 1-15,22-15 1 16,2-18 0-16,8-8 1 16,-11-5 0-16,-14-10 0 0,-3-3 0 15,-4 1 0-15,-25-1-1 16,-3-3 0-16,-21 6-2 15,-8 0 1-15,-20 0-8 16,-1-3 0-16,-24 4-4 16,0 2 1-16</inkml:trace>
  <inkml:trace contextRef="#ctx0" brushRef="#br1" timeOffset="53688.54">1993 7190 31 0,'25'-13'15'0,"0"-2"-6"16,-15 12 24-16,-10 3-28 16,4 0 1-16,-4 0 3 15,0 9 1-15,0 0-12 16,-4 4 0-16,4 6 8 16,-10 9 1-16,-8 7-4 15,7 8 0-15,-17 8-4 16,-4 11 1-16,-6 10-4 15,-5-3 1-15,4 0-5 16,1-6 1-16,9-10-9 16,8-15 1-16,0-19-1 15,11-16 1 1</inkml:trace>
  <inkml:trace contextRef="#ctx0" brushRef="#br1" timeOffset="53888.09">1736 7259 42 0,'21'9'21'0,"-11"10"-21"0,-3-13 43 0,-7 4-41 16,4 2 1 0,3 1 0-16,-3 0 0 0,3 2-5 15,3 1 0-15,1 3-6 16,-1-4 1-16,1-11-7 15,0-1 0-15</inkml:trace>
  <inkml:trace contextRef="#ctx0" brushRef="#br1" timeOffset="54197.39">2297 7416 54 0,'0'3'27'0,"10"6"-27"0,-3-12 48 15,4-3-46-15,6-3 0 16,12-1 0-16,2-6 1 16,1 1-8-16,-11 2 0 15,8 1-8-15,-1 2 0 16,-7 1-4-16,-3-1 0 16</inkml:trace>
  <inkml:trace contextRef="#ctx0" brushRef="#br1" timeOffset="54452.18">2762 7272 58 0,'0'34'29'0,"-10"10"-36"16,3-28 56-16,3 6-49 16,4 0 0-16,0-1-3 15,4 1 1-15,3-6-3 16,-7-7 0-16,10-15-11 16,-3-13 0-16</inkml:trace>
  <inkml:trace contextRef="#ctx0" brushRef="#br1" timeOffset="55126.96">2741 7115 38 0,'21'9'19'0,"-10"4"-18"0,-4-16 23 15,3 3-25-15,1 0 0 0,0 0-5 16,6-4 0-16,-3 8 3 15,4 2 1-15,0 10-7 16,-8-1 0-16,1 7-1 16,-1 3 0-16,1 3 11 47,-110-53-1-47,216 88 4 15,-103-35 1-15,3-9 2 16,-6-9 1-16,7-7 0 15,-8-6 1-15,1-7-10 16,-1-6 0 0,1 1-3-1,-4 5 1-15,-3 10 0 16,3 7 0-16,3 5 0 16,1 1 0-16,3 6 2 15,0 2 1-15,0-2 2 16,4-3 0-16,-8-3 1 15,11-1 1-15,8-3-1 0,-1-2 1 16,-3-1 0-16,3-15 0 16,0-7 0-16,4-12 1 15,0-10-1-15,3-22 0 16,-14-9 0-16,0-21 1 16,-3-8-2-16,-15-11 0 15,-6-7-2-15,-15 0 1 0,-3 9-2 16,-7 7 0-16,-4 18 0 15,-7 13 0-15,7 19 0 16,4 15 0-16,0 20 0 16,7 24 1-16,3 29-2 15,15 15 0-15,3 25-1 16,17 26 0-16,5 18 0 16,9 10 1-16,1 3-2 15,3-16 0-15,-3-19-3 16,0-12 0-16,-4-28-5 15,-7-26 0-15</inkml:trace>
  <inkml:trace contextRef="#ctx0" brushRef="#br1" timeOffset="55341.52">3119 7102 55 0,'21'-3'27'0,"49"-25"-36"0,-41 18 51 16,2-2-49-16,19-4 1 16,-1 4-22-16,0-1 0 15</inkml:trace>
  <inkml:trace contextRef="#ctx0" brushRef="#br1" timeOffset="55594.32">3849 7046 48 0,'17'12'24'0,"-17"-9"-14"16,0-3 36-16,0 4-42 16,0-1 0-16,0 0 0 15,0-3 1-15,0 3-9 16,0 0 1-16,0-3-2 16,4 0 0-16,3 0-13 15,-7 0 1-15</inkml:trace>
  <inkml:trace contextRef="#ctx0" brushRef="#br1" timeOffset="55745.68">3881 7362 52 0,'14'16'26'0,"7"-10"-28"0,-11-9 38 15,-6 6-41-15,3-3 1 16,-3 7-24-16,-4-10 1 0</inkml:trace>
  <inkml:trace contextRef="#ctx0" brushRef="#br1" timeOffset="56374.23">4724 7391 44 0,'0'40'22'0,"0"-18"-17"16,0-22 30-16,0 0-34 15,0-15 1-15,0-1-1 16,0-6 1-16,0-9-2 15,0-7 0-15,0 10 1 16,-7-3 1-16,3-4-1 16,4 4 0-16,0-1 0 15,0 4 1-15,4 3-1 16,6 3 1-16,15 0-1 16,0 6 0-16,-1 1-2 15,8 5 0-15,-4 10-8 16,-3 3 0-16,3 4-7 15,-7 5 1-15</inkml:trace>
  <inkml:trace contextRef="#ctx0" brushRef="#br1" timeOffset="56720.43">5542 6873 52 0,'7'10'26'0,"-7"-1"-23"0,0-15 44 0,0 9-45 16,0 3 1-16,-10 7 1 15,-1-1 0-15,-14 10-5 16,1 3 0-16,-5 10 3 15,-2 6 0-15,-5-4-1 16,15 10 0-16,0 7-1 16,3 5 1-16,4 7-3 15,7-3 0-15,0-1-1 16,11-2 0-16,6-13-6 16,11-12 1-16,8-10-10 15,13-19 0-15</inkml:trace>
  <inkml:trace contextRef="#ctx0" brushRef="#br1" timeOffset="57048.54">5828 7221 47 0,'3'10'23'0,"15"2"-16"0,-14-12 33 15,-1 0-39-15,-3 0 0 16,-3 0 1-16,-1 7 0 15,-7 2-2-15,1 4 0 16,-1 2 1-16,-6 4 1 16,6 6-1-16,-10 6 0 0,3 1-1 15,4-1 0-15,7 4-1 16,7-7 1-16,0-3-1 16,11-6 0-16,6-4 0 15,5-5 1-15,-1-10-1 16,7-10 1-16,-3-2 0 15,-1-16 0-15,1-1-2 16,-7 1 0-16,-1-9-6 16,-13-4 0-16,3 3-8 15,-7-6 1-15</inkml:trace>
  <inkml:trace contextRef="#ctx0" brushRef="#br1" timeOffset="57305.8">6082 6898 45 0,'28'66'22'0,"29"31"-15"0,-40-71 35 16,8 8-42-16,3 16 1 15,-10 7-1-15,-4 5 0 16,-7 4-3-16,-4-3 0 16,-6 0-11-16,-8-13 0 0,-3-16-1 15,4-12 1-15</inkml:trace>
  <inkml:trace contextRef="#ctx0" brushRef="#br1" timeOffset="57846.39">6879 7259 49 0,'-21'16'24'0,"17"-13"-28"0,4-3 48 16,0 0-42-16,4-10 0 0,7 1 1 16,6 0 1-16,22-1-6 15,7-2 0-15,0-1-3 16,0 1 1-16,-8 2-11 16,-6-2 0-1</inkml:trace>
  <inkml:trace contextRef="#ctx0" brushRef="#br1" timeOffset="58012.75">6724 7510 55 0,'-14'28'27'0,"31"-9"-27"0,-6-16 45 16,10 0-45-16,15 0 1 15,13-3-2-15,25 0 0 16,4 0-6-16,3 0 1 15,0-3-10-15,-14 0 1 16</inkml:trace>
  <inkml:trace contextRef="#ctx0" brushRef="#br1" timeOffset="58462.35">7800 6905 46 0,'-7'9'23'0,"25"-9"-15"0,-11 3 34 16,7 0-40-16,14-3 0 16,0 0 0-16,14 0 0 15,4 3-5-15,0 1 1 0,4-4-6 16,-8 3 0-16,0-3-8 16,1-7 1-16</inkml:trace>
  <inkml:trace contextRef="#ctx0" brushRef="#br1" timeOffset="58911.54">8488 6629 48 0,'3'15'24'0,"-10"7"-24"16,7-15 39-16,-3 5-39 0,-1 7 0 16,-6 6 0-16,-1-6 1 15,4 9-1-15,0 0 1 16,3 4-1-16,8-1 0 16,3-6-1-16,11-6 0 15,-4-13-3-15,7-3 0 16,4-12-7-16,-1-10 0 15,-2 3-1-15,-5-9 0 16,-6-6 4-16,-4 0 0 16,0-1 5-16,-4 1 0 15,-3 12 9-15,0 3 0 16,0 1 2-16,-3 5 1 0,-1 13-1 16,1 13 1-16,-1 9-1 15,1 3 0-15,-1 10-2 16,-3 6 0-16,4 0-3 15,3 3 1-15,-7-6-10 16,7 3 0-16,0-7-9 16,0-5 1-16</inkml:trace>
  <inkml:trace contextRef="#ctx0" brushRef="#br1" timeOffset="59241.82">7948 7485 55 0,'4'3'27'0,"13"-22"-25"0,-6 16 46 16,3-3-45-16,11-1 1 16,13-2 0-16,12-7 1 15,20 7-7-15,15-4 1 16,10-5 2-16,4-1 0 0,-4 0-6 16,-10 6 1-16,-14 7-12 15,-15 3 0-15,-21 6-3 16,-10 10 1-16</inkml:trace>
  <inkml:trace contextRef="#ctx0" brushRef="#br1" timeOffset="59529.9">7789 7949 60 0,'4'-3'30'0,"28"9"-37"0,-18-9 59 15,10 3-52-15,8 0 0 16,0-3-4-16,0 0 1 15,6-1-6-15,-2 4 1 16,-1-3-9-16,-3-3 0 16</inkml:trace>
  <inkml:trace contextRef="#ctx0" brushRef="#br1" timeOffset="59886.01">8393 7811 46 0,'7'25'23'0,"14"-16"-19"0,-14-9 37 0,7 0-40 0,4 0 1 16,3-3 1-16,-4 3 1 0,5 0-5 15,-5 0 1-15,-3 0 1 16,0 3 1-16,-6 4-2 15,-8 5 1-15,-4 4-2 16,-3 6 0-16,-7 3-2 16,-7 3 1-16,-1 3 0 15,1 4 1-15,4 3-1 16,6-4 1-16,8-3 1 16,6-5 1-1,11-8-1-15,7-5 1 16,8-13-3-16,6-6 0 0,7-4-10 15,8-9 1-15,-1-9-4 0,-3-3 1 16</inkml:trace>
  <inkml:trace contextRef="#ctx0" brushRef="#br1" timeOffset="60317.73">9179 7478 58 0,'7'0'29'0,"29"-12"-30"0,-22 6 58 16,14 3-56-16,7-10 1 15,4-3-1-15,3 7 0 16,1 0-6-16,-4 5 1 16,-8-2-8-16,-6 0 0 15,-11 6-7-15,-3 3 1 16</inkml:trace>
  <inkml:trace contextRef="#ctx0" brushRef="#br1" timeOffset="60506.35">9239 7723 38 0,'25'19'19'0,"31"-29"-18"0,-34 1 28 0,13 0-32 0,14-1 1 0,1-5-20 0,10-4 1 0</inkml:trace>
  <inkml:trace contextRef="#ctx0" brushRef="#br1" timeOffset="61012.88">10259 7504 49 0,'3'15'24'0,"18"-21"-20"0,-13 6 40 15,9 0-42-15,11 0 1 16,8 0-1-16,13 0 1 15,4 0-4-15,-4 6 0 16,-6 4 2-16,-12 2 0 0,-9 10-2 16,-15 16 1-16,-18-1-2 15,-17 14 0-15,-7 5-3 16,-11-9 1-16,-7 0-2 16,0-12 1-1,4-7 0-15,3-6 0 0,3-7 2 16,8-5 0-16,3-10 2 15,11-3 1 1,21 3 3 0,7 0 0-16,0-3 1 31,11 3 1-31,7 6 0 0,10 10 1 0,11 5-1 16,3 8 1-16,11 5-3 15,4-2 0-15,-1-4-3 16,-10 0 0-16,-7 0-9 15,-7-12 0-15,-15-7-8 0,-6-9 0 16</inkml:trace>
  <inkml:trace contextRef="#ctx0" brushRef="#br1" timeOffset="63117.08">25813 4565 27 0,'-7'10'13'0,"-7"-1"3"0,10-9 14 15,1 0-26-15,-5 0 1 16,1 0 2-16,0 0 1 16,4-3-10-16,6 0 1 0,4-7 6 15,8 1 0-15,2 3-3 16,15-4 0-16,10 10-3 16,11-6 1-16,0 3-7 15,-7-3 1-15,-11-1-10 16,-10-2 1-16</inkml:trace>
  <inkml:trace contextRef="#ctx0" brushRef="#br1" timeOffset="63581.52">26335 4421 41 0,'3'-3'20'0,"15"12"-13"0,-11-9 28 16,0 0-32-16,4-6 0 15,3 6 3-15,3-3 0 16,5 3-7-16,6 3 0 15,-7 3 4-15,0-12 0 16,-3 6-1-16,-4-3 0 16,-7 3-2-16,-7 0 0 0,-7 9-2 15,-4 4 1-15,-6-1-1 16,-4 7 0-16,-1 0-1 16,-2-3 1-16,-1 3-1 15,0-1 1-15,4 1 1 16,4 0 0-16,2 6 1 15,8-6 0-15,4 0 1 16,6-4 1-16,11 1 0 16,8-7 0-16,6 1-1 15,4-7 0-15,-1 0-7 16,-6-3 0-16,-7-3-9 16,-8 0 0-16</inkml:trace>
  <inkml:trace contextRef="#ctx0" brushRef="#br1" timeOffset="65293">26035 4509 40 0,'0'9'20'0,"-7"-9"-19"0,3-3 27 0,-3-3-27 0,-3-4 1 0,-4 1-1 0,-4 0 1 0,-10 2-3 15,3 1 1-15,0 3 0 0,1 6 1 16,-1 0-1-16,-3 7 1 16,3-7-2-16,0 6 0 15,8 4-1-15,3 2 1 16,3-2-1-16,8-4 1 15,10 10-1-15,7 3 1 16,7 0 2-16,7-3 0 16,4-7 3-16,7-5 0 0,-4-1 0 15,-3-12 1 1,3-4-1-16,-10 1 0 16,-4 0-1-16,-4-7 0 0,-6-3-2 15,-7-9 0-15,-8 0-1 16,-7 6 0-16,-10 0-1 15,-7 3 0-15,-4 0-2 16,4 13 1-16,-4-4-2 16,1 10 1-16,-1 3-2 15,4 7 1-15,-1 6 0 16,5 9 0-16,6-7 2 16,4 1 0-16,7-3 1 15,7 6 1-15,11 3 0 16,6 3 1-16,8-6 2 15,0 0 0-15,6-6 1 16,5-10 1-16,-1-6 0 16,-3-6 0-16,-4-4 0 0,0 1 1 15,-7-10-2-15,-3-3 0 16,-8-6-3-16,-6 0 1 16,-11 0-2-16,-4 6 1 15,-6 9-3-15,-8-9 1 16,-7 10-2-16,4 8 0 15,-4 8 0-15,1 8 0 16,2 1-2-16,1-1 1 16,7 7 0-16,3-3 0 15,8 9 1-15,6-3 1 16,4 9 0-16,11-6 1 16,6-3 3-16,8-3 0 0,0-3 2 15,-4-4 0-15,7-12 0 16,0-6 1-16,-3-7 0 15,-4-5 0-15,0 5-2 16,-10-9 0-16,-4 0-2 16,-7-6 1-16,-7 3-2 15,-11-7 0-15,1 14-1 16,-4 5 0-16,-1-3-1 16,-2 4 1-16,-5 2-2 15,5 10 1-15,-1 10-1 16,4-1 1-16,3 10 0 15,4-6 1-15,7 5-1 16,7-2 1-16,7 3 1 16,7-3 0-16,4-1 0 15,3 4 1-15,7-13 1 0,4-6 1 16,0-3-1-16,0 3 1 16,-8-3 0-16,-3-13 0 15,-10 1-1-15,-4-4 0 16,-10-3-1-16,-5 0 0 15,-9 6-2-15,-1 1 1 16,-3 2-2-16,-4 7 1 16,1-4-1-16,-1 7 0 15,0 3-1-15,1 7 1 16,6 5 0-16,4 1 0 16,7 2 1-16,7 4 1 0,3 0 0 15,8-10 0-15,6 7 0 16,-2-3 1-16,2-1 0 15,-3-6 1-15,0 1-1 16,1-7 1-16,-5 0 0 16,1-10 0-16,-4-2-1 15,-4-4 1-15,-3 0-2 16,-3-9 1-16,-1 6-1 16,-3 1 0-16,0 8 0 15,-7 1 0-15,3-7-2 16,-6 7 1-16,3-1-1 15,0 10 0-15,-1 0 0 16,-2 0 0-16,3 0-1 16,3 10 1-16,1-1 0 15,6 10 0-15,1 6 1 16,3-3 0-16,7-6 0 16,3 9 1-16,4-6 1 0,4-1 0 15,3-2 1-15,4-10 1 16,3-2 0-16,4-8 0 15,-8 4-1-15,-2-6 1 16,-8-3-5-16,-7-4 1 16,-11-3-15-16,-3-5 0 15</inkml:trace>
  <inkml:trace contextRef="#ctx0" brushRef="#br1" timeOffset="66719.2">1958 8902 44 0,'7'22'22'0,"-18"6"-16"16,11-18 22-16,-10 5-27 16,-8 1 1-16,-3 6-1 15,-18 9 1-15,7 4-6 16,-3 6 0-16,0-4-6 16,0-2 1-1</inkml:trace>
  <inkml:trace contextRef="#ctx0" brushRef="#br1" timeOffset="66960.06">1764 8993 33 0,'3'38'16'0,"15"15"-3"0,-7-37 16 16,6 6-28-16,4 3 1 0,1 3-1 16,6 3 1-16,-7-2-4 15,-10-11 1-15,-1 1-4 16,1-6 1-16,-4-7-8 16,-4-12 0-16</inkml:trace>
  <inkml:trace contextRef="#ctx0" brushRef="#br1" timeOffset="67201.6">2205 9219 41 0,'7'3'20'0,"7"-3"-11"0,-7 0 34 15,4 0-42-15,10 0 1 16,-4-3 0-16,8 0 1 16,3 0-6-16,1-4 1 15,-8 4-3-15,7 0 1 16,-10 3-11-16,-4-12 1 16</inkml:trace>
  <inkml:trace contextRef="#ctx0" brushRef="#br1" timeOffset="67417.73">2660 9172 39 0,'-14'22'19'0,"0"3"-12"16,14-19 25-16,-7 7-28 15,3-1 0-15,4 1 0 16,-7-4 1-16,7 1-8 15,0-4 1-15,7-9-4 16,-3 0 1-16,6-10-9 16,-3-6 1-16</inkml:trace>
  <inkml:trace contextRef="#ctx0" brushRef="#br1" timeOffset="67603.98">2653 9018 33 0,'7'19'16'0,"4"6"-13"0,-1-22 20 15,-6 0-23-15,3 0 0 16,3 1-8-16,8-8 0 16,-7 1 3-16,10 0 0 15,-4 0-5-15,-3 6 1 16</inkml:trace>
  <inkml:trace contextRef="#ctx0" brushRef="#br1" timeOffset="68084.03">2854 9253 14 0,'0'19'7'0,"7"-6"11"0,-7-10 12 0,4-3-27 16,3 3 1-16,-7 0 0 16,10-3 0-16,-3-6-6 15,4-4 0-15,-1 4 3 16,1-3 1-16,7-4-2 15,-8 4 1-15,4 3-1 16,4-1 1-16,-7 7 0 16,6 7 1-16,-6-4 1 15,-1 3 0-15,1-3-2 16,0 3 1-16,-1 1 0 16,8-4 0-16,-8 0-1 15,12-3 1-15,6-6-1 16,0-7 1-16,4-6 0 0,-4-6 0 15,-3-9-1-15,-1-10 0 16,-10-13-1-16,-3-18 0 16,-4-13-1-16,-7-6 1 15,0-3-1-15,-11 0 0 16,-10 6-1-16,4 12 1 16,-4 17 0-16,-1 18 1 15,5 16 0-15,6 18 0 16,1 23 0-16,-1 18 1 15,11 16 0-15,0 13 0 0,14 28-1 16,7 24 0-16,4 4 0 16,0-12 1-16,-1-13-2 15,-3-19 0-15,-6-16-4 16,2-15 0-16,1-13-9 16,-15-15 1-1</inkml:trace>
  <inkml:trace contextRef="#ctx0" brushRef="#br1" timeOffset="68505.09">3189 9015 41 0,'32'3'20'0,"28"-6"-16"16,-43-3 30-16,15-4-32 15,7-2 1-15,10-7 0 16,-6-3 1-16,3-9-5 0,-4 6 0 16,-14 6 3-16,4 6 0 15,-14 1-2-15,-8 12 1 16,-10 6-2-16,-7 3 1 16,4 7-3-16,-4 0 0 15,-4 6-2-15,-7 3 1 16,4-3-3-16,4 0 1 15,3 0 1-15,3-4 1 16,8-2 3-16,3-3 1 16,3-1 3-16,1 1 1 15,10-1 2-15,-3 1 0 0,3 6-2 16,-7-1 1-16,-7 1-3 16,-7 0 0-16,-4 3-4 15,-3 3 0-15,-3-3-12 16,-1-9 1-16,-6-4-1 15,6-12 1-15</inkml:trace>
  <inkml:trace contextRef="#ctx0" brushRef="#br1" timeOffset="68776.03">4099 8739 57 0,'0'9'28'0,"7"17"-41"0,-7-23 59 15,0 3-47-15,0-3 0 16,0 0-4-16,0 0 0 15,0-3-7-15,0-6 1 16,-10-3-4-16,3 2 1 16</inkml:trace>
  <inkml:trace contextRef="#ctx0" brushRef="#br1" timeOffset="68941.23">4110 8990 54 0,'7'28'27'0,"0"-15"-34"0,-7-13 55 0,0 0-49 16,0 0 0-16,0 0-5 15,0 0 1-15,0-3-7 16,-7-7 0-16</inkml:trace>
  <inkml:trace contextRef="#ctx0" brushRef="#br1" timeOffset="71025.84">4787 9382 46 0,'4'56'23'0,"-1"-27"-19"15,4-20 31-15,-3 0-35 16,3-2 1-16,-7-4 0 15,3-9 0-15,-3-7-2 16,0-3 1-16,0-12 0 16,-3-10 1-16,3-2-2 15,-7-10 1-15,3-4 0 16,4 1 0-16,0 3 0 16,11 3 1-16,-1 9 0 15,8 0 1-15,7 7-1 0,-4 3 1 16,7 9-1-16,-7 7 0 15,1 5-6-15,2 7 0 16,-13 7-10-16,-1-7 1 16</inkml:trace>
  <inkml:trace contextRef="#ctx0" brushRef="#br1" timeOffset="71656.53">5479 8965 42 0,'0'0'21'0,"0"-10"-18"0,0 10 29 0,-7 4-30 16,0-1 0-16,-8 6 0 15,-2 4 0-15,3 9-3 16,-15 6 0-16,8 6 2 16,4 7 1-16,-1 6-2 15,7 6 1-15,1-9-2 16,6 0 1-16,-6 0-2 15,10-6 0-15,3-7-5 16,8-6 1-16,6-6-7 16,8-16 0-16</inkml:trace>
  <inkml:trace contextRef="#ctx0" brushRef="#br1" timeOffset="71885.98">5750 9028 44 0,'-3'34'22'0,"-8"10"-22"0,4-28 37 15,-3 6-37-15,-8 6 1 16,-3 6-1-16,0 10 0 16,-8-12 0-16,8 2 0 15,-7 1-1-15,10-4 0 0,4-3-5 16,4-6 0-1,10-9-7-15,0-16 0 0</inkml:trace>
  <inkml:trace contextRef="#ctx0" brushRef="#br1" timeOffset="72094.98">5539 9100 29 0,'10'6'14'0,"29"16"-4"16,-28-6 18-16,3 6-25 15,3 3 0-15,5 9 2 16,-1 7 1-16,0-13-8 16,4 3 1-16,-8 7 3 15,4 3 1-15,-7-3-5 16,-3-10 1-16,7-9-4 16,-1-10 0-16,4-9-8 15,-6-16 0-15</inkml:trace>
  <inkml:trace contextRef="#ctx0" brushRef="#br1" timeOffset="72333.52">5842 8805 47 0,'28'47'23'0,"15"9"-21"0,-26-37 40 15,11 9-41-15,1 13 1 0,-1 6 0 16,4 13 0-16,-1 6-4 16,-2-10 1-16,-19 10-1 15,-10 0 1-15,-10-13-10 16,-15-6 0-16,-10-15-4 16,6-14 0-16</inkml:trace>
  <inkml:trace contextRef="#ctx0" brushRef="#br1" timeOffset="72816.48">6477 9147 43 0,'4'-3'21'0,"3"9"-20"0,0-3 37 0,3 3-35 16,1-6 0-16,-1 3 4 15,8 1 1-15,3-1-9 16,-3 0 1-16,14-3 5 15,3-6 1-15,11-4-4 16,3-2 1-16,-10-1-6 16,-7 1 0-16,-1 5-13 15,-6 7 1-15,-14 3-3 16,-11-3 0-16</inkml:trace>
  <inkml:trace contextRef="#ctx0" brushRef="#br1" timeOffset="72993.82">6505 9398 49 0,'32'22'24'0,"28"-26"-27"0,-39-2 45 16,14-3-42-16,15-1 0 15,-4 1-9-15,7 0 1 16,3 2-2-16,-3-2 0 15</inkml:trace>
  <inkml:trace contextRef="#ctx0" brushRef="#br1" timeOffset="73400.3">7761 9053 55 0,'14'-7'27'0,"-17"-18"-35"15,-1 16 45-15,-6 3-37 16,-8-1 0-16,-21 7 0 16,-7 3 1-16,11 7-2 15,-11 6 1-15,0 9-3 0,0 12 1 16,8 7-3-16,6 13 1 15,7-7-4-15,15 3 1 16,13-3 1-16,11-3 0 16,7-12 4-16,4-13 1 15,10-13 6-15,11-15 0 16,7 0 3-16,-3-4 1 16,-5-15-2-16,-6-6 1 15,-7-4-3-15,-21-5 0 16,-8-4-5-16,-6-3 0 15,-19 9-8-15,-6 3 0 16,-7-5-7-16,0 8 0 0</inkml:trace>
  <inkml:trace contextRef="#ctx0" brushRef="#br1" timeOffset="74660.83">8400 9517 34 0,'10'6'17'0,"26"-12"-8"0,-22 3 18 0,3-1-21 16,4 1 1-16,11-3 3 15,11-3 1-15,6-4-14 16,11 1 0-16,14-1 6 15,-7-3 1-15,-4 4-10 16,-6-1 0-16,-8 7-10 16,-6-3 1-16</inkml:trace>
  <inkml:trace contextRef="#ctx0" brushRef="#br1" timeOffset="75006.45">9035 9225 38 0,'-7'-3'19'0,"14"3"-16"0,-7 0 26 15,3-3-27-15,8 3 0 16,3 3 4-16,4 3 1 16,10 10-8-16,11 3 1 0,3 6 3 15,-7 6 1-15,-7 1-2 16,-6 8 1-16,-5 7-4 16,-10 0 1-16,-17 10-5 15,-12-4 1-15,-9 0-4 16,-1-2 0-16,-7-11-7 15,0-18 1-15</inkml:trace>
  <inkml:trace contextRef="#ctx0" brushRef="#br1" timeOffset="75217.63">9013 9278 34 0,'22'38'17'0,"-8"22"-12"16,-7-51 26-16,3 10-30 0,1 6 1 15,0 6-1-15,-4 1 0 16,0-1-4-16,0 7 0 16,-4-13-8-16,-6-10 1 15</inkml:trace>
  <inkml:trace contextRef="#ctx0" brushRef="#br1" timeOffset="76129.98">10160 9053 45 0,'4'6'22'0,"-1"-6"-18"15,-3 0 36-15,7 0-36 16,0-3 0-16,0 3 1 16,4 0 1-16,6-3-8 15,5 0 1-15,6-1 4 16,4 1 1-16,-4 0-3 0,-3 3 0 16,-4 0-1-16,-7 3 0 15,-7 7-1-15,-11 8 1 16,-6 11-2-16,-8 2 1 15,-3 7-1-15,0 6 1 16,-4 6-1-16,4-9 0 16,0 2 0-16,7 1 1 15,0 0 0-15,6-3 0 16,5-10 1-16,6-2 0 16,1-11 0-16,0-2 1 0,13-10-2 15,8 1 0-15,3-1-4 16,4-3 0-16,3-3-10 15,0-13 0-15</inkml:trace>
  <inkml:trace contextRef="#ctx0" brushRef="#br1" timeOffset="76389.73">10791 9341 56 0,'-21'25'28'0,"-7"16"-36"0,18-41 46 16,-12 6-38-16,-2 4 1 16,-5 5-1-16,1 10 1 15,4 4-4-15,2-7 0 16,8 0-4-16,7-4 0 15,4-8-7-15,6-20 0 16</inkml:trace>
  <inkml:trace contextRef="#ctx0" brushRef="#br1" timeOffset="76597.09">10530 9294 36 0,'29'31'18'0,"27"38"-9"15,-38-56 26-15,3 9-32 16,4 9 1-16,-4 1 1 16,0 8 0-16,-3 1-8 15,-1 0 1-15,1-3 2 16,-4-13 0-16,0-10-6 16,-3-11 1-16,-4-14-9 15,0-9 0-15</inkml:trace>
  <inkml:trace contextRef="#ctx0" brushRef="#br1" timeOffset="76989.7">11007 8927 59 0,'0'0'29'0,"10"-22"-33"0,-3 16 53 15,7-3-48-15,4-1 0 16,7 4 2-16,-1 0 0 16,1 3-5-16,-4 3 1 15,-7 9 1-15,-7 3 0 0,-7 4-1 16,-7 3 0-16,-7 6-1 15,0 0 0-15,0-3 0 16,0 3 1-16,3 0 0 16,4 3 0-16,4 1 1 15,6-4 0-15,8-6 0 16,7-7 0-16,6-2-2 16,8-4 0-16,0-3-8 15,-4 0 1-15,0-9-7 16,-3 0 0-16</inkml:trace>
  <inkml:trace contextRef="#ctx0" brushRef="#br1" timeOffset="77260.17">11338 9448 56 0,'0'15'28'0,"21"-8"-30"0,-13-7 50 16,6 3-47-16,3-3 1 16,11-3-1-16,1-4 1 0,2 1-6 15,5 0 1 1,-5 0-6-16,-6-1 0 0,-4 4-8 15,-7 3 1-15</inkml:trace>
  <inkml:trace contextRef="#ctx0" brushRef="#br1" timeOffset="77485.19">11462 9379 58 0,'-7'63'29'0,"14"-38"-37"16,-4-7 52-16,1 7-46 16,-1 13 1-16,4 0-10 0,0 3 1 15,1-10 1-15,-5-12 0 16</inkml:trace>
  <inkml:trace contextRef="#ctx0" brushRef="#br1" timeOffset="78098.36">11836 8905 43 0,'0'10'21'0,"10"-4"-13"0,-3-6 30 16,0 3-36-16,0-6 1 15,8 0 1-15,9-3 0 16,12 2-5-16,-1-2 0 16,0 3 4-16,-3 0 0 15,-4 6-2-15,-7 3 1 0,-7 10-2 16,-3 12 0-16,-8-3-1 15,-3 7 0-15,0 12-2 16,-3 6 1 0,-4 9-2-16,3-2 1 0,1 15 0 15,-1-3 1-15,-3-13-1 16,0-9 0-16,-3-3-2 16,-1-9 1-16,0-10-9 15,4-16 0-15</inkml:trace>
  <inkml:trace contextRef="#ctx0" brushRef="#br1" timeOffset="78326.5">11896 9432 43 0,'14'0'21'0,"35"6"-25"0,-28-6 33 16,11 0-30-16,10-3 0 15,8 0-9-15,6-3 0 16,-6 9 4-16,-12-6 1 16</inkml:trace>
  <inkml:trace contextRef="#ctx0" brushRef="#br1" timeOffset="78564.87">12548 9344 49 0,'0'41'24'0,"-28"-13"-23"15,21-21 45-15,-7 8-45 16,0 4 1-16,-4 6 1 15,-3 3 0-15,0-3-5 16,-4 4 1-16,8 2 0 16,2-3 0-16,5-3-7 15,3-9 0-15,0-7-9 16,3-21 1-16</inkml:trace>
  <inkml:trace contextRef="#ctx0" brushRef="#br1" timeOffset="78760.05">12308 9388 45 0,'32'35'22'0,"7"27"-20"0,-28-46 35 16,6 3-38-16,8 6 1 16,0 3-2-16,-1 7 1 15,5-1-2-15,-5-2 1 16,-3-7-8-16,1-13 0 0,-5-12-3 15,4-15 1-15</inkml:trace>
  <inkml:trace contextRef="#ctx0" brushRef="#br1" timeOffset="79014.12">12792 9410 58 0,'7'10'29'0,"10"-1"-36"16,-10-9 59-16,8 0-52 16,6-3 1-16,3 0-1 15,1 0 0-15,10 3-3 0,-3 0 1 16,-4-4-7-16,1 1 0 15,-5-9-8-15,-10-7 0 16</inkml:trace>
  <inkml:trace contextRef="#ctx0" brushRef="#br1" timeOffset="79303">13233 8965 46 0,'0'31'23'0,"0"-15"-22"0,-4-13 36 0,1 3-37 16,-1 1 0-16,1-1-1 16,-4 6 1-16,-1 13 0 15,1 1 1 1,4 14-2-1,3-8 1-15,7-7-3 16,4-3 0-16,3-13-6 16,3-6 0-16,4-9-5 15,1-10 1-15</inkml:trace>
  <inkml:trace contextRef="#ctx0" brushRef="#br1" timeOffset="79496">13384 8890 25 0,'0'0'12'0,"4"44"-2"16,-4-26 17-16,0 1-23 0,-4 16 1 16,-3 5 2-16,0 11 1 15,-3 2-10-15,-4 0 0 16,-1 13 6-16,-2 6 1 16,-1-6-5-16,4 0 1 15,4-7-11-15,-1-18 0 16,7-22-3-16,8-13 0 15</inkml:trace>
  <inkml:trace contextRef="#ctx0" brushRef="#br1" timeOffset="79978.83">13808 9307 35 0,'-7'0'17'0,"7"6"-5"0,0-6 29 0,0 0-35 0,3 0 0 0,4-3 5 0,4 3 0 16,6-3-14-16,12 0 1 16,6-4 8-16,7 1 0 0,1 0-6 15,-1-1 0-15,-10 1-8 16,-4 3 1-16,-10 3-12 16,-11-6 0-16,-11-1 0 15,-6 7 0-15</inkml:trace>
  <inkml:trace contextRef="#ctx0" brushRef="#br1" timeOffset="80228.72">13755 9520 47 0,'-7'28'23'0,"14"-18"-22"16,0-10 48-16,7 0-48 15,7 0 0-15,11 0 0 16,10-4 1-16,1 1-5 15,2 0 1-15,1 3-7 16,0 3 1-16,4-9-7 0,-1 0 0 16</inkml:trace>
  <inkml:trace contextRef="#ctx0" brushRef="#br1" timeOffset="80516.3">14944 9266 60 0,'7'-6'30'0,"-11"-19"-41"0,1 15 56 0,-8 4-45 0,-7 3 0 0,-10 3 0 15,-11 3 0-15,1 3-1 16,-1 13 0-16,4 3-1 15,-4 9 1-15,0 1-1 16,0 12 0-16,7 6-2 16,11-10 0-16,11 4 0 15,10-3 1-15,14-13 0 16,3-3 1 62,15-12 3-78,14-10 0 16,7-12 3-16,7-13 0 0,-7-10 0 0,-11 4 0 0,-7-3-3 0,-6-7 0 0,-19 1-15 0,-13-7 0 0</inkml:trace>
  <inkml:trace contextRef="#ctx1" brushRef="#br1">5800 8269 0</inkml:trace>
  <inkml:trace contextRef="#ctx0" brushRef="#br1" timeOffset="81506.31">10146 10100 45 0,'-18'19'22'0,"-17"15"-14"0,28-27 22 16,-7 8-29-16,-4 7 1 16,1 10 2-16,-5 11 1 15,1 14-4-15,4-4 0 16,2 10 4-16,1-3 1 16,11-10-2-16,6-3 0 0,11-3-5 15,15-7 1-15,-1-5-10 16,7-4 1-1,4-12-10-15,-4-10 1 16</inkml:trace>
  <inkml:trace contextRef="#ctx0" brushRef="#br1" timeOffset="82044.69">11571 10156 34 0,'11'41'17'0,"20"34"-8"0,-20-53 20 0,0 7-25 15,-1 11 1-15,1-2 0 16,-8 3 1-16,-6 0-9 16,-4 2 0-16,-4 1 4 15,1-9 0-15,-1-4-9 16,0-9 0-16,4-9-6 15,7-4 1-15</inkml:trace>
  <inkml:trace contextRef="#ctx0" brushRef="#br1" timeOffset="82331.81">12118 10087 45 0,'-14'0'22'0,"-39"4"-23"0,35 2 39 0,-6 3-37 0,-1 4 0 0,0 12 1 15,-3 6 1-15,-4 10-4 16,8 15 1-16,2 1 1 15,5 15 1-15,10 3-1 16,7 1 1 0,28 5-4-1,11-21 0 1,10-10-8-16,-3-19 0 0,-4-15-5 16,1-13 1-16</inkml:trace>
  <inkml:trace contextRef="#ctx0" brushRef="#br1" timeOffset="82822.82">13399 10178 57 0,'28'35'28'0,"7"50"-32"15,-21-67 55-15,0 14-51 16,0 9 1-16,0-4-1 15,-3 4 1-15,-4 9-2 16,-7 0 1-16,0 4-4 16,-3-7 1-16,-4-7-8 15,-1-2 0-15,1-16-6 16,0-10 1-16</inkml:trace>
  <inkml:trace contextRef="#ctx0" brushRef="#br1" timeOffset="83100.47">13910 10410 53 0,'-11'0'26'0,"11"-6"-28"0,0 6 47 0,11-3-45 16,7-3 1-16,3 0 0 15,4 2 0-15,-1-2-3 16,8 0 0-16,0-4-4 16,-4 4 0-16,-7 3-10 15,-7-3 1-15</inkml:trace>
  <inkml:trace contextRef="#ctx0" brushRef="#br1" timeOffset="83277.77">13839 10683 48 0,'29'16'24'0,"45"-13"-26"16,-50-6 37-16,5-3-36 15,10-4 1-15,10 1-11 16,0-4 0-16,1-2 4 0,-4-1 0 16</inkml:trace>
  <inkml:trace contextRef="#ctx0" brushRef="#br1" timeOffset="83651.66">14947 10432 37 0,'21'-28'18'0,"-7"9"-9"0,-10 7 25 0,0-4-32 16,-1 0 1-16,-6 4 0 15,-8 6 0-15,-7 3-5 16,-10 6 1-16,-11 6 1 15,0 10 1-15,-3 12-4 16,3-6 1-16,8 7-2 16,6 5 1-16,4 7-1 15,7-3 1-15,3-7 1 16,15 1 1-16,13-7 1 16,15-6 1-16,7-12 2 15,10-4 0-15,8-19 0 16,-8-12 1-16,-7 3-2 0,-13-15 1 15,-12-7-2-15,-10-3 1 16,-10 0-15-16,-15-13 0 16</inkml:trace>
  <inkml:trace contextRef="#ctx0" brushRef="#br1" timeOffset="85681.46">10216 10354 38 0,'4'6'19'0,"-4"7"-11"16,0-10 20-16,0 0-24 16,4 0 1-16,-1 0 2 15,1-3 0-15,3 4-9 16,3-4 0-16,4 0 6 16,4 0 1-16,3 0-3 15,4 0 1-15,0-4-2 16,-4 1 0-16,-7 3-1 15,-7 3 0-15,0 4-1 0,-7 5 0 16,-7 4-1-16,-4 12 0 16,-3-12-1-16,-7-1 1 15,0 4 0-15,0 0 0 16,7 3 0-16,3 0 1 16,0-3 1-16,4 0 1 15,4-1 0-15,-1-2 0 16,4 0-1-16,7-4 1 15,7 1-1-15,8-4 1 16,6 1-4-16,0-4 1 0,0-3-11 16,8-6 1-16,-8-6-2 15,4-1 0-15</inkml:trace>
  <inkml:trace contextRef="#ctx0" brushRef="#br1" timeOffset="85952.89">10735 10523 56 0,'-7'29'28'0,"3"-58"-37"16,1 32 57-16,-4 7-49 15,-4 2 1-15,-6 7-1 16,-5 3 1-16,1 3-1 0,4 0 0 16,-1-9-4-16,0 0 1 15,8-4-6-15,-1-2 1 16,4-4-6-16,4-9 0 16</inkml:trace>
  <inkml:trace contextRef="#ctx0" brushRef="#br1" timeOffset="86161.08">10552 10505 39 0,'14'12'19'0,"7"29"-15"0,-14-29 32 0,7 10-34 15,4 3 1-15,3-3 1 16,0 0 0-16,-3 0-8 15,3 0 1-15,-4 3-5 16,-2-9 1-16,-5-10-7 16,1-3 1-16</inkml:trace>
  <inkml:trace contextRef="#ctx0" brushRef="#br1" timeOffset="86779.95">12421 10473 44 0,'0'3'22'0,"-10"-15"-20"15,10 12 39-15,-4 6-40 0,1 0 0 16,-4 7 1-16,-7-7 1 16,-4 7-4-16,-7 5 0 15,-3 8 2-15,0 2 0 16,3 0-5-16,0-3 1 15,8-6-10-15,3-7 1 16,7-5-3-16,7-10 1 16</inkml:trace>
  <inkml:trace contextRef="#ctx0" brushRef="#br1" timeOffset="86955.09">12192 10539 48 0,'28'19'24'0,"60"47"-34"0,-63-47 48 0,3-1-42 16,8 1 1-16,2 9-22 16,1-6 1-16</inkml:trace>
  <inkml:trace contextRef="#ctx0" brushRef="#br1" timeOffset="90281.96">12654 10555 26 0,'4'3'13'0,"3"-3"-1"0,-7 0 14 0,7-3-24 0,0-4 0 16,3 4 2-16,1 0 0 16,7 3-4-16,3-3 1 15,4 0 1-15,3 3 1 16,3 0-3-16,1 0 0 15,-7 3-7-15,-4 0 0 16,0-3-6-16,-7-3 0 0</inkml:trace>
  <inkml:trace contextRef="#ctx0" brushRef="#br1" timeOffset="90522.18">12820 10436 42 0,'7'22'21'0,"-7"28"-24"0,-4-47 37 0,1-3-32 0,-4 9 1 0,0 7-1 15,-4 6 1-15,1 0-6 16,-1 0 0-16,1-3-2 0,2-4 0 15,5-5-8-15,-1-10 1 16</inkml:trace>
  <inkml:trace contextRef="#ctx0" brushRef="#br1" timeOffset="90813.05">13099 10269 42 0,'3'13'21'0,"-6"6"-24"0,3-13 34 0,-4 3-31 15,-3 4 0-15,4-1-1 16,-8 1 1-16,4 3 0 15,3 6 0-15,1 3 0 16,3 3 0-16,7-9-2 16,3-7 1-1,5-5-4-15,2 2 0 0,4 0-6 16,4-12 0-16</inkml:trace>
  <inkml:trace contextRef="#ctx0" brushRef="#br1" timeOffset="91011.76">13282 10247 16 0,'-3'4'8'0,"6"27"8"15,-3-22 4-15,-3 7-12 0,-1 3 0 16,-3 6 5-16,-4 3 0 16,1 7-17-16,-1-7 1 15,-6 9 10-15,2 10 0 16,-2 1-8-16,-1 2 1 15,1-6-14-15,2-13 1 16</inkml:trace>
  <inkml:trace contextRef="#ctx0" brushRef="#br1" timeOffset="91761.28">10848 10523 40 0,'0'-3'20'0,"3"3"-11"0,-3 0 25 15,8 0-31-15,2 0 0 16,4 0 1-16,7-3 0 16,4 0-6-16,0 9 1 15,3-3 2-15,4-3 1 16,-1-6-8-16,1 0 1 15,-4 0-10-15,-6-13 1 16</inkml:trace>
  <inkml:trace contextRef="#ctx0" brushRef="#br1" timeOffset="91988.38">11314 10207 47 0,'0'12'23'0,"3"26"-19"0,-3-29 36 0,0 10-40 16,0 6 1-16,0 10-2 16,0-1 1-16,4 7-5 15,-4 12 0-15,3 0-9 16,-6-12 0-16</inkml:trace>
  <inkml:trace contextRef="#ctx0" brushRef="#br1" timeOffset="93560.54">10566 11285 21 0,'-4'0'10'0,"4"7"-4"0,0-7 11 16,0-4-17-16,-3 1 1 0,-1 3 0 15,1-3 0-15,-1 3 0 16,1 3 1-16,3 4 1 16,-4-4 0-16,4-3 1 15,-4-3 0-15,4-1 1 16,-3 4 0-16,-1 0 0 16,1 0 0-16,3 0-1 15,-4 0 0-15,1 4-1 16,-4 8 1-16,0 10-2 15,-11 3 1-15,-7 7-3 16,-6 8 0-16,-8 4-5 16,4-9 1-16,-1-1-7 15,1 1 0-15,0-10-3 16,-1 0 0-16</inkml:trace>
  <inkml:trace contextRef="#ctx0" brushRef="#br1" timeOffset="93839.57">10220 11455 48 0,'7'22'24'0,"28"3"-28"0,-24-16 48 0,3 1-44 16,7 5 1-16,4 1-1 16,3 6 0-16,0-13-1 15,1 4 1-15,-1 9-5 16,-4 0 1-16,1 0-10 16,-7-7 0-16</inkml:trace>
  <inkml:trace contextRef="#ctx0" brushRef="#br1" timeOffset="94287.34">10777 11376 37 0,'-7'10'18'0,"11"9"-9"0,-4-16 24 0,3 0-30 16,1 0 0-16,3 0 3 16,0 0 0-16,4 0-8 15,3-3 1-15,3 0 4 16,5-3 0-16,6-3-4 15,0-3 1-15,-7-1-9 16,-3 1 0-16,-4-4-6 16,-4 4 0-16</inkml:trace>
  <inkml:trace contextRef="#ctx0" brushRef="#br1" timeOffset="94461.15">10763 11583 44 0,'4'28'22'0,"13"-34"-21"0,-6 6 36 16,7-3-37-16,3 0 0 15,4-3-4-15,-1-7 0 16,8 7-5-16,-7-4 1 16,-4-2-5-16,0-1 1 15</inkml:trace>
  <inkml:trace contextRef="#ctx0" brushRef="#br1" timeOffset="94959.31">11402 11107 49 0,'3'9'24'0,"1"-3"-27"0,-4-3 48 16,0 4-44-16,0 2 1 0,-7 4 0 15,0 5 1-15,0 4-4 16,0 0 1-16,0 7 1 16,3 2 0-16,1 3-3 15,3-2 1-15,0-7-8 16,3-6 1-16,4-4-8 16,4-11 1-16</inkml:trace>
  <inkml:trace contextRef="#ctx0" brushRef="#br1" timeOffset="95186.35">11631 11248 44 0,'-7'28'22'0,"-18"6"-21"0,18-15 35 15,-14 3-35-15,-7 3 0 16,-7 7 0-16,-1 5 1 15,5 7-3-15,-5-12 1 16,5 2-1-16,2 4 0 16,5-1-5-16,6-8 1 15,7-4-9-15,4-16 1 16</inkml:trace>
  <inkml:trace contextRef="#ctx0" brushRef="#br1" timeOffset="95572.46">11539 11633 49 0,'11'13'24'0,"10"-22"-24"0,-10 2 41 0,3 1-39 16,3 3 0-16,1-7 1 15,0 7 1-15,-1-3-5 16,-3 6 0-16,-3-3 2 16,-4 3 1-16,-3 9-2 15,-4 4 0-15,-7-10-3 16,-4 0 1-16,0 7 0 16,-3 2 0-16,0 4 0 15,0 3 1-15,4-1 0 0,2 1 1 16,5 0 1-16,3 0 0 15,7-3-1-15,4-4 1 16,3 1-1-16,0-7 0 16,3 0-5-16,1-6 1 15,0-3-9-15,3-3 0 16,-3-10-2-16,-4-3 1 16</inkml:trace>
  <inkml:trace contextRef="#ctx0" brushRef="#br1" timeOffset="95770.9">11927 11765 59 0,'-3'31'29'0,"-18"1"-38"0,17-20 62 0,-3 13-54 15,-3 4 1-15,-5 5-3 16,1-6 0-16,0 4-3 15,0-4 0-15,0-12-10 16,3-7 0-16</inkml:trace>
  <inkml:trace contextRef="#ctx0" brushRef="#br1" timeOffset="96233.64">12464 11499 41 0,'0'6'20'0,"14"13"-10"0,-7-19 28 0,0 0-35 15,3 0 0-15,5 0 0 16,6-3 1-16,7-4-6 16,0 1 0-16,4 0 0 15,0-4 0-15,-1 1-13 16,1-13 1-16</inkml:trace>
  <inkml:trace contextRef="#ctx0" brushRef="#br1" timeOffset="96568.25">12986 11248 46 0,'3'28'23'0,"-6"-16"-18"0,3-12 31 0,0 0-35 16,0 4 0-16,-4 2 0 16,1 3 1-16,-4 7-3 15,-4 3 1-15,0 3 1 16,1-3 0-16,-1 3-1 15,4-4 1-15,4 4-1 16,3-6 0-16,3-3-3 16,8-4 0-16,-1-6-4 15,12-6 1-15,2-3-9 16,5-13 1-16</inkml:trace>
  <inkml:trace contextRef="#ctx0" brushRef="#br1" timeOffset="96759.55">13194 11176 56 0,'-7'44'28'0,"-28"21"-31"0,20-36 50 16,-2 11-46-16,-8 7 0 16,0 4 0-16,8 11 1 15,-1 10-5-15,1 10 1 16,2-1-9-16,5-8 1 15,-8-20-7-15,1-6 1 0</inkml:trace>
  <inkml:trace contextRef="#ctx0" brushRef="#br1" timeOffset="99402.9">22941 5575 45 0,'7'0'22'0,"-14"13"-11"0,4-13 22 0,-1-10-31 16,-3 4 0-16,0 0 2 16,3-1 0-16,-3 1-6 15,-3 3 1-15,-4 3 3 16,0 6 0-16,-4 4-2 16,-3 5 0-16,3 4-1 15,-3 3 0-15,3-6-1 16,8 3 0-16,3-4-1 15,3 1 1-15,11 0 0 16,7-7 1-16,4 0 0 16,0-9 1-16,-1-3 1 15,-3 0 0-15,-3 3 0 16,0-6 0-16,-4 0 0 0,0-10 0 16,-4 3-1-16,1-2 1 15,-4-4-1-15,3 0 0 16,-3 3-1-16,-3 4 1 15,-4 6-1-15,0-1 0 16,-4 14 0-16,-3-4 0 16,0 6 0-16,0 7 0 15,3 0 0-15,1 2 0 16,-1-2 0-16,4-3 0 16,3 5 0-16,4 1 1 15,14-3 1 1,4-13 0-16,0 0 1 15,-4-6 1-15,0-3 0 16,0-1 0-16,-3-2 0 16,-4-7 0-16,0-2-2 15,-4-11 1-15,-3 4-2 16,0 10 1-16,0-4-3 16,0 6 1-16,-3 1-1 15,-4 5 1-15,-4 4-1 16,1-3 0-16,-1 6-1 15,0 6 0-15,1 7 1 16,-1-1 1-16,1 4-1 16,3 3 1-16,3-3 0 15,4 2 1-15,7-5 0 0,4-1 1 16,3 4 1-16,0-3 0 16,4-7 1-1,-1-6 1-15,1 0-1 16,-1 0 1-16,-6-3-2 0,-7 0 1 15,-4-7-8-15,-7 4 0 16,3-3-11-16,-14 2 0 16</inkml:trace>
  <inkml:trace contextRef="#ctx0" brushRef="#br1" timeOffset="99822.95">22250 6268 41 0,'-4'9'20'0,"4"-2"-7"0,0-7 24 16,7 0-35-16,4 0 1 15,3-3 2-15,0 3 1 16,14-4-7-16,4 4 0 15,7-3 1-15,-7 0 1 16,3 0-10-16,-7-3 0 16,4-10-7-16,-4 0 0 15</inkml:trace>
  <inkml:trace contextRef="#ctx0" brushRef="#br1" timeOffset="100108.71">22772 6140 44 0,'-14'18'22'0,"3"-2"-18"0,8-13 35 0,-4 3-38 0,-1 4 0 0,-2 2 0 0,3 1 1 0,0-1-2 16,0-5 0-16,3 2 1 16,4 7 1-16,4-4-1 15,6 1 1-15,4-1-3 16,8-5 1-16,-1-4-4 16,3-3 0-16,-2-6-7 15,-5-4 1-15,1 4-5 0,3-7 0 31</inkml:trace>
  <inkml:trace contextRef="#ctx0" brushRef="#br1" timeOffset="100340.28">23019 6108 40 0,'-11'-3'20'0,"-17"28"-7"0,24-22 35 16,-10 16-44-16,0 6 1 0,-7-3 1 15,0 9 1-15,-7 7-10 16,-1 6 1-16,1 6 3 15,4 10 1-15,2-4-6 16,8-6 1-16,7-6-15 16,7-25 0-16</inkml:trace>
  <inkml:trace contextRef="#ctx0" brushRef="#br1" timeOffset="102425.56">26980 5650 34 0,'4'0'17'0,"10"-6"-7"0,-7 3 17 0,0 3-23 16,4-3 1 0,-1 0 1-16,1-4 1 0,0 1-9 15,-4 0 1-15,0 0 5 16,-4-1 1-16,-3 1-3 16,-3 0 1-16,-4 3-2 15,-4 3 0-15,-3 0-2 16,0 0 1-16,-4 0-1 15,4 6 0-15,-4 3-2 16,4 4 1-16,-7 3-1 16,7 2 0-16,3-2 0 15,4 0 0-15,4 9 0 16,6-6 1-16,8 3 0 16,3-10 1 15,0-3 2 0,7-2 1-31,-7-7 0 16,1-7 1-16,-5-5 0 0,1 3 0 0,-4-1 0 0,0-2 1 0,-4-4-3 0,1 0 1 0,-8 1-2 15,1 2 1-15,-8 4-2 0,1-4 0 16,-4 10-1 0,3 6 1-16,0 3-1 0,1 1 1 15,-8 2-1-15,8 0 1 16,-5 4 0-16,5 3 0 15,3 2 0 1,3 4 0-16,4 0 0 0,4 0 1 16,13-9 2-1,5-10 0-15,2 0 1 16,-2-9 0 0,-1 0 0-16,-4-4 1 0,-3-6-1 15,1 7 1 1,-5 0-3-16,-3-4 1 15,-7-3-3-15,-3 1 1 0,-4 2-1 32,-4 4 0-32,-3 3 0 0,0 6 0 0,0 3 0 15,3 0 0-15,1 3 0 16,-1 0 1-16,4 1 0 16,3-1 0-16,1 10 0 15,-1 2 0-15,-3 4 0 16,7-3 0-16,0-3-1 15,-3-4 1-15,3-2-1 0,3-7 0 16,8-6-5-16,3-10 1 16,0 1-10-16,0-7 0 31</inkml:trace>
  <inkml:trace contextRef="#ctx0" brushRef="#br1" timeOffset="104073.71">27707 4691 31 0,'11'-10'15'0,"-4"29"0"0,-7-6 14 16,3 2-27-16,-3 7 0 15,0 3 0-15,-3 1 0 16,-1 11-3-16,-3-18 0 15,4 6 2-15,-4 0 0 16,3 3-2-16,1-3 1 16,3-3-1-16,0-6 0 15,3-3-7-15,8-7 1 16,-1-3-5-16,1-6 1 0</inkml:trace>
  <inkml:trace contextRef="#ctx0" brushRef="#br1" timeOffset="104312.46">27936 4866 44 0,'-3'13'22'0,"6"3"-21"16,-6-10 40-16,-4 6-40 15,-7-2 1-15,0-1 1 16,-4 4 0-16,-3 9-4 15,-7 9 0-15,-4 0 1 16,-3 16 1-16,-1 7-5 16,1-4 0-16,3 10-5 15,4-7 0-15,7-9-6 16,3-10 0-16</inkml:trace>
  <inkml:trace contextRef="#ctx0" brushRef="#br1" timeOffset="104715.79">27795 5277 42 0,'4'16'21'0,"3"-16"-16"0,-4 0 37 0,1-6-40 15,3 6 1-15,0-4 2 16,0 1 1-16,0 3-7 15,11-3 0-15,3 0 3 16,0 0 1-16,0 0-2 16,-3 0 1-16,-7 3-3 15,-1 0 1-15,-10 3-1 16,-7 6 1-16,-3 1-2 16,-1 8 1-16,-3-2-1 15,0-3 1-15,3-1-1 16,1 1 1-16,-1 2 0 15,0 4 0-15,4-3 1 16,0 6 0-16,4 3 1 16,3-6 0-16,0-4 0 15,7-11 0-15,10 5-1 16,8-6 0-16,3 3-6 0,-3 1 0 16,0-1-10-16,-15-3 1 15</inkml:trace>
  <inkml:trace contextRef="#ctx0" brushRef="#br1" timeOffset="108799.71">370 12527 39 0,'0'6'19'0,"4"-15"-11"16,-4 9 20-16,7-6-26 15,4 3 1-15,-1-7 1 16,1-2 1-16,6 2-6 15,5-2 1-15,-1 5 3 16,0 1 0-16,-3 9-2 0,-1 4 1 16,-6 8-2-16,-8 4 0 15,-6 9-2-15,-8 0 1 16,-6-2-3-16,-1 2 1 16,-3 0 0-16,0-6 0 15,-1 0 0-15,5-3 0 16,3-4 0-16,-4-2 0 15,7-4-2-15,4-2 1 16,-3-4-2-16,6-3 0 16,4 3 0-16,-7-6 0 0,14-3 2 15,-3-4 1-15,3 1 4 16,3 2 0-16,12 1 4 16,6 3 0-16,4 3 2 15,-4 6 0-15,4 4 0 16,6-1 0-16,-6 10-3 15,7 3 1-15,-11 6-4 16,0 0 0-16,-6-3-7 16,-12-6 1-16,1-9-8 15,-11-7 1-15</inkml:trace>
  <inkml:trace contextRef="#ctx0" brushRef="#br1" timeOffset="109416.26">893 12395 40 0,'28'-25'20'0,"-21"-19"-13"0,-7 32 32 0,0-1-35 16,0-2 0-16,-7-1 2 15,-4 3 1-15,1 1-9 16,-12-1 0-16,-6 1 5 15,-4 6 1-15,-6-1-4 16,-5 7 0-16,-3 7-2 16,-3 2 1-16,0 4-2 15,-4 2 1-15,7 10-2 16,4 0 1-16,-1 0-1 16,-6 7 0-16,-8 2 0 15,8 7 1-15,17 3-1 16,4 16 1-16,7-1 0 15,21 7 1-15,10-3 2 16,8-10 0-16,3 3 1 16,0-9 1-16,8-9 0 15,9-7 1-15,15-5 1 0,14-14 0 16,4-9-1-16,0-9 1 16,-1-3-2-16,-3-13 1 15,-7-7-1-15,0-2 0 16,-11-10-2-16,-6-9 0 15,-22 3-1-15,-3-3 1 16,-11-3-5-16,-14-1 1 16,-4 4-11-16,-10-6 0 15</inkml:trace>
  <inkml:trace contextRef="#ctx0" brushRef="#br1" timeOffset="110421.79">1588 12283 53 0,'-11'-10'26'0,"0"4"-22"0,11 6 42 16,-7 3-44-16,4 3 0 16,-8 7 2-16,1 6 0 15,-15-1-5-15,11 8 0 16,-7 5 1-16,-4 0 1 16,0-3-3-16,8 1 1 0,-12 2-4 15,15 4 1-15,-3-10-1 16,6 0 0-16,0-3 1 15,11-4 1-15,11 1 1 16,7 0 1 0,-4 0 0-16,18-3 1 0,3-1 1 15,7-2 0-15,-3-1 0 16,-11 4 1-16,-7 3-2 16,1 6 1-16,-22 9-1 15,-4 1 1-15,-14-1-2 16,1 4 0-16,3-7-3 15,-11-5 1-15,11-1-2 16,-4-3 0 15,8-7-4-31,-1-5 0 0,11-7-4 0,11-6 1 0</inkml:trace>
  <inkml:trace contextRef="#ctx0" brushRef="#br1" timeOffset="110669.51">1909 12891 54 0,'-4'22'27'0,"-7"12"-32"0,11-34 53 15,0 10-48-15,-10 2 1 0,10 1-1 16,0 3 1-16,0-4-4 15,10-3 1-15,-10-2-7 16,11-14 1-16,-7-5-8 16,3-10 1-16</inkml:trace>
  <inkml:trace contextRef="#ctx0" brushRef="#br1" timeOffset="111113.73">1824 12712 45 0,'10'22'22'0,"19"9"-26"0,-19-24 36 0,1-1-32 16,3 3 1-16,4 1 1 15,-8-1 1-15,8 1-4 16,14-7 1-16,-1-3 2 0,8-7 0 16,0-5 1-16,3 6 0 15,-3-7-1 1,-4 1 1-1,-10 5 0 1,3 7 0-16,-10 3-1 16,-8 1 0-1,-6 2-3-15,-4 6 0 0,-4 1-5 0,-13 9 1 16,6 0-4-16,-6 0 1 16,3 0-2-16,3 3 0 15,0-3 2-15,4 3 0 0,0 0 7 16,14-3 0-16,4 0 4 31,7 3 1-31,3 0 2 47,0-3 0-47,-4 3-1 31,-6-3 1-15,0 3-4-1,-11 0 0-15,-7 0-2 0,-8 4 1 0,-2 2-4 0,-11-3 1 16,-4 0-5-16,0-9 1 0,-3-3-6 0,10-10 1 0</inkml:trace>
  <inkml:trace contextRef="#ctx0" brushRef="#br1" timeOffset="111639.04">2406 12888 54 0,'7'44'27'0,"-7"-29"-37"0,0-15 53 0,0 7-44 16,0-4 1-16,0-3-1 16,-7 0 0-16,3 0 1 15,4-3 0-15,-7-7-1 16,7-5 1-16,7-7-3 15,-3-4 0-15,3 5 0 16,4 2 0-16,-1 3 0 16,8 3 0-16,-8 4 1 15,5 6 0-15,-1 6 3 16,-4 13 0-16,11-1 2 16,1 7 0-1,6-3 0-15,0 6 0 0,7 4-1 31,1-4 1-31,2 0-6 16,-6 0 0-16,7-10-11 0,-14-11 1 16</inkml:trace>
  <inkml:trace contextRef="#ctx0" brushRef="#br1" timeOffset="112148.67">4050 12703 57 0,'7'0'28'0,"0"-3"-30"16,-7 3 49-16,0 0-47 15,0 0 1-15,0 3 0 16,-7 6 0-16,-11 1-1 0,4-4 0 15,-10 3 0-15,-1 4 1 16,-7 2-1-16,4 4 0 16,-11 3-1-16,7 10 1 15,4-10 0-15,7 9 0 16,3 7 0-16,8-4 1 31,3 1-1-31,7-7 1 31,17 0-1-31,1-9 0 16,7-7-3-16,10-9 1 0,-3-9-8 0,17-19 0 0,-10-9-7 0,-7-10 1 0</inkml:trace>
  <inkml:trace contextRef="#ctx0" brushRef="#br1" timeOffset="112492.15">4177 12279 59 0,'10'54'29'0,"1"18"-32"16,-11-47 53-16,0 6-48 15,0 13 0-15,-3 9 2 16,3-5 0-16,-8 2-6 16,5-3 1-16,3-6 2 15,0-7 0-15,-7-9-3 0,7-3 1 16,0-13-2-16,0-5 0 15,7-8-2-15,-7-5 0 16,11-4 0-16,3 1 0 16,10 3 1-16,-2-4 1 15,-1 7 0-15,7 6 1 16,-7 6 2-16,0 7 0 16,-3 8 0-16,3 1 0 15,-3 0-4-15,-4-6 0 16,3-3-9-16,1-10 0 15</inkml:trace>
  <inkml:trace contextRef="#ctx0" brushRef="#br1" timeOffset="112823.3">4717 12769 44 0,'0'3'22'0,"7"-19"-24"0,-7 16 34 0,-7-3-32 15,3 3 0-15,-6 0 0 16,-1 3 1-16,-3 3-2 16,0 1 1-16,3 2 1 15,-6 4 0-15,2-1-1 16,8 7 1-16,-3-7 0 16,10 4 0-16,0 0 0 15,10-1 0-15,-3-2-1 16,8-4 0-16,2 1 1 15,-6-7 1-15,3 0-2 0,0-3 1 16,-3-3-1-16,-8 0 0 16,8-3-2-16,-1-1 0 15,-3-2-7-15,0-1 1 16,4 4-5 15,-8-3 0-31</inkml:trace>
  <inkml:trace contextRef="#ctx0" brushRef="#br1" timeOffset="113124.73">4953 12903 43 0,'4'60'21'15,"3"-66"-26"-15,-7 6 37 0,7-7-32 16,-7-2 1-16,0-3 1 15,0-4 0-15,0-6-3 16,3-3 1-16,4 3 1 16,-3 6 1-16,6 0-1 15,4 1 1-15,8 5-1 16,9-2 0-16,-2-1-1 16,6 1 0-16,0-4-6 15,-7-3 1-15,8-3-3 16,10-12 1-16,-8-4-7 15,1-6 1-15</inkml:trace>
  <inkml:trace contextRef="#ctx0" brushRef="#br1" timeOffset="113365.93">5528 11891 30 0,'-3'-13'15'0,"-5"44"-10"0,5-12 24 16,-1 6-26-16,-6 19 0 15,-1 3 1-15,1 16 1 16,-1 12-6-16,0 16 1 0,8 16 3 16,6-13 0-16,5 6-1 15,6-15 0-15,-4-10-3 16,-6-12 1-16,3-13-3 16,-7-16 0-16,0-18-5 15,0-6 1-15,-11-17-6 16,-6-18 0-1</inkml:trace>
  <inkml:trace contextRef="#ctx0" brushRef="#br1" timeOffset="113607.68">5193 12618 58 0,'28'19'29'0,"4"-16"-34"0,-14-6 57 0,6-3-51 15,26-7 0-15,6-3 0 0,4-6 0 16,-4 0-6-16,-3-3 0 16,-14 7-9-16,-11-1 0 15,-6 3-4-15,-12 0 1 16</inkml:trace>
  <inkml:trace contextRef="#ctx0" brushRef="#br1" timeOffset="113969.69">6131 12499 57 0,'0'0'28'0,"14"-9"-36"16,-10 9 56-16,3 0-49 0,-7 0 0 15,11 3-6-15,-11 0 1 16,0 0-3-16,0-3 1 16,-7-6-8-16,3-4 1 15</inkml:trace>
  <inkml:trace contextRef="#ctx0" brushRef="#br1" timeOffset="114145.39">6057 12762 59 0,'4'10'29'0,"6"15"-39"0,-6-22 58 0,-1 0-50 16,4-3 0-16,4 0-24 15,-7-6 1-15,-4 6 23 16,10 0 0-16</inkml:trace>
  <inkml:trace contextRef="#ctx0" brushRef="#br1" timeOffset="114732.17">6809 13132 44 0,'0'44'22'0,"7"-19"-20"15,-7-25 37-15,0 0-37 16,3-6 0-16,1-6 0 16,-4-7 1-16,0-6-4 15,-4-10 0-15,-3 4 3 16,0-4 0-16,0-2-1 15,4-4 0-15,-8 0 0 16,11 3 0-16,0 10-1 0,11 9 1 16,3 4-1-16,3-1 1 15,1 7 0-15,3 2 0 16,7 1-2-16,1-3 1 16,-5 6-5-16,1-1 1 15,-7 1-12-15,-4 3 1 16</inkml:trace>
  <inkml:trace contextRef="#ctx0" brushRef="#br1" timeOffset="115254.06">7493 12744 31 0,'0'-4'15'0,"18"1"3"0,-18 3 13 0,0 0-27 0,0 0 1 15,3 0 3-15,-3 3 1 16,-3 4-11-16,-4-10 1 15,3 6 6-15,-3 6 1 16,-4 7-2-16,1 9 0 16,-11 9-3-16,3-5 1 15,-3 11-2-15,0 4 0 0,7 0-1 16,3 0 0 0,4-10-3-16,7-5 0 0,3-7-4 15,8-16 0-15,3-3-9 16,11-12 0 15</inkml:trace>
  <inkml:trace contextRef="#ctx0" brushRef="#br1" timeOffset="115487.15">7761 12765 42 0,'4'-3'21'0,"-1"22"-11"15,-3-13 30-15,-3 4-36 16,-4 5 0-16,0 1 1 16,-15 6 1-16,-2 0-8 15,-1 0 0-15,-10 3 4 0,3 6 0 16,4 1-5-16,7-4 1 16,3-3-8-16,4-6 0 15,7-13-7-15,3-12 1 16</inkml:trace>
  <inkml:trace contextRef="#ctx0" brushRef="#br1" timeOffset="115691.04">7482 12787 31 0,'15'10'15'0,"16"24"-4"0,-20-24 18 0,3 5-25 15,4 4 0-15,-1-3 3 16,1 3 0-16,7 6-9 15,-8 0 0-15,4 3 5 16,1-3 1-16,2 0-4 16,1-6 1-16,-4-6-5 15,0-1 1-15,-3-6-12 16,3-12 1-16</inkml:trace>
  <inkml:trace contextRef="#ctx0" brushRef="#br1" timeOffset="115977.53">7969 12562 44 0,'4'40'22'0,"6"-5"-18"0,-6-23 32 15,3 7-35-15,4-3 0 16,-4 9 0-16,3 10 1 16,4 5-3-16,4 14 1 15,-4 2-1-15,-3 7 1 16,-8 3-7-16,-6-7 0 0,-11-2-7 16,-8-10 0-1</inkml:trace>
  <inkml:trace contextRef="#ctx0" brushRef="#br1" timeOffset="116457.95">8569 12929 34 0,'0'9'17'0,"4"-15"-8"0,-4 6 24 0,0-7-26 16,0 1 0-16,7-3 3 15,3-1 1-15,8 1-15 16,10-1 1-16,4 1 8 16,3 0 1-16,4-1-6 15,0 4 0-15,-4 0-6 16,-14-1 0-16,-7 4-11 16,-7-3 0-16</inkml:trace>
  <inkml:trace contextRef="#ctx0" brushRef="#br1" timeOffset="116656.08">8509 13123 57 0,'-4'19'28'0,"36"0"-25"0,-25-13 46 16,4-6-47-16,10 0 1 15,7-6-1-15,15-1 1 16,-5-2-8-16,1 3 1 15,-4-4-12-15,-3-2 0 16,-7-1-2-16,-4 13 0 16</inkml:trace>
  <inkml:trace contextRef="#ctx0" brushRef="#br1" timeOffset="118139.09">10054 13029 31 0,'-3'0'15'0,"10"3"-10"15,-7-3 22-15,0 0-25 16,0 0 1-16,3 3 2 16,1 0 0-16,-4 0-6 15,0-3 1-15,0 0 4 16,7 0 0-16,0 0-1 0,3 0 0 15,5-3 0-15,2 0 0 16,1 3-2-16,3-6 1 16,0 6-1-16,7-3 1 15,4 3-1-15,3-7 1 16,4 7-2-16,0-6 1 16,3 0 0-16,8-7 0 15,-1 7 1-15,8 0 1 16,-4 0 0-16,3-4 0 15,4 1 0-15,3-4 1 16,8-2-2-16,10 2 1 0,4 0-1 16,-4 1 0-16,14 6-1 15,4 6 0-15,10 0 0 16,4 3 0-16,11 3-1 16,10 0 1-16,10 1 0 15,-6-1 0-15,3 0 0 16,14 0 1-16,-3-2-1 15,7 2 1-15,-4 0-1 16,14 0 1-16,-17-6-1 16,0 3 1-16,3-3-2 15,-10-3 1-15,-15-6-1 16,1 0 0-16,-4-1-1 16,-4-2 0-16,-10-1-2 15,-14 4 1-15,-11-1-2 0,-3 1 0 16,-18-4-3-16,-7 1 0 15,-11-1-13-15,-14-3 0 16</inkml:trace>
  <inkml:trace contextRef="#ctx0" brushRef="#br1" timeOffset="122072.01">10029 12192 31 0,'-7'12'15'0,"-3"-2"-10"0,6-4 15 16,-3 3-20-16,0 7 0 16,-3 6 0-16,-1 6 1 15,0-3-2-15,1 13 1 16,-4 12 0-16,10 6 1 15,1 10-1-15,-1-6 1 16,4-1 0-16,4-2 1 16,3-7-1-16,3-9 0 15,4-4-4-15,-3-11 1 16,0-5-7-16,-1-5 0 16</inkml:trace>
  <inkml:trace contextRef="#ctx0" brushRef="#br1" timeOffset="122747.25">10174 12408 43 0,'0'-6'21'0,"11"12"-20"0,-11-6 37 0,7 0-36 16,0-3 1-16,0 3 2 15,-4-3 0-15,8 0-6 16,7 3 1-16,-1 0 3 16,4 0 0-16,1-4-2 15,-5 1 1-15,-3 3-2 16,-3 0 0-16,-4 0-1 16,-7 0 0-16,-4 7-1 15,-3-1 1-15,-3 6-1 16,-8 7 0-16,1 3-1 15,-1 0 1-15,0 3 0 16,4 3 1-16,0-3 0 16,3 1 0-16,4-1 1 15,4-7 1-15,3-2 0 16,3-3 0-16,1-4-1 0,-1-3 1 16,8-2-3-1,3-4 1-15,4 0-6 0,-1-7 0 16,5-8-7-16,2-4 1 15</inkml:trace>
  <inkml:trace contextRef="#ctx0" brushRef="#br1" timeOffset="123006.22">10629 12436 39 0,'-10'19'19'0,"-8"9"-17"0,11-21 30 0,-7 2-30 15,0 7 1-15,-4-4 0 16,0 4 1-16,4-1-6 16,0 4 1-16,4-3 1 15,-1-3 0-15,4-4-6 16,3-3 0-16,1-6-7 15,3-9 0-15</inkml:trace>
  <inkml:trace contextRef="#ctx0" brushRef="#br1" timeOffset="123243.81">10534 12480 37 0,'11'31'18'0,"-8"-18"-18"0,1-10 29 16,-4 3-28-16,0 4 1 16,0-1 0-16,3 4 1 15,1-1-4-15,3 7 1 16,3 0 1-16,4 0 0 16,4-4-4-16,3-2 1 15,-3-7-9-15,3-3 0 16,-7-9-1-16,-7 0 0 0</inkml:trace>
  <inkml:trace contextRef="#ctx0" brushRef="#br1" timeOffset="123562.4">10795 12562 45 0,'-4'12'22'0,"22"1"-26"0,-11-10 46 15,4-3-41-15,3 0 0 16,7-6 0-16,4-1 0 16,6-2-5-16,-6-4 0 15,-4 4-9-15,1-10 0 16</inkml:trace>
  <inkml:trace contextRef="#ctx0" brushRef="#br1" timeOffset="123845.4">11180 12392 45 0,'0'16'22'0,"-4"12"-23"0,4-15 33 0,0 6-33 16,-4 3 1-16,4 9-1 15,0 3 0-15,4-5-1 16,0 5 1-16,-1-9-10 16,4-9 1-16,4-16-2 15,-4-6 0-15</inkml:trace>
  <inkml:trace contextRef="#ctx0" brushRef="#br1" timeOffset="124897.65">11860 12226 38 0,'-3'13'19'0,"-4"9"-15"0,7-19 29 0,-4 3-30 16,1 7 0-16,-4 2 2 16,-4 7 0-16,1-3-7 15,-5 3 1-15,1 9 3 16,4 7 1-16,3 0-2 16,0 9 1-16,7 3-3 15,3-6 1-15,4-4-3 16,4-8 0-16,3-7-9 15,4-9 1-15,-4-10-3 16,3-9 0-16</inkml:trace>
  <inkml:trace contextRef="#ctx0" brushRef="#br1" timeOffset="125165.78">12337 12414 53 0,'-14'3'26'0,"-25"54"-37"0,28-45 53 15,-6 7-42-15,-5 9 1 16,1 4-1-16,0 5 0 15,0-5-1-15,0-7 0 16,3-3-6-16,4-7 1 16,3-2-8-16,4-16 0 0</inkml:trace>
  <inkml:trace contextRef="#ctx0" brushRef="#br1" timeOffset="125377.23">12139 12593 41 0,'11'16'20'0,"17"2"-22"16,-18-11 32-16,5-1-31 15,2 3 1-15,1 7-4 16,3-3 0-16,0-7-5 15,0-6 0-15</inkml:trace>
  <inkml:trace contextRef="#ctx0" brushRef="#br1" timeOffset="125660.89">12555 12502 48 0,'-3'19'24'0,"13"-7"-21"0,-3-12 40 0,1 0-41 15,2 4 0 1,8-1 0-16,-1-3 0 0,8 0-4 15,3-3 1-15,4-4-3 16,-4-2 1-16,1-1-13 16,-5-11 1-16</inkml:trace>
  <inkml:trace contextRef="#ctx0" brushRef="#br1" timeOffset="126261.24">13032 12289 41 0,'3'12'20'0,"-10"-9"-16"0,7 1 25 16,-3-1-28-16,-1 3 0 15,1 3 3-15,-5 1 0 16,1 2-5-16,4-2 0 16,-1-1 3-16,4 1 0 0,-3-7-1 15,3 3 0-15,0-6-1 16,0 3 0-16,-4 0 0 16,4 0 0-16,0-3 0 15,0 4 0-15,0-4 0 16,0 0 0-16,0 0 0 15,0 0 0-15,4-4-2 16,-1 8 0-16,1-4-2 16,3 0 1-16,-4 0-1 15,-3 0 0-15,4 0 1 16,0 3 0-16,-4-3 2 16,0 3 1-16,0 3 1 15,0 4 0-15,0-4 0 16,0 3 0-16,-4 4 0 15,4-4 1-15,-4 7-1 16,1 0 0-16,-1-1 0 0,4 4 1 16,0-6-1-16,4 5 1 15,3-2 0-15,0 0 1 16,4-4-2-16,3 1 1 16,3-4 0-16,5 1 0 15,2-7-2-15,1-3 0 16,-4-7-7-16,0 1 1 15,0-6-8-15,-3-7 1 16</inkml:trace>
  <inkml:trace contextRef="#ctx0" brushRef="#br1" timeOffset="126501.08">13324 12373 55 0,'-14'22'27'0,"-10"-6"-31"15,17-6 48-15,-4 11-44 16,0 8 1-16,1 15-1 16,-1 6 1-16,-3 3-3 15,4 13 0-15,-1-6-2 16,0-7 0-16,4-6-12 15,0-22 1-15</inkml:trace>
  <inkml:trace contextRef="#ctx0" brushRef="#br1" timeOffset="127045.39">12788 12389 47 0,'7'10'23'0,"-3"-4"-15"0,-4 0 34 16,0-6-40-16,-4-6 1 16,1 9 0-16,-1 3 1 15,-3 10-6-15,0 0 1 16,0 6 1-16,0 3 0 15,0 6-4-15,3-3 1 16,1-3-9-16,3-9 0 16,0-10-4-16,0-6 0 15</inkml:trace>
  <inkml:trace contextRef="#ctx0" brushRef="#br1" timeOffset="127581.51">13487 12047 35 0,'7'19'17'0,"7"0"-17"0,-7-13 27 0,-4 10-24 16,8 3 1-16,3-7 6 15,7 7 0-15,0 12-11 16,4 13 0-16,0 0 6 16,-11 19 1-16,-7 6-4 15,-10 9 0-15,-12 10-9 16,-6-3 1-16,-14-4-9 16,-7 1 0-16</inkml:trace>
  <inkml:trace contextRef="#ctx0" brushRef="#br1" timeOffset="129849.13">10326 13352 26 0,'3'-3'13'0,"-3"-4"-3"0,0 7 13 0,-3 0-20 0,-1 4 1 16,-3 5 2-16,-3 0 0 15,-4 7-8-15,3 3 1 16,-3 3 4-16,0-3 0 0,-4 3-2 15,-3 6 1 1,0 9-2-16,3 7 1 0,4 3-1 16,-4 7 0-16,11-4 0 31,4-6 1-31,6-7-2 0,8-5 0 16,3-7-6-1,0-9 1-15,4-10-7 0,-1 0 1 0</inkml:trace>
  <inkml:trace contextRef="#ctx0" brushRef="#br1" timeOffset="133453.2">11299 12098 24 0,'0'3'12'0,"11"12"-2"0,-7-12 12 0,-4-3-18 16,0 7 0-16,0-7 3 16,3 3 1-16,-3-3-10 15,7 0 0-15,4 6 6 16,6 10 1-16,5-10-2 15,6 13 1-15,4 9-2 16,-8 13 1-16,-3-7-1 16,-3 4 0-16,-7 6-1 15,-8 0 1-15,-6 0-7 16,-11-3 1-16,-8-4-10 16,-9-15 0-16</inkml:trace>
  <inkml:trace contextRef="#ctx0" brushRef="#br1" timeOffset="134908.5">11000 13480 44 0,'-4'4'22'0,"8"14"-13"0,-4-14 22 0,0-4-29 16,-4 6 1-16,-10 3 0 16,-4 4 0-16,-3 9-5 15,-7-4 1-15,-7 8 1 16,6 2 1-16,-2 0-5 15,-1 7 1-15,4-1-5 16,0-6 1-16,6-6-8 16,5-12 1-16</inkml:trace>
  <inkml:trace contextRef="#ctx0" brushRef="#br1" timeOffset="135196.84">10707 13480 41 0,'0'16'20'0,"3"-3"-21"0,1-10 32 16,-1-3-30-16,1 0 1 15,-1 9 2-15,5 7 0 16,-1 9-4-16,3 3 1 15,8 4 2-15,3 2 0 0,4 4-1 16,3-1 0-16,-3-2-5 16,-1-4 0-16,1 0-8 15,-7-5 0-15,-4-11-4 16,0-2 1-16</inkml:trace>
  <inkml:trace contextRef="#ctx0" brushRef="#br1" timeOffset="135452.12">11208 13722 48 0,'10'6'24'0,"19"-12"-29"0,-19 3 47 16,1 0-42-16,3-4 1 16,3-2-1-16,8 0 1 15,7-1-5-15,0 1 0 16,-1-1-9-16,-2-9 0 16</inkml:trace>
  <inkml:trace contextRef="#ctx0" brushRef="#br1" timeOffset="135689.79">11338 13593 42 0,'0'13'21'15,"0"-10"-21"-15,0 3 29 0,4 1-29 16,-1-1 0-16,-3 9-2 16,0 1 1-16,0 3-6 15,0 0 1-15,4-4-6 16,-4-8 1-16</inkml:trace>
  <inkml:trace contextRef="#ctx0" brushRef="#br1" timeOffset="136124.22">11635 13518 56 0,'14'3'28'0,"21"0"-35"0,-24-3 55 16,6 0-47-16,8-3 1 0,3 0 0 15,0 0 1-15,-10 0-4 16,0 0 0-16,-8 3 1 16,1 0 1-16,-4 0-2 15,0 3 0-15,-7 0-2 16,-4 9 0-16,-6 4 0 15,-4 9 0-15,0 0 0 16,-1 7 1-16,5 2 0 16,-1 7 1-16,4 0 1 15,4-10 1-15,6-3-1 16,8-3 1-16,3-3-1 16,4-6 0-16,3-7-3 15,7-5 0-15,0-4-10 16,15-4 1-16,-12-14-3 15,1-4 1-15</inkml:trace>
  <inkml:trace contextRef="#ctx0" brushRef="#br1" timeOffset="136423.37">12033 13114 38 0,'21'56'19'0,"11"0"-17"0,-25-43 35 0,4 6-33 15,3 9 0-15,4 13 2 16,3 0 0-16,3 15-8 15,1 7 0-15,0 12 4 16,-4-3 0-16,-7 16-6 16,-7-13 1-16,-7-3-12 15,-7-15 0-15</inkml:trace>
  <inkml:trace contextRef="#ctx0" brushRef="#br1" timeOffset="136966.64">12859 13201 40 0,'0'-3'20'0,"-7"3"-15"16,3 0 27-16,-3 3-29 16,-3 0 0-16,-5 7 2 15,-2 2 0-15,-1 4-6 16,-3-3 0-16,0 5 4 15,0 8 1-15,-1 8-3 16,5 7 1-16,-4 0-2 0,3 12 0 16,7 3-1-16,8 4 1 15,-1-1-3-15,11-8 0 16,4-11-4-16,7-11 0 16,6-7-8-16,5-16 1 15</inkml:trace>
  <inkml:trace contextRef="#ctx0" brushRef="#br1" timeOffset="137253.31">13166 13324 45 0,'-7'0'22'0,"7"3"-15"16,0 0 36-16,-4 3-41 16,1 4 1-16,-8 5 0 15,-3 7 1-15,-7 6-6 16,-4-2 1-16,4 5 2 16,-7 7 1-16,-1-1-4 15,5 10 0-15,3-6-5 16,-1 3 1-16,5-10-10 15,3-18 0-15</inkml:trace>
  <inkml:trace contextRef="#ctx0" brushRef="#br1" timeOffset="137491.14">12922 13349 41 0,'4'22'20'0,"-1"6"-16"0,1-16 27 16,-1 4-28-16,1 0 1 15,3 3-1-15,0 9 0 16,0 9-5-16,0 1 1 0,4 3 1 16,-1-4 1-16,8 1-9 15,-4-10 1-15,4-6-6 16,3-19 0-16</inkml:trace>
  <inkml:trace contextRef="#ctx0" brushRef="#br1" timeOffset="137748.15">13272 13587 52 0,'3'19'26'0,"15"-10"-30"0,-8-9 46 15,8 0-43-15,7-3 1 16,3-6-2-16,4 2 1 16,-1-2-2-16,1-4 0 15,-4 1-11-15,-3-1 1 16,0-2-1-16,-4-4 0 15</inkml:trace>
  <inkml:trace contextRef="#ctx0" brushRef="#br1" timeOffset="138017.34">13730 13355 41 0,'0'22'20'0,"11"-10"-23"15,-8-5 39-15,1 8-33 16,-4 1 0-16,3 6 0 16,-3-3 0-16,4 6-5 15,-1 9 1-15,1 7 1 16,-1 0 0-16,1 6-4 15,-4-3 0-15,0 3-9 16,0-9 0-16</inkml:trace>
  <inkml:trace contextRef="#ctx0" brushRef="#br1" timeOffset="138347.9">14072 13139 46 0,'0'37'23'0,"7"4"-21"16,-7-22 36-16,7-3-35 16,4 2 0-16,10 11 1 15,4 11 1-15,0-2-7 16,3 15 0-16,-11 4 1 16,-10 9 1-16,-10 3-15 15,-22 6 0-15</inkml:trace>
  <inkml:trace contextRef="#ctx0" brushRef="#br1" timeOffset="144816.15">2244 17140 20 0,'0'6'10'0,"10"-9"-9"16,-3 3 10-16,-3 3-11 16,6-3 0-16,1 0 1 15,7 3 0-15,-1-3-1 16,4 0 1-16,8-3 0 16,2 3 1-16,-9-3-1 15,6 0 1-15,4 0-1 0,-1 3 1 16,15 3-1-16,-7-3 0 15,3 0-1-15,8 0 1 16,3-3 0-16,3-4 1 16,-3 4-1-16,3-3 0 15,-3 3-1-15,7 3 1 16,0 0 0-16,0 3 0 0,7 0-1 16,0 3 0-16,4-2 0 15,-8-1 1-15,4-3-1 16,4-3 0-16,0-1-1 15,-1 1 1-15,8 3 0 16,-1 0 1-16,-6 0-1 16,3 7 0-16,4-1 0 15,-1 10 1-15,-3-4 1 16,11-2 0-16,-4-1-1 16,-3 0 0-16,-4 1 0 15,3-4 0-15,1 0-1 16,3 1 1-16,-7-4-1 15,11 0 1-15,-11 0-1 16,0 0 1-16,7 0-1 16,-7 0 1-16,4 1-1 15,-1-4 1-15,12-4-1 0,-19 1 0 16,4 0 0-16,4 0 1 16,0 0-2-16,3-3 1 15,10 2 0-15,-2-2 0 16,-1-3 0-16,0 2 0 15,0 1 0-15,4 0 1 16,10-3-1-16,-10-1 0 16,3 1 0-16,7 2 1 15,4 1-1-15,4 0 1 16,-1 0-1-16,0 2 1 16,4-2-1-16,14 0 0 15,-7 0 0-15,-3-4 0 0,10 7 0 16,0 0 0-16,0 0 0 15,-4 3 0 1,4 0 0-16,4 3 1 0,3 0-1 16,-7-3 0-16,7 3 0 15,3 4 0-15,1-7 0 16,-4-7 0-16,-7 4 0 16,7-3 1-16,-3 3-1 15,-4-4 1-15,-8 1-1 16,8-3 1-16,-3 3-1 15,3-4 1-15,-4-2-1 16,4-1 0-16,-3 4 1 16,3-7 0-16,-4 0-1 15,1-3 1-15,-1 4-1 16,4-4 1-16,0 6-1 0,-3 1 1 16,-1 2-1-16,1 4 0 15,6 0 0-15,-6 0 1 16,-1-1-1-16,-3 7 0 15,7 0 0-15,0 0 0 16,-17-6 0-16,6 3 1 16,-10 3-1-16,3 3 0 15,0-6 0-15,-6 3 1 16,-11 3-1-16,-8-3 1 0,1 3-1 16,-15 0 0-16,-10-3 0 15,-3-3 1-15,-8 3-1 16,-3 3 0-16,-7-3 0 15,-7-3 0-15,-1 0 0 16,-6 3 0-16,-4-3-1 16,-3 3 0-16,-4 0-5 15,-7-3 1 1,0-13-8-16,0-3 1 0</inkml:trace>
  <inkml:trace contextRef="#ctx0" brushRef="#br1" timeOffset="148840.74">4025 16720 29 0,'0'0'14'0,"0"-3"0"16,0 3 15-16,0 0-26 15,0 0 1-15,4 0 1 16,3 6 1-16,-7 3-8 15,0 7 1-15,3 6 4 16,-3 0 0-16,-3 12-2 16,3 7 0-16,-7 6-1 0,3 0 0 15,-3 3-1-15,4-6 1 16,-8-9-5 0,8-7 1-16,6 0-10 0,1-9 1 15</inkml:trace>
  <inkml:trace contextRef="#ctx0" brushRef="#br1" timeOffset="149682.15">3411 17711 38 0,'-3'12'19'0,"3"-2"-12"0,0-7 25 16,0-3-28-16,0 3 0 15,3 0 1-15,4 0 0 16,4 0-7-16,7 0 0 15,3-3 4-15,7-3 1 16,4 0-7-16,-4 0 1 16,4-6-10-16,-4-4 1 15,4-3-3-15,-11 4 1 0</inkml:trace>
  <inkml:trace contextRef="#ctx0" brushRef="#br1" timeOffset="150094.31">3916 17497 30 0,'0'7'15'0,"0"2"-15"15,0-9 25-15,-7 6-24 0,3 1 0 16,4-1 0-16,-7 3 0 16,4 4-1-16,-4-1 0 15,7 7 1-15,0-3 0 16,0 0-1-16,0-1 1 15,7 1-1-15,3-4 1 16,4-2-1-16,4-1 0 16,3-6-6-16,0-6 0 15,8-12-4-15,-8-4 0 16</inkml:trace>
  <inkml:trace contextRef="#ctx0" brushRef="#br1" timeOffset="150282.23">4184 17375 39 0,'0'25'19'0,"-25"-6"-18"0,22-10 35 0,-8 7-33 16,1 9 0-16,-1 7 1 15,-7 8 1-15,1 7-7 16,3 7 1-1,3 8 3 1,-3 1 0-16,10-10-4 0,-3-6 1 16,7-3-13-16,11-22 0 0</inkml:trace>
  <inkml:trace contextRef="#ctx0" brushRef="#br1" timeOffset="151010.29">6008 16851 45 0,'-11'13'22'0,"15"-7"-18"0,-4-6 30 0,0 6-33 16,-4 7 0-16,4 6 0 15,-7 6 0-15,4 9-2 16,3 17 1 0,-14 21-4-1,3-13 1-15,7-12-10 16,-3-15 1-16,4-20-2 15,6-5 1-15</inkml:trace>
  <inkml:trace contextRef="#ctx0" brushRef="#br1" timeOffset="151452.23">5465 17751 31 0,'-11'16'15'0,"0"-10"-12"0,8-3 29 0,3 1-29 15,-7 2 1-15,3-3 4 16,-3 0 1-16,4 0-11 15,3 0 1-15,0-3 6 16,10 4 1-16,1-8-3 16,-1 1 0-16,12-3-3 15,6 0 0-15,4-1-6 16,6 4 0-16,1-3-9 0,-7-10 0 16</inkml:trace>
  <inkml:trace contextRef="#ctx0" brushRef="#br1" timeOffset="151902.31">5909 17610 34 0,'0'13'17'0,"39"-7"-8"0,-29-6 19 0,1 3-24 16,10-3 1-16,0 0 1 15,1 0 0-15,-5 3-8 16,1-3 1-16,-4 3 5 16,0 4 0-16,-10-4-3 15,3 6 1-15,-14 4-2 16,3-1 1-16,-3 4-2 15,0 0 1-15,-7-4-2 16,-4 4 0-16,1 3 0 16,-1 0 1-16,4 3 0 15,0 3 0-15,3-3 0 16,0 3 1-16,4-3 1 16,7-7 0-16,0 1 0 15,11 0 0-15,7-7 0 0,3-6 1 16,7 3-1-16,7-2 0 15,4-4-4-15,0-7 0 16,-4-2-11-16,-10-10 0 16</inkml:trace>
  <inkml:trace contextRef="#ctx0" brushRef="#br1" timeOffset="154604.76">9483 16839 18 0,'0'-6'9'0,"17"-4"-1"15,-13 10 9-15,-4 0-11 16,0 0 0-16,3 0 3 15,1 0 1-15,-1 3-13 16,-3 4 1-16,0-1 8 0,0 0 0 16,0 13-4-16,0 9 1 15,0 10-2-15,0 18 0 16,4-6-1-16,-1 4 0 16,1-1-3-16,0-6 0 15,3-9-9-15,0-16 0 16</inkml:trace>
  <inkml:trace contextRef="#ctx0" brushRef="#br1" timeOffset="155103.84">9543 17435 21 0,'0'15'10'0,"0"7"2"0,0-15 5 15,0 5-12-15,-7-2 1 16,3 2 1-16,4 7 1 16,-3 0-11-16,-1 6 1 15,0 9 6-15,4-2 0 16,0-4-4-16,0-3 0 0,0 0-5 16,4 0 0-16,0-6-6 15,3-7 0-15</inkml:trace>
  <inkml:trace contextRef="#ctx0" brushRef="#br1" timeOffset="155371.43">9758 17604 27 0,'7'19'13'0,"-7"-16"-6"16,0 0 17-16,-4 3-21 15,-6 4 1-15,-1 9 1 16,-3-1 1-16,0 4-8 16,-7 3 1-16,-4 7 4 0,-7 2 0 15,-3 4-2-15,-4-10 1 16,4 10-2-16,3-4 0 16,1-6-3-16,9-6 0 15,5-3-6-15,6-6 0 16,1-7-3-16,10-12 1 15</inkml:trace>
  <inkml:trace contextRef="#ctx0" brushRef="#br1" timeOffset="155866.84">9659 17933 41 0,'0'16'20'0,"4"-7"-21"16,3-6 38-16,-7 1-34 15,3-1 1-15,4 0 1 16,4 0 0-16,3-3-6 16,0 0 0-16,7 3 4 15,-3-3 1-15,-1 0-2 0,-2 0 0 16,-1-3-2-16,-4 3 1 16,-3 0-1-16,-7 0 0 15,0 6-2-15,-10 4 1 16,-1 5-2-16,1 1 1 15,-1 0-1-15,0 3 0 16,1 3 1-16,-1-1 0 16,8 1 1-16,-4-3 1 15,7 3 1-15,3-3 0 16,8-10 0-16,3 1 0 16,4-4-1-16,6-3 0 0,1-9-9 15,0-3 1-15,-1-7-6 16,1-6 0-16</inkml:trace>
  <inkml:trace contextRef="#ctx0" brushRef="#br1" timeOffset="156498.43">11680 16651 30 0,'11'0'15'0,"0"9"-8"0,-8-6 20 0,1 4-23 15,-1-1 0-15,1 6 3 16,-4 4 1-16,0 3-10 16,0 6 1-16,0 0 5 15,-4 3 1-15,4 7-3 16,0 2 0-16,4 14-4 16,-1 2 0-16,1 0-3 0,-1-9 1 15,4-3-8-15,0-10 0 16,1-15-2-16,-1-7 0 15</inkml:trace>
  <inkml:trace contextRef="#ctx0" brushRef="#br1" timeOffset="157114">11818 17613 42 0,'-3'7'21'0,"10"-7"-21"0,-7 0 42 15,3 3-39-15,1 3 1 0,-1 7 3 16,-3 9 0-16,0-4-9 16,0 7 1-16,0 10 5 15,0 9 0-15,-3-3-3 16,-1 3 1 0,1 18-10-1,-1-15 1-15,4-15-10 16,-3-17 0-16</inkml:trace>
  <inkml:trace contextRef="#ctx0" brushRef="#br2" timeOffset="161752.62">4113 16466 23 0,'-3'0'11'0,"10"-7"-5"0,0 4 15 16,-7-6-18-16,11-7 0 0,-8-6 4 16,4-6 0-16,-3-10-8 15,3-12 0-15,-7-12 5 16,3-11 0-16,4-14-2 15,-3-14 1-15,10-18-3 16,-3-16 1-16,3-3-1 16,3-6 0-16,1-6 0 15,3-4 1-15,-3 10-1 16,3 2 0-16,-7 14 0 16,4 12 1-16,-8 9-2 15,1 16 1-15,-4 19-6 16,3 13 0-16,-6 15-6 15,21 19 1-15</inkml:trace>
  <inkml:trace contextRef="#ctx0" brushRef="#br2" timeOffset="162384.68">6033 16591 25 0,'14'-28'12'0,"-4"-41"-2"0,-6 44 15 15,3-13-20-15,0-28 0 16,0 1 4-16,-4-30 1 16,1-17-13-16,-4-17 1 15,7-12 7-15,-7-7 1 16,0-11-4-16,0-1 1 16,4-7-5-16,3 29 1 15,3 4-4-15,4 18 1 0,0 6-8 16,-3 13 0-1,0 15-2-15,-8 23 0 0</inkml:trace>
  <inkml:trace contextRef="#ctx0" brushRef="#br2" timeOffset="163207.15">9380 16644 36 0,'14'-6'18'0,"15"6"-20"0,-19-9 34 16,1-10-29-16,3-9 1 16,0-13 4-16,4-6 0 15,-1-19-9-15,1-15 0 0,-7-10 5 16,3-19 1-1,-4-16-2-15,-6 4 0 16,-1-19-2-16,1-3 0 0,-1-4-2 16,-3 1 0-16,4 0-4 15,3 18 0-15,-3 0-11 16,-1 4 1 0</inkml:trace>
  <inkml:trace contextRef="#ctx0" brushRef="#br2" timeOffset="163912.68">11839 16491 29 0,'0'0'14'0,"4"3"0"0,-4-3 12 15,0-16-19-15,3-9 0 16,-3-6 4-16,0-16 0 16,-3-13-14-16,-8-18 1 15,1-26 8-15,-5-15 0 16,-2-9-3-16,-1-39 1 15,4-5-6-15,4-16 1 0,13-4-5 16,11 17 1 0,-3 2-11-16,-1-5 0 0</inkml:trace>
  <inkml:trace contextRef="#ctx0" brushRef="#br2" timeOffset="165057.01">660 14848 55 0,'0'3'27'0,"-29"16"-25"15,26-13 28-15,-11 6-30 16,3 10 0-16,-10 3-1 16,0 4 1-16,3-1-1 15,4 0 1-15,-3 0-2 16,6-3 0-16,0-3 0 15,11-3 0-15,0-3-1 16,4-7 1-16,14 1 0 0,-8-1 1 16,8-3 1-16,3 1 0 15,-10 2 0-15,6-3 0 32,4 10 0-32,-10-7 0 15,7 1-1-15,-8 2 1 16,-6 1-1-16,3 3 1 15,-4-1-2-15,-3 1 1 16,0 3-4-16,-3-4 0 16,3-2-2-16,-7 3 0 0,3-4-5 15,4-9 1-15</inkml:trace>
  <inkml:trace contextRef="#ctx0" brushRef="#br2" timeOffset="165299.84">857 15218 38 0,'0'15'19'0,"0"7"-18"15,0-19 36-15,-7 4-35 16,7 2 0-16,-3 1 1 15,-4-1 0-15,7-3-6 16,0-3 0-16,0-3-1 16,0-9 1-16,7-7-10 15,-4-3 1-15</inkml:trace>
  <inkml:trace contextRef="#ctx0" brushRef="#br2" timeOffset="165701.81">861 14992 29 0,'0'16'14'0,"39"-1"-3"0,-29-12 16 0,1 1-25 16,6-1 1-1,-2 3 2-15,2-3 1 0,4-3-6 16,8 0 0-16,-12 0 4 16,8 0 1-16,3 0-2 15,-7 0 0-15,-3 0-2 16,0 0 1-16,-8 0-1 15,-6 3 0-15,-4 3-2 16,-4 4 1-16,-3-1-1 16,4 4 1-16,-5 2-4 15,-2 1 1-15,3-3-2 16,3-1 0-16,-6 7-1 16,3 0 1-16,3 6 1 15,4-6 0-15,0 0 4 16,11-4 0-16,-1 4 3 15,8-3 0-15,-7-1 1 16,3 1 0-16,-4 3-1 16,-3 0 0-16,4 3-3 15,-11 0 0-15,-11 0-4 0,1 3 1 16,-1-6-10-16,1-7 0 16</inkml:trace>
  <inkml:trace contextRef="#ctx0" brushRef="#br2" timeOffset="166107.09">1330 15039 38 0,'18'22'19'0,"3"6"-18"0,-21-22 27 0,7 4-27 16,-7 2 1-16,0-2 0 15,0-1 0-15,0 1-3 16,0-4 0-16,0-3 1 16,0-3 1-16,0 0-1 15,10-9 0-15,1-1-1 16,-11-6 0-16,11 1-1 16,-11-4 0-16,10 0-1 15,-3 3 1-15,-3 1 0 16,6-4 0-16,1 3 1 15,0 1 0-15,3 2 1 16,-4 7 1-16,-6 3 0 16,6 6 0-16,1 3 0 0,3 3 1 15,-10 7-1 1,6 6 0-16,-3 3-1 0,-3 3 1 16,3-3-6-16,-7 1 0 15,3-1-6-15,-6 0 1 16</inkml:trace>
  <inkml:trace contextRef="#ctx0" brushRef="#br2" timeOffset="166588.64">741 15989 39 0,'10'-9'19'0,"-3"2"-23"16,-7 7 32-16,0-3-28 15,0-3 0-15,-7-3 0 16,-3 2 0-16,-1 1-1 0,-6 3 1 16,3 3-4-16,3 3 1 15,0 10-5-15,-3 2 0 16,4 7-2-16,6 0 1 15,4 3 1-15,0 0 0 16,11 0 7-16,10-9 1 16,-3-7 6-16,3-5 1 15,0-8 1-15,-4-5 1 0,5-7-4 16,-12-6 1 0,1-6-12-16,-1-3 0 0</inkml:trace>
  <inkml:trace contextRef="#ctx0" brushRef="#br2" timeOffset="166915.12">1062 16042 40 0,'7'32'20'0,"-14"-39"-19"15,3-2 35-15,-3 0-32 16,4-7 0-16,-4-9 1 16,-4-10 1-16,1-9-9 15,-1-3 1-15,-7-9 4 16,4-10 1-16,4-3-5 16,-8 0 0-16,0 10-1 0,8 5 1 15,10 10 0-15,0 13 1 16,7 9 0-1,-4 10 0-15,15 5 1 0,0 10 0 16,-8 7-4-16,4-1 1 16,4 7-10-16,-7 3 0 15</inkml:trace>
  <inkml:trace contextRef="#ctx0" brushRef="#br2" timeOffset="167097.87">942 15804 42 0,'11'31'21'0,"34"-40"-17"16,-23 6 33-16,6-3-35 15,4-4 0-15,6-2-2 16,1-1 1-16,-7 4-8 16,-11 2 0-16,0 1-6 15,-7 3 0-15</inkml:trace>
  <inkml:trace contextRef="#ctx0" brushRef="#br2" timeOffset="167593.07">420 16823 30 0,'0'10'15'15,"3"-17"-8"-15,-3 1 18 0,0-3-21 16,0-4 0-16,0-3 1 16,-3-6 0-16,3-3-7 15,-7-3 1-15,7-6 4 16,0-1 0-16,-4 4-3 15,8-1 1-15,-4 4-1 16,7 6 1-16,3 3-1 16,5 4 0-16,2 5 0 15,4 4 1-15,4 3-3 16,-4 3 0-16,0 0-10 16,1 0 1-16,-5-6-2 15,-3 3 0-15</inkml:trace>
  <inkml:trace contextRef="#ctx0" brushRef="#br2" timeOffset="167879.89">840 16447 47 0,'0'6'23'0,"0"-9"-24"0,-7 3 48 0,3 3-45 15,-3 3 0-15,-4 4 0 16,-3 2 1-16,-3 7-4 16,-5 6 1-16,1 0 2 15,4 7 0-15,-4 2-2 16,10 7 0-16,4 6-2 16,7-12 1-16,7-1-2 15,4-3 0-15,-1-6-5 16,11-12 1-16,0-10-8 15,-3-6 0-15</inkml:trace>
  <inkml:trace contextRef="#ctx0" brushRef="#br2" timeOffset="168163.42">1108 16469 51 0,'-11'25'25'0,"-17"-9"-25"0,17-7 41 16,1 7-40-16,-1 6 0 16,-6 0 0-16,-5 3 1 15,5 3-3-15,3 3 0 0,-4 1 0 16,0-7 1-16,8-3-4 15,-1-13 0-15,11-9-6 16,7-12 1-16,-3-7-6 16,3-10 0-16</inkml:trace>
  <inkml:trace contextRef="#ctx0" brushRef="#br2" timeOffset="168375.69">910 16394 33 0,'-10'9'16'0,"20"16"-10"16,1-22 24-16,-4 7-27 16,-4 5 0-16,8 4 3 15,0 6 0-15,6 3-8 16,1 1 1-16,-4-1 4 16,4-3 0-16,-1 0-4 15,-3-3 0-15,4-3-7 16,3-4 0-16,-3-8-6 0,10-17 1 15</inkml:trace>
  <inkml:trace contextRef="#ctx0" brushRef="#br2" timeOffset="168614.05">1266 16174 41 0,'-7'53'20'0,"14"1"-13"0,4-42 34 0,-7 10-38 15,3 3 0-15,3 7 1 16,1 8 1-16,-4 1-8 16,3 3 1-16,-10 6-5 15,-10 7 1-15,-8-7-9 16,-3-9 0-16</inkml:trace>
  <inkml:trace contextRef="#ctx0" brushRef="#br2" timeOffset="171316.8">7592 16842 34 0,'-4'-3'17'0,"-3"0"-7"0,7 6 17 0,0 3-23 16,0 0 0-16,0 10 0 15,0 6 1-15,0 9-7 16,0 10 0-16,0 12 3 16,0-5 0-16,4 5-7 15,3 6 1-15,0-2-8 16,3-10 0-16</inkml:trace>
  <inkml:trace contextRef="#ctx0" brushRef="#br2" timeOffset="171811.47">7835 18015 44 0,'14'-19'22'0,"4"13"-27"0,-15-1 36 0,1 1-28 16,-4-3 1-16,-7-1 1 15,0 4 1-15,-14 0-8 16,-4 6 0-16,0 0 3 16,-13 6 0-16,-1 0-5 15,-4 7 1-15,5 15-4 16,2 0 0-16,12 10 0 16,-5 9 0-16,12-3 2 15,13 0 1-15,-6-10 4 16,13-9 0-16,11-9 5 15,15-7 0-15,6-18 2 16,4-10 1-16,-1-9-1 16,1-13 0-16,-4-6-6 0,-10 6 1 15,-11-6-14-15,-17-3 1 16</inkml:trace>
  <inkml:trace contextRef="#ctx0" brushRef="#br2" timeOffset="174681.5">7479 15475 40 0,'-14'19'20'0,"21"-19"-12"0,-7 3 21 16,0-3-25-16,3 6 1 15,-3 0 2-15,0 1 0 16,11-4-10-16,3-6 1 0,7-1 6 15,15 1 0-15,2 10-4 16,12-4 0-16,6-6-6 16,1-4 1-16,-8-2-10 15,-7-10 0-15</inkml:trace>
  <inkml:trace contextRef="#ctx0" brushRef="#br2" timeOffset="174951.3">7772 15240 52 0,'7'44'26'0,"-7"-10"-30"0,0-21 40 16,-4 5-37-16,1 11 1 16,-1 5-1-16,1-9 0 15,-1 10-2-15,1 12 0 16,-1-3-11-16,1-10 1 16</inkml:trace>
  <inkml:trace contextRef="#ctx0" brushRef="#br2" timeOffset="175683.52">7976 15447 31 0,'32'-51'15'0,"0"29"0"0,-18 10 16 16,-3-4-28-16,3-3 0 15,-4 1 2-15,1-1 0 16,3-3-7-16,0 9 1 16,-10-2 4-16,6-1 0 15,-3-3-1-15,-3-6 0 16,-4 0-1-16,-11-3 1 15,-10-4-1-15,-4 7 0 16,-14 3 0-16,-10-3 1 0,-11-3-2 16,-14 9 0-16,0 4 0 15,3 8 0-15,8 10-1 16,-1 1 1-16,-3-4-1 16,4 9 0-16,3 7-2 15,0 9 0-15,0 9-2 16,11 4 1-16,10 15-2 15,11 16 1-15,17 6 0 16,11 10 0-16,7 0 2 16,14 3 1-16,7-10 1 15,15-9 0-15,6-13 3 16,11-5 0-16,18-20 1 16,6-12 0-16,15-16 0 15,-4-13 0-15,1-12 0 16,2-6 1-16,-20-6-2 15,-7-10 0-15,-11 6-1 0,-15-9 1 16,-9-6-1-16,-12-10 1 16,-13-6-4-16,-11 0 0 15,-21-3-11-15,-18 3 0 16</inkml:trace>
  <inkml:trace contextRef="#ctx0" brushRef="#br2" timeOffset="180578.29">2985 16870 36 0,'-4'-9'18'0,"8"15"-10"16,3-3 18-16,-7 3-24 15,0 1 0-15,0 2 2 16,0 7 1-16,0 3-6 15,0 3 0-15,-7 6 3 16,3 9 1-16,4 4-2 16,-7 6 0-16,3 0-3 15,4 0 0-15,0-3-5 16,0-9 0-16,4-4-6 16,3-15 0-16</inkml:trace>
  <inkml:trace contextRef="#ctx0" brushRef="#br2" timeOffset="181044.36">2272 17874 34 0,'0'15'17'0,"10"-8"-12"15,1-7 26-15,-7 0-29 16,6 0 0-16,4-4 2 15,7 1 1-15,1-3-6 16,6-6 0-16,4 2 0 0,-15-2 0 16,4 2-11-16,1-9 0 15</inkml:trace>
  <inkml:trace contextRef="#ctx0" brushRef="#br2" timeOffset="181434.6">2780 17717 40 0,'-7'12'20'0,"7"-2"-17"0,-4-7 28 0,4 0-29 16,-7 3 1-16,0 1-1 15,-3 2 0-15,-1 4-3 16,0-1 0-16,1 1 1 16,-1-4 0-16,1 1-2 15,3-1 1-15,3 0-2 16,4 1 1-16,0 2 0 16,11 4 1-16,6 0 0 15,-3-4 1-15,15 1 1 16,-1-1 0-16,-3-2 1 15,-1-4 1-15,-3-3-2 16,1 3 0-16,-12 4-1 16,-3-1 0-16,-14 4-5 0,-3 2 1 15,-8 4-9-15,-3-6 0 16</inkml:trace>
  <inkml:trace contextRef="#ctx0" brushRef="#br2" timeOffset="181690.15">2745 17817 47 0,'0'3'23'0,"24"-21"-20"0,-3 8 39 0,11-9-40 16,11-9 0-16,17-10-1 16,14-2 1-16,-4-1-7 15,-10-3 0-15,0 3-9 16,-10 4 0-16</inkml:trace>
  <inkml:trace contextRef="#ctx0" brushRef="#br2" timeOffset="183762.51">9758 12145 34 0,'0'40'17'0,"10"-27"-10"15,-10-13 17-15,0 0-24 16,4 6 1-16,-1 13-1 0,-3 9 1 16,4 4-2-16,3 8 1 15,-3 10 0-15,3 13 0 16,0 12-4-16,-4-15 1 15,1-7-8-15,-1-12 1 16</inkml:trace>
  <inkml:trace contextRef="#ctx0" brushRef="#br2" timeOffset="184572.56">9955 12214 21 0,'18'9'10'0,"21"-25"-3"0,-25 7 10 0,7-4-16 0,11 1 0 0,0-4 4 0,10 0 0 0,14 4-5 0,8-1 0 0,6 4 3 16,12-4 1-16,-8 1-1 0,-4-1 0 15,1 4-2 1,6-4 1-16,1 1 0 0,7-7 0 15,6-3-1-15,-9 6 0 16,-1 4 0-16,0 2 0 16,-4 4-1-16,-10 0 1 15,0 0-1-15,-7 2 1 16,-3-5-1-16,-8 3 0 16,-3-4 0-16,-7 4 1 15,-4 6-1-15,-3 0 1 0,-7 3-1 16,-4 0 1-16,-4 7-2 15,-2-1 1-15,-5 1 0 16,1-1 0-16,-4 4-1 16,-4 2 1-16,1 4-1 15,-1 9 1-15,-3 7-1 16,0-10 1-16,-7 6-1 16,0 13 1-16,-7 6-1 15,0 10 0-15,0-1 0 16,0-2 1-16,7-1-1 15,-4 4 1-15,4-4-1 16,-3-18 0-16,-1-7 1 16,-3-2 0-16,-4-4 0 15,-3-3 1-15,-4-4-1 16,-6 1 1-16,-12-3 0 0,-6-4 0 16,0-2 0-16,-15-4 0 15,-21 0 0-15,-3-2 0 16,-14-1-1-16,7 0 1 15,-15 6-1-15,-10 4 1 16,-7-4-2-16,11 4 0 16,-8-1-2-16,-3-2 1 15,11-4-5-15,7 0 1 16,10 4-6-16,7-4 1 16</inkml:trace>
  <inkml:trace contextRef="#ctx0" brushRef="#br2" timeOffset="185834.06">11719 12759 35 0,'-14'-6'17'0,"4"6"-14"16,10 0 29-16,0-6-30 16,0-1 0-16,0-8 2 15,0-7 1-15,3-3-6 16,-3-7 0-16,4-5 3 16,-4-4 1-16,3-3-3 0,-3-6 0 15,0 0-3-15,-3-1 1 16,-1 14-2-16,1 2 0 15,-1 1-1-15,1 3 0 16,3-1 0-16,0 13 1 16,0 1 1-16,0 2 0 15,7 3 1-15,0 1 0 16,3-1 0-16,1 1 1 16,6-1 1-16,8 1 1 15,0 2 0-15,7 1 1 0,13 2 0 16,19-2 1-16,3 3 0 15,11 0 0-15,-1-4 0 16,8 1 0-16,3-4-1 16,7 1 1-16,4-4-1 15,0 0 0-15,-7-3 0 16,6-6 0-16,-2 10 0 16,2 2 0-16,-2 1-1 15,-5-1 0-15,-17-6-1 16,1 0 1-16,-5 1-1 15,4-1 1-15,-10 0 0 16,-11 3 0-16,-4 1 0 16,-7 5 1-16,-3 4-1 15,0 6 1-15,-4 3-2 16,-7 3 0-16,-3 1-1 16,-4 5 1-16,0 4-2 15,-3 3 1-15,0-4-2 0,-8 14 1 16,-3 8-1-16,-3 10 1 15,3 7-1-15,0-11 1 16,-3 8 0-16,-1 8 1 16,-3 4 0-16,0-3 1 15,0-1 0-15,-3-6 0 16,-1 1 0-16,0-4 1 16,-3 3 0-16,0-3 0 15,-7-6 0-15,-10-12 1 16,-5-4-1-16,-13 0 1 0,-14 0-1 15,-4 4 1-15,-22-1-2 16,-13 3 0-16,-11-8 0 16,-3-8 0-16,-4-5-3 15,-10-10 0-15,-8-6-9 16,-10-10 0-16,-11-2 0 16,-13-1 1-16</inkml:trace>
  <inkml:trace contextRef="#ctx0" brushRef="#br2" timeOffset="186494.47">10097 13161 20 0,'-4'18'10'0,"4"20"-3"0,-4-22 15 16,1-1-17-16,-1 14 1 16,1 14 1-16,-4 5 0 15,0 14-10-15,3 7 0 16,1 3 6-16,-1-6 1 16,1-6-5-16,-1-7 1 15,1-12-6-15,-1-13 0 16,4-9-5-16,-3-10 1 15</inkml:trace>
  <inkml:trace contextRef="#ctx0" brushRef="#br2" timeOffset="187214.7">10202 13258 17 0,'18'-13'8'0,"28"13"0"15,-29 0 7-15,15-9-8 0,7-4 0 16,10 4 4-16,18-4 0 15,0 1-14-15,15-4 0 16,9-3 10-16,8 0 1 16,10 1-5-16,-10 2 1 15,7 7-3-15,3-1 1 16,4-6-1-16,0 4 1 16,-14 3-2-16,-4-4 0 15,1 4 1-15,-5-4 0 16,1 4 0-16,-4 2 1 15,-7-2-1-15,-10-4 1 16,-15 1-1-16,-3-4 0 0,-7 1-1 16,-11 2 0-16,-3 4-1 15,-4 2 1-15,-7 7-2 16,-6 7 1-16,-8 2-3 16,-11 7 1-16,-3 12-1 15,0 6 1-15,-4 10-2 16,1 6 1-16,-4 1 1 15,7 5 0-15,0 4 1 16,0-4 1-16,0 10 1 16,3 0 0-16,4 3 0 15,7 3 1-15,0-9 0 16,0-1 1-16,-3-5 0 16,3-4 0-16,0-9 1 15,-7-3 0-15,-7-10-1 16,-7-6 1-16,-15 0-1 15,-16 7 0-15,-19-1-1 16,-17-6 0-16,-7 3-2 0,-15-3 1 16,-17-6-2-16,-3-3 0 15,-8-7-1-15,-6-2 0 16,-15-1-3-16,0 0 1 16,-6 0-7-16,-12 1 0 15</inkml:trace>
  <inkml:trace contextRef="#ctx0" brushRef="#br2" timeOffset="187893.44">12446 13176 37 0,'-4'19'18'0,"4"28"-22"16,0-34 29-16,0 5-26 15,0 17 1-15,0 9-1 16,0 3 1-16,0 9 0 16,8 4 1-16,-1-4-1 15,0 7 0-15,0-16-1 16,0-3 1-16,0-19-7 15,-4-9 1-15,1-22-4 16,-4-7 1-16</inkml:trace>
  <inkml:trace contextRef="#ctx0" brushRef="#br2" timeOffset="188520.89">12728 13198 18 0,'36'16'9'0,"38"-29"2"0,-46 7 12 0,7-3-20 16,22-1 0-16,13-5 1 16,15-4 0-16,6 0-5 15,12-3 1-15,6-9 4 16,8 6 0-16,-5-4-2 16,-16 1 1-16,-8 0-1 15,0 3 0-15,0 0-1 16,-14 6 0-16,-7 3-1 15,-7 4 1-15,-7 2-1 16,-7 7 1-16,-7 3-1 16,-4 6 1-16,-7 4-1 0,1 5 0 15,-12 1-3-15,1 6 1 16,-4 9-1-16,-3 4 0 16,3 12-1-16,3 6 1 15,1 1 0-15,0 2 1 16,-4 4 1-16,-4-4 1 15,-3 1 1-15,0 2 0 16,1-2 1-16,-1 2 0 16,-4 10-1-16,-6-6 1 15,-12 6-1-15,-9-3 0 0,-11-10-1 16,-11-9 1-16,-7 0-1 16,-14-9 0-16,3-1 0 15,-6-5 0-15,-22-7 0 16,-24-6 0-16,-15-4-2 15,-24-5 0-15,-22-10-9 16,-6-13 1-16</inkml:trace>
  <inkml:trace contextRef="#ctx0" brushRef="#br2" timeOffset="192424.51">2314 14750 35 0,'-21'19'17'0,"14"-9"-7"0,7-7 17 0,-4 0-23 15,4 0 1-15,-7 0 3 16,4 0 1-16,3 0-11 16,0 1 1-16,0-4 7 15,0 0 0-15,10 0-3 16,12 0 1-16,6-4-2 15,4-5 0-15,6 0-4 16,-9-1 0-16,-5 1-6 16,5-1 1-16,-8 1-10 15,0-4 1-15</inkml:trace>
  <inkml:trace contextRef="#ctx0" brushRef="#br2" timeOffset="192996.39">2762 14656 30 0,'-7'3'15'0,"14"-9"-2"15,-7 6 13-15,0 0-23 0,0 0 1 16,7 0 3-16,4 0 0 16,3 3-8-16,4-3 0 15,10 0 6-15,-3-3 0 16,10 0-2-16,-3 0 0 16,-4-3-2-16,-3 3 0 15,-1-7-5-15,-3 1 1 16,-3-1-12-16,-7 1 0 15</inkml:trace>
  <inkml:trace contextRef="#ctx0" brushRef="#br2" timeOffset="193714.2">2254 15127 31 0,'0'3'15'0,"7"-9"-4"15,-3 2 13-15,3-2-21 16,3-3 0-16,1-1 5 16,10 1 0-16,7 0-8 15,4-1 0-15,7-2 7 16,0 2 0-16,14 1-1 15,7-1 1-15,10 1-3 16,8-4 0-16,-1-2-2 0,-17-1 0 16,0-3-2-16,-7 0 0 15,-7 4-5-15,-7 2 1 16,-7-2-13-16,-4 2 1 16,-7 4-2-16,-10-1 1 15</inkml:trace>
  <inkml:trace contextRef="#ctx0" brushRef="#br2" timeOffset="196839.43">2254 15378 35 0,'0'6'17'0,"11"-9"-5"0,-11 3 17 16,7 0-25-1,3-3 0-15,1-1 1 0,0 1 0 16,6 0-7-16,4-3 0 16,1 0 4-16,-1-1 1 15,7-2-5-15,-7 0 1 16,-3-1-6-16,3 1 1 16,0-10-8-16,7-3 0 15</inkml:trace>
  <inkml:trace contextRef="#ctx0" brushRef="#br2" timeOffset="197215.87">2769 15221 28 0,'0'6'14'0,"4"-6"-2"0,3-3 17 16,-4-3-26-16,8 3 1 15,7-1 4-15,-1 1 1 16,4 0-11-16,11 3 1 16,0-6 6-16,3 3 0 15,-10 3-6-15,0-7 0 16,-1 1-11-16,1 0 0 16,-11-10-3-16,-3 1 0 15</inkml:trace>
  <inkml:trace contextRef="#ctx0" brushRef="#br2" timeOffset="198024.62">2604 16102 36 0,'-4'12'18'0,"4"-5"-14"0,0-7 32 16,11 0-31-16,3 0 0 16,14 3 3-16,0-3 0 15,4-3-11-15,17 0 1 16,1-4 5-16,3-2 0 15,-8-4-8-15,-6-2 1 0,-7 5-11 16,-4-2 0-16</inkml:trace>
  <inkml:trace contextRef="#ctx0" brushRef="#br2" timeOffset="198310.84">2889 15817 46 0,'4'25'23'0,"3"-10"-24"16,-4-5 33-16,4 2-31 0,-7 7 0 15,0 6 0-15,-7 13 1 16,4 3-4-16,-4 9 0 16,-4 3-2-16,1-9 0 15,-1-3-9-15,0-13 1 16</inkml:trace>
  <inkml:trace contextRef="#ctx0" brushRef="#br2" timeOffset="199061.55">3193 15923 30 0,'24'-19'15'0,"1"-9"-5"15,-18 19 18-15,4-4-25 0,-1-2 1 16,-3-1 5-16,-7 0 1 16,0-6-11-16,-7 0 0 15,-10 0 7-15,-5 0 0 16,-9 0-3-16,-1 4 1 16,-14 2-5-16,-7 7 1 15,-17 2-2-15,3 4 0 16,-15 3-1-16,12 3 1 15,3 4-2-15,7 2 0 16,-7 0 0-16,7 1 1 16,7 2-1-16,-3 1 0 0,13 9 0 15,1 6 0-15,14 10 1 16,-1 12 1-16,15 6 1 16,0 7 1-16,14 6 1 15,14-6 0-15,11-7 2 16,21-6 0-16,-4-9 0 15,18-3 1-15,7-7 0 16,4-12 0-16,10-10 0 16,0-9 1-16,-3-6-1 15,-18-3 1-15,0-7-1 16,0-6 0-16,7-3-2 16,-14-6 1-16,3-1-2 15,-7-5 1-15,-6-1-3 16,-12-6 1-16,-2 3-2 15,-12 0 1-15,-6-6-3 16,-11 4 0-16,-11-5-6 0,-6 1 1 16,-12-6-8-16,-9 6 1 31</inkml:trace>
  <inkml:trace contextRef="#ctx0" brushRef="#br2" timeOffset="201973.47">4971 16920 45 0,'0'10'22'0,"3"-4"-19"0,4-3 23 0,-7 3-25 16,0 7 1-16,0 6-1 16,0 9 0-16,-7 7-2 15,4-1 1-15,3 7 0 16,-7 3 0-16,3-4-4 16,1-2 1-16,-1-7-10 15,4-9 1-15</inkml:trace>
  <inkml:trace contextRef="#ctx0" brushRef="#br2" timeOffset="202349.39">4593 17858 43 0,'4'0'21'0,"13"-6"-16"0,-13 3 33 0,10-1-37 16,-3 1 1-16,-1-3-1 15,11 0 1-15,-10 0-5 16,7-4 0-16,3 1-8 16,0-1 1-16,0-5-4 15,-3 2 0-15</inkml:trace>
  <inkml:trace contextRef="#ctx0" brushRef="#br2" timeOffset="202858.4">4854 17654 39 0,'11'10'19'0,"17"-10"-17"0,-10 0 33 15,-8 0-31-15,1 0 1 16,3 0 2-16,4 0 0 16,-1 0-9-16,-3 0 0 15,0 0 6-15,-3 3 0 16,0-3-3-16,-8 3 0 15,-3 0-2-15,-3 6 0 0,-4 1-2 16,0-4 1-16,-1 3-3 16,1 1 0-16,-3-4 0 15,-1 0 1-15,4 4-2 16,4-1 1-16,-8 1 1 16,8-1 1-16,-1 0 1 15,4 1 1-15,0-1 1 16,0 1 1-16,0-1 2 15,7 4 0-15,7 2 1 16,7 1 0-16,4 6 0 16,0-3 0-16,-4 0-1 15,-7-4 1-15,-3-5-3 16,-1-4 0-16,-10 6-2 16,-10 4 1-16,-15 0-4 0,-7 3 0 15,-10-4-10 1,-18-8 1-16</inkml:trace>
  <inkml:trace contextRef="#ctx0" brushRef="#br2" timeOffset="204871.26">4674 14744 22 0,'0'10'11'0,"0"-17"0"16,0 7 11-16,0 0-20 15,7 0 0-15,4 0 2 16,-8 0 0-16,-3 0-4 15,8 0 1-15,2 0 2 0,1-6 1 16,6 0-1-16,5-1 1 16,-1 1-2-16,7 0 1 15,4 0-2-15,-4-4 1 16,4 4-1-16,-4 3 0 16,-7 0-3-16,-3 0 0 15,-8 3-4-15,-6 0 0 16,-4 3-7-16,0 0 0 15</inkml:trace>
  <inkml:trace contextRef="#ctx0" brushRef="#br2" timeOffset="205860.19">5302 14675 16 0,'-7'6'8'0,"-7"13"6"0,7-16 4 0,4 1-13 16,3-1 1-16,0 0 4 15,0-3 0-15,0 0-12 16,0 0 0-16,0 0 8 16,10-3 1-16,1 0-3 15,10-1 0-15,7 1-2 16,11-3 0-16,0-3-4 16,-8-4 0-16,1 4-8 15,-4 2 1-15,1 1-4 16,-15-3 0-16</inkml:trace>
  <inkml:trace contextRef="#ctx0" brushRef="#br2" timeOffset="206209.29">5450 14481 38 0,'-7'6'19'0,"14"3"-19"0,-3-5 32 0,-4-1-31 16,3 3 1-16,1 3 2 15,0 4 0-15,-4-1-5 16,-4 4 0-16,0 0 3 16,-3 3 0-16,0 12-2 15,-3-3 1-15,-1 4-5 16,8-4 0-16,-4-6-9 16,0-10 0-16</inkml:trace>
  <inkml:trace contextRef="#ctx0" brushRef="#br2" timeOffset="206882.81">4625 15095 28 0,'-4'7'14'0,"8"-7"-3"0,-4 0 14 15,7-4-22-15,4 1 0 16,-1 0 3-16,4-3 1 16,11 0-8-16,7-1 1 15,17 1 5-15,11 0 1 16,21 0-2-16,0-4 1 16,15-2-3-16,-1-7 1 0,7 3-3 15,0-6 1 1,-3-3-7-16,-28 0 0 0,-11-3-10 15,-21 6 1-15</inkml:trace>
  <inkml:trace contextRef="#ctx0" brushRef="#br2" timeOffset="207980.19">4731 15475 37 0,'-7'3'18'0,"10"-9"-10"0,-3 6 18 16,4 0-25-16,6 6 1 15,-6-6 1-15,6 6 1 16,-2-3-4-16,2 4 0 16,1-14 3-16,6 4 1 15,4-6-2-15,4 3 0 16,0-4-4-16,3 1 0 16,-3-1-11-16,3 1 0 15,0-1-2-15,-7 1 1 0</inkml:trace>
  <inkml:trace contextRef="#ctx0" brushRef="#br2" timeOffset="208325.79">5225 15334 33 0,'-4'15'16'0,"4"-5"-13"16,4-7 30-16,3 0-30 0,-7 0 1 15,7 0 1-15,3 0 1 16,-6-3-7-16,3 0 0 15,4 0 5-15,10 0 0 16,10-3-2-16,8-3 0 16,4-3-4-16,-5-4 0 15,1 4-10-15,-7-4 0 16,-4-6-3-16,-7 7 1 16</inkml:trace>
  <inkml:trace contextRef="#ctx0" brushRef="#br2" timeOffset="208954.12">4971 16237 29 0,'0'9'14'0,"3"1"-5"0,4-10 23 0,-7 3-27 16,11-3 0-16,-8 3 3 15,11-3 0-15,8-3-10 16,-1 0 0-16,11-4 6 16,6 1 1-16,-6 0-6 15,0 0 0-15,-4-1-10 16,0-2 1-16,-7-1-5 16,-3 1 1-16</inkml:trace>
  <inkml:trace contextRef="#ctx0" brushRef="#br2" timeOffset="209644.98">5521 15986 18 0,'11'-22'9'16,"-4"-3"9"-16,-7 19 7 0,0-4-20 16,0 1 1-16,-14-1 3 15,-1 1 0-15,-6 3-12 16,-7-1 0-16,-4 4 8 16,-3 3 0-16,0 0-3 15,-4 3 0-15,-10 4-2 16,-1-1 1-16,1 7-2 15,-1 2 0-15,-6 1-2 16,7 3 1-16,3 3-2 0,-4 3 1 16,1 3-3-16,17 3 1 15,4 7 0-15,3 0 0 16,4-4 0-16,7-6 1 16,7 4 1-16,3 2 1 15,4 1 2-15,22-1 1 16,6-3 2-16,14 4 1 15,7-10 0-15,11-9 0 63,0-4 0-63,0-9 1 0,-10-3-1 0,3-6 0 0,-4-6 0 16,8-4 1-16,-8-6 0 0,4 0 0 0,3 0-1 0,-13-6 0 0,-5-3-2 15,-6-4 0-15,-4-3-3 16,-6 7 1-16,-5-7-7 15,-6-2 1 17,-1-7-10-32,-3 0 1 0</inkml:trace>
  <inkml:trace contextRef="#ctx0" brushRef="#br2" timeOffset="212604.14">11518 12094 12 0,'4'7'6'0,"3"-17"6"0,-7 7 7 16,0-9-17-16,3 2 1 16,1 1 4-16,-4 2 0 15,0 1-9-15,7 6 1 16,0 0 4-16,0 3 1 0,0 7-6 16,-3 5 1-16,3 4-8 15,0 3 0-15</inkml:trace>
  <inkml:trace contextRef="#ctx0" brushRef="#br2" timeOffset="213413.54">13667 11834 19 0,'10'0'9'0,"-3"19"2"0,-3-19 9 16,-1-3-15-16,-3 3 1 15,0 0 0-15,0 6 1 0,0 7-10 16,0 9 1-16,0 9 4 15,4 3 0-15,-1 10-12 16,4-12 0-16,0 2 0 16,8 1 0-16</inkml:trace>
  <inkml:trace contextRef="#ctx0" brushRef="#br2" timeOffset="214287.15">12287 13035 24 0,'0'-6'12'0,"4"3"-11"15,-1 9 21-15,-3 0-22 16,4 7 1-16,-4 6-1 15,0 3 1-15,3 6-2 16,1 0 0-16,-4 0-6 16,0-3 0-16</inkml:trace>
  <inkml:trace contextRef="#ctx0" brushRef="#br2" timeOffset="-214505.15">14252 12979 45 0,'4'12'22'0,"6"16"-30"16,-3-21 42-16,0 5-34 16,1 7 0-16,-1 0-3 15,0 15 0-15,-4-2-7 16,1-7 0-16</inkml:trace>
  <inkml:trace contextRef="#ctx0" brushRef="#br2" timeOffset="-212029.22">10619 16688 29 0,'7'13'14'0,"-7"-1"-3"16,0-8 15-16,3 2-24 15,-3 3 1-15,0 7 1 16,0 6 1-16,-3-3-7 0,-1 9 1 16,1 13 2-16,-1 9 0 15,4 9-5-15,0 4 0 16,0-3-6-16,0-4 0 16,4-12-2-16,-1-19 0 15</inkml:trace>
  <inkml:trace contextRef="#ctx0" brushRef="#br2" timeOffset="-211311.73">10386 17428 37 0,'3'10'18'0,"8"-10"-18"0,-11 0 38 16,3 3-35-16,8 0 1 15,-4 0 1-15,0-3 1 16,4-3-8-16,3 0 1 31,11 3 4-31,-4 3 1 16,-7 3-3-16,-4 1 0 0,-3 2-2 16,-3-3 1-1,-4 4-3-15,-7-1 0 0,0 1-1 16,0-1 0-16,0 0-1 15,0 1 1-15,3-1 0 16,1-3 0-16,3 4 2 16,0-7 0-16,3 0 1 15,4-3 0-15,4 3 2 16,3 0 0-16,4 1 1 16,-1-1 0-16,1 0 0 15,-1 3 1-15,-2 0-1 16,-5 1 0-16,-3 2-1 15,-7-3 0-15,-3 4-1 16,-8 8 0-16,-3-2-3 16,-7 3 0-16,0 0-6 15,-1-10 1-15,8-3-4 16,4-6 0-16</inkml:trace>
  <inkml:trace contextRef="#ctx0" brushRef="#br2" timeOffset="-210977.51">10834 17522 42 0,'-18'22'21'0,"-7"-3"-29"16,22-9 41-16,-1 5-33 15,-6 1 1-15,-8 12 0 16,-3-3 0-16,-4 7-2 16,-3 5 1-16,0 1-1 15,0 3 1-15,3-7-4 16,4-2 0-16,3-4-6 15,8-6 1-15,3-7-2 16,7-5 0-16</inkml:trace>
  <inkml:trace contextRef="#ctx0" brushRef="#br2" timeOffset="-210679.37">10742 17811 26 0,'-3'9'13'0,"3"1"-16"0,0-7 24 15,0 3-18-15,3 0 1 0,1 1 1 16,-1 2 1-16,1 1-8 15,3 2 1-15,-4-3 4 16,1 1 0-16,6-4-3 16,4 0 0-16,4 1-5 15,3-4 0-15,4 0-5 16,0-6 1-16</inkml:trace>
  <inkml:trace contextRef="#ctx0" brushRef="#br2" timeOffset="-210454.17">10982 17773 38 0,'-14'7'19'0,"-14"15"-19"0,21-13 34 15,-4 7-33-15,-7 6 0 16,4 3 0-16,-7 6 1 15,3 4-3-15,1 5 0 16,3 4-2-16,3-3 1 16,4-3-10-16,-4-13 0 15</inkml:trace>
  <inkml:trace contextRef="#ctx0" brushRef="#br2" timeOffset="-204747.77">9998 15189 27 0,'10'7'13'0,"11"-14"-5"16,-10 4 13-16,3 0-18 15,7-3 1-15,1 0 1 16,6-1 0-16,-7 1-7 0,0 0 0 16,0 0 3-16,0-1 1 15,1 4-7-15,-1 0 0 16,-4-6-6-16,1-1 0 15</inkml:trace>
  <inkml:trace contextRef="#ctx0" brushRef="#br2" timeOffset="-204388.15">10146 14951 29 0,'3'3'14'0,"1"16"-12"16,-4-19 22-16,7 6-24 16,-7 4 1-16,0 9 1 15,0 6 0-15,0 6-3 16,0-6 0-16,-7 10 0 0,0 5 0 16,0 4-7-16,3-6 1 15,1-13-2-15,-1-6 0 16</inkml:trace>
  <inkml:trace contextRef="#ctx0" brushRef="#br2" timeOffset="-202405.4">10573 15064 35 0,'-4'6'17'0,"8"1"-17"15,-4-7 35-15,0 0-32 16,7 0 0-16,0 0 2 0,0-4 0 15,4 1-6-15,3 3 0 16,0 0 4-16,3 0 0 16,5 0-2-16,-1-3 0 15,-4 0-4-15,5-3 0 16,-1-1-8-16,-4 1 0 16,1-3-2-16,-4 3 0 15</inkml:trace>
  <inkml:trace contextRef="#ctx0" brushRef="#br2" timeOffset="-202149.6">10721 14913 30 0,'3'19'15'0,"5"3"-13"16,-5-15 25-16,-3-7-26 16,4 6 0-16,-4 3 0 15,0 7 0-15,-4 6-3 16,1 6 1-16,-1 7-3 16,-3-10 0-16,3 3-6 15,-3-9 1-15</inkml:trace>
  <inkml:trace contextRef="#ctx0" brushRef="#br2" timeOffset="-201610.48">9977 15603 25 0,'0'10'12'0,"14"-4"-2"15,-7-6 18-15,3 0-25 0,4-3 1 16,8 0 3-16,9 0 0 16,1-1-7-16,21-2 0 15,3 0 5-15,11-3 1 16,15-1-2-16,13-2 0 16,-7-4-3-16,-3 0 1 15,-4 4-3-15,-14 2 0 16,-7 4-6-16,-14 3 1 15,-7 3-9-15,-15-6 0 16</inkml:trace>
  <inkml:trace contextRef="#ctx0" brushRef="#br2" timeOffset="-201200.58">9955 15970 31 0,'7'10'15'0,"22"-17"-8"0,-22 1 17 16,10 0-23-16,5-4 0 15,2 1 0-15,-3 6 0 16,1-3-5-16,-5 2 0 16,1 4-6-16,3-6 1 15</inkml:trace>
  <inkml:trace contextRef="#ctx0" brushRef="#br2" timeOffset="-200952.1">10097 15773 37 0,'-8'12'18'0,"8"20"-18"15,0-26 29-15,0 6-27 16,0 4 0-16,0 0 1 15,-3 6 0-15,-1 6-4 16,1 3 0-16,-4-2-1 0,0-1 1 16,0 3-10-1,0-6 0-15</inkml:trace>
  <inkml:trace contextRef="#ctx0" brushRef="#br2" timeOffset="-200123.54">10467 15807 34 0,'-4'13'17'0,"11"-13"-9"16,-3 0 21-16,3 0-24 16,4 3 1-16,-1 0 2 0,8-3 0 15,7 3-11 1,3 0 1-16,0 0 6 0,0-3 0 16,0 0-8-16,-3-6 0 15,-7 0-11-15,-8-10 0 16</inkml:trace>
  <inkml:trace contextRef="#ctx0" brushRef="#br2" timeOffset="-197944.82">10703 16215 29 0,'-7'12'14'16,"11"-8"-4"-16,-4-4 15 0,0 0-22 15,0 0 0-15,0 0 2 16,7 0 1-16,3-4-7 15,5 1 0-15,2-3 5 16,11 3 0-16,8 0-5 16,-1 3 0-16,0 0-12 15,4-10 1-15</inkml:trace>
  <inkml:trace contextRef="#ctx0" brushRef="#br2" timeOffset="-197271.57">11130 16093 40 0,'21'-4'20'0,"0"-36"-17"16,-17 33 27-16,-4 7-26 16,0-9 0-16,-7 0 2 15,-4 2 0-15,-6 1-8 16,-11 3 0-16,-8 0 5 16,-3 3 0-16,-6 3-3 15,-1 3 1-15,0 4-3 16,4 5 0-16,-4-2-1 0,0 2 1 15,0 7-2 1,0 3 1-16,4 1-2 0,3 2 1 16,7 0-1-16,4 3 1 15,3 10 1-15,8-3 0 16,6 3 1-16,8-1 1 16,6 1 3-16,15-3 1 15,17-7 2-15,11 0 1 16,7-9-1-16,14-9 1 15,0-7-1-15,3-12 0 16,1-10-2-16,-1-6 1 16,-6-6-2-16,-8-10 0 0,-6 4-1 15,-8-10 0-15,-10 0-4 16,-11 0 1-16,-10 3-9 16,-15-6 1-16,-17-9-6 15,-4-4 1-15</inkml:trace>
  <inkml:trace contextRef="#ctx0" brushRef="#br2" timeOffset="-195109.77">12873 16651 36 0,'3'0'18'0,"8"9"-16"0,-7-6 19 16,-4 0-21-16,0 4 1 16,0 2-1-16,-4 13 1 15,0 0-2-15,-3 6 0 16,0-3-6-16,0 0 0 15,0-3-3-15,0-3 1 16</inkml:trace>
  <inkml:trace contextRef="#ctx0" brushRef="#br2" timeOffset="-194660.91">12622 17450 44 0,'0'10'22'0,"18"-4"-21"15,-11-9 43-15,4 3-42 16,3-6 0-16,3-1 0 15,8 4 1-15,3 0-4 16,4-3 0-16,0 3 2 16,-4 6 1-16,-3-3-2 15,-4 0 0-15,-3 3-2 0,-8 3 1 16,-6 0-4-16,-8 4 1 16,-6 6-1-16,-5-1 1 15,-2 1-1-15,3-4 1 16,-7 14 1-16,3 2 0 15,4 3 3-15,7-6 0 16,3 0 1-16,4-3 0 16,7-3 0-16,7-6 1 15,8-4-1-15,2-9 0 16,1 0-10-16,-4-16 1 0,-10-2-3 16,10-8 0-16</inkml:trace>
  <inkml:trace contextRef="#ctx0" brushRef="#br2" timeOffset="-191491.85">12386 14995 39 0,'0'9'19'0,"11"-2"-13"0,-11-7 20 0,0 0-25 15,7-3 1-15,-7 3 2 16,7-4 1-16,7 4-6 16,0 0 1-16,4 0-1 15,3 0 1-15,3-3-9 16,1-3 0-16,-4-3-4 15,4-4 0-15</inkml:trace>
  <inkml:trace contextRef="#ctx0" brushRef="#br2" timeOffset="-191267.17">12397 14804 30 0,'-4'31'15'0,"8"26"-15"0,-1-36 24 15,1 5-24-15,-1 8 0 16,1 10-3-16,3-3 0 16,-7 3 1-16,0-4 0 15,0-2-6-15,-7-7 0 16</inkml:trace>
  <inkml:trace contextRef="#ctx0" brushRef="#br2" timeOffset="-190951.07">12749 15045 39 0,'11'3'19'0,"10"-12"-23"15,-10 3 36-15,3-1-31 16,7 1 0-16,4 0 0 0,3 0 0 15,0-1-4-15,4 1 1 16,-4 3-7-16,0 0 0 16,-3-4-2-16,-4 1 1 15</inkml:trace>
  <inkml:trace contextRef="#ctx0" brushRef="#br2" timeOffset="-190708.23">12989 14957 37 0,'-3'13'18'0,"6"3"-21"16,-3-13 34-16,0 3-31 15,0 7 0-15,0 5 0 16,0 7 1-16,-3 4-3 15,3-4 0-15,-4 6-8 16,4-3 1-16,-3-9-1 16,-1-6 0-16</inkml:trace>
  <inkml:trace contextRef="#ctx0" brushRef="#br2" timeOffset="-190394.13">12337 15403 41 0,'7'22'20'0,"17"-29"-16"0,-13 1 42 16,14 0-44-16,17-4 1 15,7 1 0-15,8-4 1 16,6 1-6-16,4 2 0 0,-7 1-1 16,-7 3 0-16,-10 3-12 15,-12 0 0-15</inkml:trace>
  <inkml:trace contextRef="#ctx0" brushRef="#br2" timeOffset="-190060.02">12400 15685 42 0,'7'6'21'0,"14"-12"-18"0,-10 3 28 15,10-4-28-15,4 1 0 16,0 3 0-16,3 0 0 16,-7 0-9-16,-3 0 1 15,-1 0-7-15,-3-4 1 16</inkml:trace>
  <inkml:trace contextRef="#ctx0" brushRef="#br2" timeOffset="-189811.48">12478 15569 30 0,'-7'19'15'0,"-11"9"-6"0,15-16 14 0,-1 4-24 0,0 3 1 0,1 3-2 16,-1 6 0-16,1 0-2 0,3-6 0 15,3-3-5-15,-3-16 0 16</inkml:trace>
  <inkml:trace contextRef="#ctx0" brushRef="#br2" timeOffset="-189524">12654 15591 44 0,'11'9'22'0,"17"-6"-24"0,-14-3 42 0,11 0-39 15,7-3 1-15,3 0-1 16,-3-3 1-16,-4 0-6 16,-4-1 0-16,-2 1-9 15,-1-3 1-15</inkml:trace>
  <inkml:trace contextRef="#ctx0" brushRef="#br2" timeOffset="-189295.07">12873 15519 35 0,'-14'31'17'0,"-11"-28"-14"0,22 3 20 15,-5 4-23-15,1 6 1 16,0 2 0-16,4 7 0 16,-1-3-6-16,1 3 1 15,3-6-6-15,0-3 1 16</inkml:trace>
  <inkml:trace contextRef="#ctx0" brushRef="#br2" timeOffset="-188757.04">13074 16215 38 0,'-7'-3'19'0,"7"-13"-18"0,3 10 32 0,4-1-29 0,4 4 0 0,7 0 1 15,-1 0 0-15,5 3-7 16,6 0 0-16,7-3 4 16,4 0 1-16,0 0-7 15,-4-4 0-15,-3 1-10 16,-11-3 1-16</inkml:trace>
  <inkml:trace contextRef="#ctx0" brushRef="#br2" timeOffset="-188485.94">13268 15964 43 0,'-4'25'21'0,"-6"6"-24"0,6-18 31 15,-3 0-27-15,0 5 0 16,0 7-1-16,0 4 0 0,4-1-7 16,-1 3 1-16,4-6-5 15,0-9 0-15</inkml:trace>
  <inkml:trace contextRef="#ctx0" brushRef="#br2" timeOffset="-187994.75">13737 16174 37 0,'57'-53'18'0,"-22"-1"-15"0,-28 33 29 16,-4-11-31-16,-6-2 0 16,-8-1 1-16,-6-6 0 15,-11 10-2-15,-15 0 0 16,1 6 1-16,-11 6 0 16,-18 3-1-16,-6 7 1 15,-4-1-3-15,-4 13 0 0,7 7-4 16,1 12 1-16,3 6-1 15,7 16 0-15,3 9 0 16,8 16 0-16,13 3 2 16,19 16 1-16,13-6 4 15,22-1 1 1,13-6 2 0,19-18 1-16,20-19 2 0,25-20 1 0,15-24-2 15,13-25 1-15,-3-13-7 16,-4-28 1-16,-13-19-12 15,-22 0 0-15</inkml:trace>
  <inkml:trace contextRef="#ctx0" brushRef="#br2" timeOffset="-178339.05">24359 5346 39 0,'4'0'19'0,"6"44"-10"16,-10-31 19-16,4 2-28 16,-4-2 1-16,0 2 1 15,0 1 1-15,0-6-4 16,0 5 1-16,-4 7-1 15,1 6 1-15,-1 4-6 16,1-4 1-16,-1 0-8 0,1-3 0 16</inkml:trace>
  <inkml:trace contextRef="#ctx0" brushRef="#br2" timeOffset="-177931.54">23996 6230 34 0,'3'13'17'0,"-10"6"-10"16,11-16 26-16,-4-3-29 16,0 0 0-16,0 0 3 15,0 3 1-15,0-3-10 16,3-3 0-16,8 0 6 15,3 0 1-15,7-4-4 16,4-2 1-16,0 3-6 16,-4 3 1-16,0-1-9 15,-3 4 1-15,-4 0-4 0,3 0 0 16</inkml:trace>
  <inkml:trace contextRef="#ctx0" brushRef="#br2" timeOffset="-177516.25">24426 6086 36 0,'14'6'18'0,"4"4"-13"0,-11-10 29 0,0 3-30 15,0-3 0-15,4 0 1 16,-1 0 1-16,1 0-8 16,0 0 0-16,-4 3 5 15,-4 3 1-15,1-2-4 16,-1 5 1-16,1 4-1 16,-4-1 0-16,-4 4-2 15,-3-1 0-15,-3 4-1 16,-5-6 1-16,-2 6-1 15,-1 3 1-15,4 3 0 16,0 0 1-16,7-3 2 16,3 3 1-16,8 0 1 15,3-6 0 1,21-7-1 0,0-6 0-16,-3 1-8 0,-4-4 0 15,-7-6-9-15,1 9 1 16</inkml:trace>
  <inkml:trace contextRef="#ctx0" brushRef="#br2" timeOffset="-175906.44">23950 11728 15 0,'4'-4'7'0,"3"-11"5"0,-4 8 7 15,1-2-15-15,3 3 0 16,-4-4 0-16,1 1 1 16,-1-10-7-16,1 3 0 15,-4-6 4-15,0 1 0 16,0-5-10-16,0 4 0 16,0-9-1-16,-7 3 0 15</inkml:trace>
  <inkml:trace contextRef="#ctx0" brushRef="#br2" timeOffset="-175683.2">23940 11078 31 0,'14'19'15'0,"-4"-22"-16"16,-3 3 30-16,-7 0-28 15,7-9 0-15,-3-4 0 16,-1-3 0-16,1 1-3 16,-4-1 0-16,0-6-5 15,3 3 1-15,-3-9-4 16,-3 0 0-16</inkml:trace>
  <inkml:trace contextRef="#ctx0" brushRef="#br2" timeOffset="-175470.08">23975 10307 5 0,'7'-31'2'0,"-4"15"3"0,1 7-5 15,-1-1 1-15,-3-2 1 16,0-1-5-16,4 4 1 0</inkml:trace>
  <inkml:trace contextRef="#ctx0" brushRef="#br2" timeOffset="-175260">24014 9429 21 0,'0'9'10'0,"14"-62"-17"15,-11 37 22-15,4 1-25 16,0-4 1-16</inkml:trace>
  <inkml:trace contextRef="#ctx0" brushRef="#br2" timeOffset="-174990.57">24158 8400 29 0,'18'-15'14'0,"-4"-7"-19"0,-10 12 29 0,3 1-24 16,-4-7 0-16,4 10-3 15,0 0 1-15,-3-4-3 16,-1-5 1-16,1-7-4 15,-1-3 1-15</inkml:trace>
  <inkml:trace contextRef="#ctx0" brushRef="#br2" timeOffset="-174797.81">24052 7485 24 0,'4'-35'12'0,"10"16"-22"0,-7 10 22 16,0 3-21-16,0 3 0 16</inkml:trace>
  <inkml:trace contextRef="#ctx0" brushRef="#br2" timeOffset="-173849.92">24546 4970 26 0,'-3'22'13'0,"3"-47"-2"0,0 25 14 0,0 0-23 16,0 3 1-16,0-13 1 15,0-2 1-15,0-10-7 16,0 0 0-16,0 0-1 15,0-3 1-15,0 0-9 16,3-16 1-16</inkml:trace>
  <inkml:trace contextRef="#ctx0" brushRef="#br2" timeOffset="-173636.61">24493 4148 25 0,'11'-34'12'0,"0"2"-3"0,-8 23 14 15,1 0-24-15,3 2 1 16,-4-5 0-16,1-4 0 16,-1-3-3-16,-3-3 0 15,4-3-5-15,-4 0 0 16</inkml:trace>
  <inkml:trace contextRef="#ctx0" brushRef="#br2" timeOffset="-173445.05">24493 3154 30 0,'7'-12'15'0,"8"-17"-15"16,-8 17 23-16,0-1-28 16,-4-15 0-16,4 3-12 15,0-6 1-15</inkml:trace>
  <inkml:trace contextRef="#ctx0" brushRef="#br2" timeOffset="-173203.92">24529 2276 45 0,'3'0'22'0,"8"-15"-30"0,-11 5 41 15,3 1-37-15,4-1 0 16,4-9-16-16,0 1 1 16,-1-14 19-16,-3 4 1 15</inkml:trace>
  <inkml:trace contextRef="#ctx0" brushRef="#br2" timeOffset="-172981.25">24536 1436 37 0,'0'-16'18'0,"3"7"-16"16,-3-1 35-16,4 1-34 16,-1-7 1-16,-3-3 3 15,4-9 0-15,-4-6-11 16,0-10 1-16,0-10 1 15,0-8 0-15,0-10-12 16,-7-7 1-16</inkml:trace>
  <inkml:trace contextRef="#ctx0" brushRef="#br2" timeOffset="-167514.16">29062 5588 26 0,'0'-7'13'0,"14"1"-1"15,-11 6 14-15,5 6-25 16,-1 1 1-16,0 5 0 16,-4 7 1-16,-3-3-4 0,0 6 0 15,-3 6 2-15,-1 6 0 16,-3 1-3-16,4 2 1 16,-1 1-8-16,0 3 0 15,-3-16-1-15,7 3 0 16</inkml:trace>
  <inkml:trace contextRef="#ctx0" brushRef="#br2" timeOffset="-165966.9">28974 6346 17 0,'0'10'8'0,"7"-16"1"0,-7 6 10 16,0 0-15-16,0 0 1 16,0 0 4-1,0 0 0-15,0 6-11 0,0 6 0 16,0 10 6-16,0 7 1 15,0 8-5-15,3 4 1 16,1 6-12-16,-4-3 0 16</inkml:trace>
  <inkml:trace contextRef="#ctx0" brushRef="#br2" timeOffset="-164828.3">28480 11411 29 0,'-4'6'14'0,"15"-25"-14"0,-11 7 14 15,3-4-15-15,4-3 1 16,0-6-1-16,1-13 1 16,-5-2-7-16,1-10 1 15</inkml:trace>
  <inkml:trace contextRef="#ctx0" brushRef="#br2" timeOffset="-164601.59">28430 10417 31 0,'18'44'15'0,"0"-41"-13"16,-11-3 26-16,3-3-27 16,1-10 0-16,-1-3 0 15,1-9 1-15,0 0-3 16,-1-3 0-16,1-6-5 15,-1 2 0-15,1-5-4 16,3-1 0-16</inkml:trace>
  <inkml:trace contextRef="#ctx0" brushRef="#br2" timeOffset="-164406.87">28550 9407 29 0,'11'-28'14'0,"7"-29"-10"0,-11 45 23 15,0-4-27-15,0-3 0 16,0 0-4-16,3-2 1 16,1-5-5-16,0-5 1 15</inkml:trace>
  <inkml:trace contextRef="#ctx0" brushRef="#br2" timeOffset="-164181.22">28667 8488 18 0,'10'-3'9'0,"4"-16"2"16,-10 10 6-16,-1-7-17 15,1 1 1-15,3-4-1 16,0 0 1-16,-3 3-2 16,3 1 1-16,0-1-6 15,0-6 0-15,0 0-1 16,0-6 1-16</inkml:trace>
  <inkml:trace contextRef="#ctx0" brushRef="#br2" timeOffset="-163971.15">28790 7786 29 0,'4'-3'14'0,"10"-13"-12"0,-14 16 28 16,7-3-28-16,-4 6 1 15,4-6-1-15,1-10 1 16,-1-2-5-16,-4-4 1 0,4 0-2 15,-3 0 0-15,-1 0-8 16,1-6 1-16</inkml:trace>
  <inkml:trace contextRef="#ctx0" brushRef="#br2" timeOffset="-163834.21">28885 7359 0 0,'4'13'0'0</inkml:trace>
  <inkml:trace contextRef="#ctx0" brushRef="#br2" timeOffset="-163099.93">29161 4841 28 0,'0'3'14'0,"3"-9"-4"16,-3 6 14-16,4-6-23 15,-4 6 1-15,3-3 0 16,1-4 0-16,-1-2-4 15,1 0 1-15,-1-1-9 16,1-9 1-16</inkml:trace>
  <inkml:trace contextRef="#ctx0" brushRef="#br2" timeOffset="-162866.96">29161 3957 25 0,'10'-28'12'0,"8"-19"-12"0,-11 34 12 15,0 10-12-15,4-6 0 16,-1-10-1-16,1 3 1 16,-4-6-1-16,0 0 1 15,0-9-6-15,-4-4 0 16,-3-9 0-16,0 1 1 15</inkml:trace>
  <inkml:trace contextRef="#ctx0" brushRef="#br2" timeOffset="-162664.86">29203 2875 22 0,'21'-3'11'0,"-3"-19"-11"16,-11 10 22-16,-4-4-20 16,4 0 1-16,-3-3 0 15,-1-3 1-15,5-3-9 16,-1-3 1-16,0 3-3 16,-4-13 0-16</inkml:trace>
  <inkml:trace contextRef="#ctx0" brushRef="#br2" timeOffset="-162441.21">29150 1749 19 0,'4'-31'9'0,"10"-7"-7"0,-11 35 11 16,4-12-10-16,0 5 1 15,0-9 2-15,0 1 0 16,0 2-8-16,1-9 0 16,-1 3 3-16,0-3 0 15,0-3-8-15,0-7 0 0</inkml:trace>
  <inkml:trace contextRef="#ctx0" brushRef="#br2" timeOffset="-162242.83">29150 887 34 0,'4'-19'17'0,"-8"-18"-11"16,4 18 28-1,-3-13-42 1,3 1 1-16,0 0-15 15,3-1 0-15</inkml:trace>
  <inkml:trace contextRef="#ctx0" brushRef="#br1" timeOffset="-154260.45">22864 5650 8 0,'3'7'4'0,"1"-4"-4"0,-4-3 5 16,0 0-5-16,0 0 0 16,0 0 0-16,0 0 1 15,0 0-2-15,0 0 1 16,0-10 0-16,0 10 0 0,0 0 0 16,0 0 0-16,0-6 0 15,0 0 1-15,0 0 1 16,0-1 1-16,0 1 0 15,0 3 0-15,0-3 0 16,0 2 1-16,0 4-2 16,0-3 0-16,-4 0-2 15,1 0 1-15,-1 0 0 16,0 0 0-16,1 0 0 16,-1-7 0-16,1 1 0 15,-1-1 1-15,-3 1 0 16,0 0 0-16,0 2-1 15,-3 7 0-15,-1-12 0 16,-3 15 0-16,0-3 0 16,-4-3 0-16,1-7 0 15,-1-2 1-15,-3-4 0 16,0 4 1-16,-1-7-1 16,-6 3 0-16,3 0 0 0,-3-2 1 15,0-4-2-15,0 0 1 16,-7-3-1-16,3 0 0 15,-3-1-1-15,-1-2 1 16,-3 3 0-16,-3-3 1 16,-7 3-1-16,-1-7 0 15,1 1 0-15,-4 0 1 16,-3 12-1-16,3-12 1 16,-4-4-1-16,1 1 0 15,-1-4-1-15,-3-6 1 0,0 0-1 16,4 0 0-16,-8-3 0 15,1 13 0-15,6-10 1 16,1 6 0-16,0-3 0 16,-1 4 0-16,-3 5 0 15,0 4 0-15,7 0 0 16,-3-7 0-16,3 10-1 16,7 0 0-16,0 10-2 15,11-4 0-15,7 6-11 16,-1 7 0-16</inkml:trace>
  <inkml:trace contextRef="#ctx0" brushRef="#br1" timeOffset="-152893.06">22768 5494 22 0,'7'9'11'0,"7"10"-6"0,-10-16 11 0,-4-3-16 16,4 3 0-16,3 3 0 16,-4-15 1-16,4 6-1 15,0 3 1-15,0 6 1 16,0 3 0-16,4 7 0 16,-1 0 0-16,1 3 0 15,-4-1 0-15,0 1-1 16,4 0 1-16,3 3-2 15,0 0 1-15,4 9-1 16,6 4 0-16,-3-1 0 16,8 1 1-16,-1 6-1 15,0 9 1-15,0-19 0 16,4 7 1-16,0-1-1 16,-7-5 0-16,6 12 0 15,-2-7 0-15,-1 4-1 0,-4 6 1 16,-2 3-1-16,-1-6 1 15,-4 0-1-15,1 3 0 16,0 3 1-16,3-15 1 16,0-1-1-16,4 4 1 15,-8-7-1-15,1-6 0 16,-4 0-1-16,0-6 1 16,-3-3-4-16,-4-4 1 15,-4-5-10-15,-10-4 1 16</inkml:trace>
  <inkml:trace contextRef="#ctx0" brushRef="#br1" timeOffset="-147351.97">24829 909 14 0,'0'3'7'0,"3"13"-4"0,-3-13 8 0,0 3-10 15,0 4 0-15,0 5 0 16,0 4 0-16,0 0-1 16,0-7 0-16,0 10 2 15,4-3 0-15,-4 9-1 16,3 7 0-16,-3-10 0 15,4 6 0-15,-4 10-1 16,0-3 1-16,0-4 0 16,0 4 1-16,0 0-1 15,0 5 1-15,0 1-1 16,0-6 1-16,3 3-1 16,1 3 1-16,3 3-1 15,0 3 1-15,0 0-1 0,0 3 1 16,0 7-1-1,0-13 1-15,0 3-1 0,0 3 0 16,0-15 0-16,4 6 0 16,-1 3-1-16,1 3 0 15,3-3 0-15,-7 3 1 16,0 4-1-16,0-7 0 16,0 6-1-16,0-9 1 15,4 3 0-15,-1 3 0 16,1-18-1-16,0 2 1 15,-1 4 0-15,1 9 0 0,-1 0 0 16,-3-3 0-16,4 3 0 16,3 3 0-16,0-3 0 15,0 0 0-15,8-3 0 16,-5 9 0-16,1-3 0 16,3-15 0-16,0 6-1 15,-3-1 1-15,-1 7-1 16,-2-6 0-16,-1-3-3 15,0-4 0-15,0 4-5 16,0-4 1-16</inkml:trace>
  <inkml:trace contextRef="#ctx0" brushRef="#br1" timeOffset="-144004.92">25284 3374 16 0,'0'19'8'0,"10"15"-3"0,-6-25 9 0,3 1-13 16,0 9 0-16,0 6 1 15,0 3 1-15,0 6-3 16,4-2 0-16,-1 2 2 16,1 7 0-16,3 3 1 15,0-13 0-15,4 10 0 16,-1-3 0-16,1 6 0 16,3-10 0-16,-3 1-1 15,-4 2 1-15,0-2-2 16,0-4 1-16,0 4-1 15,-3-1 1-15,3 4-1 0,0 2 0 16,0-5-1 0,0 6 1-16,0-7-1 0,4-6 0 15,0-6 0 1,3-3 1-16,-4 0-1 0,5 0 0 16,2 6 1-16,-3-6 0 15,1 9 0-15,-1 0 1 16,0-6-1-16,0 10 0 15,4-1 0-15,-1 0 0 16,1-3 0-16,0 4 0 16,3-4-1-16,0 0 0 15,4 0 1-15,0 10 0 16,-4 0-1-16,-3-10 0 0,-1-3-1 16,-2-3 1-1,-8-3-9-15,-4-4 0 0,-13-5-4 16,-1-4 1-16</inkml:trace>
  <inkml:trace contextRef="#ctx0" brushRef="#br1" timeOffset="-142698.78">25940 4725 10 0,'3'-3'5'0,"4"3"-5"16,-7-9 5-16,0-7-5 15,7 3 0-15,-7 4 0 16,4 3 1-16,-4-4 0 16,0 10 0-16,0 4 1 0,3 2 1 15,1 0 0-15,0-3 0 16,-1 0 0-16,1 0 0 15,-1 1-1-15,1-1 1 16,-1 3-1-16,4 0 0 16,0 4 0-16,4-1 1 15,-1 1 0-15,5 2 0 16,-1 10 0-16,3-3 0 16,1-3-1-16,3 5 1 0,-3 5-2 15,-1-1 1-15,8-7-1 16,3 4 1-16,4 3-1 15,3 4 1-15,1 11-1 16,2-5 1-16,5 9-1 16,3 3 1-16,3 0-1 15,0 3 1-15,1 7-1 16,-8-1 0-16,4-6 0 16,3 0 0-16,-3 4 0 15,-3-10 0-15,-5 6-1 16,1 0 0-16,0-3 0 15,3-3 0-15,-6-7-2 16,-5-5 1-16,-2-1-9 16,-12-6 0-16,-10-9-2 15,-3-7 1-15</inkml:trace>
  <inkml:trace contextRef="#ctx0" brushRef="#br1" timeOffset="-140238.31">26977 5663 11 0,'3'0'5'0,"1"6"3"0,-4-6 5 0,4 3-12 16,-4 0 0-16,3 1 0 15,1 2 1-15,-1 0-2 16,1-3 0-16,-1 13 1 15,4-4 1-15,0 10 0 16,4 3 0-16,-1 1 0 16,1 2 1-16,3-6-1 15,0 6 1-15,0 0-2 16,4 7 1-16,3-1-2 16,4-6 1-16,-4 10-1 15,0 9 1-15,0 13-1 16,-3 5 0-16,0 14 0 15,-1-7 0-15,4 3 0 0,1 4 0 16,-1 2-1-16,-4 7 1 16,5 0-1-16,6 12 1 15,-4-15 0-15,1 9 0 16,7-3 0-16,-7 9 1 16,-4-15-1-16,0-10 0 15,-3-9 0-15,-1-6 1 16,1-10-2-16,-4-13 0 15,-3-8-7-15,-11-7 0 16</inkml:trace>
  <inkml:trace contextRef="#ctx1" brushRef="#br1" timeOffset="209219.96">5609 12888 0,'0'0'16,"0"0"-1,0 0 1,0 0 0,0 0-1,11 6 1,17 10-16</inkml:trace>
  <inkml:trace contextRef="#ctx0" brushRef="#br1" timeOffset="-138344.89">11405 15911 34 0,'14'0'17'0,"-17"-16"-13"16,-4 10 18-16,3-4-19 15,-3-2 0-15,-7-4 1 16,-3 0 0-16,-12 4-5 16,-10 2 0-16,-10 4 3 15,-4 9 1-15,-10 7-2 16,-4 2 1-16,0 4-2 15,7-4 1-15,-4 7-2 16,4-3 1-16,0 3-2 16,0 6 0-16,4 6 0 0,-1 1 0 15,8 2-1-15,3 7 0 16,7 6 1-16,4-3 1 16,7 0 0-16,7-4 1 15,10 1-1-15,8 0 1 16,10 3 1-16,14 6 1 15,3-3-1-15,12 3 0 16,3 0-1-16,3 1 1 16,0-4 0-16,-3-7 0 15,-4-11 1-15,1-7 1 16,2-10 0-16,8-6 1 0,11-6 0 16,3-9 0-16,7-13-1 15,0 0 1-15,-4-16-3 16,-10-12 1-16,-4 0-2 15,-6-6 0-15,-1 6-1 16,-7-4 1-16,-6-2 0 16,-8 2 0-16,-7 4-1 15,-7 3 1-15,-7 3-1 16,-7 4 1-16,-4 2 0 16,-3 0 0-16,-3 10-1 15,-8 3 0-15,-3 0 1 16,-4 6 0-16,-3 0-1 15,3 4 1-15,-7 8 0 16,0 4 1-16,0 3-2 16,1 6 1-16,-1 7 0 0,4 0 0 15,-4-1-1-15,7 4 1 16,0 6 0-16,1 0 0 16,2 0-1-16,1 0 0 15,0 9-2-15,3 0 1 16,0 1-3-16,1-4 0 15,-1-6-4-15,4 0 0 16,3-3-4-16,4-7 1 16</inkml:trace>
  <inkml:trace contextRef="#ctx0" brushRef="#br1" timeOffset="-134758.21">29658 313 16 0,'-7'10'8'0,"14"8"-1"16,0-8 9-16,0 5-15 15,0 11 0-15,0 2 0 0,-3-3 0 16,-1 6-1-16,-3 4 0 16,-3 2 1-16,-4-5 0 15,-7 15-1-15,0 12 1 16,3 23 0-16,4-1 0 16,3 17 1-16,4 8 0 15,7 10 1-15,8 0 1 16,6 0 0-16,3 10 1 31,5-10 0-31,2-19 0 0,8-3-1 0,0-19 0 16,0-12-1-16,-4 0 0 0,-7-1-2 15,0-8 1-15,1-10-2 16,-5-7 1-16,-2-2-4 16,-8-7 0-16,-4-3-9 15,-10-6 0-15,-14-16-1 16,-7-3 0-16</inkml:trace>
  <inkml:trace contextRef="#ctx0" brushRef="#br1" timeOffset="-128871.9">15699 5481 59 0,'24'16'29'0,"-13"9"-27"0,-8-22 29 16,4 9-32-16,4 17 1 15,-4 24-1-15,0 35 0 0,-3 28-2 16,-8 41 0-16,-3 34-4 16,-3 38 0-1,-26 294-2 1,12-33 1-16,17-4 5 16,10 6 0-16,8 22 5 15,3 29 0-15,10 27 4 16,1 7 1-16,7-6 2 15,-4-9 0-15,-7-7-6 16,0-7 1-16,1-5-4 16,-8-13 1-16,-7-10-2 15,3-24 0-15,-6-26-1 16,-4-15 0-16,0-19-2 16,0-19 0-16,-11-41-2 15,8-37 0-15,-8-48-4 16,-3-34 0-16,-7-31-3 15,-7-38 1-15</inkml:trace>
  <inkml:trace contextRef="#ctx0" brushRef="#br1" timeOffset="-126890.36">17060 11668 30 0,'4'9'15'0,"10"-2"-6"0,-10-7 16 16,3-4-21-16,3-2 0 0,4 3 0 16,4-3 1-16,3 0-7 15,-3 2 1-15,-1 4 4 16,-3 4 1-16,1 5-4 15,-8 3 1-15,-4 7-1 16,-3 0 1-16,-3 0-3 16,-1 0 1-16,-6 0-1 15,2-7 0-15,1-3 1 16,0 4 1-16,4-4-1 16,-1 4 0-16,4-4 1 15,7 1 0-15,4-1 1 16,3-3 1-16,4 4 1 15,-1-7 0-15,-3 3-1 16,-3 1 1-16,0 5-1 16,-8 4 1-1,-28 18-3-15,-6-2 0 16,-1-4-5-16,-7-6 1 16,0-3-6-16,-3-7 1 15,7-2-5-15,6-10 0 16</inkml:trace>
  <inkml:trace contextRef="#ctx0" brushRef="#br1" timeOffset="-126409.73">17522 11696 40 0,'29'-28'20'0,"6"9"-19"0,-28 19 36 0,0-9-35 15,0-1 0-15,0 1 0 16,-3-4 1-16,-4-2-4 16,-7 2 0-16,-7-3 2 15,-11 1 1-15,-7 2-2 16,-3 4 0-16,-7 6-1 15,-15 0 1-15,1 9-2 16,-4 6 0-16,-4 7-2 16,1 0 0-16,3 3-3 15,3 12 1-15,8 4-1 0,10 3 1 16,-3 15 3-16,10 4 0 16,11 9 4-16,10 3 0 15,8 0 3-15,13-3 1 16,18-9 2-16,15-7 0 15,10-9 0-15,17-13 0 16,4-9-2-16,11-16 1 16,3-15-3-16,-7-16 1 15,-10-16-3-15,-15-18 1 16,-17-7-6-16,-18 0 0 16,-14-9-12-16,-24-1 1 0</inkml:trace>
  <inkml:trace contextRef="#ctx0" brushRef="#br1" timeOffset="-124862.61">18560 12405 56 0,'7'3'28'0,"14"-12"-37"15,-11-4 52-15,1-12-42 16,0-10 0-16,6-12 0 16,-3-12 1-16,4-13-3 15,0 0 1-15,3-13 0 16,4 13 1-16,-1-13-1 16,-3 4 0-16,1 8-1 15,-1 11 1-15,-4 5-1 0,-3 20 1 16,-3 12-2-16,0 15 0 15,-4 16 0-15,0 16 0 16,-4 0 0-16,-3 16 0 16,0 15 0-16,0 1 1 15,0 11 2-15,4 4 0 16,-1 16 0-16,4-10 0 16,0 1 0-16,0-7 0 15,1-10-5-15,-5-12 1 16,4-12-7-16,-3-16 1 0,-4-13-5 15,-11-9 0-15</inkml:trace>
  <inkml:trace contextRef="#ctx0" brushRef="#br1" timeOffset="-124397.83">18665 11988 41 0,'-3'19'20'0,"31"-23"-24"0,-21 1 35 0,4 0-30 15,-1 3 0-15,8 0 0 16,3-3 1-16,7 3-4 16,11 0 1-16,7 3-1 15,7-3 1-15,7 0-3 16,7-6 1-16,-3-3 0 16,-1-4 1-16,-7 0 2 15,-3-2 1-15,-10 5 3 16,-8 4 0-16,-7 0 2 0,-7-4 0 15,-7 17-1 1,-3-1 1-16,-11 0-3 0,-11 4 0 16,1-1-3-16,-8 4 1 15,1 2-2-15,-5 1 1 16,-2 3-2-16,-1 0 1 16,4-1 0-16,7-2 0 31,0-3 0-31,7-1 1 15,7 1-1-15,3-1 1 0,8 4 1 0,3-4 0 16,0 1 0-16,0-4 0 0,-3-2-1 16,-1-1 1-16,-6 3-2 15,-8 7 1-15,-6 6-3 16,-4 3 0-16,-4-3-8 16,-3 0 1-16,-7-6-4 15,3-7 1-15</inkml:trace>
  <inkml:trace contextRef="#ctx0" brushRef="#br1" timeOffset="-124170.73">19692 12370 55 0,'0'7'27'0,"0"-7"-41"0,0 0 54 15,0-4-62-15,-7-5 0 16,3 0-5-16,4-1 0 16</inkml:trace>
  <inkml:trace contextRef="#ctx1" brushRef="#br1" timeOffset="-204644.09">16933 9304 0,'0'0'15,"0"0"1,0 0-1</inkml:trace>
  <inkml:trace contextRef="#ctx0" brushRef="#br1" timeOffset="-122957.74">20821 11790 39 0,'7'10'19'0,"25"-29"-13"0,-25 9 20 0,3 1-22 16,5 0 1-16,-1-1 1 15,7 1 0-15,11-1-8 16,-1 4 1-16,8 0 5 16,0 3 0-16,-4 3-2 15,-3 3 0-15,-7 0-1 16,-8 3 0-16,-6 4-2 15,-4 8 1-15,-11 1-1 16,-10 13 0-16,-10-1-2 0,-5 10 1 16,-6 6-1-16,0 9 0 15,3-2 0-15,4 5 0 16,3 4 2-16,7 0 0 16,1-10 2-16,10-6 0 15,3-6 1-15,8-10 1 16,3-6-1-16,7-9 1 15,0-7-5-15,4-3 1 16,-1-6-4-16,5-6 0 16,-5 0-9-16,-3-13 0 15</inkml:trace>
  <inkml:trace contextRef="#ctx0" brushRef="#br1" timeOffset="-122728.39">20782 12217 46 0,'21'3'23'0,"25"0"-23"16,-32-3 36-16,4 0-38 15,7 0 0-15,3 0-1 16,7 0 1-16,0 0 1 15,-3-3 0-15,0 0-12 16,-4 3 0-16</inkml:trace>
  <inkml:trace contextRef="#ctx0" brushRef="#br1" timeOffset="-122385.34">21213 12261 41 0,'3'15'20'0,"11"-5"-13"0,-10-10 29 15,10-3-34-15,3-1 1 16,5-2 1-16,2 0 0 16,1-4-6-16,-4 1 1 0,0 0 3 15,-3 2 0-15,0 1-2 16,-4-3 1-16,-4-7-2 16,4 7 1-16,-7-1-1 15,-3-2 0-15,-8 2-1 16,1 7 0-16,-4 6 0 15,-7 4 1-15,3 2 0 16,1-3 0-16,-1 4 0 16,0 2 1-16,4 4 0 15,4 0 0-15,3 2 0 16,7 1 0-16,4 0-2 16,3 3 1-16,3 0-7 15,8-10 1-15,-4-2-6 16,4-7 0-16</inkml:trace>
  <inkml:trace contextRef="#ctx0" brushRef="#br1" timeOffset="-122115.18">21724 12430 36 0,'0'16'18'0,"4"-41"-19"0,-4 25 27 16,3-10-25-16,-3-6 0 15,0-6 2-15,0-6 1 16,0 0-4-16,0 6 1 16,0-6 2-16,0 6 1 15,0 0-1-15,4 0 1 16,3 3-1-16,3 4 0 0,-3 2-4 16,7 10 0-16,8-7-5 15,2 14 1-15,5 2-9 16,-1 0 1-16,0 4-1 15,0-1 0-15</inkml:trace>
  <inkml:trace contextRef="#ctx0" brushRef="#br1" timeOffset="-121861.4">22144 12226 35 0,'10'3'17'0,"5"-6"-16"0,-15 3 35 0,0 0-34 16,0 0 1-16,0 0 0 15,-4-3 1-15,-7 3-6 16,-6 0 0-16,-4 3 3 15,-4 3 0-15,4 4-3 16,0 2 1-16,-4 7-3 0,4 3 1 16,0 0-2-16,6-6 1 15,5-4-1-15,6-2 1 16,8-1 2-16,6 0 1 16,12-5 1-16,2-11 1 15,5-5 1-15,-5-4 1 16,1-6-4-16,-7 0 0 15,-4 0-8-15,-7-3 1 16</inkml:trace>
  <inkml:trace contextRef="#ctx0" brushRef="#br1" timeOffset="-121129.7">23149 11740 37 0,'-10'22'18'0,"-1"28"-18"0,11-44 30 16,-3 16-30-16,-1 10 0 0,1 2 0 16,-5 13 1-16,1 3 0 15,4-3 0-15,-1 4 1 16,4-4 1-16,0-7 0 15,0-2 0-15,0-13-1 16,0-6 0-16,-7-6-1 16,-3-4 0-16,-4-6-2 15,-4 0 0-15,-7-3 0 16,1-3 0-16,-1 0 0 16,4 3 0-16,0 0 0 15,3 3 1-15,4 3-1 16,3 4 1-16,4 2 0 15,4 4 0-15,3-7 0 16,3 4 0-16,-3-1 0 16,4 1 0-16,6 3 0 15,1-1 1-15,7 4-3 16,10 0 0-16,0-3-6 0,0-10 1 16,0-3-5-16,4-19 0 15</inkml:trace>
  <inkml:trace contextRef="#ctx0" brushRef="#br1" timeOffset="-120944.45">23340 12405 44 0,'3'3'22'0,"-3"25"-26"0,0-22 40 0,0 4-37 15,0-1 1-15,0-2-1 16,0-4 1-16,4 0-3 16,-4-3 1-16,3-3-11 15,-3-13 1-15</inkml:trace>
  <inkml:trace contextRef="#ctx0" brushRef="#br1" timeOffset="-120525.59">23269 12201 37 0,'14'6'18'0,"11"19"-18"0,-14-21 26 16,-1 2-27-16,4 0 0 16,0 0 0-16,4 1 0 15,-4-1-3-15,4-3 1 16,-1 3-7-16,1 1 0 15,0-1 1-15,-8 0 1 16,-3 3 0-16,4 1 1 16,0 2 6-16,-4 1 1 31,7 6 10-31,0 3 0 16,0-3 1-16,-3-4 1 0,-1 1 0 15,1-7 0-15,3-2-3 16,-4-11 0-16,1-2-6 15,0-3 1-15,-1 6-2 16,1-4 0-16,-1-2-2 16,4 0 0-16,1-4-1 15,-1 0 1-15,0 1-5 16,0-1 1-16,0 4-7 16,-3-4 0-16,-1 4-3 15,1-10 1-15</inkml:trace>
  <inkml:trace contextRef="#ctx0" brushRef="#br1" timeOffset="-119997.15">23897 12399 46 0,'4'9'23'0,"-1"22"-32"0,-3-21 46 16,0-1-38-16,0 4 1 15,0-1-1-15,0-2 1 16,4-7-2-16,-4-3 1 15,3-10-4-15,1-5 0 16,-1-1-2-16,-3-6 0 16,0-6 0-16,-3-4 0 15,-1 1 2-15,1 0 0 16,-1 9 3-16,4 3 1 16,0 6 2-16,4 1 1 15,3 6 2-15,3 3 0 16,1 3 2-16,3 0 0 0,-3 3 0 15,3 0 1-15,3-3 1 16,5 0 0-16,-1-3-3 16,0 0 0-16,0-1-2 15,-7 4 0-15,0 0-1 16,-3 0 0-16,-4 4-3 16,-4-1 1-16,-3 3-1 15,-7 3 1-15,-3 1-3 16,-1 2 0-16,1 4 0 15,-1 0 1-15,4-1 0 16,4 1 0-16,-1-3 0 16,4-1 1-16,4 1 1 15,6-1 1-15,1 4 0 16,-4-4 0-16,0 1-1 16,0 3 1-16,-7 2-2 0,-4-2 1 15,-3 3-6-15,-3 6 1 16,-4-9-7-16,-4-7 0 15</inkml:trace>
  <inkml:trace contextRef="#ctx0" brushRef="#br1" timeOffset="-119468.97">24423 12345 35 0,'-4'-3'17'0,"-3"16"-7"0,4-7 26 0,-4 0-34 0,0 7 0 15,3 9 0-15,1 3 0 16,-1-3-6-16,4-3 0 16,0-10-5-16,7-3 1 15,0-12-5-15,-3-13 1 16</inkml:trace>
  <inkml:trace contextRef="#ctx0" brushRef="#br1" timeOffset="-119158.7">24504 12248 23 0,'14'9'11'0,"0"-12"-10"0,-14 3 14 0,7 0-11 0,4-3 0 0,3 3 3 16,-3 0 0-16,-1 3-9 16,1 0 0-16,-1 1 6 15,1-1 0-15,-8 0-3 16,-3-3 1-16,-3 3-2 16,-4 0 1-16,-4 3-2 15,1 4 1-15,3-1 0 16,0 4 0-16,-4 2-1 0,4 1 0 15,0-3-3-15,3-1 1 16,1 1-1-16,3-4 0 16,0 7 0-16,3-10 1 15,4-3 0-15,4-9 1 16,3 0-1-16,0-1 0 31,4-2-3-31,-4-7 0 0</inkml:trace>
  <inkml:trace contextRef="#ctx0" brushRef="#br1" timeOffset="-118780.64">24723 12326 28 0,'0'38'14'0,"14"-10"-13"0,-11-25 27 0,4 1-29 16,-3 2 1-16,3 0-1 15,-4-3 1-15,1-3 0 16,-4 0 0-16,4-3-1 15,-4 3 1-15,3-9-1 16,1-4 1-16,-1-3 0 16,4-2 0-16,4-1 1 15,6 3 1-15,5 4 0 16,2 8 0-16,4 11 1 16,4 8 0 15,0 4 0-31,-4 6 1 15,-3 0-3 17,-4 4 1-17,4-4-5 17,-4-10 1-32,-3-8-9 31,-4-14 0-31</inkml:trace>
  <inkml:trace contextRef="#ctx0" brushRef="#br1" timeOffset="-118411.18">25926 12163 40 0,'0'41'20'0,"-14"44"-20"15,10-60 32-15,0 3-32 0,1 10 0 16,3 3-1-16,0-7 1 16,3-6-3-16,1-9 0 15,0-6-4-15,3-13 0 16,-4-13-5-16,-3-6 1 16</inkml:trace>
  <inkml:trace contextRef="#ctx0" brushRef="#br1" timeOffset="-118186.53">25827 12333 29 0,'10'3'14'0,"12"-3"-5"0,-8 0 23 0,3 3-27 16,8 3 0-16,7 4 2 16,3-1 0-16,-7-3-10 15,-7 1 1-15,-6 5 5 16,-8 7 1-16,-11-3-4 15,-6 6 0-15,-5-4-5 16,-2 1 1-16,-4 0-7 16,3 0 0-16,-3-7-3 15,10-5 1-15</inkml:trace>
  <inkml:trace contextRef="#ctx0" brushRef="#br1" timeOffset="-117922.81">26183 12405 25 0,'4'6'12'0,"-11"19"-10"0,7-19 18 16,-4 4-20-16,1-1 0 15,-1 7 0-15,1 0 1 16,3 6-1-16,3 0 0 15,1-4 1-15,3-2 1 16,7-7 2 0,0-9 1 15,0-6-1-31,4-6 0 0,3-7-3 0,0-6 1 16,4-3-11-16,-8 2 0 0</inkml:trace>
  <inkml:trace contextRef="#ctx0" brushRef="#br1" timeOffset="-117717.38">26458 11674 45 0,'0'-9'22'0,"4"28"-19"16,-4-4 36-16,-4 14-39 16,-3 2 0-16,4 16 0 15,-8 16 1-15,1 12-3 0,3 10 1 16,-1-4-4-16,5-6 1 15,-1-9-8-15,1-19 1 16,-1-25-3-16,-3-12 1 16</inkml:trace>
  <inkml:trace contextRef="#ctx0" brushRef="#br1" timeOffset="-117545.47">26148 12069 45 0,'0'25'22'0,"25"-12"-21"0,-18-13 44 0,10 0-44 16,12 0 1-16,13-3-1 16,11-7 0-16,14 4-6 15,7 0 1-15,-4-4-10 16,-3 4 1-16</inkml:trace>
  <inkml:trace contextRef="#ctx0" brushRef="#br1" timeOffset="-117108.3">27838 11834 39 0,'-4'25'19'0,"-13"32"-15"0,13-42 22 16,-3 10-25-16,3 19 0 0,-3 3 0 16,-3 13 1-16,-1 0-3 15,1 9 0-15,-1-7-1 16,4-12 1-16,3-9-8 16,1-16 1-16,-1-9-4 15,4-22 1-15</inkml:trace>
  <inkml:trace contextRef="#ctx0" brushRef="#br1" timeOffset="-116741.14">27591 12254 17 0,'-4'0'8'0,"8"-6"3"0,3 3 9 0,0 0-15 0,3 3 0 0,8 0 2 15,3 3 1-15,7 3-10 16,4 4 1-16,0 2 7 15,7 4 0-15,10-4-2 0,1 1 0 16,-5-7-1 0,1-6 0-16,-7-6 0 0,-4-7 0 15,-6-2-2-15,-5-1 1 16,-6-3-1-16,-4 10 1 16,-7-1-1-16,-7 1 0 15,-7 6-2-15,-7 6 1 31,0 3-3-31,-4 4 1 0,-3 5-2 16,0 4 0-16,0 0-2 16,3 0 0 31,4-4 1-47,3 1 0 15,8-3 2-15,10-1 0 16,7-6 3-16,0-9 1 0,0-6 0 0,0-7 1 0,0-3-2 0,1 1 1 0,-1-1-7 0,0 0 1 0,-4 6-6 15,1-2 1-15</inkml:trace>
  <inkml:trace contextRef="#ctx0" brushRef="#br1" timeOffset="-116306.52">28321 12380 28 0,'7'28'14'0,"-14"-12"-9"0,3-4 22 15,-3 7-27-15,0 3 1 16,-3 12 1-16,3 13 1 16,-4-6-2-16,4 6 0 15,0-6 1-15,4-13 1 16,-1-9-1-16,4-16 0 15,0-9 0-15,0-13 0 16,0-9-2-16,0-3 1 16,0-7-1-16,0-9 0 15,0 6 0-15,0-6 0 0,0 0-2 16,7 3 0-16,4 7 0 16,3 5 1-16,0 7 1 15,7 6 0 1,0 10 2-16,4 6 1 0,0 6 1 15,-1 6 0-15,-3 1-1 16,-6 5 0-16,-12 1-2 16,-6 0 0-16,-8 3-7 15,-3-1 1-15,-4 1-10 16,-6-9 1-16</inkml:trace>
  <inkml:trace contextRef="#ctx0" brushRef="#br1" timeOffset="-115749.18">29147 12283 42 0,'-8'53'21'0,"1"-12"-20"0,4-35 32 0,-4 6-31 15,-4 10 1-15,1 0 0 16,-1 0 0-16,0 0-5 15,1-6 1-15,6-4 2 16,1-2 0-16,3-7-1 16,3-9 1-16,4-10-1 15,4 4 1-15,3-7-1 16,0 3 1-16,4-3-1 16,0-6 1-16,3-3-1 15,3-3 0 32,1 2-1-47,-4 4 1 0,-3 10-1 16,0 2 1-16,-4 10-1 15,0 6 0 1,-4 6 0-16,1 7 1 0,-4 3-1 16,0 0 1-16,-3-4-1 0,-4-2 1 0,0 3 0 0,0 6 0 0,0 0-2 0,0-4 0 15,-4-2-3-15,4-3 0 16,4-7-8-16,3-3 0 15</inkml:trace>
  <inkml:trace contextRef="#ctx0" brushRef="#br1" timeOffset="-115459.59">29510 12395 33 0,'14'4'16'0,"7"-4"-11"0,-14-4 23 0,0 1-27 15,0 0 1-15,-7 3-1 16,0 0 0-16,0-3-2 15,-7 0 1-15,-3 3 0 16,-1 3 1-16,-3 0-1 16,0-3 0-16,0 3 0 15,0 0 0-15,0 7-1 16,-1-1 0-16,5 1-1 16,3 2 0-16,7 1-1 15,3-1 1-15,4-2-1 16,4-7 1-16,3-3-2 15,4-3 1-15,3-10-2 16,0 1 1-16,7-7-4 16,-3-9 0-16</inkml:trace>
  <inkml:trace contextRef="#ctx0" brushRef="#br1" timeOffset="-115224.72">29690 11448 41 0,'0'10'20'0,"0"37"-24"0,0-22 39 15,-4-3-35-15,-3 19 0 16,-3 18 1-16,-4 20 0 0,3 27-1 16,4 13 0-16,0-6 0 15,0-9 0 16,3-16-2-31,1-19 0 0,3-19-8 16,3-22 0-16,-3-22-2 0,0-18 0 0</inkml:trace>
  <inkml:trace contextRef="#ctx0" brushRef="#br1" timeOffset="-115057.83">29443 12060 47 0,'25'16'23'0,"6"-13"-33"16,-13-3 47-16,10-7-39 16,14-2 0-16,8 0-10 0,6-1 0 15,-3 1 7 1,-7-4 0-16</inkml:trace>
  <inkml:trace contextRef="#ctx0" brushRef="#br1" timeOffset="-114459.02">30431 12126 40 0,'-4'9'20'0,"18"-3"-13"15,-7-6 33-15,7 7-37 16,8-1 1-16,-1-3 3 16,0 3 0-16,11 1-9 15,10-1 1-15,0-3 5 16,1 0 0-16,-8-3-2 0,-3 0 0 16,-8 0-2-16,-10 3 0 15,-3-3-2-15,-11 3 1 16,-3 4-1-16,-5-1 0 15,-9 10-1-15,-4-4 1 32,-11 16 0-32,0 1 0 15,7-7 1-15,1 0 0 32,3 3 1-32,6 6 0 0,5-3 0 15,3 0 1-15,7-2-1 0,3-8 0 16,8-2-1-16,7 0 1 0,3-10-4 15,3-3 1-15,-2-3-7 16,-5 0 1-16,-3-9-6 16,-3-13 0-16</inkml:trace>
  <inkml:trace contextRef="#ctx0" brushRef="#br1" timeOffset="-114246.63">30452 12304 45 0,'3'10'22'0,"26"9"-27"16,-15-16 40-16,3 3-33 16,4 0 0-16,4 1-4 15,10 2 0-15,4-3-5 0,-3 1 1 16,-8-4-6-16,0-6 1 15</inkml:trace>
  <inkml:trace contextRef="#ctx0" brushRef="#br1" timeOffset="-113904.7">30847 12333 43 0,'28'28'21'0,"25"-16"-23"0,-32-15 37 0,7-3-35 16,1 0 1-16,-5-7 1 16,-2 1 0-16,-5-1-3 15,-3-3 1-15,-3 1 0 16,-8-1 0-16,-6 4 1 16,-4 2 0-16,0 4-2 15,-4 9 1-15,-3 6 0 16,0 7 1-16,3 6 0 15,4 3 0-15,4-6-1 16,-1 0 0-16,8 0-1 16,3 3 0-16,3-4-3 47,8-5 1-47,0-4-8 15,-1-6 0-15,1-12-2 16,0-3 0-16</inkml:trace>
  <inkml:trace contextRef="#ctx0" brushRef="#br1" timeOffset="-113529.39">31253 12392 39 0,'0'0'19'0,"-7"-34"-26"0,10 21 37 16,1-2-29-16,-1-1 0 15,4 0 1-15,0 1 1 0,0-1-3 16,4 3 0-16,-1 4 2 15,5 0 0-15,2 2 0 16,4 1 0-16,8 3-3 16,9 0 1-16,5 0-6 15,3-4 1-15,-8 4-3 32,1 3 1-32,0 0-1 0,0 0 1 15,-7 0 0 1,-4-3 1-16,-7 6 5 0,-7 0 0 0,-3-3 3 15,-8 0 1-15,-6 0 1 16,-4 0 0-16,-4-3 0 16,-3 0 0-16,-4 6-2 15,-6-3 1-15,-8 3-3 16,0 13 1-16,0 3-4 16,1 9 0-16,6-3-5 15,7 6 0-15</inkml:trace>
  <inkml:trace contextRef="#ctx0" brushRef="#br1" timeOffset="-113420.45">31602 12546 27 0,'56'-13'13'0,"11"-43"-4"0,-46 40 20 16,4-6-29-16,-4-9 0 15,-7-7-4-15,-3-2 0 16,-4 8-4-16,-7-12 1 16</inkml:trace>
  <inkml:trace contextRef="#ctx0" brushRef="#br1" timeOffset="-113180.5">32159 12477 59 0,'18'16'29'0,"0"-16"-42"16,-15 0 57-16,1-3-61 15,-8-4 1-15,-10-5-14 16,-4 2 1-16</inkml:trace>
  <inkml:trace contextRef="#ctx0" brushRef="#br1" timeOffset="-111901.88">22013 13556 38 0,'-14'37'19'0,"-25"-30"-19"0,25 5 19 16,-10 7-20-16,-1 15 0 15,-3 10-10-15,3 3 1 16,0 4 6-16,4-4 1 16,-4-13-7-16,8-12 1 15</inkml:trace>
  <inkml:trace contextRef="#ctx0" brushRef="#br1" timeOffset="-111693.68">21819 13653 26 0,'11'47'13'0,"31"50"-18"15,-28-78 29-15,4 6-24 16,0-3 0-16,-1-6-4 16,4-4 1-16,-3-9-3 15,-7-12 1-15</inkml:trace>
  <inkml:trace contextRef="#ctx0" brushRef="#br1" timeOffset="-111424.23">22151 13543 37 0,'3'25'18'0,"12"-9"-18"0,-8-16 33 16,3-3-31-16,4 3 1 15,4-3 1-15,3-1 1 16,0 1-7-16,4 0 1 16,3-3 0-16,-3-3 1 0,-7 5-6 15,-1-2 0-15,-6 6-7 16,-11 0 0-16</inkml:trace>
  <inkml:trace contextRef="#ctx0" brushRef="#br1" timeOffset="-111261.63">22211 13891 44 0,'3'13'22'0,"8"-13"-21"0,-4-3 38 0,0-4-39 16,7-2 1-16,4 0-1 16,-4-4 1-16,4 4-9 15,3-1 0-15,-7-2-5 16,4-1 1-16</inkml:trace>
  <inkml:trace contextRef="#ctx0" brushRef="#br1" timeOffset="-110856.18">22878 13565 35 0,'-7'22'17'0,"0"3"-9"0,7-19 24 0,0-2-26 16,3 5 0-16,1-3 2 16,3-3 0-16,7-3-11 15,3 0 0-15,12-3 6 16,13-6 0-16,0-1-8 15,1-2 0-15,-1-10-11 16,-3 0 1-16</inkml:trace>
  <inkml:trace contextRef="#ctx0" brushRef="#br1" timeOffset="-110481.3">23400 13286 33 0,'7'44'16'0,"3"-47"-4"0,-6 6 18 15,-1 0-24-15,1 0 1 0,0 0 4 16,-1 4 0-16,15-1-14 16,-1 0 1-16,12 0 9 15,-1 4 0-15,4 2-4 16,-4 1 1-16,-4 3-3 15,-2-4 0-15,-8 4-2 16,-7 3 0-16,-7-4-2 16,-11 4 1-16,-6 9-2 15,-8 4 1-15,-3-1 0 16,-1 4 0-16,8 2 1 16,4 10 0-16,2-9 1 15,8-10 0-15,4-3 0 16,6-6 0-16,15-7-4 15,10-2 1-15,8-7-10 16,2-12 0-16</inkml:trace>
  <inkml:trace contextRef="#ctx0" brushRef="#br1" timeOffset="-110300.4">23954 13857 59 0,'0'50'29'0,"-29"25"-38"0,19-59 49 16,-4 12-42-16,-7 3 0 15,-4 7-15-15,0 0 0 0,0-13 12 16,11-3 0 0</inkml:trace>
  <inkml:trace contextRef="#ctx0" brushRef="#br1" timeOffset="-108934.36">24634 13261 53 0,'-3'-13'26'0,"3"10"-29"15,0 10 46-15,-4 8-43 16,-3 1 1-16,0 12 0 15,4 13 1-15,-1 9-3 16,1 16 0-16,3 9-2 16,7 0 0-16,0-2-11 15,-4-11 1-15,-3-21-3 0,-3-16 1 16</inkml:trace>
  <inkml:trace contextRef="#ctx0" brushRef="#br1" timeOffset="-103995.85">23643 11301 31 0,'4'25'15'0,"6"10"-8"0,-6-26 16 15,3 7-22-15,0 6 1 16,0 0 2-16,0 3 1 0,0 3-5 16,-3 0 1-16,-1-3 2 15,1-6 1-15,-1 0-2 16,-3 0 0-16,0-4 0 15,0 1 0-15,0-3 0 16,4-10 1-16,3-6 1 16,0 3 0-16,3-19 1 15,5-13 1-15,6-8-2 16,7-14 0-16,4 4-3 16,-1 0 1-16,-2 0-5 15,-8 3 1-15,0 9-7 16,-3 7 1-16,-8 6-10 15,-10 12 0-15</inkml:trace>
  <inkml:trace contextRef="#ctx0" brushRef="#br1" timeOffset="-103484.46">23904 11659 52 0,'-3'9'26'0,"3"-12"-24"0,0-3 43 16,0-1-43-16,3-2 1 0,4 9 2 15,0-13 1-15,4-9-7 16,0-6 0-16,6-10 4 15,-3-2 0-15,4-7-1 16,3 0 0-16,0 3-2 16,0 0 0-16,-3 3-2 15,0 10 1-15,-4 6-1 16,0 6 0-16,0 6-3 16,-3 7 1-16,-8 9-1 15,-3 10 1-15,-3 2 0 16,-8 14 0-16,0 8 0 15,1 4 1-15,-1 3 1 16,1 3 0-16,3 0 1 16,3-13 1-16,4 4 0 15,0 3 0-15,4 3 0 0,-1-3 1 16,1-4-1-16,3-5 0 16,0-11-1-16,0-5 0 15,-4-3-2-15,8-7 1 16,-4-6-5-16,0-6 0 15,0-10-6-15,-7-6 0 16</inkml:trace>
  <inkml:trace contextRef="#ctx0" brushRef="#br1" timeOffset="-103242.28">23950 11524 39 0,'-7'6'19'0,"14"-6"-11"0,-7 0 33 0,4-3-37 16,3 3 1-16,0-6 1 15,0 2 0-15,7 4-8 16,4 0 1-16,6-6 4 16,12-3 1-16,-5-1-6 15,1 1 1-15,-7 6-15 16,-4-3 1-16,-3-1-2 15,-1 1 0-15</inkml:trace>
  <inkml:trace contextRef="#ctx0" brushRef="#br1" timeOffset="-102102.14">28250 11135 39 0,'8'22'19'0,"-1"12"-14"0,-4-24 20 16,4 2-24-16,0 4 1 15,0 3 2-15,0 3 0 16,-3 6-5-16,-1 6 1 0,1-2 2 15,-1-1 1-15,1-3 0 16,3-3 0-16,0-3-1 16,0-6 0-16,0-7 1 15,0-9 0-15,0-9 0 16,4-16 0-16,-4-13-1 16,4-2 0-16,3-11-1 15,7-8 1-15,0 9-5 16,4-1 0-16,-4 4-8 15,0 7 1 1</inkml:trace>
  <inkml:trace contextRef="#ctx0" brushRef="#br1" timeOffset="-101414.05">28579 11590 38 0,'-8'15'19'0,"16"-2"-5"0,-8-10 12 0,0-3-21 16,3-3 0-16,4-13 1 15,0 0 1-15,4-6-9 16,3-9 0-16,7-13 6 16,4 0 0-16,3-12-3 15,0-4 1-15,0 7-2 0,-3 3 1 16,0 0-2-16,-8 6 1 15,1 6-1-15,-4 10 0 16,-3 6-1-16,-1 9 1 16,-3 10-2-16,-3 16 0 15,-1-7-1-15,-3 7 1 16,0 5 0-16,0 11 0 16,0 5 2-16,0-3 0 15,0 7 1-15,0 6 0 16,4 0 1-16,0 6 0 15,-1-3-1-15,1-6 0 16,-1-7-4-16,-3 1 0 0,0-7-5 16,0-9 0-16,0-10-3 15,4-2 1-15,-4-7-1 16,0-7 1-16,-4-5 2 16,-3-7 1-16</inkml:trace>
  <inkml:trace contextRef="#ctx0" brushRef="#br1" timeOffset="-101215.64">28635 11405 43 0,'0'15'21'0,"7"-18"-22"16,-7 3 52-16,7 0-49 0,4-6 0 15,6 3 1-15,4-7 1 16,11-2-6-16,4-10 1 15,-1 6-3-15,-7 4 0 16,-7-1-11-16,-14-3 0 16</inkml:trace>
  <inkml:trace contextRef="#ctx0" brushRef="#br1" timeOffset="-96832.34">18045 11652 30 0,'-18'7'15'0,"14"-11"-11"16,4 4 16-16,0-6-18 15,0 6 0-15,0 0 2 16,4-6 1-16,-4 6-3 16,0 0 0-16,3 3 5 15,-3 3 1-15,4 4 0 16,3 2 0-16,-3 7-1 16,6 9 0-16,-3-3-4 15,0 13 1-15,0 6-2 0,7 9 0 16,1 10-1-16,-1-7 1 15,0-2-2-15,0-7 1 16,0-7 0-16,-3-8 1 16,-1-7 0-16,1-6 1 15,3-13-2-15,-4 0 1 16,8-12-1-16,3 0 1 16,-3-16-1-16,0-10 0 15,3-5-1-15,0-7 0 16,0-6-1-16,0-7 1 0,0-2-3 15,1-4 0-15,-5 19-6 16,-3-6 1-16,0 6-12 16,-3 0 0-16</inkml:trace>
  <inkml:trace contextRef="#ctx0" brushRef="#br1" timeOffset="-95782.77">16771 14543 28 0,'0'16'14'0,"0"6"-6"15,4-16 14-15,-1 7-21 16,-3-7 1-16,0 4 1 16,0 5 0-16,-3 4-4 15,-4 0 1-15,-1 0 2 16,1 6 1-16,0 0-1 15,4 0 0-15,3 0 0 0,0-6 0 16,3-3 0-16,4-1 1 31,11-12-3-31,7-6 1 16,7-6-5-16,3-1 0 16,7-8-9-16,4-7 1 15</inkml:trace>
  <inkml:trace contextRef="#ctx0" brushRef="#br1" timeOffset="-95557.7">17103 14474 46 0,'3'35'23'16,"-20"21"-24"-16,13-43 39 0,-3 9-38 15,-7 12 0-15,0 7 0 16,-7 19 0-16,-1 2-2 16,-2 7 0-16,-1 0-4 15,4-15 0-15,0-4-7 16,7-16 0-16</inkml:trace>
  <inkml:trace contextRef="#ctx0" brushRef="#br1" timeOffset="-95062.58">17332 14612 49 0,'42'-28'24'0,"-35"-16"-20"0,-3 32 42 16,-4-4-44-16,3-3 0 15,-3 0 1-15,-3 1 1 0,-11-4-5 16,-11 0 0-16,-10 6 1 16,-8 4 1-16,-2 5-3 15,-8 7 0-15,-4 3-3 16,1 10 1-16,6-1-3 16,5 4 0-16,-5 6-1 15,8 6 1-15,3 4-3 16,0-1 1-16,4 10-2 15,3 12 0-15,8 4 2 16,6 15 0-16,7 12 6 16,11-2 1-16,11 3 6 15,10-13 0-15,7-10 6 16,11-5 1-16,14-16 1 16,7-13 1-16,14-9-2 15,-3-19 1-15,-1-13-2 16,-6-9 0-16,-15-15-3 0,-10-14 0 15,-7-11-3-15,-8-10 0 16,-3-7-8-16,-3-6 0 16,-11-2-14-16,0-4 0 15,-14 15-1-15,-7 7 1 16</inkml:trace>
  <inkml:trace contextRef="#ctx0" brushRef="#br1" timeOffset="-94460.95">17741 14512 34 0,'0'0'17'0,"14"-6"-12"0,-14 6 28 16,4 3-28-16,-1 3 0 15,1 7 1-15,-1 9 0 0,-3 3-9 16,-3 19 1-16,-4 12 5 16,0 16 0-16,-4 19-5 15,-6 10 0-15,-1-1 0 16,0 3 0-16,4-12-1 15,0-15 0-15,3-17-5 16,8-15 1-16,3-16-5 16,7-15 1-16</inkml:trace>
  <inkml:trace contextRef="#ctx0" brushRef="#br1" timeOffset="-94161.34">18041 14405 36 0,'0'26'18'0,"-11"5"-19"0,8-19 28 16,-8 14-27-16,1 2 0 15,-4 16 2-15,3 12 1 16,1 7-2-16,-1 3 0 15,0 12 1-15,8 4 1 16,-4-4 0-16,3-3 0 16,4-6-2-16,0-9 0 15,0-13-4-15,0-13 0 0,4-15-6 16,-4-9 0-16,0-10-4 16,-11-16 0-16</inkml:trace>
  <inkml:trace contextRef="#ctx0" brushRef="#br1" timeOffset="-93980.83">17618 15058 45 0,'14'0'22'0,"39"-25"-29"15,-32 15 43-15,14 1-38 16,8-1 1-16,-1 1-16 15,7-4 0-15,11 1 14 16,-3 3 1-16</inkml:trace>
  <inkml:trace contextRef="#ctx0" brushRef="#br1" timeOffset="-93560.88">18217 15406 36 0,'-7'50'18'0,"7"-31"-12"0,0-16 30 15,0 0-31-15,4-6 0 0,3-13 3 16,4-12 0-16,3-10-10 16,3-6 1-16,8-18 5 15,0-10 1-15,-1-22-3 16,5-4 0-16,-5 4-3 15,1-6 1-15,-4 12-2 16,-3 0 0-16,3 4 0 16,-7 15 1-16,0 19-1 15,4 15 1-15,-4 13-1 16,0 16 1-16,0 12-1 16,-3 16 1-16,-8 16-1 15,-3 12 0-15,0 16 1 16,0 25 0-16,0 3 0 15,0 3 1-15,0 6-1 16,0-5 1-16,4-14-2 0,-1-12 0 16,1-15-7-1,-1-26 0-15,-3-18-5 0,-3-20 1 16</inkml:trace>
  <inkml:trace contextRef="#ctx0" brushRef="#br1" timeOffset="-93080.55">18323 14970 38 0,'7'28'19'0,"11"-28"-15"0,-11 3 32 16,4 0-32-16,3 1 0 0,3-1 0 16,5-3 1-16,6 0-7 15,11-7 0-15,6 1 3 16,5 3 0-16,10-3-6 15,-4-1 1-15,1-2-6 16,-8-3 0-16,-3-1 0 16,-7 7 1-16,-4-4 4 15,-7 7 0-15,-3-3 6 16,-4 3 0-16,0 3 6 16,-7 3 1-16,0 6 0 15,-6 1 0-15,-8-1-3 16,0 4 1-16,-8 2-5 15,-6 4 1-15,-7 3-3 16,-7 6 0-16,0 1-2 16,-4-8 1-16,7-2-1 0,4-3 1 15,7-3 1-15,3-1 1 16,11-6 2-16,11 4 1 16,10 2 2-16,7 1 0 15,1-7 0-15,-1 0 0 16,0 1-1-16,-3 2 0 15,-8 7-6-15,-10 3 0 16,-10 3-11-16,-11 9 1 16,-11-3-4-16,-7-3 0 15</inkml:trace>
  <inkml:trace contextRef="#ctx0" brushRef="#br1" timeOffset="-92778.2">19353 14782 51 0,'0'12'25'0,"0"-2"-35"15,0-10 49-15,4 3-41 16,-1 0 1-16,-3 6-5 0,4-2 1 31</inkml:trace>
  <inkml:trace contextRef="#ctx0" brushRef="#br1" timeOffset="-92600.29">19272 15177 52 0,'7'19'26'0,"14"-26"-31"0,-13 4 30 0,-1 0-39 15,0 0 1-15,-4-3-11 16,4-4 0-16</inkml:trace>
  <inkml:trace contextRef="#ctx0" brushRef="#br1" timeOffset="-91670.38">20147 15713 47 0,'-3'-28'23'0,"59"-69"-27"0,-35 56 42 15,7-9-37-15,11-19 0 0,11-7 0 16,6-5 0-16,1-13-2 15,-12 6 1-15,-2 3 0 16,-12 7 0-16,-2 9 0 16,-8 13 0-16,0 9-1 15,-7 9 1-15,0 10-2 16,-7 15 1-16,-3 7-1 16,-1 18 0-16,-3 14 0 15,-3 14 0-15,-1 10 2 16,-3 13 0-16,-3 12 2 15,-4-2 0-15,-1 2 0 16,1 0 1-16,0 10-2 16,4-19 0-16,3-10-3 15,3-9 0-15,8-16-5 16,3-12 1-16,3-12-8 16,-3-17 1-16</inkml:trace>
  <inkml:trace contextRef="#ctx0" brushRef="#br1" timeOffset="-91456.34">20376 15243 47 0,'0'3'23'0,"4"-3"-21"0,3-3 40 15,4 0-41-15,10-4 0 0,14 1 0 16,4 3 1-16,7-6-5 15,3-4 1-15,8-3-5 16,3 1 0-16,-4-7-8 16,0-7 1-16</inkml:trace>
  <inkml:trace contextRef="#ctx0" brushRef="#br1" timeOffset="-91143.11">21216 14989 44 0,'7'6'22'0,"-7"-6"-18"16,-3 3 34-16,-4 10-38 16,-8 6 0-16,-6 2 0 15,-3 5 1-15,-5-5-2 16,1-2 1-16,3 0 0 0,4 3 0 16,4 0 0-16,6 3 0 15,4-9 0-15,7-4 0 16,7 1 1-16,7-1 1 15,4-2 1-15,6-4 0 16,1 0 1-16,-4 1 0 16,-3-1-1-16,-4 3 0 15,-7 4-2-15,-7 6 0 16,-10 6-5-16,-15 6 1 16,-10-3-8-16,-4-3 0 15,0 1-6-15,7 2 1 0</inkml:trace>
  <inkml:trace contextRef="#ctx0" brushRef="#br1" timeOffset="-90496.36">23347 15196 44 0,'0'-10'22'0,"0"26"-17"16,0-16 36-16,-4 0-39 16,-3 0 0-16,-3-3 1 15,-8 12 1-15,-7 10-6 16,-3 9 1-16,-7 13 1 16,-7 9 1-16,-8 7-4 15,1-1 0-15,10 1-3 16,7-10 0-16,4-10-10 0,7-12 1 15</inkml:trace>
  <inkml:trace contextRef="#ctx0" brushRef="#br1" timeOffset="-90272">22941 15218 47 0,'21'34'23'0,"0"16"-22"0,-10-34 37 0,7 3-37 16,3 9 1-16,4 7-1 15,3-4 1-15,4 3-5 16,-4-2 1-16,0-10-8 16,4-10 1-16,-4-5-5 15,-3-14 0-15</inkml:trace>
  <inkml:trace contextRef="#ctx0" brushRef="#br1" timeOffset="-89997.09">23555 15287 56 0,'0'9'28'0,"11"-3"-33"0,-4-9 54 16,7 3-47-16,3-3 1 15,8 0-1-15,10 3 1 16,15-3-6-16,6 0 1 16,-6 0-3-16,-1-7 1 15,-3 1-11-15,3-7 0 16,-10-3-3-16,-7-3 1 15</inkml:trace>
  <inkml:trace contextRef="#ctx0" brushRef="#br1" timeOffset="-89704.48">23961 15092 43 0,'7'38'21'0,"10"-19"-23"0,-13-16 40 0,6 0-36 16,12 3 0-16,6 0 3 16,4-2 1-16,6 2-6 15,1 0 0-15,-3 10 4 16,-8 0 0-16,-11 5-3 0,-10 11 0 31,-35 24-13-31,-11-6 0 16,-3-6-4-1,0-3 0-15</inkml:trace>
  <inkml:trace contextRef="#ctx0" brushRef="#br1" timeOffset="-89287.02">24620 15183 48 0,'4'3'24'0,"10"10"-23"15,-3-16 42-15,3 3-42 0,3 0 1 16,12 3-1-16,9-3 1 16,8 0-5-16,4-3 1 15,-5 3-5-15,-2-10 0 16,-8 1-8-16,-14-7 0 16</inkml:trace>
  <inkml:trace contextRef="#ctx0" brushRef="#br1" timeOffset="-89085.14">24843 14995 48 0,'0'25'24'0,"0"25"-23"0,0-34 39 0,0 3-40 15,-4 0 0-15,1 6-1 16,-1 9 1-16,1 7-3 15,-1 0 0-15,0-1-10 16,-3-11 1-16,4-4-2 16,3-10 1-16</inkml:trace>
  <inkml:trace contextRef="#ctx0" brushRef="#br1" timeOffset="-88796.81">24543 15594 52 0,'0'31'26'0,"21"-9"-30"0,-7-19 53 15,11 1-48-15,6-4 0 16,12-4 0-16,10-2 0 15,3-3-4-15,1-4 1 16,-8-3-8-16,-7 1 1 16,-6-4-7-16,-5 6 0 0</inkml:trace>
  <inkml:trace contextRef="#ctx0" brushRef="#br1" timeOffset="-88216.63">25689 15142 42 0,'14'16'21'0,"-3"0"-17"16,-11-16 33-16,-4 6-36 15,-3 3 1-15,-3 7 0 16,-4 3 0-16,-4 6-3 0,-10 0 0 16,-7 0 2-16,-4 0 0 15,-4-6-2-15,1-3 1 16,0-10-3-16,6-3 1 16,5-6-1-16,-1-6 1 15,7-1-2-15,11-12 1 16,7-6-1-16,11 6 1 15,6 0 1-15,15-3 0 16,7 3 0-16,10 0 1 16,0 13 1-16,4 6 0 15,-11 9 1-15,-3 0 0 0,-4 16 0 16,1 0 0-16,-5 6-1 16,1 7 1-16,-4 2-1 15,0 1 0-15,4-3 0 16,-4-7 0-1,4-9 1-15,0-13 1 0,6-9 2 16,5-10 0-16,-1-15 1 16,4-13 1-16,0 4 0 31,-11-7 0-31,-7-10-2 16,-10-5 1-16,-15 5-3 15,-14-2 0 32,-13 6-6-31,-26 9 0-1,-6 19-12-15,-15 13 0 0</inkml:trace>
  <inkml:trace contextRef="#ctx0" brushRef="#br1" timeOffset="-85215.21">16835 17184 37 0,'-4'59'18'0,"8"-12"-12"0,-4-37 18 15,0-1-22-15,0-2 1 0,0-1 4 16,0-3 1-16,0-3-9 15,0-6 0-15,0-7 6 16,0-6 1-16,0-12-3 16,0 0 1-16,7-7-3 15,0 0 1-15,0 4-1 16,3-1 0-16,4 4-1 16,4 6 1-16,3 3 0 15,11 6 0-15,-4 1-1 16,4 8 0-16,0 4-3 15,-1 0 0-15,-6 3-11 16,-4 6 1-16,-10 1-4 16,-1-1 1-16</inkml:trace>
  <inkml:trace contextRef="#ctx0" brushRef="#br1" timeOffset="-84808.2">17480 16870 44 0,'14'-3'22'0,"-14"-6"-22"0,0 9 39 16,0 0-37-16,0 0 0 0,-7 0 1 15,-3 0 0-15,-8 6-5 16,4 0 1-16,-7 13 2 16,0 6 0-16,-4 6-2 15,0 13 1-15,0 3-1 16,4 0 1-16,4 7-2 15,3-1 0-15,6-6-1 16,5-6 1-16,10-10-3 16,4-6 0-16,3-9-6 15,7-10 0-15,0-15-1 16,4-7 0-16</inkml:trace>
  <inkml:trace contextRef="#ctx0" brushRef="#br1" timeOffset="-84583.27">17731 16927 41 0,'3'18'20'0,"4"-2"-21"0,-3-13 40 15,-4 4-36-15,0-1 0 16,-7 6 1-16,-4 4 1 16,-7 9-6-16,-3 3 0 15,-3 4 4-15,-5 5 0 16,-2 7-3-16,2 0 0 15,5-3-3-15,3-7 0 16,3-8-7-16,7-5 0 0,8-14-5 16,-1-17 0-16</inkml:trace>
  <inkml:trace contextRef="#ctx0" brushRef="#br1" timeOffset="-84373.02">17515 16920 34 0,'29'29'17'0,"6"33"-8"16,-24-46 26-16,-1 9-31 16,1 6 1-16,3-2 2 15,3 8 1-15,1 7-10 16,3 3 0-16,-3-3 5 16,0-3 1-16,-1 0-6 15,-3-10 0-15,4-3-5 16,0-15 1-16,-1-16-10 0,4-7 1 15</inkml:trace>
  <inkml:trace contextRef="#ctx0" brushRef="#br1" timeOffset="-84102.43">17992 16601 45 0,'-4'56'22'0,"-6"-47"-25"0,10-2 34 0,-4 8-29 15,4 4 1-15,-3 9 0 16,-1 4 1-16,8 15-5 16,-1 12 0-16,4 10 2 15,4 7 1-15,-4-1-3 16,0-6 1-16,-7-10-5 15,0-2 1-15,-7-7-10 16,-4-15 1-16</inkml:trace>
  <inkml:trace contextRef="#ctx0" brushRef="#br1" timeOffset="-83695.83">18429 17005 31 0,'-10'6'15'0,"2"-3"1"0,8-3 18 0,0 4-28 16,4-1 1-16,0 3 2 15,3-3 0-15,3 0-13 16,4 0 1-16,0 1 6 15,8-1 1-15,2-6-7 16,1-1 0-16,-7 4-10 16,-8-3 0-16,-10 3-4 15,-3-3 1-15</inkml:trace>
  <inkml:trace contextRef="#ctx0" brushRef="#br1" timeOffset="-83532.13">18235 17425 60 0,'14'-3'30'0,"50"0"-43"0,-40-3 60 15,8-4-48-15,0-2 0 16,14-4-15-16,0 0 0 16,-8-2 9-16,-9 2 0 15</inkml:trace>
  <inkml:trace contextRef="#ctx0" brushRef="#br1" timeOffset="-82706.27">19036 16193 41 0,'0'12'20'0,"0"-8"-8"16,0-4 28-16,3 0-35 15,-3 3 1-15,0 0 4 16,4 0 0-16,3 0-12 16,4 0 0-16,6 4 8 15,11-1 0-15,1 3-3 16,-1 1 1-16,0-1-3 15,-3 0 1-15,-4-2-4 16,-7 2 0-16,-10 7-2 0,-8 3 0 16,-6 6-2-16,-12 0 0 31,-13 25 0-31,7-3 0 16,0-9 1-16,6-4 0 15,5 1 2-15,3-4 1 16,3-3 0-16,8-3 1 15,-1 3-1-15,11-9 0 16,11-3-2-16,10-3 1 16,0-4-11-16,4-9 1 15</inkml:trace>
  <inkml:trace contextRef="#ctx0" brushRef="#br1" timeOffset="-82465.19">19554 16478 47 0,'0'32'23'0,"-3"-14"-19"16,3-11 37-16,-7 5-41 16,-4 7 1-16,-6 0 0 15,-8 3 0-15,-3 9-2 16,-4 4 1-16,4 2-3 15,7-5 1-15,3-10-10 16,4-7 1-16,7-8-4 16,3-17 1-16</inkml:trace>
  <inkml:trace contextRef="#ctx0" brushRef="#br1" timeOffset="-82256.29">19378 16481 39 0,'18'44'19'0,"3"28"-13"0,-14-62 34 16,0 5-39-16,7 7 1 0,0 10 1 15,4 5 1-15,0-8-5 16,3 2 0-16,-7 0-1 16,3-2 1-16,1-7-7 15,-4-7 0-15,-3-15-7 16,-1-6 1-16</inkml:trace>
  <inkml:trace contextRef="#ctx0" brushRef="#br1" timeOffset="-81834.54">19770 16149 54 0,'3'0'27'0,"1"-9"-31"0,-4 9 51 16,7-7-45-16,0 1 0 16,7 6 3-16,4 0 0 15,3 6-5-15,0 1 0 16,0 2 3-16,-3 0 0 15,-4 1-3-15,-7 2 1 16,-7 4-3-16,-11 3 0 16,-3 0-2-16,-3-7 1 15,-1 10-1-15,0-3 0 0,-3 6 2 16,3 3 0-16,4 0 1 16,4 4 0-16,6-7 0 15,4-6 1-15,4-7 0 16,10-2 0-16,4-7-2 15,10-3 1-15,7-3-9 16,0 0 0-16,4-7-5 16,-11-2 0-16</inkml:trace>
  <inkml:trace contextRef="#ctx0" brushRef="#br1" timeOffset="-81577.19">20098 16707 63 0,'10'10'31'0,"12"-7"-37"0,-15-3 61 15,7-3-55-15,10-4 0 16,12 1-2-16,-5-3 1 15,5-4-4-15,-5 4 0 16,-2 6-9-16,-5-7 1 16,-6-6-5-16,-7-2 0 0</inkml:trace>
  <inkml:trace contextRef="#ctx0" brushRef="#br1" timeOffset="-81385.22">20264 16566 44 0,'0'47'22'0,"0"0"-28"15,-4-31 40-15,1 12-34 16,-5 3 0-16,1 1-1 16,0 2 0-16,4 1-2 15,-1-7 1-15,4-6-10 16,7-16 1-16</inkml:trace>
  <inkml:trace contextRef="#ctx0" brushRef="#br1" timeOffset="-80980.76">20553 16265 48 0,'0'16'24'0,"7"-7"-20"0,-4-9 41 16,4 3-43-16,4 0 1 0,7 1 1 16,3-4 1-16,0 0-7 15,7-4 1-15,8 1 4 16,2 3 0-16,-2 0-3 15,-8 0 1-15,-3 0-3 16,-8 3 1-16,-6 4-2 16,-8 2 1-16,-6 10-2 15,-8 6 0-15,-6 9-1 16,-1 13 1-16,-7-3 0 16,8 7 1-16,2 2 0 15,5 0 1-15,-1-3-2 16,4-15 0-16,0-7-5 15,4-6 1-15,-1-13-4 16,4-9 0-16</inkml:trace>
  <inkml:trace contextRef="#ctx0" brushRef="#br1" timeOffset="-80767.56">20648 16644 41 0,'7'19'20'0,"7"0"-21"0,-7-19 37 16,-3 6-33-16,-1-6 1 16,8 0 1-16,7 0 1 15,10 0-8-15,4-6 0 16,3 3 2-16,0-3 0 0,0-1-10 16,-3 4 0-16,3-3-5 15,-6-7 0-15</inkml:trace>
  <inkml:trace contextRef="#ctx0" brushRef="#br1" timeOffset="-80528.86">21265 16541 42 0,'0'34'21'0,"8"-12"-22"15,-8-15 38-15,-4-1-35 16,0 3 1-16,-3 7 2 15,0 6 0-15,-7 9-6 16,-7 1 1-16,-7-1 3 16,-7 7 1-16,-4 6-3 15,3 3 1-15,5-3-5 16,6-1 1-16,4-8-7 0,3-13 1 16,8-13-8-16,3-18 1 15</inkml:trace>
  <inkml:trace contextRef="#ctx0" brushRef="#br1" timeOffset="-80349.29">20892 16619 36 0,'21'35'18'0,"17"46"-9"0,-23-56 25 16,2 7-31-16,4-1 1 0,4 4 1 15,0-4 0-15,3 0-8 16,0-6 0-16,-3-6-2 15,-4-6 1-15,-3-13-10 16,-8-3 0-16</inkml:trace>
  <inkml:trace contextRef="#ctx0" brushRef="#br1" timeOffset="-79877.19">21788 16792 59 0,'-4'0'29'0,"8"-3"-31"0,-4 3 52 0,7-3-47 15,-4-1 0-15,15 4 0 16,10 0 1-16,4-3-9 16,3 0 1-16,4 0-3 15,-4-3 0-15,-3-4-12 16,-4-2 1-16</inkml:trace>
  <inkml:trace contextRef="#ctx0" brushRef="#br1" timeOffset="-79578.3">22317 16290 53 0,'3'10'26'0,"-6"-7"-32"0,-1-3 40 15,1 9-34-15,-4 4 0 16,-7 5-1-16,-1 7 1 16,1 7 0-16,0-1 0 15,4 4-1-15,3-1 0 16,7 1-4-16,7-1 1 0,7 1-4 15,7-7 1-15,0-6-6 16,7-13 1-16,4-12 0 16,0-6 0-16</inkml:trace>
  <inkml:trace contextRef="#ctx0" brushRef="#br1" timeOffset="-79403.04">22475 16227 35 0,'-14'16'17'0,"0"37"-16"0,4-31 38 0,3 10-34 16,0 18 0-16,0 3 1 15,-4 7 0-15,0 9-9 16,1-3 1-16,3 6 2 16,0-10 0-16,3-5-14 0,-3-16 1 15</inkml:trace>
  <inkml:trace contextRef="#ctx0" brushRef="#br1" timeOffset="-78698.09">19516 17453 36 0,'-21'29'18'0,"24"-17"-1"0,1-12 19 0,6 0-32 16,8-6 0-16,21 0 3 15,21-4 1-15,35-2-9 16,25 2 0-16,39 4 6 16,13-10 1-16,33 1-3 15,10-7 1-15,-3-3-2 16,10-4 1-1,-28 8-3-15,-10-1 0 0,6 3-5 16,-17 6 0-16,-39 13-13 16,-14 6 0-16,-25 13-1 15,-17-3 0 1</inkml:trace>
  <inkml:trace contextRef="#ctx0" brushRef="#br1" timeOffset="-77856.69">20126 17871 43 0,'0'12'21'0,"0"-6"-16"16,0-3 38-16,-4 4-41 15,-3 2 0-15,-7 7 0 16,-10 0 1-16,-12 9-4 16,-6 12 0-16,-4 4 1 15,-7 12 1-15,4 1-5 16,3 2 1-16,7-9-6 0,7-9 1 15,11-13-7-15,7-9 0 16</inkml:trace>
  <inkml:trace contextRef="#ctx0" brushRef="#br1" timeOffset="-77628.96">19713 18040 40 0,'18'50'20'0,"24"-3"-20"0,-28-31 32 0,7 15-31 15,8-6 0-15,-1 7 0 16,4 2 0-16,3 1-3 16,0-4 1-16,-7-6-5 15,-3-9 1-15,-7-7-7 16,-4-15 0-16</inkml:trace>
  <inkml:trace contextRef="#ctx0" brushRef="#br1" timeOffset="-77211.19">20267 17610 53 0,'14'7'26'0,"7"-4"-32"0,-10-3 49 15,0 0-40-15,3 6 1 16,7 0 1-16,0 0 1 15,0 1-8-15,-3 2 0 16,-4 4 3-16,0 2 1 0,-14 1-4 16,-4-3 1-16,-6 2-2 15,-4 4 0-15,0 3 0 16,0 3 0-16,3 0 1 16,4 3 0-16,0 1 2 15,3-7 1-15,4-7 0 16,7 1 1-16,8-7-1 15,9 4 1-15,8-7-4 16,0-3 0-16,-1-3-13 16,1-12 0-16</inkml:trace>
  <inkml:trace contextRef="#ctx0" brushRef="#br1" timeOffset="-76941.11">20447 18294 61 0,'32'-3'30'0,"45"-16"-35"0,-52 16 48 15,0-7-43-15,7 1 0 16,3 3-4-16,-3-1 0 16,-1-2-5-16,-2 3 1 15,-12-7-8-15,-3 1 1 0</inkml:trace>
  <inkml:trace contextRef="#ctx0" brushRef="#br1" timeOffset="-76698.36">20694 18018 39 0,'0'28'19'0,"-14"16"-16"16,14-28 29-16,-4 12-30 15,1 10 1-15,-1 2-2 16,1 4 1-16,-1 3-5 15,1-6 1-15,-1-6-9 16,4-7 1-16,0-19-3 0,-3-6 0 31</inkml:trace>
  <inkml:trace contextRef="#ctx0" brushRef="#br1" timeOffset="-76412.78">21244 17999 55 0,'0'0'27'0,"4"3"-34"0,-4 0 56 0,0 7-47 15,-4-1 0-15,-3 13-1 16,-3 6 1-16,-12 7-4 16,-2 9 1-16,-4 0-1 15,-4 6 1-15,4 0-6 16,-1-6 1-16,8-13-10 16,7-15 1-16</inkml:trace>
  <inkml:trace contextRef="#ctx0" brushRef="#br1" timeOffset="-76203.3">20923 17965 30 0,'11'15'15'0,"14"39"0"0,-18-36 13 16,3 11-24-16,4 8 0 15,4 1 1-15,3 0 0 16,4-4-7-16,3 1 0 15,0-4 2-15,0 0 1 16,-6-3-11-16,-5-2 0 16,1-14-3-16,-4-6 0 15</inkml:trace>
  <inkml:trace contextRef="#ctx0" brushRef="#br1" timeOffset="-75949.23">21519 18165 66 0,'4'16'33'0,"10"-10"-40"15,-10-6 68-15,6 0-60 16,4 3 0-16,7-3-3 15,8 0 0-15,-1 0-2 16,0-6 0-16,-3 0-6 16,-4-7 0-16,-3-6-9 0,-1-9 0 15</inkml:trace>
  <inkml:trace contextRef="#ctx0" brushRef="#br1" timeOffset="-75559.29">21996 17827 60 0,'10'9'30'0,"15"-12"-36"0,-14 0 52 0,6 0-44 15,11-4 0-15,11 4-1 16,4 0 1-16,-5 0-3 15,-9 0 0-15,-5 3 1 16,-6 0 1-16,-4 0-4 16,-7 6 1-16,-10 7-2 15,-15 5 1-15,-10 8-1 16,-8-1 0-16,-2 6 1 16,-1 3 0-16,4 1 3 15,6-7 0-15,8 10 3 16,7 3 0-16,7-4 0 15,7 4 1-15,14-13-2 16,11-6 1-16,14-9-5 16,6-10 1-16,-2-19-8 15,-1-9 0-15,-10-19-8 16,-4 0 1-16</inkml:trace>
  <inkml:trace contextRef="#ctx0" brushRef="#br2" timeOffset="-70336.45">20595 17554 21 0,'0'3'10'0,"0"0"-3"0,0-9 10 16,0 6-17-16,0-3 1 16,-3-4-1-16,-1 1 1 15,1 0-1-15,-1 0 0 16,-3-1 1-16,-4 4 1 15,1 0 0-15,-4 3 1 16,-4 0-1-16,0 0 1 0,1-6 0 16,-1 3 0-16,1 0-1 15,-5-1 0-15,5-2-2 16,3 0 1-16,-4 3 0 16,-7 0 0-16,4 6-1 15,-4 0 0-15,4-3 0 16,-3 0 1-16,-1 3-1 15,7 0 1-15,1-3-1 16,-1 6 1-16,-3 1-1 16,-4 2 1-16,0 0-1 15,1 1 1-15,-5-1-1 16,1 1 0-16,0-1 0 16,0 1 0-16,0 2 0 15,-4-3 0-15,4 1-1 16,-1 2 1-16,1 4-1 15,0 3 0-15,3-3 0 16,1 6 1-16,-1-7-1 16,4 1 1-16,0-4 0 0,3 1 0 15,4 3 0-15,0-1 0 16,0 1 0-16,3 3 0 16,0 0 0-16,1 3 1 15,-1 0-1-15,1-1 0 16,-1-2 0-16,-3 0 0 15,3-6 0-15,1-1 0 16,-1 4 0-16,1-7 1 16,-1 4-1-16,0-1 0 15,1 4 0-15,-1 0 0 0,4-1 0 16,-3 4 1-16,3 0-2 16,-4 3 1-16,7-3 0 15,1 3 0-15,-1 3 0 16,1 0 1-16,-1 0-1 15,4-9 0-15,0-1 0 16,0 4 1-16,-3 0-1 16,3 0 0-16,0 3 0 15,3 0 0-15,4-3 0 16,0-1 1-16,8 1-1 16,-1-3 1-16,0-4-1 15,0 1 1-15,0-1 0 16,0 4 0-16,0-6 0 15,0-1 0-15,-3-3-1 16,3-3 1-16,4 4-1 0,-1-4 1 16,5-3-1-16,-1 6 1 15,0 0 0-15,4 1 0 16,-4-1 0-16,0 0 0 16,0 0 0-16,-3 1 0 15,3-4-1-15,-4-3 1 16,5 0-1-16,-1-3 0 15,0 0 0-15,0-1 1 16,4-2-1-16,3 3 1 16,-3 0-1-16,-1 0 0 15,1 3-1-15,-4-3 0 16,-3-4 1-16,0-2 0 0,-4-4 0 16,-4-2 0-16,4-4 0 15,1-3 0-15,2 3 1 16,1 0 1-16,-1 0-2 15,1 4 0-15,0 2 0 16,-1 4 0-16,1-7 1 16,-4-3 0-16,0-6 0 15,0 3 0-15,0 0 0 16,1 0 0-16,-5 0 0 16,1 4 1-16,-1 2-2 15,1-3 1-15,-1 3-1 16,1 1 1-16,0 2-1 15,-1-2 1-15,1-4-1 16,-1 3 1-16,4 0-1 16,1 1 1-16,-5 2-1 15,4 4 1-15,-3-1-1 0,-1-2 1 16,1-4-1-16,0 0 1 16,3-5-1-16,-4-5 0 15,1 1 0-15,-1-3 0 16,1 6 0-16,0 3 1 15,-4 1-1-15,0-4 1 16,0 0-1-16,0 0 0 16,-4 3 0-16,1-3 0 31,-4-6 0-31,0 3 0 0,0 0 0 16,0 3 0-16,-4 0-1 15,1 3 0-15,-1 3-1 16,1-3 1-16,-4 1-3 15,0 2 0-15,0 3-10 16,3-6 0-16,-3-6-1 16,0 0 1-16</inkml:trace>
  <inkml:trace contextRef="#ctx0" brushRef="#br2" timeOffset="-69480.16">23393 17384 16 0,'3'4'8'0,"1"8"11"0,-4-9 7 0,0 4-20 0,0-1 0 0,0 6 4 15,0-2 1-15,-4 2-14 16,1 7 1-16,-1 3 8 16,4 3 0-16,-3 13-4 15,3 6 1-15,0-4-3 16,0 1 0-16,0 0-4 15,3-6 0-15,1-7-11 16,6-9 1-16</inkml:trace>
  <inkml:trace contextRef="#ctx0" brushRef="#br2" timeOffset="-69191.33">23767 17642 47 0,'3'18'23'0,"-13"17"-19"0,6-23 35 0,-7-2-38 0,-6 6 1 16,-4 9 0-16,-8 12 1 0,-13 1-4 15,0 12 0-15,-4 7 1 16,-7 15 0-16,-7-3-2 15,4 0 1-15,3 0-4 16,7-13 1-16,11-9-7 16,6-9 0-16,15-16-3 15,11-13 0-15</inkml:trace>
  <inkml:trace contextRef="#ctx0" brushRef="#br2" timeOffset="-68879.97">23745 18162 42 0,'0'3'21'0,"-7"4"-19"0,7-1 37 0,-3-3-36 0,-4 6 1 16,-4 1 1-16,1 2 0 16,-4-2-7-16,-1 5 1 15,-6 1 3-15,-7 6 1 16,-4 3-3-16,1 10 1 16,2 2-4-16,1-2 1 15,0 2-5-15,0 1 1 0,3-13-10 16,11-12 1-1</inkml:trace>
  <inkml:trace contextRef="#ctx0" brushRef="#br2" timeOffset="-68622.43">23566 18128 43 0,'0'15'21'0,"-4"14"-17"16,4-17 32-16,0 1-34 16,-3 2 1-16,3 7 0 15,0 3 1-15,0 7-5 0,7 2 0 16,3 7 2 0,1-7 1-16,-1-5-5 0,4-1 0 15,1-3-9-15,2-16 0 16,4-2-3-16,4-14 1 15</inkml:trace>
  <inkml:trace contextRef="#ctx0" brushRef="#br2" timeOffset="-68204.4">23922 17968 42 0,'-4'25'21'0,"8"-31"-19"0,-4 6 40 0,0 0-38 0,7-4 0 0,0 1 3 16,7 3 0-16,-3 0-9 15,-1 0 1-15,4-3 5 16,4 3 1-16,3 3-3 15,0-6 0-15,-3 0-2 16,-4 3 0-16,-3 0-2 16,-8 0 1-16,-3 3-1 15,-3 0 1-15,-4 7-1 16,0 2 1-16,0 1 0 16,-1 2 0-16,1 7 1 15,4-3 1-15,-1 0-1 0,4 0 0 16,4 0 0-16,3-4 1 15,4-5-3-15,6-1 1 16,1-9-5-16,-1-3 0 16,5-6-10-16,-1-13 0 15</inkml:trace>
  <inkml:trace contextRef="#ctx0" brushRef="#br2" timeOffset="-67588.01">23682 16096 30 0,'-4'0'15'0,"8"0"-1"0,-4 0 12 0,0 0-21 15,0 0 0-15,0 0 2 16,-4 6 1-16,1 0-11 16,-1 7 1-16,-3 6 6 15,0 6 1-15,4 0-4 16,-4 0 1-16,3 6-3 15,-3 1 1-15,0-1-5 16,4-6 1-16,3 0-11 16,7-6 1-16</inkml:trace>
  <inkml:trace contextRef="#ctx0" brushRef="#br2" timeOffset="-67303.51">23996 16237 36 0,'-4'22'18'0,"-3"3"-9"0,4-22 21 16,-8 6-25-16,-3 7 1 16,-14 6 2-16,-4 3 0 15,-7 10-11-15,-6 2 1 31,-37 38 5-31,19 1 1 16,3-7-5-16,7 0 0 0,4-10-4 16,10-2 0-16,4-10-9 15,13-13 1-15,8-15-2 16,7-16 0-16</inkml:trace>
  <inkml:trace contextRef="#ctx0" brushRef="#br2" timeOffset="-67001.23">23957 16629 41 0,'0'6'20'0,"4"7"-16"0,-4-13 38 16,-4 0-40-16,1 3 0 16,-11 6 1-16,-1 7 0 15,-6 9-4-15,-3 3 0 16,-8 0 2-16,0-3 1 16,0 7-3-16,4-1 0 15,3 0-5-15,8-5 0 16,3-8-9-16,3-11 0 0</inkml:trace>
  <inkml:trace contextRef="#ctx0" brushRef="#br2" timeOffset="-66777.41">23788 16629 35 0,'17'25'17'0,"-2"25"-10"15,-15-37 22-15,3 5-27 16,-3 7 0-16,4-6 0 16,-1 6 1-16,1 4-4 15,-1-1 0-15,1 0 0 16,-1-3 0-16,4-3-6 16,0-6 1-16,0-10-6 15,8-12 0-15</inkml:trace>
  <inkml:trace contextRef="#ctx0" brushRef="#br2" timeOffset="-66371.48">24105 16485 48 0,'7'12'24'0,"4"-9"-23"0,-4-3 44 0,0 0-43 15,4 0 1 1,3 0-1-16,0 3 1 0,0-6-4 16,0 3 0-16,-3 0 2 15,-4 3 1-15,-4 0-3 16,-3 1 1-16,-3 5-1 15,-1 4 1-15,-6-1-2 16,-1 7 1-16,0 0 0 16,1 0 0-16,-1 2 2 15,8 1 0-15,3 0 1 16,3 3 1-16,1-6-1 16,3-3 1-16,0-7-2 15,4-2 0-15,3-1-8 16,0-3 0-16,-4-9-11 15,1 6 1-15</inkml:trace>
  <inkml:trace contextRef="#ctx0" brushRef="#br2" timeOffset="-61477.19">5214 536 40 0,'-3'19'20'0,"3"-1"-8"0,0-11 20 0,0 12-30 15,3-4 0-15,-3-2 0 16,7 6 0-16,-7 12-3 16,0-3 0-16,0 7 2 15,-7-4 0-15,7 4-5 16,0-1 0-16,0-6-6 15,7-3 1-15,-7-6-5 16,4-13 1-16</inkml:trace>
  <inkml:trace contextRef="#ctx0" brushRef="#br2" timeOffset="-61199.08">5574 561 28 0,'0'31'14'0,"-4"19"-6"0,-3-37 20 15,4 9-26-15,-18 6 1 16,-4 10 2-16,-10 6 1 16,-11 9-7-16,3 10 0 15,-13 6 3-15,-4-7 1 16,-3 20-4-16,3-7 1 15,0 0-5-15,10-12 1 16,11 0-9-16,8-16 1 0</inkml:trace>
  <inkml:trace contextRef="#ctx0" brushRef="#br2" timeOffset="-60934.07">5539 1232 38 0,'0'25'19'0,"-18"22"-13"16,7-31 30-16,-10 3-35 15,-7 3 1-15,-4 9-1 16,-7 3 1-16,4 13-3 0,0-12 0 15,3-4 1-15,7-6 0 16,4-6-5-16,11-3 1 16,-1-16-7-16,11-16 0 15,0-6-2-15,0-12 0 16</inkml:trace>
  <inkml:trace contextRef="#ctx0" brushRef="#br2" timeOffset="-60694.21">5193 1260 30 0,'7'-9'15'0,"7"18"-8"0,-7-3 27 0,4 13-28 0,-1 6 1 16,11 13 2-16,11 6 0 0,7 0-13 15,0 3 1-15,7-3 6 16,-8 0 1-16,5-10-11 16,-15 4 0-16,-7-13-8 15,-7-16 0-15</inkml:trace>
  <inkml:trace contextRef="#ctx0" brushRef="#br2" timeOffset="-59301.12">6156 1125 19 0,'-18'-9'9'0,"15"9"1"0,3 0 10 16,-4 0-16-16,1 3 0 16,3 3 4-16,0-6 1 15,0 3-9-15,3-3 0 16,11 0 7-16,8-3 0 15,13-6-2-15,11 9 1 16,24-9-4-16,22-1 1 16,14 10-5-16,-7-6 0 15,-4 6-7-15,-10 0 0 0,-18 0-6 16,-7 0 1-16</inkml:trace>
  <inkml:trace contextRef="#ctx0" brushRef="#br2" timeOffset="-58874.49">6925 865 27 0,'-11'9'13'0,"8"-15"-3"0,3 6 17 15,0 6-24-15,3-6 1 16,5 4 2-16,6 2 0 15,7-3-7-15,11 6 0 32,31 23 6-32,-10 2 1 15,-11-15-4-15,-6 9 1 16,-22 1-3-16,-14 11 1 16,-4-2-4-16,-17 0 0 15,-14 2-7-15,-4 1 1 0,-3-16-5 16,3-9 1-16</inkml:trace>
  <inkml:trace contextRef="#ctx0" brushRef="#br2" timeOffset="-58670.94">6953 972 47 0,'0'19'23'0,"-10"28"-21"16,10-41 42-16,0 13-44 16,10 6 0-16,-10 6-3 15,11 0 1-15,-8 1-9 0,1-7 0 16,-11-6-3-16,-4 6 0 16</inkml:trace>
  <inkml:trace contextRef="#ctx0" brushRef="#br2" timeOffset="-57978.2">1178 1034 20 0,'-49'73'10'0,"-4"-8"-10"0,35-49 10 0,8 3-17 15,-8 0 0-15,4-4-3 16,-4 1 1-16</inkml:trace>
  <inkml:trace contextRef="#ctx0" brushRef="#br2" timeOffset="-57722.43">991 981 8 0,'7'-25'4'0,"-14"-3"0"0,7 18 5 15,7 1-5-15,-7 3 0 0,4 6 4 16,3 0 0-16,4 0-9 0,-1 6 1 16,-3 13 7-16,4 3 1 15,-1 9-1-15,1-3 0 16,0 7-1-16,6 9 1 16,4-7-2-16,0 10 0 0,1 4-3 15,2-8 1-15,-10-5-5 16,4-10 1-16,-4-3-11 15,4-9 0-15,-1-19-1 16,-6-6 0-16</inkml:trace>
  <inkml:trace contextRef="#ctx0" brushRef="#br2" timeOffset="-57464.79">1369 1216 54 0,'10'0'27'0,"19"-9"-39"0,-19 6 55 15,11-4-43-15,18 1 1 16,0 3-7-16,0-6 0 15,0-1-1-15,-8-5 0 16,-10 2-7-16,1-3 1 16</inkml:trace>
  <inkml:trace contextRef="#ctx0" brushRef="#br2" timeOffset="-57211.23">1595 981 35 0,'3'31'17'0,"-3"-18"-10"0,7-19 28 0,-3 6-32 0,6 0 1 0,8 0 1 0,0 0 1 0,13 6-7 16,8 3 0-16,0 4 4 15,-7-4 1-15,-4 7-3 16,-7 3 1-16,-10 15-5 15,-11-9 1-15,-11 13-9 16,-10-13 1-16,-7-6-5 16,-4-6 0-16</inkml:trace>
  <inkml:trace contextRef="#ctx0" brushRef="#br2" timeOffset="-56519.07">2177 922 22 0,'-4'18'11'0,"-14"14"4"0,18-32 11 0,0 0-23 16,0 3 1-16,0-3 2 16,11-3 1-16,0-10-9 15,6 4 1-15,12 6 5 16,9-7 1-16,-2 4-8 16,2 3 0-16,-2-3-9 15,-5 2 0-15</inkml:trace>
  <inkml:trace contextRef="#ctx0" brushRef="#br2" timeOffset="-56313.9">2364 903 27 0,'-11'25'13'0,"4"9"-5"0,3-24 12 16,4-1-20-16,0 1 1 15,0-1-1-15,4 10 1 16,3-10-1-16,-3 1 0 16,3-1-2-16,3 0 1 15,-3 1-8-15,-3-4 1 16</inkml:trace>
  <inkml:trace contextRef="#ctx0" brushRef="#br2" timeOffset="-56053.45">2036 1339 43 0,'0'9'21'0,"28"-6"-16"16,-14-6 38-16,14 3-42 15,4 0 1-15,14-9-2 16,3-1 1-16,0 1-3 16,1-4 1-16,-8 1-5 15,1 2 1-15,-8 4-10 16,-14-3 1-16</inkml:trace>
  <inkml:trace contextRef="#ctx0" brushRef="#br2" timeOffset="-55575.86">2893 1091 41 0,'7'16'20'0,"-35"12"-17"0,21-22 29 0,-8 3-32 15,-2-5 0-15,-1 2 2 16,-3-6 1-16,-4 0-3 16,8 0 0-16,-4 0 1 15,10-10 0-15,4 4-1 16,3 3 0-16,8-3-2 16,6-4 1-16,1 1-1 15,7 3 0-15,-1 3 1 16,8-4 0-16,3 7 1 15,0 0 0-15,4 7 0 16,-4 2 1-16,-6 3-1 16,-5 10 1-16,4-9-1 15,1 12 0-15,-5-9 0 16,4-7 0-16,1-6 0 16,6 4 0-16,0-4 0 15,4-6 0-15,-11-13 1 16,-3-3 0-16,-4-6 1 15,-7 12 0-15,-14-2 0 0,-7-4 1 16,-4-6-4-16,-10 6 0 16,3 10-13-16,-14 2 1 15</inkml:trace>
  <inkml:trace contextRef="#ctx0" brushRef="#br2" timeOffset="-54722.02">7969 1245 25 0,'50'-10'12'0,"27"-37"2"0,-56 28 6 0,1 4-16 15,-1 2 1-15,0-12 5 16,-3-3 0-16,-15-7-12 16,-3 7 1-16,-10 3 7 15,-8-3 0-15,-10 6-2 16,-1 3 0-16,-6 6-3 15,-4 4 0-15,-3 9-1 0,0 19 0 16,-8 3-3-16,4 9 0 16,11 13-1-16,7 3 1 15,7 0-1-15,10 6 0 16,15 1 0-16,13-10 1 16,8-10 3-16,14-9 1 15,0-12 1-15,7-13 0 16,-8-3 0-16,-2-13 0 15,-8 3-3-15,4 1 1 16,-4-7-12-16,-7-3 0 16</inkml:trace>
  <inkml:trace contextRef="#ctx0" brushRef="#br2" timeOffset="-54537.57">8488 1502 58 0,'7'69'29'0,"-35"12"-35"16,17-62 50-16,-10 9-47 15,-4-6 1-15,-7-3-19 16,4-6 0-16,-7-7 17 16,17-12 0-16</inkml:trace>
  <inkml:trace contextRef="#ctx0" brushRef="#br2" timeOffset="-53997.68">10425 376 37 0,'10'9'18'0,"8"10"-9"0,-15-13 27 16,-3-2-33-1,0 11 1-15,0 10 0 0,0-15 0 16,0 9-6-16,0 15 0 16,-3 4 1-16,3 15 1 15,-4-9-7-15,8 0 1 16,3-10-9-16,3-12 1 15</inkml:trace>
  <inkml:trace contextRef="#ctx0" brushRef="#br2" timeOffset="-53731.07">10968 570 48 0,'-21'44'24'0,"-36"13"-19"0,36-32 40 0,-4 9-44 15,-6 13 1-15,-15 16-1 16,-11 6 0-16,-6 3-3 16,-11 10 1-16,3-4-2 15,8 13 0-15,6-13-3 16,15-6 0-16,7-18-8 15,10-4 1-15,11-28-2 16,7-22 0-16</inkml:trace>
  <inkml:trace contextRef="#ctx0" brushRef="#br2" timeOffset="-53260.46">10993 1197 42 0,'0'48'21'0,"-36"-27"-19"0,26-11 42 0,-8 9-42 16,-17 6 0 0,0 3 0-16,-8 10 1 0,-6 6-5 15,-1-1 1-15,5-5 1 16,6-10 1-16,7-6-6 15,11-3 0-15,10-10-4 16,8-18 1-16,6-10-4 16,4-12 0-16,0 0 2 15,-3-20 1-15,-4 14 4 16,0-1 1-16,-4 4 6 16,1 2 0-16,3 10 5 15,3 3 0-15,4 4 0 16,4 21 0-16,3-6 0 15,0 19 0-15,0 3-1 32,4 9 0-32,3-3-2 0,0 10 0 15,8-3-1-15,-1 2 0 0,0 4-3 0,0-10 0 16,-3-6-8-16,-11-6 1 16,-3-3-7-16,-4-16 0 15</inkml:trace>
  <inkml:trace contextRef="#ctx0" brushRef="#br2" timeOffset="-52905.47">11141 1091 56 0,'0'0'28'0,"14"-16"-30"0,-7 13 51 0,3 6-46 16,5-3 0-16,2-3 1 15,8 3 0-15,-4 0-6 16,-3 3 1-16,-4-3 2 16,-7-3 1-16,0 3-3 15,-4 3 1-15,-6 10-2 16,-4-4 0-16,-7 4 0 15,0 2 0-15,-4 1 0 16,7 3 1-16,4 3 1 16,4 0 0-16,10-13 0 15,7 4 1-15,4-7-1 16,3-3 0-16,7-6-6 16,4 3 1-16,-4-9-12 0,-3-1 0 15</inkml:trace>
  <inkml:trace contextRef="#ctx0" brushRef="#br2" timeOffset="-52422.87">11825 1100 31 0,'4'7'15'0,"3"5"1"0,-4-6 12 15,1-6-24-15,3 3 1 16,0 4 1-16,11-1 0 15,6-6-8-15,22 3 0 16,3 3 6-16,15-6 0 16,10 0-5-16,4-6 1 15,3-3-9-15,-4-7 1 16,-10 13-7-16,-7-16 0 16</inkml:trace>
  <inkml:trace contextRef="#ctx0" brushRef="#br2" timeOffset="-52123.34">12344 956 37 0,'7'44'18'0,"14"-19"-11"15,-10-22 28-15,-1 7-32 16,15-1 1-16,7-3-1 16,10 4 1-16,7-10-6 15,4 0 1-15,-3 9 3 16,-8 0 0-16,-7 7-3 0,-14 3 1 16,-10 6-3-16,-15-3 0 15,-10 9-4-15,-7 1 0 16,-11-7-7-16,-6-6 1 15</inkml:trace>
  <inkml:trace contextRef="#ctx0" brushRef="#br2" timeOffset="-51867.19">12534 1000 46 0,'0'28'23'0,"11"16"-24"16,-8-38 40-16,1 13-40 16,3 0 1-16,-4 9-7 15,-3-3 0-15,0 13-2 16,-3 0 1-16,-8-7-5 15,4-9 0-15</inkml:trace>
  <inkml:trace contextRef="#ctx0" brushRef="#br2" timeOffset="-51416.45">13765 1091 45 0,'0'-3'22'0,"-10"-7"-24"0,-1 4 46 15,-13 6-44-15,-12-9 1 0,-3 9-1 16,-13 0 0-16,-8 3 0 16,-7 12 1-16,0 14-1 15,7 2 0-15,7 16-1 16,7 6 0-16,14-6-1 16,11 13 0-16,14-7 0 15,17-9 0-15,15-6 0 16,17-22 1-16,8-16 2 15,-4-16 1-15,-8-9 0 16,1-13 0-16,-14 0-2 16,-7 4 1-16,-8-7-7 15,-13-6 0-15,-15 10-8 16,-7-7 0-16</inkml:trace>
  <inkml:trace contextRef="#ctx0" brushRef="#br2" timeOffset="-50663.96">14344 1445 47 0,'14'22'23'0,"-14"38"-16"16,-3-45 24-16,-5 4-32 16,-2 9 0-16,-11 7-2 15,-7-7 0-15,-8 0-3 16,4-3 1-16,4-6-8 16,11-3 0-16</inkml:trace>
  <inkml:trace contextRef="#ctx0" brushRef="#br2" timeOffset="-50424.2">14975 1517 56 0,'4'13'28'0,"-4"9"-31"0,3-19 52 0,1 6-49 16,0 1 1-16,-1-4-3 16,4-3 1-16,7 3-4 15,4-6 0-15,3-9-11 16,0 0 0-16</inkml:trace>
  <inkml:trace contextRef="#ctx0" brushRef="#br2" timeOffset="-50185.34">15501 1499 43 0,'11'28'21'0,"3"-25"-9"16,-7-6 27-16,3 3-38 0,-3-7 1 15,11-2-1-15,0 6 1 16,3-6-4-16,0-1 0 16,4 4-5-16,3-10 0 15,4 4-8-15,-1-7 0 16</inkml:trace>
  <inkml:trace contextRef="#ctx0" brushRef="#br2" timeOffset="-49945.34">16150 1310 40 0,'35'-3'20'0,"-3"6"-22"0,-21-6 29 0,-1 3-27 16,1 0 1-16,0 0 2 15,-1 3 1-15,1 7-3 16,3-7 0-16,3 6 2 15,5 1 1-15,-1-4-2 16,0 3 1-16,0-9-4 16,0 0 0-16,-7-9-13 15,-14-10 1-15</inkml:trace>
  <inkml:trace contextRef="#ctx0" brushRef="#br1" timeOffset="-42019.97">24896 16839 34 0,'0'9'17'0,"3"-12"-11"0,-3 3 18 16,0 0-23-16,4 0 1 15,3 3 2-15,3 0 0 16,4 1-4-16,8-1 1 16,-1-3 2-16,3 0 1 15,5-7-1-15,2 1 0 0,12 0-6 16,-1-4 1-16,-3 1-8 16,0-3 0-16,-8-4-4 15,-6 3 1-15</inkml:trace>
  <inkml:trace contextRef="#ctx0" brushRef="#br1" timeOffset="-41808.11">24790 17077 48 0,'-11'47'24'0,"29"0"-23"16,-8-40 47-16,8 5-44 15,10 1 1-15,11-1 3 16,7 1 0-16,14-7-11 16,3-3 1-16,1 0-2 15,-1-3 1-15,-10 0-14 0,-10 3 0 16</inkml:trace>
  <inkml:trace contextRef="#ctx0" brushRef="#br1" timeOffset="-40159.74">26300 16795 20 0,'-11'0'10'0,"15"-3"-1"0,-4 3 10 0,0 0-14 15,0 0 0-15,3-3 5 16,4-4 0-16,0 1-12 16,7 0 1-16,0 0 8 15,4-4 0-15,10 1-3 16,11-1 1-16,14-2-3 15,7-1 1-15,3 4-2 16,15-1 1-16,14-2-1 16,17 6 1-16,4-7-2 15,3 1 1-15,8-10-1 0,6-7 1 16,-6 1-1 0,6 0 1-16,1 0-1 0,3 0 1 15,-7 9 0-15,7 0 0 16,7 0-1-16,11 7 1 15,-7 2-1-15,6 4 1 16,4 0-1-16,-6 6 0 16,6 9-1-16,-11 0 0 15,-9-2-2-15,-23-1 0 16,-16 0-4-16,-22-6 0 16,-18-3-9-16,-17-9 1 15</inkml:trace>
  <inkml:trace contextRef="#ctx0" brushRef="#br1" timeOffset="-38536.6">26737 16967 35 0,'4'19'17'0,"-4"-25"-10"0,0 6 18 16,3 0-23-16,1 6 0 15,-1 1 1-15,4 2 0 16,0 3-4-16,-3 7 0 0,-1 6 2 16,-3 7 0-16,0-1-2 15,-3 0 1-15,-1-2-6 16,1-4 0-16,-1-3-6 16,1-7 0-16</inkml:trace>
  <inkml:trace contextRef="#ctx0" brushRef="#br1" timeOffset="-38233.89">27129 17071 34 0,'7'25'17'0,"10"-25"-9"0,-10 3 26 16,7 0-31-16,4-6 0 16,3 0 0-16,0-3 1 15,4-1-6-15,7 1 0 16,0 0-1-16,-4 3 0 15,-3 0-10-15,-1-13 0 16</inkml:trace>
  <inkml:trace contextRef="#ctx0" brushRef="#br1" timeOffset="-37997.11">27291 16886 34 0,'-7'25'17'0,"10"9"-18"16,-3-27 22-16,0 8-21 16,4 11 0-16,-4 5 0 15,3 7 0-15,-3-1-3 16,0 1 0-16,0-7-6 15,-3-15 0-15</inkml:trace>
  <inkml:trace contextRef="#ctx0" brushRef="#br1" timeOffset="-37647.56">28053 16673 22 0,'-4'6'11'0,"-6"19"-1"0,10-19 14 0,-4 1-20 16,1 5 1-16,-1 1 1 16,-3 2 0-16,0 4-9 15,0-3 1-15,4 3 3 16,-1 6 1-16,0 3-8 16,4-3 0-16,4-3-6 15,7-9 1-15</inkml:trace>
  <inkml:trace contextRef="#ctx0" brushRef="#br1" timeOffset="-37380.23">28388 16845 39 0,'0'25'19'0,"-14"-25"-19"0,10 10 35 16,-6 2-33-16,-4 4 1 31,-43 31 2-31,-3 9 1 16,-10 1-8-16,3 5 1 0,3 1 1 16,4-13 0-16,0 1-7 15,11-8 1-15,7-14-8 16,10-11 0-16</inkml:trace>
  <inkml:trace contextRef="#ctx0" brushRef="#br1" timeOffset="-37108.32">28335 17134 46 0,'-3'18'23'0,"-19"4"-25"0,12-15 41 15,-11-1-39-15,-8 6 1 16,-6 7-1-16,0 6 1 16,0 4-1-16,3 2 0 15,0-9-2-15,7-3 1 16,4-7-6-16,7-5 0 15,11-11-6-15,6-11 0 16</inkml:trace>
  <inkml:trace contextRef="#ctx0" brushRef="#br1" timeOffset="-36913.88">28056 17115 12 0,'7'-38'6'0,"-3"19"9"0,-4 19-2 0,7 4-9 16,0 8 0-16,0 10 4 15,0 0 1-15,0 6-9 16,0 7 0-16,4-1 7 15,0 1 1-15,-1-1-2 16,4-6 0-16,0 1-3 16,0-1 0-16,1 0-3 15,-1-3 0-15,0 0-7 16,-4-9 0-16,4-13-7 16,-3-12 1-16</inkml:trace>
  <inkml:trace contextRef="#ctx0" brushRef="#br1" timeOffset="-36480.58">28706 16967 47 0,'14'19'23'0,"10"-12"-23"16,-13-7 41-16,7 0-41 15,6 0 0-15,4 3 0 16,-3-6 0-16,0-4-7 15,-4 7 1-15,0-6-8 16,0-3 1-16</inkml:trace>
  <inkml:trace contextRef="#ctx0" brushRef="#br1" timeOffset="-36061.49">29266 16575 48 0,'15'29'24'0,"9"-32"-25"0,-13 3 40 0,3-4-37 16,4 1 0-16,6-3 2 15,1 3 1-15,-4 3-6 16,0 3 1-16,-3-6 2 16,0 12 1-16,-8-9-2 15,-3 13 0-15,-7-4-2 16,-3 1 0-16,-8 2-1 16,-3 4 0-16,-7 3 0 15,3 3 0-15,1-4 0 16,-1 1 1-16,4 0 0 15,3 0 1-15,8 0 0 16,6-4 1-16,4-2-2 0,7-4 1 16,4-2-4-1,3-1 0-15,-3-3-11 0,10-3 1 16</inkml:trace>
  <inkml:trace contextRef="#ctx0" brushRef="#br1" timeOffset="-35788.63">29813 16679 45 0,'-14'28'22'0,"-28"10"-19"0,28-29 33 0,-11 4-35 16,-14 6 0-16,0 3 0 15,-6 9 1-15,-8 13-3 16,-7 15 1-16,-11 10 0 16,8 10 1-16,-1-4-4 15,4 0 1-15,7-3-6 16,11-15 1-16,10-10-7 16,14-19 0-16</inkml:trace>
  <inkml:trace contextRef="#ctx0" brushRef="#br1" timeOffset="-35534.66">29792 17181 43 0,'-10'34'21'0,"-36"-15"-24"0,32-10 36 16,-15 4-32-16,-6 3 0 16,3 6 0-16,1 0 1 15,-1-4-3-15,4-2 0 16,3-3-3-16,4-4 0 0,7 0-8 16,7-12 0-1</inkml:trace>
  <inkml:trace contextRef="#ctx0" brushRef="#br1" timeOffset="-35322.52">29531 16942 20 0,'14'19'10'0,"7"44"8"16,-14-41 6-16,4 12-20 16,3 4 1-16,0 3 1 15,4-1 0-15,-1 1-8 16,1-6 0-16,3 2 5 15,0-2 1-15,1-1-4 16,-5-9 0-16,-3 1-4 16,-3-11 1-16,0-5-10 15,-4-17 1-15</inkml:trace>
  <inkml:trace contextRef="#ctx0" brushRef="#br1" timeOffset="-34949.03">29983 16883 41 0,'0'12'20'0,"7"-5"-14"0,-4-11 32 16,4 1-35-16,0-3 0 0,4 6 3 15,-1 0 0-15,5 0-8 16,-5-3 0-16,1 3 4 16,-4 0 1-16,-4 0-3 15,-6 6 1-15,-1 0-2 16,-3 1 0-16,-7 5-1 16,-4 1 0-16,1 2 0 15,3 4 0-15,3 6 1 16,4-3 0-16,4 0 1 15,6-3 0-15,4-6 0 16,4-4 0-16,3-6-3 16,0-9 0-16,-3-13-11 15,-4-9 0-15</inkml:trace>
  <inkml:trace contextRef="#ctx0" brushRef="#br1" timeOffset="-31977.62">26508 15547 38 0,'-4'-6'19'0,"11"15"-11"0,0-9 20 15,0 3-24 1,4 0 0-16,3 0 3 0,7 1 0 16,4-4-8-16,3 0 0 15,0 0 6-15,15 0 0 16,3 3-3-16,-4 0 1 16,-7 3-2-16,-7 4 0 15,-6 5-2-15,-12 4 0 16,-13 3-2-16,-11 0 1 15,-8-3-1-15,5 6 0 16,-8 0-2-16,0 6 1 0,-3 7 1 16,3 3 1-1,4 6 1-15,7-3 1 0,4-4 1 16,6 1 0-16,8-3 1 16,3-7 1-16,7-3 0 15,-4-6 0-15,11-6-2 16,11 0 1-16,3-4-5 15,1-2 0-15,3-1-12 16,3-9 1-16</inkml:trace>
  <inkml:trace contextRef="#ctx0" brushRef="#br1" timeOffset="-31714.52">27153 15964 52 0,'14'16'26'0,"8"-16"-29"0,-15 0 40 15,7-3-37-15,3-1 0 16,1-2-2-16,-4 0 0 15,4-4-4-15,-1 4 0 16,-2-3-8-16,-5-7 1 16</inkml:trace>
  <inkml:trace contextRef="#ctx0" brushRef="#br1" timeOffset="-31511.27">27189 15773 34 0,'-11'40'17'0,"7"17"-13"16,8-41 22-16,0 2-26 16,-1 7 0-16,1 7-1 15,3-4 0-15,-4-6-9 16,4-6 1-16</inkml:trace>
  <inkml:trace contextRef="#ctx0" brushRef="#br1" timeOffset="-31030.25">27675 15327 33 0,'-7'10'16'0,"7"-13"-5"0,0 3 21 16,0 0-27-16,0 0 1 0,4-7 2 15,3 1 0-15,4 0-11 16,3 3 1-16,3 0 7 16,4-4 1-16,1 7-4 15,2-3 0-15,1 6-2 16,-4-3 0-16,-7 3-2 16,0 4 1-16,-7-1-2 15,-7 0 1-15,-3 7-2 16,-1 2 1-16,-3 11-2 15,-3 2 1-15,-1 0-1 16,1 0 0-16,-1 10 1 16,0 0 1-16,4-4-1 15,4-6 1-15,3-6-1 0,0-9 0 16,3-4-5-16,1-6 1 16,-1-6-2-16,-3-6 0 15</inkml:trace>
  <inkml:trace contextRef="#ctx0" brushRef="#br1" timeOffset="-30831.45">27728 15525 34 0,'4'13'17'0,"14"-10"-14"0,-11-3 34 0,3-3-33 15,4 3 1-15,0 0 0 16,4-4 0-16,7 1-8 15,6 0 1-15,1 0-2 16,-4 0 1-16,4-3-11 16,-4-1 1-16</inkml:trace>
  <inkml:trace contextRef="#ctx0" brushRef="#br1" timeOffset="-30579.34">28268 15418 45 0,'-21'41'22'0,"-39"16"-19"0,42-48 34 16,-6 13-36-16,-12 9 0 15,-10 4 1-15,-3 15 1 16,0 16-4-16,-4 12 0 15,7-9 0-15,4-6 1 16,6-7-7-16,8-9 1 16,10-9-9-16,15-16 1 15</inkml:trace>
  <inkml:trace contextRef="#ctx0" brushRef="#br1" timeOffset="-30340.16">28279 15741 46 0,'-7'3'23'0,"-36"13"-22"16,29-10 37-16,-11 13-37 15,-6 9 0-15,-8-2 0 16,0 8 1-16,-7 10-4 15,7-3 1-15,11-4-3 16,0-5 1-16,10-7-11 16,4-16 0-16</inkml:trace>
  <inkml:trace contextRef="#ctx0" brushRef="#br1" timeOffset="-30173.72">27940 15713 27 0,'14'19'13'0,"18"34"5"0,-22-25 10 16,1 7-25-16,3 12 1 16,4-3 0-16,6 0 0 15,1-7-9-15,0-5 0 16,-4-7-6-16,-7-9 1 0</inkml:trace>
  <inkml:trace contextRef="#ctx0" brushRef="#br1" timeOffset="-29272.49">28571 15741 28 0,'-7'-3'14'0,"11"-3"2"0,-4 6 15 0,0 0-25 15,0 0 1-15,7-3 2 16,0 3 0-16,4 0-12 16,3 0 1-16,7 0 7 15,7 0 0-15,11 0-6 16,0-3 1-16,3-4-9 16,-7-2 0-16,-10-7-7 15,-7 1 0-15</inkml:trace>
  <inkml:trace contextRef="#ctx0" brushRef="#br1" timeOffset="-28763.82">29125 15246 34 0,'4'22'17'0,"-18"0"-15"0,14-16 23 16,-4 3-24-16,1 4 1 16,-1-4-1-16,-3 1 1 15,4-1-3-15,3 4 1 16,0-7 1-16,3 3 0 0,8 4-1 15,-1-4 0-15,4-2-4 16,8-4 0-16,2 0-5 16,1-6 0-16,0-7-2 15,-4-2 1-15,0-4-9 32,64 76 19-32,-145-151-6 15,77 66 0-15,-3 6 9 16,-3 6 0-16,-4 10 4 15,-7 3 0-15,0 7 2 16,-3 2 1-16,-5 3-1 16,1 7 1-16,-3 0-4 15,-1 6 1-15,-3 3-4 16,0 1 1-16,0 2-3 16,0 7 0-16,3-4-4 0,8 1 0 15,3-7-8-15,7-13 0 16</inkml:trace>
  <inkml:trace contextRef="#ctx0" brushRef="#br1" timeOffset="-28489.99">29676 15450 48 0,'-29'37'24'0,"-27"7"-25"0,42-31 43 0,-4 9-41 16,-6 12 0-16,-15 4 0 15,-7 6 1-15,-3 9-3 16,3-3 1-16,3 4 0 16,5-7 0-16,9-10-4 15,8 1 1-15,3-10-7 16,8-3 0-16,6-9-5 15,11-10 0-15</inkml:trace>
  <inkml:trace contextRef="#ctx0" brushRef="#br1" timeOffset="-28239.13">29711 15773 47 0,'-4'25'23'0,"-24"9"-24"0,14-24 43 16,-11 5-42-16,-3 7 1 15,-4 7-1-15,-3 8 0 16,0-5-2-16,0 2 0 16,-1-6-4-16,12-6 1 15,6-6-9-15,7-13 1 16</inkml:trace>
  <inkml:trace contextRef="#ctx0" brushRef="#br1" timeOffset="-28066.23">29457 15723 26 0,'11'25'13'0,"-4"19"-1"0,-4-26 12 0,1 4-21 0,3 3 1 0,-4 7 1 0,1-1 0 0,-1 4-7 15,4-7 1-15,4 0 4 16,3 0 0-16,0 0-5 16,4 1 0-16,-1-11-10 15,1-11 1-15</inkml:trace>
  <inkml:trace contextRef="#ctx0" brushRef="#br1" timeOffset="-27656.94">29827 15654 58 0,'11'18'29'0,"0"-15"-34"0,-4-6 51 16,3-3-45-16,8 0 1 0,3-4 0 15,4 4 1 1,-1 0-3-16,1 3 0 0,-11 3 1 16,-3 0 1-16,-1 0-2 15,-3 6 0-15,-7 7-1 16,-7 2 0-16,-3 1-2 16,-4-4 1-16,-4 4 0 15,-3 3 1-15,7 0 0 16,3-4 1-16,4 1 1 15,4 3 0 1,10-7 0-16,7-2 0 16,3-7-5 31,8-3 1-47,0 3-14 0,-1-15 1 31</inkml:trace>
  <inkml:trace contextRef="#ctx0" brushRef="#br2" timeOffset="-23720.31">28430 15318 20 0,'18'-13'10'0,"-18"-5"-2"0,0 11 10 0,0-5-14 16,-7-4 0-16,0 0 1 15,0-2 1-15,-4-4-7 16,-6-3 0-16,-8 0 5 15,-7-1 1-15,-7 4-3 16,-3 4 1-16,-4 5-2 16,0 4 1-16,-10 2-2 15,3 4 1-15,0 6-2 16,-10 7 0-16,-4 2-1 16,-8 7 1-16,5 3-2 0,-8 0 0 15,4 9-3-15,11 10 1 16,6 3-1-16,4 6 0 15,7 7-1-15,4 9 0 16,3 9-1-16,8-3 0 16</inkml:trace>
  <inkml:trace contextRef="#ctx0" brushRef="#br2" timeOffset="-23539.87">27312 16187 9 0,'60'65'4'0,"71"-21"-1"0,-100-31 5 15,8 6-5-15,3 3 0 16,4 0 4-16,-3 3 1 15,3-6-8-15,6-4 1 0,5-9 5 16,3-2 1-16,7-14-1 16,-4-9 1-16,1-6-3 15,-4-19 1-15,-11-6-5 16,-6-22 0-16,-8-3-10 16,-7-19 0-16</inkml:trace>
  <inkml:trace contextRef="#ctx0" brushRef="#br2" timeOffset="-22668.94">29912 15409 27 0,'25'9'13'0,"-1"-31"-4"0,-13 13 15 0,-4-4-21 16,0-5 1-16,0-11 1 16,0-2 0-16,-3 9-7 15,-4-3 0-15,-7-3 4 16,-11-7 1-16,-10 4-2 16,-7 3 0-16,-4 3 1 15,-7 0 0-15,-7 6-1 0,-3 3 1 16,10 4-1-1,0 2 1-15,-4 1-1 0,1 2 0 16,3 1-1-16,-7 6 1 16,7 6-1-16,4 4 0 15,3 6-1-15,4 9 1 16,0 0-2-16,-4 9 1 16,4 13-2-16,-1 19 1 31,8 9 0-31,3 10 0 0,8 3 0 0,3 0 0 0,3-10 1 15,8-9 1 1,3-9 0-16,10 2 0 0,8-5 0 16,3-4 0-16,7 3-1 15,15-2 1-15,13-1-1 16,11-9 1-16,4-10 0 16,10-5 0-16,7-7 0 15,4-10 1-15,-4-9-1 16,-7-9 1-16,-11-13-1 15,1-9 0-15,-7-13 0 16,-15-12 0-16,-7-13-1 16,-14-9 1-16,-13-16-1 15,-15-13 1-15,-15-5-4 16,1-1 1-16,-10-12-8 16,-8 9 0-16</inkml:trace>
  <inkml:trace contextRef="#ctx0" brushRef="#br2" timeOffset="-21872.43">30036 16870 30 0,'21'-3'15'0,"7"-31"-6"16,-18 18 21-16,1-3-25 15,3-9 0-15,0 0 2 16,-3-1 0-16,-4-8-10 0,-7 5 1 15,-7 1 5-15,-11 3 1 16,-3 6-4-16,-11 0 1 16,-10 3-1-16,-11 3 0 15,-10 1 0-15,-12 2 0 16,1 4-1-16,4 6 1 16,-4 3-2-16,0 0 0 15,0 6-1-15,3 0 1 16,8 1-2-16,-1 5 1 15,4 7 0-15,4 6 1 0,13 3-1 16,4 13 0-16,1 12-1 16,2 16 0-16,12 10-1 15,-1-20 0-15,21 35 0 16,4 0 1-16,18-12 1 16,17-4 0-16,11-2 3 15,21-17 1-15,11-6 2 16,0-9 0-16,6-6 1 15,4-7 0-15,4-6-1 16,-4-6 1-16,-3-9 0 16,-11-10 0-16,0-7-1 15,0-8 0-15,4-7-1 16,-11-3 1-16,-4-13 0 16,-10-9 0-16,-10-6-2 15,-15-10 0-15,-11-12-4 16,-13-4 1-16,-11-5-10 15,-14-17 0-15</inkml:trace>
  <inkml:trace contextRef="#ctx0" brushRef="#br2" timeOffset="-21152.74">28466 16801 25 0,'42'7'12'0,"-14"2"-7"0,-21-9 10 16,4 0-12-16,-1-3 1 15,-3 0 2-15,1-4 0 16,-5-2-8-16,-6-4 1 16,-8-2 4-16,-10-1 1 15,-11 0-2-15,4 1 0 16,-15-1-2-16,-2 0 1 15,-12 7 0-15,-3 0 0 16,-3 5-1-16,-8 4 0 16,8 7-1-16,3 2 0 15,0 13-1-15,-7 6 0 0,3 4-1 16,4 12 1-16,7 9-1 16,4 22 1-16,10 13 0 15,11 0 0-15,14 3 1 16,17-4 1-16,18-8 0 15,22-13 1-15,13-13 2 16,25-12 0-16,18-19 2 16,14-19 1-16,3-22-1 15,1-12 1-15,-4-23-2 16,-11-15 0-16,-10-12-8 16,-22-10 0-16,-17 6-9 15,-17-12 0-15</inkml:trace>
  <inkml:trace contextRef="#ctx0" brushRef="#br1" timeOffset="-17009.04">30381 16218 34 0,'-3'41'17'0,"20"-35"-8"0,-10-3 18 0,4 0-23 16,7 0 1-16,3 1 1 16,11-1 1-16,-1 0-9 15,15 0 0-15,11 0 5 16,10 0 0-16,10 0-5 16,1-3 0-16,-11 0-11 15,0-3 1-15,-7-9-2 16,-4-4 0-16</inkml:trace>
  <inkml:trace contextRef="#ctx0" brushRef="#br1" timeOffset="-16678.95">31133 15917 28 0,'0'9'14'0,"7"10"-7"0,-4-9 23 16,1-1-28-16,-1 10 0 16,4 3 1-16,7-3 1 15,11 3-5-15,7-1 1 0,3 8 2 16,4-4 0-1,0 0-1-15,-7 0 0 0,-11 0-1 16,-14-6 0-16,-14 12-2 16,-18 7 1-16,-10-1-4 15,-4-2 1-15,0-4-8 16,0-9 1-16</inkml:trace>
  <inkml:trace contextRef="#ctx0" brushRef="#br1" timeOffset="-16450.91">31150 16114 39 0,'7'22'19'0,"-3"10"-19"16,-4-20 30-16,0 7-30 0,0 3 0 15,0 6-1-15,0 7 0 16,0-4-5-16,0-3 0 16,3-12-5-16,4-7 0 15</inkml:trace>
  <inkml:trace contextRef="#ctx0" brushRef="#br1" timeOffset="-15807.4">31824 15374 28 0,'4'19'14'0,"20"-16"-4"0,-17 4 20 16,4-1-25-16,-4 3 1 15,4 1 3-15,-1 5 1 16,8 4-12-16,3-6 0 16,7-1 7-16,15 1 1 15,-1-1-3-15,0-2 0 16,-7-1-2-16,-6-2 0 15,-8-1-2-15,-3 0 1 16,-8 3-1-16,-6 4 0 0,-8 3-1 16,-6 2 1-16,-12 1-1 15,-2 0 0-15,-5 0 0 16,1 0 0-16,4-7 0 16,-1 7 1-16,4 0 1 15,7 0 0-15,6 0 0 16,8-4 1-16,8 7-1 15,9-9 1-15,8 2-1 16,7-5 1-16,-1-4-3 16,-2 0 0-16,-1-3-9 15,-7-3 0-15,-3 0-3 16,-8-3 1-16</inkml:trace>
  <inkml:trace contextRef="#ctx0" brushRef="#br1" timeOffset="-15547.52">31687 16183 55 0,'21'0'27'0,"81"4"-35"0,-70-4 53 16,21-4-45-16,14-2 0 0,-4 0-4 16,-3 0 1-16,-7-1-2 15,-7 4 0-15,-14 0-10 16,-8-3 1-16</inkml:trace>
  <inkml:trace contextRef="#ctx0" brushRef="#br1" timeOffset="-15280.89">31835 16626 43 0,'7'40'21'0,"-7"20"-14"0,-4-41 32 16,-3 6-39 0,0 0 0-16,-3 6 0 0,-1 7 0 15,0-7-2-15,4-2 0 16,4-11-10-16,3-5 1 16,10-13-3-16,4-13 1 15</inkml:trace>
  <inkml:trace contextRef="#ctx0" brushRef="#br1" timeOffset="-14981.66">32477 16309 52 0,'0'-3'26'0,"3"15"-31"15,1-12 52-15,3 3-44 16,0 1 0-16,3-1 0 16,8 0 1-16,7 0-6 15,3-3 0-15,0 3-1 16,-3-6 0-16,-4-3-11 15,-7-1 1-15,-14 1-4 16,-3 0 1-16</inkml:trace>
  <inkml:trace contextRef="#ctx0" brushRef="#br1" timeOffset="-14801.42">32240 16522 48 0,'0'38'24'0,"11"-16"-26"0,-4-19 46 16,7 6-43-16,7 1 0 0,8-1-1 16,-1-3 1-16,3 1-7 15,5-7 1-15,-4 0-9 16,3-10 0-16</inkml:trace>
  <inkml:trace contextRef="#ctx0" brushRef="#br1" timeOffset="-14366.01">32918 16306 55 0,'14'19'27'0,"-4"-29"-26"16,-3 7 44-16,4 3-43 0,7 0 0 16,-1 6 3-16,4-3 0 15,8 7-6-15,-1-1 0 16,0 1 4-16,-7-4 0 16,-3 3-2-16,-11 1 0 15,-7 2-3-15,-11 1 1 16,-3 6-2-16,-7-1 1 15,-11 4-1-15,-3 7 0 16,0 2 1-16,0-3 0 16,3 4 1-16,7-1 0 15,7 0 1-15,4-2 0 16,7-1 0-16,7-6 1 0,14-3-1 16,8-4 1-16,9-2-2 15,12-7 0-15,-5-3-5 16,-6-3 0-16,-11-3-10 15,-14-3 0-15</inkml:trace>
  <inkml:trace contextRef="#ctx0" brushRef="#br1" timeOffset="-11092.43">21375 4258 34 0,'3'0'17'0,"4"13"-10"16,0-10 18-16,1 0-24 16,2 0 1-16,4 0-1 15,0 0 1-15,11-3-4 0,0 3 1 16,6-3-2-16,8 4 1 15,4-1-7-15,-5 3 0 16,5-6-2-16,-1 0 0 16</inkml:trace>
  <inkml:trace contextRef="#ctx0" brushRef="#br1" timeOffset="-10851.77">22292 4324 31 0,'18'16'15'0,"-1"-1"-14"0,-13-15 28 0,6 0-27 15,5 0 0-15,2-3 1 16,4 3 0-16,4-3-4 16,7 3 0-16,-4 0 2 15,4 3 1-15,7-3-3 16,-1-3 0-16,5 0-4 15,-1 0 0-15,0-7-6 16,-3-2 0-16</inkml:trace>
  <inkml:trace contextRef="#ctx0" brushRef="#br1" timeOffset="-10594.59">23626 4305 28 0,'35'6'14'0,"0"-6"-9"0,-21 0 21 16,4 3-24-16,3-3 0 16,7 0 0-16,0-3 0 15,4 3-4-15,0 0 0 16,-4 0-2-16,0 0 0 0,4 3-6 15,0-3 1 1,7 7-1-16,-4-7 0 0</inkml:trace>
  <inkml:trace contextRef="#ctx0" brushRef="#br1" timeOffset="-10297.42">24737 4418 16 0,'28'9'8'0,"14"-9"-2"16,-28 0 15-16,1 0-16 16,2-6 0-16,4 6 4 15,4-3 1-15,0 3-12 16,3 0 1-16,-3 0 7 0,-1 0 1 15,-6 0-4-15,3 0 1 16,4 0-5-16,7 0 1 31,17 0-11-31,-3 0 1 16,-4-6-3-16,4 12 1 16</inkml:trace>
  <inkml:trace contextRef="#ctx0" brushRef="#br1" timeOffset="-10068.13">25869 4452 36 0,'28'16'18'0,"11"-16"-16"0,-25 0 33 0,4-3-32 15,0 0 1-15,3 3 0 16,3 0 0-16,1-6-6 15,0 2 0-15,0 1 0 16,-4 0 1-16,-7 0-10 16,3 0 1-16,5-7-4 15,-1 1 1-15</inkml:trace>
  <inkml:trace contextRef="#ctx0" brushRef="#br1" timeOffset="-9868.84">26607 4437 30 0,'28'0'15'0,"7"0"-15"0,-24 0 26 16,-1-7-26-16,4 4 1 16,0 3-4-16,4 0 1 15,3 0-6-15,4 0 1 16</inkml:trace>
  <inkml:trace contextRef="#ctx0" brushRef="#br1" timeOffset="-9667.54">27270 4358 25 0,'17'19'12'0,"15"0"1"0,-18-16 14 0,7-6-27 16,1 6 1-16,2-6-1 16,1-6 1-16,3 2-4 15,7 1 0-15,-3 0-7 16,7-4 1-16</inkml:trace>
  <inkml:trace contextRef="#ctx0" brushRef="#br1" timeOffset="-9408.68">28261 4283 29 0,'46'10'14'0,"-4"2"-6"0,-31-6 20 15,3-6-28-15,7 3 1 16,4-6-1-16,7-3 0 15,6 3-1-15,-2 3 0 16,2-6-4-16,1-1 0 0,4-2-5 16,-1-4 0-16</inkml:trace>
  <inkml:trace contextRef="#ctx0" brushRef="#br1" timeOffset="-9197.8">29693 4336 41 0,'46'7'20'0,"7"-17"-23"15,-39 7 38-15,7 0-35 16,4 0 0-16,3 3 0 15,1 0 0-15,-1 3-3 16,7 0 0-16,0-3-7 16,4 0 1-16,3-3-3 0,4-3 0 15</inkml:trace>
  <inkml:trace contextRef="#ctx0" brushRef="#br1" timeOffset="-8921.95">30889 4289 29 0,'36'-3'14'0,"13"3"-14"0,-35 3 25 0,4-3-25 16,3 4 1-16,0-4 2 15,0 3 0-15,-3 3-3 16,3-6 0-16,7 3 1 15,4 3 0-15,3-6-7 16,4 0 0-16,0-6-4 16,3 3 0-16</inkml:trace>
  <inkml:trace contextRef="#ctx0" brushRef="#br1" timeOffset="-8742.05">31891 4302 27 0,'28'19'13'0,"1"-7"-10"0,-19-9 21 15,8 1-24 1,-4-4 1-16,4 3-1 0,3 0 0 16,3 3-4-16,1 7 1 15,3-10-5-15,1 3 0 16</inkml:trace>
  <inkml:trace contextRef="#ctx0" brushRef="#br1" timeOffset="-8480.84">32590 4352 25 0,'28'3'12'0,"14"7"3"16,-28-7 18-16,4 3-30 16,3-3 0-16,-3-3 5 15,6 3 0-15,8 0-10 16,3 4 0-16,8-4 6 16,-1-3 0-16,4-3-4 15,7-7 1-15,-11-2-7 16,-3-4 0-16,-11-3-9 15,-10-9 1-15</inkml:trace>
  <inkml:trace contextRef="#ctx1" brushRef="#br1" timeOffset="-88886.81">14485 2195 0,'0'0'15,"0"0"1,0 0-1,11 9 1,3 0 0,-4 1-1,-3-10 1,-7 0 0,0 0-1,0 0 1</inkml:trace>
  <inkml:trace contextRef="#ctx0" brushRef="#br1" timeOffset="-7278.63">18718 4026 39 0,'0'3'19'0,"-3"0"-3"16,3 0 19-16,0-3-33 16,0 7 0-16,-4 11 1 15,1 11 0-15,-4 8-5 16,0 7 1-16,-4 6 1 15,-3 13 1-15,-4 3-6 16,4 12 0-16,0-9-10 16,7-12 0-16</inkml:trace>
  <inkml:trace contextRef="#ctx0" brushRef="#br1" timeOffset="-7013.83">19029 3929 42 0,'3'28'21'0,"1"32"-18"0,-4-48 29 0,-7 16-31 0,-7 13 1 0,-4 6-1 0,-3 13 1 0,-4 6-3 15,1 6 0-15,6 6 2 16,7 0 0-16,4-15-2 15,7-6 0-15,7-17-2 16,0-8 0-16,4-17-5 16,-4-8 0-16,-3-17-5 31,-8-9 1-31</inkml:trace>
  <inkml:trace contextRef="#ctx0" brushRef="#br1" timeOffset="-6856.4">18665 4481 55 0,'18'0'27'0,"14"-29"-37"0,-18 20 54 16,14 3-44-16,11-1 0 16,10-2-6-1,-3-3 1-15,4 2-1 0,-12 1 0 16,-2-1-9-16,-8-2 1 15</inkml:trace>
  <inkml:trace contextRef="#ctx0" brushRef="#br1" timeOffset="-6408.97">19163 4663 53 0,'0'40'26'0,"-7"-30"-29"0,7-10 48 0,0 0-44 15,0 0 0-15,0 0 1 16,7-16 0-16,0-6-3 15,4-12 1-15,3-17 1 16,0 4 1-16,3-15-1 16,5-10 0-16,2-4-1 15,4 7 0-15,-3 0-1 16,0 0 0-16,0 13-1 16,-4 12 1-16,-4 9-1 15,-3 17 0-15,4 11 0 16,-7 17 0-16,-4 5-1 0,-4 11 0 15,-6 14 0-15,-1 7 0 16,-3 7 2-16,0 2 0 16,0 10-1-16,-4 3 1 15,4-9-1-15,4-1 0 16,-1-9-5-16,4-15 1 16,4-23-7-16,-1-2 0 15</inkml:trace>
  <inkml:trace contextRef="#ctx0" brushRef="#br1" timeOffset="-6187.61">19106 4377 60 0,'8'25'30'0,"27"0"-36"0,-21-31 59 0,7 3-53 15,14-6 0-15,15-7-11 16,3-3 1-16,-4-6-2 15,-10 6 1-15</inkml:trace>
  <inkml:trace contextRef="#ctx0" brushRef="#br1" timeOffset="1231.3">23424 6412 13 0,'0'-3'6'0,"0"9"4"16,4-2 6-16,-4 2-14 15,0-3 0-15,0 3 0 16,4 4 1-16,-4-1-4 16,0 0 0-16,0 1 2 15,0 6 0-15,3-1 1 16,4 7 0-16,7 3 1 16,-3-12 0-16,-1 6 0 15,4 3 1-15,-3 3 0 16,3 3 1-16,0 0-3 15,-3 0 1-15,-1 4-1 0,5 8 1 16,-5 4-1-16,1 7 1 16,3 2-1-16,0 6 1 15,0-18-1-15,0 6 1 16,4 7-1-16,-1-1 0 16,1 6-1-16,3 4 0 15,0-3 0-15,4 6 1 16,0 3-1-16,0-10 1 15,-4 7-1-15,0 0 1 16,-4 3-1-16,-2 0 1 0,-1 3-2 16,0 0 1-16,0 0-1 15,0 0 0-15,0-3 0 16,-3 3 0-16,-4-3 0 16,0 7 0-16,-4-1 0 15,4 10 1-15,-3-7-1 16,-4-3 0-16,0-3 0 15,0 7 0-15,0 2 0 16,3-5 0-16,-3 2-1 16,4-3 1-16,-4 4 0 15,4-4 0-15,-4-3 0 16,3 0 0-16,1 7-1 16,-4-7 0-16,0 3 0 15,3-3 0-15,-3 3-1 16,4-6 0-16,-1 3 0 15,-3 4 1-15,7-1 0 16,0 6 0-16,0-5 0 0,0 2 0 16,-3 1 0-16,-1-11 1 15,1-2-2-15,3-6 0 16,-3-10-1-16,-1-3 0 16,1-9-2-16,3-7 0 15,0-9-8-15,3-9 0 16</inkml:trace>
  <inkml:trace contextRef="#ctx0" brushRef="#br1" timeOffset="3846.2">22839 5606 16 0,'0'-3'8'0,"0"0"-2"0,0 3 9 16,0-3-14-16,-4 0 1 15,1 3 1-15,-4-3 0 16,0 0-4-16,-7-4 1 0,-1-2 3 16,-2-4 1-16,-1 4-1 15,-3 0 0-15,-4-10 0 16,1-13 1-16,-12 4 0 15,5-3 0-15,-5-7-1 16,1-6 0-16,0 4-1 16,3 2 1-16,4 7-1 15,-7-10 0-15,3 0 0 16,-7 0 0-16,-3 10-1 16,-8-13 1-16,4 3-1 15,-7 0 1-15,1 1-1 16,2-1 1-16,4 6-1 15,4 1 1-15,7-1-1 16,3-2 0-16,0 12-1 16,-3 0 1-16,-7-4 0 15,-4 1 0-15,-4 3-1 16,-3-6 0-16,-3 9 0 0,0-3 0 16,3 3 1-16,0 6 0 15,10-3 0-15,8 4 0 16,0 2 0-16,0 7 1 15,-1 6-1-15,1 0 1 16,0-10-1-16,-4-5 0 16,0-1 0-16,0 0 0 15,-3 1-1-15,-4 2 0 16,0 4 0-16,4 6 1 16,7-1-1-16,6 1 0 15,1 3 0-15,0-3 1 16,-4 3 0-16,-3 0 0 0,0 3-1 15,-1 0 1-15,-2-3-1 16,-1 7 1-16,0-4 0 16,0 3 0-16,-7 7-1 15,4-1 1-15,0-2 0 16,6-14 1-16,1 11-1 16,0-4 0-16,-4 0-1 15,-7 0 1-15,0-6-1 16,0 3 1-16,1 0-2 15,2-3 1-15,-6 3 0 16,3 0 0-16,0 6 0 16,0 0 1-16,4-9-2 15,-4-3 1-15,-7-3-3 16,-3-4 1-16,-4-3-4 16,3 4 1-16,-6-1-13 0,6 1 0 15</inkml:trace>
  <inkml:trace contextRef="#ctx0" brushRef="#br1" timeOffset="7390.42">27309 6638 16 0,'0'6'8'0,"21"4"0"15,-18-7 8-15,4 3-15 16,0 4 0-16,4 2 2 16,3 4 0-16,0 6-2 15,0 0 0-15,0 0 2 16,-3 3 1-16,3 12-1 15,7 7 0-15,-7-6 0 0,0 12 1 16,1-12-2-16,-1 6 0 16,0 9 0-16,3 10 1 15,-2-7-1-15,-1 7 0 16,0 3 0-16,0 3 0 16,4 6-1-16,-1-12 0 15,4 12 0-15,0-3 1 16,1 13-1-16,-1-1 1 15,4 4-1-15,-4 0 1 16,3 3-1-16,5 6 0 16,-1 13-1-16,7 6 1 0,0 12-2 15,4 7 1-15,-4 3 0 16,1 0 0-16,-5 0 0 16,1-6 0-16,-4-4 0 15,-3-2 0-15,0-16 0 16,-8-10 1-16,-6-6-1 15,-4-16 1-15,-3-2-1 16,-1-10 0-16,-3-10-2 16,0-3 1-16,0-9-1 15,0-3 0-15,0-7-1 16,0-5 1-16,0-4-2 16,0-6 1-16,0-4-1 15,0-2 1-15,4-4-1 16,-4-2 0-16,0-1 0 15,0-3 0-15,0 0 0 16,0-3 0-16,0 0 1 0,0 0 1 16,-4-3 1-1,4 0 0-15,-3 3 0 0,3 3 1 16,-4-3 0-16,4 6 1 16,0 4 0-16,0 2 0 15,0-6 0-15,0 1 0 16,0-1-2-16,0-6 1 15,0-3-7-15,0-7 0 16</inkml:trace>
  <inkml:trace contextRef="#ctx0" brushRef="#br1" timeOffset="9323.66">29640 160 20 0,'-3'18'10'0,"10"11"-7"0,-11-23 10 0,4 13-12 16,0-7 1-16,-3 13 2 15,3 0 0-15,3 4-3 16,1-1 1-16,-1 13 3 16,1-13 1-16,0 6-1 15,-1 4 1-15,-3 9-2 16,0 3 1-16,-3-6-2 15,3 9 0-15,0 10 0 16,7 0 0-16,0-10-1 16,0 13 1-16,3 3-1 15,1-16 0-15,3 10 0 16,4 0 0-16,-1-1-1 16,1-5 1-16,-4 12-1 0,4-13 0 15,-4 10 0-15,0 6 0 16,0-18-1-16,0 8 1 15,-3-5-1-15,-1 2 0 16,4-12 0-16,0 3 1 16,4-2-1-16,0-1 0 15,-1-4 0-15,8 11 0 16,-7-1 0-16,-1-3 1 16,5 0-1-16,6 4 0 0,3-1 0 15,8 0 0-15,0-2 0 16,7-4 1-16,3 3-1 15,8-9 1-15,-1 2 0 16,-6 8 0-16,10 2-1 16,3-12 0-16,4 3 0 15,7 6 1-15,0-6-1 16,4 0 0-16,-11 3-1 16,7-4 1-16,4 5 0 15,-4 2 0-15,3-10 0 16,8 4 0-16,-4 7 0 15,-10-8 0-15,10-8 0 16,0 6 1-16,4-1-1 16,3-5 1-16,4 3 0 15,-8-13 0-15,11 3 1 16,4-6 0-16,4 0-1 16,2 0 1-16,-9 0-1 0,13 6 0 15,-3 0 0-15,7 7 0 16,0-10-2-16,-8-6 0 15,-13-4 0-15,0-2 0 16,-11-4-1-16,-7 1 1 16,-10-4-3-16,-15-3 1 15,-10 3-8-15,-22 4 1 16,-13-7-7-16,-15 9 1 16</inkml:trace>
  <inkml:trace contextRef="#ctx0" brushRef="#br1" timeOffset="15240.55">21280 4145 9 0,'14'-34'4'0,"-7"-13"0"0,-7 37 5 15,-4-2-8-15,-6-1 1 16,-1 1 0-16,-10-7 1 16,-18 3-4-16,-10 0 1 15,-8 4 2-15,-13 2 0 16,-4 4-1-16,3 6 0 15,-3 6-1-15,0 13 0 16,3-6-3-16,1 12 0 16,10 13-1-16,-4 5 1 15,11 11-1-15,8 15 0 16,9-10 0-16,15 7 0 16,14-3 4-1,28-120 0-15,25 211 4 16,28-85 0-16,11-6 2 15,10-16 0-15,4-13 1 16,-7-12 1-16,-8-15-3 16,-6-17 0-16,-8-18-3 15,-6-3 1-15,-8-16-2 16,-6-10 0-16,-15-9-2 16,-10 0 1-16,-15-6-3 15,-10 6 0-15,-14 1-5 16,-7-8 1-16</inkml:trace>
  <inkml:trace contextRef="#ctx0" brushRef="#br1" timeOffset="16863.02">21308 4462 3 0,'-25'-16'1'0,"25"13"5"0,0 3-8 0,-3-6 2 16,-4-1 1-16,-1-2 1 16,5 9 0-16,-4-3-3 15,0-3 1-15,0-1 1 16,0 4 0-16,0 0-1 16,3-6 1-16,-3-1-3 15,4 4 1-15,-5-3-1 16,5-1 0-16</inkml:trace>
  <inkml:trace contextRef="#ctx0" brushRef="#br1" timeOffset="17146.72">21100 4405 26 0,'0'7'13'0,"-4"-7"-18"0,4-7 32 0,0 7-26 15,0 0 1-15,0 0 0 16,0-6 0-16,0 0-4 16,0 0 1-16,-3-7 1 15,-4 4 0-15,-1-4-2 16,1-3 0-16,-3 1-4 15,-1-1 0-15,-3 4-2 16,0-4 0-16</inkml:trace>
  <inkml:trace contextRef="#ctx0" brushRef="#br1" timeOffset="17388.89">20835 4142 13 0,'-3'0'6'0,"-5"-9"2"0,5 2 7 16,3 4-15-16,-4-9 1 15,1 2 0-15,-1 4 1 16,-3 0-3-16,0-1 1 16,0-2 1-16,0 0 0 15,0 2-2-15,-3 1 1 0,2-3-3 16,-2-1 0-16,-1-2-3 15,4-1 1-15</inkml:trace>
  <inkml:trace contextRef="#ctx0" brushRef="#br1" timeOffset="17588.08">20560 3841 21 0,'-7'-13'10'0,"0"10"-11"15,7-3 19-15,-4 0-19 16,1 3 0-16,-1-1-10 16,4-5 0-16</inkml:trace>
  <inkml:trace contextRef="#ctx0" brushRef="#br1" timeOffset="18453.93">21019 4368 8 0,'-8'-22'4'0,"5"-13"1"0,3 26-1 16,-4-7-3-16,1 4 0 0,-4-1 3 15,-4 1 0-15,1-1-4 16,-4 1 0-16,-11-4 2 16,7-3 1-16,-3-6-2 15,0 3 1-15,0-3-4 16,0 6 0-16,3 0-2 15,-3 0 1-15,0 4-1 16,6-1 1-16,1 4 0 16,0-7 1-16,0 3 1 15,0-3 0-15,0 0 2 16,3 4 1-16,1 2-1 16,-1 1 1-16,1-1 1 15,-1 1 0-15,0 2 0 0,1-2 0 16,-1 2-1-1,-3 1 1-15,0-1-1 16,0 1 1-16,0 0-3 0,3-1 1 16,-3-2-2-16,4 2 1 15,-1 1-4-15,4-1 1 16,0-5-3-16,-4 2 1 16</inkml:trace>
  <inkml:trace contextRef="#ctx0" brushRef="#br1" timeOffset="18740.55">20225 3480 8 0,'-4'-9'4'0,"-6"0"-4"16,10 5 5-16,-4 1-6 15,1-3 1-15,-1 3-1 16,1-7 1-16,-1 4 0 16,-3-3 0-16,3 2-1 15,-3-2 1-15,0 0-2 16,4-1 1-16</inkml:trace>
  <inkml:trace contextRef="#ctx0" brushRef="#br1" timeOffset="18951.95">19992 3324 19 0,'-14'6'9'0,"-4"-16"-12"0,15 10 21 16,-4 0-18-16,-4 0 1 15,-3 0-2-15,3 0 1 0,1 0-1 16,-1 0 0-16,1-9-1 16,-5 9 0-16,5-9-2 15,-1-1 0-15,1 1-1 16,-1 3 0-16</inkml:trace>
  <inkml:trace contextRef="#ctx0" brushRef="#br1" timeOffset="19563.34">19371 3349 4 0,'-21'0'2'0,"0"-7"-1"0,17 7 0 16,1-3-2-16,-4 3 1 15,0 0 0-15,-4 0 1 16,0 3-1-16,1 4 0 15,-1-1 0-15,1 3 1 16,-4-6 1-16,3 4 0 16,-3-7-1-16,3 9 1 15,-3-6-1-15,0 4 1 0,0-1-1 16,0 3 0-16,0-3-1 16,0 7 0-16,-1-4 0 15,5 1 0-15,-1-7-1 16,4 3 1-16,0 1-1 15,0-4 0-15,0 0 0 16,0-3 0-16,0 6-1 16,0 0 1-16,-4 4-1 15,1-7 1-15,3 6-1 16,-4 1 1-16,4-7 0 16,0 3 0-16,0-3 0 15,0 0 1-15,0 4 0 16,0 2 1-16,0 0-1 15,-4-5 0-15,-3 8 0 16,3-2 0-16,1-1-1 16,3 0 0-16,0 1 1 15,-4-1 0-15,4-6-1 0,-3 7 1 16</inkml:trace>
  <inkml:trace contextRef="#ctx0" brushRef="#br1" timeOffset="19983.34">18514 3913 20 0,'-18'6'10'0,"15"-3"-11"0,3-3 25 0,0 4-23 16,0-1 1-16,-4 0 0 15,1 0 0-15,-4 0-3 16,-1 3 1-16,-2-2 1 15,-1 2 0-15,1 3-1 16,-4-6 0-16,3 4-1 16,-3-7 1-16,0 3-2 15,3 0 0-15,-6 0-1 16,-1 3 0-16,0 1-2 0,1-1 0 16,3 0-2-16,-1-3 1 15,1 4 0-15,0 2 1 16</inkml:trace>
  <inkml:trace contextRef="#ctx0" brushRef="#br1" timeOffset="20366.4">17604 4045 9 0,'-18'3'4'0,"-3"0"-5"0,17-3 9 16,-3 0-9-16,-3-3 0 15,3 0-4-15,-4 3 1 16</inkml:trace>
  <inkml:trace contextRef="#ctx0" brushRef="#br1" timeOffset="20714.88">17152 4017 11 0,'-14'3'5'0,"0"6"-8"15,10-9 10-15,-3 0-11 16,0 0 1-16,0 0-2 16,-3-3 1-16,-1 3 9 15,11-60-5 1,-14 120-3-16,0-66 1 16</inkml:trace>
  <inkml:trace contextRef="#ctx0" brushRef="#br1" timeOffset="21088.73">16796 4017 34 0,'-7'9'17'0,"7"7"-25"15,0-16 43-15,0 0-35 16,-4 0 0-16,1 0 0 16,-1 0 1-16,1-7-2 15,3 7 0-15,0-3-7 16,0 3 1-16,3-6-3 16,-3-3 1-16</inkml:trace>
  <inkml:trace contextRef="#ctx0" brushRef="#br1" timeOffset="21431.21">17925 3995 31 0,'-4'6'15'0,"1"-6"-10"15,3 0 27-15,0 0-32 16,0 0 1-16,0 0 0 15,0 0 0-15,0 0-3 16,7-3 0-16,3 0-4 16,1-1 0-16,3-2-5 15,0 3 1-15</inkml:trace>
  <inkml:trace contextRef="#ctx0" brushRef="#br1" timeOffset="82590.37">16616 11066 21 0,'10'19'10'0,"5"-32"-3"0,-8 19 11 16,-4 19-18-16,-6 19 1 15,-8 32 0-15,-3 21 0 16,-14 38-2-16,-22 40 0 15,-10 42-2-15,7 46 1 16,-7 26-1-16,4 5 1 16,10 11-1-16,7-8 0 15,8-5 0-15,6-19 1 16,0-7-2-16,4-8 1 0,-4-23-1 16,1-6 0-16</inkml:trace>
  <inkml:trace contextRef="#ctx0" brushRef="#br1" timeOffset="83159.48">16499 11411 19 0,'29'-16'9'0,"-26"32"-8"0,-3-16 18 16,0 0-17-16,4 0 0 16,3-3 4-16,3-4 1 15,4-5-7-15,4-1 0 16,10-6 4-16,8 1 1 0,2-11-1 16,12-5 0-16,24-10-3 15,18 3 1-15,10-12-2 16,-7-7 0-16,11-5 0 15,0 11 1-15,-7 1-2 16,-8 0 1-16,-13 2-1 16,-11 8 1-16,-11 2 0 15,-10 13 0-15,-10 15-1 16,-8 16 0-16,-11 16-1 16,-10 34 1-16,-3 23-2 15,-11 46 0-15,-14 31-1 16,-7 39 1-16,-8 27-2 15,-10 23 0-15,1 15-2 16,-1 6 1-16,10 4-1 16,15-4 0-16</inkml:trace>
  <inkml:trace contextRef="#ctx0" brushRef="#br1" timeOffset="83413.93">17657 14584 8 0,'24'210'4'0,"-3"7"-3"0,-21-177 4 0,0 23-6 0,0 12 1 16,0 7-1-16,4-4 1 15,-1 1 1-15,1-10 1 16,0-10 0-16,-4 1 1 16,0-10 1-16,-4-3 1 15,0 0-1-15,1 0 1 16,-4-3 0-16,0 3 1 0,-4-3-2 16,-6-3 0-16,-5-4-1 15,-9-5 0-15,-12-7-1 16,1-3 1-16,-7-10-3 15,-18-5 0-15,-15-11-7 16,-23-8 1-16,-8-19-3 16,-4-4 0-16</inkml:trace>
  <inkml:trace contextRef="#ctx0" brushRef="#br1" timeOffset="83865.17">16708 11270 21 0,'0'0'10'0,"0"12"2"0,7-12 14 16,0 0-23-16,3 13 0 15,1 6 3-15,-1 15 0 0,1 10-7 16,0 3 0-1,-1 28 4-15,-6 35 1 0,-4 25-2 16,-14 47 0-16,-11 31-3 16,-17 38 1-16,-18 28-4 15,-14 13 1-15,3-10-3 16,15 3 1-16,-1-12-2 16,8-13 0-16,10-18-2 15,7-29 0-15,7-16 0 16,8-5 1-16</inkml:trace>
  <inkml:trace contextRef="#ctx0" brushRef="#br1" timeOffset="84391.27">16556 11458 22 0,'18'3'11'0,"6"10"-10"0,-17-10 22 15,4 0-21-15,3 9 1 0,4 4-1 16,-1 9 1-16,1 0-3 16,3-15 0-16,0-1 4 15,0-3 0-15,1 4-2 16,2-4 1-16,12-19 0 16,13-15 0-16,14-25-2 15,11-4 1-15,8-12-2 16,-5-6 0-16,4 12-1 15,4 1 0-15,-7-1 0 16,-4 3 1-16,-7 7-1 16,-7 6 0-16,-4 13 0 15,-10 12 0-15,-7 15 0 16,-7 20 1-16,-8 15-2 0,-3 32 1 16,-13 46-2-16,-8 14 1 15,-11 52-2-15,-10 22 1 16,-15 45-4-16,-6 30 1 15,-11 26-3-15,-7 3 1 16</inkml:trace>
  <inkml:trace contextRef="#ctx0" brushRef="#br1" timeOffset="84660.13">17537 15117 11 0,'60'195'5'0,"-22"18"-2"0,-27-160 4 15,3 10-2-15,4 9 0 16,3 0 2-16,0 0 1 15,-3-9-9-15,-1-13 1 0,-6-9 5 16,-8-6 1-16,-6-7-3 16,-8 0 0-16,-10-6-1 15,-4-3 0-15,-10-4-3 16,-11 1 1-16,-3 0 0 16,-4-1 0-16,-14-2-1 15,-14-4 1-15,-11-5-1 16,-7-11 1-16,1-8 0 15,-15-7 0-15,-18-10-3 16,4-5 0-16,11-14-6 16,-1-11 1-16</inkml:trace>
  <inkml:trace contextRef="#ctx0" brushRef="#br1" timeOffset="85096.15">16732 11314 19 0,'21'84'9'0,"-21"23"-3"0,4-85 10 0,-4 19-14 16,-4 24 0-16,-3 33 0 15,-3 24 1-15,-11 38-4 16,-1 22 0-16,-9 28 1 15,-5 28 1-15,-13 16-2 16,0 22 0-16,-1 0-1 16,11 3 1-16,1-12 0 15,9-4 0-15,8-18-1 16,4-10 1-16,3-19-3 16,-1-31 0-16,-2-9-2 15,10-26 1-15</inkml:trace>
  <inkml:trace contextRef="#ctx0" brushRef="#br1" timeOffset="85773.86">16404 15958 27 0,'50'72'13'0,"-15"-22"-16"0,-25-37 26 0,8-4-20 15,10-3 1-15,11-6 2 16,10-12 0-16,11-13-8 16,25-10 1-16,21-12 4 15,10-9 0-15,22 5-2 16,10 4 1-16,4 4-3 16,-11 5 0-16,-3 13-1 15,-19 9 1-15,-16 10-1 16,-29 9 1-16,-21 3-3 0,-21 1 1 15,-15-1-2-15,-20 3 1 16,-15 7-3-16,-14 3 0 16,0 12-1-16,1-9 1 15,3-3 1-15,3 3 1 16,0-3 4-16,11-7 0 16,3-6 5-16,8-9 1 15,6-12 1-15,8-14 1 16,-4-21 1-16,7-28 0 15,11-32-2-15,3-31 0 16,-7-28-1-16,0-29 0 16,-14-28-2-16,-3-12 1 0,-11-19-3 15,-4-10 0-15,-3-15-1 16,0 3 1-16,0-19-1 16,3-12 0-16,1 2 0 15,-8 7 0-15,-6 22 0 16,-8 16 0-16,-7 9-6 15,14 75 1-15,-24-50-6 16,-11 19 0-16</inkml:trace>
  <inkml:trace contextRef="#ctx0" brushRef="#br1" timeOffset="-119649.91">16309 10853 28 0,'28'22'14'0,"0"-10"-8"0,-21-9 14 0,0 0-20 16,1 1 1-16,2 8 3 15,-3 10 0-15,-3 16-4 16,-4 18 1-16,-11 19 1 16,-10 26 1-16,3 30-1 15,-6 29 0-15,-5 41-2 16,-6 28 0-16,3 28-1 16,4 16 1-16,7 0 0 15,7 12 1-15,7-18 1 16,0-17 0-16,3-24 0 15,-3-19 1-15,0-28-1 16,-3-29 1-16,2-15-3 16,1-19 1-16,0-15-4 15,4-26 1-15,-1-19-4 16,4-21 1-16,4-29-6 0,6-22 0 16,15-27 0-16,0-33 0 15</inkml:trace>
  <inkml:trace contextRef="#ctx0" brushRef="#br1" timeOffset="-118868.68">16235 11198 27 0,'7'9'13'0,"14"-3"-14"0,-14-6 24 0,0 0-19 15,7 0 0-15,7 0 1 16,11-3 0-16,7-3-7 16,17 0 0-16,15-7 5 15,7 0 0-15,24 1-3 16,21-1 0-16,11 4-1 15,18-7 1-15,10-12-1 16,-6-10 1-16,2-9-2 16,1-6 1-16,0-3 0 15,-18-1 1-15,-7-2-1 16,-7-1 0-16,-11 10 0 0,-10 0 1 16,-14 3 0-16,-11 6 0 15,-10 10-1-15,-11 15 1 16,-7 22-2-16,-8 7 1 15,-2 21-1-15,-15 23 0 16,-7 30-3 0,-14 39 0-16,-10 21-2 0,-8 23 0 15,-10 8-1-15,-7 26 1 16,-4 13 1-16,7 2 0 16,18 10 2-1,4 9 1 1,13 16 4-16,11 0 0 15,15 0 4 1,-1-22 1 31,4-12 1-47,10-16 0 0,-3-13-1 16,-11-22 1-1,-6-3-3-15,-15-12 1 31,-11 0-4-31,-10-13 1 16,-7 6-2-16,-7-6 1 0,-7-3-2 0,7-19 1 0,-8 4-1 0,1-4 1 0,0-6 0 0,-4-13 1 16,-7-12 0-16,-10-10 1 0,-15-5 0 0,-13-14 1 0,-8-9 0 0,-24-9 0 0,-36-16-1 15,-7-3 0-15,-27-19-3 16,-23-25 1-16,-34-25-10 16,-25-31 1 30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2-10T19:31:48.97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54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12-10T19:32:27.533"/>
    </inkml:context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4036 4543 28 0,'10'54'14'0,"-17"18"-12"16,7-50 14-16,-3 9-15 16,3-3 1-16,0 13-2 15,-7-10 1-15,3-2-4 16,4-4 1-16,0-10-5 15,0-5 0-15</inkml:trace>
  <inkml:trace contextRef="#ctx0" brushRef="#br0" timeOffset="516.89">4434 4499 53 0,'43'-34'26'0,"-11"-10"-30"0,-25 41 52 15,0-3-47-15,-14-7 0 16,0-3 0-16,-8-2 1 16,-13-1-3-16,-4 3 1 15,-17 10 0-15,0 3 1 16,-4 3-3-16,-11 22 1 15,1 0-2-15,-4 15 1 0,3 13-1 16,4 23 0-16,11 18 1 16,14 15 0-16,20 4 1 15,8 3 0 1,14-10 1-16,15-12 0 0,9-22 2 16,19-16 0-16,10-21 1 15,17-23 1 32,1-18 1-47,7-23 0 31,-1-21-1 16,-3-10 1-47,-21-12-2 16,-10-16 1 15,-18 7-5-31,-11-1 0 16,-21-3-7-16,-14 16 1 0,-15 0-9 15,-16 0 0-15,-15 9-2 0,0 10 0 0</inkml:trace>
  <inkml:trace contextRef="#ctx0" brushRef="#br0" timeOffset="1636.94">4085 10978 46 0,'0'-6'23'0,"0"-10"-14"0,4 10 24 16,3 0-30-16,3-4 1 16,8 4 2-16,3-4 1 15,7 1-9-15,4 0 0 0,7-1 6 16,-7-2 1-16,-1 5-4 16,-2 1 1-16,-8 6-3 15,-4 6 1-15,-6 4-1 16,-11 6 0-16,-11 9-2 15,-10 3 0-15,-3 6 0 16,-1 4 0 0,-3-4 1-16,7 1 0 0,3-4 1 15,7-2 0 1,4-4 3-16,7-10 0 0,7-5 1 16,11-7 0-1,3-3-1-15,0-6 1 0,7-4-4 16,-6-2 1-16,-5 2-11 15,4 1 0-15,-10 3-6 16,10 2 0-16</inkml:trace>
  <inkml:trace contextRef="#ctx0" brushRef="#br0" timeOffset="2204.41">4703 10925 44 0,'21'-16'22'0,"21"-31"-18"0,-35 28 35 16,4-6-34-16,-11 0 0 0,0-6 1 16,0-4 1-16,-11-2-9 15,1 2 0-15,-22 10 6 16,-14 3 0-16,-7 6-4 15,-18 7 1-15,-6 12-3 16,-1 10 1-16,-14 12-4 16,4 3 1-1,-3 16-3-15,2 12 0 0,22 20 1 110,14 14 0-48,22 8 2-62,24 2 0 0,14 0 4 31,17-9 0-31,22-15 6 16,7-20 0-16,35-25 2 0,11-18 1 0,14-26-1 0,14-24 0 16,0-10-3-16,-18-16 0 0,-13 3-7 0,-19-5 1 15,-17 2-16-15,-28-3 0 47,-14 6-2-31,-11 17 1-16</inkml:trace>
  <inkml:trace contextRef="#ctx0" brushRef="#br0" timeOffset="3334.55">5472 4368 44 0,'7'9'22'0,"3"10"-14"0,1-10 22 16,-11 13-32-16,3 7 1 15,4 5-1-15,-7 13 1 16,-7 6 1-16,4 16 1 16,3 7-3-16,-7 8 1 15,3-8-1-15,4-7 0 16,-10-16-6-16,10-9 1 16,-7-19-5-16,14-19 1 15</inkml:trace>
  <inkml:trace contextRef="#ctx0" brushRef="#br0" timeOffset="3679.37">5401 4427 33 0,'21'10'16'0,"7"-1"-11"16,-21-9 27-16,4 0-28 15,0 0 1-15,3 0 2 16,3 0 0-16,5 0-8 16,6 0 0-16,4 0 7 15,10 3 1-15,4 4-2 16,3 5 1-16,1 1-1 0,9 5 0 16,-9 1-2-16,-11 6 0 15,-8 7-3-15,-20 15 1 16,-15 6-3-16,-3 13 0 15,-24 6-2-15,-5 0 0 16,-6 0-4-16,-7 0 0 16,-1-6-4-16,11-19 0 15,-3-3-5-15,0-9 1 16</inkml:trace>
  <inkml:trace contextRef="#ctx0" brushRef="#br0" timeOffset="4074.11">6237 4885 36 0,'14'0'18'15,"0"-9"-13"-15,-14 9 29 0,4-6-33 16,-4 6 1-16,0-7 0 15,-4 4 1-15,-3 0-5 16,-7 3 1-16,-3 6 2 16,-15 4 0-16,4 2-3 15,-4 7 0-15,4 3-2 16,-8 6 1-16,12 10-2 0,-1 3 0 16,11 12 0-1,7-6 0-15,7-3 3 0,10-19 1 16,8-6 3-16,10-16 0 15,0-19 4-15,4-6 1 16,-4-12 0-16,-3-4 0 16,-7 7-3-16,-4-10 0 15,-7 0-11-15,0 4 1 16,-18-4-8-16,8 0 1 16</inkml:trace>
  <inkml:trace contextRef="#ctx0" brushRef="#br0" timeOffset="4713.68">6396 5036 52 0,'0'6'26'0,"14"-15"-28"15,-3 2 48-15,3-2-44 16,7-1 0-16,-4 1 1 16,8-7 0-16,-4-2-5 15,-3-1 1-15,0-3 2 16,-8 0 0-16,-10 0-3 16,-7-3 1-16,-3 9-3 15,-8 7 0-15,-3-1-1 0,0 13 0 16,-1 13 0-16,5 9 0 15,3 13 2-15,-4 6 0 16,11-3 1-16,7 6 1 16,7 0 1-16,11-3 0 15,-4-16-1-15,10-3 0 16,8-22-4-16,4-6 1 16,2-7-6-16,8-12 1 15,-7-9-3-15,3 0 1 0,-3-16 4 31,-109-3 7-31,179 21 3 16,-77-37 0-16,-4 16 7 16,-14 16 1-16,-3 12 2 15,-4 16 0-15,-7 12-8 16,-7 3 1-16,-4 7-5 16,-3 12 0-16,-7-6-4 15,0 3 0-15,3-6-1 16,7-3 1-16,1-4 4 15,10 1 0-15,10-1 3 16,12-2 1-16,2-1 2 16,1 1 1-16,3-1-1 15,4 3 1-15,-7 1-6 16,-11 6 1-16,-14 3-7 16,-7 9 0-16,-15 7-13 0,-23-1 1 15</inkml:trace>
  <inkml:trace contextRef="#ctx0" brushRef="#br0" timeOffset="5361.39">8502 4631 55 0,'11'28'27'0,"20"-6"-21"16,-17-15 41-16,15-1-44 0,13-3 0 15,7 0 1-15,11-9 1 16,7 0-6-16,-7-4 0 16,-7 4 3-16,-10 3 0 15,-12 3-2-15,-6 3 0 16,-14 9-4-16,-11 7 1 16,-11 6-2-16,-10 10 0 15,-11 6-1-15,-3-7 0 0,-11 7 0 16,0 3 1-16,4 0 2 15,3-4 1-15,7-5 1 16,4 6 1-16,10 0 2 16,11-10 1-16,11 0 0 15,10-6 0-15,14-3 0 16,0-9 0-16,4-7-3 16,7-6 1-16,0-3-10 15,3-3 0-15,-7-16-7 16,-10-3 1-16</inkml:trace>
  <inkml:trace contextRef="#ctx0" brushRef="#br0" timeOffset="5574.06">8622 5039 56 0,'3'12'28'0,"29"7"-34"0,-18-19 50 16,11 3-43-16,3 0 1 16,7 1-3-16,11-1 0 15,0-3-5-15,0-3 0 16,0-7-9-16,-11 1 0 16</inkml:trace>
  <inkml:trace contextRef="#ctx0" brushRef="#br0" timeOffset="5929.85">9190 5039 46 0,'35'31'23'0,"36"-40"-17"0,-54-4 33 16,15-6-39-1,-4-3 0-15,-7 1-1 16,-3 2 1-16,-14-3-1 16,-8-3 1-16,-6 6-2 15,-5 0 0-15,-6 3-1 16,0 10 0-16,-4 6 0 16,4 13 0-16,0 5 1 15,7 1 0-15,-4 6 1 16,11 7 1-16,4 2 1 15,10-6 0-15,7 13 0 0,7-13 0 16,7 1-1-16,4-7 1 16,3-7-4-16,8-12 0 15,-5-6-9-15,-6-6 0 16</inkml:trace>
  <inkml:trace contextRef="#ctx0" brushRef="#br0" timeOffset="6427.81">9610 5042 43 0,'10'22'21'0,"1"-13"-14"0,-8-12 32 0,1-3-39 15,3-7 0-15,0 1 0 16,-7 2 1-16,0 1-2 16,0-4 1-16,0-8 0 15,0 5 0-15,0 0 0 16,4 7 1-16,-1-10-1 15,4 3 1-15,11 7 0 16,10-7 0-16,7 7-3 16,4 3 1-16,3-1-3 15,1 1 1-15,3 3-3 16,-8 0 1-16,1 0-2 16,-7 3 1-16,-4 0 2 15,-7 0 0-15,-7-4 2 16,-3-2 0-16,-4 6 2 0,-3 0 1 15,-4 0 2 1,-7-6 1-16,-4 12-1 0,-7 0 0 16,-3 10-1-16,-4 9 1 15,1 0-4-15,3 10 1 16,-1-1-6-16,5 4 1 16,3 6-2-16,7-7 1 15,3-2 2-15,8-7 0 16,6-18 8-16,11-14 0 15,8-8 5-15,2-16 1 0,-2-7 1 16,-8 4 1-16,-7-13-6 16,-7 6 0-16,-11 4-19 15,-6-10 0-15</inkml:trace>
  <inkml:trace contextRef="#ctx0" brushRef="#br0" timeOffset="7012.51">11850 4082 47 0,'-21'19'23'0,"-4"31"-15"0,18-34 30 15,3 12-37-15,1 13 0 0,3 6 2 16,0 13 0-16,0-1-3 16,3 7 0-16,1 0 2 15,-1-16 0-15,1-3-1 16,-1-9 1-16,-3-10-2 16,-3-3 0-16,-4-9-1 15,-11-7 0-15,-3-6-1 16,-11-3 1-16,-3-6-2 15,-7 3 1-15,-1-3-2 16,-2-1 0-16,-1 7 0 16,7 4 1-16,4 8 0 15,3 4 1-15,11 9 1 16,7-3 1-16,7 3 2 16,3 9 0-16,18-9 1 15,18-3 0-15,7 0-1 16,7-3 1-16,6 0-6 15,5-3 1-15,-4-7-12 16,-7-9 0-16</inkml:trace>
  <inkml:trace contextRef="#ctx0" brushRef="#br0" timeOffset="7211.17">12114 4885 46 0,'7'47'23'0,"-3"-9"-21"0,-4-32 32 16,0 4-35-16,-4-1 1 15,1 3-2-15,-1-8 1 0,4 2-4 16,-3-6 0-16,-4-10-8 16,-7-2 1-16</inkml:trace>
  <inkml:trace contextRef="#ctx0" brushRef="#br0" timeOffset="7434.75">11892 4590 31 0,'7'16'15'0,"11"-6"-1"16,-11-4 19-16,3 3-31 15,1 1 1-15,3-1 1 16,0 0 0-16,4 1-6 15,3-7 1-15,0 6 1 16,0 1 0-16,1-4-5 0,-1 0 1 16,0-3-8-16,-3-3 0 15,-1 0-2-15,-3-3 1 16</inkml:trace>
  <inkml:trace contextRef="#ctx0" brushRef="#br0" timeOffset="7642.54">12256 4775 22 0,'7'38'11'0,"14"9"-4"0,-14-34 19 0,3-1-21 0,1 7 0 0,0-3 6 0,-1-4 0 0,1 1-12 16,-1-4 0-1,1 1 8-15,-1-4 1 0,-2-3-3 16,-1-3 1-16,0 0-4 16,0-13 0-16,7-2-2 15,-7-10 1-15,3 0-3 16,5 0 1-16,-1-1-5 15,0 4 0-15,0 4-10 16,-4-7 0-16</inkml:trace>
  <inkml:trace contextRef="#ctx0" brushRef="#br0" timeOffset="7841.82">12637 4873 58 0,'14'47'29'0,"-11"0"-38"16,-3-44 48-16,0 0-42 15,0 0 0-15,0-3-10 0,0 0 0 16,0-9 7-16,-3-4 0 16,-4-6-9-16,0-6 1 15</inkml:trace>
  <inkml:trace contextRef="#ctx0" brushRef="#br0" timeOffset="8228.33">12651 4622 25 0,'17'12'12'0,"22"23"-8"16,-25-32 22-16,0 6-23 0,7-2 1 0,4-1 1 16,3-3 1-16,1 0-8 15,-1-3 0-15,-7 3 5 16,-3-3 0-16,3 0-2 15,-7 3 1-15,-4 4-2 16,1-7 1-16,-7 9-1 16,-4-6 0-16,-4 10-1 15,1-1 0-15,-5 7-3 16,1-3 1-16,0-4 0 16,4 1 0-16,-1-4 1 15,4 1 1-15,4 2 3 16,3 4 0-1,0-3 3-15,0 2 0 0,0 1 0 16,0 0 0-16,-3-4-2 16,-4 7 1-16,0 3-3 15,-4 3 0-15,-3 3-2 0,-4-3 1 16,1 0-4-16,-1-9 0 16,1-3-7-16,-4-4 0 15,0-6-2-15,6-12 0 16</inkml:trace>
  <inkml:trace contextRef="#ctx0" brushRef="#br0" timeOffset="8451.23">13247 4741 44 0,'14'47'22'0,"-11"3"-29"0,-3-37 44 0,0 9-38 15,0-4 1-15,-3 4-1 16,-1-3 1-16,1 3-3 16,-1-12 1-16,1-1-9 15,-1-9 0-15,-6 0-1 16,6-16 1-16</inkml:trace>
  <inkml:trace contextRef="#ctx0" brushRef="#br0" timeOffset="8637.01">13169 4641 28 0,'32'34'14'0,"0"16"-11"0,-22-40 25 0,1-1-28 0,3 0 0 0,0 1-4 0,4-4 1 0,3 0-4 0,0-2 0 0,0-4-2 0,0-4 0 0</inkml:trace>
  <inkml:trace contextRef="#ctx0" brushRef="#br0" timeOffset="8840.17">13585 4713 28 0,'15'-7'14'0,"2"14"-9"0,-10-7 27 0,0 0-30 0,0 3 1 16,-7 3-1-16,-3 0 1 0,-4 1-5 16,-7 5 1-16,-4 4 1 15,0-4 1-15,1 4-4 16,-1 9 0-16,-3 3-1 15,3 4 1-15,4-13-2 16,4-1 0 0,17-2 1-1,3-7 0-15,8-9-3 16,0-6 1-16,-4 0-1 16,0-19 0-16</inkml:trace>
  <inkml:trace contextRef="#ctx0" brushRef="#br0" timeOffset="9211.71">13716 4970 24 0,'11'25'12'0,"3"-34"-12"0,-14 9 23 0,3-4-21 0,1-5 0 0,3-4 0 0,0-2 1 16,3-10-4-16,1 0 1 15,0-4 2-15,-1 1 1 16,4 0 0-16,0 3 0 16,4 0 0-16,0 3 0 15,6 9-1-15,1 10 1 16,3 13-1-16,1 8 0 16,-1 7-1 30,7 10 0-46,4 3-1 0,3-10 1 16,1 0-1-16,-5-3 1 47,1-9-4-47,-7-7 1 16,-4-9-10-16,-7 0 1 0,-10-25-1 31,3 6 0-31</inkml:trace>
  <inkml:trace contextRef="#ctx0" brushRef="#br0" timeOffset="10075.08">16813 4688 46 0,'0'3'23'0,"-3"3"-28"0,3-6 47 0,-7-3-42 16,-7 0 0-16,-4 3 0 16,-7 0 0-16,-6 9 0 15,-1 7 0-15,0 6-2 16,4 15 0-16,3-5-1 15,8 5 1-15,2-5-1 16,8-1 0-16,7-3 0 16,7-6 0-16,4-6 3 15,7-10 0-15,3-6 1 16,0-3 0-16,0-9 0 0,0-7 0 16,-3-6-1-1,0 6 1-15,-4-3-5 16,0 9 0-16,0 4-2 15,0 6 1-15,-3 9 0 0,-1 10 0 16,1 9 1-16,-1 0 1 16,1 3 5-16,3 0 1 31,4 7 2-15,3-13 0-1,7 3 2 1,7-6 1-1,1-4 0-15,6-5 0 0,11-13-1 0,7-19 1 0,-4-16-1 0,1-21 0 0,-1-20-3 0,-6-15 1 0,-19-16-3 16,-13-3 1-16,-7-12-2 16,-11 0 1-16,-7 12-2 15,-1 9 0-15,-6 13-2 16,-7 22 1 0,-3 25-2 30,-5 35 0-30,-6 15-1-16,0 26 1 16,3 30-2-16,7 29 0 15,11 25 2-15,14 22 0 0,14 13 1 0,11-7 1 0,3-28-1 0,0-22 1 16,1-19-4-16,-5-24 0 0,1-17-8 0,0-15 0 0,-4-13-1 16,-3-12 1-16</inkml:trace>
  <inkml:trace contextRef="#ctx0" brushRef="#br0" timeOffset="10467.5">17519 4819 14 0,'18'-25'7'0,"-4"25"7"0,-7 7 9 0,3 8-19 0,1 13 0 0,-4 1 4 0,0-1 0 0,0 0-10 0,-3-3 1 0,-1-3 7 0,1-3 0 16,-1-7-2-16,1-2 0 15,3-10-1-15,0 0 0 0,0 0-1 16,3-10 0-16,1 10-2 15,3 0 1-15,0 0-1 16,4 0 1-16,0 4-2 16,-4 2 1-16,3 3-1 15,-3 4 1-15,4-1-1 16,0 7 0 15,-1-9 0-31,1-1 1 16,3-3-1-16,-3-6 1 47,3-6 0-47,0-7 0 15,4-2-1-15,-4-13 1 16,-3-4-1 31,-4-2 1-47,0-4-4 0,0 4 1 0,0-1-10 0,-3-6 0 0</inkml:trace>
  <inkml:trace contextRef="#ctx0" brushRef="#br0" timeOffset="10857.16">18454 4901 49 0,'17'19'24'0,"-6"-26"-22"0,-11 7 40 16,0 0-41-16,0 0 1 16,0-6 0-16,0 0 0 15,-3-4-3-15,-8 4 0 16,-7 3 2-16,-10 3 0 0,0 3-4 15,-4 3 1-15,0 4-2 16,4 2 1-16,0 4-1 16,7 0 0-16,7-4-1 15,3 4 0-15,4 0 1 16,7 2 0-16,7-8 1 16,7-1 0-16,4-2 1 15,3-4 0-15,0-3 2 16,4-3 0-16,-4-4 2 15,-3 1 0 1,-1 3 0-16,1 3 0 47,-4 3-1-47,-3 6 1 31,3 7-1-31,-4 9 0 16,1-9-1-16,-4-4 0 15,4 4-6-15,-1-6 1 0,4-10-6 0,0-16 0 0</inkml:trace>
  <inkml:trace contextRef="#ctx0" brushRef="#br0" timeOffset="11951.98">19008 4791 48 0,'-7'41'24'0,"-18"-10"-33"0,11-9 45 0,-11 10-35 15,-17 15 0-15,-8 18-1 16,-6 20 0-16,0 9-2 16,3 0 0-16,14-12-2 15,7-16 1 1,7-19-8-16,15-22 0 0,6-19-1 16,8-28 0-16</inkml:trace>
  <inkml:trace contextRef="#ctx0" brushRef="#br0" timeOffset="12202.65">18598 4785 28 0,'25'44'14'0,"3"59"-13"0,-21-78 24 0,-3 13-28 0,-1 3 0 15,1 6-8-15,3-6 0 16,0-10 9-16,4-22 1 15</inkml:trace>
  <inkml:trace contextRef="#ctx0" brushRef="#br0" timeOffset="12479.66">19230 4725 34 0,'60'-9'17'0,"-18"-1"-10"0,-31 10 34 0,3 0-37 0,0 7 0 0,-3-4 0 15,-8 3 1-15,-10 0-8 16,-7 4 1-16,-7-1 4 16,-11 7 0-16,-7 0-3 15,-3-1 0-15,3 4-2 16,7-3 1-16,4 3 1 16,7-4 0-16,7-2 1 15,10 2 1-15,11-2 1 16,15 3 1-16,6-4 0 15,0 1 1 110,0 6-2-125,-3 3 0 0,-11 9-5 0,-14-6 0 0,-11 13-13 0,-13-16 1 0,-15 0-1 0,4-19 1 0</inkml:trace>
  <inkml:trace contextRef="#ctx0" brushRef="#br0" timeOffset="13207.48">20761 4998 54 0,'-21'13'27'0,"7"27"-31"0,10-21 57 0,1-6-50 16,-1 2 1-16,4 4 1 0,0 3 1 15,4 0-8-15,3-3 1 16,3-7 4-16,8-8 0 16,7-8-2-16,3-2 1 15,0-3-2-15,0-13 1 16,1-6-2-16,-1-7 1 15,3 7-1-15,-6-3 1 16,-4 5-2 0,-3 1 1-16,-4 10-2 0,-3 8 0 0,-1 14 0 15,-3 5 0 17,0 7-1 14,-3 0 0-30,3 3 1-16,-4 0 1 16,5-7 0-16,-1-5 0 0,0-7 1 0,3-6 0 0,1-7 0 0,3-2 1 0,0-7 0 0,0 7 0 15,-3-14 0-15,-1 5 0 0,1-1-1 0,-4 3 1 0,0 0 0 16,0 10 0-16,4-1-1 16,-1 7 1-16,4 3-1 15,0 6 1-15,1 7 0 16,2-1 0-16,1 1 0 15,-1 6 0-15,1 6 0 16,-4 6 0-16,-3-3 0 16,-1 1 1-16,-3-1-3 0,4-9 1 15,0-4-5-15,-4-5 0 16,3-4-8 0,4-9 0-16</inkml:trace>
  <inkml:trace contextRef="#ctx0" brushRef="#br0" timeOffset="13902.92">21562 5086 45 0,'17'44'22'0,"8"-22"-12"0,-18-22 35 0,4 0-43 16,3 0 0-16,4-3 1 15,-1-7 1-15,1-2-5 16,-1-7 0-16,-2 0 2 15,-1 0 1-15,-7-6-2 16,0 0 1-16,-7 0-2 16,-7 3 0-16,0 3 0 15,-4 10 0-15,-3 9-1 16,0 9 0-16,0 1 0 16,0 15 1-16,3 6-1 15,4-3 1-15,7 10 0 16,4 0 0-16,3-10-1 15,7 0 1 17,3-6-4-32,4-3 0 0,4-7-6 31,7-2 0-31,3-13-4 31,4-7 0-15,3-6 2-16,-10-31 13 0,7 47 0 15,17-40 1-15,-10 8 7 0,-11 7 1 0,-10 0 3 0,-7 9 1 0,-11 7-6 0,-7 0 0 16,-11 5-3-16,-6 4 0 16,-5 4-2-1,1 8 1-15,-3 7-2 0,-1 9 1 16,0-12-2-16,4 6 0 0,7 3-1 16,3-3 1-16,4-6-1 15,7-1 1-15,11-12-1 16,-1 0 1-16,5-3-1 15,-1-3 1-15,3-6 0 16,1 6 0 15,0-3 0-31,-1-1 0 16,1-2 0-16,0-1 0 0,-4 4 0 0,0 3 0 0,0 6 0 16,0-3 1-16,-3 10-1 15,-1 5 1-15,1 10-3 16,3-6 1-16,0 3-4 15,0 0 1-15,0-6-10 16,0-7 0-16,-3-6 0 16,-8-3 0-16</inkml:trace>
  <inkml:trace contextRef="#ctx0" brushRef="#br0" timeOffset="14233.26">22454 5186 36 0,'7'38'18'0,"-7"-16"-23"16,0-19 35-16,0-3-30 0,-3 0 0 0,-1-3 2 0,1-3 1 0,-1-4-1 0,-3-2 0 0,7-4 2 16,0 3 1-16,7 1 0 15,0-4 0-15,7 0-2 16,4 4 1-16,3-4-3 15,4 1 1-15,7-1-1 16,3 0 0 15,4 7-1-31,3-7 1 0,0 16 0 0,-6 6 0 16,3 13-1-16,-4-6 0 0,0-1-1 16,4 4 0-16,-7-3-6 15,3-10 1-15,-7-6-9 16,-7-13 0-16</inkml:trace>
  <inkml:trace contextRef="#ctx0" brushRef="#br0" timeOffset="14927.87">25255 4989 56 0,'0'-3'28'0,"-24"-13"-30"0,13 13 48 0,-7-10-46 16,-3 7 1-16,-7 3-1 16,-7 6 1-16,-4 3-2 15,-7 0 0-15,4 10-1 16,-4 9 1-16,7 7-2 15,7-4 1-15,8 3 0 16,6 4 0-16,11-4 0 16,7 0 0-16,14-6 2 15,11-9 0-15,7-3 0 16,3-10 0-16,0-6 0 16,-7-10 0-16,1-6-1 31,-5 4 1-16,-3-4-1 64,1-9 1-48,-5 3 0-16,1 3 0-15,-1 3 0 32,1 6 1-17,3 13-1-15,-3 10 1 0,0 2 0 0,-1 20 1 16,1 2 0-16,-1 4 0 0,1-7-1 0,3-3 0 0,4-3-2 0,3-3 0 0,0-9-8 16,-3-7 0-16,-7-9-7 0,-4-10 1 0</inkml:trace>
  <inkml:trace contextRef="#ctx0" brushRef="#br0" timeOffset="16391.79">28088 5378 48 0,'4'3'24'0,"6"-47"-17"0,1 22 38 0,-1-16-44 15,12-25 1-15,2-12 0 16,8-19 1-16,3-6-4 15,4-13 1-15,-7-16 1 32,3 7 1-32,0-3-2 0,1 9 1 0,-8 15-1 15,0 17 1-15,-7 21 0 16,-7 13 0-16,-3 25-2 16,-4 15 1-16,-7 23-2 0,0-4 0 15,-7 44-1 1,0 23 0-16,-4 24-1 31,4 7 0-15,0 9 1-16,-3 0 1 0,3-13-1 62,-4-9 0-62,8-15-2 0,-1-23 0 16,0-12-5 15,4-10 1-31,0-18-5 0,-10-10 1 16</inkml:trace>
  <inkml:trace contextRef="#ctx0" brushRef="#br0" timeOffset="16571.39">28099 4851 35 0,'10'34'17'0,"8"-12"-8"0,-11-22 29 0,0 0-34 0,7-3 0 0,4-6 2 0,7-4 1 0,6 4-9 16,5-4 0-16,9-3 4 15,8 1 0-15,0-1-6 16,0-3 0-16,-10 0-11 16,-8-9 1-16,-3-3-1 15,-1 6 0-15</inkml:trace>
  <inkml:trace contextRef="#ctx0" brushRef="#br0" timeOffset="16931.09">28882 3894 40 0,'7'16'20'0,"7"-7"-14"0,-7-6 39 0,4-3-44 0,-4 0 1 16,10-6 1-16,15 0 1 0,7-3-4 15,3 2 1-15,4-5 2 16,4-4 0-16,-1 0-1 16,-3 4 0-16,-7 2-1 15,-8 7 1-15,-9 6-3 16,-8 1 1-16,-11 11-1 16,-6 10 0-16,-8 13 0 15,-10-10 0 16,-7 19 0-31,-1 10 0 16,-6 5 0-16,0 7 0 0,3-12-3 47,4 2 1-47,3-2-7 0,4-7 0 16,0-9-6-16,10 3 0 0</inkml:trace>
  <inkml:trace contextRef="#ctx0" brushRef="#br0" timeOffset="17100.34">28945 5127 64 0,'7'28'32'0,"-7"-28"-43"0,0 0 62 0,4-3-61 0,3 3 1 15,-7 0-25-15,-14-3 1 16</inkml:trace>
  <inkml:trace contextRef="#ctx0" brushRef="#br0" timeOffset="21050.04">5052 7855 44 0,'0'-3'22'0,"39"-22"-11"16,-25 12 22-16,7 0-31 15,-3 4 1-15,17-25 2 16,0-10 0-16,11-3-6 15,-4-10 0-15,4-6 3 16,-4-6 1-16,-3 1-2 16,-14-1 0-16,0 6-2 15,-4 13 0-15,-7 12-2 16,-3 7 1-16,3 9-3 0,-14 12 1 16,0 17-1-16,0 11 0 15,0 14 1-15,0 8 1 16,3 20 1-16,8 9 0 15,10 9 4-15,14-2 0 16,4-10 2-16,0-13 1 16,14-15 2-16,10-17 0 15,-3-14 1-15,4-23 0 16,-15-12-2-16,0-16 0 16,-6-6-2-16,-4-16 1 0,-18-12-4 15,-4-4 1-15,-6 0-4 16,-11 1 1-16,-7 6-4 15,0 15 0-15,-4 16-5 16,1 13 1-16,-1 12-8 16,1 19 0-16,-8 3-1 15,7 19 0-15</inkml:trace>
  <inkml:trace contextRef="#ctx0" brushRef="#br0" timeOffset="21382.35">6565 7629 52 0,'32'3'26'0,"-25"-12"-33"16,-3 2 52-16,-4 1-45 16,0-3 1-16,-4-7 0 15,-3 4 1-15,-7-4-3 0,-4-3 0 16,-6 7 2-16,-1 2 0 15,-7 13-2-15,4 7 0 16,7 8-3-16,-8 8 1 16,8 8-1-16,0 1 0 15,11-4 0-15,6-3 1 16,8-6 3-16,3-9 0 0,10-7 4 16,11-16 0-1,-6-8 0-15,6-4 1 16,-11-6-3-16,5-4 0 0,-1-2-16 15,-11-7 1-15</inkml:trace>
  <inkml:trace contextRef="#ctx0" brushRef="#br0" timeOffset="21681.79">6943 7770 59 0,'0'19'29'0,"3"-16"-27"0,-3-3 44 16,7 0-50-16,-7-6 1 16,11 0-29-16,-11-13 1 15,0 0 31-15,0-3 1 16</inkml:trace>
  <inkml:trace contextRef="#ctx0" brushRef="#br0" timeOffset="24112.87">9042 7532 53 0,'0'53'26'0,"3"-22"-16"0,1-27 26 16,-4-1-35-16,0-3 1 15,0-7 1-15,0-2 1 16,3-10-4-16,1-6 0 15,-1-3 2-15,4-3 1 16,0 2-1-16,1-2 0 0,6-3-1 16,-7 2 1-16,0 4-2 15,7 0 1-15,7 6-1 16,0 3 1-16,4 3-2 16,3 4 0-16,-3 2-6 15,-4 7 0-15,0 6-12 16,-3 7 1-16</inkml:trace>
  <inkml:trace contextRef="#ctx0" brushRef="#br0" timeOffset="24457.18">9800 7083 46 0,'4'13'23'0,"-11"-22"-16"0,7 9 29 15,-4-7-35-15,-6 7 1 16,-1 0 0-16,-7 10 1 16,1 5-4-16,-4 7 1 15,-4 7 2-15,-3 5 0 16,-1 7 0-16,5 6 1 15,6 6-1-15,7 4 0 16,8 5-1-16,10-5 0 0,7-7-2 16,4-16 0-1,6-15-4-15,5-9 0 0,6-14-7 16,7-8 0-16,4-7-5 16,0-9 0-16</inkml:trace>
  <inkml:trace contextRef="#ctx0" brushRef="#br0" timeOffset="24670.19">10171 7196 59 0,'10'7'29'0,"-10"24"-37"0,-3-22 57 0,-4 10-50 16,-4 3 1-16,-14 0 0 15,-6 6 1-15,-1 7-1 16,-3 2 1-16,-4 7-1 15,7-3 1-15,4 3-2 16,10-10 0-16,-3-5-6 0,14-17 0 16,3-15-10-16,11-13 1 15</inkml:trace>
  <inkml:trace contextRef="#ctx0" brushRef="#br0" timeOffset="24865.6">9843 7203 39 0,'3'-10'19'0,"22"32"-6"0,-18-9 25 16,3 12-34-16,1 0 0 16,7 9 2-16,-1 4 1 15,1 0-9-15,3-1 0 16,4 4 5-16,3-10 1 0,0 1-4 16,0-4 1-16,-3-6-6 15,-4-10 0-15,-3-8-12 16,-4-14 0-16</inkml:trace>
  <inkml:trace contextRef="#ctx0" brushRef="#br0" timeOffset="25119.44">10231 6977 55 0,'-4'28'27'0,"15"10"-24"16,-4-26 41-16,7 10-41 15,7 6 1-15,4 13 2 16,6 6 0-16,-2 0-9 0,-5 0 1 16,1 7 4-16,-14 2 0 15,-8 7-8-15,-10 3 1 16,-14-10-14-16,-4-9 0 15</inkml:trace>
  <inkml:trace contextRef="#ctx0" brushRef="#br0" timeOffset="25588.4">10933 7268 63 0,'-4'16'31'0,"8"-3"-28"0,-1-10 49 15,4 0-50-15,4-3 0 16,-1 0 1-16,8-3 1 16,14-4-6-16,14-2 0 15,10 0-2-15,-10 2 0 0,3 1-10 16,-6 3 1-16,-8 0-7 16,-14 3 0-16</inkml:trace>
  <inkml:trace contextRef="#ctx0" brushRef="#br0" timeOffset="25767.14">10915 7544 42 0,'-28'57'21'0,"31"-26"-6"0,1-28 31 0,3 4-40 16,14-4 1-16,4-3 2 15,17 0 0-15,22-7-14 16,-1-5 1-16,8 2 1 15,6 1 0-15,-6 3-16 16,-8 0 1-16</inkml:trace>
  <inkml:trace contextRef="#ctx0" brushRef="#br0" timeOffset="26367.76">13310 6230 52 0,'-3'0'26'0,"3"0"-19"16,0 0 34-16,-7 4-40 0,-7 5 1 16,-8 10 0-16,-6 3 1 15,-7 9-4-15,-7 13 0 16,6 12 0-16,5 1 0 0,-1 2-4 16,7 1 0-16,4-10-9 15,7-9 1-15,3-19-4 16,4-13 1-16</inkml:trace>
  <inkml:trace contextRef="#ctx0" brushRef="#br0" timeOffset="26608.03">12873 6212 55 0,'14'53'27'0,"4"-9"-32"16,-11-32 53-16,7 13-47 16,-4 1 1-16,12 14 0 15,9 10 1-15,15 4-4 16,7 5 0-16,4-2 1 0,-1-16 1 16,-7-4-5-16,-10-5 0 15,-11-4-13-15,-14-13 0 16</inkml:trace>
  <inkml:trace contextRef="#ctx0" brushRef="#br0" timeOffset="26977.6">12418 7218 62 0,'-11'3'31'0,"36"4"-26"16,-11-7 50-16,14 3-52 15,15-3 0-15,20-3 2 16,25-1 1-16,8-5-8 16,27-7 1-16,22-9 3 15,-8-3 1-15,-6 3-4 0,-15 9 0 16,-6 7-6 0,-22 3 1-16,-18 6-14 0,-17 0 0 15,-18 0-2-15,-13 6 1 16</inkml:trace>
  <inkml:trace contextRef="#ctx0" brushRef="#br0" timeOffset="27506.37">13215 7591 44 0,'-11'10'22'0,"-10"12"-19"0,11-13 38 0,-8 4-39 0,-7 6 1 15,-6 2 0-15,-1 11 1 16,-7 12-6-16,-10-4 1 16,-8 20 3-16,-3 3 0 15,11 3-3-15,7 6 1 16,6-16-6-16,12-12 0 0,6-9-10 15,11-20 1-15</inkml:trace>
  <inkml:trace contextRef="#ctx0" brushRef="#br0" timeOffset="27745.57">12668 7623 55 0,'11'44'27'0,"3"34"-24"15,-3-53 46-15,6 10-47 16,8 5 1-16,10 11 1 16,7 5 0-16,11 7-6 0,14 9 0 15,-3-13 0-15,-1 1 0 16,-3-7-16-16,-7-9 0 15</inkml:trace>
  <inkml:trace contextRef="#ctx0" brushRef="#br0" timeOffset="32207.26">14619 7268 46 0,'11'19'23'0,"24"-9"-10"0,-17-10 24 0,13 0-36 16,12-4 1-16,10-5 0 16,7 0 0-16,3-1-5 15,-10 1 1-15,-11-1-4 16,-6 4 0-16,-8 6-9 16,-7 0 0-16</inkml:trace>
  <inkml:trace contextRef="#ctx0" brushRef="#br0" timeOffset="32430.23">14556 7629 61 0,'17'9'30'0,"22"7"-29"0,-21-19 54 16,10 0-54-16,11 0 1 15,10-7 0-15,11 1 0 16,4-1-6-16,3-2 1 16,-14 3-3-16,-4 2 0 15,-7 7-13-15,-3-9 0 16</inkml:trace>
  <inkml:trace contextRef="#ctx0" brushRef="#br0" timeOffset="32864.97">15960 6792 36 0,'-11'31'18'16,"-10"22"-6"-16,14-34 17 0,3 6-23 0,1 10 0 15,-4 18 4-15,7 4 0 16,-4 8-11-16,1 17 0 16,-1 3 8-16,11 12 1 15,-3 0-3-15,-1 3 0 16,1-9-3-16,-1-6 1 16,1-13-5-16,3-12 0 15,0-16-12-15,0-13 1 16,7-22-7-16,7-9 1 15</inkml:trace>
  <inkml:trace contextRef="#ctx1" brushRef="#br1">10336 1991 0,'0'0'15,"0"0"-15,0 0 16,0 0-16,0 0 16,0 0-16,0 0 15,0 0-15,0 0 16,0 0-1,0 0 1,0 0 0,0 0-16,0 0 15,0 0 1,0 0 0</inkml:trace>
  <inkml:trace contextRef="#ctx0" brushRef="#br1" timeOffset="38879.18">15349 4164 41 0,'4'-13'20'0,"-8"57"-9"16,-3-34 21-16,-3 12-31 15,-11 15 1-15,-8 10 0 16,-13 16 1-16,-21 12-4 16,-26 29 1-16,-13 12 1 15,-11 22 0-15,-7 12-3 16,-3 20 0-16,-1-4-1 16,15-16 0-16,21-12-2 15,7-15 0-15,6-20-8 0,8-18 1 16,11-16 0 15,14-19 1-31</inkml:trace>
  <inkml:trace contextRef="#ctx0" brushRef="#br1" timeOffset="39370.61">14030 5515 42 0,'0'35'21'0,"0"28"-21"0,-4-48 41 0,-3 17-40 0,-7 5 1 0,-3 7-1 0,-8 19 0 0,-7 0-2 0,-7 3 0 0,1 6 1 16,-5-16 1-16,1-3-2 15,3-6 0-15,4-9 1 32,3-7 0-32,7-9-1 0,8-12 1 0,10-10 0 15,7 0 1 32,17-6 0-47,12-4 0 0,13 4 0 0,18 0 0 16,7 2 1-16,-7 4 0 31,7 0 0-31,-4 0 0 16,-3 0-1-1,-10 0 1-15,-11 0-1 0,-8 0 0 0,-10 0-1 0,-10-9 0 16,-14 0-1-16,-15-4 0 0,-7-6 0 0,4 4 1 0,-7-20-1 0,-7-6 0 16,-8 1-8-16,1-4 1 15,3-7-7-15,11 1 1 31</inkml:trace>
  <inkml:trace contextRef="#ctx0" brushRef="#br1" timeOffset="39951.92">15346 4462 29 0,'21'-16'14'0,"0"0"-4"0,-17 13 16 16,-4 3-25-16,0 0 1 0,0 0 2 16,0 3 0-16,-7 10-3 15,-4 12 0-15,-3 0 3 16,-7 19 1-16,-4 16-2 16,0 24 1-16,-3 20-3 15,-7 12 0-15,-4 25-2 31,-10 16 0-31,-11 3-2 0,-4-7 1 16,-6-2-1-16,-4-10 1 0,7-16-1 16,-11-9 1-16,-3-12-1 15,-4-7 1-15,0-9-5 16,1-13 0-16,17-9-4 16,3-10 0-1</inkml:trace>
  <inkml:trace contextRef="#ctx0" brushRef="#br1" timeOffset="40508.43">14171 6519 37 0,'4'22'18'0,"-8"47"-13"0,-3-53 32 0,-4 12-35 16,-3 6 1-16,-3 7 0 15,-8 12 0-15,-7 1-5 16,-7 8 1-16,-6 4 2 15,-1-6 0-15,0-1-1 16,0-2 0-16,0-4-1 16,4-12 1-16,3-7-1 15,4-5 1-15,10-4 0 16,4-6 0-16,7-7 0 16,7-6 0-16,10-3 1 15,11 1 1-15,8-1 0 16,9-3 1-16,12-3 0 0,17-7 1 15,3-5 0 1,-6-4 0-16,2 0-2 0,-2-3 1 16,-4 6-2-16,-7 4 1 15,-7-4-2-15,-11 0 1 32,-4-6-2-32,-6 4 1 0,-7-4-1 0,-11-3 0 15,-7-1-1-15,-15 5 1 16,-6-1-3-16,-4-7 1 15,-6-5-14-15,2-7 1 16</inkml:trace>
  <inkml:trace contextRef="#ctx0" brushRef="#br1" timeOffset="41374.78">15529 3092 48 0,'14'6'24'0,"-10"-12"-19"0,-4 6 31 0,0 0-35 0,-4-4 0 0,-3 4 1 16,-7 0 0-16,-7 4-2 15,-7 8 0-15,-7 10 2 16,-8 16 0-16,8 2-1 15,0 4 1-15,3 6-1 16,11-9 1-16,3 6-1 16,4-3 0-1,14 0-1-15,11-6 1 0,13-7-3 16,15-12 1-16,3-7-5 16,1-8 0 15,6-4-7 0,-7-10 1-15,-3-6-2-16,-3 7 0 0,-5-7 4 0,1-2 1 0,-7-1 7 0,-1-9 1 0,1 2 9 15,-7 1 0-15,-1 7 3 0,-2-1 0 0,-5-3-1 0,-6 6 0 16,-8 0-4-16,1 7 0 16,-8 3-3-16,-7 6 1 15,-3 0-3-15,-7 15 1 16,0 1-2-16,-4 12 1 15,4-6-1-15,7 6 1 16,3 4-1 0,7-7 0-16,11-3-1 0,11-6 1 15,10-13-1-15,7-6 1 0,-3-7-2 16,-4 1 0-16,-3-13-3 16,0 3 0-1,-8-3-10 16,1 0 0 1</inkml:trace>
  <inkml:trace contextRef="#ctx0" brushRef="#br1" timeOffset="44350.14">15939 3277 37 0,'0'0'18'0,"14"15"-10"0,-7-12 27 16,0 0-33-16,3 1 1 15,1-1 1-15,-1 3 0 16,-2 3-6-16,-1 4 1 16,-4 3 3-16,1-1 1 15,-4 4-2-15,0-9 0 0,0-4 0 16,0-6 1-16,3-6-1 15,4-4 1-15,4 1-1 16,-1-7 1-16,5 7-1 16,-1 2 1-16,0-5-1 15,0 2 0-15,0 1-1 16,0-4 0 0,0 4 0-16,0 6 1 0,0 6-1 15,-3 0 0-15,0 7 0 16,-4 2 0-16,-4 4 0 15,1-4 0-15,-1-2-1 16,1 2 1-16,-1-12 0 16,-3 0 0-16,4-6 0 15,3-3 0 1,0 2 1 0,0 1 0-1,0 0-1-15,0-4 1 16,-3 1-1-16,3-7 0 15,0 7 0-15,3 0 0 0,1-1 0 0,-1 1 1 0,1 9-1 0,0 12 0 16,-1-2 0-16,4 2 0 16,-7 7 0-16,4 0 0 15,0 3 0 1,-4 0 0 15,0-3-2-31,0-4 1 0,0-2-6 0,0-7 1 0,10-6-11 0,-9-13 1 16</inkml:trace>
  <inkml:trace contextRef="#ctx0" brushRef="#br1" timeOffset="44893.08">16598 3374 38 0,'0'44'19'0,"-10"-7"-11"16,6-30 23-16,1-1-28 15,-1 0 0-15,1 0 2 16,-1-6 0-16,0 3-6 16,1-6 1-16,3-3 4 15,3-3 0-15,1-4-2 16,3-3 0-16,4-6-1 16,3 1 0-16,0 5-2 15,0 3 1-15,0-2-1 0,0 2 0 16,0 1 0-16,0 8 0 15,-3 4 0-15,0 0 0 16,-4 0 0-16,0 0 1 31,0 0 0-31,0 4 0 16,-4 2-1 0,1-6 1-16,-1 0-1 0,1 0 0 0,-1 0 0 0,4 0 1 15,1-6-1-15,-1 2 0 0,0 4 1 31,0 0 0-31,0-6 0 0,3 3 0 0,-3-3 0 16,4 3 1-16,0-4 0 16,3 7 0-16,0 0 0 15,0 3 0-15,0 4-1 16,0 2 1-16,0 7-4 16,0 3 1-16,-3-1-5 15,0-2 0-15,3-3-8 16,3-7 1-16</inkml:trace>
  <inkml:trace contextRef="#ctx0" brushRef="#br1" timeOffset="45120.98">17173 3320 40 0,'21'0'20'0,"4"-6"-18"0,-18 3 31 0,0 3-32 0,0-6 0 0,-3-4 0 0,-4 4 0 0,0-3-1 0,-7-1 1 0,-7-2 0 0,-4 2 1 15,-3 1-1-15,-4 9 0 16,4 3 0-16,0 13 1 16,3-4-4-16,4 10 0 31,14 16-5-31,7-16 1 16,7-10-2-16,7-9 1 15,1-12-5-15,-1 0 1 16,3-20 0-16,-6-2 0 15</inkml:trace>
  <inkml:trace contextRef="#ctx0" brushRef="#br1" timeOffset="45435.07">17328 3280 35 0,'4'50'17'0,"7"-44"-15"15,-8-3 36-15,1 4-35 16,-1-4 0-16,1 3 1 15,-1-3 1-15,1-6-7 16,-1-3 0 15,4-4 3-31,-7-5 1 16,4-7-3 0,-1-3 0-16,4-10-1 0,0 7 0 0,1 3 1 0,2 3 0 0,4 6 1 15,4 7 0-15,3-1 2 16,4 10 0-16,3 19 0 15,-3 6 0-15,-1 3 0 16,1 7 0-16,0 3-3 0,-1-4 0 16,1-12-6-16,0-3 1 15,-4-13-8-15,0-12 1 16</inkml:trace>
  <inkml:trace contextRef="#ctx0" brushRef="#br1" timeOffset="45985.68">18747 3552 47 0,'10'35'23'0,"8"-38"-15"0,-15 3 39 0,4-10-45 0,4-8 0 0,0-14 0 0,-1-12 1 0,-6-28-4 0,-1-12 0 15,4-11 2-15,-3-8 1 0,-1 3-3 16,1-7 1-16,6 10-1 16,5 6 1-16,6 9-2 15,0 20 1-15,0 27-1 16,4 13 0-16,-8 22-3 31,1 13 0-31,-7 15-9 0,-1 10 0 0,-10-1-2 16,-7 7 1-16</inkml:trace>
  <inkml:trace contextRef="#ctx0" brushRef="#br1" timeOffset="46220.88">18556 3352 55 0,'11'12'27'0,"35"-12"-30"0,-29 0 55 16,11 0-48-1,15-6 1-15,10 3-1 16,0 0 1-16,-4 0-8 16,-10 3 0-16,3 0 2 0,-7 0 0 15,-6-3-6-15,-5-4 1 16,-3-2-5-16,-3-1 0 16,-4-8-7-16,-3 2 1 15</inkml:trace>
  <inkml:trace contextRef="#ctx0" brushRef="#br1" timeOffset="46730.59">19145 3204 24 0,'4'22'12'0,"13"-19"-4"0,-13 7 10 0,-1-1-13 16,-3 1 0-16,-3 2 3 15,-1-2 0-15,-3-4-9 16,-3 0 1-16,-1 0 6 15,-3 7 1-15,0-4-3 16,3 7 1-16,1 3-2 16,-1 3 0-16,-3 0-2 15,4-7 0-15,-5 7 0 16,1 0 0-16,4 0-1 16,-1 7 0 30,8-7 0-46,-1-1 0 79,4-5-1-33,7-6 1-14,4-4 0-32,-4-12 0 0,3-10 0 15,1 0 0 1,0 4 1-16,-1-4 0 0,4-3-2 0,-3 0 0 0,-1-9-3 16,1 3 0-16,0 0-1 0,-4 9 0 0,0 4-1 0,-4 2 0 0,4 1 1 0,0 12 1 0,-3 6 2 0,-1 7 1 0,1-3 0 15,3 2 1-15,0 1 1 0,0-3 0 16,4-1 1-16,-1-2 0 0,1 2 0 0,-1 4 0 0,1-7 0 0,3 4 0 0,0-4-5 15,0-3 0-15,0-9-8 0,4-6 0 0</inkml:trace>
  <inkml:trace contextRef="#ctx0" brushRef="#br1" timeOffset="47475.23">19565 3339 48 0,'4'7'24'0,"-1"-7"-23"16,-3 0 42-16,-3 0-43 0,-4 0 1 16,-8 3-1-16,-2 3 0 15,-8 3-1-15,0 4 1 16,1 6 0-16,-5 3 1 16,8-10-2-16,4 10 1 15,6 6 0-15,8-6 0 16,10 0-1-16,10-3 0 15,11-16-2-15,11-6 0 16,-7-9-2 0,10-7 1-16,8-13-1 0,-1-2 0 31,1-19 1-15,-1-10 1-16,0-16 2 0,-3 4 0 0,0-9 3 31,-4-4 0-31,-3-6 2 0,-11 3 0 0,-6 6 0 0,-12 3 0 0,-6 23-1 15,-11 12 0-15,-11 9-1 16,-10 19 1-16,-11 23-2 16,-3 11 0-16,-4 17-1 15,0 18 1-15,4 22-1 16,3 25 1-16,14 13-1 16,4 18 1-16,14-8-2 15,3-14 0-15,4-18-2 16,7-35 0-16,4-21-3 15,0-14 0-15,-8-14-2 16,-10-14 0-16,-4-5-5 16,-6-4 1-16,-1-9 2 0,-7-4 0 15,-6 1 5-15,-1-4 0 16,0 10 6-16,8 6 0 16,6 10 8-16,7 9 0 15,15 3 2-15,10 3 0 16,7 4-1-16,7-1 1 15,18-6-3-15,11 0 0 16,6-6-3-16,1 3 0 16,-4-3-3-16,-7 0 1 15,-8 6-7-15,-2 3 1 16,-12-6-10-16,-2 7 0 16,-12-14-3-16,-6 1 1 0</inkml:trace>
  <inkml:trace contextRef="#ctx0" brushRef="#br1" timeOffset="47696.5">20137 3176 38 0,'0'3'19'0,"3"0"-16"0,-3-3 36 0,0 0-38 0,-3 0 0 0,-4 0 0 0,-4 7 0 0,-7 2-2 16,1 7 1-16,-5-1 1 15,1 7 0-15,0 10-2 16,4-1 1-16,2 4-2 15,8-1 1-15,7-18-1 0,11 6 1 16,7-7-2 0,3-5 1-16,0-16 0 0,0-4 1 15,-7-6-3-15,0-5 1 16,0 2-9 0,1-6 1-16</inkml:trace>
  <inkml:trace contextRef="#ctx0" brushRef="#br1" timeOffset="47977.4">20260 3393 47 0,'18'-16'23'0,"6"-19"-26"0,-17 26 41 0,4-10-35 0,3-3 0 0,7-3 3 0,8-3 0 0,9 6-7 15,15 0 1-15,-7-3 3 16,3 6 1-16,-3 10-4 16,-7-7 1-16,0 3-8 15,-11 4 0-15,-10-3-10 16,-11-1 0 0</inkml:trace>
  <inkml:trace contextRef="#ctx0" brushRef="#br1" timeOffset="53251.85">22768 6140 35 0,'4'43'17'0,"-8"36"-13"0,1-51 17 16,-1 16-19-16,1 25 0 15,-4 16 1-15,-4 27 1 16,0 26-5-16,1 22 1 16,-1 29 2-16,4 17 1 15,4 27-2-15,3 14 1 0,7-8 0 16,0 11 0-16,-4-8 0 16,4-16 1-16,-3-10 0 15,-1-18 0-15,1-20-4 16,3-24 1-16,0-19-13 15,-3-29 0-15</inkml:trace>
  <inkml:trace contextRef="#ctx0" brushRef="#br1" timeOffset="54017.17">19583 8209 42 0,'-4'19'21'0,"11"3"-16"16,0-19 26-16,4 3-30 16,7-6 1-16,10-3 0 0,11 0 1 15,10-6-4-15,14-1 1 16,8-5 2-16,17-1 1 16,14 0-2-16,22 7 1 15,3-4-1 1,35 4 1-16,15-1 0 0,24-2 0 15,24-4-1-15,12-3 1 16,20-9-1-16,19-3 0 16,2-1 0-16,19 10 1 15,2 7-2-15,12 9 0 16,-15-1 0-16,11 4 0 0,-21-3-1 16,7 6 1-16,-22-6-2 15,-13 6 0-15,-29-10-3 16,-17 4 1-16,-22 0-9 15,-13-4 1-15,-36-5-4 16,-28-1 1-16</inkml:trace>
  <inkml:trace contextRef="#ctx0" brushRef="#br1" timeOffset="54635.05">25347 7513 38 0,'-7'22'19'0,"7"-3"-16"0,4-16 33 0,-1 3-33 16,1 0 0-16,3 4 3 16,7 2 0-16,7 4-7 15,11 3 1-15,14 0 4 16,-4 0 0-16,18 2-2 15,7-5 1-15,3-3-2 16,-3-1 1-16,-14 4-2 16,-7 0 1-16,-14 2-2 15,-11 4 0-15,-14 3-2 16,-10 1 1-16,-8 2-1 16,-3 6 0-16,-4 1 0 15,-6 2 1-15,-5 1 0 16,5 0 0-16,-1-4 1 15,0 1 0-15,8-7 0 16,3-3 0-16,0-6 0 16,3-10 0-16,4-9 1 15,3-9 1-15,1-10 0 0,-1-12 1 16,1-13 0 0,-1-10 0-16,1-12 1 0,-1-6 0 15,-3-3-5-15,0-10 1 16,-4 1-11-16,-3 9 1 15,-10 6-4-15,-1 15 0 16</inkml:trace>
  <inkml:trace contextRef="#ctx0" brushRef="#br1" timeOffset="55204.87">26543 7701 46 0,'-7'28'23'0,"-21"16"-30"0,14-31 44 0,-8 12-36 16,-9 3 1-16,-5 7-1 16,-2 2 1-16,2 7-4 15,8 0 0-15,3-3-1 16,8-4 0-16,3-8-10 16,3-23 0-16</inkml:trace>
  <inkml:trace contextRef="#ctx0" brushRef="#br1" timeOffset="55402.54">26201 7588 39 0,'10'47'19'0,"40"47"-12"0,-33-59 27 16,5 2-31-16,6 14 0 15,11 5 1-15,6 1 0 16,8 2-6-16,-3 4 0 15,-11-13-3-15,-8-9 1 16,-13-13-10-16,-14-12 0 16</inkml:trace>
  <inkml:trace contextRef="#ctx0" brushRef="#br1" timeOffset="56269.08">22398 6271 31 0,'28'47'15'0,"-14"-44"-4"0,-3-6 17 0,-4 0-24 16,3 0 1-16,1-3 2 16,3-1 1-16,0-8-10 15,4-13 0-15,7-13 6 16,-1-6 1-16,1-7-3 15,-4 4 0-15,0 6-2 16,0 7 1-16,-3 2-2 16,0 13 1-16,-1 7-2 15,1 8 0-15,0 10-1 16,-4 10 0-16,0 3-1 16,0 18 1-16,0-6 0 0,0 1 0 15,4 8 1 1,-4 4 1-16,11 0 1 0,6 3 0 15,15 3 2-15,-3-3 1 16,-5-13 0-16,-2-9 0 16,-8-3-1-16,-10-7 1 15,-11-2-1-15,-11-7 0 16,-17-3-1-16,-18 0 0 16,-7 0-2-16,-21 3 1 15,-21 0-2-15,-11 0 0 0,4 4-2 16,3-4 0-1,4 0-5-15,7 3 0 0,24-3-5 16,15 0 1-16</inkml:trace>
  <inkml:trace contextRef="#ctx0" brushRef="#br1" timeOffset="56632.94">22782 5550 45 0,'4'3'22'0,"-8"-9"-27"0,4 6 40 16,-7 9-35-16,-3 7 0 16,-8 6 0-16,-3 3 0 0,0 0-1 15,0 6 1 1,-1 1-5-16,5-1 1 0,3-3-8 15,7-15 0-15</inkml:trace>
  <inkml:trace contextRef="#ctx0" brushRef="#br1" timeOffset="56813.82">22585 5509 43 0,'7'38'21'0,"11"34"-23"16,-11-53 35-16,0 0-34 16,3-1 1-16,1 1-4 15,3-3 1-15,0-7-7 16,-3-12 0-16</inkml:trace>
  <inkml:trace contextRef="#ctx0" brushRef="#br1" timeOffset="57487.6">22546 7102 29 0,'-14'10'14'0,"-4"-1"1"0,15-3 15 15,3 4-25-15,-4 2 1 16,1-2 4-16,10-4 0 0,0 0-12 16,7-6 0-1,11-3 8-15,10-3 0 0,14-7-3 16,1 1 0-16,-8-1-7 16,-3 4 0-16,-7 2-13 15,-11 1 1-15,-14 3-1 16,-11 6 0-16</inkml:trace>
  <inkml:trace contextRef="#ctx0" brushRef="#br1" timeOffset="57880.23">22073 6986 44 0,'4'25'22'0,"3"19"-22"0,-4-25 43 0,1 9-43 15,-1 7 0-15,1 12-6 16,0-7 0-16,3-5-5 15,-4-10 1-15</inkml:trace>
  <inkml:trace contextRef="#ctx0" brushRef="#br1" timeOffset="59126.15">19286 7300 21 0,'4'0'10'0,"17"-7"1"16,-10 4 3-16,-1 0-13 15,4 0 1-15,-3 3 3 16,3 0 1-16,0 0-6 15,0 0 1-15,0 0 4 16,4 0 0-16,7-3-1 16,-4 0 1-16,4 3-2 15,-1 0 1-15,8 0-1 0,7 3 0 16,3 3-1-16,0 0 1 16,8-2 0-16,3-1 0 15,3 0-1-15,4-3 0 16,-3 0-1-16,-1 0 0 15,8 0 0-15,-1 0 0 32,1 0 0-32,6 0 1 0,1 0-1 0,-1-3 1 15,-3-4-1-15,0 4 1 16,39-6 0 0,0-4 1-16,-11 1-3 15,-7 2 1-15,-10 1-1 16,0 3 1-16,-4 3-1 15,-7-1 1-15,3-2-5 16,-3 6 1 0,4 0-5-1,-8 0 0 1,-10-6-9 15,-14 0 0 0</inkml:trace>
  <inkml:trace contextRef="#ctx0" brushRef="#br1" timeOffset="60062.54">23312 7030 27 0,'14'0'13'0,"10"-3"-3"0,-13 0 10 0,0-3-20 0,3-1 1 0,3 4 1 0,1-3 1 16,3 3-3-16,7 0 1 16,1-1 2-16,6 1 0 15,4 0 1-15,-1 0 0 16,8 0 0-16,4 3 1 0,-1 0-2 16,0 0 1-16,4-6-1 31,7 2 1-31,11-2-2 0,3 0 0 15,7 0-1-15,0 3 0 16,-3-4 1-16,10 4 0 0,4 6-1 16,3-3 1-16,7 0 0 15,-6 0 0-15,6 3 0 16,11 1 1-16,3-8-2 16,4-2 1-1,-7 0 0-15,14 0 0 0,0-4-1 16,4 1 0-16,-11 3-1 15,10-4 1 32,-3 4-1-47,0 0 0 32,-11 2 0-32,-3-5 0 46,-7 0-1-46,-11 2 1 0,-10-2-4 47,-14 0 0-47,-11-4-14 0,-18-9 0 47</inkml:trace>
  <inkml:trace contextRef="#ctx0" brushRef="#br1" timeOffset="62938.8">22853 6945 23 0,'0'-9'11'0,"7"-7"-6"15,-3 7 12-15,-4-4-13 16,0 1 1-16,0-1 3 0,0 4 0 15,0 3-8-15,-4-1 0 16,-3 4 6-16,-4-6 1 16,1 6-2-16,-4 0 0 15,-4 3-2-15,0 0 0 16,-3 0-2-16,0 0 0 16,-4 0 0-16,1 0 0 15,-1-4-1-15,4 4 1 16,0 0-1-16,3 0 1 15,-3 4-1-15,3 2 1 0,-3 3-1 16,0 1 0-16,0 2 0 16,3 1 1-16,-3 6-1 15,-7-4 0-15,7 4 0 16,6-3 0-16,1-1 0 16,4 1 1-16,-1 3-2 15,1 3 1-15,2 3 0 16,5 9 0-16,-1-9-1 15,4 1 1-15,0 5-1 16,4 0 1-16,-4-3 0 16,3 1 1-16,5-4 0 15,2-3 0-15,4 0 1 16,4-3 0-16,0-4-1 16,3 1 1-16,7-4-1 15,-3 1 1-15,-1-4 0 16,5-5 0-16,-1 2-1 0,0-3 1 15,-3 0 0-15,-1-3 0 16,1 3-2 0,0-3 1-16,-1-6 0 0,-2 0 0 15,-1-4-1-15,0 7 0 16,-3-6 0-16,-1-4 0 16,-3-3 1-16,0 1 0 15,-3-4-1-15,0 0 1 16,-4-3-1-16,-4 3 1 0,1 1-1 15,-1-4 1-15,-3-3-1 16,4-4 0-16,-1 4 0 16,-3-3 0-16,0 6 0 15,0 3 0-15,0 0 0 16,0 1 0-16,0-4 0 16,0 0 0-16,-3 0-1 15,-1 0 1-15,1 0-1 16,-4 0 1-16,-4 9 0 15,0-2 0-15,-3-1-1 16,-3 3 1-16,-1-2-3 16,0 2 1-16,1 4-4 15,-1 6 1-15,1 3-13 16,-1-7 0-16</inkml:trace>
  <inkml:trace contextRef="#ctx0" brushRef="#br1" timeOffset="63657.93">24162 5998 35 0,'7'-9'17'0,"3"-7"-2"0,-10 16 15 16,0 0-24-16,-7 3 0 0,-3 7 1 16,-8 6 0-16,-10 2-10 15,0 11 0-15,-11 11 6 16,-14-2 1-16,-14 12-4 16,-4 3 1-16,1 10-3 15,-4 6 1-15,14-3-3 16,3-6 1-16,8-7-4 15,3-9 1-15,7-16-6 16,8-12 0-16,9-10-2 16,5-12 0-16</inkml:trace>
  <inkml:trace contextRef="#ctx0" brushRef="#br1" timeOffset="64077.51">23432 6362 42 0,'0'28'21'0,"-8"-9"-23"0,8-13 40 15,-3 7-36-15,-4 3 1 16,-4 9 0-16,-3 6 1 16,-7 0-5-16,0 10 1 15,-4-3 2-15,4-4 0 16,0-2-1-16,3-7 0 15,4-6-1-15,3-4 0 16,4-2 0-16,7-7 0 16,7-3 1-16,11 0 0 0,10-3 0 15,4 0 1-15,3-3 0 16,11 3 0-16,7-3 1 16,-11-3 0-16,-3 0-1 15,-3-1 1 1,-8 1-1-16,-7 0 1 0,-10 6-2 15,-8 0 1-15,-14 0-3 16,-10-3 1-16,-7-7-1 16,0-2 0-16,0-7-2 15,-4-6 1-15,0-3-5 16,0-1 1-16,8 1-11 16,6-10 0-16</inkml:trace>
  <inkml:trace contextRef="#ctx0" brushRef="#br1" timeOffset="64633.64">24553 5632 34 0,'-7'18'17'0,"4"4"-5"0,3-15 16 0,0-1-24 16,-4 13 1-16,-3 3 2 15,-7 9 1-15,0 0-10 16,3 10 1-16,-3 0 6 16,0 6 0-16,4-10-2 15,-5-5 0-15,5-4-2 16,3-3 1-16,0-6-2 16,0-3 1-16,7-10-1 15,3-6 0-15,4 3 0 16,4-3 0-16,-1-9 0 15,8 6 0-15,-4-10 0 16,0 7 1-16,0-1-1 16,-3 4 0-16,0 0 0 15,-4 9 1-15,0 4-1 0,0 6 0 16,0 9 0-16,-7 3 0 16,3 0-1-16,1-6 0 15,-1 0-2-15,4-6 1 16,1 2-6-16,-1-11 1 15,3-4-9-15,1-6 0 16</inkml:trace>
  <inkml:trace contextRef="#ctx0" brushRef="#br1" timeOffset="64933.16">24836 6092 49 0,'28'16'24'0,"-4"-19"-20"0,-20 3 37 0,-4 0-40 15,0 0 1-15,-4 0-1 16,-6-3 1-16,-4 0-3 16,-4 3 1-16,-3-3 1 15,0 9 1-15,0 6-2 16,-4 7 0-16,4 3-2 16,7 3 1-16,0-9-1 15,7-4 0-15,7-2 0 16,7 2 0-16,3-12 1 15,4-6 0-15,4-3 1 16,0-4 0-16,-1-2-4 16,1-1 1-16,-4 0-11 15,0 4 1-15,-3-7-1 16,-1 0 0-16</inkml:trace>
  <inkml:trace contextRef="#ctx0" brushRef="#br1" timeOffset="65205.04">25075 5666 59 0,'-3'56'29'0,"-11"4"-42"0,10-38 63 0,1 9-50 15,-1 16 0-15,-3 0-1 16,0 13 1-16,-3-4-1 16,-1-9 0-16,4-12-3 15,0-7 0-15,3-6-6 16,8-3 1-16,6-13-6 16,-3-12 0-16</inkml:trace>
  <inkml:trace contextRef="#ctx0" brushRef="#br1" timeOffset="65519.67">25135 6168 56 0,'22'22'28'0,"23"-16"-32"0,-27-9 52 16,3-3-48-16,0-4 0 15,1-6 0-15,-5 1 1 16,1 2-2-16,-8 1 1 15,-6-7 0-15,-8 0 0 16,-3 3-1-16,-7 4 1 16,-3-1-1-16,-5 16 0 15,1 10 1-15,0 0 0 16,7 8 0-16,0 8 0 0,10 2 0 16,8-6 1-16,7 3 0 15,10-3 0-15,7-3-1 16,11-15 1-16,3 2-8 15,-3-9 0-15,-11-6-9 16,-10-10 0-16</inkml:trace>
  <inkml:trace contextRef="#ctx0" brushRef="#br1" timeOffset="70381.23">27330 4145 42 0,'3'3'21'0,"4"16"-10"0,-3-13 22 0,-1 7-31 15,4-1 0-15,4 4 1 16,3 3 1-16,0 9-4 15,7 4 0-15,-3-4 3 16,0 16 1-16,6 9-1 16,-6 13 1-16,0 9-1 15,-4 10 0-15,0-7-2 32,-4-6 1-32,1-6-1 15,-4-9 1 1,0-10-2-16,0-13 0 0,0-6 1 0,4-9 1 15,3-13 0-15,0-9 1 0,7-12 0 16,4-7 0-16,0-16 0 16,3-12 1-16,0-22-2 15,4-4 1-15,10-8-2 0,4-10 1 16,0-7-3-16,3-2 0 16,-6 21-6 30,-5 10 0-46,-13 9-15 32,-7 10 1-32</inkml:trace>
  <inkml:trace contextRef="#ctx1" brushRef="#br0" timeOffset="41990.41">1506 8858 0,'0'0'16,"0"0"-16,0 0 15,0 10-15,-10 2 16,10-12-16,0 0 16</inkml:trace>
  <inkml:trace contextRef="#ctx0" brushRef="#br0" timeOffset="80966.27">5669 10724 46 0,'4'16'23'16,"3"62"-15"-16,-7-59 24 0,0 9-31 15,0 19 0-15,-7 7 0 16,3 21 0-16,-6 6-2 16,-8 10 0-16,0 6 0 15,4-6 1-15,-3-12-4 16,6-13 1-16,0-19-11 16,11-22 0-16,0-25 0 15,7-25 1-15</inkml:trace>
  <inkml:trace contextRef="#ctx0" brushRef="#br0" timeOffset="81328.39">5408 10696 42 0,'0'19'21'0,"21"-19"-25"0,-10 0 42 16,3 0-35-16,11 0 0 16,6 0 5-16,19 3 0 15,10 3-8-15,7 0 1 0,17 4 6 16,15-4 1-16,11 7-2 16,-19 5 0-16,-6 1-2 15,-14 3 0-15,-11 0-4 16,-22 13 1-16,-13 5-4 15,-18 23 1-15,-18 19-3 16,-27 9 0-16,-12 12-2 16,-6-9 0-16,-8-9-1 15,-3-13 1-15,11-13-1 16,6-5 0-16,12-13-7 16,-1-16 1-16</inkml:trace>
  <inkml:trace contextRef="#ctx0" brushRef="#br0" timeOffset="81927.7">6727 11430 46 0,'11'6'23'0,"-11"-16"-23"16,0 10 38-16,-3-3-36 15,-5-3 0-15,-6 3 1 16,-3 3 0-16,-15 3-4 0,-7 3 0 16,-3 7 2-16,0 9 1 15,6 3-3-15,8 9 1 16,7-2-3-16,0 2 0 16,3 10-2-16,11-3 1 15,3-10 0-15,15-9 1 16,17-9 3-16,11-16 1 15,0-16 2-15,-4-3 1 16,-3-13 0-16,-7-12 1 16,-11 3-5-16,-7-6 0 15,-7 0-14-15,-4 0 0 0</inkml:trace>
  <inkml:trace contextRef="#ctx0" brushRef="#br0" timeOffset="85096.09">6847 11580 36 0,'7'16'18'0,"18"-7"-9"0,-11-6 19 15,-10-3-23 1,13-3 1-16,5-3 3 0,6-10 1 15,-7-3-13-15,7-6 1 16,0-3 7-16,-3-6 0 16,-4-4-3-16,-7 7 0 15,-3-1-2-15,0 4 0 16,-11 3-2-16,-7 0 1 16,-4 9-2-16,-7 7 1 15,-6 9-1-15,-5 3 0 16,8 13-1-16,-7 12 1 15,7 3 0-15,3 13 0 0,8 9 1 16,6-6 1-16,1 0 1 16,10 1 1-16,10-8 0 15,4-8 0-15,8-7-2 16,2-10 0-16,-2-8-11 16,-1-14 1-16,4-2-2 15,-11-7 0-15</inkml:trace>
  <inkml:trace contextRef="#ctx0" brushRef="#br0" timeOffset="85429.09">7426 11295 43 0,'35'-3'21'0,"-24"-1"-18"16,-11 4 41-16,0 0-40 0,0 0 0 31,-18-3 0-31,-6 6 1 16,-5 7-7-16,-2 2 0 15,2 10 4-15,5-3 0 16,2-3-3-16,8 3 1 16,-3-4-1-16,10 1 1 15,7 0 0-15,10-4 0 16,8 1 1-16,7 6 0 15,6-4 0-15,-10 4 0 16,1 3-1-16,-1 3 0 0,-14-9-3 16,-14 6 1-16,-21 9-14 15,-8-6 0-15</inkml:trace>
  <inkml:trace contextRef="#ctx0" brushRef="#br0" timeOffset="85831.83">9222 10690 48 0,'-32'43'24'0,"0"39"-17"0,25-60 30 16,0 12-36-16,7 10 1 15,-11 13-1-15,1 18 0 0,-11 7-2 16,-4 12 1-16,-3 6-1 16,-4 7 1-1,0-10-4-15,4-6 1 0,7-16-4 16,0-22 0-16,-4-18-8 16,7-23 1-16</inkml:trace>
  <inkml:trace contextRef="#ctx0" brushRef="#br0" timeOffset="86521.4">8520 11640 40 0,'10'19'20'0,"11"-26"-16"0,-10 4 30 0,14-13-29 15,3-9 1-15,18-6 3 16,10-16 0-16,15-13-12 0,6-12 0 15,-6 6 7-15,-1-9 1 16,-3 6-4-16,-7 10 1 16,-10 8-2-16,-11 17 0 15,-8 12-1-15,-6 13 1 16,-7 27-1 0,-1 7 0-16,-13 19-1 0,-8 10 1 15,-3 5-1-15,-3-2 0 16,-4 2 0-16,-1-12 1 15,5-9 0-15,-1-10 0 16,8-9 0-16,3-6 1 16,7-10-1-16,7-6 1 15,-3-1-1-15,6 1 1 0,4 0 0 16,-3 0 1-16,0 6-1 16,-1 3 0-16,-3 7 0 15,0 3 0-15,4 6-1 16,-4 3 1-16,0-7 0 15,0-5 0-15,4 0 1 16,3-1 0-16,4 4 0 16,3-7 1-16,-3-3 0 15,-4-2 0-15,0-4-1 16,4 0 1-16,0-7-2 16,-4-12 1-16,0 1-1 15,-7-7 0-15,-3-1-1 16,-4 1 1-16,-4 10-2 15,-3-1 0-15,-3 4-3 0,-8 5 0 16,1 10-1-16,6 10 0 16,-7 9 0-16,8 3 0 15,-1-3 3-15,1 3 0 16,-1 0 4-16,4 3 0 16,4-9 1-16,6-3 1 15,5-7-1-15,6-3 0 16,3-6-2-16,5-6 1 15,2 0-6-15,-6-7 0 16,7-12-7-16,-4-6 0 0</inkml:trace>
  <inkml:trace contextRef="#ctx0" brushRef="#br0" timeOffset="86794.36">10082 11505 25 0,'11'41'12'0,"3"9"-7"16,-10-41 14-16,-4-3-18 15,0 7 1-15,0-4 1 16,-7-2 0-16,0-4-3 16,-1-3 1-16,1 0 2 15,0-6 1-15,4-10-1 16,-1-6 0-16,4 0 1 16,4 0 0-16,6 3-1 15,5 0 1-15,2 1-1 16,4 2 0-16,4 3 0 15,-4 4 1-15,0 3-4 16,8-4 1-16,-1 4-6 0,0 3 1 16,0 0-10-16,-3-7 0 15</inkml:trace>
  <inkml:trace contextRef="#ctx0" brushRef="#br0" timeOffset="87107.54">10506 11618 54 0,'35'-10'27'0,"18"-21"-32"0,-42 18 44 0,-1-2-39 16,1-4 0-1,-4 0-1-15,-4-3 0 0,-3-3 0 16,-7 3 1-16,-7 6-2 15,-4 4 0-15,-3 12-1 16,0 12 1-16,-4 10 0 16,4 16 0-16,7-3 1 15,7 8 0-15,7 4 2 16,7 4 0-16,7-14-1 16,11-12 1-16,10-9-3 15,4-16 1-15,-4-12-11 16,8-10 0-16</inkml:trace>
  <inkml:trace contextRef="#ctx0" brushRef="#br0" timeOffset="87633">12891 11304 59 0,'-15'3'29'0,"-30"-12"-33"0,30 9 50 0,-6 6-45 16,-7 0 0-16,-7 7 0 15,-11 0 1-15,0 5-3 16,0 4 1-16,4 3-1 16,7 10 1-16,3 3-2 15,4-4 1-15,6-3-2 16,5-2 1-16,6-4-1 16,11-7 0-16,4-2 1 15,10-10 0-15,3-2 0 16,8-11 0-1,3-15 1-15,1 0 0 0,-5-6 0 16,-3 3 1-16,1 0 0 16,-8 9 0-16,0 4 0 0,-4 6 1 15,1 6 0-15,0 9 0 16,-1 7-1-16,1 9 1 16,-1 0-1-16,4-6 1 15,4-4-4-15,3-5 1 16,8-1-4-16,-1-15 0 15,0-13-9-15,4-22 1 16</inkml:trace>
  <inkml:trace contextRef="#ctx0" brushRef="#br0" timeOffset="88178.11">12989 10696 20 0,'-3'-113'10'0,"-4"41"-3"0,7 44 5 0,0-1-8 15,0 4 1 1,0 3 5-16,0 13 0 0,0 15-11 15,3 16 0-15,-3 19 8 16,0 15 1-16,-3 29-3 16,6 25 0-16,1 12-2 15,-4 0 0-15,0-2-1 16,0-14 0-16,0-6-2 16,3-18 1-16,-3-19-3 15,0-13 0-15,0-16-4 16,4-9 0-16,-4-12-2 15,0-22 0-15,3-10 0 16,4-13 0-16,0-8 3 16,8 2 0-16,-1 0 3 15,3 4 1-15,1 3 4 16,3 15 1-16,-3 10 0 0,-1 9 1 16,1 12 0-16,-4 14 1 15,-3-1-1-15,-1 0 0 16,-3 0-3-16,0-3 1 15,0-3-2-15,1 0 0 16,-5-3-1-16,1 0 1 16,3-3-2-16,0-1 1 15,0 1 0-15,3-3 0 16,1-4 0-16,7 0 1 0,3-6 0 16,7 7 0-16,4-7 1 15,-1-6 0-15,1 0 0 16,-7-10 0-16,-4 1 0 15,0-1 0-15,0 1-2 16,1-4 1-16,2-3-5 16,1 0 0-16,0-3-10 15,3-9 0-15</inkml:trace>
  <inkml:trace contextRef="#ctx0" brushRef="#br0" timeOffset="88619.39">14048 11345 31 0,'24'22'15'0,"8"-6"-7"16,-21-16 16-16,-1 0-22 15,1 0 1-15,-4 0 1 0,-7 0 1 32,-11-10-5-32,1 4 1 15,-8 0 3-15,-3 6 0 16,-4 6-1-16,-3 3 0 15,0 7-4-15,3 3 1 16,4 6-4-16,7 0 1 16,7-3-2-16,3 0 1 31,8-3 0-31,6-10 0 0,4-6 2 0,4 0 0 0,0-3 1 16,-1-3 1-16,-3-6-1 15,1-1 1-15,-5 1 0 31,4 0 0-31,-3 2-1 0,-1 7 1 16,-3 7 0-16,4 2 0 0,-4 13 0 47,0 3 0-47,0-6 0 31,0-10 1-31,0 1-5 31,7-4 1-15,4-3-6-16,10-3 0 0</inkml:trace>
  <inkml:trace contextRef="#ctx0" brushRef="#br0" timeOffset="88820.11">14683 11229 27 0,'-4'12'13'0,"-14"14"-7"0,15-23 17 16,-4 12-21-16,-11 14 0 15,-10 11 1-15,-11 17 0 16,-10-7-4-16,-1 19 1 15,-10 9 2-15,8 16 1 16,6-3-2-16,7-6 1 16,7-16-4-16,7-22 0 15,11-22-6 1,4-28 0 0,6-22-3-16,4-22 1 0</inkml:trace>
  <inkml:trace contextRef="#ctx0" brushRef="#br0" timeOffset="89002.68">14192 11201 38 0,'14'-50'19'0,"29"28"-18"0,-29 25 37 0,7 9-35 16,7 13 1-16,0 4-1 15,1 14 1-15,-5 4-6 16,-2 7 0-16,2-7 1 16,-6 0 1-16,-4-6-6 15,-3-10 1-15,-1-12-7 16,-3-16 0-16,0-16-2 15,0-12 1-15</inkml:trace>
  <inkml:trace contextRef="#ctx0" brushRef="#br0" timeOffset="89314.86">14827 11060 34 0,'43'-10'17'0,"-19"29"-14"0,-17-22 34 15,0 3-33-15,0 3 0 16,-3 0 1-16,-4 3 0 15,-4 7-7-15,-3 3 0 16,-3-1 4-16,-4 4 1 16,-7 0-3-16,-4 3 0 15,0-3 0-15,-3 0 1 16,3-1-2-16,4-2 1 16,3 0 1-16,4-4 0 15,7 4 0-15,7-4 0 0,11 7 1 16,14 0 0-1,10 3-1-15,0 3 1 16,0-3-1-16,-6 3 0 0,-12 3-3 16,-10 4 1-16,-14-7-9 15,-25 6 1-15,-17-3-7 16,-7 4 1-16</inkml:trace>
  <inkml:trace contextRef="#ctx0" brushRef="#br0" timeOffset="90244.17">17007 10345 52 0,'-7'34'26'0,"7"70"-21"0,0-79 47 0,-3 19-48 16,-4 12 1-16,-11 19 0 15,4 19 0-15,0 13-7 16,0 9 0 62,3-3 4-78,8-10 1 31,-1-15-3-15,8-19 0-16,-1-22-1 0,11-25 0 15,-3-19-2-15,3-12 1 0,0-16-1 0,0-7 1 0,0-5-2 0,0-7 1 0,1 3 0 16,-1 10 1-16,3 9 0 0,5 12 1 0,6 14-1 0,3 8 1 16,5 4-1-16,3 3 1 0,-4 3-2 0,-3-1 1 0,6 1-3 0,-2 0 1 15,6-9-4 1,4-4 1-16,-7-6 0 0,-4-6 0 16,-3-6 2-16,-1-4 1 15,-2 4 4-15,-5-7 0 16,-2 1 6-1,-8-4 0-15,-4 0 2 0,-6 3 0 0,-8 1-1 16,-3 2 0 0,-3 1-1 15,-8 5 0-15,-7 7-3-16,-3 7 0 0,3 2-1 0,-3 7 0 0,3-1-2 0,1 1 0 0,10 0-1 15,0-1 1-15,6-2-2 16,5-4 1-16,3 4 0 15,3-7 0-15,8-6 0 16,0 0 1-16,3 0 0 16,3-3 0-16,5 3 0 15,-5 0 0-15,1 3 0 16,-1-3 1-16,-2 10-1 16,-1 2 0-16,-4 4-3 15,1-1 0-15,3 1-4 16,0-3 0-16,0-4-9 0,7-15 0 15</inkml:trace>
  <inkml:trace contextRef="#ctx0" brushRef="#br0" timeOffset="90756.67">17858 11220 33 0,'14'34'16'0,"3"16"-3"0,-13-25 18 16,3 3-27-16,0-2 1 15,0-1 3-15,0-7 0 0,-3-2-10 16,-1-6 0-16,4-7 7 16,0-10 0-16,4-2-3 15,-1-10 0-15,5 0-1 16,2-3 0-16,-3 4-1 16,4 2 0-16,0 0-3 15,3 1 0-15,0 2-3 16,0 4 0-16,0-1-4 15,0-2 1-15,1-1 0 16,-1 1 0-16,0 2 4 16,4 1 1-16,6-1 5 15,1 1 0-15,3 3 5 16,-3 3 1-16,-4-1 0 16,-6 1 1-16,-1 0-3 15,-4-3 1-15,-3 0-4 16,-6-4 1-16,-5-2-3 0,1-1 1 15,-8 1-2-15,-7-1 0 16,-6 4-1-16,-11 5 1 16,3 8-1-16,0 8 1 15,4 10 0-15,7 9 0 16,7 7 0-16,10 6 1 16,8 3 0-16,7 0 1 15,6-12-1-15,1-10 1 16,7-13-4-16,0-9 0 0,3-15-10 15,-3-16 0-15</inkml:trace>
  <inkml:trace contextRef="#ctx0" brushRef="#br0" timeOffset="91102.05">20620 10097 27 0,'-11'12'13'0,"-20"7"-5"16,16-12 11-16,-6 2-16 0,-10 13 0 15,-8 19 3-15,-14 21 1 16,-4 17-8-16,4 21 0 16,-3 22 5-16,-4 13 0 15,7 0-2-15,4-9 0 16,10-17-5-16,11-24 1 16,7-25-5-16,6-26 0 15,5-18-6-15,-1-13 1 16</inkml:trace>
  <inkml:trace contextRef="#ctx0" brushRef="#br0" timeOffset="91476.17">19710 11047 33 0,'31'19'16'16,"36"-19"-5"-16,-35 3 26 0,21 3-33 15,7-3 0-15,11 7 3 16,10 2 0-16,3 4-9 15,-2-3 1-15,-8-4 5 16,-11-3 1-16,-10-3-3 16,-14-6 0-16,-11-3-2 15,-10-3 1-15,-11 2-1 16,-11 1 0-16,-6 0-3 16,-11 6 1-16,-4 3-2 15,-3 6 0-15,3 7-1 16,-3 3 0-1,7 12-2-15,6 1 0 16,12-4 2-16,14-13 1 16,10-5 3-16,17-7 1 15,1-16 3-15,-3-12 0 16,-8-3 0-16,-7-6 0 16,-10-4-12-16,-4-9 0 15,-11 0-3-15,-3 3 1 16</inkml:trace>
  <inkml:trace contextRef="#ctx0" brushRef="#br0" timeOffset="91988.03">23029 10172 28 0,'-46'47'14'0,"-10"69"-4"0,49-75 22 16,-4 19-30-16,-6 9 0 0,-8 25 0 16,-3 19 1-16,0 18-4 15,3-15 0-15,4-12 2 16,7-26 1-16,7-21-6 16,7-23 0-16,10-21-6 15,1-20 0-15,-1-18-2 16,-10-9 0-16</inkml:trace>
  <inkml:trace contextRef="#ctx0" brushRef="#br0" timeOffset="92214.75">22839 10859 46 0,'42'34'23'0,"29"4"-24"16,-43-19 49-16,7 3-48 15,1 3 1-15,-5 3-2 16,-10 3 1-16,-14 7-1 0,-10 0 1 16,-11 2-1-16,-14 1 0 15,-4-3-4-15,4-1 1 16,-1-5-5-16,1-20 1 16,4 1-6-16,6-16 0 15</inkml:trace>
  <inkml:trace contextRef="#ctx0" brushRef="#br0" timeOffset="92527.89">23199 11241 53 0,'46'26'26'0,"14"-20"-30"0,-43-9 51 0,4-4-47 15,0-5 1-15,-3-7-1 16,-4-6 1-16,0 3-2 15,-3-3 1-15,-8 0-1 16,-10 6 1-16,-7 3-2 16,-7 10 0-16,-7 6 0 15,-4 13 0-15,-3 15 0 16,3 3 1-16,4 13 0 16,10 9 1-16,8 10 0 15,10-3 1-15,14-7-1 16,18-9 0-16,6-16-2 15,5-15 0-15,-1-16-11 16,4-10 1-16,7-9-2 0,3-6 0 16</inkml:trace>
  <inkml:trace contextRef="#ctx0" brushRef="#br0" timeOffset="93023.18">25756 11113 43 0,'18'-10'21'0,"-36"-33"-27"0,8 30 41 0,-8 0-34 15,-3 4 0-15,-14 6-1 16,-8 6 1-16,-6 13-1 16,-4-1 0-16,0 14 0 15,0 11 1-15,4-2-1 16,6 9 0-16,8 0 0 16,10-3 0-16,15-3-1 15,6-10 1-15,15-12-1 16,7-6 1-16,10-13 0 15,4-10 1-15,6-9-1 16,1-3 1-16,4-6-1 0,-8-10 1 16,-7 1-1-16,-3 2 0 15,-4 10 0-15,-3 6 1 16,-4 7 0-16,-4 12 0 16,1 16-1-16,-1 6 1 15,4 9-1-15,1 3 1 16,6 4-4-16,7-3 1 15,0-10-8-15,4-7 0 16,0-18-3-16,3-9 1 16</inkml:trace>
  <inkml:trace contextRef="#ctx0" brushRef="#br0" timeOffset="93396.78">27877 10091 44 0,'-29'40'22'0,"8"33"-21"15,7-45 41-15,-7 25-40 0,-11 16 0 16,-10 19 0-16,-4 15 0 16,0 23-4-16,-7 18 1 15,4-6 1-15,6-13 0 16,5-27-4-16,16-23 0 15,8-28-7-15,14-25 1 16,21-35-4-16,15-31 0 16</inkml:trace>
  <inkml:trace contextRef="#ctx0" brushRef="#br0" timeOffset="93624.89">27901 10160 18 0,'64'-138'9'0,"-15"53"8"0,-35 66 8 0,-3 3-20 0,3 10 0 0,-4 19 2 15,-2 6 1-15,-5 21-10 16,-3 10 0-16,-3 19 6 16,-12 26 1-16,-6 11-3 15,-3 10 0-15,-5 13-1 16,-2 2 0-16,9 7-2 16,5-22 1-16,3-9-3 15,3-29 1-15,4-21-5 16,0-26 1-16,3-15-7 15,1-16 0-15</inkml:trace>
  <inkml:trace contextRef="#ctx0" brushRef="#br0" timeOffset="93819.74">27485 10962 60 0,'39'32'30'0,"38"-26"-39"0,-41-12 58 47,6-4-50-47,14-5 1 0,15-4-11 0,0-6 0 0,3-7 0 0,-4-2 1 0</inkml:trace>
  <inkml:trace contextRef="#ctx0" brushRef="#br0" timeOffset="94209.54">28063 11386 39 0,'-17'94'19'0,"17"-72"-11"15,3-19 23-15,4-9-28 16,11-19 1-16,7-13 4 15,17-25 0-15,7-28-10 16,1-15 1-16,10-7 5 16,3-10 1-16,-3-8-3 15,-3-7 1-15,-11 19-3 16,-8 6 1-16,-6 9-1 0,-7 29 0 16,-7 12-1-1,-4 19 0-15,-7 29-1 0,-7 18 1 16,-4 25-1-16,-3 22 1 15,-3 22-2-15,-8 22 1 16,-3 29 0-16,0 12 1 16,-4 6-1-16,4-13 1 15,3-12-3-15,0-25 0 16,8-19-9-16,3-22 0 16,3-21-1-16,1-20 0 0</inkml:trace>
  <inkml:trace contextRef="#ctx0" brushRef="#br0" timeOffset="94425.11">28212 10987 48 0,'14'51'24'0,"28"-42"-30"15,-28-9 49-15,7-3-43 16,4-7 0-16,17-8-3 15,11-1 0-15,14-6-3 16,-3-7 1-16,-4-2-9 16,-7-7 1-1</inkml:trace>
  <inkml:trace contextRef="#ctx0" brushRef="#br0" timeOffset="94747.98">29002 9768 48 0,'25'15'24'0,"24"17"-21"0,-35-26 43 16,7 3-45-16,7-9 0 0,8-6 1 15,10-3 1-15,7-7-3 16,-4 0 0-16,-3 1 3 15,-4 5 0-15,-7 10-2 16,-6 6 1-16,-12 10-1 16,-6 19 0-16,-11 2-2 15,0 10 1-15,-11 7-3 16,-10 18 0-16,-14 9 1 16,3 17 0-16,-3-4-2 15,-1 0 1-15,8-16-4 16,0-15 1-16,7-16-9 15,10-16 0-15</inkml:trace>
  <inkml:trace contextRef="#ctx0" brushRef="#br0" timeOffset="94916.28">29157 11307 60 0,'7'19'30'0,"0"6"-45"0,-7-22 51 16,-3 0-64-16,-8-9 1 15</inkml:trace>
  <inkml:trace contextRef="#ctx0" brushRef="#br0" timeOffset="97870.99">4353 13496 44 0,'-14'25'22'0,"18"-31"-10"0,-4 6 22 16,0 0-31-16,10 3 0 15,-10-3 3-15,11 0 0 16,-1-6-7-16,1-10 1 16,7-12 4-16,3-7 0 15,4-15-2-15,10-3 0 16,-7 0-3-16,7-4 1 15,1 1-4-15,-12 12 1 16,1 6-2-16,-14 13 0 0,-1 6-3 16,1 4 1-16,-11 8 0 15,0 10 1-15,-7 13-1 16,3 12 1-16,4 13 2 16,0 9 0-16,11 7 4 15,-1 2 1-15,-3-5 2 16,15-17 0-16,2-9 3 15,15-2 1-15,0-23-1 16,3-19 1-16,-3 0-1 16,0-21 1-16,-11-13-1 15,-7-10 0-15,-3 0-3 16,-15-2 0-16,-3-10-3 16,-3 9 1-16,3 0-6 15,-11 7 0-15,4 9-9 16,4 12 0-16,-11 16-4 0,10 22 1 15</inkml:trace>
  <inkml:trace contextRef="#ctx0" brushRef="#br0" timeOffset="98189.48">5560 13502 45 0,'10'7'22'0,"-10"-42"-20"0,0 23 39 16,0-7-40-16,-10-6 1 0,-1 3 0 15,-6 6 0-15,-12 0-3 16,5 7 0-16,-5 9 1 16,-2 9 1-16,2 10-2 15,8 13 1-15,-3-7-3 16,9 0 1-16,-2-3-3 15,13 3 1-15,-3-10 0 16,14-5 0-16,14-7 0 16,8-3 0-16,2-3-3 15,8-7 1-15,-7-5-4 16,0-10 0-16</inkml:trace>
  <inkml:trace contextRef="#ctx0" brushRef="#br0" timeOffset="98637.14">5930 13675 66 0,'18'25'33'0,"3"9"-44"0,-17-21 68 15,-4 9-59-15,-8 3 0 0,-9 6-6 16,-4 1 1-16,-4-1 0 16,0-6 0-16,1-9-11 15,-1-10 0-15</inkml:trace>
  <inkml:trace contextRef="#ctx0" brushRef="#br0" timeOffset="99013.84">7962 13402 49 0,'-17'50'24'0,"-29"-3"-26"0,35-37 41 0,-3 5-40 15,0 4 1-15,-7 0 0 16,3 6 0-16,0-3 0 16,4 9 0-16,-3 4-2 15,6 2 1-15,4-11 0 16,4-4 0-16,3-7 1 16,3-9 0-16,11-18 0 15,0-7 1-15,4-12 0 16,3-16 1-16,0 12-10 15,4-2 1-15,-4-10-7 16,0 6 1 0</inkml:trace>
  <inkml:trace contextRef="#ctx0" brushRef="#br0" timeOffset="99673.38">8167 13593 43 0,'10'41'21'0,"-31"-35"-19"0,21-6 35 0,0 0-36 0,0 0 0 15,0 3 2-15,0-3 0 16,7-9-3-16,0-3 0 0,4-4 2 16,7-3 0-16,-8 0-1 15,4-3 0-15,4-6 0 16,3-3 0-16,0-1-2 15,4 7 1-15,0 3 0 16,-1 0 1-16,-6 13 0 31,3 9 0-15,0 6-1 15,-7 7 1-31,1 9-1 31,-5-3 1-31,1-4-2 0,-1 1 1 16,1-4-6 62,3 1 1-78,0-10-8 110,0 0 1-110,4-18-4 78,3-11 1-78</inkml:trace>
  <inkml:trace contextRef="#ctx0" brushRef="#br0" timeOffset="102001.73">8890 12772 23 0,'-4'3'11'0,"-6"-19"2"0,6 10 8 16,1-7-16-16,-1 4 1 0,-3 0 6 15,4 2 0-15,-1 4-14 16,1 6 1-16,-1 7 9 16,1 2 1-16,-1 20-3 15,1 5 0-15,-1 26-4 16,1 12 0-16,-1 10-2 16,-3 15 0-16,-4-12-3 15,1-10 1-15,3-15-6 16,3-6 1-16,8-20-9 15,6-18 0-15</inkml:trace>
  <inkml:trace contextRef="#ctx0" brushRef="#br0" timeOffset="102390.16">9447 13217 41 0,'-3'-3'20'0,"-1"0"-15"0,1 9 28 15,-8 7-30-15,-3 2 1 0,-7 10 1 16,-7 16 0-16,-11 9-8 16,-3 16 1-16,-4 19 0 15,0 15 0-15,0 4-3 16,4-7 0-16,6-16-5 15,8-18 0-15,11-22-4 16,6-22 0-16</inkml:trace>
  <inkml:trace contextRef="#ctx0" brushRef="#br0" timeOffset="102572.99">9021 13239 35 0,'3'-9'17'0,"15"46"-14"0,-11-27 30 0,-4 15-32 0,1 9 1 16,-4 1-1-16,0 15 1 16,0-3-3-16,3-6 0 15,1-7-4-15,3-12 1 16,4-19-8-16,-4-12 1 16</inkml:trace>
  <inkml:trace contextRef="#ctx0" brushRef="#br0" timeOffset="102905.12">10583 13330 58 0,'-21'44'29'0,"4"44"-40"15,13-73 55-15,0 4-44 16,4 3 1-16,0 0-3 0,4-6 1 15,3-7-3-15,7-12 0 16,4-6-11-16,3-7 0 16</inkml:trace>
  <inkml:trace contextRef="#ctx0" brushRef="#br0" timeOffset="103037.46">10467 13063 45 0,'-7'-9'22'0,"10"28"-17"0,4-16 32 0,4 0-37 0,3 3 0 16,7 1-7-16,11 2 1 16,7 4-5-16,3-7 1 0</inkml:trace>
  <inkml:trace contextRef="#ctx0" brushRef="#br0" timeOffset="103336.95">11053 13643 46 0,'7'7'23'0,"-7"-70"-21"16,0 41 34-16,-4-22-36 16,-3-12 0-16,0-26 0 15,-4-12 1-15,-3 0-2 16,0-3 1-16,0 3 0 15,3 3 1-15,8 12-1 0,3 10 1 16,7 16 0-16,4 16 1 16,3 11-3-16,3 17 1 15,4 15-4-15,4 13 1 16,0 0-8-16,-7 12 0 16,-4 4-4-16,-7 2 1 15</inkml:trace>
  <inkml:trace contextRef="#ctx0" brushRef="#br0" timeOffset="103506.66">10844 13342 65 0,'-10'13'32'0,"17"-10"-38"0,0-3 68 0,14-6-62 16,7-4 1-1,18 7-5-15,7-3 0 0,7-3-3 16,0 2 0-16,-7-2-12 15,-11 0 1-15</inkml:trace>
  <inkml:trace contextRef="#ctx0" brushRef="#br0" timeOffset="105004.08">13487 12609 57 0,'21'12'28'16,"-3"23"-29"-16,-15-16 44 0,1-1-42 16,-1 14 1-16,-3 12 0 15,-3 9 0-15,-4 13-3 16,-4 12 1-16,0 7 2 15,-3 6 1-15,0-10-1 16,4-15 0-16,-1-19-1 16,4-6 0-16,-4-10-1 0,1-9 0 15,-11-9-2-15,-4-10 1 16,-3-12-1-16,-8-7 0 16,-2-6-1-16,-5 6 0 15,-3-3 0-15,4 4 0 16,10 5 0-16,4 7 0 15,0 3-1-15,7 6 1 16,3 10-1-16,7 12 1 16,4 1 2-16,4 5 1 0,6 7 0 15,12 3 0-15,13 3 2 16,11 6 0-16,10-6 2 16,18-3 0-16,4-13 1 15,-1-15 1 1,11-10-1-16,-7-15 0 0,-3-7-1 15,-8-6 0-15,-6-9-2 16,-4-4 1-16,-7 1-3 16,-11-4 0-16,-7-2 0 15,-7-4 0-15,-7 3-2 16,-7 10 0-16,-3 2-1 16,-8 7 1-16,-6 16-1 15,-4 9 0-15,-4 10 0 16,-3 12 0-16,3-6 1 15,1 6 0-15,-5 6 1 16,8 0 0-16,4 4 0 16,3-1 0-16,7 1 1 15,7 3 0-15,3-7-1 0,4 0 1 16,11-9-2-16,7-12 1 16,7-10-1-16,3-13 0 15,4-9 1-15,0-6 1 16,3 0 1-16,-3-4 0 15,-7 10 2-15,-4 0 1 16,-7 7-1-16,-7 5 1 16,-3 1-1-16,-4 3 0 15,0-1-2-15,-7 1 1 16,-7 0-2-16,-3 3 0 0,-11 0-1 16,-4-1 0-16,-3 14-1 15,-4 2 0-15,4 4-1 16,3 3 0-16,4 0-2 15,4 0 1-15,3-1-1 16,3 1 1-16,8-6 2 16,6-7 1-16,8 0 1 15,7-6 1-15,3-6 1 16,-3-7 1-16,-1-2-1 16,-3-4 1-16,-3-6-3 15,-4 6 0-15,-3 3-5 16,-1 4 1-16,-3 2-2 15,-7 10 0-15,4 13-1 16,-4 12 0-16,0 10 3 16,0 15 0-16,3 6 5 15,1 7 1-15,-1-4 3 0,1-2 0 16,-4 2 1-16,0 4 1 16,-4-13-3-16,-3-6 1 15,-3-6-3-15,-8-7 0 16,-6-9-2-16,-1-6 1 15,-7-7-2-15,0-9 1 16,4-6-1-16,3-10 1 16,1-6 0-16,3-3 0 15,3 0 1-15,7-3 0 16,8 0 0-16,6 3 1 16,1 0-1-16,10 0 1 0,14-7-3 15,11 7 1-15,3-6-10 16,4-1 0-16,0-8-5 15,-4-1 0-15</inkml:trace>
  <inkml:trace contextRef="#ctx0" brushRef="#br0" timeOffset="105589.86">14630 13603 48 0,'-7'37'24'0,"3"-43"-24"16,4 0 42-16,0-7-40 15,4-2 0-15,-1-4 0 16,1 3 1-16,-1-3-4 0,-3 0 0 16,0 4 3-16,4 2 0 15,6 4-1-15,4 3 0 16,4 6-1-16,3 3 1 15,4 3-4-15,0 0 1 16,-1 1-5-16,1-1 1 16,-4-6-5-16,0 3 0 15,1 0-3-15,-5-6 0 16,-3 3 3-16,0 3 0 16,-3-6 7-16,3 3 1 15,0 0 7-15,0 6 0 0,0 0 7 16,4 1 0-16,3-1 2 15,4-6 1-15,3-3-2 16,-3-3 0-16,-4 2-3 16,-3-2 0-16,-1-3-4 15,-6-1 0-15,-4-2-4 16,0-4 0-16,-7 0-4 16,-4 1 1-16,-6-1-3 15,-4 7 1-15,-4 9 0 16,-3 6 0-16,0 10 0 15,0 6 0-15,3 0 2 16,7 3 0-16,4 6 2 16,7 3 0-16,7 1-1 15,4-7 1-15,3-6-4 0,4 0 1 16,-1-9-7-16,1-10 0 16,-4-16-3-16,4-2 0 15</inkml:trace>
  <inkml:trace contextRef="#ctx0" brushRef="#br0" timeOffset="105934.17">15339 13546 55 0,'21'16'27'0,"7"-25"-32"0,-14 9 55 15,11-7-48-15,3 4 0 0,4-3-1 16,0-4 1-16,-4-2-3 15,-7-1 0-15,-7 1 1 16,-3-4 0-16,-11 0-3 16,-7-2 1-16,-11 2-2 15,-3 0 0-15,-4 7-1 16,1 12 0-16,-1 13 1 16,0 6 1-16,4 0 1 15,3 9 1-15,11 13 3 16,11 0 0-16,6 6 0 15,15-6 1-15,7-3-1 16,7-16 1-16,3-10-5 16,-3-11 1-16,-7-14-11 15,-1-9 1-15,-2-6-4 16,-1-12 1-16</inkml:trace>
  <inkml:trace contextRef="#ctx0" brushRef="#br0" timeOffset="106354.4">17914 13581 46 0,'-11'-10'23'0,"-27"17"-22"0,24-11 44 0,-8 1-43 16,-9 0 1-16,-5 0 0 15,-2-3 1-15,-5 0-6 16,1-1 1-16,3 7 3 15,0 3 0-15,8 7-3 16,2 5 1-16,5 4-3 16,6 6 0-16,11 10-3 15,10 6 1-15,8-4-2 0,14-5 0 16,-1-10 1 0,5-10 1-16,2-9-2 0,5-12 0 15,2-16-4-15,-2 0 1 16</inkml:trace>
  <inkml:trace contextRef="#ctx0" brushRef="#br0" timeOffset="106596.22">17960 13596 43 0,'18'32'21'0,"-15"-51"-18"0,-3 0 39 15,0-3-39-15,0 7 0 0,-7-39 0 16,-4-21 0-16,1-10-5 15,-1-2 1-15,-6-11 2 16,3 4 1-16,-1 0-2 16,5 13 0-16,3 8 0 15,7 11 0-15,7 18-4 16,3 9 1-16,1 17-10 16,3 14 0-16,4 11-2 15,-4 5 1-15</inkml:trace>
  <inkml:trace contextRef="#ctx0" brushRef="#br0" timeOffset="106791.64">17642 13292 64 0,'4'0'32'0,"35"22"-42"0,-15-25 67 16,15-9-59-16,4-7 1 15,6-3-8-15,7 3 1 16,4 0 0-16,0 3 0 31</inkml:trace>
  <inkml:trace contextRef="#ctx0" brushRef="#br0" timeOffset="107135.68">20059 12289 34 0,'-11'22'17'0,"-27"19"-1"16,23-29 7-16,-9 10-19 16,-8 16 1-16,-7 12 0 15,0 25 1-15,1 13-8 16,-1 19 0-16,7 12 5 16,4 0 0-16,7-9-5 15,3-16 1-15,4-28-6 0,7-23 0 16,0-24-4-16,0-16 0 15,-4-12-3-15,-3-16 0 16</inkml:trace>
  <inkml:trace contextRef="#ctx0" brushRef="#br0" timeOffset="107495.61">19368 13101 36 0,'42'50'18'0,"46"0"-15"0,-67-40 35 0,22 9-34 15,9-1 1-15,19-2 2 16,10-7 1-16,-3 1-10 16,-15-1 1-16,1-15 6 15,-8 0 0-15,-6-7-1 16,-12-2 0-16,-2-11-1 16,-12 4 0-16,-10 1-3 15,-10 2 1-15,-11 0-2 16,-4 3 0-16,1 7-3 15,-4 3 1-15,-4 9-3 16,0 3 0-16,1 3-2 16,-1 10 1-16,4 6-4 15,3 3 1-15,8 4-3 16,10-4 1-16,7-3 5 16,4-6 0-16,-1-10 3 0,5-6 0 15,6-3 5-15,-4-3 0 16,1-15-3-16,0-4 0 15</inkml:trace>
  <inkml:trace contextRef="#ctx0" brushRef="#br0" timeOffset="107886.16">20384 13850 39 0,'-8'82'19'0,"-2"-60"-20"15,10-22 37-15,0-13-31 16,3-9 1-16,4-18 2 16,1-11 0-16,-1-2-11 15,-4 0 0-15,1-7 7 16,-4-6 0-16,0 7-4 15,0-7 0-15,0-9-2 16,3 12 1-16,4 7 0 16,7 5 1-16,7 11-1 15,4 5 1-15,7 13 0 16,0 10 1-16,-1 5 0 16,-6 7 0-16,-4 7-1 15,-7 8 0-15,-7 10-3 16,-10 7 1-16,-15 2-8 0,4-9 1 15,-32 10-6-15,-7-7 1 16</inkml:trace>
  <inkml:trace contextRef="#ctx0" brushRef="#br0" timeOffset="108607.04">22070 13173 52 0,'-39'88'26'0,"7"37"-33"16,29-93 48-16,-1-13-42 15,4-1 1-15,0-8-5 16,4-1 1-16,3-15 3 0,3-13 0 15,1-9-5-15,0-4 1 16,-4-5-1-16,-4-7 1 16,-3 0 1-16,0-3 0 15,0 3 2-15,0 0 1 16,0 10 1-16,7 5 1 16,4 8 1-16,6 5 0 15,5 10 4-15,6 6 0 16,7 0 2-16,4 0 0 15,0 3 1-15,10-3 0 16,7 0 0-16,1 0 1 0,-4 0-4 16,-11-3 0-16,-10 3-3 15,-11 0 0-15,-7 9-4 16,-10-3 1 0,-8 4-3-16,-6-1 0 0,-8 0-1 15,-3 4 0-15,0 0 0 16,-1 12 1-16,5-3 1 15,-1 9 0-15,11 0 1 16,7-2 1-16,7 2 2 16,11 3 0-16,-1 1 1 15,-2-1 0 17,-1-5-2-32,-4-1 0 0,-6-9-3 0,-8 3 0 0,-13 3-8 15,-15-3 1-15,0-4-9 16,-3-8 0-16</inkml:trace>
  <inkml:trace contextRef="#ctx0" brushRef="#br0" timeOffset="109086.4">24440 13135 40 0,'-14'10'20'0,"-28"-16"-14"0,28 6 27 0,-11 6-31 0,-7 0 1 0,-10 0 0 16,-4 4 0-16,0-1-4 15,11 4 0-15,3 2 1 16,4 7 1-16,3-3-3 16,8-6 1-16,6-1-1 15,4 1 1-15,4-1 1 16,3 1 0-16,14-1 2 15,18 7 1-15,3 3 2 0,4 3 1 16,-1 4-2 0,-6-7 1-16,-11-7-3 0,-10 4 1 15,-15 9-5-15,-10-3 0 16,-14 4-8 0,-4-8 1-16,1-5-8 0,-1-3 1 15</inkml:trace>
  <inkml:trace contextRef="#ctx0" brushRef="#br0" timeOffset="109476.02">24589 13289 47 0,'24'16'23'0,"-17"-7"-24"15,-7-15 38-15,-3 6-37 16,-4-6 0-16,-4 6 0 15,1 3 1-15,-4 3-1 16,-4 7 0-16,0 5-1 16,-3 8 1-16,3 2-1 15,1 0 0-15,3-9 0 16,7-7 1-16,7 1 0 16,7-1 0-16,3-5 0 15,4-7 1-15,-3-7 0 16,0-5 0-16,-4-4-1 15,3 1 1-15,1 2-1 16,-1 0 0-16,-3 4 0 16,4 6 1-16,0 6-1 15,-1 10 1-15,-3-1-1 0,0 4 0 16,0-4-2-16,-3 1 0 16,-4-4-3-16,3 4 1 31,-3-4-10-31,4-6 1 15</inkml:trace>
  <inkml:trace contextRef="#ctx0" brushRef="#br0" timeOffset="110171.53">24839 13430 29 0,'18'32'14'0,"-8"5"-4"0,-6-34 16 0,-4 1-24 0,3-1 0 0,-3 3 1 0,0 0 1 0,0 0-5 16,0-6 1-16,0 0 3 16,0 0 0-16,0 0 0 15,7-3 0-15,0-3-1 16,1 0 0-16,2-4-1 16,1 1 1-16,3 0-3 15,7-4 1-15,-3 0-1 16,3-2 0-16,0-4-1 109,0-3 1-109,-7 3 0 16,0 7 1-16,0-1-1 0,1 4 0 0,-1 2 0 0,-4 7 0 0,-3 7-1 0,0 5 0 0,0 4-2 0,0 0 1 0,4 9 0 0,0-6 1 0,-1-4 1 0,4-5 0 15,0-1 2-15,4 0 0 16,0 1 1-16,3-4 0 16,4-3 0-16,3 0 0 0,4 1 2 15,3-1 0-15,7-3-1 16,4 0 1-16,-7-3 0 16,-7-4 1-1,-1-5-1-15,1-4 0 0,0-3-3 16,-4-6 0-16,-7 0 0 62,-3 0 0-62,-4-3-3 0,-7-1 1 0,-7 8-1 0,-7 11 0 0,-7 13 0 0,7 4 1 0,-4 14-1 16,1 14 1-16,3-4 1 16,3 13 0-16,1-3 1 15,3-3 0-15,7-7-1 16,10-3 0-16,15-6-4 15,10-12 0 1,8-7-10-16,3-10 0 63</inkml:trace>
  <inkml:trace contextRef="#ctx0" brushRef="#br0" timeOffset="110661.64">27728 13154 44 0,'-7'0'22'0,"-14"-3"-11"0,14 6 31 0,-7 4-40 16,-4 2 1-16,-6-3 0 15,-5-3 0-15,-2-3-5 16,-5 0 1-16,-2 7 2 16,-1 2 1-16,0 4-3 15,14 9 1-15,4 0-3 16,3 3 1-16,4 3-1 15,7-3 1-15,0-3-1 16,7-3 1-16,11-4 1 16,10-2 0-16,4-4 1 15,-1-6 0-15,1-3 1 16,3-9 1-16,-3 0-1 0,-4 2 1 16,0-2-1-16,-3 3 0 15,0-1 0-15,-4 7 0 31,0 4-1-15,0 5 0-16,0 10-4 0,0 3 0 0,4 0-6 0,6-7 1 16,5-2-7-16,-1-13 1 15</inkml:trace>
  <inkml:trace contextRef="#ctx0" brushRef="#br0" timeOffset="110918.3">28243 13217 45 0,'36'-41'22'0,"-36"32"-26"0,-4 6 39 0,-3-4-34 0,-7 7 1 0,-11-3-1 16,-3 3 1-16,0 0-3 16,-7 3 1-16,-1 4 1 15,5 2 0-15,-5 7-1 16,8 6 1-16,0-7 0 16,10 4 1-16,8 3 1 15,13 3 0-15,15 3-1 16,3 4 1-16,0-1-1 15,-3 1 1-15,-8-14-4 16,-6 11 1-16,-15-1-8 16,-13 0 0-16,-12-6-8 0,-10-3 0 15</inkml:trace>
  <inkml:trace contextRef="#ctx0" brushRef="#br0" timeOffset="111520.39">29485 12496 53 0,'-17'81'26'0,"-22"45"-31"0,25-79 45 0,-8 15-40 0,-2 14 0 0,-1 15 0 16,0-7 0-16,1 4-1 15,6-16 0-15,4-15-3 16,3-20 0-16,8-18-4 16,3-19 0-16,7-9-4 15,0-19 0-15,-4-7-2 16,-3-3 1-16,0 1 4 16,0-4 0-1,0 3 3 16,8 4 1-31,-1 6 5 16,7 12 1-16,3 7 6 47,1-1 0-47,3 7 4 0,4 3 1 31,0 6 3-31,3 4 0 0,11 9 1 0,6 6 0 16,5 3-5-16,-8 13 1 0,-10-4-6 0,-14 1 0 0,-18 9-5 0,-18 6 0 15,-7-6-5-15,-7-6 1 0,-6 3-4 0,-1-19 0 0,4-3-6 0,-1-9 0 0,15-13-4 16,7 0 0-16</inkml:trace>
  <inkml:trace contextRef="#ctx0" brushRef="#br0" timeOffset="111804.88">30014 13258 43 0,'25'9'21'0,"-14"-24"-25"16,-11 15 38-16,-4-4-34 0,-6 4 0 0,-8 0 0 15,-14 0 0-15,-10 0 0 16,-4 7 0-16,4-1 0 16,-4 6 1-16,0 4 0 0,4 3 0 15,6 6-1-15,5 3 1 16,9-3 0-16,15 4 0 15,14-7-1-15,15-7 0 16,9-5-1-16,8-10 1 16,3-13-5-16,-3-9 1 15,-4-6-9-15,-3-13 0 16</inkml:trace>
  <inkml:trace contextRef="#ctx0" brushRef="#br0" timeOffset="112059.73">30364 12352 55 0,'0'59'27'0,"-25"54"-37"16,18-72 50-16,-4 18-40 15,-3 13 0-15,-11 19-1 16,1 19 1-16,-4 0-1 16,-4 0 1-16,4-23-4 15,3-11 0-15,7-20-10 16,11-21 1 0</inkml:trace>
  <inkml:trace contextRef="#ctx0" brushRef="#br0" timeOffset="112299.65">30589 12480 20 0,'32'-78'10'0,"3"31"15"0,-24 34 1 0,-4 4-22 0,-3 2 0 0,-4 11 2 0,-11 8 1 0,0 16-9 0,-3 13 0 0,-3 19 6 15,-5 12 0 1,-6 12-2-16,-3 4 1 0,-1 16-3 15,7-1 1-15,0-18-2 16,8-10 1 0,6-9-5-16,4-19 1 0,4-16-11 15,3-9 1-15</inkml:trace>
  <inkml:trace contextRef="#ctx0" brushRef="#br0" timeOffset="112705.36">30053 13010 34 0,'4'47'17'0,"24"-28"0"0,-18-13 20 0,12 4-35 0,9-4 1 0,12 6 0 0,10-5 0 0,14-1-5 16,-4 3 1-16,4 4 1 0,7-1 1 15,-10 1-2 1,-4-7 0-16,-7-6 0 0,-4-3 0 47,-7-6 1-47,-6-7 0 0,-8-6 1 16,-7-6 1-16,-7 0-1 0,-10 3 1 0,-11 6 0 15,-11 3 0-15,-7 10-1 0,-3-4 0 16,-7 4-2-16,0 12 1 15,6 10-1-15,5 6 0 0,-1 3 0 16,7 6 1 0,4 4-3-16,7 3 1 0,4-4-1 15,6-6 1-15,11-6-5 16,7-6 1-16,8-10-9 16,-1-15 1-16</inkml:trace>
  <inkml:trace contextRef="#ctx0" brushRef="#br0" timeOffset="113095.19">31013 13258 43 0,'7'44'21'0,"-4"-38"-20"0,-3-6 34 0,4-16-34 15,3 1 0-15,0-7 0 0,4-7 0 16,-1 4-3-16,1 3 1 31,3 4-1-31,0 5 1 16,-4 10-2-16,1 9 0 15,0 7 0-15,3-1 1 16,3-2-1-16,5-1 1 16,2-3 1-16,8 1 1 15,-4-4 0-15,0-3 0 16,1-3 0-16,2-1 1 15,1 1-1-15,0 3 1 0,0-3-1 16,6 3 0 0,-6 0 1-16,0 3 1 15,-4 4-1 32,-3 2 0-31,-4 7 0-16,-3-1 0 15,-4-2-3-15,3-4 1 0,12-2-11 0,6-4 1 0</inkml:trace>
  <inkml:trace contextRef="#ctx0" brushRef="#br0" timeOffset="113285.33">32247 13333 55 0,'7'28'27'0,"8"-15"-30"0,-8-13 48 16,-4 3-48-16,-3-3 1 15,-3 3-28-15,-11 6 1 16,-11 1 29-16,0-7 1 16</inkml:trace>
  <inkml:trace contextRef="#ctx0" brushRef="#br0" timeOffset="114355.67">5348 15901 52 0,'4'60'26'0,"3"12"-17"0,-4-59 26 0,-3 2-32 15,7-2 1-15,-7-4 2 16,0 4 0-16,0-10-8 16,-7-3 1-16,4-16 4 15,-1-9 1-15,1-9-2 16,3-7 0-16,0-9-3 15,3-1 0-15,1-2-1 16,6-3 0-16,4 6-1 16,15 12 1-16,-1 7-1 15,0 5 1-15,14 1 1 16,-3 10 0 0,4 5-4-1,-1 4 1 1,-7 0-10-16,-3-1 0 0,-14 7-3 0,-8 4 1 0</inkml:trace>
  <inkml:trace contextRef="#ctx0" brushRef="#br0" timeOffset="114643.62">5987 15437 60 0,'35'3'30'0,"-24"4"-41"0,-11-7 62 15,0 0-50-15,0 0 1 0,0 0 1 16,-8 9 1 0,-2 7-5-16,-8-4 0 0,-3 13 3 15,-7 4 0-15,7 11-2 16,-4 1 0-16,0 12-1 16,8 7 0-16,6 9-1 15,11-3 0-15,-7-13-1 16,14-9 0-16,4-10-3 15,17-12 1 1,4-15-12-16,10-23 1 0</inkml:trace>
  <inkml:trace contextRef="#ctx0" brushRef="#br0" timeOffset="114867.33">6438 15509 54 0,'7'16'27'0,"-7"3"-27"0,0-13 41 0,-10 7-40 0,-1 9 1 16,1 6 0-16,-8 0 1 15,0 13-4-15,-6 6 1 16,6 3 0-16,-7 6 1 16,4-9-6-16,7-6 1 15,-4-13-9-15,8-15 0 16,3-13-4-16,3-16 1 15</inkml:trace>
  <inkml:trace contextRef="#ctx0" brushRef="#br0" timeOffset="115111.9">6145 15647 20 0,'11'-28'10'0,"21"12"6"0,-22 16 11 0,8 7-22 0,3 5 0 0,0 7 7 15,0 6 0-15,1-3-14 16,-8 6 1-16,0 7 8 15,3 6 1-15,-6-1-6 16,0 1 1-16,-1-3-8 16,1-4 1-16,-4-9-10 15,7-18 0-15,-3-17-2 16,6-15 0-16</inkml:trace>
  <inkml:trace contextRef="#ctx0" brushRef="#br0" timeOffset="115301.99">6643 15095 57 0,'3'85'28'0,"19"-7"-34"0,-12-49 58 16,8 24-49-16,-1 3 1 15,5 20-1-15,-12-1 1 16,-3 3-7-16,-10 7 1 16,-8 0-1-1,-3-16 1-15,-11-10-16 0,11-18 0 16</inkml:trace>
  <inkml:trace contextRef="#ctx0" brushRef="#br0" timeOffset="115741.4">7165 15679 61 0,'7'22'30'0,"32"-22"-33"0,-18-7 45 0,18-2-42 16,3-4 1-16,7-2-5 16,8-1 1-16,-11 3-5 15,-7 4 0-15,-8 0-9 16,-13 2 1-16</inkml:trace>
  <inkml:trace contextRef="#ctx0" brushRef="#br0" timeOffset="115920.47">7235 15886 60 0,'8'28'30'0,"16"-13"-36"0,-10-11 55 0,8-4-49 15,6 0 0-15,11-7-9 16,6-2 1-16,12-7-5 0,-8-12 1 16</inkml:trace>
  <inkml:trace contextRef="#ctx0" brushRef="#br0" timeOffset="116458.86">8213 14659 49 0,'-7'10'24'0,"28"2"-16"0,-14-8 32 0,7-1-34 16,4 0 0-16,13 0 4 15,12 3 0-15,3-3-13 16,-1-3 0-16,-9 7 8 15,-15-1 0-15,0-3-4 16,-3 3 1-16,-8 4-5 16,-6 2 0-16,-1 4-2 0,-3 0 0 15,-3-1-2 1,-1 4 0-16,4 0 0 0,0 0 1 16,0 3 3-1,0-3 0-15,0 2 3 0,7-5 1 16,0 0 2-16,0 0 1 15,0-4 1-15,-3 4 0 16,3-1-2-16,-3 4 1 16,-4 6-4-16,-4 4 1 15,-7-1-5-15,-10 6 1 16,-3 4-6-16,-1 0 0 0,0-7-8 16,4-12 0-16</inkml:trace>
  <inkml:trace contextRef="#ctx0" brushRef="#br0" timeOffset="116715.88">9049 14782 53 0,'-4'25'26'0,"-6"16"-25"15,-1-29 44-15,-3 13-44 16,-11 10 0-16,-6 9 1 16,-5 6 0-16,-6-6-4 15,7-4 0-15,10 1-3 0,-3-13 1 16,10-12-10-16,4-16 0 16,7-12-3-16,3-13 1 15</inkml:trace>
  <inkml:trace contextRef="#ctx0" brushRef="#br0" timeOffset="116895.66">8636 14757 42 0,'35'34'21'0,"43"41"-16"0,-60-49 40 0,10 2-44 16,7 0 1-16,4 3-1 15,3 4 1-15,-7-1-4 16,-3-2 0-16,-7-10-5 15,-7-4 1-15,-4-5-9 16,-4-4 1-16</inkml:trace>
  <inkml:trace contextRef="#ctx0" brushRef="#br0" timeOffset="117148.25">9123 14986 56 0,'-11'9'28'0,"22"-9"-29"16,-11 0 49-16,10 0-44 0,12-3 0 16,13 0 1-16,7-4 1 15,11 1-9-15,11-9 1 16,3-4 0-16,-11 0 1 15,-3 0-9-15,-14-6 0 16,-4 3-9-16,-14 0 0 16</inkml:trace>
  <inkml:trace contextRef="#ctx0" brushRef="#br0" timeOffset="117435.22">9927 14427 51 0,'0'7'25'16,"-3"8"-23"-16,3-5 41 0,0 9-40 15,0 9 0-15,0 3 1 16,0 13 1-16,0 13-6 15,-4 15 0-15,1 0 3 16,-1 9 1-16,-3-5-5 16,0-11 0-16,-7-8-11 15,-4-16 0-15,-3-13-5 16,0-19 0-16</inkml:trace>
  <inkml:trace contextRef="#ctx0" brushRef="#br0" timeOffset="117779.58">8181 15616 67 0,'18'38'33'0,"17"-1"-31"0,-18-27 64 0,22-1-60 15,21 0 0-15,18-5 2 16,31-4 0-16,25-10-11 16,32-9 0-16,39-12 6 15,3-4 0-15,0-8-6 16,-28 2 0-16,-21 3-7 15,-11 7 1-15,-25 12-14 16,-20 6 0-16,-26 17-1 16,-27-1 0-16</inkml:trace>
  <inkml:trace contextRef="#ctx0" brushRef="#br0" timeOffset="118512.14">8784 16318 61 0,'7'13'30'0,"-28"-1"-43"16,14-5 58-16,0 8-45 0,-14 10 0 0,-4 4 0 16,-3 11 1-16,0 4-3 15,-8 10 0-15,-6 8-4 16,3-11 1-16,-3 2-11 15,14-16 1-15</inkml:trace>
  <inkml:trace contextRef="#ctx0" brushRef="#br0" timeOffset="118765.32">8467 16321 33 0,'21'-3'16'0,"4"57"-4"0,-11-32 17 16,-4 9-25-16,11 16 1 15,11 9 2-15,7 10 1 16,0-9-11-16,-4-4 1 16,0-6 2-16,-3-9 0 15,-4-13-13-15,1-10 0 16,-8-11-2-16,0-17 1 15</inkml:trace>
  <inkml:trace contextRef="#ctx0" brushRef="#br0" timeOffset="118989.57">9144 16325 56 0,'0'34'28'0,"7"-6"-34"16,-3-25 58-16,6 4-50 16,4-1 0-16,11 0-1 15,7 1 1-15,7-4-4 16,6 0 0-16,8-6-2 16,-3-4 0-16,-4-5-13 15,-4-10 1 1</inkml:trace>
  <inkml:trace contextRef="#ctx0" brushRef="#br0" timeOffset="119325.56">9730 16105 57 0,'10'9'28'0,"11"13"-19"0,-10-18 42 15,3 2-47-15,7 3 1 16,4 1 0-16,3-1 1 0,4-3-9 16,7-3 1-16,-8 1 5 15,-2 2 0-15,-15 0-4 16,-4 7 1-16,-10 6-3 16,-7-4 0-16,-7 10-1 15,-3 7 1-15,2 8 0 16,1 7 1-1,4-3 3-15,-1 0 0 0,8-9 2 16,6-7 0-16,11-9 0 16,15-13 1-16,6-12-6 15,4-7 0 1,-8-2-9 0,-2-7 1-16,-15-3-11 0,-7 6 0 0</inkml:trace>
  <inkml:trace contextRef="#ctx0" brushRef="#br0" timeOffset="119970">12591 15023 54 0,'0'47'27'0,"-22"29"-22"0,19-55 27 0,-8 23-32 0,1 13 1 0,-4 18-2 15,-4 13 0-15,0 12-3 16,4 1 1-16,0-1-5 16,4-15 1-16,3-16-8 15,-1-22 1 1</inkml:trace>
  <inkml:trace contextRef="#ctx0" brushRef="#br0" timeOffset="120237.38">12943 14863 37 0,'22'-47'18'0,"-12"38"-7"15,-3 9 27-15,0 6-33 16,-3 7 0-16,-4 15 1 15,0 3 0-15,-4 19-9 0,-10 4 1 16,-7 18 5-16,-4 16 1 16,-6 12-3-16,6 10 0 15,0-10-2-15,8 0 1 32,6-15-4-32,7-19 1 15,4-19-6-15,7-22 1 16,4-15-8-16,-7-26 0 0</inkml:trace>
  <inkml:trace contextRef="#ctx0" brushRef="#br0" timeOffset="120448.43">12524 15572 58 0,'31'19'29'0,"26"-35"-37"15,-32 10 53-15,17-7-45 16,11-9 1-16,0-3-8 16,0-9 0-16,0 2-4 15,-1 1 1-15,-9-7-6 16,-4 10 1-16</inkml:trace>
  <inkml:trace contextRef="#ctx0" brushRef="#br0" timeOffset="121036.48">13169 16061 64 0,'-3'35'32'0,"17"-38"-44"0,-11-10 67 0,8-9-53 16,7-16 0-16,10-21-1 15,11-7 1-15,10-22-3 16,-3-18 1-16,7-10-1 16,-4-4 1-16,-3 7-2 15,-4 1 1-15,-10 8-1 16,0 13 0-16,-4 13-1 15,-7 15 1 1,-3 13 1-16,-4 22 0 16,0 18-1-16,-3 17 0 0,-4 24 0 0,-7 13 0 15,0 19 0 1,-7 9 1 0,0 19 0-1,-4 6 1 1,4 6 0-16,0-24 0 0,-4 18 0 0,1-9 0 0,3-16-2 15,3-13 1-15,1-15-6 0,-4-9 1 16,0-20-7-16,-1-15 0 16,-2-18-1-16,-1-17 0 15</inkml:trace>
  <inkml:trace contextRef="#ctx0" brushRef="#br0" timeOffset="121202.73">13180 15484 62 0,'7'75'31'0,"18"-43"-34"16,-11-29 67-16,14-3-62 16,18-6 0-16,3-4-4 15,15-15 1-15,17-12-10 16,3-10 1-16,-6-4-10 16,-18 7 1-16</inkml:trace>
  <inkml:trace contextRef="#ctx0" brushRef="#br1" timeOffset="124551.58">9313 14594 28 0,'22'-41'14'0,"-12"-22"4"16,-10 47 15-16,0 1-29 16,0 2 0-16,-7 7 3 15,-4 0 0-15,-3 3-8 16,-7-1 0-16,-4 1 5 16,1 6 1-16,-11-3-3 0,-11-6 1 15,-11 3-3-15,-6 9 1 16,-4 10-3-16,-7 9 1 15,7 6-4-15,7 13 1 16,7 19-4-16,10 12 1 16,15 10-1-16,14 9 0 15,0 6 2-15,17-6 0 16,19-12 5-16,9-13 0 16,12-16 7-16,6-21 1 15,11-20 3-15,4-21 0 16,-1-19 0-16,1-26 1 0,-8-18-3 15,-7-13 0 1,-10-9-7-16,-14-6 1 0,-11 0-9 16,-10 9 1-16,-8-3-13 15,-10 9 0-15</inkml:trace>
  <inkml:trace contextRef="#ctx0" brushRef="#br1" timeOffset="125421.24">8858 16331 38 0,'11'-19'19'0,"17"-69"0"0,-21 66 21 16,4-3-38-1,-1 6 0-15,-10-3 3 0,0-6 0 16,0 3-7-16,-10 0 1 16,-8 3 3-16,-10 3 1 15,-14 7-2-15,-4 5 0 16,0 4-3-16,0 10 1 16,-7 8-2-16,-3 4 1 15,-8 12-2-15,4 13 1 16,-3 0-3-16,6 16 1 15,11 12-1-15,7 13 0 0,8 9 1 16,10-10 1-16,10-2 0 16,4-1 1-16,25-8 4 15,-4-11 0-15,14-8 2 16,14-20 1-16,15-12 1 16,13-22 0-16,22-19 0 15,14-9 1-15,3-22-3 16,-10-10 0-16,-32-9-2 15,-4-12 1-15,-13 2-3 16,-18-5 1-16,-11-1-5 16,-21-9 0-16,-25 3-10 15,-24-6 1-15</inkml:trace>
  <inkml:trace contextRef="#ctx0" brushRef="#br1" timeOffset="134234.97">23594 13885 41 0,'-18'3'20'0,"11"3"-12"0,7-6 20 15,0 0-25-15,0 0 0 16,0 0 2-16,11 0 1 16,3 0-7-16,3-3 1 15,19 0 4-15,20 3 1 16,8 0-2-16,31 0 1 0,35 0-2 16,15 0 1-16,21 0-2 15,24-3 1-15,1-6-2 16,6-1 1-16,-6-6-1 15,-11 1 0-15,-18-1-1 16,-10-3 1-16,-18-3-1 16,-21 4 0-16,-29-1 0 15,-13 6 0-15,-18 7-2 16,-14 6 0-16,-11 6-2 16,-14 7 0-16,-14-4-4 15,-18 1 0-15,-10-7-7 16,-4-10 0-16</inkml:trace>
  <inkml:trace contextRef="#ctx0" brushRef="#br1" timeOffset="135329.94">24345 12248 41 0,'-3'0'20'0,"-1"0"-19"0,1 0 32 16,-4 0-32-16,-8-3 0 16,-6 0 1-16,-3 3 1 15,-8 0-4-15,-7 3 1 16,0 3 1-16,7 0 0 16,1 7-1-16,3 6 0 0,-1 3-1 15,5-3 0-15,6-1-1 16,11 4 0-16,7-3 0 15,7 0 1-15,14-6 1 16,18-10 1-16,0-3 1 16,3-7 0-16,0 1 0 15,1-3 0-15,-4-10-6 16,-1-3 0-16,1-6-9 16,-14 6 1-16</inkml:trace>
  <inkml:trace contextRef="#ctx0" brushRef="#br1" timeOffset="135629.64">24550 12383 45 0,'7'28'22'0,"-14"-25"-18"0,7-3 36 15,0-3-38-15,0 3 0 16,-4-6 2-16,1-7 0 15,-1-2-5-15,4-4 1 16,0 0 3-16,0 3 1 16,0 1-1-16,4-1 1 15,-1 7 0-15,11-1 0 16,15 4-1-16,6 0 1 16,4 2-1-16,0-2 0 15,-1 3-5-15,-2 3 0 16,-8 0-6-16,-3-3 0 15,-4-3-12-15,0-7 0 0</inkml:trace>
  <inkml:trace contextRef="#ctx0" brushRef="#br1" timeOffset="135974.78">25975 11668 35 0,'-32'12'17'0,"-10"23"1"0,35-26 16 16,-4 7-29-16,1 6 1 15,-8 3 2-15,-3 13 0 16,-4 6-11-16,8 25 1 16,-5 3 7-16,8 6 0 15,0-9-4-15,4-3 0 16,3-10-4-16,0-9 0 16,7-12-7-16,7-13 0 15,0-19-8-15,3-6 1 16</inkml:trace>
  <inkml:trace contextRef="#ctx0" brushRef="#br1" timeOffset="136291.13">25852 12320 45 0,'24'66'22'0,"29"-53"-16"15,-35-10 34-15,14 3-38 16,-1-6 0-16,1 0 0 15,0-3 0-15,-7-7-3 16,-4-2 0-16,-7-7 1 16,-4 0 1-16,-6-3-1 15,-8 0 0-15,-6 4-1 16,-4 2 1-16,-7 3-1 16,-1 10 1-16,1 9 0 15,0 7 0-15,0 9 0 0,3 3 0 16,4 0 0-1,7 3 1-15,4 4-1 0,6-4 1 16,8 0-6-16,3-9 1 16,7-6-11-16,11-13 1 15</inkml:trace>
  <inkml:trace contextRef="#ctx0" brushRef="#br1" timeOffset="136591.91">26589 12113 42 0,'18'6'21'0,"-29"20"-20"0,4-17 28 0,-11 4-29 16,-6-4 0-16,-1 0 2 15,-3 1 0-15,-4 2-3 16,-3 4 1-16,6 0 1 16,1-4 1-16,3 1-1 15,8-4 1-15,6 1-1 16,8-1 1-16,10 3 0 15,7 1 0-15,4 3-1 16,-1-1 1-16,-3-2-1 16,-7-1 0-16,-7 7 0 15,-7 3 0-15,-7 0-4 16,-3 0 1-16,-5-3-4 16,1-3 0-16,4-4-9 15,6-2 1-15</inkml:trace>
  <inkml:trace contextRef="#ctx0" brushRef="#br1" timeOffset="136937.28">26910 12185 47 0,'10'32'23'0,"-34"-29"-23"0,13 0 38 0,-6 3-38 16,-8 1 1 0,7 2 0-16,1 0 1 0,-1 4-3 15,4-1 1-15,0 1 1 16,3-4 1-16,4 1-1 16,4-4 0-16,3 3 0 15,3 1 0-15,8-1 0 16,3 1 0-16,0-1-1 15,0 0 0-15,-3 10-1 16,-11-3 1-16,-7 6-3 16,-4 0 0-16,-3 3-3 15,-4-3 0-15,-3-3-9 16,-4-13 1-16</inkml:trace>
  <inkml:trace contextRef="#ctx0" brushRef="#br1" timeOffset="137281.73">27682 11709 35 0,'8'19'17'0,"-8"28"-7"0,-4-35 23 0,0 4-30 15,-3-4 1-15,-3 10 2 16,-4 10 1-16,-4 5-8 16,0 13 0-16,-6 4 4 15,-4 12 1-15,-8-1-3 16,1-2 0-16,3-3-4 15,-3-13 1-15,10-13-7 16,4-12 0-16,7-12-7 16,3-10 1-16</inkml:trace>
  <inkml:trace contextRef="#ctx0" brushRef="#br1" timeOffset="137897.75">27323 12138 37 0,'17'22'18'0,"12"-25"-11"0,-19 3 27 16,8-6-32-16,3-4 0 16,4-2 1-16,6-1 0 15,1 1-4-15,3-1 0 16,4 1 3-16,0-1 0 16,-4 7-1-16,-3 6 0 15,-4 9-1-15,-3 10 1 16,-7 3-1-16,-8 0 0 15,-3 0-1-15,0 0 1 16,-3 0-1-16,-1 3 1 16,1-6 0-16,3-4 0 0,0-2 0 15,4-7 0-15,-1 1-1 16,-3-4 0-16,4-3 0 16,3-3 1-16,0-1-1 15,4 1 1-15,3 3-2 16,0 3 1-1,11 16-1 1,-8 0 1-16,-2-3 0 16,-1-4 0-16,0 1-1 15,-3-4 1-15,-1-3 0 16,1 4 0-16,-4-4 0 16,0-6 0-16,0 6-1 15,0-2 1-15,0-1-1 16,4 0 1-16,0 0-1 15,-4-6 1-15,0 0 0 16,0 6 1-16,-3 0 0 0,-1 0 0 31,1 3 0-31,-1 4 1 0,1-7-1 0,3 6 1 16,0 1 0-16,0 2 1 16,4 1 0-16,10-1 0 15,14 1-1-15,11 3 1 16,0-7-1-16,-3 0 1 15,-4-5-7-15,-8-1 0 16,-6-10-7-16,-11-2 1 16</inkml:trace>
  <inkml:trace contextRef="#ctx1" brushRef="#br1" timeOffset="100006.98">4389 13245 0,'0'0'16,"0"0"-1</inkml:trace>
  <inkml:trace contextRef="#ctx0" brushRef="#br1" timeOffset="139413.62">9003 15801 25 0,'-4'0'12'0,"8"-3"0"0,-4 3 12 0,0 0-21 16,0 0 0-16,0 0 3 15,0 0 0-15,0 0-7 16,3-3 1-16,4 0 5 16,4 3 0-16,0 0-1 15,3-7 1-15,0 14-1 16,4-7 0-16,-4 0-2 16,-7 3 1-16,3 0-1 15,-3-3 0-15,0 3-2 16,-3 3 1-16,-4 0-2 15,0-2 1-15,-4 8-1 16,-3 1 0-16,-3 2 0 16,-1 4 0-16,1 9 0 15,-1-3 1-15,4 7-1 0,-4-7 1 16,4-3 0-16,4-6 1 16,3-4 1-16,3-2 1 15,4-1 0-15,4-3 1 31,0-3-1-31,3-9 0 0,-4 0-2 0,4-4 0 16,11 4-13-16,-7-3 0 16,3-1-7-16,0 1 1 15</inkml:trace>
  <inkml:trace contextRef="#ctx0" brushRef="#br0" timeOffset="146319.22">16288 15832 31 0,'3'7'15'0,"8"-11"-1"16,-8 8 16-16,1-1-25 16,-1 3 1-16,5 6 2 15,-5 10 0-15,4 7-10 16,4 11 0-16,-4 14 7 0,0 8 0 16,3 1-3-16,4 0 1 15,1-10-1-15,-1-6 0 16,-4-12 0-16,11-13 1 15,1-16-1-15,6-12 1 16,7-19 0-16,11-22 0 16,3-7-2-16,-3-8 0 15,4 2-6-15,-1 0 0 16,0 10-14-16,-3-6 0 16</inkml:trace>
  <inkml:trace contextRef="#ctx0" brushRef="#br0" timeOffset="146650.26">17283 15792 66 0,'14'34'33'0,"-25"7"-41"0,8-35 52 0,-4 3-45 15,-4 1 1-15,-7-1 0 16,1-2 0-16,-4-1 0 15,-4 3 0-15,0 1-1 16,4 5 1-16,0 4-1 16,3 6 0-16,8-3 1 15,6-6 0-15,11 3 1 16,11-4 0-16,10 4 1 16,7 6 0-16,4 0 0 15,-4 0 1-15,-6 4-2 0,-12 2 0 16,-20 10-5-16,-29 6 0 15,-21 0-12-15,-21-3 1 16,-7-7-4-16,3-8 1 16</inkml:trace>
  <inkml:trace contextRef="#ctx0" brushRef="#br0" timeOffset="147161.21">19932 16237 60 0,'-14'84'30'0,"17"-58"-38"0,1-23 60 15,-4 3-51-15,3-3 0 16,1-6 2-16,7-6 0 16,-1-1-3-16,1-12 1 15,6-12 2-15,1-4 1 16,3-12-2-16,0-7 1 16,0-5-1-16,4 5 0 15,7 7-1-15,3 3 0 16,8 9-3-16,-8 13 1 15,-3 10-5-15,-4 5 1 0,-7 7-9 16,-3 3 0-16,-4 0-6 16,0 3 0-16</inkml:trace>
  <inkml:trace contextRef="#ctx0" brushRef="#br0" timeOffset="147476.37">20800 15864 57 0,'21'6'28'0,"-21"-3"-33"16,0-3 51-16,-4-3-46 15,-3-3 0-15,-10 2 1 0,-1 8 0 16,-7 2-1-16,-6 10 0 15,-5 6 0-15,-6 12 1 16,-4 1 0-16,0 5 0 16,8 7-1-16,6 7 1 15,11-10-1-15,10-4 0 16,11 1-2-16,14-6 1 16,11-7-6-16,10-6 0 15,0-10-10-15,-3-12 0 16</inkml:trace>
  <inkml:trace contextRef="#ctx0" brushRef="#br0" timeOffset="147688.51">21149 15917 58 0,'7'22'29'0,"-14"25"-33"0,0-35 49 0,-4 7-45 16,-10 3 0-16,-3 6 1 15,-8 7 0-15,0 3-1 16,-3-1 0-16,-4-2 0 16,-3-1 1-16,10-6-6 15,7-2 0-15,8-11-11 16,9-15 0-16</inkml:trace>
  <inkml:trace contextRef="#ctx0" brushRef="#br0" timeOffset="147901.46">20786 15895 17 0,'10'-28'8'0,"1"15"20"0,-1 16-7 16,8 7-16-16,0 15 0 15,3 12 4-15,0 4 1 16,4 9-12-16,3 7 1 16,-7-7 6-16,4-6 1 15,0 0-3-15,-1-3 1 16,1-10-6-16,3-6 0 15,0-9-7-15,-3-19 0 16,3-13-6-16,0-12 0 0</inkml:trace>
  <inkml:trace contextRef="#ctx0" brushRef="#br0" timeOffset="148105.68">21368 15472 43 0,'14'37'21'0,"25"23"-11"16,-29-32 36-16,8 7-44 16,0 18 1-16,3 16 1 15,0 9 0-15,-3 13-6 16,-8 0 0-16,-10 3 1 16,-10-6 0-16,-12-10-10 0,5-18 1 15,-33-19-7 1,12-10 1-16</inkml:trace>
  <inkml:trace contextRef="#ctx0" brushRef="#br0" timeOffset="148556.74">22232 15914 75 0,'18'25'37'0,"31"-25"-45"16,-35 0 73-16,14 0-65 0,18-3 1 15,14 0-2-15,0 3 1 16,-3 0-5-16,-8-4 0 16,-10 1-9-16,-11 3 0 15,-17-6-7-15,-11 0 0 16</inkml:trace>
  <inkml:trace contextRef="#ctx0" brushRef="#br0" timeOffset="148728.65">22190 16196 58 0,'17'44'29'0,"40"-16"-34"0,-40-25 49 0,15 0-46 0,-7 1 1 0,31-1-12 16,8-3 0-16,-1-10 4 15,-6-5 1-15</inkml:trace>
  <inkml:trace contextRef="#ctx0" brushRef="#br0" timeOffset="149351.57">23862 14647 44 0,'-35'16'22'0,"3"15"-12"0,28-28 31 16,1 0-35-16,-1 4 1 16,4 2 5-16,4-3 1 15,6 4-15-15,12-4 0 0,6 0 10 16,4-3 0-16,6 0-4 16,8 4 1-1,-11-1-4-15,-6 0 0 0,-8 1-3 16,-7-1 1-16,-10 0-3 15,-4 3 1-15,-4 1-3 16,-3-1 1-16,-4 1-1 16,1 2 1-16,3 4 0 15,0 0 1-15,3-4 1 16,1 7 0-16,3-7 2 16,3 4 1-16,8 0 1 15,6 0 0-15,5-1 1 16,2 1 1-16,-3 0-1 15,1-4 1 1,-8 4-1-16,-4 3 1 0,-13 9-2 0,-11-6 1 16,-15 9-5-16,1 7 1 15,-11 6-3-15,-3-4 0 16,-4-2-4-16,0 3 0 16,7-7-9-16,11-5 1 15,11-14 1-15,6-5 0 16</inkml:trace>
  <inkml:trace contextRef="#ctx0" brushRef="#br0" timeOffset="149609.64">24525 14957 46 0,'7'35'23'0,"-10"-23"-22"0,-1-5 48 0,-3 8-43 16,-11 7 0-16,-10 7 2 16,-18-4 1-16,-3 12-12 15,-4 4 0-15,0 12 6 16,7-2 0-16,4-4-6 16,7-10 0-16,6-9-7 15,8-9 1-15,11-16-10 16,3-18 0-16</inkml:trace>
  <inkml:trace contextRef="#ctx0" brushRef="#br0" timeOffset="149807.53">24261 15020 52 0,'24'66'26'0,"12"6"-27"0,-26-53 41 15,4 12-40-15,7 4 0 16,1 2 0-16,-1 7 0 16,-4-3-4-16,-3-6 1 15,1-10-11-15,-5-19 0 0</inkml:trace>
  <inkml:trace contextRef="#ctx0" brushRef="#br0" timeOffset="150224.07">24649 14490 61 0,'-11'10'30'0,"18"-7"-29"0,-7-3 50 0,0 0-47 16,14 0 0-16,0 0 2 0,4 3 0 16,10 0-8-16,0 3 0 15,-3 1 5-15,-4-1 1 16,-3 3-3-16,-8 1 0 16,-6 2-3-16,-11 1 1 15,-4 2-1-15,1-2 0 16,-4-4-1-16,0 1 0 15,-1 2 1-15,5-2 1 16,3 2 1-16,7-2 0 16,3 2 0-16,4-2 1 15,7-1-2-15,4-3 0 16,3 4-4-16,0-1 0 16,4-3-10-16,0 1 0 15,-4-11-4 1,-3-2 0-1</inkml:trace>
  <inkml:trace contextRef="#ctx0" brushRef="#br0" timeOffset="150452.04">24881 15070 65 0,'11'32'32'0,"10"-20"-38"15,-10-9 62-15,6-3-55 16,12 0 1-16,-1-3-1 16,4-3 1-16,10 3-6 15,4-4 0-15,-4-2-6 16,-3-7 0-16,-4-2-9 0,0-7 0 16</inkml:trace>
  <inkml:trace contextRef="#ctx0" brushRef="#br0" timeOffset="150948.81">25030 14823 54 0,'-4'25'27'0,"1"9"-29"0,3-15 44 15,-4 0-42 1,0 9 0-16,1 13 0 0,-1 0 0 15,4-7-2-15,4 7 0 16,-1-7-10-16,1-6 0 16,-4-12-3-16,0-3 0 15</inkml:trace>
  <inkml:trace contextRef="#ctx0" brushRef="#br0" timeOffset="151173.2">25675 14603 60 0,'-7'38'30'0,"-11"34"-43"15,15-53 60-15,-4 18-47 16,0 10 1-16,-4 19 1 15,1 3 0-15,-1 3-3 16,1-3 1-16,6-9-3 16,4-10 1-16,0-16-14 15,4-18 1-15</inkml:trace>
  <inkml:trace contextRef="#ctx0" brushRef="#br0" timeOffset="151468.6">23640 15795 63 0,'-4'62'31'0,"64"-2"-26"0,-28-44 49 0,24-4-49 16,25 4 0-16,36-16 2 16,27-13 0-16,40-12-10 15,21-16 0-15,3 4 2 16,-11-7 1 0,-27-3-11-1,-40 9 0-15,-35 7-11 0,-35 9 0 0</inkml:trace>
  <inkml:trace contextRef="#ctx0" brushRef="#br0" timeOffset="151827.14">24313 16328 59 0,'0'9'29'0,"-7"-9"-28"0,0 0 45 15,-7 10-44-15,-3-1 1 16,-12 7 0-16,-6 6 1 0,-7 9-6 15,-1 16 1-15,-6 3 1 16,-7 10 1-16,-1-1-6 16,4-9 0-16,14-12-13 15,15-10 0-15,10-21-1 16,10-17 1-16</inkml:trace>
  <inkml:trace contextRef="#ctx0" brushRef="#br0" timeOffset="152012.9">23936 16262 48 0,'28'50'24'0,"-7"13"-24"0,-7-44 46 16,4 6-45 0,7 12 0-16,0 4 0 0,-1-3 0 15,-3 2-5-15,-3 1 1 16,0-6-9-16,-4-10 1 15,0-13-4-15,7-9 0 16</inkml:trace>
  <inkml:trace contextRef="#ctx0" brushRef="#br0" timeOffset="152254.13">24493 16466 69 0,'11'6'34'0,"17"0"-46"0,-10-6 70 0,21 0-57 16,10 0 0-16,7-3-2 16,4-3 1-16,0-4-6 15,-3-2 1-15,-11-13-12 16,3-7 0-16,-7-11-2 15,8 5 0-15</inkml:trace>
  <inkml:trace contextRef="#ctx0" brushRef="#br0" timeOffset="152452.01">25298 16039 66 0,'-11'101'33'0,"-21"30"-44"15,22-90 68-15,-4 15-59 0,-4 17 0 16,0 2-4-16,4-3 0 16,-3-16-8-16,-5-18 0 15</inkml:trace>
  <inkml:trace contextRef="#ctx0" brushRef="#br0" timeOffset="203175.63">2582 5246 24 0,'-7'47'12'0,"7"-3"-7"0,0-35 13 16,7 4-16-1,-7-7 1-15,11-6 2 0,-11 0 0 16,7-9-7-16,14-13 1 16,0-16 4-16,11-9 0 15,3-13-2-15,-3-5 1 16,-11-14-3-16,0 10 1 16,-3 0-1-16,-4 6 0 15,0 10-1-15,-10 6 0 0,3 25 0 16,-7 6 0-16,0 23-1 15,0 5 1-15,3 16 0 16,4 23 1-16,4 2-1 16,10 13 1-16,7 3 0 15,-6 9 1-15,6-6 2 16,-7-12 1-16,0-16 1 16,0-10 1-16,-3-18 0 15,-7-16 0-15,-4-13-1 16,-7-9 0-16,0-6-2 15,-11 0 0-15,-7 0-2 16,-13 3 0-16,-19 9 0 16,-6 7 0-16,-8 6 0 15,-3 6 1-15,7 12-1 16,0 10 1-16,0 10-1 16,0 3 0-16,11 2-1 0,10 1 1 15,7 0-1 1,4-10 0-16,7-6 1 0,10-15 0 15,4-10 2-15,18-19 0 16,17-22 0-16,11-18 0 16,25-10 0-16,20-13 1 15,8-6-2-15,7 0 1 16,3 7-2-16,7 9 0 16,-20 18 0-16,-12 11 0 15,-13 14-2-15,-18 14 1 16,-15 24-1-16,-24 26 1 0,-14 21-1 15,-32 22 1-15,-3 20-3 16,-28 36 1-16,-29 8-6 16,-21 11 1-16,0 10-4 15,11-3 0-15</inkml:trace>
  <inkml:trace contextRef="#ctx0" brushRef="#br0" timeOffset="204316.34">2720 11577 33 0,'0'41'16'0,"11"-29"-16"15,-1-12 28-15,-6 0-26 16,3-3 1-16,3-6 2 16,8-10 1-16,3-6-6 15,7-7 0-15,4-8 4 16,7-10 0-16,0-13-2 0,-8-16 1 15,1-2-2-15,7-1 1 16,-11 4-2-16,-7 6 0 16,1 15-1-16,-5 14 1 15,-3 5-1-15,-3 10 1 16,3 9-3-16,-11 13 0 16,5 15-3-16,-5 10 1 15,4 12-2-15,-7 16 1 16,11 7 0-16,-1 5 1 15,1 1 3-15,7-4 0 0,3-3 3 16,0-6 1-16,-4-9 0 16,5-7 1-16,-5-5 0 15,-6-14 0-15,3-9 0 16,-3-6 0-16,-4-9-1 16,-7-1 1-16,-11-9-1 15,-7 0 0-15,-13 0-1 16,-12 3 0-16,-13 10-1 15,-11 6 0-15,-7 6 0 16,-14 6 0-16,-15 1-2 16,15 12 1-16,10 3-1 15,8 6 1-15,10 0 0 16,11 1 0-16,6-4 0 16,15 3 1-16,17-5 1 15,4-1 0-15,18-16 1 16,14-9 0-16,24-9 1 15,22-13 0-15,20-19 0 16,19-6 0-16,10-10-1 0,0-5 0 16,-11-1 0-16,-10 7 0 15,-22 2-2-15,-17 7 0 16,-10 6 0-16,-15 10 0 16,-7 3 0-16,-7 9 0 15,-3 10 0-15,-11 9 0 16,-14 12 0-16,-4 20 1 15,-20 8 0-15,-8 23 0 0,-21 6-1 16,-18 13 1-16,1 18-3 16,-15 6 1-16,-7 4-7 15,0-6 1-15,-3-13-7 16,21-7 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12-10T19:35:20.87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13056 4964 46 0,'18'9'23'0,"21"44"-17"15,-29-37 24-15,4 12-29 16,-3-15 0-16,0 9 2 0,3 3 1 16,0 0-4-16,0-3 1 15,4 0 2-15,3 0 1 16,0-10-1-16,7-2 0 16,4-13-1-16,7-16 1 15,-4-13-2-15,14-21 0 16,11-10-2-16,11-46 1 15,10-23-7-15,0-3 0 16,0-15-10-16,-7 12 1 16</inkml:trace>
  <inkml:trace contextRef="#ctx0" brushRef="#br0" timeOffset="838.92">15589 10690 36 0,'28'47'18'0,"-3"53"-15"0,-18-81 19 15,4 6-16-15,-1-3 0 16,1-7 4-16,0-5 1 16,-4-13-13-16,3-16 1 15,11-19 9-15,11-21 1 0,14-10-4 16,14-32 1-16,21-12-6 16,4-21 0-16,-8 8-14 15,8-12 0-15,-11 0-4 16,-10 22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0474-87AB-4A6B-83FA-DFCC2487ACF8}" type="datetimeFigureOut">
              <a:rPr lang="en-US"/>
              <a:t>12/10/2020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8C09-3979-4877-84C6-8AFB987FBD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79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Basic case: r(x) = 1/x</a:t>
            </a:r>
          </a:p>
          <a:p>
            <a:r>
              <a:rPr lang="en-US">
                <a:cs typeface="Calibri"/>
              </a:rPr>
              <a:t>Reason out graph. Domain and range.</a:t>
            </a:r>
          </a:p>
          <a:p>
            <a:r>
              <a:rPr lang="en-US">
                <a:cs typeface="Calibri"/>
              </a:rPr>
              <a:t>VAs and HAs. 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442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R(x) = p(x)/q(x)</a:t>
            </a:r>
          </a:p>
          <a:p>
            <a:r>
              <a:rPr lang="en-US" err="1">
                <a:cs typeface="Calibri"/>
              </a:rPr>
              <a:t>P,q</a:t>
            </a:r>
            <a:r>
              <a:rPr lang="en-US">
                <a:cs typeface="Calibri"/>
              </a:rPr>
              <a:t> polynomials</a:t>
            </a:r>
          </a:p>
          <a:p>
            <a:r>
              <a:rPr lang="en-US">
                <a:cs typeface="Calibri"/>
              </a:rPr>
              <a:t>Need q(x) not zero. </a:t>
            </a:r>
          </a:p>
          <a:p>
            <a:r>
              <a:rPr lang="en-US">
                <a:cs typeface="Calibri"/>
              </a:rPr>
              <a:t>Show up places, especially in math theory. Good setting to think about infinity.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904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Graph r(x)=(3x+6)/(x-1)</a:t>
            </a:r>
          </a:p>
          <a:p>
            <a:r>
              <a:rPr lang="en-US">
                <a:cs typeface="Calibri"/>
              </a:rPr>
              <a:t>Zeros, asymptotes, sign chart helps.</a:t>
            </a:r>
          </a:p>
          <a:p>
            <a:r>
              <a:rPr lang="en-US">
                <a:cs typeface="Calibri"/>
              </a:rPr>
              <a:t>Check with Desmos</a:t>
            </a:r>
          </a:p>
          <a:p>
            <a:r>
              <a:rPr lang="en-US">
                <a:cs typeface="Calibri"/>
              </a:rPr>
              <a:t>Think of end behavior by dividing by the highest order term. 1/x is easy to understand.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87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Same for r(x)=(2x^2+7x-4)/(x^2+x-2)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895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Does there always have to be a VA? No can be a hole: x/x, (x^2-2)/(x+2)</a:t>
            </a:r>
          </a:p>
          <a:p>
            <a:r>
              <a:rPr lang="en-US">
                <a:cs typeface="Calibri"/>
              </a:rPr>
              <a:t>Does there always have to be a HA? No degree doesn't have to match for p and q. Zero HA, slant </a:t>
            </a:r>
            <a:r>
              <a:rPr lang="en-US" err="1">
                <a:cs typeface="Calibri"/>
              </a:rPr>
              <a:t>asymp</a:t>
            </a:r>
            <a:r>
              <a:rPr lang="en-US">
                <a:cs typeface="Calibri"/>
              </a:rPr>
              <a:t>, </a:t>
            </a:r>
            <a:r>
              <a:rPr lang="en-US" err="1">
                <a:cs typeface="Calibri"/>
              </a:rPr>
              <a:t>etc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0652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DF66-721C-49F8-8A3B-ECA7E0943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cs typeface="Calibri Light"/>
              </a:rPr>
              <a:t>Section 3.6</a:t>
            </a:r>
            <a:br>
              <a:rPr lang="en-US">
                <a:cs typeface="Calibri Light"/>
              </a:rPr>
            </a:br>
            <a:r>
              <a:rPr lang="en-US" sz="4400">
                <a:cs typeface="Calibri Light"/>
              </a:rPr>
              <a:t>Rational Functions</a:t>
            </a:r>
            <a:endParaRPr lang="en-US" sz="4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EB2E-E81E-49DE-9DE5-B6326661C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Lecture 1</a:t>
            </a:r>
          </a:p>
          <a:p>
            <a:r>
              <a:rPr lang="en-US">
                <a:cs typeface="Calibri"/>
              </a:rPr>
              <a:t>Infinity and Such Things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6513BCD-76FE-44CC-9112-E88AEB501520}"/>
                  </a:ext>
                </a:extLst>
              </p14:cNvPr>
              <p14:cNvContentPartPr/>
              <p14:nvPr/>
            </p14:nvContentPartPr>
            <p14:xfrm>
              <a:off x="3984120" y="3395520"/>
              <a:ext cx="1815120" cy="963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6513BCD-76FE-44CC-9112-E88AEB50152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74760" y="3386160"/>
                <a:ext cx="1833840" cy="98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31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>
                <a:ea typeface="+mn-lt"/>
                <a:cs typeface="+mn-lt"/>
              </a:rPr>
              <a:t>Try on-own activities first,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 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53812B9-E4FC-4DE0-A753-5AAEA4E44E58}"/>
                  </a:ext>
                </a:extLst>
              </p14:cNvPr>
              <p14:cNvContentPartPr/>
              <p14:nvPr/>
            </p14:nvContentPartPr>
            <p14:xfrm>
              <a:off x="768240" y="1633320"/>
              <a:ext cx="559440" cy="1496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53812B9-E4FC-4DE0-A753-5AAEA4E44E5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8880" y="1623960"/>
                <a:ext cx="578160" cy="151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177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9528B-B76F-4A92-9869-8EFD996FF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Motivation and Infinity Twice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DAA0B-77F0-4BCC-8FEE-284E24E6DA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BD45DBD-7BA6-4787-B868-55CFB8A8D5FF}"/>
                  </a:ext>
                </a:extLst>
              </p14:cNvPr>
              <p14:cNvContentPartPr/>
              <p14:nvPr/>
            </p14:nvContentPartPr>
            <p14:xfrm>
              <a:off x="256680" y="1080"/>
              <a:ext cx="11903760" cy="6063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BD45DBD-7BA6-4787-B868-55CFB8A8D5F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7320" y="-8280"/>
                <a:ext cx="11922480" cy="6082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3998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071CC-BB72-48C8-827C-144B0B68C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Definition: Rational Function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9B4CC-F0E7-4998-9B1E-2EBD90CDD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14E1FB0-6B89-4E77-8FE2-D744F0D71F96}"/>
                  </a:ext>
                </a:extLst>
              </p14:cNvPr>
              <p14:cNvContentPartPr/>
              <p14:nvPr/>
            </p14:nvContentPartPr>
            <p14:xfrm>
              <a:off x="957600" y="1418760"/>
              <a:ext cx="9731160" cy="4846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14E1FB0-6B89-4E77-8FE2-D744F0D71F9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8240" y="1409400"/>
                <a:ext cx="9749880" cy="4865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9113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B8737-E60A-40C7-9278-608282DC6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Try on Own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EBC05-76BB-45E7-98D8-17311AABA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3AE7E8B-41FA-412E-A324-2924856870E0}"/>
                  </a:ext>
                </a:extLst>
              </p14:cNvPr>
              <p14:cNvContentPartPr/>
              <p14:nvPr/>
            </p14:nvContentPartPr>
            <p14:xfrm>
              <a:off x="122040" y="102600"/>
              <a:ext cx="11822760" cy="6390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3AE7E8B-41FA-412E-A324-2924856870E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2680" y="93240"/>
                <a:ext cx="11841480" cy="640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7E80E25-5B45-4075-B17C-84C6BDCE6FF6}"/>
                  </a:ext>
                </a:extLst>
              </p14:cNvPr>
              <p14:cNvContentPartPr/>
              <p14:nvPr/>
            </p14:nvContentPartPr>
            <p14:xfrm>
              <a:off x="83880" y="135360"/>
              <a:ext cx="12107160" cy="59947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7E80E25-5B45-4075-B17C-84C6BDCE6FF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520" y="126000"/>
                <a:ext cx="12125880" cy="601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1243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FD46A-5D40-48DD-A63A-0A5E374DD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Try on Own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CB3DB-A6EB-4861-8B0F-BFA1EE20A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2AEED36-3A0B-4CFF-938B-9965E7387494}"/>
                  </a:ext>
                </a:extLst>
              </p14:cNvPr>
              <p14:cNvContentPartPr/>
              <p14:nvPr/>
            </p14:nvContentPartPr>
            <p14:xfrm>
              <a:off x="62280" y="57600"/>
              <a:ext cx="12005640" cy="6627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2AEED36-3A0B-4CFF-938B-9965E738749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920" y="48240"/>
                <a:ext cx="12024360" cy="6646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254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05E3F-A560-420C-82C4-D766B6B39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Other Situations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310D3-94B4-4EA9-A41B-041A087C36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1956848-8011-4143-8D1E-6A1672AC1043}"/>
                  </a:ext>
                </a:extLst>
              </p14:cNvPr>
              <p14:cNvContentPartPr/>
              <p14:nvPr/>
            </p14:nvContentPartPr>
            <p14:xfrm>
              <a:off x="538560" y="716760"/>
              <a:ext cx="11082240" cy="5388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1956848-8011-4143-8D1E-6A1672AC10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9200" y="707400"/>
                <a:ext cx="11100960" cy="540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857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2ABDA-ACC4-4D00-9465-D9A2C9DD0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Textbook Examples and Exercises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6F416-AC4F-460D-BBDE-607EAA04C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Rework examples 3, 4, 5, 6, 8 in the text. Steps:</a:t>
            </a:r>
          </a:p>
          <a:p>
            <a:pPr lvl="1"/>
            <a:r>
              <a:rPr lang="en-US">
                <a:ea typeface="+mn-lt"/>
                <a:cs typeface="+mn-lt"/>
              </a:rPr>
              <a:t>Write down a problem.</a:t>
            </a:r>
          </a:p>
          <a:p>
            <a:pPr lvl="1"/>
            <a:r>
              <a:rPr lang="en-US">
                <a:ea typeface="+mn-lt"/>
                <a:cs typeface="+mn-lt"/>
              </a:rPr>
              <a:t>Close the book and attempt on own. </a:t>
            </a:r>
          </a:p>
          <a:p>
            <a:pPr lvl="1"/>
            <a:r>
              <a:rPr lang="en-US">
                <a:ea typeface="+mn-lt"/>
                <a:cs typeface="+mn-lt"/>
              </a:rPr>
              <a:t>Check / correct your solution against the text solution.</a:t>
            </a:r>
          </a:p>
          <a:p>
            <a:pPr lvl="1"/>
            <a:r>
              <a:rPr lang="en-US">
                <a:ea typeface="+mn-lt"/>
                <a:cs typeface="+mn-lt"/>
              </a:rPr>
              <a:t>If needed, rewrite the problem to be of the quality of the text solution.</a:t>
            </a:r>
          </a:p>
          <a:p>
            <a:r>
              <a:rPr lang="en-US">
                <a:ea typeface="+mn-lt"/>
                <a:cs typeface="+mn-lt"/>
              </a:rPr>
              <a:t>Complete exercises 21, 27, 35, 45</a:t>
            </a:r>
          </a:p>
          <a:p>
            <a:pPr lvl="1"/>
            <a:r>
              <a:rPr lang="en-US">
                <a:ea typeface="+mn-lt"/>
                <a:cs typeface="+mn-lt"/>
              </a:rPr>
              <a:t>Write solutions of the same quality as in lecture and text solutions.</a:t>
            </a:r>
            <a:endParaRPr lang="en-US">
              <a:cs typeface="Calibri"/>
            </a:endParaRPr>
          </a:p>
          <a:p>
            <a:pPr lvl="1"/>
            <a:r>
              <a:rPr lang="en-US">
                <a:ea typeface="+mn-lt"/>
                <a:cs typeface="+mn-lt"/>
              </a:rPr>
              <a:t>Check your solution against the answer in the back of the book.</a:t>
            </a: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2B23144-16CC-49E8-B967-D404B78D27B2}"/>
                  </a:ext>
                </a:extLst>
              </p14:cNvPr>
              <p14:cNvContentPartPr/>
              <p14:nvPr/>
            </p14:nvContentPartPr>
            <p14:xfrm>
              <a:off x="4700160" y="1587240"/>
              <a:ext cx="1180440" cy="2347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2B23144-16CC-49E8-B967-D404B78D27B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90800" y="1577880"/>
                <a:ext cx="1199160" cy="236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5892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E907F-CC9C-46E3-8C49-29F1AB920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Homework Submission to Canvas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745ED-F68A-42AC-AB6D-0B056C7D0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cs typeface="Calibri"/>
              </a:rPr>
              <a:t>Preview of section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</a:rPr>
              <a:t>Skim the section in text and write a short paragraph summary. 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</a:rPr>
              <a:t>Give a bulleted list of all important definitions, theorems, and formulas without details.</a:t>
            </a:r>
            <a:endParaRPr lang="en-US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>
                <a:cs typeface="Calibri"/>
              </a:rPr>
              <a:t>Notes on video lectures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</a:rPr>
              <a:t>Take notes on everything written on slides including all details, worked examples, on-own activities, as well as your own thoughts and questions.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</a:rPr>
              <a:t>Try on-own activities first, then write down provided solution next to it for comparison.</a:t>
            </a:r>
            <a:endParaRPr lang="en-US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>
                <a:cs typeface="Calibri"/>
              </a:rPr>
              <a:t>Worked examples from the text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</a:rPr>
              <a:t>Write down the problem and attempt without looking at the solution. 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</a:rPr>
              <a:t>Use the solution to write the best explanation you can.</a:t>
            </a:r>
            <a:endParaRPr lang="en-US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>
                <a:cs typeface="Calibri"/>
              </a:rPr>
              <a:t>Solutions to textbook exercises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</a:rPr>
              <a:t>Model approaches and explanations given in the video lectures and textbook examples.</a:t>
            </a:r>
            <a:endParaRPr lang="en-US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>
                <a:cs typeface="Calibri"/>
              </a:rPr>
              <a:t>Final reflection of section</a:t>
            </a:r>
            <a:endParaRPr lang="en-US">
              <a:ea typeface="+mn-lt"/>
              <a:cs typeface="+mn-lt"/>
            </a:endParaRPr>
          </a:p>
          <a:p>
            <a:pPr lvl="1"/>
            <a:r>
              <a:rPr lang="en-US">
                <a:cs typeface="Calibri"/>
              </a:rPr>
              <a:t>List the key takeaways to remember as a bulleted list.</a:t>
            </a:r>
            <a:endParaRPr lang="en-US">
              <a:ea typeface="+mn-lt"/>
              <a:cs typeface="+mn-lt"/>
            </a:endParaRPr>
          </a:p>
          <a:p>
            <a:endParaRPr lang="en-US">
              <a:ea typeface="+mn-lt"/>
              <a:cs typeface="+mn-lt"/>
            </a:endParaRP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8CD632C-8CE0-46CE-8133-AF0F5E0E724C}"/>
                  </a:ext>
                </a:extLst>
              </p14:cNvPr>
              <p14:cNvContentPartPr/>
              <p14:nvPr/>
            </p14:nvContentPartPr>
            <p14:xfrm>
              <a:off x="787320" y="5357520"/>
              <a:ext cx="500760" cy="561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8CD632C-8CE0-46CE-8133-AF0F5E0E72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7960" y="5348160"/>
                <a:ext cx="519480" cy="58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0047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Section 3.6 Rational Functions</vt:lpstr>
      <vt:lpstr>Homework Submission to Canvas</vt:lpstr>
      <vt:lpstr>Example: Motivation and Infinity Twice</vt:lpstr>
      <vt:lpstr>Definition: Rational Function</vt:lpstr>
      <vt:lpstr>Example: Try on Own</vt:lpstr>
      <vt:lpstr>Example: Try on Own</vt:lpstr>
      <vt:lpstr>Other Situations</vt:lpstr>
      <vt:lpstr>Textbook Examples and Exercises</vt:lpstr>
      <vt:lpstr>Homework Submission to Canvas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2020-03-23T15:50:16Z</dcterms:created>
  <dcterms:modified xsi:type="dcterms:W3CDTF">2020-12-10T19:35:54Z</dcterms:modified>
</cp:coreProperties>
</file>