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EAF28-BE51-FB26-81D1-0A9D248E9EAB}" v="1" dt="2020-03-24T03:08:05.164"/>
    <p1510:client id="{D0C92E36-A0F1-4F4B-9CC3-EF1931AB0BEC}" v="1" dt="2020-03-25T01:57:47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74357" autoAdjust="0"/>
  </p:normalViewPr>
  <p:slideViewPr>
    <p:cSldViewPr snapToGrid="0">
      <p:cViewPr varScale="1">
        <p:scale>
          <a:sx n="83" d="100"/>
          <a:sy n="83" d="100"/>
        </p:scale>
        <p:origin x="2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75FEAF28-BE51-FB26-81D1-0A9D248E9EAB}"/>
    <pc:docChg chg="delSld">
      <pc:chgData name="Chad Vidden" userId="S::cvidden@uwlax.edu::fa919fd6-03f8-48d0-9b95-10ac8c9672df" providerId="AD" clId="Web-{75FEAF28-BE51-FB26-81D1-0A9D248E9EAB}" dt="2020-03-24T03:08:05.164" v="0"/>
      <pc:docMkLst>
        <pc:docMk/>
      </pc:docMkLst>
      <pc:sldChg chg="del">
        <pc:chgData name="Chad Vidden" userId="S::cvidden@uwlax.edu::fa919fd6-03f8-48d0-9b95-10ac8c9672df" providerId="AD" clId="Web-{75FEAF28-BE51-FB26-81D1-0A9D248E9EAB}" dt="2020-03-24T03:08:05.164" v="0"/>
        <pc:sldMkLst>
          <pc:docMk/>
          <pc:sldMk cId="2998406105" sldId="259"/>
        </pc:sldMkLst>
      </pc:sldChg>
    </pc:docChg>
  </pc:docChgLst>
  <pc:docChgLst>
    <pc:chgData name="Chad Vidden" userId="S::cvidden@uwlax.edu::fa919fd6-03f8-48d0-9b95-10ac8c9672df" providerId="AD" clId="Web-{7D80F8CF-EEA3-41FA-8624-A3C6C41A3791}"/>
    <pc:docChg chg="addSld modSld">
      <pc:chgData name="Chad Vidden" userId="S::cvidden@uwlax.edu::fa919fd6-03f8-48d0-9b95-10ac8c9672df" providerId="AD" clId="Web-{7D80F8CF-EEA3-41FA-8624-A3C6C41A3791}" dt="2020-03-23T15:50:03.115" v="322"/>
      <pc:docMkLst>
        <pc:docMk/>
      </pc:docMkLst>
      <pc:sldChg chg="modSp modNotes">
        <pc:chgData name="Chad Vidden" userId="S::cvidden@uwlax.edu::fa919fd6-03f8-48d0-9b95-10ac8c9672df" providerId="AD" clId="Web-{7D80F8CF-EEA3-41FA-8624-A3C6C41A3791}" dt="2020-03-23T15:45:27.740" v="9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7D80F8CF-EEA3-41FA-8624-A3C6C41A3791}" dt="2020-03-23T15:44:23.833" v="4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 new modNotes">
        <pc:chgData name="Chad Vidden" userId="S::cvidden@uwlax.edu::fa919fd6-03f8-48d0-9b95-10ac8c9672df" providerId="AD" clId="Web-{7D80F8CF-EEA3-41FA-8624-A3C6C41A3791}" dt="2020-03-23T15:48:13.256" v="183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7D80F8CF-EEA3-41FA-8624-A3C6C41A3791}" dt="2020-03-23T15:45:46.146" v="114" actId="20577"/>
          <ac:spMkLst>
            <pc:docMk/>
            <pc:sldMk cId="932098906" sldId="257"/>
            <ac:spMk id="2" creationId="{213156E3-F5D6-4EAF-8963-ED262F275915}"/>
          </ac:spMkLst>
        </pc:spChg>
        <pc:spChg chg="del">
          <ac:chgData name="Chad Vidden" userId="S::cvidden@uwlax.edu::fa919fd6-03f8-48d0-9b95-10ac8c9672df" providerId="AD" clId="Web-{7D80F8CF-EEA3-41FA-8624-A3C6C41A3791}" dt="2020-03-23T15:45:33.333" v="97"/>
          <ac:spMkLst>
            <pc:docMk/>
            <pc:sldMk cId="932098906" sldId="257"/>
            <ac:spMk id="3" creationId="{E9C722F8-6880-4F71-8FD8-C62E103CCAFA}"/>
          </ac:spMkLst>
        </pc:spChg>
      </pc:sldChg>
      <pc:sldChg chg="modSp new modNotes">
        <pc:chgData name="Chad Vidden" userId="S::cvidden@uwlax.edu::fa919fd6-03f8-48d0-9b95-10ac8c9672df" providerId="AD" clId="Web-{7D80F8CF-EEA3-41FA-8624-A3C6C41A3791}" dt="2020-03-23T15:50:03.115" v="322"/>
        <pc:sldMkLst>
          <pc:docMk/>
          <pc:sldMk cId="2123868031" sldId="258"/>
        </pc:sldMkLst>
        <pc:spChg chg="mod">
          <ac:chgData name="Chad Vidden" userId="S::cvidden@uwlax.edu::fa919fd6-03f8-48d0-9b95-10ac8c9672df" providerId="AD" clId="Web-{7D80F8CF-EEA3-41FA-8624-A3C6C41A3791}" dt="2020-03-23T15:48:27.959" v="213" actId="20577"/>
          <ac:spMkLst>
            <pc:docMk/>
            <pc:sldMk cId="2123868031" sldId="258"/>
            <ac:spMk id="2" creationId="{9CFB9A21-B335-4AA7-BF42-C0852291F7F3}"/>
          </ac:spMkLst>
        </pc:spChg>
      </pc:sldChg>
    </pc:docChg>
  </pc:docChgLst>
  <pc:docChgLst>
    <pc:chgData name="Chad Vidden" userId="S::cvidden@uwlax.edu::fa919fd6-03f8-48d0-9b95-10ac8c9672df" providerId="AD" clId="Web-{4A4099DA-8B4C-CC18-1045-3D667BA2AB49}"/>
    <pc:docChg chg="modSld">
      <pc:chgData name="Chad Vidden" userId="S::cvidden@uwlax.edu::fa919fd6-03f8-48d0-9b95-10ac8c9672df" providerId="AD" clId="Web-{4A4099DA-8B4C-CC18-1045-3D667BA2AB49}" dt="2020-03-23T15:54:23.027" v="56"/>
      <pc:docMkLst>
        <pc:docMk/>
      </pc:docMkLst>
      <pc:sldChg chg="modNotes">
        <pc:chgData name="Chad Vidden" userId="S::cvidden@uwlax.edu::fa919fd6-03f8-48d0-9b95-10ac8c9672df" providerId="AD" clId="Web-{4A4099DA-8B4C-CC18-1045-3D667BA2AB49}" dt="2020-03-23T15:54:23.027" v="56"/>
        <pc:sldMkLst>
          <pc:docMk/>
          <pc:sldMk cId="2998406105" sldId="259"/>
        </pc:sldMkLst>
      </pc:sldChg>
    </pc:docChg>
  </pc:docChgLst>
  <pc:docChgLst>
    <pc:chgData name="Chad Vidden" userId="fa919fd6-03f8-48d0-9b95-10ac8c9672df" providerId="ADAL" clId="{D0C92E36-A0F1-4F4B-9CC3-EF1931AB0BEC}"/>
    <pc:docChg chg="modSld">
      <pc:chgData name="Chad Vidden" userId="fa919fd6-03f8-48d0-9b95-10ac8c9672df" providerId="ADAL" clId="{D0C92E36-A0F1-4F4B-9CC3-EF1931AB0BEC}" dt="2020-03-25T01:57:47.548" v="0"/>
      <pc:docMkLst>
        <pc:docMk/>
      </pc:docMkLst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109857222" sldId="256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932098906" sldId="257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932098906" sldId="257"/>
            <ac:inkMk id="3" creationId="{1038754D-21AF-4595-8141-46A02CD775E3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2123868031" sldId="258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2123868031" sldId="258"/>
            <ac:inkMk id="3" creationId="{D05881D4-290F-4442-9C85-736B212939E1}"/>
          </ac:inkMkLst>
        </pc:inkChg>
      </pc:sldChg>
    </pc:docChg>
  </pc:docChgLst>
  <pc:docChgLst>
    <pc:chgData name="Chad Vidden" userId="S::cvidden@uwlax.edu::fa919fd6-03f8-48d0-9b95-10ac8c9672df" providerId="AD" clId="Web-{5F225402-85F5-4F39-5D55-5C173409862A}"/>
    <pc:docChg chg="addSld modSld">
      <pc:chgData name="Chad Vidden" userId="S::cvidden@uwlax.edu::fa919fd6-03f8-48d0-9b95-10ac8c9672df" providerId="AD" clId="Web-{5F225402-85F5-4F39-5D55-5C173409862A}" dt="2020-03-23T15:52:49.634" v="111"/>
      <pc:docMkLst>
        <pc:docMk/>
      </pc:docMkLst>
      <pc:sldChg chg="delSp">
        <pc:chgData name="Chad Vidden" userId="S::cvidden@uwlax.edu::fa919fd6-03f8-48d0-9b95-10ac8c9672df" providerId="AD" clId="Web-{5F225402-85F5-4F39-5D55-5C173409862A}" dt="2020-03-23T15:52:49.634" v="111"/>
        <pc:sldMkLst>
          <pc:docMk/>
          <pc:sldMk cId="109857222" sldId="256"/>
        </pc:sldMkLst>
        <pc:spChg chg="del">
          <ac:chgData name="Chad Vidden" userId="S::cvidden@uwlax.edu::fa919fd6-03f8-48d0-9b95-10ac8c9672df" providerId="AD" clId="Web-{5F225402-85F5-4F39-5D55-5C173409862A}" dt="2020-03-23T15:52:49.634" v="1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F225402-85F5-4F39-5D55-5C173409862A}" dt="2020-03-23T15:52:41.478" v="108" actId="20577"/>
        <pc:sldMkLst>
          <pc:docMk/>
          <pc:sldMk cId="2998406105" sldId="259"/>
        </pc:sldMkLst>
        <pc:spChg chg="mod">
          <ac:chgData name="Chad Vidden" userId="S::cvidden@uwlax.edu::fa919fd6-03f8-48d0-9b95-10ac8c9672df" providerId="AD" clId="Web-{5F225402-85F5-4F39-5D55-5C173409862A}" dt="2020-03-23T15:52:41.478" v="108" actId="20577"/>
          <ac:spMkLst>
            <pc:docMk/>
            <pc:sldMk cId="2998406105" sldId="259"/>
            <ac:spMk id="2" creationId="{4405AAA4-9C2F-43FB-83DF-3E681D4D3C0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1:41:55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6664 11815 21 0,'0'29'10'0,"0"-29"4"0,0 0 11 0,0 3-22 15,0 0 0-15,0 0 2 16,4 3 1-16,3-3-6 15,-7 4 1-15,3-1 5 16,4-3 0-16,0 3-2 16,0 1 0-16,4-7-1 15,6-4 1-15,5-2-3 16,2-3 0-16,5-10-1 16,2-12 1-16,1-10-1 15,10-16 0-15,8-5 0 16,6-17 0-16,-6 7 0 15,10-6 0-15,-7 2-1 16,3-2 1-16,-7 3-1 16,-10 6 1-16,0 16 0 15,-4 5 0-15,1 11 0 16,-12 15 0-16,4 9 0 0,-10 13 0 16,3 10 0-16,-7 2 0 15,-3 13 0-15,-4 7 0 16,-3-1 0-16,-1 4 0 15,-3-4 0-15,0-3 0 16,4-6 0-16,3-6 1 16,3 0-1-16,-3-7 1 15,4-3 0-15,3-3 0 16,-3-3 0-16,6-3 1 16,-6-3-1-16,-1-3 1 15,8-4-1-15,-7-6 0 16,6 0-1-16,8-6 1 0,0-9-1 15,6-4 1-15,-9-3-1 16,6-3 0-16,3 7 0 16,8-4 0-16,-18 7 0 15,1 5 1-15,-1 11-1 16,-4 5 1-16,-6 13 1 16,0 9 0-16,-4 10 0 15,-7 16 0-15,0 12 1 16,0 9 0-16,-11 10-1 15,-3 9 0-15,-4 10-1 16,4 12 1-16,4-9-2 16,-1-13 1-16,4-12-6 15,3-16 1-15,4-6-15 16,4-22 0-16</inkml:trace>
  <inkml:trace contextRef="#ctx0" brushRef="#br0" timeOffset="584.111">8467 11549 38 0,'10'9'19'0,"-3"-28"-7"16,-3 13 15-16,-4-3-27 0,-4 2 1 15,-3-2 1-15,-3 3 0 16,-8-1-3-16,-3 4 0 15,-7 3 2-15,-1 10 0 16,1 9 0-16,-4 9 0 16,1-3-1-16,2 3 0 15,5 7 1-15,3-4 0 16,14-6 0-16,-4-3 0 16,22-9 0-16,-1-10 1 15,15-10 0-15,3-5 1 16,7-4-2-16,-6 0 1 15,2-9-3-15,-10 3 1 0,1-3-15 16,-1 0 1-16</inkml:trace>
  <inkml:trace contextRef="#ctx0" brushRef="#br0" timeOffset="991.201">8957 11555 56 0,'0'22'28'0,"-32"-13"-34"15,22-5 42-15,-11-1-37 0,-4 3 1 16,-3 0-1-16,3 7 0 15,-7-7-1-15,4 3 0 16,3 1-1-16,4-1 0 16,7 1 1-16,7-4 0 15,14 0 0-15,4 0 1 16,10 4 4-16,7 2 0 16,0 1 0-16,4 0 1 15,-4-1 0-15,0 4 0 16,-6-1-2-16,-1-2 1 15,-25 6-3-15,-13 6 1 0,-12 0-4 16,-17-3 0-16,1 0-6 16,-1 0 1-16,7-16-7 15,4-6 1-15</inkml:trace>
  <inkml:trace contextRef="#ctx0" brushRef="#br0" timeOffset="1321.966">9394 10567 40 0,'0'0'20'0,"-21"32"-20"15,14-17 32-15,-10 7-32 0,-5 6 1 16,-6 16 3-16,0 19 1 16,0 15-5-16,3 17 1 15,4 17 2-15,3 11 0 16,4-7 0-16,4-6 0 16,-1-20-3-16,4-17 1 15,0-17-4-15,3-18 0 16,1-23-9-16,-4-12 1 15,-4-15-4-15,1-10 0 16</inkml:trace>
  <inkml:trace contextRef="#ctx0" brushRef="#br0" timeOffset="1517.601">8788 11263 68 0,'42'25'34'0,"32"13"-48"16,-39-38 71 0,4-3-57-16,25-10 0 0,10 7-4 15,0-3 0-15,0-4-2 16,-18 1 1-16,-3-1-13 16,-24-6 0-16</inkml:trace>
  <inkml:trace contextRef="#ctx0" brushRef="#br0" timeOffset="2673.661">10520 11643 43 0,'-4'41'21'0,"-10"9"-14"0,11-38 27 0,-1 4-33 16,-3 0 0-1,4-7 1-15,-1 0 0 0,1-2-2 16,3-7 0-16,0 0 1 16,3-10 1-16,1 1-1 15,-1 0 1-15,1-1-2 16,-4 1 1-16,0-1-1 15,0 4 0-15,-4 3 0 16,4 3 1-16,0 3-1 16,-3 3 0-16,3 4 0 15,-4-1 0-15,1 4 0 16,-1-1 1-16,0-2-3 16,4-1 1-16,0-3-12 15,4-3 0-15,7-9-2 16,3-3 1-16</inkml:trace>
  <inkml:trace contextRef="#ctx0" brushRef="#br0" timeOffset="2928.888">10527 11361 56 0,'0'9'28'0,"7"-9"-35"0,-4-6 54 0,5 3-47 16,-1 3 0-16,3-4-4 16,1-2 1-16,3 3-6 15,0 3 1-15,0-6-7 16,0 0 0-16</inkml:trace>
  <inkml:trace contextRef="#ctx0" brushRef="#br0" timeOffset="3407.791">10816 11809 54 0,'0'16'27'0,"-3"-13"-33"0,3-3 49 16,0 0-43-16,0 0 1 16,0-6-1-16,0-4 1 15,3 1-1-15,1-4 0 16,-1 1 0-16,4-4 1 15,0-3-2-15,4 0 1 16,0 4-2-16,3-1 0 16,0 3 0-16,3 4 1 15,8 0-1-15,-7 2 1 0,-4 4 0 16,0 0 1-16,0 6 0 16,0 0 1-16,0 1-1 15,-3 5 1-15,-1 3 0 16,1 7 1-16,0 6-1 15,-4 0 0-15,0-6 1 16,3 3 0-16,1 0-1 16,7-3 0-16,3-3-1 15,3-7 1-15,5-6-1 16,2-3 0-16,-2-12-5 16,9-10 0-16,5-10-10 15,6-12 0-15</inkml:trace>
  <inkml:trace contextRef="#ctx0" brushRef="#br0" timeOffset="3676.809">11709 10715 36 0,'-14'59'18'0,"-8"64"-5"0,19-83 19 15,-4 26-26-15,-4 22 0 16,1 19 2-16,-4 15 1 16,3-3-12-16,4 3 0 15,0-15 7-15,3-19 0 0,4-16-4 16,4-19 1-16,3-12-4 16,0-29 1-16,-7-12-8 15,0-15 1-15,0-17-8 16,4 1 1-16</inkml:trace>
  <inkml:trace contextRef="#ctx0" brushRef="#br0" timeOffset="3888.366">11338 11677 64 0,'21'19'32'0,"36"-9"-41"15,-32-10 59-15,6 3-50 16,15-3 0-16,14 3-3 16,0 0 0-16,-7-3-1 0,-11 3 0 15,-10-3-10-15,0 0 0 16,-11-6-3-16,-3 6 0 16</inkml:trace>
  <inkml:trace contextRef="#ctx0" brushRef="#br0" timeOffset="4234.976">11822 11840 53 0,'17'7'26'0,"4"-4"-32"0,-10 0 51 0,3-9-45 16,7 3 1-1,15-13-1 1,-8-6 0-16,-7-3-1 15,-7-3 1-15,-7-1-2 16,-7-2 1-16,-7 0-3 16,0 2 1-16,-4 14-1 15,-3-1 1-15,4 13 0 16,-4 6 0-16,3 6 1 16,4 10 1-16,0 3 1 15,3 3 1-15,4 4 0 16,7-1 1-16,0 0-2 15,8-3 1-15,2 0-2 16,8-6 0-16,3-3-10 16,0-7 1-16,1-9-2 15,2-6 0-15</inkml:trace>
  <inkml:trace contextRef="#ctx0" brushRef="#br0" timeOffset="4473.955">12252 11822 35 0,'11'18'17'0,"-4"-30"-21"0,-4 2 32 15,-3-2-28-15,0-7 0 16,0 0 3-16,0-3 0 16,0 4-1-16,4 2 1 0,3-3 1 15,3 3 1-15,8-2 0 16,3 8 0-16,4-2-3 15,7 2 1-15,10 4-8 16,0-4 0-16,-3 4-9 16,-4-9 0-16</inkml:trace>
  <inkml:trace contextRef="#ctx0" brushRef="#br0" timeOffset="4880.118">12686 11740 46 0,'32'22'23'0,"21"-9"-19"15,-36-13 35-15,4 0-39 0,4-7 1 16,0-2 1-16,-4-1 1 15,-3-2-3-15,-4-4 0 16,0 4 1-16,-7-1 0 16,-4-6-1-16,-3 1 0 15,-7-4-3-15,-10 3 0 16,3 0-2-16,-4 13 1 16,-3 9-1-16,-4 6 0 0,4 4 1 15,0 2 1-15,3 11 3 16,8 5 0-16,2-3 1 15,8 0 1-15,8 1 1 16,6-1 0-16,7 0-2 16,3-3 0-16,5-3-5 15,-1-3 1-15,0-7-10 16,7-15 1-16</inkml:trace>
  <inkml:trace contextRef="#ctx0" brushRef="#br0" timeOffset="5287.696">13374 11499 41 0,'0'18'20'0,"-7"36"-25"16,3-42 32-16,-6 1-28 0,-1-1 1 16,-3 4 0-16,-4 0 0 15,1 3 0-15,-1-4 0 16,4 1-1-16,3-4 1 15,-3-2 0-15,4-1 0 32,10-2 0-32,7-1 0 15,7-3 1-15,11 0 1 16,6 0 0-16,8 0 0 16,0 0 0-16,-4 1 1 15,-3-1-2-15,-11 0 1 16,-3 6-1-16,-8 4 1 0,-3-1-1 15,-7 1 0-15,-10 3-1 16,-8 6 0-16,-3-1-1 16,-4-2 1-16,-3 0-3 15,7 0 0-15,3-7-1 16,8-2 1-16,6-7-7 16,4-3 1-16,11-13-2 15,6-5 0-15</inkml:trace>
  <inkml:trace contextRef="#ctx0" brushRef="#br0" timeOffset="5585.653">13617 11590 19 0,'67'-88'9'0,"53"-72"-11"16,-95 110 12-16,3-13-6 15,-3-15 0-15,3-7 5 0,4-3 1 16,-11 3-11 0,0 4 0-16,-7 21 7 0,-7 1 0 15,-7 15-2-15,-7 9 0 16,-7 16-3-16,-4 4 1 15,-6 15-2-15,-11 15 0 16,-4 14 0-16,-7 21 0 16,4 16 0-16,6 9 1 15,8 3 0-15,3 7 1 16,8 9 0-16,3-6 1 16,10 6 0-16,4-3 0 15,4-6-2-15,-1-10 0 16,-3-9-2-16,0-10 1 0,0-18-6 15,0-13 0-15,-3-9-7 16,-1-16 0-16</inkml:trace>
  <inkml:trace contextRef="#ctx0" brushRef="#br0" timeOffset="5811.34">13455 11486 55 0,'35'41'27'0,"-3"-26"-30"16,-18-15 51-16,11 0-48 15,14 4 0-15,3-4-1 16,7 0 1-16,1-4-1 16,-4 4 0-16,-4 0-5 0,-7 0 1 15,-3 0-8-15,-4-6 1 16,-7-3-4-16,-10-4 1 15</inkml:trace>
  <inkml:trace contextRef="#ctx0" brushRef="#br0" timeOffset="5976.386">14041 11762 44 0,'0'28'22'0,"-4"-3"-30"0,4-22 41 15,-3 1-33-15,3-4 0 0,0-7-4 16,0-5 1-16,0-4-7 16,3-9 1-16</inkml:trace>
  <inkml:trace contextRef="#ctx0" brushRef="#br0" timeOffset="6124.827">14058 11405 18 0,'18'25'9'0,"-1"-3"-22"16,-6-19 2-16</inkml:trace>
  <inkml:trace contextRef="#ctx0" brushRef="#br0" timeOffset="6844.924">14231 11684 42 0,'11'25'21'0,"-4"12"-26"0,-4-30 43 16,1-1-38-16,3 0 0 15,0-3 0-15,3-6 0 16,-2-6 0-16,-1-4 0 0,0-6 0 15,0 1 0 1,0 2 0-16,0-3 1 0,0 0-1 16,3 4 0-16,1-1 1 15,3 3 0-15,0 7 0 16,0 9 0-16,4 10 0 16,3-7 0-16,0 3 0 15,0 7 0-15,1 3-1 16,2 3 0-16,1 0 0 15,-7-3 0-15,3-4 0 16,7-2 0-16,0-4 0 16,4-6 0-16,-4-6 0 15,0-6 0-15,-6-10 0 16,-5 3 1-16,-6-9-1 16,-4-6 1-16,-4-4-1 15,-3-2 0-15,-7 9-2 0,0 2 1 16,0 11-2-16,0 12 1 15,4 9-2-15,3 16 1 16,0 0 0-16,7 6 0 16,0 16 1-16,3-6 0 15,8 12 1-15,7 3 1 16,-1 4 0-16,5 8 1 16,-5 1-1-1,1 0 0-15,-7 3 1 0,-8-6 0 16,-10 0-1-16,-3-4 0 15,-8-6 0-15,-14-6 1 16,-6-9 0-16,-8-13 0 0,-7-9-1 16,4-16 1-16,-4-16-1 15,-4-6 1-15,-2-12-2 16,-1-7 0-16,10 3 0 16,8 1 0-16,10 2 0 15,11 4 1-15,14-4 0 16,11 7 0-16,13 3 1 15,8 0 0-15,11 6-2 16,6 0 0-16,0 7-10 16,1-1 1-16</inkml:trace>
  <inkml:trace contextRef="#ctx0" brushRef="#br0" timeOffset="7506.996">16249 10288 42 0,'-18'35'21'0,"-6"15"-15"0,13-28 32 16,-14 12-37-16,-17 20 0 15,-18 15 1-15,-14 18 1 16,-7 36-3-16,-14 18 0 15,-4 25 2-15,4 0 0 16,-1-6-1-16,12-16 1 16,10-15-5-16,17-22 0 0,11-26-11 15,14-15 1-15,11-35-3 16,18-21 1-16</inkml:trace>
  <inkml:trace contextRef="#ctx0" brushRef="#br0" timeOffset="8020.075">15981 11558 43 0,'0'50'21'0,"7"13"-21"16,0-44 41-16,0 6-41 15,4-3 1-15,3-3 0 16,3-10 1-16,8-12-1 16,0-16 1-16,-1-6 0 15,-2-9 1-15,-5-10-5 16,1 0 1-16,-4 0-13 16,-7-3 0-16</inkml:trace>
  <inkml:trace contextRef="#ctx0" brushRef="#br0" timeOffset="8511.88">16464 11552 53 0,'0'38'26'0,"4"15"-24"0,-8-47 39 0,4 4-41 16,4-1 1-16,3 0 0 16,0-2 0-16,0-4-1 15,0-3 0-15,0-7 1 16,4 1 0-16,-1-3-2 15,1-4 0-15,-1-9-3 16,4-6 0-16,1 0-2 16,-1 3 0-16,0 3 0 15,0 0 1-15,0 3 1 16,0 3 0-16,0 7 4 16,0 6 0-16,-3 6 3 15,3 6 1-15,0 10 1 16,-3 6 0-16,-1 3-1 15,1 1 0-15,-1 2-1 16,1 0 0-16,-4-5-3 0,4-5 1 16,-4-5-5-16,3-10 1 15,-3-6-6-15,0-6 1 16,0-6-7-16,4-7 1 16</inkml:trace>
  <inkml:trace contextRef="#ctx0" brushRef="#br0" timeOffset="8706.762">16993 11521 29 0,'4'31'14'0,"-1"3"-7"0,-3-24 18 16,-3-1-23-16,-1 4 1 0,1-7 1 15,-1 3 0-15,1-2-6 16,-1-4 1-16,-3 0-2 15,7-3 0-15,-3-9-8 16,-1-17 1-16</inkml:trace>
  <inkml:trace contextRef="#ctx0" brushRef="#br0" timeOffset="9340.073">16884 11267 30 0,'14'15'15'0,"18"32"-11"16,-25-34 20-16,7 2-27 16,7 1 0-16,4 3-2 15,3-3 0-15,0-1 2 0,1-2 1 16,2-1-5-16,1-2 0 16,3-4 5-16,1-6 0 15,-1 0 5-15,-3-3 0 16,-1-3 5-16,5-1 1 15,-5 1 1-15,-2 3 0 16,2 0-2-16,-6 0 0 16,-7 3-4-16,-4 3 1 15,-4-3-3-15,-10 3 1 0,-10 0-1 16,-8 0 0-16,-3 0-2 16,-4 4 0-16,-6-1-1 15,2 7 1-15,1 2 0 16,0 4 1-16,3 6-2 15,4 0 1-15,3-3-1 16,8 0 1-16,6 0-1 16,11-3 1-16,7-7 0 15,8-2 0-15,2-7 0 16,-6-6 0-16,0-3 0 16,-1-1 1-16,-3-5-2 15,0 2 1-15,-3 1 0 16,0-1 1-16,-1 7-1 15,-3 3 0-15,4 10 0 16,-4-4 1-16,-4 7 0 16,-3 2 1-16,0 10 0 0,-3 7 0 15,-4-1 0-15,-4 10 1 16,4 6-1 0,0 6 0-16,0 4-1 0,0-4 0 15,0-6-1-15,3-13 1 16,1-5-6-16,3-11 1 15,0-14-10-15,7-14 0 16,4-9-2-16,6-3 0 16</inkml:trace>
  <inkml:trace contextRef="#ctx0" brushRef="#br0" timeOffset="9640.226">17784 11480 53 0,'3'22'26'0,"-3"18"-33"16,0-27 53-16,4 6-46 16,3-3 0-16,0 2 1 15,3 11 1-15,4-1-1 16,4 0 1-16,-4-3 0 15,0-3 0-15,0-6 0 16,-3-10 0-16,7-6-1 16,6-6 0-16,-3-10-4 0,-3 0 1 15,0-2-5-15,-1-8 1 16,-3-5-10-16,4-13 0 16</inkml:trace>
  <inkml:trace contextRef="#ctx0" brushRef="#br0" timeOffset="10044.354">18154 11662 48 0,'14'0'24'0,"4"3"-20"16,-8-6 35-16,4 0-38 15,8-1 0-15,2 1 0 16,4-6 1-16,1-7-3 16,-5-9 1-16,-2 0 0 15,-5 0 1-15,1-6-1 16,-4-7 1-16,-7 3-2 16,-7 1 0-16,-4 6-1 15,-10 9 1-15,-3 0 0 16,-4 19 0-16,-8 13-1 15,5 15 1-15,-1 13 1 16,4 6 0-16,7 9 1 16,7 7 1-16,7-7 0 15,7-9 0-15,7 0-1 0,7-6 1 16,7-13-1-16,7-9 0 16,-3-16-7-16,-7-6 1 15,0-13-11-15,-1-6 1 16</inkml:trace>
  <inkml:trace contextRef="#ctx0" brushRef="#br0" timeOffset="11890.394">19826 11320 52 0,'4'6'26'0,"-1"13"-25"16,1-13 41-16,-1 7-40 15,-3-1 0-15,0 7 1 16,0 0 1-16,-3 6-6 16,-1 10 1-16,4-1-1 15,0-6 0-15,0-3-10 16,4-6 0-16,3-9-5 16,3-14 1-16</inkml:trace>
  <inkml:trace contextRef="#ctx0" brushRef="#br0" timeOffset="12071.687">19893 11125 39 0,'21'13'19'0,"4"-16"-21"0,-18 0 31 0,4-4-36 16,-1 1 0-16,1 3-14 15,-1-13 1-15</inkml:trace>
  <inkml:trace contextRef="#ctx0" brushRef="#br0" timeOffset="12640.403">20556 10621 46 0,'4'56'23'0,"-1"10"-21"0,-3-41 40 16,0 16-40-16,0 18 1 15,0 10 1-15,-3 7 1 16,-4 8-6-16,0-2 1 16,0-7 3-16,0-6 0 15,0-13-1-15,0-9 0 16,0-12-1-16,3-7 1 15,0-12-2-15,-3-10 1 0,0-9-2 16,-3-6 1-16,-4-4-2 16,-4-3 0-16,-7 1-2 15,1-7 0-15,-5 3 0 16,1 0 0-16,-4 10 0 16,4 12 1-16,0 3 1 15,3 13 0-15,8 6 2 16,3 13 0-16,3-1 1 15,7 1 0-15,11 0 1 16,8-1 1-16,9-5-1 16,8-7 1-16,3-7-2 15,4-8 1-15,0-4-5 16,-7-6 0-16,3-6-13 16,-7-7 1-16</inkml:trace>
  <inkml:trace contextRef="#ctx0" brushRef="#br0" timeOffset="13044.895">20683 11652 56 0,'11'16'28'0,"-4"-19"-30"0,4 0 44 0,3-7-41 15,10 4 1-15,8-3 1 16,0-7 1-16,0-3-6 16,-4 0 1-16,-3-3 2 15,-8-3 0-15,-6-3-3 16,-4-3 1-16,-7-1-3 16,-4 1 0-16,-6 6 0 15,-4 6 1-15,-4 3 0 16,0 13 0-16,-3 9 1 15,4 10 1-15,-1 6 1 16,4 6 1-16,7 13-1 16,7 0 1-16,3 0 0 15,8 3 0-15,3-1-1 16,4-8 1-16,-1-4-5 16,1-9 1-16,3-9-8 15,0-7 0-15,7-15-3 16,1-4 1-16</inkml:trace>
  <inkml:trace contextRef="#ctx0" brushRef="#br0" timeOffset="13482.091">21474 11461 44 0,'17'3'22'0,"-10"0"-30"0,-7-3 42 16,-3-3-35-16,-1 0 1 15,-10 3 0-15,0 0 1 16,-11 6-1-16,4 1 1 0,-4 2-1 16,1 7 1-16,3-1 0 15,3 4 0-15,4 0 0 16,0 3 0-16,7-6 0 16,3-1 0-16,8 4-1 15,6-6 1-15,4-4 0 16,8-6 0-16,-1-3-1 15,0 3 0-15,-3-6-1 16,-1-3 0-16,1-10 0 16,3-3 0-16,-3 4 0 15,-1-1 0-15,1 3 1 16,-4 4 1-16,0 3 1 16,0 9 1-16,0 3 0 15,0 10 1-15,1 0-1 16,-1 5 0-16,0 8 0 15,0-1 0-15,-4 0-2 0,1 0 0 16,0-3-5-16,-1-6 1 16,1-3-12-16,-1-7 0 15</inkml:trace>
  <inkml:trace contextRef="#ctx0" brushRef="#br0" timeOffset="14025.074">23114 11580 49 0,'11'10'24'0,"-8"-14"-28"0,-3-2 34 15,0 0-29-15,-3-4 1 16,-12-2-1-16,-6-1 1 16,-3 4-3-16,-5 0 0 15,1 5 2-15,7 4 1 16,0 10-2-16,-4 5 0 15,8 7 0-15,-1-3 1 16,4 3-3-16,7 3 1 16,3-6-2-16,8-6 0 0,-1-7-3 15,11-6 0-15,8-6-4 16,6-7 0-16,0-12-2 16,0 0 0-16</inkml:trace>
  <inkml:trace contextRef="#ctx0" brushRef="#br0" timeOffset="14322.85">23312 11668 43 0,'14'19'21'0,"-7"-19"-30"15,-7-10 43-15,0-2-34 16,-4-20 0-16,-3-18 4 15,0-12 0-15,-7-17-4 16,-7-18 1-16,-4-19 2 0,-3-3 0 16,0-13-3-16,7 7 1 15,3 12-2-15,11 16 0 16,3 18-1-16,4 16 0 16,11 16 0-16,7 19 0 31,27 38-3-31,-2 5 1 15,-8 4-8-15,-7 0 1 16</inkml:trace>
  <inkml:trace contextRef="#ctx0" brushRef="#br0" timeOffset="14561.864">22892 11147 54 0,'0'51'27'0,"0"-14"-22"0,3-31 48 0,8 1-48 15,10-1 0-15,18-3 2 16,7 0 0-16,17-3-10 16,11-6 1-16,0 0 3 15,0 3 1-15,-7 3-9 16,-10 0 0-16,-15 3-13 15,-17-6 0-15</inkml:trace>
  <inkml:trace contextRef="#ctx0" brushRef="#br0" timeOffset="15221.63">25058 10755 48 0,'17'13'24'0,"-9"-19"-14"0,-8 6 29 16,3-7-37-16,1 1 1 15,-4 0 1-15,0 3 0 16,-4 0-6-16,-7 3 1 15,-10 0 3-15,-7 6 0 16,-11 13-1-16,-7 3 0 16,1 9-2-16,-5 7 1 15,1 15-1-15,3 3 1 16,4 10-1-16,10-3 1 0,11 3-1 16,10-3 1-16,11-4-1 15,18 1 1-15,6-13-2 16,12-10 0-16,2-12-4 15,5-9 1-15,-1-6-10 16,0-7 0-16,-3-13-1 16,11-5 0-16</inkml:trace>
  <inkml:trace contextRef="#ctx0" brushRef="#br0" timeOffset="15628.125">25315 11282 50 0,'11'10'25'0,"-8"-10"-35"16,-6-4 50-16,-4 8-40 16,-11-1 1-16,-3 3 0 0,-4 0 0 15,-3 7-2-15,0-4 1 16,7 4 1-16,0-1 0 16,-1 4-1-16,5 0 0 15,3-1-3-15,3 1 1 16,8 0 0-16,3-4 0 15,3-2 0-15,11-1 0 16,4-6 0-16,3-3 0 16,4-3 3-16,3-3 0 15,-3-7-1-15,-1-2 0 0,-3-4 0 16,1-6 1 0,-1 3 0-16,-4 6 1 0,-2 4 1 15,-1-1 0-15,-4 13-1 16,-3 6 1-16,-3 10 0 15,-1 6 0-15,1 3-2 16,-1 6 1-16,4-2-4 16,1-4 0-16,-1-7-4 15,0 1 0-15,3-9-9 16,1-10 1-16</inkml:trace>
  <inkml:trace contextRef="#ctx0" brushRef="#br0" timeOffset="16063.447">25686 10570 47 0,'3'47'23'0,"-13"29"-25"16,6-51 37-16,1 16-35 15,-1 12 1-15,4 13 1 16,-3 12 1-16,3 7-3 16,-4 3 0-16,1-10 0 15,-1-12 0-15,0-7-7 16,4-18 1-16,0-9-8 15,4-17 0-15</inkml:trace>
  <inkml:trace contextRef="#ctx0" brushRef="#br0" timeOffset="16410.315">26123 11292 52 0,'14'0'26'0,"-10"6"-35"0,-4-6 47 16,-7-6-38-16,-4-1 0 0,-6 1 1 16,-5 3 0-16,-2 3 0 15,-5 3 0-15,1 10 1 16,0 5 1-16,0 14-1 15,7 2 1-15,7 4 0 16,6 9 0-16,8-6-2 16,11-7 1-16,10-2-2 15,15-7 0-15,2-10-4 16,1-2 0-16,-7-13-5 16,-4-16 0-16,0-9-8 15,-3-3 1-15</inkml:trace>
  <inkml:trace contextRef="#ctx0" brushRef="#br0" timeOffset="16934.266">27266 10367 37 0,'7'9'18'0,"0"-3"-11"16,-3 1 27-16,-1 8-30 15,1 13 0-15,-4-2 2 16,0 8 1-16,-4 16-8 16,-6 10 0-16,-4 21 5 15,3 13 1-15,-3 10-2 16,0-4 0-16,0-3-2 16,0-15 0-16,3-16-3 0,4-16 0 15,7-16-4-15,4-12 1 16,3-15-12-16,7-17 0 15</inkml:trace>
  <inkml:trace contextRef="#ctx0" brushRef="#br0" timeOffset="17221.653">27580 10304 44 0,'18'28'22'0,"-4"35"-23"16,-11-44 31-16,1 9-31 16,0-3 1-16,-4 13 6 15,-4 12 1-15,0 9-6 16,-3 20 0-16,-3 15 3 16,-4 9 1-16,0-6-2 15,-1 4 1-15,-2-13-6 16,3-10 0-16,3-12-4 15,1-19 1-15,3-6-6 16,-1-13 1-16,1-19-5 16,4-12 0-16</inkml:trace>
  <inkml:trace contextRef="#ctx0" brushRef="#br0" timeOffset="17549.316">26931 10539 39 0,'46'6'19'0,"24"1"-11"0,-41-4 33 0,10 0-38 16,3-3 1-16,25-3 2 16,21 0 0-16,21-7-9 15,8-6 1-15,10-2 4 16,3 2 1-16,-6 0-5 16,-22 7 1-16,-24 3-6 15,-18 6 1-15,-21 6-10 16,-18 6 1-16</inkml:trace>
  <inkml:trace contextRef="#ctx0" brushRef="#br0" timeOffset="17865.04">26712 11665 64 0,'67'9'32'0,"113"-21"-35"0,-120 12 56 16,18-13-52-16,28-9 0 15,17-9 0-15,-3-4 0 16,4 4-2-16,-19 3 0 15,-16 3 1-15,-22 6 0 0,-14 3-5 16,-18 4 1-16,-10 5-10 16,-15-2 1-16,-3-4-6 15,-7 7 1-15</inkml:trace>
  <inkml:trace contextRef="#ctx0" brushRef="#br0" timeOffset="18496.251">29115 10150 50 0,'0'28'25'0,"10"-9"-28"15,-10-9 44-15,-3 8-40 16,-1 8 1-16,1 8 2 0,-1 19 0 15,1 7-5-15,-4 12 0 16,0 6 2-16,-4 4 1 16,4-7-6-16,3-3 1 15,1-12-13-15,3-19 0 16</inkml:trace>
  <inkml:trace contextRef="#ctx0" brushRef="#br0" timeOffset="19277.447">29072 11590 35 0,'15'-16'17'0,"13"6"-5"0,-21 4 18 16,0 0-27-16,0-4 0 16,0 1 1-16,-3 0 1 15,-8 2-7-15,-7 1 1 16,-3-3 3-16,-7-1 0 15,-4 1-1-15,1 3 0 16,3-4-1-16,-1 4 0 0,5 3 0 16,-1 3 1-1,0 3-1-15,4 10 1 0,4 2-1 16,3 4 1-16,3 6-1 16,1-3 1-16,3 0-1 15,3-6 1-15,4-1-1 16,0 1 0-16,0-7 0 15,4-2 1-15,3-1-1 16,0-3 0-16,0 0-1 16,0-3 1-16,1-3-1 15,-1-6 1-15,-4-4-1 16,-3-9 0-16,0 7 1 16,0-4 0-16,-3 3-1 15,-4 3 1-15,-7 1 0 16,-4-1 0-16,-3 1-1 0,0 2 1 15,0 4-2 1,0 0 1-16,0 3-1 16,0 3 0-16,-4 3-1 0,7 0 0 15,1 3-2-15,3 7 1 16,0-4-6-16,3 4 0 16,1-7-2-16,-4-3 0 15</inkml:trace>
  <inkml:trace contextRef="#ctx0" brushRef="#br0" timeOffset="27849.205">8005 13226 38 0,'3'13'19'0,"1"-19"-5"0,3 6 19 16,-4 3-28-16,4-3 0 0,4 6 5 16,-1-3 0-16,8 4-11 15,3-1 1-15,7 3 7 16,1-3 0-16,2 1-5 15,5 2 1-15,-1-3-9 16,0-2 0-16,-3-1-14 16,-7-16 1-16</inkml:trace>
  <inkml:trace contextRef="#ctx0" brushRef="#br0" timeOffset="28734.882">9148 12860 41 0,'10'0'20'0,"4"-10"-9"0,-10 7 21 16,3 0-29-16,-4 3 1 0,4 0 2 15,4 3 1-15,-11 3-9 16,0 7 1-16,0 2 5 15,-7 17 1-15,-4 5-3 16,1 14 1-16,-4 8-3 16,0 7 1-16,-1-3-1 15,-2 0 1-15,3-7-1 16,0-15 1-16,3-7 0 16,4-2 1-16,3-4 0 15,4-6 0-15,4-7-1 16,7-2 1-16,3 0-3 15,-4-7 1-15,11-6-6 16,1 0 1-16,6 3-11 16,4-6 1-16,3-10-4 15,0-2 1-15</inkml:trace>
  <inkml:trace contextRef="#ctx0" brushRef="#br0" timeOffset="29621.887">9426 13352 53 0,'11'9'26'0,"6"-2"-28"0,-9-4 49 0,2 0-46 15,1 0 1-15,3 0 1 16,3-3 0-16,5-3-4 16,-1-3 0-16,0-4 2 15,0-2 0-15,-7 2-1 16,-3-2 0-16,-1-4-2 15,1 4 1-15,-4-7-2 16,-7 3 1-16,0 4-1 16,0 5 0-16,-7 4-2 15,0 3 0-15,-4 6 1 16,1 4 0-16,-1-4 0 16,-3 3 1-16,0 4-1 0,0 3 1 15,0 6 1-15,0 0 0 16,3 3 0-16,4 0 1 15,3 0 0-15,8-6 0 16,7-4-2-16,6 1 0 16,4-3-4-16,1-7 1 15,9-3 0-15,5 0 0 16,2-6 3-16,1-3 0 16,0-7 2-16,-7-3 1 15,-1-2 4-15,-2-1 1 16,-5-3 1-16,1 6 0 0,-7 1-2 15,-4 5 0-15,-4 4 0 16,-6 0 1-16,-4 2-2 16,-7 1 0-16,-4-3-1 15,-3 6 0-15,-7 3-2 16,3 3 1-16,1 7 0 16,-1 3 0-16,4-1-1 15,3 7 1-15,4-3 0 16,7-3 0-16,0-4 1 15,4-2 0-15,6 2 0 16,5-5 0-16,2-1-2 16,1 0 1-16,-1-3 0 15,5-3 0-15,-5 0-1 16,4-6 0-16,-3-3-1 16,0-7 1-16,-1-3-1 15,1 0 1-15,0 4 0 0,-1-1 0 16,-3 6 0-1,1 4 1-15,-5 3-1 0,-3 6 1 16,0 3-4-16,0 1 1 16,-3 5-11-16,3-2 1 15,0-7-1-15,-4 0 0 16</inkml:trace>
  <inkml:trace contextRef="#ctx0" brushRef="#br0" timeOffset="30189.814">10686 12722 42 0,'7'65'21'0,"-18"42"-26"0,11-82 43 15,-3 16-35 1,-1 6 0-16,4 3 3 15,0-3 1-15,0 0-8 0,4-12 1 16,-1-7 5-16,1-3 0 16,-1-6-3-16,-3-7 1 15,0-2-2-15,0-4 1 16,-3 0-2-16,-4-3 0 16,0-9-2-16,-8-3 1 15,-2-10-2-15,-4 3 0 16,-4 4-1-16,0 2 1 15,1 7-1-15,-1 6 1 0,-3 10 1 16,6 6 0-16,5 3 1 16,3 6 1-16,7 0 1 15,7 3 0-15,7 1 0 16,3-4 1-16,4-9-1 16,4 0 0-1,14-4-10 1,0-8 1-16,-1-17-5 15,-2-9 0-15</inkml:trace>
  <inkml:trace contextRef="#ctx0" brushRef="#br0" timeOffset="30506.151">11176 13135 38 0,'18'26'19'0,"-25"14"-21"0,0-30 28 15,-11-1-26-15,-3-3 0 16,-4-6-1-16,-7 0 1 16,1 4 0-16,-1 2 1 15,7 3-1-15,4-2 0 16,7 2 0-16,3 3 1 16,4-2 1-16,11-4 0 15,10 4 1-15,7 2 1 16,7 4 1-16,11 3 0 15,3-1 0-15,-3 4 0 16,-7 10-2-16,-11-10 1 16,-14 9-3-16,-14-3 0 15,-11 7-4-15,-6-7 0 0,-12-6-13 16,1-13 1-16</inkml:trace>
  <inkml:trace contextRef="#ctx0" brushRef="#br0" timeOffset="31034.625">12954 12558 48 0,'4'26'24'0,"-8"-8"-19"16,4-11 34-16,-4 5-38 15,1 13 0-15,-4 0 1 16,0 19 0-16,-4 10-3 16,-10 27 1-16,7 7 1 15,0 0 0-15,3-10-4 16,1-12 0-16,-1-22-6 16,1-16 1-16,-1-12-7 15,0-19 0-15</inkml:trace>
  <inkml:trace contextRef="#ctx0" brushRef="#br0" timeOffset="31453.938">12732 13173 53 0,'46'25'26'0,"35"29"-32"0,-57-45 48 16,1 3-42-16,14-2 1 16,3-7 3-16,4-6 0 0,-4-7-5 15,-3-2 1-15,-7-4 2 16,-7 1 0-16,-8-4 0 16,1 3 0-16,-7 0-2 15,-4 4 0-15,-7-4-1 16,-11 7 0-16,-7-1-1 15,-6 7 1-15,-1 3-1 16,0 13 0-16,1 6-3 16,-1 9 1-16,7 0-2 15,4 7 0-15,4-1-2 16,3-3 0-16,7-6 2 16,10-6 1-16,8-9 4 15,10-13 0-15,0-7 2 16,-3-6 1-16,-7-12 2 15,-1 3 0-15,-6-6-13 16,-11-7 1-16</inkml:trace>
  <inkml:trace contextRef="#ctx0" brushRef="#br0" timeOffset="32984.107">14806 12750 29 0,'11'3'14'0,"-8"-9"-1"16,1 3 15-16,-4 3-21 15,3 3 1-15,-3 0 3 16,4 3 0-16,-4 7-14 16,-4 12 0-16,1 9 9 15,-1 7 0-15,-3 9-4 16,0 7 1-16,0 2-3 15,4 1 1-15,-5 2-5 16,1-11 1-16,0-7-8 16,0-10 0-16,4-12-6 15,3-6 1-15</inkml:trace>
  <inkml:trace contextRef="#ctx0" brushRef="#br0" timeOffset="33314.372">14817 13139 42 0,'14'0'21'0,"18"-4"-17"0,-25 4 33 0,3 7-32 16,4 2 0-16,4 4 3 15,7-1 0 1,-1 7-10 0,-6 0 1-16,-7 3 5 15,-4-6 0-15,-11 2-3 16,-3 7 1-16,-7 4-2 16,-4-1 0-16,1-3-4 15,-8-3 0-15,0-3-4 16,4-7 1-16,7-5-10 15,3-11 1-15</inkml:trace>
  <inkml:trace contextRef="#ctx0" brushRef="#br0" timeOffset="33541.413">15229 13255 52 0,'4'28'26'0,"3"6"-31"0,-7-24 42 15,0 2-38-15,0 4 1 16,0 0-4-16,-4-7 0 16,1 0-1-16,-1-9 1 0,-3-6-10 15,0-9 1-15</inkml:trace>
  <inkml:trace contextRef="#ctx0" brushRef="#br0" timeOffset="34093.536">15180 13104 8 0,'18'38'4'0,"10"-23"5"16,-18-8-9-16,5 2 1 15,2 1 0-15,8-1 0 16,3 0 1-16,4 1-4 16,0-1 1-16,3-3 3 15,7 1 1-15,-3-4 3 0,0-3 0 16,-4-3 2-16,-3 3 0 16,-7 0 1-1,-4 0 1-15,-4-3-2 0,-2 6 1 16,-5 0-4-16,1 0 1 15,-4 0-3-15,-4-3 0 16,1 3-2-16,-4 0 0 16,-11 1-2-16,-3-1 0 15,-7 0-4-15,-7 3 1 16,-1-3-6-16,1 7 0 16,0-1-2-16,3-3 1 15,8 7 1-15,3 2 0 16,7 7 6-16,7 7 0 0,3-1 8 15,11 3 0-15,7 4 5 16,4-1 1-16,0 4 0 16,-1-7 1-16,-2-3-4 15,-5 4 1-15,-6-7-4 16,-8 3 1-16,-10 7-3 16,-10-4 1-16,-15 0-3 15,-7-6 0-15,-3-3-2 16,-1-6 1-16,-2-7-3 15,2-2 0-15,11-1-5 16,8-6 0-16,10-6-4 16,7-16 1-16</inkml:trace>
  <inkml:trace contextRef="#ctx0" brushRef="#br0" timeOffset="34591.785">16940 12421 42 0,'7'47'21'0,"-7"18"-23"15,0-43 39-15,0 13-33 16,-3 6 0-16,-4 18 2 0,-7 20 1 16,0 12-9-16,-4 9 1 15,4 3 4-15,-4-2 1 16,1-20-6-1,-5-9 0-15,5-18-7 0,-4-14 1 16,3-14-8-16,4-14 0 16</inkml:trace>
  <inkml:trace contextRef="#ctx0" brushRef="#br0" timeOffset="35475.082">16655 13339 42 0,'46'-28'21'0,"17"-69"-17"16,-45 62 34-16,17-12-37 15,11-9 1-15,3-4 0 16,-3 4 0-16,-7 15-3 16,-4 10 1-16,-7 3 1 15,-3 6 1-15,-4 12-2 16,0 13 0-16,-7 10 0 16,-3 9 1-16,-4 3-1 15,-7 6 0-15,-7 10-1 0,0 9 1 16,-7 7 0-16,0-1 0 15,-4-12 0-15,1-6 0 16,6-7 0-16,0-9 0 16,4-10-1-16,4-2 1 15,3-7 0-15,7-3 0 16,3-13 0-16,1 1 0 16,3-1-1-16,0 10 1 15,0 6-1-15,0 7 1 16,1-1-1-16,-1 4 0 15,0-4 0-15,0 1 0 0,0-1 0 16,0 3 1-16,-3-2 0 16,-1-1 1-16,1 1 0 15,-1 2 0-15,-3 1 0 16,1-4 0-16,2 1 0 16,1-1 0-16,-1 0 0 15,4-5 1-15,1-8-2 16,-5-5 1-16,1 0 0 15,3-4 0-15,0 1 0 16,0-4 0-16,0-3-1 16,0 0 1-16,4 4-2 15,-8-1 1-15,-2 3-2 16,-1 4 0-16,-7 3-2 16,0 6 1-16,0 0-2 15,0 3 1-15,-4 3-1 0,1-3 1 16,-1 7-1-16,-3-1 1 15,0-3 1-15,-4 1 1 16,1 2 0-16,6 0 1 16,1 1-2-16,-1-1 1 15,8 1 0-15,-1 2 1 16,11 1-1-16,-3 2 0 16,3-2 0-16,7 6 1 15,7-7 3-15,4-2 0 16,3 2 0-16,4-2 0 15,0-4 0-15,-4-3 1 16,-3-3-10-16,-4-6 1 0,-7-10-4 16,-6 0 1-16</inkml:trace>
  <inkml:trace contextRef="#ctx0" brushRef="#br0" timeOffset="35880.631">17946 13333 52 0,'14'6'26'0,"-3"-6"-34"0,-8-3 55 16,-3 3-47-16,0-6 0 16,0 6 0-16,-3-6 1 15,-5 2-2-15,1-2 1 16,-7 3 0-16,-7 0 0 16,3 3 0-16,-3 3 0 15,4 6-1-15,-1 4 1 16,4 6-2-16,3 3 1 15,8 3-2-15,6 3 1 16,8-9-1-16,3-7 0 16,4 1 0-16,-4-7 0 0,0-9-2 15,4-9 1-15,-4-7-8 16,3-3 0-16</inkml:trace>
  <inkml:trace contextRef="#ctx0" brushRef="#br0" timeOffset="36138.942">18154 13393 35 0,'3'-4'17'0,"5"-24"-16"16,-5 19 25-16,-3-1-25 15,4 4 0-15,-1-13 4 16,1 1 1-16,-1 2-5 15,4-3 1-15,0 3 3 0,7 1 0 16,8 2-1-16,6 4 1 16,4 2-4-16,-1 4 0 15,-2 3-6-15,-5 0 1 16,-3 0-11-16,1-6 1 16</inkml:trace>
  <inkml:trace contextRef="#ctx0" brushRef="#br0" timeOffset="36437.414">18958 13060 28 0,'-14'3'14'0,"-25"26"-6"16,25-20 11-16,-3 13-17 15,-8 9 0-15,-3 4 2 16,-11 21 0-16,-3 7-6 16,-1 18 1-16,1 10 3 15,3-6 0-15,7-13-7 16,4-9 0-16,3-10-6 15,4-21 1-15</inkml:trace>
  <inkml:trace contextRef="#ctx0" brushRef="#br0" timeOffset="36646.707">18411 13076 46 0,'11'28'23'0,"21"54"-31"0,-22-57 42 16,1 0-35-16,0 0 1 0,3 0-4 15,0 0 0-15,0-3 1 16,-4 0 0-16,1-9-9 16,0-17 1-16</inkml:trace>
  <inkml:trace contextRef="#ctx0" brushRef="#br0" timeOffset="37025.586">19163 13073 49 0,'10'6'24'0,"8"10"-31"0,-14-16 45 0,-1 6-40 16,1-3 1-1,-1 3-1-15,-3-6 0 0,0 4 1 16,0-1 1-16,0 0-13 16,4-19 0-16</inkml:trace>
  <inkml:trace contextRef="#ctx0" brushRef="#br0" timeOffset="37233.951">19212 13455 58 0,'7'35'29'0,"-3"-16"-41"15,-4-19 51-15,3 0-41 0,1-3 0 16,-1-4-13-16,-3-2 1 16,-7-13 8-16,0 3 0 15</inkml:trace>
  <inkml:trace contextRef="#ctx0" brushRef="#br0" timeOffset="38388.768">20458 12599 44 0,'3'28'22'0,"1"45"-21"15,-1-61 36-15,1 16-35 16,-4 13 1-16,0 12 1 15,0 16 0-15,-4 10-5 16,1 2 1-16,-4 17 2 16,0-14 1-16,-4-5-4 15,0-14 0-15,4-11-8 16,4-20 0-16,-1-18-7 0,8-22 1 16</inkml:trace>
  <inkml:trace contextRef="#ctx0" brushRef="#br0" timeOffset="38763.026">20376 12568 39 0,'8'3'19'0,"2"0"-9"16,-3-6 30-16,0 0-38 16,4-3 1-16,3-1 0 15,11 1 0-15,3 9-4 16,4 7 1-16,6 2 3 16,1 7 1-16,14 3-1 15,7 0 0-15,-7 0 1 16,-11-3 0-16,-10-4-2 15,-14-5 0-15,-15 9-1 16,-17 6 1-16,-18 6-2 16,4 10 0-16,-7-7-4 15,-7 1 1-15,-4-10-6 16,3 3 1-16,5-6-11 0,6-6 1 16</inkml:trace>
  <inkml:trace contextRef="#ctx0" brushRef="#br0" timeOffset="39156.024">20990 13330 45 0,'7'-10'22'0,"-7"7"-23"15,-3 3 31-15,-8-3-30 16,-3 3 0-16,-7-3 0 16,-7 3 0-16,0 0-1 15,-1 3 1-15,1 3-2 16,3 4 1-16,4 6-3 15,4 6 1-15,2 3-1 16,5 3 0-16,10-6 1 16,7-7 1-16,7-2 2 15,11-7 1-15,3-9 1 16,0-9 0-16,-3-10-2 16,-4-3 1-16,0-1-10 0,-3 1 0 15</inkml:trace>
  <inkml:trace contextRef="#ctx0" brushRef="#br0" timeOffset="39738.392">21142 13289 46 0,'18'22'23'0,"-8"-3"-19"16,-6-13 39-16,-1 7-42 16,4 9 1-16,-3 3 1 15,3 3 0-15,-4-9-4 16,1 0 1-16,-1-1 2 15,5-2 0-15,-5-6-1 16,4-7 1-16,-7-3-2 16,7-13 1-16,-3-6-2 15,3-6 1-15,0 0 0 16,3-6 0-16,-3 15-1 16,-3 4 1-16,3-1 0 15,0 4 1-15,0 9-2 0,-3 3 1 16,6 6 0-16,-3 4 0 15,4 2-1-15,-1 7 1 16,1-3 0-16,3 3 0 16,0-9 0-16,0-4 0 15,-3 4 0-15,3-7 0 16,0 0-1-16,0 0 1 16,4-6 0-16,0-3 0 15,3-6-1-15,0-4 1 0,0-6 1 16,4-9 0-1,-4 0-1-15,-3 0 1 0,-1-10-2 16,-3 7 1-16,0 3-6 16,-3 6 0-16,-4-3-10 15,-3-1 0-15</inkml:trace>
  <inkml:trace contextRef="#ctx0" brushRef="#br0" timeOffset="40175.709">21643 13320 44 0,'7'10'22'0,"7"-1"-15"0,-7-6 29 15,4 1-36-15,3 2 0 16,0-3 2-16,0 0 1 16,0-3-3-16,0-3 1 15,-3-3 0-15,-4-1 1 16,4-2-1-16,-4-7 1 16,0-6-1-16,0 0 0 15,-7 1-2-15,0-5 0 16,-4 4 0-16,1 7 1 0,-1 2-1 15,1 7 1-15,-1 9-2 16,1 13 1-16,-1 9 1 16,0-6 0-16,1 6-1 15,3 3 1-15,0 0-1 16,3 0 1-16,1-2-2 16,3-5 0-16,-3 1-6 15,3-3 0-15,7-9-6 16,0-7 0-16</inkml:trace>
  <inkml:trace contextRef="#ctx0" brushRef="#br0" timeOffset="40459.236">22116 13430 19 0,'3'13'9'0,"-3"-26"0"0,0 7 5 15,-3-7-11-15,-1-5 1 16,-3 2 6-16,0-6 0 16,0-3-10-16,3-3 0 15,4 6 7-15,0 0 1 16,7 0-2-16,4 12 1 16,7 7-4-16,6-3 1 15,8 0-3-15,0-1 1 0,7 4-1 16,3 3 0-16,4-3-6 15,-7 3 1-15,-11-9-11 16,-14-10 0-16</inkml:trace>
  <inkml:trace contextRef="#ctx0" brushRef="#br0" timeOffset="41511.346">23573 12872 45 0,'24'-3'22'0,"-20"3"-17"15,-4 0 32-15,-7 0-38 16,-7 3 1-16,-7 3-1 15,-1 4 1-15,-2-1 0 16,-1 4 0-16,-3-1-2 16,-4-5 1-1,-7 11-6 1,4-2 1-16,10 0-1 16,4-1 1-16,7 1-1 15,7 3 1-15,7-3 3 16,7-1 1-16,7 7 5 15,4-6 0-15,-1 3 2 0,-3-4 0 16,1-5-1-16,-5 2 1 16,-3 1-2-16,-3-1 0 15,-4 7-2-15,-7 0 0 16,-4 3-1-16,-7-6 1 16,-3-1-1-16,0-2 1 15,-4-1-1-15,4 1 0 16,4-4 0-16,2-2 1 15,5-1-1-15,6-3 0 0,8 0 1 16,6 0 1 0,8 0 1-16,7-3 0 0,7 0 1 15,-1-3 0-15,12 0 1 16,6-3 0-16,7-4-1 16,-3-5 1-16,-3-4-2 15,-4-3 1-15,-4 0-2 16,-7-3 0-16,-7 0-2 15,-6-3 0-15,-8-1-1 16,-11-8 0-16,-6 9 0 16,-11 3 0-16,-4 9 0 15,-3 0 0-15,-4 4 0 16,-3 9 1-16,0 9-1 16,3 6 1-16,0 10 0 15,8 0 0-15,10 6 0 0,7 16 0 16,7-3 0-1,3 0 1-15,8 3-1 16,0 0 0-16,3-7-2 0,3-5 1 16,5-10-5-16,-1-7 0 31,11-37-11-31,-11 7 0 16</inkml:trace>
  <inkml:trace contextRef="#ctx0" brushRef="#br0" timeOffset="41811.97">23982 13302 31 0,'0'22'15'0,"7"-22"-5"0,-4 0 13 0,-3 0-20 16,4-7 1-16,-4-8 4 15,0-7 0-15,-4-3-8 16,1-7 0-16,3 4 6 15,0-3 1-15,0-1-1 16,3 4 0-16,-3 6-2 16,4 0 1-16,7 10-2 15,6-1 0-15,4 1-1 16,8 2 0-16,2 7-3 16,-2 6 1-16,-1 3-7 15,0 4 1-15,-7-1-12 16,0-2 0-16,-3-7-1 15,0 3 1-15</inkml:trace>
  <inkml:trace contextRef="#ctx0" brushRef="#br0" timeOffset="42008.958">24345 13192 47 0,'7'38'23'0,"0"2"-33"0,-3-30 46 16,-1-1-37-16,-3-3 0 16,4 1-4-16,-4-7 1 0,0-13-1 15,0-3 0-15,0-12-7 16,-4-3 0-16</inkml:trace>
  <inkml:trace contextRef="#ctx0" brushRef="#br0" timeOffset="42217.247">24292 12957 25 0,'18'19'12'0,"3"-32"-3"16,-14 10 18-16,-3 0-25 16,3 3 0-16,0 3 0 15,0 6 0-15,0 1-4 16,0-1 1-16,0 4-1 0,0-1 1 15,0 1-7-15,-3-7 1 16,3-3-3-16,0 0 0 16</inkml:trace>
  <inkml:trace contextRef="#ctx0" brushRef="#br0" timeOffset="42548.293">24511 13085 20 0,'7'29'10'0,"11"14"4"0,-8-36 15 16,1 2-26-16,3 1 1 15,4-4 3-15,-1 0 1 16,1-6-10-16,3-6 1 16,0 0 4-16,-3-7 0 0,0 0-1 15,-1-2 0-15,-3-1-2 16,-3-6 0-16,-4 0-1 16,-4-3 1-16,-3 3-1 15,-3 6 1 1,-22 4-1-1,1 9 0-15,-1 6-1 16,0 9 1-16,4 7-1 16,3 3 0-16,4 6 0 15,4 4 0-15,3-1 0 16,3 4 0-16,4-7 0 16,4 0 0-16,3 0-2 15,3 1 0-15,4-8-7 16,4-5 1-16</inkml:trace>
  <inkml:trace contextRef="#ctx0" brushRef="#br0" timeOffset="42923.495">25114 12947 36 0,'0'10'18'0,"-10"-1"-23"0,10-6 31 16,0-3-27-16,-7 3 1 16,-4 4 1-16,-3-1 0 15,-4-6-1-15,1 6 0 0,-1 7 1 16,0-1 0-16,1 4 0 16,3 0 1-16,3-1-1 15,8 4 0-15,10 3 1 16,7 9 0-16,7 7 0 15,0-10 1-15,18 7 0 16,17 6 0-16,4-1-1 16,-7-5 1-16,-7-4-2 15,-14-3 1-15,-15-2-2 16,-17-11 1-16,-24 1-2 16,-19 3 1-16,-13-7-8 15,-22-5 1-15,-20-17-6 16,-1-9 0-16</inkml:trace>
  <inkml:trace contextRef="#ctx0" brushRef="#br0" timeOffset="44259.263">20200 14007 39 0,'32'16'19'0,"14"-7"-12"15,-32-9 19-15,0 0-24 16,7-3 0-16,0-6 4 16,11-1 0-16,7-2-6 15,7 6 1-15,0 2 5 16,-1 4 0-16,15 4 0 15,11 2 0-15,17 0-2 16,14-6 1-16,15 0-1 16,17-6 0-16,21 0-1 15,18-1 1-15,25-2-1 16,6-1 1-16,25 1-1 0,1 6 0 16,20 6-1-16,-6 6 0 15,13 10-1-15,-13 0 1 16,10-3-2-16,-7-7 1 15,-8 10-1-15,-16 3 1 16,-26-3-1-16,-27-7 1 16,-15-5-3-16,-32-4 1 15,-24 0-6-15,-28-3 0 16,-29 0-16-16,-28-13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1:43:01.5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7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5T01:47:42.660"/>
    </inkml:context>
  </inkml:definitions>
  <inkml:trace contextRef="#ctx0" brushRef="#br0">17364 3847 18 0,'10'-9'9'0,"4"-7"-3"0,-10 13 9 16,-1-3-13-16,1-1 0 15,-4-2 1-15,0 0 0 16,0-4-5-16,-4 13 1 15,1 0 2-15,3 10 1 16,0 8-2-16,0 17 0 16,0 12 0-16,-4 22 0 0,4 3 1 15,0 6 0 1,4 7 1-16,3 3 1 0,0 18-1 16,4 10 1-16,-1 10-1 15,4 18 1-15,-10 16-2 16,3 13 1-16,0 12-1 15,4 15 0-15,-4 17 0 16,0 15 1-16,-4 3-1 16,-6 13 0-16,-1 9-1 15,-6 19 1-15,-1-4-2 16,0 14 1-16,-3 12-1 16,0-91 1-16,4 138 0 15,-1-7 1-15,0 4 0 16,-10 3 1-16,4 0-1 15,-8-6 1-15,-3-13-1 16,-4 6 1-16,0-9 0 16,4 3 0-16,3 0-1 15,1 4 0-15,2 11 1 0,1-2 1 16,4-3-1-16,-5-7 0 16,5 0-2-16,3-25 1 15,7-9-1-15,0-19 1 16,3 0-4-16,4-6 1 15,11-19-4-15,-1-23 1 16,-6-33-9-16,-8-38 1 16</inkml:trace>
  <inkml:trace contextRef="#ctx0" brushRef="#br0" timeOffset="1443.308">5958 3982 41 0,'0'3'20'0,"0"-12"-7"0,0 9 20 15,0 0-29-15,-10 0 0 16,10 0 0-16,-11 3 1 16,-6 6-7-16,-1 1 1 15,4 2 4-15,-4 7 0 16,1 6-3-16,2 3 1 16,-6 4-1-16,-7 2 1 15,7 13-1-15,-7-6 0 0,7-3-1 16,-4 2 0-16,11 1-1 15,-4 3 1-15,8 0-2 16,6-13 1-16,8-2 0 16,6-4 0-16,11 0 1 15,7-3 1-15,1 3 1 16,2 0 1-16,1 0 1 16,-4-3 1-16,-6-3-1 15,-12 3 1-15,-6 6-2 16,-8 6 0-16,-3 7-1 15,-11-9 1 1,-3 2-2 0,-14 4 1-16,3-1-2 0,1 1 1 0,-1-7-3 15,7 4 0-15,4-16-7 16,7-7 1-16,7-2-9 0,7-7 1 31</inkml:trace>
  <inkml:trace contextRef="#ctx0" brushRef="#br0" timeOffset="1939.164">5927 4970 48 0,'3'0'24'0,"18"3"-19"16,-14-3 38-16,0 0-40 16,8 3 0-16,2-3 0 15,-3 0 1-15,8 0-4 16,2 0 0-16,1-3 3 15,3 6 0-15,0-9-2 16,1-7 1-16,-5-9-2 16,-6 0 1-16,0 0-3 15,-8-3 0-15,-10 3 0 16,0 7 0-16,0-4-1 16,-10 6 0-16,-1 10 0 15,0 6 0-15,-3 7 0 0,0 5 1 16,4 7-1-16,-8 4 1 15,7-5 1-15,1 8 0 16,3 5 1-16,3 4 0 16,8-7 0-16,3-3 1 15,7 1-2-15,11-11 1 16,-1-5-5-16,12 0 0 16,-8-13-9-16,4-13 0 15</inkml:trace>
  <inkml:trace contextRef="#ctx0" brushRef="#br0" timeOffset="2522.897">6643 4829 55 0,'14'15'27'0,"-3"-5"-32"15,-11-7 46-15,-4-3-42 16,-3 3 0-16,-4 3 0 15,-6 4 1-15,-4-1 0 16,-4 7 1-16,0-7-1 16,0 4 1-16,1-4 0 15,-1 4 0-15,4-1-1 16,3 4 1-16,8 0 0 16,3 2 0-16,7-5 0 15,7 3 0-15,3-1-1 0,11 4 1 16,8-13 0-16,-8-2 0 15,0-4-1-15,-3-7 1 16,3-2-1-16,-11-7 1 16,8 1-1-16,-7-1 1 15,3 6-2-15,-4 1 1 16,1 9-1-16,3-6 1 16,-3 3 0-16,-8-4 0 15,4 11-1-15,-3 2 1 0,-1 9 0 16,1-2 0-1,-4 6 0 1,0 12 0 0,-4-15-1-16,1 12 1 0,-1 10 1 0,-3 2 0 0,4 8 0 15,-8 5 0-15,4-9 1 16,0 6 1-16,0-3 0 16,0-6 0-16,3-1 0 15,4-5 1-15,7-4-1 16,4-6 1-16,7-3-1 15,3-9 1-15,7-4-3 16,4-9 0-16,3-9-6 16,-10-4 0-16,-1-2-16 15,-3-7 1-15</inkml:trace>
  <inkml:trace contextRef="#ctx0" brushRef="#br0" timeOffset="2882.315">6989 4982 54 0,'0'0'27'0,"-4"7"-24"0,4-1 33 16,0 10-35-16,-4 6 0 0,4 6 1 15,-3-13 1-15,3 7-3 16,0 4 1-16,7 2 2 16,0-3 1-16,4-6-1 15,-1-7 1-15,4-2-1 16,4-10 0-16,0-7-1 16,3-2 0-16,0-7-2 15,-3-9 1-15,-1-3-3 16,1 0 0-16,0-4-5 15,-1 20 0-15,-3-13-6 16,0 6 0-16,0-6-6 16,1 6 1-16</inkml:trace>
  <inkml:trace contextRef="#ctx0" brushRef="#br0" timeOffset="3272.386">7292 5073 60 0,'14'19'30'0,"7"-9"-34"0,-7-10 57 16,-3-4-52-16,7-2 1 16,-1-3 0-16,8-4 1 15,-11 4-4-15,-3-13 0 16,3 6 2-16,-4 0 0 15,1-2-2-15,-11-1 0 16,0-3-2-16,0 0 0 0,0 6-1 16,-7 7 0-16,3 3 1 15,4 12 0-15,-7 10 0 16,4-7 1-16,3 10 1 16,0 0 0-16,0 9 1 15,0 3 0-15,10-3 0 16,-6-3 0-16,3 4-1 15,-7-7 1-15,10-7-3 16,1-5 0-16,7-7-6 16,-8-3 0-16,8-10-6 15,0-5 1-15</inkml:trace>
  <inkml:trace contextRef="#ctx0" brushRef="#br0" timeOffset="3601.975">7666 4967 42 0,'7'6'21'0,"4"22"-14"0,-4-18 35 15,0 8-41 1,0 4 0-16,0 0 0 0,0-6 1 16,-4-3-3-16,1-1 1 15,-1-2 0-15,1-4 1 16,-4-6-2-16,0-6 0 16,7-13-2-16,-7-3 1 15,0 0-1-15,3-3 1 16,5 6 0-16,2 3 0 15,4-6 3-15,0 7 0 16,4 5 2-16,3 10 0 0,0 3 1 16,4 0 0-16,0 13-1 15,3 6 1-15,-10 6-3 16,-1-3 0-16,-6 4-3 16,-1-4 1-16,1 0-6 15,-4-10 1-15,-3-5-9 16,3-10 0-16,3-6-1 15,-3-7 1-15</inkml:trace>
  <inkml:trace contextRef="#ctx0" brushRef="#br0" timeOffset="4280.337">8421 4957 33 0,'25'22'16'0,"-11"-22"-19"0,-7 0 30 16,-7 0-25 0,0-3 0-16,3-3 2 0,-3-4 1 15,-3 4-6-15,-4-3 1 16,-4-4 3-16,-3 7 0 16,-4 0-1-16,-6-4 0 15,2 10-1-15,1 0 0 16,4 7-1-16,-1 5 0 15,4-6 1-15,3 13 0 0,4 0 0 16,4 15 0-16,3-2 0 16,7-1 0-16,3-3 0 15,4 1 0-15,4-1-1 16,3-6 1-16,0-3-1 16,1-7 0-16,2 1 0 15,-3-10 0-15,-3-9-1 16,3-7 1-16,-3 0-1 15,-4-2 1-15,4-7 0 16,3-3 0-16,4 0 0 16,-1 0 0-16,1-4 0 15,0 7 0-15,-4 10 0 16,0 6 0-16,0-4-1 16,-3-2 1-16,-4 2-1 15,0 4 1-15,-14 0-1 16,0 6 0-16,-7-7 0 15,-4 4 1-15,-3 0-2 16,4 9 1-16,-1-2 1 0,4-8 0 16,-7 11 0-16,3 5 0 15,1 4 0-15,-1 6 0 16,8 6 0-16,-4-3 1 16,7 7-1-16,0-1 1 15,7 3 0-15,-4-5 0 16,11-4-1-16,4-6 1 15,3-10-1-15,7-9 1 16,-3-6-2-16,0-10 1 0,-1 3-6 16,-6 1 1-16,3-4-8 15,0-18 1-15</inkml:trace>
  <inkml:trace contextRef="#ctx0" brushRef="#br0" timeOffset="4640.628">9130 4926 39 0,'21'34'19'0,"4"-30"-16"15,-18-8 30-15,0 1-31 16,-4 0 0-16,-3-6 1 16,0 12 1-16,-3-6-5 15,-4 12 0-15,-4-6 3 16,4 0 0-16,-3-3-1 15,-1-6 1-15,-3 9-2 16,0-6 1 0,0 6-1-16,7 4 1 15,7 2 0-15,3 4 0 16,4 2-1-16,4 1 1 16,10 0 0-16,7 2 0 15,4 4-1-15,-4-6 0 16,-3-7-1-16,-8 4 1 15,-13 0-1-15,-11-7 1 16,-11 6-5-16,-6 7 1 16,-12 0-10-16,-13 0 0 15</inkml:trace>
  <inkml:trace contextRef="#ctx0" brushRef="#br0" timeOffset="5226.568">5976 5600 57 0,'92'10'28'0,"95"-29"-26"0,-113 9 46 0,42 4-42 15,18-3 0-15,36-10 4 16,24 0 0-16,24-3-11 15,22-6 0-15,7 3 8 16,-17-3 1-16,-5 9-5 16,-20 6 1-16,-25 7-3 15,-32 9 0-15,-25 3-3 16,-17 16 0-16,-14-9-2 16,-21 6 1-16,-18-4-5 15,-18-2 1-15,-14-4-6 16,-14-2 0-16,-14-7-9 15,-11-7 0-15</inkml:trace>
  <inkml:trace contextRef="#ctx0" brushRef="#br0" timeOffset="6907.441">23686 3879 39 0,'21'6'19'0,"3"-19"-10"15,-17 13 20-15,-3 3-25 16,-1 1 0-16,-3 2 1 16,-3 0 0-16,-4 4-6 15,-7-1 0-15,-4-3 4 16,-10 7 1-16,-7 2-3 16,-4 4 1-16,4-6-1 15,-4 6 1-15,-4 12-2 16,-6-6 0-16,3 13-1 15,4-4 0-15,0 1-1 16,3 12 1-16,7-3-1 16,7-10 1-16,8 4 0 15,10-4 0-15,10 1 1 16,15 2 0-16,13-2 2 0,12-1 0 16,-4-9 0-16,3 7 0 15,0-7 0-15,-6 3 1 16,-8-3-1-16,-18 3 0 15,-10 1-2-15,-3 8 1 16,-8 7-2-16,-10-3 1 16,0-3 0-16,-7-13 1 15,-4 3-2-15,4-9 1 16,0 6 0-16,3-10 0 16,4 4 0-16,7-3 0 0,-1-4 0 15,8-2 1-15,4-1-1 16,3-2 1-16,7-7-1 15,7-4 1-15,11-2 0 16,6 0 1-16,1 0 0 16,11 2 0-16,9-8 0 15,8-7 0-15,4-3 0 16,-4-12 0-16,-4 5-1 16,-6-2 0-16,-4 9-1 15,-8-3 0-15,-6 3-1 16,-4 0 1-16,-6-6-1 15,-8 9 0-15,-7-3 0 16,-7 3 0-16,-7 7-1 16,-7 2 0-16,-4 10 0 15,0 4 1-15,1 11 0 16,-1 4 0-16,4 6 0 0,3 6 1 16,8 13 0-1,3-3 1-15,7-9 0 0,0-1 0 16,7 0-1-16,0-3 1 15,4-2-3-15,3-5 1 16,0-11-4-16,4-7 0 16,-8-6-11-16,8-3 0 15,0-10-2-15,-1-6 1 16</inkml:trace>
  <inkml:trace contextRef="#ctx0" brushRef="#br0" timeOffset="7220.565">24165 5007 49 0,'7'13'24'0,"-7"-16"-30"0,0-7 46 0,0 4-38 16,-3-6 1-16,-1-4 2 15,-3-12 0-15,-3 3-6 16,6 0 1-16,1 0 5 15,3-1 0-15,7 1-1 16,7 0 0-16,7 0-1 16,4-3 1-16,3 9-2 15,4-3 0-15,3 10-2 16,-3-1 1 0,3 10-6-16,-7 6 0 15,-7-3-8-15,-3 6 1 16,-4-3-7-16,-7 1 0 15</inkml:trace>
  <inkml:trace contextRef="#ctx0" brushRef="#br0" timeOffset="7426.066">24553 4775 46 0,'7'54'23'0,"-3"-23"-20"0,-4-25 38 0,0 7-41 15,-4-1 1-15,4 1-1 16,0 0 1-16,0-4-4 16,0-6 0-16,0-3-8 15,7-9 0-15,-3-10-4 16,3-6 1-16</inkml:trace>
  <inkml:trace contextRef="#ctx0" brushRef="#br0" timeOffset="7597.57">24539 4565 45 0,'0'32'22'0,"11"-32"-24"0,-8 0 42 16,4 0-40-16,0 0 0 31,11 3-26-31,3-3 1 15</inkml:trace>
  <inkml:trace contextRef="#ctx0" brushRef="#br0" timeOffset="7971.716">24786 4813 55 0,'14'16'27'0,"11"-7"-33"16,-14-6 43-16,3-3-36 15,3-3 1-15,4 3-1 16,1-6 0-16,-5 3-2 16,1-13 1-16,0 4 0 15,-8-4 1-15,-3-3-1 16,-7-6 0-16,-10 6-1 15,-4-6 0-15,-8 12 0 16,1 7 0-16,0 9 0 16,-4 10 0-16,4 9 0 15,0 6 0-15,3 13 1 16,8-4 0-16,3-2-1 16,3 3 1-16,4-4 0 0,7-3 0 15,4-2-4-15,6-7 0 16,5-10-9-16,2-12 0 15</inkml:trace>
  <inkml:trace contextRef="#ctx0" brushRef="#br0" timeOffset="8317.983">25411 4581 38 0,'24'28'19'0,"-20"-31"-17"0,-8 9 24 16,-3 1-27-16,-7-1 1 0,-7 3 1 16,-11-2 0-16,4 2-1 15,-7-6 1-15,3 7-1 16,4-1 1-16,7 3 0 16,3 1 1-16,7 3 0 15,11-4 1-15,11 4 0 16,10 12 1-16,7-3 0 15,8 10 0-15,2-10 0 32,1 0 0-32,-4 0-3 0,-10 0 1 0,-7 0-2 31,-11 0 0-31,-14-3-2 0,-11-3 0 0,-14-6-7 16,-10-7 1-1,-7-9-7-15,-8 0 0 0</inkml:trace>
  <inkml:trace contextRef="#ctx0" brushRef="#br0" timeOffset="9084.714">22938 5456 44 0,'-7'25'22'0,"10"3"-15"0,1-22 34 15,6-2-38-15,1 2 1 16,10-3 4-16,7-3 1 0,18 0-10 16,18-6 1-16,13-7 7 15,25-2 0-15,36-7-1 16,17-4 1-16,36 5-3 16,20-5 0-16,19 1-2 15,-15-6 1-15,4 9-2 16,-25 3 0-16,-14-3-2 15,-39 10 1-15,-14 5-1 16,-18 7 0-16,-7 7 0 16,-24-7 0-16,-18 3-2 15,-21 0 1-15,-22 3-2 16,-17 7 0-16,-10-4-4 16,-8-9 1-16,-14-9-14 15,-13-7 1-15,-1 0 1 16,-18 13 0-16</inkml:trace>
  <inkml:trace contextRef="#ctx0" brushRef="#br0" timeOffset="20434.739">1415 6641 21 0,'0'-6'10'0,"0"9"-1"16,0-3 10-16,0 0-16 0,0 0 0 16,0 0 1-16,0-6 0 15,0 6-6-15,0-3 1 16,0 3 2-16,0 0 1 15,0-7-2-15,0 1 1 16,-7 0-2-16,7 3 0 31,-11 3-1-31,-7 3 0 16,8 0 0-16,-1 6 1 16,8 1-1-16,-4-1 1 15,0 1 1-15,7-1 0 16,0 0 2-16,7 1 1 0,0-1 0 15,-4-2 1-15,8-1-1 16,-4-3 1-16,3-3-1 16,1-3 0-16,-7-3-2 15,3-1 0-15,0 1-1 16,-4 0 1-16,-3-4-1 16,7-2 0-16,-7-4-1 15,0 4 1-15,0-1-1 16,0 7 0-1,-7 6-1 1,-3 0 1-16,-1 0-1 16,0 3 1-16,1-3-2 15,-1 3 1-15,1 6 1 16,3 1 0-16,-4-1 0 16,4 1 1-16,3 2 0 0,4-2 1 15,0-4 0-15,0-3 0 16,4 0 0-16,3-6 1 15,4-3 0-15,6-1 0 16,-6-2 0-16,-1 0 0 16,1-4-1-16,0 7 1 15,-1-4-2-15,-3 1 1 16,-3 0-1-16,3 2 0 16,-7 1 0-16,0 0 0 15,0 0-1-15,0 6 0 16,0-7 0-16,0 7 1 15,-7-3-2-15,3 6 1 0,-3 0-1 16,4 1 0-16,-4-4 0 16,-4 3 1-16,4 3-1 15,-7 0 1-15,7-3 0 16,-4 7 0-16,8-4 1 16,-4 0 0-16,0 1 0 15,3 2 1-15,4-3 0 16,0 1 0-16,4-1 0 15,3 0 0-15,-7 0 0 16,10-3 1-16,-3-3-1 16,-3 0 1-16,6-3 0 15,1 0 0-15,-4-3-1 16,-3 6 0-16,-4 0 0 16,7-9 0-16,-7 2 0 15,7 1 0-15,-7 0-1 16,0-4 1-16,0 1-1 0,0 3 0 15,3-4 0-15,-3 4 0 16,-3 0 0-16,-4 3 0 16,0-1-1-16,3-2 1 15,-7 6-1-15,1 3 1 16,3 0 0-16,3 4 0 16,-3 2-1-16,-3-3 1 15,10 4 0-15,-7-1 0 16,3 1 0-16,4-1 1 15,0 0-1-15,4 1 0 0,3-4 0 16,3 0 1-16,1-3 0 16,-4 1 1 15,3-4-2-31,1-7 0 0,-7 7-4 0,3-6 0 0,0-3-8 16,-4-4 0-16</inkml:trace>
  <inkml:trace contextRef="#ctx0" brushRef="#br0" timeOffset="22775.739">1796 7243 37 0,'-11'22'18'0,"11"-9"-11"16,0-10 26-16,0-3-29 16,0 0 1-16,0 0 2 15,11-3 1-15,-8-3-10 16,11-4 0-16,-3-2 6 15,-1-10 1-15,12-10-3 16,-5-5 1-16,4-14-2 0,8-11 0 16,-5-7-1-16,15-6 0 15,-7-13-2-15,7 3 1 16,0 10-2-16,-1 0 0 16,-6 2-2-16,3 17 1 15,-10 6 0-15,3 9 0 16,-10 7 1-16,3 8 0 15,0 11 2-15,-10 12 0 16,-1 3 0-16,-3 9 1 16,-7 13 0-16,0 6 0 15,0 10 2-15,-10 3 0 16,3 6 0-16,3 9 0 0,-10 10 1 16,4 6 1-16,-1-3-1 15,7 6 1-15,-6 1-2 16,10-7 0-16,0-13-1 15,0-9 1-15,0-6-2 16,0-10 1-16,3-3-6 16,4-9 1-16,-3-3-12 15,3-10 1-15</inkml:trace>
  <inkml:trace contextRef="#ctx0" brushRef="#br0" timeOffset="23015.11">1986 7024 57 0,'7'0'28'0,"-7"-3"-24"0,4 0 44 15,3-4-46-15,7 1 1 16,4 0 0-16,-1-1 0 15,15-2-6-15,-4 3 0 16,4 3-3-16,0-4 0 16,3 4-12-16,-10-6 0 15</inkml:trace>
  <inkml:trace contextRef="#ctx0" brushRef="#br0" timeOffset="23422.355">2431 7090 52 0,'-14'40'26'0,"10"-21"-29"16,4-19 38-16,0 0-35 15,0-9 1-15,4 3 1 16,3-4 0-16,-7 1-3 15,10-4 1-15,-3 1 0 16,-3-4 1-16,6 0-2 16,1-3 0-16,0 4-1 0,3-1 1 15,-4 0-1-15,1 1 1 16,-1 2-1-16,1 1 1 16,0 2 2-16,-4 7 1 15,3 3 1-15,-6 3 1 16,3 10 0-16,3 2 0 15,-6 7 0-15,10 4 1 16,-3 2-1-16,-1 0 0 16,4 0-3-16,11-3 0 31,-4-3-5-31,0-9 0 0,-3-4-14 0,-4-6 1 16</inkml:trace>
  <inkml:trace contextRef="#ctx0" brushRef="#br0" timeOffset="24096.145">3785 7058 36 0,'-7'0'18'0,"7"-3"-4"16,0 3 15-16,7-3-24 16,-7-3 0-16,0-4 3 15,0 4 0-15,0-3-11 16,-7-1 1-16,0 4 7 16,-3-3 0-16,-1-1-3 15,0 4 0-15,-3 6-2 16,-3-3 0-16,-1 6-1 15,4 3 0-15,-4 7-1 16,8 2 1-16,-8 1-1 16,8 9 1-16,6-3 0 15,4 0 0-15,0-3 0 16,0-7 1-16,14-2-1 0,4-1 1 16,3-12-3-16,0-9 0 31,7-7-12-31,1-3 0 15</inkml:trace>
  <inkml:trace contextRef="#ctx0" brushRef="#br0" timeOffset="24382.18">3919 7105 47 0,'7'25'23'0,"-3"-25"-18"0,3-6 31 0,-7-3-35 16,0-4 0-16,0 1 1 16,0-4 1-16,0-6-3 15,0 0 1-15,0 0 2 16,0 3 0-16,0 4 1 16,11 2 0-16,6 4-2 15,4 2 0-15,1 1-3 16,6 0 1-16,0-4-3 15,-3 1 1-15,-1 0-7 16,-2-1 0-16,-1-2-8 16,0-1 1-16</inkml:trace>
  <inkml:trace contextRef="#ctx0" brushRef="#br0" timeOffset="25146.252">4593 6268 60 0,'11'13'30'0,"3"5"-34"0,-14-2 51 15,3 9-47-15,8 13 1 0,0 15-1 16,-1 0 1-16,1 13 0 15,-1-9 0-15,-6 5 1 16,-1-2 0-16,1-7-1 16,-4-6 1-16,0-6 0 15,0-13 0-15,-4-3-2 16,1-6 0-16,-1-6-2 16,-6-7 1-16,-8-3-3 15,4-3 1-15,-4-6-4 16,-3-3 1-16,0-4-2 15,3 7 1-15,-3 3 0 16,4 3 1-16,-1 6 1 16,4 6 0-16,-4 4 4 15,4 3 0-15,0 0 2 16,3 3 0-16,8-7 2 16,-4 4 1-16,7 0 1 0,7 3 0 15,-4 0 0-15,8-10 0 16,7 4 0-16,3 0 0 15,7-4-2-15,0-2 0 16,11-4 0-16,-7-3 1 16,7 0-1-16,-1-12 0 15,5-4-1-15,6-5 1 16,-10-4-2-16,3 0 1 16,-3-3-3-16,-7-4 1 15,-4-2-2-15,-7 3 0 16,-3-1-1-16,-4 4 0 15,-7 3-1-15,-7 7 1 0,-4 2 0 16,1 1 1-16,-8 15 0 16,-3 3 0-16,-7 4 0 15,3 5 1-15,-3 1 0 16,-7 3 1-16,17-1 0 16,1 8 1-16,10-1 0 15,0 6 1-15,10 0 0 16,1-9 0-16,10 0 0 15,-3-3 0-15,3-6-3 16,7-4 0-16,-7 0-4 16,8-2 0-16,-8-14-12 15,-4-5 1-15</inkml:trace>
  <inkml:trace contextRef="#ctx0" brushRef="#br0" timeOffset="25432.757">5189 7049 41 0,'4'19'20'0,"-4"-19"-20"0,0-7 24 15,0-2-24-15,-4 0 1 16,1-1 2-16,3-5 0 16,-4 2-2-16,4 0 1 15,4 1 4-15,-1-1 0 16,8 4 1-16,0 3 0 0,-1 3-1 15,4-1 1-15,11 4-3 16,3-6 1-16,14-3-3 16,-3 2 0 15,4 4-5-31,-12-3 1 0,-9-3-16 16,-5-1 0-16</inkml:trace>
  <inkml:trace contextRef="#ctx0" brushRef="#br0" timeOffset="26199.916">5553 7061 36 0,'7'10'18'0,"7"-4"2"15,-11-6 11-15,8 0-26 16,-7 3 0-16,6-3 2 0,1-3 1 15,3 0-9-15,7 0 0 16,-7-3 6-16,4-4 0 16,-4 1-3-16,0-7 1 15,-3-3-3-15,-1 4 0 16,-3-7-2-16,-7 6 0 16,-3 0-3-16,-1 1 1 15,-6 5-2-15,-8 4 0 16,4 12 0-16,-4 0 1 15,8 7 1-15,-8 3 0 16,7 6 3-16,8 6 0 16,-1 6 4-16,8 1 0 0,3-7 0 15,7 0 0-15,7 1 0 16,0-11 0-16,8-5-6 16,-8-7 1-16,7-3-13 15,4-18 1-15</inkml:trace>
  <inkml:trace contextRef="#ctx0" brushRef="#br0" timeOffset="26663.763">6339 6466 45 0,'7'40'22'0,"-14"11"-23"0,7-36 31 16,-3-2-27-16,3 6 1 16,-11 9 1-16,4 9 1 15,0 4-8-15,0 9 1 16,4 1 4-16,-1 2 1 16,4-9-3-16,0-10 1 15,0-9-2-15,0-6 1 16,0-9-1-16,-7-7 0 15,4-3-1-15,-8-3 1 0,-7-7-1 16,-3-2 0-16,-7-4-2 16,-4 0 1-16,-7 7 0 15,1 6 0-15,6 6 0 16,-7 6 1-16,7 7 2 16,8 9 0-16,9 6 2 15,15-2 0-15,0 5 1 16,15-9 1-16,9-3 0 15,8-6 1-15,7-4-2 16,3-8 0-16,4-1-5 16,-11-3 0-16,1 0-11 15,-8-3 0-15,-7 3-7 16,0-4 1-16</inkml:trace>
  <inkml:trace contextRef="#ctx0" brushRef="#br0" timeOffset="27354.768">7751 7221 44 0,'-11'25'22'0,"14"-3"-13"15,-3-18 34-15,8-1-40 16,-1-3 1-16,3-7 2 16,4-2 1-16,4-4-8 15,3 4 0-15,7-13 6 16,-7-9 0-16,4-13-2 15,7-9 0-15,-11-7-2 16,0-15 1-16,-10-4-2 0,-4-12 1 31,-7-25-5-31,0 29 0 16,-4 11-1-16,-3 26 0 16,0 12 0-16,0 17 0 15,-3 21 0-15,-1 12 0 16,0 13 3-16,4 13 1 15,4 6 1-15,-4 15 0 16,3-5 1-16,4 5 0 16,0 7 0-16,0-3 0 15,11 6 1-15,-8 0 0 0,4-13-1 16,4-6 0-16,0-9-1 16,6-6 1-16,-6-10-5 15,-1-10 1-15,8-8-8 16,3-1 0-16,4-12-5 15,0-4 0-15</inkml:trace>
  <inkml:trace contextRef="#ctx0" brushRef="#br0" timeOffset="27534.119">8248 7049 47 0,'-11'9'23'0,"22"4"-31"0,-11-10 41 16,0 0-38-16,0-3 1 16,-7-6-19-16,3-4 0 15,1-2 25-15,-1-13 0 16</inkml:trace>
  <inkml:trace contextRef="#ctx0" brushRef="#br0" timeOffset="27984.472">8213 6807 38 0,'7'10'19'0,"3"9"-24"0,-10-19 38 16,7-3-34-16,4 6 0 0,-4 9-3 16,7-6 1-16,4 4 0 15,3-4 1-15,7 0-6 16,4-2 0-16,0-1 3 15,6-6 1-15,-9-1 6 16,-5-2 0-16,-2 6 6 16,-8 0 0-16,-4 3 4 15,-3 4 0-15,-3 2-3 16,-1 4 1-16,-3-1-6 16,-3 1 1-16,-1-1-3 15,-3-6 0-15,0 4-2 16,4-4 0-16,-4 0-1 15,3 4 1-15,1-1-1 16,6 1 0-16,1-1 0 0,6 7 1 16,-3-4 1-1,0 4 0-15,0 3 1 0,0 6 1 16,-3 0-2-16,3-9 1 16,-7 2-1-16,0-2 1 15,-4 0-4-15,1-4 1 16,-1-2-6-16,1-4 1 15,-1-3-10-15,1-3 0 16</inkml:trace>
  <inkml:trace contextRef="#ctx0" brushRef="#br0" timeOffset="28254.846">8876 6224 55 0,'3'47'27'0,"-13"-3"-33"16,6-22 43-16,4 22-37 16,-7 9 1-16,7 29 0 15,0 9 0-15,7 0-1 16,-7-4 0-16,0-5-1 15,0-16 0-15,0-16-6 0,0-15 0 16,0-14-7 0,0-14 0-16</inkml:trace>
  <inkml:trace contextRef="#ctx0" brushRef="#br0" timeOffset="28471.728">8647 6905 64 0,'21'28'32'0,"35"-38"-36"0,-31 1 59 15,10 0-55-15,15-7 0 16,10 0-4-16,3-6 1 0,4-3-2 16,-3 10 0-16,-8 2-14 15,-14 4 1-15</inkml:trace>
  <inkml:trace contextRef="#ctx0" brushRef="#br0" timeOffset="29019.928">10534 7099 44 0,'21'-3'22'0,"4"0"-9"0,-22-3 27 0,1-4-39 16,-4 1 1-16,-4-4 0 16,-6-3 1-16,-4 1-4 15,-8 5 0-15,-6 1 3 16,0 9 0-16,0 3-1 16,3 10 0-16,-7 5-2 15,11 4 1-15,4 7-2 16,2-7 1-16,8-4-3 15,11 1 1-15,3-3-4 16,11-4 1-16,6-2-5 16,12-7 1-16,-1 0-5 0,0-6 1 15</inkml:trace>
  <inkml:trace contextRef="#ctx0" brushRef="#br0" timeOffset="29321.323">10760 7052 42 0,'3'28'21'0,"-3"-12"-25"0,-3-19 38 15,-4-7-33-15,-4-12 1 16,1-12 2-16,-8-7 0 16,-3-9-4-16,-4-13 0 0,0 1 3 15,-3-11 1-15,3 1-2 16,4-6 1-16,7 9-2 15,4 6 0-15,10 7 0 16,10 9 0-16,11 12 0 16,11 13 0-16,3 13-1 15,-6 3 0-15,-1 12-3 16,-7 6 1-16,0 7-8 16,-10 9 0-16,-4-6-6 15,-7 4 1-15</inkml:trace>
  <inkml:trace contextRef="#ctx0" brushRef="#br0" timeOffset="29517.928">10474 6807 54 0,'-7'26'27'0,"14"17"-25"0,0-36 51 16,4-1-49-16,6 0 0 15,11-3 0-15,8-6 1 16,3 0-7-16,3-6 0 15,11 6 0-15,7-7 1 16,-7 4-8-16,-7 0 1 16,-8 2-11-16,-2-2 0 15</inkml:trace>
  <inkml:trace contextRef="#ctx0" brushRef="#br0" timeOffset="30206.848">12150 7068 53 0,'-4'28'26'0,"-3"6"-24"0,4-24 41 16,-1 2-42-16,1-2 1 0,3-1 1 15,0 1 0-15,0-7-4 16,0 3 1-16,0 0 2 15,0-6 1-15,3-9-2 16,4-1 1-16,0-8-2 16,0-7 1-16,4-1-2 15,-1-2 1-15,8-3-1 16,0 3 0-16,3 3 0 16,0 6 1-16,4 6 0 15,-4 7 0-15,0 6 0 16,-3 3 1-16,-4 6-1 15,0 1 1-15,-4 6-1 16,1-1 0-16,-4-2-1 16,0 9 1-16,0 3 0 15,-3 3 1-15,3-6-1 16,-4-3 0-16,-3 0-2 16,4-7 0-1,6-12-15 1,1-9 0-16</inkml:trace>
  <inkml:trace contextRef="#ctx0" brushRef="#br0" timeOffset="30494.774">12608 7008 53 0,'-3'25'26'0,"10"-9"-27"0,-4-10 34 0,1 0-32 16,-1 10 0-16,4-3 1 16,1 2 0-16,2-2-3 15,1-4 1-15,3-2 2 16,3-7 0-16,5-7-1 16,-1-8 1-16,0-4-1 15,0-3 0-15,0 0-2 16,-3-6 0-16,-4-4-8 15,0-2 1-15,-3 6-8 16,-4-1 0-16</inkml:trace>
  <inkml:trace contextRef="#ctx0" brushRef="#br0" timeOffset="31122.144">12950 7014 59 0,'0'32'29'0,"4"-1"-36"0,0-25 52 15,-4-2-45-15,0-1 1 16,0 3-1-16,0-6 1 16,3-6-2-16,1-1 1 15,-4-2 0-15,3-7 0 16,1 1 0-16,-1-1 0 15,-3 0-1-15,4 4 1 0,-1-1-1 16,1 4 1-16,3 6-1 16,0 3 0-16,0 6-1 15,4 3 1-15,-4-2 0 16,0 2 0-16,3-3 0 16,-3 1 1-16,0-4-1 15,-3 3 1-15,3 0-1 16,-4-3 0-16,1 7 0 15,-1-1 1-15,-3 1-1 16,4-1 1-16,0-3-1 16,3-3 0-16,3-3 0 15,1-3 1-15,-1-6 0 16,1-1 0-16,3-2 0 16,0-1 0-16,0-2 0 0,0-1 0 15,-3 3 0 1,0 1 0-16,-4 2 0 15,0 4 1-15,0 3-1 0,0 0 0 16,0 3 1-16,0 3 0 16,0 0 0-16,0 0 1 15,0 4-1-15,0 2 1 16,0 0-1-16,0 7 1 16,4 0-1-16,-1 3 0 15,-3-1-1-15,4 1 1 16,0 0-2-16,-1-3 0 15,4-4-4-15,0-2 0 0,1-1-11 16,-5-9 1-16</inkml:trace>
  <inkml:trace contextRef="#ctx0" brushRef="#br0" timeOffset="31422.831">13515 6400 55 0,'-4'44'27'0,"15"15"-30"16,-7-34 44-16,-1-3-40 15,1 10 0-15,-1 12 0 16,1 6 1-16,3 16-3 15,-4-1 1-15,4 4 0 0,0-6 1 16,0-10-4-16,-3-12 1 16,-1-13-4-16,-3-12 0 15,-3-16-4-15,3-6 0 16,-4-7-6 15,1-6 1-31</inkml:trace>
  <inkml:trace contextRef="#ctx0" brushRef="#br0" timeOffset="31664.378">13526 6870 44 0,'7'10'22'0,"14"-10"-19"16,-11-4 41-1,1 4-42-15,7 0 0 0,3 4 2 16,10-4 0-16,1 6-5 16,0-3 0-16,-7 6 3 15,-4 4 1-15,-7 3-2 16,-7 2 1-16,-3 4-2 15,-12 3 1-15,-6 10-1 16,-3-4 0-16,-1 1-2 16,-3-10 1-16,0-4-5 15,3 1 0-15,4-9-11 16,3-1 1-16</inkml:trace>
  <inkml:trace contextRef="#ctx0" brushRef="#br0" timeOffset="32052.92">13850 7068 48 0,'28'15'24'0,"29"-27"-21"0,-43 6 36 15,3-4-38-15,-2 1 1 16,-1-1 0-16,-4 1 0 15,1-7-3-15,-1 1 1 16,-2-7 1-16,-5 3 0 0,1 0-1 16,-4-3 0-16,0 10-2 15,-4-1 1-15,-3 13-1 16,0 3 1-16,0 10-1 16,-4-1 1-16,4 4 0 15,0 3 1-15,4-1 1 16,3 1 0-16,3 3-1 15,4 3 1-15,4 0 0 16,3 1 0-16,0-1-2 16,-3-7 1-16,-1 4-5 15,1-9 0-15,6-4-9 16,1-6 0-16,0 1-1 16,3-11 1-16</inkml:trace>
  <inkml:trace contextRef="#ctx0" brushRef="#br0" timeOffset="32684.882">14326 7039 41 0,'-3'13'20'0,"-4"-19"-27"0,3 3 41 16,-3-4-33-16,0-2 1 16,0-4 3-16,0-2 1 15,3-4-6-15,1-3 1 16,10 3 3-16,0-3 0 15,4 3 0-15,3 4 0 16,7 5-2-16,7 1 0 16,7 3 0-16,8-1 0 0,-4-2-1 15,-4 3 0-15,-3-1-3 16,-4 4 1-16,-4-3-5 16,-2 0 1-16,2 3-6 15,-2-4 0-15,-1 4-1 16,0 0 1-16,0 0 3 15,-3 0 1-15,-1 0 6 16,1-1 1-16,-4 4 5 16,-3 0 1-16,-1 4 1 15,-3-1 1-15,0 0-1 16,-3 0 0 15,-4 0-3-31,-4 3 1 0,-3 1-2 0,-3-1 0 0,-8-6-1 16,0 3 0-16,-3 0-1 15,-3 10 0-15,2 2-1 16,5-2 1-16,3 3-1 16,0-1 0-16,3 4 0 0,4-3 1 15,0-4-1-15,3 7 0 16,4-6 0-16,7-1 1 16,4 1-1-16,7-1 1 15,3-2-1-15,0-1 1 16,0 1 0-16,-7 5 0 15,-7-2-1-15,-3 6 1 16,-4 6-1-16,-11-13 1 16,-3 7-2-16,-7-3 1 0,3-1-5 15,-3 1 1-15,0-3-10 16,0-4 1-16,-4 0-3 16,4-2 1-16</inkml:trace>
  <inkml:trace contextRef="#ctx0" brushRef="#br0" timeOffset="33059.559">15117 7206 59 0,'3'-3'29'0,"-3"18"-38"0,0-9 60 16,0 4-51-16,0-1 0 0,0 1-3 15,0-1 1 1,0-6-3-16,-3-3 0 0,-5 0-12 16,-2-3 1-16</inkml:trace>
  <inkml:trace contextRef="#ctx0" brushRef="#br0" timeOffset="35431.93">1905 8034 25 0,'0'15'12'0,"-21"-21"-8"15,10 6 12-15,-6 0-17 16,-5 0 1-16,-6 0-1 16,-4 0 1-16,-6 0 0 15,6 0 1-15,4 3-1 0,-1 0 1 16,8 3 0-16,11 1 1 16,-1 2-1-16,4-3 1 15,7 4 0-15,7-1 1 16,-3 1 1-16,3 2 0 15,3 4-1-15,-10 3 1 16,0 3 0-16,-7 3 0 16,4 3-1-16,-15 3 1 15,8 4-2-15,-12 2 1 16,5 7-1-16,3 0 1 16,-4-3 1-16,0 0 0 15,15-4 0-15,-8 1 0 0,11-3 1 16,0-1 0-16,11-9-1 15,-1-3 0-15,8-6-1 16,7-7 0-16,3-6-1 16,4-3 1-16,3-6-4 15,-3 0 0-15,-4-4-8 16,-3-2 1-16,-1-4-12 31,-10-3 1-31</inkml:trace>
  <inkml:trace contextRef="#ctx0" brushRef="#br0" timeOffset="35675.318">1559 8494 53 0,'25'10'26'0,"0"-26"-26"0,-15 16 39 16,1 0-40-16,6 0 1 16,1-3-7-16,3 3 1 15,8 0-3-15,-5 0 1 16,4-6-7-16,1 0 1 16</inkml:trace>
  <inkml:trace contextRef="#ctx0" brushRef="#br0" timeOffset="35913.957">2212 8303 47 0,'-7'38'23'0,"-4"-19"-21"15,1-13 45-15,-8 0-46 16,-3 7 1-16,-11 6 0 15,4-1 0-15,0 14-3 16,-4 2 1-16,0-2-2 16,8-4 0-16,-1-9-9 15,7-7 1-15,8-6-6 16,3-6 0-16</inkml:trace>
  <inkml:trace contextRef="#ctx0" brushRef="#br0" timeOffset="36141.745">1993 8400 60 0,'4'32'30'0,"3"18"-38"0,-4-34 58 15,4 6-50-15,4 0 0 16,0 6 0-16,-1-3 0 0,8-6-2 15,-4-4 0-15,11 1-4 16,-11-7 1-16,3-2-11 16,1-10 0-16</inkml:trace>
  <inkml:trace contextRef="#ctx0" brushRef="#br0" timeOffset="36422.253">1418 8843 69 0,'0'3'34'0,"60"-10"-41"0,-32 7 61 16,11-3-53-16,11 0 1 15,20-9 0-15,4-1 0 16,11 1-3-16,-4 5 0 16,-3-2 0-16,-18-4 0 15,0 4-6-15,-8-4 0 16,-2 1-13-16,-1-4 1 31</inkml:trace>
  <inkml:trace contextRef="#ctx0" brushRef="#br0" timeOffset="36754.368">2533 7842 54 0,'11'0'27'0,"-11"19"-19"15,7-10 37-15,-7 10-42 16,0 10 1-16,-7 11 0 16,7 10 0-16,-4 23-6 15,-3 18 1-15,-11 9 3 0,8 13 1 16,-1 0-4-16,1-16 1 15,10-12-6-15,0-23 1 16,7-18-14-16,-7-19 0 16</inkml:trace>
  <inkml:trace contextRef="#ctx0" brushRef="#br0" timeOffset="37759.027">4456 8165 49 0,'7'7'24'0,"14"-4"-17"0,-18 3 31 0,4 6-36 16,4 7 1-16,-11 0 2 16,4 9 0-16,-4 10-5 15,0 6 1-15,-4 6 3 16,4 3 1-16,0 1-5 15,0-1 1-15,0-3-6 16,0-6 0-16,4-6-14 16,3-16 1-16</inkml:trace>
  <inkml:trace contextRef="#ctx0" brushRef="#br0" timeOffset="38061.478">4833 8698 69 0,'0'25'34'0,"0"32"-39"0,0-38 58 16,-7 9-54-16,3 3 0 16,-13 7-4-16,-1 6 1 0,4-3 1 15,4-10 0-15,-1-3-16 16,4-12 1-16,3-7 0 16,8-9 0-16</inkml:trace>
  <inkml:trace contextRef="#ctx0" brushRef="#br0" timeOffset="38603.805">5373 8074 47 0,'7'-6'23'0,"3"31"-21"16,-10-19 45-16,4 4-46 16,7 2 1-16,-8 4 0 15,1 6 0-15,-4 6-3 16,0-6 0-16,0 6 1 16,0 7 1-16,0-1-6 15,0 7 0-15,0-10-6 16,7-5 0-16,3-11-5 15,1 1 1-15</inkml:trace>
  <inkml:trace contextRef="#ctx0" brushRef="#br0" timeOffset="38869.918">5877 8231 57 0,'-10'25'28'0,"-19"16"-34"0,22-38 55 0,-7 10-49 16,-7 15 1-16,-7 3 0 16,-11 13 1-16,-3 13-5 15,3 15 1-15,-7 9-3 16,14-2 0-16,1-10-5 15,6-13 0-15,11-9-7 16,3-12 1-16</inkml:trace>
  <inkml:trace contextRef="#ctx0" brushRef="#br0" timeOffset="39322.434">5743 8730 59 0,'7'6'29'0,"0"-19"-35"0,-7 13 57 16,11-6-48-16,0 0 1 15,-8 0 2-15,11-1 1 16,7 4-10-16,0-3 1 15,-3 0 5-15,7-1 0 16,0 1-2-16,-4 0 0 16,-11 3-3-16,1 3 1 15,-8 0-1-15,-3 6 0 16,0 7-1-16,-3 5 0 16,-8 1 0-16,1 6 1 0,-1 3 0 15,-3-6 0-15,0 0 1 16,3 0 0-16,11 0 2 15,-7-3 1-15,7 0 0 16,7 0 0-16,7 0 0 16,8-7 0-16,-5-3 0 15,4-2 0-15,4-1-4 16,-4-6 0-16,-3-3-7 16,3-7 1-16,0 1-11 15,0-3 1-15</inkml:trace>
  <inkml:trace contextRef="#ctx0" brushRef="#br0" timeOffset="39575.645">6406 8821 67 0,'22'34'33'0,"-29"1"-43"0,7-26 58 15,-7 7-49-15,-1 9 0 0,-2 0-4 16,-1 0 1-16,-3 3 0 16,-3 0 1-16,2-3-14 15,1-12 0-15</inkml:trace>
  <inkml:trace contextRef="#ctx0" brushRef="#br0" timeOffset="40237.502">7165 7936 55 0,'0'7'27'0,"-4"-1"-28"16,4-6 43-16,0 0-41 0,0 0 1 15,0 12 0-15,4 4 0 16,3 12-3 0,-7 16 1-16,11 6-1 0,-8-3 1 15,8 4-6-15,-1-4 1 16,1-13-7-16,3-9 1 15,0-12-6-15,0-7 1 16</inkml:trace>
  <inkml:trace contextRef="#ctx0" brushRef="#br0" timeOffset="40507.586">7497 8156 55 0,'-15'25'27'0,"5"34"-34"16,-1-52 53 0,-28 43-46-1,-6 3 0-15,2 13 0 16,1 6 0-16,0 10-4 15,3-7 1-15,4-12-6 16,6-10 0-16,8-9-6 16,11-13 1-16</inkml:trace>
  <inkml:trace contextRef="#ctx0" brushRef="#br0" timeOffset="40820.519">7433 8494 55 0,'0'10'27'0,"-3"-13"-32"0,-1 3 51 0,0 3-45 15,1 3 0 1,-4 7 0-16,0 2 0 15,-4 4-2-15,4 3 1 0,4-3 1 16,3 3 1-16,0 3-1 16,7-6 0-16,7-3-1 15,-4-4 1-15,1-6-3 16,3-6 1-16,7 0-7 16,-3-6 1-16,3 0-10 15,0-10 1-15</inkml:trace>
  <inkml:trace contextRef="#ctx0" brushRef="#br0" timeOffset="41045.55">7655 8457 52 0,'4'37'26'0,"-22"-5"-26"0,8-16 41 15,-1 5-40-15,0 5 0 16,-3 2 1-16,0 13 0 15,4 2-3-15,3 4 0 16,0 1 0-16,3-5 0 16,4-8-5-16,0-7 0 15,7-9-5-15,4-6 1 16,3-10-5-16,7-3 0 16</inkml:trace>
  <inkml:trace contextRef="#ctx0" brushRef="#br0" timeOffset="41242.295">7997 8758 62 0,'8'59'31'0,"-26"4"-46"15,11-44 64-15,-4 16-53 16,-13-7 0-16,2 6-14 15,-6 1 1-15,7-10 12 16,7-10 0-16</inkml:trace>
  <inkml:trace contextRef="#ctx0" brushRef="#br0" timeOffset="41827.732">8714 7867 49 0,'3'7'24'0,"8"2"-20"0,-15-6 41 16,4 3-45-16,0 7 0 16,0-4 0-16,-3 10 1 15,-1 9-1-15,1 10 0 16,-1 9-1-16,1 6 1 16,3-6-5-16,3-3 0 15,1-6-10-15,-1-10 0 0</inkml:trace>
  <inkml:trace contextRef="#ctx0" brushRef="#br0" timeOffset="42143.909">9116 8030 55 0,'-4'19'27'0,"-6"3"-27"15,3-16 43-15,-4 4-42 16,-7 2 0-16,-3 4 0 16,-3 0 0-16,-5 6-2 15,1 9 1-15,0-3-2 0,3-3 1 16,-3 0-2-16,3 4 1 15,4-4-3-15,7 6 0 16,0-6-7-16,3 0 1 16,1-6-4-16,6-6 1 15</inkml:trace>
  <inkml:trace contextRef="#ctx0" brushRef="#br0" timeOffset="42893.952">9133 8372 46 0,'-3'10'23'0,"-8"-1"-24"0,15-6 42 16,-4 0-40-16,-4 7 1 15,-3-1-1-15,-3 4 1 16,-4-4-3-16,-4 4 0 15,0-7 1-15,1 3 1 0,-1 7-3 16,0-7 1-16,4 4-1 16,4-4 0-16,10 4 0 15,0-1 1-15,10 1 1 16,4 3 0-16,11 2 2 16,-4 1 0-16,0 6 1 15,-3 7 0-15,-4-1-1 16,-7 0 0-16,-3 1-1 15,-8-4 0-15,-6 0-2 16,-4-6 1-16,-8-3-1 16,1-10 0-16,4-2 0 15,2-7 1-15,8-7 0 16,7-11 0-16,7-8 0 16,8-2 1-16,6-3 0 15,0-7 1-15,4-6 0 16,-1 4 0-16,1-7-1 0,-4 6 1 15,0 3-3-15,-3 4 1 16,-4 5-5-16,0 11 0 16,4 5-11-16,-4 7 0 15</inkml:trace>
  <inkml:trace contextRef="#ctx0" brushRef="#br0" timeOffset="43178.674">9493 8833 59 0,'14'38'29'0,"-10"-1"-39"16,-4-21 49-16,-7 12-40 16,-7-6 1-16,-7 13-2 15,-4 2 0-15,-3-2-2 16,-8-4 0-16,8-9-11 16,7-12 1-16</inkml:trace>
  <inkml:trace contextRef="#ctx0" brushRef="#br0" timeOffset="43780.301">10149 7780 59 0,'4'6'29'0,"3"25"-34"0,-7-18 52 15,0 6-47-15,0-1 1 16,0 11 0-16,0 5 0 15,0 7-2-15,0 9 1 16,0 0-3-16,0-9 1 16,0-7-9-16,4-8 1 0,-1-17-7 15,1-3 1-15</inkml:trace>
  <inkml:trace contextRef="#ctx0" brushRef="#br0" timeOffset="44063.623">10527 7952 59 0,'0'3'29'0,"-21"41"-35"16,14-28 54-16,-7 9-47 15,-8 12 0-15,-9 14 0 16,-12 11 0-16,8 10-3 0,-7 13 1 16,-1-3-1-16,-2 2 1 15,-1-2-5-15,3-13 1 16,5-6-9-16,6-10 0 16,14-12-2-16,8-7 1 15</inkml:trace>
  <inkml:trace contextRef="#ctx0" brushRef="#br0" timeOffset="44349.822">10351 8535 49 0,'3'25'24'0,"-3"10"-24"15,0-26 46-15,-3 7-46 16,3 12 1-16,0 10 0 16,3 3 0-16,-3 2-3 15,4-5 0-15,-1-7-3 16,1-9 0-16,-1-6-10 0,4-10 0 15</inkml:trace>
  <inkml:trace contextRef="#ctx0" brushRef="#br0" timeOffset="44769.59">10767 8510 55 0,'0'3'27'0,"-4"7"-34"0,1-7 45 16,-8 0-39-16,-6 6 1 0,-5 4 0 16,-2 3 0-16,-1 2 0 15,0 8 1-15,-3 8-1 16,7 4 1-16,3 2-2 15,4 4 1-15,7 0-1 16,11 0 0-16,6-6 0 16,11-7 0-16,8-6 0 15,6-15 1-15,-7-10 1 16,0-13 0-16,-3-6 1 16,-7 4 1-16,-4-7-1 15,-7 0 1-15,-4 6-2 16,-6 0 1-16,-11 10-3 15,-7 12 0-15,-8 4-2 16,-2-1 1-16,-1 7-3 16,0-1 0-16,4 4-10 0,10-6 0 15</inkml:trace>
  <inkml:trace contextRef="#ctx0" brushRef="#br0" timeOffset="45357.701">11437 8761 58 0,'35'35'29'0,"11"18"-32"0,-39-44 49 0,-3 10-47 16,-4 3 1-16,-11 6-1 16,-10 0 1-16,0 4-3 15,-4-4 1-15,0 0-8 16,4-12 0-16,4-4-6 15,6-5 0-15</inkml:trace>
  <inkml:trace contextRef="#ctx0" brushRef="#br0" timeOffset="45687.62">12037 8808 58 0,'14'13'29'0,"4"-23"-34"0,-11 7 53 16,0-3-48-16,3 3 0 15,1 0-3-15,-1-1 0 16,1 1-2-16,0 3 0 0,3-6-11 16,0-3 0-16</inkml:trace>
  <inkml:trace contextRef="#ctx0" brushRef="#br0" timeOffset="45910.94">12467 8689 48 0,'7'-3'24'0,"4"3"-21"16,-11 0 37-16,7-3-40 15,0 0 1-15,0-4-1 16,4 4 1-16,-1 0-5 16,4 3 1-16,-3 0-10 15,3 0 1-15,-3-3-3 16,3 0 0-16</inkml:trace>
  <inkml:trace contextRef="#ctx0" brushRef="#br0" timeOffset="46138.816">12943 8673 43 0,'11'-3'21'0,"-4"-9"-31"0,-3 5 41 0,-1 1-35 16,1 0 0-16,-1-7-1 15,-3 7 1-15,7 3 1 16,0-3 1-16,4 2-9 16,-4-2 1-16</inkml:trace>
  <inkml:trace contextRef="#ctx0" brushRef="#br0" timeOffset="46379.382">13451 8639 24 0,'25'15'12'0,"-7"-8"-8"0,-11-7 18 16,0-3-19-16,0-1 0 15,0 1 0-15,0 0 1 16,4 0-7-16,3 3 0 15,7 3-2-15,0 3 1 16,4-2-6-16,7-1 1 16</inkml:trace>
  <inkml:trace contextRef="#ctx0" brushRef="#br0" timeOffset="46559.761">14161 8670 18 0,'28'-9'9'0,"-14"2"-27"16,-14 1 12-16</inkml:trace>
  <inkml:trace contextRef="#ctx0" brushRef="#br0" timeOffset="46799.953">14517 8711 40 0,'35'28'20'0,"-7"3"-23"0,-21-24 39 16,0-7-36-16,-3 0 0 16,-1-7-1-16,-3 1 0 15,-3 0-1-15,-1-4 0 16,-6-2-9-16,-8-4 0 16</inkml:trace>
  <inkml:trace contextRef="#ctx0" brushRef="#br0" timeOffset="52307.694">4336 9981 45 0,'0'9'22'0,"0"-6"-13"15,0-3 23-15,3-6-30 16,4 6 0-16,0 0 1 16,-3 0 0-16,6-3-4 15,-3 3 1-15,8-6 3 16,9 6 1-16,-3 0-2 15,11-3 0-15,7-4 0 16,0 4 0-16,0 0-1 16,-15 0 0-16,1 3-2 15,-11 3 1-15,-3 0-1 16,-4 3 1-16,-7 4-1 0,0-1 0 16,-11 4 0-16,-6-1 0 15,-1 4-1-15,4-3 0 16,-7-1-1-16,3 1 0 15,7-4 0-15,1 0 1 16,-1 1 0-16,11-4 1 16,0 0 0-16,0 1 1 15,11 5 2-15,-1-2 0 16,8-4 0-16,3 0 1 16,0 4 0-16,-3-1 1 0,-4 4 0 15,-3-1 0-15,-4 7-2 16,-7 0 0-16,-11 3-2 15,-6 3 1-15,-12 3-1 16,-6 0 1-16,0 0-5 16,-4 1 1-16,4-4-4 15,-1-3 1-15,12-3-11 16,6-10 1-16,7-3-1 16,11-6 0-16</inkml:trace>
  <inkml:trace contextRef="#ctx0" brushRef="#br0" timeOffset="52608.51">4886 10307 67 0,'-4'16'33'0,"4"15"-44"0,0-18 73 16,-7 9-61-16,4 9 0 16,-8 3-1-16,1 1 1 15,-1-1-3-15,-3 1 1 0,0-4-6 16,-4-6 1-16,8-6-14 15,-8-9 1-15</inkml:trace>
  <inkml:trace contextRef="#ctx0" brushRef="#br0" timeOffset="53150.502">5701 9924 66 0,'10'10'33'0,"8"24"-38"15,-18-27 53-15,4 8-48 16,-1 10 1-16,-3 4-2 15,0-4 0-15,-3 9 0 16,-1 1 1-16,4-1-7 16,-7-6 1-16,7-3-12 15,0-9 0-15</inkml:trace>
  <inkml:trace contextRef="#ctx0" brushRef="#br0" timeOffset="53507.718">6128 10348 58 0,'3'19'29'0,"-3"6"-33"15,0-13 45-15,-3 10-41 16,-8 3 0-16,1 7-1 15,-15 2 1-15,0 4-5 16,4-7 1-16,0-6-11 16,7-6 0-16</inkml:trace>
  <inkml:trace contextRef="#ctx0" brushRef="#br0" timeOffset="54137.426">6911 9830 49 0,'7'-6'24'0,"11"-6"-18"0,-11 12 35 15,-7 6-40-15,0 0 1 16,0 3 0-16,0 7 1 16,0 6-4-16,-7 0 1 15,3-3 2-15,1 3 0 16,-1 6-1-16,4 3 0 16,0 1 0-16,0-4 0 15,4-6-1-15,3-3 0 16,10-7-2-16,-3 1 0 15,8 3-5-15,6-10 0 0,0-6-10 16,0-10 0 0</inkml:trace>
  <inkml:trace contextRef="#ctx0" brushRef="#br0" timeOffset="54365.703">7271 9877 58 0,'3'35'29'0,"-6"12"-32"16,-1-44 49-16,1 6-45 15,-4 10 1-15,-4 9 1 16,0 4 1-16,1 15-5 16,3 9 1-16,0 10 0 15,3 0 0-15,1-3-6 16,-1-7 1-16,4-9-10 0,4-12 1 15,6-13-4-15,8-7 1 16</inkml:trace>
  <inkml:trace contextRef="#ctx0" brushRef="#br0" timeOffset="54609.655">7705 10445 57 0,'3'50'28'16,"-38"-6"-37"-16,21-28 57 0,-4 6-49 15,-10 9 1-15,3-3-8 16,1 4 1-16,2-4-5 15,5-6 1-15</inkml:trace>
  <inkml:trace contextRef="#ctx0" brushRef="#br0" timeOffset="55161.178">8502 9771 57 0,'11'25'28'0,"13"41"-29"16,-17-41 45-16,0 6-44 0,0 16 1 15,-3 10-2-15,-1 8 0 16,1 11-4-16,-4-10 0 16,0-4-9-16,0-12 1 15,4-18-3-15,3-7 0 16</inkml:trace>
  <inkml:trace contextRef="#ctx0" brushRef="#br0" timeOffset="55656.841">9137 10351 58 0,'21'19'29'0,"18"9"-36"0,-32-19 60 16,0 10-53-16,-3 6 0 15,-4 0-2-15,-11 4 1 16,-3 5-2-16,0 7 1 0,-4-13-6 16,-3 0 0-16,0-3-9 15,0-9 1-15</inkml:trace>
  <inkml:trace contextRef="#ctx0" brushRef="#br0" timeOffset="56104.197">9719 9962 56 0,'-7'22'28'0,"-14"-6"-39"0,21-10 49 15,-4 3-39-15,1 1 0 16,-4-4-1-16,3 3 1 15,1 1 2-15,3-1 0 16,0 1-1-16,3-1 0 16,11 0 1-16,11 4 1 15,0 0 1-15,6 5 0 0,-2 1-1 16,-5 3 1-16,-10 3-2 16,-14 3 1-16,-10 1-2 15,-15 2 0-15,-3 7-6 16,-7-4 0-16,-8-9-10 15,1-12 0-15</inkml:trace>
  <inkml:trace contextRef="#ctx0" brushRef="#br0" timeOffset="56375.388">9698 9940 67 0,'0'13'33'0,"7"-26"-41"0,0 7 59 16,7 0-51-16,4-7 1 16,10 0-1-16,7-2 0 15,8-7-2-15,9-3 0 16,5-3-4-16,-8 2 1 15,-6 8-9-15,-5 5 1 16,-9 4-5-16,-5 2 0 16</inkml:trace>
  <inkml:trace contextRef="#ctx0" brushRef="#br0" timeOffset="56735.864">10220 10476 64 0,'4'32'32'0,"-4"-4"-46"0,0-16 64 16,0 14-51-16,-4 5 0 15,-3 3-6-15,-4 10 0 16,1 3 1-16,-1-12 1 15,4-10-12-15,0-13 1 16</inkml:trace>
  <inkml:trace contextRef="#ctx0" brushRef="#br0" timeOffset="57336.845">10926 9971 47 0,'-8'4'23'0,"-30"-1"-26"0,27-3 39 16,-3 0-35-16,-4 3 0 15,4-3 1-15,0-3 0 16,0 9-2-16,0 7 0 16,0 2 1-16,0 7 1 15,-4 6-1-15,4-6 1 16,3 3-1-16,1 4 0 15,6-4-1-15,4-10 0 16,7-2 0-16,7-7 0 16,1-6 0-16,-1-6 0 15,3 0 0-15,4-4 0 16,1-5-1-16,2-4 1 0,1-6 0 16,-4 3 0-16,0 3-1 15,4 3 1 1,-7 16 0-1,-4 7 1-15,-7 8 0 16,0 4 0-16,-7 3 0 16,-4 12 1-16,-3 4-1 15,-3 9 1-15,3 16-1 16,-4 6 1-16,0 6-3 16,1-15 0-16,3-7-6 15,3-12 0-15,4-13-9 16,4-12 1-16</inkml:trace>
  <inkml:trace contextRef="#ctx0" brushRef="#br0" timeOffset="57655.848">11317 10630 61 0,'7'41'30'0,"-7"-7"-40"0,0-9 52 0,-3 7-43 15,-4 2 1-15,-8 7-4 16,-2 6 1-16,-1-3-4 16,-3-10 0-16,0-2-8 15,3-17 0-15</inkml:trace>
  <inkml:trace contextRef="#ctx0" brushRef="#br0" timeOffset="58223.99">12118 10555 56 0,'0'0'28'0,"7"6"-30"0,-7-6 50 16,7 0-48-16,0 0 0 16,4 3-1-16,-1 0 1 15,1 0-6-15,3 1 1 16,0-4-11-16,0 0 0 15</inkml:trace>
  <inkml:trace contextRef="#ctx0" brushRef="#br0" timeOffset="58452.236">12541 10561 58 0,'0'3'29'0,"4"-3"-32"15,3-3 47-15,0 0-45 16,0 3 0-16,4 0-9 16,3-3 1-16,0 3-2 15,3-3 1-15</inkml:trace>
  <inkml:trace contextRef="#ctx0" brushRef="#br0" timeOffset="58719.672">13028 10420 55 0,'11'19'27'0,"-4"6"-26"0,-7-25 42 16,7 0-43-16,0 3 1 15,0 0-1-15,3 0 1 16,1 0-3-16,0 4 1 16,-1-4-4-16,4 3 1 15,0-3-6-15,-3 0 0 16,0 0-6-16,-1-6 1 0</inkml:trace>
  <inkml:trace contextRef="#ctx0" brushRef="#br0" timeOffset="58941.123">13395 10445 35 0,'11'3'17'0,"-4"10"-12"15,-7-13 26-15,0 0-29 16,0 0 1-16,3-3 3 16,4 3 0-16,0-4-8 15,0 1 1-15,0 0 2 16,0 3 0-16,0 0-7 0,4 0 1 16,-4 0-9-16,-3-3 0 15</inkml:trace>
  <inkml:trace contextRef="#ctx0" brushRef="#br0" timeOffset="59201.308">13695 10404 37 0,'10'13'18'0,"-3"-16"-14"0,1 3 28 0,-1 3-32 16,3 0 0-16,1 3 0 15,-1 0 0-15,1 1-2 16,3-4 1-16,0 0-6 16,0-3 1-16,0-3-6 15,0 0 1-15</inkml:trace>
  <inkml:trace contextRef="#ctx0" brushRef="#br0" timeOffset="59447.2">14122 10363 53 0,'3'0'26'0,"11"7"-32"0,-10-4 51 16,-1-6-45-16,4 6 1 15,1-3-1-15,-1 3 0 16,0 3-6-16,0 1 0 16,-7-4-9-16,0-3 1 15</inkml:trace>
  <inkml:trace contextRef="#ctx0" brushRef="#br0" timeOffset="63596.324">15187 8081 35 0,'0'3'17'0,"14"9"-12"0,-14-5 17 0,0 2-21 15,-3 3 1-15,3 4 0 16,-4 6 0-16,-3 9-2 16,-3-9 0-16,-12 13 3 15,-6 15 1-15,-7 13-2 16,-4 18 1-16,0 23-1 15,0 21 1-15,1 16-1 16,-1 19 0-16,4-9-1 16,3 6 1-16,7-10 0 15,7-9 0-15,8-13-1 0,3-21 0 16,14 2-1-16,11-11 0 16,6-11-4-16,4-9 0 15,4-12-10-15,-4-10 0 16,-3-15-1-16,-7-10 1 15</inkml:trace>
  <inkml:trace contextRef="#ctx0" brushRef="#br0" timeOffset="65532.575">15480 8535 23 0,'3'0'11'0,"-3"0"-3"0,0 0 18 0,0 0-23 16,0 0 0-16,0 0 1 16,0-3 1-16,-3 0-6 15,-1 0 0-15,-3 3 4 16,0 3 0-16,0 0-1 16,-7 0 0-16,0 4-1 15,-4-1 0-15,4 3-1 16,0 1 1-16,-4 2-1 15,4 1 0-15,0-1 0 16,0 1 0-16,0 6-1 16,7-1 1-16,0 1 0 15,3 3 0-15,4 3 0 16,4 0 0-16,7-3 0 16,3 0 0-16,3-6 0 15,4-4 0-15,4-15 1 16,-4-9 1-16,-3-7 0 15,3-3 0-15,-7-3-2 16,0 3 1-16,-3 3-6 0,-4 0 1 16,0 1-9-16,-7 5 0 15</inkml:trace>
  <inkml:trace contextRef="#ctx0" brushRef="#br0" timeOffset="66089.084">15625 8604 27 0,'3'13'13'0,"1"6"-5"0,-4-16 15 16,0 0-20-16,0 3 0 15,0 4 1-15,-4-4 1 16,4-3-6-16,-3 0 0 16,3-3 4-16,0-6 1 15,0 0-2-15,0-4 1 16,7-2-1-16,-4-4 1 15,4 7-2-15,0-4 1 16,0-3-1-16,4 1 1 16,-1 2-2-16,1 1 0 0,0-1 0 15,-1 0 0-15,8 4-1 16,-1 6 1-16,1 0-2 16,-4 3 1-16,-3 3-6 15,-1 0 0-15,-3 0-7 16,1-3 1-16</inkml:trace>
  <inkml:trace contextRef="#ctx0" brushRef="#br0" timeOffset="66675.569">16118 8150 30 0,'7'25'15'0,"-3"19"-8"0,-4-29 20 16,0 1-26-16,-4-4 0 15,1 1 2-15,-1 3 0 0,1 9-2 16,-1 12 0 0,1-5 3-16,-1-1 1 0,1 0-2 15,3-2 1-15,0-4-1 16,0-6 0 0,0-4-3-16,3-5 1 0,1-4-1 15,-1-3 1-15,-3-3-1 16,4-6 0-16,-4-4-1 15,0 1 1-15,-4 3-1 16,-3-1 1-16,-3-2-1 16,-1 0 0-16,1-1-1 15,-5 4 1-15,1 3 0 16,0 6 0-16,4 0 0 16,-1 0 1-16,4 10 0 15,-4 6 0-15,1 3 1 16,3-1 0-16,-4 1-1 15,4 0 1-15,0 0-1 16,7 3 0-16,4-6 0 0,3-3 0 16,3-4-2-16,4-5 1 15,0-4-4-15,4-6 1 16,3-4-9-16,0-2 0 16</inkml:trace>
  <inkml:trace contextRef="#ctx0" brushRef="#br0" timeOffset="67228.751">16235 8607 44 0,'3'-3'22'0,"8"13"-18"15,-8-13 35-15,5-1-38 16,-1 1 1-16,0-3 0 0,0-3 1 16,3-1-4-16,1 1 1 15,3-4 1-15,-3 1 0 16,-1-1-1-16,1 4 1 16,-4-4-1-16,-4 1 0 15,1-1-1-15,-8 4 0 16,1-1-2-16,-4 4 0 15,-4 3 0-15,1 6 0 16,3 0 0-16,3 3 1 16,-3 7 0-16,0 3 0 0,0 2 1 15,0 4 1-15,0 0 0 16,3-3 1-16,4-3-1 16,0 3 0-16,4 3 0 15,3-10 1-15,7-6-4 16,0 1 0-16,4-4-9 15,3-3 0-15</inkml:trace>
  <inkml:trace contextRef="#ctx0" brushRef="#br0" timeOffset="67546.864">16556 8629 16 0,'0'-6'8'0,"0"-25"-3"0,0 18 0 15,0-3-3-15,0 1 1 16,-4 2 3-16,4 4 0 16,0-1-4-16,4 4 1 15,3 0 6-15,4 3 0 16,3 0-1-16,3-1 1 15,8-2-2-15,3-3 1 16,0-7-5-16,1 0 0 16,-8 1-5-16,0 2 1 15,-3-2-9-15,-8 2 1 16,-10 7-6-16,-7-1 1 0</inkml:trace>
  <inkml:trace contextRef="#ctx0" brushRef="#br0" timeOffset="68762.826">16838 7918 31 0,'-7'0'15'0,"7"15"-7"0,0-15 22 15,0 3-25-15,0 4 0 31,7 33 3-31,4 17 0 16,13 2-10-16,-6-12 0 16,31 66 7-16,1 32 1 15,-4 2-4-15,-8 13 1 16,-2 6-2-16,-12 3 1 16,-13-12-2-16,-11 6 0 0,-11-6-1 15,-10-3 0-15,-21-19-1 16,-4-10 1-16,0-15-2 15,0-19 0-15,-3-22-6 16,3-16 1-16,4-15-7 16,10-10 1-16</inkml:trace>
  <inkml:trace contextRef="#ctx0" brushRef="#br0" timeOffset="72873.979">16034 9021 37 0,'3'16'18'0,"4"0"-12"0,-3-10 18 0,-4 6-23 16,0 4 0-16,0 0 1 16,0 6 0-16,-4 3-2 15,4 0 0-15,-3 3 2 16,3 4 0-16,0-4-1 15,0-3 1-15,0-6-1 16,0-10 0-16,0-3-1 16,0-6 0-16,0-6-1 15,-4-3 1-15,1-1-1 16,-4-2 1-16,0-1-1 16,-4-6 1-16,-3-9-1 15,-4 0 1-15,1 0-2 16,-4 6 1-16,-1 6-1 15,5 4 1-15,-1 8-1 16,4 4 0-16,3 4 1 0,1 5 1 16,3 3-1-16,3 1 1 15,4-4 1-15,4 4 0 16,6 0 2-16,4-4 0 16,11-6 1-16,7-3 1 15,10-9-1-15,4-13 0 16,3 3-1-16,-3-3 1 15,-7 3-8-15,-7 3 1 16,-11 4-12-16,-10 6 1 16</inkml:trace>
  <inkml:trace contextRef="#ctx0" brushRef="#br0" timeOffset="73433.066">15141 9962 47 0,'4'31'23'0,"-1"-24"-20"16,-3-1 33-16,0 0-37 16,0 0 1-16,0 1-3 15,0-1 0-15,-3-3 0 16,3-3 0-16,-4 0-11 16,1-3 1-16</inkml:trace>
  <inkml:trace contextRef="#ctx0" brushRef="#br0" timeOffset="73628.724">15145 9790 35 0,'10'0'17'0,"-3"-4"-19"0,-3-2 22 15,-4 0-31-15,3 0 0 16,-3-1-6-16,4 1 0 16</inkml:trace>
  <inkml:trace contextRef="#ctx0" brushRef="#br0" timeOffset="74016.585">15286 10031 48 0,'0'19'24'16,"-11"-19"-36"-16,11 0 49 0,0 0-37 16,0-6 1-16,4-4-1 15,-1 1 1-15,1-4-2 16,-1 4 0-16,4-4 0 15,1 1 1-15,2-1-2 16,1 1 0-16,-1 2 0 16,4-2 1-16,0 5 0 15,1 4 0-15,-1 0 1 0,-4 3 1 16,1 3 2-16,3 10 0 16,-3-1 0-16,-4-5 0 15,0 2-1-15,0-3 1 16,0 1-3-16,3-1 1 15,1 0-5-15,0 0 0 16,3 1-7-16,0-4 0 16,-4 0-2-16,1-3 0 15</inkml:trace>
  <inkml:trace contextRef="#ctx0" brushRef="#br0" timeOffset="74347.449">15702 10022 42 0,'0'12'21'0,"0"-21"-25"16,0 2 41-16,0 1-36 16,-3-6 1-16,-1-13 0 15,1-7 0-15,-4-5-3 16,-1-7 0-16,1-6 2 15,0 6 0-15,0 0-1 16,4-3 1-16,-1 0 0 16,4 6 0-16,4 6-1 15,3 4 1-15,3 3 0 0,1 9 0 16,0 6-1-16,3 4 1 16,0 9-3-16,0 6 0 15,0 4-5-15,0 2 0 16,-3 1-7-16,-8-1 1 15</inkml:trace>
  <inkml:trace contextRef="#ctx0" brushRef="#br0" timeOffset="74557.261">15572 9868 55 0,'21'13'27'0,"3"-13"-27"15,-13-4 50-15,3-2-49 16,4 0 1-16,3-4-1 16,0-2 1-16,0 2-5 15,0 1 1-15,1 6-6 16,-5 3 1-16,1-3-10 16,-4 0 0-16</inkml:trace>
  <inkml:trace contextRef="#ctx0" brushRef="#br0" timeOffset="74800.344">15967 9909 62 0,'-4'31'31'0,"11"-12"-42"0,-7-16 53 16,4 0-44-16,-1 0 1 15,-3 0-10-15,4 1 0 16,-1-4 2-16,4-10 0 16</inkml:trace>
  <inkml:trace contextRef="#ctx0" brushRef="#br0" timeOffset="75020.152">15988 9768 55 0,'0'3'27'0,"7"-10"-33"16,-7 7 43-16,0 0-37 15,0 0 1-15,0 0-6 16,3-3 0-16,-3 3-2 16,8-6 0-16,-1 0-7 15,3 0 0-15</inkml:trace>
  <inkml:trace contextRef="#ctx0" brushRef="#br0" timeOffset="75728.377">16154 9978 48 0,'3'22'24'0,"-6"-35"-29"0,3 13 44 0,0 0-39 15,0 0 1 1,0 0 0-16,3 0 0 0,1-3-2 15,3-3 1-15,0-4 0 16,0-2 1-16,0-4-4 16,0-3 1-16,0 4-1 15,0-1 0-15,-3-3-1 16,-1 3 0-16,4 4 0 16,0 6 0-16,0 6 3 15,0 3 0-15,-3 6 1 16,-1 1 1-16,1 2 0 15,0 4 1-15,-1-4 0 16,1 1 0-16,-1-1-1 16,1-2 0-16,-1-1 0 15,1 1 0-15,-1-4-1 16,1 0 0-16,3-3 0 0,0 0 0 16,3-6-1-16,1 3 0 15,0-9-2-15,3-7 1 16,0-6-3-16,3-9 0 15,1-7 0-15,3-9 0 16,4 3 2-16,-7-12 0 16,-4-1 1 15,-4-5 0-31,1-7 4 16,-1 12 0-16,1 10 1 0,-4 7 0 0,0 11 1 0,-3 10 0 15,-1 13 0-15,-3 12 1 0,0 10-2 16,-3 3 0-16,-4 9-2 15,0 7 1-15,-4 5-2 16,4-5 1-16,-4 12 0 16,1-3 1-16,3 3-1 15,7 3 1-15,3 3-1 16,4-2 0-16,0-4-2 16,0-10 0-16,0-9-5 15,-3-6 1-15,0-6-5 16,-1-6 0-16,-3-7-3 15,0-6 1-15</inkml:trace>
  <inkml:trace contextRef="#ctx0" brushRef="#br0" timeOffset="75907.244">16284 9783 41 0,'-3'13'20'0,"6"-10"-17"0,-3-3 40 16,7 3-42-16,0-3 0 15,4 0 0-15,7-3 1 16,3 3-5-16,0 0 0 16,14-3-7-16,4 0 1 15,-7-4-5-15,-4-2 0 16</inkml:trace>
  <inkml:trace contextRef="#ctx0" brushRef="#br0" timeOffset="76284.985">16630 9840 54 0,'14'15'27'0,"11"-15"-34"16,-15-6 52-16,4 0-43 16,4 0 0-16,3-1-1 15,-3-5 0-15,-4-1-2 16,0-2 0-16,-3-1 1 15,-4-3 0-15,-4 3-1 16,-3-6 0-16,-3 4-2 16,-1 2 1-16,-6 7-1 15,-1 5 0-15,-3 14 1 16,0 6 0-16,0 5 1 16,3 5 1-16,4 5 2 0,7 3 1 15,0 4 0 1,7-10 0-16,4-3 0 0,3-6 0 15,3-6-2-15,5-1 0 16,6-5-3-16,7-7 1 16,0-4-5-16,-6-5 1 15,2 0-11-15,-16-4 1 16</inkml:trace>
  <inkml:trace contextRef="#ctx0" brushRef="#br0" timeOffset="82558.69">4367 11593 23 0,'7'37'11'0,"4"-15"2"0,-11-19 12 16,0 4-21-16,0-4 0 16,0 3 2-16,4-3 0 15,3 0-7-15,-7-3 0 16,7-3 5-16,-7-3 0 15,3-3-2-15,4-10 1 0,4-16-2 16,-8-6 1-16,4-9-2 16,4 3 1-16,-7-6-3 31,3 0 1-31,0-1-5 0,3 7 0 0,-10 13-8 16,4-1 1-16</inkml:trace>
  <inkml:trace contextRef="#ctx0" brushRef="#br0" timeOffset="83173.323">4233 11100 32 0,'0'10'16'0,"0"-4"-12"0,0-6 22 16,11 0-23-16,-11 0 0 16,11-3 4-16,-8-3 0 15,8 6-8-15,3-4 1 16,0-5 5-16,3-7 0 15,5 1-1-15,-5 2 0 16,4-6-3-16,8-6 1 0,-8 3-1 16,0 0 0-16,-3 0-2 15,-8 4 1-15,1-1-1 16,-1 0 0-16,1 6 0 16,-7 4 0-16,-1 6-2 15,1 6 1-15,3 6-2 16,-7 4 1-16,0 3-1 15,3 2 1-15,4 1 0 16,4 6 0-16,-1 0 2 16,-3-6 1-16,8 6 1 15,2 0 1-15,4 1 1 16,1-5 0-16,-5 1 0 16,4-3 0-16,-10-3-1 15,-1-4 0-15,-2-2-1 16,-5-4 1-16,4-3-1 0,-7-3 1 15,-7 0-2-15,-7 0 1 16,-21 0-1-16,-8 0 1 16,-13 3-3-16,-8-3 1 15,-6 0-7-15,10 4 1 16,3-1-8-16,5 0 1 16</inkml:trace>
  <inkml:trace contextRef="#ctx0" brushRef="#br0" timeOffset="83850.717">3877 12427 29 0,'0'31'14'0,"4"-25"-1"0,-4-6 17 0,7-6-27 16,-7-3 0-16,0-1 4 15,0-12 0-15,0-9-9 16,0-7 1-16,0-9 4 15,-7-6 1-15,3-7-2 16,-3 1 0-16,7-1-2 16,0 10 0-16,0 6 0 15,7 3 0-15,4 4 0 16,6 5 0-16,-6 7-1 16,10 7 1-16,-3 5-3 15,3 7 1-15,0 6-4 16,-10 3 1-16,-1 3-9 15,-3-3 1-15</inkml:trace>
  <inkml:trace contextRef="#ctx0" brushRef="#br0" timeOffset="84075.074">3810 12236 44 0,'11'15'22'0,"17"-5"-15"0,-21-10 34 16,3 0-39-16,5-4 0 16,2 1 0-16,1-3 1 15,-4 3-5-15,0 0 1 0,7 0 0 16,-10 0 0-16,10-1-8 16,-3 4 0-16,-4-3-6 15,3 3 0-15</inkml:trace>
  <inkml:trace contextRef="#ctx0" brushRef="#br0" timeOffset="84288.49">4159 12323 49 0,'0'22'24'0,"7"3"-27"15,-7-18 42-15,0-4-40 16,0 0 1-16,0 0-5 16,0-3 1-16,0 0-2 0,0 0 1 15,0-9-9-15,0-10 1 16</inkml:trace>
  <inkml:trace contextRef="#ctx0" brushRef="#br0" timeOffset="84451.223">4135 12204 38 0,'0'16'19'0,"3"-16"-18"0,-3 0 30 0,0 0-31 16,0 0 0-16,0 0-7 16,7 0 0-16,-3 0-1 15,3-6 1-15</inkml:trace>
  <inkml:trace contextRef="#ctx0" brushRef="#br0" timeOffset="84795.308">4353 12380 40 0,'0'15'20'0,"0"-8"-22"0,0-7 31 15,0 0-30-15,0-7 1 16,0 1 1-16,0-3 0 16,0-4-1-16,0 1 1 15,0 2 0-15,4 1 0 16,3-1 0-16,3 1 0 15,-6 3 0-15,3 3 1 16,11-1-1-16,-8 4 0 16,1 0-2-16,10 0 1 15,-3 0-7-15,3 0 0 0,0-6-6 16,-3 0 0-16</inkml:trace>
  <inkml:trace contextRef="#ctx0" brushRef="#br0" timeOffset="85186.617">4713 12217 39 0,'-7'3'19'0,"14"0"-20"16,-7-3 33-16,0 0-31 15,0 0 0-15,-7 3 1 16,4 0 1-16,-8 4-3 15,4-1 1-15,-4 0 1 16,1 3 0-16,-8 4-1 16,4 0 0-16,-4-1-2 0,1 1 0 15,3-1-2-15,3-2 0 16,4-4 0-16,7 0 1 16,7-3 0-16,7 0 0 15,4-3 1-15,3 0 1 16,0-3 1-16,-3 3 0 15,-4 3 0-15,0 4 0 16,-3 2 0-16,-11-3 0 16,0 7-1-16,-11 3 1 15,-3-1-3-15,0 1 1 16,-7 0-5-16,10-4 0 16,-3-2-5-16,10-7 0 0</inkml:trace>
  <inkml:trace contextRef="#ctx0" brushRef="#br0" timeOffset="85520.423">4932 11840 42 0,'0'4'21'0,"-21"14"-22"16,21-11 38-16,-11 8-35 15,4 4 0-15,-4 9 1 0,11 4 1 16,-7 8-5-16,4 4 1 16,3 7 2-16,-7-1 1 15,7-3-3-15,0-3 1 16,0-13-6-16,7-12 1 15,-4-7-5-15,4-5 1 16,-3-11-7-16,3-5 1 16</inkml:trace>
  <inkml:trace contextRef="#ctx0" brushRef="#br0" timeOffset="85714.3">4784 12088 60 0,'17'19'30'0,"-3"-13"-36"16,-7-3 60-16,4-3-53 15,-4-3 0-15,7 0 1 16,4-3 0-16,3-4-5 16,7-2 0-16,4-1-4 15,-4 1 1-15,-7-1-12 16,-3-2 1-16</inkml:trace>
  <inkml:trace contextRef="#ctx0" brushRef="#br0" timeOffset="86746.442">6071 11633 30 0,'4'16'15'0,"3"-10"-2"0,-7-6 12 16,0 0-24-16,0 0 0 15,0-6 3-15,0 0 0 32,-21-35-3-32,0-12 1 15,-4-7 2-15,-3-12 1 0,-1 3-5 16,-2-9 1-16,6 2-13 15,0 4 1 1,1 6-3-16,2 4 0 0</inkml:trace>
  <inkml:trace contextRef="#ctx0" brushRef="#br0" timeOffset="87331.858">5549 11047 37 0,'11'19'18'0,"-1"-3"-23"0,-6-13 33 15,-4-3-26-15,7 0 1 16,0-7 1-16,-7-2 0 16,4-10-4-16,3-3 1 15,3-9 3-15,4 3 1 16,4-4-3-16,0-5 1 16,-8 2-1-16,4 7 0 15,-3 3-2-15,-4 0 0 16,0 3-1-16,-7 0 1 0,0 3-1 15,0 0 1 1,-7 7-2-16,0 2 1 0,3 4-1 16,1 6 0-16,3 3 0 15,3 7 1-15,4-4-1 16,4 3 0-16,0 10 1 16,3-3 1-16,0 6 0 15,0 0 0-15,7 0 1 16,4 3 0-16,10-3 2 15,11-4 0-15,3 1-1 16,-10-3 1-16,0 0 0 16,-7-4 0-16,-18 1-2 15,-7-1 1-15,-7 4-2 16,-21 3 0-16,-8 0-1 16,-9-1 1-16,-1-2-3 0,-11 0 1 15,-3-1-12-15,4-5 0 16</inkml:trace>
  <inkml:trace contextRef="#ctx0" brushRef="#br0" timeOffset="88399.794">6473 11865 44 0,'-10'7'22'0,"3"5"-24"0,0-9 29 15,3 4-27-15,-3 2 0 16,-3 7 0-16,-1-4 0 15,0 1 0-15,1-1 0 0,-1-2 0 16,1-1 1-16,-1-2-1 16,1-1 0-16,2 0 0 15,-2-3 1-15,10 0-1 16,-7 4 0-16,14-4 0 16,3 3 1-16,1 3 0 15,7 4 1-15,3 3-1 16,4 6 1-16,-1 0 0 15,-13-1 1-15,-1-2-2 16,-6 0 1-16,-4 0-2 16,-4 0 1-16,-6 6-1 15,-1-6 0-15,1-1-1 16,-4 1 1-16,3-3-1 16,-3-4 0-16,3-2 0 15,4-4 1-15,0-3 0 16,4 0 0-16,3-3 0 0,0 0 0 15,0-6 1-15,3 0 0 16,11 0 0-16,-3-4 0 16,10 1 0-16,7-4 1 15,0-2 0-15,4 2 1 16,0-6-1-16,0-12 0 16,-4 3-1-16,0-1 1 15,-10 4-2-15,3 3 1 16,-10 0-2-16,-8 4 1 15,4-1-1-15,-7 3 1 16,-7 7-1-16,4-1 1 0,-4 7-1 16,3 6 0-16,-10 4 0 15,3 2 1-15,1 10-1 16,6 6 1 0,-3 0 0-16,7 0 0 0,0-3 0 15,7 0 1-15,0 0-2 31,7-6 1-31,4-7-3 0,3-3 0 0,4 1-4 16,0-7 1-16,-1 0-9 16,1-7 1-16,-4-5 0 15,-3-4 0-15</inkml:trace>
  <inkml:trace contextRef="#ctx0" brushRef="#br0" timeOffset="88654.158">7049 11985 37 0,'14'0'18'0,"-14"3"-20"0,0-3 37 0,-7 3-32 0,0 0 0 0,-4 3 1 0,-3 4 0 0,-4-1-5 0,4 4 0 16,0 2 4-16,3 4 0 16,1 6-2-16,-1-6 1 15,1 3-2-15,3 3 1 16,3 3-1-16,4 1 1 15,0-7-3-15,4-7 1 16,10-5-4-16,-4-4 1 16,8-6-5-16,7-3 0 0,-4-4-5 15,3-2 0 1</inkml:trace>
  <inkml:trace contextRef="#ctx0" brushRef="#br0" timeOffset="89254.317">7292 12066 45 0,'14'-3'22'0,"-7"3"-25"0,-7 0 42 0,0-3-38 0,-3 0 0 0,-4 3 0 15,-11 0 1-15,4 0-3 16,-4 3 1-16,0 3 0 16,-3 7 1-16,4 2-2 15,3 7 1-15,3-3-2 0,0-6 1 16,8-1-1-1,3-2 0-15,7-4-2 0,4 0 1 16,-1 0 0-16,4-15 1 16,0 0-1-16,4-4 1 15,-7 1-1-15,-4-1 0 16,3-3-1-16,1 4 1 16,-1 6 0-16,1 2 1 15,-8 1 1-15,5 6 0 16,-5 4 3-16,1 5 0 15,-1-6 2-15,1 4 0 16,-1-1 0-16,1-2 1 0,3-4-2 16,-4 0 1-1,4 0-2-15,4 0 1 0,-8-3-2 16,4 3 0-16,1-9-1 16,-5 0 1-16,1-4-1 15,3-2 0-15,0-1-1 16,3 4 0-16,1-4 0 15,-8 1 1-15,4-1 0 16,4 1 0-16,0 2 0 16,-4 1 0-16,3 3 1 15,-6 6 1-15,3 3 0 16,3 3 0-16,-3 0 0 16,4 7 0-16,0-1-1 15,-1 4 1-15,-3-3-4 16,7-1 1-16,4-6-2 15,3-3 0-15,-7-9-7 0,4-3 0 16,3-10-4-16,4-6 1 16</inkml:trace>
  <inkml:trace contextRef="#ctx0" brushRef="#br0" timeOffset="89704.979">7885 11527 39 0,'14'34'19'0,"-4"32"-21"0,-10-63 35 0,4 7-32 16,-4 9 0-16,7 6 1 16,-7 3 0-16,7-3-2 15,0 6 0-15,4 4 1 16,-4 2 1-16,3-2 0 15,1-10 0-15,-4 0-1 16,0-12 0-16,-4-7-1 16,-3-6 1-16,0-6-1 15,-7-4 1-15,-3-2-2 16,-11-7 0-16,-8 6-1 16,-6 4 1-16,7 3 0 15,-11 9 0-15,0 6 0 16,0 7 1-16,8 9 0 15,10 3 1-15,3 4 0 16,14 2 1-16,15 4-1 0,7-7 1 16,6-6 0-16,8-6 0 15,14-13-2-15,-7-6 0 16,-4-9-6-16,0-4 1 16,-17-2-9-16,-7-4 0 15</inkml:trace>
  <inkml:trace contextRef="#ctx0" brushRef="#br0" timeOffset="90276.991">8562 11884 52 0,'3'0'26'0,"-3"0"-28"0,0 0 45 0,0 0-43 16,8 0 0-16,-1-3 0 15,0 0 1-15,3 3-4 16,1 0 0-16,3 6-11 16,4-3 1-16,-1-9-2 15,1 3 0-15</inkml:trace>
  <inkml:trace contextRef="#ctx0" brushRef="#br0" timeOffset="90533.391">8992 11894 56 0,'11'0'28'0,"-4"-3"-38"0,-7 3 58 16,7 0-48-16,-3-4 0 15,3 4-1-15,0 0 1 16,0 0-4-16,3 0 0 16,1 4-8-16,-1-4 0 15,-2-7-3-15,-5-2 0 0</inkml:trace>
  <inkml:trace contextRef="#ctx0" brushRef="#br0" timeOffset="90762.055">9394 11847 39 0,'22'0'19'0,"-5"3"-17"16,-17-3 34-16,7-3-36 15,0 0 0-15,-3 3 0 16,3 0 0-16,-7 0-2 15,7 3 0-15,0 0-3 16,4-3 0-16,-8 3-7 0,8-3 1 16</inkml:trace>
  <inkml:trace contextRef="#ctx0" brushRef="#br0" timeOffset="91041.28">9740 11834 25 0,'14'6'12'0,"15"-12"-10"0,-22 3 14 15,0 0-16-15,0 0 1 16,0 3 0-16,3 0 1 16,-6 0-2-16,3 3 1 0,-4-3 1 15,5 3 1-15,-1 0-1 16,0 0 0-16,0-3-1 15,3 0 0-15,-3 3-2 16,4-3 0-16,-4-3-3 16,7 6 0-16,-7 1-5 15,0-4 0-15,0 0 0 16,0 0 1-16</inkml:trace>
  <inkml:trace contextRef="#ctx0" brushRef="#br0" timeOffset="91194.913">9984 11844 12 0,'10'6'6'15,"15"-3"-1"-15,-18-6 11 0,4 6-13 16,3-3 1-16,3-3 4 16,1 0 0-16,0 0-10 15,-1 3 1-15,-3 0 5 0,-3 0 1 16,-4 3-7-16,-7-3 0 16,0 0-7-16,-7 0 0 15</inkml:trace>
  <inkml:trace contextRef="#ctx0" brushRef="#br0" timeOffset="98922.403">1799 13270 39 0,'7'3'19'0,"4"7"-12"0,-4-1 20 16,-7 1-24-16,3 2 1 15,-3 4 2-15,0 6 1 16,0 6-8-16,-3 0 0 0,3 10 5 15,-7 3 0-15,7 3-2 16,7 6 1-16,-4 3-2 16,4 0 0-16,4-6-1 15,0-12 1-15,-1-7-2 16,-3-9 1-16,14-7-1 16,-10-8 1-16,7-11-1 15,-8-2 0-15,11-7-2 16,-10-3 0-16,7 1-1 15,-4-1 1-15,3 6-1 16,-6-2 1-16,7 5 0 16,-8 1 1-16,1 3 1 15,-1 6 0-15,1 6 1 16,0 6 0-16,-4 1 0 16,3-1 1-16,-6-2-1 15,6-1 0-15,-3-2 1 0,4-1 0 16,-1-6 1-16,1-6 1 15,0-1 0-15,-1-5 0 16,4-4 0-16,-3-3 0 16,0-6-1-16,-1-9 1 15,1 5-8-15,-8 1 0 16,4-3-10-16,4-4 0 16</inkml:trace>
  <inkml:trace contextRef="#ctx0" brushRef="#br0" timeOffset="99434.398">2445 13142 44 0,'17'25'22'0,"-2"12"-16"15,-8-24 31-15,-7 6-35 16,7 9 0-16,-7 10 0 16,0 6 1-16,-7 3-4 15,7 9 1-15,0-3 1 16,0-9 1-16,0-3-2 0,0-16 1 15,0-3-1-15,7-13 1 16,-4-5-2-16,4-4 1 16,-3-7-2-16,3-5 1 15,3-1-2-15,1 1 0 16,0-1 0-16,-1 4 0 16,1-4 0-16,-4 7 0 15,3 6 1-15,1 3 1 16,0 3 2-16,-1 4 0 15,1 2 1-15,6 4 0 16,1 0 0-16,3 2 1 0,0-2-1 16,-3 0 0-16,-4-4-4 15,4 1 1-15,3-1-9 16,0-5 0-16,0-7-4 16,4-7 0-16</inkml:trace>
  <inkml:trace contextRef="#ctx0" brushRef="#br0" timeOffset="99688.095">3200 13574 45 0,'-7'26'22'0,"-18"-4"-22"15,11-13 40-15,0 3-39 16,3 10 1-16,-10 19 1 0,3 9 0 16,-10 10-4-16,7-4 0 15,0 1 0-15,0-10 1 16,7-6-5-16,3-13 0 16,7-6-10-16,4-19 1 15</inkml:trace>
  <inkml:trace contextRef="#ctx0" brushRef="#br0" timeOffset="99886.581">2932 13574 57 0,'17'41'28'0,"8"13"-31"15,-18-45 49-15,4 4-46 16,-4 2 1-16,3-5-2 15,1-1 1-15,-1-3-5 16,1-3 1-16,-4 1-12 16,-7-14 1-16</inkml:trace>
  <inkml:trace contextRef="#ctx0" brushRef="#br0" timeOffset="100694.912">4741 13368 38 0,'-17'15'19'0,"-4"20"-17"0,13-26 20 16,-2 1-23-16,-1 2 1 15,-6 1-1-15,3-4 0 16,3-3 0-16,-7 1 1 16,8-4-1-16,3-3 0 15,3-3 1-15,4 3 0 0,11 0 2 16,6 3 0-16,5 3 3 16,-1-3 1-16,7 3 0 15,-7 4 0-15,-3 2-1 16,3 4 1-16,-18 3-3 15,5 3 0-15,-16 3-2 16,5 3 1-16,-8 0-3 16,-6-3 1-16,6 0-2 15,-10-9 1-15,3-10-4 16,1 1 1-16,3-4-7 16,3 0 1-16,4 0-5 15,3-3 1-15</inkml:trace>
  <inkml:trace contextRef="#ctx0" brushRef="#br0" timeOffset="101100.957">4981 13637 57 0,'14'-3'28'0,"4"-13"-36"0,-11 7 55 16,4 0-46-16,-1-4 1 16,1-3 1-16,-1 10 0 0,1-3-4 15,-4-1 1-15,4-2 1 16,-11-1 1-16,0 1-1 16,0-1 0-16,0 1-2 15,-11-1 1-15,0 4-2 16,4 5 1-16,-3 4-1 15,-1 7 0-15,1 2 0 16,-1 1 1-16,4 12 0 16,3 3 1-16,4 0-1 15,0 3 1-15,4 0 0 16,7 3 1-16,6-9-2 16,-3 0 1-16,11-3-5 15,7-9 1-15,-4-4-10 16,-3-6 0-16,-4-10-2 15,4-2 1-15</inkml:trace>
  <inkml:trace contextRef="#ctx0" brushRef="#br0" timeOffset="101641.35">5517 13531 51 0,'4'0'25'0,"-8"0"-30"0,4 0 50 15,-7 0-44-15,-3-4 1 16,-8 4 0-16,-3 0 1 16,0 7-4-16,0-4 1 15,-4 6 2-15,4 1 0 0,3 2-1 16,4 1 1-16,3-1-1 16,1 4 0-16,-1 0-1 15,4-1 1-15,4 1-1 16,3-3 0-16,10-1-1 15,1-6 0-15,-1-2 0 16,15-4 0-16,0-4-2 16,0-2 1-16,-1-3 0 15,-3-1 1-15,1 4-2 16,-5-3 0-16,-3 2 1 16,-3-5 0-16,0 6 1 15,-4-4 0-15,0 4 0 16,-4 0 1-16,-3 6 2 15,7 6 0-15,-7 0 0 16,0 7 0-16,0-1 1 0,0 7 0 16,-7 6 0-16,4 13 1 15,3-1-2-15,0 10 1 16,0 10-2-16,3-4 1 16,4 0-2-16,-7-2 0 31,4-7-2-31,3-10 0 0,3-12-1 0,8-16 1 15,3-9-5-15,0-6 1 16,8-1-7-16,-8-9 0 16,-4-9-2-16,-6-6 0 15</inkml:trace>
  <inkml:trace contextRef="#ctx0" brushRef="#br0" timeOffset="101939.686">5803 13662 48 0,'14'10'24'0,"-14"-1"-24"16,0-6 45-16,0 4-42 16,4-4 0-16,3 0 2 15,-4 6 1-15,4-3-7 16,4 4 0-16,-4-4 4 15,4 0 0-15,-1-2-2 16,4 2 1-16,8-3-1 16,-5-3 0-16,4 0-4 0,1-3 1 15,-5-7-5-15,1 1 1 16,-1-4-8-16,5-5 1 16,-8-11-5-1,3 1 1-15</inkml:trace>
  <inkml:trace contextRef="#ctx0" brushRef="#br0" timeOffset="102316.439">6227 13606 59 0,'24'6'29'0,"12"-18"-42"0,-26 5 58 0,1-2-46 15,-1-4 1-15,1 4-1 16,-1-4 0-16,-3-5 1 16,1-1 0-16,-5 0-2 15,-3 0 1-15,-3 0-3 16,-1 7 0-16,0 2-1 16,-6 7 1-16,-1 10-1 15,-3 5 1-15,4 1 2 16,-1 2 0-16,0 10 5 15,8 0 1-15,-4 4 0 16,7-1 1-16,0 0-1 16,7 0 0-16,-7-3-2 0,11 1 1 15,-11-5-5-15,10-8 1 16,-6-10-5-16,3 0 0 16,0-9-8-16,3-3 0 15</inkml:trace>
  <inkml:trace contextRef="#ctx0" brushRef="#br0" timeOffset="102660.832">6389 13669 47 0,'0'25'23'0,"17"3"-29"0,-17-28 38 0,0 0-33 15,0 0 1-15,4-3-1 16,3-7 0-16,4 1 1 15,-1-7 0-15,1 4-2 16,3-1 1-16,0 1-1 16,4-7 0-16,3 3 1 15,-4 4 0-15,5 2 0 16,-12 1 0-16,4-1 2 16,-3 1 1-16,3 3 1 15,-10 6 1-15,3 3 1 16,3 6 0-16,-6 4-1 15,3 2 1-15,-4 4-2 16,1-3 0-16,-4 3-4 16,0-4 1-16,0 1-6 15,3-6 1-15,1-7-10 16,3-6 0-16</inkml:trace>
  <inkml:trace contextRef="#ctx0" brushRef="#br0" timeOffset="103260.866">6967 13493 43 0,'14'3'21'0,"-6"-19"-15"0,-8 16 32 0,3-3-35 16,-3 3 0-16,4-6 1 15,-4 6 1-15,0 0-7 16,-4 0 1-16,-3 6 3 16,-7 1 1-16,7-1-2 15,-4 3 0-15,1 4-1 16,-8 2 1-16,4 1-1 16,0 3 1-16,3 3-1 15,8 3 0-15,3 3 1 16,3 0 0-16,4-2-1 15,4 5 1-15,3-12-1 16,4-4 1-16,3-5-1 16,7-7 0-16,11-3-1 15,-11-9 1-15,7-7-1 16,1 0 1-16,-12-12-1 16,1 6 1-16,0-3-2 0,-4-6 1 15,-4 12-2-15,-2-3 1 16,-5 0-1-16,-3 0 0 15,-7 0-2-15,-3 6 1 16,-4 7 0-16,-4 6 1 16,0 9 0-16,-3 3 1 15,4-2 1-15,-4 5 0 16,0 7 3-16,3 3 0 16,4 0 1-16,3 0 0 15,8 0 1-15,3 3 0 0,4-3-1 16,3 3 1-16,3-3-5 15,1-10 0-15,0-8-8 16,3-4 0-16,0-10-6 16,-7-2 0-16</inkml:trace>
  <inkml:trace contextRef="#ctx0" brushRef="#br0" timeOffset="103577.757">7691 13336 46 0,'-29'28'23'0,"-13"-15"-31"0,24-10 39 15,1 0-31 1,-4 0 0-16,3 4-1 0,4-1 1 16,3 6 0-16,1-2 0 15,3 2 0-15,3 1 0 16,1-1 0-16,10 1 1 15,10-4 2-15,4 1 0 16,11 2 1-16,3 7 0 16,-3 3 0-16,-11-6 0 15,-3 3-2-15,-14-4 1 16,-8 7-2-16,-17 6 0 16,-4-2-5-16,-7-1 1 0,1-3-12 15,-8-10 0 1</inkml:trace>
  <inkml:trace contextRef="#ctx0" brushRef="#br0" timeOffset="104119.142">7772 12954 57 0,'7'3'28'0,"14"6"-27"0,-18-12 44 16,8 3-44-16,3 0 0 15,7-3 0-15,4 6 1 16,10-6-3-16,-10-10 1 16,14-2 0-16,7-7 1 15,0 3-1-15,-4 3 0 0,-7 4 0 16,-7 2 0-16,1 10-1 15,-15 7 0-15,0 2 1 16,-4 7 0-16,1-1-1 16,-11 4 1-16,-7 6-1 15,-4 3 1-15,-6 7-1 16,3 6 1-16,-8 6 0 16,1 0 0-16,4-10-2 15,-5-5 1-15,8-1-4 16,4-6 1-16,6-6-11 15,-3-3 1-15,7-7-2 16,7 0 0-16</inkml:trace>
  <inkml:trace contextRef="#ctx0" brushRef="#br0" timeOffset="104567.764">8269 13760 44 0,'11'15'22'0,"-4"-21"-23"0,-7 6 42 0,3-9-41 16,-3-1 0-16,-3 1 0 15,-8-1 1 1,-3 4-1-16,0-3 0 0,-7 2 0 16,3 10 1-16,1 1-1 15,-1 5 0-15,4 0-2 16,0 7 1-16,7 3-1 15,-4 0 1-15,4 0-1 16,3-7 1-16,8-3 0 16,3 1 0-16,4-7 0 15,6-6 1-15,1-7-1 16,0-2 1-16,-1-4-4 16,-6 1 1-16,-4-1-9 0,-7 0 0 15</inkml:trace>
  <inkml:trace contextRef="#ctx0" brushRef="#br0" timeOffset="109224.821">3320 14716 25 0,'0'6'12'0,"0"-9"-1"0,0 3 13 0,0-6-22 16,0 6 0-16,0 0 1 15,0-3 0-15,-7 0-4 16,7 3 0-16,-4 0 3 15,4-4 0-15,-7 1-1 16,3 0 0-16,4 3-1 16,-10 0 1-16,3 3-1 15,3 0 1-15,-3 1-1 16,0-1 0-16,4 0 0 0,3 0 1 16,-7 0-1-16,3 3 0 15,4 4 0-15,0-1 1 16,0 1-1-16,11 2 1 15,-8 4-1-15,11-7 0 16,-3 1 1-16,-1-4 0 16,1 0 0-16,0-6 0 15,-1 0-1-15,-3-3 1 16,4-3 0-16,-1-1 0 16,1-2-1-16,-7 0 1 0,3-1-1 15,0 1 0-15,-7-4-1 16,0 4 1-16,-7-1-1 15,7 4 0-15,-11 3-1 16,4 0 1-16,3 3-1 16,-6 0 1-16,10 3-1 15,-11-3 1-15,11 3 1 16,-7 3 0-16,7-2 0 16,-7 2 0-16,4 0 0 15,3 0 0-15,-11 1 0 16,11-1 1-16,0-3-2 15,0 0 1-15,0 0 0 16,4-6 0-16,3 0 0 16,-4-3 1-16,11-4-1 15,-3 1 0-15,-1 0 1 16,1 2 0-16,-7 1-1 16,3 0 0-16,-7 0-2 0,0-1 0 15,0 4-3-15,-7-3 1 16,3 3-7-16,4 0 0 15</inkml:trace>
  <inkml:trace contextRef="#ctx0" brushRef="#br0" timeOffset="114073.692">3708 15199 42 0,'0'3'21'0,"10"0"-7"16,-3-3 21-16,-3 3-34 15,3-9 1-15,4 3 1 16,-8 3 1-16,8-10-5 15,6-2 1-15,-6-4 2 16,6-6 1-16,-6-6-2 16,7-6 1-16,3-10-1 15,0-3 0-15,7 0-2 0,-7-4 1 16,1 4-1-16,6 0 0 16,-7 13-1-16,0 2 1 15,-3 4-2-15,3 3 1 16,-10 6-1-16,6 4 1 15,-6 5-2-15,-1 7 1 16,-6 3 0-16,-1 3 0 16,-3 10 1-16,0 9 0 15,0 6 2-15,0 6 0 16,4 4 2-16,3 0 1 16,-3-4 0-16,3-2 0 0,7-1 0 15,3-6 1-15,12-6-3 16,2-10 0-16,-2-6 1 15,2-6 0-15,-3-12 0 16,-3-14 0-16,0-5-1 16,-11-4 0-16,4-6 0 15,-8 4 0-15,-3-7-3 16,4-1 0-16,-8 1-9 16,4 7 0-16,4 5-5 15,-7 10 1-15</inkml:trace>
  <inkml:trace contextRef="#ctx0" brushRef="#br0" timeOffset="114642.727">4463 14926 54 0,'0'28'27'0,"21"-18"-31"0,-11-7 48 0,1-3-43 15,0 3 0-15,6-6 2 16,4-7 0-16,-3 1-4 16,-4-4 0-16,4-2 2 15,-8-4 1-15,1-3-2 16,0 3 1-16,-4 3-2 16,3-2 1-16,-10 2-2 15,0 0 1-15,0 1-1 16,-7 2 0-16,4 4 0 15,-4 6 1-15,3 3 0 16,-7 6 0-16,4 3 1 16,-3 7 1-16,-1 0-1 15,1 2 1-15,-1 4 0 0,4 7 1 16,0-1-1 0,3 0 1-16,4 0 0 15,4 0 0-15,10-2 1 0,0-4 0 16,7-7-3-16,4-2 1 31,-4-7-4-15,0-6 1-16,8-3-14 0,-1-3 1 0,4-7-3 0,-8-3 0 15</inkml:trace>
  <inkml:trace contextRef="#ctx0" brushRef="#br0" timeOffset="115182.1">4882 14929 44 0,'0'3'22'0,"-7"4"-14"0,7-7 40 0,7 9-46 15,-7 0 1-15,4 1 4 16,3 2 1-16,-7 1-9 15,0-1 0-15,7-2 5 16,-3-1 1-16,3-2-3 16,3-1 1-16,-6-3-3 15,3-3 0-15,3-3-1 16,-6-3 1-16,7-1-3 16,3-2 0-16,-4 3 0 0,1 2 1 15,-8 4-1-15,4 4 1 16,0 5 0-16,1 4 0 15,-1-1 2-15,3 1 0 16,-3-1-1-16,4 1 1 16,3-4-1-16,0-6 1 15,0-3-1-15,4-3 1 16,-1-3-1-16,5-4 1 16,-8-2 0-16,3-4 0 15,1 1 0-15,-4-4 0 16,-3-3 0-16,-4 3 0 0,0-3-2 15,3 3 1-15,-6 7-1 16,3 5 0-16,-7 10-4 16,3 4 1-16,-3 5-2 15,0 1 0-15,-3-4-6 16,3 1 0-16,0-4 0 16,0 0 0-16</inkml:trace>
  <inkml:trace contextRef="#ctx0" brushRef="#br0" timeOffset="116177.048">6354 14427 49 0,'10'10'24'0,"-6"27"-29"0,-4-24 51 16,0 6-46-16,0 9 1 15,-4 3 0-15,-3 16 0 16,-4 7-1-16,1 12 0 16,-11-1-1-16,3 1 0 15,8-6-7-15,-1-13 1 16,0-9-8-16,11-16 1 16</inkml:trace>
  <inkml:trace contextRef="#ctx0" brushRef="#br0" timeOffset="116549.537">6608 14732 48 0,'7'34'24'0,"-7"7"-22"16,-7-32 39-16,-4 4-41 15,-3-1 0-15,-4 1 0 16,-10-1 0-16,0 1 0 15,0 0 0-15,6-1-1 16,8 1 1-16,-7-1-2 16,7-9 1-16,0 0-2 15,7-3 1-15,3-6 1 16,4 6 0-16,0 0 1 16,4 3 1-16,13 7 1 15,-6-1 1-15,7 4 2 0,3 2 1 16,-7 4-1-16,0 0 1 15,-3 0-3-15,-1 0 1 16,1-1-3-16,-8 1 0 16,4-3-5-16,4-7 1 15,0-2-10-15,-1-4 0 16,8-10-5-16,-4-2 0 16</inkml:trace>
  <inkml:trace contextRef="#ctx0" brushRef="#br0" timeOffset="116777.546">6759 15017 60 0,'-3'25'30'0,"-4"6"-36"16,7-24 56-16,-4 2-50 15,4 0 0-15,0-2-4 16,0-4 0-16,0-3-2 16,0-6 0-16,7-7-11 15,-3-3 1-15</inkml:trace>
  <inkml:trace contextRef="#ctx0" brushRef="#br0" timeOffset="117284.571">6763 14741 39 0,'10'9'19'0,"15"-2"-22"0,-18-7 26 16,0 3-25-16,4-3 0 15,-1 3-7-15,1 3 0 16,-1 1 9-16,1 2 1 15,0 7-6-15,-1 9 1 0,-3 3 1 16,-3 0 1 0,3-3 4-16,0-9 1 0,-7 0 2 15,3-4 0-15,1 1 0 16,0-4 1-16,-1-3-2 16,1-3 0-16,3-3-2 15,0 0 0-15,3-6-4 16,1-3 0-16,-4-4-3 15,7-2 1-15,4-1-3 16,-8 6 1-16,8-2 1 16,0-1 1-16,-1 1 5 15,1 9 0-15,-1 3 4 16,-2 0 0-16,-5 3 5 16,1 6 0-16,-1 4 0 15,-3 6 1-15,0-4-4 16,4 4 1-16,-7 0-4 15,3 0 1-15,3 3-4 16,-6-3 0-16,6-4-4 0,1-5 1 16,3-7-7-16,0-6 0 15,7-10-7-15,4-6 1 16</inkml:trace>
  <inkml:trace contextRef="#ctx0" brushRef="#br0" timeOffset="117749.786">7641 14606 53 0,'-7'22'26'0,"14"-9"-28"16,-14-7 46-16,7 6-42 15,0 4 0-15,0 6 1 16,0 3 1-16,7 3-5 16,-3-2 1-16,-1-5 3 15,4 1 0-15,-3-3-1 16,-1 0 1-16,1-6-2 16,-1-4 0-16,-3-3 0 15,-3-3 0-15,-8-6-3 16,-3-3 1-16,-3-10-2 15,-8 1 1-15,0 2 0 0,4 7 0 16,3 3 0 0,4 9 0-16,4 10 1 0,3 12 1 15,3 6 1-15,1 1 0 16,3-1 1-16,3-2 1 16,11-4-1-16,4-6 0 15,3-6-1-15,7-7 1 16,-7-6-5-16,1-6 0 15,-5-6-11-15,1-4 0 16,3-6-4-16,4-6 0 0</inkml:trace>
  <inkml:trace contextRef="#ctx0" brushRef="#br0" timeOffset="118335.612">8823 14948 53 0,'11'-19'26'0,"3"13"-29"0,-11-4 48 0,1-2-45 16,-4-4 1-16,-7 4 2 15,-4-1 0-15,-7 1-3 16,-3-1 1-16,-3 7 1 15,-1 6 0-15,4 6-1 16,-4 13 0-16,4 6-2 16,0 6 0-16,7-2-2 15,-4-4 1-15,11 0-2 16,7-6 1-16,14-7-2 16,4-6 1-16,10-9-3 15,0-6 1-15,0-1-9 16,4-12 1-16</inkml:trace>
  <inkml:trace contextRef="#ctx0" brushRef="#br0" timeOffset="118636.2">9066 14973 54 0,'11'28'27'0,"-4"-18"-36"0,-7-10 47 15,0-7-38-15,-3-11 1 16,-5-14 2-16,-2-9 0 16,-4-15-3-16,0 3 1 15,-11-13 1-15,7 0 1 0,1 0-2 16,3-3 0-16,3 10-2 16,7 8 0-16,4 11-1 15,8 5 1-15,2 10-2 16,4 6 1-16,4 4-2 15,-1 11 0-15,5 8-8 32,-8 8 1-17,-4 1-4-15,-6-1 1 0</inkml:trace>
  <inkml:trace contextRef="#ctx0" brushRef="#br0" timeOffset="118850.71">8886 14744 78 0,'18'41'39'0,"21"-35"-59"0,-21-9 85 15,6 0-64-15,4-3 0 16,1-1-2-16,-1-2 1 16,0 0-5-16,-3-4 0 15,-4 4-12-15,-7-1 0 16,0-2-4-16,0 5 1 15</inkml:trace>
  <inkml:trace contextRef="#ctx0" brushRef="#br0" timeOffset="119746.425">9864 14913 48 0,'-4'-3'24'0,"11"38"-21"0,-7-29 42 16,0 0-43-16,0 1 1 0,0 5 1 15,4 1 1-15,-4-1-5 16,3 1 0 0,1-1 3-16,-1-2 1 0,1-4-2 15,-1-3 1-15,4-6-2 16,0-6 1-16,8-1-3 15,-5-5 1-15,1-4-1 16,-1-3 1-16,1-3-1 16,3 3 1-16,4 3 0 15,-11 3 1-15,7 13-1 16,0 6 1-16,-3 4 0 16,-4 5 0-16,0 4-1 15,0-7 0-15,-4 4 0 16,1-4 0-16,-4-3-1 15,0 1 1-15,0-4-1 16,0 0 1-16,0-3-1 16,3 0 1-16,4-3-2 15,0 0 1-15,0-7-1 16,1-2 1-16,-1-4-1 0,3 0 1 16,1-2-1-16,-1 2 1 15,1-3 0-15,3 3 0 16,0 1 0-16,-3 2 0 15,3 1 1-15,-4-1 0 32,1 7-1-32,0 3 1 0,-1 6 1 0,1 3 0 15,-1 10 1-15,1 6 0 16,-1 3 0-16,1 0 1 0,0 0-2 16,-4-6 1-16,0-4-3 15,3-2 0-15,4-4-5 16,1-2 0-16,2-1-11 15,1-3 0-15,7-6-1 16,-4-3 0-16</inkml:trace>
  <inkml:trace contextRef="#ctx0" brushRef="#br0" timeOffset="120214.518">10721 14816 54 0,'7'16'27'0,"-11"-16"-38"16,1 0 55-16,-4 0-44 15,-7-3 1-15,-4 3-1 16,-3-3 1-16,-4 6-1 0,4 0 0 16,0 0 1-16,0 10 0 15,7-1 0-15,0 1 0 16,6 2-1-16,1 4 1 15,7-3-2-15,4-4 0 16,3-2-1-16,7-4 0 16,0-3-2-16,0-3 0 15,0-3 0-15,1-6 1 16,-1-1-1-16,0 1 1 16,0-4 1-16,0 1 0 15,0-1 2-15,0 4 0 16,0 3 2-16,0 6 1 0,-3 6 1 15,0 0 1-15,-4 4 0 16,0 2 1-16,0 1-1 16,0-1 1-16,0 1-3 15,0-4 0-15,0 4-2 16,0-1 1-16,4-2-4 16,-1-4 1-16,1-3-6 15,3-3 1-15,0-3-11 16,4-10 0-16</inkml:trace>
  <inkml:trace contextRef="#ctx0" brushRef="#br0" timeOffset="120467.414">11056 14214 54 0,'11'44'27'0,"-8"31"-26"0,-3-56 42 16,0 6-42-16,-3 10 0 16,-1 12 0-16,1 9 1 15,-1 10-3-15,1 12 1 16,-1-9-1-16,0-6 1 16,1-10-4-16,-1-9 0 0,4-6-5 15,-3-16 0-15,3-6-7 16,0-7 0-16</inkml:trace>
  <inkml:trace contextRef="#ctx0" brushRef="#br0" timeOffset="120977.324">10777 14735 48 0,'11'19'24'0,"14"-10"-23"15,-15-9 40-15,4 0-40 16,4-9 0-16,10-1 2 16,7-12 0-16,-3 7-4 15,7-7 1-15,0-4 1 16,-4-5 0-16,-3-7-1 0,-4 4 1 16,0 9-2-16,-3 3 1 15,-4 3 0-15,0 10 0 16,1 2 0-16,-5 17 0 15,-3 9 0-15,0 6 0 16,-7 0 0-16,4 0 0 16,-7 3 0-16,-1-3 0 15,-3 0 0-15,4 0 0 16,-4-3 0-16,0-6 1 16,0 0-1-16,0-7 1 15,0 1-1-15,3-4 0 16,1-3-1-16,-4-3 1 0,10 3-1 15,4 0 1 1,4 0 1-16,7 4 0 0,10 5 0 16,0 7 1-16,4 6 1 15,0 3 0-15,3-3 0 16,-3-3 0-16,0-6-2 16,3-7 1-16,-7-5-5 15,-3-4 1-15,-7-4-9 16,-8-2 0-16,-13 0-7 15,-11 6 0-15</inkml:trace>
  <inkml:trace contextRef="#ctx0" brushRef="#br0" timeOffset="123996.119">12118 14427 11 0,'-4'-3'5'0,"4"0"11"0,0 3 6 15,0-6-18-15,0 6 1 16,0-6 4-16,0 6 1 15,0 0-10-15,0 3 0 16,0 0 7-16,0-3 1 0,-3 3-2 16,3 0 0-1,0 7-2-15,-4-4 0 0,1 3-2 16,-1 1 0-16,4-1-1 16,0-3 1-16,-3 1-1 15,3-4 0-15,0-3-2 16,3-7 1-16,4 1-9 15,0 0 0-15,4-7-7 16,3 4 1-16</inkml:trace>
  <inkml:trace contextRef="#ctx0" brushRef="#br0" timeOffset="124437.282">12104 14782 57 0,'14'-3'28'0,"-18"6"-31"16,4-3 49-16,0 0-46 15,4 3 1-15,-4-3 1 16,0 6 0-16,0 4-3 16,0 2 1-16,0 1-2 15,3 2 0-15,-3-2-9 16,4-7 0-16,7-6-6 16,3-9 1-16</inkml:trace>
  <inkml:trace contextRef="#ctx0" brushRef="#br0" timeOffset="125360.282">12968 14130 49 0,'4'28'24'0,"-1"-25"-24"0,-3 0 42 16,0 3-41-16,0 4 1 15,-3 2 1-15,-1 7 1 16,1 6-5-16,-4 13 1 0,-1-1 2 16,1 4 1-16,0 0-2 15,0 0 1-15,0-7-2 16,4-6 1-16,-4-6-1 15,7-3 1-15,0-6-1 16,7-7 0-16,-7-3 0 16,0-3 0-16,0-6-1 15,-7-4 1-15,0-5-2 16,-4-1 1-16,0 0-1 16,-3 4 0-16,0 2-1 15,-3 1 0-15,-1 6 0 16,-3 6 0-16,0 10 0 15,-1 5 1-15,5 4 1 16,-1 3 0-16,4-6 2 16,3 9 1-16,4 1 0 15,4-1 1-15,3 0 1 16,7 0 0-16,4-3-1 16,3 1 1-16,7-11-2 0,0-5 1 15,4-4-2-15,3-9 0 16,0 0-6-16,0-7 1 15,-6 1-13-15,6-7 0 16</inkml:trace>
  <inkml:trace contextRef="#ctx0" brushRef="#br0" timeOffset="125795.758">13063 14453 62 0,'-3'0'31'0,"13"9"-42"0,-3-9 58 16,1 3-48-16,6 0 0 15,3 0-7-15,1 0 0 16,0 1-4-16,-1-4 1 16</inkml:trace>
  <inkml:trace contextRef="#ctx0" brushRef="#br0" timeOffset="129265.278">13032 14688 21 0,'-4'3'10'0,"-3"-9"5"0,7 6 10 16,0 0-21-16,4-7 1 15,-1 1 3-15,4 0 0 16,-3 3-10-16,3-4 1 16,0 10 7-16,3-3 0 15,-3 7-3-15,0 8 1 16,-7 1-3-16,0 3 1 15,-3 0-3-15,-1 0 0 16,-3 3-11-16,0 6 0 16,0-6-3-16,7 3 1 15</inkml:trace>
  <inkml:trace contextRef="#ctx0" brushRef="#br0" timeOffset="129864.346">13480 14453 47 0,'3'0'23'0,"-6"3"-25"0,3-3 43 16,0 3-40-16,-4 3 1 15,-3 3 0-15,-4 1 0 0,1 2-3 16,-1 1 1-16,-3 3 1 16,0-4 0-16,4 1-2 15,-1-1 1-15,0-2-1 16,4-1 0-1,0 0 0-15,4 1 0 0,3-4 0 16,7 0 1-16,3 1 0 16,8-1 1-16,3-3-1 15,7 0 0-15,-10-3 0 16,0 0 0-16,-8 0-1 16,1 10 1-16,-11 5 0 15,-11 7 0-15,-10 0-1 16,-7 0 1-16,-11 0-6 15,7-6 1-15,4-4-9 0,0 1 1 16</inkml:trace>
  <inkml:trace contextRef="#ctx0" brushRef="#br0" timeOffset="130256.461">13783 14471 54 0,'7'13'27'0,"-17"-4"-33"16,2-6 47-16,-2 1-41 15,-4 2 1-15,-4 0-1 16,-3 7 1-16,0 2-1 16,-4 1 0-16,4 3 0 15,3-4 1-15,4 11 0 16,0-1 0-16,7 3 0 16,11 0 0-16,6 0 0 15,15 1 0-15,7-7-2 16,-1-4 0-16,1-5-2 15,-4-13 0-15,1-6-8 16,-1-7 0-16,-4-6-5 16,-2 0 0-16</inkml:trace>
  <inkml:trace contextRef="#ctx0" brushRef="#br0" timeOffset="130556.936">13998 14694 44 0,'4'6'22'0,"-8"-3"-27"0,4-15 39 16,0-1-34-16,-3 1 0 16,-4-16 4-1,3 2 0-15,1-2-3 16,3 6 0-16,0 7 2 15,7-1 1-15,3 7-1 16,1 2 1-16,3 1-3 16,0 6 1-16,0 0-3 15,4 0 0-15,-1 0-4 16,1 3 0-16,0-3-11 16,-8 3 1-16</inkml:trace>
  <inkml:trace contextRef="#ctx0" brushRef="#br0" timeOffset="130977.608">14228 14638 58 0,'17'6'29'0,"22"0"-34"0,-28-3 50 16,3-3-45-16,-4 0 0 15,4 0-1-15,0-3 0 16,1 3 1-16,-5-6 0 16,1-4-1-16,-1 1 1 15,-3-4-1-15,-3 1 0 16,-4-7-1-16,-7 3 0 0,0 1-2 16,-4 2 0-16,1 4 0 15,-1 6 0-15,0 6 1 16,1 6 0-16,-1 7 1 15,1 3 1-15,-1-4 3 16,4 4 1-16,4 0-1 16,-1 3 1-16,4-3-1 15,4 3 1-15,-1-7-1 16,4 1 1-16,0 0-3 16,4-4 1-16,3-2-2 15,4-7 0-15,-1-3-5 16,4-10 1-16,11-2-10 15,-4-7 1-15</inkml:trace>
  <inkml:trace contextRef="#ctx0" brushRef="#br0" timeOffset="131262.027">14711 13910 53 0,'-4'25'26'0,"-6"28"-31"0,6-34 44 15,1 3-39-15,-4 13 0 0,3 12 0 16,1 19 1 0,-1 6-1-16,1 6 0 0,3-9 0 15,-4-3 1-15,4-6-2 16,0-10 0-1,0-6-4-15,-4-16 1 0,1-13-9 16,3-5 1-16,0-16-2 16,0-7 0-16</inkml:trace>
  <inkml:trace contextRef="#ctx0" brushRef="#br0" timeOffset="131473.704">14566 14465 55 0,'14'13'27'0,"7"-10"-34"15,-13-3 57-15,-1 0-50 0,7 0 0 16,7 0-1-16,4-3 1 16,3-1-3-16,0 4 0 15,-3 0-6-15,-8 0 0 16,-3 4-6-16,-6 2 0 15</inkml:trace>
  <inkml:trace contextRef="#ctx0" brushRef="#br0" timeOffset="131861.166">14884 14638 45 0,'10'-4'22'15,"29"1"-24"-15,-25 6 36 0,4 1-32 16,3-4 0-16,0 0 0 16,0-4 1 15,-3-2-5-31,0-3 1 0,-4-7 2 0,-4-3 0 0,-3 0-2 16,0 1 1-16,-7 2-1 15,-7 0 0-15,-3 4-1 16,-4 5 0-16,0 11-1 15,-4 5 1-15,0 7 0 16,1 2 1-16,-1 4 3 16,4-3 1-16,7 6 1 15,3 0 1-15,4 4 0 16,7-1 1-16,4-3-2 0,7-3 1 16,3-3-3-16,7-10 1 15,0-3-4-15,-3-2 1 16,0-4-6-16,-8-7 0 15,-3-2-11-15,-3 3 1 16</inkml:trace>
  <inkml:trace contextRef="#ctx0" brushRef="#br0" timeOffset="135998.125">4265 15735 18 0,'-7'3'9'0,"14"0"0"16,-7-3 9-16,0 0-13 15,0 0 1-15,0 0 4 16,0 0 0-16,0 0-11 16,0 0 0-16,0 0 8 15,4 0 1-15,3-3-3 16,3 3 0-16,1 0-2 16,6 0 0-16,5 0-2 15,-5 3 0-15,4-3-2 16,8 0 1-16,6 0-12 15,0-3 1-15,-3-3-3 16,-4 0 0-16</inkml:trace>
  <inkml:trace contextRef="#ctx0" brushRef="#br0" timeOffset="136666.389">5249 15528 29 0,'11'-3'14'0,"-11"12"-3"0,0-9 20 16,0 0-28-16,0 0 0 15,0 0 3-15,0 0 0 16,3-6-6-16,-3 9 0 16,-3-3 5-16,3 3 0 15,-11 1-1-15,1-1 0 16,-8 3-2-16,0 3 0 0,-6 7-1 16,-1 6 0-16,-3 3-1 15,3 3 1-15,-3-3-1 16,7 4 1-16,3 5-1 15,8 1 0-15,3-1 0 16,7-3 0-16,14-2-1 16,7-7 0-16,7-7-4 31,4-2 0-31,-4-7-11 0,4-6 1 0</inkml:trace>
  <inkml:trace contextRef="#ctx0" brushRef="#br0" timeOffset="137117.512">5493 15835 46 0,'7'13'23'0,"-14"-10"-25"0,3-6 32 16,-3 0-30-16,-3-3 1 15,-1 2 1-15,0-2 0 16,-10 3-2-16,4 3 1 15,-5 3 1-15,1 3 1 16,0 1-1-16,7-1 0 16,0 10 0-16,3-4 1 15,4 4-2-15,0-4 1 16,4 1-2-16,-1-7 0 0,11-3 0 16,7-3 1-1,-3 0-2-15,10-6 1 0,-10 0-1 16,6-4 0-16,4 1-1 15,-3 0 0-15,3 2 0 16,-7 1 1-16,4 3 0 16,0 0 0-16,-8 3 2 15,1 3 1-15,-8 3 1 16,4 0 0-16,0 4 0 16,-3-4 0-16,3 0 0 15,4 1 0-15,-8-1-3 16,8 0 0-16,6-3-6 15,1 4 1-15,-4-7-11 16,4-4 0-16</inkml:trace>
  <inkml:trace contextRef="#ctx0" brushRef="#br0" timeOffset="137435.316">5863 15368 57 0,'7'28'28'0,"-7"13"-32"0,0-25 45 0,0 3-39 16,-3 12 1-1,-4 7 0-15,0 2 0 0,-8 17-4 16,5 6 0-16,-8-4 0 16,8 1 0-16,3-10-6 15,3-12 1-15,4-10-8 16,7-13 1-16,-3-8-4 16,13-7 0-16</inkml:trace>
  <inkml:trace contextRef="#ctx0" brushRef="#br0" timeOffset="137779.099">6230 15776 40 0,'0'0'20'0,"-11"-16"-20"0,8 13 38 16,-8-3-36-16,1 6 0 15,-4 3 2-15,0 6 1 16,-8 1-6-16,5 2 1 16,-4 7 4-16,-4 0 0 0,4 3-1 15,7 3 1-15,0 3-1 16,10-3 1-1,25 10-3 1,7-7 0-16,1-12-6 16,-1-7 1-16,4-12-13 15,-8-7 0-15</inkml:trace>
  <inkml:trace contextRef="#ctx0" brushRef="#br0" timeOffset="138111.6">6809 15425 62 0,'10'44'31'0,"-13"15"-29"0,3-43 51 16,-4 12-54-16,-3 10 1 16,-3 2 0-16,-1 7 0 15,-7 4-3-15,8 5 1 16,-1-6-7-16,4-6 1 0,4-16-10 15,3-9 0-15</inkml:trace>
  <inkml:trace contextRef="#ctx0" brushRef="#br0" timeOffset="140223.55">8050 15641 41 0,'7'3'20'0,"-10"-3"-11"0,3 0 26 0,0 0-33 16,0 3 0-16,0 0 1 16,-4 1 0-16,-3-1-4 15,4 0 1-15,-4 3 2 16,3 0 1-16,-6 1-2 15,-4 2 1-15,-1 4-1 16,1-1 0-16,-3 7 0 16,-1 3 0-16,4 3-1 15,7 3 1-15,-4-3-1 16,11-3 0-16,4 0-1 16,10-6 1-16,4-7-3 15,6-2 0-15,1-4-6 16,10-6 0-16,1-1-7 15,-1-2 1-15</inkml:trace>
  <inkml:trace contextRef="#ctx0" brushRef="#br0" timeOffset="140480.755">8382 15754 48 0,'7'0'24'0,"-7"3"-27"0,-3-6 40 16,-5 0-37-16,-2 0 1 15,-1 3 0-15,-10 0 0 16,4 0-1-16,-1 0 0 0,-3 0 1 16,3 6 1-1,4 3-1-15,-7 4 0 0,10 3-1 16,4-4 1-16,7 1-1 16,11-4 0-16,3-3-4 15,3-6 1-15,8-3-7 16,0-6 0-16,0-1-4 15,-1-2 0-15</inkml:trace>
  <inkml:trace contextRef="#ctx0" brushRef="#br0" timeOffset="140838.204">8467 15801 45 0,'3'25'22'0,"-6"-19"-24"0,3-6 41 15,0 0-40 1,0 0 1-16,0 0 0 16,0-6 0-16,3-3 0 15,4-1 0-15,0 1-2 0,4-4 0 16,-1 4-1-16,1 3 0 16,0-1-1-16,-1 1 1 15,1-3 0-15,-1 2 0 16,5 1 3-16,-1 3 1 15,0 3 4-15,0 3 0 16,0 0 1-16,-3 3 1 16,-1 4-1-16,1 2 0 15,-4 1-2-15,0 0 1 16,7-1-8 0,4 1 0-16,-1-4-8 15,4 0 1-15,1-5-6 16,2-4 0-16</inkml:trace>
  <inkml:trace contextRef="#ctx0" brushRef="#br0" timeOffset="141124.878">9137 15227 59 0,'-14'38'29'0,"7"18"-39"0,7-34 57 15,-4 16-47 1,4 9 1-16,-3 12-1 0,-1 4 0 16,1 3 0-16,3-7 0 15,0 4 0-15,3-3 0 16,1-10-1-16,-1-9 0 15,4-13-4-15,4-9 1 16,3-10-12-16,-10-9 1 16</inkml:trace>
  <inkml:trace contextRef="#ctx0" brushRef="#br0" timeOffset="141335.757">8985 15748 59 0,'25'6'29'0,"0"-9"-29"15,-11 0 47-15,0 3-47 16,4-4 0-16,3 1-3 16,0 3 1-16,7 0-4 15,-3 0 1-15,3 0-12 16,-3-3 1-16</inkml:trace>
  <inkml:trace contextRef="#ctx0" brushRef="#br0" timeOffset="141533.766">9412 15851 59 0,'0'16'29'0,"-10"-1"-36"0,10-11 48 15,-4 2-42-15,4-3 1 16,0 0-7-16,0-3 0 16,0-3 2-16,0-3 1 15,0-4-11-15,0-2 0 0</inkml:trace>
  <inkml:trace contextRef="#ctx0" brushRef="#br0" timeOffset="141739.055">9412 15632 36 0,'11'3'18'0,"10"0"-18"16,-14-3 27-16,0 0-27 15,0 0 0-15,0 0 0 16,4 0 0-16,-8 3-6 15,4 0 0-15,4-3-4 16,-4 0 1-16</inkml:trace>
  <inkml:trace contextRef="#ctx0" brushRef="#br0" timeOffset="142177.107">9617 15744 34 0,'7'7'17'0,"-7"-4"-17"0,0 0 28 16,-4 3-26-16,1 7 0 15,-1-4 5-15,1 7 1 16,-4-4-9-16,3 4 1 16,1-3 5-16,-1-1 0 0,4-2-2 15,0-1 1-15,0-3-4 16,0-6 1-16,0 0-3 15,7-6 0-15,0-7-2 16,4-5 1-16,-1-4-1 16,1 6 0-16,-4 4 0 15,0-4 1-15,0 3 1 16,-3 7 1-16,3 0 1 16,0 3 1-16,0-1 2 15,0 4 0-15,3 4 1 16,1 2 0-16,-11 6 0 15,4 1 1-15,-1 9-2 16,-3-6 1-16,-3 2-3 16,-1-2 0-16,4 0-5 15,0-1 0-15,0-2-4 0,7-7 1 16,4 1-8-16,-1-7 0 16</inkml:trace>
  <inkml:trace contextRef="#ctx0" brushRef="#br0" timeOffset="142450.091">9920 15801 54 0,'-3'16'27'0,"3"-7"-32"0,0-6 49 0,0 7-44 15,3-1 1-15,1 3 1 16,-1 1 0-16,4 0-3 15,0-1 1-15,4 1 1 16,-1-4 0-16,8-6 0 16,0 3 0-16,-1-9-2 15,1-3 1-15,0-3-3 16,-1-4 1-16,4-3-5 16,-3-6 0-16,0-3-9 15,-8 0 0-15</inkml:trace>
  <inkml:trace contextRef="#ctx0" brushRef="#br0" timeOffset="142763.584">10340 15738 43 0,'18'10'21'0,"-15"-10"-15"0,-3 0 31 15,0 0-37-15,-3-4 1 16,-1 1-1-16,-3 0 1 16,-4 3-1-16,-6 0 1 15,-1 0 0-15,4 3 0 16,-4 4-1 15,1 2 0-31,3 7-2 0,0 6 1 0,-1-4-3 0,8 4 1 0,4-3-4 16,6 0 1-16,4-6-1 15,4-4 0-15,3-6 1 16,4-6 0-16,-1-6-5 16,1-1 1-16</inkml:trace>
  <inkml:trace contextRef="#ctx0" brushRef="#br0" timeOffset="143004.257">10481 15763 48 0,'0'13'24'0,"4"15"-34"16,-4-22 47-16,0 1-37 16,0-4 0-16,3 0 0 0,1 0 0 15,3 0 0-15,3-3 0 16,4 0-1-16,0-3 1 15,8 0-3-15,2-7 0 16,1 1-9-16,-4-3 0 16</inkml:trace>
  <inkml:trace contextRef="#ctx0" brushRef="#br0" timeOffset="143303.995">10904 15647 47 0,'11'10'23'0,"-29"-10"-27"0,11 0 37 0,-3 0-33 15,-4-3 0-15,-1 3 1 16,1 0 0-16,0 6-1 16,4 3 0-16,-1 1 1 15,4 2 0-15,3-2 0 16,1 2 0-16,3 1 0 15,11 2 1-15,3 4 0 16,0-3 0-16,0 9-1 16,-4-6 1-16,-10 0-2 15,-7-1 1-15,-7 4-7 16,-7 0 1-16,-7-3-10 16,-11-6 0-16</inkml:trace>
  <inkml:trace contextRef="#ctx0" brushRef="#br0" timeOffset="144307.656">11695 15694 51 0,'7'13'25'0,"0"18"-18"0,-7-28 41 16,0 4-44-16,0 5 1 16,0 1-1-16,-4-1 0 15,1 7-6-15,-4-6 0 31,0 5 3-31,-4-5 0 16,4-4-4-16,0-2 1 0,3-4-2 16,1-10 1-16,6-2-1 15,4-3 1-15,4-1 1 16,3 7 0-16,0-1 1 16,4-2 0-16,-1 3 1 15,1 0 0-15,-4-1 0 16,0 1 0-16,-3 3 0 15,-1 0 0-15,-2 3 0 16,-1-3 0-16,-4 6 0 16,-3-3 1-16,4 3-1 15,-1 0 0-15,-3 0 0 16,0-3 0-16,4 3 0 16,-1 4 0-16,1-1 0 15,-1-3 0-15,1 0 0 16,-1 0 0-16,1 0 0 0,-4 0 0 15,0-3-1-15,0 0 1 16,0 0 0-16,0 0 0 16,7-9-1-16,4-3 1 15,-1-4 0-15,1 10 0 16,3-1 0-16,0 1 1 16,0 3-1-16,0 0 1 15,0 3 0-15,0 6 0 16,4 0 1-16,0 1 0 15,-4 2 1-15,3 4 0 0,-3-4-2 16,1 0 1-16,-1 4-1 16,-4-1 0-16,-3 1-3 15,0-4 0-15,0 4-9 16,1-1 1-16,-1-2-7 16,7-7 0-16</inkml:trace>
  <inkml:trace contextRef="#ctx0" brushRef="#br0" timeOffset="144849.415">12428 15726 60 0,'0'15'30'0,"-7"-15"-35"0,4 0 52 15,-8 0-47-15,1 0 0 16,-4 0 1-16,-4 3 1 16,0 1-2-16,1 5 1 15,-1 4 1-15,0 2 0 16,4 4-2-16,7-6 1 15,4 2-3-15,6-5 0 0,8-7-2 16,6 0 0-16,1-3-3 16,0-6 0-16,-1-4 0 15,-3-5 0-15,4-1 1 16,-4 0 1 46,7 1 1-62,-7-1 0 0,4 0 2 0,-4 1 1 0,0 5 3 0,-3 4 0 0,-4 6 3 0,0 6 0 0,-3 4 1 16,-4 2 1-16,0 7 0 16,0 0 0-16,0 6-2 15,0-6 0-15,7-1-3 16,0-2 0-16,3 0-3 16,4-1 1-16,0-8-5 15,8-4 1-15,2-3-8 0,5-10 0 16,2-8-5-1,1-11 0-15</inkml:trace>
  <inkml:trace contextRef="#ctx0" brushRef="#br0" timeOffset="145073.727">12852 15042 40 0,'7'50'20'0,"-4"29"-14"0,-3-61 34 15,0 20-37-15,-3 6 0 16,-1 3 1-16,1 0 1 0,-4 0-7 16,-4 3 1-16,-3 7 3 15,0-4 1-15,0-9-6 16,0 0 1-16,-4-10-9 16,4-9 0-16,3-9-5 15,4-13 1-15</inkml:trace>
  <inkml:trace contextRef="#ctx0" brushRef="#br0" timeOffset="145570.476">12531 15597 39 0,'7'9'19'0,"10"1"-11"0,-6-7 32 16,0 0-38-1,6 0 0-15,4-3 2 0,8-6 0 16,9-7-5-16,8-2 0 16,4-7 2-16,-5-6 1 15,-9-4-1-15,-8-5 0 16,-3 12-2-16,-4 6 1 16,-7 3 0-16,-3 10 0 15,-1 12 0-15,-3 16 0 16,0 3 0-16,-3 3 0 15,-1 7 0-15,-3-1 1 16,0-2-2-16,0-4 1 16,0-3 0-16,0-3 0 0,-3-3-1 15,-1-7 1-15,1 4-1 16,-1-3 0-16,4 2 1 16,4-5 0-16,-1-1-1 15,1-3 1-15,6-3-1 16,4 1 1-16,4-1 1 15,3 0 0-15,4 0 1 16,3 0 0-16,-3 10 1 16,0-4 0-16,-4 4 0 15,0 2 0-15,0 1-2 16,0-4 0-16,0-8-7 16,1-4 1-16,2-7-13 15,-6-5 1-15</inkml:trace>
  <inkml:trace contextRef="#ctx0" brushRef="#br0" timeOffset="146246.015">14616 15277 48 0,'0'3'24'0,"3"16"-17"0,-3-19 33 16,-3 6-38-16,-4 1 0 15,-4-1 1-15,-3 0 0 16,-4 1-4-16,-6 5 0 0,-5 7 3 16,1 6 1-16,0 6-2 15,0 10 1-15,-1 12 0 16,8 1 0-16,0 12-1 16,10-4 0-1,11 1 0-15,11 3 0 0,10-19-3 16,4-9 0-16,10-17-5 15,-3-14 1-15,-4-14-12 16,-3-8 0 0</inkml:trace>
  <inkml:trace contextRef="#ctx0" brushRef="#br0" timeOffset="146724.372">14799 15854 55 0,'7'28'27'0,"18"7"-27"0,-22-26 41 16,4 1-41-16,-3-1 0 16,-1-9-1-16,-3 0 0 15,4-12 2-15,-1-4 0 0,-3-12 0 16,0-1 0-16,0-8 0 16,-3-13 1-16,-1-4-1 15,4-2 1-15,-3-7-2 16,6 7 0-16,4-1-1 15,1 7 1-15,-1 3 0 16,7 6 0-16,3 10 0 16,8 9 0-16,0 10 1 15,-1 5 0-15,1 7 0 16,-4 3 0-16,-3 4-1 16,0-1 0 15,-4 3-4-31,-4 4 0 0,-6-1-7 0,-4 7 1 0,-7 3-7 15,-7 3 0-15</inkml:trace>
  <inkml:trace contextRef="#ctx0" brushRef="#br0" timeOffset="146937.739">14669 15751 57 0,'14'6'28'0,"3"19"-24"0,-6-22 52 15,3 7-53-15,4-7 0 16,10-3 0-16,4-3 1 16,35-10-9-1,-7 4 1-15,-15 6-4 16,-9-4 0-16,-12-2-12 16,-6-4 1-16</inkml:trace>
  <inkml:trace contextRef="#ctx0" brushRef="#br0" timeOffset="147266.545">15335 15418 42 0,'11'-9'21'0,"-15"9"-16"16,4 0 25-16,0 3-27 0,-7 3 1 16,-3 4 1-16,3-4 1 15,-11 16-7-15,-3 0 0 16,3 12 5-16,4 7 0 16,0 0-2-16,0 6 0 15,0 3-1-15,7-3 1 16,3-6-4-16,4-3 1 15,4-13-4-15,3-7 1 16,3-5-8-16,4-7 1 16,4-3-6-16,0-6 1 15</inkml:trace>
  <inkml:trace contextRef="#ctx0" brushRef="#br0" timeOffset="147490.271">15660 15669 58 0,'-7'25'29'0,"-29"4"-39"16,26-23 57-16,-8 0-46 16,-6 0 0-16,-1 7 1 15,0 3 0-15,0 6-4 16,1-1 0-16,3-5-4 15,-4-3 1-15,7-1-11 16,8-6 0-16</inkml:trace>
  <inkml:trace contextRef="#ctx0" brushRef="#br0" timeOffset="147734.535">15434 15679 60 0,'7'37'30'0,"7"-9"-36"0,-7-28 50 15,4 4-44-15,3-1 1 0,7 9-1 16,0-2 1-16,0 2-2 16,1 1 1-16,-1-4-2 15,-4 1 1-15,-2-4-8 16,-5 0 1-16,1-3-8 15,-8 0 0-15</inkml:trace>
  <inkml:trace contextRef="#ctx0" brushRef="#br0" timeOffset="148120.409">15695 15331 30 0,'4'9'15'0,"10"16"-6"0,-11-19 16 16,1 7-21-16,3 6 0 16,3 6 5-16,5 0 1 15,2 6-11-15,8 7 1 16,-4 3 6-16,-3-4 0 16,-11 4-2-16,-7 0 1 0,-4 6-5 15,-3-6 1-15,0-4-5 16,-3-2 1-16,2-4-6 15,1-6 0-15,4-3-7 16,6-9 0-16</inkml:trace>
  <inkml:trace contextRef="#ctx0" brushRef="#br0" timeOffset="148496.905">15956 15011 48 0,'11'47'24'0,"10"34"-20"0,-11-68 40 16,5 9-42-16,6 15 0 15,7 7 1-15,4 19 0 16,-1 6-4-16,-2 9 1 16,-12 7 2-16,-6 3 1 15,-8 9-2 32,-6-3 0-47,-15-3-4 0,-10-6 1 0,-7-19-8 0,-15-4 1 0,-10-12-8 0,-3-6 0 0</inkml:trace>
  <inkml:trace contextRef="#ctx0" brushRef="#br0" timeOffset="155912.097">3362 14659 25 0,'7'-3'12'0,"-7"-3"-3"0,0 6 13 16,0 0-20-16,0 0 1 0,0 0 2 16,0 0 1-16,0-6-7 15,0 6 0-15,0 0 3 16,0 0 1-16,0 0-1 16,0-3 0-16,0 0-2 15,-11 3 0-15,4 0-1 16,4-4 1-16,-8 1-1 15,4 3 0-15,0 0 0 16,4 3 0-16,-8 1-1 16,4-4 1-16,-4 6 0 15,8 3 1-15,-8 1 0 16,-3-1 0-16,4 4 0 16,-1-4 0-16,8 4 0 0,-5-1 1 15,8 1 0-15,8-1 0 16,-5 1 0-16,8-4 0 15,-1-3 1-15,4-2 0 16,-3-1-1-16,-1-3 1 16,1 0-1-16,0 0 0 15,6-3-1-15,-6-1 1 16,3 1-1-16,-3-6 0 16,3 3 0-16,-4-4 0 15,1 1 0-15,-1-1 0 16,-6 1-1-16,3-4 1 0,-7-2 0 15,4 5 0-15,3 4-1 16,-7-3 1-16,-7 2-1 16,3 1 0-16,-3 0-1 15,3 6 1-15,-6 0-1 16,-1 0 0-16,-6 0 0 16,6 0 0-16,0 0 0 15,1 3 1-15,-1 0-1 16,-3 0 1-16,0 3 0 15,3 1 0-15,-6 2 0 16,6-3 0-16,1 1 0 16,3-1 0-16,3 0 1 15,4 4 0-15,0-1 1 16,0 0 0-16,4 1 1 16,3-1 0-16,3 1 1 15,1-4 1-15,-1 0-1 0,1 1 0 16,7-1 0-16,-8-3 1 15,8 0-2-15,3-3 1 16,-3 0-2-16,-4-3 0 16,3-3 0-16,-6-1 0 15,0-5-1-15,-4-1 0 16,3-2 0-16,-10-7 0 16,-7 6 0-16,4 3 0 15,-4 1-2-15,-4-1 1 16,0 1-2-16,-6 2 1 15,3 1-2-15,0 6 1 0,3 0-1 16,0 3 1-16,1 0-1 16,-1 0 1-16,1 3 0 15,-1 0 1-15,0-3 0 16,1 0 0 0,-1 3 0-1,4 0 1-15,-3 7 0 16,10-1 0-16,-7 0 2 15,7 1 0-15,0-1 0 16,7 4 1-16,-7-1 0 16,10-2 1-16,-3-4 0 15,4 0 1-15,-1-3-2 16,1 1 0-16,0-4-1 16,-1-4 1-16,1 1-1 15,6-3 1-15,-6 0-2 0,0 0 1 16,6-4-1-16,-13 1 0 15,3-4 0-15,3 4 0 16,-10-1-1-16,4 4 1 16,-4 0-1-16,0 0 1 15,-4-1-1-15,4 1 0 16,-10 0-1-16,3 3 1 16,3 3-1-16,-13-4 1 15,6 4-1 16,0 4 0-31,4-4 1 0,-3 3 1 0,6 0-1 0,-3 3 0 0,-3 0 0 16,-1 4 1-16,0-1-1 16,4 1 1-16,4-1-1 15,-4 0 1-15,7-2 1 16,7-1 0-16,-4 0 1 16,4-3 0-16,4-3 0 15,0 0 1-15,-1 0-2 16,-3-3 1-16,4-3-1 15,-1 0 0-15,1-4-3 16,-7 1 1-16,3 3-3 16,0-1 1-16,3 1-5 15,-10 0 0-15,-10 3-2 16,10 0 0-16</inkml:trace>
  <inkml:trace contextRef="#ctx0" brushRef="#br0" timeOffset="159666.521">3154 16622 22 0,'14'-12'11'0,"-14"24"-7"15,0-12 12-15,0 0-16 16,0 0 1-16,0-6 0 0,0-3 1 16,0-1-2-16,0 1 0 15,0-4 2 1,0 7 1-16,0-3-1 16,-7 3 1-16,0-1 0 0,3 4 0 15,-6 0-1-15,3-3 1 16,3-1-2-16,-6 4 0 15,-1 3 0-15,4-3 0 16,0 0 0-16,3 6 0 16,-6 0-1-16,3 0 1 15,3 7 0-15,-6-4 0 0,3 4-1 16,3-1 0-16,-3 3 0 16,0 1 0-16,3 0 0 15,4-1 1-15,0 4-1 16,0-1 1-16,4 1 0 15,3-3 1-15,0-4 1 16,4 0 0-16,10-5 0 16,0-4 0-16,0-7 0 15,7-5 1-15,-10-1-2 16,3 1 1-16,0-4-2 16,-10 0 0-16,-1-6-1 15,1 0 1-15,-4 7-3 16,-7-4 1-16,-7 3-3 15,4 4 1-15,-5-1-2 16,-2 4 1-16,-1-1-1 16,-6 7 1-16,3 3 0 0,3 3 1 15,-7-3 1-15,8 7 1 16,-8-1-1-16,8 3 1 16,-1 4 0-16,4 3 0 15,3-7 0-15,-3 4 1 16,4-1 0-16,3 1 0 15,0-1 1-15,0-2 1 16,10-1 1-16,1 0 0 16,0 1 1-16,6-4 1 15,-3-3-1-15,4-3 1 16,-8-3-2-16,8 0 0 16,-7-10-1-16,-1-2 1 0,1 2-3 15,-1 1 1-15,-2-4-1 16,-8 0 0-16,0 4-1 15,-11-1 0-15,4 4-2 16,-4 2 1-16,1 1-2 16,-8 6 1-16,4 0-2 15,-4 3 1-15,-3 0 0 16,11 4 1-16,-1-1 1 16,-3 7 0-16,10-1 1 15,-3 1 1-15,4-1 1 16,3 1 1-16,0-1 0 15,0 1 1-15,0-4 0 16,3-3 1-16,4-2-2 16,4 2 1-16,-4-9-1 15,4 0 1-15,-1-7-2 0,4 4 1 16,4-7-2-16,-11 1 1 16,4-4-1-16,-1 1 1 15,-10-1-3-15,0 3 0 16,0 4-1-16,0-1 0 15,-10 4 0-15,2 0 1 16,5 3-1-16,-4 3 1 16,-4 0 1-16,1 6 1 15,3-3 0-15,-4 3 0 16,8 4 0-16,-4 2 1 0,3 1-1 16,-3 0 1-1,7-1 1-15,0 1 0 0,0-4 1 16,7-3 0-16,4-9 1 15,-8 0 0-15,15-6-1 16,-8-4 1-16,8 1-3 16,-4-4 0-16,4 0-10 15,-1 4 0-15,-6-4-6 16,3 3 1-16</inkml:trace>
  <inkml:trace contextRef="#ctx0" brushRef="#br0" timeOffset="160656.872">3591 17083 35 0,'0'0'17'0,"-3"7"-13"0,3-4 25 16,0-3-27-16,0 0 1 16,0 0 3-16,0 0 1 15,3-6-8-15,4-7 0 16,-3-3 6-16,10-6 0 0,-3-9-1 15,10-3 0-15,7-4-3 16,4-12 1-16,-1 0 0 16,-2-10 0-16,-1-3-2 15,4 4 0-15,-4-1 0 16,4 1 0-16,6 8-1 16,-9 14 1-16,2 2-1 15,-13 4 0-15,3 9 0 16,0 9 0-16,-10 7 1 15,0 0 0-15,-4 9 0 16,-4 6 0-16,-3 10-1 16,0 6 1-16,-3 0 0 15,-4 7 1-15,3 9-1 16,-10 2 1-16,0 11 1 16,-4 8 0-16,4 4 0 15,0-3 1-15,3 0-1 0,8-4 0 16,3-9-1-16,0-2 0 15,0-11-2-15,10-12 1 16,1-6-5-16,-4-6 0 16,4-7-11-16,-8-6 1 15,4-10-2-15,-7-5 0 16</inkml:trace>
  <inkml:trace contextRef="#ctx0" brushRef="#br0" timeOffset="160885.622">3785 16855 58 0,'14'6'29'0,"22"-6"-36"16,-26 0 60-16,1 0-53 15,3 0 1-15,11 0-1 16,-4 0 1-16,4 0-5 15,-1-3 1-15,-3-4-6 16,1 4 0-16,-5-3-8 16,-3-3 1-16</inkml:trace>
  <inkml:trace contextRef="#ctx0" brushRef="#br0" timeOffset="161423.337">4244 16977 54 0,'-11'34'27'0,"-3"1"-32"0,11-23 46 16,-4 7-41-16,3-3 1 15,-3-4-2-15,4 4 1 0,-5-10 0 16,5 1 0-16,3-7 0 16,0-4 0-16,0-5 0 15,0-3 0-15,3-4 0 16,5-6 0-16,-5-3-3 16,4-7 1-16,4-2-2 15,-8 3 0-15,4-1-1 16,0 1 1-16,4 3-1 15,0 3 1-15,-1 3 2 16,4 3 1-16,0 3 1 16,0 7 0-16,4-1 2 15,-4 7 1-15,0 3 0 16,0 3 0-16,4 4 1 16,0 2 1-16,-8 0-1 15,1 4 0-15,-1 0-1 0,-10-1 1 16,0-3-2-16,-7 1 1 15,4-1-2-15,-15-2 1 16,-3 2-2-16,-11 3 0 16,8 1-4-16,-1-4 0 15,4-2-8-15,7-1 0 16,3-6-4-16,8-3 0 16</inkml:trace>
  <inkml:trace contextRef="#ctx0" brushRef="#br0" timeOffset="161917.48">4526 16967 56 0,'-10'54'28'0,"-1"18"-39"16,11-56 55-16,-7 5-44 15,3-2 0-15,4-3 1 16,0-3 0-16,0-7-1 16,4-12 0-16,3-13 0 15,-3-10 1-15,10-2-1 0,-4-6 1 16,1-4-4-16,-1-3 0 15,1 0-2-15,7 0 0 16,-8 0-2-16,4 7 1 16,0 5 2-16,1 7 0 15,2 6 5-15,-3 4 0 16,4 5 4-16,10 7 1 16,0 9 2-16,-6 7 0 15,-1 3-1-15,-4 2 1 16,-6 4-3-16,-1-6 1 15,-10-3-4-15,-10 5 1 16,-8 4-4-16,1 0 1 16,-5 0-4-16,-2-3 0 0,-4-3-5 15,3-7 1-15,11-3-10 16,-4-3 0-16</inkml:trace>
  <inkml:trace contextRef="#ctx0" brushRef="#br0" timeOffset="162251.252">5084 16437 49 0,'7'26'24'0,"-14"21"-18"16,7-35 37-16,-4 4-41 0,4 6 0 16,-11 6 4-16,4 10 0 15,-3 6-7-15,-8-4 1 16,8 4 3-16,-1 0 1 16,0-3-2-16,4 0 1 15,4-13-5-15,-4-3 1 16,7-3-3-16,7-10 0 15,3-5-5-15,8-4 0 16,3-6-10-16,0-7 1 0</inkml:trace>
  <inkml:trace contextRef="#ctx0" brushRef="#br0" timeOffset="162462.893">5285 16889 62 0,'3'25'31'0,"-3"-9"-38"16,-3-10 54-16,-1 0-48 15,4 4 1-15,-7-4 0 16,7 3 1-16,0 1-3 16,-3 2 0-16,3-5-6 15,0-7 0-15,10-3-8 16,-6-10 0-16</inkml:trace>
  <inkml:trace contextRef="#ctx0" brushRef="#br0" timeOffset="162701.411">5313 16679 56 0,'-4'12'28'0,"8"-2"-36"0,3-10 48 16,-7 0-40-16,0 0 0 16,10 0 0-16,-6 0 1 0,7 0-1 15,3 0 1-15,0 3-5 16,7 0 1-16,4 0-7 16,-4 0 0-16,4 4-5 15,3-4 1-15</inkml:trace>
  <inkml:trace contextRef="#ctx0" brushRef="#br0" timeOffset="163000.909">5877 16808 46 0,'0'12'23'0,"0"-6"-21"16,-7-6 43-16,0 0-43 15,-3 3 1-15,6 1 2 0,-7-1 0 16,-10 3-6-16,0 0 1 16,-4 1 4-16,1-4 1 15,-1 3-3-15,0 6 1 16,8 1-3-16,-4 6 1 16,3 3-3-16,4 3 0 15,10 6-3-15,4-6 1 16,11-6-4-16,7-6 1 15,-1-4-4-15,4-6 1 16,0-6-6-16,-3-3 0 0</inkml:trace>
  <inkml:trace contextRef="#ctx0" brushRef="#br0" timeOffset="163689.355">5969 16895 40 0,'7'-3'20'0,"-18"22"-12"0,8-13 33 0,-1 1-39 15,-6 2 1-15,-1 3 1 16,-10 1 1-16,3 3-6 16,-3 3 0-16,7-4 4 15,4 1 0-15,-1 0-2 16,7-1 1-16,-6-5-1 16,10 2 0-16,-7-2-1 15,7-7 0-15,7 0-1 16,-4-6 1-16,8-4-2 15,0 1 1-15,-1-6-1 16,4 2 0-16,-3-5-2 0,10-1 1 16,-3-3-1-16,3 3 0 15,-7-6 0-15,11 7 0 16,-11-1 0-16,0 4 0 16,-4-1 1-16,1 7 1 15,0 3 2-15,-8 6 1 16,4 3 2-16,-7 3 1 15,0 1 0-15,-7 2 0 16,7 4 0-16,7-3 0 16,-7 2-2-16,11-2 1 15,-4-4-3-15,7-3 1 16,7-6-1-16,4-3 0 0,7-3 0 16,-4-10 0-16,4-12 0 15,-4 3 0-15,-4-9 0 16,5-17 0-16,-1-11-1 15,-10-14 1-15,-4-8-1 16,-7 9 1-16,-4 2 0 16,-3 8 0-16,-3 8-1 15,3 16 1-15,-4 13 1 16,1 16 0-16,-4 15 0 16,-4 9 0-16,-3 16 0 15,3 10 0-15,1 12 0 16,-1 0 0-16,4 4 0 15,0 2 1-15,4 1-1 16,3-4 1-16,-8 0-1 16,8-6 0-16,0 0-3 0,8-9 1 15,-8-10-6-15,3-9 1 16,4-6-9-16,-7-7 1 16,0-6-2-16,0-10 0 15</inkml:trace>
  <inkml:trace contextRef="#ctx0" brushRef="#br0" timeOffset="163918.403">6071 16782 63 0,'4'10'31'0,"17"-13"-36"16,-7 0 67-16,7-1-61 15,15 1 0-15,6-3 0 16,0-3 1-16,4 2-5 16,3 1 1-16,-10 3-5 15,-7 0 1-15,-4 0-14 16,-14 3 1-16</inkml:trace>
  <inkml:trace contextRef="#ctx0" brushRef="#br0" timeOffset="164158.282">6548 16911 51 0,'0'28'25'0,"-4"-9"-23"0,4-13 34 16,0 4-36-16,0-4 0 15,-3 7-1-15,-1-4 0 16,0-6 0-16,1 0 0 16,-1-3-6-16,8-3 1 15,3-3-8-15,0-7 0 16</inkml:trace>
  <inkml:trace contextRef="#ctx0" brushRef="#br0" timeOffset="164335.486">6565 16754 39 0,'18'28'19'0,"-4"-6"-14"15,-7-18 29-15,-3-1-35 16,3 0 1-16,3-3-5 16,1 0 1-16,3 0-3 15,0 3 0-15,0-3-5 16,0 3 0-16</inkml:trace>
  <inkml:trace contextRef="#ctx0" brushRef="#br0" timeOffset="164620.464">6897 16886 40 0,'7'12'20'0,"3"-12"-21"0,-10 0 38 15,0 0-34-15,0 0 0 16,0 0 0-16,-3-6 0 15,-4 6-4-15,-4-3 0 16,-6 3 3-16,3 0 0 16,-4 6-1-16,0 7 1 15,1 3-2-15,3-1 1 16,3 7-2-16,4-3 0 0,3 3-1 16,8-3 0-16,6-7-1 15,5 1 1 1,2-10-2-16,1-3 1 15,-1-13-10 1,-6 1 1-16</inkml:trace>
  <inkml:trace contextRef="#ctx0" brushRef="#br0" timeOffset="164952.655">6967 16996 52 0,'4'28'26'0,"-1"-16"-27"16,-3-8 42-16,0 2-41 16,0 0 1-16,0-3-1 0,4 0 1 15,3-9-3-15,4-3 1 16,-1-10 0-16,8-3 0 16,-8-3 0-16,12 0 0 15,-5 6 0-15,1 6 0 16,3 1 1-16,-7 2 1 15,7 14-1-15,-3 5 1 16,0 4 0-16,-4 2 1 16,0 1-1-16,-4 0 0 15,1 9-1-15,0-3 1 16,-11 0-4-16,3-4 1 0,1-2-6 16,-1-3 0-16,4-10-7 15,4-6 1-15</inkml:trace>
  <inkml:trace contextRef="#ctx0" brushRef="#br0" timeOffset="165312.628">7549 16829 39 0,'8'4'19'0,"-26"-11"-16"15,11 4 29-15,-4 0-31 16,1 0 0-16,-1 3 2 16,0 3 1-16,-3 0-6 15,0 7 0-15,-3-1 2 16,3-3 0-16,-1 4 0 0,5-1 0 16,6 4 0-16,4 2 1 15,11 7 2-15,-4-3 1 16,4 3 1-16,3 6 0 15,3-6-1-15,-3 0 1 16,0-3-2-16,-3 0 1 16,-7 3-3-16,-11 0 1 15,-1 0-3-15,-9 0 0 16,-25-4-6-16,-11-2 1 16,-7-7-11-16,3-12 0 15</inkml:trace>
  <inkml:trace contextRef="#ctx0" brushRef="#br0" timeOffset="170912.416">8132 16804 21 0,'-4'4'10'0,"4"-4"0"0,0 0 11 0,0 0-16 16,0 0 1-16,0 0 5 15,0 0 1-15,0 0-14 16,0 0 0-16,0 0 9 16,0 3 1-16,0 0-3 15,0 0 0-15,4 0-3 16,3-3 1-16,0 0-1 16,7 0 0-16,3 0-1 15,5 0 1-15,-5-3-1 16,15-3 0-16,0-1 0 15,3 1 0-15,0 0-1 16,1 0 0-16,-1-1-2 16,-10 1 1-16,-4 3-6 15,-7 3 1-15,-7 3-10 16,-11 0 0-16</inkml:trace>
  <inkml:trace contextRef="#ctx0" brushRef="#br0" timeOffset="172818.236">8939 17300 37 0,'4'12'18'0,"-1"-8"-12"0,-3-4 21 0,8-7-25 15,-1-5 0-15,7-10 5 16,-4-6 1-16,-3-13-9 16,4-9 1-16,-4-4 4 15,0 1 1-15,0-10-2 16,-3-9 0-16,3 9-3 16,-7-2 1-16,0 5-2 15,0 0 1-15,7 7-1 16,0 6 0-16,0 3-1 15,3 10 1 1,1 5 0-16,7 7 1 0,-1 7 0 16,15 9 0-16,-7 12 0 15,3-3 1-15,0 3-3 16,-3 0 0-16,-8 4-12 16,-2-1 0-16,-15 7-1 15,0 3 1-15</inkml:trace>
  <inkml:trace contextRef="#ctx0" brushRef="#br0" timeOffset="173045.818">8823 16936 63 0,'18'31'31'0,"27"-24"-36"0,-27-7 66 15,10 3-60-15,1 0 1 0,2-6-1 16,-2 0 0 0,-1 0-5-16,-4-1 0 0,1-2-5 15,-4 0 1-15,-3 0-12 16,-4 2 1-16</inkml:trace>
  <inkml:trace contextRef="#ctx0" brushRef="#br0" timeOffset="173492.182">9564 17049 42 0,'3'0'21'0,"-3"0"-11"0,0 0 26 16,0 0-33-16,-3 0 0 16,-4 0 1-16,-4 0 0 15,-3 0-6-15,-4 0 1 16,1 0 3-16,3 0 1 15,-7 6-3-15,-1 4 1 16,1 5-2-16,-4 1 1 0,8 6-2 16,-1 3 1-16,8 0-1 15,6 0 1-15,8-3 0 16,6-3 0-16,8-3 1 16,7-7 0-16,6-6 0 15,-2-6 1-15,-5-3-1 16,1-4 1-16,-4-2-6 15,-7-4 0-15,0-3-10 16,-7 1 0-16</inkml:trace>
  <inkml:trace contextRef="#ctx0" brushRef="#br0" timeOffset="173991.693">9814 17247 55 0,'7'21'27'0,"-7"-11"-30"0,0-4 45 0,0-6-42 15,0-6 0-15,4 0 1 16,-1-7 0-16,1-3-1 15,3-2 0-15,-3-11 1 16,-1 1 1-16,1 0 0 16,3 0 0-16,0 6-1 15,0 3 0-15,3 3 1 16,1 7 1-16,3 3-2 16,7-1 0-16,0 4-1 15,4 0 1-15,0 0-4 16,-4-3 1-16,0 2-8 15,-3 1 1-15,-1 0-9 16,-6 3 1-16</inkml:trace>
  <inkml:trace contextRef="#ctx0" brushRef="#br0" timeOffset="174424.936">10114 17231 53 0,'7'12'26'0,"4"-8"-23"0,-4-4 42 0,3 0-44 16,5-4 1-16,-5-2 2 16,4 3 1-16,0-6-6 15,4 2 0-15,0-2 2 16,-1-7 1-16,-3 1-2 15,-3-4 1-15,-4 0-3 16,0 0 1-16,-7 3-2 16,0-2 0-16,-3 5 0 15,-5 4 1-15,-2 6-1 16,-1 12 1-16,4 3 0 16,-3 4 1-16,-1 6 2 15,4 0 0-15,0 3 1 16,0 3 0-16,3 4 0 15,4 2 1-15,0-2 0 16,7-4 0-16,1-9-2 0,2-4 0 16,4-2-4-16,4-4 0 15,3-3-10-15,4-2 0 16,3-11-5-16,4-2 0 16</inkml:trace>
  <inkml:trace contextRef="#ctx0" brushRef="#br0" timeOffset="174728.616">10788 17118 53 0,'3'3'26'0,"-6"-3"-31"15,3-3 49-15,-4 0-41 16,1 3 0-16,-1 0 4 15,-3 6 0-15,-3 7-8 16,-1-1 1-16,-3 4 4 16,0 6 1-16,-4 3-2 15,1 6 1-15,3 1-2 16,3-1 0-16,4-6-2 16,3-6 0-16,8 3-4 15,6-7 1-15,5 1-6 16,2-6 1-16,-3-4-12 15,4-3 0-15</inkml:trace>
  <inkml:trace contextRef="#ctx0" brushRef="#br0" timeOffset="175160.431">11116 17256 49 0,'-3'6'24'0,"-15"4"-24"0,11-10 34 16,-4 0-33-16,1 0 1 0,-4 3 2 16,-1 6 1-16,1 1-5 15,-3 2 0-15,-1 4 4 16,4-1 0-16,3 1-1 16,4-3 0-16,4 2-2 15,6-2 1-15,8-1-2 16,-1-2 1-16,5-4-2 15,-5-6 1-15,4-3-1 16,0 6 1-16,0-6-2 16,4-3 1-16,0-4-2 15,3-5 1-15,0-1 0 16,-3 0 0-16,-1 1 0 16,1 2 1-16,-4 7 1 15,-3 3 0-15,-1 6 1 16,-6 6 0-16,-4 4 0 15,0 2 1-15,-4-2-2 16,1-4 1-16,3 1-6 16,0-1 1-16,3-3-7 0,4-2 0 15,4-1-6-15,0-6 1 16</inkml:trace>
  <inkml:trace contextRef="#ctx0" brushRef="#br0" timeOffset="175523.625">11539 17184 52 0,'-17'22'26'0,"-15"-22"-35"0,21-3 50 0,-3 3-41 16,-3 0 0-16,-1 0 0 15,-3 3 0-15,10 0 0 16,1 0 0-16,3 0-1 15,7 0 1-15,7 4 0 16,7 2 0-16,7 0 1 16,7 4 1-16,0-1 0 15,1 7 1-15,-8-6-1 16,-4 3 1-16,-2-1-1 16,-8 1 0-1,-29 6-1 1,-2 0 0-16,-4-3-3 15,-4-10 0-15,4 0-3 16,3-2 0-16,11-4-9 16,7-9 0-16,7-4-2 0,10-6 1 15</inkml:trace>
  <inkml:trace contextRef="#ctx0" brushRef="#br0" timeOffset="175821.331">11790 16406 20 0,'-4'25'10'0,"-3"10"-1"0,4-23 12 0,-1 4-14 15,-3 12 0-15,4 0 6 16,-4 13 0-16,0 12-16 15,-1 7 1-15,1 9 10 16,7 13 0-16,0-4-4 16,0-6 0-16,0-6-3 15,0-10 0-15,0-9-5 16,-3-6 1-16,3-13-7 16,-4-6 0-16,1-9-5 15,-1-7 1-15</inkml:trace>
  <inkml:trace contextRef="#ctx0" brushRef="#br0" timeOffset="176078.139">11680 17134 60 0,'18'9'30'0,"14"0"-31"0,-18-9 59 16,4 0-58-16,6 4 0 16,1-4 0-16,7 0 1 15,3-4-4-15,4 4 1 16,-4-3-4-16,-3-3 0 0,-4 0-11 16,-3-1 1-16,-4-2-2 15,0 3 0-15</inkml:trace>
  <inkml:trace contextRef="#ctx0" brushRef="#br0" timeOffset="176258.788">12132 17316 62 0,'-3'37'31'0,"-1"-2"-48"16,4-29 64-16,0-3-52 15,0 3 1-15,4-3-16 16,-4-3 1-16,3-6 15 16,1-10 1-16</inkml:trace>
  <inkml:trace contextRef="#ctx0" brushRef="#br0" timeOffset="176842.364">12181 16986 42 0,'4'-6'21'0,"7"15"-25"0,-4-12 34 16,0 3-29-16,0 0 0 0,0 0 0 16,3 0 0-16,1 3-2 15,0 1 1-15,-1 5 0 16,1 3 0-16,-1 7-2 15,1 0 0-15,-1 6-2 16,1 3 1-16,-4-3-1 16,0 1 1-16,-3-1 1 15,-1 0 0-15,1-3 1 16,-1-3 1-16,1-1 2 16,-1 1 0-16,1-6 0 15,-1-4 0-15,4-3 0 16,0-2 0-16,-3-4-1 15,3 0 1-15,0-4-2 16,0 1 1-16,0-3-1 16,4 0 0-16,-1-1 0 15,-3 1 0-15,8-3 1 16,-5 2 0-16,4 1 1 0,0 0 1 16,0-3 0-16,1 2 1 15,2 1 1-15,-3 0 1 16,0 3-1-16,1 3 0 15,-1 0-2 17,-4 3 1-32,1 6-1 0,-4 1 0 0,0 2-4 0,0 1 1 15,-3 2-2-15,-1-2 0 16,1-1-2-16,3 1 1 0,3-4-2 16,4 1 0-16,4-4-2 15,3-6 0-15,7-3-7 16,1-3 0-16</inkml:trace>
  <inkml:trace contextRef="#ctx0" brushRef="#br0" timeOffset="177308.707">12989 17174 25 0,'0'4'12'0,"7"-8"-1"16,-7 4 10-16,0 7-19 15,0-1 0-15,-3-3 2 16,3 3 0-16,-4 1-5 15,1-1 0-15,-4 3 3 16,0 1 1-16,0 2-3 16,-4 4 0-16,4 3-1 15,0 6 0-15,3 0 0 0,4-6 0 16,7 12 0-16,0 4 1 16,1 5 1-16,2 4 1 15,1-3 0-15,-1 0 1 16,-3 3-1-16,-7-4 1 15,0 1-2-15,-3 0 1 16,-8 0-2-16,-3-7 1 16,-7-6-1-16,-4-9 0 15,-6-3-1-15,2-13 1 16,5-12-2-16,-1-7 1 16,4-3-1-16,7-9 1 15,3-7-1-15,8-2 1 16,10 2 1-16,3 4 1 15,11 6 1-15,8 6 1 0,2 0 1 16,1 4 0-16,3 2 0 16,-6 1 0-16,-1 2-5 15,-7 1 1-15,-7-1-12 16,-7 4 1-16,-10 0-3 16,-1 3 0-16</inkml:trace>
  <inkml:trace contextRef="#ctx0" brushRef="#br0" timeOffset="181254.619">14051 16497 44 0,'0'3'22'0,"-14"29"-18"15,11-26 23-15,-5 6-27 16,-6 7 0-16,-7 6 2 16,-7 10 0-16,-4 15-2 15,-3 6 1-15,0 17 2 16,-1 17 0-16,5 17 1 16,2-3 1-16,8-4-2 15,11-9 1-15,10-10-3 16,7-15 0-16,7-9-5 15,7-10 0-15,7-13-13 16,0-9 1-16,-3-15 0 16,-4-7 0-16</inkml:trace>
  <inkml:trace contextRef="#ctx0" brushRef="#br0" timeOffset="182758.85">14291 16604 49 0,'0'12'24'0,"7"10"-29"16,-7-19 50-16,0 7-45 15,0 5 0-15,-3 10 1 16,-4 4 1-16,-4-1-2 16,-3 3 1-16,3 1 0 15,1-4 1-15,-1 0-2 16,4-6 0-16,0-6-5 15,3-4 1-15,8-5-11 16,-1-4 1-16,-3-3-1 16,8-10 0-16</inkml:trace>
  <inkml:trace contextRef="#ctx0" brushRef="#br0" timeOffset="183101.107">14280 16607 37 0,'11'-13'18'0,"0"1"-20"0,-4 5 35 16,0 4-33-16,3 0 0 0,-3-3 2 15,4 0 0-15,0-1-1 16,3 7 1-16,0 0 3 15,0 7 0-15,4-4 0 16,3 9 1-16,-7 4 0 16,0-3 0-16,-7 2-3 15,-4 4 1-15,-6 0-3 16,-4 3 1-16,-4 0-3 16,-6-3 1-16,-8-7-4 15,4-2 0-15,3-4-10 16,1-3 1-16,-1 0-4 15,7 0 1-15</inkml:trace>
  <inkml:trace contextRef="#ctx0" brushRef="#br0" timeOffset="183493.953">14623 16798 41 0,'0'19'20'0,"-4"-13"-25"0,4-6 34 0,0-6-28 16,0-3 1-16,0-7 2 15,0-3 1-15,0 0-6 16,0 0 1-16,0 1 2 16,4 2 1-16,-1 3-1 15,1 1 0-15,3-1 0 16,3 1 1-16,4 2 0 16,4 4 1-16,0 0-1 15,6 3 0-15,-2-1-2 16,-1 4 1-16,-4 0-8 15,-2 4 0 1</inkml:trace>
  <inkml:trace contextRef="#ctx0" brushRef="#br0" timeOffset="183944.015">14852 16836 63 0,'11'6'31'0,"10"-12"-28"0,-11-1 37 16,1 1-40-16,3-3 0 15,4-4 0-15,-4 1 0 16,-4-1 0-16,1-3 0 0,-1 1-1 15,-2-1 1-15,-5 0-2 16,1 4 0-16,-4-1-1 16,-4 1 0-16,-3 6 0 15,0 6 0-15,-4 3 0 16,1 0 1-16,-1 3 1 16,1 3 0-16,-1-2 1 15,-3 2 0-15,3 4 1 16,4-1 0-16,0 1-1 15,0 2 1-15,0 1 1 16,4 0 0-16,3 0-1 16,3-4 1-16,4-3-2 15,7-2 1-15,4-4-4 16,7 3 0-16,3-3-7 16,0-3 1-16,-3-6-7 0,-8-7 1 15</inkml:trace>
  <inkml:trace contextRef="#ctx0" brushRef="#br0" timeOffset="184467.345">15335 16459 48 0,'4'4'24'0,"3"11"-21"0,-7-12 42 0,0 4-44 16,0-1 1-16,-4 6 1 15,4 7 0-15,0 0-4 16,0 3 1-16,0 3 3 16,-3 3 1-16,-1 7-2 15,1 2 0-15,-1-5 0 16,1-4 0-16,-1-6-2 15,1 0 0-15,-1-6-2 16,1-7 1-16,-1 0-1 16,1-2 0-16,-1-4-1 15,-3-3 0-15,-4-3-2 16,1-7 0-16,-4 1-2 16,0 0 1-16,3-1 0 15,0 4 0-15,4 3 1 16,0 6 1-16,0 3 5 0,4 7 0 15,-1-4 3 1,1 4 1-16,-1 2 1 0,4 4 0 16,0-3 0-16,0-1 0 15,4-2-3-15,3 0 1 16,0-1-3-16,3-3 1 16,4-2-3-16,4-1 0 15,3-6-5-15,0 0 0 16,8-6-10-16,-1-7 0 15</inkml:trace>
  <inkml:trace contextRef="#ctx0" brushRef="#br0" timeOffset="184698.023">15600 16880 57 0,'0'12'28'0,"0"-15"-28"16,0 3 45-16,0 3-46 15,0 0 1-15,0 0-3 16,0 1 0-16,0-4-3 16,0 0 1-16,3-7-11 15,-3-2 1-15</inkml:trace>
  <inkml:trace contextRef="#ctx0" brushRef="#br0" timeOffset="184873.019">15589 16720 43 0,'14'12'21'0,"0"1"-13"0,-6-10 29 15,-1 0-38-15,3-3 0 16,1 0-5-16,-1 0 1 15,1 0-5-15,0 0 0 0,-4 0-4 16,7 0 1-16</inkml:trace>
  <inkml:trace contextRef="#ctx0" brushRef="#br0" timeOffset="185129.992">15960 16770 48 0,'7'6'24'0,"-7"-3"-29"15,0-3 49-15,0 0-45 16,-4 0 1-16,-6 3-1 16,-4 1 1-16,-8 2 0 15,5 3 1-15,-1 4-1 16,0-1 0-16,1-2 1 16,3 5 1-16,7 4 0 15,0 3 0-15,10-3 0 16,4-3 0-16,4-4-4 0,6-2 0 15,5-4-5-15,-1-6 1 16,0-6-10-16,4-10 1 16</inkml:trace>
  <inkml:trace contextRef="#ctx0" brushRef="#br0" timeOffset="185417.435">16189 16397 47 0,'-4'40'23'0,"-6"1"-24"16,6-31 38-16,1 2-37 16,-4 4 1-16,0 3 1 15,-4 3 0-15,1 0-2 16,2 9 1-16,-2 10 1 15,-1 9 1-15,1-12-1 16,3-1 0-16,0-2-5 16,0-10 0-16,3-6-5 15,1-7 0-15,-1-6-8 16,0-6 1-16</inkml:trace>
  <inkml:trace contextRef="#ctx0" brushRef="#br0" timeOffset="185613.717">15970 16723 58 0,'4'12'29'0,"10"-18"-31"0,-7 3 55 16,7-3-50-16,7-4 1 16,11 1 0-16,7-1 1 15,0-2-10-15,-4 3 1 16,0 2-3-16,-7-5 1 15,-10 2-13-15,-7 4 0 16</inkml:trace>
  <inkml:trace contextRef="#ctx0" brushRef="#br0" timeOffset="186211.178">14376 17695 38 0,'-4'0'19'0,"4"-13"-13"0,0 13 21 15,0-12-24-15,4-7 1 0,-4-6 2 16,0-10 0-16,-4-5-8 16,4 2 0-16,0-3 5 15,0-3 0-15,4 4-3 16,3 2 0-16,3 4 0 15,4-4 0-15,4 7 1 16,0 2 0-16,6 7 1 16,-2 7 1-16,-1 5 0 15,0 7 1-15,-3 6-1 16,-1 4 0-16,-3 2-5 16,-3 0 1-16,-4 1-9 15,0 2 0-15,-7 1-7 16,-4-1 1-16</inkml:trace>
  <inkml:trace contextRef="#ctx0" brushRef="#br0" timeOffset="186452.027">14192 17588 59 0,'21'7'29'0,"1"-4"-34"0,-8-6 53 16,0-1-46-16,3-2 0 0,5-3 1 15,6 3 0 1,0 2-6-16,0-2 0 0,1 3-4 16,-1-3 0-16,-7 3-11 15,-3-4 1-15</inkml:trace>
  <inkml:trace contextRef="#ctx0" brushRef="#br0" timeOffset="186691.484">14577 17535 47 0,'10'22'23'0,"-13"-16"-14"15,-1-6 33-15,1 7-40 16,-1 8 0-16,1-2 2 15,-1 2 0-15,1 1-4 16,3 0 0-16,3-1 3 0,8-2 0 16,-1-7-1-16,4-3 0 15,4-3-3-15,0-3 1 16,-1-6-4-16,5-1 0 16,-1-2-14-16,0-10 1 15</inkml:trace>
  <inkml:trace contextRef="#ctx0" brushRef="#br0" timeOffset="186964.659">14940 17199 63 0,'-7'19'31'0,"-11"19"-28"16,15-26 47-16,-1 10-50 16,1 4 1-16,-4 8 0 15,3 7 0-15,-3 6-2 16,0 0 1-16,4-3-4 16,-1-7 0-16,1-5-6 15,-1-17 0-15,4-5-9 16,4-13 1-16</inkml:trace>
  <inkml:trace contextRef="#ctx0" brushRef="#br0" timeOffset="187156.298">14813 17472 65 0,'11'22'32'0,"24"-15"-41"0,-24-7 58 15,3 0-49-15,7 0 0 16,11 0-5-16,-4-4 0 16,0 1-7-16,-3-3 0 15,-8 0-5-15,-6 3 0 0</inkml:trace>
  <inkml:trace contextRef="#ctx0" brushRef="#br0" timeOffset="187457.852">15102 17557 63 0,'0'16'31'0,"0"-1"-36"15,0-8 62-15,4 5-56 16,-1 4 0-16,1-1 1 15,3 1 0-15,0-3-3 16,0 2 0-16,0-5 2 16,0-4 0-16,0-3-1 15,0-3 0-15,8-6-2 0,-1-7 0 16,3 1-3-16,1-4 0 16,-4-3-13-16,4-3 0 15,-4 0-1-15,0-6 1 16</inkml:trace>
  <inkml:trace contextRef="#ctx0" brushRef="#br0" timeOffset="187831.651">15420 17638 60 0,'0'13'30'0,"0"-7"-41"16,0-6 61-16,0 0-50 15,0 0 1-15,0 0 1 16,0 0 0-16,7-6-3 15,-3-3 1-15,3-7 1 16,0 0 0-16,0 1 0 16,3-7 0-16,1 3-1 31,-1-3 0-31,5 3-1 0,2 0 0 0,4 7-3 0,1 5 1 16,2 1-7-16,-3 3 1 15,-3 3-8-15,-7-6 0 16</inkml:trace>
  <inkml:trace contextRef="#ctx0" brushRef="#br0" timeOffset="188403.136">15692 17601 49 0,'0'16'24'0,"3"-10"-17"16,1-6 41-16,-1 3-43 15,1 0 0-15,-1 0 2 16,4 0 0-16,0 0-9 0,7-3 1 16,4-3 5-16,3-3 1 15,0 3-3-15,1-3 0 16,-1-7-2-16,-4 1 0 15,-3-7-5-15,-3 3 1 16,-7-3-4-16,-4 0 0 16,-11 4-3-16,0 5 1 15,-3 7-1-15,0 6 1 16,-3 4 3-16,2 2 1 16,1 4 5-16,4 2 1 15,3 1 3-15,0 9 1 16,7-6 0-16,0 6 1 0,3 3-1 15,4-3 0-15,4-6-4 16,3-3 1-16,4-4-6 16,6-5 0-16,4-4-9 15,4-6 1-15</inkml:trace>
  <inkml:trace contextRef="#ctx0" brushRef="#br0" timeOffset="188972.297">16485 16315 44 0,'-7'6'22'0,"4"-6"-16"16,3-3 35-16,0 3-37 15,0 10 0-15,0 5 5 16,0 10 1-16,7 19-11 15,3 7 0-15,4 24 7 16,1 9 1-16,-1 33-3 16,0 14 1-16,-4 7-4 15,-6 6 1-15,-8-2-2 16,-6-20 1-16,-11-6-2 16,-15-16 0-16,-2-15-3 0,-5-10 0 15,1-12-7-15,-4-16 1 16,-3-19-10-16,10-18 1 15</inkml:trace>
  <inkml:trace contextRef="#ctx0" brushRef="#br0" timeOffset="194241.744">8100 18250 29 0,'-4'9'14'0,"1"-15"0"0,3 6 14 0,0-3-22 16,-4 3 1-16,4 3 2 16,0-3 1-16,0 3-12 15,0-3 0-15,4 0 8 16,3 0 1-16,7 0-3 16,4 0 0-16,6 3-2 15,8-3 1-15,-4 4-5 16,7-1 0-16,1-6-11 15,-1 3 1-15,-7-7-6 16,-7-2 0-16</inkml:trace>
  <inkml:trace contextRef="#ctx0" brushRef="#br0" timeOffset="196418.303">8784 18410 44 0,'0'9'22'0,"7"1"-20"15,-3-7 36-15,-1 0-37 16,-3 0 1-16,7 0 2 15,-3-3 0 1,10 0-4 0,7-3 0-16,0 0 2 15,0-3 0-15,4-4-1 16,-4-2 1-16,1-1-2 16,-1-2 0-16,0-1-1 15,0-3 1-15,-3-6-1 16,-8 3 0-16,-3 3-1 15,-3 4 0-15,-4-4-2 0,-4 6 1 16,1 4-2-16,-1-1 0 16,-6 10 0-16,-1 3 0 15,-3 4 1-15,0 2 0 16,-4 10 3-16,1-3 1 16,2 2 3-16,1 4 0 15,0 7 2-15,0 2 0 16,4 0 1-16,2-2 0 15,5-7-1-15,3-7 0 16,3 4-3-16,5-6 1 16,2-1-4-16,11-2 1 0,-7-7-7 15,8 0 0-15,2-3-9 16,-3-10 1-16</inkml:trace>
  <inkml:trace contextRef="#ctx0" brushRef="#br0" timeOffset="196854.905">9186 18504 38 0,'-10'16'19'0,"-4"-10"-13"16,14-3 25-16,-4-3-30 0,4 0 0 15,-3 0 2-15,3 0 1 16,0 0-5-16,7-3 1 16,0-3 2-16,3-7 0 15,4 1-2-15,1-7 1 16,2-3-3-16,4 3 1 16,0-3-2-16,-3 3 1 15,0 4-1-15,-1-4 1 16,1 0 0-16,0 6 1 15,-1 7 3-15,-6 3 1 16,-1 3 1-16,1 3 1 16,0 7 1-16,-8 2 1 0,-3 4-1 15,0 6 1 17,0 6-3-32,-3-3 1 0,-1-6-3 0,4-4 1 0,0 4-4 15,7-9 0-15,4-1-6 16,3-3 1-16,4-6-12 15,3-6 0-15</inkml:trace>
  <inkml:trace contextRef="#ctx0" brushRef="#br0" timeOffset="197349.554">9973 17936 60 0,'0'22'30'0,"0"-15"-30"0,0-1 47 16,0 6-45-16,0 7 1 15,-3 9 1-15,-1 7 1 16,0 9-6-16,-3 3 1 15,4 3 2-15,-4-3 1 16,3-3-1-16,1-6 0 16,-1-7-2-16,1-6 1 15,3-6-2-15,-4-7 0 0,4-5 0 16,-3-7 0-16,-1-7-2 16,1-5 0-16,-12-7-1 15,-2 0 0-15,-4-3-2 16,0 4 1-16,-1 2 0 15,1 13 0-15,0 6 2 16,0 6 0-16,7 10 2 16,0 6 0-16,10 3 4 15,4 1 0-15,7-4 1 16,7 0 0-16,11-10 0 16,7-5 0-16,3-4-4 15,4 0 0-15,3-9-14 16,-10-9 0-16,-4-7-4 15,-7 0 0-15</inkml:trace>
  <inkml:trace contextRef="#ctx0" brushRef="#br0" timeOffset="197878.331">10806 17795 54 0,'7'3'27'0,"0"13"-29"15,-4-6 51-15,1 5-48 0,-4 7 1 16,3 6 2 0,-3 4 0-16,-3 12-5 0,-1 9 1 15,-3 10 3-15,0-1 0 16,0 7-4-16,4-9 0 15,-1-10-7-15,0-9 0 16,1-13-11-16,3-12 1 16</inkml:trace>
  <inkml:trace contextRef="#ctx0" brushRef="#br0" timeOffset="198236.956">10851 18241 52 0,'11'3'26'0,"0"6"-24"16,-4-9 39-16,3 0-39 16,1 0 0-16,3 0 2 15,4 0 1-15,-1 6-5 16,1 7 1-16,7-4 4 15,-1 4 0-15,-3-1-1 16,1 1 1-16,-5 3-2 0,-3-1 1 16,-7 4-3-16,0 0 1 15,-10 0-2-15,-4 3 1 16,-7 0-2-16,-4-7 1 16,-7 7-4-16,-6-9 0 15,-8-4-3-15,4 1 1 16,3-7-8-16,7 0 1 15,4 0-7-15,7-3 1 16</inkml:trace>
  <inkml:trace contextRef="#ctx0" brushRef="#br0" timeOffset="198656.487">11187 18498 59 0,'10'9'29'0,"8"-12"-33"16,-11 0 52-16,3 0-47 15,5-4 1-15,-1 1 1 16,0-3 0-16,-4-4-4 16,4 4 0-16,1-4 2 15,-5-2 0-15,1-1-1 16,-1 0 0-16,-3 1-1 15,-7 2 0-15,0 0-1 16,-3 1 0-16,-1 3-1 16,1-1 0-16,-8 10 0 0,1 0 0 15,-4 3-1-15,-1 4 0 16,1 5 1-16,0 1 1 16,4 2 3-16,3 7 0 15,3 0 1-15,1 0 1 16,3-3 0-16,7 0 1 15,0-4-1-15,0 1 1 16,3-3-4-16,1-1 0 16,-4 1-9-16,3-7 1 15,5-9-9-15,2 0 0 16</inkml:trace>
  <inkml:trace contextRef="#ctx0" brushRef="#br0" timeOffset="199090.486">11585 18012 60 0,'4'40'30'0,"-4"-14"-36"16,0-20 53-16,0 3-44 15,-4 4 0-15,1 9 3 16,-4 15 0-16,0 1-8 16,0 3 1-16,-4-1 4 15,0 1 0-15,1-3-2 16,-1-7 0-16,4-6-2 0,4-6 0 16,-1-3-3-16,8-7 1 15,3-6-1-15,0-3 0 16,3-6-2-16,4-3 0 15,1-4 0-15,2 1 0 16,1-1 2-16,3 4 0 16,0 5 2-16,-3 4 1 15,3 7 2-15,-3 2 1 16,-1 4 1-16,-3 2 1 0,-3 1-2 16,-4 3 1-16,0-7-6 15,0-5 0-15,0-1-12 16,-3-3 1-16</inkml:trace>
  <inkml:trace contextRef="#ctx0" brushRef="#br0" timeOffset="199601.095">12023 18385 52 0,'7'6'26'0,"-11"-6"-30"16,4 0 39-16,-3-3-35 15,-4 0 0-15,-4 3 1 0,-7 3 1 16,-3 3-1 0,4 4 0-16,2 2 1 0,1 4 0 15,-3 0 0-15,6 2 0 16,1-2-1-16,3-3 1 15,-1-4-2-15,8-3 0 16,4 1-1-16,0-4 1 16,3 0-2-16,0-3 1 15,3 3-1-15,1-3 0 16,3 0-2-16,-4-6 0 0,1-1 0 16,0 1 1-16,-1-3-1 15,1-1 1-15,-1 1 1 16,1-1 1-1,0 7 4-15,-4 3 0 0,0 3 2 16,0 7 0-16,0-1 1 16,0 1 0-16,-4-4-1 15,4 0 0-15,0 7-3 16,-3-4 1-16,0 7-3 16,-1-4 1-16,1 4-5 15,3-3 1-15,-4-4-9 16,4-6 0-16,0 0-5 15,7-6 0-15</inkml:trace>
  <inkml:trace contextRef="#ctx0" brushRef="#br0" timeOffset="199946.234">12277 18466 47 0,'10'22'23'0,"-3"-12"-20"16,-7-10 40-16,0 0-42 0,0 3 1 16,4 0 2-16,-1 3 1 15,1 1-6-15,-1-1 1 16,1-3 4-16,-1 3 0 0,1 7-2 16,0-1 1-1,-1 4-2-15,1-7 1 16,-4 4-1-16,3-7 0 0,1 0 0 15,3-2 0-15,0-4 0 16,3-10 0-16,1 1 0 16,0-4 0-16,6 1-1 15,4-4 0-15,-3 0-4 16,0-2 0-16,-1-1-6 16,1-3 1-16,0 0-10 15,-8 3 1-15</inkml:trace>
  <inkml:trace contextRef="#ctx0" brushRef="#br0" timeOffset="200306.805">12587 18501 46 0,'18'9'23'0,"-1"-6"-16"0,-10-3 33 15,4 0-39-15,0 0 1 16,3-3 0-16,0 0 1 15,0-3-4-15,0-4 0 16,0-2 2-16,-3-7 1 16,-1 3-2-16,-3 1 1 15,0-1-3 1,-7 3 1-16,-3 4-3 0,-4 3 0 16,0 6-1-16,-4 6 1 15,1 7 0-15,-1 5 0 16,0 4 3-16,4-6 1 0,0 9 2 15,4-3 0-15,3-3 1 16,0 0 0-16,3-4-1 16,4-2 0-16,4-4-5 15,3-9 1-15,7-6-8 16,0 0 1-16,-3 0-5 16,0-4 0-16</inkml:trace>
  <inkml:trace contextRef="#ctx0" brushRef="#br0" timeOffset="201149.314">12767 18150 63 0,'7'3'31'0,"-3"9"-34"16,-1-9 64-16,1-6-60 15,3-3 1-15,0 0-1 16,0-1 1-16,0 1-10 16,0 3 1-16,-7 3-12 15,0 0 1-15</inkml:trace>
  <inkml:trace contextRef="#ctx0" brushRef="#br0" timeOffset="201642.845">13028 18535 47 0,'7'3'23'0,"-3"-15"-20"16,-4 6 27-16,-4 3-30 15,-3-4 1-15,0 1 0 16,4 3 0-16,-5 3-2 16,-2 3 1-16,-4 0 0 15,0 3 0-15,0 4-2 16,-4 2 1-16,4 1-1 16,0-1 0-16,7 4-1 15,7-6 0-15,3 2 0 16,11-3 1-16,-3-5 1 0,3-4 0 15,0-7 0-15,4-5 1 16,-1-1-4-16,-3 1 1 16,1 2-8-16,-1 1 1 15</inkml:trace>
  <inkml:trace contextRef="#ctx0" brushRef="#br0" timeOffset="201974.377">13194 18598 46 0,'7'16'23'0,"-7"-35"-31"0,0 13 41 0,0-7-31 16,0 4 0-16,0-1 3 15,0-2 0-15,0-4-6 16,0-3 1-16,0 4 4 16,3-1 1-16,5 0-1 15,6 10 1-15,3 3-1 16,4 3 1-16,8-3-1 16,-1-4 0-16,0 1-5 15,-3 0 1-15,-4-4-9 16,-3 1 1-16,-8 0-11 15,-10 2 1-15</inkml:trace>
  <inkml:trace contextRef="#ctx0" brushRef="#br0" timeOffset="202799.156">14076 17845 47 0,'7'-12'23'0,"-7"9"-12"16,0 3 34-16,0 0-41 16,0 3 1-16,0 3 2 15,0 10 1-15,0 3-10 16,-4 6 0-16,-6 6 6 0,-8 19 1 15,-7 22-3-15,-13 16 0 16,-12 6-3-16,-10 7 1 16,0 5-4-16,-3 1 0 15,10-16-5-15,14-16 0 16,7-12-11 0,4-19 0-1</inkml:trace>
  <inkml:trace contextRef="#ctx0" brushRef="#br0" timeOffset="203942.297">14467 18523 30 0,'0'0'15'0,"-3"6"-1"0,3-6 12 15,-4-3-23-15,1 3 1 16,-4 0 2-16,-4 0 0 16,-3 0-8-16,-7 0 1 15,3 3 4-15,1 0 1 0,-1 0-2 16,0-3 0-16,1 10-2 16,-1-4 1-16,0 3-2 15,1 4 0-15,-1 0-1 16,11-1 0-16,0 1 0 15,4-1 0-15,6 1-1 16,8-4 1-16,3-3 1 16,0 1 0-16,0-7 0 15,0-4 0-15,0-2 0 16,0-3 0-16,-3-4 0 16,3 1 1-16,0 2 0 15,0 1 0-15,0 0 0 16,-3 2 1-16,0 1 0 15,3 6 1-15,-4 6 1 16,-3 4 1-16,-3 2 1 0,-1 4 0 16,1 3 0-16,-1-1 1 15,1 1-3-15,-1-3 0 16,1 0-6 0,3-7 0-16,0-3-14 0,0-6 1 15</inkml:trace>
  <inkml:trace contextRef="#ctx0" brushRef="#br0" timeOffset="204435.114">14944 18357 62 0,'3'6'31'0,"-13"3"-34"15,6-6 49-15,-10 4-46 16,0-1 1-16,0 3-1 16,-4 1 0-16,-3-4-1 15,0 0 0-15,-4 1-2 0,4 2 1 16,3 0-2-16,1 1 0 16,6-1 0-16,8 7 0 15,6-7 1-15,8 1 1 16,6 5 2-16,4 1 1 15,1 3 2-15,-5 0 0 16,-3 3 0-16,-3-4 0 16,-11 4-1-16,-7-3 0 15,-11 0-5-15,-17 3 1 16,0 0-12-16,-8-3 1 16,-2-4-3-16,2-2 0 0</inkml:trace>
  <inkml:trace contextRef="#ctx0" brushRef="#br0" timeOffset="206733.37">15441 18416 40 0,'0'6'20'0,"-7"7"-19"0,4-10 35 16,-1 3-33-16,-7 4 0 16,1-1 1-16,-8 7 1 15,-7-7-7-15,-6 13 1 16,-5 6 3-16,1 10 1 16,0 9-2-16,-4 6 0 15,4 1-3-15,0-1 1 16,6-12-7-16,5-7 1 15,6-9-8-15,4-12 1 16</inkml:trace>
  <inkml:trace contextRef="#ctx0" brushRef="#br0" timeOffset="206990.022">15148 18422 42 0,'21'26'21'0,"-6"24"-25"16,-8-44 34-16,0 3-29 16,-4 4 0-16,4 3-1 15,-3-7 1-15,-4-3-2 0,0 4 0 16,0-4-10-1,0-3 1-15,0-3-2 0,3 3 1 16</inkml:trace>
  <inkml:trace contextRef="#ctx0" brushRef="#br0" timeOffset="207769.508">15586 18598 48 0,'-4'28'24'0,"-6"7"-32"16,6-29 48-16,1 0-40 16,-1 1 0-16,1-1-2 15,3-3 1-15,0-3 2 16,3-6 0-16,4-7-1 0,0-3 0 15,4 4 0-15,3-7 0 16,0 0 1-16,0 4 0 16,0 2-1-16,0 4 0 15,-3-1 0-15,-1 7 1 16,1 3-1-16,-4 3 1 16,0 4 0-16,-3 2 0 15,-1-3 0-15,1-3 1 16,-4 4-1-16,3-4 0 15,1 3-1-15,-1-3 1 0,1 3-1 16,-1-2 1-16,4-1-1 16,0 0 0-1,1 3 0-15,-1 0 1 0,3-2-1 16,1-4 0-16,-1-4-1 16,4 1 1-16,-3-3 0 15,3-3 0-15,0-4-1 16,0 1 1-16,4 2-1 15,-4 1 1-15,0 2-1 16,0 1 1-16,4 0 0 16,-7 3 0-16,-1 0 0 15,-3-1 1-15,0 4-1 16,0 0 1-16,-3 0 1 16,-1 4 0-16,1-1 1 15,-4 0 1-15,3 3-1 16,-3 4 0-16,0-1 0 0,0 4 1 15,4-1-4 1,-1-3 0-16,1 4-6 0,3-4 0 16,0-5-12-16,4-8 0 15</inkml:trace>
  <inkml:trace contextRef="#ctx0" brushRef="#br0" timeOffset="208053.339">16140 18670 51 0,'-11'22'25'0,"-3"50"-22"16,10-47 36-16,-3 0-39 15,0 1 0-15,0-5-1 16,0-5 0-16,0-6 0 15,4-10 1-15,3-7-1 16,3-8 0-16,4-4 0 16,4-3 0-16,-1-6-4 15,1-7 1-15,-1-3-6 16,5 1 1-16,-1 5-5 16,0 1 1-16</inkml:trace>
  <inkml:trace contextRef="#ctx0" brushRef="#br0" timeOffset="208222.243">16270 18482 47 0,'11'19'23'0,"28"6"-19"0,-29-22 45 0,4 6-48 16,-7 1 0-16,0 2 0 0,-7 1 1 15,-3 3-3-15,-8-1 0 16,1 4 0-16,-8 3 1 16,-3 3-5-16,-4 0 1 15,-3-3-12-15,0-3 1 16,3-10-1-16,7-2 1 15</inkml:trace>
  <inkml:trace contextRef="#ctx0" brushRef="#br0" timeOffset="208593.46">16697 18542 52 0,'14'0'26'0,"-14"0"-34"16,-3 0 53-16,-1 0-45 15,-7-4 1-15,-6 4 0 16,-1 4 1-16,-3 2-3 16,0 0 1-16,-4 7 0 15,4-1 1-15,0-2 0 16,3 2 0-16,8 4-1 15,6 3 0-15,8 3-1 16,3 0 1-16,7 0-1 0,3-7 0 16,1-9-1-16,0-2 0 15,-4-11 0-15,3-5 0 16,-2-4 0-16,2 0 0 16,1-6-9-16,-1 4 1 15,-6-7-3-15,-4 0 0 16</inkml:trace>
  <inkml:trace contextRef="#ctx0" brushRef="#br0" timeOffset="209315.964">17053 17883 53 0,'-7'22'26'0,"-7"19"-31"16,11-32 50-16,-4 1-42 15,-8 5 0-15,1 10 3 16,-3 13 1-16,-1 15-8 15,-3 7 1-15,0 15 4 16,3-9 0-16,4 12-2 0,3-9 1 16,4-3-5-16,0-19 1 15,4-6-4-15,-1-10 0 16,1-12-8-16,3-13 1 16,-7-9-7-16,0-6 0 15</inkml:trace>
  <inkml:trace contextRef="#ctx0" brushRef="#br0" timeOffset="209540.73">16806 18422 58 0,'18'10'29'0,"3"-10"-35"16,-10 0 52-16,10 3-46 15,4 3 0-15,6 1-1 16,-2-1 1-16,-5 0-4 16,-3 0 1-16,1-3-10 15,-1-3 0-15,-4-3-3 16,1-3 1-16</inkml:trace>
  <inkml:trace contextRef="#ctx0" brushRef="#br0" timeOffset="209720.008">17180 18529 57 0,'4'19'28'0,"-11"22"-32"0,7-32 56 15,-4 4-52-15,-3-1 1 16,0 1-1-16,4-1 0 16,-4 1-4-16,3-7 1 15,0-6-8-15,4-6 0 16,4-7-6-16,3-6 1 15</inkml:trace>
  <inkml:trace contextRef="#ctx0" brushRef="#br0" timeOffset="209884.982">17237 18435 34 0,'14'16'17'0,"7"-7"-27"0,-14-9 24 0,4 0-28 16,3 0 1-16</inkml:trace>
  <inkml:trace contextRef="#ctx0" brushRef="#br0" timeOffset="210155.34">17568 18404 34 0,'22'6'17'0,"-15"-6"-16"15,-7 0 35-15,0 0-35 16,-4 0 0-16,-3 3 0 0,-4 0 1 16,-6 0-3-16,-1 4 0 15,0-1 3-15,-3 6 1 16,0 4-2-16,4 0 1 16,2 3 0-16,5 6 1 15,-4 3 0-15,7-3 0 16,0 0-2-16,7-3 0 15,7-3-2-15,10-4 0 16,1-5-4-16,3-7 0 16,0-3-9-16,7-3 0 15,1-10-1-15,-1 1 1 16</inkml:trace>
  <inkml:trace contextRef="#ctx0" brushRef="#br0" timeOffset="210503.806">17896 18451 48 0,'4'15'24'0,"-18"1"-31"15,7-13 51-15,-7 3-44 16,-7-2 0-16,-4 2 0 16,0 0 0-16,0 4 0 15,4-7 1-15,4-3-1 16,-1 3 1-16,7 0 0 15,4 0 1-15,7 6 0 16,7 1 0-16,8 2 1 16,6 1 0-16,3 3 2 15,5-4 0-15,2 4-1 16,-6 0 1-16,-4 2-1 0,-7 4 0 16,-3-3-2-16,-8 6 0 15,-6 7-2-15,-11-4 0 16,-14 0-5-16,-8-3 0 15,-6-3-12-15,-14-3 0 16,6-3-3-16,4-10 1 16</inkml:trace>
  <inkml:trace contextRef="#ctx0" brushRef="#br0" timeOffset="-210709.852">5232 3788 25 0,'7'0'12'0,"7"-10"0"0,-7 10 13 0,-7 0-22 15,0 7 1 1,0 2 2-16,0-6 0 0,3 10-7 16,5-1 1-16,-8 4 5 15,0 3 0-15,0 15-2 16,0 1 1-16,0 21-1 16,0 22 1-16,0 13-2 15,0 16 1-15,-8 12-1 16,8 16 0-16,-3-13-2 15,3-6 0-15,-11-22-2 16,4-12 0-16,-3-16-4 16,-1-7 1-16,4-8-8 15,4-17 0-15,-8-15-2 16,4-13 0-16</inkml:trace>
  <inkml:trace contextRef="#ctx0" brushRef="#br0" timeOffset="-209235.303">5457 3785 21 0,'36'9'10'0,"-1"16"-3"0,-24-19 13 0,10 1-17 15,-4 2 1-15,8-3 3 16,3-6 0-16,4-6-8 15,0 6 1-15,3-3 6 16,-3 3 0-16,10 0-1 16,8 0 1-16,6 3-2 15,0 3 1-15,4-6-2 16,4 0 1-16,-4 10-2 16,7-10 1-16,4 0-1 15,-1-10 1-15,11 4-1 16,0-3 0-16,4-1 0 15,0-2 0-15,10 5-1 0,-3 1 1 16,10 3-1-16,0 3 0 16,1 0-1-16,-1 6 1 15,4 7-1-15,14-4 0 16,-11 1 0-16,-7-1 1 16,4-3-2-16,0 4 1 15,0-10 0-15,-4 3 0 16,-10-13 0-16,-7 7 0 15,6-3-1-15,-6 3 1 16,-7-3 0-16,-4 2 1 16,-4 4-1-16,-3 0 0 0,-7-6-1 15,-3 3 0-15,-4 0 1 16,-11 3 0-16,4 3 0 16,0-3 0-16,3 3-1 15,0 0 0 1,1 0 1-16,-1 1 1 15,-3-8-2-15,-4 4 1 0,4 4 0 16,-7 2 0-16,-7-3 0 16,-4 3 0-16,-3-3 0 15,-4 4 0-15,-4-7-1 16,-2 9 0-16,-1 0 0 16,-4 7 1-16,1 6 0 15,-4 3 0-15,0 10-1 16,0 2 1-16,-3 10 0 15,-1 10 0-15,4 9 0 16,4 3 0-16,-1 3-1 0,1-3 1 16,3 12 0-16,-3 10 0 15,6 6 0-15,1-3 0 16,-1-6 0-16,5-9 0 16,2-10 0-16,-2-7 1 15,2-2-1-15,-3-7 1 16,4-9 0-16,-7-6 1 15,-4-10-2-15,-4 0 1 16,1-3-1-16,-4-3 1 16,-7-3-1-16,-3 0 0 15,-5-3-1-15,1-1 0 16,-3-8 0-16,-8-1 1 16,-7-9-1-16,-3 3 1 0,-3 3 0 15,-1 3 0-15,-11-3 0 16,-13 3 0-16,-22 1 0 15,-24 2 1-15,-7 7-3 16,-32 0 1-16,-18-7-16 16,-3 3 1-16</inkml:trace>
  <inkml:trace contextRef="#ctx0" brushRef="#br0" timeOffset="-206217.149">22493 3556 26 0,'18'0'13'0,"-1"-4"2"0,-10 4 13 16,4 0-26-16,0 4 0 15,-1 8 4-15,-3 1 1 16,0 6-8-16,4 6 0 16,-1 18 6-16,1 1 0 15,-4 19-1-15,0 9 0 16,0 16-2-16,-3 22 1 16,-4 21-1-16,0 14 0 15,-7 15-1-15,-4-4 1 16,4 4-2-16,-4-19 1 0,1-9-3 15,3-25 1 1,3-29-5-16,4-15 0 0,4-13-8 16,6-22 0-16,8-21-2 15,0-14 1-15</inkml:trace>
  <inkml:trace contextRef="#ctx0" brushRef="#br0" timeOffset="-205167.271">22670 3694 34 0,'17'15'17'0,"11"-2"-20"16,-21-19 31-16,4 2-25 15,3-5 0-15,4-4 4 16,3 1 1-16,0 6-8 16,4 2 0-16,7-2 7 15,17 6 0-15,7 6-1 16,1 7 0-16,10-4-2 16,7 1 1-16,4-4-2 15,17-3 0-15,14-6-1 16,8-6 0-16,6-4-1 47,18-3 1-47,14-9-2 0,-6 7 0 15,6-7 0-15,0 3 0 0,-3 0 0 0,-22 9 0 0,11-3-1 0,0-2 1 16,-10-8-1-16,-18 1 0 16,-14 3 0-16,-1-9 0 15,-2 12-1-15,-15 7 1 16,-7-7-1-16,-7 3 0 15,-7 1 1-15,-7 11 0 16,-4-2 0-16,1 6 1 0,-12 10-1 16,-2 12 1-16,-8 6-1 15,-3 3 0-15,-8 10-1 16,-3 6 0-16,-3 12 0 16,-1 7 0-16,-2 6 0 15,-1 1 0-15,-7 14 1 16,0 17 0-16,0-1 1 15,0 13 0-15,-4 4 0 16,1 8 0-16,3 4 0 16,3-7 1-16,1-18-1 15,-1-10 0-15,1-6 0 16,-1-3 1-16,8-13-1 16,-4-3 0-16,-4-9 0 15,-3-7 0-15,0-5-1 16,-3-8 0-16,-8-2 0 15,-6-6 0-15,-19-7 1 0,-17-6 0 16,-24-10 0-16,-15-8 1 16,-35-8 0-16,-32 1 0 15,-21-9 0-15,-24-4 1 16,-11 10-3-16,-15 6 1 16,12 3-10-16,-1 6 1 15,18-18-6-15,35 12 1 16</inkml:trace>
  <inkml:trace contextRef="#ctx0" brushRef="#br0" timeOffset="-201893.552">18179 6481 29 0,'3'3'14'0,"1"-6"-7"0,-4 3 15 0,0 0-21 16,0 0 0-16,0 0 0 15,0-3 1-15,0 0-2 16,-4-3 1-16,1 3 0 16,-1-4 1-16,1 4-1 15,-1 3 1-15,1 0-1 16,-5 3 0-16,1 0-1 16,-3 1 0-16,3-1-1 15,0 3 1-15,3-3-1 16,1 3 1-16,3-2-1 15,0 2 1-15,7 0 0 16,-4-3 0-16,4 4 1 16,-3-1 1-16,3-3 0 15,0 3 0-15,0-3 0 0,0 0 0 16,0-3 0-16,0-3 0 16,0-3-1-16,0 3 1 15,0-6-1-15,-3-1 0 16,-1 1 0-16,-3 2 0 15,0 1-1-15,-3 3 1 16,-1 0-1-16,1 0 1 16,-1 3-1-16,-3 3 0 15,0-3 0-15,0 0 0 16,0 0 0-16,4 0 0 16,-5 3 0-16,1 0 0 15,0 0 0-15,4 4 0 0,-4 2 0 16,3 4 0-16,1-4 0 15,-1 0 1-15,4-2-1 16,4-1 0-16,-1-3 0 16,4 3 0-16,0-15 0 15,0 6 0-15,0-4-1 16,4-2 1-16,-4 0-1 16,0-1 1-16,-3 4-2 15,-4 6 1-15,0-9-4 16,0 2 0-16,0 4-8 15,0 0 0-15</inkml:trace>
  <inkml:trace contextRef="#ctx0" brushRef="#br0" timeOffset="-198953.449">19233 6237 64 0,'8'9'32'0,"-1"7"-38"15,-7-13 61-15,0-3-55 16,-7 3 1-16,-4 3 0 16,-10 4 0-16,0 2-2 15,-8 7 1-15,1 0-1 16,-4 0 0-16,1 0-2 0,2-1 1 15,1 1-1 1,4 3 0-16,6-3-1 0,4 3 1 16,10 0 2-16,8 0 0 15,6 3 1-15,4 3 1 16,4-3 0-16,7 0 1 16,3 4 1-16,-3-4 0 15,-4 3 0-15,-11 0 0 16,-10-3-1-16,-14 6 0 15,-10 7-1-15,-12 9 0 16,-13 0-4-16,-11 3 1 0,11 1-5 16,-4-11 1-16,10-5-8 15,8-7 1-15,10 0-5 16,11-9 1-16</inkml:trace>
  <inkml:trace contextRef="#ctx0" brushRef="#br0" timeOffset="-198591.496">19392 6851 46 0,'-3'19'23'0,"-8"9"-21"0,8-24 40 16,-4 5-40-16,-1 0 0 16,1 7 2-16,0 3 1 15,0 3-6-15,0 6 1 16,4 0 2-16,3 4 1 16,7-1-1-16,7-9 0 15,4-10-2-15,10-8 1 16,0-17-1-16,4-9 1 15,-8-9-1-15,1-1 1 32,0-2-4-32,-1-1 1 15,-2 7-12-15,-1 0 0 0,-4 0-3 0,1 3 0 0</inkml:trace>
  <inkml:trace contextRef="#ctx0" brushRef="#br0" timeOffset="-197855.993">19801 6955 65 0,'4'22'32'0,"-11"6"-40"0,3-19 63 16,4 4-55-16,-3 3 0 15,-1-1 0-15,4-2 1 16,-3-7-2-16,3 0 1 16,0-6-1-16,3-9 0 15,4-4 0-15,4-2 1 16,0-1-1-16,-1-3 0 15,4 4 1-15,0-4 0 16,4 3 0-16,0 7 1 16,-1 2-1-16,1 7 1 15,0 4 0-15,-4 5 0 0,-4 0 0 16,-3 7 0-16,0 0 0 16,-3 3 1-1,-1-4-2-15,-3 1 1 0,0-4 0 16,0 1 0-16,4-7-1 15,-1 1 0-15,5-1 0 16,-1-6 0-16,3-3-1 16,1 0 1-16,-1-7-1 15,1 1 1-15,-1 2-1 16,1-2 1-16,-4 0-1 16,0-1 1-16,0 1-2 15,0-4 1-15,0 1-1 16,0-4 1-16,0 0-1 15,1-2 0-15,-1 2 0 16,0 3 1-16,3 1 0 16,-3-1 0-16,4 10 1 15,-1-3 0-15,1 9 1 0,-4 0 0 16,0 10 1-16,0 2 1 16,0 4 0-16,0 6 0 15,0 3 0-15,-3 1 1 16,3-1-2-16,0-3 0 15,0-3-5-15,4-3 1 16,3-7-8-16,0-2 0 16,7-7-10-16,7-9 1 15</inkml:trace>
  <inkml:trace contextRef="#ctx0" brushRef="#br0" timeOffset="-197210.099">21541 7087 55 0,'10'0'27'0,"-6"-10"-27"15,-4 4 43-15,0-4-42 16,-4-2 1-16,-3-1 0 16,-3 4 1-16,-1-4-4 15,-3 4 1-15,-4-4 1 16,1 10 1 0,-12 13-3-1,1 2 1-15,7 7-2 16,7 9 0-16,3 1-1 15,11-4 1-15,7 0-2 16,7-3 0-16,4-10 0 16,7-2 0-16,7-7-2 0,-1-6 1 15,1-10-10-15,0-3 1 16</inkml:trace>
  <inkml:trace contextRef="#ctx0" brushRef="#br0" timeOffset="-196895.435">21791 7174 53 0,'4'25'26'0,"-1"-6"-31"0,-3-19 45 16,0 0-39-16,0-9 0 0,0-7 1 16,0-12 0-16,-3-10-2 15,-1-9 0-15,-3-3 1 16,4-16 1-16,-5-6-1 15,5-19 1-15,-1 3-1 16,4-3 0-16,4 13-1 16,3 6 1-16,-3 9-1 15,6 10 1-15,4 9-1 16,0 13 0-16,4 12-1 16,3 13 1-16,-3 9-3 15,3 0 1-15,-7 0-7 16,-3 3 0-16,-11 7-7 15,-4-1 0-15</inkml:trace>
  <inkml:trace contextRef="#ctx0" brushRef="#br0" timeOffset="-196650.823">21516 6764 65 0,'11'34'32'0,"24"-3"-32"0,-18-31 61 16,12 0-60-16,6 7 1 16,4-1 0-16,10 3 0 15,8-2-3-15,-1-4 0 0,-3 3-2 16,0-3 0-16,-11 0-13 16,-3-6 1-16,-11 0-6 15,-3 3 1-15</inkml:trace>
  <inkml:trace contextRef="#ctx0" brushRef="#br0" timeOffset="-195678.603">23481 7036 43 0,'-18'0'21'0,"-10"3"-22"0,17-3 32 15,-6-3-30-15,-8 0 0 16,-3 0 1-16,0 6 1 15,-4 0-4-15,0 13 1 16,4 3 2-16,0 6 0 16,3 0-1-16,4 3 1 15,3 0-1-15,4 1 0 16,7-4 0-16,4-3 0 16,10-3-1-16,7-7 0 15,3-6-1-15,5-6 1 0,-1-6 0 16,0-3 0-16,0-1-1 15,0-2 0-15,0-1 0 16,1-6 0-16,-1 1 0 16,0-4 1-16,-4 3-2 15,-2 3 1-15,-1-3 2 16,-4 10 0-16,-3 3 1 16,0 2 1-16,0 4 0 15,-3 7 1-15,0-1 0 16,-1 10 1-16,1 6-2 15,-1 0 0-15,4 6 0 16,-7 0 0-16,4 0-1 16,3-3 0-16,7 0-1 15,11-6 0-15,6-3-3 16,-2-10 0-16,-1-3-11 16,-4 0 0-16,1-12-5 0,0 0 0 15</inkml:trace>
  <inkml:trace contextRef="#ctx0" brushRef="#br0" timeOffset="-194327.277">25150 7008 34 0,'17'6'17'0,"8"-9"-6"15,-25 3 17-15,7 3-26 16,-4-3 0 0,-3 4 2-16,-3-4 1 0,-11 3-6 15,-4-3 1-15,1 6 3 0,-5 0 0 16,-2 0-1-16,-1 1 0 15,0 2-1-15,4 1 0 16,3-1-1-16,1 7 0 16,3-4-1-16,7 7 1 15,3-3-2-15,4-1 1 16,11-2 0-16,6-1 0 16,5 4 0-16,2 3 1 15,8 0 1-15,-7 0 1 16,3-1 0-16,-10 1 0 15,-11 0-1-15,-7-6 0 0,-11-1 0 16,0 4 0-16,-6 3-1 16,-8-1 0-16,0-2-2 15,-3-3 1-15,0-1-1 16,3-2 1-16,4-7-1 16,7 3 0-16,-4 0 1 15,11-3 0-15,4 1 0 16,-1-1 1-16,4 0 0 15,0-3 1-15,11 0 0 16,3 0 1 15,7-6-1-31,0-1 1 0,4-5 0 0,7-1 0 0,7 4 0 16,6-4 0-16,1-2 0 16,0-4 1-16,0-3-1 15,-4 0 0-15,-3-3-1 16,-7 6 0-16,-7 3-1 15,-4 1 1-15,-4-1-2 0,1 3 1 16,-7-2-1-16,-4 5 0 16,-7 4 0-16,-4 0 0 15,-3 9 0-15,0 3 1 16,-7 0-1-16,3 4 1 16,1 2 0-16,3 7 0 15,0 6 1-15,0 0 1 16,-1-6-2-16,5 3 1 15,-1 0 0-15,4 0 0 0,4 0-1 16,7-3 0-16,6-4-4 16,4-2 0-16,11-7-6 15,3-6 1-15,1-3-8 16,2-9 1-16</inkml:trace>
  <inkml:trace contextRef="#ctx0" brushRef="#br0" timeOffset="-193830.899">25950 7297 53 0,'11'3'26'0,"-15"-3"-28"15,-3-3 46-15,-3-1-44 16,-4-2 0-16,-4 3 2 16,-3 3 1-16,0 0-3 15,-8 0 0-15,1 3 1 0,0 3 0 16,0 4 0-1,7 2 1-15,7 1-2 0,-1 0 1 16,5-1-1-16,6 1 1 16,11 2-1-16,4-2 1 15,7-4-1-15,3-6 1 16,0-3-1-16,0 0 0 16,-3-3 0-16,-1-3 0 15,-3 3-2-15,-3 3 1 16,0 0-1-16,-1-6 1 15,-3 2-1-15,0 1 0 16,-3 3 1-16,-4 0 0 0,0 3 1 16,0 1 1-16,-4 5 1 15,-3 4 0-15,0 5 1 16,0 7 0-16,0 0 0 16,-3 10 0-16,2 9-1 15,1 3 1-15,-3 3-1 16,3 3 0-16,3-2-2 15,1-14 1-15,6-5-4 16,4-7 1-16,4-7-4 16,7-2 1-16,3-10-8 15,0-12 0-15,0-6-5 16,0-10 0-16</inkml:trace>
  <inkml:trace contextRef="#ctx0" brushRef="#br0" timeOffset="-193519.101">26137 7319 53 0,'11'6'26'0,"-1"13"-27"0,-6-13 47 15,-4 0-45-15,4 4 1 16,-4 5 0-16,0 7 1 15,0 6-4-15,3 4 0 0,4-1 2 16,-3-6 1-16,3-6-1 16,3-6 0-16,8-7-1 15,10-3 1-15,0-6 0 16,4-3 1-16,-4-7-2 16,1-3 0-16,-5-6-3 15,1-3 0-15,-7 3-8 16,-4-6 1-16,3 3-8 15,-3 0 0-15</inkml:trace>
  <inkml:trace contextRef="#ctx0" brushRef="#br0" timeOffset="-192992.321">26522 7400 37 0,'10'3'18'0,"-3"-3"-19"0,-7 0 26 15,0 0-26-15,4-3 0 16,0-3-6-16,-4 6 0 16,0-6 6-16,0-4 0 15,0 1-4-15,0-1 0 16,0 1 1-16,0 3 1 15,0-1 6-15,0 4 1 16,0 3 2-16,0 0 1 16,-4 0 2-16,4 0 0 0,0 0 0 15,0 0 0-15,0 0-3 16,0 0 0-16,-4 3-1 16,1 1 0-16,-1 2-2 15,1 3 1-15,-1-3-1 16,1 4 0-16,-1 6-1 15,4 6 1-15,0 3-1 16,4 0 1-16,-1-3-1 16,4-4 1-16,4-2-2 15,0-3 0-15,3-7 0 16,3-3 0-16,1-3-1 16,-4-6 0-16,4 0-1 15,-4-7 1-15,0 0-4 16,0-5 0-16,-3 5-4 15,-4 1 1-15,0 2-7 0,0-2 1 16,-4 2-5-16,1 1 0 16</inkml:trace>
  <inkml:trace contextRef="#ctx0" brushRef="#br0" timeOffset="-192058.745">26561 7331 45 0,'3'13'22'0,"4"-1"-21"0,-3-9 39 15,-1 4-37 1,1-4 0-16,3-3 1 0,0 0 1 16,4-7-6-16,3-2 0 15,0-7 5-15,3-2 0 16,1-1-2-16,-4 3 0 15,0 0-1-15,-3-2 0 16,-1-1-2-16,1 0 1 16,-7-3-3-16,-1 3 1 15,-3 7-3-15,-3-1 1 0,-8 1-3 16,-7 12 0-16,-6 3-9 16,-8 9 0-16</inkml:trace>
  <inkml:trace contextRef="#ctx0" brushRef="#br0" timeOffset="-191506.708">26882 7312 53 0,'7'13'26'0,"-11"21"-27"0,4-31 44 16,-3 7-42-16,-4 6 0 16,-4-1 0-16,0 1 0 15,4 0-2-15,0-4 1 16,0-6 0-16,4-2 1 0,3-1-1 16,7-13 0-16,3-5 0 15,8 5 0-15,0-2-1 16,-1-4 0-16,1 0 0 15,3 1 0-15,0 2 0 16,0 4 0-16,-3 6 0 31,3 3 1-31,-3 6 1 0,-4 0 1 0,0 3 0 16,-3 7 1-16,-8 3-1 16,1 0 1-16,-4 0-1 15,0-1 0-15,-4-2-4 16,1 0 0-16,3-7-6 15,0 1 0-15,7-7-9 16,0-6 0-16</inkml:trace>
  <inkml:trace contextRef="#ctx0" brushRef="#br0" timeOffset="-190874.392">27485 7293 48 0,'21'16'24'0,"-10"-3"-18"0,-11-13 37 15,0 0-42-15,0 0 1 0,0 0 1 16,-4 0 0-16,-3 0-4 16,-7 3 1-16,-4 0 3 15,-6 0 0-15,-1 3-1 16,0 1 0-16,4 2-1 15,3 4 1-15,4 2-1 16,4 10 0-16,-1 4-1 16,8 2 1-1,3 0-1 1,7-2 1-16,10-4-1 16,12-7 0-16,2-2 0 15,1-10 0-15,3-2-2 16,-3-1 1-16,0-6 0 15,0-7 0-15,-1 1 0 16,1-7 0-16,3-6-1 16,-3-6 1-16,-4 3 0 15,-3 0 1-15,-4-4-1 16,-3 8 1-16,-8-1-2 16,-3 3 1-16,-3 3-1 0,-4 4 1 15,0 2 0-15,-4 7 0 16,-3 6 0-16,-3 3 0 15,-1 4 1-15,-3-4 0 16,0 7 0-16,0 9 1 16,3 3 0-16,4 6 1 15,7-3 1-15,4 4 0 16,3-1 0-16,3-3 0 16,8 0-1-16,0-6 0 0,17 0-1 15,4-6 1-15,0-7-4 16,-4-5 0-16,-10-1-6 15,-11 0 0-15,-11-3-10 16,-6 3 0-16</inkml:trace>
  <inkml:trace contextRef="#ctx0" brushRef="#br0" timeOffset="-185651.785">3418 8626 36 0,'4'3'18'0,"7"-6"-9"0,-4 0 19 16,-7 3-27-16,7-3 1 15,-4-3 1-15,4-4 1 16,4 1-4-16,-8-7 1 16,8-3 2-16,3 4 0 15,0-7-1-15,4-3 1 0,3-4-2 16,-3 1 1-16,-8 3-2 16,1 6 1-16,-1 4-2 15,1-4 1-15,0 0-1 16,-1 3 0-16,1 4-1 15,-1-1 0-15,1 7 0 16,3 6 1-16,-3 3 0 16,-1 0 0-16,-6 7 1 15,3 2 0-15,-4 7 1 16,-3 0 0-16,0 0 0 16,0 3 0-16,0-4 1 15,0-2 1-15,0 6-1 16,7-3 0-16,0 0 0 15,4-4 0-15,0 1 0 16,-1-3 0-16,4-4-1 16,0 0 0-16,-3 1 0 15,-8-4 0-15,4 0 0 16,-7 1 0-16,0-1-1 0,-10-3 1 16,-8 0-2-16,1-3 1 15,-5-6-1-15,1 0 1 16,-7-1-1-16,0 4 1 15,-7 0-1-15,-4 0 1 16,0 3-1-16,-10 0 0 16,6 3-1-16,-3 3 1 15,4-3 0-15,10 1 0 16,4-1 0-16,7 0 0 0,3 0 1 16,11-3 1-16,7 0-1 15,14-3 1-15,-3-3-1 16,14-7 0-16,10 4 0 15,14-7 1-15,1 3-1 16,-4-2 0-16,17-4 0 16,1 3 1-16,-5-3-1 15,1 1 0-15,-3-4-1 16,-8 0 1-16,1 3 0 16,-15 3 0-16,0 7-1 15,-14 3 1-15,-10-1-1 16,-7 7 1-16,-8 7-1 15,-7 8 1-15,-10 4-1 16,-7 6 1-16,-11-6 0 16,-3 9 0-16,-4 7 0 0,7 2 0 15,4 10 0-15,-11 10 0 16,4-1 0-16,-8-3 1 16,1-5-1-16,0-11 0 15,10-9-3-15,7-9 0 16,14-9-12-16,15-10 0 15</inkml:trace>
  <inkml:trace contextRef="#ctx0" brushRef="#br0" timeOffset="-185064.39">3916 8532 41 0,'39'-25'20'0,"7"0"-10"16,-32 16 24-16,-4-7-32 15,1-3 0-15,-1-3 1 0,-6 3 1 16,-4-9-5 0,-4-10 1-16,-17 7 3 0,-3 3 0 15,-12 3-1-15,-3 0 0 16,-17 6-1-16,3 6 0 15,4 7-2-15,-1 6 1 16,1 6-2 0,-4 10 1-16,4 6-1 0,-1 3 0 15,11 10 0-15,1 8 0 16,-1 14 1-16,7 2 0 16,11 14 1-16,10 5 1 15,11 7 0-15,21-10 1 0,8-12 1 16,24-16 1-16,3-19-1 15,15-16 0-15,-1-15 0 16,1-22 1-16,-11-22-3 16,0-3 1-16,-11-10-4 15,0 7 0-15,-20-6-9 16,-8 5 0-16,-11 7-7 16,-10 3 1-16</inkml:trace>
  <inkml:trace contextRef="#ctx0" brushRef="#br0" timeOffset="-183381.004">19600 8272 35 0,'7'19'17'0,"-3"-13"-8"16,-1-3 18-16,5 0-23 15,-5 3 1-15,1 4 3 16,3 2 0-16,-7 10-9 16,-4 7 0-16,1 11 7 15,-8 14 1-15,4 21-3 16,-4 19 1-16,-3-3-2 16,0 3 0-16,0-9-3 15,3-13 1-15,4-16-4 16,0-9 1-16,4-12-9 0,3-13 0 15,-4-13-7-15,11-6 1 16</inkml:trace>
  <inkml:trace contextRef="#ctx0" brushRef="#br0" timeOffset="-182929.14">19918 8805 52 0,'3'9'26'0,"4"4"-24"15,-3-7 43-15,3-3-42 16,0 0 0-16,4 1 2 0,-1 2 0 15,4 0-6-15,4-3 0 16,3 0 4-16,7 1 0 16,-3-11-2-16,3 1 0 15,1-3-5-15,-1 2 0 16,-7 1-10-16,-3 0 0 16,-8-1-5-16,1 1 1 15</inkml:trace>
  <inkml:trace contextRef="#ctx0" brushRef="#br0" timeOffset="-182555.512">20130 8538 53 0,'7'19'26'0,"-11"31"-28"0,4-37 48 15,4 15-45 1,-4 7 1-16,0 9-1 0,-4 3 0 16,-7 9-2-16,-3-3 1 15,0 4-1-15,0-10 0 16,4-13-7-16,6-9 1 16,4-12-9-16,0-13 1 15</inkml:trace>
  <inkml:trace contextRef="#ctx0" brushRef="#br0" timeOffset="-181985.702">20641 8325 52 0,'4'-3'26'0,"6"0"-22"0,-10 3 42 15,4 6-44-15,3 13 1 0,-4 3 0 16,1 6 1-16,-4 7-5 16,0 9 0-16,0-1 2 15,0 8 0-15,0 2-4 16,0 0 1-16,0-15-5 15,0-10 0-15,0-3-11 16,3-12 1-16,-3-4 0 16,11-12 0-16</inkml:trace>
  <inkml:trace contextRef="#ctx0" brushRef="#br0" timeOffset="-181683.704">21071 8611 44 0,'-14'28'22'0,"-17"9"-21"0,20-24 44 15,-7 9-43-15,-10 9 0 16,-14 7 2-16,-4 9 0 15,4 3-5-15,-8 13 0 16,1-1 2-16,-1 1 0 0,5-6-3 16,6-4 1-16,7-9-5 15,11-7 0-15,14-18-6 16,10-9 0-16,8-10-3 16,-1-3 0-16</inkml:trace>
  <inkml:trace contextRef="#ctx0" brushRef="#br0" timeOffset="-181252.052">20793 9106 67 0,'17'9'33'0,"12"-9"-43"15,-19 4 69-15,4-4-57 16,4 0 1-16,3 0 0 0,7 0 1 16,4 0-6-16,-4-4 1 15,-3 4 3-15,-4-3 0 16,-3 3-2-16,-4 0 1 16,-4 3-2-16,-2 1 1 15,-8 2-1-15,-4 3 0 16,-3 4-1-16,-4-1 1 15,-3 1-1-15,0-1 0 16,-3 4 1-16,-1 3 0 16,0 6 1-16,4-3 0 15,0 3 0-15,3 6 0 16,1-9 0-16,6-3 1 0,8-3-1 16,6-4 1-16,5-2-2 15,2-4 0-15,4 0-3 16,1-3 0-16,2-9-8 15,1-3 0-15,-4-7-7 16,-3 0 0-16</inkml:trace>
  <inkml:trace contextRef="#ctx0" brushRef="#br0" timeOffset="-180888.568">21361 8934 49 0,'7'3'24'0,"7"-3"-17"0,-7 0 38 16,4 0-43-16,-1 0 1 0,4 0 2 15,0-3 0-15,11 3-6 16,0-10 0-16,3 7 3 16,4-3 1-16,-4-1-4 15,0 1 0-15,-3 3-8 16,-4-3 0-16,-3-1-10 15,-8-5 1-15</inkml:trace>
  <inkml:trace contextRef="#ctx0" brushRef="#br0" timeOffset="-180607.973">21562 8670 60 0,'3'13'30'0,"1"21"-32"0,-1-18 51 16,-3 12-46-16,0 0 0 16,0 10 1-16,-3 3 0 15,-4-1-6-15,0 1 1 16,0-6-1-16,0-7 1 15,3-6-8-15,4-10 0 16,4-8-10-16,6-4 0 16</inkml:trace>
  <inkml:trace contextRef="#ctx0" brushRef="#br0" timeOffset="-179851.891">22334 8294 44 0,'0'3'22'0,"7"9"-16"0,-7-8 31 15,0 2-35-15,0 6 1 16,0 4 0 0,0 6 1-16,-3 3-5 0,-1 3 0 15,-3 7 3-15,0 6 0 16,0 6-2-16,4 0 1 15,-1 3-6-15,4-12 1 16,4-10-9-16,3-13 0 16,-4-5-3-16,8-7 1 15</inkml:trace>
  <inkml:trace contextRef="#ctx0" brushRef="#br0" timeOffset="-179540.289">22648 8526 47 0,'0'28'23'0,"-17"-6"-26"16,13-16 46-16,-6 7-41 15,-8 3 0-15,-7 15 1 16,-6 13 1-16,-12 3-5 16,8 9 0-16,-7 1 2 15,-1-1 1-15,1 10-4 16,3-6 1-16,7-1-4 0,8-2 1 16,2-10-6-16,8-3 1 15,0-4-6 1,4-8 1-16</inkml:trace>
  <inkml:trace contextRef="#ctx0" brushRef="#br0" timeOffset="-179148.035">22553 8971 53 0,'4'10'26'0,"-8"2"-32"15,4-9 48-15,0 0-41 16,-3 4 1-16,-4 2 0 15,-4 4 1-15,0-7-4 16,1 3 1-16,-1 1 2 16,4-1 1-16,0 4-1 15,7 2 0-15,0-2-1 16,7 3 1-16,7-4-1 0,0 1 0 16,4-1-2-16,3-6 0 15,0-2-5-15,0-4 0 16,1-7-11-16,-1-5 1 15</inkml:trace>
  <inkml:trace contextRef="#ctx0" brushRef="#br0" timeOffset="-178893.815">22765 8959 56 0,'-11'43'28'0,"-21"-8"-27"16,22-29 43-16,-4 10-43 16,-4 12 1-16,0 7 0 15,1 12 0-15,-1 12-3 16,1 17 0-16,-1-11 0 16,0-8 1-16,1-4-6 15,3-12 1-15,10-16-9 16,8-12 0-16,10-10-3 15,7-10 0-15</inkml:trace>
  <inkml:trace contextRef="#ctx0" brushRef="#br0" timeOffset="-178395.381">22902 8934 41 0,'-3'9'20'0,"3"-12"-12"15,0 3 36-15,7 0-41 16,3-3 0-16,1 3 1 16,10 3 1-16,4 3-5 15,3 3 0-15,7 1 4 16,8-4 1-16,6 0-2 16,1-6 0-16,-8 0-4 15,-3-6 0-15,-8 0-10 0,-2 0 1 16,-12-4-9-16,-6 4 1 15</inkml:trace>
  <inkml:trace contextRef="#ctx0" brushRef="#br0" timeOffset="-178127.124">23188 8585 57 0,'-3'22'28'0,"17"32"-29"16,-7-39 48-16,0 10-47 15,0 13 1-15,-7 12 0 16,-4 4 1-16,1 8-3 16,-4 7 1-16,-4-3-3 15,4-13 1-15,0-2-4 16,0-11 0-16,7-8-9 15,4-10 0-15,6-16-2 16,1-6 0-16</inkml:trace>
  <inkml:trace contextRef="#ctx0" brushRef="#br0" timeOffset="-177707.352">23816 8419 48 0,'0'7'24'0,"7"2"-24"16,-3-6 49-16,3 3-47 16,-4 4 1-16,1-1 0 15,-4 10 1-15,0 9-6 16,-4 7 1-1,-10 37 2 1,4-9 0-16,2-10-5 16,5-9 0-16,3-10-7 15,3-9 0-15,5-6-6 16,2-9 1-16</inkml:trace>
  <inkml:trace contextRef="#ctx0" brushRef="#br0" timeOffset="-177377.26">24239 8538 64 0,'0'25'32'0,"-17"13"-38"0,6-25 62 0,-10 9-55 16,-7 9 0-16,-4 16 1 16,-7 6 1-16,-7 10-4 15,-7 19 1-15,-3 8 0 16,3 8 0-16,4-7-3 16,6-4 1-16,8-14-4 15,3-20 0-15,8-9-2 16,6-7 0-16,11-8-6 15,3-7 0-15,11-16-2 16,8-3 1-16</inkml:trace>
  <inkml:trace contextRef="#ctx0" brushRef="#br0" timeOffset="-176867.01">24218 9147 63 0,'7'9'31'0,"-21"7"-43"0,4-13 63 16,-5 0-52-16,-6 0 1 16,-3 0 0-16,-1 4 1 15,0-1-2-15,4 0 0 16,3 0-1-16,1 1 0 15,3-4-1-15,7 3 1 0,3 7-1 16,8-1 1-16,10 7 0 16,17 6 1-16,5 0 1 15,-1-3 1-15,0 3 0 16,-6 0 1-16,-12 0-1 16,-10 1 0-16,-7-1 0 15,-10 3 0-15,-8-3-2 16,-7-3 1-16,1-6-2 15,-1-4 1-15,0-6 0 16,8-6 0-16,2-6 0 16,5-6 1-16,10-7 0 15,7-6 1-15,7-7 1 16,7-5 0-16,4-7 0 16,0 0 1-16,3-3 0 15,4 0 0-15,6-3 0 16,5 18 0-16,-1 4-4 15,-3 6 0-15,-7 6-12 0,-11 1 1 16,-14 2-5 0,-7 7 0-16</inkml:trace>
  <inkml:trace contextRef="#ctx0" brushRef="#br0" timeOffset="-176281.483">24550 9062 39 0,'-4'6'19'0,"4"-6"-11"0,0 0 29 16,0 3-33-16,0 1 1 15,0-4 3-15,0 0 0 16,4 0-9-16,6 0 1 0,5-4 6 16,9 4 0-16,8 0-2 15,7-3 1-15,3 0-4 16,0-3 1-16,1-3-6 16,-4-4 1-16,-8 0-10 15,-2 1 0-15,-12-1-6 16,-3 4 0-16</inkml:trace>
  <inkml:trace contextRef="#ctx0" brushRef="#br0" timeOffset="-176025.338">24776 8902 68 0,'7'16'34'0,"10"12"-44"0,-10-22 65 15,0 4-55-15,0 5 1 16,1 4-1-16,-5-6 0 16,-3 6-3-16,-3 3 1 15,-1 3-6-15,0 0 1 16,1-10-12-16,3 1 1 15</inkml:trace>
  <inkml:trace contextRef="#ctx0" brushRef="#br0" timeOffset="-175634.019">25072 9463 65 0,'3'10'32'0,"1"-7"-34"0,-4-3 54 16,4 0-51-16,-1 3 1 16,1 0-1-16,-4-3 0 15,3 0-5-15,4 0 1 16,4 0-9-16,6-3 1 15,5 0-8-15,-1 0 0 16</inkml:trace>
  <inkml:trace contextRef="#ctx0" brushRef="#br0" timeOffset="-175411.959">25506 9467 60 0,'17'12'30'0,"-2"-15"-31"16,-15 3 52-16,7-3-50 15,0 0 1-15,0 3 0 16,0 0 0-16,3 0-5 16,1-3 1-16,0-1-4 15,-1 1 1-15,1 0-14 16,-11 3 1-16</inkml:trace>
  <inkml:trace contextRef="#ctx0" brushRef="#br0" timeOffset="-175186.971">25876 9501 59 0,'14'16'29'0,"-3"-10"-29"0,-11-6 45 16,3 0-45-16,5 0 0 16,2 0 0-16,1 0 0 0,-1 0-2 15,8 0 0 1,-4 0-4-16,0 0 1 0,0 0-12 16,-3 0 1-16</inkml:trace>
  <inkml:trace contextRef="#ctx0" brushRef="#br0" timeOffset="-174976.769">26194 9570 34 0,'3'6'17'0,"-3"-9"-12"16,0 3 18-16,0 0-22 15,7-3 0-15,-3 0 0 0,3 0 0 16,0 0-4-16,0-4 0 16,4 1-7-1,-1 0 0-15</inkml:trace>
  <inkml:trace contextRef="#ctx0" brushRef="#br0" timeOffset="-174706.485">26631 9551 47 0,'14'19'23'0,"-7"-3"-30"15,-3-16 41-15,-4 0-34 16,7 0 0-16,0-3-2 16,4-4 1-1,3-2-10 1,-4 0 0-16</inkml:trace>
  <inkml:trace contextRef="#ctx0" brushRef="#br0" timeOffset="-174524.867">26889 9589 64 0,'31'28'32'0,"-6"-18"-42"0,-18-14 57 0,0 8-52 0,-3-1 1 15,-4 3-27-15,-14-3 0 16,0 3 32-16,-11 1 1 15</inkml:trace>
  <inkml:trace contextRef="#ctx0" brushRef="#br0" timeOffset="-167514.495">18496 10188 40 0,'11'3'20'0,"-11"3"-12"15,0-6 20-15,-4-3-25 16,1-3 1-16,-1 0 2 15,-3 2 0-15,-3 1-8 16,-8 0 1-16,-3 3 5 16,-8 3 0-16,1-3-2 15,0 7 1-15,0 2-1 16,-4 10 0-16,-3 6-1 0,3 6 0 16,0 7-1-16,1 9 1 15,-1 0-2-15,7 13 1 16,7-4 0-16,11 0 0 15,11-2 0-15,14-4 0 16,10-6 0-16,11-3 0 16,3-16 0-16,4-16 0 15,-4-15 0-15,0-7 0 16,-10-15-1-16,0-16 1 16,0-9-1-1,-4-10 1-15,-7-3-3 0,-3-6 1 0,-4 9-6 16,-4 7 0-16,-3 9-8 15,-7 9 0-15</inkml:trace>
  <inkml:trace contextRef="#ctx0" brushRef="#br0" timeOffset="-167135.626">18281 10464 57 0,'18'22'28'0,"-8"6"-31"0,-6-22 50 16,-1 7-46-16,1 2 0 15,-1 11 3-15,1 5 0 16,-1-3-5-16,1 7 1 16,3-1 2-16,0 4 1 0,7-10-3 15,4-6 0-15,-1-10-6 16,1-12 0-16,7-6-13 15,-4-10 1-15</inkml:trace>
  <inkml:trace contextRef="#ctx0" brushRef="#br0" timeOffset="-166670.591">18641 10690 41 0,'7'28'20'0,"-7"-13"-9"0,0-15 23 15,7 7-31-15,-4-1 1 0,4 3 3 16,1 1 0-1,2-4-8-15,4-3 1 0,4 0 6 16,3-6 0-16,7-6-2 16,0 3 1-16,1-4-2 15,-1-6 0-15,-3-5-5 16,-1 2 0-16,-6 0-9 16,-4 0 1-16,-7 3-9 15,-14 4 0-15</inkml:trace>
  <inkml:trace contextRef="#ctx0" brushRef="#br0" timeOffset="-165831.957">19036 10646 49 0,'0'12'24'0,"7"-6"-20"0,-4-6 36 15,8 0-39-15,0 0 1 16,3-3 1-16,3-3 1 15,5-3-5-15,-1-1 1 16,-4-2 2-16,1-4 0 0,-4 3-1 16,-3 4 0-16,-4-7-1 15,-7 4 1-15,-7-4-3 16,0 4 1-16,-4 5-1 16,-3 4 0-16,-4 6 0 15,1 4 0-15,-1 8 0 16,4 7 1-16,0 6 1 15,7 1 1-15,0-4 0 16,3 3 0-16,8 0 0 16,6 0 0-16,4-6-5 15,8-6 1-15,6-3-13 16,4-10 1-16</inkml:trace>
  <inkml:trace contextRef="#ctx0" brushRef="#br0" timeOffset="-165156.653">19586 10561 42 0,'-7'13'21'0,"-3"12"-10"0,3-19 26 16,-4 0-37-16,-3 4 0 16,-4-1 0-16,-3 4 0 15,0-4 0-15,3 0 0 16,4 1 0-16,0-1 1 0,10 1-1 15,8-1 1-15,14-6-1 16,3 3 1-16,4-2-1 16,-4-1 1-16,3 9 0 15,-2-2 0-15,-5-1-1 16,-3 0 1-16,-7 7-1 16,-7 0 1 15,-3-1-1-31,-1-2 0 0,-3 0 0 0,0-1 0 0,0 1 0 15,-3-1 0-15,-1 1 0 16,0-1 0-16,1-2-1 16,-1-4 0-16,1 0-1 15,3 0 1-15,3 1-3 16,4-4 0-16,7-6 0 16,4 0 0-16,-1-7 0 15,4-2 0-15,15-4 1 16,9-6 1-16,12-6 2 15,10-4 0-15,3-11 0 16,-3-11 1-16,-7-8 0 0,-7-14 0 16,-11-5 1-16,-10 2 1 15,-7 1 0-15,-4 3 0 16,-7 18 0-16,-7 7 1 16,0 9-1-16,-4 13 0 15,-3 12-1-15,-3 16 1 16,-4 19-1-16,-1 6 1 15,-2 16-2-15,-1 6 0 16,-3 10 0-16,3 5 1 0,4 1-2 16,4 6 1-16,3-9-1 15,3-7 0-15,1 0-1 16,-1-3 1-16,4-3-3 16,-4-9 1-16,1-10-8 15,-1-9 0-15,4-10-6 16,0-9 1-16</inkml:trace>
  <inkml:trace contextRef="#ctx0" brushRef="#br0" timeOffset="-164947.825">19618 10611 47 0,'14'41'23'0,"18"-16"-16"0,-18-22 40 15,4 0-46-15,6 0 0 16,8-3 1-16,7-3 0 16,7-3-5-16,3 0 1 15,-3-1-7-15,0 1 1 16,-14 0-8-16,-1 0 0 16</inkml:trace>
  <inkml:trace contextRef="#ctx0" brushRef="#br0" timeOffset="-164748.06">20175 10712 45 0,'7'31'22'0,"-24"-22"-17"0,13 1 35 0,1-1-40 16,-1 0 0-16,1 1-1 16,-1-7 1-16,1-3-3 15,3-9 1-15,0-4-7 16,0 4 1-16,0-7-6 15,3 0 1-15</inkml:trace>
  <inkml:trace contextRef="#ctx0" brushRef="#br0" timeOffset="-164376.15">20172 10589 48 0,'21'22'24'0,"0"-9"-30"15,-14-10 44-15,4 0-41 0,3 0 1 16,0 0-10-16,7 0 1 16,0-3 8-16,4 0 0 15,3 0-7-15,1-3 0 16,-5 0 5-16,8-3 1 16,-7-4 6-16,-4 1 1 15,0 3 6-15,-3-1 0 16,-1 1 2-16,-3 3 1 15,-7 3-5-15,-7 3 0 16,-7 3-3-16,-3 7 0 16,-8 3-2-16,-3 3 1 0,0-4-3 15,3 1 0-15,1 6 0 16,-1-3 1-16,11 6-1 16,3-10 0-16,8 1 0 15,10-7 0-15,4-2-3 16,-1-4 0-16,1-3-3 15,0-3 1-15,-1-4-10 16,-3 1 1-16</inkml:trace>
  <inkml:trace contextRef="#ctx0" brushRef="#br0" timeOffset="-164031.664">20620 10790 47 0,'-7'34'23'0,"3"7"-22"16,4-35 38-16,0 1-39 15,4-1 1-15,-1 0 0 16,4 1 0-16,0-7-2 0,4-4 1 16,0-8 0-16,-1-7 1 15,8-9 0-15,7 6 0 16,10-3 0-16,0-3 0 16,0-4-1-16,1 1 1 15,-5 9 0-15,-2 6 1 16,-5 7 0-16,1 12 1 15,-7 9 1-15,-1 4 1 16,-3 12 0-16,-3 7 0 16,0-4-1-16,-1 4 1 15,4-1-2-15,4-2 0 0,0-7-4 16,3-3 1 0,-4-13-4-16,1-6 0 0,-4-9-11 15,0-4 1-15,-7-8-6 16,11-1 0-16</inkml:trace>
  <inkml:trace contextRef="#ctx0" brushRef="#br0" timeOffset="-163173.702">21572 10536 64 0,'4'16'32'0,"3"-16"-22"0,-7 0 33 0,0 0-42 15,3-4 1-15,-3 4 1 16,0 0 0-16,0 0-4 16,0 0 1-16,0 0 1 15,0 0 1-15,0 0-3 16,0 0 0-16,4-3-7 16,3 3 0-16,0 0-13 15,0 0 1-15</inkml:trace>
  <inkml:trace contextRef="#ctx0" brushRef="#br0" timeOffset="-162844.404">21583 10828 63 0,'14'6'31'0,"4"-9"-29"0,-11 0 49 0,0-1-48 16,0-2 1-16,0 6 2 15,0-3 0-15,-3 6-8 16,-4 0 0-16,0 4 4 15,-4-1 1-15,0 0-7 16,1-3 0-16,-4 0-14 16,0-3 0-16,0-3-3 15,7-6 0-15</inkml:trace>
  <inkml:trace contextRef="#ctx0" brushRef="#br0" timeOffset="-160264.311">22761 10345 53 0,'7'0'26'0,"-3"0"-20"15,-4 0 27-15,-4 0-32 16,1 0 1-16,-4-4 1 16,-7 4 1-16,-4 0-5 15,-3 4 1-15,0-1 2 0,-4 9 1 16,0 4-1-16,-7 9 0 15,-3 10-1-15,0 2 1 16,0 7-1-16,3 3 0 16,4 3 0-16,7-3 0 15,6 0 0-15,8 0 0 16,7-6-1-16,7-3 0 16,8-7-2-16,2-3 1 15,11-6-6-15,-3-6 1 16,3-10-10-16,4-3 0 15,3-9-2-15,-3-6 0 16</inkml:trace>
  <inkml:trace contextRef="#ctx0" brushRef="#br0" timeOffset="-159977.624">22888 10787 41 0,'-3'6'20'0,"3"-15"-24"0,0 5 38 0,-4 4-33 16,-3-6 0-16,0 0 3 16,-4 3 1-16,-3 6-5 15,-3 6 1-15,-1 4 3 16,4-4 0-16,-4 7-1 16,4 6 0-16,4 0-2 0,6-3 1 15,4 0-2 1,11-7 1-16,3-3-1 0,3-5 1 15,1-8-2-15,0-2 0 16,-1-6-4-16,1-4 0 16,3 0-10-16,-3-3 0 15</inkml:trace>
  <inkml:trace contextRef="#ctx0" brushRef="#br0" timeOffset="-159498.517">23118 10815 39 0,'0'13'19'0,"-4"-1"-3"15,4-9 24-15,-4 0-37 16,1 4 0-16,-1-1 2 16,4-3 0-16,0-3-7 15,0 0 1-15,4-6 4 16,-1-4 0-16,1-5-2 16,0-4 1-16,3 3-2 15,-4 4 1-15,4 2 0 16,0 4 1-16,0 0-1 15,4-1 0-15,-1 4 0 0,5 3 0 16,-1-6 0-16,3 6 0 16,1-3-1-16,-4 3 1 15,0 3-1-15,-3 3 1 16,-1 7-1-16,-3-1 0 16,0 4 0-16,-3 0 0 15,-4-1-2 1,0 1 1-16,4-3-3 0,-1-4 0 15,1 0-7-15,-1-2 0 0,1-7-8 16,-1-7 1-16</inkml:trace>
  <inkml:trace contextRef="#ctx0" brushRef="#br0" timeOffset="-159062.228">23435 10752 61 0,'0'22'30'0,"0"-6"-34"0,0-7 55 16,0 4-49-16,4 3 1 15,-1-4 1-15,-3 7 1 16,7-3-6-16,-3-4 0 16,3 1 4-16,0-4 0 15,0 0-1-15,0 1 0 16,0-7-1-16,4-3 1 15,3-6-1-15,0-4 0 16,3-5-1-16,5-1 1 16,-1-9-2-16,0 0 0 0,0 3-6 15,0 3 1-15,0 0-10 16,1 0 0-16,-5 1-5 16,1-1 1-16</inkml:trace>
  <inkml:trace contextRef="#ctx0" brushRef="#br0" timeOffset="-158700.133">23848 10818 57 0,'32'10'28'0,"10"-14"-29"15,-28-5 51-15,0 0-49 16,-3-4 0-16,3 0 1 0,-4 4 1 15,-3-3-4-15,-3-4 0 16,-1 0 2-16,-3 1 0 16,-7 5-2-16,-3 4 1 15,-4 6-2-15,-4 3 1 16,-3 0-1-16,0 3 1 16,3 13 0-16,4 0 0 15,7 0 1-15,3 6 1 16,8-3 1-16,7-3 0 15,3-1 0-15,0-2 0 16,0-3-2-16,0-1 0 16,0-5-5-16,-3-7 1 15,3-4-12-15,3-2 1 16,1-3-3-16,3-1 0 0</inkml:trace>
  <inkml:trace contextRef="#ctx0" brushRef="#br0" timeOffset="-158415.387">24197 10843 49 0,'4'32'24'0,"-4"-32"-30"0,0 0 47 0,3-10-42 16,-3-2 0-16,0-4 1 15,4-6 1-15,-4 3 0 16,3 7 0-16,1-1 1 15,3 4 1-15,3-1 0 16,8 7 1-16,3 0 0 0,7 0 0 16,1 6-2-16,2 0 1 15,-2-3-2-15,-5-3 0 16,-3-3-6-16,4 3 1 16,-7-1-12-16,-4-2 1 15,-7-6-2-15,7 2 0 16</inkml:trace>
  <inkml:trace contextRef="#ctx0" brushRef="#br0" timeOffset="-157663.814">24754 10737 58 0,'11'9'29'0,"0"-18"-34"15,-11 9 58-15,0 0-51 16,0 0 1-16,0 0 0 16,-4 0 1-16,-3 0-5 15,-4 3 0-15,-6-3 2 16,-4 0 1-16,-4 3-4 15,0 6 0-15,1 1-4 16,2 2 1-16,1 1-2 0,4 6 0 16,6-1 0-16,7 7 1 15,1 4 3-15,10-1 0 16,4 3 3-16,3 4 1 16,0-4 1-16,-4 0 1 15,-6-2-2-15,-8-4 1 16,-3 0-1-16,-3-3 0 15,-1 0-1-15,-3-3 0 16,-4-4-1-16,1-5 1 16,-4-4 0-16,-1-6 0 15,8-3-1-15,4-7 1 16,6-2 0-16,11-1 1 0,4 1-1 16,3-4 1-1,42-18 1 1,1-4 0-16,-4 0-1 15,-4-6 1-15,1 7-1 16,-8-1 1-16,0 1-1 16,-7 5 0-16,-3 10-1 15,0 3 0-15,-11 1 0 16,-3 2 1-16,-8 3-2 16,-6 4 1-16,-8 3-1 15,-3 9 0-15,-7-3 0 16,0 6 0-16,-7 7-1 15,7 5 1-15,0 4 1 16,3 4 1-16,4 5 1 0,7 7 0 16,7-4 0-1,7 1 0-15,11-10 0 0,10-10 1 16,-7-8-4-16,1-7 0 16,-8-4-10-16,-7-5 0 15,-7 3-5-15,-11-1 0 16</inkml:trace>
  <inkml:trace contextRef="#ctx0" brushRef="#br0" timeOffset="-157126.834">23530 11662 46 0,'11'0'23'0,"-15"-10"-20"0,1 4 39 16,-4 0-40-16,-4-1 0 15,-3 1 1-15,3 6 1 16,-3 6-5-16,0-2 0 16,0 5 3-16,-7 4 1 15,7 2-2-15,0 4 1 16,3 0-2-16,4 0 1 16,7-4-1-16,7-2 1 0,4-4-2 15,-1-6 1-15,8-3-2 16,7-3 0-16,-1-3-5 15,1-7 0-15,-4 1-10 16,-3-1 1-16</inkml:trace>
  <inkml:trace contextRef="#ctx0" brushRef="#br0" timeOffset="-156838.583">23657 11728 45 0,'4'3'22'0,"-1"-16"-22"0,1 7 32 15,-1-4-32-15,1 1 0 16,3 0 3-16,0-10 1 16,0 0-2-16,7 3 0 15,4-3 4-15,10 7 0 16,11-1 1-16,3 7 0 15,1 0-2-15,-1 6 1 16,-3-3-5-16,-11 3 1 16,-7-3-8-16,-10-4 0 15,-11 7-13-15,-11 0 0 16</inkml:trace>
  <inkml:trace contextRef="#ctx0" brushRef="#br0" timeOffset="-156044.344">22846 11828 57 0,'14'9'28'0,"-10"7"-22"0,-4-10 41 0,-4 7-44 15,-3 9 0-15,-4 9 1 16,-3 10 1-16,-7 12-6 16,-4 4 0-16,-3 5 3 15,3-2 1-15,1-13-2 16,6-6 0-16,4-10-1 16,3-9 1-16,8-6-2 15,-1-7 1-15,1 0-1 16,-1-9 1-16,1-6-1 15,-4-6 1-15,0-10 0 16,-4-3 0-16,1-4-1 16,-5 1 0-16,1 0 0 15,-3 6 1-15,-8 9-1 16,-3 10 1-16,0 10-1 16,3-1 0-16,-3 10 1 0,6-1 1 15,5 4 0-15,3 3 0 16,0 3 0-16,3-3 1 15,4 0 0-15,3 0 1 16,1 3-1-16,6-6 1 16,8-3-2-16,10-1 1 15,11-2-2-15,3-7 0 16,8 0-4-16,-1-6 0 16,0-3-10-16,1-6 1 15,-5-1-8-15,-6-2 0 0</inkml:trace>
  <inkml:trace contextRef="#ctx0" brushRef="#br0" timeOffset="-155815.546">22871 12392 55 0,'3'10'27'0,"-6"-7"-24"15,3 0 44-15,-4 3-46 16,1 4 1-16,-1 2-3 16,0-2 1-16,4-4-6 15,0-3 1-15,4-3-9 16,0-6 1-16,-4-7-4 0,0 4 0 16</inkml:trace>
  <inkml:trace contextRef="#ctx0" brushRef="#br0" timeOffset="-155368.063">22885 12204 56 0,'3'13'28'0,"1"-32"-39"0,-4 19 56 0,3-6-43 16,1-1 0-16,-4 7 1 15,0 0 1-15,7 0-5 16,0 7 0-16,0-4 3 16,0 3 0-16,0 0-2 15,7 4 0-15,0-1-1 16,0 7 1-16,1 3-1 16,-1 3 1-16,0-1 0 15,-4-2 1-15,1-3 1 31,0 3 1-31,-4 0 0 0,-4-1 0 0,4-2 1 16,-3-3 0-16,-4-1-1 16,0-2 0-16,0-1-1 15,0-6 0-15,0 0 0 16,3-6 0-16,4-3-1 16,0-7 0-16,4 4 0 15,3 3 0-15,0-4 0 0,7 1 0 16,0-1-4-16,1 1 1 15,-1 0-5-15,-4-1 0 16,1 1-14-16,-4 3 0 16</inkml:trace>
  <inkml:trace contextRef="#ctx0" brushRef="#br0" timeOffset="-154977.002">23326 12405 55 0,'14'-6'27'0,"10"15"-20"16,-16-9 37-16,2 0-43 15,4-3 0-15,4 3 1 16,0-3 1-16,3 3-4 16,-4-3 0-16,1-4 2 15,-7-2 1-15,-1-4-3 16,-6 1 0-16,-4-4-1 15,0 4 0-15,-7 2 0 16,0 4 0-16,-4 3-1 16,4 6 1-16,-4 6 1 15,1 4 1-15,-1-1 1 16,-3 1 1-16,7-4 0 16,0 7 1-16,3 0 0 15,4 3 1-15,0-1-2 0,4-2 1 16,-1 0-3-16,5-7 0 15,2 1-5-15,11-4 1 16,0-3-13-16,8-6 1 16,9-3-2-16,-2-4 0 15</inkml:trace>
  <inkml:trace contextRef="#ctx0" brushRef="#br0" timeOffset="-154709.507">23703 12490 47 0,'4'-7'23'0,"6"-37"-32"0,-3 35 44 0,0 3-33 16,0-1 0-16,0 1 0 16,4 0 1-16,3 0-4 15,0-1 1-15,7 7 2 16,1 0 0-16,2 0-2 15,5 3 1-15,-5-3-1 16,12 0 0-16,6 0-3 16,-3 0 1-16,-1-3-5 15,-6 3 0-15,0-3-7 16,-4 0 1-16</inkml:trace>
  <inkml:trace contextRef="#ctx0" brushRef="#br0" timeOffset="-154123.729">24324 12355 30 0,'4'-3'15'0,"-15"-7"-11"0,7 7 20 15,-6 0-24-15,-4 0 1 16,0 3-1-16,-4 0 1 16,-7 0-1-16,-3 0 0 15,-4 0 0-15,8 6 0 16,-1 3 0-16,7 1 1 16,4-1-1-16,4 1 1 15,6 5 1-15,11 7 0 16,7 3 1-16,4 4 1 0,-4-1-1 15,-3 3 1 1,-8-3-1-16,-6 4 1 0,-8-4-3 16,-7-3 1-16,-3-3-1 15,4-3 0-15,-1-4-1 16,0-2 1-16,1-4-1 16,-1-5 1-16,4-4-1 15,3-7 1-15,4-5-1 16,7-1 0-16,7-2 0 15,4-1 1-15,10 0-1 16,14 0 1-16,11-2-1 16,4-1 0-16,6 0 0 15,-3-3 0-15,-4-6 0 16,-3 3 0-16,-7 0 0 16,-4 0 0-16,-3 0 0 15,-11-4 0-15,-3 4-3 16,-4 3 1-16,-7 3-1 15,-7 7 0-15,-4 6 0 0,-3 12 1 16,-7 3-1-16,-3 7 0 16,-1-7 4-16,-3 10 1 15,7 6 2-15,3 4 0 16,4-1 1-16,7 0 1 16,11 0 0-16,6 0 0 15,12-6-3-15,-1-6 0 16,14-10-3-16,0 1 0 15,1-7-8-15,-11-10 1 16,-8-2-9-16,1-1 0 0</inkml:trace>
  <inkml:trace contextRef="#ctx0" brushRef="#br0" timeOffset="-153251.736">25894 10175 52 0,'10'10'26'0,"-10"-13"-16"0,0 6 27 15,-3 3-36-15,-8 7 1 16,-3 2 1-16,-7 4 0 16,-7 3-4-16,-4 12 1 0,0 17 2 15,-3 5 1-15,0 19-2 16,0-3 1-16,6 7-1 16,8 6 1-16,11 2-2 15,10-18 0-15,7-15-5 16,3-14 1-16,4-8-13 15,-3-13 1-15,3-7-3 16,0-9 1-16</inkml:trace>
  <inkml:trace contextRef="#ctx0" brushRef="#br0" timeOffset="-152215.695">25936 11031 42 0,'11'-9'21'0,"6"-32"-24"15,-13 29 38-15,-4-10-33 16,0-3 0-16,0-10 2 0,0 1 0 16,-4-13-5-16,1-7 1 15,-8 1 3-15,8-3 0 16,3 2-1-16,3 4 1 16,8 6-2-16,0 10 1 15,6 5-1-15,4 4 1 16,8 7-1-16,-1 2 1 15,0 6-1-15,0 4 1 16,-3 3-5-16,-4 6 0 16,-7 0-10-16,-7 10 1 15,-10-1-5-15,-4 4 1 0</inkml:trace>
  <inkml:trace contextRef="#ctx0" brushRef="#br0" timeOffset="-152006.059">25866 10849 71 0,'21'16'35'0,"18"-6"-48"16,-25-14 72-16,10 1-58 16,-2 0 0-16,2 0-1 15,-3 0 1-15,1-3-4 16,-1-1 0-16,-4 1-7 15,-2 0 0-15,-8 0-10 16,-4-1 1-16</inkml:trace>
  <inkml:trace contextRef="#ctx0" brushRef="#br0" timeOffset="-151778.406">26215 10853 64 0,'0'15'32'0,"0"7"-38"0,0-22 54 0,0 7-48 16,-4-1 0 0,4 3-18-1,4-9 1-15,3-3 9 16,4-6 0-16</inkml:trace>
  <inkml:trace contextRef="#ctx0" brushRef="#br0" timeOffset="-151572.279">26222 10633 59 0,'4'3'29'0,"3"-3"-36"0,0-3 48 16,0 0-41-1,0 3 1-15,3 0-14 0,1 0 0 16,-1-3 4-16,-2 3 1 16</inkml:trace>
  <inkml:trace contextRef="#ctx0" brushRef="#br0" timeOffset="-151029.594">26458 10834 58 0,'0'50'29'0,"4"-25"-31"16,-4-19 49-16,-4 4-47 16,-3-1 0-16,7-3 0 15,0 1 1-15,0-4-2 16,0-3 1-16,0 0 0 15,0 0 0-15,7-6 0 16,-3-1 0-16,3-2 0 16,0-1 0-16,4 1-1 15,-1-3 0-15,4-1-1 16,0 0 0-16,0 4 0 0,1 3 0 16,-1-1 0-16,0 1 1 15,-4 6 1-15,5 0 1 16,-5 6 1-16,1 1 1 15,-1 2 1-15,-3 4 0 16,0 6 0-16,-3-1 1 16,-1 1-2-16,1 6 1 15,-1-6-2-15,1 3 1 16,0 0-4-16,-1-6 0 16,1-4-4-16,3-2 0 15,0-7-9 1,0-3 0-16,-7-10-5 0,3 1 0 15</inkml:trace>
  <inkml:trace contextRef="#ctx0" brushRef="#br0" timeOffset="-150784.21">26843 10865 48 0,'-4'19'24'0,"-3"-6"-19"15,7-10 41-15,-7 3-43 16,4 3 0-16,-4 7 3 16,0 3 0-16,0 0-8 0,3 9 1 15,0-9 1-15,4 3 0 16,0-13-6-16,4-3 1 16,-4-12-13-16,4-3 1 15,3-7-2-15,3-6 1 16</inkml:trace>
  <inkml:trace contextRef="#ctx0" brushRef="#br0" timeOffset="-150592.83">26882 10373 48 0,'24'9'24'0,"15"-28"-36"0,-25 13 48 0,-3-3-39 16,3-1 1-16,4-5-14 16,-4-1 0-16,0 0 13 15,-4-3 1-15</inkml:trace>
  <inkml:trace contextRef="#ctx0" brushRef="#br0" timeOffset="-150340.359">27104 10577 52 0,'-4'69'26'0,"-10"12"-29"0,11-59 51 16,-4 6-47-16,0 7 1 15,-4-7-1-15,0 0 0 16,1-3-2-16,3-6 1 15,0-3 0-15,0 0 0 16,0-7-4-16,0 0 0 16,3-5-8-16,1-4 1 15,3 0-5-15,3-10 1 16</inkml:trace>
  <inkml:trace contextRef="#ctx0" brushRef="#br0" timeOffset="-149945.513">26980 10743 58 0,'0'9'29'0,"0"-24"-32"0,0 15 56 16,0 0-48-16,8 0 0 15,2 0 1-15,-3 0 1 16,14-4-9-16,4 8 0 16,7-4 4-16,7 0 1 15,-8-4-9-15,-2 1 1 16,-8 0-15-16,-11-9 0 16</inkml:trace>
  <inkml:trace contextRef="#ctx0" brushRef="#br0" timeOffset="-149498.014">27224 10897 63 0,'25'15'31'0,"3"-21"-32"16,-21 6 45-16,7 0-45 15,4 0 1-15,-1-3-1 16,1-3 1-16,0-4 0 16,-4-2 0-16,0-4-1 15,-4-3 0-15,-6 3 0 0,-8-2 1 16,-3 2-2-16,-3 3 1 15,-8 7-1-15,4 9 1 16,-4 7 0-16,1 2 0 16,-1 7 0-16,4 6 1 15,3 0 1-15,4 3 1 16,4 4-1-16,6 2 1 16,4-6 0-16,0-2 0 15,11-5-1-15,10-5 0 16,8-3-3-16,-1-7 0 31,4-6-9-31,3-9 0 0,-3-7-6 0,-4-3 0 0</inkml:trace>
  <inkml:trace contextRef="#ctx0" brushRef="#br0" timeOffset="-149182.382">27788 10200 58 0,'0'19'29'0,"7"47"-33"0,0-44 53 16,4 19-47-16,-4 12 1 15,0 19 1-15,-3 0 0 16,-4 16-6-16,-4 19 1 16,-10-7 3-16,-7-6 0 15,-11-15-6-15,-3-1 1 16,-8-9-6-16,-6-6 0 16,-7-13-9-16,6-3 0 15</inkml:trace>
  <inkml:trace contextRef="#ctx1" brushRef="#br0">21142 8814 0,'0'0'0,"0"0"15,0 0-15,0 0 16,0 0-1,0 0-15,0 0 16,0 0 0,0 0-16,0 0 15,0 0-15,0 0 16,0 0 0,0 0-16,0 0 15,0 0 1,0 0-16,0 0 15,0 0 17,0 0-17,0 0 1</inkml:trace>
  <inkml:trace contextRef="#ctx0" brushRef="#br0" timeOffset="-148058.011">25552 11950 43 0,'0'16'21'0,"-14"3"-9"16,7-13 21-16,-1 3-32 16,-6 7 1-16,-3 3 3 15,-8 3 0-15,-10 9-6 0,3 4 1 16,-7 12 3-16,-7 9 1 15,0 13-1-15,8 19 0 16,6 6-1-16,7 0 0 16,8-12-3-16,13-17 1 15,18-14-4-15,11-14 1 16,0-2-8-16,3-16 1 16,0-10-8-16,4-6 1 15</inkml:trace>
  <inkml:trace contextRef="#ctx0" brushRef="#br0" timeOffset="-147562.801">25555 12718 64 0,'4'32'32'0,"-11"-10"-38"15,3-16 60-15,-3 3-56 16,0 1 1-16,0-1 1 16,0 4 1-16,0-4-2 15,0-3 1-15,3-2-1 16,1-4 0-16,6-7 0 15,4-5 0-15,4-4-2 16,0 0 0-16,3 1 0 0,0-4 0 16,0 0 0-16,0 0 0 15,0 4 1-15,0 2 0 16,4 4 2-16,-4 2 0 16,4 7 2-16,-4 13 1 15,0-1 2-15,0 4 1 16,-3 0-1-16,-1 0 0 15,-3-1-1-15,-3 4 1 16,-1 0-3-16,1 6 0 0,-1-3-5 16,1-3 1-16,3-4-3 15,3-5 0-15,5-4-6 16,2-3 1-16,4-3-9 16,4-3 0-16</inkml:trace>
  <inkml:trace contextRef="#ctx0" brushRef="#br0" timeOffset="-147319.143">26120 12703 48 0,'-4'-3'24'0,"-21"-7"-23"0,18 10 37 0,-3 0-36 16,-4 3 1-16,-7 4 2 15,-1 2 1-15,-2 4-7 16,3-1 0-16,-4 10 4 15,7 0 0-15,4 0-2 0,3 3 0 16,8-6-2-16,6-7 0 16,8-5-1-16,7-7 0 15,6-3-4-15,1-4 0 16,-4-2-10-16,0-4 0 16</inkml:trace>
  <inkml:trace contextRef="#ctx0" brushRef="#br0" timeOffset="-147004.516">26511 12060 58 0,'0'9'29'0,"-10"20"-28"16,6-17 47-16,-3 7-44 16,-3 9 0-16,-1 10 0 15,-7 12 1-15,4 0-7 16,-7 10 1-16,0 9 3 16,0 6 1-16,-4 3-4 15,0-9 1-15,4-12-5 16,3-10 1-16,8-13-5 15,-1-6 0-15,4-15-11 16,4-7 1-16</inkml:trace>
  <inkml:trace contextRef="#ctx0" brushRef="#br0" timeOffset="-146777.794">26155 12540 49 0,'3'18'24'0,"15"-8"-12"0,-11-7 36 16,-3 3-42-16,3 1 0 16,7-1 3-16,4-3 0 0,6 0-12 15,15 0 0-15,7 0 8 16,7-3 0-16,0-3-7 16,0-3 1-16,-15 0-9 15,-6-4 0-15,-7-2-11 16,-7 2 0-16</inkml:trace>
  <inkml:trace contextRef="#ctx0" brushRef="#br0" timeOffset="-146060.726">26871 11881 51 0,'-10'-12'25'0,"13"27"-21"0,1-8 35 16,-1 5-37-16,8 13 1 15,6 7 3-15,4 18 1 16,4 6-7-16,7 16 0 15,-4 7 5-15,-7 8 1 16,-7 17-2-16,-10 9 0 16,-15-13-3-16,-6 1 1 15,-19 2-5-15,-6-15 1 16,-4-3-5-16,-3-13 0 0,-8-16-13 16,1-21 0-16</inkml:trace>
  <inkml:trace contextRef="#ctx0" brushRef="#br0" timeOffset="-136255.803">29510 7711 29 0,'0'6'14'0,"3"-6"-3"16,-3 3 14-16,0-3-22 16,0 3 0-16,0 0 4 15,0 0 0-15,-3 10-7 16,-1-7 0-16,-3 10 6 15,-3 9 0-15,-8 6-1 16,-10 13 0-16,-4 19-1 16,-7 25 0-16,-7 21-2 15,1 23 0-15,-5 28-1 16,-3 0 1-16,0 16-2 16,15-4 1-16,6-9-1 15,14-22 0-15,15-12-3 16,13-19 1-16,8-16-5 0,-1-28 0 15,-2-16-10 1,2-16 0-16</inkml:trace>
  <inkml:trace contextRef="#ctx0" brushRef="#br0" timeOffset="-130747.605">29993 7914 46 0,'14'0'23'0,"0"4"-11"0,-7-4 23 16,-3 0-34-16,3 3 1 15,-3 0 1-15,-1 0 0 16,-3 3-3-16,-3 10 0 16,-4 9 2-16,-1 3 0 15,-2 13-1-15,-4 12 0 16,-4-9-2-16,0-3 0 15,1-10-7-15,6-9 1 16,8-12-10-16,3-20 1 16</inkml:trace>
  <inkml:trace contextRef="#ctx0" brushRef="#br0" timeOffset="-130490.927">30050 7664 51 0,'21'6'25'0,"11"9"-22"16,-22-11 39-16,1-4-42 15,-1 0 1-15,4 0 0 16,-3 0 0-16,0 0-5 15,-1 0 0-15,-3 3-9 16,-3 3 1-16,-1 0-3 0,4-3 0 16</inkml:trace>
  <inkml:trace contextRef="#ctx0" brushRef="#br0" timeOffset="-130087.552">30148 8128 45 0,'-3'40'22'0,"21"-24"-20"0,-15-13 41 0,1 3-42 15,6-6 0-15,-3 0 0 16,-7 0 0-16,7-12-2 16,0-1 1-16,-3 1 0 15,-1-1 1-15,-3-2-3 16,7-4 1-16,0 0-3 15,1-3 0-15,-1 0-1 16,3 0 1-16,1 10 0 16,-4-1 0-16,3 10 2 15,1 3 1-15,0 6 4 16,-1 7 1-16,1 2 1 16,-4 7 1-16,0 0 1 15,0 0 0-15,0 3-2 16,0 0 1-16,-3 1-3 15,-1-5 0-15,1-5-2 16,3-3 0-16,0-7-5 16,0-12 0-16,3-4-12 0,4-5 1 15,1-7-2-15,-1-3 0 16</inkml:trace>
  <inkml:trace contextRef="#ctx0" brushRef="#br0" timeOffset="-129696.099">30621 8146 59 0,'7'29'29'0,"-14"-17"-39"0,4-2 59 0,-1-1-50 16,1 4 1-16,3-7 0 15,0 0 0-15,0-9 0 16,0-10 1-16,0-15-1 16,0-9 0-16,0-10 0 15,0-26 1-15,-4-14-1 16,0-14 1-16,1-5-2 16,-1-7 1-16,1 6 0 15,-1 1 1-15,1 15-1 16,3 12 0-16,3 20-1 15,1 8 1-15,6 20 0 16,8 19 0-16,3 18 0 16,8 13 0-16,-5 6-2 15,-3 6 0-15,-3 0-4 16,-4 1 0-16,-10-4-10 0,-8-6 0 16</inkml:trace>
  <inkml:trace contextRef="#ctx0" brushRef="#br0" timeOffset="-129463.304">30420 7704 57 0,'18'41'28'0,"6"-28"-23"0,-10-10 48 0,1 3-52 15,2 0 0-15,4 4 0 16,-3-1 1-16,10 0-3 15,11 7 1-15,0 3-1 16,0 0 0-16,-4 0-6 16,-3-4 1-16,-4-2-13 15,-3-10 1-15</inkml:trace>
  <inkml:trace contextRef="#ctx0" brushRef="#br0" timeOffset="-129262.157">30925 8005 56 0,'7'29'28'0,"-7"-4"-27"0,0-19 42 16,0 3-44-16,0 1 1 15,0-1-4-15,0 1 1 16,0-7-2-16,0-3 1 15,0-7-12-15,3-8 0 16</inkml:trace>
  <inkml:trace contextRef="#ctx0" brushRef="#br0" timeOffset="-129070.268">30956 7780 59 0,'21'15'29'0,"8"4"-35"0,-19-16 50 0,1-3-45 16,3 0 0-16,0 0-8 15,0 0 1-15,0 0-3 16,-3 0 0-16</inkml:trace>
  <inkml:trace contextRef="#ctx0" brushRef="#br0" timeOffset="-128674.92">31140 8040 48 0,'3'34'24'0,"1"-2"-20"0,-4-29 34 16,0 3-38-16,0-3 0 15,0 0 0-15,0 0 1 16,0-3-1-16,0-6 1 15,0-3-1-15,3-4 1 16,4 1-2-16,0-4 0 16,4 0-3-16,3-2 1 15,0 2-2-15,0 0 0 16,0 4 0-16,4 5 0 0,-4 1 2 16,4 3 0-16,-4 6 5 15,0 3 1-15,-3 7 3 16,-1-1 0-16,-3 4 0 15,0 6 1-15,-3 3-1 16,-1 0 1-16,-3-3-5 16,0 3 0-16,0-6-2 15,0 0 1-15,0-7-5 16,4 1 1-16,3-7-9 16,4-6 1-16,3-6-5 15,3-3 0-15</inkml:trace>
  <inkml:trace contextRef="#ctx0" brushRef="#br0" timeOffset="-128434.965">31644 8008 57 0,'0'22'28'0,"-3"10"-33"0,3-29 53 16,0 9-46-16,0 7 0 15,0 9 0-15,0 13 0 16,0-6-3-16,3-1 0 16,1-6 2-16,3-2 0 15,0-8-4-15,0-5 1 16,0-10-7-16,0-3 1 0,-3-9-9 16,-4-23 0-16</inkml:trace>
  <inkml:trace contextRef="#ctx0" brushRef="#br0" timeOffset="-128121.576">31736 7234 46 0,'25'-16'23'0,"3"19"-19"16,-21-6 34-16,3 3-37 15,1 0 0-15,-4 0 1 16,0 0 0-16,-3 3-3 15,3 0 0-15,-7 4 2 16,3 5 0-16,-3 7-1 16,-3 3 1-16,3 13-1 15,-4 8 1-15,1 11-1 16,-1 21 1-16,1 3 0 0,-8 7 0 16,0-3-1-1,-3 2 0-15,4-15-1 0,-4-6 1 16,3-10-4-16,0-12 1 15,4-10-6-15,0-12 1 16,4-9-7-16,3-7 0 16</inkml:trace>
  <inkml:trace contextRef="#ctx0" brushRef="#br0" timeOffset="-127864.034">31641 7952 60 0,'14'9'30'0,"0"4"-31"16,-7-10 56-16,0 0-53 16,0 0 0-16,0 4 0 15,7-4 1-15,4 3-4 16,10-3 0-16,7 0-1 15,-3-6 1-15,0 0-8 16,-4-3 0-16,0-4-10 16,-3 4 0-16</inkml:trace>
  <inkml:trace contextRef="#ctx0" brushRef="#br0" timeOffset="-127536.346">32029 8046 55 0,'35'22'27'0,"7"-22"-25"0,-28-6 42 16,4-4-44-16,0-8 0 15,-1 2 0-15,-3 0 0 16,-3 4-1-16,0-4 1 0,-8 3-1 16,-6 4 0-16,-8 3-1 15,-7 9 1 1,-3 0-1-16,-7 10 1 0,0 8 0 15,3 8 1-15,0 5 2 16,8 4 0-16,3 3 2 16,7-4 0-16,7-5 0 15,7-1 1-15,10-6-2 16,8-3 1-16,3-6-4 16,0-7 0-16,-3-6-6 15,0-3 0-15,-8-9-13 16,-6-4 1-16</inkml:trace>
  <inkml:trace contextRef="#ctx0" brushRef="#br0" timeOffset="-126814.235">30011 9222 54 0,'-4'41'27'0,"1"28"-27"15,3-50 38-15,0 9-35 16,-4 6 0-16,1 7 3 16,-1-10 1-16,-6 10-8 15,-1 0 0-15,-3-7 5 16,3-5 0-16,4-4-3 16,0-6 1-16,4-13-2 0,6-16 0 15,1-2-1-15,3-16 0 16,0-13 0-16,-4-12 0 15,-3-13-1 1,0 0 1-16,4-3-2 0,-1 16 0 16,12-4 0-16,-5 10 0 15,1 9 0-15,-1 10 1 16,1 6 1-16,-1 7 1 16,8 8 2-16,10 4 0 15,4 9 1-15,0 4 1 16,0 9 0-16,-4 3 1 15,-11 0-2-15,-6 0 1 0,-7-4-2 16,-12 11 1-16,-6-4-4 16,-7 0 0-16,-3 3-3 15,2-3 1-15,1 0-6 16,0-6 1-16,3-6-11 16,8-7 0-16</inkml:trace>
  <inkml:trace contextRef="#ctx0" brushRef="#br0" timeOffset="-126468.673">30360 9272 61 0,'-3'22'30'0,"-8"-12"-34"0,11-4 50 15,0-3-46-15,0 0 0 16,0 0-1-16,0-3 1 16,3-6 0-16,5-7 0 15,-1-2 0-15,3-1 1 16,1 0-1-16,3 1 0 16,0-4 1-16,4 6 0 15,3 7 0-15,3 0 0 16,-2 6-1-16,-1 3 1 15,0 3-1-15,0-6 1 16,0 6-4-16,4 1 1 31,3-1-5-31,0-3 0 0,4 0-11 0,3-3 1 0</inkml:trace>
  <inkml:trace contextRef="#ctx0" brushRef="#br0" timeOffset="-126182.959">30953 9222 59 0,'10'13'29'0,"-24"-29"-32"15,7 13 49-15,-7 0-45 16,-4-1 1 0,-17 8 3-1,3 5 0-15,4 7-7 0,3 2 1 16,8 1 1-16,6 3 0 15,8 0 0-15,10-6 0 16,7 0-3-16,4-4 1 16,3-6 0-16,0-2 1 15,0-8-1-15,-3-5 1 16,-4-7-5-16,0 4 1 16,-4-4-12-16,-2-3 1 15</inkml:trace>
  <inkml:trace contextRef="#ctx0" brushRef="#br0" timeOffset="-125553.213">31288 9206 60 0,'21'7'30'0,"-17"-11"-30"16,-4 4 48-16,0 0-46 15,0 0 1-15,-4-3 1 16,-3 3 0-16,-4 0-6 16,-6 0 1-16,-4 7 3 15,-1 5 1-15,5 7-3 16,-1 3 1-16,1 0-1 15,-1 6 1-15,4 0-1 0,3 4 1 16,4 2 0-16,4 1 0 16,-1-4-1-16,8-6 1 15,3-6-1-15,0 0 0 16,0-10-1-16,7-3 1 16,11-2 0-16,6-4 0 15,5-7-1-15,-1-2 0 16,4-7 0-16,-1-3 1 15,1 1-1-15,-3-8 1 16,2-2-1-16,-6-3 1 0,-4 0-1 16,-6 5 0-16,-5 1 0 15,-6 7 0-15,-8 8 0 16,-3 4 1-16,-7 6-1 16,-3 9 1-16,-4 4 0 15,-4 6 0-15,0 3 0 16,1 0 1-16,-1 3 0 15,4 6 0-15,0 3 0 16,7-2 1-16,3-10-1 16,4 3 0-16,4-3 0 15,3-7 0-15,7 1-5 16,0-10 0-16,7 1-8 16,4-1 1-16,0-12-9 15,-4-7 1-15</inkml:trace>
  <inkml:trace contextRef="#ctx0" brushRef="#br0" timeOffset="-125222.146">32008 9275 39 0,'-8'0'19'0,"-27"7"-7"0,25-7 26 15,-8 3-36-15,-7 3 1 16,1-3 2-16,-5 7 1 15,1-1-7-15,7 0 0 16,0 1 4-16,3 5 1 0,8 1-1 16,6 0 1-16,8-4-2 15,10 7 0-15,7 0 0 16,0 3 0-16,0 3-1 16,-7 0 1-16,-3 0-3 15,-8-6 1-15,-10-3 0 16,-7-1 0-16,-10 4-2 15,-1-3 1-15,4 0-6 16,0-7 1-16,3-3-9 16,4-6 1-16,0-6-4 15,14 0 0-15</inkml:trace>
  <inkml:trace contextRef="#ctx0" brushRef="#br0" timeOffset="-124847.562">32272 9282 58 0,'4'-4'29'0,"-15"4"-40"0,8-6 58 16,-5 0-46-16,-6 6 1 15,-3-3 0-15,-4 3 1 16,-4 3-4-16,0 3 1 15,0 4 2-15,4-1 0 0,4 4-1 16,6 2 1-16,8 1-1 16,10 3 1-16,10-4-1 15,8 4 1-15,3 3-1 16,-3 3 1-16,-11 0-1 16,0 4 0-16,-7-1 0 15,-7-9 0-15,-7-1-1 16,-3 4 1-16,-5-3-2 15,-6-3 0-15,-3-4-4 16,-5-2 1-16,1-7-13 16,3-9 0-16,11-1-2 15,7-5 1-15</inkml:trace>
  <inkml:trace contextRef="#ctx0" brushRef="#br0" timeOffset="-124052.307">32635 7384 45 0,'11'-6'22'0,"-11"12"-19"0,0-6 41 16,0 0-41-16,0 0 0 16,0 0 3-16,0 7 0 15,0 5-7-15,7 10 1 0,4 13 5 16,10 21 1-16,4 19-2 16,-4 23 0-16,10 52-1 15,5 7 1-15,-1 34-2 16,-7 16 0-16,-14-9-2 15,-3 12 1-15,-15-13-1 16,-13-15 0-16,-4 10-1 16,-11-20 1-16,-14-31-3 15,-10-9 1-15,-11-16-3 16,0-25 1-16,-4-22-6 16,7-13 0-16,12-21-10 15,2-13 1-15</inkml:trace>
  <inkml:trace contextRef="#ctx0" brushRef="#br0" timeOffset="-119246.819">17755 13252 12 0,'0'-10'6'0,"0"20"9"0,0-10 7 16,0 3-16-16,0 0 0 15,0 0 3-15,4 3 1 16,-1-3-11-16,1 4 1 0,-1-4 8 16,1 6 1-16,3 1-3 15,-3 5 0-15,-1 13-2 16,-3 7 1-16,0 15-3 16,0 13 0-16,0 9-1 15,0 6 1-15,4 7-1 16,-1-10 0-16,4-18-1 15,0-7 1-15,4-6-1 16,3-13 1-16,0-3-2 16,4-15 1-16,-4-1-1 15,0-12 1-15,-4-9-2 16,5-3 1-16,2-7 0 16,-3 6 0-16,-3 4 0 15,0 2 0-15,-1 7-1 16,-3 0 1-16,-3 19 0 15,-1 0 1-15,1 6 0 16,3 7 0-16,0-7 0 0,3-7 0 16,8-5 1-1,7-7 1-15,3-12-1 0,0-3 1 16,0-13 0-16,4-10 0 16,-4-2-1-16,1-13 1 15,-5 0-3-15,-3-10 1 16,-3 1-3-16,-4-7 0 15,-3 7-7-15,-8 2 1 16,-3 4-8-16,-3-3 0 16</inkml:trace>
  <inkml:trace contextRef="#ctx0" brushRef="#br0" timeOffset="-118647.566">18500 13088 39 0,'0'4'19'0,"0"-4"-9"0,0 6 27 16,3-3-34-16,-3 13 1 15,4-1 2-15,-4 10 0 16,0 10-8-16,0 12 0 15,0 9 5-15,0 13 1 16,3 13-3-16,4 6 1 16,0-10-2-16,4-12 1 0,-4-10 0 15,4-12 0-15,-4-12-1 16,0-10 1-16,0-7-1 16,3-5 0-16,1-7-1 15,0-3 1-15,-1-10-2 16,4-2 1-16,0-4-1 15,0 1 1-15,1 5 0 16,-1 7 0-16,0 3 0 16,-4 13 1-16,4-1 0 15,-3 7 0-15,0 3 0 16,-1 3 1-16,1 0-1 16,3-3 0-16,0-3 0 15,0-4 0-15,0-2-6 16,0-4 0-16,0-5-10 15,-3-11 1-15</inkml:trace>
  <inkml:trace contextRef="#ctx0" brushRef="#br0" timeOffset="-118062.147">19279 13603 42 0,'4'15'21'0,"10"-18"-15"0,-14 6 28 15,3 4-32-15,-3 2 0 16,-3 7 2-16,-4-1 0 16,-7 14-5-16,-7 8 1 15,-11 1 2-15,-3 6 1 16,-1 6-1-16,-2 0 0 15,-5 7-1-15,4 5 0 16,4-5-1-16,3-4 0 16,8-6-2-16,2-12 0 15,15-17-4-15,7-14 0 16,7-11-10-16,4-12 1 0,3-12 0 16,-7-7 0-16</inkml:trace>
  <inkml:trace contextRef="#ctx0" brushRef="#br0" timeOffset="-117866.323">18972 13571 58 0,'11'41'29'0,"10"25"-41"16,-10-47 63-16,-4 9-51 15,-4 7 1-15,4 5-1 16,0 1 1-16,0-3-3 15,1-7 0-15,-1-6-9 16,0-9 1-16,0-16-6 16,3-10 1-16</inkml:trace>
  <inkml:trace contextRef="#ctx0" brushRef="#br0" timeOffset="-116663.332">20401 13280 59 0,'4'6'29'0,"-1"13"-35"0,-3-16 54 0,-3-3-47 15,-4 3 0-15,0 6 0 16,-4 7 0-16,0 3-2 15,-10 6 1-15,0 3 1 16,-4-6 0-16,4 0-1 16,0-3 0-16,-4 0 0 15,8 0 0-15,3 3 0 16,7-4 0-16,7 4 0 16,10 3 0-16,8 4 0 15,14 5 0-15,3 7 0 16,0 0 1-16,-3-7-2 15,-7 1 1-15,-15-1 0 16,-10 4 0-16,-10 3-1 16,-15-10 1-16,-7 3-1 15,-7 1 1-15,4-7-2 16,0-3 1-16,-1-6-3 0,8-3 0 16,4-7-7-16,6-3 1 15,11-18-7-15,0-1 1 16</inkml:trace>
  <inkml:trace contextRef="#ctx0" brushRef="#br0" timeOffset="-116168.984">20514 13876 40 0,'4'12'20'0,"6"-15"-11"15,-6 0 33-15,3 0-39 16,3 3 0-16,4-3 2 16,4 3 0-16,0-4-5 15,3 1 0-15,-7-3 4 16,4-3 1-16,-1-1-3 15,1-6 1-15,0-2-2 16,-8-4 1-16,-3 0-3 16,-7 0 1-16,-3 6-1 15,-1-3 0-15,-3 4 0 16,-4 5 0-16,-3 10 0 0,0 7 1 16,0 11 0-16,0 4 1 15,3 7 0-15,4-4 0 16,0 6 0-16,7 3 0 15,4 1 0-15,3-1 0 16,0-2-1-16,4-7 1 16,-1-6-1-16,1-4 1 15,-1-2-3-15,4-4 0 16,4-6-6-16,0-6 1 16,3-6-8-16,0-7 0 15,7-12-3-15,4 6 0 16</inkml:trace>
  <inkml:trace contextRef="#ctx0" brushRef="#br0" timeOffset="-115853.182">20948 13963 59 0,'7'16'29'0,"-3"-22"-42"16,-1-1 59-16,1-2-46 15,-1-7 0-15,1 1 0 16,-4-4 0-16,0-6 0 16,3 3 0-16,-3 3 0 15,4 0 1-15,-1 4 1 16,4 8 1-16,7 7 0 0,4 3 0 16,3 4-1-16,4-1 1 15,-4 0-1-15,0 0 0 16,-3 1-3-16,0-4 1 15,-4-3-7-15,-4 0 1 16,1 3-11-16,-1-9 0 16,-10-7-1-16,0 7 0 15</inkml:trace>
  <inkml:trace contextRef="#ctx0" brushRef="#br0" timeOffset="-115653.691">21241 13869 59 0,'0'22'29'0,"3"-3"-40"0,-3-13 61 0,0 4-50 16,0-1 0-16,0 1 0 16,0-1 0-16,0 3 0 15,0-2 0-15,0-4-5 16,0-6 1-16,0-6-11 16,4-4 0-16,3-8-1 15,0-1 1-15</inkml:trace>
  <inkml:trace contextRef="#ctx0" brushRef="#br0" timeOffset="-115434.275">21160 13741 57 0,'3'25'28'0,"1"-6"-34"0,-1-16 58 16,1-10-52-16,3 4 1 15,0-3 0-15,0-3 1 16,0-1-5-16,4 4 0 16,-1-3-5-16,4-1 0 15,4 1-9 1,0-4 1-16</inkml:trace>
  <inkml:trace contextRef="#ctx0" brushRef="#br0" timeOffset="-115073.283">21608 13797 64 0,'38'13'32'0,"8"-20"-40"16,-35 7 58-16,-1-6-50 15,5 3 1-15,-5-6 0 16,-3-1 0-16,0-5-1 15,-3-1 0-15,-4 3 0 16,0 1 1-16,-7 2-1 16,-4 1 1-16,-3 6-1 15,-4 6 0-15,1 9 0 16,-4 4 0-16,-1 3 0 16,5 6 0-16,-1-3 0 0,4 3 0 15,3 6 0-15,4 4 1 16,4-1-1-1,3 1 1-15,7-10-1 0,0 0 0 16,7-9-1-16,4-4 1 16,3-2-4-16,4-4 0 15,-1-6-8-15,-3-6 0 16,8-13-7-16,10-6 1 16</inkml:trace>
  <inkml:trace contextRef="#ctx0" brushRef="#br0" timeOffset="-114744.005">22031 13835 56 0,'-4'22'28'0,"-13"-25"-36"16,10 6 51-16,-7-3-43 16,-4 3 1-16,-3 0 0 15,-11 0 0-15,7 3-1 16,8 4 0-16,-1-1 1 15,4 1 0-15,3-1 0 16,4 0 1-16,0 4-1 16,7 0 0-16,14 2 0 15,15 4 1-15,6 0-1 16,0 0 0-16,0-10 0 16,-6 4 0-16,-12-1 0 0,-6 4 0 15,-11 3-1 1,-7-4 0-16,-11 1-2 15,-6-3 0-15,-1-7-7 0,-3 0 1 16,6-9-9-16,8-6 0 16</inkml:trace>
  <inkml:trace contextRef="#ctx0" brushRef="#br0" timeOffset="-114247.617">22257 13339 58 0,'0'0'29'0,"7"3"-28"15,0-3 49-15,0 4-47 16,4-1 1-16,-1 3 2 16,1-3 0-16,10 0-8 15,11-3 1-15,10-3 5 16,11-3 0-16,0 0-2 0,-4 2 0 15,1 1-1-15,-8 0 1 16,-10 3-2-16,-4 3 1 16,-7 10-1-16,-7 3 1 15,-7 5-1-15,-7 11 1 16,-3-10-2-16,-11 9 1 16,-4 4 0-16,-3 9 1 15,0-4-2-15,-1-2 1 16,1-4-5-16,4-2 0 15,2-4-6-15,8-9 0 16</inkml:trace>
  <inkml:trace contextRef="#ctx0" brushRef="#br0" timeOffset="-113749.157">22581 14095 46 0,'7'28'23'0,"7"-18"-4"15,-14-10 10-15,4 0-28 0,0 3 1 16,-1 0 0-16,-3 0 1 16,-3 0-4-16,-5 0 1 15,-2 4 1-15,-8-4 0 16,-6 0 0-16,-5 3 0 16,5 4 0-16,-1-1 0 15,0 4-1-15,1-1 1 16,9 1 0-16,5-4 0 15,3 0-1-15,7 1 1 16,7-4-1-16,7-3 1 0,4 0-1 16,3-3 1-16,-4-3-1 15,1 0 0-15,3-3-1 16,-3 0 1-16,-4-4 0 16,0-2 0-16,-3-1-1 15,-1 1 1-15,-3 5-2 16,-3 1 0-16,-8 3-6 15,-6 3 0-15,-8-6-9 16,4-4 1-16</inkml:trace>
  <inkml:trace contextRef="#ctx0" brushRef="#br0" timeOffset="-111006.157">18944 14939 34 0,'0'3'17'0,"0"3"-12"0,0-3 17 16,0-3-23-16,0 3 0 15,-3 0 0-15,-1 1 1 16,-3-4 1-16,0 0 0 16,0 0 0-16,0 3 0 0,0 3 1 15,-4 3 0-15,1 4 0 16,-4 3 0-16,-1 2 0 15,5 4 0-15,3 0 1 16,0-3 0-16,3-3 0 16,8-4 1-16,3-2-1 15,3-4 1-15,5-3-1 16,-1 0 0-16,0-3-1 16,3-3 0-16,-3-3-2 15,4-4 1-15,-7-2-1 16,-1-1 1-16,-3 1-1 15,0-4 0-15,-3 4-1 16,-4-1 1-16,-4 4 0 16,1-1 0-16,-4 4 0 0,-4 3 0 15,1 3 0-15,-8 6 0 16,4 4 0-16,0-1 0 16,0 3 0-16,3 1 0 15,1 0 0-15,2-1 1 16,5 1-1-16,3-1 1 15,0 1-1-15,3-4 0 16,5 1 0-16,2-4 1 16,4-3-1-16,4-3 0 15,-1-3 0-15,5-7 1 16,-8 1-1-16,0-4 1 0,-4 1-1 16,1-4 0-1,-4 1 1-15,-3-4 0 0,-4 6-1 16,0 1 0-16,0-1 0 15,0 7 0-15,-4 0 0 16,1 2 0-16,-4-2 0 16,-1 3 0-16,-2 3 0 15,-1 0 0 17,1 3 0-32,-1 3 1 0,-3 4-1 0,7-1 1 0,0 1-1 15,3-1 0-15,4 0 0 16,0 1 1-16,4-1-1 15,3 1 1-15,0-4-1 16,0 0 0-16,4-3 0 16,-4-3 1-16,0-3-1 15,3-6 1-15,-3-1-1 0,0-2 0 16,1-1 0-16,-1 1 1 16,-4-1-1-16,1 1 0 15,-4-4 0-15,0 7 0 16,-4-4 0-16,1 1 0 15,-4 2 0-15,-1 7 0 16,-2 0 0-16,-1 3 0 16,-3 6 0-16,-3 0 0 15,6 1 0-15,0-4 1 16,4 3-1-16,0 0 1 16,0 4-1-16,4-1 1 15,6 7 0 1,8 0 0-16,-1-4 0 15,4 1 0-15,4-4 0 16,-4-3 0-16,-3-3 0 16,-1-3 0-16,-3-6-1 15,1-3 1-15,-1-4-1 16,-4 1 1-16,-3 2-1 16,0-2 0-16,-3-1 0 15,-4 4 1-15,-4-1-4 16,-7 4 0-16,1 6-10 15,-5-3 0-15,5-3-5 16,6 6 0-16</inkml:trace>
  <inkml:trace contextRef="#ctx0" brushRef="#br0" timeOffset="-108903.369">20133 14841 38 0,'4'19'19'0,"-1"3"-10"0,-3-16 20 16,0 7-26-16,4 3 0 15,-4-1 1-15,-4 4 0 16,-3 16-5-16,-7 5 1 16,-11 14 4-16,-10 15 0 15,-4 18-2-15,4-8 0 16,3-7-1-16,4-12 0 16,7-7-4-16,3-15 1 15,4-10-11-15,3-13 0 16,11-11-2-16,7-1 0 15</inkml:trace>
  <inkml:trace contextRef="#ctx0" brushRef="#br0" timeOffset="-107973.271">19667 15230 58 0,'4'10'29'0,"14"-14"-37"15,-11 1 58-15,3 0-50 16,4-3 1-16,4 0 1 16,0-4 1-16,6-9-4 15,8-9 1-15,7-9 2 0,7-4 0 16,7-9 0-16,-8-1 0 15,8 4-2-15,7 0 1 16,0 3-1-16,-3 10 1 16,-8 6-1-16,-3 6 0 15,-7 9-1-15,-7 7 1 16,-11 12-1-16,-4 10 1 16,-3 12 0-16,-14 13 0 15,-3 3 0-15,-11 12 0 16,0-2 0-16,-4-4 1 15,-7 3 0-15,1-9 1 16,6-3-2-16,0-10 1 16,8-9 0-16,6-6 0 0,8-4-1 15,10-5 0-15,0-4 0 47,4-3 1-47,-1 0-1 0,5-3 0 0,-1-1-1 0,0 1 1 0,4 3-1 16,-4 0 1-16,0 3-1 15,-3 1 1-15,-1 2 0 16,-3-3 0-16,0 6 0 16,0 1 0-16,1 2 1 15,-1 1 0-15,-4-1 0 16,4 1 0-16,1 3 0 16,-5-4 0-16,4 1-1 15,0-4 1-15,7 4-1 16,8-7 1-16,6-3-1 15,0-3 0-15,1-6-1 0,-5-4 1 16,1 1 0-16,-4-4 0 16,4-5-1-16,-7-1 1 15,-1 3 0-15,-2 4 0 16,-5-1-1-16,-3 4 1 16,-3 2 0-16,-4 4 0 15,-7 3-1-15,0 3 1 16,-4 1 0-16,-3-1 0 15,0 3-1-15,0 0 1 16,0 0 0-16,0 1 0 0,0-1 0 16,0 0 0-16,0 4 0 15,-4 2 0 1,1 23 1 0,-1-4 0-16,4-3-1 15,4 1 1-15,6 2-1 16,8-9 1-16,3-3-1 15,7-7 0-15,4-6-2 16,3-2 0-16,0-4-8 16,0-4 1-16,-6-8-10 15,6-4 0-15</inkml:trace>
  <inkml:trace contextRef="#ctx0" brushRef="#br0" timeOffset="-107563.983">21488 15343 62 0,'14'3'31'0,"-11"-6"-37"0,-6-3 51 0,-1 0-45 16,-6-4 0-16,-8 4 1 15,-7-4 0-15,-3 10 0 16,0 0 0-16,0 7 1 16,3 8 0-16,4 4 0 15,3 3 0-15,4 6-3 16,7-3 1-16,0 1-2 15,14-8 1-15,11-2-1 16,3-10 1-16,4-6-2 16,-1-6 1-16,1-10-1 15,0 1 1-15,-4-4-10 16,7-3 0-16,-3-6-4 16,-4-1 0-16</inkml:trace>
  <inkml:trace contextRef="#ctx0" brushRef="#br0" timeOffset="-107222.491">21643 15406 52 0,'0'31'26'0,"0"-34"-30"0,0 3 47 15,3-3-42-15,1-7 0 16,0-2 1-16,3-4 1 0,0-3-3 16,3-3 1-16,1 4 3 15,3-4 0-15,0 6 0 16,4 0 0-16,-4 4 0 16,3-1 0-16,5 7-1 15,2 0 0-15,1 3-2 16,0-1 0-16,-4 4-2 15,0-3 1-15,-3 3-6 16,-4-3 1-16,0 3-11 16,-4 0 0-16,1-3-4 15,7 3 1-15</inkml:trace>
  <inkml:trace contextRef="#ctx0" brushRef="#br0" timeOffset="-106680.068">22497 15171 39 0,'10'9'19'0,"11"-12"-14"16,-21 3 30-16,4 0-31 16,-4 0 1-16,0 0 1 15,-7 3 1-15,-11 6-8 16,-10 4 0-16,0 9 5 15,-7 3 1-15,-1 10-2 16,-6 12 0-16,-7 6-1 16,-4 13 1-16,3 0-3 15,4-7 0-15,0-9-5 0,11-9 1 16,3-6-9-16,11-10 0 16,14-16-5-16,14-12 0 15</inkml:trace>
  <inkml:trace contextRef="#ctx0" brushRef="#br0" timeOffset="-106421.529">22087 15221 61 0,'15'47'30'0,"-5"16"-30"0,-3-54 59 0,0 7-58 16,0-1 0-16,0 7-1 15,-3 3 0-15,-4 0-1 16,3-3 1-16,-3-3-7 16,0 0 0-16,4-10-12 15,-4-9 0-15</inkml:trace>
  <inkml:trace contextRef="#ctx0" brushRef="#br0" timeOffset="-101862.18">23640 15506 36 0,'-7'28'18'0,"10"-18"-10"0,-3-10 19 16,0-6-25-16,0 6 1 16,0-13 2-16,0-9 1 15,0-9-7-15,0-7 1 16,0-9 4-16,0 0 0 15,0-9 0-15,0-7 0 16,4-6-2-16,-1-3 0 16,4 3-1-16,0 3 1 0,4 0-1 15,-1 16 0 1,8 3-1-16,0 3 1 16,3 3 0-16,4 7 0 0,3 9-2 15,0 9 1-15,0 10-1 16,-3 9 0-16,-4 0-2 15,-3 3 1-15,-8 7-7 16,-3 2 0-16,-3 1-7 16,-4-7 0-16</inkml:trace>
  <inkml:trace contextRef="#ctx0" brushRef="#br0" timeOffset="-101620.552">23428 15146 60 0,'11'28'30'0,"17"-13"-30"0,-11-15 54 16,15 10-52-16,7-4 1 15,10 4 0-15,1-10 1 16,3 6-6-16,-4-6 1 15,-7-3-4-15,-6-4 1 16,-8 1-16-16,-10-3 1 16</inkml:trace>
  <inkml:trace contextRef="#ctx0" brushRef="#br0" timeOffset="-101216.541">24165 15324 37 0,'4'3'18'0,"10"-12"-4"16,-14 9 13-16,0-6-23 15,-4-1 1-15,-6 4 2 16,-4-6 0-16,-4 0-9 16,-3 2 1-16,-4 10 5 0,4-3 1 15,0 7-3-15,3 5 0 16,1 4-1-16,-1 3 1 16,4 3-2-16,7 6 1 15,3 3-1-15,8-6 0 16,3-3 0-16,10-6 0 15,8-7-1-15,10-2 0 16,-3-17-1-16,-4 1 1 16,1-7-6-16,-1 0 1 15,-7 1-10-15,4-10 0 16</inkml:trace>
  <inkml:trace contextRef="#ctx0" brushRef="#br0" timeOffset="-100915.625">24391 15368 52 0,'11'19'26'0,"-11"-16"-29"16,0-3 41-16,0 0-37 16,0-6 0-1,3-13 2 1,1 0 1-16,-1 0-4 15,1 1 1-15,3 5 3 16,3 4 1-16,8 2 0 16,0 1 1-16,-1 6-2 0,12 0 0 15,6-3-1-15,4 0 1 16,-1 3-3-16,-6-6 0 16,-4-1-7-16,-3-2 0 15,-4-1-14-15,-3-2 0 16</inkml:trace>
  <inkml:trace contextRef="#ctx0" brushRef="#br0" timeOffset="-100044.62">26106 15305 44 0,'3'0'22'0,"-6"-3"-12"0,-1-3 22 15,-3 3-29-15,-7 0 0 0,-4 3 2 16,-3 0 0-16,-4 3-6 16,1 3 0-16,-1 4 4 15,-3 2 0-15,3 4-1 16,4 6 0-16,0 3-1 16,7 9 0-16,3-2-1 15,8-1 1-15,3 4-1 16,7-10 0-16,3-7-1 15,1-8 1-15,3-10-1 16,3-10 1-16,-2-8-1 16,2-7 0-16,-3-4-1 15,4 4 1-15,-4 0-1 0,0 6 1 16,0 1 0-16,0 2 0 16,1 3 0-16,-5 10 1 15,1 3 1-15,-4 10 1 16,0-1 0-16,-4 7 0 15,1 6 1-15,-1 0 0 16,1-4-1-16,3 4 1 16,0 7-2-16,4-4 1 15,-1-3-1-15,1-4 0 16,-1-2-3-16,4-7 0 16,-3-2-6-16,0-10 0 0,3-7-10 15,7-9 0-15</inkml:trace>
  <inkml:trace contextRef="#ctx0" brushRef="#br0" timeOffset="-99731.226">26497 14569 45 0,'4'34'22'0,"-8"-15"-17"16,4-16 30-16,-3 3-35 15,-1 7 1-15,1 6 2 0,-4 3 1 16,-1 6-4-16,-2 9 1 16,-4 10 2-16,3 13 0 15,4 15-1-15,-3 4 0 16,-1 2-2-16,7 13 1 15,1-9-5-15,3-13 1 16,0-15-6-16,0-17 0 16,7-18-7-16,7-22 1 15</inkml:trace>
  <inkml:trace contextRef="#ctx0" brushRef="#br0" timeOffset="-99504.83">26702 14638 49 0,'10'-4'24'0,"-13"98"-21"16,3-68 42-16,0 14-45 15,-4 7 1-15,-3 19-1 16,-3 0 1-16,-4 16-2 16,6 15 0-16,1 3-1 15,7-6 0-15,4-9-2 16,3-13 1-16,0-19-4 15,0-12 0-15,0-19-7 16,-7-19 0-16</inkml:trace>
  <inkml:trace contextRef="#ctx0" brushRef="#br0" timeOffset="-98933.435">27460 15588 42 0,'0'40'21'0,"4"-11"-14"15,-4-26 33-15,7-3-38 16,-7 0 1-16,7-13 2 16,-4-6 0-16,4-3-6 15,-3-12 0-15,3-16 5 16,-3-16 0-16,-1-3-2 16,1-16 1-16,-1-6-1 0,1-9 0 15,-1 3 0-15,4 15 0 16,7 10-1-16,4 13 1 15,3 8-1-15,4 17 1 16,3 12-1-16,0 9 0 16,1 1-1-16,-5 15 1 15,-3 6-4-15,-3 7 0 16,-7 3-6-16,-4 3 0 16,-7 0-11-16,-7-6 1 0</inkml:trace>
  <inkml:trace contextRef="#ctx0" brushRef="#br0" timeOffset="-98691.98">27224 15305 53 0,'-7'38'26'0,"17"-10"-21"15,-3-18 41-15,1 2-42 16,6 1 0-16,-4-4 2 15,11 4 1-15,15-4-9 16,6 7 0-16,0-7 5 16,1 7 0-16,3-7-6 15,-11 4 0-15,-3-13-9 16,-8-6 0-16,-3-16-8 0,-3 3 1 16</inkml:trace>
  <inkml:trace contextRef="#ctx0" brushRef="#br0" timeOffset="-98435.679">27753 15538 58 0,'0'12'29'0,"4"1"-37"0,-1-7 50 0,4 6-43 16,0 1 1-16,0-1 0 15,0 1 1-15,4-7-1 16,-1 1 0-16,1-7 1 16,3-7 0-16,4-2-1 15,3-4 0-15,0 1-6 16,-3-1 1-16,-1-2-11 16,5-10 1-16</inkml:trace>
  <inkml:trace contextRef="#ctx0" brushRef="#br0" timeOffset="-98020.104">28042 15606 60 0,'-3'29'30'0,"-1"-14"-39"0,4-11 50 15,-3-4-41-15,3 0 0 16,0 0 0-16,0 0 0 16,3-10 0-16,1-6 0 15,-1 1 0-15,4-1 0 16,0-6 0-16,4 0 0 16,0 0-1-16,3-3 1 15,0 3-1-15,3 7 0 16,-2-1 0-16,2 10 0 0,1 2 0 15,-1 11 0-15,-2 2 1 16,-1 4 1-16,-4-1-1 16,1 1 1-16,-4-1 0 15,-4 4 1-15,1 0-2 16,0-1 1-16,-1-2-5 16,4-1 0-16,0-2-9 15,4-4 1-15,3-9-4 16,-4 0 1-16</inkml:trace>
  <inkml:trace contextRef="#ctx0" brushRef="#br0" timeOffset="-97479.495">28642 15406 45 0,'4'22'22'0,"-4"-19"-28"0,0-6 43 16,-4 3-37-16,-3-3 0 15,-7 3 3-15,-4 0 1 16,-3 3-4-16,-4 6 1 16,1 1 2-16,-1 8 0 15,4 1 0-15,3 6 0 16,1 0-2-16,6 4 0 16,11-1 0-16,3 3 0 15,15-6-1-15,3 0 0 16,8-12 0-16,-1-1 0 15,0-5-1-15,4-10 1 0,-1-10-1 16,5-12 1-16,-1-13-1 16,-3-15 1-16,0-13-1 15,3-9 0-15,-3-10 0 16,-4-12 0-16,-11-10 0 16,1 7 1-16,-4 9-1 15,-3 10 0-15,-4 15 1 16,-4 9 0-16,1 17 0 15,-1 11 0-15,4 17 0 16,-7 5 1-16,-3 20 0 16,-4 9 0-16,0 12-1 15,0 14 1-15,0 5-1 16,-4 16 0-16,1-3 0 16,-8 15 1-16,7 4-1 15,4 3 0-15,0-7 0 16,4-6 1-16,3-6-1 15,0-9 0-15,0-13-2 0,0-12 1 16,-4-10-7-16,1-10 1 16,3-12-8-16,-4-9 1 15</inkml:trace>
  <inkml:trace contextRef="#ctx0" brushRef="#br0" timeOffset="-97251.624">28607 15374 58 0,'39'10'29'0,"24"2"-35"16,-42-8 52-16,11-1-46 16,3-6 1-16,-3 6-1 15,-4-3 1-15,0 3-4 16,-3-3 0-16,-4 3-7 15,-3-6 0-15,3-7-6 16,-3 4 0-16</inkml:trace>
  <inkml:trace contextRef="#ctx0" brushRef="#br0" timeOffset="-97045.743">29076 15494 52 0,'3'18'26'0,"-3"14"-30"0,0-23 47 16,0 7-43-16,0 0 1 16,0 2-1-16,0-2 0 15,0-7-4-15,4-2 1 16,-4-7-9-16,7-10 1 16,0-9-4-16,4-9 1 15</inkml:trace>
  <inkml:trace contextRef="#ctx0" brushRef="#br0" timeOffset="-96865.801">29051 15202 47 0,'-3'0'23'16,"20"28"-19"-16,-10-25 44 0,4 4-48 16,3-1 1-16,0 0-1 15,0 0 1-15,0 4-4 16,4-4 1-16,-4 0-9 15,4 1 1-15,-1-4-5 16,1 0 0-16</inkml:trace>
  <inkml:trace contextRef="#ctx0" brushRef="#br0" timeOffset="-96233.313">29492 15462 44 0,'-3'10'22'0,"-15"-7"-29"0,4-6 38 16,-4 6-31-16,-6 0 1 15,-5 6-1-15,1 4 1 16,0-4-1-16,3 4 0 16,1-1 1-16,6 4 0 15,4 0-1-15,10-1 1 16,8 1 1-16,6-3 0 15,8-4-1-15,3-3 0 16,0-6-2-16,1-3 1 0,-5-3-3 16,1-7 0-16,-1 1-3 15,1 2 1-15,-4-5-2 16,0 2 1-16,-3 1-1 16,3 5 1-16,-7 1 2 15,0 6 0-15,-3 3 4 16,-1 4 0-16,-3 2 4 15,0 3 1-15,0 1 4 16,0 3 0-16,0-1 1 16,0 1 1-16,0 0-2 15,4-1 1-15,-1-2-3 16,1-1 0-16,-4-2-4 16,3-1 1-16,1-6-3 15,-4-3 0-15,3-9-1 16,4-4 0-16,4-5-1 15,3-4 0-15,4 3-1 16,-4-6 1-16,3-3 0 0,1 3 0 16,-4 3-1-1,7 3 1-15,1 0 0 0,-5 10 1 16,1-1 0-16,-4 13 0 16,-3 7 0-16,-1 2 1 15,-3 7-1-15,-3-3 1 16,-4-1-1-16,0 4 0 15,-4 0-3-15,1 0 1 16,-1-4-7-16,1-2 0 16,3-7-8-16,7-6 1 0</inkml:trace>
  <inkml:trace contextRef="#ctx0" brushRef="#br0" timeOffset="-95704.744">30191 15390 53 0,'14'28'26'0,"-11"-37"-26"0,-3 9 45 15,0 0-44-15,-7 0 0 16,-3 3 0-16,-8 0 1 15,-3 3-2-15,0 1 0 16,3-1 1-16,0 7 1 16,1-1-2-16,3 4 0 0,0-4 0 15,3 4 0-15,8-3-1 16,3 2 1 0,3 1-1-16,1 3 1 0,10 3 0 15,3 3 0 1,4 0 0-16,-6-3 1 0,2-3-2 15,-13-7 1-15,-8 1-2 16,-10 6 1-16,-4 6-1 16,-10-3 1-16,-11 3-4 15,-10-10 0-15,-4-2-11 16,-3-19 1-16</inkml:trace>
  <inkml:trace contextRef="#ctx0" brushRef="#br0" timeOffset="-90194.932">19794 15719 26 0,'-10'16'13'0,"10"-7"-3"0,0-9 14 0,0 0-20 15,0 0 0-15,0 0 4 16,3 0 0-16,4 0-10 15,0-3 1-15,4 3 7 16,3 0 1-16,7 0-3 16,8 3 1-16,6 1-1 15,11-1 1-15,3 0-1 16,25-3 0-16,14-3-1 16,25 0 1-16,14 3-1 15,32 0 0-15,7-4-1 16,14 11 0-16,14-4-2 15,-28-3 1-15,-8 9-1 16,-6 1 0-16,-14-1-1 16,-15 4 1-16,-10-7-3 0,-21 0 1 15,-15 0-7-15,-17-2 1 16,-10-4-11-16,-19-7 0 16</inkml:trace>
  <inkml:trace contextRef="#ctx0" brushRef="#br0" timeOffset="-87104.192">18817 16707 25 0,'4'3'12'0,"6"-3"-1"0,-10 0 13 0,4 0-24 15,-4 0 1-15,0 0 0 16,0 0 1-16,0 0-2 16,-4-3 1-16,1-3 1 15,-4 3 0-15,0-4-1 16,-4 4 1-16,0-3-1 15,1 3 1-15,-1 0-2 16,1 3 1-16,-1 0-1 16,1 3 1-16,3 0-1 15,-4 3 1-15,4 1 0 16,0-1 0-16,3 0 0 16,1 4 0-16,3-1 1 0,0 0 0 15,3 4 1-15,4-4 0 16,4 1 0-16,0-1 0 15,-1 1-1-15,-3-4 1 16,4-3-2-16,-1 0 0 16,1-6-1-16,-1-3 0 15,1-4 0-15,0-2 0 16,-1-1 0-16,-3 1 0 16,0-1-1-16,-3 1 1 15,-4-1 0-15,-4 0 0 31,1 1 0-31,-4 6 0 0,-4-1 0 0,1 7 0 0,-5 4 0 16,1-1 1-16,4 3-1 16,-4 6 1-16,3-2-1 15,1-1 0-15,2 1 0 16,5-1 1-16,-1 1-1 16,4-1 0-16,0 0 0 15,4-2 1-15,3-1-1 16,-3-3 0-16,3-3 0 15,0-3 0-15,3-3-1 16,1-7 1-16,-1-3 0 16,1 1 0-16,0-1-1 15,-4 3 1-15,0-5 0 16,-4 5 0-16,-3-3 0 16,0 4 0-16,-3 2 0 15,-1 4 0-15,-3 3 0 16,0 6 1-16,0 3-1 0,0 1 0 15,-4-1 0-15,1 3 1 16,-1 1-4-16,1-1 0 16,3-2-12-16,7-4 0 15</inkml:trace>
  <inkml:trace contextRef="#ctx0" brushRef="#br0" timeOffset="-85286.896">19403 17074 35 0,'-7'31'17'0,"7"-12"-9"16,0-16 17-16,0 0-22 15,0 1 0-15,0 2 4 16,3 0 0-16,1-3-8 0,-4-3 1 16,10-6 5-16,8-10 1 15,7-9-3-15,-1-9 1 16,1-4-2-16,7-3 1 16,7-9-2-16,7-3 0 15,-4-7-1-15,4-6 0 16,3 1 0-16,4-4 0 15,0 6-1-15,0 10 1 16,-4 9-1-16,-10 3 1 16,-11 6 0-16,0 4 0 0,-3 9-1 15,-7 6 0-15,-4 7 0 16,-3 6 0-16,-4 3 0 16,-7 9 0-16,0 7-1 15,0 3 1 1,-7 9 1-1,-4 7 0-15,-3-1 0 0,-4 7 0 0,1 0 0 16,-5 6 1-16,-2 3-1 16,-1 0 1-16,4 3-1 15,3-3 1-15,8 1 0 16,6-4 0-16,4-3-1 16,7-7 0-16,4-2-4 15,-1-7 1-15,1-9-13 16,-1-10 1-16</inkml:trace>
  <inkml:trace contextRef="#ctx0" brushRef="#br0" timeOffset="-85029.559">19618 16892 52 0,'-14'25'26'0,"24"-31"-18"0,-6 9 38 16,3-6-42-16,4 0 0 0,3 3 1 15,14-6 1-15,7-1-8 16,11 4 0-16,3-3 3 16,4 0 0-16,-3-1-7 15,-4 4 0 1</inkml:trace>
  <inkml:trace contextRef="#ctx0" brushRef="#br0" timeOffset="-84506.932">20264 16945 55 0,'-7'29'27'0,"3"-7"-15"0,4-10 19 16,-7 7-31-16,0 19 1 16,-4 6 0-16,-3 9 0 15,0-3-1-15,3-3 0 16,4 3 1-16,0-15 0 15,0-7-1-15,4-6 1 16,3-10-1-16,3-8 1 16,4-11-2-16,7-12 0 0,1-9-2 15,-1-9 1-15,0-20-4 16,0-6 0-16,0 4-3 16,0 2 0-16,0 10-2 15,0 10 1-15,-3 2 3 16,3 10 0-16,0 6 7 15,0 7 0-15,4 2 6 16,3 4 0-16,4 3 4 16,7 6 0-16,-4 3-1 15,-4 4 0-15,-2 2-4 16,-8 4 0-16,-7 3-2 16,-11 3 0-16,-6 6-2 15,-11 0 0-15,-8 4-2 16,1-7 0-16,-4-3-5 15,8-4 1-15,2-2-11 16,8-13 0-16</inkml:trace>
  <inkml:trace contextRef="#ctx0" brushRef="#br0" timeOffset="-84005.465">20683 17187 60 0,'-7'47'30'0,"-14"22"-37"16,14-47 50-16,-3 3-43 15,-5 9 0-15,1 1 1 16,4-7 1-16,-1-6-2 15,4-9 0-15,7-10 1 16,7-16 0-16,4 1 0 16,-1-13 0-16,1-10-1 15,3-6 1-15,-3-18-3 16,-1-10 1-16,-3 6-3 16,4 0 1-16,-1 7-1 15,8 6 1-15,3 6 0 16,4 9 0-16,0 13 3 15,3 10 0-15,7 9 3 16,0 3 1-16,-3 3 0 16,0 3 0-16,-4 7 1 0,-10-1 0 15,-11 7-2-15,-7 6 1 16,-7 7-3-16,-11-1 1 16,-10 0-1-16,-4 1 0 15,0-1-4-15,4-3 0 16,0-3-4-16,3-6 0 15,8-3-11-15,6-7 0 16</inkml:trace>
  <inkml:trace contextRef="#ctx0" brushRef="#br0" timeOffset="-83607.181">21332 16287 57 0,'8'19'28'0,"-5"65"-29"0,-3-65 44 16,0 19-43-1,-3 9 0-15,-1 9 1 0,-3 7 1 16,-4-3-1-16,-3 6 1 16,0-4 0-16,4 4 0 15,-1-9-1-15,4-1 1 16,0-6-4-16,3-12 1 15,1-10-6-15,6-6 1 16,8-6-10-16,0-10 1 16,6-9-2-16,11-4 0 15</inkml:trace>
  <inkml:trace contextRef="#ctx0" brushRef="#br0" timeOffset="-83393.394">21544 16974 63 0,'0'19'31'0,"-7"6"-42"15,7-22 64-15,-3 6-53 16,-1 7 1-16,-3 0 1 16,3 2 1-16,1-2-6 15,-1 0 0-15,4-10-5 16,7-9 0-16,-3-7-9 15,7-12 0-15</inkml:trace>
  <inkml:trace contextRef="#ctx0" brushRef="#br0" timeOffset="-83214.497">21516 16698 45 0,'7'34'22'0,"11"1"-11"0,-11-32 31 15,0 3-42-15,3 0 1 16,1 1-1-16,3-1 1 16,4 0-7-16,6 4 0 15,1-1-9-15,0-6 1 16</inkml:trace>
  <inkml:trace contextRef="#ctx0" brushRef="#br0" timeOffset="-82927.491">22137 16930 53 0,'7'6'26'0,"-11"-15"-27"16,4 9 42-16,-7 0-38 15,-3 0 0-15,-4 6 1 16,-4 0 1-16,-3 4-6 15,-4 2 1-15,-3 4 3 16,0 6 1-16,3 0-2 16,0 3 0-16,11 3-1 15,4 0 0-15,3 0-4 16,10-6 0-16,4-3-5 0,7-6 1 16,7-4-11-16,4-6 0 15</inkml:trace>
  <inkml:trace contextRef="#ctx0" brushRef="#br0" timeOffset="-82223.164">22370 17055 47 0,'21'0'23'0,"-25"-3"-19"0,1 3 32 16,-4-6-33-16,0 3 0 0,-4 0 2 15,0-1 0-15,-3 4-6 16,-3 4 0-16,-4 5 4 15,-1 7 1-15,5-1-2 16,-4 7 1-16,3 0-1 16,4-3 0-16,7 0-2 15,3-3 1-15,8-4-2 16,6-3 0-16,8-2-1 16,0-4 0-16,-1 0-2 15,1-9 1-15,-4-4 0 16,0-2 0-16,-7-4-1 15,4-3 1-15,-1 0-1 16,1 4 1-16,0-4 0 16,-1 3 1-16,1 4 1 15,-1 2 1-15,-3 7 1 16,0 10 0-16,-3 2 1 16,-1 7 1-16,5-1-1 0,-1-2 1 15,0 2-2-15,3-2 0 16,8-7-1-16,3-9 1 15,7-3 0-15,4-7 0 16,3-9 0-16,4-6 0 16,3-6-1-16,-3-4 1 15,-4-9-1-15,-3-13 0 16,-7-15-1-16,-7-13 1 16,-4-9 0-16,0 3 1 15,-7 0-1-15,-4 9 1 31,-3 7 0-31,-3 15 0 0,-1 13 0 0,1 16 0 0,-4 18 0 16,-4 13 0-16,1 15 0 16,-8 20 0-16,0 8 0 15,1 14 0-15,-1 12 0 16,0 6 0-16,1 0-1 16,3 3 1-16,3-9-1 15,0 6 0-15,4 0 0 16,4-6 0-16,3-13-2 15,0-6 1-15,0-9-3 16,3-3 0-16,1-14-7 16,-4-8 1-16,0-13-7 15,3-6 0-15</inkml:trace>
  <inkml:trace contextRef="#ctx0" brushRef="#br0" timeOffset="-81819.182">22475 16864 60 0,'8'6'30'0,"13"-12"-37"0,-11 6 56 16,4 0-48-16,4 3 1 16,7-6 1-16,6 6 1 15,8-6-5-15,4 3 0 0,-5 0 0 16,-6 0 1-16,-4 0-4 15,-3-3 1-15,-4 0-3 16,-7 0 0 0,11-1-6-1,-4 4 1-15,-3 0 3 16,-4 0 1-16,0 4 4 16,-7 2 0-16,4 3 6 15,-8 4 0-15,-3 2 6 16,4 4 1-16,-4-3-2 15,0 6 1-15,0 0-4 16,0 3 1-16,0-6-4 16,0 0 1-16,0-10-6 15,3-3 0-15,1-9-12 16,3-6 0-16,3-10-2 16,1-3 1-16</inkml:trace>
  <inkml:trace contextRef="#ctx0" brushRef="#br0" timeOffset="-81605.321">23022 16732 43 0,'14'19'21'0,"8"-19"-24"0,-15 0 39 16,3-3-36-16,1 3 1 0,-1 0-1 15,4 0 0-15,4 3-6 16,3 3 0-16,4 1-6 15,3-1 1-15</inkml:trace>
  <inkml:trace contextRef="#ctx0" brushRef="#br0" timeOffset="-81053.836">23407 16855 37 0,'10'6'18'0,"-3"0"-10"0,-7-6 27 0,0 0-32 16,-3 0 0-16,-4 3 0 15,-7 3 1-15,-4 4-6 16,-3-1 1-16,-4 4 3 16,1-1 0-16,-1 4-2 15,0 3 0-15,4 0 0 16,7 6 1-16,3-3-1 16,8 0 0-16,6-7-2 0,8-2 0 15,3-4-2-15,4-9 1 16,-1-6-3-16,1-6 1 15,0-4-4-15,-1-3 1 16,1 3-1-16,-1-2 0 16,-2-1 1-16,-1 6 0 15,-4 4 5-15,-3 6 1 16,-3 3 7-16,3 6 0 16,-4 3 4-16,1 1 1 15,-4 2 0-15,4 1 1 16,-4 2-3-16,0-2 0 15,0 0-4-15,0-1 1 0,3-2-3 16,1-4 0-16,-4-3-2 16,0-3 1-16,10-6-1 15,-3-7 0-15,0-6 0 16,7 0 0-16,0-6 0 16,4-3 0-16,0 9 0 15,3 4 1-15,0 2 1 16,0 1 0-16,0 15 0 15,-3 6 0-15,0 13 0 16,-4 9 1-16,0 13-1 16,0-3 0-16,0 0-3 31,0-10 1-31,4-9-2 0,0-6 0 0,3-7-5 16,0-12 1-16,4-6-11 15,3-13 1-15</inkml:trace>
  <inkml:trace contextRef="#ctx0" brushRef="#br0" timeOffset="-80722.019">24208 16754 44 0,'7'22'22'0,"-7"-16"-18"0,0-6 30 15,-4 0-31-15,-6-3 1 16,-5 0 1-16,-2 0 0 15,-8 3-7-15,0 0 1 0,1 3 4 16,3 7 0-16,3-1-2 16,0 4 0-16,4 2-1 15,4-5 1-15,3-1-1 16,3 7 1-16,4 2-1 16,11 4 1-16,6 4 0 15,8-1 0-15,0 6-1 16,-1-3 1-16,-13 0-2 15,-11 7 1-15,-18-1-1 16,-3 1 1-16,-14-1-6 16,-18-5 1-16,-14-11-11 15,-7-11 0-15</inkml:trace>
  <inkml:trace contextRef="#ctx0" brushRef="#br0" timeOffset="-75874.392">19826 17987 39 0,'-3'12'19'0,"3"-12"-2"0,0 0 20 16,0 0-32-16,3 3 0 15,1 0 5-15,3 1 0 16,7-1-12-16,0 3 0 16,7 0 8-16,7 0 0 15,8 4-3-15,2-1 0 16,-2 1-7-16,-1-4 0 0,-3-6-13 15,3-6 1-15,-3-7-4 16,-8 10 1-16</inkml:trace>
  <inkml:trace contextRef="#ctx1" brushRef="#br0" timeOffset="73111.968">17156 13844 0,'0'0'16,"0"0"0,0 0-1,0 0 1,0 0-1,0 0 1,0 0 0,0 0-1,0 0 1</inkml:trace>
  <inkml:trace contextRef="#ctx0" brushRef="#br0" timeOffset="-74508.299">20877 17990 34 0,'11'3'17'0,"0"-9"-8"0,-11 6 17 15,0 0-24-15,0 0 1 16,-4-4 2-16,-3 1 1 16,-7 0-7-16,-4 3 0 15,-3 0 4-15,0 0 0 16,-4 0-1-16,4 10 1 16,3 2-3-16,1 7 1 15,-1 3 0-15,4 0 0 16,0 3-1-16,7 3 1 15,3-3-1-15,4 0 1 16,4-3-1-16,-1-9 1 0,1-4-1 16,3-9 0-16,4-6-1 15,3 0 1-15,3-7 0 16,1-3 0-16,3 1-1 16,-3-1 1-16,3 0-1 15,-3 1 1-15,-1-1-1 16,-3 7 1-16,0 2 0 15,-3 4 0-15,-4 3 0 16,0 3 0-16,0 4 1 16,0-1 0-16,-3 0 0 15,3 4 1-15,-4 5-1 16,1 1 1-16,3 9 0 16,-4 3 0-16,1 0 0 15,-1-6 0-15,5-3-2 16,-1-3 1-16,3-7-6 15,8-2 1-15,-1-1-12 0,5-16 0 16</inkml:trace>
  <inkml:trace contextRef="#ctx0" brushRef="#br0" timeOffset="-74012.636">21177 18106 44 0,'-10'44'22'0,"3"6"-17"16,3-35 28-16,1 4-33 15,-4 10 1-15,-4 5 0 16,-3 7 0-16,0 0-1 15,3-10 1-15,4-9 1 16,4-3 1-16,3-1-1 16,3-5 1-16,4-10-1 15,4-9 0-15,-1-13-1 16,4-6 0-16,1-6-1 16,-1-10 0-16,0-12-1 15,-4-1 1-15,1 4-2 16,-1 0 1-16,1 12-2 15,0 7 1-15,3 3 0 0,0 6 0 16,4 6 1-16,-1 7 0 16,4-1 2-16,0 4 0 15,1 0 1-15,-5 6 1 16,-3 6 0-16,-7 3 0 16,-10 7-1-16,-8 6 0 15,1-3-2-15,-4 3 0 16,-4-7-6-16,0 7 1 15,1-6-11-15,3-7 0 16</inkml:trace>
  <inkml:trace contextRef="#ctx0" brushRef="#br0" timeOffset="-73469.223">21611 18162 50 0,'-14'38'25'0,"-7"9"-24"15,14-31 37-15,-4 2-38 16,-3 7 0-16,0 7 0 0,3-1 1 16,1-3-2-16,3-3 1 15,3-6 0-15,4-6 1 16,4-10-2-16,6-9 1 16,1-10 0-16,7-9 0 15,-1-10-1-15,-3-5 1 16,0-11-1-16,1-5 0 15,-1 6-2-15,0 0 1 16,3 3-1-16,1 3 0 16,-4 6 0-16,4 7 1 15,-4 9 1-15,4 6 1 0,-4 4 1 16,-4 5 1-16,8 7 1 16,-4 7 1-16,4 2 0 15,-8 0 1-15,-3 4-1 16,-3 6 0-16,-8 0-2 15,-3 6 1-15,-3 0-3 16,-4 0 0-16,-8 0-7 16,-2 0 1-16,-1-9-10 15,4-10 0-15</inkml:trace>
  <inkml:trace contextRef="#ctx0" brushRef="#br0" timeOffset="-73064.342">22006 18096 55 0,'-7'38'27'0,"-7"6"-32"0,11-38 44 16,-1 4-40-16,1-4 0 16,-1-3 2-16,4-3 1 0,0-6-2 15,4-7 1-15,3-6 0 16,0 0 0-16,0 1 1 16,3-7 0-16,1 3-2 15,3 0 0-15,4 3 0 16,-1 0 1-16,4 0-1 15,4 0 1-15,0 4-1 16,0 2 1-16,-1 4-1 16,-3 3 1-16,-3 6-1 15,0 3 1-15,-4 0-7 16,-4 0 1-16,1 0-11 16,-4-6 1-16</inkml:trace>
  <inkml:trace contextRef="#ctx0" brushRef="#br0" timeOffset="-72689.801">22567 18027 56 0,'4'16'28'0,"-4"-22"-31"0,-4 6 43 16,-6-7-40-16,-8 1 0 15,-3 0 0-15,-7 0 1 0,-1 6-1 16,1 3 0-16,3 6 1 16,1 4 0-16,-1 2 0 15,4 4 0-15,3 3-1 16,8-3 1-16,6 0-1 15,8-4 0-15,3-2-1 16,10-7 1-16,5-6-1 16,6-6 0-16,-4 0-2 15,1-4 0-15,0 1-8 16,-4-4 0-16,0-5-4 16,4-4 0-16</inkml:trace>
  <inkml:trace contextRef="#ctx0" brushRef="#br0" timeOffset="-72400.611">23019 17952 63 0,'0'16'31'0,"-11"-7"-42"0,4-12 61 16,-7 3-50-16,-4 0 0 16,1 6 1-16,-11 4 1 15,-4 5-2-15,-4 10 1 0,1 7 0 16,-4 9 0 0,4-1-3-16,7 1 0 0,7-16-6 15,10 0 0-15,8-12-10 16,13-19 1-16</inkml:trace>
  <inkml:trace contextRef="#ctx0" brushRef="#br0" timeOffset="-72181">22804 17858 47 0,'0'53'23'0,"7"4"-14"16,-7-51 36-16,0 7-44 15,0 2 1-15,0 10 0 16,3 7 0-16,4 5-3 16,0 4 1-16,4-6 1 15,-1-1 0-15,1-9-3 0,0-6 0 16,-1-3-5-16,4-4 0 16,4-6-10-16,3-15 1 15</inkml:trace>
  <inkml:trace contextRef="#ctx0" brushRef="#br0" timeOffset="-71953.102">23223 18181 66 0,'-3'28'33'0,"-11"7"-46"15,10-26 59-15,1 4-46 16,-1-4 0-16,1 0-6 16,-1-2 0-1,11-35-8 1,0-4 1-16</inkml:trace>
  <inkml:trace contextRef="#ctx0" brushRef="#br0" timeOffset="-71768.17">23135 17830 58 0,'7'6'29'0,"21"0"-34"0,-17-6 44 16,0 3-40-16,3 1 1 15,3 2-9-15,1-3 0 16,0 0-1-16,3-3 0 15</inkml:trace>
  <inkml:trace contextRef="#ctx0" brushRef="#br0" timeOffset="-71173.027">23396 18071 47 0,'-3'47'23'15,"3"3"-17"-15,0-34 34 0,-4 0-39 16,1-4 0-16,-1 1 1 16,4-4 0-16,0 1-2 15,0-4 0-15,4-6 1 16,3-3 0-16,0-3 0 16,3-7 0-16,-3 0-2 15,4-5 1-15,0-7-2 16,6 6 0-16,-3 0 0 15,0 3 0-15,-3 7 0 16,0 3 1-16,-1 6 0 16,1 3 0-16,-1 0 1 15,-3 3 1-15,0-3-1 0,1 4 1 16,-5-4-1 0,1 0 0-16,-4 0 0 0,3 3 1 15,1 0-1-15,-1 1 0 16,-3-4-1-16,7-3 1 15,0-3 0-15,4 0 0 16,-1-4 0-16,5 1 0 16,-1-3 0-16,0-1 0 15,0 1 0-15,0-7 0 16,0 1-1-16,0 2 1 16,0 0 0-16,-3 1 1 15,-1 6-1-15,-2 6 0 0,-1 3 0 16,-4 3 0-16,1 3 1 15,-4 4 0-15,3 0-1 16,-3-1 1-16,4 1 0 16,-1-1 0-16,1 4 0 15,-1-1 0-15,1 1-3 16,-1 3 1-16,4-10-6 16,0-5 1-16,4-8-9 15,0-5 0-15</inkml:trace>
  <inkml:trace contextRef="#ctx0" brushRef="#br0" timeOffset="-70437.917">24056 18052 41 0,'7'7'20'0,"-7"-17"-23"0,0 10 30 16,-4-3-25-16,-3 0 0 15,-3 0 1-15,3 6 1 16,-4 3-4-16,1 4 0 16,-1 2 2-16,0-2 1 15,1-1-1-15,-1 0 0 16,4 4-1-16,4-4 1 16,-1 1-2-16,4 2 1 0,4-2-1 15,3-4 0 1,0 0-2-16,0 1 1 0,-4 2-2 15,-3-9 0-15,0 0 0 16,0 0 1-16,0 0-1 16,7-9 1-16,4-1 0 15,3 4 0-15,0-4 1 16,0 4 1-16,0-3-1 16,1-1 0-16,-1 1 0 15,-4 3 1-15,1-1 0 16,-4 7 1-16,0 0-1 15,4 0 1-15,-4 0 0 16,7-6 0-16,0 0 0 16,0 0 0-16,0-4-1 15,4-5 1-15,3-1 0 16,0-6 0-16,0-9-1 16,0-10 1-16,-7-6-1 15,-3-16 1-15,-7 0-1 0,-4-9 1 16,0 13-2-16,0 2 1 15,-4 4 0-15,1 9 1 16,-1 9 0-16,0 10 0 16,1 10 0-16,-1 12 1 15,-3 6-1-15,0 6 1 16,-3 7-1-16,-1 6 0 16,1 6-1-16,-1 0 0 15,0 10 1-15,-3 6 0 0,0-7 0 16,4 7 1-16,-1 10 0 15,4-1 1-15,-4 3-1 16,4 7 1-16,4-3-2 16,3-7 1-16,3-6-6 15,-3-6 0-15,4-13-6 16,-1-9 0-16,8-10-5 16,-4-3 0-16</inkml:trace>
  <inkml:trace contextRef="#ctx0" brushRef="#br0" timeOffset="-70197.695">23992 17990 58 0,'0'15'29'0,"29"-18"-35"16,-15 3 56-16,3 3-47 0,8-6 0 15,7 0 0-15,-4 3 1 16,0 3-7-16,1-6 1 16,-8 6 1-16,0 0 1 15,-4 1-9-15,1-8 0 16,0 1-9-16,3-3 0 16</inkml:trace>
  <inkml:trace contextRef="#ctx0" brushRef="#br0" timeOffset="-69979.817">24440 18002 43 0,'4'19'21'0,"-11"6"-13"0,7-15 29 0,0 5-36 15,-4 1 1-15,1 3-1 16,-1 0 0-16,1-1-2 16,3-2 1-16,-4-3-3 15,4-7 0-15,0-6-7 16,7-13 0-16,0-6-4 15,0-6 0-15</inkml:trace>
  <inkml:trace contextRef="#ctx0" brushRef="#br0" timeOffset="-69768.86">24479 17924 45 0,'11'25'22'0,"3"-19"-29"0,-7-6 41 0,-3-3-36 0,3 0 1 16,0-3-15-16,-4-1 1 16,4-5 11-16,4-1 1 15</inkml:trace>
  <inkml:trace contextRef="#ctx0" brushRef="#br0" timeOffset="-69463.629">24730 18034 59 0,'7'0'29'0,"-21"12"-41"16,10-9 59-16,-6 0-47 16,-5-3 0-16,-2 4 0 15,-4 2 1-15,-1-3-1 16,5 3 0-16,-1 7 1 16,4-1 0-16,0 7-2 15,3 3 1-15,4 0-1 0,4 6 0 16,3-6-1-16,3-6 1 15,8-10-1-15,7-3 0 16,-1-9-2-16,4-3 0 16,-3-1-4-16,0-2 1 15,-4-4-7-15,7-12 0 16</inkml:trace>
  <inkml:trace contextRef="#ctx0" brushRef="#br0" timeOffset="-69088.781">24807 18159 50 0,'7'38'25'0,"-3"-20"-32"15,-1-14 46-15,-3-4-40 16,0 0 1-16,4-10-1 15,0-5 0-15,-1-7 0 16,4-4 1-16,0-2-1 16,4 0 1-16,-1 3 0 15,1 6 0-15,-1 3 0 16,1 4 1-16,3 6 1 16,-3-1 0-16,3 7 1 15,4 13 1-15,-4 9-1 16,3 3 1-16,1 3-1 15,0 4 1-15,-1-4-2 0,-3 3 0 16,0-6-3-16,4-3 1 16,-4-6-6-16,0-4 1 15,-3-8-12-15,-4-14 1 16</inkml:trace>
  <inkml:trace contextRef="#ctx0" brushRef="#br0" timeOffset="-62017.782">23901 13515 40 0,'7'3'20'0,"-4"-6"-12"0,-3 6 20 15,0 6-26-15,-3 7 1 16,-4 9 1-16,0 10 0 16,0 12-5-16,-4 15 0 0,-3 11 3 15,-4 2 1-15,1 6-2 16,-1 4 0-16,0-10-1 16,4-9 1-16,0-9-6 15,4-17 1-15,-1-15-10 16,4-18 1-16,7-20-1 15,0-6 0-15</inkml:trace>
  <inkml:trace contextRef="#ctx0" brushRef="#br0" timeOffset="-61625.157">23728 13487 47 0,'10'12'23'0,"12"-18"-28"0,-15 3 48 16,3-3-42-16,4-7 1 15,4 0 1-15,3 1 0 16,0-4-4-16,4 4 1 15,0 2 3-15,-4 4 0 16,14 12-1-16,4 4 1 16,3 5-1-16,-3 1 1 15,-4 0-1-15,-6-7 1 0,-8 1-3 16,-7 2 1-16,-7 7-1 16,-14 3 0-16,-14 3-1 15,-8 6 1-15,1 7-4 16,-3 6 1-16,-8 3-6 15,0-13 1-15,4-9-9 16,3-12 1-16</inkml:trace>
  <inkml:trace contextRef="#ctx0" brushRef="#br0" timeOffset="-61131.028">24275 13897 43 0,'0'7'21'0,"-4"-4"-20"0,1-3 31 16,-4 0-29-16,-1 0 0 0,1 0-1 15,-3 0 1-15,-1 0-5 16,-3 0 1-16,-3 0 2 15,-5 3 1-15,1 3-2 16,0 7 1-16,-4 6-1 16,4 6 0-16,4 0-2 15,2 9 1-15,8-2-1 16,7-4 0-16,11-6 0 16,10-6 0-16,4-13 2 15,-1-10 1-15,1-2 0 16,-4-7 1-16,-3-3-4 15,0-2 0-15,-1-8-10 16,-3 4 0-16</inkml:trace>
  <inkml:trace contextRef="#ctx0" brushRef="#br0" timeOffset="-60529.815">24440 13938 49 0,'0'13'24'0,"4"-1"-22"0,-4-5 38 0,0 2-38 15,0 7 0-15,-4 3 1 16,1-4 1-16,-1 4-5 16,1 3 1-16,-1 3 3 15,4 0 0-15,0 0-1 16,4-6 0-16,-1-3-1 15,8-7 1-15,3-6-2 16,0-6 1-16,0-3-1 16,0-7 0-16,-3-6 0 15,0 4 0-15,-4 2 0 0,0 1 0 16,3 12-1-16,-6 3 1 16,3 6-1-1,-4 4 0-15,4 6 0 0,1-4 0 16,-1 4 0-16,0-3 0 15,3-4 1-15,4-2 0 16,4-7 0-16,3-3 0 16,4-3 1-16,0-10 0 15,3-2-1-15,0-7 1 16,0 3 0-16,0-6 0 16,-3-7-2-16,-4-2 0 15,0-1-6-15,-6 1 0 0,-1 9-11 16,-4 3 1-16</inkml:trace>
  <inkml:trace contextRef="#ctx0" brushRef="#br0" timeOffset="-60094.622">24917 14079 66 0,'10'3'33'0,"15"7"-41"15,-18-10 57-15,4 3-47 0,3-3 0 16,3 0 0-16,1-3 1 16,0 0-4-16,-4-4 0 15,-4 1 2-15,-3-3 0 16,4-4-1-16,-4 1 0 15,0-1-2-15,-7 1 1 16,0-1-3-16,0 1 1 16,-3 5-1-16,-1 7 0 15,-3 7-1-15,0 5 1 16,0 1 1-16,0-1 0 16,3-2 2-16,1 2 1 15,3 7 1-15,0 3 1 0,3 3-1 16,4-6 1-1,0 3-1-15,0-3 1 0,1-1-2 16,-1-5 0-16,7-4-7 16,3-6 1-16,4-6-10 15,11-12 1-15</inkml:trace>
  <inkml:trace contextRef="#ctx0" brushRef="#br0" timeOffset="-59808.136">25322 14101 54 0,'7'3'27'0,"4"-18"-29"0,-4 8 45 16,0 7-42-16,0-6 1 16,4-3 1-16,-1-7 0 15,1-3-4-15,3-3 1 16,0 0 4-16,7 7 0 15,8 2 0-15,-1 4 1 16,4 3-2-16,6-1 1 16,8 4-1-16,0-3 0 15,-7 3-7-15,-7-4 0 16,-8 1-15-16,-10-6 0 16,-7-4-2-16,-7-3 1 15</inkml:trace>
  <inkml:trace contextRef="#ctx0" brushRef="#br0" timeOffset="-58697.409">27125 13907 44 0,'0'9'22'0,"4"-9"-20"15,-4 0 40-15,-7-3-41 16,-8 3 1-16,-2 0 2 15,-4 3 0-15,-4 4-5 16,4-1 1-16,-7 3 2 16,6 1 1-16,-6 2-1 15,11 1 0-15,-1-1-2 16,7 1 1-16,1 3-2 16,3-4 1-16,3-3-1 0,8 4 0 15,3 3 0-15,7-4 1 16,0 4-1-16,7-4 0 15,4 1 1 1,-4 0 0-16,-3 2 0 0,-1-5 0 16,-6 2-1-16,-1 1 1 15,-6-4 0-15,-4 4 0 16,-7-1-1-16,-4 1 0 16,-3-1 1-16,-3 1 0 15,-8-4 0-15,4 1 0 16,-4-1 1-16,7 0 0 15,4-2 0-15,11 5 1 0,3-5 0 16,10-4 1-16,1 0 0 16,7 3 1-16,3-9-1 15,7-3 0-15,0-4-1 16,4-5 0-16,3-4-2 16,4-3 1-16,-4-6-1 15,-3-4 0-15,0 7-1 16,0-3 1-16,-1-3-2 15,-6 2 0-15,-4 4-1 16,-7 6 0-16,-7 4 0 16,-3 5 1-16,-4 10 0 15,-4 0 0-15,-3 4 1 16,4 5 0-16,-1 0 1 16,1 1 0-16,-1-1 1 15,1 1 0-15,-1 5 1 16,1 4 1-16,-1 3-1 15,0 0 1-15,4 0 0 0,0 3 0 16,0-3-2-16,8-3 1 16,6-4-5-16,7-5 1 15,4-4-6-15,6-6 1 16,1-6-12-16,7-10 1 16</inkml:trace>
  <inkml:trace contextRef="#ctx0" brushRef="#br0" timeOffset="-58219.126">27682 14199 49 0,'-3'37'24'0,"-1"-34"-20"16,4-3 35-16,0 0-39 16,0-3 1-16,0-6 2 15,4-1 1-15,3-8-4 16,0-8 0-16,4 8 4 15,3-4 0-15,0 0-1 16,4 0 1-16,-1 0-1 16,1 3 0-16,-4 3-1 15,4 4 1-15,-1 6-2 16,1 2 0-16,3 4-2 16,0 4 1-16,0-1-3 15,0 3 1-15,4 0-2 0,-7 0 0 16,-4 1-3-16,-3-1 0 15,-4 0 0-15,0-3 1 16,0 1 1-16,-4-1 1 16,1 0 0-1,-1 3 1-15,1 3 4 0,-1 1 0 16,-3 2 1-16,0 1 1 16,-3 0 0-16,-1-1 0 15,-3 4-1-15,4-4 1 16,-1 1-2-16,-3-1 0 15,4-5 0-15,3-1 0 16,3-3-3-16,4-6 0 0,0-6-11 16,4-10 1-16,-1-6-3 15,1-7 1-15</inkml:trace>
  <inkml:trace contextRef="#ctx0" brushRef="#br0" timeOffset="-58000.021">27898 13897 59 0,'7'16'29'0,"7"-3"-38"15,-7-13 59-15,0 0-49 16,4 0 1-16,6 0-1 16,1-3 1-16,-1 3-9 15,5-4 0-15,-5 1-9 0,4-3 1 16</inkml:trace>
  <inkml:trace contextRef="#ctx0" brushRef="#br0" timeOffset="-57676.207">28272 14104 57 0,'24'13'28'0,"19"-10"-28"0,-29-9 43 0,0-4-43 16,4 4 1-16,-1-3-1 15,1-4 0-15,-1 1-1 16,-6-4 1-16,-7-3-1 16,-8 4 1-16,-3-4-1 15,0 6 1-15,-4 10-1 16,1 6 1-16,-4 10 0 15,-4 9 1-15,0-7-1 16,1 10 0-16,3 0 1 16,3 4 0-16,4-1 0 15,7 3 0-15,7-6-2 16,-3-3 0-16,10-6-5 16,0-3 0-16,7-13-11 15,7-10 1-15</inkml:trace>
  <inkml:trace contextRef="#ctx0" brushRef="#br0" timeOffset="-57363.75">28931 13941 43 0,'-3'13'21'0,"-22"-4"-21"0,15-6 29 15,-8 1-29-15,-7-1 0 16,-10 0 0-16,-4 3 1 15,4 4-1-15,0 2 0 16,-1-2 0-16,8 2 1 0,7 1 1 16,7 2 0-16,10 7 1 15,11 3 0-15,7 4 1 16,11 2 1-16,14 3 0 16,3 7 0-16,-6-3-2 15,-12-4 1-15,-10-6-3 16,-17 1 1-16,-18 2-3 15,-18-3 1-15,-18-6-5 16,-6-9 0-16,-4-10-12 31,-7-16 0-31</inkml:trace>
  <inkml:trace contextRef="#ctx0" brushRef="#br0" timeOffset="-55291.225">29506 13866 26 0,'0'10'13'15,"7"-36"-1"-15,-3 17 4 0,-4 0-14 16,0-4 0-16,-4 1 0 15,4-1 1-15,-3 0-4 16,-8-2 0-16,-3-4 3 16,-7 0 0-16,-7 0-2 15,-4-6 1-15,-3-3-1 16,-4-3 1-16,-3 6-1 16,-8-4 0-16,-10 1 0 15,7 6 1-15,-7 3-1 16,-7 1 1-16,-10 2 0 15,3 0 0-15,-7-3-1 16,3 4 0-16,0-4 0 16,-6 6 1-16,-12 4-1 0,8 3 0 15,-11-1 0-15,8 7 1 16,-1 0 0-16,-7 0 0 16,-3 4-1-16,0-1 1 15,-1 3 0-15,8 0 0 16,-4 4-1-16,-7-4 1 15,4-3-1-15,-7 3 1 16,10-6-1-16,-7 0 1 16,0-9-1-1,4-1 0-15,-7 1 0 0,10 0 1 0,-7 2-1 16,-3 4 1 0,-54-3-1-1,15 0 0-15,7 3 0 16,11 3 0-16,3 0 0 15,14 0 0-15,3 3 0 16,4 0 0-16,-3 3 0 16,7 0 0-16,-4 4 0 15,11 2 1-15,7 1-1 16,-4 3 0-16,-3-4-1 16,6-2 1-16,-9-1 0 15,9 0 0-15,8 4 0 16,0-1 1-16,0-5-1 15,0-1 0-15,0 3 0 16,7-2 0-16,0-4 1 16,7 3 0-16,7 0 0 0,3 4 0 15,4 2 0-15,-3 1 1 16,-1-4-1-16,4 1 1 16,4 2-1-16,0 1 0 15,-1 2-1-15,8 4 1 16,3-3-1-16,7 6 1 15,4 0-1-15,7 9 0 16,7 1 0-16,3 2 0 16,8 4 0-16,6 2 0 15,4 1 0-15,7 3 1 16,4 6-1-16,3-3 1 0,7 3-1 16,8 4 0-16,6-1 0 15,4-3 1-15,0 0-2 16,0-6 1-16,10-3 0 15,4-3 1-15,7-4 0 16,4-6 0-16,3-9-1 16,-4-6 1-16,-10-7 0 15,7-3 1-15,0 0-2 16,4-3 0-16,-4 0 0 16,3-3 0-16,5-3 0 15,-1 0 0-15,-7-1 0 16,7 1 0-16,3 0 0 15,-3 0 0-15,4 6 0 16,3 0 0-16,-3 3 0 16,-4 0 0-16,7 9 0 0,0 4 0 15,4 0 0-15,3-4 0 16,4 1 0-16,-11-4 0 16,14 1 0-16,-24-1 0 15,27-3 0-15,5 1 0 16,-8-4 0-16,-7 0 0 15,11 0 0-15,-4 0 0 16,0 0 0-16,8-3 0 16,-12 3-1-16,8-3 1 15,0-3 0-15,3 3 0 16,43-15 0 0,-11 2 0-16,-10 0 0 15,-12 10 0-15,1 3-1 16,-7 0 1-16,-4 3 0 15,4 10 0-15,-7-4 0 16,0 1 0-16,0 6 0 16,-1 2 0-16,-9 4 0 15,6-3 0-15,0 0 0 16,0-3 0-16,1-1 0 16,-5-5 0-16,-10-10 0 15,-3-7 0-15,3-8 0 16,-10-7 0-16,-1-16 0 15,-6-12 0-15,-4-13 0 16,-11-9 0-16,-3 0 0 16,-7 0 0-1,-11 6-1-15,-7-3 1 0,-7-3 0 16,-10 3 0-16,-8-13-3 0,-6 13 1 16,-11 4-7-16,-8-1 0 15,-9 3-5-15,-12 3 0 16</inkml:trace>
  <inkml:trace contextRef="#ctx0" brushRef="#br0" timeOffset="-44242.582">11892 4766 23 0,'0'9'11'0,"7"4"-2"16,-7-13 12-16,7 3-18 15,-3 0 0-15,6 0 3 16,-3 4 0-16,0-4-7 16,1 0 0-16,-1 3 5 15,3 0 0-15,1 1-1 16,3-4 0-16,-4 6-2 16,5 4 0-16,2-1 0 15,4 4 1-15,1 3 0 16,-5-3 0-16,4-4 0 15,1 4 1-15,-1-13-1 16,3 3 1-16,5 0-1 16,-1 1 1-16,4 2-1 0,-1 1 0 15,-2-1-1 1,2 3 0-16,5-2-1 0,2-7 1 16,5 3 0-16,-1-3 0 15,4 4-1-15,3-4 1 16,4 3-1-16,4 0 1 15,-4 4-1-15,-4-7 1 16,7 3-1-16,8 4 1 16,-1 2-1-16,1 1 1 15,3-4-1-15,3 1 1 16,1-1-1-16,-7 7 1 0,6-4-1 16,11 7 1-16,-3 0-1 15,3-4 1-15,0 1 0 16,-3 3 0-16,3-3 0 15,14-1 0-15,-3 1 0 16,3-3 0-16,0 2-1 16,-3-9 1-16,7 1-1 15,3-1 1-15,4 0-1 16,0 7 0 0,63 12 0-1,-14-6 1-15,-14-7-1 16,-10 4 0-16,7 0 0 15,-8-7 1-15,-3 4-1 16,-10-10 1-16,-1 6-2 16,7-6 1-16,1 7 0 15,-1-1 0-15,-10-3-1 0,4 1 1 16,3-4 0-16,0 0 0 16,3-3-1-16,-14 3 1 15,4-6 0-15,7 0 0 16,0-4 0-16,0 4 0 15,-11-12 0-15,8 2 1 16,-4 1-2-16,7-1 0 16,-14 0 1-16,-8 1 0 15,5-1 0-15,2 1 0 16,8 2-1-16,-7-5 0 16,-7 2 1-16,3 1 0 0,8-7-1 15,-5 0 1-15,1 3 0 16,-7-6 0-16,-7-3 0 15,10 7 1-15,-7-8-1 16,1 4 0-16,-1-3 1 16,-7 0 0-16,-10-3-2 15,6-3 0-15,1 12 0 16,-7-9 0-16,-1-1 1 16,1-8 0-16,-8-1-1 15,1 7 0-15,-15-4 0 16,-3 1 1-16,-3 9-3 15,-1 3 1-15,-3 0-7 16,-4 6 0-16,-6 4-8 16,-15-7 0-16</inkml:trace>
  <inkml:trace contextRef="#ctx0" brushRef="#br0" timeOffset="-43459.363">20599 4534 27 0,'-4'9'13'0,"1"-5"-4"0,3-4 11 0,0 0-18 15,0 6 0-15,0-6 1 16,3 3 1-16,1 0-5 16,3 0 1-16,0 3 2 0,0-2 1 15,3 2-1-15,1-3 0 16,0 0 0 0,3-3 0-16,7 3 0 0,11-3 1 15,10-3-2-15,4-6 0 16,0-1-1-16,0 1 1 15,3 0-1-15,-7 5 1 16,-10-2-2-16,-4 6 1 16,-7 0-1-16,-6 6 1 15,-8-2-1-15,-7 5 0 16,-7 0-1-16,-8-2 1 0,-2 8-1 16,-1 4 0-1,4-3 0-15,0 6 0 0,3 3 1 16,4 0 0-16,0 3 0 15,4 16 1-15,-1 3 0 16,4-3 0-16,4 3 1 16,3 3 0-16,0-9-1 15,0-3 1-15,0-10 0 16,0-13 0-16,-3 1 0 16,-4-3 1-16,-4-4-1 15,-7-6 1-15,-6-12 0 16,-11-10 0-16,-18 0-1 15,0-25 1-15,-4-6-1 16,-2-3 1-16,-1 0-3 16,0-1 0-16,7 17-10 15,3 5 1-15,5 7-3 16,9 16 0-16</inkml:trace>
  <inkml:trace contextRef="#ctx0" brushRef="#br0" timeOffset="-41463.022">21357 3857 20 0,'7'9'10'0,"0"-25"-4"0,-7 16 11 0,0 0-15 16,0 0 1-16,4-3 1 16,-1-6 0-16,1 9-5 15,-4 0 1-15,0-10 3 16,0 10 0-16,0 0-1 15,-4 0 0-15,1 4 0 16,-1-8 0-16,1 1 0 16,-1-3 0-16,-3 0-1 15,0-1 0-15,0-2 0 16,-4 0 1-16,-3-1-1 16,-3 1 0-16,-1 6-1 0,0-4 1 15,-3 1-1-15,-3-3 1 16,-5-1-1-16,-2 1 1 15,-1 0-1-15,0-4 1 16,-7 0-1-16,-7 4 1 16,-3-4-1-16,-7 4 0 15,6 0 0-15,1-1 0 16,-4-2 0-16,-4-1 1 16,-2-6-1-16,-5 1 1 15,-7-4-1-15,-6 9 1 16,13-6-1-16,1 7 0 0,-8-1 0 15,-6 7 1-15,-1 3-1 16,-3-4 1-16,-7 7 0 16,10 0 0-16,1 7-1 15,-5-7 1-15,1 9 0 16,-7 1 0-16,-4-1-1 16,8 4 1-16,-1-1 0 15,-3-3 0-15,-4 1-1 16,-7-1 1-16,-7-2 0 15,15-1 0-15,-8 6 0 16,0-2 1-16,-7-1-2 16,-7 1 1-16,11-4-1 15,0 0 1-15,0 0-1 16,-11-2 1-16,0-1-2 16,7 0 1-16,-3 3 0 15,-1-6 1-15,-10 0-1 0,4 9 0 16,6 1 0-16,1-7 0 15,-4 3 0-15,-7-3 1 16,7 4-1-16,4-1 0 16,-4-6 0-16,0 3 0 15,-7-3 0-15,7-3 1 16,8 3-1-16,-5 0 1 16,8 0-1-16,-7 0 1 15,3 3-1-15,7 3 1 16,0-2-1-16,4 2 1 15,3 3-1-15,-3-6 0 16,0 7 0-16,10 2 1 0,0-2-1 16,4-1 0-16,-3 1 0 15,2 2 1-15,-2-3-1 16,3 4 1-16,-1 0-1 16,19-4 0-16,-4 7 0 15,0-1 0-15,0 4 0 16,0 0 0-1,-35 6 0 1,17-3 0-16,7 0 0 16,8-3 0-16,-1 0 0 15,4-7 0-15,4 7 0 16,-1-3 0-16,8 2 0 16,-1 1 0-16,1-3-1 15,-1 3 1-15,8 0-1 0,3 2 1 16,0 1-1-1,0 0 0-15,-3 7-2 0,-4-1 0 16,4 0-2-16,3-3 1 16,4-9-4-16,3 3 1 15,7-10-8-15,4-15 1 16</inkml:trace>
  <inkml:trace contextRef="#ctx0" brushRef="#br0" timeOffset="-40621.882">12471 4189 13 0,'-4'-3'6'0,"8"-7"10"0,-4 10-1 0,0 0-13 0,7 0 0 0,0 0 3 0,0 0 1 0,3 4-6 16,1 2 0-16,-4 3 4 16,0 1 1-16,0 2-1 15,0 13 0-15,-3 4-2 16,-4 5 1-16,-4 1-2 16,-3 5 1-16,0 1-1 15,-7-6 0-15,0 2-1 16,0-5 0-16,3-4 0 15,1-6 0-15,3 0 0 16,0-7 1-16,-1 1-1 16,5-3 0-16,-1-4 0 15,4 0 0-15,4-9 0 16,3 4 1-16,4 2 0 16,3 0 1-16,7-3 0 15,7 3 1-15,7-2-1 16,4-11 1-16,4 4-2 15,2 0 1-15,5-3-1 16,-1-4 1-16,-7 1-2 0,-6-4 0 16,-4 10 0-16,3 0 1 15,-14-3-1-15,-3 3 1 16,-4 3-1-16,-7-3 0 16,-7-4 0-16,-4 1 1 15,-6-10-1-15,-8-6 0 16,-7-3 0-16,-10-22 0 15,0-12-3-15,-4-4 0 16,4-9-12-16,3-6 1 16</inkml:trace>
  <inkml:trace contextRef="#ctx0" brushRef="#br0" timeOffset="-31960.452">24998 16811 28 0,'7'12'14'0,"-4"-2"-2"16,1-10 15-16,-1 0-25 16,1 3 0-16,3-3 1 15,0-3 1-15,0-7-4 0,4-9 0 16,-1-12 3-16,1-7 1 16,7-18-1-16,3-1 0 15,3-2-1-15,1 2 0 16,3 4-2-16,-3 3 1 15,-4 0 0-15,-3 9 0 16,-4 10-2-16,-3 6 1 16,-1 6-2-16,-3 6 1 15,0 7-1-15,-7 6 0 16,4 6-1-16,-4 4 1 16,0 2 0-16,0 4 1 0,3 3 0 15,-3 9 1-15,4 3 0 16,-1 4 0-16,1 12 0 15,-1 0 1-15,4 9-1 16,8 7 1-16,-5-7 0 16,4-5 0-16,0-11 0 15,-3-5 1-15,0-7-1 16,-4-3 1-16,0-6 0 16,0-6 0-16,-4-1-2 15,1-6 1-15,-4-3-2 16,-7-3 1-16,-4-3 0 15,-7 3 0-15,-10-6-1 16,-14-6 1-16,-7-7 0 16,-1-3 0-16,-3-3 0 15,-7-4 0-15,-3 1-1 16,3-3 1-16,7 0-2 16,7 5 1-16,4 1-2 15,3 7 0-15,7 8 0 0,7 1 0 16,8 12 0-16,10 0 1 15,7 3 1-15,7 4 0 16,14-1 1-16,11-3 1 16,17 1 1-16,8-1 0 15,17 3 1-15,7-6 0 16,10 1 0-16,5-11 1 0,-8-12-1 16,-14-6 0-16,-7 0-1 15,-11 0 0-15,-3 0-2 16,-14 0 0-16,-4 3 0 15,-6 6 0-15,-12 4 0 16,-13 2 0-16,-15 14 1 16,-3 5 0-16,-11 7-1 15,-13 9 1-15,-12 3-1 16,-6 0 1-16,-15 10-1 16,-3 12 1-16,7 3-1 15,-7 10 1-15,4 3-1 16,-1 0 1-16,7-4-1 15,12-2 1-15,2-13-1 16,15-9 0-16,3-10-1 16,11-9 1-16,3-13-5 15,8-6 0-15,13-16-10 0,15 1 0 16</inkml:trace>
  <inkml:trace contextRef="#ctx0" brushRef="#br0" timeOffset="-63350.917">19068 7961 21 0,'7'41'10'0,"-4"38"-3"15,-3-61 10-15,4 17-14 16,-4 15 0-16,-4 16 2 16,-3 22 1-16,0 15-7 15,4 13 1-15,-4 7 4 16,-1-1 1-16,1-6-2 0,4 3 0 15,-1-19-1-15,1-9 0 16,-1-6-5-16,1-19 1 16,-1-13-9-16,1-12 0 15</inkml:trace>
  <inkml:trace contextRef="#ctx0" brushRef="#br0" timeOffset="-62146.934">19061 7789 20 0,'10'6'10'0,"15"0"0"0,-15-6 5 0,5 4-12 15,2-1 1-15,1 0 3 16,3 3 1-16,4 4-9 16,3-1 1-16,4 0 6 15,3-2 0-15,4 2-2 16,7 0 1-16,-4-2-3 15,4-4 1-15,3-3-2 16,11 0 0-16,4-6-1 16,6-7 1-16,8 1-1 15,-4-1 0-15,-11 0 0 16,8 4 1 0,42 6-1-1,-7 3 1-15,-4 6-1 16,-17 0 1-16,13 1-1 15,1-4 0-15,4 0 0 0,-1-3 0 16,-7 0 0-16,-3 3 0 16,3 7-1-16,4 2 1 15,3 4 0-15,4-4 0 16,-7 7 0-16,7 0 0 16,3 3-1-16,7-3 1 15,-3-7 0-15,0-6 1 16,4 1-2-16,-1-4 1 15,4 0 0-15,-7 0 0 16,-7-3 0-16,7 6 1 16,-1 7-2-16,8 0 1 0,-14 5 0 15,7-2 0-15,4 0 0 16,2-4 0-16,5-2 0 16,-15-4 0-16,8-3 0 15,3 0 0-15,3 0 0 16,-6-3 0-16,-8 0 0 15,11 3 0-15,0 4 0 16,-4-4 0-16,-3 0 0 16,-7 0 0-16,10-3 0 15,4 0 0-15,-3 0-1 16,-11 0 1-16,3 3 0 16,7 4 0-16,-3 5 1 15,4-2 0-15,-12 2-2 16,15 10 1-16,0 3 0 15,7-3 1-15,-3-6-1 0,-1-4 0 16,8 1 0 0,-1-4 1-16,-3 4 0 0,-14-1 0 15,14 4 0-15,-7 0 1 16,4-1-2-16,-8 4 1 16,-10 0-1-16,0 0 0 15,-11-7-3-15,-10-2 0 16,-11-4-11-16,-14-3 0 15</inkml:trace>
  <inkml:trace contextRef="#ctx1" brushRef="#br0" timeOffset="86805.502">12908 5983 0,'0'0'15,"0"0"1,0 0-1,0 0 1,0 0 0,0 0-1,0 0 1,0 0 0,0 0-1,0 0 1,0 0-1</inkml:trace>
  <inkml:trace contextRef="#ctx0" brushRef="#br0" timeOffset="-60812.855">18969 9689 19 0,'14'16'9'0,"14"3"-5"0,-17-19 9 0,6 0-7 16,5 0 0-16,6 3 4 15,11 3 0-15,-1 0-13 16,5 1 1-16,6 2 8 15,8 0 0-15,-1-2-3 16,11 2 0-16,4 1-2 16,6-1 1-1,57-6 0 1,4 0 0-16,-1-3 0 16,1 0 0-16,-7 3-1 15,3 4 1-15,10-1-1 16,1 10 1-16,-4-7-1 15,7 10 0-15,0-3-1 16,4 2 1-16,-4-2 0 16,7 0 0-16,4-7-1 15,-4-9 1-15,11 3-1 0,4 0 0 16,-15-6 0-16,14 6 0 31,75 7 0-31,-22 2 0 16,-7 7 0-16,-21 0 1 15,-4 6-1-15,1 0 1 16,-11-6 0-16,-50-3 0 16,64 2 0-16,-3-8 0 15,-11 6 0-15,0-4 0 16,0-6 0 0,-7 4 0-16,-4 2-1 0,11 1 0 0,-14-1 0 15,10-2 0-15,4 2 0 16,-14-9 0-16,7-3 0 15,7-3 0-15,-18-6-1 16,-7 3 1-16,-7 3-1 16,-14-4 0-16,-14 4-4 15,-14 6 1-15,-18-3-10 16,-17 3 1-16,-22 1-2 16,4 2 1-16</inkml:trace>
  <inkml:trace contextRef="#ctx0" brushRef="#br0" timeOffset="-60287.412">27993 8231 27 0,'25'22'13'0,"-4"6"-6"15,-18-18 21-15,1 8-25 16,-4 26 1-16,-4 7 2 16,1 18 0-16,-1 25-7 15,-6 22 1-15,-8 18 4 16,-3 36 0-16,-11 2-2 0,7 20 1 16,4-1-8-16,-3-19 0 15,2-15-9-15,5-13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1:54:52.2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5T01:56:25.957"/>
    </inkml:context>
  </inkml:definitions>
  <inkml:trace contextRef="#ctx0" brushRef="#br0">6255 4584 31 0,'10'6'15'0,"1"-15"1"0,-11 9 15 15,11-3-26-15,-11 0 0 16,10 3 2-16,-6 6 1 0,-1-3-11 15,4 13 1-15,-3 15 6 16,-1 13 1-16,4 9-4 16,-3 4 1-16,3 9-1 15,-7-4 0-15,3 4-2 16,4-9 0-16,-7-10-7 16,0-13 1-16,-7-15-9 15,4-13 0-15</inkml:trace>
  <inkml:trace contextRef="#ctx0" brushRef="#br0" timeOffset="403.206">6696 4619 42 0,'28'-29'21'0,"-7"-2"-19"0,-21 19 30 0,0-7-29 16,0-3 0-16,-10-3 1 15,-1 15 0-15,-17-9-6 16,-4 4 0-16,-17 8 4 16,-1 4 0-16,-6-3-5 15,-8 3 1-15,-6 12-5 16,-1 10 1-16,-6 16-8 15,6 9 0-15</inkml:trace>
  <inkml:trace contextRef="#ctx0" brushRef="#br0" timeOffset="599.219">5838 5287 33 0,'32'131'16'0,"67"-43"-3"16,-67-75 23-16,17 2-31 15,18-12 1-15,7-6 3 16,22-22 0-16,2-19-11 15,-2-22 1-15,-12-9 7 16,-17-9 0-16,-21 11-3 0,-14-5 0 16,-15-4-4-16,-17 4 0 15,-10 9-7-15,-15 6 0 16,-14 1-11-16,-10 11 1 16</inkml:trace>
  <inkml:trace contextRef="#ctx0" brushRef="#br0" timeOffset="1560.995">8326 4785 61 0,'10'-22'30'0,"-6"-13"-34"0,-4 29 51 16,-4 0-46 0,-6 6 0-16,-8 0 1 0,-10 12 1 15,-4 7-4-15,-14 9 1 16,4-2 0-16,-1 11 0 16,5-18-1-16,-8 6 0 15,7 3-2-15,7 0 1 16,4 1-1-16,7-1 1 15,0 0 0-15,14-3 0 16,14 0 1-16,14-9 1 16,4 3 1-16,13 6 0 15,15 0 1-15,-3 3 0 16,-8-6 1-16,-3 0 1 0,-7 0-1 16,-11 3 0-16,-14 0-2 15,-14 3 1-15,-4 13-1 16,-10-6 0-16,-7-7-5 15,3 0 1-15,0-3-5 16,4-3 1-16,0 3-11 16,0-12 0-16</inkml:trace>
  <inkml:trace contextRef="#ctx0" brushRef="#br0" timeOffset="2080.675">8368 5550 39 0,'0'0'19'0,"18"-16"-7"0,-11 16 22 16,10-9-30-16,1 3 1 15,7 12 2-15,-1-9 0 16,-3 0-8-16,1-10 1 0,-1 1 5 16,-4-10 1-16,-2-7-3 15,-1 4 1-15,-4 6-3 16,-3-2 1-16,-3-8-3 15,-8 10 0-15,-3 7-2 16,0 3 0-16,-3 9-2 16,-5 3 1-16,1 9-2 15,0 4 1-15,4 12-1 16,-12 3 1-16,8-2 1 16,4-7 1-16,6 3 1 15,-3 3 0-15,14 3 0 16,0-6 1-16,11 4-1 15,0-17 1-15,10 1-2 16,4-7 1-16,10-3-6 16,0-6 1 15,1-3-4-31,-1-7 0 0</inkml:trace>
  <inkml:trace contextRef="#ctx0" brushRef="#br0" timeOffset="2604.002">9024 5494 37 0,'21'-35'18'0,"-14"10"-14"0,-3 25 32 0,-1-3-30 0,4-3 0 0,-3 2 2 0,-4 4 1 0,0 0-12 0,0 4 0 0,-7 2 8 0,-4 0 0 0,-3-3-4 0,-3 7 1 16,-5-1-2-16,-2 7 0 16,-8-1-1-1,7 4 1-15,1 6-1 16,9-6 1-16,8 3-1 15,4 3 1-15,10-6-1 16,7-3 1-16,14-7 0 16,0-3 1-16,1-12-1 15,-8 0 1-15,0-4 0 16,-3 1 0-16,-1-4 0 16,-3 1 0-16,1-1-1 15,-1-2 1-15,-7 8-1 16,0 1 0-16,-4 0 0 15,1 3 1-15,-4 3-1 16,0 0 0-16,3-7 0 16,-3 7 0-16,4 7 0 0,-1 2 0 15,-3 7 0 1,0 6 0-16,0 3 1 0,0 0 1 16,0 13-1-16,0-4 1 15,-3 7 0-15,3 3 0 16,0 6 0-16,3 0 1 15,1-12-2-15,-4-1 0 16,0-8-3-16,0-8 1 16,0-2-4-16,0-9 0 15,7-1-7-15,0-3 1 16,4-9-8-16,-4-9 0 16</inkml:trace>
  <inkml:trace contextRef="#ctx0" brushRef="#br0" timeOffset="2910.957">9327 5537 46 0,'0'13'23'0,"-7"3"-22"0,7-10 37 0,0 3-36 15,4 4 1-15,-1 6 2 16,1 0 1-16,3 9-7 15,0 0 1-15,4 0 5 16,-1-3 0-16,4 0-2 16,0-6 1-16,8-6-1 15,-1-10 0-15,4-9-1 16,3-7 0-16,3-3-1 16,-2 1 0-16,-1-7-1 0,-7 0 1 15,-3 0-6-15,-1-3 1 16,1 3-10-16,-11 3 1 15,0 0-6-15,4 10 0 16</inkml:trace>
  <inkml:trace contextRef="#ctx0" brushRef="#br0" timeOffset="3643.101">9807 5691 63 0,'28'16'31'0,"11"-19"-38"0,-28 6 58 0,6-3-49 16,8-3 0-16,-4-4 0 15,1 1 1-15,-1-3-4 16,-4-7 0-16,-3-6 2 16,-7 3 0-16,-3-3-1 15,-4 7 0-15,-7-1-3 16,-4 10 1-16,-3-4-1 15,4 4 0-15,-8 0 0 16,7 6 1-16,4 12-1 16,0 7 1-16,4 6 1 15,3 0 1-15,0 7 0 16,3-4 1-16,4 0-1 16,0 0 1-16,4 0-1 15,0-2 1-15,-1-8-2 0,4-2 0 16,0-10-3-16,4-6 0 15,0-6-4-15,-1-3 1 16,1-13-5-16,-4 6 1 16,0-6-1-16,0-3 1 15,-3 0 4-15,3 3 0 16,-7 6 8-16,4 10 0 16,-4 3 6-16,0 9 0 15,0 4 4-15,0 5 1 0,-4 1-2 16,1 3 1-16,-4 0-5 15,3-1 1-15,-3-5-3 16,4-4 1-16,-4-6-4 16,0 1 1-16,4-14-2 15,-4 1 1-15,3-1-1 16,1-8 0-16,-1-1-1 16,4-3 1-16,4 0-1 15,-1 0 1-15,1-3 0 16,7 6 0-16,-1 0 0 15,4 10 0-15,1 6 0 16,-1 3 0-16,0 12 0 16,0 10 0-16,-7-3 0 15,0 12 1-15,-3 1-2 16,-1-4 0-16,1-3-3 16,-4-6 1-16,0-4-6 15,0-5 1-15,4-7-8 0,-1-12 1 16</inkml:trace>
  <inkml:trace contextRef="#ctx0" brushRef="#br0" timeOffset="4232.091">10795 5547 42 0,'25'25'21'0,"-1"-9"-23"0,-17-13 33 16,4 3-31-16,0-3 0 0,-1 0 1 15,1 0 0-15,-4-3-1 16,0 0 0-16,-7 0 0 16,0-6 1-16,0 3-1 15,-7-3 1-15,-4 3-1 16,-3-7 0-16,4 7 0 16,-5 3 0-16,1 3 1 15,0 7 0-15,4 5 0 16,6 4 0-16,-3-3 0 15,4 15 0-15,-1-3 0 16,4 7 0-16,4-1-1 16,3-2 1-16,3 2-1 15,1-2 1-15,3-10 0 16,4-4 0-16,3-5-1 16,0-4 1-16,7-6 0 15,-3-3 0-15,3-3 0 16,-3-3 0-16,3-7-1 0,0-8 1 15,-3-11-1-15,-4 4 0 16,-3-3-1-16,-4-4 1 16,-4 4-1-16,-3-1 1 15,-3 4-1 17,-4 0 1-32,-4 9-1 0,-3 7 1 0,-3 8 0 0,-1 11 0 15,1 8 0-15,3 7 1 16,-1-3-1-16,1 6 1 15,4 10-1-15,3 2 1 0,7-5-1 16,4 5 1-16,3-8 0 16,3 2 0-16,4-6-3 15,4-6 0-15,0-10-6 16,-4-9 1-16,7-9-7 16,7-7 0-16</inkml:trace>
  <inkml:trace contextRef="#ctx0" brushRef="#br0" timeOffset="4517.926">11677 5588 41 0,'3'-13'20'0,"-6"13"-23"15,-1 3 31-15,-3 7-28 16,-7-7 0-16,-3 0 0 16,-5 0 1-16,-6 0-1 15,-4 3 0-15,4 4 0 0,4-1 1 16,2 1 0-16,8 5 1 15,7-2 2-15,11 3 0 16,10 9 1-16,14 6 0 16,7 0 1-16,8 7 0 15,-1 3-1-15,-3 3 0 16,-7-4-3-16,-8-2 0 16,-13 0-2-16,-15 2 1 15,-17-2-6-15,-11-3 1 16,-10-10-13-16,-14-10 0 0</inkml:trace>
  <inkml:trace contextRef="#ctx0" brushRef="#br0" timeOffset="5284.865">13875 4481 53 0,'0'3'26'0,"-14"-3"-23"15,7 6 37-15,-4-3-40 16,-7 10 1-16,-6 6 1 15,-12-1 0-15,-2 14-2 0,-5 12 0 16,1 15 1-16,-4 16 1 16,-3 26-1-16,3 21 1 15,7 26-1-15,7-4 0 16,4 6 0-16,14-18 1 16,10-10-2-16,15-28 0 15,10-22-2-15,7-21 1 0,4-14-12 16,0-24 0 15</inkml:trace>
  <inkml:trace contextRef="#ctx0" brushRef="#br0" timeOffset="5949.862">13928 5506 46 0,'0'-6'23'0,"0"40"-11"16,0-31 21-16,0 10-31 16,0 9 1-16,0 3 1 15,3-3 0-15,1 16-5 16,3 2 1-16,0-5 5 16,3-1 0-16,5-12-2 15,-1-3 1-15,3-6-1 16,1-23 1-16,3-2-3 15,4-10 1-15,-4-10-5 0,0-5 0 16,-7 5-14-16,-3-8 0 16,-1 2-2-16,-3 0 0 15</inkml:trace>
  <inkml:trace contextRef="#ctx0" brushRef="#br0" timeOffset="6814.555">14633 5475 58 0,'4'-10'29'0,"-4"23"-35"15,0-10 55-15,0 0-48 16,-4 3 1-16,-6 1-1 0,-1 2 0 16,-7 7-2-16,-6-1 1 15,-1 4-2-15,7-3 1 16,-3 3-2-16,4 3 1 16,2-7-1-16,5-2 1 15,6-4-1-15,8 4 1 16,10-7 2-16,4 0 0 15,6-2 1-15,1 2 1 16,-4-3-1-16,0 0 1 16,-3 3 0-16,-4 4 0 15,-7 5-1-15,-7 4 0 0,0 6-1 16,-3-9 0-16,-4 6-1 16,-4-6 1-16,0-4 0 15,4 1 0-15,0-4 0 16,4-6 0-16,3 0 1 15,0-3 0-15,7 0 1 16,0 0 0-16,3-3 1 16,1-3 0-16,3 3 0 15,0-7 1-15,7-2-1 16,4-7 0-16,3 0-1 16,1 4 0-16,-1-7-1 15,-3-7 1-15,-1-2-2 16,-3-3 1-16,-3 2-2 15,-4 4 1-15,-3-3-2 16,-8-1 1-16,-3 13-2 16,-3 7 0-16,-4 9 0 0,-4 6 1 15,-3 13-1-15,3 9 0 16,1 6 1-16,3 4 1 16,3 5 0-16,8 7 1 15,6-6 0-15,8-3 1 16,3-4-1-16,7-6 0 15,8-6-2-15,-5-6 1 16,1-10-9-16,-4-6 0 16,-10-9-7-16,-4 3 0 0</inkml:trace>
  <inkml:trace contextRef="#ctx0" brushRef="#br0" timeOffset="9759.368">16856 5083 52 0,'21'-19'26'0,"-18"-6"-22"0,-3 19 44 0,4-4-45 15,-1-2 0-15,1 8 2 16,-4-2 0-16,-4 0-7 16,-3-3 1-16,-3 9 3 15,-4-7 1-15,-11 7-4 16,-10 10 0-16,-11 8-3 16,-3 8 1-16,-4 11-4 15,-4 1 0-15,1 12-1 16,6 6 0-16,8 17 3 15,7 11 0-15,10 1 4 16,11 6 1-16,14-10 2 16,14-5 1-16,18-11 2 15,10-14 0-15,11-20-2 16,3-15 0-16,-3-13-5 16,-7-3 0-16,0-6-8 15,-11-4 0-15,-3-6-6 0,-7 1 1 16</inkml:trace>
  <inkml:trace contextRef="#ctx0" brushRef="#br0" timeOffset="10251.624">17089 5713 44 0,'21'3'22'0,"-11"-6"-17"0,-10 3 38 0,0 0-41 16,0 0 0-16,0 0 2 15,-3 0 0-15,-1 0-5 16,-6 0 0-16,-8 0 3 16,-7 0 1-16,-3-3-2 15,0 3 0-15,0 3-1 16,-1 6 0-16,1 10-1 16,7 6 0-16,3-9 0 15,8 6 0-15,3 9-1 16,3-12 1-16,11-3 0 15,7-4 0-15,4-5 1 16,3-4 1-16,11-9 0 16,-4-4 0-16,-3-6-1 15,-4 1 1-15,-3-7 0 16,-4 0 0 0,0 3-1-16,0 6 1 15,-3 1-2-15,-1 3 1 0,1-1 0 0,-1 7 1 16,1-3-1-16,-4 6 1 15,0 9-1-15,0 7 0 16,0 6 0-16,0-3 1 16,0 6-3-16,0-7 1 15,4 4-2-15,3-6 0 16,4-6-3-16,-1-4 1 16,4-9-8-16,1-4 0 15,-5-11-2-15,1-8 0 16</inkml:trace>
  <inkml:trace contextRef="#ctx0" brushRef="#br0" timeOffset="10508.314">17508 4948 39 0,'4'-35'19'0,"-15"17"-19"0,11 18 36 0,0 6-32 16,-3 6 1-16,-1-2 1 15,1 12 1-15,-1 9-8 16,1 10 0-16,-1 28 6 16,1 9 1-16,-1 4-3 15,1 2 1-15,-1-2-3 16,1-13 0-16,3-6-4 16,0-13 1-16,0-12-5 15,7-4 1-15,0-9-11 0,7-9 0 16</inkml:trace>
  <inkml:trace contextRef="#ctx0" brushRef="#br0" timeOffset="10853.155">17925 5641 41 0,'10'-9'20'0,"4"-13"-10"0,-10 12 26 16,3 4-34-16,-4 0 1 0,-3-4 1 16,-3 1 1-16,-1 3-7 15,-3 2 1-15,-3 4 3 16,-8 10 1-16,-3 9-2 16,-4-1 0-16,4 1 0 15,0 16 0-15,3 2 0 16,8 4 0-16,6-3 0 15,11-1 1-15,7-2-1 16,8-1 1-16,2-15-1 16,4-9 0-16,1-4-2 15,2-6 0-15,-2 0-6 16,-1-6 0-16,0-4-11 16,7-5 1-16</inkml:trace>
  <inkml:trace contextRef="#ctx0" brushRef="#br0" timeOffset="12099.649">19590 4829 41 0,'-7'0'20'0,"17"-7"-10"16,-10 7 26-16,0 7-33 15,0 2 1-15,0 4 2 16,0 15 0-16,0 0-7 15,0 22 0-15,-3 19 6 0,3 35 0 16,0 12-2-16,-4 12 1 16,1 1-4-16,-1-16 0 15,1-19-7-15,3-28 1 16,0-19-12 0,-4-25 0-16</inkml:trace>
  <inkml:trace contextRef="#ctx0" brushRef="#br0" timeOffset="13329.444">20122 4430 45 0,'4'10'22'0,"7"40"-11"0,-8-41 30 15,8 10-37 1,6 16 1-16,4 18 5 0,18 19 1 16,4 16-13-16,6 12 1 15,0 23 7-15,1 12 1 16,-11-1-3-16,-18 11 1 15,-18-14-4-15,-17-2 0 16,-11-26-4-16,-13-15 1 16,-12-9-6-16,4-14 1 15,4-14-14-15,0-17 0 16</inkml:trace>
  <inkml:trace contextRef="#ctx0" brushRef="#br0" timeOffset="17998.625">5951 7516 43 0,'0'0'21'0,"7"0"-11"0,-7 3 22 0,4 0-29 15,-4-3 1-15,-4 7 3 16,4-4 0-16,0 0-7 16,0 3 1-16,7-3 5 15,15 0 0-15,-1 4-1 16,11-4 0-16,10 3-2 16,4 0 0-16,-4-2-2 15,4-1 0-15,-14 0-1 16,-1 0 1-16,1 0-2 15,-7 0 1-15,-4 0-2 0,0 1 1 16,-3-1-3-16,-4 6 1 16,-3 4 0-16,-4-1 0 15,-7 10 0-15,-4 3 0 16,-6-3 1-16,2 6 1 16,-13 7 0-16,0-1 1 15,-4-5-1-15,1 2 1 16,-1 3 0-16,4 1 0 15,3-7 1-15,8 0 0 16,6 1 1-16,8-7 0 16,6-4 1-16,8-5 0 0,3-7-2 15,0-6 1-15,7-3-4 16,-3-3 1-16,-4-1-10 16,0 1 0-16,-6 0-7 15,-8 3 0-15</inkml:trace>
  <inkml:trace contextRef="#ctx0" brushRef="#br0" timeOffset="18766.565">6802 7689 49 0,'10'-25'24'0,"-17"-13"-19"16,4 22 37-16,-4 1-41 15,-4-11 1-15,-10 1 0 16,3-3 0-16,-14 6-3 16,-3 0 1-16,-11 3 1 15,-7 1 0-15,4 5-1 16,-4 4 1-16,-7-1-3 15,-7 4 1-15,4 6-3 16,3 0 1-16,-11 9-3 16,4 10 0-16,3 9-4 0,8 4 1 15,3 12 3-15,4 6 1 16,10 16 5-16,7 0 1 16,15 15 4-16,17 4 0 15,10 9 5-15,22-6 0 16,24-16 0-16,18-3 0 15,22-19-4-15,-1-9 1 16,11-16-2-16,-15-10 1 16,-2-8-3-16,-12-14 1 15,-6-11-3-15,-15-17 0 16,-10-6-1-16,-7-12 0 0,-11-3-3 16,-10-10 1-16,-8-10-6 15,-10-2 1-15,-7 3-13 16,0 0 0-16</inkml:trace>
  <inkml:trace contextRef="#ctx0" brushRef="#br0" timeOffset="20432.9">8438 7758 60 0,'8'0'30'0,"-1"-4"-31"0,-11 4 44 16,-3 4-42 0,-7-4 0-16,-4 3 0 0,-10 6 0 15,3 7-2-15,-6 3 0 16,-5 6-1-16,-3 0 1 15,1 3-3-15,-1 0 0 16,4 4-1-16,3-1 0 16,7 0 0-16,4-6 1 15,7 4 1-15,7-7 1 16,7 0 3-16,7-1 1 16,14 5 2-16,11-1 1 0,7 3 1 15,-8-3 0-15,5 3-1 16,-8 0 1-16,-7 4-3 15,-14 9 1-15,-7-7-3 16,-14 7 1-16,-14 3-2 16,-4 3 0-16,-7 3-1 15,4 3 0-15,0 1-1 16,-1-14 0-16,12-2 0 16,-5-10 0-16,8-6-1 15,11-6 0-15,-8-4 0 16,11-5 0-16,0-11-2 15,7-2 1-15,3-3-10 16,5-4 0-16,-1 1-1 16,10-1 0-16</inkml:trace>
  <inkml:trace contextRef="#ctx0" brushRef="#br0" timeOffset="20941.822">8382 8727 61 0,'25'6'30'0,"10"6"-40"16,-24-15 62-16,3-3-49 15,3 0 1-15,-3-7 0 16,1-3 1-16,-1-2-7 16,0-4 0-16,0 0 4 15,-4-3 0-15,1 0-3 16,0 6 1-16,-11 0-3 15,0 6 1-15,0 4-3 16,-7 6 1-16,0 6-1 16,-4 6 0-16,0 7 0 15,-3 3 1-15,4 6 1 16,-8 0 0-16,7 10 2 16,4 2 1-16,4 1 2 0,3-4 0 15,3 4 0-15,8-7 1 16,3-2 0-16,7-8 0 15,0-8-2-15,11-4 0 16,7-5-6-16,0-8 1 16,-4-2-12-16,0-10 0 15</inkml:trace>
  <inkml:trace contextRef="#ctx0" brushRef="#br0" timeOffset="21285.614">8950 8858 54 0,'-4'32'27'0,"1"-23"-26"0,3-9 42 0,-4-3-41 16,1 0 1-16,-1 0 3 16,1-10 0-16,-1-3-7 15,4-2 0-15,-7-4 5 16,7 3 1-16,0-6-1 15,7 3 0-15,-3 3-1 16,3 0 0-16,7 3 0 16,0 4 0-16,7-1-1 15,-7 4 1-15,4 0-2 16,3 5 0-16,-3 4-3 16,3 0 0-16,0 0-4 0,4 4 0 15,-4-1-5-15,-3 0 0 16,-1 3-10-16,8-3 1 15,-7 0 1-15,6-3 0 16</inkml:trace>
  <inkml:trace contextRef="#ctx0" brushRef="#br0" timeOffset="21469.132">9373 8686 63 0,'0'28'31'0,"0"16"-37"0,0-28 66 16,4 6-60-16,-1-7 1 15,1 4-1-15,-1-3 1 16,1-4-2-16,-1-5 0 0,1-1-2 16,0-3 1-16,-1-9-8 15,-3-4 0-15,0-5-8 16,7-4 0-16</inkml:trace>
  <inkml:trace contextRef="#ctx0" brushRef="#br0" timeOffset="21647.158">9366 8526 56 0,'7'25'28'0,"-3"-25"-30"16,-4 0 45-16,3-3-43 16,4 0 0-16,0-4-2 0,4 7 1 15,3 4-5-15,-3-4 1 16,3 0-10-16,0 0 0 15</inkml:trace>
  <inkml:trace contextRef="#ctx0" brushRef="#br0" timeOffset="22052.973">9652 8767 57 0,'14'16'28'0,"18"9"-31"0,-18-25 47 0,0 0-42 15,11-3 0-15,3 0 3 16,-7-7 0-16,4-2-6 16,-4-1 0-16,-3-2 3 15,-4-1 1-15,-4 0-2 16,1-3 1-16,-4 4-3 15,-7-4 0-15,-4-3-2 16,-3 3 0-16,-7 10 0 16,-3 9 1-16,-4 3-2 15,3 13 1-15,0 2 0 16,1 8 1-16,6 14 1 16,4-5 1-16,3 2-1 15,4-8 1-15,11 5-1 16,3-3 1-16,7-5-5 15,4-1 1-15,3-10-9 0,7-8 0 16,8-11-2-16,3-5 0 16</inkml:trace>
  <inkml:trace contextRef="#ctx0" brushRef="#br0" timeOffset="22353.059">10418 8582 39 0,'35'-37'19'0,"-14"12"-13"0,-14 18 36 0,0 4-39 0,-7 3 0 15,0 0 1-15,-3 6 0 16,-12 4-6-16,-2 2 0 16,-11 4 3-16,-4-3 1 0,0 2-3 15,4-2 1-15,3-1-1 16,4 4 1-16,7 0 0 16,3-4 0-16,4 4 0 15,4 3 0-15,10 0 2 16,10 3 1-16,12 6 0 15,2-3 1-15,-2 3-1 16,-8 0 1-16,-11 4-2 16,-10-1 1-16,-17 4-3 15,-15-7 1-15,-3 0-8 16,-15-3 1-16,-6-6-12 16,10-7 0-16</inkml:trace>
  <inkml:trace contextRef="#ctx0" brushRef="#br0" timeOffset="25288.025">12227 7660 48 0,'11'-3'24'0,"-4"25"-23"0,-7-16 33 15,-4 4-34-15,1 2 0 16,-8 1 0-16,-6-1 0 15,-8 14 0-15,-10 5 0 16,-4 3 0-16,-3 20 1 16,-1 15 0-16,8 19 0 15,0 18 0-15,-1 23 1 16,5 24 0-16,6-5 1 16,4-4-1-16,7-22 1 0,10-18-2 15,11-23 0-15,0-21-6 16,7-16 0-16,4-16-11 15,0-15 0-15</inkml:trace>
  <inkml:trace contextRef="#ctx0" brushRef="#br0" timeOffset="26752.57">12545 8692 49 0,'0'25'24'0,"0"10"-22"0,0-23 36 15,-4 4-37-15,1 6 0 16,-1 3 0-16,-6 3 1 15,3 3-2-15,-4 1 0 16,4-4 2-16,0-9 0 16,0 0-1-16,3-7 0 15,4-6 0-15,4-6 0 16,3-6-1-16,3-9 0 16,5-4 0-16,2-3 0 0,1-10-1 15,3 4 1 1,-3 3 0-16,-1 6 1 0,1 4-1 15,0 2 1-15,-4 7-1 16,-4 6 1-16,-3 0-1 16,0 6 0-16,0 7 0 15,-3-1 1-15,-4 4-1 16,0 3 0-16,0 3 0 16,-4-4 0-16,4 1 1 15,0-3 0-15,0-7-1 16,0-2 0-16,4-7 0 15,3-7 1-15,0-2-1 16,4-7 0-16,3 4 0 16,0-1 0-16,0 1 0 15,0-4 1-15,4-3-1 16,-4 0 0-16,3 4 0 0,1-1 0 16,-4 0 0-16,0 4 0 15,0-1-1-15,-3 4 1 16,-4 2 0-16,4 11 0 15,-1 2 0-15,-6 10 1 16,-1 6-1-16,1-1 0 16,-1 5 0-16,1-4 1 15,-1-1-2-15,1 1 1 16,-1-3-4-16,5 3 0 16,-5-6-7-16,4-4 1 15,4-5-7-15,-1-4 1 0</inkml:trace>
  <inkml:trace contextRef="#ctx0" brushRef="#br0" timeOffset="27067.643">13279 8843 56 0,'10'12'28'15,"1"-6"-34"-15,-11-6 52 0,0 0-45 16,3-3 0-1,-10 0 0 1,-3 6 0-16,-1 0-2 16,-3 1 0-16,0 5 0 15,0 7 1-15,0 2-4 16,-1 8 0-16,1-1-1 16,4-7 1-16,3 1-1 0,10-3 1 15,4-7 0-15,4-2 1 16,3-4 3-16,4-10 0 15,-1-2-1-15,1-4 1 16,0 1-5-16,-1-7 1 16,1 0-7-16,-1 1 0 15</inkml:trace>
  <inkml:trace contextRef="#ctx0" brushRef="#br0" timeOffset="27428.298">13649 8796 59 0,'11'9'29'0,"-8"-15"-38"0,-3 6 56 0,-7 6-48 16,-7-3 1-16,0 0 0 16,-4 0 0-16,4 7 0 15,3-7 0-15,1 3-1 16,-1 0 0-16,1-6-1 15,3 4 1-15,3-4-1 16,4 3 0-16,4 3 0 16,6 0 0-16,4 4 2 15,8 2 1-15,2 7 0 16,-3 3 0-16,-3 3 0 16,-4-3 1-16,-10-3-1 15,-8 3 0-15,-3 3-2 16,-3-6 1-16,-5 3-3 0,-2-7 0 15,-1-5-7-15,4-7 0 16,0 0-5-16,3-6 1 16</inkml:trace>
  <inkml:trace contextRef="#ctx0" brushRef="#br0" timeOffset="27744.462">14034 8087 48 0,'17'-22'24'16,"-6"12"-27"-16,-11 10 42 0,3 7-39 16,-3 5 1-16,0 1 1 15,0 9 1-15,0 19-3 16,-3-4 1-16,-1 16 1 15,-6 10 0-15,-8 9 0 16,-3-3 1-16,-4 0-5 16,-3-3 0-16,3 0-3 15,1-19 1-15,6-9-3 16,0-7 0-16,8-3-6 16,3-3 0-16,3 0 0 15,4-6 0-15</inkml:trace>
  <inkml:trace contextRef="#ctx0" brushRef="#br0" timeOffset="28074.101">13758 8598 54 0,'-3'16'27'16,"28"-7"-32"-16,-15-6 57 0,4-3-48 16,7 0 0-16,11 0 0 15,7-6 1-15,7-3-8 16,0-1 1-16,3 4 3 15,0-10 0-15,1 0-6 16,-11 4 0-16,-8 3-11 16,-2 2 0-16,-5-8-2 15,1-1 1-15</inkml:trace>
  <inkml:trace contextRef="#ctx0" brushRef="#br0" timeOffset="28358.461">14605 8146 44 0,'7'10'22'0,"-7"-1"-27"0,0 1 40 15,-3 5-33-15,-5 14 0 0,-2-8 1 16,-4 17 1-16,-7 9-5 16,-4 25 0-16,0 19 2 15,-3 10 1-15,0 2-5 16,-4-6 0-16,7-6-11 16,1-12 1-16</inkml:trace>
  <inkml:trace contextRef="#ctx0" brushRef="#br0" timeOffset="28660.349">14986 8830 36 0,'25'9'18'0,"-11"13"-10"0,-14-22 23 16,-4 7-28-16,-3 5 0 15,-10 13 3-15,-8 10 1 16,-14-1-9-16,-10 16 1 16,-4 7 5-16,3 21 0 15,1-9-4-15,-4 7 0 16,4-11-8-16,6-11 1 15,5-17-8-15,13-12 0 16</inkml:trace>
  <inkml:trace contextRef="#ctx0" brushRef="#br0" timeOffset="28857.469">14471 8817 64 0,'42'66'32'0,"4"13"-46"16,-32-64 61-16,-3 10-50 16,-1 4 1-16,1 8-3 15,0 1 0-15,-4 0-4 16,-4-4 0-16,1-9-7 16,-1-9 0-16</inkml:trace>
  <inkml:trace contextRef="#ctx0" brushRef="#br0" timeOffset="30205.533">16750 8162 48 0,'7'16'24'0,"-11"43"-25"0,4-43 43 0,-3 6-41 16,-4 16 0-1,-21 68 3 1,-1-5 1-16,5-1-5 16,3-12 0-16,3-16 2 15,0-16 0-15,8-15-1 16,3-13 1-16,0-12-3 15,7-16 0-15,0-9-1 16,7-4 1-16,3-9-1 0,4-3 0 16,4 0 1-1,0 0 0-15,3 3 0 0,0 6 0 16,0 7 2-16,0 12 0 16,-3 6 0-16,-4 10 0 15,-3 6 1-15,-1 3 0 16,1 4 0-16,-4 2 0 31,0 1-2-31,-4-7 1 0,4 0-4 0,1-6 0 16,2 0-6-16,1-6 0 15,-1-10-8-15,8-9 1 0</inkml:trace>
  <inkml:trace contextRef="#ctx0" brushRef="#br0" timeOffset="30671.483">17198 8808 62 0,'21'19'31'0,"-14"9"-41"15,-7-25 58-15,-3 0-49 16,-4-3 1-16,-8 4-1 16,-2-1 1-16,-4 3 0 15,-1 3 0-15,1 4 0 16,4-1 0-16,-8 4-1 15,4 3 1-15,7-3-1 16,3-1 0-16,8-2 0 0,6-1 0 16,4-2 0-16,4-4 0 15,3-3 1-15,0-6 0 16,0-3 0-16,-3-4 0 16,-1 1 0-16,1-7 1 15,-4 4-1-15,0-7 0 16,0 3-1-16,0 7 1 15,0-1 0-15,4 4 1 16,-1 0 0-16,1 6 0 16,-1 9 1-16,1 4 0 15,0 6 1-15,-1-1 0 0,1 1-2 16,-1-3 1-16,1 0-2 16,0-1 1-16,-1 4-3 15,1-3 0-15,-1-1-5 16,1-2 1-16,-1-7-7 15,1-6 0-15,0-6-4 16,-1 0 1-16</inkml:trace>
  <inkml:trace contextRef="#ctx0" brushRef="#br0" timeOffset="30940.69">17505 9009 28 0,'10'22'14'0,"-6"-7"-4"16,-4-15 20-16,0 0-25 15,0 4 1-15,0-4 3 16,0 0 1-16,0 0-11 16,-4 0 0-16,4-7 7 0,4-2 1 15,-1-4-2-15,5-6 0 16,2 1-2-16,4-4 1 16,0 6-2-16,8-6 1 15,2 3-1-15,8 0 0 16,7-2-4-16,0 2 1 15,-4 0-5-15,-3-3 1 16,-4-3-10-16,0-3 0 16,0-7-4-16,4 1 1 15</inkml:trace>
  <inkml:trace contextRef="#ctx0" brushRef="#br0" timeOffset="31359.909">18284 8077 56 0,'29'-9'28'0,"-5"28"-39"0,-17-7 54 0,4 7-43 16,-4 9 0-16,0 7 0 15,-3-1 1-15,-1 10-1 16,-3 6 1-16,-3 10 0 16,-1 3 1-16,-3-4-1 15,0 10 1-15,-4-3-1 16,4-9 0-16,-3-7-1 15,3-9 1-15,0-7-1 16,0-9 1-16,0 0-1 16,3-9 1-16,-3-4-1 15,-4-5 1-15,-6-4-1 0,-4-6 0 16,-8 0 0-16,-9-4 0 16,-5 1 0-16,4 3 0 15,8 6 0-15,-1 6 0 16,7 10-1-16,4 16 1 15,3-4 0-15,11 4 0 16,4 2 0-16,6-2 1 16,8-7-1-16,10-6 0 15,14-6-2-15,4-10 1 16,-3-6-8-16,-5-13 0 16,1-5-8-16,0-8 1 0</inkml:trace>
  <inkml:trace contextRef="#ctx0" brushRef="#br0" timeOffset="31809.672">19420 7754 49 0,'11'10'24'0,"7"-1"-20"0,-11 1 39 16,-4 5-42-16,1 10 1 15,-4 1 2-15,-4 11 1 16,-3 16-5-16,4 20 1 16,-4 18 2-16,-4 3 1 15,4 9-1-15,0 1 0 0,0-17-3 16,3-5 0-16,1-16-3 15,-1-19 1-15,1-13-6 16,-1-9 1-16,1-12-12 16,-1-7 1-16</inkml:trace>
  <inkml:trace contextRef="#ctx0" brushRef="#br0" timeOffset="32217.379">19329 8623 45 0,'21'41'22'0,"11"-16"-14"16,-18-19 29-16,3 7-35 15,8 2 0-15,3 1 2 0,-3-3 0 16,3-7-4-16,7-3 0 16,8-6 5-16,-1-7 0 15,-3-2-1-15,-4-4 0 16,-3 1-1-16,-4-1 0 15,-7 0-2-15,-3 4 1 16,-4-1-2-16,-7 4 0 16,-7-1-1-16,-7 7 1 15,-7 6-1-15,-4 10 1 16,-3 6-3-16,4 6 1 16,-1 6-2-16,4 4 1 15,3-1-1-15,4-3 0 16,11-2 1-16,10-7 0 0,7-7 1 31,7-12 1-31,4-3 1 0,0-9 0 0,-4-13-1 16,-7-3 1-16,-7-3-4 15,-10-4 0-15,-4 4-11 16,-7-6 0-16</inkml:trace>
  <inkml:trace contextRef="#ctx0" brushRef="#br0" timeOffset="33012.601">21184 8545 60 0,'11'-10'30'0,"-1"-2"-36"16,-10 12 50-16,0 0-44 16,-3-7 1-16,-4 4 0 15,-4 3 0-15,-3 7-1 16,-3 5 0-16,-5 7 0 15,1 3 1-15,0 9-1 16,0 7 0-16,3 3-2 16,4-1 1-16,11 7-2 15,6-6 1-15,11 0-3 16,11-10 1-16,3-6-3 16,4-12 1-16,0-7-6 15,6-6 1-15,1-3 0 0,0-6 0 16,0-10 5-16,-4 0 1 15,0-3 6-15,1 3 1 16,3 0 8-16,-8 4 1 16,-2 2 1-16,-5 7 1 15,-3 0-4-15,-7 3 0 16,-3-4-4-16,-11 1 1 16,-7-3-3-16,-7-1 0 15,-4 1-2-15,-3 3 1 0,-4 6-1 16,1 6 0-1,-1 6 0-15,0 13 0 0,8 1-1 16,6-1 1-16,4 3-2 16,11 0 1-16,3 0-2 15,3 1 1-15,11-11-2 16,1-8 0-16,2-10-1 16,4-10 1-1,8-24-13 1,-8-1 0-16</inkml:trace>
  <inkml:trace contextRef="#ctx0" brushRef="#br0" timeOffset="33626.997">21781 8799 54 0,'10'37'27'0,"-6"-5"-27"15,-4-29 40-15,3 6-40 0,-3 1 1 16,4-1 1-16,-1 0 0 15,1-2-2-15,-1-1 0 16,4-3 1-16,-3-9 0 16,3-4-1-16,-4-5 1 15,4-4-1-15,1-6 0 16,-1 0 0-16,3 0 0 16,1 6 0-16,3 6 1 15,4 10-1-15,-1 6 1 16,-3 7-1-16,4 5 1 0,-4 1-1 15,-3 0 1-15,-1-1-2 16,1 1 1-16,-1 0 0 16,-3-4 0-1,4 1-1-15,0-7 1 0,-1-3-1 16,1-6 1-16,-1 0-1 16,1 0 1-16,-1 0-1 15,5 0 1-15,-1 3-1 16,0 0 1-16,3 0 0 15,1-4 0-15,-4 4 0 16,0-3 0-16,0 0-1 16,1-3 1-16,-5-7 0 15,1 1 0-15,-1-4-1 16,-3 4 1-16,0 5 0 16,0 1 0-16,1 6 0 15,2 6 1-15,-3 4 0 16,4-1 0-16,-4 4 1 0,-4 2 1 15,4 4 0-15,0 0 0 16,0 0-1-16,4 3 1 16,0-3-2-16,-1-1 1 15,1-2-4-15,3-7 1 16,4 1-5-16,6-1 1 16,1-6-8-16,3-9 0 15,0-3-6-15,-3-4 1 16</inkml:trace>
  <inkml:trace contextRef="#ctx0" brushRef="#br0" timeOffset="34259.628">22666 8827 48 0,'14'47'24'0,"11"-6"-20"0,-18-22 42 16,0 6-45-16,0 0 0 16,-4 12 2-16,1 7 0 15,-4 6-4-15,0 7 1 16,0-7 1-16,0-3 1 16,-4-12-2-16,1-10 1 15,-1-13-2-15,4-9 1 16,-3-15-2-16,3-13 0 15,0-10 0-15,3-12 0 16,4 0 0-16,1-12 0 16,-1-4 0-16,0-3 0 0,0 3 0 15,0 10 1-15,3 6 0 16,1 9 0-16,3 10 2 16,0 9 0-16,0 7 1 15,4 9 1-15,7 9 1 16,3 9 0-16,0 7 0 15,4 0 0-15,-8 3-2 32,-9 4 1-32,-8 2-2 0,-11 4 1 0,-10-4-2 15,-4 0 0-15,4-3-3 16,-7-2 1-16,7-4-4 16,0-7 0-16,3-2-10 15,4-7 1-15,0-6-2 16,11-6 0-16</inkml:trace>
  <inkml:trace contextRef="#ctx0" brushRef="#br0" timeOffset="34542.774">23301 8865 58 0,'18'31'29'0,"-11"-3"-42"0,-7-18 59 16,0 5-46-16,0 4 1 15,0 0 1-15,0 0 0 0,3 3-2 16,4 3 1-16,0-7 0 16,4 1 1-16,-1-6 0 15,5-10 0-15,-1-3 0 16,0-13 0-16,3-2-1 16,-2-4 1-16,6-9-2 15,0-4 1-15,-3-8-5 16,-1-11 1-16,1 1-8 15,3-3 0-15,0-4-7 16,0 4 1-16</inkml:trace>
  <inkml:trace contextRef="#ctx0" brushRef="#br0" timeOffset="34799.585">23693 7896 43 0,'3'-54'21'0,"8"51"-15"16,-4 9 32-16,0 13-36 15,0 0 0-15,0 9 0 16,0 13 0-16,0 9-3 0,0 16 1 16,-3 9 2-16,-4 7 0 15,-4 12-1-15,1 9 0 16,-5 1 0-16,1-10 0 16,0-6-1-16,0-22 0 15,0-13-1-15,4-12 0 16,3-13-2-16,0-9 0 15,0-10-4-15,3-6 0 16,-3-9-8-16,4-3 0 16</inkml:trace>
  <inkml:trace contextRef="#ctx0" brushRef="#br0" timeOffset="35039.453">23551 8676 43 0,'-3'0'21'0,"-8"4"-16"15,11-4 33-15,4 3-37 16,3 3 1-16,4 3 3 16,-1 1 0-16,4-1-5 15,4 7 1-15,3-1 3 16,4-2 0-16,6-4-2 16,8-5 1-16,4-8-4 15,2-8 1-15,-6-1-6 16,-7-5 0-16,-7-1-8 15,-4 0 0-15,-7 0-3 16,-7 0 1-16</inkml:trace>
  <inkml:trace contextRef="#ctx0" brushRef="#br0" timeOffset="35384.654">23992 8817 58 0,'-3'38'29'0,"21"-19"-43"0,-8-16 59 0,4-3-45 0,4 0 1 0,7 0 1 0,-1-3 1 0,1-10-3 0,-4 1 0 0,-3-10 1 16,-4-3 0-16,-4-3 0 16,-2-1 0-16,-5 1-2 15,-6 0 1-15,-8 9-2 16,-7 7 1-16,1 5-1 15,-1 14 1-15,-3 11 0 16,7 17 0-16,0 2 0 16,3 7 1-16,4 3 0 15,7-3 0-15,4-6 0 16,10-4 1-16,7-8-3 16,7-11 1-16,7-5-8 15,4-7 1-15,-4-10-7 16,-3-2 1-16</inkml:trace>
  <inkml:trace contextRef="#ctx0" brushRef="#br0" timeOffset="36044.977">25682 7435 34 0,'32'-47'17'0,"3"34"-10"0,-24 7 23 15,3-1-27-15,0 1 1 16,-3 3 2-16,-1 3 1 16,-3 3-8-16,-7 3 1 15,-7 10 4-15,-10 16 1 0,-15 11-2 16,0 23 0-16,-17 19-2 16,-18 22 1-16,-7 37-5 15,-22 9 1-15,8 29-4 16,-4 22 1-16,-6-6-5 15,6-1 1 1</inkml:trace>
  <inkml:trace contextRef="#ctx0" brushRef="#br0" timeOffset="37292.027">26663 7921 46 0,'0'22'23'0,"-11"56"-25"0,8-53 29 16,-1 10-27-16,-3 15 0 16,0 0 4-16,-7 16 1 0,-4 6-4 15,1 6 0-15,3-2 2 16,0-7 0-16,3-10 0 15,4-12 1 1,0-12-4-16,3-13 1 0,1-16-2 16,-1-6 1-16,1-10-1 15,-4-5 1-15,0-4-1 16,-4-6 1-16,-3-3-3 16,-11 3 0-16,1 6-1 15,-5 3 0-15,1 4 0 16,0 8 0-16,3 11-1 15,1 2 1-15,2 7 1 16,1 6 0-16,7 6 2 16,4 10 0-16,2 2 1 15,5 1 1-15,-1 3 1 0,4 0 0 16,7-3 3-16,8-4 0 16,2 4 0-16,8-3 1 15,7-4-2-15,3-6 1 16,4-3-1-16,10-9 0 15,8-10-1-15,-5-9 0 16,-9-6-1-16,-1-7 1 16,0-6-2-16,-3-9 1 15,-3-4-1-15,-5-2 1 16,-6-7-1-16,-4 3 0 0,-10 3-1 16,-4 7 0-16,-11 3-1 15,1 9 0-15,-4 7 0 16,-4 8 0-16,-3 8-1 15,7 5 0-15,-4 10 1 16,4 3 0 0,0 3 0-16,4 3 1 0,-1 3 0 15,1 4 1-15,3-4-1 16,10-3 1-16,1 1-1 16,6-11 1-16,8 1-2 15,3-6 0-15,1-4-5 16,-1-9 0-16,0 3-8 15,4-3 0-15,-4-6-3 16,-3-10 1-16</inkml:trace>
  <inkml:trace contextRef="#ctx0" brushRef="#br0" timeOffset="37778.113">27263 8780 42 0,'14'3'21'0,"0"6"-18"0,-11-9 40 15,-3 0-40-15,0 0 1 16,0 0 0-16,0 0 1 15,0 7-7-15,-3-4 1 16,-4 6 4-16,-4 4 0 16,1-1-2-16,-4-2 0 15,-1 5-1-15,-2 1 1 16,-1 6 0-16,4 0 0 16,0 6-1-16,3-9 1 0,4 6-1 15,4 0 1 1,6 0-1-16,4-6 1 0,4 0-2 15,3-7 1-15,4-5-4 16,-1-7 1-16,-3-3-6 16,1-7 1-16,-1 1-5 15,3-7 1-15,4-3-3 16,-3-3 1-16,3-3 1 16,-3 0 1-16,0 0 7 15,-4 3 1-15,0 6 8 16,0 4 0-16,-4 6 6 15,-2 2 1-15,-1 4 2 16,-4 4 1-16,-3 2-2 16,4 3 0-16,-4 10-4 15,0 3 1-15,0-3-4 16,0 0 1-16,0-4-4 16,3-2 0-16,4-4-5 0,0-2 0 15,0-7-8 48,0-10 1-63,0-9-7 0,4-9 0 0</inkml:trace>
  <inkml:trace contextRef="#ctx0" brushRef="#br0" timeOffset="37895.224">27474 8197 29 0,'-3'-41'14'0,"42"19"-16"0,-29 16 16 0,1-1-28 16,3 1 1-1</inkml:trace>
  <inkml:trace contextRef="#ctx0" brushRef="#br0" timeOffset="38731.124">27972 7504 44 0,'17'6'22'0,"5"-12"-29"0,-15 6 45 16,0 3-35-16,3 6 1 15,-3 7 1-15,0 15 1 16,-3 7-8-16,-4-10 1 15,0 41 4-15,0 22 1 16,-7 6-2-16,3-3 0 16,-6 7-1-16,-1-14 0 15,1-2 0-15,-5-10 0 16,5-3-1-16,3-18 1 16,3-7-1-16,1-6 0 31,-1-7 0-31,4-6 0 0,0-6 0 0,0-3 0 0,0-3-1 15,0-1 1-15,-3-8-1 16,3-4 0-16,-4-6 0 16,-3-4 0-16,4 1 0 15,-1-6 1-15,-3-1-2 16,-4 4 1-16,1-1 0 16,-1 4 0-16,-3 0-1 15,4 6 1-15,-1 6-1 16,0 3 1-16,1 7 0 15,3 0 1-15,0 3 0 16,0 9 0-16,0 3 0 16,3 0 0-16,4 4 1 15,4-1 0-15,3 1 1 16,0-1 0-16,3-2 0 16,11-10 0-16,4-3 0 15,7-4 1-15,10-2-1 0,1-4 1 16,2-3-2-16,1-6 1 15,-3-9-2-15,-1-7 1 16,-7-2-1-16,-3-8 0 16,-7-2-1-16,-8 0 1 15,-3-3-1-15,-7-1 1 16,-7 7-1-16,-7 0 0 16,-3 9 0-16,-4 7 0 15,0 9 0-15,0 9 0 16,-4 10 0-16,4 3 1 15,3 13-1-15,4 2 1 0,4-2 0 16,6 6 1-16,8-1-1 16,3 4 1-16,3-9-1 15,8-10 0-15,0-6-4 16,0-10 1-16,-1-6-13 16,1-12 0-16</inkml:trace>
  <inkml:trace contextRef="#ctx0" brushRef="#br0" timeOffset="39347.083">29492 8592 55 0,'0'0'27'0,"0"-3"-30"16,0 3 42-16,-7 0-39 15,0 0 0-15,-7 3 0 16,-7 0 0-16,0 0 0 16,-4 3 0-16,0 7 0 15,1 6 0-15,-1 3 0 16,4 9 1-16,3 7-1 15,8-1 0-15,6 7-1 0,8 0 0 16,6-3-2-16,15-7 0 16,3-6-3-16,4-6 1 15,-4-3-8-15,-3-9 1 16,3-1-2-16,4-6 1 16</inkml:trace>
  <inkml:trace contextRef="#ctx0" brushRef="#br0" timeOffset="39588.162">29718 8921 34 0,'21'-19'17'0,"0"3"-12"0,-14 13 31 16,0 0-31-16,-3 0 0 0,0-3 2 16,-4 6 0-16,-4-10-10 15,-3 4 1-15,-4 0 6 16,-6 3 0-16,-8-4-3 16,-3 14 1-16,0-1-1 15,3 7 0-15,0 2-2 16,4 7 0-16,7 0-1 15,3 6 0-15,4-9-1 16,11-3 1-16,6-4-2 16,4-2 1-16,8-4-2 15,2 0 1-15,1-6-10 16,0-9 1-16</inkml:trace>
  <inkml:trace contextRef="#ctx0" brushRef="#br0" timeOffset="39962.547">29870 9021 44 0,'10'38'22'0,"-6"-35"-25"0,-4 0 34 16,0-3-28-16,0 3 1 15,3-3 1-15,-3 0 0 16,7-3-7-16,0-6 0 15,4-7 5-15,0-6 0 16,-1-3-2-16,1 0 0 0,-1-3-1 16,8-4 0-16,-4 4 0 15,0 6 1-15,-3 7 0 16,-1 5 0-16,5 16-1 16,2 4 1-16,1 9 0 15,-4 6 1-15,4 3-1 16,-8 0 0-16,1 4-1 15,-4 2 1-15,0 1-1 16,-7-4 1-16,0-3-4 16,0-9 0-16,3-3-6 15,1-7 1-15,-1-6-8 16,8-9 1-16</inkml:trace>
  <inkml:trace contextRef="#ctx0" brushRef="#br0" timeOffset="40279.247">30374 8868 43 0,'7'25'21'0,"0"9"-22"0,-3-21 33 16,-1 2-28-16,1 1 0 15,-4 3 2-15,0-7 1 16,3 4-9-16,1 0 1 15,-1 3 5-15,1-7 1 0,0 1-3 16,3-7 0 0,3-3-2-16,4-6 1 0,0-3-1 15,8-1 1-15,-1-5-1 16,0-10 0-16,-3 0 0 16,-4-6 1-16,0 6-5 15,0 6 0-15,0-6-8 16,-3 7 1-16,-1-1-5 15,-3 3 1-15</inkml:trace>
  <inkml:trace contextRef="#ctx0" brushRef="#br0" timeOffset="40609.756">30671 8993 48 0,'17'9'24'0,"8"-2"-29"16,-15-7 43-16,5-3-36 16,-1-1 0-16,0-2 1 0,0-3 1 15,-4-4-5-15,-2-2 0 16,-5-1 2-16,-3-3 1 16,-3-6-2-16,-8 3 0 15,0 3-1-15,-3 7 0 16,0 5 0-16,4 14 0 15,-1 5 0-15,4 10 1 16,3 10 0-16,1 2 0 16,6 7 1-16,1-4 0 0,3 1-2 15,7-3 0-15,4-7-3 16,-1-6 0-16,1-7-10 16,0-8 0-16</inkml:trace>
  <inkml:trace contextRef="#ctx0" brushRef="#br0" timeOffset="40894.766">31076 9084 40 0,'7'19'20'0,"-7"-13"-25"15,0-12 28-15,0-4-23 16,-3 1 0-16,-1-4 3 15,1-5 1-15,-1-4-4 16,1-7 1-16,-1 4 2 16,4 3 1-16,4 7-1 0,3-1 1 15,0 7-3-15,3-1 1 16,1 4-3-16,-1 0 1 16,5 3-3-16,9-1 0 15,5 4-2-15,9-9 1 16,1 3-9-16,-4 0 0 15</inkml:trace>
  <inkml:trace contextRef="#ctx0" brushRef="#br0" timeOffset="41525.533">31588 8902 37 0,'-11'6'18'0,"-28"-9"-21"16,29 0 27-16,-8 0-25 15,-7-3 1-15,-3 6 0 16,4 0 1-16,-5 3-1 16,5 3 1-16,2 4 0 15,1 5 0-15,11 7 0 16,-1 0 0-16,8 3-1 16,3 10 1-16,0 2-1 15,7 4 0-15,3 3-1 16,-6 3 1-16,-4-3-1 15,-4-3 1-15,-6-10-1 16,-4-3 1-16,-8-3-1 16,-2-3 1-16,2-6 0 15,5-3 0-15,3-1 0 0,3-2 0 16,4-4 0-16,4 0 1 16,-4-3-1-16,7-3 0 15,7-3 0-15,7-3 0 16,3-4 1-16,8-2 1 15,3-4 0-15,8-6 0 16,2-3 0-16,5-3 1 16,-1 3-1-16,4 3 1 0,-7-6-2 15,-4-7 1-15,-3 4-2 16,-4-1 0-16,-7-2-1 16,-3-4 1-16,-4 1-1 15,-4-1 1-15,-3 7-1 16,-3 2 1-16,-4 8 0 15,-4 2 0-15,-3 12 0 16,-3 1 1-16,-4 9 0 16,0 10 0-16,-1 15 0 15,1-6 0-15,4 12 0 16,-1 10 0-16,4 0-1 16,0 3 1-16,4 0-3 15,-1-3 0-15,1-3-6 16,3-13 0-16,3-6-5 15,1-9 1-15</inkml:trace>
  <inkml:trace contextRef="#ctx0" brushRef="#br0" timeOffset="41885.099">31792 9043 36 0,'14'10'18'0,"-10"43"-21"0,-4-40 29 15,-4 5-26-15,1 1 0 16,-4 3 2-16,3 0 0 16,1 0-1-16,-1 0 1 15,1-10 0-15,3-2 1 0,0-10-1 16,0-6 1-16,3-7-2 16,1-9 1-16,3 0-2 15,0-6 1-15,4 3-1 16,-1 0 0-16,4 3 1 15,0 6 0-15,4 7 0 16,3 2 0-16,4 17 0 16,3 12 0-16,0 9 0 15,0 7 0-15,1 3-1 16,-5 6 1-16,-2-10-2 16,-5-2 1-16,-3-4-5 15,-3-6 0-15,-4-6-8 16,-4-10 0-16</inkml:trace>
  <inkml:trace contextRef="#ctx0" brushRef="#br0" timeOffset="43071.582">32544 8968 41 0,'3'3'20'0,"-13"3"-16"0,6-2 20 0,-6 2-25 16,-5 6 1-16,-2-2 0 15,-8-4 0-15,-3 10 0 16,-4 9 0-16,0 9 0 16,8 7 1-16,3 6 1 15,6 10 1-15,5-7 0 16,3 0 0-16,10-9 0 15,11-4 0-15,8-8-2 16,-1-11 0-16,0-8-10 16,-3-10 1-16,3-7-6 15,0-8 0-15</inkml:trace>
  <inkml:trace contextRef="#ctx0" brushRef="#br0" timeOffset="43508.553">32625 9250 39 0,'7'10'19'0,"-4"2"-16"0,-3-9 32 0,4 0-31 16,0 4 1-16,3-4 3 15,0 0 1-15,3-3-11 16,4-6 1-16,0-1 7 16,4-2 0-16,0-4-2 15,-4 1 0-15,0-7-3 16,0 0 1-16,0-3-2 16,-7-6 0-16,-3 9-3 15,-1 1 1-15,-6 2-2 16,-4 6 0-16,-7 4-1 15,-4 12 0-15,-7 13-1 16,1 9 1-16,2 10 1 16,5 12 0-16,6 0 2 15,8-3 0-15,6 1 1 16,8-8 1-16,6-5-1 16,5-10 1-16,-5-13-9 0,1-8 1 15,3-11-4-15,4-15 0 16</inkml:trace>
  <inkml:trace contextRef="#ctx0" brushRef="#br0" timeOffset="43956.77">33066 7419 45 0,'-11'-3'22'0,"4"12"-19"16,7 1 43-16,0 15-44 16,4 3 0-16,-4 3 3 15,7 19 1-15,0-3-6 16,7 22 1-16,4 19 4 16,3 19 0-16,3 15 0 0,1 19 1 15,0 29-3 1,-7 2 1-16,-11 19-2 0,-11-2 0 15,-17-11-2-15,-11-18 1 16,-14-16-4-16,-7-18 0 16,-3-13-4-16,3-22 0 15,7-13-13-15,-3-12 0 16</inkml:trace>
  <inkml:trace contextRef="#ctx0" brushRef="#br0" timeOffset="47891.087">16376 9429 43 0,'18'6'21'0,"10"7"-9"0,-14-13 21 16,0 0-31-16,4 0 1 15,6-3 2-15,8 3 1 16,10-3-5-16,8-1 1 16,6-2 5-16,22 6 0 15,14 3-1-15,24 4 1 16,-3-1-2-16,10 0 1 15,8 0-4-15,7-6 1 16,-19-3-2-16,12-3 1 16,0 0-2-16,3 3 1 0,-22-4-1 15,-20 1 0 1,-7 0-2-16,-11 6 1 0,-11 3-5 16,-6 0 1-16,-22 6-5 15,-17 1 0-15,-18 2-12 16,-18 1 1-16</inkml:trace>
  <inkml:trace contextRef="#ctx0" brushRef="#br0" timeOffset="48764.034">16168 10539 47 0,'7'16'23'0,"3"-16"-14"15,-2-3 30-15,-1-1-35 16,3-5 0-16,4-4 4 16,0-8 1-16,8-8-10 0,6-2 0 15,4-4 6-15,6-5 1 16,-2-1-2-16,2 0 0 15,1-9-2-15,-4-3 0 16,1-19-1-16,-4 3 0 16,-4-4-1-16,-4 4 0 15,-6 13-2-15,-7 3 1 16,-4 15-1-16,-7 10 0 16,-4 3-2-16,-6 6 0 15,-5 10 0-15,1 2 1 0,-3 14-1 16,-1 5 1-16,-3 7 1 15,3 15 0-15,4 17 1 16,4 11 1-16,-1 4 0 16,4 6 1-16,3 4-1 15,8-4 1-15,-1-10-1 16,5-8 0-16,-1-7-3 16,3-13 1-16,4-12-7 15,4-12 1-15,7-10-9 16,-1-10 1-16</inkml:trace>
  <inkml:trace contextRef="#ctx0" brushRef="#br0" timeOffset="48973.632">16835 10160 60 0,'-4'18'30'0,"1"26"-30"0,3-31 53 15,-4 6-52-15,0-1 1 16,1 8-1-16,3-1 1 16,0-3-3-16,0-7 0 15,0-5-3-15,3-7 0 16,5-3-15-16,2-10 1 16</inkml:trace>
  <inkml:trace contextRef="#ctx0" brushRef="#br0" timeOffset="49196.858">16849 9950 52 0,'0'15'26'0,"0"-15"-18"15,0-3 33-15,0 6-41 16,0 0 0-16,3 0 1 15,4 4 0-15,0-4-4 16,4 3 1-16,-1 0-6 16,5 1 0-16,-1 2-8 15,3-3 0-15</inkml:trace>
  <inkml:trace contextRef="#ctx0" brushRef="#br0" timeOffset="49797.906">17082 10210 55 0,'3'37'27'0,"-3"-15"-31"0,0-15 48 15,0-1-42-15,0 3 0 16,0 1 2-16,0-7 0 16,0 0-5-16,0 0 0 15,0-9 3-15,4-7 0 0,3 1-1 16,3-7 0-16,4 3 0 15,0 4 0-15,1-1-1 16,-5 4 1-16,1-1 0 16,-1 4 1-16,1 3-2 15,-1 6 1-15,1 7 0 16,0 2 0-16,-1 4-1 16,1-1 0-16,-4 1 0 15,0 0 1-15,0-1-1 16,-4-2 0-16,1 0 0 15,3-4 1-15,0 0-1 16,0-2 0-16,0-4 0 16,4-3 0-16,-4 0 0 15,0-3 0-15,0-1-2 16,0-2 1-16,0-3-1 16,0-1 0-16,0 1 0 15,-3-4 0-15,3 4 1 0,-4 3 0 16,4 3 1-16,0 3 0 15,0 6 0-15,1-3 1 16,-1 3-1-16,3-3 0 16,-3 4 0-16,4-1 0 15,-4 0 0-15,-4 1 0 16,1-1 0-16,-1 0 0 16,1 3 0-16,3 1 1 15,0-1-4-15,4 1 1 16,3-7-5-16,7 0 1 15,0-6-9-15,0-7 0 0,4-2-2 16,0-7 0-16</inkml:trace>
  <inkml:trace contextRef="#ctx0" brushRef="#br0" timeOffset="50008.959">17776 10200 59 0,'22'60'29'0,"-26"-22"-40"0,4-29 61 0,-3 4-46 16,-1 2 1-16,-3 4 0 16,0 0 1-16,3 0-8 15,1-4 0-15,3-5 3 16,0 2 0-16,0-9-5 0,0-3 1 16,3-15-6-16,4-1 1 15,1-6-11 1,2-12 0-16</inkml:trace>
  <inkml:trace contextRef="#ctx0" brushRef="#br0" timeOffset="50292.511">17914 9558 41 0,'14'-66'20'0,"4"28"-8"0,-11 32 27 0,3 3-38 0,5 3 1 15,-1 9 1-15,0 10 0 0,-4 9-4 16,-3 7 1-1,-3 12 2-15,-4 0 1 0,0 15-2 16,-7 7 1-16,0 10-2 16,-4-7 1-16,-3 3-1 15,-3 0 0-15,2-2-1 16,5-11 1-16,-1-8-2 16,1-17 0-16,6-5-1 15,4-17 1-15,0-9-3 16,0-6 1-1,0-9-8-15,7-3 1 16,4-10-3-16,-4-7 0 0</inkml:trace>
  <inkml:trace contextRef="#ctx0" brushRef="#br0" timeOffset="50505.002">17833 9956 41 0,'-4'15'20'0,"15"4"-9"0,-7-19 35 15,3 3-42-15,3 1 1 16,1-1 4-16,3 3 0 16,-4 0-11-16,8 4 1 15,10 2 5-15,4 4 1 16,7-4-6-16,0-2 1 16,-1-4-9-16,1-3 1 15,-3-3-12-15,-5-6 1 16</inkml:trace>
  <inkml:trace contextRef="#ctx0" brushRef="#br0" timeOffset="50863.667">18270 10147 49 0,'11'28'24'0,"10"-12"-17"0,-14-13 35 0,4 3-40 0,3-2 0 0,7 2 1 16,0-3 1-16,0-3-5 15,-3-6 0-15,-4-1 3 16,4-2 0-16,-8 0-1 16,-3-7 0-16,0-3-2 15,-3-9 1-15,0 6-2 16,-1 3 0-16,-10 3-1 16,0 1 1-16,-4 12-2 15,-3 9 1-15,-3 10 1 0,2 9 0 16,1 0 1-16,4 6 1 15,3 4 0-15,7-1 0 16,7 1 1-16,7-1 0 16,0-3-1-16,0-6 1 15,7-6-4-15,0-9 1 16,1-4-6-16,2-12 1 16,5-4-8-16,9-9 0 15</inkml:trace>
  <inkml:trace contextRef="#ctx0" brushRef="#br0" timeOffset="51298.591">19124 9658 45 0,'0'25'22'0,"-21"6"-21"0,17-18 37 0,-3 9-37 16,-3 6 1-16,3 7 2 15,0 12 1-15,3 6-5 16,1 0 1-16,-1 4 3 16,-3-1 0-16,3-3-1 15,1-15 0-15,-1-7-2 16,1-6 0-16,-4-6-2 16,0-9 1-16,-4-7-1 15,-3-6 1-15,-7-4-1 16,-4-2 1-16,-7 0-1 0,-3 5 1 15,3 8-1-15,-3 5 1 16,0 7 0-16,10 9 0 16,4 6 0-16,10 10 0 15,8 0 3-15,6 3 0 16,12-7 1-16,13-2 1 16,11-10 0-16,6-10 0 15,-2-5-1-15,-1-7 0 16,-7 0-5-16,-3-6 1 31,-11 3-7-31,-10-3 0 0,-11-3-14 0,-11 2 0 16</inkml:trace>
  <inkml:trace contextRef="#ctx0" brushRef="#br0" timeOffset="55294.182">8114 11009 43 0,'-7'22'21'0,"7"-9"-8"16,3-10 22-16,4-3-31 15,-3 0 1-15,7-3 1 16,6 6 1-16,8-3-9 16,14-3 1-16,14 0 5 15,3 0 1-15,-3 3-7 16,3 0 1-16,-10 0-9 15,-7 0 0-15,-7-16-8 16,-4 0 0-16</inkml:trace>
  <inkml:trace contextRef="#ctx0" brushRef="#br0" timeOffset="56838.049">9144 11395 42 0,'4'13'21'0,"-8"-13"-18"0,4-7 30 0,0-5-29 16,0-4 0-16,0-6 3 16,0-6 1-16,0-13-10 15,0-3 1-15,4-12 5 16,-1-7 1-16,1 0-3 16,6-6 1-16,4 10-3 15,4 2 1-15,7 4-1 16,3 0 0-16,0 6-1 15,0 12 1-15,4 1-3 16,-4 2 0-16,0 4-2 16,4 3 1-16,-7 3-5 15,-4 10 1-15,-3 2-8 16,-1 1 0-16</inkml:trace>
  <inkml:trace contextRef="#ctx0" brushRef="#br0" timeOffset="57125.033">8989 11119 66 0,'0'13'33'0,"7"-10"-38"0,0-3 63 16,7 0-57-16,7 0 1 0,0 0 0 16,8 0 1-16,6-3-4 15,7-4 0-15,-3 1-1 16,-7 0 1-16,-4-4-9 16,-3 1 1-16,-1-3-11 15,-6-1 0-15</inkml:trace>
  <inkml:trace contextRef="#ctx0" brushRef="#br0" timeOffset="57620.076">9440 11267 48 0,'-10'18'24'0,"20"-15"-15"0,-6 1 33 16,3-1-39-16,0 0 1 16,4 0 2-16,3 0 0 15,-4 0-7-15,8-6 0 16,3-3 5-16,0 0 0 15,-3-7-3-15,0-3 1 0,-4-2-2 16,0-1 1 0,-4 0-3-16,-3 0 1 0,-3 3-2 15,-4 1 1 1,-7 5-1 0,-4 7 0-16,1 6 0 15,-4 7 0-15,-1 5 1 16,-2 4 0-16,-1 0 1 15,4 3 1-15,0 13 0 16,3-1 1-16,4 7-1 16,4-7 0-16,3-2 0 15,10-7 1-15,4-3-2 16,8-10 1-16,2-5-5 16,1-7 0-16,3-7-11 15,4-5 0-15</inkml:trace>
  <inkml:trace contextRef="#ctx0" brushRef="#br0" timeOffset="58039.166">9871 11314 57 0,'0'34'28'0,"14"-28"-29"0,-14-3 44 16,0 4-42-16,3-1 1 15,-3 0 2-15,4-3 1 16,-1 4-7-16,1-1 1 16,-1-3 2-16,8-3 0 0,-4 0-1 15,4-6 1 1,-1 0-3-16,1 2 1 0,-1 1 1 16,1 6 0-16,-4 4-1 15,4 2 0-15,-8 4 0 16,4 2 0-16,0-2 0 15,0-4 0-15,4 1 0 16,0-4 1-16,-1 0-1 16,4-6 1-16,0 3 0 15,0-3 0-15,1-3 1 16,-1-3 0-16,0-3-1 16,0-7 1-16,0-6 0 15,4-3 1-15,-8-3-3 16,1-4 1-16,-1-2-8 15,1 6 0-15,0-4-9 16,-1 4 1-16</inkml:trace>
  <inkml:trace contextRef="#ctx0" brushRef="#br0" timeOffset="61823.924">11892 11147 39 0,'-7'0'19'0,"7"4"-5"16,0-4 20-16,0 3-31 16,0 3 1-16,0 6 2 0,0 7 0 15,0 0-7-15,0 3 0 16,-3 6 5-16,-4 0 1 15,3-2-2-15,0 2 0 16,1-6-1-16,-1-7 0 16,1-2-2-16,-1-4 0 15,4-2-1-15,0-7 0 16,0 0-1-16,4-7 0 16,3-2 0-16,4-7 0 15,-1 1 0-15,1-1 0 16,3 0 0-16,7-3 1 0,-3 7 0 15,-1-1 1-15,4 1-1 16,4 2 1-16,-4 4 1 16,0 3 1-16,1 3 0 15,-5 3 0-15,1 0 1 16,-4 4 1-16,-3-1-1 16,-4 3 1-16,-4 7-2 15,4 9 1-15,-3-3-1 16,-4 3 1-16,0 3-3 15,0 0 0-15,0-2-3 16,0-8 0-16,3-8-7 16,4-4 1-16,4-9-11 15,7-10 1-15</inkml:trace>
  <inkml:trace contextRef="#ctx0" brushRef="#br0" timeOffset="62080.522">12425 11270 65 0,'-4'18'32'0,"1"-8"-39"0,3-4 55 16,0 10-48-16,0-4 0 15,0 1-1-15,0-1 0 0,3-5-3 16,-3-1 1-16,7-3-13 16,0-9 0-16,0-4-2 15,4-5 1-15</inkml:trace>
  <inkml:trace contextRef="#ctx0" brushRef="#br0" timeOffset="62305.427">12488 10959 54 0,'0'22'27'0,"-10"-25"-32"16,6 6 53-16,4-3-47 16,0 0 0-16,0 0 1 15,4-3 1-15,6 3-4 16,1 0 1-16,3 0-3 15,7 3 0-15,0-3-9 0,1 3 0 16,2 0-5-16,1 4 1 16</inkml:trace>
  <inkml:trace contextRef="#ctx0" brushRef="#br0" timeOffset="62844.216">12905 11122 59 0,'17'25'29'0,"-10"-9"-34"0,-3-13 57 0,-1 0-51 16,1 0 0-16,-4-3 2 15,0 4 0-15,0-1-4 16,-4 3 0-16,-3 0 2 16,-10 4 1-16,3 2-2 15,-4 1 0-15,0-1-1 16,1-2 0-16,3 5 1 15,-1 4 0-15,5 3-1 16,3 3 1-16,3 0 0 16,8 0 1-16,3-3 0 15,3 0 1-15,5-3-1 16,2-3 0-16,1-7 0 16,3-6 0-16,0-3 0 15,4-3 1-15,-4-6-2 16,4-1 1-16,-4-5-1 15,4-4 1-15,-1-3-1 0,1 3 0 16,-7-3-1-16,-4 0 1 16,0-3-1-16,-7 3 0 15,-4 3-2-15,-3 7 0 16,-3 6 0-16,-4 9 0 16,0 3 0-16,-4 3 1 15,1 7 2-15,3 6 1 16,-1 9 1-16,5 4 1 15,3 6-1-15,7-1 0 16,4-2 0-16,6-3 1 16,1-7-5-16,0-6 1 0,3-3-6 15,0-7 1-15,4-6-13 16,-1-3 1-16</inkml:trace>
  <inkml:trace contextRef="#ctx0" brushRef="#br0" timeOffset="63383.531">14425 11129 60 0,'32'9'30'0,"-7"-9"-31"0,-18-3 46 0,-4 3-43 15,-3 0 0-15,0 0 2 16,0 0 0-16,-3 0-5 16,-4 3 0-16,-8 0 3 15,-2 3 0-15,-4 4-1 16,-8 2 0-16,1 7-1 15,0 3 0-15,0-3-2 16,3 9 1-16,4 3-1 16,3 4 1-16,8-1-2 15,10-2 1-15,10-4-1 16,8 0 1-16,7-3-2 16,3-3 0-16,4-6-6 15,-1-10 1-15,8 1-8 16,-7-7 0-16</inkml:trace>
  <inkml:trace contextRef="#ctx0" brushRef="#br0" timeOffset="63790.298">14873 11320 51 0,'11'-16'25'0,"-1"32"-22"0,-10-13 44 16,-3 3-46-16,-1 1 1 15,-10-4 0-15,-4 3 0 16,-6 0-3-16,-4 0 0 15,-4 4 2-15,4 2 1 16,-1 4-1-16,5 3 0 0,3 3-1 16,3-3 1-1,4 3-1-15,3-7 1 16,18-5-2 0,7-4 1-16,0-6-1 15,4-3 0-15,3-7 0 16,0-2 0-16,1-1 0 15,-1 1 0-15,0-1 1 16,-3 1 0-16,-4 2 0 16,0 7 1-16,0 6 1 15,-4 7 0-15,-2 5 0 16,-1 7 0-16,-4 7-1 16,1 2 0-16,3-6-4 15,0-3 1-15,3-6-5 16,4-4 1-16,8-6-10 15,-1 4 0-15,0-10-2 16,4-13 1-16</inkml:trace>
  <inkml:trace contextRef="#ctx0" brushRef="#br0" timeOffset="64419.353">15335 11295 46 0,'21'-10'23'0,"-17"10"-22"0,-4 0 44 0,-4 3-44 0,-3 4 1 15,-3-4 0-15,-8 3 1 16,1 0-4-16,-8 4 0 16,4-1 3-16,-1 1 0 0,1-1-2 15,4 0 1-15,3 1-1 16,3-4 1-16,4 4-1 16,7-1 1-16,3 0-1 15,8 1 0-15,7-1 1 16,3 1 0-16,4 8-1 15,-8 4 1-15,-3-3-1 16,-3 0 1-16,-8 3-1 16,-6 0 0-16,-1-3-1 15,-3 0 1-15,-3-4-1 16,-1 1 1-16,4-7-1 16,0 1 1-16,3-4-1 15,-3 0 1-15,7 1 0 16,0-4 1-16,4 0-1 15,7 0 0-15,3 0 1 16,3-3 0-16,8-3 1 0,7 0 1 16,3-7-1-16,4-8 0 15,0-11 1-15,-4 4 0 16,0-3-1-16,-3-3 0 16,-4 2-2-16,-3-2 1 15,-4 0-1-15,-3 3 0 16,-8 6-2-16,-6 0 0 15,-4 9 0-15,-7 4 0 16,-4 9 0 0,-3 6 0-16,0 6 0 0,-4 4 0 15,1 6 1-15,3 3 1 16,-1 10 0-16,5 2 0 0,3-5 0 16,3-4 0-16,4 0-1 15,4-3 1-15,6 3-3 16,4-9 0-16,8-6-5 15,2-4 1-15,1-6-10 16,0-6 1-16</inkml:trace>
  <inkml:trace contextRef="#ctx0" brushRef="#br0" timeOffset="64751.114">16150 11288 54 0,'11'7'27'16,"-11"-17"-29"-16,-4 13 45 0,-3 1-42 0,-7 2 0 0,-11 3 0 16,-3 4 1-16,-4-4-3 0,-3 1 1 15,0-1 1-15,0-3 0 16,-1 7-1-16,8-1 1 16,7-2-1-16,3-1 1 15,4 4-1-15,11 2 1 16,6 4-1-16,4 0 1 15,4 0-1-15,-1 0 0 16,1 0 0-16,0-1 0 16,-1 1-1-16,-3 0 1 15,0-6-3-15,-3-1 1 0,-4-3-3 16,-4 4 0 0,-3-4-3-16,-7 1 0 0,-7-1-8 15,-7 1 1-15</inkml:trace>
  <inkml:trace contextRef="#ctx0" brushRef="#br0" timeOffset="67860.063">5669 12402 28 0,'0'0'14'0,"0"3"0"0,0-3 14 0,0 0-26 16,0 0 0-16,-7-3 4 15,4 6 1-15,3 3-7 16,0-3 0-16,0 4 5 16,0-7 1-16,0 0-1 15,10 0 0-15,1-4-1 16,6 4 1-16,5 4-1 15,2-8 1-15,12 4-2 16,-8-3 1-16,3 3-1 16,-2-3 0-16,-5 3-2 15,1 0 0-15,-4 3-1 16,-10 0 0-16,-1 7-1 16,-10-1 1-16,0 1-2 15,-7 2 1-15,4 7-2 0,-8 0 0 16,1 0-1-16,-8-4 0 15,-3 1-1 1,10 3 1-16,-6-4-1 0,6-2 1 16,4 0 1-16,3-7 0 15,4 3 1-15,0-3 1 16,11 1 1-16,-4-1 1 16,4 7 1-16,10-1 1 15,-3 4-1-15,3-4 0 16,0 4 1-16,-11 0 0 0,-6-1-1 15,-4 4 0-15,-4 0-1 16,-13 3 0-16,-4 3-3 16,-1-3 1-16,-9 0-3 15,-5-3 0-15,-6-4-11 16,-7-2 1-16,3-10-2 16,0 0 0-16</inkml:trace>
  <inkml:trace contextRef="#ctx0" brushRef="#br0" timeOffset="68294.346">6385 12580 48 0,'21'-18'24'0,"-17"-17"-21"0,-4 23 46 15,0-10-47-15,-4 0 1 16,-6 6 3-16,3 0 0 0,-4-2-7 16,-10-1 0-16,-7-3 4 15,-4 0 1-15,-14-3-2 16,4 0 1-16,-7 3-3 16,-4 0 1-16,-7-3-4 15,3 9 1-15,4 7-4 16,-17 9 1-16,3 6-13 15,0 13 1-15,3 6-2 16,-3 6 1 0</inkml:trace>
  <inkml:trace contextRef="#ctx0" brushRef="#br0" timeOffset="68474.116">5394 13041 52 0,'78'101'26'0,"42"-1"-33"0,-75-84 51 0,26-1-39 16,10-2 0-16,18-16 4 15,0-19 0-15,-8-16-11 0,1-15 0 16,-7-3 7-16,-11-13 0 16,-14-10-5-16,-14-6 1 15,-22 1-10-15,-17 2 1 16,-14 13-11-16,-7 10 0 16</inkml:trace>
  <inkml:trace contextRef="#ctx0" brushRef="#br0" timeOffset="70757.086">8054 12540 40 0,'7'9'20'0,"-21"-9"-7"16,10-6 21-16,1 3-32 16,-4 3 1-16,-4 0 1 15,-3 0 1-15,-4 3-7 16,1 3 1-16,-8 7 3 16,-3 2 1-16,-7 7-2 15,3 13 0-15,0-1-1 16,-10 16 0-16,3 7 0 15,-7 15 0-15,7 0 1 16,8 10 0-16,9-7 1 16,8-3 1-16,18-9 0 15,17-7 0-15,7-9-1 0,15-15 1 16,13-14-2-16,-3-11 1 16,3-7-7-16,-6-7 0 15,10-5-13-15,-11-7 0 16</inkml:trace>
  <inkml:trace contextRef="#ctx0" brushRef="#br0" timeOffset="71221.155">8520 13355 44 0,'17'-6'22'0,"-10"-4"-11"15,-7 10 23-15,4-9-32 16,-1 3 1-16,-3 6 3 16,0 0 1-16,0-4-7 15,-3 1 0-15,-4-6 4 16,3 3 1-16,-6-1-2 15,-8 7 0-15,4 0-2 16,-4-3 1-16,1 0-2 16,-5 6 0-16,1 0-2 15,-3 4 1-15,2 2-2 16,1 4 1-16,4 2-2 16,-1 4 1-16,11 6-1 0,-4 3 0 15,4-6 1-15,14 0 1 16,7 0 1-16,4-6 1 15,10-3 0-15,-3-4 1 16,10-9-1-16,-10-3 1 16,0-3-3-16,-1-10 0 15,-2-3-11-15,2-3 1 16,-10 0-4-16,4-6 1 16</inkml:trace>
  <inkml:trace contextRef="#ctx0" brushRef="#br0" timeOffset="71836.582">8865 13336 25 0,'4'6'12'0,"-1"-2"-1"0,-3-4 16 16,4 3-23-16,-4 0 1 15,0 3 5-15,0 4 1 16,-4-1-13-16,1 7 1 15,-1 6 7-15,4-4 1 16,0 1-3-16,0 0 1 16,0 6-3-16,0-6 0 15,0 0-1-15,4-4 0 16,3 1-1-16,0-7 1 16,0-2 0-16,0-7 0 15,7-3-1-15,0-10 0 16,-3 1 0-16,7 2 0 0,3-6 0 15,-4-5 0-15,4-8 0 16,4-2 0-16,-4 3 0 16,-3-4 0-16,0 10 0 15,-1 0 0-15,1 7 0 16,-4 2 0-16,-3 10 0 16,-1 0 0-16,1 3 0 15,-1 6 1-15,-3 4-1 16,4 2 1-16,-7 7 0 15,3 6 1-15,0 3-1 16,-4-3 0-16,1 0-2 16,3 1 0-16,0-4-6 15,0-7 1-15,7-5-12 16,-7-7 1-16</inkml:trace>
  <inkml:trace contextRef="#ctx0" brushRef="#br0" timeOffset="72242.206">9454 13264 52 0,'0'47'26'0,"4"-31"-27"16,0-10 38-16,-4 10-37 15,3 6 1-15,1 6 1 16,3-3 0-16,0-3-2 16,0 0 1-16,0 0 2 15,0-3 0-15,3-4 0 16,1-5 1-16,0-7-1 15,3-6 0-15,3-4-2 16,1 1 1-16,3-9-1 16,-7-7 0-16,11-7-4 15,0 4 1-15,-1-16-4 16,1 7 0-16,-4-1-9 16,0 7 1-16,-3 3-4 0,0 6 0 15</inkml:trace>
  <inkml:trace contextRef="#ctx0" brushRef="#br0" timeOffset="72665.364">9913 13411 45 0,'7'10'22'0,"7"-4"-21"0,-7-6 41 15,4 0-39-15,7 0 1 0,3 0 2 16,0 0 0-16,0-3-8 16,0-3 1-16,-3-1 4 15,3-5 1-15,-3-1-2 16,-4 1 0-16,0 2-2 16,-7-5 1-16,-4-1-2 15,-6-3 0-15,-4 4 0 16,0 2 1-16,-7 7-2 15,0 9 1-15,-4 6-1 16,4 1 1-16,0 8 0 16,3 8 0-16,4 2 0 15,7 0 1-15,4 10 0 16,6-1 0-16,8-5 0 16,3 2 1-16,4-9-1 15,-4-3 0-15,4 0-1 16,-1-9 0-16,4-10-5 0,1 0 1 15,-1-9-11-15,0-4 0 16</inkml:trace>
  <inkml:trace contextRef="#ctx0" brushRef="#br0" timeOffset="72964.122">10506 13531 52 0,'3'-7'26'0,"1"17"-31"0,-4-10 41 0,0-7-35 16,0 7 1-16,3-6 2 15,1-3 1-15,-1-4-5 16,4-6 0-16,0 1 3 16,1-4 1-16,-1 0-1 15,7 0 1-15,3 6-1 16,5 4 1-16,2-1-1 15,4 0 0-15,-3 1-2 16,-4-4 0-16,4 10-4 16,0 0 0-16,3-1-7 15,-3 1 1-15,-4 0-10 16,0 0 0-16</inkml:trace>
  <inkml:trace contextRef="#ctx0" brushRef="#br0" timeOffset="75184.103">11317 13355 47 0,'4'3'23'0,"3"-6"-14"0,0 3 34 15,-7 0-41-15,0 0 1 0,7-3 1 16,-7 3 0-16,0 0-5 16,0-3 1-16,-4 3 2 15,1 0 1-15,-4 3-3 16,-4 0 0-16,-3 3-2 16,0 7 0-16,-4 2-1 15,4 4 0-15,4 0 1 16,3 0 0-16,3-3 1 15,4-7 1-15,4 0 0 16,3-2 1-16,0-4 0 16,3 0 0-16,-3 3-1 15,0-3 1-15,0-3-1 16,0 0 1-16,-7 0-2 16,0 0 0-16,0 0-1 15,0 4 0-15,-3-4-2 16,-1 0 1-16,-3 6-1 15,0 3 0-15,0 7 0 0,4 3 1 16,-1-1 1-16,4 1 0 16,4 6 4-16,3 4 0 15,0-1 2-15,0 9 0 16,0-2 2-16,0-1 0 16,0-2-1-16,-3-1 1 15,-1 1-3-15,-3-4 1 16,-3-3-3-16,-5 0 0 15,-6-3-2-15,-3-3 0 16,-4-4 0-16,-4-5 0 16,-3-4 0 15,-4-6 0-31,4-6 0 0,-1-4 0 0,8-5-1 0,4-1 0 0,6 0 0 16,8 1 1-16,6-1 0 15,11 7 0-15,11-1 2 16,10-2 0-16,7-4 2 15,4-6 1-15,11-9 0 16,6-7 0-16,-3 0 1 16,0-2 0-16,-7-4-2 15,-3 6 1-15,-8-6-2 16,-3 0 1-16,-8 0-2 16,-2 7 0-16,-8 2-1 15,-4 4 1-15,-2 9-2 16,-5 6 0-16,-6 4-1 15,-4 5 1-15,0 7-2 0,-4 4 1 16,1 5-1-16,-4 7 1 16,0 6-1-16,3 9 1 15,0-6 0 1,1 3 1-16,3 4-1 0,3 2 1 16,5 4-2-16,2-1 1 15,1-5-1-15,3-7 1 16,3-3-2-16,-2-7 1 15,2-11-3-15,4-11 1 16,1-11-1-16,-5 2 0 16,1 0 1-16,-1-3 1 15,-2 4 0-15,-1-4 1 16,0 9 1-16,0-2 1 0,0 2 2 16,0 1 1-16,0 6 2 15,-3 3 0-15,3 3 1 16,-7 3 1-16,-4 4-1 15,5-4 1-15,-1 3-1 16,-4 1 0-16,4 2-3 16,0 1 1-16,0 3-2 15,0 2 1-15,0 4 0 16,0 7 0-16,1-4 0 16,-1 0 1-16,3-3-1 15,4-3 1-15,0-4-1 16,8-5 0-16,2-4 0 15,4-6 0-15,4-16-1 16,-4-12 1-16,4-6-2 0,3-4 1 16,11-9 0-16,0-3 0 15,-3-16-2-15,-1-16 1 16,0-15-1-16,-3 0 1 16,-4-19 0-16,-3-10 0 15,-7 4-1-15,-8 9 1 16,-6 10 0-16,-4 12 0 15,-7 16 0-15,-4 15 1 16,-3 29-1-16,-3 18 0 16,-1 22 0-16,1 23 0 15,-1 31-1-15,0 9 1 0,-3 19-1 16,0 12 0-16,4 16-1 16,-1-6 1-16,-3-6-2 15,3-26 0-15,-3-9-2 16,4-15 1-16,3-10-5 15,3-13 1-15,1-15-10 16,-1-9 0-16,4-4 2 16,0-6 0-16</inkml:trace>
  <inkml:trace contextRef="#ctx0" brushRef="#br0" timeOffset="75426.153">12340 13302 49 0,'-10'22'24'0,"10"-16"-17"0,0-3 51 16,7-3-52-1,3 0 0-15,4 0 4 0,8-3 0 16,20-3-13-16,11 2 0 16,14 1 8-16,14-6 1 15,-3-4-7-15,-15 1 1 16,-7-4-7-16,-6 10 1 15,-15-3-13-15,-7-1 1 16,-10 1-4-16,-4-1 0 16</inkml:trace>
  <inkml:trace contextRef="#ctx0" brushRef="#br0" timeOffset="76356.247">14679 12957 60 0,'25'0'30'0,"-25"-3"-36"0,0 3 55 16,-4 0-48-16,-3-4 0 15,-3 4 1-15,-4 0 1 16,-4 4-4-16,-7 2 1 16,-3 6 0-16,-4 7 0 15,0 9-2-15,1 1 0 0,2 2-2 16,1 4 1-16,7 2-2 16,-4-2 1-16,11-7 0 15,7 0 0 1,7 3 2-16,11 1 1 0,10-1 2 15,11 1 0-15,-4-4 1 16,0 0 0-16,-3-6 1 16,-4-6 0-16,-7-4-1 15,-7 4 0-15,-7 6-2 16,-10 0 0-16,-4 0 0 16,-8 0 0-16,1-7 0 15,0-2 0-15,3-4-1 16,4 1 1-16,0-4 0 15,0 0 0-15,7 0 0 16,3-2 1-16,4-4 0 16,8 0 1-1,30-7 1-15,1-2 1 16,11 0 0-16,6-7 1 16,0-3-1-16,-3 6 1 15,-3-5-2-15,-4-4 1 16,-8-3-3-16,-2 0 1 15,-8-1-2-15,0 5 1 16,-10-1-1-16,-8 3 0 16,-6 0-1-16,-8 6 1 15,-3 7-2-15,-3 6 1 16,-4 3 0-16,-4 4 0 16,4 5 0-16,3 7 1 0,1 6 0 15,3-9 0-15,3 9 0 16,4 6 1-16,4 4-1 15,3-1 1-15,3 4-2 16,8-4 1-16,10-6-2 16,0-9 1-16,4-6-4 31,0-10 0-31,0-6-5 0,-4-10 0 0,0 1-9 16,-3-4 1-16</inkml:trace>
  <inkml:trace contextRef="#ctx0" brushRef="#br0" timeOffset="76656.037">15307 13571 45 0,'-3'7'22'0,"-12"11"-15"0,15-18 31 16,-3 0-35-16,3 4 1 16,-4-4 1-16,1-7 1 15,3-2-6-15,3-4 0 16,4 1 5-16,0-1 0 15,1 1-1-15,2-4 1 16,4 0-2-16,0 1 1 16,4-1-2-16,0 0 1 15,-1 1-1-15,4-1 0 16,4 3-2-16,-4-2 1 16,0 5-4-16,1 4 1 0,2 0-4 15,-3 3 0-15,1 0-6 16,-1-1 0-16,-4-2-9 15,1 0 1-15</inkml:trace>
  <inkml:trace contextRef="#ctx0" brushRef="#br0" timeOffset="76854.416">15727 13490 59 0,'0'22'29'0,"-4"-13"-34"16,4-6 50-16,0 7-44 15,0 2 1-15,0 1-1 16,-3-1 1-16,-1-2-5 16,4-7 0-16,0-9-3 0,4-4 1 15,-4-5-7 1,0-11 1-16,0-2-6 0,-4-3 1 16</inkml:trace>
  <inkml:trace contextRef="#ctx0" brushRef="#br0" timeOffset="77018.395">15685 13226 48 0,'3'29'24'16,"15"-14"-23"-16,-15-8 46 0,1-1-46 0,3 0 1 15,-4-6 0-15,4 6 0 16,0-6-4-16,0 4 1 16,1-4-3-16,-1-4 1 0,3 4-11 15,-3-9 1-15,4-10-3 16,-4 4 1-16</inkml:trace>
  <inkml:trace contextRef="#ctx0" brushRef="#br0" timeOffset="77421.532">15921 13490 62 0,'18'25'31'0,"-4"-16"-42"15,-7-9 65-15,3-3-54 16,8 3 1-16,3-3 1 0,4-3 1 16,-1-4-3-16,-2-5 0 15,-5-4 1-15,-3-6 1 16,-3 0-2-16,-8 3 1 15,-6 3-3-15,-4 0 0 16,-4 0-1-16,-3 7 0 16,0 12 0-16,0 0 0 15,0 6 0-15,0 10 0 16,3 6 2-16,4 3 0 16,4 3 0-16,-1-9 1 15,4 3-2-15,4 3 1 0,3-3-2 16,0 0 0-16,3-3-4 15,4-10 0-15,4-3-8 16,3-6 1-16</inkml:trace>
  <inkml:trace contextRef="#ctx0" brushRef="#br0" timeOffset="77736.833">16563 13311 38 0,'14'-12'19'0,"-7"18"-8"16,-7-3 27-16,-3 0-37 15,-1 0 1-15,-3 0 0 16,-7 4 0-16,-4-1-3 16,-10 0 1-16,0-3 1 15,-4 0 0-15,0 1 0 16,4-1 0-16,7 3-1 16,7 3 1-16,0 4 1 0,7 3 0 15,7 6 0-15,10-4 0 16,11 1 1-16,15 9 0 15,2 4 0-15,-6-1 0 16,-7-3-1-16,-11 4 0 16,-7-1-1-16,-10 0 0 15,-19 1-5-15,-13-4 1 16,-4-15-10-16,0-10 0 16,-6-10-5-16,6-2 0 15</inkml:trace>
  <inkml:trace contextRef="#ctx0" brushRef="#br0" timeOffset="78322.721">17918 13502 58 0,'21'-9'29'0,"3"-10"-32"0,-16 16 54 15,2 0-48-15,-3 3 0 0,-7 0 1 16,0 0 0-16,-3 0-6 15,-4 3 0-15,0 0 4 16,-1 7 0-16,-2-4-2 16,-1-3 1-16,-3 3-2 15,4 7 1-15,3 6-2 16,-1 3 0-16,8-1-1 16,8 5 1-16,-1-4-2 15,14-4 0-15,7-2 0 16,4-7 1-16,3-5-2 15,0-8 0-15,-3-5-3 16,0-7 1-16,-4-6-7 16,0 0 1-16,-3 4-1 15,0-1 0 1</inkml:trace>
  <inkml:trace contextRef="#ctx0" brushRef="#br0" timeOffset="78637.944">18337 13615 38 0,'-7'28'19'0,"4"1"-20"0,3-23 39 15,0 0-33-15,0 7 0 16,0-4 2-16,0 1 0 16,0-4-10-16,0 0 1 15,0-6 5-15,0 0 1 16,3-9-3-16,1-4 0 16,3-9-1-16,0-6 0 15,0 0 1-15,4 9 0 16,3 0 1-16,0 0 0 0,0 1 1 15,4 2 1-15,-1 3 0 16,4 4 1 0,8 3-1-16,2 6 1 0,8 0-1 15,0 0 1-15,0-3-3 16,0 3 1-16,-8 0-5 16,-2-4 1-16,-5 1-8 15,-10 0 1-15,-7-3-14 16,-7-4 1-16</inkml:trace>
  <inkml:trace contextRef="#ctx0" brushRef="#br0" timeOffset="79284.991">19791 13455 47 0,'0'44'23'0,"-11"-6"-12"16,8-26 28-16,-1 7-36 15,1-3 0-15,-1 3 2 16,1-7 0-16,-1-2-6 16,8-1 0-16,-1-9 4 15,4-6 0-15,4 0-2 16,3-7 1-16,0-3-2 16,4-3 1-1,17-6-1-15,0 0 0 16,4-3 1-16,-7 6 0 15,-4 3 0-15,-3 4 0 16,-4 5 0-16,-4 4 1 16,1 6-1-16,-4 9 1 15,-3 7-2-15,-4-3 1 16,-7 5-2-16,0 4 1 16,0 0-5-16,0 3 1 15,3 0-4-15,1-6 0 16,3-6-5-16,4-7 1 15,6-3-6-15,8-3 0 16</inkml:trace>
  <inkml:trace contextRef="#ctx0" brushRef="#br0" timeOffset="79568.66">20503 13527 40 0,'53'-6'20'0,"-14"3"-11"0,-28 0 32 0,-1-3-37 0,1-1 0 0,0-2 3 15,-4 0 0-15,-4-1-8 16,-3-2 1-16,-7 2 5 15,-4 4 1-15,-6 3-3 16,-8 6 1-16,-3 6-2 16,0 4 0-16,-1-7-2 15,1 4 0-15,7 5-3 16,0 4 1-16,7 3-1 16,7 0 0-16,7-3 0 15,10-4 0-15,15 1 0 16,3-10 1-16,0-6 1 15,1-6 0-15,-1-3-2 0,0-7 0 16,-3 0-7-16,3-2 1 16,4-11-7-16,7-8 0 15</inkml:trace>
  <inkml:trace contextRef="#ctx0" brushRef="#br0" timeOffset="79853.664">21163 12408 60 0,'4'0'30'0,"-8"0"-39"0,1 6 56 0,-1 13-46 15,-3 6 0-15,0 10 1 16,0 15 0-16,-4-3-1 16,-6 9 0-16,-4 10 2 15,-4 6 0-15,0 10-1 16,0 12 1-16,4-3-1 15,0 9 0-15,0-15-3 16,3-7 1-16,8-9-3 16,6-9 1-16,4-13-3 15,0-13 1-15,7-9-5 16,0-18 1-16,4-14-10 16,-1-5 0-16</inkml:trace>
  <inkml:trace contextRef="#ctx0" brushRef="#br0" timeOffset="80077.429">20768 13217 67 0,'7'47'33'0,"0"-3"-29"0,-3-41 58 16,6 0-59-16,8-3 0 15,10-9 0-15,14-1 1 16,22-5-6-16,-1-10 1 15,22 0 2-15,10-1 1 16,1-2-6-16,-8-3 0 16,-11 6-11-16,-24-3 0 0,-17 9-8 15,-15 0 1-15</inkml:trace>
  <inkml:trace contextRef="#ctx0" brushRef="#br0" timeOffset="93170.878">7726 14020 39 0,'63'34'19'0,"71"-21"-3"0,-88-13 20 16,14 3-32-16,21-3 1 15,22 0 1-15,31 0 1 16,35 3-9-16,15-3 1 16,27 6 6-16,8 4 0 15,24 15-3-15,4 3 1 0,11 7-2 16,-15-4 1-16,-13-3-2 16,-19-9 0-16,-31-13-2 15,-28-9 1-15,-18-9-4 16,-21-7 0-16,-22-6-11 15,-16-7 1-15,-19 7-3 16,-24 13 0-16</inkml:trace>
  <inkml:trace contextRef="#ctx1" brushRef="#br0">17011 8952 0,'0'0'16,"0"0"0,0 0-1,0 0 1,0 0 0,0 0-1,0 0 1,0 0-1</inkml:trace>
  <inkml:trace contextRef="#ctx0" brushRef="#br0" timeOffset="94130.431">19265 13825 44 0,'-21'19'22'0,"25"13"-13"15,-1-26 22-15,4 3-26 16,7 4 1-16,14-1 4 15,29 1 0-15,28-1-12 16,27 1 1-16,30-13 7 16,45-6 1-16,28-10-4 15,14 3 0-15,-7 4-5 16,-28 3 1-16,-28 3-5 0,-32-1 0 16,-35 4-13-16,-32 0 0 15,-39 4 0-15,-17-1 0 16</inkml:trace>
  <inkml:trace contextRef="#ctx0" brushRef="#br0" timeOffset="96669.706">22874 12399 39 0,'7'0'19'0,"7"0"-9"0,-14 0 19 16,0 0-25-16,4-7 1 16,-1-2 2-16,-3-1 1 15,0 1-10-15,0 3 0 16,-3 3 7-16,-4 6 0 15,-4 6-3-15,-10-3 1 16,-7 16-2-16,-11 7 1 0,-7 11 0 16,-7 29 0-16,-7 13-2 15,-7 18 1-15,11 38-1 16,3 16 0-16,3 0 0 16,22-4 0-16,11-3-2 15,10-15 0-15,7-25-2 16,10-10 0-16,11-15-11 15,4-17 0-15,10-11-2 16,4-7 0-16</inkml:trace>
  <inkml:trace contextRef="#ctx0" brushRef="#br0" timeOffset="97315.682">23417 12546 43 0,'-10'19'21'0,"6"34"-20"0,1-31 39 16,-1 9-39-16,-6 20 0 16,-8 11 2-16,-3 29 1 15,-7 22-5-15,-8 16 1 16,5 6 1-16,-1-4 1 15,7-12-5-15,8-18 1 16,2-17-9-16,8-15 1 16,7-25-5-16,7-16 1 0</inkml:trace>
  <inkml:trace contextRef="#ctx0" brushRef="#br0" timeOffset="97569.638">22938 13443 59 0,'31'19'29'0,"22"-13"-33"15,-35-3 58-15,7 0-53 16,10-3 1-16,7 0-1 15,8-6 1-15,-5-4-5 0,-2 1 0 16,-8 3-4-16,-7 0 0 16,1-1-11-16,-8 1 0 15</inkml:trace>
  <inkml:trace contextRef="#ctx0" brushRef="#br0" timeOffset="97990.525">23435 13653 52 0,'32'16'26'0,"24"-26"-24"0,-38 7 40 0,3 6-42 0,0 0 1 0,4 0-1 16,0-6 1-16,-4-6-2 15,0-10 1-15,-3 3 0 16,-4-2 1-16,-4 2-1 16,-6 0 0-16,-4 4-1 15,-7-1 0-15,-4 7-1 16,1 6 1-16,-8-3-2 15,0 9 1-15,1 10 0 16,-5 6 0-16,5 6 0 0,-1 13 1 16,8 6 0-16,10 3 1 15,7-3-3-15,7 0 1 16,7-9-5-16,7-10 1 16,7-9-7-16,4-13 0 15</inkml:trace>
  <inkml:trace contextRef="#ctx0" brushRef="#br0" timeOffset="98349.731">24250 13559 36 0,'11'-6'18'0,"-8"2"-12"0,-6 4 28 0,-5 4-33 16,-2-1 0-16,-8 3 2 15,-6 3 0-15,-5 1-4 16,5 2 1-16,-5 1 1 15,5-1 1-15,3-2-1 16,3-1 1-16,4 4-2 16,7-4 0-16,0 1 0 15,3 2 0-15,11 1 1 16,4 9 0-16,3-4 1 16,4 11 0-16,-1-4 0 15,-3-3 0-15,4-7 0 16,-7 1 0-16,-4 0-1 15,-7-1 0-15,-7 1-1 16,-4 0 0-16,-7-1-1 16,-3 1 0-16,4-3-4 0,-1-1 0 15,0-6-8-15,4-2 1 16,0-8-3-16,0-2 0 16</inkml:trace>
  <inkml:trace contextRef="#ctx0" brushRef="#br0" timeOffset="98679.908">24776 12502 39 0,'7'-34'19'0,"-4"-7"-14"0,-3 35 35 0,-3 2-37 16,-4 8 0 0,-8 8 3-16,-6 16 1 0,0 13-9 15,-7 22 1-15,-4 15 4 16,4 16 0-16,3 25-1 16,1 13 0-16,-5 0-2 15,-2-7 0-15,2-9-4 16,5-12 1-16,6-23-4 15,4-24 0-15,14-26-8 16,0-15 0-16,0-16-1 16,3-13 1-16</inkml:trace>
  <inkml:trace contextRef="#ctx0" brushRef="#br0" timeOffset="98907.505">24299 13245 38 0,'0'32'19'0,"14"2"-12"0,-6-31 37 16,6 0-41-16,3 0 0 15,4 4 2-15,8 2 0 16,2 1-7-16,12 5 1 0,3 4 2 16,7 3 1-1,3 3-5-15,0-6 0 0,1-7-10 16,-4-2 0-16,-7-4-4 15,-8-3 1-15</inkml:trace>
  <inkml:trace contextRef="#ctx0" brushRef="#br0" timeOffset="99251.371">25079 13553 46 0,'14'25'23'0,"-14"0"-24"16,0-19 44-16,-3 0-43 15,-4 1 0-15,-4-1 0 16,-3 0 1-16,0 0-1 16,-4 1 0-16,-3-1 0 15,-4 0 0-15,1 0 0 16,-1 1 1-16,4-1-1 0,3 3 0 16,4-2 0-16,0-1 1 15,7 6-1-15,7-2 1 16,10-1-1-16,11 13 1 15,8 0 0-15,6 0 1 16,-7 3-1-16,0 0 1 16,-10 0 0-16,-4 0 0 15,-7 4-1-15,-14 2 1 16,-14-6-4-16,-14 3 1 16,-11-9-8-16,-7-6 0 15,-3-10-7-15,3-6 0 16</inkml:trace>
  <inkml:trace contextRef="#ctx0" brushRef="#br0" timeOffset="100842.797">25629 12173 35 0,'0'22'17'0,"4"-3"-9"0,-1-10 22 16,1 7-26-16,3 15 0 16,11 10 5-16,6 21 0 15,15 29-10-15,7 22 0 0,0 19 7 16,0 28 1-1,-11 9-3-15,-14 16 1 0,-17-6-4 16,-18-13 1-16,-18-12-2 16,-18-13 0-16,-3-9-6 15,-6-10 1-15,-9-19-13 16,1-15 0-16</inkml:trace>
  <inkml:trace contextRef="#ctx0" brushRef="#br0" timeOffset="107478.513">5577 15509 17 0,'0'-3'8'0,"11"3"-1"0,-11 0 8 15,4-6-12-15,3 0 1 16,3-7 6-16,1 4 0 0,-1-1-9 15,1 4 0-15,0 0 8 16,-4 6 0-16,3 6 0 16,-6 3 0-16,3 7-3 15,-7 0 0-15,0 3-1 16,0 6 1-16,0 6-2 16,0 7 0-16,0-4-1 15,-11 4 1-15,4 3-2 16,4-1 0-16,-8 1-2 15,4-3 0-15,3-4 0 16,1-6 0-16,6-6-1 16,8-3 0-16,3-6 0 15,7-10 0-15,4-3-5 16,3-3 1-16,4-7-14 16,3 4 1-16</inkml:trace>
  <inkml:trace contextRef="#ctx0" brushRef="#br0" timeOffset="107928.287">6167 15337 52 0,'3'-3'26'0,"4"3"-22"16,-7 3 33-16,-7 6-36 15,4 7 0-15,-8 3 1 16,-10 9 0-16,3 3-3 16,-10 13 1-16,-4 13 0 15,-3 2 1-15,-7 10-2 16,10 13 1-16,-7 2-4 15,7-8 0-15,8-10-9 16,2-10 1-16,8-9-3 0,0-9 0 16</inkml:trace>
  <inkml:trace contextRef="#ctx0" brushRef="#br0" timeOffset="108633.312">6424 15287 46 0,'11'-25'23'0,"-1"-1"-19"0,-10 20 43 15,-10-3-45-15,-1-1 1 16,-3 1 1-16,-11-7 1 16,-3 4-6-16,-4-1 0 15,-6 4 4-15,-5 3 0 16,-3 2-2-16,-7 4 1 15,-7 4-4-15,0 2 1 16,-7 6-4-16,-3 10 1 16,-1 13-8-16,-10 9 1 0,4 18 0 15,-5 14 0-15,15 15 4 16,0 6 0-16,14 16 5 16,11 3 1-16,17-7 9 15,15-18 0-15,17-6 0 16,21-16 1-16,25-12 0 15,25-20 0-15,3-21-2 16,21-16 1-16,-3-22-3 16,3-22 1-16,-7-28-2 15,-13-13 0-15,-15-9-3 16,-18-3 0-16,-14-16-5 16,-10 10 1-16,-11-1-6 15,-7 16 0-15,-17 13-11 16,-1 9 1-16</inkml:trace>
  <inkml:trace contextRef="#ctx0" brushRef="#br0" timeOffset="109353.921">7870 15494 38 0,'-3'18'19'0,"-4"4"-9"0,7-18 22 0,-7 5-28 15,3 10 1-15,4 9 2 16,-14 3 1-16,4 23-10 15,-4 18 0-15,3 25 6 16,-7 6 1-16,8 10-5 16,-4 3 0-16,7-22-4 15,-4-12 0-15,4-19-6 16,7-19 1-16,7-19-8 16,4-22 1-16</inkml:trace>
  <inkml:trace contextRef="#ctx0" brushRef="#br0" timeOffset="109744.933">7835 15443 49 0,'4'0'24'0,"10"4"-24"0,-7-8 42 0,3 4-42 15,5 0 1 1,27 4 8 0,0 2 1-16,8 0-9 15,3 4 0-15,3 2 5 16,4 4 1-16,-11-4-1 15,-3 1 1 1,-10 3-5-16,-15 5 0 0,-14 8-3 16,-14 5 1-16,-11 1-3 15,-14 9 1-15,-10 3-5 16,-7 6 0-16,-1-9-9 16,1 0 1-16,-1-10-5 15,8-2 1-15</inkml:trace>
  <inkml:trace contextRef="#ctx0" brushRef="#br0" timeOffset="110165.908">8456 16312 52 0,'11'-3'26'0,"-11"9"-27"0,0-6 45 0,0 0-42 16,0-6 0 0,0 0 1-16,-11-1 0 0,4-2-5 15,-4 3 1-15,-3-1 2 16,-3 4 1-16,-8 3-3 15,4 7 1-15,0-1-2 16,3-3 0-16,4 10-2 16,-11 2 0-16,8 4-1 15,2 3 0-15,12 3 1 16,3 0 0-16,0-6 1 16,7-3 1-16,7-7 3 15,4-6 1-15,3-9 0 16,-7-7 0-16,4-5-4 15,-1-8 1-15,-6 4-11 16,3 1 1-16</inkml:trace>
  <inkml:trace contextRef="#ctx0" brushRef="#br0" timeOffset="110676.446">8513 16362 45 0,'0'41'22'0,"14"-13"-18"0,-11-22 33 0,4 1-35 15,0 5 1-15,-3-2 1 16,-1-1 0-16,1-3-5 15,-4 4 0-15,3-13 4 16,1 0 0-16,3-4-1 16,0-2 0-16,4-1-1 15,-1 4 0-15,4-6 0 16,0 5 0-16,1 7 0 16,6-3 0-16,-4 3-1 15,5 3 1-15,-1 7-1 16,0 2 0-16,-4 4-2 15,-2 6 1-15,-1 3 0 16,-4 3 0-16,1-6-1 16,-1-3 1-16,1-3-1 15,0-7 1-15,-1-3 0 0,4-3 0 16,-7-9 1-16,7-6 0 16,1-10 0-16,2 0 0 15,1-3 0-15,0 0 0 16,3-7-4-16,-7 1 1 15,3 3-10-15,1 3 0 16,-7-1-3-16,-4 8 1 16</inkml:trace>
  <inkml:trace contextRef="#ctx0" brushRef="#br0" timeOffset="111126.763">9112 16494 52 0,'7'12'26'0,"11"-5"-30"16,-11-7 52-16,7 0-47 15,4-3 1-15,-1 3 0 16,5-7 1-16,-1-2-4 16,0 0 1-16,0-4 1 15,-3-3 0-15,-1-3-1 16,-13-2 1-16,-1 2-2 0,-3 0 0 16,-3 3-1-16,-1 4 0 15,-6 5 0-15,-1 11 0 16,1 8-1-16,-1 7 1 15,4 6 1-15,0 3 0 16,3 4 0-16,4 2 1 16,4 1 0-16,6-4 0 15,8-3 0-15,0 0 0 16,6-3-2-16,5-6 1 16,-1-6-5-16,7-1 0 15,-3-9-8-15,0-6 0 0</inkml:trace>
  <inkml:trace contextRef="#ctx0" brushRef="#br0" timeOffset="111411.844">9680 16629 43 0,'0'0'21'0,"0"-13"-16"0,4 4 33 0,-1-1-36 15,-3-5 1-15,0-4 3 16,0-3 0-16,7 0-6 16,0 0 1-16,4 0 5 15,3-3 1-15,7 0-1 16,11 3 0-16,3-3-2 16,8 9 1-16,6 4-3 0,4 5 0 15,-11-2-5 1,-3 3 0-16,-7-1-8 15,-4 1 1-15,-10-3-11 0,-11-4 1 16</inkml:trace>
  <inkml:trace contextRef="#ctx0" brushRef="#br0" timeOffset="112312.958">11755 16190 59 0,'14'9'29'0,"-4"1"-31"16,-6-7 48-16,-4 0-44 0,-4 3 1 15,-3 4-1-15,-7-1 0 16,-4 3-4-16,-3 1 1 15,-3 0-1-15,-1 2 1 16,-7 4-5-16,4 0 1 16,0-3-1-16,3-4 1 15,4-3-1-15,3 1 0 16,8-1 3-16,6-2 0 16,11-1 4-16,7 0 1 15,4 4 1-15,7 2 0 0,3 1 1 16,0 2 0-16,0 4-1 15,-7-3 1 1,-3-1-3-16,-11 4 1 0,-10-3-1 16,-4 3 0-16,-4-4-2 15,-7-2 1-15,1-4-1 16,-1-2 0-16,4-1-1 16,3-3 1-16,1 0 0 15,-1 3 0-15,4-2 1 16,4 2 0-16,-1-3 1 15,4 0 1-15,7 0 0 16,7 0 1-16,7-3 0 16,8-3 1-16,6-6 0 15,4-7 0-15,-4-6 0 16,4 0 0-16,-4 0-1 16,4-3 0-16,-4 3-3 15,4-3 1-15,-7 0-1 0,-1-3 1 16,-6 3-2-16,-7 0 1 15,-4 3-1-15,-7 3 0 16,-7 3-1-16,-4 7 1 16,-6 3-1-16,-4 6 0 15,0 0 0-15,0 3 0 16,-1 9 1-16,1 7 0 16,4 3 0-16,3 6 1 15,7 7 0-15,0-1 0 0,10 1-1 16,1-7 1-16,6-3-2 15,8-3 1-15,-4-13-4 16,4-2 0-16,0-10-12 16,3-7 0-16</inkml:trace>
  <inkml:trace contextRef="#ctx0" brushRef="#br0" timeOffset="112626.784">12351 16616 54 0,'0'44'27'0,"0"-41"-30"0,0-3 41 0,0 0-37 15,0-6 1-15,0-3 2 16,-4-10 0-16,4-3-4 16,-3-6 0-16,3 3 4 15,0 3 1-15,3-4-1 0,4 5 1 16,0 2-2-16,4 0 1 15,3 3-2-15,4 1 1 16,6 5-2-16,1 1 0 16,0 6-4-16,-4-4 1 15,7 7-5-15,-7 0 0 16,4 0-8-16,-4 3 1 16,0-6-6-16,-3-3 1 15</inkml:trace>
  <inkml:trace contextRef="#ctx0" brushRef="#br0" timeOffset="112795.782">12704 16450 62 0,'0'25'31'0,"-8"19"-40"16,8-38 60-16,0 4-53 16,0-1 1-16,4-3-2 15,0-2 1-15,-4-4 0 16,3 0 1-16,4-7-10 15,-3-2 0-15,-1-7-5 16,4 0 0-16</inkml:trace>
  <inkml:trace contextRef="#ctx0" brushRef="#br0" timeOffset="112972.9">12707 16256 48 0,'-3'25'24'0,"17"-6"-21"15,-7-16 41-15,0 0-44 0,0-3 1 16,0 3-1-16,3 0 1 16,1 0-3-16,0 0 1 15,3 0-5-15,0 1 0 16,3 2-9-16,-2-3 0 16</inkml:trace>
  <inkml:trace contextRef="#ctx0" brushRef="#br0" timeOffset="113319.256">13014 16475 55 0,'21'10'27'0,"11"2"-31"16,-18-9 46-16,7-3-41 16,0 0 1-16,4-3 2 15,0-6 1-15,-1-1-6 16,-2-2 0-16,-5-4 4 15,-3 0 0-15,-3-2-1 16,-4-1 0-16,-7 0-3 16,-7 6 1-16,-4 10-2 15,-3 0 1-15,-7 9-2 16,0 7 0-16,-4 9 1 16,4-3 0-16,0 3 1 0,7 6 0 15,3 0 1 1,8 3 0-16,10-2-2 15,7-1 1-15,0-3-4 0,7-3 1 16,4-6-6-16,3-7 0 16,4-6-5-16,7-6 0 15</inkml:trace>
  <inkml:trace contextRef="#ctx0" brushRef="#br0" timeOffset="113602.605">13762 16390 36 0,'35'-28'18'0,"-24"3"-4"0,-8 19 28 15,-3 6-38-15,-3 0 0 0,-8 0 1 16,-10 3 1 0,-7 3-8-16,-8 4 0 0,5 2 5 15,-1 1 0-15,0 2-3 16,4 1 1-16,0-3-1 16,3-4 0-16,7 0 0 15,8 1 1-15,6 2 0 16,11 1 1-16,8 0 0 15,9 12 0-15,11 3 0 16,1-3 1-16,-8-3-1 16,-10 0 0-16,-15 3-2 15,-17-3 1-15,-11 0-6 16,-13 0 0-16,-15-10-14 16,-7-5 1-16</inkml:trace>
  <inkml:trace contextRef="#ctx1" brushRef="#br0" timeOffset="20538.421">12524 13411 0</inkml:trace>
  <inkml:trace contextRef="#ctx0" brushRef="#br0" timeOffset="114804.236">16358 16880 44 0,'4'18'22'0,"-11"-21"-15"0,10-3 23 0,-3 6-28 16,7-13 0-16,0-8 2 15,0-11 0-15,-3-5-4 16,-4-14 0-16,-4-14 3 15,1-14 1-15,-1 1-2 16,1-10 1-16,-1-9-2 16,4 0 1-16,4 2-1 15,10 5 0-15,4 5-1 16,10 6 1-16,0 10 0 16,11 10 0-16,3 15 0 15,4 13 1-15,-4 12-1 16,-3 13 1-16,-7 6-4 15,-7 9 0-15,-8 7-8 16,-3-1 0-16,-10 4-8 0,-11 9 1 16</inkml:trace>
  <inkml:trace contextRef="#ctx0" brushRef="#br0" timeOffset="115062.75">16182 16365 64 0,'21'3'32'0,"14"4"-33"0,-24-4 58 0,3-3-56 16,7 3 1-16,4 6-2 15,14-5 1-15,3-1-3 16,0-3 1-16,-6 3-3 15,-8-3 1-15,-3-3-10 16,-8 0 1-16,-3-1-7 16,-3 4 0-16</inkml:trace>
  <inkml:trace contextRef="#ctx0" brushRef="#br0" timeOffset="115435.391">16983 16212 53 0,'21'-7'26'0,"-7"-8"-25"0,-14 15 44 15,0 0-43-15,0 0 0 16,-7 0 3-16,-4 6 0 16,-6 3-6-16,-4 4 0 15,-4 6 3-15,0 3 1 16,0 9-1-16,1 7 0 0,3 9-2 16,-1 12 0-16,5-5-1 15,6 2 1-15,8-3-3 16,6-6 1-16,8-9-4 15,-1-3 0 1,5-13-11-16,2-7 0 0,1-5-1 16,3-7 1-16</inkml:trace>
  <inkml:trace contextRef="#ctx0" brushRef="#br0" timeOffset="115722.534">17392 16425 55 0,'21'-6'27'0,"-7"3"-31"0,-14 3 55 16,-3-4-47-16,-4 4 1 15,0 4 1-15,-8 5 0 16,-2 3-9-16,-11 10 1 15,-4 13 5-15,-3-4 1 16,-4 7-5-16,4 0 1 16,3-1-4-16,4-2 1 31,10-7-16-31,11-19 0 0</inkml:trace>
  <inkml:trace contextRef="#ctx0" brushRef="#br0" timeOffset="115962.41">17120 16347 58 0,'7'12'29'0,"-3"19"-29"16,-1-21 39-1,1 6-39-15,3-1 0 0,4 13 1 16,3 7 1-16,3-1-2 15,5 4 1-15,2 3-1 16,-3 3 1-16,1 0-2 16,-5-7 1-16,-3-9-8 15,0-6 1-15,-3-6-10 0,3-10 0 16</inkml:trace>
  <inkml:trace contextRef="#ctx0" brushRef="#br0" timeOffset="116245.967">17494 16149 60 0,'-7'22'30'0,"14"19"-37"0,0-29 52 0,4 4-44 15,7 6 0-15,3 9 5 16,3 7 0-16,1 9-6 16,-4 9 0-16,-7-2 3 15,-7 5 1-15,-7 7-6 16,-10 0 1-16,-15 0-13 16,-7-13 1-16,-3-9-7 15,3-6 1-15</inkml:trace>
  <inkml:trace contextRef="#ctx0" brushRef="#br0" timeOffset="117102.196">18443 16409 41 0,'-7'10'20'0,"7"15"-12"0,0-22 31 15,0 0-38-15,0-3 1 16,4-3 2-16,3-3 0 16,0 2-4-16,7-5 0 15,4 0 4-15,3-7 1 16,7 0-1-16,4-6 0 16,-1 7-1-16,-2-1 1 0,-1-3-3 15,-3 0 1-15,-1 1-2 16,1 2 1-16,-4 0-1 15,-3 4 1-15,-1-1-2 16,-2 4 1-16,-1 6-1 16,-4 6 0-16,-3 6 0 15,-3 7 0-15,-1-1 0 16,-3 4 1-16,4 6-1 16,3 0 0-16,0 4 1 15,4-1 1-15,3 3 0 16,3-9 0-16,1-3-1 15,7-10 1-15,-4-9 0 16,4-9 0-16,-1-7-1 16,4-6 0-16,4 0-4 15,0-3 1-15,-4 3-13 16,-7 4 1-16,-7-4-3 16,-7 6 0-16</inkml:trace>
  <inkml:trace contextRef="#ctx0" brushRef="#br0" timeOffset="117612.312">18232 16754 60 0,'14'-3'30'0,"17"-9"-35"16,-20 5 58-16,7 1-50 15,3 0 0-15,0 3 2 16,0-1 0-16,0 1-7 15,0-3 1-15,-3 0 4 16,3-4 0-16,0-2-2 16,1-1 0-16,-1 1-1 15,0-4 1-15,4 3-1 16,-8 10 0-16,-3-3-1 0,-3 9 1 16,0 0-1-16,-4 7 0 15,0 5 0-15,0 4 0 16,0 9 0-16,3 1 1 15,4-4-1-15,1 0 0 16,2-6 1-16,11-7 1 16,8-5-1-16,3-14 0 15,-1-5 0-15,1-10 0 16,-4 0-5-16,-3 0 0 16,-11 3-14-16,1-3 0 15</inkml:trace>
  <inkml:trace contextRef="#ctx0" brushRef="#br0" timeOffset="120555.095">20570 16632 34 0,'-3'16'17'0,"-8"-16"-3"16,8 0 17-16,-1 3-26 15,-3-3 1-15,0 3 3 16,-7-3 1-16,-4 3-12 15,-6 3 1-15,-4 7 7 16,-11 12 1-16,-4 0-4 0,-2 3 1 16,6-6-4-16,3-3 0 15,1-6-2-15,3-1 1 16,8-6-1-16,6-3 1 16,4-9-2-16,10-9 1 15,4-11 0-15,4 1 1 16,7 0-1-16,-1-3 1 15,8-3 0-15,3 6 1 16,4 6-1-16,3 9 1 16,-3 4-1-16,3 9 1 15,0 3 0-15,0 1 1 0,-3 2 0 16,-4 4 0-16,-3-1-1 16,-1 7 1-16,1 6-1 15,-11 0 1-15,0 0-1 16,0 0 1-16,0-6-1 15,0 3 1-15,4 3-1 16,3-9 1-16,7 6 0 16,7-10 1-16,1-2 1 15,2-7 0-15,5-6 0 16,-5-3 1-16,5-7-1 16,-5-9 1-16,-6-6-2 15,-4-7 0-15,-14 1-2 16,-10-13 1-16,-8 3-5 15,-10 3 1-15,3 10-5 0,-3 6 0 16,0 6-12 0,0 10 1-16</inkml:trace>
  <inkml:trace contextRef="#ctx0" brushRef="#br0" timeOffset="120932.147">21086 16739 53 0,'-8'9'26'0,"12"0"-12"15,-4-9 37-15,7 0-47 16,4 3 0-16,3 1 3 16,7-1 0-16,0-3-9 15,11 0 0-15,10 0 5 16,4 0 0-16,0 0-6 15,-4 0 1-15,-10-3-11 16,-7-4 1-16,-8 1-10 16,1 0 1-16</inkml:trace>
  <inkml:trace contextRef="#ctx0" brushRef="#br0" timeOffset="121907.217">22140 16042 42 0,'7'4'21'0,"0"11"-13"0,-7-15 26 15,4 3-31-15,0 4 1 16,-1-1 4-16,-3 0 0 16,0 10-9-16,-3 6 0 15,-1 9 6-15,0 4 0 16,1 12-2-16,-1 9 0 15,1 13-2-15,-1 0 1 16,1-3-2-16,3-3 1 16,-4-10-1-16,4-9 1 15,-3-7-1-15,-1-8 0 16,1-10-1-16,-1-7 1 16,-3-9-1-16,-3-3 0 0,-1-9-1 15,-3-4 0-15,0-2-1 16,0 2 0-16,0 0-2 15,-1-2 1-15,1 5 0 16,-3 7 1-16,-1 6 0 16,0 7 1-16,1 9 1 15,3-1 0-15,0 8 1 16,6-1 1-16,5-3 0 16,6 3 1-16,8 0 0 15,7 3 1-15,10-6 1 16,0 0 1-16,7-3-1 15,4-4 1-15,4-2-1 16,-1-7 0-16,-3-6-1 16,-1-6 0-16,1-4-2 15,-3-2 0-15,-1-4-1 16,-3 7 1-16,-1-4-1 0,-6-2 0 16,-4-1 0-16,0 0 0 15,-10 1-1-15,-8-1 0 16,-6 0-1-16,-4 4 1 15,-7 5-1-15,-7 7 1 16,3 7-1-16,4 5 1 16,0 1 0-16,3 6 0 15,1 3 0-15,3 3 1 0,3 0-1 16,4 0 0 0,7 0-1-16,7-6 0 15,7 3-2-15,4-7 0 0,7-5-5 16,0-7 0-16,-1 0-8 15,1-3 0-15</inkml:trace>
  <inkml:trace contextRef="#ctx0" brushRef="#br0" timeOffset="122535.572">22920 16889 57 0,'11'0'28'0,"-1"3"-29"16,-10-3 49-16,0 0-47 15,0 0 1-15,-3-6 0 16,-4 3 0-16,0 0-3 16,-4-4 1-16,-3 7 1 15,0 0 1-15,-4 3-2 16,0 4 0-16,1 2-1 0,3 1 0 16,0 2-1-16,7 1 1 15,3-1-1-15,4-2 1 16,7-4 0-16,4-3 0 15,6 0 1-15,4-6 0 16,4-3 0-16,0-1 1 16,-4 1 0-16,-3-3 0 15,-1 3 0-15,-6-4 0 16,-1 4-1-16,-6 0 0 16,-1-1-2-16,-3 7 1 0,0-3-2 15,-3 6 0-15,-8 7-1 16,1 5 0-16,-1 7 0 15,-3 13 0-15,7 15 2 16,0 6 1-16,3 10 1 16,1-3 1-16,-4 3 0 15,7 3 1-15,-4-6 0 16,4 2 1-16,-3-8-2 16,-1-4 1-16,-3-12-2 15,-7-7 0-15,-7-5 0 16,-4-11 0-16,-6-5-1 15,-5-13 1-15,1-13-1 16,3-15 0 0,0-13-1-16,4-6 0 0,4 4 0 15,9 5 0-15,5 7 1 16,6 5 0-16,8 11 1 0,13 2 1 16,15 4 2-16,14-1 0 15,0 1-1-15,0-4 1 16,-4 1-4-16,-7-1 1 15,-6-2-15-15,-12-1 0 16</inkml:trace>
  <inkml:trace contextRef="#ctx0" brushRef="#br0" timeOffset="123195.821">23978 16839 41 0,'0'25'20'0,"-7"-13"-4"15,7 1 24-15,-3 9-39 0,-1 12 0 16,-3 14 1-16,0 2 1 15,-7 6-3-15,3-3 0 16,4-6 2-16,0-6 0 16,4-13-1-16,3-9 0 15,7-22-1-15,0-16 0 16,0-12-1-16,0-10 1 16,0-6-1-16,4-6 1 15,-1 6-1-15,1-3 0 0,-8-7 0 16,4 7 1-16,7 6-1 15,4 7 0-15,3 8 1 16,8 7 1-16,-1 13 0 16,0 6 1-16,4 6 1 15,7 9 0-15,-1 7 1 16,-6 0 0-16,-4-6-1 16,-7-1 0-16,-10 7-1 15,-11 0 0-15,-7 3-2 16,-7 0 0-16,-4 0-3 15,-6-4 1-15,-8-2-4 16,4-6 1-16,-4-1-4 16,7-3 0-16,0-12-9 15,11 6 0-15</inkml:trace>
  <inkml:trace contextRef="#ctx0" brushRef="#br0" timeOffset="123526.131">24631 16876 58 0,'25'13'29'0,"-8"-19"-30"0,-17 6 49 16,0 0-48-16,0-3 1 16,-7-1 0-16,-7 1 0 15,-7 0-2-15,3 0 1 0,-6 3 0 16,-5-3 1-16,-2 6-2 15,-5 6 1-15,5 7-1 16,-1 0 0-16,7 3-1 16,8-1 1-16,6-2-1 15,11-3 1-15,11-1 0 16,6-5 1-16,8-7 0 16,0-4 0-16,-1-5-1 15,1 0 0-15,0-1-7 16,-1-2 1-16,1-4-9 15,-4 0 1-15</inkml:trace>
  <inkml:trace contextRef="#ctx0" brushRef="#br0" timeOffset="123827.31">25075 16061 57 0,'0'0'28'0,"4"0"-31"0,-4 6 48 15,0 7-43-15,0 9 0 16,-4 9 1-16,-3 4 0 16,-3 2-4-16,-4 10 1 15,3 13 2-15,-3 9 1 16,-4 19-4-16,1 0 1 15,-4-1-3-15,-1-2 1 16,8-13-5-16,0-6 0 0,4-13-4 16,6-9 0-16,8-6-5 15,6-13 0-15</inkml:trace>
  <inkml:trace contextRef="#ctx0" brushRef="#br0" timeOffset="124083.793">25471 16792 62 0,'14'41'31'0,"-25"-16"-44"16,4-16 60-16,-4 10-47 15,-10 3 0-15,-3 6 1 0,-8 10 1 16,-14 15-2-16,-7 7 1 15,7 9-1-15,-3 0 0 16,3 3-3-16,7-13 0 16,11-12-7-16,7-12 0 15,7-16-7-15,7-19 1 16</inkml:trace>
  <inkml:trace contextRef="#ctx0" brushRef="#br0" timeOffset="124308.337">25164 16839 61 0,'21'22'30'0,"7"0"-43"16,-21-13 57-16,0 10-45 16,0 3 1-16,-3 3-1 15,-4 6 1-15,3 4-2 16,1-7 0-16,-4-3-4 15,0-6 0-15,3-6-6 16,1-7 1-16,3-6-4 16,3-6 1-16</inkml:trace>
  <inkml:trace contextRef="#ctx0" brushRef="#br0" timeOffset="124728.887">25636 17008 48 0,'-3'35'24'0,"6"-1"-34"0,-3-24 47 16,0 2-36-16,0-2 0 15,0-4 1-15,0 0 1 16,0-3-4-16,0-3 0 15,4-6 2-15,-4-7 0 0,7-2-2 16,0-4 0-16,4-6-1 16,-1 0 1-16,8-3-1 15,-1-4 1-15,5 16 2 16,-8 1 1-16,7 5 2 16,-3 7 1-16,-1 13 1 15,1 5 1-15,-4 10-1 16,0 10 0-16,-3 3-3 15,-1-4 0-15,-3 1-2 16,0-7 1-16,-3-3-4 16,-1-3 0-16,1-3-3 15,-4-7 0-15,3-2-6 16,4-4 0-16,1-3-7 16,6-3 0-16</inkml:trace>
  <inkml:trace contextRef="#ctx0" brushRef="#br0" timeOffset="125027.712">26208 17068 49 0,'18'-10'24'0,"-1"7"-23"0,-13 3 41 0,3-3-41 0,-7 3 0 16,3-9 0-16,-6-1 1 15,-4 4-3-15,-4-7 1 16,1 7 1-16,-1 0 0 15,-3 0-1-15,0 9 0 0,0 0 0 16,-1 9 0-16,1 7-1 16,4 10 0-16,-1-1-1 15,4 0 0-15,4 0-1 16,6-3 1-16,4-9-1 16,7-7 1-16,-3-6-1 15,-1-6 1-15,5-12-3 16,-1-1 1-16,0 0-9 15,3-3 0-15</inkml:trace>
  <inkml:trace contextRef="#ctx0" brushRef="#br0" timeOffset="125688.353">26441 17049 64 0,'0'31'32'0,"-7"-9"-40"0,7-15 59 15,0-1-51-15,-4 3 0 16,1-3 1-16,-1 1 0 16,1-4-2-16,-1 0 1 15,4-3 0-15,0-6 0 16,4-7 0-16,3-2 1 15,3-1-1-15,1 0 0 16,3 1 0-16,-4 2 1 16,5 4 0-16,-1 5 0 15,0 4-1-15,-4 7 1 0,1 5-1 16,0 1 0-16,-1-4 0 16,-3 1 0-16,0-7-1 15,0 3 1-15,0-3 0 16,0 0 0-16,0-3-1 15,1 0 0-15,-1 3-1 16,0 1 0-16,0-1 0 16,0 0 0-16,0-3-1 15,0-3 1-15,3 0 0 16,1-4 0-16,0-2 1 16,-1-7 0-16,1 1 0 15,-1-4 1-15,-3 6 0 16,4 4 0-16,-4-1 0 15,0 4 0-15,0 0 0 16,4 6 0-16,-8 6 0 16,4 0 0-16,-3 1 0 0,3 2 1 15,-7 0 0-15,3 4 0 16,-3-4-1-16,4 4 1 16,-4 3 0-16,3 6 1 15,1-4-1-15,0 1 0 16,3-3-3-16,0-4 1 15,3-5-4-15,4-10 0 16,0-7-10-16,1-6 0 16,13-6-2-16,0-3 1 15</inkml:trace>
  <inkml:trace contextRef="#ctx0" brushRef="#br0" timeOffset="125886.497">27079 16961 53 0,'-7'32'26'0,"-3"5"-35"15,6-24 53 1,-7 18-47 0,4-6 1-16,0-9-13 15,0-7 0-15,4-9 9 16,3-12 1-16</inkml:trace>
  <inkml:trace contextRef="#ctx0" brushRef="#br0" timeOffset="126079.705">27019 16848 56 0,'4'13'28'0,"3"2"-36"0,-4-11 50 16,1-8-42-16,3 1 1 15,0 0-1-15,0 3 0 16,4 0-4-16,-1-3 1 16,1 3-9-16,-1 0 0 15,1 0-3-15,3 0 1 0</inkml:trace>
  <inkml:trace contextRef="#ctx0" brushRef="#br0" timeOffset="126799.777">27446 16996 44 0,'14'15'22'0,"-21"-5"-23"15,4-10 42-15,-1 0-40 16,-3 3 0-16,-7 0 0 15,-4 0 1-15,-3 3-2 16,4 4 0-16,-1 2 1 16,0 1 0-16,4-1-1 0,0 10 1 15,0-3-1-15,3 0 1 16,4-6-2-16,4-4 1 16,3-3-1-16,7 1 0 15,0-11 0-15,0-2 0 16,7-3 0-16,0-4 0 15,0 4-1-15,0 2 0 16,0-2 0-16,1 0 0 16,-5-1 0-16,1 4 1 15,-4 3-1-15,0 0 1 16,0 3 1-16,-4 3 0 0,4 3 0 16,-3 4 1-16,0 2-1 15,-1 1 0-15,1-1 0 16,-1 1 0-16,4-4 0 15,7-3 0-15,-3-9 0 16,3 0 0-16,4-6 0 16,3-7 1-16,7-3 1 15,14-9 0-15,4-3 0 16,-3-10 1-16,-8-3-1 16,-3-6 0-16,-4-7-1 15,-7-5 1-15,-10-10-1 16,-8-4 0-16,1 7-1 15,-8 7 1-15,-10 5 0 16,3 13 1-16,-20-6-1 16,-8 12 0-16,4 20 0 15,-1 11 1-15,5 10-1 0,-1 19 1 16,7 16-1-16,11 18 1 16,3-5-2-16,4 5 0 15,7 4-2-15,4-4 0 16,3 1-3-16,0-4 1 15,4-6-4-15,-1-6 0 16,4-7-7-16,4-9 0 16</inkml:trace>
  <inkml:trace contextRef="#ctx0" brushRef="#br0" timeOffset="127221.464">28074 16873 44 0,'18'3'22'0,"3"-9"-17"16,-18 6 34-16,-3 0-39 15,0 0 0-15,0 0 1 16,-3-3 1-16,-4 6-2 15,-11-3 1-15,1 6 0 16,-8-2 1-16,0 2 0 0,4 3 0 16,0 4-1-16,3 3 1 15,1-1-1-15,13 7 0 16,8 10 0-16,3 2 1 16,14 4-1-16,3-1 0 15,1 1-1-15,0 0 1 16,-4-4-1-16,-7-3 1 15,-7-6-2-15,-7 4 1 16,-10-7-1-16,-22-4 0 16,-10-2 0-16,-11-3 1 15,-11-4-8-15,-10-9 0 16,-7-12-8-16,3-14 0 16</inkml:trace>
  <inkml:trace contextRef="#ctx0" brushRef="#br0" timeOffset="130060.118">23079 15334 27 0,'-14'3'13'0,"21"-13"-2"0,-7 7 13 16,0 0-21-16,0 3 1 15,0 0 3-15,0 0 1 16,0 3-9-16,0-3 0 16,3 0 5-16,1 0 1 15,-1 0-2-15,1 0 0 16,-4 0-3-16,0 0 1 16,0 0-1-16,3-9 0 15,1-1-1-15,-4 1 1 16,0 3-1-16,0-4 0 15,-4 4-1-15,1-3 1 16,3 9-1-16,-4 0 1 0,-3 3-1 16,0 3 0-16,0-3 0 15,0 4 0-15,4-1 1 16,-1 0 0-16,4 3 0 16,0 1 1-16,0-1 0 15,7 1 1-15,-3-4 1 16,3 0 0-16,3-6-1 15,1 0 1-15,-1 0-13 16,1-6 1-16,3 3-2 16,0-3 0-16</inkml:trace>
  <inkml:trace contextRef="#ctx1" brushRef="#br0" timeOffset="36842.058">16937 13289 0,'0'0'16,"0"0"0,0 0-1</inkml:trace>
  <inkml:trace contextRef="#ctx0" brushRef="#br0" timeOffset="131740.597">19897 17121 29 0,'3'0'14'0,"8"16"0"0,-11-16 14 15,7 0-25-15,0 0 1 16,7 3 2-16,-3 0 1 0,6 3-8 16,4-3 0-16,8 4 5 15,2-1 0-15,12 0-2 16,13-3 1-16,8-3-3 16,3-6 1-16,0 0-2 15,-7-4 1-15,-7 4-1 16,-15 3 1-16,-13 3-2 15,-11 0 1-15,-14 6-1 16,-10 4 0-16,-15-1-3 16,-10 4 1-16,-11-1-2 15,-4 4 1-15,-3 0-3 16,1 2 1-16,-5 1-2 16,-3-3 0-16,4 0 1 15,3-4 0-15,7-6 1 16,7 1 0-16,4-1 4 15,10-3 0-15,11 0 5 0,11 0 1 16,13 0 4-16,11 1 1 16,22 2 2-16,-1 0 1 15,18 4 0-15,7 2 1 16,0-3-4-16,-4-2 1 16,-6-1-5-16,-8-3 1 15,-10 3-3-15,-7-2 1 16,-4 2-3-16,-14-3 0 15,-10 0-1-15,-15 3 1 16,-7 1-2-16,-13-1 1 16,-8 0-2-1,-7-6 0-15,4 3-1 16,3-3 0-16,0 0-1 0,0 3 1 0,4 1-1 16,3-1 1-16,4 0 1 15,7 3 0-15,7 0 1 16,7 1 1-16,10-1 1 15,8 7 1-15,6-1 2 16,8 4 0-16,3-4 0 16,4 1 1-16,0-1 0 15,0 4 0-15,-8-3-1 16,-2-4 0-16,-5 0-2 16,-3 7 0-16,-3-7-1 15,-4 1 0-15,0-4-1 16,-7 7 1-16,-11-1-1 15,-6 4 1-15,-8-4-1 16,-3 1 1-16,-7 0-1 16,-15 2 0-16,-6 1-1 0,-8 0 0 15,11 2-1-15,-10 1 0 16,6 0-4-16,8 0 0 16,14 0-4-16,17-4 0 15</inkml:trace>
  <inkml:trace contextRef="#ctx0" brushRef="#br0" timeOffset="136394.975">23329 15327 9 0,'7'7'4'0,"7"-7"4"15,-7-7 4-15,0 4-10 16,1 3 1-16,-1-3 6 0,0 6 0 15,0 0-9-15,0 1 1 16,-4 2 7-16,1 3 0 16,-1 1 0-16,1-1 0 15,-1 0-3-15,1-2 1 16,-4-1-2-16,0 0 0 16,0-3-2-16,0 1 0 15,0-1-6-15,0 0 0 16,-4 0-10-16,-6-3 1 15</inkml:trace>
  <inkml:trace contextRef="#ctx0" brushRef="#br0" timeOffset="137072.468">22899 15610 36 0,'10'12'18'0,"-6"1"-9"16,-1-13 22-16,1 3-29 16,0 0 0-16,-1 3 4 15,-3 1 1-15,0 2-7 16,0 7 0-16,4-1 4 16,-1 7 1-16,1 3-2 15,6 0 1-15,4 7-2 16,4-7 0-16,10-6-1 15,4-7 1-15,7-2-2 16,0-14 0-16,-1-5-5 0,1-7 1 16,-7-2-13-16,-11-1 1 15</inkml:trace>
  <inkml:trace contextRef="#ctx0" brushRef="#br0" timeOffset="137580.15">23710 15418 31 0,'43'-34'15'0,"2"-19"-2"16,-30 31 11-16,2-3-20 0,-3 3 0 15,-3-4 3-15,-4-5 1 16,-11-7-9-16,-6 1 0 16,-15-1 6-16,-10-3 1 15,-11 1-3-15,-14-1 1 16,4 3-2-16,-8 10 1 15,-3 3-4-15,-11 12 1 16,-6 10-6-16,-8 10 1 16,7 11-10-16,1 11 0 15,3 5-2-15,-4 16 1 16</inkml:trace>
  <inkml:trace contextRef="#ctx0" brushRef="#br0" timeOffset="137789.096">22525 16039 52 0,'53'91'26'0,"77"-19"-33"16,-91-59 54-16,32 3-47 16,24-4 0-16,18-12-1 15,-7-19 0-15,-1-12 1 16,-6-29 1-16,-11-15-1 16,-6-10 1-16,-19-12 0 15,-17-16 1-15,-14-3-2 16,-18 7 1-16,-11-11-5 15,-10 4 0-15,-14 3-12 16,-7 16 1-16</inkml:trace>
  <inkml:trace contextRef="#ctx0" brushRef="#br0" timeOffset="139381.68">24028 17278 19 0,'21'12'9'0,"11"-8"-5"16,-18-4 10-16,3 0-11 15,5 3 0-15,2 0 5 16,8-3 0-16,3 3-9 15,4 0 0-15,3 0 7 16,1 0 0-16,-1 1-2 16,-3-1 1-16,3 0-2 0,4 0 1 15,3 0-1 1,4 0 1-16,4 0-2 16,6 0 1-16,1-3-1 0,-4-3 1 15,-4 0-1-15,15 0 1 16,-4 0-1-16,-4-3 0 15,8-1 0-15,6 1 1 16,1 0-2-16,-11 0 0 16,7 2-1-16,-3 4 1 15,-4 0-1-15,-4 0 1 16,1 0-1-16,-1-3 0 0,1-6 0 16,-4 3 1-1,0-1 0-15,-11 7 0 16,4 0-1-16,3 3 0 0,-3 4 0 15,4 5 1-15,-1-2-1 16,4-1 1-16,4-6-1 16,-1 0 0-16,-13-6 0 15,-1 0 0-15,0 0 0 16,4 3 0-16,0 0 0 16,0 6 1-16,4 4-1 15,3 2 1-15,10 4-1 16,-3-4 0-16,0 1 0 15,4-1 1-15,-4-5 0 16,-4-1 0-16,-3-3 0 16,4 0 1-16,-8 4-1 15,-3 2 0-15,-3 4-2 16,-5 2 0-16,-6 4-5 16,-4-3 0-16,-6-4-8 0,-8 1 1 15,-21 2-5-15,-11-2 0 16</inkml:trace>
  <inkml:trace contextRef="#ctx0" brushRef="#br0" timeOffset="141364.155">17064 14675 15 0,'14'-12'7'0,"-7"2"12"16,-7 10 8-16,4 3-20 15,-4-3 0-15,3 3 4 0,-3-3 1 16,0 7-15-16,0-7 1 15,4 3 9-15,-1-3 1 16,1 6-4-16,3-3 1 16,-4 0-3-16,4-3 0 15,0 0-5-15,0 0 0 16,-7 0-13-16,0-6 1 16,4-3-2-16,3 6 1 15</inkml:trace>
  <inkml:trace contextRef="#ctx0" brushRef="#br0" timeOffset="141863.343">17519 14572 42 0,'18'28'21'0,"-18"-9"-25"0,3-16 41 15,1 0-34-15,3-3 1 16,-4 3 3-16,1 0 1 31,3 0-7-31,0 1 1 0,0-4 5 16,0 0 0-16,0 0-5 15,0-4 1 1,0 8-9-16,-3-4 0 0,-1-4-13 16,-3-5 1-16</inkml:trace>
  <inkml:trace contextRef="#ctx0" brushRef="#br0" timeOffset="143165.69">17067 15058 34 0,'-3'6'17'0,"3"0"-9"0,0-6 16 16,0 0-22-16,0 3 0 15,0 1 3-15,0-1 1 16,0 0-6-16,3 0 1 16,-3 0 3-16,4 0 1 15,-1 0-2-15,1 0 1 16,0-3-2-16,3 0 1 15,0-6-2-15,3-3 0 16,4-4-1-16,4-2 1 0,0-1 0 16,3 0 0-16,3 4-1 15,-2-1 1 1,-1 4-1-16,0 2 1 0,-3 4-1 16,-1 6 1-16,-3 1-1 15,0-4 1-15,-3 3-1 16,0 0 0-16,3 3 0 15,-4 0 0-15,4 1 0 16,1 2 1-16,2 4-1 16,4 2 0-16,-3 7 0 15,0 0 0-15,-1-3 1 16,4-3 0-16,1 3 0 16,-1-7 1-16,0-6-1 15,4 1 0-15,3-4-1 16,0-10 1-16,0-5-5 15,-3-4 1-15,-4 1-15 0,-10 2 0 16</inkml:trace>
  <inkml:trace contextRef="#ctx0" brushRef="#br0" timeOffset="145625.535">17748 14315 28 0,'14'-10'14'0,"-3"-6"5"0,-8 10 6 16,-3 6-20-16,0 0 0 15,0-3 3-15,-7 0 0 16,-3-3-11-16,-4-4 1 15,0 4 6-15,-4-3 1 16,-3 2-3-16,-7 1 1 16,-4 0-2-16,-3-4 0 15,-4 7 0-15,3 0 0 16,1 3 0-16,0 0 0 16,-4 3-1-16,4 0 1 15,-4 0-3-15,-3 4 1 0,-1 2-1 16,1 4 0-16,0-4-3 15,-1 10 1-15,-2 6-1 16,-1 0 1-16,3 0-2 16,5 3 0-16,-5 7-1 15,4 9 0-15,4 0 1 16,0 6 1-16,3 9 3 16,4 10 0-16,3 4 3 15,8 5 1-15,6 3 5 16,7-15 0-16,8 0 1 15,7-6 1-15,6-7-2 16,4-3 1-16,8-9-2 16,9 0 1-16,15-4-3 15,11-5 1-15,20-10-1 16,1-10 0 15,0-5-2-31,6-7 0 0,-6-10-1 0,0-2 1 0,-8-7-3 0,-2-6 1 16,-5-7-2-16,-10 7 0 15,-11-3-1-15,1 0 1 16,-8-7-1-16,-3 4 0 16,0-4 0-16,-7-12 0 15,-8-3 1-15,-6-3 0 16,-11-10-1-16,-4 4 1 16,-6-1-4-16,-11 0 1 15,0 4-10-15,-11 3 0 16</inkml:trace>
  <inkml:trace contextRef="#ctx0" brushRef="#br0" timeOffset="152367.238">22976 14907 17 0,'7'10'8'0,"8"-17"-1"0,-15 7 9 16,0 0-15-16,3-3 0 15,-3 3 1-15,0 0 1 16,0 0-3-16,0 0 1 16,0 0 2-16,0 0 1 15,0 0 0-15,0 0 0 16,0 0 0-16,0 3 0 0,-3 0-1 15,-1 4 0-15,-3-1-2 16,-4 3 1-16,-3 1-1 16,4-1 0-16,-4 4 0 15,0-1 0-15,-1 7-1 16,-2 3 1-16,-1 3 0 16,-3 7 0-16,-4-1-1 15,1 13 1-15,-1 15-1 16,4 7 1-16,3 0 0 15,4 6 0-15,3 0 0 16,1-9 0-16,6 3 0 16,4-7 0-16,0 1-1 15,4-3 1-15,-1-4-2 16,4-6 1-16,-3-6-5 16,-1-10 1-16,1-9-9 15,-8-6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E9418-D528-4FEA-A2DB-B1F624B2347E}" type="datetimeFigureOut">
              <a:rPr lang="en-US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3E06-DD70-4923-9255-338E5E320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Most interesting / novel idea of this class. Grows to a large and powerful theory (Taylor Series).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Basics</a:t>
            </a:r>
          </a:p>
          <a:p>
            <a:r>
              <a:rPr lang="en-US" dirty="0">
                <a:cs typeface="Calibri"/>
              </a:rPr>
              <a:t>Sequences: New view of discrete math vs continuous math</a:t>
            </a:r>
          </a:p>
          <a:p>
            <a:r>
              <a:rPr lang="en-US" dirty="0">
                <a:cs typeface="Calibri"/>
              </a:rPr>
              <a:t>Series: Two motivations, theory and approximation. Desmos demonstration of geom series and sine series.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Transfer continuous calculus ideas into sequences</a:t>
            </a:r>
          </a:p>
          <a:p>
            <a:r>
              <a:rPr lang="en-US" dirty="0">
                <a:cs typeface="Calibri"/>
              </a:rPr>
              <a:t>Basics of series, hard to compute sums most of the time</a:t>
            </a:r>
          </a:p>
          <a:p>
            <a:r>
              <a:rPr lang="en-US" dirty="0">
                <a:cs typeface="Calibri"/>
              </a:rPr>
              <a:t>Series convergence / divergence</a:t>
            </a:r>
          </a:p>
          <a:p>
            <a:r>
              <a:rPr lang="en-US" dirty="0">
                <a:cs typeface="Calibri"/>
              </a:rPr>
              <a:t>Power series, a general theory of functions, one of the most useful tools of theoretical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Chapter 11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Infinite Sequences and Series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74EA63-BEFE-4765-ACFA-1EE11A6AD8AE}"/>
                  </a:ext>
                </a:extLst>
              </p14:cNvPr>
              <p14:cNvContentPartPr/>
              <p14:nvPr/>
            </p14:nvContentPartPr>
            <p14:xfrm>
              <a:off x="2399040" y="3654000"/>
              <a:ext cx="8094240" cy="142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74EA63-BEFE-4765-ACFA-1EE11A6AD8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9680" y="3644640"/>
                <a:ext cx="8112960" cy="14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56E3-F5D6-4EAF-8963-ED262F27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Sequences vs Series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38754D-21AF-4595-8141-46A02CD775E3}"/>
                  </a:ext>
                </a:extLst>
              </p14:cNvPr>
              <p14:cNvContentPartPr/>
              <p14:nvPr/>
            </p14:nvContentPartPr>
            <p14:xfrm>
              <a:off x="477360" y="1193040"/>
              <a:ext cx="11361960" cy="560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38754D-21AF-4595-8141-46A02CD775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000" y="1183680"/>
                <a:ext cx="11380680" cy="56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09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9A21-B335-4AA7-BF42-C0852291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 of Chapter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5881D4-290F-4442-9C85-736B212939E1}"/>
                  </a:ext>
                </a:extLst>
              </p14:cNvPr>
              <p14:cNvContentPartPr/>
              <p14:nvPr/>
            </p14:nvContentPartPr>
            <p14:xfrm>
              <a:off x="1912680" y="1590480"/>
              <a:ext cx="10046160" cy="4849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5881D4-290F-4442-9C85-736B212939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3320" y="1581120"/>
                <a:ext cx="10064880" cy="48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8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100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11 Infinite Sequences and Series</vt:lpstr>
      <vt:lpstr>Sequences vs Series</vt:lpstr>
      <vt:lpstr>Outline of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85</cp:revision>
  <dcterms:created xsi:type="dcterms:W3CDTF">2020-03-23T15:43:45Z</dcterms:created>
  <dcterms:modified xsi:type="dcterms:W3CDTF">2020-03-25T01:57:50Z</dcterms:modified>
</cp:coreProperties>
</file>