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51ABC-6DD9-8C6D-F8DB-0E5953892B15}" v="436" dt="2020-03-24T03:58:23.131"/>
    <p1510:client id="{9F21C4EF-47AA-C37E-BF2E-F7E358CC0C83}" v="396" dt="2020-03-24T04:07:22.403"/>
    <p1510:client id="{BEC3D524-9F8C-1434-AEF1-8D47A7E37B99}" v="2" dt="2020-03-24T03:38:49.619"/>
    <p1510:client id="{C57E1562-4CD1-40DF-A9CF-556AFAB76C39}" v="46" dt="2020-03-25T02:34:42.149"/>
    <p1510:client id="{D797AE51-092D-852B-E056-AA55CEF30E74}" v="212" dt="2020-03-24T03:48:17.174"/>
    <p1510:client id="{E091B069-E8E7-BD7B-7AB1-8B2E78BA9FAD}" v="76" dt="2020-03-24T02:56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6656" autoAdjust="0"/>
  </p:normalViewPr>
  <p:slideViewPr>
    <p:cSldViewPr snapToGrid="0">
      <p:cViewPr varScale="1">
        <p:scale>
          <a:sx n="87" d="100"/>
          <a:sy n="87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08:1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11094 37 0,'24'13'18'0,"5"-4"-13"16,-19-6 19-16,4 3-23 0,0 1 0 16,4 2 0-16,3 4 1 15,4-1-2-15,7 4 1 16,6 3 2-16,5-4 0 15,-4-2 0-15,6-4 1 16,12 7-1-16,-1-10 1 16,-3-3-1-16,0 1 1 15,0-8-2-15,-4-8 0 16,1-10-1-16,-4-3 1 16,-4-10-1-16,-3-9 0 15,-7-6-1-15,-1-9 1 0,-6-1-1 16,-4 4 0-16,-3-7 0 15,-4 3 1-15,0-9-1 16,-7-3 0-16,-7 3 1 16,0 0 0-16,0 0-1 15,-3 7 1-15,-1 2-1 16,-3 0 1-16,-7 4 0 16,-4 12 0-16,-3-3-1 15,-4 0 1-15,-3 3-1 16,-7 6 1-16,3 1-1 15,0 5 0-15,-6 7 0 16,-1 0 1-16,-4 6 0 16,1 1 0-16,3 5-1 15,0 4 1-15,-3 6 0 16,0-1 0-16,-4 8 0 16,-3-1 0-16,3 0-1 15,-7 3 0-15,0 7 0 0,3 5 0 16,-2-2 0-16,6 9 0 15,3 0 0-15,5-3 1 16,2 7-1-16,-3 2 1 16,1 3 0-16,2-2 0 15,1 8-1-15,0 8 1 16,7-1-1-16,3 6 0 16,4 3 0-16,3-2 1 15,4 2-1-15,3 10 0 0,4-7 0 16,4-8 0-16,-1-1 0 15,4 3 0-15,7 0 0 16,0 1 0-16,8-1 0 16,2 0 0-16,4-2 0 15,4-1 1-15,0 0-1 16,3-3 1-16,0-6-1 16,11-7 1-16,17-2 0 15,4-4 0-15,11 0-1 16,7-6 1-16,-8-6-1 15,-3-4 1-15,-3 4-3 16,-4-7 1-16,0-2-6 16,-15 2 1-16,-9-6-12 15,-19 3 0-15,-6 1-2 16,-4 5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08:37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5089 10 0,'0'-3'5'0,"4"6"1"15,-4-3 6-15,0 0-11 0,0 0 0 16,0 0 1-16,0 0 1 16,0 0-3-16,0-3 0 15,0-3 3-15,0-1 0 16,0 4 0-16,-4-6 1 16,4-1-1-16,-7 4 0 15,7 0 0-15,-7-4 0 16,3 4-1-16,-6 0 0 15,3-4-1-15,-4 4 1 16,1 3-1-16,-1 3 1 16,-7 3-2-16,4 3 1 0,4 4 0 15,-8-1 1-15,0 4-1 16,-3 9 0-16,4-10 0 16,2 7 0-16,-6-6 0 15,-3 6 0 1,-8 15 0-1,0-3 0-15,4 1 1 16,7-7 0-16,-8 0-1 16,8-3 1-16,4 3 0 15,3 3 0-15,-4 4-2 16,7-4 1-16,-6-3 0 16,13 0 0-16,-6-6-1 15,3 3 0-15,3 0 0 16,-3 0 0-16,-4 3 1 0,4 3 0 15,4-6-1 1,-8 3 1-16,4 6 0 0,4 1 1 16,-4-7-1-16,-4 0 0 15,4 6-1-15,3-3 1 16,4 4-1-16,4-1 1 16,3 0-1-16,-3 7 1 15,3-3 0-15,0-7 0 16,3 0-1-16,-6 0 1 15,3 0-1-15,3 1 1 0,8-4-1 16,-4 3 1 0,14-3-1-16,-6-6 0 0,6 3 0 15,3 3 0-15,-2-3 1 16,-1-6 0-16,-7-4-1 16,0 1 1-16,0-4 0 15,1-9 0-15,-5 0-1 16,1-6 0-16,3 3 0 15,0-10 1-15,7 4-1 16,-6-1 0-16,-5 1 0 16,-3-1 0-16,4-2 0 15,0-7 0-15,-4 3 0 16,3-6 1-16,-13 1-1 16,10 2 0-16,-10-3 0 15,3 0 1-15,3-6-1 16,1-1 0-16,-1 4 0 0,-6 0 1 15,10-3-1-15,-10 3 0 16,6-3 0-16,-3 3 1 16,4-4-1-16,-8-2 1 15,4 0 0-15,-3-1 0 16,3 1-1-16,-7-4 0 16,0-2 0-16,-7 2 0 15,3-9-1-15,-3 1 1 16,4-5 0-16,-8-5 0 15,1-3 0-15,3-1 0 16,-4 10-1-16,11 0 1 16,-11 3 0-16,4 0 0 15,-3 7 0-15,-1 9 0 0,-3 2-1 16,-4 1 0-16,-3 7-3 16,-7 2 1-16,-4 0-5 15,-7 4 0-15,-17 2-8 16,3 1 0-16</inkml:trace>
  <inkml:trace contextRef="#ctx0" brushRef="#br0" timeOffset="4878.093">11850 5287 31 0,'10'9'15'0,"-3"-3"-5"0,-7-6 16 16,4 7-23-16,0-1 0 15,-1 6 2-15,-3 20 1 16,0 5-7-16,-3 4 1 16,-8 16 4-16,-7 5 0 15,-3 7-2-15,-4 13 1 16,1-4-3-16,3-12 0 16,3-10-5-16,4-9 1 15,3-15-7-15,8-10 0 16,-1-19-3-16,4-16 0 15</inkml:trace>
  <inkml:trace contextRef="#ctx0" brushRef="#br0" timeOffset="5224.614">11504 5425 42 0,'-10'0'21'0,"-15"15"-20"16,21-12 41-16,4 4-39 15,0 2 1-15,0-6 3 16,11 7 0-16,7-7-7 0,10-3 0 15,21-13 5-15,11-3 1 16,14-12-3-16,21-9 1 16,1-10-4-16,2 15 1 15,-13-5-6-15,-11 12 0 16,-14-1-10-16,-10 14 1 16,-22-1-5-16,-7 10 0 15</inkml:trace>
  <inkml:trace contextRef="#ctx0" brushRef="#br0" timeOffset="5703.813">11966 5939 37 0,'14'22'18'0,"11"-13"-11"15,-14-9 29-15,3 3-33 16,3 0 0-16,5-6 3 16,-1 6 1-16,0-6-8 15,4-3 0-15,-1-7 5 16,-3-5 0-16,-3-4-2 15,-4-6 1-15,0-1-3 16,-3-2 1-16,-8 6-1 0,1 6 0 16,-4 3-1-16,-4 4 0 15,-3 6-1-15,-3-1 0 16,-1 7-1-16,1 13 1 16,-1 6-1-16,0 6 1 15,1 9 0-15,3 7 0 16,3 3 2-16,4-3 0 15,7-1 0-15,4-11 1 16,3-4 0-16,4-3 0 16,-1-7-1-16,4-5 0 0,1-7-6 15,-1-3 1-15,0 0-10 16,-7-6 1-16</inkml:trace>
  <inkml:trace contextRef="#ctx0" brushRef="#br0" timeOffset="5990.667">12742 5716 47 0,'11'6'23'0,"-18"32"-21"16,3-32 37-16,-6 10-39 16,-4 0 1-16,-8 9-1 0,1 3 1 15,-7 7-2-15,0 2 1 16,3 1-2-16,0-10 0 16,4-6-5-16,4-3 0 15,-1-10-7-15,4-3 0 16</inkml:trace>
  <inkml:trace contextRef="#ctx0" brushRef="#br0" timeOffset="6230.743">12510 5660 35 0,'3'22'17'0,"15"0"-9"0,-15-7 25 0,4 4-32 16,0 9 0-16,4-3 1 15,3 10 1-15,0 9-3 16,-3 3 0-16,3 3 2 16,-4-6 0-16,1-3-1 15,3-7 0-15,0-6-3 16,4-15 0-16,3-10-4 16,0-9 0-16,0-4-8 15,-3-12 1-15</inkml:trace>
  <inkml:trace contextRef="#ctx0" brushRef="#br0" timeOffset="6485.745">13219 4913 46 0,'10'0'23'0,"-6"13"-23"0,-1-4 40 15,-3 4-40-15,-3 9 0 16,-1 15 1-16,1 7 0 16,-1 29-2-16,1 17 1 15,-4 11-1-15,-1 5 1 0,1-5-4 16,0-17 0-16,0-5-5 16,4-20 0-16,-4-12-5 15,0-18 1-15</inkml:trace>
  <inkml:trace contextRef="#ctx0" brushRef="#br0" timeOffset="6756.768">12922 5632 45 0,'11'25'22'0,"3"-7"-16"16,-7-18 41-16,0 0-44 16,7 0 1-16,14-3 3 0,11 0 0 15,11-3-9 1,13-7 1-16,15-5 4 0,-1-1 1 16,4 3-4-16,-3 7 1 15,-14-4-7-15,-15 7 1 16,-10 0-14-16,-18-1 1 15</inkml:trace>
  <inkml:trace contextRef="#ctx0" brushRef="#br0" timeOffset="14171.648">2272 8585 34 0,'3'-12'17'0,"15"12"-8"16,-18-3 17-16,11 3-24 0,-8 3 1 15,4 0 2-15,0 3 0 16,-3 4-6-16,3 2 1 15,-7 1 4-15,3 6 1 16,4 3-2-16,-7 6 0 16,0 9-1-16,0 7 1 15,0 10-1-15,0-1 0 16,0 16-1-16,-7-3 1 16,7 0-2-16,-3-7 1 15,3-2-2-15,-7-4 1 0,3-12-4 16,4-7 1-16,-7-6-3 15,7-2 1-15,-7-5-6 16,4-5 0-16,3-6-4 16,-7-4 1-16</inkml:trace>
  <inkml:trace contextRef="#ctx0" brushRef="#br0" timeOffset="15282.946">2272 8567 26 0,'10'0'13'0,"-6"6"-8"16,3-6 17-16,4 3-19 16,-1 0 0-16,-3 0 2 0,7-3 1 15,4 3-6-15,3-3 1 16,7-3 4-16,1-3 1 15,2-3-1-15,1-1 0 16,18 1-1-16,6-4 0 16,4 1-1-16,3-1 0 15,4-3-2-15,-7 4 1 16,0-1-1-16,-10-2 0 16,-1 2-1-16,1 1 1 15,3-1-1-15,-4 1 0 16,-10 2 0-16,0 1 0 0,-8-1-1 15,-3 4 1-15,-3 3-1 16,0 3 1-16,-11 6-1 16,4 4 1-16,-11 2-1 15,3 4 1-15,-6 0 0 16,-4-4 0-16,-4 7-1 16,4 6 1-16,-10 3 0 15,3 4 0-15,-4-4 0 16,4 6 0-16,3 7-1 15,-6 3 1-15,10 9 0 16,-7 7 1-16,3-1-1 16,4 7 0-16,0 6 0 15,4-3 0-15,3 0 0 16,-7-6 0-16,3-7 0 16,4-5 0-16,4-7 1 0,0-7 0 15,-4-2 0-15,7-4 0 16,-4-3 0-16,-3-6 1 15,-3-3-1-15,-4 3 0 16,-4-6-1-16,-13-7 1 16,-4 0-2-16,-11 4 1 15,-14 3 0-15,-7-4 0 16,-14 7 0-16,-14-3 0 16,-28 3-1-16,-4-7 1 15,-14-2 0-15,7-7 0 16,-11 0-3-16,11-9 0 15,11 2-5-15,14-2 1 16</inkml:trace>
  <inkml:trace contextRef="#ctx0" brushRef="#br0" timeOffset="26304.54">13653 10730 23 0,'3'-3'11'0,"4"3"-5"0,-7 0 11 16,4 0-14-16,3 0 0 15,-4 0 1-15,8 3 1 0,-4-3-5 16,0 0 0-16,0 0 4 15,4-3 1-15,-1 3-2 16,-3 0 1-16,0 3 0 16,0 0 0-16,0 1-2 15,0-1 1-15,0 0-1 16,1-3 0-16,-1 0-1 16,0 0 1-16,0 0-2 15,3 0 1-15,1-3 0 16,3 3 0-16,0-3-1 15,0-1 1-15,0 4-1 16,0 0 1-16,1 0 0 16,2 0 0-16,-3 0 0 15,0 0 0-15,0 0 0 16,4 0 0-16,-4 4 0 0,0-8 1 16,0 8-1-16,1-8 0 15,-1 4 0-15,0-3 1 16,0 3-1-16,4 0 0 15,-4 0 0-15,3-3 0 16,1 6-1-16,0-3 1 16,3 0 0-16,0 0 0 15,0 0-1-15,0 3 1 16,0-3 0-16,1 0 0 16,-1-3 0-16,3 3 1 15,1 3-1-15,0-3 1 16,3 4-1-16,4-4 0 0,-4 6-1 15,-3-3 1-15,-1 0-1 16,-2 0 1-16,-1 0-1 16,0 1 1-16,4-1-1 15,-1 3 1-15,1-3-1 16,3 0 0-16,4 0 0 16,-4 0 1-16,0-3-1 15,1 0 1-15,-1 4-1 16,0-4 1-16,0 3-1 15,4 0 0-15,-4 0 0 16,0-3 1-16,1 0-1 16,-1 0 0-16,-3 3 0 15,-1-3 0-15,-3 3 0 16,4 0 0-16,-4-3 0 16,4 4 0-16,3-1 0 15,0 0 0-15,1 3 0 16,-1-3 1-16,0 0-1 0,0-3 0 15,1 4 0-15,-1-1 0 16,4 0 0-16,-4 0 0 16,0-3 0-16,0 3 0 15,0 0 0-15,-3-3 1 16,0 3-1-16,0-3 0 16,-4-3 0-16,0 3 0 15,4 3 0-15,-4-3 1 0,7 3-1 16,-3 1 0-16,-1-4 0 15,8 3 1-15,0 0-1 16,-4 0 0-16,0 0 0 16,4 0 0-16,-4 0 0 15,0 1 0-15,4-1 0 16,0 0 0-16,0-3 0 16,-1 0 0-16,1 0-1 15,-7 0 1-15,0-3 0 16,-1 0 0-16,1-1 0 15,0 1 0-15,-1 0-1 16,1 0 1-16,0 0-1 16,7 0 1-16,-1 0 0 15,5-1 0-15,-8 1 0 16,0 3 0-16,4 0 0 0,0 0 0 16,-4 0 0-16,0 0 0 15,-3 0-1 1,-4 0 0-16,0 0-2 0,-7 0 0 15,0 3-3-15,-7 1 0 16,-7 2-6-16,-10 0 0 16,-11 7-7-16,3-1 1 15</inkml:trace>
  <inkml:trace contextRef="#ctx0" brushRef="#br0" timeOffset="28599.63">20549 9746 25 0,'0'3'12'0,"0"-3"-1"15,0 0 12-15,0 0-20 16,0 0 1-16,0 0 2 16,0 3 1-16,-3 3-8 15,-1 4 0-15,1 5 6 16,-4 7 0-16,3 16-2 15,1 0 0-15,-1 18-1 0,1 16 1 16,3 13-2 0,0 15 1-16,0-6-3 15,0-3 1-15,-4-9-6 0,1-23 1 16,-1-5-9-16,4-11 0 16,0-2 0-16,7-22 0 15</inkml:trace>
  <inkml:trace contextRef="#ctx0" brushRef="#br0" timeOffset="29891.678">20482 9840 22 0,'11'-3'11'0,"3"-4"-8"0,-7 1 19 15,0 3-19-15,0 0 0 16,0 0 2-16,4 3 1 15,-1-3-7-15,1-1 1 16,0 1 4-16,-1 0 0 16,1 3 0-16,3-3 1 15,0-3-2-15,0-1 1 0,0 4-1 16,4 0 1-16,6 0-1 16,12-3 1-16,6 3-2 15,0-1 0-15,8 1-1 16,-11 0 1-16,24 0-1 15,-3-6 0-15,-3-1-1 16,-1-2 1-16,4 2-1 16,0-2 0-16,0-1 0 15,0 1 0-15,3 2 0 16,-3 4 1-16,0-3-1 16,-10 5 1-16,3 4-1 15,3-3 0-15,4-3 0 16,-4 3 0-16,1-6 0 15,-1-4 1-15,-3-3-1 16,4 1 0-16,-4-1 1 16,-4 0 0-16,0 4-1 15,8-4 1-15,6 7-1 0,1-1 1 16,-1 4-1-16,1 0 0 16,-1-1-1-16,-3-2 1 15,-10 0 0-15,-8-1 0 16,0 1 0-16,4-4 0 15,4 10 0-15,-1 0 0 16,4 0 0-16,-4-7 0 16,-3 7 0-16,0 0 0 15,-4 3 0-15,1 3 0 0,-4 0 0 16,-4 4 0-16,-3-1 0 16,-4 3 0-16,-7-2-1 15,0 2 1-15,7 0-1 16,1 4 1-16,6 3-1 15,0 2 1-15,-3 11-1 16,-4-7 0-16,0 3 0 16,-3 3 1-16,-4 3-1 15,-3 7 0-15,-4-4-1 16,0 7 1-16,-3 6 0 16,-4-9 0-16,0 6-1 15,0 12 1-15,0-2 0 16,3 15 0-16,8 12 0 15,3 1 1-15,4-10-1 16,0-3 1-16,-1 0 0 16,1-7 0-16,-4-11-1 15,-3-1 1-15,-1 0 0 0,1-6 0 16,-7 0-1-16,-1 3 1 16,-3-6-1-16,0-1 1 15,0-2-1-15,-7-4 1 16,0-2-1-16,0-7 0 15,-3 3 0-15,-4-6 0 16,-11 0 0-16,-21-3 1 16,-14-7 1-16,-24-2 0 15,-15-7 0-15,-31-6 1 16,-40-4 0-16,-2 4 0 0,-29-9-1 16,7-4 0-16,-7 0 0 15,-15-2 0-15,5 8-4 16,-15 10 0-16,0 6-11 15,-17 16 0-15</inkml:trace>
  <inkml:trace contextRef="#ctx0" brushRef="#br0" timeOffset="34155.314">2374 11818 20 0,'0'4'10'0,"0"2"-5"0,0-6 11 0,0 0-14 15,0 3 1-15,0 0 4 16,0 0 0-16,0-3-7 16,0 3 0-16,0 1 6 15,0-4 0-15,0 3-1 16,7 0 0-16,4-3-1 15,-1-3 0-15,5 3-1 16,2-3 0-16,1-7 0 16,-4-6 0-16,11-2-1 15,-4-11 1-15,7-5-2 16,-7-4 0-16,4-6 0 16,0-6 0-16,-1 0-1 15,4-10 0-15,-6 7 0 16,6-3 0-1,0-20 0-15,4 11 1 16,-4 5-1-16,0 10 0 16,-7 6 0-16,1 6 1 15,-5 7-1-15,4 3 0 16,-6 9 0-16,2 3 1 16,1 4-1-16,-8 9 0 15,1-1 0-15,0 11 1 16,-1 2-2-16,1 10 1 15,-4 3 0-15,3 6 0 16,-10 0 0-16,4 7 0 0,3 2 0 16,-7 4 0-16,7 9 0 15,-7 1 1-15,4 5-1 16,3-3 0-16,3 1 0 16,1-4 1-16,-1 0-1 15,8-3 0-15,-7-3 0 16,10-3 1-16,-11-10-1 15,8-3 1-15,-7-6-1 16,-1-6 0-16,-6 0 0 16,-8-4 0-16,4-3-1 15,-10-2 1-15,-8-1-1 16,0 0 1-16,4-3-1 16,-14 1 1-16,-4-1-1 15,-17 0 1-15,-1-6-1 16,-17-4 1-16,-7 1 0 15,14 0 0-15,-7 0 0 16,7 2 0-16,-7 4-1 0,7 4 1 16,0 2-2-16,7 0 1 15,-3 4-1-15,3 2 0 16,4 4-1-16,10 3 1 16,0-1 1-16,7-2 0 15,4 0 0-15,7-7 0 16,0 1 1-16,10-4 0 15,1-3 0-15,3 0 1 16,7-3-1-16,-4 3 1 0,4-3-1 16,0 0 1-16,4 0-1 15,-4-6 1 1,0 6-1-16,7-3 0 16,-7 3 0-16,10 0 1 0,-10-3-1 15,4 0 0-15,3-1 0 16,3-2 0-16,1-6 0 15,0-7 0-15,-1 6-1 16,8 1 1-16,3-4 1 16,-3-6 0-16,13-3 0 15,-13 6 0-15,31-9 1 16,4-6 1-16,-3-7 0 16,20-3 0-16,1-3-1 15,6 0 0-15,-6 0 1 16,7-3 0-16,-8 6-1 15,-10-3 0-15,0 0-1 0,-11 6 1 16,4 0-2-16,4 3 0 16,-8 1 0-16,-10 5 1 15,3 4-1-15,-13 9 0 16,2 4 0-16,-3 2 1 16,-6 4-1-16,-1 9 1 15,-4 3-1-15,-2 3 0 16,-1 4-1-16,-4 2 0 15,-10 7 0-15,-10 6 0 16,-4 6 0-16,-11 4 1 16,-14 12-1-16,-10 9 0 15,-11 20 0-15,-11 5 1 16,-77 79-5 0,17-13 1-16,12-15-3 15,9-10 1-15,11-21-4 16,8-13 0-16,2-7-7 15,19-12 1-15,-1-9 3 16,8-13 0-16</inkml:trace>
  <inkml:trace contextRef="#ctx0" brushRef="#br0" timeOffset="36137.971">12792 12160 38 0,'24'7'19'0,"15"-4"-14"0,-25 0 20 15,8-3-23-15,6-3 1 16,3 0 4-16,15-7 1 16,11 4-8-16,17-7 0 15,7-2 5-15,0-1 1 16,11 3-1-16,10 1 0 16,0-4-2-16,1 0 1 15,-8 1-1-15,11-1 0 0,3 4-1 16,-14 2 1-16,-17 4-2 15,-4 3 1-15,-7 3-2 16,-7 0 1-16,-3 0-1 16,-15 0 0-16,0-6-1 15,-6 6 1-15,-8 0-2 16,-11-4 1-16,-2 1-3 16,-8 3 0-16,-7 7-4 15,-7-4 1-15,-11 3-10 16,-17 0 1-16,-4-3-1 15,-11 4 1-15</inkml:trace>
  <inkml:trace contextRef="#ctx0" brushRef="#br0" timeOffset="37337.071">3351 11160 23 0,'0'3'11'0,"7"-3"-3"0,-7 0 12 0,0 0-17 16,0 0 1-1,0 9 3 1,4 1 0-16,3 6-9 16,-7-1 1-16,4 7 6 15,3 13 1-15,-7 9-3 16,0 18 1-16,0 7-2 15,0 16 1-15,-7 3-1 16,7-7 0-16,-4-2-2 16,-3-7 1-16,3-3-3 15,-6-13 1-15,10-9-7 16,0-9 1-16,0-13-7 16,0-16 1-16</inkml:trace>
  <inkml:trace contextRef="#ctx0" brushRef="#br0" timeOffset="38328.431">3528 11088 26 0,'10'3'13'0,"8"0"-11"15,-7-3 16-15,-8 3-14 16,8 0 0-16,-4 0 3 16,3 1 1-16,8-1-8 15,7 0 0-15,10-3 7 16,7 0 0-16,8 0-1 16,10-3 0-16,10 0-2 0,8-4 0 15,21-2-2-15,-4 0 1 16,14-1-1-16,-3-9 0 15,14 0-1-15,0 1 1 16,7 5-1-16,-7-3 1 16,3 1-1-16,8-1 0 15,-4 4-1-15,-7-4 1 16,-11 3-1-16,-10 1 0 16,0-1 0-16,-8 4 0 15,-2-1-1-15,-1 1 1 16,-3 3 0-16,-11 3 0 15,0 3 0-15,10 3 0 16,-3 6-1-16,-3 1 1 0,-7 2-1 16,-8 4 1-16,-6 3-1 15,-8 3 1-15,-10 0-1 16,-7 3 1-16,-8 0-1 16,-10 6 0-16,-3 0-1 15,-11 4 1-15,-7-1-1 16,-7 1 0-16,-4 12 0 15,-3 0 0-15,0 9 0 16,3 7 1-16,-3 3 0 16,3 9 1-16,1-6 0 15,6 3 0-15,-3-3 0 16,7-3 1-16,3-6-1 16,1-1 0-16,-8-8 0 15,-3-4 1-15,-7-4-1 0,-7 1 1 16,0-3-1-16,-11 3 1 15,-14 0-1-15,-18-6 1 16,-17-13-1-16,-18-7 1 16,-24-2-1-16,-40-3 0 15,-9-4 0-15,-19-9 1 16,4-6-1-16,56 3 0 16,-73-16 0-16,17 0 1 15,10 6-1-15,8 4 1 16,3 3-3-16,14 9 0 15,0 9-2-15,11 4 0 16,-3 0-2-16,6 0 1 0,14-7-3 16,29 0 0-16,25-6-5 15,17 1 0-15,28-4 2 16,21-7 1-16</inkml:trace>
  <inkml:trace contextRef="#ctx0" brushRef="#br0" timeOffset="54661.973">3048 12615 12 0,'0'-6'6'0,"4"-10"1"15,-4 16 6-15,0-6-12 16,0 6 1-16,0-7 1 16,0 4 0-16,0 3-3 15,0-6 0-15,-4 3 2 16,4 3 1-16,-7-3-1 15,0 0 0-15,3-4 0 16,-6 1 1-16,-1 3-1 16,-6 0 1-16,-1-3-1 15,4 2 0-15,-7-2 0 16,-4 0 0-16,0 3-2 16,-3 3 1-16,7 3-1 15,-14 0 0-15,-1 0 0 0,1 3 1 16,3 1-1-16,1-1 0 15,2 3 0-15,-2 4 1 16,6-1-1-16,0-2 0 16,4 6 0-16,-4-1 0 15,4 1 0-15,0 3 1 16,0 0-1-16,3 2 0 16,-3-2 0-16,10 0 0 15,-10 3 0-15,11 0 0 16,-4 0 0-16,3 3 0 0,7-3 0 15,-6-3 1-15,3 0-1 16,3-4 1-16,4 4-1 16,-7 0 1-16,7 6-1 15,-7 0 1-15,7-3-1 16,0 0 1-16,0 0-1 16,7 0 1-16,-7 0-1 15,7 6 0-15,4-3 0 16,-1 0 1-16,1 3 0 15,7-2 0-15,-4-4 0 16,7-1 0-16,4 1 0 16,-4-3 0-16,-7 0 0 15,4-3 0-15,3-4 1 16,0 1 0-16,4-4 0 16,6 1 0-16,-2-4 0 15,-5 3 0-15,4-2-1 16,1-4 1-16,-1 0-2 15,4-3 1-15,-4 0-1 0,-3 0 0 16,3 0 0-16,0-3 1 16,-7 0-1-16,11-4 0 15,-4-2 0-15,0 3 0 16,-6-4 0-16,-1 1 1 16,7-1-1-16,-7-2 0 15,7-1 0-15,-10 1 0 16,3-4 0-16,0-3 1 0,-3-3-1 15,3 4 0-15,-7-8 0 16,4 1 1-16,0 0-1 16,-8 0 1-16,4-6-1 15,0-7 1-15,-10 7-1 16,3-4 0-16,-4-2 0 16,4-1 0-16,-7 4 0 15,0 2 1-15,-7 1-1 16,4-1 0-16,-8 1-1 15,4 3 1-15,-10 3 0 16,3 6 1-16,3-3-1 16,-7 0 0-16,-3 3 0 15,0 0 0-15,3 1 0 16,-3-1 1-16,4 3-1 16,-1 0 0-16,-3 4 0 15,-4 3 0-15,0-1-1 16,1 4 0-16,-5 3-3 0,-2 0 0 15,6 3-6-15,0 3 0 16,-14 3-4-16,11-6 0 16</inkml:trace>
  <inkml:trace contextRef="#ctx0" brushRef="#br0" timeOffset="70156.305">2353 14992 18 0,'11'0'9'0,"-1"-19"-5"0,-10 10 10 16,7-10-13-16,4-3 0 15,-1-9 0-15,-6-1 1 16,7 1-3-16,3-7 1 16,-4 4 0-16,1 2 1 15,3-2-1-15,4-4 1 16,-11-3 0-16,7-2 0 0,3-4 2 16,12-7 0-16,2 1 1 15,8-7 0-15,11 7-1 16,-1 0 1-16,0 3-1 15,4 2 1-15,-3 5-2 16,-8 5 0-16,-7 3-1 16,1 7 0-16,-1 3-1 15,-3 6 1-15,-1 1-1 16,-2 8 1-16,-1 7-1 16,-7 9 0-16,-3 7-1 15,-8 9 1-15,1-3-1 16,-8 18 1-16,-3 4-1 15,0 6 0-15,-3 9 0 16,-4 4 0-16,-4 3 0 16,0 3 0-16,1-4 0 15,-1-2 1-15,4-1-1 16,4 1 1-16,-8-7 0 16,11 1 0-16,0-10 0 0,4-7 0 15,3-2 0-15,-7-7 1 16,3-9-2-16,4-7 1 15,-7 1 0-15,0-7 0 16,0-3-1-16,-10-3 1 16,-1-3-1-16,1 0 0 15,-1-10 0-15,-14 4 1 16,1-4 0-16,-15 1 0 16,-11 2-1-16,-10-5 1 0,-17 2 0 15,-4 1 1-15,-11-4-1 16,-17 0 1-16,-8 7-2 15,-3 6 1-15,7 6-9 16,4 10 0-16</inkml:trace>
  <inkml:trace contextRef="#ctx0" brushRef="#br0" timeOffset="101774.942">10791 6230 19 0,'-3'-25'9'0,"-18"-6"-8"15,14 22 9-15,-7-1-9 16,-11 1 0-16,-10-1 0 16,-8 1 1-16,-10 3-3 15,-10 3 1-15,-4-1 1 16,-11-2 1-16,-10 3-1 16,-11 3 1-16,-7 0-1 15,8 0 1-15,-22-3 1 16,7-3 0-16,-14 2 0 15,3 1 0-15,-10-3 0 16,0 0 0-16,-3 3-1 0,10 3 1 16,-14 0-3-16,7 6 1 15,-8 0-1-15,8-6 1 16,-7 3-1-16,4 7 0 16,-12-1 0-16,12-3 1 15,-11 4-1-15,7-1 0 16,-4 1 0-16,11-7 1 15,-11 3-1-15,11 0 0 16,-7 4 0-16,14 2 0 16,0 1 0-16,4 2 0 0,-8-2 0 15,4-4 0-15,7 1 0 16,0 2 0-16,-7-5 0 16,0 5 0-16,11 1 0 15,-1 6 1-15,-3-1-2 16,1-5 1-16,2 3 0 15,15-7 1-15,-8 0-1 16,1-2 0-16,0 2-1 16,-1-9 1-16,8 0 0 15,3 3 1-15,-7-3-2 16,15-3 1-16,-1 3-1 16,4-6 0-16,-4 0-1 15,14-4 1-15,8-6-2 16,-8-2 0-16,8 2-1 15,-1 3 1-15,1 4-6 16,3 6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10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10:52.076"/>
    </inkml:context>
  </inkml:definitions>
  <inkml:trace contextRef="#ctx0" brushRef="#br0">16708 3803 12 0,'3'0'6'0,"4"10"0"16,-7-10 7-16,0 0-11 16,4 0 1-16,-4 0 2 15,3 0 1-15,1 0-6 16,-1 6 0-16,1-3 4 16,-1 3 1-16,1-2-1 15,-1 5 0-15,1 10-2 16,-1 6 1-16,1 3-1 0,-4 0 1 15,3 10-2-15,-3 9 1 16,0 0 0-16,4 13 0 16,3 2 0-16,0-8 0 15,0 2-1-15,0 4 1 16,0 12-1-16,-3 0 1 16,-1 0 0-16,1 10 0 15,-1-17 0-15,4 8 0 16,-3-1-1-16,0 9 1 15,6-2-1-15,4 12 1 16,0-7-1-16,0 10 0 0,8-6 0 16,-1 19 1-16,3 6-1 15,1-7 1-15,-4 7-1 16,0 6 0-16,-3 10 0 16,-4-4 0-16,0 13 0 15,0 3 0-15,1 7-1 16,-5-4 0-16,1 3 0 15,-4 10 1-15,0 3-1 16,0 0 1-16,-4 0-1 16,-3 6 0-16,0-3 0 15,0 3 1-15,-3-3-1 16,-1 10 0-16,4-4 0 16,0 4 1-16,0-4-1 15,0 0 1-15,0 4-1 16,4-1 0-16,-1 4 0 15,1-10 1-15,3 3-1 0,0 1 0 16,0-4 0-16,4 0 1 31,10 91-1-31,0-18 0 16,0-29 0-16,-3-19 1 16,-1-12-1-16,1-1 0 15,-4-11 0-15,-3 2 0 16,3-6 0-16,0 0 1 15,-3-6-1-15,-4 0 1 16,0 3-1-16,0-4 0 16,-7-5 0-16,3-7 1 0,1 10-1 15,-1-4 1-15,-3 1-1 16,0-4 0-16,4 4 0 16,-1-7 0-16,-3 3 1 15,0 7 0-15,4-3 0 16,-4-10 0-16,0 3 0 15,0 0 0-15,3-3 0 16,-3-3 0-16,4 0-1 16,-4 0 1-16,0-9-1 15,0-4 1-15,0-15-1 16,-4-3 1-16,4-7-1 16,-3-6 0-16,3-9 0 15,-4-7 0-15,4-9-2 16,0-6 0-16,0-7-2 15,0-6 0-15,0-6-4 16,4-6 0-16,7-7-10 0,-4-12 0 16</inkml:trace>
  <inkml:trace contextRef="#ctx0" brushRef="#br0" timeOffset="2943.099">5235 4412 28 0,'4'-3'14'0,"6"21"-3"0,-10-18 15 16,0 0-22-16,0 0 0 16,0 0 4-16,0 0 0 0,0 0-9 15,0 3 0-15,0 10 6 16,0 12 1-16,0 0-3 15,0 10 1-15,-7 15-2 16,4 9 0-16,-1 17-1 16,1-4 0-16,3-3-2 15,-7-6 1-15,3-13-5 16,4-10 1-16,-7-5-5 16,4-4 0-16,3-9-7 15,0-9 1-15</inkml:trace>
  <inkml:trace contextRef="#ctx0" brushRef="#br0" timeOffset="3333.448">5172 4490 39 0,'0'3'19'0,"7"3"-16"0,0-6 30 0,7 4-32 15,-3-4 0-15,-1 0 4 16,4-4 1-16,11-2-6 16,0-3 0-16,10-1 3 15,4 1 1-15,3-4-5 16,-3 7 1-16,-7 3-6 16,-1 0 1-16,-2 3-9 15,-1 0 0-15,-14 6-1 16,0 4 1-16</inkml:trace>
  <inkml:trace contextRef="#ctx0" brushRef="#br0" timeOffset="3588.807">5239 4866 54 0,'-4'10'27'0,"18"-20"-33"0,-14 14 59 16,11-1-51-16,3-3 0 16,4 3 0-16,10-3 1 15,-7 0-5-15,7 0 1 16,8 0 0-16,-8-3 1 16,-7 0-6-16,-3-1 1 15,-1 1-9-15,-6 3 1 16,-8 7-4-16,4-4 1 0</inkml:trace>
  <inkml:trace contextRef="#ctx0" brushRef="#br0" timeOffset="3995.63">5803 4957 49 0,'0'-9'24'0,"0"-16"-28"16,0 22 46-16,-3-7-42 15,-4 4 0-15,-4 3 0 16,-3-3 0-16,3 6-1 0,-10 6 0 15,4 6-2-15,-1-2 1 16,0 5-2-16,4 11 0 16,4 2-1-16,-1 3 1 15,11-6 1-15,0 0 1 16,0-6 2-16,11-6 1 16,3-4 2-16,3-6 1 15,1-9 0-15,3-3 0 0,-7-7-1 16,0 0 0-16,0-6-6 15,-3 3 0-15,0 10-11 16,-4 0 1-16</inkml:trace>
  <inkml:trace contextRef="#ctx0" brushRef="#br0" timeOffset="4353.996">6015 5133 42 0,'7'12'21'0,"-4"-18"-17"0,-3 0 32 16,-3-3-35-16,-1-4 1 15,4-3 2 1,-3 1 0-16,-1-1-5 0,1-3 0 16,3 7 3-16,3-1 1 15,4 4-1-15,4-1 0 16,0 4-1-16,-1 3 0 16,8 3-3-16,-4 0 1 15,4 0-4-15,-1 0 0 16,1 0-7-16,3-3 0 15,-10 3-4-15,-1 0 1 16</inkml:trace>
  <inkml:trace contextRef="#ctx0" brushRef="#br0" timeOffset="4715.357">6265 5023 46 0,'14'16'23'0,"11"-13"-23"16,-18-3 45-16,7-3-43 15,-3 0 1 1,3-7 2 0,0 1 1-16,0-1-8 15,-7 4 1-15,4 0 4 16,-11-7 0-16,0-2-1 16,0 2 0-16,-7 4-3 15,3-4 1-15,-3 10-1 16,0 6 1-16,-3 10-1 0,3-13 0 15,-1 12-1-15,-2 4 1 16,3 6 0-16,3 6 1 16,4-3-1-16,0 0 1 15,0-6 0-15,11 0 1 16,-1-3-1-16,1-4 0 16,10-2-2-16,11-7 0 15,3-3-5-15,-3 0 1 16,7 0-10-16,-11 0 0 15</inkml:trace>
  <inkml:trace contextRef="#ctx0" brushRef="#br0" timeOffset="5061.541">7034 4935 52 0,'4'0'26'0,"-8"19"-31"16,1-16 42-16,-4-3-37 16,-4 3 0-16,1 1 1 15,-4-4 0-15,-1 3-1 16,5 6 0-16,-1 4 1 16,1 5 0-16,-4 4 0 15,3 0 0-15,0 0-1 0,1-3 1 16,6 3-1-16,-3 3 0 15,4-3-2-15,3-3 1 16,3 0-2-16,4-7 0 16,7-5-1-16,1 2 0 15,6-6-2-15,0-9 0 16,0-4-2-16,7-2 0 16,0-1-4-16,4 4 1 15</inkml:trace>
  <inkml:trace contextRef="#ctx0" brushRef="#br0" timeOffset="5497.126">7235 5114 20 0,'18'-12'10'0,"10"-7"-1"0,-17 16 12 0,0 3-16 16,-4 0 0-16,3 0 4 15,1 0 0-15,-1 0-10 16,1 0 1-16,-1-4 7 16,-2 1 1-16,-1 3-4 15,-7 0 1-15,0 0-2 16,-4-3 1-16,-3 3-3 15,-4 0 0-15,-3 0-1 16,-3 3 1-16,-1 4-1 16,4 5 0-16,-4-2 0 15,8 2 0-15,-1 4-1 16,8 6 0-16,-1 3-1 16,8-10 1-16,3 4-1 15,3-3 1-15,8-3-1 16,0-10 1-16,-1 0-1 15,4-9 1-15,-7-1 0 0,4-8 1 16,-4 2-1-16,4 4 1 16,-8-1 0-16,1 1 0 15,-4-1 0-15,0 7 1 16,4-3-1-16,-11 3 1 16,10 9-1-16,-10 0 0 15,11 7 0-15,-8 3 1 16,4 2-4-16,4-8 0 15,0 6-5-15,6-4 0 16,-6 1-5-16,3-4 0 16</inkml:trace>
  <inkml:trace contextRef="#ctx0" brushRef="#br0" timeOffset="6246.694">7973 5026 28 0,'14'-15'14'0,"-4"11"-4"15,-10 4 19-15,0 0-27 16,0 0 0-16,-3 10 0 16,-1-4 1-16,-3 7-4 15,-3 2 0-15,-1 4 3 16,-3-3 0-16,0 0-2 16,0-4 0-16,3-2 0 15,-10-7 1-15,11 0-1 16,-1 3 0-16,4-3 0 0,7 0 0 15,0 0 0 1,7-3 1-16,0 0 0 0,4 0 1 16,3 7 0-1,7-4 1-15,-7 3-1 0,0-3 0 16,0 4 0-16,0 2 1 16,-7 3-2-16,0 1 1 15,-3 0-1-15,-1 9 0 16,-3-7-1-16,-3 10 0 15,-1-9 0-15,1 3 0 16,-1-7 0-16,4 1 0 0,0-4-1 16,0 1 0-16,0-7-2 15,0-3 1-15,7-6-1 16,0-7 0-16,4 0 0 16,3-12 0-16,7-9 0 15,4-4 1-15,7-9 1 16,7 0 0-16,10-12 1 15,-3-14 1-15,3-2-1 16,-3 3 0-16,-7 0 1 16,-7-3 0-16,-1 6 1 15,-9 22 0-15,-5-13 1 16,-6 7 0-16,-4-1 0 16,-4 11 0-16,-3 5-1 15,-3 10 0-15,-4 9-1 16,-7 10 0-16,-4 9-1 15,-3 18 1-15,0-5 0 16,-4 18 0-16,4 19-1 0,3 16 1 16,4 10 0-1,0 21 0-15,7-13-1 0,0 7 0 16,3-15 0-16,4-4 1 16,0-13-1-16,0-5 0 15,0-10-1-15,0-16 0 16,0-9-3-16,0-4 1 15,-7-15-8-15,4-6 1 16,-8 3-5-16,-3-19 0 16</inkml:trace>
  <inkml:trace contextRef="#ctx0" brushRef="#br0" timeOffset="6456.976">8093 4917 45 0,'21'28'22'0,"4"-6"-21"15,-15-22 40-15,4 0-40 16,11 0 1-16,-7 3-1 16,3-9 0-16,7 9-2 15,4-3 1-15,0 0-1 16,-1-3 1-16,1-1-6 16,3 4 1-16,-14 0-7 15,1 0 1-15,-5 4-4 16,-10-1 1-16</inkml:trace>
  <inkml:trace contextRef="#ctx0" brushRef="#br0" timeOffset="6637.925">8580 5051 43 0,'7'32'21'0,"7"9"-28"0,-11-38 43 15,4 9-36-15,-3-6 0 16,-4 4-1-16,0-4 1 15,0-6-1-15,-4 3 0 16,1-6-4-16,-1 0 0 16,-3-3-7-16,4-7 1 0</inkml:trace>
  <inkml:trace contextRef="#ctx0" brushRef="#br0" timeOffset="7461.324">8551 4932 30 0,'4'6'15'0,"6"1"-10"0,-6-7 22 0,3 0-26 16,4 0 1-16,-1 3-1 15,4 3 0-15,0-6-3 16,1 3 0-16,2 4 0 16,-3-7 1-16,0 0-2 15,-3 3 1-15,0-3-1 16,-1 3 1-16,1 3 1 15,-1 4 0-15,1 5 1 16,-1 4 1-16,1 0 0 16,0 6 0-16,-4-9 1 15,0-1 0-15,3 1-1 0,1-3 1 16,-4-4-1-16,4-3 1 16,-1-3-1-16,1 0 1 15,-1-3-1-15,1-6 0 16,-1-3-1-16,1-4 1 15,3 1 0-15,0 2 0 16,0 1-1-16,1 3 1 16,-1-1 0-16,3 4 0 15,1 3-1-15,3 0 1 16,-3 0 0-16,-1 0 0 0,12 0 0 16,-1 0 0-16,7 0-1 15,0-9 1-15,-3-1 0 16,-4 1 0-16,-7 0-1 15,1-1 1-15,-8-2-1 16,-4-1 0-16,1 4 0 16,-4-1 1-16,-3 4-2 15,-4 6 1-15,0 3-2 16,0 10 1-16,3 15-1 16,4-3 0-16,4 16 0 15,6 6 0-15,12 12 0 16,16 10 0-16,1 3 1 15,-3 7 1-15,2-7 0 16,-6 6 0-16,-7-2 0 16,-7-7 1-16,-11-13-1 15,-11-12 0-15,-10-3 1 16,-3-16 0-16,-15-3-1 0,-14-13 1 16,-10-3-1-16,-15-12 1 15,-10-9 0-15,-3-7 1 16,3-4-2-16,3-2 1 15,0 6-1-15,15 7 1 16,14 2 2-16,3 4 0 16,21-4 0-16,15 1 1 15,17-1-1-15,14-3 1 16,18-6-1-16,21-3 0 0,7 0-5 16,0 3 0-16,-10 10-5 15,-15-4 0-15,-10 7-8 16,-25 6 0-16</inkml:trace>
  <inkml:trace contextRef="#ctx0" brushRef="#br0" timeOffset="8782.715">20687 3806 44 0,'0'0'22'0,"-35"4"-20"0,21-4 22 16,-11-4-24-16,-3 8 0 15,-8-4 0-15,1 9 1 16,0 0-2-16,-1-5 0 16,1 2-1-16,3 3 1 15,4 4-2-15,4 2 1 16,6 1-1-16,4 3 0 16,3 0 1-16,4 6 0 15,4-3 1-15,-1 9 0 0,1 1 1 16,-1 8 1-16,-3 7 0 15,0 13 0-15,0-10 0 16,-4 0 0-16,4 4 1 16,0-4 0-16,-3-10 2 15,6 4 0-15,1-3 1 16,3-3 0-16,3-4 1 16,4-5 0-16,7-4 1 15,11-3 0-15,7-7-2 16,-1-5 1-16,8-7-2 15,0-3 0-15,0-3-1 16,-4-4 0-16,-7 1-6 16,-3 0 0-16,-4-4-6 15,-3-5 1-15,-4 2-11 16,-14 1 1-16</inkml:trace>
  <inkml:trace contextRef="#ctx0" brushRef="#br0" timeOffset="9022.993">20189 4493 40 0,'36'0'20'0,"24"-9"-14"0,-46 6 24 0,3-7-30 15,5 4 0-15,-5-3-2 16,1 2 1-16,0 1-4 16,-1 3 1-16,-3 3-8 15,-7 0 0-15</inkml:trace>
  <inkml:trace contextRef="#ctx0" brushRef="#br0" timeOffset="9743.59">20765 4521 37 0,'24'-3'18'0,"1"0"-13"16,-15 0 28-16,-2 0-33 0,-1-3 1 15,0-1 3-15,-4 1 1 16,1 0-5-16,-4 3 1 16,3-7 3-16,-3 10 0 15,0-3-1-15,0 3 0 16,-3 0-2-16,3 0 1 16,-4 3-2-16,4 0 1 15,0 4-1-15,-3-7 0 0,3 3 0 16,0 3 0-16,0-6 0 15,0 3 0-15,-4 0 0 16,4-3 1-16,-3 3-2 16,-1 1 1-16,1 2 0 15,3 0 0-15,0 4 0 16,-4 2 1-16,4 4-1 16,0-13 0-16,-4 6 0 15,1 1 1-15,-1 5-1 16,1 1 0-16,-4 0-1 15,3-1 1-15,-3-2 0 16,4-4 0-16,3 1-1 16,-4-10 1-16,4-6 0 15,0 2 0-15,7-5 0 16,0-4 0-16,4 1-1 16,7-4 1-16,-4-6 0 15,3 0 0-15,1 0 0 0,3 0 1 16,0 4-1-16,7 5 1 15,-3-3-1-15,-4 10 0 16,1 6 0-16,-5 6 1 16,-3 4-1-16,0 2 0 15,-3 7-1-15,-4 0 1 16,0-6 0-16,-3 12 0 16,-4 0-1-16,0 0 1 15,-4-6-2-15,4-7 1 16,0 4-4-16,0-16 0 0,0 0-5 15,4-10 1-15,-1-5-6 16,1-1 0-16</inkml:trace>
  <inkml:trace contextRef="#ctx0" brushRef="#br0" timeOffset="10223.892">21541 3857 45 0,'17'-10'22'0,"-6"23"-28"16,-11-4 40-16,0 7-35 16,-4 9 1-16,1 0 2 15,-4 16 0-15,0 9-1 16,0 3 1-16,0 16 1 15,0-3 0-15,3-3 0 0,-3 0 1 16,3-10-2-16,1-9 0 16,-1-10-2-16,1-9 1 15,-1-6-1-15,1-6 0 16,-1-7 0-16,-3-6 0 16,0-6 0-16,-3-4 0 15,-8-2-1-15,-10-4 1 16,-4 7-1-16,4-7 1 15,-4 3-2-15,4 7 1 16,0 3 0-16,3 9 0 0,7 13 0 16,4 3 1-16,7-3 0 15,7 6 1-15,7 0 0 16,7 3 1-16,11-6-1 16,10-12 1-16,7-4-1 15,1-3 0-15,-4-6-5 16,3 0 0-16,-10 0-11 15,-11-7 0-15</inkml:trace>
  <inkml:trace contextRef="#ctx0" brushRef="#br0" timeOffset="10720.687">22768 3684 42 0,'11'19'21'0,"-4"37"-17"15,-4-37 28-15,-3-3-30 16,0 6 0-16,-3 19 1 16,-1 12 0-16,-3 16-4 15,4 22 0-15,-4-3 2 16,0 6 1-16,-4-22-4 16,1-13 0-16,-1-12-3 15,4-12 0-15,0-7-6 16,3-15 1-16,1-13-4 15,-1-10 0-15</inkml:trace>
  <inkml:trace contextRef="#ctx0" brushRef="#br0" timeOffset="11350.145">22691 4305 33 0,'14'16'16'0,"10"-1"-16"0,-13-11 30 15,3 2-29-15,4 13 0 0,3-10 3 16,0 0 1-16,0 4-4 16,0 3 0-16,-3-1 3 15,0 1 1-15,-8 3-1 16,-6 0 0-16,-4-4-2 16,-4 4 1-16,-3-6-3 15,-3 2 1-15,-4-2-2 16,-4-4 1-16,-3 4-2 15,0-7 1-15,-1 0-2 16,5 1 1-16,-1-7 0 16,8 3 1-16,3 6-1 15,3-6 0-15,4 4 1 16,7-1 1-16,4 0 0 16,3 0 1-16,0 7 0 15,4-4 1-15,-1-5 0 16,1 2 1-16,3-3-1 15,7-6 1-15,7 3 0 0,8 0 0 16,-8-10-1-16,0 1 0 16,1-4 0-16,-5-2 0 15,1-7 0-15,-4-6 0 16,-6-1-1-16,-5 1 0 16,-6 6-1-16,-4-3 1 15,-4-3-1-15,-3 15 0 16,-3-2-1-16,-4 21 1 15,-4-12-2-15,1 12 1 16,3 13 0-16,-1 6 0 16,1 3 0-16,4-9 0 0,3 9 0 15,7 0 1-15,0 4-1 16,4-10 1-16,3 0-1 16,3 0 1-16,1-10-2 15,0-3 0-15,3-2-5 16,3-10 1-16,1-7-9 15,-4 1 0-15</inkml:trace>
  <inkml:trace contextRef="#ctx0" brushRef="#br0" timeOffset="11816.662">23611 3857 39 0,'11'0'19'0,"-18"9"-17"0,7-15 26 15,0 12-28-15,0 7 1 16,0 12 1-16,-4 3 0 16,1 22 0-16,-1 10 0 15,1 15 2-15,-1-3 0 16,-6 0-1-16,-1-3 1 15,1-16-1-15,-5-9 0 16,5-6-2-16,3-13 0 0,3-6-1 16,4-3 0-16,4-4 0 15,3-6 1-15,3-12-1 16,5-3 0-16,-1-1 0 16,0-2 0-16,0-1 0 15,0 4 0-15,0 6 0 16,0 3 0-16,0 9 0 15,0 0 1-15,1 7-1 16,-1 3 1-16,0 0-1 16,0-7 0-16,-4 1-1 15,1-1 0-15,0 4-4 16,-1-6 0-16,1-4-5 16,-1-3 0-16,1-6-5 15,-4 0 0-15</inkml:trace>
  <inkml:trace contextRef="#ctx0" brushRef="#br0" timeOffset="12282.767">23992 4481 36 0,'11'0'18'0,"10"9"-17"0,-17-6 29 16,-1 3-29-16,1-2 1 16,-4-1 1-16,0 3 0 15,-7 0-4-15,0 1 0 16,0 2 2-16,-4 0 1 15,0 1-1-15,1-1 0 16,-1-3 0-16,4-2 0 16,0 2 0-16,4 0 0 0,3 7-1 15,0-13 0 1,3 3 0-16,4 3 0 0,0-6-1 16,4 0 0-16,-1-6 0 15,5 6 0-15,-1-3 0 16,0-10 1-16,-4 4 0 15,1-4 0-15,-4 4-1 16,0-1 1-16,-3 1 0 16,6 0 1-16,-3 5-1 15,4 4 1-15,-1 7 0 16,1 2 0-16,0 1 1 16,-1-1 0-16,1 3 0 15,-1 1 0-15,-3 3-1 16,4-1 1-16,-4 1-1 15,0 0 0-15,0-1-1 16,-3-2 0-16,-1-4-3 16,1-6 0-16,3-3-5 0,0-6 1 15,0 0-7-15,-4-3 1 16</inkml:trace>
  <inkml:trace contextRef="#ctx0" brushRef="#br0" timeOffset="12567.401">24391 4562 37 0,'14'28'18'0,"-3"-2"-19"0,-8-20 28 0,1 0-25 16,3 0 0-16,-4 1 5 15,1-4 1-15,3-3-9 16,4-7 1-16,-4 7 5 15,0-12 0-15,0 9-1 16,0-3 1-16,0-4-4 16,0-6 1-16,0 1-2 15,4-7 0-15,-4 3-2 16,3-6 0-16,4 6-6 16,0 0 1-16,4 10-8 15,-4-4 0-15</inkml:trace>
  <inkml:trace contextRef="#ctx0" brushRef="#br0" timeOffset="12776.466">24733 4537 39 0,'0'22'19'0,"0"16"-23"0,0-35 29 15,0-3-26-15,0 0 1 16,4 6-4-16,-4-6 0 16,3-6-1-16,-3 6 0 15,0 0-5-15,4-10 1 0</inkml:trace>
  <inkml:trace contextRef="#ctx0" brushRef="#br0" timeOffset="12988.692">24691 4333 40 0,'14'22'20'0,"18"6"-30"16,-25-21 41-16,0-1-32 16,3 0 0-16,1 1-1 15,0-4 1-15,3-6-2 16,0 3 1-16,0 3-6 15,0 3 0-15,4-6-2 16,3-6 1-16</inkml:trace>
  <inkml:trace contextRef="#ctx0" brushRef="#br0" timeOffset="13257.302">25033 4402 24 0,'14'16'12'0,"4"3"-7"0,-15-29 23 16,4 10-27-16,1 3 1 15,-8 4 0-15,3-4 1 16,-3 3-3-16,0 0 0 15,-3 4 2-15,-1-4 1 16,-7 7-1-16,1-4 0 16,-4-3 0-16,-4 4 0 15,0 2 0-15,4 4 0 0,0-3 0 16,4-4 0 0,3 0-1-16,3 7 1 0,8 0-2 15,3-4 1-15,3-5-2 16,4-7 1-16,0-4-3 15,4-2 1-15,-4 0-4 16,0-4 0-16,-3-2-6 16,-4-4 0-16</inkml:trace>
  <inkml:trace contextRef="#ctx0" brushRef="#br0" timeOffset="13557.375">25171 4584 27 0,'7'13'13'0,"-11"-4"-10"15,4-9 16-15,4-9-15 16,-4-1 0-16,0 1 4 0,-4-4 0 16,1 1-8-16,-1-7 0 15,4 3 7-15,0 4 1 16,7-1-2-16,7 4 0 15,8 6-2-15,2-10 0 16,11 7-1-16,8-7 0 16,10 4-2-16,3 6 0 15,-6 3-3-15,-12-10 1 16,-9 10-6-16,-5 0 0 0,-6-9-10 16,-18 9 1-16</inkml:trace>
  <inkml:trace contextRef="#ctx0" brushRef="#br0" timeOffset="15313.782">26751 3330 24 0,'4'-6'12'0,"13"2"5"0,-13-2 8 0,-4 6-21 15,0 0 0-15,0 0 4 16,0 6 1-16,-4 4-10 16,1 2 0-16,-8 20 6 15,-10-4 1-15,-11 22-2 16,-7 10 1-16,-10 24-3 15,-7 10 0-15,-8 13-1 16,-10 31 1-16,14 0-3 16,-3 3 1-16,3-6-1 15,3-3 0-15,4-26-4 16,7-18 1-16,8-19-3 16,6-12 0-16,11-17-9 15,3-11 1-15</inkml:trace>
  <inkml:trace contextRef="#ctx0" brushRef="#br0" timeOffset="16050.166">26504 4672 35 0,'4'22'17'0,"-1"-16"-13"0,1-9 23 16,3-3-25-16,0-10 1 15,3 0 3-15,5 1 0 16,2-10-7-16,8-13 0 16,0-6 4-16,-1-9 1 15,5-13-2-15,-1-16 1 16,7 4-3-16,4-4 1 15,0 1-1-15,-4 6 0 16,-3 9 0-16,-4 6 0 0,-3 13 0 16,-1 6 0-16,-6 13 0 15,-7 13 0-15,-1 11-1 16,-6 11 1-16,-4 15-1 16,-4-4 1-16,1 17-1 15,-4 9 1-15,-1 9 0 16,1 7 0-16,0 15 0 15,0 0 1-15,-3 13-1 16,-1-10 0-16,1-5-2 16,2-14 0-16,1-6-3 15,0-9 1-15,7-19-4 16,0-9 1-16,0-13-7 16,-3 0 1-16</inkml:trace>
  <inkml:trace contextRef="#ctx0" brushRef="#br0" timeOffset="16291.544">26716 4418 39 0,'10'0'19'0,"12"-6"-20"0,-12 6 33 16,8 0-32-16,7 0 1 15,6 0 0-15,1 6 0 16,7-6-3-16,3 0 1 0,4-6-3 16,-7-1 1-16,-7-2-7 15,-4 0 1-15,-3-1-3 16,-4 7 1-16</inkml:trace>
  <inkml:trace contextRef="#ctx0" brushRef="#br0" timeOffset="16604.184">27316 4336 34 0,'10'10'17'0,"-3"-4"-14"16,-3-3 33-16,-4 7-36 15,-4-1 1-15,-3-3 0 16,0 4 1-16,0-4-2 16,-4 0 0-16,1 4 0 15,-1-4 1-15,-3 3 0 16,4-9 0-16,-1 3-2 15,4 4 0-15,0-7-1 0,3 3 1 16,4 3-1-16,4 4 0 16,3 5 0-16,4-2 0 15,-1-1 1-15,8 1 0 16,-1-1 1-16,-2 4 0 16,-5-6 0-16,-6-1 0 15,-4 3-2-15,-4 1 1 16,-3 3-5-16,0-7 1 15,-7 4-5-15,-7-1 0 16</inkml:trace>
  <inkml:trace contextRef="#ctx0" brushRef="#br0" timeOffset="16937.416">27799 4456 31 0,'3'-4'15'0,"-3"20"-12"15,-3-13 24-15,-4 7-26 16,-7 5 1-16,-7 4 1 0,-8 0 1 15,-2 12-4-15,-5 4 0 16,1 9 2-16,-4 3 1 16,0 6-1-16,4 0 0 15,0-2-2-15,3 2 1 16,4-9-6-16,3-13 1 16,4-6-8-16,7-9 0 15</inkml:trace>
  <inkml:trace contextRef="#ctx0" brushRef="#br0" timeOffset="17145.28">27453 4534 42 0,'35'28'21'0,"-20"0"-25"16,-8-18 35-16,0 6-31 15,0 2 0-15,-4 7-1 16,1-6 0-16,-1-3-3 16,1-7 0-16,-4 1-7 15,3-10 0-15</inkml:trace>
  <inkml:trace contextRef="#ctx0" brushRef="#br0" timeOffset="17823.527">27912 4631 45 0,'10'22'22'0,"-20"3"-27"0,10-19 40 16,0-2-35-16,0-1 0 15,0 0 2-15,0 0 1 16,3-6-3-16,1-7 0 16,3 1 2-16,0-7 0 15,0 7-1-15,4-4 0 0,3 1 0 16,0-1 0-16,0 7-1 16,-3-3 0-16,-1 2 0 15,1 7 0-15,-1 7 0 16,1-7 0-16,-4 0-1 15,0 0 1-15,0 0 0 16,0 0 0-16,0 3 0 16,-3 3 0-16,-1 0-1 15,1 1 1-15,-1-1 0 16,-3 0 0-16,0-3-2 16,0-3 1-1,7-9-1 1,0 9 1-16,4-3-1 15,0-3 1-15,-4-4 0 16,3 1 0-16,1-4 1 16,-1 1 0-16,1-1-1 0,3 7 1 15,0-4 0-15,-3 1 0 16,-1 9 0-16,1 0 0 16,-4 0 0-16,0 9 0 15,0 1 0-15,0-4 0 16,0 0-1-16,0 1 1 15,0 5 0-15,0 4 0 16,-3-4 0-16,3 4 0 16,0-3 0-16,0-1 1 0,0 4-2 15,4-10 0-15,-1 7-4 16,1-4 1-16,3-3-6 16,4-6 0-16,-1 3-2 15,1-3 1-15</inkml:trace>
  <inkml:trace contextRef="#ctx0" brushRef="#br0" timeOffset="18572.384">28550 4659 39 0,'18'25'19'0,"-29"13"-23"16,11-32 39-16,0 10-35 16,0 15 1-16,0 4-1 15,-3-1 1-15,3 4-2 16,0-3 1-16,-4-7 0 16,4-3 1-16,0-9-2 15,0-13 1-15,0-3-1 16,4-10 1-16,-1-12-1 15,1 10 0-15,-1-26 0 16,1-3 0-16,3-3-1 16,0-3 0-16,-3 7 0 15,3 5 0-15,0 4 0 16,3-1 1-16,1 7 0 0,3 10 1 16,4-1 0-16,3 13 0 15,0 6 1-15,0-3 0 16,0 9 0-16,-7 1 0 15,1 9 0-15,-8-4 0 16,-7 4-1-16,-7 0 1 16,-4 0-1-16,-3 3 1 15,-4-13-1-15,1-3 0 0,-5-2-2 16,1-4 1-16,4-4-5 16,-1-2 0-16,4 0-4 15,3-4 0-15</inkml:trace>
  <inkml:trace contextRef="#ctx0" brushRef="#br0" timeOffset="18903.69">29051 3857 36 0,'4'-10'18'0,"6"4"-20"16,-6 12 32-16,-4-6-28 16,0 10 0-16,0 12 3 15,-4 9 0-15,1 7-5 0,-4 15 0 16,0 16 4-16,3 6 0 16,1 10-1-16,-1-4 0 15,1-5-4-15,-4-7 0 16,0-13-2-16,-1-12 1 15,-2-10-2-15,-1-12 0 16,4-9-3-16,0-10 1 16,-3-12-2-16,-5 6 1 15,5-4-4-15,-4-5 0 16</inkml:trace>
  <inkml:trace contextRef="#ctx0" brushRef="#br0" timeOffset="19277.205">28808 4490 22 0,'0'3'11'0,"21"16"-6"0,-10-16 15 0,3 7-15 15,3-1 0-15,1 4 4 16,3-4 0-16,7 0-11 16,15 7 0-16,3 0 8 15,3-4 0-15,4 7-3 16,-4-6 1-16,1-4-2 16,-4-9 1-16,-8 0-2 15,-2-9 1-15,-8 2-1 16,-7-2 1-16,-7-4-1 15,-3-2 1-15,-11 2-1 16,-4 1 0-16,-10 2 0 16,-4 7 0-16,-3 6-1 15,0 3 1-15,0 1-1 16,3-4 1-16,1 9-1 0,3 4 1 16,3 0-2-16,4-1 1 15,3 1-1-15,8 0 0 16,3-7-1-16,4-3 0 15,3 1-2-15,0-4 0 16,3-3-2-16,1-6 1 16,3-1-4-16,0-5 1 15,-3-7-5-15,0 6 0 16</inkml:trace>
  <inkml:trace contextRef="#ctx0" brushRef="#br0" timeOffset="19578.474">29626 3857 19 0,'4'-19'9'0,"3"-16"-2"15,-7 35 9-15,0 3-12 16,0 7 0-16,-4-1 3 16,1 4 1-16,-4-1-10 15,0 17 1-15,-4 2 6 16,-3 7 1-16,-4 15-3 15,4 3 1-15,4 10-2 16,-1 0 1-16,1 3-2 16,-1-6 1-16,0-7-2 15,4-12 1-15,0-3-2 16,4-13 1-16,3-3-4 16,0-12 1-16,0 2-4 15,3-11 0-15,-3-4-5 0,0-4 0 16</inkml:trace>
  <inkml:trace contextRef="#ctx0" brushRef="#br0" timeOffset="19818.033">29404 4324 25 0,'4'9'12'0,"13"23"-4"0,-10-23 17 16,0-3-21-16,4 7 0 15,-4-4 3-15,7-6 0 0,-7 1-8 16,4 5 0-16,3-6 6 15,7 3 1-15,7 4-3 16,4-7 0-16,3 0-2 16,4-3 1-16,-4 0-4 15,-3-3 1-15,-7 0-4 16,-4-7 0-16,-7 10-7 16,-3 0 1-16,-4 0-3 15,-7 0 1-15</inkml:trace>
  <inkml:trace contextRef="#ctx0" brushRef="#br0" timeOffset="19969.907">29782 4578 28 0,'3'38'14'0,"8"-38"-19"16,-8 0 25-16,4 3-21 0,0-3 0 15,-3 3-9-15,-1-9 1 16,-3-1 7-16,-3-2 0 15</inkml:trace>
  <inkml:trace contextRef="#ctx0" brushRef="#br0" timeOffset="20163.06">29767 4249 34 0,'15'9'17'0,"6"13"-20"0,-14-16 34 0,0 1-30 15,3 2 1-15,1 0 0 16,0 4 1-16,3-4-5 16,0 4 0-16,3-4-2 15,1 1 1-15,0-7-8 16,-4 3 0-16</inkml:trace>
  <inkml:trace contextRef="#ctx0" brushRef="#br0" timeOffset="20432.991">30141 4409 26 0,'22'18'13'0,"-8"-15"-7"15,-14-3 16-15,0 7-22 16,-4-7 1-16,-6 3 2 16,-8 3 1-16,0-3-5 15,1 4 1-15,-1 5 2 16,0 1 1-16,1 2-1 0,-1 4 1 15,4 0-2-15,3 0 0 16,8-4 0-16,3 4 0 16,3 0-1-16,4-3 1 15,4-1-1-15,7-2 1 16,3-10-4-16,0 3 0 16,0-6-8-16,-3-6 0 15</inkml:trace>
  <inkml:trace contextRef="#ctx0" brushRef="#br0" timeOffset="20824.24">30593 4506 32 0,'10'15'16'0,"-13"-2"-16"16,3-13 22-16,-4 0-22 15,-3 0 0 1,-21 0 3 0,0 0 1-16,0 3-4 15,-1 3 1-15,1 4 1 16,7-4 0-16,3 0 0 16,8 1 1-16,6 2-2 15,8 10 0-15,6 0 1 0,8 3 0 16,7 6 0-16,7-6 0 15,-4 0 0-15,4 6 0 16,-4 0-1-16,-4-9 1 16,-6 0-2-16,-11 3 1 15,-10-10 0-15,-4 4 0 16,-11 0-1-16,-14-4 1 16,-14-2-5-16,-10-4 0 15,-8-16-9-15,-6 4 0 16</inkml:trace>
  <inkml:trace contextRef="#ctx1" brushRef="#br0">2106 2681 0,'0'0'16,"0"0"-16,7 9 15,-7 1 1,0-4-1,0 3 1,0-3 0,0-6-1,0 10 1,0-10 0,0 3-1,0-3 1</inkml:trace>
  <inkml:trace contextRef="#ctx0" brushRef="#br0" timeOffset="23676.885">5249 5635 25 0,'0'0'12'0,"11"-13"0"16,0 10 12-16,-1-3-20 15,4-1 0-15,4 1 2 16,3 3 1-16,4-3-8 16,6 3 1-16,-2 3 6 15,2 0 1-15,8 0-1 16,-3 3 0-16,9 0 0 15,5 0 0-15,-1 0-1 16,4 0 0-16,14 0 0 16,-7 1 0-16,11-1-1 0,6 0 1 15,-6 0-2-15,-4 0 1 16,7-3-1-16,4 3 1 16,-11 4-2-16,3-4 1 15,1 0-1-15,-1 0 1 16,4 0-1-16,-3-3 1 15,6 0-1-15,5 0 1 16,2 0-1-16,-6-3 1 16,7-3-1-16,-4-4 1 15,14-2-1-15,-3-4 0 0,13 7-1 16,5-4 1-16,-1 7-1 16,11-4 0-16,4 4-1 15,3 0 0-15,-7 6 0 16,7 3 1-16,0 3-2 15,0-3 1-15,-7 4-1 16,-29-4 1-16,15 3-2 16,-4-3 0-16,-13-3-4 15,-15-3 0-15,-14 0-7 16,-11 0 1 0</inkml:trace>
  <inkml:trace contextRef="#ctx0" brushRef="#br0" timeOffset="25192.651">20172 5158 28 0,'49'3'14'0,"29"13"-5"16,-57-22 14-16,14 2-20 15,11 4 1-15,11 4 2 16,-1-4 0-16,15 6-6 15,6-6 0-15,15 0 5 16,10 0 1-16,11-6-2 16,4 12 0-16,17 3-1 15,3-15 1-15,18 12-3 16,11 0 1-16,4-2-1 0,17-4 1 16,7 6 0-16,7-3 0 15,10 0-1-15,4 3 0 16,15 7 0-16,3 0 1 15,14 2 0-15,0 1 0 16,14 6-1-16,0-10 1 16,14 13-1-16,-4 1 1 15,12 2 0-15,-5 0 0 16,15 3-1-16,-7-2 1 16,3 5 0-16,-3-3 0 0,-4 4 0 15,-7-4 1-15,-10-2-1 16,-11-11 0-16,-7 7-1 15,0-3 1-15,-21 0-1 16,-8-3 0-16,-13 3-1 16,-18-9 0-16,-11-1-2 15,-13 1 1-15,-15-7-4 16,-21 0 1-16,-21-3-6 16,-15 4 0-16,-17-4-11 15,-35 0 1-15</inkml:trace>
  <inkml:trace contextRef="#ctx0" brushRef="#br0" timeOffset="32488.684">1965 6390 31 0,'0'-12'15'0,"11"9"-5"15,-11 3 16-15,0 0-24 16,0 0 1-16,0 0 2 16,0 0 1-1,-11 9-6 1,4 1 0-16,-7 5 4 0,3-2 0 16,-6 2-2-16,-5 7 1 15,-6 7-2-15,0 2 0 16,3 10-2-16,-3 3 1 15,7 3 0-15,-4 3 0 16,11 9-1-16,4 1 1 16,-1 3 0-16,4-4 0 15,14-5 0-15,4-11 1 16,10-5 0-16,7-10 1 16,7-6 0-16,0-3 0 15,-3-25 0-15,7-7 0 16,0-9 0-16,-7 0 0 15,-4-3-1-15,-7 0 0 0,-3 3-1 16,-4 0 1-16,-7 3-2 16,-7 4 1-16,-11-1-1 15,1 10 1-15,-1 3-1 16,-3 3 0-16,0 6-1 16,3 0 1-16,-6 1-2 15,6-4 0-15,0 0-3 16,4 0 1-16,4 0-6 15,-4-3 1-15,7 0-4 16,-4-6 0-16</inkml:trace>
  <inkml:trace contextRef="#ctx0" brushRef="#br0" timeOffset="32789.786">2233 6898 47 0,'0'22'23'0,"-7"3"-25"0,7-18 44 16,0-1-42-16,0 3 1 15,0 4 0-15,0-1 0 0,0-2-2 16,7-1 0-16,-7-2-3 16,4-7 0-16,3-4-6 15,-7 4 0-15,0 0-4 16,0-6 1-16</inkml:trace>
  <inkml:trace contextRef="#ctx0" brushRef="#br0" timeOffset="33030.646">2166 6785 34 0,'18'4'17'0,"-18"-4"-16"0,10 0 28 15,-3 0-29-15,-3 3 0 16,3-3 0-16,-4 3 0 16,5 0-5-16,2 0 1 15,-6-3-6-15,3 0 1 16</inkml:trace>
  <inkml:trace contextRef="#ctx0" brushRef="#br0" timeOffset="33333.209">2381 6858 30 0,'21'22'15'0,"-10"3"-10"16,-11-16 23-16,4 0-26 16,3 1 1-16,-7-1 1 15,0 1 1-15,7-1-5 16,-4 0 0-16,-3 1 4 15,0-4 0-15,7 0-1 16,-7 1 0-16,0-4-1 16,0-3 1-16,0 0-3 15,4-6 1-15,3-1-1 16,3-2 1-16,-6-4-3 16,7 1 0-16,-4 2-4 15,0-2 0-15,-4-1-8 16,4 4 0-16</inkml:trace>
  <inkml:trace contextRef="#ctx0" brushRef="#br0" timeOffset="33705.208">2572 6964 39 0,'21'0'19'0,"-3"0"-15"0,-8-6 28 16,1 0-31-16,-1-7 0 0,8 1-1 15,-7-4 1-15,-8 0-1 16,4 4 0-16,4 2 0 16,-11-2 1-16,-7 2-1 15,3-2 0-15,-6 6-1 16,2 2 1-16,5 1-1 15,-4 6 0-15,-4 4-1 16,4 8 1-16,4 4-1 16,3-3 1-16,0 3 0 15,3-1 1 1,15 4-2 0,0-6 0-16,3-3-3 15,0-7 0-15,0-3-6 16,-3-3 0-16</inkml:trace>
  <inkml:trace contextRef="#ctx0" brushRef="#br0" timeOffset="34051.449">2882 6933 31 0,'7'-3'15'0,"4"18"-9"0,-8-11 23 16,4 2-28-16,-7 0 1 15,11 0-1-15,-11 1 0 16,4-1-2-16,3 0 1 15,-7-3 0-15,0-3 1 16,0 0-2-16,7-9 1 0,-7 3 0 16,3-7 1-16,4 1-1 15,4-1 1-15,-1 0 0 16,1 1 1-16,0 3 1 16,6 2 1-16,-6 10 0 15,3 4 1-15,11 2-1 16,-4 4 1-16,0 2-1 15,7 4 0-15,4 0-2 16,-4 3 0-16,0-3-2 16,-6-4 1-16,2-2-3 15,1-7 0-15,-11-6-5 16,4-3 0-16,-1 0-9 16,-6-7 0-16</inkml:trace>
  <inkml:trace contextRef="#ctx0" brushRef="#br0" timeOffset="36377.969">4484 7077 29 0,'3'10'14'0,"8"-7"-4"16,-11-3 15-16,0 0-23 0,7-7 1 0,-7-2 2 15,0 0 0-15,0-7-5 16,0-6 0-16,-7-6 4 15,3-10 1-15,-6 0-1 16,10-9 0-16,-11-6-2 16,11-13 1-16,-7 0-1 15,4 1 0-15,3 2-1 16,-7-3 0-16,7 13-1 16,7 3 1-16,-7 2-1 15,10 8 0-15,1 2-1 16,-1 4 0-16,5 8-4 15,2 8 1-15,4 8-6 16,4 7 1-16,-11 6-6 16,-3 10 0-16</inkml:trace>
  <inkml:trace contextRef="#ctx0" brushRef="#br0" timeOffset="36648.798">4385 6795 46 0,'0'12'23'0,"4"-5"-16"0,-4-7 41 0,14 0-46 16,-14 0 0-16,10 0 0 15,1 0 0-15,10 0-3 16,-3 3 0-16,6-3 0 15,5 0 1-15,-1 0-6 16,0 0 0-16,-3 0-10 16,-4 0 1-16,-7 0-2 15,0 0 1-15</inkml:trace>
  <inkml:trace contextRef="#ctx0" brushRef="#br0" timeOffset="36858.269">4805 6930 42 0,'0'9'21'0,"-4"7"-24"0,4-16 41 16,0 3-38-16,0 3 0 15,0-3-1-15,0 0 1 16,4 1-4-16,3-4 0 15,3-4-8-15,-6-5 0 16</inkml:trace>
  <inkml:trace contextRef="#ctx0" brushRef="#br0" timeOffset="37084.131">4773 6764 40 0,'0'6'20'0,"4"3"-12"0,-4-6 31 0,0 0-37 16,0 1 1-16,7-1 0 16,-7 0 0-16,0 3-5 15,0 0 1-15,3-2 0 16,4-1 1-16,4 0-7 16,-1-3 0-16,1-3-8 15,0 0 1-15,-4-4-1 16,0-2 1-16</inkml:trace>
  <inkml:trace contextRef="#ctx0" brushRef="#br0" timeOffset="37505.505">5031 7008 45 0,'0'22'22'0,"-7"-13"-27"15,7-9 49-15,0 0-43 0,-4 0 1 0,1 0 2 16,-1 0 0-16,0-3-4 15,1-3 0-15,3-3 2 16,0-4 1-16,0 4-1 16,0-4 0-16,0 1-1 15,0-7 0-15,0 0-1 16,0 0 0-16,0 0 0 16,7 7 0-16,0-1 0 15,4 4 1-15,3-4-1 16,3 1 0-16,5 2-3 15,-1 4 0-15,0 0-6 16,-3 0 1-16,-1-1-9 16,-13 1 1-16</inkml:trace>
  <inkml:trace contextRef="#ctx0" brushRef="#br0" timeOffset="37924.634">5309 6826 45 0,'11'7'22'0,"-8"-14"-20"0,-3 7 35 16,-3-3-35-16,-4 3 0 15,3 0 0-15,-6 0 1 0,3 0-4 16,0-3 0-16,-4 3 2 16,0 3 1-16,1 3-3 15,-1-2 0-15,4 2-1 16,4 3 1-16,-4-3-1 16,7 4 0-16,7-1 0 15,-4 4 0-15,4-1 1 16,4 1 0-16,7-4 1 15,-8 1 0-15,4 2 0 16,0 1 1-16,-3 2-2 16,-8 1 1-16,-3 0-1 15,-10 0 0-15,-1 2-4 16,1 1 1-16,-1-3-8 16,-7-4 0-16</inkml:trace>
  <inkml:trace contextRef="#ctx0" brushRef="#br0" timeOffset="38225.929">5659 6099 40 0,'10'-13'20'0,"-10"10"-18"0,0 6 31 15,0 10-31-15,-10 6 0 0,-1 12 1 16,-3 3 0-16,3 20-4 16,1 18 1-16,-1 3 1 15,8 0 1-15,-8 4-2 16,11-10 1-16,-7-16-4 16,3-6 1-16,1-9-3 15,-1-16 0-15,4-7-7 16,-10-8 0-16,-1-7-1 15,1-13 0-15</inkml:trace>
  <inkml:trace contextRef="#ctx0" brushRef="#br0" timeOffset="38434.484">5313 6704 46 0,'21'16'23'0,"-3"-7"-17"0,-8-9 48 15,18 0-52-15,4-6 1 16,7-4-1-16,14-2 1 16,10-1-5-16,-3-2 1 15,-3-4-1-15,-4 3 1 16,-7 4-6-16,-11-4 0 16,-3 6-11-16,-15 4 1 15</inkml:trace>
  <inkml:trace contextRef="#ctx0" brushRef="#br0" timeOffset="39696.722">7140 6431 43 0,'-3'0'21'0,"10"3"-14"0,-4-3 28 16,-3 7-33-16,0 2 0 15,0 7 1-15,-3 9 1 16,-1 6-6-16,-3 4 1 16,0 5 3-16,4 7 0 0,3 7-2 15,-7-1 0-15,3 0-5 16,4-3 0-16,0-6-8 16,0-9 0-16,0-10-2 15,4-9 0-15</inkml:trace>
  <inkml:trace contextRef="#ctx0" brushRef="#br0" timeOffset="40070.45">7479 6691 45 0,'21'-6'22'0,"0"-6"-23"16,-17 8 44-16,-1-5-42 0,-3-7 0 15,0 1 1-15,-7-4 1 16,-3 9-4-16,-1 1 1 16,-3 0 1-16,0 6 1 15,-4 6-2-15,1 9 0 16,-1 1-2-16,4 9 1 16,-4 6-3-16,4 3 1 15,3-6-1-15,8 4 0 16,3 2 1-16,7-3 1 15,4-3 1-15,3-12 0 16,7-1 3-16,-11-12 1 16,5-9-1-16,-1 0 1 15,-4-10-1-15,-6-3 0 0,3-3-6 16,-7 3 1-16,0 0-10 16,0 0 1-16,0 3-2 15,-7 3 1-15</inkml:trace>
  <inkml:trace contextRef="#ctx0" brushRef="#br0" timeOffset="40476.734">7874 6713 53 0,'25'-9'26'0,"-4"-13"-35"0,-21 13 57 16,0 2-47-16,0 1 0 15,-11-3 1-15,-3 2 0 16,0-2-3-16,-4 6 1 16,-3 3 1-16,-3 6 0 15,6-6-2-15,-7 6 1 16,4 7-2-16,0 9 0 15,3 3-2-15,8 0 0 16,3 3 0-16,3 0 1 16,11 1 0-16,4-4 1 15,3-3 2-15,11-13 0 16,-4-6 2-16,7-9 1 0,-10-3-1 16,-1-7 0-16,-3-6-1 15,-3-3 1-15,-8 0-7 16,-3-3 1-16,-3 6-10 15,-8 0 0-15</inkml:trace>
  <inkml:trace contextRef="#ctx0" brushRef="#br0" timeOffset="43013.993">9236 6334 35 0,'7'-9'17'0,"-4"9"-6"16,-3 0 20-16,0 0-27 15,0 3 0-15,4 3 2 16,-4 6 1-16,0 1-9 0,-4 12 0 16,4 6 5-16,-3 13 1 15,-1 3-3-15,-3 10 1 16,4 2-3-16,-1 1 1 15,1 0-6-15,-4-10 1 16,3-9-6-16,1-7 0 16,-1-12-4-16,4-13 0 15</inkml:trace>
  <inkml:trace contextRef="#ctx0" brushRef="#br0" timeOffset="43284.935">9112 6773 35 0,'-3'9'17'0,"6"-9"-8"16,-3 0 29-16,0-6-32 16,4 0 0-16,-1 0 3 15,4-4 1-15,11 1-12 16,-4-4 0-16,14 1 7 15,8-1 1-15,-1 1-6 16,4-4 1-16,-4 6-6 16,0 4 0-16,-3-6-7 15,-4-1 1-15,-10 7-7 16,-4 6 0-16</inkml:trace>
  <inkml:trace contextRef="#ctx0" brushRef="#br0" timeOffset="43734.195">9511 6829 40 0,'10'10'20'0,"12"-20"-17"0,-19 10 32 15,8 0-32-15,3-3 1 16,0 3 1-16,4-3 1 0,-4-6-8 15,0-1 1-15,0-2 4 16,0-4 0-16,-3 0-2 16,-4 1 0-16,-4-1-1 15,-3 0 0-15,0 4 0 16,-3-1 0-16,-1 4-1 16,4 3 0-16,-3 6 0 15,-1 3 0-15,1 3 0 16,-1 7 1-16,1-1-1 15,-1 4 1-15,-7 3 0 16,8-4 0-16,-1 1 0 16,1 3 1-16,3 0-1 15,0 6 0-15,3 0 0 16,1-3 1-16,3-3-1 16,0-7 0-16,11-3-1 15,-1-5 0-15,8-4-2 0,0-4 0 16,-4-5-6-16,-4 3 0 15,-2-4-6-15,-1 1 1 16</inkml:trace>
  <inkml:trace contextRef="#ctx0" brushRef="#br0" timeOffset="44033.933">9945 7018 44 0,'7'-7'22'0,"-7"-2"-21"0,0-1 39 0,0-2-39 16,0-7 1-16,-4-3 1 16,1 3 1-16,-1-3-4 15,1 0 1-15,3 0 2 16,3 1 1-16,1 5-1 15,3 0 0-15,3 7-2 16,5-1 0-16,2 7-4 16,-3 0 0-16,4 0-6 15,-4 0 1-15,4 3-9 16,-8 0 0-16</inkml:trace>
  <inkml:trace contextRef="#ctx0" brushRef="#br0" timeOffset="44635.869">10185 6867 51 0,'7'38'25'0,"-4"-13"-23"0,-3-19 41 16,4 0-43-16,-4-3 0 16,0 1 2-16,0-4 0 15,0 0-2-15,3-7 0 16,1-2 1-16,-1-4 0 0,-3 1 0 15,4 2 0-15,-1-2-1 16,-3-1 0-16,4 4 0 16,0-1 1-16,6-2-1 15,-3 6 0-15,4 3 0 16,-1-1 1-16,1 1-1 16,-1 3 1-16,-2 10-1 15,-1 2 0-15,-4 1 0 16,4 2 0-16,-3 4-1 15,-1-6 1-15,1-1-1 16,-4-2 1-16,0-1-1 16,3-6 0-16,4 0-1 15,0-3 1-15,4-9 0 16,0-4 0-16,3 1 0 16,3-1 1-16,-3-2 0 15,1-1 0-15,-5 3 0 0,1-2 0 16,-1 2-1-16,1 4 1 15,-1 3 0-15,1-1 0 16,0 4 0-16,-1 3 0 16,-3 6 0-16,4-2 0 15,-4-4 0-15,3 3 0 16,-2 3 0-16,-1 3 0 16,0 4 0-16,3 6 1 15,1-7-2-15,-1 4 1 16,1-3-3-16,3-4 0 15,0 0-3-15,4-2 1 16,-1-4-5-16,5-6 1 0,-5-4-6 16,4-2 0-16</inkml:trace>
  <inkml:trace contextRef="#ctx0" brushRef="#br0" timeOffset="44948.583">11000 6720 25 0,'31'-35'12'0,"-13"10"-4"15,-11 25 16-15,0 0-18 16,0-6 1-16,0 3 4 15,0 3 0-15,-7 3-14 16,0 3 1-16,-3 3 8 16,-4 4 0-16,-4 0-3 15,1-1 1-15,-8 1-3 16,4-4 0-16,-7 4-1 16,3-1 0-16,4-2 0 15,3-1 0-15,4 0 0 16,4 1 1-16,3 2-1 15,7 1 1-15,0 3-1 0,7 2 1 16,-3 4 0-16,-4-3 0 16,0 3-1-16,-7-3 0 15,-7 0-2-15,-4-1 1 16,-3-2-7-16,-7-3 1 16,-4-7-9-16,-7-3 1 31</inkml:trace>
  <inkml:trace contextRef="#ctx0" brushRef="#br0" timeOffset="45460.367">11998 6729 44 0,'25'6'22'0,"-8"10"-12"0,-17-16 33 15,0 0-43-15,0 0 1 16,-3 0-1-16,-8-3 0 16,-3-3 0-16,-4 2 0 15,-3-2 0-15,4 3 0 16,3 3 0-16,-1 6 0 15,-2 1-1-15,3 5 1 16,0 1-4-16,3 2 1 0,4 7-2 16,3 3 0-16,4 0-2 15,0-3 1-15,7-3-1 16,4-6 0-16,7-7 3 16,6-9 0-16,-2-6 0 15,-5-7 0-15,1 0-4 16,-4-3 0-16</inkml:trace>
  <inkml:trace contextRef="#ctx0" brushRef="#br0" timeOffset="45776.515">12188 6864 31 0,'22'22'15'0,"-8"9"-9"16,-11-28 25-16,1 0-31 15,-4-3 0-15,3-6 1 16,-3-6 0-16,0-7 0 16,-3-13 0-16,-4-15 3 0,0 0 1 15,-4-18-1-15,-3-11 1 16,0-2-1-16,0-4 0 16,3 4-1-16,4 15 0 15,7 7-2-15,0 2 0 16,7 7-1-16,4 16 1 15,3 9-1-15,0 10 0 16,0 12-5-16,0-7 1 0,0 10-7 16,0 7 1-16,-6 9-6 15,-8 0 1-15</inkml:trace>
  <inkml:trace contextRef="#ctx0" brushRef="#br0" timeOffset="45972.038">12023 6597 45 0,'3'35'22'0,"8"-13"-18"15,-1-25 41-15,4 0-44 16,4-4 0-16,7 10 0 16,7 1 0-16,3-8-5 15,0 4 0-15,0-3-8 16,-3 3 0-16,-14 3-3 15,-4-6 1-15</inkml:trace>
  <inkml:trace contextRef="#ctx0" brushRef="#br0" timeOffset="46556.129">13275 6726 39 0,'0'6'19'0,"-3"10"-20"16,3-10 35-16,-4 4-34 15,-3-1 0-15,0 0 0 16,-4 1 0-16,-3-4 0 16,4 3 0-16,-5 7 0 15,1 0 0-15,0-1 0 16,4 7 0-16,-1 0-1 15,8-9 0-15,6-1 0 16,1-2 0-16,6-1-1 16,4-6 1-16,4-3 0 0,0-6 1 15,3-6 0-15,0-7 1 16,-3 3-1-16,-4 4 1 16,0-4 0-16,0 3 0 15,-4-2-1-15,1 5 1 16,0 7 1-16,-1 3 0 15,1 0 1-15,-1 13 1 16,1 5-2-16,0 4 1 16,-1 4 0-16,4-8 0 15,0 4-5-15,0-6 1 16,1-4-8-16,2-2 1 0,-3-4-6 16,4-6 0-16</inkml:trace>
  <inkml:trace contextRef="#ctx0" brushRef="#br0" timeOffset="47849.789">14651 6660 48 0,'-7'3'24'0,"-7"-6"-25"0,10-3 43 16,-3 3-41-1,-3 6 0-15,-8 3 0 0,0 0 1 16,-3 4-3-16,0 2 1 15,0 4 1-15,0 3 0 16,3 0-2-16,7-4 1 16,1-2-1-16,6-4 1 15,4 1-1-15,7-4 0 0,7 0 0 16,8 0 1-16,-1 4 0 16,0-1 0-16,-3 7 0 15,-4 3 1-15,-4-4-1 16,-6 4 1-16,-4 0-1 15,-4 0 0-15,-3-3-1 16,-3-4 1-16,-1 1-1 16,-3-4 0-16,3 0 0 15,4-5 0-15,0-4 1 16,4 0 0-16,6-7 0 16,4 1 1-16,4 3-1 15,7-3 1-15,-1-1 1 16,8-2 0-16,10-4 0 15,4 4 1-15,0 0-1 16,0-7 0-16,-4 3 0 16,-3-2 1-16,-4 2-2 15,-4 7 0-15,-2-4-1 16,-5-2 1-16,-3 3-1 0,-3-1 0 16,0 4 0-16,-11 6 0 15,-4 0 0-15,-7 0 0 16,1 0-1-16,-1 0 0 15,1 3 0-15,-1 3 0 16,-3 7 0-16,7 2 1 16,0 1-2-16,7 3 1 15,0 3 0-15,7 0 1 16,0-3-1-16,4-1 1 16,-1 1-2-16,4-3 1 0,0-7-3 15,8 1 1-15,-5-7-4 16,1-6 1-16,-1-3-4 15,1-7 1-15,0 4 0 16,-1-4 0-16,1-3 2 16,0 4 0-16,-1-1 5 15,1 1 1-15,-4 2 5 16,-3 1 0-16,-1 3 3 16,1-1 0-16,-1 4 1 15,1 0 1-15,-4-3-1 16,0 0 0-16,-7 6-2 15,0-7 1-15,0 7-2 16,-3-6 0-16,-8 6-3 16,0 3 0-16,-3 0-1 15,-3 7 1-15,-1-1-2 16,0 1 1-16,4 2-1 16,0 1 1-16,4 2-1 0,6-2 1 15,4-1-1-15,4-2 0 16,6-4 0-16,4-3 1 15,4-3-2-15,0-6 1 16,-1 3-1-16,4-7 1 16,1 4 0-16,-5 0 0 15,-3 0-1-15,-3-1 1 16,-4 4 0-16,0 0 0 0,0 3-1 16,0 0 1-16,-7 3 0 15,0 7 0-15,0 2 0 16,-3 4 0-16,-1-1-1 15,-3 7 1-15,-4 10 0 16,4-1 0-16,0-3 0 16,0 1 1-16,4 2-1 15,-1-6 0-15,4 0 0 16,0-6 1-16,4-3-2 16,3-7 1-16,3-3-3 15,4-6 1-15,4-3-6 16,0-3 0-16,-1-4-9 15,-3 4 1-15</inkml:trace>
  <inkml:trace contextRef="#ctx0" brushRef="#br0" timeOffset="48118.631">15434 6889 40 0,'7'9'20'0,"-7"32"-16"0,0-31 27 15,0-1-29-15,0 7 1 32,4 2 3-32,-1-2 0 15,4-6-7-15,0 2 0 16,4-6 4-16,3-9 1 16,4 0-2-16,3-6 0 0,0-1-2 15,0-2 1 1,0-4-5-16,0 3 1 0,-3 4-6 15,-4-7 1-15,0 4-8 16,-3-1 1-16</inkml:trace>
  <inkml:trace contextRef="#ctx0" brushRef="#br0" timeOffset="48809.879">15727 6964 39 0,'3'-3'19'0,"22"16"-16"15,-18-17 31-15,4-2-34 16,-1 0 1-16,4-7 1 16,1 4 1-16,-5-4-3 15,1-2 0-15,-8-1 2 16,1 4 0-16,-8-4-1 16,-3 0 0-16,-3-3-1 0,-1 7 1 15,-3 6-1-15,3 6 1 16,1 3-1-16,3 6 0 15,0 7 0-15,0 6 1 16,-1 3 0-16,5 3 0 16,6 3-1-16,1 7 0 15,3-10 0-15,4-3 1 16,-1-6-2-16,1-3 0 16,-1-10-3-16,1-6 1 15,0-6-3-15,-1-4 1 0,1-5-4 16,-1-1 0-16,1-3-1 15,3 0 1-15,0 1 2 16,0-1 1-16,-3 3 3 16,6 10 1-1,-6 3 6-15,0 6 0 0,-4 6 3 16,0 4 0-16,0 6 0 16,0-4 0-16,0-2-2 15,-4 3 1-15,1-4-4 16,-1-3 0-16,-3-5-1 15,0-4 1-15,0 0-1 16,4-10 0-16,0-2-1 16,-1-4 1-16,1 0-1 15,-1-3 1-15,4 1-1 16,0-1 0-16,0 0 1 0,4 3 1 16,-1 7-1-16,5 3 1 15,-1 6-1 1,-4 3 0-16,4 6 0 0,0 4 1 15,1 2-2-15,-5 4 0 16,1 0 0-16,3 3 0 16,-4-3-3-16,1-3 0 15,0-4-4-15,-1-3 1 16,-3-2-7-16,0-4 0 16,-7-3 0-16,0 0 0 15</inkml:trace>
  <inkml:trace contextRef="#ctx0" brushRef="#br0" timeOffset="49366.123">16432 6801 41 0,'11'10'20'0,"-15"-10"-31"15,1 0 44-15,-1-4-32 16,-10 1 1-16,4 3 0 15,-4 0 1-15,-1 3-3 16,-2 1 0-16,3 8 2 16,0 1 1-16,3 9-2 15,0 0 0-15,1 0 0 16,3 3 1-16,3 0-1 16,4 0 0-16,0 0-1 15,7-3 0-15,4-7 1 0,3 1 0 16,4-6-1-16,-1-4 0 15,4-6 0-15,4 0 0 16,3-6-1-16,-6-4 1 16,-5-2-1-16,1-4 1 15,-4 0-1-15,0-6 0 16,0-3 0-16,0-3 0 16,-3 6 0-16,-1 0 1 15,-6 0-1-15,0 6 1 16,-4 1 0-16,-4 5 0 15,0 4 0-15,-3 6 0 16,0 0 0-16,0 6 0 0,0 4 0 16,0 9 0-16,-3 3 0 15,6 0 0-15,4 3-1 16,4 3 1-16,-1 0 0 16,4-3 0-16,0 3 0 15,4-3 1-15,-1-6-3 16,5 3 0-16,2-9-4 15,4-1 0-15,4-5-6 16,-4-7 1-16</inkml:trace>
  <inkml:trace contextRef="#ctx0" brushRef="#br0" timeOffset="49592.279">16895 7071 39 0,'-4'31'19'0,"-10"4"-18"0,10-16 33 15,1-10-33-15,-4 7 0 16,0 6-1-16,-7 6 1 16,-4 3-3-16,-7 0 1 15,-3 1-9-15,-4-1 0 16,1-12-2-16,6-6 0 15</inkml:trace>
  <inkml:trace contextRef="#ctx0" brushRef="#br0" timeOffset="50864.969">3369 8363 34 0,'11'59'17'0,"-11"39"-10"16,0-70 17-16,-7 6-21 15,3 7 0-15,4 3 1 16,-7-10 0-16,3-12-6 16,4-3 1-16,0-9 3 15,0-10 0-15,0-7-3 16,0-8 1-16,0-7-2 0,4-6 1 15,3-7-1-15,-7-6 0 16,4-6-1-16,3 0 0 16,0-6-1-16,3 0 0 15,-10 6-1-15,4 3 0 16,3 6 0-16,-7 7 1 16,0 2 2-16,0 7 1 15,0 1 3-15,3 5 1 16,4 0 2-16,4 4 0 15,-7 5 1-15,10-2 1 16,-4 3-2-16,4-1 1 16,4 4 0-16,0 6 1 0,-4 4-1 15,3-1 1-15,-6 3-1 16,0 4 0-16,-4 6-2 16,-7 6 1-16,0 3-5 15,-11 0 0-15,-7 4-5 16,1-4 1-16,3-3-8 15,-4-3 1-15,-3-6-7 16,10-7 1-16</inkml:trace>
  <inkml:trace contextRef="#ctx0" brushRef="#br0" timeOffset="51240.43">3725 8281 38 0,'11'25'19'0,"0"0"-14"0,-8-25 28 15,-3 0-30-15,0 0 0 16,0-6 1-16,0-6 1 15,0-4-6-15,7-3 0 16,-7-3 4-16,0 3 1 0,4-3-2 16,6 0 0-16,4 4-1 15,0 2 1-15,4 3-1 16,3 4 0-16,0 0 0 16,8 2 0-16,-1 4-2 15,-7 3 1-15,7 3-5 16,-7 0 0-16,1 1-10 15,-5-1 0-15,-3-3-1 16,-3 3 1-16</inkml:trace>
  <inkml:trace contextRef="#ctx0" brushRef="#br0" timeOffset="51602.823">4138 8259 44 0,'18'38'22'0,"-1"-16"-18"0,-6-19 44 16,0 0-46-16,-1-3 1 16,1 0 2-16,6-6 0 15,-6-4-6-15,3-5 1 16,4-1 2-16,-11-3 1 16,3 0-2-16,-6-6 0 15,-4 3-2-15,-4 1 1 16,-3 5-2-16,-3-3 0 15,-1 10-1-15,1 2 1 16,-1 10 0-16,-7 7 0 16,8 6-1-16,-1 9 1 15,11 3 1-15,0 0 0 16,4 0 0-16,6 1 1 0,4-1 0 16,8 0 0-16,-1-9-3 15,7-4 0-15,-7-8-5 16,-3-4 0-16,3-3-7 15,0-6 1-15</inkml:trace>
  <inkml:trace contextRef="#ctx0" brushRef="#br0" timeOffset="51917.42">4724 8118 35 0,'7'6'17'0,"-14"-9"-13"16,7 3 26-16,0 0-28 15,-11 0 0-15,1 7 1 0,-1 2 0 16,-7 7-4-16,8 3 1 16,-8 6 2-16,8 0 1 15,-1 3-2-15,4 3 1 16,7 1-1-16,3-1 0 15,8-6-1-15,0-3 0 16,3-9-2-16,3-4 1 16,-6-9-3-16,10-3 1 15,0-7-7-15,4-5 0 0,-4-1-3 16,7-9 0 0</inkml:trace>
  <inkml:trace contextRef="#ctx0" brushRef="#br0" timeOffset="56450.37">4607 7805 22 0,'11'-19'11'0,"14"-6"0"16,-22 25 12-16,8 0-20 16,-1 0 1-16,1 0 2 15,3 0 1-15,-3 0-8 16,-1 6 1-16,1 10 6 0,-4 9 0 15,3 0-2-15,1 16 0 16,0 12-1-16,-8 6 1 16,4 14-2-16,4-11 0 15,-8-2-2-15,1-4 1 16,-1-9-4-16,4-3 1 16,-3-9-5-16,3-10 0 15,-7-13-8-15,0-8 1 16</inkml:trace>
  <inkml:trace contextRef="#ctx0" brushRef="#br0" timeOffset="56780.977">4942 8112 42 0,'0'12'21'0,"11"17"-20"15,-11-20 34-15,4 4-34 16,-1 5 1-16,1 4 0 15,3-3 0-15,-4 0-3 0,4-3 0 16,-3-4-4-16,3-2 0 16,-7-4-7-16,0-6 0 15,0-16-1-15,0-6 0 16</inkml:trace>
  <inkml:trace contextRef="#ctx0" brushRef="#br0" timeOffset="57260.905">4985 7918 29 0,'10'18'14'0,"4"-11"-7"0,-14-7 27 16,8 0-33-16,-1 0 1 0,0 0-1 16,3 0 1-16,1 0-3 15,-1 0 0-15,8 3-1 16,3 0 1-16,0 0-5 15,8 0 0-15,-8 0-4 16,-4-3 1-16,5 0-1 16,-12 0 1-16,8 0 6 15,3 0 0-15,-7 3 6 16,0 1 1-16,0-4 4 16,-3 3 0-16,-1 0 2 15,-3-3 0-15,-3 0-4 16,-4 6 1-16,0 0-3 15,-4 4 0-15,-6 2-2 16,-1 1 0-16,1 3-1 16,-1 2 1-16,4-2-2 0,-3 0 1 31,2 28 0-31,8-7 1 16,8-5-1-16,-8-4 1 15,10-6-2-15,-3-3 0 16,7-7-2-16,4-6 1 15,3-12-3-15,0-10 0 16,11-9-4-16,3-3 1 16,-3-13-6-16,0-6 1 15</inkml:trace>
  <inkml:trace contextRef="#ctx0" brushRef="#br0" timeOffset="57503.764">5757 7607 19 0,'0'-34'9'0,"0"27"4"0,0 7 7 0,0 0-15 15,-7 7 0-15,4 8 2 16,-4 7 1-16,-4 6-9 16,-7-2 0-16,1 8 7 15,-4 16 0-15,0-3-2 16,-1 16 1-16,5 3-2 16,3 9 0-16,3-3-3 15,4-12 1-15,3-10-4 16,4-12 0-16,4-13-2 15,3-10 0-15,4-12-4 16,-11-15 1-16,0-4-6 16,0-6 1-16</inkml:trace>
  <inkml:trace contextRef="#ctx0" brushRef="#br0" timeOffset="57698.23">5465 7955 45 0,'-4'16'22'0,"11"-1"-19"0,-3-8 41 16,3 2-42-16,3-3 1 16,1-2 2-16,3-1 0 15,11-6-7-15,6-7 1 0,8-6 2 16,4 7 1-16,-5-7-7 16,1-2 1-16,-7-1-13 15,-4 3 1-15</inkml:trace>
  <inkml:trace contextRef="#ctx0" brushRef="#br0" timeOffset="58611.749">7193 7667 46 0,'7'34'23'0,"-7"16"-18"15,0-40 32-15,-3 12-35 16,-1 12 1-16,-6 1-1 16,3 5 0-16,3 7-4 15,-10 0 1-15,7-3-2 16,3 3 1-16,4-9-12 15,4-7 1-15,3-5-2 16,7-11 0-16</inkml:trace>
  <inkml:trace contextRef="#ctx0" brushRef="#br0" timeOffset="58942.058">7564 7933 43 0,'21'6'21'0,"-4"-21"-22"0,-17 9 42 16,0-4-40-16,-7 1 1 16,-3-4 0-16,-4 1 1 15,-4 2-4-15,0 4 0 16,-3 6 3-16,0 9 0 0,0 7-2 16,-7 3 0-16,3 6-3 15,7 9 0-15,1 1-1 16,6-1 1-16,8 7-1 15,6-6 1-15,8-13 3 16,6-10 0-16,-3-9 3 16,4-15 0-16,0-10 0 15,-4-6 0-15,0-4-1 16,-4 1 1-16,-6 3-7 16,-4-1 0-16,0 1-10 15,-7 6 0-15</inkml:trace>
  <inkml:trace contextRef="#ctx0" brushRef="#br0" timeOffset="59258.594">7754 7773 46 0,'4'3'23'0,"-1"-3"-16"0,-3 0 35 16,0 10-40-16,-3 5 0 16,-1 14 0-16,1-1 0 0,3 10-3 15,0 5 0-15,0 8 1 16,0 2 1-16,0-6-7 15,0-9 1-15,0-13-7 16,0-6 1-16,0-4-5 16,3-9 0-16</inkml:trace>
  <inkml:trace contextRef="#ctx0" brushRef="#br0" timeOffset="59888.97">8220 8030 55 0,'3'10'27'0,"-3"-16"-34"15,0 6 55-15,-3 0-48 16,-8 6 0-16,1-3 1 15,-8 0 0-15,-3 3-1 16,3 1 0-16,4-1 0 16,-7 0 0-16,7 0-1 15,3-2 1-15,1 2-1 16,6-3 1-16,4 3-1 0,11-3 0 16,-1 4 1-16,8 2 0 15,7 4 0-15,-1-1 0 16,-3 1 0-16,1-1 0 15,-19 4-3-15,4 6 0 16,-10-10-4-16,-4 7 1 16,0-6-9-16,-4-4 0 15</inkml:trace>
  <inkml:trace contextRef="#ctx0" brushRef="#br0" timeOffset="60145.155">8520 7453 53 0,'17'-18'26'0,"-13"8"-29"16,-4 13 46-16,0-3-42 16,-4 10 0-16,-3 12 2 15,4 3 0-15,-8 6-4 16,0 16 1-16,4 6 2 15,-3 16 0-15,3 7-3 16,3-4 0-16,-6-6-6 16,10-10 0-16,-7-15-10 15,0-13 1-15</inkml:trace>
  <inkml:trace contextRef="#ctx0" brushRef="#br0" timeOffset="60337.94">8262 7811 45 0,'14'19'22'0,"21"12"-11"0,-20-28 33 15,2-3-41-15,8-3 0 16,14-6 0-16,-4-4 1 16,11-3-7-16,7 4 1 15,3 2-2-15,-6 1 0 0,-8-3-13 16,-7 5 1-16</inkml:trace>
  <inkml:trace contextRef="#ctx0" brushRef="#br0" timeOffset="60805.133">9641 7485 38 0,'4'3'19'0,"3"38"-10"0,-7-29 21 16,0 1-26-16,0 12 0 0,0 12 2 15,0 1 1-15,-7 15-9 16,3 7 0-16,-6 9 5 16,3 0 0-16,0 3-5 15,0-6 0-15,0-16-7 16,0-12 0-16,0-19-6 16,-1-16 0-16</inkml:trace>
  <inkml:trace contextRef="#ctx0" brushRef="#br0" timeOffset="61328.378">9507 8024 42 0,'4'22'21'0,"3"-9"-21"0,-4-10 35 16,5 0-33-16,-1-3 0 15,3 3 1-15,1 0 0 16,-1-3-4-16,1 3 0 16,0 0 2-16,-1 1 0 15,1-4-3-15,-4-4 0 16,0 4-1-16,0-3 0 16,0 0-1-16,0 3 1 15,0 0-1-15,0-3 1 16,4 6 3-16,3 0 0 0,0 0 3 15,4 1 0-15,3-1 2 16,7 0 0-16,7-3 0 16,-3-3 1-16,0 0-2 15,-4-7 1-15,4-2-3 16,-8-4 0-16,-6-6-2 16,-4 6 1-16,-3 1-1 15,-8 2 0-15,-6 1-1 16,3 2 1-16,-11 1-1 15,4 6 0-15,0 3-1 16,0 3 1-16,0 9-1 16,0 7 0-16,3 0 0 15,4 6 1-15,4 3-1 16,3-6 0-16,3-3-1 16,8 0 0-16,3 0-5 15,0-10 1-15,1-3-6 16,-5-3 0-16</inkml:trace>
  <inkml:trace contextRef="#ctx0" brushRef="#br0" timeOffset="61599.788">10213 8106 28 0,'7'15'14'0,"-7"-18"-10"0,0 3 19 16,-4-6-22-16,4-3 0 15,0-1 2-15,0-6 1 0,-3-2-3 16,3-7 0-16,0 9 4 16,0 0 1-16,3 4-1 15,5-1 1-15,6 1-2 16,14 2 1-16,7 4-3 16,4 3 0-16,-4 0-6 15,4-1 1-15,-7 1-9 16,-4-3 1-16,-10 3-4 15,-1 0 1-15</inkml:trace>
  <inkml:trace contextRef="#ctx0" brushRef="#br0" timeOffset="62214.959">10562 8137 46 0,'11'22'23'0,"-4"-19"-30"0,-7-3 44 16,0-9-36-16,0-4 1 16,3-3 1-16,1-2 0 15,-1-4-4-15,4-7 0 16,1 4 3-16,-1 13 0 16,0-1-1-16,3 1 0 15,1-1 0-15,3 7 0 16,0 9-1-16,0 3 1 15,0 10-1-15,0 0 1 16,-3-1-1-16,0 7 0 16,-4-9 0-16,0-1 0 0,-4 1-1 15,1-7 1-15,-1-3-1 16,1 1 1-16,-1-1-1 16,-3 0 1-16,0-3-1 15,0 0 1-15,4-6-1 16,-1-4 0-16,4 1 1 15,0-4 0-15,4 1-1 16,0-1 1-16,-1-3-1 16,-3 1 1-16,4-1 0 15,-1 3 0-15,1 4-1 16,0 6 1-16,-1-3 0 16,1 3 0-16,-1 3 0 15,8 3 0-15,-7 3 0 16,-1 0 0-16,1 4 0 15,3 2 1-15,0 1 0 0,0-1 0 16,-3 7-1-16,-1-3 0 16,4-1 0-16,0 4 1 15,-3 0-1-15,3 0 1 16,-3 0-2-16,3-4 0 16,0-5-3-16,4-7 1 15,-1-6-6-15,4 0 0 16,-3-4-5-16,-4 1 1 15</inkml:trace>
  <inkml:trace contextRef="#ctx0" brushRef="#br0" timeOffset="62473.004">11367 8131 54 0,'17'9'27'0,"-17"4"-26"15,0-7 53-15,0 3-51 16,4 1 0-16,-1-4 0 16,-3 0 0-16,4-3-5 15,-1 1 0-15,1 2-5 16,-4-9 1-16,-11 6-13 15,-6-9 1-15</inkml:trace>
  <inkml:trace contextRef="#ctx0" brushRef="#br0" timeOffset="69616.38">1926 9329 28 0,'0'0'14'0,"7"-19"-2"16,-7 13 14-16,0 6-24 15,0-4 0-15,0 1 2 16,-7 0 1-16,-3 3-5 16,-12 3 0-16,-6 0 3 15,0-3 1-15,3 4-2 16,-3 2 0-16,0 0 0 16,-4 3 0-16,0-2-3 15,4 8 1-15,0 1-2 16,7 0 1-16,3-1 0 15,8-2 0-15,-1 0-1 16,4-1 0-16,3 1 1 16,8-1 0-16,3 1 1 15,0 2 1-15,-3 4-1 0,-4 0 0 16,-4 3 1 0,-3 6 0-16,0 0 0 0,3 10 1 15,-6 3-1-15,-1 6 1 16,1 0 0-16,3 0 0 15,-4-6-1-15,11-10 1 16,-7-3 0-16,7-3 1 16,7-6 0-16,0 0 0 15,4-3 0-15,-1-4 0 16,11-2 0-16,-3-1 0 0,3-3-2 16,0-3 1-16,0 1-2 15,8-4 0-15,2-4-5 16,-9-2 1-16,6 0-9 15,-11-4 0-15,5 1-4 16,-1-3 0-16</inkml:trace>
  <inkml:trace contextRef="#ctx0" brushRef="#br0" timeOffset="69906.485">1457 9796 42 0,'-7'3'21'0,"18"-3"-18"15,-11 0 36-15,7 0-39 0,3 0 0 16,-3 0 0-16,4 0 1 15,-1 0-1-15,12-3 0 16,9 0-2-16,5 0 0 16,6-1-7-16,-10-2 0 15,6 0-4-15,-9 0 0 16</inkml:trace>
  <inkml:trace contextRef="#ctx0" brushRef="#br0" timeOffset="70203.918">2297 9639 38 0,'7'3'19'0,"-7"29"-16"15,0-26 32-15,-7 3-34 16,3 4 0-16,-7 2 1 16,-6 4 1-16,-11 0-4 15,3 6 1-15,-10 7 2 16,3 5 0-16,4-5-3 0,3-7 0 16,-3-3-6-16,7-4 1 15,10-5-8-15,-3-7 1 16</inkml:trace>
  <inkml:trace contextRef="#ctx0" brushRef="#br0" timeOffset="70460.1">2043 9689 34 0,'3'16'17'0,"15"3"-11"0,-18-13 26 0,10 0-31 15,-6 7 1-15,3-1 4 16,4 4 0-16,-1 3-7 16,8 6 1-16,3 6 3 15,-3-2 1-15,3-4-3 16,-4-7 0-16,-3-2-6 16,4-3 0-16,-7-4-9 15,-1-3 1-15,1-3-2 16,-4-3 1-16</inkml:trace>
  <inkml:trace contextRef="#ctx0" brushRef="#br0" timeOffset="70817.925">1358 10204 56 0,'0'12'28'0,"18"1"-33"0,-4-17 60 0,-3 4-51 15,13 0 1-15,8-6 2 16,17 3 1-16,11-3-10 15,21 0 0-15,8-4 6 16,2 7 0-16,8-3-3 16,-7-1 0-1,-4-5-4-15,-7-1 0 0,-7-2-5 16,-21-4 1-16,-14 6-11 16,0 4 1-16,-7-1-3 15,-4 4 0-15</inkml:trace>
  <inkml:trace contextRef="#ctx0" brushRef="#br0" timeOffset="71237.63">2512 9209 36 0,'0'7'18'0,"3"-4"-14"0,-3 0 29 0,0 3-29 16,0 13 1-16,0 6 3 16,0 10 1-16,-3 9-10 15,3 12 0-15,-7 10 7 16,3 15 1-16,4 10-3 16,0 0 1-16,0-3-3 15,0-13 0-15,0-15-5 16,0-10 0-16,0-9-7 15,-7-16 0-15,4-13-8 16,-4-12 1-16</inkml:trace>
  <inkml:trace contextRef="#ctx0" brushRef="#br0" timeOffset="74856.751">3609 9592 13 0,'0'9'6'0,"0"1"7"0,0-10 7 0,0 0-15 16,0 0 1-16,0 3 3 16,0-3 1-16,0 0-12 15,0 0 0-15,0 0 9 16,0 0 1-16,0 0-4 15,0 0 0-15,0 0-2 16,0 0 1-16,0 0-2 16,0 0 0-16,0 0-1 15,7-3 0-15,-7-3 0 16,0-4 0-16,4 1 0 16,3-1 0-16,-7 1-1 15,0 3 1-15,3-1 0 16,-3 4 0-16,0 3-2 15,-3 0 0-15,3 3 0 16,0 4 1-16,0-1-1 0,-7 0 1 16,7 0 0-16,0 1 0 15,0-4 0-15,0 3 1 16,0-3 0-16,0 0 1 16,0 1 0-16,0 2 0 15,0-3 0-15,0-3 0 16,0 0-3-16,7 0 1 15,-7-3-11-15,3-3 0 16</inkml:trace>
  <inkml:trace contextRef="#ctx0" brushRef="#br0" timeOffset="75637.262">4703 9247 27 0,'10'-12'13'0,"-6"-17"-3"15,-4 23 11-15,0 6-16 16,0-6 1-16,0-4 2 16,-4 7 0-16,-6 3-10 15,-1 3 0-15,-7 7 7 16,-10 5 0-16,0 11-2 16,-4-5 0-16,0 1-2 15,4 7 1-15,0-4-1 16,3 0 0-16,4-6-1 15,3 3 1-15,1-4-1 16,6 1 0-16,8-3 0 16,6 0 1-16,8 2 0 15,6 1 0-15,12 3 1 0,-5-3 0 16,5 0 0-16,-1 0 0 16,-11-1 0-16,-2 4 0 15,-8 3-1-15,-18 4 0 16,-7 2-1-16,-3 4 0 15,-14 2-3-15,0 4 1 16,-11-3-6-16,3-10 1 16,8-3-10-16,10-6 1 15</inkml:trace>
  <inkml:trace contextRef="#ctx0" brushRef="#br0" timeOffset="75982.231">5031 9166 48 0,'10'-16'24'0,"-10"25"-21"15,0-6 37-15,-7 7-39 16,4 9 0-16,-11 9 1 16,3 9 1-16,-3 4-3 15,-4 13 0-15,1-1 1 0,-5 13 1 16,8 3-1-16,-3-13 0 16,-1-6-5-16,7-12 1 15,1-10-5-15,6-12 0 16,-6-10-7-16,3-9 0 15,0-13-1-15,-4-2 1 16</inkml:trace>
  <inkml:trace contextRef="#ctx0" brushRef="#br0" timeOffset="76165.262">4717 9579 39 0,'0'22'19'0,"14"-9"-13"0,-11-13 39 0,8 6-42 16,-1-3 1-16,8 7 0 15,10-7 1-15,4 3-7 16,7-6 0-16,10 3 2 16,-6-6 0-16,-1 0-6 15,-7-3 1-15,-7 0-11 16,-13-1 1-16</inkml:trace>
  <inkml:trace contextRef="#ctx0" brushRef="#br0" timeOffset="76807.79">5352 9755 41 0,'10'-3'20'0,"-13"3"-7"16,3 0 28-16,0-3-41 15,-4-3 1-15,-6-1 0 16,-5 4 0-16,5 3-2 0,-1-3 1 16,-6 6 0-16,-1 3 0 15,4 7-1-15,-7 3 0 16,7 6-2-16,0 6 0 15,3 3-1-15,11-3 0 16,0-6 0-16,11-3 1 16,-1-3-1-16,4-16 1 15,4-6 2-15,0-10 0 16,-4 0-4-16,3-3 1 16,1 1-7-16,-8-1 1 15</inkml:trace>
  <inkml:trace contextRef="#ctx0" brushRef="#br0" timeOffset="80545.575">5729 9617 22 0,'0'0'11'0,"0"-3"4"16,0 3 11-16,0 0-22 16,0 0 0-16,0 0 4 15,-10-3 1-15,-1 3-10 16,-3 3 0-16,0 6 6 16,-7 4 1-16,3 3-3 15,0 2 1-15,4 4-3 16,4 0 1-16,-1 3-1 15,-3 4 0-15,10-4 0 16,8 0 1-16,10 0-1 16,0-9 1-16,7-7-3 15,4-3 1-15,7-3-9 0,-11 1 1 16,0-4-8-16,-7-4 0 16</inkml:trace>
  <inkml:trace contextRef="#ctx0" brushRef="#br0" timeOffset="81146.429">6068 9097 47 0,'7'28'23'0,"-4"13"-19"15,-3-29 37-15,-3 7-41 16,-1 9 1-16,1 19 0 16,-8 3 0-16,1 10-2 15,-8 0 1-15,7-1 0 16,4-2 0-16,4-10-4 15,3-7 1-15,0-11-5 16,0-7 0-16,10-10-5 16,5-9 1-16,-1-12-1 15,7-10 1-15,-7 3 8 0,11-6 0 16,-1-9 7-16,1-4 1 16,-4 4 7-16,-3 3 1 15,3 9 1-15,-10 7 0 16,-1 5-4-16,-10 10 0 15,0 7-3-15,-10 9 0 16,-1-1-3-16,-3-2 0 16,-4 0-2-16,1-1 0 15,6 4 0-15,-7 0 0 0,8 3-1 16,-1-3 0-16,4 0 0 16,4-4 0-1,6 1 2-15,4 3 0 0,4 0-1 16,3 3 1-16,4 3 0 15,-1 3 0-15,8 0-3 16,0-3 0-16,-1-6-6 16,1-3 0-16,-11-4-11 15,-3-9 0-15</inkml:trace>
  <inkml:trace contextRef="#ctx0" brushRef="#br0" timeOffset="83563.91">7980 9611 46 0,'0'6'23'0,"7"-6"-15"16,-7 3 30-16,-4 4-36 16,1 2 1-16,-1 3 1 15,-3 4 0-15,0 3-5 16,-3 6 0-16,-1 3 4 15,0 4 0-15,1-4-1 16,3-6 1-16,3 3-3 16,-6-6 1-16,6-10-1 15,4-6 0-15,0-3 0 16,14-9 0-16,-3-7-2 16,-1-3 1-16,5-3 1 15,-1-3 0-15,0 3 0 0,3 4 0 16,1 2 0-16,3-3 0 15,-7 3 0 1,0 7 1-16,1 6-1 16,-5 0 0-16,1 9 0 0,-4 3 0 15,0 4-1-15,-4-1 1 16,1 1-1-16,-1-4 1 16,1 1-1-16,3-4 1 15,-7 0-1-15,11-3 1 16,-8-3 0-16,4 0 0 15,0-3-1-15,4-6 1 0,-4 0 0 16,7-4 0-16,0 0 0 16,-3-2 0-16,3-1 0 15,-4 0 0-15,4 7 0 16,1 3 0-16,-1-4 0 16,3 1 1-16,-6 6 0 15,-4 6 0-15,0 3 1 16,0 10 0-16,0 0 0 15,-3 2 0-15,-1 1 0 16,1 0 0-16,6 3-3 16,-6 0 0-16,6-3-4 15,5-4 1-15,-1 1-5 16,3-3 0-16,-3-7-8 16,1-6 0-16,6-6 1 15,-7-10 0-15</inkml:trace>
  <inkml:trace contextRef="#ctx0" brushRef="#br0" timeOffset="83940.134">8682 9664 30 0,'18'-12'15'0,"6"-7"-8"0,-20 13 26 15,3 6-28-15,0 0 0 16,-7 3 2-16,0-3 0 16,-7 9-10-16,-4 0 1 15,-3 1 6-15,0-1 1 16,0 1-4-16,0 2 1 15,-4 1-1-15,8-1 0 0,-1 4-1 16,0-7 1-16,8 1-1 16,-1-4 0-16,4-3 0 15,7 3 0-15,0-2 0 16,4-1 0-16,0-3-1 16,-1-3 1-16,1-7-1 15,-1 1 1-15,1 6-1 16,-4-4 1-16,0 1-1 15,-3 3 1-15,3 3-1 16,0 0 1-16,0 3 0 16,0 0 0-16,3 4 0 15,1-1 1-15,-4 0-1 16,4 3 0-16,-1 1-2 16,1-4 0-16,-1 0-12 15,1-6 0-15</inkml:trace>
  <inkml:trace contextRef="#ctx0" brushRef="#br0" timeOffset="84585.424">8918 9702 46 0,'7'31'23'0,"-7"-3"-19"0,0-21 32 16,0-1-36-16,-7 0 1 16,4-3 0-16,-1 4 1 15,-3-4-2-15,4-3 0 16,-1-7 1-16,1-5 0 15,-1-1 0-15,0-2 0 0,4 2-1 16,0-3 0-16,0 4 1 16,4-1 0-16,3 4-1 15,11 3 1-15,3 3-2 16,7 6 1-16,-3 6-4 16,3-3 1-16,-3-2-7 15,-1-8 1-15,-2-2-6 16,-1-3 0-16</inkml:trace>
  <inkml:trace contextRef="#ctx0" brushRef="#br0" timeOffset="84947.431">9426 9589 44 0,'14'12'22'0,"-7"-5"-22"15,-7-7 39-15,0 0-38 0,0 0 1 16,0-3 0-16,-3-1 1 16,-4 4-4-16,-4 0 1 15,1 4 2-15,-8-1 0 16,0-3-1-16,1 6 0 16,3-3 0-16,0 3 0 15,3 4-2-15,0-1 1 16,4 1-1-16,4-1 1 15,-1 0-2-15,4 1 0 16,0-4-1-16,0 0 1 0,-3 4-1 16,-1-4 1-16,1-3 0 15,3 0 0-15,0 0 1 16,0 1 0-16,0-1-3 16,0-3 0-16,7-7-8 15,0 4 0-15</inkml:trace>
  <inkml:trace contextRef="#ctx0" brushRef="#br0" timeOffset="85305.594">9352 9078 46 0,'0'19'23'0,"-7"37"-27"0,7-40 38 15,-3 9-33-15,3 16 0 16,0 2 4-16,0 17 0 16,0 3-5-16,-4 9 0 0,-3 9 2 15,3 1 1-15,-3-10-6 16,0-12 0-16,-7-16-12 16,7-13 0-16</inkml:trace>
  <inkml:trace contextRef="#ctx0" brushRef="#br0" timeOffset="85757.822">9387 9670 29 0,'0'0'14'0,"4"7"3"0,-4-4 12 15,0-3-24-15,3 6 0 0,-3 0 4 16,4 4 0-16,3 5-11 16,7 7 1-16,0 3 6 15,0 7 1-15,4 5-4 16,0-5 1-16,3-7-6 15,-4-6 1-15,5-7-7 16,-12-12 0-16,-3-9-7 16,-7-10 0-16</inkml:trace>
  <inkml:trace contextRef="#ctx0" brushRef="#br0" timeOffset="86897.191">9659 9736 42 0,'4'10'21'0,"10"-4"-16"0,-11-6 32 15,8 0-35-15,-1 0 0 16,5-3 2-16,2 3 1 16,4 0-6-16,0 0 1 15,-3-3 3-15,3-4 0 0,-3-2-2 16,0-7 1-16,-8 1-2 16,1-4 1-16,-8 9-2 15,-3-2 0-15,-3 2 0 16,-1 1 0-16,-3 3-1 15,-3 0 0-15,-1 2-1 16,0 4 0-16,4 10 0 16,-7 2 1-16,4 4-1 15,-1 6 1-15,4 3 0 16,3-3 0-16,1 3 1 16,3 3 1-16,3-6 0 15,8-3 0-15,3 0 0 16,7-10 0-16,4-6 1 15,3-9 1-15,4-6-1 16,14-13 1-16,0-4 0 16,0-5 0-16,-8-4 0 15,1-9 0-15,0-6-2 0,0-13 1 16,-7-9-1-16,3-4 1 16,-7 1-1-16,0-7 0 15,-7 7-1-15,-6 12 1 16,-8 0 0-16,-4 10 0 15,-3 2 0-15,-7 14 0 16,-7 8 0-16,0 13 0 16,-4 13 0-16,4 19 1 15,-4-1-2-15,1 13 0 16,-1 16 0-16,1 19 1 0,2 15 0 16,12 10 0-1,-1 6 0-15,4 0 0 0,0-13 0 16,0-15 1-16,0-7-3 15,0-9 1-15,-3-9-3 16,3-10 0-16,0-6-3 16,0-10 0-16,0-8-7 15,0-11 0-15</inkml:trace>
  <inkml:trace contextRef="#ctx0" brushRef="#br0" timeOffset="87139.083">9984 9479 49 0,'14'16'24'0,"17"-10"-21"16,-16-9 43-16,9-3-43 16,8-4 1-16,7 1 1 0,21-7 1 15,14-6-8-15,14-3 1 16,0 0 3-16,-10 3 0 15,-11 3-6-15,-11-3 1 16,-17 0-8-16,-14 7 0 16,-18-1-7-16,-14 0 0 15</inkml:trace>
  <inkml:trace contextRef="#ctx0" brushRef="#br0" timeOffset="88430.079">3771 10796 29 0,'7'-9'14'0,"-14"-1"-4"0,7 10 14 0,-3-6-23 16,3 0 0-16,-11 3 1 16,4 0 0-16,-4-1-3 15,1 4 0-15,-1 4 2 16,1-1 1-16,-1 3-2 16,1 3 1-16,-1 1-2 15,-3 2 1-15,3 4-1 16,8-3 1-16,-8 2-1 15,11-2 0-15,0-1 0 16,0-2 1-16,4-7 1 16,3 0 0-16,3-3 0 15,1-3 1-15,-1 3 0 16,1-10 1-16,0 1-2 0,-4 0 1 16,3-4-1-16,-3 1 0 15,-7-1-1-15,4 0 1 16,3 4-2-16,-7-4 1 15,0 4 0-15,0 0 0 16,0 2-1-16,0 1 1 16,0 0-1-16,0 0 1 15,-7 2 0-15,3 4 0 16,4 0 0-16,-7 4 0 16,0-1-1-16,4 3 1 15,-4 3 0-15,7 4 0 16,0-1-1-16,0 1 1 0,7 3 0 15,-4-4 0-15,4-2 0 16,0-4 1-16,4-3 0 16,0-6 0-16,-1-3 0 15,1-4 0-15,-1 1-5 16,-3-1 0-16,-3-2-8 16,3 2 0-16</inkml:trace>
  <inkml:trace contextRef="#ctx0" brushRef="#br0" timeOffset="90906.616">4572 10570 38 0,'11'16'19'0,"-1"12"-9"0,-10-18 20 16,0 5-26-16,0 1 0 15,0 9 2-15,0 13 1 0,-7 18-8 16,4 13 0-16,-8 3 6 16,4 0 0-16,3-9-2 15,-3-13 0-15,7-9-2 16,-7-10 0-16,7-9-1 16,7-3 0-16,-3-3-1 15,10-10 0-15,-3-3 0 16,-1-3 1-16,4-3-1 15,0 0 0-15,1 3 0 16,2 0 1-16,-6 6-1 16,-1 1 1-16,-3 2-1 15,4-3 1-15,0 1 0 16,-1-4 0-16,1 0 0 16,-1-3 0-16,8 0 0 15,7-3 1-15,3-7 0 16,4-12 0-16,-8-6 1 15,1-10 0-15,0-12 0 16,-4-3 1-16,0-7-2 0,-10 1 1 16,6 9-7-16,-6 3 0 15,3 3-13-15,0 6 0 16</inkml:trace>
  <inkml:trace contextRef="#ctx0" brushRef="#br0" timeOffset="91371.54">5052 11251 53 0,'10'16'26'16,"8"-10"-24"-16,-7-6 38 0,3 0-38 16,7 0 0-16,4-3 2 15,-1 0 0-15,1-7-5 16,-11 1 0-16,7-7 3 16,-3-3 1-16,0 0-3 15,-4 1 1-15,-7-4-2 16,0 0 1-16,-4 0-1 15,-3 6 0-15,-3 4-2 16,-1 2 1-16,1 13 0 0,-1 4 0 16,1 2 0-16,-1 7 0 15,4 9 0-15,0 0 1 16,0 0 1-16,0 0 0 16,11 3 0-16,-1-3 1 15,8-3-2-15,10-3 1 16,7 0-4-16,4-13 0 15,-4-6-7-15,1 0 1 16,-4-12-5-16,3 2 1 16</inkml:trace>
  <inkml:trace contextRef="#ctx0" brushRef="#br0" timeOffset="92107.415">5817 11204 53 0,'4'6'26'0,"-8"-3"-31"16,4-3 51-16,0 3-46 15,-10 1 0-15,-1 2 0 16,4 3 1-16,-3 1-1 15,-8-4 0-15,4 3 0 16,3 1 1-16,4 2-2 16,-3 1 1-16,-1-4-3 0,11-6 1 15,0 0-2-15,0-3 1 16,11 0-2-16,-1-3 1 16,4-3 0-16,0 3 1 15,0-3 0-15,-3-1 0 16,3-2 1-16,-3-4 1 15,-1 4 1-15,1 0 0 16,-1 2 2-16,1 10 0 16,0 4 1-16,-4 2 0 15,3 4-1-15,1 2 1 16,-1 1-1-16,1 6 1 0,7-9-2 16,-4-4 1-16,7-3-1 15,4-6 0-15,3-6 0 16,4-7 1-16,3 1-2 15,0-13 0-15,4-7-1 16,-4-2 1-16,1-16-1 16,-12-13 1-16,1-3-1 15,0-6 1-15,-1-3-1 16,-3-4 1-16,-10 1 0 16,0-4 0-16,-4 7 0 15,-7 9 1-15,0 13 0 16,0 9 0-16,0 7 0 15,-4 21 1-15,1 10 0 16,-1 24 0-16,1 14-1 16,-4 21 0-16,-1 10-1 15,-2 15 0-15,10 10 0 0,-7 3 0 16,3-6-1-16,4-7 0 16,-7-6-2-16,7-19 1 15,0-9-3-15,0-12 0 16,0-14-4-16,0-8 0 15,0-10-5-15,0-10 0 16</inkml:trace>
  <inkml:trace contextRef="#ctx0" brushRef="#br0" timeOffset="92362.854">6131 11060 42 0,'0'18'21'0,"4"-27"-17"16,-4 9 36 0,10-6-34-1,1-1 0-15,10-5 1 16,-3-1 1-16,14-9-11 16,-4 4 0-16,14-7 6 15,-3-1 0-15,14-2-6 16,3-13 1-16,-13 13-6 15,-1-3 0-15,-3-1-9 16,0-5 0-16</inkml:trace>
  <inkml:trace contextRef="#ctx0" brushRef="#br0" timeOffset="92767.763">6766 10495 47 0,'0'60'23'0,"-21"-10"-19"0,11-25 35 16,-1 3-38-16,-3 13 0 15,0 9 1-15,3 7 1 16,-6-4-4-16,6-3 1 0,4-9 2 16,0-4 0-16,3 1-1 15,1-10 1-15,-1-9-2 16,4-6 0-16,4-10-1 15,3-9 1-15,0-4-1 16,0-2 1-16,0-4-1 16,4 3 0-16,-1-2 1 15,1 12 0-15,3 6 0 16,0 9 1-16,7 4 0 16,-3 0 0-16,3 6 0 15,0 3 0-15,0 3 0 16,-3 0 0-16,0-6-1 15,-1-6 0-15,8-4-3 16,-7-2 1-16,-4-4-6 16,3-6 1-16,-6-6-10 15,-1-7 1-15</inkml:trace>
  <inkml:trace contextRef="#ctx0" brushRef="#br0" timeOffset="93204.059">7038 11169 53 0,'3'16'26'0,"8"-7"-26"0,-7-9 44 0,6 4-42 16,4-1 0-16,4 0 2 15,0-3 0-15,3 0-5 16,3 0 1-16,-2-6 1 16,2-1 1-16,-6-2-1 15,0-4 0-15,-4 1-2 16,-4-1 1-16,-6 4-2 16,-4-4 1-16,-7 4-1 15,-7 3 1-15,-1 2-1 16,1 4 1-16,0 0-1 15,4 7 1-15,-1 5 0 16,8 4 0-16,-4 6 1 16,7 0 0-16,7 0 0 15,3-3 0-15,1-4-1 16,6 1 1-16,5-7-4 16,-1 4 1-16,7-7-6 0,-7-3 0 15,7-3-7-15,-10 0 1 16</inkml:trace>
  <inkml:trace contextRef="#ctx0" brushRef="#br0" timeOffset="93502.435">7539 11251 26 0,'-11'31'13'0,"11"-15"-2"16,-3-13 14-16,3 3-24 0,0-6 1 0,-4-3 3 15,4-3 1-15,0-10-5 16,-7-6 0-16,14-3 5 16,-7-3 0-16,11 0 1 15,3-4 1-15,14 4-2 16,11 0 1-16,14 3-2 16,14-3 1-16,0-7-2 15,3 7 0-15,1 6-2 16,-7 6 0-16,-8 4-6 15,-14 2 1-15,-13 4-9 16,-22 6 1-16,-14 6-9 16,-8 1 1-16</inkml:trace>
  <inkml:trace contextRef="#ctx0" brushRef="#br0" timeOffset="95334.508">3658 9573 31 0,'0'-6'15'0,"7"-13"-7"0,-3 10 15 16,3-4-22-16,-7 4 1 16,3 2 3-16,-3 1 0 15,8 0-6-15,-8 0 0 16,-8 3 4-16,5 3 0 16,-4-4-1-16,0 4 1 15,3 0-2-15,-6 0 0 16,3 0-1-16,3 4 1 15,-6-1-1-15,3 3 1 0,3 0-1 16,-3 0 1-16,7 4-1 16,-7 2 1-16,3-2-1 15,4-1 0-15,4 1 1 16,3-4 0-16,0-3 0 16,7 0 1-16,4-3 0 15,-4 0 0-15,0-3 1 16,0-3 1-16,-3 0-2 15,-4-1 1-15,3-2-2 16,-10-7 1-16,0 0-2 16,0-2 1-16,-7-1-1 15,4 0 1-15,-8 3-1 16,-7 1 0-16,8 8 0 16,3 7 0-16,-4 4-1 15,8 2 0-15,-8 3-1 0,4 4 1 16,4 2 0-16,-4 4 0 15,3 0 0-15,4 3 1 16,0-3 0-16,4-7 1 16,-4 1-1-16,7-4 1 15,3-2 0-15,11-1 1 16,-3-6-1-16,-4-3 1 16,4-7-1-16,-1 1 1 15,-6-4-1-15,-8 1 1 16,5-4-2-16,-8 4 1 15,-8 2-1-15,5-2 1 16,-4 2-1-16,-4 1 1 0,1 3-1 16,-1 2 0-16,-7 1-1 15,8 0 1-15,-1 3-2 16,4 3 1 0,4 7-8-1,-4-1 1-15,7 1-9 16,7-1 0-16</inkml:trace>
  <inkml:trace contextRef="#ctx0" brushRef="#br0" timeOffset="95997.891">3747 10790 20 0,'0'3'10'0,"0"-9"3"15,0 9 0-15,0-3-10 16,0 0 1-16,0 0 1 16,0 3 1-16,-8 3-7 15,5-3 1-15,3 4 4 16,0-7 0-16,-7 3-1 16,3-3 0-16,4 0-1 15,-7-6 0-15,7-1-1 16,-7 4 0-16,4 0 0 0,-8 0 0 15,11 0-1-15,-10 3 0 16,2 3 0-16,5 0 0 16,-4 6 0-16,0 4 1 15,3 0-2-15,4-4 1 16,4 3 0-16,10-2 1 16,0-4 1-16,4-3 0 15,-1-3 0-15,5-3 0 16,-1-3 0-16,-4-7 1 15,-6 1-7-15,-1 2 1 16,-10 1-11-16,-10 0 1 0</inkml:trace>
  <inkml:trace contextRef="#ctx0" brushRef="#br0" timeOffset="97301.718">3736 12145 35 0,'3'15'17'0,"5"-12"-9"15,-5 1 20-15,-3-1-26 16,0-3 1-16,0 0 3 0,0 0 0 16,0-7-6-16,0 7 0 15,-3 4 4-15,-5-8 0 16,5 1-1-16,-8 3 0 16,4-3-2-16,-10 3 0 15,3 3-1-15,3 0 0 16,-3 4 0-16,3 2 0 15,1 0-1-15,-1 1 0 16,8 6 0-16,-4-1 1 16,3 1-1-16,4 0 0 0,0-1 1 15,4-2 0 1,6-4 0-16,1-3 0 0,6-2 0 16,-10-4 1-16,4-4-1 15,0-2 0-15,-1 0 0 16,-6-3 1-16,3-1-1 15,-7-2 0-15,0 2 0 16,-7-2 0-16,3 2 0 16,-3 1 0-16,4-4 0 15,-5 7 0-15,5 0 0 16,-4 6 0-16,0 0 0 16,3 0 0-16,-6 6 0 15,-1 7 0-15,4-4-1 16,4 4 0-16,-8 2 0 15,11 1 0-15,-7 0 0 16,7-1 0-16,0-2 0 0,0-4 1 16,7-3 2-16,-3-2 0 15,6-8 0-15,8-2 0 16,-8-3 0-16,8-1 1 16,-7-2-2-16,-1-1 1 15,1-2-1-15,-1-1 0 16,-3-3-1-16,-7 0 1 15,0 4-2-15,-7-1 1 16,7 0-1-16,-10 7 1 16,3-1-1-16,-7 4 0 15,3 6-1-15,0 3 1 16,4 4 0-16,-3 2 1 0,10 4-1 16,-7-4 1-16,3 3-1 15,-3 1 1-15,7 6 0 16,0-3 1-16,7-4 0 15,-3-3 0-15,6-2 0 16,4-7 0-16,8-7 0 16,-1-2 0-16,-4 0-2 15,5-4 0-15,-8 4-9 16,3-7 0-16,-10 3-6 16,-3 4 0-16</inkml:trace>
  <inkml:trace contextRef="#ctx0" brushRef="#br0" timeOffset="98247.864">4085 13016 35 0,'0'19'17'0,"11"-13"-9"0,-11-6 24 16,0 0-28-16,0 0 0 15,0 0 2-15,0 0 0 0,0-6-7 16,0 6 0-16,10-12 6 16,-3 2 1-16,8-9-3 15,2-9 0-15,8-9-1 16,10-11 1-16,-3-8-1 15,7-7 1-15,-1-6-2 16,1 7 0-16,11-7 0 16,-8-7 1-16,-3 11-1 15,-7 2 0-15,-1 3 0 16,-6 10 0-16,-4 3-1 16,0 13 1-16,-10 8-1 15,0 8 0-15,-1 11-1 16,-3 14 0-16,-3 5-2 15,-8 7 1-15,-3 6 0 16,4 16 0-16,-8-7 0 16,-7 13 1-16,1 13 0 15,3 9 1-15,-8 3 0 0,5 3 0 16,-1-3 0-16,1-6 1 16,6-16-2-16,7-9 0 15,-3-6-1-15,7-10 0 16,7-6-3-16,4-7 1 15,0-2-6-15,-1-7 0 16,1-10-6-16,-1-2 0 16</inkml:trace>
  <inkml:trace contextRef="#ctx0" brushRef="#br0" timeOffset="98519.655">4247 12800 58 0,'0'12'29'0,"8"-21"-35"16,-8 9 55-16,3-3-46 15,8-3 1-15,6-1 1 16,11 1 0-16,-3-3-8 15,10-4 1-15,-3 1 0 16,0-1 1-16,-4 1-8 16,0-1 0-16,-10-6-10 15,3 4 1-15</inkml:trace>
  <inkml:trace contextRef="#ctx0" brushRef="#br0" timeOffset="99089.204">5024 12348 38 0,'7'10'19'0,"3"2"-12"0,-10-9 25 15,4 4-27-15,3-4 0 16,-7 0 3-16,0 3 0 15,-7 13-10-15,3 3 0 16,-3 6 7-16,4 7 0 16,-11 12-3-16,3 3 1 15,0 3-2-15,8 1 0 16,-8-1-3-16,11-9 1 16,-7-10-3-16,4-5 0 0,3-11-4 15,0-5 1-15,0-10-10 16,3-9 1-16</inkml:trace>
  <inkml:trace contextRef="#ctx0" brushRef="#br0" timeOffset="99390.332">4794 12471 52 0,'7'19'26'0,"7"-38"-24"16,-3 16 44-16,3 3-44 16,7 0 0-16,11 0 2 0,7-7 1 15,3 4-6-15,15-6 0 16,3-4 2-16,0 4 0 15,0-4-3-15,10 1 0 16,-17-1-6-16,-7 4 1 16,-7-1-11-16,-18 4 1 15</inkml:trace>
  <inkml:trace contextRef="#ctx0" brushRef="#br0" timeOffset="99672.885">4703 13048 74 0,'21'12'37'0,"42"-24"-43"0,-35 9 68 0,8-1-61 16,13-2 1-16,8-3 1 15,6-4 0-15,-3 1-5 16,-7 5 1-16,0-2 2 16,-7 0 0-16,-7-1-5 15,-11 1 1-15,-4-1-6 16,-6 1 0-16,-7 0-13 16,-4-1 1-16</inkml:trace>
  <inkml:trace contextRef="#ctx0" brushRef="#br0" timeOffset="101567.038">6579 12032 47 0,'-3'3'23'0,"10"0"-17"0,-11-3 28 15,-10 12-30 1,-7 4 0-16,0 3 1 16,-4 6 1-16,-3 6-8 15,3 13 0-15,-10 10 5 16,-7 11 0-16,-1 20-2 15,5 25 0-15,-8 6-1 16,10 3 1-16,8 10-1 16,0-20 1-16,10-8-1 15,15-13 0-15,3-19-3 16,7-16 0-16,14-12-12 16,0-16 1-16,-7-13-3 15,4-2 0-15</inkml:trace>
  <inkml:trace contextRef="#ctx0" brushRef="#br0" timeOffset="103967.977">6488 13029 38 0,'0'-3'19'0,"7"15"-11"0,-4-18 20 15,4 3-24-15,4-10 1 0,-1 1 1 16,8-4 1-16,-4-9-9 16,4-9 1-16,-8-1 5 15,8-6 1-15,-4-6-3 16,4 0 0-16,-1 3-1 15,-2-3 1-15,2 3-2 16,-6 7 1-16,3 5-1 16,0 4 0-16,0 6-1 15,-3 13 0-15,-1 9-1 16,4 9 0-16,-10 10-1 16,3 9 0-16,4 10 0 15,-1 3 1-15,1 6 0 16,6 3 0-16,-6-3 1 15,3-6 1-15,4-13 1 16,3-6 1-16,7-10 1 16,0-12 0-16,0-12 2 15,-3-10 0-15,-7-19-1 16,-1-6 0-16,-6-3-1 0,0-7 0 16,-1 1-6-16,-6 15 0 15,-1 4-12-15,1-1 1 16,-1 10-4-16,1 6 1 15</inkml:trace>
  <inkml:trace contextRef="#ctx0" brushRef="#br0" timeOffset="104374.92">7313 12361 57 0,'7'9'28'0,"-3"16"-36"16,-4-25 55-16,0 10-47 15,0 9 1-15,0 9 1 16,-4 10 0-16,-3 15-2 15,4 3 0-15,-4 13 1 16,-1-9 1-16,5-1 0 16,-4 1 0-16,3-13 0 15,4-9 0-15,0-10 0 16,0-12 1-16,11-4 0 0,0-6 0 16,10-6-1-16,7 0 0 15,0-6-1-15,7-3 0 16,1 2-5-16,-5 4 0 15,-2 0-8-15,-1 0 1 16,-3 0-9-16,-8 6 0 16</inkml:trace>
  <inkml:trace contextRef="#ctx0" brushRef="#br0" timeOffset="104988.236">7821 12533 41 0,'-7'16'20'0,"-7"15"-17"0,14-18 28 16,0 6-31-16,-7 9 1 16,3 0 4-16,-3 10 0 15,4 6-5-15,-1 0 1 16,1-4 2-16,-1-5 0 15,1-4-1-15,-1-12 0 16,4-6-2-16,0-7 0 16,0-12-2-16,-3-16 1 15,-1-7 0-15,1-5 0 16,-8-13 0-16,4-3 0 16,0 0 0-16,0-7 1 0,7 7-2 15,0 9 1-15,0 7 0 16,3 2 1-16,8 10 0 15,7 4 0-15,-1 2 1 16,15 7 0-16,3 2 2 16,4 1 1-16,7 6-1 15,-7 0 0-15,-4 9 0 16,0 1 0-16,-17 5-1 16,-4 1 0-16,-10 3-2 15,-12 0 1-15,-2 6-3 16,-4-3 0-16,-11 0-5 15,-7 0 0-15,1 0-9 16,-1-7 0-16</inkml:trace>
  <inkml:trace contextRef="#ctx0" brushRef="#br0" timeOffset="105783.497">8865 12976 39 0,'4'22'19'0,"-1"37"-12"0,-3-43 24 16,0 6-29-16,0 6 0 15,0 0 0-15,-3-3 1 16,3-9-4-16,-4-4 0 16,4-8 2-16,0-8 1 15,0-8-2-15,0-7 1 0,0-9-1 16,-7-13 0-16,4 10 0 15,-1-7 0-15,4-3-1 16,4-3 1-16,-1 7-1 16,8 5 1-16,3 1 1 15,4 3 0-15,10 3 0 16,0 12 1-16,0 7 1 16,0 3 0-16,-6 3 0 15,-5 3 0-15,-3 3-1 16,-3 4 0-16,0 2-1 15,-4 7 1-15,-7 0-3 16,0 3 0-16,-14-3-3 16,-4-4 0-16,-3 4-5 15,0-6 0-15,-1-1-7 16,8-2 1-16</inkml:trace>
  <inkml:trace contextRef="#ctx0" brushRef="#br0" timeOffset="106160.216">9239 12950 42 0,'4'19'21'0,"-4"-19"-16"0,-4 0 33 0,4 0-37 16,-3 0 0-16,-1-3 2 16,1 0 0-16,-1 0-4 15,1-7 1-15,3-2 2 16,0-4 0-16,0-3-1 16,0-3 1-16,7 4-2 15,0-1 1-15,3 0 0 16,8 6 0-16,-4 1 0 15,4 3 0-15,3 2-2 16,0 4 1-16,0 3-5 16,0 0 1-16,1-3-6 15,-1 0 0-15,-7 3-6 16,0 0 0-16</inkml:trace>
  <inkml:trace contextRef="#ctx0" brushRef="#br0" timeOffset="106535.665">9518 12903 47 0,'25'19'23'0,"10"-12"-22"0,-21-7 42 16,0-4-43-16,0-2 1 15,-3 0 0-15,-1-4 1 16,1-2-3-16,-4-4 1 15,-3-3 1-15,-4 1 0 0,0-4-1 16,0 0 1 0,-4 3-3-16,-3 3 1 0,0 4-2 15,-4 5 0-15,1 7 0 16,-1 4 0-16,1 8-1 16,3 7 1-16,3 6 1 15,4 6 0-15,7-6 2 16,0 0 0-16,4 7 0 15,-1-7 0-15,1-6 0 16,3 0 0-16,7-7-1 16,0-6 0-16,4-12-7 15,3-3 1-15,4 2-5 16,3-2 0-16</inkml:trace>
  <inkml:trace contextRef="#ctx0" brushRef="#br0" timeOffset="106984.7">10202 12245 44 0,'-3'16'22'0,"-1"15"-26"0,4-19 41 16,0 7-36-16,0 3 0 15,-3 6 3-15,-1 10 1 0,1 9-5 16,3 6 0-16,-4 4 3 16,4-7 0-16,-3 0-1 15,-1-3 1-15,-3-6-3 16,0-10 1-16,-4-6-2 16,-3-9 0-16,-3-6 0 15,-1-7 0-15,-3-6 0 16,-4-4 1-16,0 1-1 15,1-3 0-15,10-1 0 16,-7 4 0-16,3 3 0 16,4 6 1-16,0 3-1 15,3 10 1-15,0 3-1 16,11 3 1-16,4-4 0 16,10 1 0-16,4-3-1 15,3 0 1-15,11 2-1 16,-8-8 1-16,8-4-5 0,-4-3 0 15,-3 0-8-15,-4-6 0 16</inkml:trace>
  <inkml:trace contextRef="#ctx0" brushRef="#br0" timeOffset="107180.138">10333 12935 37 0,'3'22'18'0,"1"-13"-11"0,-8-6 24 0,1 0-30 16,-1 4 0-16,4-1 0 15,0-3 0-15,0 0-5 16,0-3 0-16,4-9-8 16,-1 3 1-16</inkml:trace>
  <inkml:trace contextRef="#ctx0" brushRef="#br0" timeOffset="107347.695">10375 12656 35 0,'18'12'17'0,"14"-5"-21"15,-22-7 24-15,1-10-30 16,3 10 0-16,0-6-7 15,4 0 0-15</inkml:trace>
  <inkml:trace contextRef="#ctx0" brushRef="#br0" timeOffset="107796.422">10774 12822 46 0,'10'-3'23'0,"-13"-10"-27"15,3 10 47 1,0 0-42-16,-4 0 0 0,4 0 2 16,-3 3 0-16,-4 3-4 15,-4 3 1-15,1 7 1 16,-1-1 1-16,-3 7-1 16,0 0 1-16,3-4-2 15,1 1 1-15,3 0-1 16,7 3 0-16,3-1-1 0,4 1 1 15,4-3-3-15,3-3 1 16,4-7-2-16,6-6 0 16,8-6-2-16,3-1 0 15,4-2-3-15,0-7 1 16,3-9-5-16,4-13 0 16</inkml:trace>
  <inkml:trace contextRef="#ctx0" brushRef="#br0" timeOffset="108306.838">11268 12057 24 0,'-7'-32'12'0,"-11"17"-4"0,11 15 16 16,0 3-22-16,-7-3 1 0,-4 6 1 16,1 7 0-16,-5 5-5 15,1 11 0-15,0-1 4 16,3 16 1-16,1 6-1 15,3 16 0-15,-4 9-1 16,0 10 0-16,4-1-1 16,0 1 0-16,4-10-1 15,-1-15 0-15,4-10-3 16,3-6 1-16,1-16 0 16,-1-9 1-16,8-6-3 15,-1-7 1-15,-3-6-3 16,0-13 1-16,0-5-2 15,-3-1 1-15,-8-6-2 16,-3-7 0-16,-3 1 2 0,-8 0 0 16,4 9 6-16,0 6 0 15,3 7 5-15,7 2 1 16,1 7 3-16,-1 0 0 16,4 0 3-16,4 3 1 15,10 1-3-15,3-1 1 16,8-3-2-16,14 0 1 15,10-3-3-15,18-7 0 16,7-2-4-16,-4-4 1 0,-3 0-4 16,-7 1 0-1,-7 2-6-15,-11 4 1 0,-10-1-8 16,-11 4 0-16,-14 6-6 16,0 0 1-16</inkml:trace>
  <inkml:trace contextRef="#ctx0" brushRef="#br0" timeOffset="109372.421">11882 12690 28 0,'-4'25'14'0,"4"4"-2"16,0-26 17-16,4 3-26 15,-4 3 1-15,0 1 2 16,0 2 1-16,0-2-9 15,0-1 1-15,-4 0 4 16,4-5 1-16,-3-4-2 16,3 0 0-16,0-10-1 0,3 1 0 15,-3-4-1-15,0 1 1 16,7-1-1-16,7-6 1 16,7 1-1-16,1-4 1 15,-1 0-1-15,3 6 1 16,-2 0 0-16,2 4 0 15,-3 2 0-15,-3 7 1 16,-4 6-2-16,-3 4 1 16,-1 2-1-16,-3 7 1 15,4 3-1-15,-4-4 0 0,0 4 0 16,-3 0 0-16,-4 0-1 16,0-1 1-16,0 1 0 15,3 0 0-15,1 0 0 16,-1-3 1-16,4-4 0 15,0-2 0-15,7-4 0 16,4-3 0-16,3-6 0 16,7-3 1-16,1-4 0 15,-5-6 0-15,-2 1-1 16,-5-4 1-16,-3-3-1 16,0-3 1-16,-3-3-2 15,-4-1 0-15,-3 4-1 16,-1 3 0-16,-3 4 0 15,-3 5 0-15,-1 7-2 16,-3 6 1-16,0 3 0 16,0 13 0-16,0 6 0 15,3 3 0-15,4 0 0 0,4 3 1 16,3 6 0-16,-4-8 1 16,8 8 0-16,3-9 0 15,4-6-1-15,10 0 0 16,-3-7-2-16,3-2 0 15,0-1-5-15,-3-6 0 16,-1-3-7-16,1-6 0 16</inkml:trace>
  <inkml:trace contextRef="#ctx0" brushRef="#br0" timeOffset="109869.7">12887 12424 39 0,'4'-7'19'0,"-1"11"-11"0,-3-4 30 15,0 0-35-15,0 6 0 16,-3 6 0-16,-8 7 1 16,-3 9-6-16,-4 7 1 0,-3 9 2 15,0-3 0-15,0 2-5 16,0 1 0-16,-1-3-7 15,5-3 1-15,6-10-5 16,4-6 0-16</inkml:trace>
  <inkml:trace contextRef="#ctx0" brushRef="#br0" timeOffset="110092.593">12714 12527 31 0,'18'28'15'0,"10"23"-9"15,-21-39 24-15,7 13-30 0,-3-6 0 16,6 6 0-16,5 6 1 16,-1 1-2-16,0-1 1 15,-3 0-4-15,-4-9 0 16,0-9-6-16,-4-10 0 15</inkml:trace>
  <inkml:trace contextRef="#ctx0" brushRef="#br0" timeOffset="110395.049">13279 11793 33 0,'0'-28'16'0,"-7"9"-11"16,3 19 25-16,0 3-28 16,-3 10 1-16,-3 3 0 15,-4 6 0-15,-4 12-4 16,0 13 0-16,1 22 2 15,6 0 1-15,-3 13-3 16,7 9 0-16,0 15-3 16,3-2 1-16,4-20-10 15,-3-8 1-15</inkml:trace>
  <inkml:trace contextRef="#ctx0" brushRef="#br0" timeOffset="110617.581">12908 12361 53 0,'25'25'26'0,"7"-9"-27"0,-22-16 47 16,11 0-45-16,18-3 0 15,53-10-4 1,-7-3 1-16,-18 4-5 15,-11-1 0-15,-10 4-8 16,-14-1 0-16</inkml:trace>
  <inkml:trace contextRef="#ctx0" brushRef="#br0" timeOffset="111382.803">14065 12615 48 0,'11'28'24'0,"-11"13"-24"15,3-29 39-15,-3 4-39 16,4 0 1-16,-4 3 2 15,3 6 0-15,-3 0-3 16,0 3 0-16,0-9 2 16,0 0 0-16,4-4-1 15,-1-5 0-15,-3-4-1 16,4-6 1-16,3-6-1 16,0-7 0-16,4-2-1 0,-1-1 1 15,1 0 0-15,3 4 1 16,0-1 0-16,0 7 0 15,0 6-1-15,0 9 1 16,1 10 0-16,-5 0 0 16,4 0-1-16,0-1 0 15,-3-2 0-15,3-3 0 16,0-4-1-16,0-6 1 16,0-6-1-16,0-3 0 15,1-7 0-15,-5-2 1 16,1-4-1-16,-4 0 1 15,0-9-4-15,0-4 0 0,-4 1-4 16,1-3 1-16,3 5-8 16,4 1 0-16</inkml:trace>
  <inkml:trace contextRef="#ctx0" brushRef="#br0" timeOffset="111715.693">14609 12681 44 0,'7'3'22'0,"-4"-6"-18"16,-3 3 35-16,0-6-38 16,-3-7 1-16,-4 7 1 15,-1-1 1-15,-6 4-5 0,-3-3 1 16,-1 6 2-16,0 6 0 15,4 4-3-15,4 9 1 16,-1-1-3-16,4-2 0 16,4 6-2-16,3 0 1 15,7 0-1-15,3-6 0 16,4-7 0-16,0-6 1 16,1-6 2-16,-1-6 0 15,0-1-4-15,-4-2 1 16,1-7-5-16,0-3 0 0</inkml:trace>
  <inkml:trace contextRef="#ctx0" brushRef="#br0" timeOffset="111985.116">14707 12781 39 0,'-7'3'19'0,"14"-15"-18"16,-7 12 34-16,7-10-32 15,-3-2 1-15,-1-7 2 16,4 3 0-16,4-3-7 16,0 1 1-16,-1-1 5 15,11 0 0-15,1 3-2 16,2-6 1-16,4 7-2 16,1-1 0-16,2 3-4 15,1 4 1-15,-7 3-5 0,0-4 0 16,-4 4-9-16,-4-3 1 15,-2-7-3-15,-5 4 1 16</inkml:trace>
  <inkml:trace contextRef="#ctx0" brushRef="#br0" timeOffset="112418.365">15236 12022 40 0,'22'28'20'0,"-8"20"-23"0,-11-36 37 16,1 7-34-16,-4 0 1 0,0 9 0 15,0 13 1-15,-4-1-3 16,4 14 1-16,0 5 1 16,0-2 0-16,4 2 0 15,-1-5 0-15,1-14-1 16,-4-5 0-16,0-16 1 15,-4-7 0-15,1-9 0 16,-8-3 1-16,1-6-1 16,-4 0 0-16,-1 0 0 15,1 2 1-15,-3 1-2 16,-4 3 1-16,-1 10-1 16,1 5 1-16,4 7-1 15,2-6 0-15,5 3 0 0,3 0 0 16,7 3 0-16,7 0 0 15,7 0 0-15,4-1 0 16,6-5 0-16,12-6 0 16,6-4-3-16,0-3 0 15,1-9-5-15,-12 3 0 16,8-10-6-16,-4-6 0 16</inkml:trace>
  <inkml:trace contextRef="#ctx0" brushRef="#br0" timeOffset="115391.56">15692 11856 45 0,'0'13'22'0,"0"21"-8"15,3-28 23-15,1 10-34 16,-1 0 0-16,4 6 5 16,4 15 0-16,10 4-9 15,7 16 1-15,4 15 5 16,3 19 1-16,-7 18-2 15,-6 11 1-15,-15-4-4 16,-14 3 1-16,-8-3-7 16,-13-10 0-16,0-18-15 15,-11-9 0-15</inkml:trace>
  <inkml:trace contextRef="#ctx1" brushRef="#br0" timeOffset="93576.428">2272 10837 0,'0'0'16,"0"0"-1,0 0 1,0 0-1,0 0 1,0 0 0,0 0-1,0 0 1</inkml:trace>
  <inkml:trace contextRef="#ctx0" brushRef="#br0" timeOffset="116384.846">6336 13571 37 0,'0'3'18'0,"0"4"-8"0,0-4 18 16,-7 0-24-16,3 3 1 16,-6 4 1-16,-1 5 1 15,-6 10-9-15,-5 13 1 16,-2 15 5-16,-1 10 1 16,-7 12-3-16,8 10 0 15,2 19 0-15,1-1 0 0,11 1-2 16,-1-14 0-16,0-14-4 15,8-17 0-15,6-15-11 16,8-16 0-16,10-12-1 16,-3-7 0-16</inkml:trace>
  <inkml:trace contextRef="#ctx0" brushRef="#br0" timeOffset="121427.88">6773 13970 47 0,'-7'12'23'0,"4"10"-16"0,-1-16 23 16,-3 4-29-16,0 2 0 15,-11-2 1-15,4-1 0 16,0 4-2-16,0-4 1 16,4 4 2-16,-1-1 0 15,4-2 0-15,0-1 0 16,3 0 1-16,4 1 0 16,4 2-1-16,3 1 1 0,4 3-1 15,-1-1 1-15,4 1-1 16,-3 0 1-16,-1 2-2 15,-6 8 0-15,-4-1-1 16,-7 6 0-16,-4-6-1 16,-3 3 1-16,-3 4-3 15,-5-4 0-15,1-3-5 16,-7-3 1-16,7-3-14 16,3-7 0-16</inkml:trace>
  <inkml:trace contextRef="#ctx0" brushRef="#br0" timeOffset="121877.648">6872 14277 58 0,'7'9'29'0,"7"-15"-29"0,-10 3 40 16,6-3-39-16,-3-1 0 16,8-5 1-16,-1-1 1 15,-4 1-4-15,-6-4 1 0,3 0 1 16,-4 1 1-16,1-1-2 15,-8 0 1-15,1 7-3 16,3-4 1-16,-7 7-1 16,3 9 0-16,-6 4 0 15,3 2 0-15,0 7 0 16,3 2 0-16,1 8 2 16,-1 5 0-16,4 3 0 15,4 4 1-15,-4-7-1 16,3-2 0-16,4-4-2 15,7-3 1-15,4-7-8 16,-4-2 0-16,4-7-6 16,3-3 0-16</inkml:trace>
  <inkml:trace contextRef="#ctx0" brushRef="#br0" timeOffset="122283.89">7186 14346 45 0,'-3'16'22'0,"-4"-16"-19"0,7 0 36 16,0 0-38-16,0 0 0 15,0 0 1-15,0-7 1 0,7-2-4 16,-7-4 0-16,3-2 2 15,4-1 1-15,0-6-2 16,4 3 1-16,-1 4-1 16,1-1 0-16,0 0 0 15,-1 4 1-15,1-1-1 16,-1 1 0-16,8 5 0 16,-7 1 1-16,-1 6 0 15,1 3 0-15,-1 0-1 16,1 7 1-16,-1 2-1 15,1 7 1-15,0 3-1 16,-1 3 0-16,-3 6-4 16,4 1 0-16,-4-10-7 15,0-7 0-15,0-8-4 16,-7-7 0-16</inkml:trace>
  <inkml:trace contextRef="#ctx0" brushRef="#br0" timeOffset="122642.635">7789 14076 48 0,'11'3'24'0,"-29"0"-24"0,11 1 44 15,0 2-44-15,-3 0 1 0,3 4 0 16,-11-1 1-16,-3 0-3 15,0 1 1-15,-1-1 1 16,8 1 0-16,4 2-1 16,-1-2 1-16,8-1-1 15,-4-3 0-15,7 4 0 16,10-1 1-16,8 4 0 16,-1 5 0-16,5 1 0 15,-12 6 1-15,4 4-1 16,-3-4 1-16,3-7-2 15,-14 1 1-15,0 3-4 16,0 0 1-16,-11-3-8 16,8-3 1-16,-4-7-8 15,0-3 1-15</inkml:trace>
  <inkml:trace contextRef="#ctx0" brushRef="#br0" timeOffset="122958.59">8029 14249 57 0,'14'0'28'0,"-3"3"-34"0,-4-9 51 16,-7-1-45-16,0 1 1 16,-4 3 0-16,-3-3 1 15,0 2-2-15,-3 1 0 16,-1 6 1-16,-3 4 1 0,0 5-2 15,0 4 1-15,3 6-3 16,1 3 1-16,-1 0-2 16,11-3 0-16,4-3-2 15,6-7 0-15,1-2 0 16,3-7 1-16,4-6-1 16,-1-3 1-16,1-7-5 15,-1-3 1-15,5-3-4 16,-8 4 0-16</inkml:trace>
  <inkml:trace contextRef="#ctx0" brushRef="#br0" timeOffset="123229.311">8251 14358 37 0,'0'26'18'0,"4"-33"-20"0,0 1 31 16,-4-3-26-16,3-4 0 15,1-6 6-15,-1 0 0 16,1-6-10-16,-1 0 1 16,1 0 7-16,3-3 0 15,7 3 0-15,11 0 1 16,6 6-4-16,8 6 1 16,0 1-2-16,-7 2 0 15,-4 1-4-15,-3 3 0 16,-4-4-9-16,-4 1 1 15,-6-4-10-15,-4 1 0 16</inkml:trace>
  <inkml:trace contextRef="#ctx0" brushRef="#br0" timeOffset="123921.499">9507 13647 47 0,'0'22'23'0,"-7"-4"-20"0,7-14 33 0,-3 2-35 15,-1 6 1-15,1 7 1 16,-1 9 0-16,1 1-4 16,3 5 1-16,-7 7 2 15,3 3 0-15,1-10-1 16,3 1 1-16,0-4-2 16,0-9 1-16,-4 0-1 15,1-9 0-15,-1-7 0 16,-3-6 0-16,0 3-2 15,-4-6 1-15,1-7 0 16,-8-2 0-16,0-1-1 16,4 4 0-16,-7 3-1 15,4 6 0-15,-1 6-1 16,0 3 1-16,4 7 0 16,4 3 0-1,6 18 3 1,11 4 0-16,4-9 2 15,6-1 1-15,4-3-1 0,8-3 1 16,2-6-1-16,8-13 1 16,-3-3-5-16,-5-6 1 15,-3-3-6-15,-3-3 0 16,-4-1-7-16,-3-2 0 16</inkml:trace>
  <inkml:trace contextRef="#ctx0" brushRef="#br0" timeOffset="124386.311">9768 14142 39 0,'4'19'19'0,"-4"-32"-15"0,0 13 29 0,0 0-30 16,-4 0 0-16,1 7 2 16,-4-7 0-16,0 0-6 15,-7 3 0-15,3 0 5 16,1 0 0-16,-1 0-2 15,0 0 1-15,4 4-1 16,0-1 0-16,0 3-1 16,0 1 0-16,0 2-1 15,0-2 1-15,7-1-2 16,-7 0 0-16,3 1-1 16,4-1 1-16,4-2-1 15,3-1 0-15,0-3 0 16,0-3 1-16,4 0 0 15,-1 0 0-15,1-3 0 16,3 0 0-16,-7-4 0 0,4 1 1 16,-4 0-1-16,3 0 1 15,-3 2 1-15,0-2 0 16,0 0 0-16,0 6 0 16,1 6 0-16,-1 4 0 15,0 2 0-15,0 7 0 16,3 0-1-16,1 3 0 15,-1 3-3-15,1-10 0 16,0-2-5-16,-1-10 1 16,1 0-8-16,3-12 1 0</inkml:trace>
  <inkml:trace contextRef="#ctx0" brushRef="#br0" timeOffset="125242.064">10178 13518 38 0,'3'6'19'0,"4"-12"-14"0,-7 6 29 16,0 9-30-16,0-2 0 16,-3 8 1-16,-4 10 1 0,0 4-7 15,-4 11 0-15,0 11 5 16,1 11 0-16,-1 4-2 16,1 3 0-16,-1 3-2 15,4 0 1-15,0-15-6 16,3-10 1-16,1-19-6 15,3-12 1-15,3-10-7 16,1-12 0-16</inkml:trace>
  <inkml:trace contextRef="#ctx0" brushRef="#br0" timeOffset="125511.672">9945 13957 57 0,'3'6'28'0,"11"1"-29"0,-6-7 55 16,2 0-50-16,8-4 1 15,6 1 0-15,8 0 1 16,3-3-9-16,-6 0 1 15,-1-1 1-15,0 1 0 16,-7 0-8-16,-7 0 0 16,-3-1-11-16,-11 7 0 0</inkml:trace>
  <inkml:trace contextRef="#ctx0" brushRef="#br0" timeOffset="126696.998">10485 14082 39 0,'3'-3'19'0,"8"0"-10"0,-8 6 23 0,-3-3-30 15,0 0 1-15,0 0 0 16,0 0 1-16,-3 0-6 16,-4 0 1-16,-4 0 3 15,0-3 0-15,-6 3-2 16,-1 3 1-16,1 7-1 16,-8 9 0-16,7-1-1 15,4 4 0-15,4 0-1 16,2-3 0-16,5-3 1 15,3-1 0-15,3-2 0 16,8-7 0-16,3-9 1 16,4 0 0-16,-1-6 0 0,5-7 1 15,-8 0-1 1,0-3 0-16,-4 4 0 0,1-1 0 16,0 4 0-16,-4 2 1 15,3 10 1-15,-3 0 0 16,0 3 0-16,0 7 0 15,-3 2 1-15,-1 7 0 16,4 3-1-16,1 3 1 16,-1 0-1-16,3 0 0 15,4-3-1-15,4-3 0 16,0-6-4-16,-1-7 1 16,1-3-5-16,-4-3 0 0,-3-3-10 15,-8 0 1-15</inkml:trace>
  <inkml:trace contextRef="#ctx0" brushRef="#br0" timeOffset="130076.406">11702 13534 47 0,'0'19'23'0,"0"15"-15"0,0-18 24 16,0 9-32-16,-4 12 1 16,1 14 0-16,-1 8 0 15,-3 4-1-15,-4 3 0 16,1 3 1-16,-1 3 0 16,1-9-4-16,3-13 0 15,-4-6-11-15,8-16 0 16</inkml:trace>
  <inkml:trace contextRef="#ctx0" brushRef="#br0" timeOffset="130542.097">11434 14064 40 0,'14'12'20'0,"10"23"-10"15,-13-29 24-15,3 3-31 16,4-2 0-16,3-1 0 16,7 3 1-16,7-9-6 15,8 3 0-15,-1 1 3 16,0-8 0-16,-6 4-2 16,-5-6 0-16,-2-3-1 15,-5-1 1-15,-3-2-1 16,-3 2 1-16,0 4 0 0,-1 0 1 15,-6 0 0-15,-4 2 1 16,0 1 0-16,-7 3 0 16,-3-3 0-16,-5 0 1 15,-2 3-2-15,-4 6 1 16,3 4-1-16,1 12 0 16,-1 3-2-16,4 3 0 15,0 3-1-15,7 4 0 16,0-7 2-16,3-9 0 15,8-10 2-15,0-12 1 16,3-6 1-16,3-13 0 16,-3-6 0-16,-3-4 0 15,-4 4-13-15,-3 0 0 0,-1 0-5 16,4 2 1-16</inkml:trace>
  <inkml:trace contextRef="#ctx0" brushRef="#br0" timeOffset="132493.138">12785 14048 44 0,'3'25'22'0,"-3"28"-25"0,0-34 37 0,0 9-31 15,-3 7 0-15,-1 6 2 16,1-4 0-16,-4 4-7 16,0-6 1-16,-1-4 3 15,5-6 1-15,-1-3-3 16,1-3 0-16,3-7-3 16,0-2 1-16,0-10-3 15,3-7 1-15,4-2-1 16,1-10 1-16,-1-9 0 15,0-6 1-15,0-1 0 16,0-3 1-16,-4-5-2 16,1-1 1-16,-1 12-3 15,-3 4 0-15,0 6-1 16,0 0 1-16,-3 3 0 0,-1 0 0 16,4 4 3-16,0-4 1 15,0 0 4-15,0 0 1 16,7-3 2-16,0 7 1 15,7-1 1-15,4 4 1 16,3 2 0-16,0 1 1 16,1 6 0-16,6 3 0 15,-3 3-1-15,-4 6 1 16,-4 4-3-16,-3 2 1 16,-3 4-4-16,-11 3 1 0,-7 6-4 15,0-3 1-15,-4 4-6 16,-6-1 0-16,-1 0-7 15,0-3 1-15,1-9-6 16,-1 0 0-16</inkml:trace>
  <inkml:trace contextRef="#ctx0" brushRef="#br0" timeOffset="133002.413">13222 14079 39 0,'0'7'19'0,"4"27"-10"0,-4-24 31 16,0 2-37-16,0 4 0 0,3-1 3 15,-3 4 0-15,0-6-8 16,0-4 1-16,0 1 4 15,0-7 1-15,0-6-2 16,-3-10 0-16,-1-6-1 16,1-6 0-16,3 3-1 15,0-3 0-15,0-3 0 16,0 0 1-16,3 3 0 16,4 3 0-16,4 0 0 15,3 6 0-15,0 7 0 16,4 5 0-16,3 4-3 15,0 4 0-15,-3 2-6 16,-1 0 0-16,1 0-10 16,-4-2 1-16</inkml:trace>
  <inkml:trace contextRef="#ctx0" brushRef="#br0" timeOffset="133364.265">13494 14130 57 0,'7'25'28'15,"10"-32"-30"-15,-17 7 46 0,11 0-43 0,3-6 0 16,0 0 1-16,0-7 1 16,0 1-4-16,-3 2 0 0,0-5 1 15,-4-1 1-15,-4-3-1 16,-3 0 0-16,-3 4-3 15,-4-4 1-15,-4 6-1 16,0 7 1-16,1 6-2 16,3 9 0-16,0 7 0 15,0-3 1-15,3 9 1 16,1 3 0-16,-1 3 1 16,1 0 1-16,3 0 0 15,3 1 1-15,11-4-3 16,0-3 0-16,4-7-5 15,7-8 1-15,6-4-7 16,1-10 0-16</inkml:trace>
  <inkml:trace contextRef="#ctx0" brushRef="#br0" timeOffset="133814.19">14129 13512 20 0,'-7'0'10'0,"0"19"-3"0,3-13 9 16,1 6-12-16,-4 7 0 15,-1 3 2-15,1 6 1 16,0-3-8-16,4 7 0 16,-1 5 6-16,1-5 1 15,-1 2-1-15,4 4 1 16,0 6-2-16,0-3 1 0,0-1-1 15,0-5 0-15,0-7-2 16,0-6 0-16,0-6-2 16,0-10 1-16,-3 0-1 15,-1-3 1-15,-3-3-1 16,-3-6 0-16,-1 0 0 16,-7 0 0-16,-3-1-1 15,0 7 1-15,0 7-1 16,3-1 1-16,-3 0-1 15,10 7 1-15,8 9 0 16,3 0 0-16,11 3 2 16,10-7 0-16,0-2-1 15,7-3 1-15,0-7-2 16,1-6 1-16,-1 0-5 16,-7-3 0-16,-3-3-12 15,-8-7 1-15</inkml:trace>
  <inkml:trace contextRef="#ctx0" brushRef="#br0" timeOffset="134398.744">14926 14217 47 0,'0'-18'23'0,"-11"-42"-21"0,11 44 33 16,-3-12-35-16,-1-13 1 15,-3-9 1-15,0-9 0 16,4-4-2-16,-1-3 0 16,1 3 1-16,3 4 1 15,3 2-1-15,4 7 0 16,4 9 0-16,3 7 0 15,7 9-1-15,0 9 0 0,4 13-2 16,0 9 1-16,-1 0-8 16,-6 4 1-16,-7 12-7 15,-8 0 0-15</inkml:trace>
  <inkml:trace contextRef="#ctx0" brushRef="#br0" timeOffset="134969.541">14788 14082 46 0,'18'22'23'0,"31"4"-23"16,-34-23 38-16,9 3-36 0,12-3 0 15,-5 3 1 1,1-6 0-16,0 3-5 0,-4-3 1 15,-3-3 2-15,-4 0 1 16,-3-3-3-16,-4 0 1 16,-4-4-1-16,1 1 1 15,-4 3 0-15,0-1 0 16,0 4 0-16,0 3 0 16,-7 0 0-16,0 6 1 15,-3 1-1-15,-1-1 0 16,-3 3-1-16,-4 1 1 0,1-1 0 15,-1 1 1-15,4-1-2 16,0 0 1-16,0 1-1 16,3-1 1-16,4-2-2 15,0-4 1-15,4 0-1 16,3-3 1-16,4 0 0 16,-1-3 0-16,-3 0 1 15,4-4 0-15,-4 1 0 16,4 0 0-16,-4 3 1 15,0-4 0-15,0 4 1 16,3 6 0-16,1 4 0 16,-8 2 0-16,1 4 0 15,3 2 1-15,-4 4-2 16,5 3 1-16,-1-3-2 16,0 0 1-16,0 3-3 15,0-7 1-15,0-2-5 16,0-1 1-16,0-9-11 15,4-3 0-15</inkml:trace>
  <inkml:trace contextRef="#ctx0" brushRef="#br0" timeOffset="135181.417">15445 14211 49 0,'3'35'24'16,"-3"-13"-24"-16,0-16 38 16,0 0-38-16,0 3 0 0,0-2 0 15,0-1 0-15,4-3-4 16,-1-3 0-16,1-12-10 16,-1-1 0-16</inkml:trace>
  <inkml:trace contextRef="#ctx0" brushRef="#br0" timeOffset="135331.502">15360 13838 12 0,'11'0'6'0,"20"-10"8"16,-24 4-8-16,4 0-7 15,3-3 0-15,-3-10-8 0,3-3 0 16</inkml:trace>
  <inkml:trace contextRef="#ctx0" brushRef="#br0" timeOffset="135584.626">15614 13358 21 0,'0'-12'10'0,"11"21"1"0,-4 0 17 16,0 7-24-16,0 12 0 15,-4-6 3 1,1 25-4-16,-1 7 1 15,4 5 2-15,0 4 1 0,0 9-3 16,1 0 1-16,-5-3-2 16,-3 0 0-16,0-9-5 15,0-7 0-15,4-12-3 16,-1-10 0-16,1-6-2 16,3-9 1-16,-4-10-4 15,4 0 1-15,4-9-4 16,-4-6 1-16</inkml:trace>
  <inkml:trace contextRef="#ctx0" brushRef="#br0" timeOffset="135825.93">15822 14067 31 0,'7'6'15'0,"-3"38"-7"16,-4-35 25-16,3 7-33 15,1 0 1-15,-1-1 4 0,4 1 0 16,0 0-5-1,4-1 1-15,0 1 2 0,3-3 1 16,3-4-1-16,1-6 0 16,0-6-3-16,-1-6 1 15,1-10-1-15,-1-6 0 16,1-3-4-16,-4 2 0 16,0 5-10-16,-3-1 0 15,-4-7 0-15,0 4 1 16</inkml:trace>
  <inkml:trace contextRef="#ctx0" brushRef="#br0" timeOffset="136350.456">16118 14177 49 0,'7'25'24'0,"4"-13"-26"16,-4-12 50-16,0 0-47 15,4-6 0-15,-1 0 3 16,4-4 0-16,1 1-4 16,2-7 1-16,-3-3 2 15,0 1 1-15,1 2-2 16,-1 0 1-16,0-3-2 16,0 4 1-16,0 2-2 15,0 4 0-15,4 2-2 16,-1 1 1-16,-3 3-1 15,4 3 1-15,-4 0-1 16,7 3 0-16,-3 0 0 0,-4 0 0 16,0 1 1-16,0-4 1 15,0 0 0-15,1 0 0 16,-1-4 0-16,-4 1 0 16,-3 0-1-16,-7 3 1 15,-3-3-1-15,-4 0 0 16,-4 3-1-16,-3 0 1 15,-4 0-1-15,1 6 0 16,-1 0 0-16,4 4 1 16,0-1 0-16,0 4 1 15,7 9 0-15,7 0 0 0,3 3 0 16,11-3 1-16,1-3-1 16,2-1 1-16,1-5-2 15,3-4 0-15,-3-6-5 16,-1 1 1-16,1-8-10 15,0-5 1-15</inkml:trace>
  <inkml:trace contextRef="#ctx0" brushRef="#br0" timeOffset="136833.914">16496 12985 29 0,'-4'22'14'0,"11"12"-3"0,-3-27 14 0,-1-1-19 15,5 3 0-15,-1 4 4 16,7 12 0-16,7 13-12 15,7-4 0-15,7 19 9 16,4 16 0-16,-4 22-2 16,1 19 0-16,-8 12-1 15,-10 10 0-15,-8-3-3 16,-10-1 0-16,-14-21-4 16,-11-10 1-16,-10-15-10 15,-4-17 1-15,-3-21-7 16,3-15 0-16</inkml:trace>
  <inkml:trace contextRef="#ctx0" brushRef="#br0" timeOffset="137613.726">9373 14782 43 0,'0'25'21'0,"0"3"-15"16,4-22 21-16,-4 10-25 15,0 6 1-15,0 3 1 16,0-3 0-16,0 6-6 16,0 4 1-16,0-1 3 15,-4-3 0-15,4-3-4 16,0-6 0-16,4-3-5 15,-4-4 0-15,3-2-7 16,1-4 0-16</inkml:trace>
  <inkml:trace contextRef="#ctx0" brushRef="#br0" timeOffset="137823.802">9387 15299 19 0,'-3'28'9'0,"3"-6"5"0,0-15 5 16,0-1-17-16,0 6 1 15,0 1-1-15,0 3 0 16,0-4-6-16,3-2 1 0,-3 2-3 16,4-2 0-16,-1-4-3 15,1-3 1-15</inkml:trace>
  <inkml:trace contextRef="#ctx0" brushRef="#br0" timeOffset="138048.01">9412 15751 26 0,'0'15'13'0,"0"1"-17"16,4-3 24-16,-4-4-20 16,0 7 0-16,0-1-1 0,3 1 1 15,-3-3-4-15,4-1 1 16,-1-6-4-16,4 4 1 16</inkml:trace>
  <inkml:trace contextRef="#ctx0" brushRef="#br0" timeOffset="138287.646">9458 16271 34 0,'-7'19'17'0,"0"-6"-20"0,7-10 34 0,0 6-31 16,0 7 0-16,0 0-4 16,0-1 0-16,0 4-2 15,3 0 1-15,1-7-5 16,3 1 0-16</inkml:trace>
  <inkml:trace contextRef="#ctx0" brushRef="#br0" timeOffset="138452.21">9447 16660 37 0,'4'38'18'0,"7"-16"-30"0,-8-19 37 15,1 0-42-15,-1-3 0 16</inkml:trace>
  <inkml:trace contextRef="#ctx0" brushRef="#br0" timeOffset="186524.742">10481 3882 23 0,'4'0'11'0,"-4"-3"-5"0,0 3 12 0,3-4-16 16,1-2 0-16,-4 6 2 15,0 0 1-15,3 0-6 16,-3 0 1-16,0 0 4 15,0 0 0-15,0 0-1 16,0 3 0-16,0-3 0 16,0 0 0-16,0 0 0 15,0 0 1-15,0 0-1 16,-3-6 0-16,-1 0-1 16,1 6 1-16,-1 6-1 15,1 0 1-15,-5 4-2 16,-6 9 0-16,0-4 0 0,-3 7 1 15,-8 3-1 1,4 7 1-16,-4 8-2 0,-3 14 1 16,3 5 0-16,0 13 0 15,-3 10 0-15,0 12 0 16,0 22 0-16,-4 6 0 16,4-9 0-16,3 6 1 15,0-6-1-15,4-12 0 16,7-4-1-16,4-13 0 15,2-2-1-15,1 3 0 16,4-16-2-16,-1-7 1 0,1-2-6 16,3 0 1-16,3-13-9 15,-3-13 0-15</inkml:trace>
  <inkml:trace contextRef="#ctx0" brushRef="#br0" timeOffset="190055.737">10968 4180 39 0,'0'6'19'0,"3"-19"-8"0,1 7 20 16,-4 6-28-16,3 0 1 15,-10 6 1-15,4 1 1 16,-8-1-8-16,1 3 0 15,-4 1 4-15,-4 2 1 16,-3 1-2-16,0 6 0 16,3-4-1-16,4 4 0 15,0 3-1-15,0-3 1 16,7 3 0-16,0-10 0 16,3 4-1-16,4-10 1 15,7 1 0-15,7 2 1 16,4 0 0-16,7 4 0 0,-1-4 0 15,-3 1 0-15,1-4-1 16,-15 13 1-16,-11 0-1 16,-10 3 0-16,-14 9-3 15,3 0 0-15,-7 4-4 16,1-1 0-16,-1 1-9 16,4-10 1-16</inkml:trace>
  <inkml:trace contextRef="#ctx0" brushRef="#br0" timeOffset="190384.859">11282 3891 35 0,'7'-9'17'0,"-4"12"-9"0,-3 3 21 16,0-3-28-16,-3 13 1 15,-1 3 2-15,-3 6 0 16,0 9-4-16,-3 10 0 16,-1 13 3-16,1-1 1 15,-1 4-2-15,0-1 1 0,1 4-2 16,3-7 0-16,0-2-4 15,0-17 0-15,3 1-7 16,1-16 0-16,-1-3-4 16,4-16 0-16</inkml:trace>
  <inkml:trace contextRef="#ctx0" brushRef="#br0" timeOffset="190593.718">11042 4427 38 0,'0'0'19'0,"21"13"-20"15,-14-10 33-15,4 0-31 16,3 0 1-16,4 0 0 16,3-3 0-16,7 0-4 15,0-3 1-15,0 0-1 16,1 0 0-16,2-3-10 0,-2-1 1 15</inkml:trace>
  <inkml:trace contextRef="#ctx0" brushRef="#br0" timeOffset="191390.278">11543 4528 45 0,'10'0'22'0,"-10"-3"-21"0,0 3 35 0,-3-4-35 16,-1 1 0-16,-3-3 0 16,-7 6 1-16,-3 0-3 15,-1 3 1-15,-3 3 0 16,3 7 0-16,1-4-2 15,2 1 0-15,1 2-2 16,4 1 0-16,3-1-1 16,0-2 0-16,7-4-1 15,3-6 1-15,4 3 1 16,7-3 0-16,4 0 1 16,-4-3 1-16,0 3 1 15,0-6 0-15,0 3 2 16,1 3 0-16,-1 0 0 15,-4-7 0-15,1 4 1 0,-1 0 0 16,1 0 0-16,-4 0 1 16,4 3 0-16,-4 3 0 15,0 0 0-15,0 0 1 16,0 7-2-16,0 2 1 16,0 1-2-16,0 2 1 15,0-2 0-15,0-4 0 16,4 1 0-16,3-10 1 15,7 0-1-15,0-16 1 16,4 4 0-16,3-10 0 0,-3-10-1 16,3-2 0-16,0-10-2 15,-3-3 1-15,3-10-2 16,-3-8 1-16,-1-4 0 16,-6 3 0-16,-4-6-1 15,-3 9 0-15,-4 19 1 16,-7 0 0-16,-4 16-1 15,1 0 1-15,-1 12-1 16,1 7 1-16,-4 2-1 16,0 17 0-16,-4 8-1 15,0 14 1-15,4 5 0 16,4 11 1-16,-1 8-1 16,4 16 1-16,4-15 0 15,-1-1 1-15,4-3 0 16,1-6 0-16,-1-6-3 0,-4-6 1 31,1-7-9-31,-4-13 1 16,0-5-5-16,-4-7 0 15</inkml:trace>
  <inkml:trace contextRef="#ctx0" brushRef="#br0" timeOffset="191644.624">11836 4405 58 0,'10'4'29'0,"1"-8"-36"16,-4 4 57-1,0 7-50-15,4-7 1 0,10 0 0 16,7 0 0-16,4 0-3 15,7 0 1-15,-1 6-4 16,1-6 1-16,-4-6-5 16,-3 12 0-16,-7-6-7 15,-8 0 0-15</inkml:trace>
  <inkml:trace contextRef="#ctx0" brushRef="#br0" timeOffset="192051.728">12474 4427 54 0,'11'0'27'0,"-8"0"-34"0,-3-9 49 15,-3 9-42-15,-4 0 1 16,-4 0 0-16,1 9 0 0,-5 1-2 16,1-1 1-16,-7 10-1 15,4-3 1-15,-1-1-1 16,4-2 1-16,3-1-1 16,4 1 0-16,7 0 0 15,7-1 0-15,4-6 2 16,3 1 0-16,4-1 0 15,-1 3 0-15,4 1 0 16,-7-1 0-16,-3 1-1 16,-11 8 1-16,-7 1-2 15,-4 0 0-15,-13-7-8 16,-4-2 1-16,-8-7-7 16,1 0 1-16</inkml:trace>
  <inkml:trace contextRef="#ctx0" brushRef="#br0" timeOffset="192815.676">10664 5572 46 0,'11'19'23'0,"3"12"-27"16,-10-21 37-16,-1 8-33 16,1 1 0-16,-4 6 2 0,-4 13 1 15,1-1-3-15,-4 14 1 16,0-1 0-16,-4-3 1 16,0-10-4-16,1-8 1 15,3-14-2-15,0-11 0 16,0-17-1-16,3-12 0 15,1-6 0-15,3-10 1 16,0-3 2-16,0-6 0 16,3-4 0-16,1 1 0 0,3-3 0 15,0 2 0-15,0 1 0 16,0 9 1-16,3 0 1 16,1 7 1-1,3 5 2-15,0-2 1 0,7 2 0 16,4 7 1-16,10 6 1 15,4 4 0-15,0 9-1 16,-7-1 1-16,0 4-3 16,-15 13 1-16,-13 2-3 15,-8 7 1-15,-10 6-5 16,-7 13 0-16,0 2-6 16,-4-5 1-16,4-4-11 15,3-6 0-15</inkml:trace>
  <inkml:trace contextRef="#ctx0" brushRef="#br0" timeOffset="193445.897">11095 5525 43 0,'0'22'21'0,"3"-13"-21"0,-3-9 29 0,0 0-30 16,0 0 1-16,0 0-1 16,0-9 1-16,0-4 0 15,0-6 0-15,0-2 0 16,4 2 0-16,-1-6 0 15,1 6 1-15,3 6 0 16,7-6 1-16,4 10 0 16,-1 3 0-16,5 3 0 15,6 6 1-15,-7 3-2 16,4 0 1-16,-1-6-3 16,1 3 1-16,0 1-3 15,-1-1 0-15,1-6-3 16,7-4 1-16,-11 4 0 15,0-3 0-15,-7 0 3 16,0 3 0-16,-6-1 4 0,2-2 1 16,1 0 2-1,-4 3 1-15,0 3 0 0,-7 0 0 16,-4 0-2-16,1 3 1 16,-4 3-4-16,-4 0 1 15,1 7-3-15,-1 3 0 16,-3-1-3-16,0 1 0 15,3 9-2-15,1-6 0 16,2 0-1-16,5-4 0 16,3-2 3-16,3-4 0 15,8-6 4-15,3-3 0 16,7-9 1-16,-3-7 1 16,0-2-2-16,-1-4 0 0,1 0-9 15,0-3 0-15</inkml:trace>
  <inkml:trace contextRef="#ctx0" brushRef="#br0" timeOffset="193732.713">11748 5017 48 0,'7'44'24'0,"-4"12"-25"16,-3-43 43-16,0 15-40 16,-3 13 0-16,3 15 0 15,-4 4 1-15,4-4-4 16,-3-2 0-16,-1-14-1 0,0-5 0 16,4-13-3-1,0-10 1-15,0-5-3 0,-3-7 1 16,3 0-5-16,0 0 1 15,0 0-2-15,0-7 0 16</inkml:trace>
  <inkml:trace contextRef="#ctx0" brushRef="#br0" timeOffset="193928.334">11744 5453 27 0,'7'12'13'0,"4"1"-4"0,-8-19 21 0,4 9-26 15,4 3 0-15,3-3 6 16,0-3 1-16,0 6-12 15,-3 1 0-15,-1-4 7 16,-3 0 1-16,0 0-3 16,0 6 1-16,-7 4-5 15,-3 6 0-15,-8 3-6 16,-3 0 0-16,0 0-11 16,0-7 1-16</inkml:trace>
  <inkml:trace contextRef="#ctx0" brushRef="#br0" timeOffset="194228.821">12129 5117 46 0,'-8'22'23'0,"1"-3"-18"0,0-10 32 16,0 13-37-16,0 3 1 15,4 10 1-15,3 9 0 16,0 6-3-16,0 6 1 0,0-2 1 16,0-4 0-16,3-9-6 15,1-7 1-15,-1-6-10 16,1-6 0-16,6-6-1 15,1-10 0-15</inkml:trace>
  <inkml:trace contextRef="#ctx0" brushRef="#br0" timeOffset="194813.207">12308 5669 53 0,'7'13'26'0,"4"-13"-33"0,-7 0 55 0,3-3-46 15,3-1 1-15,1 1 0 16,3-3 1-16,0-3-6 15,0-4 1-15,4 1 3 16,-4-7 0-16,0 3-2 16,-3-3 0-16,-4-3-1 15,-4 0 1-15,-3-3-3 16,-3 6 1-16,-4 7-3 16,0 6 1-16,-1-1-2 15,1 14 1-15,0 5 0 16,4 4 0-16,-1 6 2 15,1 6 1-15,3 10 3 16,3-13 1-16,1 3 0 16,6 3 0-16,5 1 0 15,2-20 0-15,8 1-3 16,3-10 0-16,0-9-6 0,-3 6 1 16,-4-4-7-16,4-8 0 15</inkml:trace>
  <inkml:trace contextRef="#ctx0" brushRef="#br0" timeOffset="195444.224">12809 5722 59 0,'14'10'29'0,"-3"27"-37"15,-7-33 57-15,3 2-49 16,0-6 1-16,0 0 0 16,0-6 0-16,0-1-1 15,0-8 1-15,0 5-1 16,0-5 1-16,0-1 0 16,0 0 0-16,4 4-1 15,-4-1 1-15,0 4-1 16,3 6 1-16,-3 3-1 15,1 3 1-15,-1 3-1 16,3 3 0-16,-3 1 0 16,0-4 0-16,0-3-1 15,0 0 0-15,0-3 0 16,1 7 0-16,-1-4-1 16,0-3 1-16,0 3-2 15,-4-3 1-15,-3 0-1 0,4 0 1 16,3 3 1-16,0-3 0 15,3-3 0-15,1-3 0 16,3-4 0-16,0-2 1 16,0-1-1-16,0 1 1 15,1-4-1-15,-5 3 0 16,1 4-1-16,-4 0 1 16,0 2 0-16,0 7 0 15,3 0 0-15,-2 3 0 16,2 4 1-16,1 2 1 0,-4 4 0 15,3 2 1 1,1-2 0-16,3-7 0 0,0 4 0 16,4 2 1-16,6 4-2 15,1-7 1-15,3-3-5 16,1-6 0-16,-1-3-6 16,-11-3 1-16,-2-3-8 15,-5-7 1-15</inkml:trace>
  <inkml:trace contextRef="#ctx0" brushRef="#br0" timeOffset="195997.746">13504 3744 42 0,'7'19'21'0,"0"40"-21"16,-3-53 34-16,3 13-31 15,7 16 0-15,4 12 3 16,10 25 1-16,14 19-7 16,8 22 0-16,3 12 6 15,7 26 0-15,-7 9-1 16,-15 9 0-16,-6-3-2 16,-7 13 0-16,-18-13-2 15,-14-3 1-15,-7-22-5 0,-15 0 1 16,1-34-2-1,-4-4 0-15,1-21-7 0,-1-19 0 16,7-16-7-16,8-10 0 16</inkml:trace>
  <inkml:trace contextRef="#ctx0" brushRef="#br0" timeOffset="200998.957">15723 4405 35 0,'4'7'17'0,"-1"-10"-7"16,1 6 17-16,-4-3-25 15,0 6 0-15,0-6 2 16,-4 3 0-16,-3 13-5 16,-3 3 1-16,-4 15 3 15,-8 1 0-15,-6 15-1 16,-7 12 0-16,-4 14-2 16,-3 15 1-16,-8 6-3 0,1 9 1 15,-4 11-2-15,7-23 1 16,11-10-3-16,7-12 0 15,3-12-8-15,4-13 0 16,0-16 1-16,3-9 0 16</inkml:trace>
  <inkml:trace contextRef="#ctx0" brushRef="#br0" timeOffset="202889.497">15071 4515 13 0,'-4'-6'6'0,"4"-4"5"0,0 10 6 16,0 0-14-16,0 0 1 0,0 0 3 16,-3 0 0-16,-1 4-8 15,1-1 0-15,-1 0 7 16,1 0 0-16,-1 3-1 16,0 1 1-16,1 2-1 15,3-9 0-15,0 9-1 16,0 1 1-16,3-7-1 15,5 6 1-15,2 4 0 16,8 6 0-16,-1 6-1 16,8 12 0-16,7-2 0 15,14 18 1-15,10 1-2 16,8 2 1-16,3 7-3 16,3 3 1-16,-13 9-1 15,-8-12 0-15,-3-1-1 16,-7-2 0-16,-4-4-2 0,-7-15 1 15,-3 3-4-15,-4-13 0 16,-10-6-6-16,-4-6 1 16,-7-6-9-16,0-13 0 15</inkml:trace>
  <inkml:trace contextRef="#ctx0" brushRef="#br0" timeOffset="204406.151">14644 4155 22 0,'7'25'11'0,"11"3"-2"15,-18-22 11-15,3 7-16 16,1 18 0-16,-4-3 2 16,0 10 0-16,-4 12-9 15,-3 13 1-15,0 18 5 16,7 23 1-16,0 2-3 15,3 7 1-15,-3 3-2 16,4 3 0-16,0-15-1 0,-4-16 0 16,0-22-8-16,0-16 0 15,-8-28-2-15,5-16 0 16</inkml:trace>
  <inkml:trace contextRef="#ctx0" brushRef="#br0" timeOffset="205067.576">14672 4145 40 0,'14'13'20'0,"14"-4"-24"16,-17-6 40-16,7 0-33 15,13-3 0-15,8-3 2 16,11-9 0-16,13 2-6 15,4-2 0-15,4-1 4 16,6-9 1-16,-3 3-3 16,0-3 1-16,0 1-1 15,4-1 0-15,-14-7-1 16,-8 4 0-16,4 0 0 0,-7 3 0 16,3 10 0-16,-3-1 0 15,-3 4-1-15,-1 9 1 16,0 12-1-16,-6 13 0 15,-4 10 0-15,-4 9 0 16,-7 12-2-16,0 16 1 16,1 7-2-16,-5 5 0 15,-3 17 0-15,4 8 1 0,-4 4 0 16,0 3 1-16,4 7 0 16,3-1 0-1,4 3 1-15,7-5 1 0,-4-11 0 16,-3-2 1-16,-14-13-2 15,-11-12 1-15,-11-10-1 16,-14-19 1-16,-17-3 0 16,-11-6 0-16,-31-3-1 15,-26-16 1-15,-13 0 0 16,-25-12 0-16,-11-13-4 16,-3-4 1-16,-7-2-7 15,-8-6 0-15</inkml:trace>
  <inkml:trace contextRef="#ctx0" brushRef="#br0" timeOffset="208385.336">17974 5007 9 0,'7'0'4'0,"-14"-9"7"0,7 9 4 16,0 0-13-16,0-3 1 0,0 3 4 15,0 0 1-15,0 3-8 16,0 0 0-16,0-3 6 16,0 0 1-16,0 0-1 15,7 0 0-15,0-3-1 16,0-6 0-16,4-1-2 16,3-12 1-16,4-9-1 15,6 0 0-15,4-10 0 16,1-16 0-16,2 4-2 15,5-7 1-15,3 1-1 16,-1-7 0-16,1-3-1 16,-7 6 1-16,-4 10-1 15,0 0 1-15,-3 12-1 16,-4 0 0-16,-3 10 0 16,-4 9 1-16,-3 0-2 15,-4 9 1-15,0 10-1 16,-7 10 0-16,0 8 0 0,-4 1 1 15,4 6-1-15,0 6 0 16,0 7 0-16,-3-4 1 16,3 10 0-16,-4 6 0 15,4 0 0-15,0 9 0 16,0 7 0-16,0-13 1 16,7 3-1-16,4 1 1 15,6-4 0-15,1-3 0 16,3-16 0-16,-7-2 0 15,0-14 0-15,-10 1 1 16,-8-16-2-16,-6 0 1 16,-8 3-1-16,-10-6 1 0,-14 3-2 15,-15-6 1-15,1 6-2 16,-8 6 0-16,-6-3-2 16,3 0 1-16,3 3-1 15,-3 1 0-15,0 5-1 16,-4 1 1-16,12-10 0 15,2 6 1-15,8-2 1 16,6-4 0-16,8 3 0 16,7-3 1-16,14 0 1 15,10-6 1-15,4 3 1 16,14-9 0-16,18-4 1 16,14-3 1-16,7-5 0 15,14-5 0-15,21-11-1 16,21-10 1-16,1-7-1 0,6-2 0 15,1-7-2 1,-4 7 0-16,-15-1-1 0,-13 4 0 16,-18 3 0-16,-14 6 1 15,-11 10-2-15,-17 5 1 16,-18 14-1-16,-18 15 1 16,-17 15-1-16,-21 7 0 15,-11 19-2-15,-14 12 0 16,-14 10-3-16,-8 6 0 15,-10 22-1-15,11 0 1 0,14 6-1 16,7-25 1-16,7-3-6 16,3-9 1-1</inkml:trace>
  <inkml:trace contextRef="#ctx0" brushRef="#br0" timeOffset="208940.228">19177 4521 18 0,'42'-37'9'0,"-13"-20"4"16,-22 35 9-16,-4-6-19 15,-3-3 1-15,-10-4 1 16,-8-5 0-16,-14-1-7 16,-7 0 1-16,-14 3 4 15,-17 13 0-15,-11 3-3 16,-18 7 0-16,7-1-6 16,-7 13 1-16,-3 6-6 15,-4 16 1-15</inkml:trace>
  <inkml:trace contextRef="#ctx0" brushRef="#br0" timeOffset="209165.137">17558 5365 39 0,'56'85'19'0,"92"-29"-16"0,-98-53 34 15,34-9-35-15,43-19 0 16,25-22 2-16,32-19 0 15,-5-28-6-15,-20-22 1 0,-21-10 3 16,-22 7 0-16,-35 10-2 16,-24-11 1-16,-36 7-7 15,-32 7 1-15,-20 9-9 16,-22 3 0-16</inkml:trace>
  <inkml:trace contextRef="#ctx0" brushRef="#br0" timeOffset="214045.542">18538 6381 8 0,'8'-3'4'0,"16"28"-2"0,-24-25 4 16,0 0-1-16,7 0 1 16,-7 0 4-16,0 0 0 15,0-3-10-15,-3-3 1 16,-1 2 8-16,-3 1 1 15,0 0-2-15,0 0 0 0,-4 9-1 16,1-3 0-16,-1 4-4 16,1 2 1-16,-4 0-2 15,-4 4 0-15,-3 6-1 16,-7 9 0-16,-1 10-2 16,-2 6 1-16,-5 3 0 15,1 0 0-15,3 6 0 16,1 7 0-16,2 2 0 15,5 7 0-15,10-3 0 16,10-13 1-16,8-9-1 16,10-6 1-16,14-10 0 15,14-6 0-15,8-9 0 16,-5-16 1-16,5-16-1 16,6-6 1-16,-10-4-1 15,0-2 1-15,-11 0-2 16,-10-4 1-16,-7 7-1 15,-8 3 0-15,-10 6-1 0,-10 7 0 16,-4 5-1-16,-4 7 0 16,-3 7-3-16,0-1 0 15,-1 3-2-15,1-3 1 16,7 1-9-16,0-4 1 16</inkml:trace>
  <inkml:trace contextRef="#ctx0" brushRef="#br0" timeOffset="214408.056">18972 7077 40 0,'7'25'20'0,"-3"22"-18"16,0-34 30-16,-4-1-33 0,3-2 1 15,-3-1-1-15,0-3 0 16,0-2 1-16,0-4 0 16,0 0-6-16,0 0 1 15,4-13-6-15,-4-3 0 16</inkml:trace>
  <inkml:trace contextRef="#ctx0" brushRef="#br0" timeOffset="214614.137">18987 6917 41 0,'3'19'20'0,"4"-22"-21"16,-3 3 34-16,3 0-33 15,0-3 0-15,0 3-3 16,0-3 1-16,0 6-6 15,0-3 0-15,0 0-3 16,0-3 0-16</inkml:trace>
  <inkml:trace contextRef="#ctx0" brushRef="#br0" timeOffset="-214595.199">19230 7071 43 0,'25'41'21'0,"-11"24"-17"0,-11-55 40 16,4 6-42-16,0 2 0 15,0-2 2-15,4 0 1 16,-4-4-6-16,4-2 1 16,-1-7 3-16,4-3 0 15,0-6-1-15,1-7 0 16,2 4-1-16,1-13 0 15,-1-3-2-15,5-4 1 16,-5 1-3-16,-3 0 1 16,1 6-6-16,-1 3 1 0,-4 3-10 15,-3 4 0-15</inkml:trace>
  <inkml:trace contextRef="#ctx0" brushRef="#br0" timeOffset="-214267.216">19643 7115 55 0,'28'19'27'0,"4"6"-31"15,-22-25 46-15,4-3-42 16,0-4 1-16,1-12 0 16,-1 1 0-16,-4-1-2 15,-3-3 1-15,0-3 1 16,-7 6 0-16,-7-3-1 15,-3 6 0-15,-1 7-1 16,4 6 1-16,-3 3-2 0,-5 6 1 16,5 10-1-16,3 6 1 15,3 6-1-15,1 6 1 16,3 1-1-16,7 6 0 16,3-7-1-16,4-3 0 15,1-5-3-15,-1-8 1 16,0-5-8-16,0-7 1 15,0-6-1-15,0-9 0 16</inkml:trace>
  <inkml:trace contextRef="#ctx0" brushRef="#br0" timeOffset="-213966.307">19960 7130 30 0,'4'10'15'0,"6"15"-5"0,-6-16 28 0,-1 1-34 15,1-4 0-15,-1 0 1 16,1 1 0-16,3-4-7 15,0-3 0-15,0 3 4 16,0-9 1-16,0-4-3 16,4-6 1-16,-4-2-1 15,0-4 1-15,0 3-1 16,0 0 0-16,0 7 1 16,4-1 1-16,-1 13 1 15,1 13 0-15,-1 8 0 16,8 5 1-16,0 8 0 15,-1 4 0-15,4-1-3 0,1 1 0 16,-5-4-1 0,1-5 0-16,3-4-5 0,0-6 0 15,-3-13-13-15,3-9 1 16</inkml:trace>
  <inkml:trace contextRef="#ctx0" brushRef="#br0" timeOffset="-213290.143">21784 6974 43 0,'4'-4'21'0,"-8"1"-10"0,4-3 23 15,-3 6-34-15,-5 0 1 16,-2 0 0-16,-4 0 0 16,-7 3-1-16,-1 3 0 15,-2 7 1-15,-1 6 0 16,4 0-1-16,0 6 1 15,3 0-1-15,4 0 1 16,7-3-1-16,3-3 0 16,8-4 0-16,6-2 0 15,8-7 0-15,3-9 0 0,4-6-1 16,-4-4 1-16,0-12-1 16,-3 3 1-16,-4 0 0 15,0 3 0-15,-3 0 0 16,-4 7 0-16,0 3 0 15,0 2 0-15,4 10 1 16,3 10 0-16,0 9 0 16,0 6 0-16,0 3 0 15,0 7 1-15,4 0-2 16,3-4 1-16,0 1-5 16,0-10 0-16,7-3-10 15,1-10 0-15,-5-5-1 16,5-7 0-16</inkml:trace>
  <inkml:trace contextRef="#ctx0" brushRef="#br0" timeOffset="-212465.656">23657 6823 39 0,'-3'3'19'0,"-15"-6"-13"15,8 3 36-15,-8 6-41 16,-10-2 0-16,-1 11 0 16,1 1 1-16,0 6-3 15,0 0 1-15,-4 0 0 16,7 0 1-16,4 3-2 16,4 0 1-16,6-6-1 15,4 3 0-15,7 0 0 16,7 0 0-16,4 3 1 15,3-7 0-15,0 1 0 16,7-3 1-16,0 0-1 16,4-4 1-16,-8 1 0 15,-6-1 0-15,-7 4-1 16,-4 3 1-16,-8 0-1 0,-2 2 1 16,-1-2-2-16,1-3 1 15,-1 0-1-15,-3-4 0 16,3-2 0-16,4-4 0 15,4-3 0-15,3 0 0 16,7-3 1-16,0-3 0 16,7 3 1-16,14-3 0 15,8 0 1-15,-1-4 0 0,7 1 0 16,1-3 1-16,2-4-1 16,1-2 0-16,-3-4-1 15,-5 0 1-15,-6 0-1 16,-4 0 0-16,-6-3-1 15,-5-3 0-15,-6 0 0 16,-8 3 1-16,-6-3-2 16,-4 9 1-16,-4 7-1 15,-3 3 1-15,0 9-1 16,-4 6 0-16,1 10 0 16,3-3 0-16,3 12 0 15,4 3 1-15,3 4 0 16,4-4 0-16,4-6-1 15,3 4 1-15,4-1-1 16,3-6 0-16,3 0-3 16,1-10 0-16,3-2-7 0,0-10 0 15,-3-7-4-15,3-2 1 16</inkml:trace>
  <inkml:trace contextRef="#ctx0" brushRef="#br0" timeOffset="-211968.425">24243 7159 36 0,'7'0'18'0,"11"6"-12"0,-15 0 31 16,1-3-35-16,-4 7 0 15,-4-4 3-15,-6 0 0 0,-1-3-7 16,0 1 1 0,-6-1 4-16,-4 3 0 0,3 0-1 15,0 0 0-15,1 1-1 16,-1 2 0-16,4-3 0 15,7 4 0-15,3 2 0 16,8 1 0-16,-1 3-1 16,11-1 1-16,1-2-1 15,2-1 0-15,1-2 0 16,0-4 0-16,-1-6-1 16,1-3 1-16,-1-3-1 15,-2-4 0-15,-5 1 0 16,1-1 1-16,-1 1 0 15,-3 3 0-15,0-1-1 16,0 4 1-16,-3 6 0 16,0 7 1-16,-4 2-1 15,0 1 1-15,-4 3-1 16,0 6 0-16,-3 6 0 16,4 3 1-16,-4 7-1 0,3-1 1 15,-3 1-1-15,4 3 0 16,-1-7 0-16,1-2 0 15,-1-7-1-15,4-6 0 16,7-4-4-16,4-5 1 16,-1-10-9-16,4-3 0 15,1-7-3-15,-5-2 1 16</inkml:trace>
  <inkml:trace contextRef="#ctx0" brushRef="#br0" timeOffset="-211683.612">24504 7256 39 0,'11'9'19'0,"-8"7"-14"15,-3-10 36-15,-3 7-40 16,-1 6 1-16,0-4 1 16,1 1 1-16,3 3-5 15,0 0 0-15,3-4 3 16,5 4 0-16,-1-3 0 15,0-4 0-15,7-12-2 16,7-6 1-16,4-10 0 16,-1 7 0-16,5-4-1 15,-1-2 0-15,0-4-5 16,-3-3 1-16,-1 0-7 16,-2-3 1-16,-5 6-5 0,1-6 0 15</inkml:trace>
  <inkml:trace contextRef="#ctx0" brushRef="#br0" timeOffset="-211323.321">24857 7293 37 0,'14'22'18'0,"14"-6"-15"0,-17-13 30 0,3 0-32 15,3 1 1-15,5-1 1 16,-5-3 1-16,1-7-4 15,-1-5 0-15,-2-4 2 16,-1-6 1-16,-4 0-1 16,-3-3 0-16,0-3-1 15,-3 0 1-15,-4 3-2 16,-4 0 0-16,1 9-1 16,-1 10 0-16,-3 12 0 15,0 10 0-15,4 6 0 16,-1 6 0-16,1 6 1 15,3 1 0-15,0-4 0 16,3 0 0-16,1 4 0 16,3-7 0-16,0-3-3 15,0-3 0-15,0-3-3 16,-4-10 0-16,1-5-8 16,3-4 1-16</inkml:trace>
  <inkml:trace contextRef="#ctx0" brushRef="#br0" timeOffset="-210962.559">25231 7284 41 0,'17'13'20'0,"-6"15"-22"0,-8-19 34 15,1 1-32-15,-4 2 1 16,0 1 0-16,3-1 0 16,-3 4-2-16,0-7 1 0,0 1 0 15,4-10 1-15,-4 0-1 16,4-10 0-16,3 1 0 15,0-7 1 1,0-6-1-16,0-6 0 0,3 3 1 16,1 6 0-16,3 0 0 15,0 7 1-15,4-1-1 16,-1 7 0-16,1 9 1 16,0 10 0-16,-1 6 0 15,5 2 0-15,-5-2-1 16,-3-3 0-16,0 6-1 15,-3 0 1-15,0-3-4 16,-1-4 1-16,-3 1-4 16,4-7 0-16,-1-5-7 15,1-8 1-15,0-2-2 16,-4-3 0-16</inkml:trace>
  <inkml:trace contextRef="#ctx0" brushRef="#br0" timeOffset="-210408.864">25869 7284 31 0,'28'-12'15'0,"1"15"-10"0,-19-3 29 16,1 3-32-16,3 0 1 16,0 3 3-16,-3-3 0 15,-1 0-7-15,-3 1 1 16,0-4 3-16,-7 0 1 16,-3 0-2-16,-4-4 0 15,-4 1-2-15,-3 0 1 0,0 0-1 16,-7 3 0-1,7 6 0-15,0 4 1 0,3 5-1 16,0-2 1-16,4 3-1 16,7 6 0-1,14 9 0 1,4-3 1-16,7 0-1 16,7-9 0-16,-1-6 0 15,5-7 0-15,-5-3 0 16,-2-9 1-16,-1 0-1 15,0-7 0-15,0-3 0 16,4-2 1-16,-4-1-1 16,0-3 0-16,-3-3 0 15,-4-3 0-15,-3-1-1 16,-8 4 1-16,1 10-1 16,-11 2 1-16,-3 0-1 15,-1 4 1-15,-7 0-1 0,1 9 1 16,-1 0 0-16,1 6 0 15,-1 10 0-15,4 2 0 16,3 4 0-16,1 7 0 16,3 5 0-16,7 1 0 15,4-1 0-15,3-3 1 16,7-2-2-16,4-7 0 16,-1-4-3-16,4-8 1 15,4-4-5-15,4-3 1 16,-8-3-8-16,-4-3 1 0</inkml:trace>
  <inkml:trace contextRef="#ctx0" brushRef="#br0" timeOffset="-210147.466">26769 7645 45 0,'24'34'22'0,"-20"32"-25"16,-8-53 38-16,-6 2-36 16,3 7 1-16,-7 3-3 15,-7 4 1-15,-8-11-8 16,-6 4 0-16,0-6-2 0,10 3 0 15</inkml:trace>
  <inkml:trace contextRef="#ctx0" brushRef="#br0" timeOffset="-204552.435">28279 7030 33 0,'-4'-9'16'0,"1"12"-7"0,-1 0 16 15,1 0-23-15,-4 0 1 16,-4 3 0-16,0 4 0 16,-3 6-4-16,-3 6 0 15,-5-1 3-15,-2 8 0 16,3 8-1-16,-4 1 1 0,-3 0-1 15,3 2 0-15,0 4 0 16,4-3 1-16,3 6-1 16,11-3 0-16,7-3-3 15,11-4 1-15,7-5-3 16,6-7 1-16,5-6-6 16,2-10 1-16,1-6-5 15,-4-9 0-15</inkml:trace>
  <inkml:trace contextRef="#ctx0" brushRef="#br0" timeOffset="-204234.714">28423 7403 41 0,'18'3'20'0,"-15"-15"-20"16,1 9 36-16,-4-4-36 0,0 1 0 15,-4-6 2-15,-3-1 1 16,0 1-4-16,0 2 1 16,-3 4 2-16,-1 9 0 15,1 3-1-15,-1 4 1 16,0 2-3-16,1 4 1 16,-1 6-1-16,4 0 0 15,4-3-1-15,3 3 0 16,7-7 0-16,3-2 0 15,4-4-1-15,1-9 1 0,-1-3-5 16,-4-6 0-16,1-1-5 16,-1-2 1-16</inkml:trace>
  <inkml:trace contextRef="#ctx0" brushRef="#br0" timeOffset="-203591.998">28677 7384 34 0,'14'4'17'0,"1"-4"-10"15,-12 0 27-15,1 6-29 16,-1 0 0-16,1 0 1 0,-4 4 1 15,3 2-9-15,-3 4 0 16,4-7 6-16,-4 1 0 16,3-4-3-16,1-3 1 15,3 3-1-15,0-6 1 16,0 0-2-16,0 0 1 16,0 0-1-16,0-3 0 15,0 0 0-15,0-3 0 16,4 0 0-16,-1-10 0 15,1 0 0-15,0 7 0 16,-1 0 0-16,1 2 0 16,-1 1 0-16,-3 3 0 0,0 6 0 15,0 3 0-15,-3 7 0 16,-4-4 0-16,0 1 0 16,0 5 1-16,4-5-1 15,-1-4 0-15,4-3 0 16,0-3 0-16,4 0 0 15,-4-9 0-15,0-1 0 16,3-5 0-16,-3 2-1 16,11 4 1-16,-4-1-1 15,-3 1 1-15,3-1 0 16,0 1 0-16,0 0 0 16,0 2 0-16,0 7 0 15,0 3 0-15,-3 4 0 16,0-1 1-16,-1 10-1 15,1 6 1-15,-1 3-1 16,5-3 0-16,-5 0-2 0,4-4 1 16,-3-2-5-16,3-6 0 15,0-4-10-15,0-3 1 16</inkml:trace>
  <inkml:trace contextRef="#ctx0" brushRef="#br0" timeOffset="-203065.131">29432 7510 44 0,'-3'41'22'0,"6"21"-18"16,1-30 31-16,-4 2-35 15,0 7 0-15,0 3 0 16,-4-7 1-16,1-5-1 16,3-7 0-16,-4-9 1 15,4-10 1-15,0-12-1 16,0-10 0-16,-3-6 0 15,-1-6 0-15,1-7-1 16,-1-9 0-16,4 0-3 16,0 1 1-16,4-1-1 0,3 0 1 15,0 6-1-15,3 10 0 16,1 6 1-16,3 3 1 16,-3 3 2-16,3 10 0 15,0 6 2-15,0 6 0 16,-3 7 0-16,-1 3 1 15,-3 2-1-15,-7-2 0 16,-7 3-2-16,0 3 1 0,0 3-3 16,0-3 1-1,-4-6-4-15,4-7 0 0,0-6-6 16,0 0 1-16,4-3-6 16,-4-9 1-16</inkml:trace>
  <inkml:trace contextRef="#ctx0" brushRef="#br0" timeOffset="-202780.326">29778 7275 34 0,'18'15'17'0,"-11"10"-14"16,-4-15 27-16,-3 2-29 15,-3-2 1-15,-1-1 1 16,-3 4 0-16,0 2-2 15,4 1 1-15,-1 3 2 16,4-3 1-16,0 2-1 0,4-2 0 16,3 0-1-16,3-7 1 15,4 1-3-15,4-7 0 16,0-3-1-16,3-10 0 16,0-2-1-16,0-10 0 15,0 3-6-15,0-9 1 16,4-4-9-16,-7-2 0 15</inkml:trace>
  <inkml:trace contextRef="#ctx0" brushRef="#br0" timeOffset="-202510.074">30286 6459 43 0,'7'10'21'0,"-7"31"-23"16,0-20 31-16,-3 5-28 16,-5 8 0-16,1 16 2 15,0 7 1-15,-3 15-5 16,-1 22 1-16,4 0 2 16,0-3 0-16,0-6-1 15,-4-10 0-15,1-16-6 16,3-12 1-16,0-15-7 15,-4-17 0-15,4-11-3 16,0-11 1-16</inkml:trace>
  <inkml:trace contextRef="#ctx0" brushRef="#br0" timeOffset="-202282.926">30021 7206 40 0,'15'15'20'0,"-5"-2"-20"0,1-13 39 16,3 0-38-16,3 3 0 0,8 0 0 15,7-3 1-15,3 0-6 16,4-3 1-16,0 3-3 16,-4-3 0-16,-3-3-6 15,-4-1 0 1</inkml:trace>
  <inkml:trace contextRef="#ctx0" brushRef="#br0" timeOffset="-201894.825">30484 7337 42 0,'10'22'21'0,"15"-9"-17"16,-18-13 36-16,3 0-38 15,5 0 0-15,-5-3 1 16,8 3 1-16,-1-3-6 16,1-1 1-16,0-2 2 0,-1-3 1 15,-3-4-2-15,-3-2 0 16,-11-1-1-16,-3-3 0 16,-8 3 1-16,0 4 0 15,-3 2-1-15,-3 7 1 16,-5 10 0-16,1 8 1 15,0 10-1-15,0 0 1 16,7 16 0-16,3 0 0 16,11 6 1-16,7-9 0 15,7-1 0-15,4-2 1 16,3-13-1-16,14-7 1 0,18-15-2 16,4-3 1-16,-8-6-4 15,-3-7 0-15,-14-9-8 16,-11-3 0-16,-14 0-7 15,-3 9 0-15</inkml:trace>
  <inkml:trace contextRef="#ctx0" brushRef="#br0" timeOffset="-199571.69">18479 7880 43 0,'0'12'21'0,"0"14"-10"0,0-23 22 15,0 3-32-15,0 13 0 16,-4 12 2-16,0 10 1 0,4 22-4 15,0 6 0-15,-3 6 2 16,-1 9 0-16,1 4-2 16,3-3 0-16,3-10-9 15,1-15 1-15,-1-16-8 16,8-19 1-16</inkml:trace>
  <inkml:trace contextRef="#ctx0" brushRef="#br0" timeOffset="-199208.258">18792 8582 49 0,'18'7'24'0,"-18"-7"-22"0,0 0 41 16,0 0-43-16,-7-7 1 15,0 1 0-15,-4-3 1 16,-3-1-2-16,0 4 0 16,-3 3 1-16,-5 6 0 15,1 6-1-15,-3 4 1 16,6 3-2-16,0 6 0 16,8 3-2-16,3-3 1 15,7 0-1-15,7-7 0 16,7-2 0-16,3-13 1 0,5-7 0 15,-1-5 0-15,-4-4 0 16,-2-3 1-16,-1-6-8 16,-4-3 1-1,-3 3-5-15,0 3 1 16</inkml:trace>
  <inkml:trace contextRef="#ctx0" brushRef="#br0" timeOffset="-198337.236">18965 8585 45 0,'7'32'22'0,"-3"2"-18"0,-4-27 40 15,0 2-43-15,0 4 0 16,0-1 0-16,0 1 1 16,0-4-3-16,3-3 1 15,-3-6 1-15,8 0 0 16,-5-9-1-16,4-1 0 16,0-2 0-16,0 3 1 15,-3 2-1-15,3-5 0 16,3 5 0-16,1 1 1 0,0 0-1 15,-1 0 0-15,1 6 0 16,3 0 1-16,0 3-2 16,0 3 1-16,4 0-1 15,-4 4 0-15,3 2-4 16,1 1 1-16,0-1-5 16,-1 1 1-16,1 3-7 15,0-4 1-15,3-6-1 16,3-3 1-16,1-6 7 31,-11-6 7-31,18 3 4 16,7-10 0-16,-4 3 10 15,-7 1 0-15,-6 3 1 16,-5 2 0-16,-3 1-7 16,-3 3 1-16,-4-3-4 15,-7 6 1-15,0 0-4 16,-4 0 1-16,-6 0-2 15,-4 3 0-15,0 3-3 0,-4 0 1 16,0 7-4-16,1 2 1 16,-1 1-2-16,7 0 0 15,4 3-1-15,4 6 0 16,6 0 3-16,8 6 0 16,10 7 4-16,0 3 0 15,0-1 3-15,1 4 1 16,-5-3 1-16,-3 0 0 15,-3 3-1-15,-4-4 1 16,-3 4-3-16,-4 3 1 16,-8-9-2-16,-9-4 0 0,-8-5-2 15,0-10 1-15,-3-7-1 16,-4-3 0-16,8-9 0 16,3-9 1-16,7-7 0 15,3-9 0-15,7-3 0 16,8-3 0-16,7-1 1 15,10 1 1-15,7 3 0 16,7 3 1-16,-7 6-2 16,1-3 0-16,-1 6-7 15,0 1 1-15,-3 2-11 16,-4-3 1-16</inkml:trace>
  <inkml:trace contextRef="#ctx0" brushRef="#br0" timeOffset="-197886.038">20683 7908 34 0,'4'22'17'0,"3"-9"-2"16,-7-10 18-16,0 6-28 16,0 4 1-16,0 9 2 15,0 6 1-15,0 19-12 16,0 16 0-16,-4 15 7 16,1 7 1-16,-4-1-5 15,3-12 0-15,1-12-6 16,-1-16 0-16,1-13-7 0,-1-12 1 15,1-13-5-15,-4-9 1 16</inkml:trace>
  <inkml:trace contextRef="#ctx0" brushRef="#br0" timeOffset="-197690.076">20592 8485 54 0,'28'9'27'0,"4"-2"-36"0,-22-7 53 0,-3-3-45 15,4 3 1-15,6-4-9 16,1 4 1-16,0 0-2 16,-1 4 0-16</inkml:trace>
  <inkml:trace contextRef="#ctx0" brushRef="#br0" timeOffset="-197300.625">20927 8589 53 0,'24'28'26'0,"8"-28"-26"16,-21 0 42-16,6-3-42 15,1 0 0-15,3-7 1 16,-3-2 1-16,0-4-2 0,-1 0 0 16,1 4 0-1,-4 2 1-15,-3-2-2 0,-4-1 1 16,-4 1-2-16,-3 2 0 16,-3 1-3-16,-4 9 1 15,-4 0 0-15,0 6 1 16,1-3 0-16,-4 3 0 15,0 10 2-15,3 3 0 16,0 6 1-16,4 0 1 16,4-3 0-16,6 3 0 15,8 0 0-15,-1-3 0 0,8-6-1 16,3-7 0-16,4-2-4 16,0-7 1-16,3-4-10 15,0-2 1-15</inkml:trace>
  <inkml:trace contextRef="#ctx0" brushRef="#br0" timeOffset="-197000.746">21449 8723 35 0,'3'16'17'0,"-10"-13"-16"15,7-3 23-15,0-3-22 0,0-6 1 16,0-1 2-16,0-5 0 16,4-1-5-16,-1-3 0 15,4 3 5-15,1-2 1 16,-1-1-2-16,3 3 1 16,8 4-2-16,-1 2 1 15,5 1-2-15,2 2 0 16,1 1-4-16,0 0 0 15,-4 3-6-15,0-3 1 16,-3-1-9-16,-8-2 1 16</inkml:trace>
  <inkml:trace contextRef="#ctx0" brushRef="#br0" timeOffset="-196385.758">21784 8595 48 0,'0'28'24'0,"0"-9"-22"16,0-13 40-16,4-3-40 15,-1 0 0-15,-3 1 2 16,0-4 0-16,0 0-5 16,0 0 0-16,7-4 3 15,0-2 1-15,4 0-2 16,-1 0 1-16,1-7-2 15,0 7 1-15,3 0-1 16,0-4 0-16,0 7 0 0,0 0 1 16,0 3-1-16,-3 3 0 15,-1 6 0-15,4 4 0 16,-7 9-1-16,0-6 1 16,-3-1-1-16,0 1 0 15,-1-4-1-15,1-5 1 16,3-4-1-16,0-3 0 15,0-3 0-15,0-7 1 16,0 4 0-16,3-3 0 16,1 2 0-16,0-2 1 15,-1 0-1-15,1-4 1 16,-1 4-1-16,1-7 1 0,0 7 0 16,-1-1 0-16,1 4-1 15,-1 0 1-15,1-1 0 16,-1 4 0-16,1 3 0 15,0 3 1-15,-1 4-1 16,1 2 1-16,-1 4-1 16,1 2 1-16,0 4 0 15,-1 0 1-15,4 0-1 16,0 3 1-16,4 0-1 16,-4-4 1-16,7-2-1 15,4-10 0-15,7-6-3 16,-1-6 1-16,1-3-8 15,0-4 0-15,-4 1-7 16,0-1 0-16</inkml:trace>
  <inkml:trace contextRef="#ctx0" brushRef="#br0" timeOffset="-195905.017">23640 8008 49 0,'0'35'24'0,"0"-1"-19"16,-4-24 40-16,-3 9-45 16,4 15 1-16,-5 10-1 15,5 19 1-15,-8 6-2 0,1 12 1 16,6-2-2-16,1-7 1 16,-1-13-6-16,4-12 0 15,0-21-8-15,0-11 0 16,0-15 0-16,4-6 0 15</inkml:trace>
  <inkml:trace contextRef="#ctx0" brushRef="#br0" timeOffset="-195273.374">23551 8510 42 0,'18'16'21'0,"0"-10"-19"16,-8-9 43-16,1 3-43 15,-1 0 0-15,5 3 4 16,6 3 1-16,3 1-7 16,5 2 1-16,-5 4 4 15,-2-1 1-15,-5 1-2 16,-3-1 0-16,-3-2-2 16,-8 2 0-16,-3 7-3 15,-7 0 0-15,-3 0-2 16,-4-1 1-16,0 1-2 15,-4 0 0-15,4-3-1 16,0-4 0-16,0-2 0 16,-1-7 1-16,5 0 0 15,-1-3 0-15,4 0 1 0,4 3 1 16,3-3 1-16,0 0 1 16,7 6 0-16,3 1 1 15,4 2 1-15,8-6 1 16,6-3 1-16,7-6 0 15,4-3 0-15,0-7 0 16,-4-3-2-16,0 0 1 16,4 0-1-16,-7 1 0 15,0-4-2-15,-4 0 1 16,-3-3-1-16,-4-4 0 0,-4 4-1 16,-3 6 1-16,-7 1-2 15,-7 5 1-15,-7 4-1 16,0 2 1-16,-3 7-1 15,-1 7 1-15,-3 8 0 16,0 1 0-16,3 3 1 16,4 3 1-16,0 6-1 15,7 7 1-15,4-4-1 16,6-3 1-16,5 0-1 16,9-6 0-16,1 0-1 15,0-9 1-15,-1-7-6 16,1-3 1-16,0-6-11 15,-1-9 1-15</inkml:trace>
  <inkml:trace contextRef="#ctx0" brushRef="#br0" timeOffset="-194869.319">24500 8300 57 0,'-3'31'28'0,"-4"26"-33"0,3-38 45 15,-3 3-40-15,0 12 0 16,0 4 1-16,0-1 0 0,0-2-1 16,0-4 1-16,3-6 0 15,4-3 0-15,4-6 0 16,3-7 0-1,-3-9-1-15,-1-3 0 0,4-3 0 16,0-7 0-16,0 1-1 16,4-4 0-16,-1 7 0 15,1-1 1-15,-4 7 0 16,0 6 0-16,4 7-1 16,3 2 1-16,-4 7 0 15,5-3 1-15,-1 6-2 16,3-7 1-16,-3-2-5 15,4 0 1-15,0-1-7 16,-4-3 0-16,3 1-5 16,1-7 1-16</inkml:trace>
  <inkml:trace contextRef="#ctx0" brushRef="#br0" timeOffset="-194419.529">24913 8658 49 0,'11'6'24'0,"-8"13"-27"0,-3-13 45 16,-3 0-42-16,-8-3 1 16,-3 0 0-16,0 4 0 15,-4-4-1-15,4 0 0 16,0 3 0-16,0 4 1 0,3-4 0 16,1 3 0-16,3-2-1 15,3 2 1-15,4 0-1 16,4-2 0-16,3 2 0 15,3 1 0-15,5-7-1 16,-1 0 0-16,0-3 0 16,0-6 0-16,0-4-1 15,-3 1 1-15,-1-7 0 16,1 0 1-16,-1 4 0 16,1 2 0-16,3 4 0 15,-3 3 0-15,-1 3 1 16,1 6 0-16,-1 4-1 15,1 8 1-15,-1 4 0 16,1 0 1-16,0-3-1 16,-4-3 0-16,3 0 0 15,-3-7 0-15,0 0-2 0,0-5 0 16,-3-1-5 0,0 0 1-16,-1-13-10 15,-3-2 1-15,0-1-1 0,0-2 0 16</inkml:trace>
  <inkml:trace contextRef="#ctx0" brushRef="#br0" timeOffset="-194161.723">25135 8676 44 0,'22'19'22'0,"-8"25"-24"0,-11-35 45 16,4 7-42-16,-3-3 1 15,6 6 2-15,1-4 1 0,0-2-5 16,-1-1 1-16,1-2 4 15,3-10 0-15,0-7 0 16,0 1 0-16,0-10-2 16,0 1 0-16,4-4-1 15,-4 3 0-15,0 1-4 16,0-4 0-16,0 0-3 16,0-3 1-16,1 3-6 15,-5 4 1-15,1-1-10 16,3 0 0-16</inkml:trace>
  <inkml:trace contextRef="#ctx0" brushRef="#br0" timeOffset="-193967.939">25555 8626 42 0,'7'19'21'0,"-3"0"-11"0,-1-10 30 15,1 4-38 1,-4 6 0-16,0 3 0 0,0 6 1 15,3-3-5-15,-3-6 1 16,0-4 0-16,0-2 0 16,0-4-7-16,0-6 0 15,0-3-7-15,-3-9 0 16</inkml:trace>
  <inkml:trace contextRef="#ctx0" brushRef="#br0" timeOffset="-193772.375">25591 8513 33 0,'14'16'16'0,"-4"0"-9"15,-10-16 21-15,0 0-28 16,4-7 0-16,-4 7 1 16,0 0 0-16,0 0-1 15,3-3 0-15,-3 3-3 16,7 0 1-16,-3 3-9 15,3 1 1-15</inkml:trace>
  <inkml:trace contextRef="#ctx0" brushRef="#br0" timeOffset="-193485.224">25922 8563 39 0,'18'0'19'0,"-11"19"-14"0,-4-16 30 16,-3 4-33-16,0 2 0 15,-3 1-1-15,-4 2 1 16,-4 4-3-16,-3-7 0 16,-7 1 2-16,-4 5 0 15,1-2-3-15,-1 2 1 16,0 1-2-16,7 0 1 16,4-1-3-16,4 1 1 15,6-3-2-15,8-7 1 16,13-6 1-16,1-6 0 15,3-7 0-15,0-3 1 0,-3 4-5 16,0-7 0-16,-1 3 0 16,1-2 0-16</inkml:trace>
  <inkml:trace contextRef="#ctx0" brushRef="#br0" timeOffset="-187917.238">26109 8579 24 0,'0'6'12'0,"-7"10"-5"0,7-13 13 15,0 4-18-15,-3-1 0 0,-1 3 0 16,0 7 1-16,4 0-4 15,0 2 1-15,0 4 2 16,0 3 0-16,0-3 0 16,0-3 0-16,0-3-1 15,0-10 1-15,0-6-1 16,0-6 1-16,4-10-1 16,0-3 1-16,-1-3 0 15,1-3 0-15,3-3 0 16,3 0 0-16,1-3 0 15,-1 5 1-15,1 8 0 16,0 2 1-16,3 0-1 16,7 10 1-16,7 0-1 15,7 3 0-15,1-1-1 16,2 1 1-16,1 0-2 16,-7 3 0-16,-4-3-7 15,-7 0 1-15,-14-10-11 0,-3-2 0 16</inkml:trace>
  <inkml:trace contextRef="#ctx0" brushRef="#br0" timeOffset="-184285.039">18655 10363 28 0,'18'-3'14'0,"10"0"-6"0,-25-3 15 15,1 0-20-15,-1-4 1 0,-3-2 4 16,-3-1 1-16,-4 1-11 15,-7-1 1-15,-11 7 6 16,-7 6 0-16,0 3-2 16,-3 6 1-16,0-2-3 15,0 2 1-15,-1 0-2 16,1 4 1-16,3-4-1 16,8-2 0-16,-1 2-1 15,7 0 0-15,4 7 0 16,4 0 1-16,3-4-1 15,3 7 1-15,4 0 0 16,7 0 0-16,0-4 0 16,0 4 0-16,0 3 0 0,-3 6 0 15,-4 4 0-15,-4-1 0 16,-3 4 0-16,-3 5 0 16,-1 4-1-1,0 0 1-15,1 3 0 0,-1 0 0 16,4 0 0-16,0-3 1 15,4-3 0-15,3 0 0 16,3-7 1-16,4-6 0 16,0-2 0-16,0-4 0 15,4-7-1-15,3-2 1 0,4-4-1 16,3-9 0-16,0-3-2 16,0-3 1-16,0-1-6 15,-3 1 0-15,0 3-10 16,-4 0 1-16</inkml:trace>
  <inkml:trace contextRef="#ctx0" brushRef="#br0" timeOffset="-184027.913">18214 11053 49 0,'7'3'24'0,"25"-21"-23"15,-22 8 37-15,4-9-37 0,8 4 1 16,-1-1-3-16,0 4 1 16,4-1-5-16,-1 4 0 15,-3-1-8-15,-3 7 1 16,0 0-3-16,-4 0 1 15</inkml:trace>
  <inkml:trace contextRef="#ctx0" brushRef="#br0" timeOffset="-183756.734">19011 10780 52 0,'4'13'26'0,"-25"9"-37"16,10-13 54-16,-7 7-43 16,-6 9 0-16,-8 10 0 15,0 5 0-15,-3 4-2 16,3 3 0-16,0-3-5 15,4-6 1-15,3-10-8 16,1-6 1-16</inkml:trace>
  <inkml:trace contextRef="#ctx0" brushRef="#br0" timeOffset="-183531.121">18683 10878 41 0,'28'15'20'0,"-17"26"-14"0,-4-28 32 16,0 6-38-16,4 9 1 16,-1 3 1-16,4 4 0 15,4 2-3-15,3-2 1 16,4-1-1-16,-4-9 0 16,0-6-3-16,-3-3 0 0,-4-7-7 15,-4 1 0 1,-10-4-3-16,-3-3 0 0</inkml:trace>
  <inkml:trace contextRef="#ctx0" brushRef="#br0" timeOffset="-183247.641">18062 11521 49 0,'21'12'24'0,"39"-18"-20"15,-38 0 48-15,9 2-50 0,19-5 0 16,6-4 1-16,15-2 0 16,13-1-5-16,1 0 1 15,3 1 1-15,-7-1 1 16,-10 4-4-16,-8 2 0 15,-3 1-5-15,4-1 0 16,-4-2-9-16,-7 2 0 16</inkml:trace>
  <inkml:trace contextRef="#ctx0" brushRef="#br0" timeOffset="-182901.387">19350 10172 49 0,'7'0'24'0,"7"32"-25"31,-14-17 38-31,0 10-35 0,0 7 0 0,0 15 2 16,-3 9 0-16,-5 19-5 15,1 4 1-15,-3 15 2 16,-1 16 1-16,1 2-2 16,3-8 1-16,0-4-4 15,3-18 0-15,0-10-7 0,1-16 0 16,-1-12-8-16,4-6 1 15</inkml:trace>
  <inkml:trace contextRef="#ctx0" brushRef="#br0" timeOffset="-181579.002">20705 10881 31 0,'10'-6'15'0,"-13"-7"-6"0,3 13 16 16,0-3-24-16,-4 0 0 15,1-4 0-15,-1 4 1 16,0 0-3-16,-3 3 0 16,4 3 2-16,-4-6 0 15,0 3-2-15,0 3 1 16,0 0-1-16,0 4 0 16,0 2-1-16,0-3 1 15,3 4-1-15,0-4 0 16,4 0 1-16,4-2 0 15,3-4 0-15,4-4 0 0,-1 1 1 16,1-6 0-16,-1-1 0 16,1 4 1-16,0 0-8 15,-4 0 0-15,-4 2-2 16,4 1 0-16</inkml:trace>
  <inkml:trace contextRef="#ctx0" brushRef="#br0" timeOffset="-181084.468">21417 10476 42 0,'14'16'21'0,"-10"22"-19"16,-4-32 43-16,0 10-44 16,-4 9 1-16,1 6 1 15,-8 7 1-15,-6 12-5 16,-5 19 1-16,-2 6 2 15,-1 0 0-15,7-6-2 16,4-6 1-16,0-16-4 16,4-9 0-16,2-13-5 15,8-13 1-15,8-9-9 16,-1-6 0-16</inkml:trace>
  <inkml:trace contextRef="#ctx0" brushRef="#br0" timeOffset="-180485.488">21318 10545 52 0,'0'3'26'0,"0"-12"-27"0,0 9 45 15,7-13-41-15,0 1 0 0,8-1 5 16,2 4 0-16,4-4-9 16,8 7 1-16,9 0 6 15,8 3 1-15,4 0-2 16,3 3 1-16,-11 0-3 16,-3 3 1-16,-4 3-2 15,-3 0 0-15,-8 1-1 16,-9 2 1-16,-12 7-2 15,-3-1 1-15,0 7-1 16,-3 3 0-16,-4 0-2 16,-4 4 0-16,-3-10-1 15,-4-4 1-15,1 4-1 16,-1-3 0-16,0 3 0 16,1-1 0-16,3 1 0 15,-1 0 1-15,5 0 0 16,3 0 1-16,3-1 0 15,8 1 1-15,6 0 0 0,8 3 0 16,3-6 1 0,4 2 0-16,-4 1 0 0,-3 3 1 15,-8-6 0-15,-3 9 0 16,-10 3-1-16,-11 0 0 16,-8 4-1-16,-6-1 1 15,-3-3-3-15,-1 1 1 16,0-7-4-16,7-4 0 15,4-5-4-15,7-4 1 16,7-2-10-16,3-1 1 16,12-6-2-16,6-6 1 15</inkml:trace>
  <inkml:trace contextRef="#ctx0" brushRef="#br0" timeOffset="-180260.408">22020 11000 57 0,'-3'22'28'0,"-8"3"-36"16,8-16 57-16,3 4-48 16,-4 0 0-16,-3 2-1 15,4-2 1-15,-1-1-6 16,4-5 1-16,0-4-6 0,0-6 0 15,-3-4-6 1,-4-5 0-16</inkml:trace>
  <inkml:trace contextRef="#ctx0" brushRef="#br0" timeOffset="-180094.454">21964 10846 34 0,'11'25'17'0,"6"-25"-15"0,-17 0 26 16,7 4-29-16,0-4 1 0,0-4-8 16,7 4 0-16,1 0 2 15,-1 0 0-15</inkml:trace>
  <inkml:trace contextRef="#ctx0" brushRef="#br0" timeOffset="-179793.794">22440 10940 51 0,'18'0'25'0,"-29"7"-30"16,4-10 48-16,4 3-42 16,-8 0 0-16,-3 0 1 15,0 3 0-15,0 0-3 16,0 6 1-16,0 1 1 15,-1 8 0-15,1-2-1 16,0 6 0-16,4-6-2 0,6-1 0 16,4-2-1-16,7-4 0 15,0-2 0-15,7-1 0 16,4-6 0-16,-4-3 1 16,0-7-3-16,0-2 0 15,-3-4-7-15,-4 0 0 16</inkml:trace>
  <inkml:trace contextRef="#ctx0" brushRef="#br0" timeOffset="-179523.7">22645 10389 58 0,'-4'47'29'0,"1"37"-38"15,-1-59 52-15,1 13-43 16,-1 6 0-16,1 12 0 16,-4 7 0-16,0 3-1 15,-1-7 1-15,1-5-6 16,4-10 0-16,-1-10-9 15,1-3 0-15</inkml:trace>
  <inkml:trace contextRef="#ctx0" brushRef="#br0" timeOffset="-179208.437">22938 11044 44 0,'14'6'22'0,"3"-9"-15"0,-13-3 31 15,-4-4-36-15,-4 4 1 0,-3-6 1 16,-3 5 1-16,-4 4-6 16,3 0 0-16,0 6 4 15,1 0 0-15,-4 4-2 16,0 8 0-16,0-5-3 15,3 2 0-15,0 1-4 16,4-4 1-16,7 1-4 16,4-1 0-16,6 0-4 15,1-6 0-15,3 1-1 16,0-4 0-16</inkml:trace>
  <inkml:trace contextRef="#ctx0" brushRef="#br0" timeOffset="-178729.157">23301 10978 42 0,'25'-3'21'0,"-1"-6"-24"0,-17 2 42 15,-3 1-36-15,-4 6 0 16,0 0 0-16,-4 0 1 31,-20 6-6-31,-1 4 1 16,-3-1 1-16,0 4 0 15,-1 2-3-15,5 4 0 16,3-3-1-16,-1 3 1 16,8-1-1-16,7 4 1 15,7 3 3-15,7 4 0 16,7-1 3-16,4 0 0 0,0 3 0 16,-4 1 1-16,-7-1 0 15,-4 1 0-15,-3-4-2 16,-7 3 0-16,-3-3-2 15,-4 1 1-15,-4-7-1 16,-3-4 0-16,0-5-1 16,-1-7 1-16,1-6 0 15,4-6 0-15,3-4 0 16,6-2 0-16,8-1 0 16,11 1 0-16,3-1 1 15,7-2 0-15,4-1-1 16,0 0 1-16,3-6-2 15,0 3 1-15,0 4-4 16,-3 2 0-16,-4-2-10 16,-7 5 1-16,-7-2-2 15,0-1 1-15</inkml:trace>
  <inkml:trace contextRef="#ctx0" brushRef="#br0" timeOffset="-178381.153">23869 10859 45 0,'3'-3'22'0,"-10"15"-22"16,4-2 44-16,-4 2-43 16,-4 10 1-16,-6 10 0 15,-8 5 1-15,-3 16-4 16,-4 1 1-16,-10 12 1 16,-1 0 1-16,8 2-2 15,3-2 0-15,4-9-3 16,3-13 0-16,8-10-6 15,3-12 1-15,3-9-7 16,0-13 0-16</inkml:trace>
  <inkml:trace contextRef="#ctx0" brushRef="#br0" timeOffset="-178189.02">23449 10981 56 0,'4'19'28'0,"13"19"-36"0,-10-29 51 16,4 4-43-16,3 2 1 16,4 4-1-16,-1 6 0 15,1 0-1-15,0 3 1 0,-4-6-4 16,-4-3 1 0,-3-6-12-16,-10-7 0 0</inkml:trace>
  <inkml:trace contextRef="#ctx0" brushRef="#br0" timeOffset="-174345.496">21237 12320 30 0,'0'10'15'0,"0"-1"3"0,0-6 15 16,4 0-28-16,-4 0 1 15,0 1 3-15,0-1 1 16,10 0-11-16,4 0 0 15,11 0 8-15,7 0 0 16,-4 0-5-16,4-3 1 16,0 3-10-16,3-3 1 0,-7-3-13 15,-7-3 1-15</inkml:trace>
  <inkml:trace contextRef="#ctx0" brushRef="#br0" timeOffset="-173502.212">22391 12038 42 0,'7'0'21'0,"-4"-3"-16"0,-3 3 26 15,-3 0-29-15,-8 3 1 16,1-3-1-16,-4 6 1 15,-4 0-4-15,-7 1 0 16,-3 5 3-16,-4 4 0 16,1 6-2-16,-1 0 1 15,0 6 0-15,4 7 1 0,3 5 0 16,7-2 0-16,8 3 0 16,6-4 1-16,11 1-2 15,11-7 1-15,7-2-2 16,7-7 1-16,3-7-6 15,-3-2 0-15,3-7-11 16,0-3 0-16</inkml:trace>
  <inkml:trace contextRef="#ctx0" brushRef="#br0" timeOffset="-172769.874">22687 11847 35 0,'0'0'17'0,"4"0"-3"16,-4 0 17-16,3 3-27 15,-3 3 1-15,-3 10 2 16,-4 6 0-16,0 9-9 15,-4 10 0-15,-3 12 6 16,-4 7 0-16,1 9-2 16,-1-13 0-16,0 4-2 0,4-13 1 15,4-6-1-15,3-10 0 16,7-9 0-16,0-10 0 16,3-8-1-16,4-11 1 15,4 1-2-15,-1 3 1 16,1-3-2-16,3-4 1 15,0-2-1-15,0-1 0 16,0 4 0-16,0 2 1 16,-3 7 1-16,0 4 0 15,-1 5 1-15,1-3 1 16,-4 7 0-16,0-1 0 16,0 4 0-16,0 0 0 0,0-1-3 15,0-2 0-15,0-1-5 16,0-2 0-16,0-4-8 15,0-3 1-15</inkml:trace>
  <inkml:trace contextRef="#ctx0" brushRef="#br0" timeOffset="-172362.33">22895 12417 54 0,'0'0'27'0,"18"4"-31"15,-11-4 49-15,4-4-44 0,6 1 1 16,4 3 0-16,1-3 1 16,-1-3-4-16,-4-4 0 15,-3-2 2-15,1-1 0 16,-5 1-1-16,-3-4 0 15,-3 4-2-15,-4-1 1 16,-7 4 0-16,0 2 0 16,-7 4-1-16,-4 3 1 15,4 6 0-15,0 4 0 16,0 2 1-16,-1 4 0 16,5-3 0-16,3 5 1 0,0 4 0 15,7 0 0-15,3 0-1 16,8 0 1-16,-1-6-3 15,5-3 1-15,2-4-5 16,8 3 1-16,0-12-11 16,3-6 0-16</inkml:trace>
  <inkml:trace contextRef="#ctx0" brushRef="#br0" timeOffset="-172033.801">23537 12245 40 0,'-7'9'20'0,"-21"1"-21"16,17-10 27-16,4 3-25 15,-3 0 0-15,-4 0 0 0,-4 3 0 16,0 1-2-16,1-1 1 16,3 0 1-16,3 4 0 15,8-1 0-15,3 0 0 16,3 4 2-16,8 0 0 15,-1-4 0-15,4 0 1 16,4 4-1-16,3 3 1 16,-7-1-2-16,-3 1 1 15,-8 3-2-15,-6 3 0 16,-4-3-2-16,-4 2 1 16,-3-2-5-16,-7-3 0 15,3-10-4-15,4-3 0 16,4-3-6-16,3-6 1 0</inkml:trace>
  <inkml:trace contextRef="#ctx0" brushRef="#br0" timeOffset="-171670.03">23880 11768 41 0,'-4'-6'20'0,"-7"22"-12"0,8-10 34 15,-4 3-40-15,0 1 0 16,-4-1 1-16,-3 13 1 15,0 13-5-15,0 18 0 16,0 7 3-16,0 12 1 16,0 6-2-16,-1-12 0 15,5-3-3-15,3-13 1 16,0-13-5-16,3-12 0 0,1-12-9 16,3-10 0-1,3-9-1-15,1-7 1 0</inkml:trace>
  <inkml:trace contextRef="#ctx0" brushRef="#br0" timeOffset="-171486.235">23618 12157 45 0,'18'28'22'0,"3"-28"-19"15,-7-3 46-15,8 0-49 16,6 3 1-16,4 0-1 15,-1 0 1-15,1-6-9 16,-4 3 0-16,-3 0-7 16,-11-4 1-16</inkml:trace>
  <inkml:trace contextRef="#ctx0" brushRef="#br0" timeOffset="-171057.439">23978 12383 53 0,'-7'25'26'0,"-10"-12"-29"0,13-10 44 16,-3 0-40-16,7 3 0 15,0 0 0-15,0-6 1 0,0 0-3 16,11-9 1-16,-4 3 1 15,0-1 0-15,3-5-2 16,-3-1 1-16,0-2-2 16,0-4 0-16,4 0-1 15,0 0 1-15,3 3 0 16,0 4 0-16,-4 3 1 16,5 2 1-16,-5 7 1 15,4 7 1-15,0-1 0 16,-3 3 0-16,-4 4 0 15,4 2 1-15,-4 1-1 16,-4-6 1-16,-3 5-2 16,0 4 0-16,0 3-3 15,0 0 1-15,-3-6-4 16,3-7 0-16,7-3-6 16,3-6 1-16,1 0-6 0,3-9 1 15</inkml:trace>
  <inkml:trace contextRef="#ctx0" brushRef="#br0" timeOffset="-170740.999">24338 12399 55 0,'-3'18'27'0,"3"-14"-37"0,0 2 53 0,3 9-42 15,4 1 1-15,0-3 1 16,0-1 1-16,4-2-4 16,3-1 0-16,4-6 2 15,3-6 1-15,7-6-2 16,-7-10 1-16,0 0-2 15,4 3 1-15,0-6-6 16,-4 4 0-16,0-4-12 16,-7-3 1-16</inkml:trace>
  <inkml:trace contextRef="#ctx0" brushRef="#br0" timeOffset="-170351.642">24917 11684 46 0,'7'0'23'0,"-7"9"-18"0,0-3 29 0,-4 7-33 15,1 6 0-15,-4 6 0 16,-4 0 1-16,-3 9-2 16,3 13 0-16,-3 19 2 15,0 6 0-15,4 7-1 16,-1-7 0-16,0 0-2 15,4-19 0-15,4-9-4 16,-1-16 1-16,4-9-6 16,4-6 0-16,-1-10-5 15,-3-3 1-15</inkml:trace>
  <inkml:trace contextRef="#ctx0" brushRef="#br0" timeOffset="-170125.731">24659 12132 48 0,'4'19'24'0,"17"0"-18"0,-11-10 44 15,1-3-45-15,3-3 0 16,7 4 3-16,11-4 0 16,14-6-11-16,10-7 1 15,1-5 5-15,10 2 1 16,-7 1-7-16,-7-4 0 0,-11 0-8 15,-14 1 1 1,-14-4-10-16,-10 3 0 0</inkml:trace>
  <inkml:trace contextRef="#ctx0" brushRef="#br0" timeOffset="-169506.739">26278 11818 58 0,'7'13'29'0,"-3"3"-32"16,0-7 49-16,-4 7-45 15,0 9 1-15,-4 6 0 16,-3 7 1-16,-4 6-4 16,1 6 0-16,-1 3 1 15,1-3 0-15,-1 1-5 16,8-14 0-16,-5-9-7 15,5-9 1-15,-1-9-6 0,1-10 0 16</inkml:trace>
  <inkml:trace contextRef="#ctx0" brushRef="#br0" timeOffset="-169240.771">26282 12154 44 0,'11'9'22'0,"17"-2"-18"0,-18-4 38 0,4 3-39 16,4 0 0-16,7 1 3 15,3-1 1-15,-3 3-8 16,-1 7 0-16,-9 0 4 16,-12 2 0-16,-10 8-1 15,-7-1 0-15,-14-3-4 16,-4-4 1-16,-3-2-5 15,-1-7 0-15,8 1-5 16,7-7 0-16,0-6-7 16,3-7 1-16</inkml:trace>
  <inkml:trace contextRef="#ctx0" brushRef="#br0" timeOffset="-168939.486">26783 11637 52 0,'-4'22'26'0,"-3"31"-30"0,7-34 48 16,-3 3-43-16,-1 12 0 15,1 7 0-15,-1 9 1 16,1 13-3-16,-1-4 1 0,1 4 1 16,-1 0 1-16,-3-7-5 15,0-9 0-15,3-12-7 16,1-10 1-16,3-3-7 16,0-10 0-16</inkml:trace>
  <inkml:trace contextRef="#ctx0" brushRef="#br0" timeOffset="-168730.832">26966 12289 55 0,'4'37'27'0,"-8"1"-33"16,4-29 51-1,0 1-48-15,0-4 1 16,4 0-13-16,-4-6 0 16,0 0 9-16,7-9 0 15</inkml:trace>
  <inkml:trace contextRef="#ctx0" brushRef="#br0" timeOffset="-168551.479">26998 12082 42 0,'4'19'21'0,"3"-1"-20"0,-4-14 31 0,-3-4-32 15,7 0 0-15,0-4-2 16,4 1 1-16,-1 0-4 16,5 0 0-16,2 0-7 15,1 0 1-15</inkml:trace>
  <inkml:trace contextRef="#ctx0" brushRef="#br0" timeOffset="-168114.701">27506 12201 54 0,'7'16'27'0,"-10"-16"-32"15,3 0 50-15,-7 0-44 0,-8 3 1 16,-6 0-1-16,-7 0 0 16,0 3-2-16,7 1 1 15,-4 2 0-15,0 0 0 16,1 4-3-16,-1 0 1 16,0-1-3-16,4 1 0 15,7 2-2-15,3-2 0 16,8 3 1-16,6-7 0 15,8 3 3-15,3 1 0 16,0 0 3-16,0-4 0 16,4 4 3-16,0-1 0 0,-4 4 0 15,-7 3 0 1,-7-4-2-16,-4 4 1 0,-3 3-2 16,-3 3 1-16,-8 3-2 15,-3 1 1-15,-4-8-3 16,-3-2 1-16,0-3-1 15,3-3 0-15,7-4-4 16,4-6 0-16,7-3-4 16,7-3 0-16</inkml:trace>
  <inkml:trace contextRef="#ctx0" brushRef="#br0" timeOffset="-167318.046">27753 11602 43 0,'4'22'21'0,"-11"3"-21"0,3-15 40 15,0 11-38-15,-3 11 0 16,0-1 2-16,-3 13 0 16,-1 9-5-16,1 13 1 0,-1 3 2 15,0 3 1 1,-3 0-2-16,0-6 0 0,0-15-1 16,0-11 1-16,3-8-2 15,1-7 1-15,6-10-1 16,4-5 0-16,7-4-3 15,4 0 1-15,3-9-2 16,0-6 0-16,4-7 1 16,-1-3 0-16,1 0 0 15,0 4 1-15,-1 2 1 16,1 4 0-16,0 6 1 16,-4 6 1-16,-4 6-1 15,1 7 1-15,-1 0-1 16,-2 2 0-16,-1-5 1 15,0 0 1-15,0-1-1 16,7 1 0-16,0 2 2 16,7-2 0-16,0 3 1 0,11-10 0 15,3 0-1 1,1-12 0-16,2 0-1 0,5-13 1 16,-1-13-1-16,0-5 1 15,-3-17-2-15,-7-5 1 16,-4-10 0-16,-3-3 1 15,-4-7-1-15,-3 4 0 16,-8-10-2-16,-6 4 1 16,-4 9-1-16,-4 3 1 15,-3 12-1-15,-3 17 0 0,-5 18 1 16,-2 15 0 0,-1 14-1-16,4 21 1 15,-4 6-1-15,4 23 0 0,0 5 1 16,4 14 0-16,-1 21-1 15,4 6 1-15,0-2 0 16,0-20 0-16,0-2-2 16,3-17 1-16,-3-8-3 15,4-14 1-15,-1-8-4 16,4-10 0-16,0-10-5 16,0-12 0-16</inkml:trace>
  <inkml:trace contextRef="#ctx0" brushRef="#br0" timeOffset="-167064.517">27954 12170 44 0,'7'22'22'0,"7"-26"-16"0,-7 4 41 15,4-6-43-15,7-3 1 16,6-4 5-16,15 1 0 15,10-4-13-15,11-3 1 16,4-3 7-16,17 3 1 16,0 4-5-16,-10 2 1 15,-15 4-6-15,-13 3 0 16,-22 6-5-16,-18 3 0 16,-24 0-11-16,-14-3 0 0</inkml:trace>
  <inkml:trace contextRef="#ctx0" brushRef="#br0" timeOffset="-162980.394">22130 12765 17 0,'0'10'8'0,"3"-7"1"16,-3-3 9-16,0 0-16 16,0 0 1-16,0 0 3 15,0 0 1-15,0 0-7 16,0 0 0-16,4 0 5 16,3 3 1-16,0 0-1 15,4 0 0-15,-1 1-2 16,4-1 1-16,4-3-1 15,3 0 0-15,0 0 0 0,-3-3 1 16,3 3-2 0,7 0 1-16,0 0-1 0,4 0 0 15,3 3-1-15,4 0 1 16,-3-3-1-16,2 3 1 16,5-3-1-16,3 0 1 15,3 0 0-15,0 0 1 16,-6 0-1-16,6 0 1 15,7 0-1-15,-3 0 1 16,4 3-2-16,-1-3 1 0,1 0-1 16,-1 0 1-16,1 0-2 15,-4 0 1-15,-8-3-1 16,8 0 1-16,4-3-1 16,3-1 1-16,-4 4-1 15,8 0 1-15,-1 3-1 16,1 0 1-16,-4 3 0 15,-11 3 0-15,4 1 0 16,7-4 0-16,7 0-1 16,7 0 1-16,7 0-1 15,0-3 1-15,0 0-1 16,4 6 0-16,7-2 0 16,-4 2 0-16,-7 0 0 15,-3 0 0-15,-11-2-1 16,-7-1 0-16,-11 0-2 15,-6 0 1-15,-12 0-5 16,-10 0 0-16,-6 4-8 16,-8-1 0-16,-14-3-4 0,-8-3 0 15</inkml:trace>
  <inkml:trace contextRef="#ctx0" brushRef="#br0" timeOffset="-161014.126">23276 13016 13 0,'0'-3'6'0,"4"3"8"15,-4 0 6-15,3 3-15 16,1 0 1-16,-1 1 4 15,1-1 0-15,-4 3-12 16,0 0 1-16,0 1 8 16,-4 5 1-16,1 1-3 15,-4 9 0-15,0 6-2 0,-4 9 0 16,-3 7-2-16,-4 10 1 16,1 2-1-1,3-3 0-15,0 4-2 0,3-10 1 16,0-6-5-16,4-1 1 15,0-11-11-15,4-7 1 16</inkml:trace>
  <inkml:trace contextRef="#ctx0" brushRef="#br0" timeOffset="-160744.262">22962 13446 54 0,'4'0'27'0,"21"-3"-25"16,-15 0 43-16,8 0-44 16,-1-1 0-16,8 1 0 15,7 0 1-15,10-3-5 16,4 0 1-16,-4-7-4 15,-3 4 1-15,-7-1-10 16,-7 1 0-16,-11 3-1 16,-7 2 0-16</inkml:trace>
  <inkml:trace contextRef="#ctx0" brushRef="#br0" timeOffset="-160215.822">23396 13493 44 0,'0'9'22'0,"4"-5"-21"16,-4-4 44-16,3 0-43 15,1 0 1-15,3 0 2 16,0 0 0-16,0-4-6 16,7 1 0-16,7 0 4 15,0 0 0-15,1-3-1 16,-1-1 0-16,0-2-2 15,-3 0 1-15,-1-4-1 16,-6-3 0-16,-1 1-1 16,-3-4 1-16,-7 6-2 15,-3 1 0-15,-1 2-1 16,-3 1 1-16,-3 6-2 0,-1 3 1 16,-3 3-1-16,3 0 1 15,1 3 1-15,-1 1 0 16,4 2 0-16,4 0 1 15,-1 1 0-15,1 2 1 16,3-5 0-16,3-1 0 16,1 0-5-16,-1-3 1 15,4-3-9-15,0 0 0 16</inkml:trace>
  <inkml:trace contextRef="#ctx0" brushRef="#br0" timeOffset="-159466.438">23551 13361 22 0,'-7'10'11'0,"7"-10"4"0,0 0 6 0,0 0-15 16,0 3 1-16,0 3 3 15,0 3 1-15,0 4-14 16,0 6 1-16,0 0 8 16,-3-7 1-16,-1 7-4 15,-3 3 1-15,4-3-3 16,-1-4 1-16,-3 1-2 15,4-10 0-15,-1-6 1 16,4-6 0-16,4-3-1 16,3-4 1-16,0-6 0 15,0-3 0-15,3 0 0 16,1-3 0-16,-4 3-1 16,4-3 0-16,-1 10 0 15,4 2 1-15,-3 1-1 16,-1 5 1-16,5 1 0 0,-1 3 1 15,3 0-1-15,5 0 0 16,-1 3-2-16,-4 0 0 16,-3-4-5-16,-3 4 0 15,-4 0-12-15,-3-6 1 16</inkml:trace>
  <inkml:trace contextRef="#ctx0" brushRef="#br0" timeOffset="-158911.067">23770 13449 58 0,'7'13'29'0,"4"2"-32"15,-4-12 47-15,0 1-42 16,4-1 1-16,3-3 1 0,3 0 0 15,4-3-5-15,1-4 1 16,-1-5 3-16,-4-4 0 16,-2-3-2-16,-1 0 0 15,-4-3-1-15,-3 7 1 16,0-7-3-16,-3 3 0 16,-4 3 0-16,0 7 0 15,-4 3-1-15,1 6 1 16,-4 3-1-16,-4 0 1 15,-3 6 0-15,0 7 0 0,3 3 1 16,1 3 1-16,-1 6-1 16,4-3 1-16,4 0 0 15,3 3 1-15,3 1-1 16,4-4 1-16,7-3-3 16,0-10 1-16,4 1-5 15,7-7 1-15,-1-6-11 16,5-3 0-16</inkml:trace>
  <inkml:trace contextRef="#ctx0" brushRef="#br0" timeOffset="-158250.283">24190 13430 53 0,'0'7'26'0,"4"-7"-25"15,-4 0 42-15,7 0-40 16,0-4 0-16,0 1 0 15,7-3 1-15,3 0-5 16,5-4 1-16,2-2 3 16,-3-1 0-16,1-2-2 15,-1 2 0-15,-4-3 0 16,-2-3 0-16,-5-2-2 16,-3-1 1-16,-7 3-2 15,-3 3 1-15,-4 4-1 16,-4 8 0-16,-3 4 0 15,-4 7 0-15,1 5 0 0,-5 4 0 16,1 6 1-16,4 9 1 16,-1 7 0-16,4-4 1 15,7 7 0-15,3 0 0 16,4-3 1-16,7-4 0 16,7-6 0-16,11-6 0 15,7-12 0-15,7-4 0 16,0-9-3-16,-1-7 0 15,1 4-7-15,-7-7 0 16,-7 1-10-16,-8 3 0 16</inkml:trace>
  <inkml:trace contextRef="#ctx0" brushRef="#br0" timeOffset="-155758.853">26035 11448 28 0,'4'10'14'0,"-4"-1"-5"15,0-9 14-15,0 0-21 16,0 7 0-16,0-1 1 16,0 9 1-16,0 4-5 15,0 9 0-15,-8 20 3 16,-2 14 1-16,-8 17-2 16,-3 21 1-16,-4 16-2 15,-3-6 1-15,0 0-2 16,3-10 0-16,4-15-5 15,3-13 1-15,8-13-7 16,3-15 1-16</inkml:trace>
  <inkml:trace contextRef="#ctx0" brushRef="#br0" timeOffset="-154811.676">26091 11521 13 0,'4'12'6'0,"3"4"2"16,-3-13 1-16,-1 0-6 15,-3-3 0-15,7 3 5 16,0-3 0-16,0 3-8 16,0 0 0-16,4 4 7 15,-1-4 0-15,5 0 0 16,6 6 0-16,14-2-2 15,7-1 0-15,15 0-1 16,10-6 0-16,10-6-2 16,-2-7 1-16,13-5-2 15,7-1 0-15,4-3 0 16,0-3 0-16,-1-3-2 16,-9-4 1-16,-15 7-1 0,7 0 1 15,0 6-1-15,0 3 0 16,4 10 0-16,-11 3 1 15,-4 3-1-15,4 0 1 16,4 0 0-16,0-6 0 16,-1-4-1-16,-6 1 1 15,-4-7-1-15,-4 4 1 16,-13-4 0-16,-1 4 0 16,0-1 0-16,1 4 0 0,-1-1 0 15,-3 4 0-15,-7 3-1 16,-4 0 1-16,-3 3 0 15,-4 3 0-15,-3 0-2 16,0 6 1-16,-4 1-1 16,-4 2 1-16,-6 10-1 15,-4 10 0-15,-3 11 0 16,-4 11 1-16,-4 5 0 16,-7 13 0-16,1 4 0 15,-1 12 1-15,4 6-1 16,4 6 1-16,3 7-1 15,7-23 0-15,0-2 1 16,0-4 0-16,0-15 0 16,-4-7 0-16,1-12 0 15,-1-3 0-15,1-6-1 16,-4-4 1-16,-7-9-1 16,-4-3 1-16,-6-1 0 0,-15 1 0 15,-14-9 0-15,-10-4 0 16,-29 0 1-16,-28 4 0 15,-21-1 0-15,-42 7 0 16,-18-4-1-16,-22 1 0 16,-20-1-1-16,-4 7 0 15,0 0-3-15,15 0 0 16,9 3-2-16,19 3 0 16,17 6-5-16,7 1 0 15</inkml:trace>
  <inkml:trace contextRef="#ctx0" brushRef="#br0" timeOffset="-147005.888">29662 11975 38 0,'3'25'19'0,"4"10"-12"0,-7-20 19 0,-3 7-25 16,-4 7 0-16,0-1 3 16,-4 3 1-16,-3 1-5 15,0-1 0-15,3-6 2 16,1-3 1-16,2-3-5 15,1-4 1-15,4-2-12 16,-1-4 0-16</inkml:trace>
  <inkml:trace contextRef="#ctx0" brushRef="#br0" timeOffset="-146750.96">29693 11762 58 0,'14'16'29'0,"-3"-10"-37"0,-4-6 49 15,0 0-41-15,4-3 0 16,-1 0-7-16,4 0 1 15,1-1-4-15,-1 1 0 16,-4 0-5-16,1 3 1 0</inkml:trace>
  <inkml:trace contextRef="#ctx0" brushRef="#br0" timeOffset="-146240.503">29852 12066 38 0,'4'22'19'0,"-8"0"-18"15,4-16 35-15,-3 1-32 16,3 2 1-16,-4 0 1 15,4 4 0-15,0-4-8 0,0 1 0 16,0-4 5-16,0 0 1 16,0 1-3-16,0-1 0 15,0-3-1-15,0 0 1 16,0-3-2-16,0 0 1 16,4-6 0-16,-1 0 0 15,1-4-1-15,3-5 0 16,0-4 0-16,3 0 1 15,1-3 0-15,3 0 0 16,0 0 0-16,0 3 0 16,0 0 0-16,0 4 0 0,4 2 0 15,-7 4 1-15,-1 6-1 16,-3 6 0-16,0 3 0 16,0 7 1-16,-3 9-1 15,-1 9 1-15,1 3-1 16,0 1 0-16,-4-1 0 15,3-5 1-15,1-1-5 16,-1-9 0-16,1-10-11 16,3-9 1-16</inkml:trace>
  <inkml:trace contextRef="#ctx0" brushRef="#br0" timeOffset="-140340.263">30395 11430 38 0,'4'12'19'0,"-8"20"-15"16,4-20 19-16,0 13-24 15,-3 6 1-15,-4 17 0 16,-4 11 0-16,-3 4 1 15,0 3 0-15,0-4 0 0,0 7 0 16,3-3-1 0,1-16 1-16,3-9-7 0,3-9 1 15,0-11-7-15,4-8 1 16</inkml:trace>
  <inkml:trace contextRef="#ctx0" brushRef="#br0" timeOffset="-139979.446">30244 11803 44 0,'10'15'22'0,"18"1"-28"15,-13-16 40-15,6 0-35 16,3-3 1-16,5 0-3 16,-1-3 0-16,-3 2-7 0,-4-2 0 15</inkml:trace>
  <inkml:trace contextRef="#ctx0" brushRef="#br0" timeOffset="-139513.081">30392 12035 43 0,'7'22'21'0,"11"-3"-13"0,-11-13 33 0,3 3-39 16,4-2 0-16,7-1 2 16,-3-6 0-16,0-3-5 15,-1-4 0-15,1-5 3 16,-4-1 0-16,-3-2-1 16,-1-1 0-16,-3-3-1 15,0-3 0-15,-3 0-2 16,-1-3 1-16,-3 6-2 15,-3 4 1-15,-4 2-1 16,0 16 0-16,-4 10 0 0,1-1 1 16,-1 10 1-16,4 3 0 15,0 10 1 1,3 2 0-16,4-2 0 0,4-1 1 16,3 1-1-16,4-7 1 15,-1-6-3-15,1-3 1 16,6-13-7-16,1-6 1 15,3-3-7-15,4-6 1 16</inkml:trace>
  <inkml:trace contextRef="#ctx0" brushRef="#br0" timeOffset="-139229.797">30833 12179 44 0,'0'6'22'0,"0"-21"-21"16,0 5 37-16,0-2-36 16,0-4 1-16,0-3 2 15,0-3 0-15,0 3-6 16,3 1 0-16,1 2 4 16,3 0 1-16,0 4-2 15,4 2 1-15,3 1-2 16,3 0 0-16,4 2-1 15,1 4 1-15,-5 3-6 16,4 0 1-16,-3 3-9 16,-4-3 0-16,-7-3-4 0,0 3 1 15</inkml:trace>
  <inkml:trace contextRef="#ctx0" brushRef="#br0" timeOffset="-138960.08">31094 12022 52 0,'14'28'26'0,"4"4"-26"0,-11-16 50 15,0 5-50-15,-4 1 1 16,1 4 3-16,-4-1 1 0,0 3-5 16,3-6 0-16,1 0 3 15,-1-7 0-15,1-2-1 16,3-7 1-16,4-6-3 15,-1-6 1-15,8-7-1 16,-1-2 1-16,1-4-4 16,3-6 0-16,-3-7-5 15,-1 1 1-15,1-3-12 16,0 5 1-16</inkml:trace>
  <inkml:trace contextRef="#ctx0" brushRef="#br0" timeOffset="-138583.677">31440 12223 55 0,'21'3'27'0,"18"-3"-28"0,-25-3 42 15,0 0-40-15,3-3 0 16,1-10 1-16,0 0 0 15,-4-9-3-15,-4 3 1 16,-3 0 1-16,0 0 1 16,-7 3-2-16,-3 1 0 15,-1 2-1-15,-3 3 0 16,-3 7-1-16,-4 6 0 16,0 10 0-16,-1 2 1 0,1 7-1 15,0 9 1-15,4 0 0 16,3 4 1-16,0-1 0 15,3 4 1-15,4-4-2 16,0-6 0-16,4-3-4 16,3-6 0-16,3-7-4 15,1-6 0-15,3-6-6 16,0-6 1-16</inkml:trace>
  <inkml:trace contextRef="#ctx0" brushRef="#br0" timeOffset="-138059.794">31687 12179 38 0,'7'19'19'0,"-4"12"-17"16,1-24 32-16,-4-1-31 15,0 3 0-15,0 4 0 0,0-1 1 16,3-2-6-16,-3 2 0 16,0-2 4-16,0-1 0 15,0 0-2-15,0 1 1 16,0-1-1-16,7 1 1 15,0-1 0-15,0-3 0 16,4-3 0-16,-1 4 0 16,5-4 0-16,2 0 0 15,1-3 0-15,3-6 0 16,4-7 0-16,-1-6 0 16,5-6-1-16,6-3 1 0,0-19-1 15,8-9 1-15,-5-1-1 16,1-6 1-16,-4-12-1 15,-3-6 0-15,-7-20 0 16,-7-2 0-16,-4-1 0 16,-4 7 0-16,-3 9-1 15,-3 10 1-15,-4 3 0 16,-4 18 0-16,-3 16 0 16,-3 20 1-16,-4 11-1 15,-4 20 1-15,-3 18-1 16,0 16 1-16,3 25-1 15,4 18 0-15,3 14-1 16,-3-4 0-16,4 0-1 16,-1-3 1-16,0-6-3 15,1-10 1-15,-1-18-2 0,4-13 0 16,-3-12-4 0,-1-7 0-16,0-13-5 0,4-15 1 15</inkml:trace>
  <inkml:trace contextRef="#ctx0" brushRef="#br0" timeOffset="-137682.834">31884 11916 41 0,'35'22'20'0,"1"-13"-19"0,-19-12 35 0,4 3-36 16,8-6 0-16,6 2 0 15,0-2 0-15,-3 3 1 16,-4 3 0-16,-7 3-3 16,-3-3 1-16,0 0-5 15,-4 3 1-15,-4 0-5 16,1 1 0-16,-4 2-1 16,0 0 0-16,0 4 4 15,-3 2 1-15,-1 7 6 16,-3 0 0-16,-3 3 6 15,-1 12 0-15,1-2 2 16,-1-1 0-16,4-3-3 16,0-3 1-16,0-6-3 15,0 0 1-15,-4-10-4 16,4-6 1-16,0-3-9 16,8-6 1-16,-1-6-3 15,0-10 0-15</inkml:trace>
  <inkml:trace contextRef="#ctx0" brushRef="#br0" timeOffset="-137471.983">32329 11875 34 0,'3'9'17'0,"4"4"-11"0,-3-13 31 0,-1 3-35 15,4-6 1-15,0 3-1 16,7 0 1-16,1 0-4 15,2 0 0-15,1 3-2 16,-1 0 1-16,1 0-10 16,3 0 1-16,-3 4-2 15,-4-7 1-15</inkml:trace>
  <inkml:trace contextRef="#ctx0" brushRef="#br0" timeOffset="-137232.089">32685 11956 29 0,'10'10'14'0,"1"-7"-4"0,-11-3 25 0,4 3-31 16,-4 0 0-16,0 0-1 16,-7 4 1-16,-1-4-6 15,-6 6 0-15,-3 1 4 16,-1 2 1-16,-3 4-3 0,0 6 0 16,3 0 0-16,0 3 1 15,8-3-2 1,-1-3 1-16,8-7-4 0,6-2 1 15,8-1-5-15,3-15 1 16,0-1-6-16,4-5 0 16,-1-4 1-16,-3 0 0 15</inkml:trace>
  <inkml:trace contextRef="#ctx0" brushRef="#br0" timeOffset="-136932.131">32748 12091 24 0,'7'22'12'0,"-3"10"-13"0,-4-29 24 0,0 3-23 15,0 3 1-15,0 1 1 16,0-4 1-16,0 0-3 16,0 1 0-16,0-7 2 15,7-4 0-15,0-5 0 16,0-3 0-16,0-7 1 16,4 3 0-16,10 0 2 15,4-2 0-15,6 5 0 16,5 0 1-16,-1 1-1 15,4 9 1-15,0 9-1 16,-1 10 0-16,5 12-2 16,-1 10 0-16,-3 9-2 15,-4 0 1-15,-7-3-3 16,-3-4 1-16,7 1-8 16,-8-10 0-16,-2-18-8 0,-5-7 0 15</inkml:trace>
  <inkml:trace contextRef="#ctx0" brushRef="#br0" timeOffset="-48054.252">24670 11800 28 0,'7'44'14'0,"-71"15"-15"0,47-31 14 16,-12 13-14-16,-13 9 1 0,-18 16-1 16,-17 9 1-1,-12 13 0-15,5 6 0 0,-5 7 0 16,-6 5 1-16,4-12-1 15,-5 4 0-15,8 5 0 16,10 7 1-16,4-4-1 16,7-2 1-16,7-16-1 15,0-4 0-15,18-8 0 16,7-14 1-16,10-8-6 16,4-14 0-16,10-8-2 15,4-10 1-15</inkml:trace>
  <inkml:trace contextRef="#ctx0" brushRef="#br0" timeOffset="-47496.731">23118 12141 26 0,'21'41'13'0,"14"-6"-15"16,-24-32 25-1,17 16-20 1,0-1 0-16,0 8 0 15,0 2 0-15,1-3-5 16,-1 9 1-16,7 4 2 16,11 9 1-16,14 19-2 15,4 6 1-15,10 10 0 16,3 12 0-16,-3 9 0 16,11 7 1-16,0 6-1 0,-8-3 1 15,-6-7-1 1,-4 4 1-16,0-6-3 0,-11-10 0 15,-6-7-5-15,-8-14 1 16,-10-17-5-16,-15-18 0 16</inkml:trace>
  <inkml:trace contextRef="#ctx0" brushRef="#br0" timeOffset="-46207.734">19960 3446 26 0,'25'0'13'0,"0"19"-13"0,-18-16 14 16,0 0-13-16,0 6 0 15,-4 10-1-15,-3 3 1 16,0 9-2-16,-3 7 0 16,-1 9 1-16,-6 6 1 15,-4 13-2-15,-4 10 0 16,0 14 1-16,4 20 0 0,0 16 0 15,-4 18 1-15,8 10 0 16,3 6 0-16,0-10 0 16,0-6 0-16,0-12-3 15,0-19 1-15,3-28-6 16,0-20 0-16</inkml:trace>
  <inkml:trace contextRef="#ctx0" brushRef="#br0" timeOffset="-44705.958">19918 3449 8 0,'10'-3'4'0,"19"-3"-1"0,-22 6-2 16,7-4-1-16,3 4 1 15,1 0-1-15,3 0 0 0,0 0-1 16,4 0 1-16,7 0 0 16,10 0 1-16,8-9 1 15,10 3 0-15,10-1 2 16,8-2 0-16,3 3 1 16,7 0 0-16,7 6 0 15,8 0 0-15,-5 0-2 16,5 3 0-16,3 0-2 15,-1 3 1-15,5-3-2 16,-1 0 0-16,0-3 0 16,4 0 0-16,4 0 0 15,6 0 1-15,-3 0-1 16,14 3 1-16,7 4 0 16,0-1 0-16,-3 3 0 15,3 1 1-15,4-1-1 16,-4-2 0-16,-11-1 0 15,4-6 0-15,1 3-1 16,-1-3 0-16,-25 0 0 0,7 0 0 16,-3-3 0-16,4-3 0 15,-4-1 0-15,-8-2 0 16,-6-1 0-16,7 1 1 16,0-4-2-16,-7-2 1 15,-4-1-1-15,-7-3 1 16,-14-6 0-16,-7 6 0 15,4-6-1-15,-11 7 1 16,-7-8-1-16,-4 14 0 16,-3 6-1-16,-4-4 1 0,-3 10-1 15,0 3 1-15,0 0 0 16,-4 1 0-16,0 11 0 16,0-2 0-16,-6 9 0 15,-5 6 1-15,-2 0-1 16,-5 10 1-16,-3 12-1 15,-3 3 1-15,-1 1 0 16,5 18 0-16,-5-6 0 16,4 9 0-16,4 0 0 15,0 13 0-15,-1-16 0 16,8 16 0-16,0-3 0 16,3 9 1-16,0-3-1 15,-3-1 0-15,-1-2 0 16,1 0 0-16,-4-10 0 15,-3-9 1-15,0 0-1 16,-4-9 0 0,-7-7 0-16,-7-9 0 0,-7 3-1 0,-15 0 1 15,-13-3 0-15,-11-3 0 16,-3-3-1-16,-15-7 1 16,-13-9 0-16,-25-6 0 15,-15-7 1-15,-17-6 0 16,-35-3-1-16,-25 0 1 15,-32 3 0-15,-32 0 0 16,-24 7 0-16,-28-1 0 16,6 1-1-16,-10 2 1 0,4 7-3 15,3 6 0-15,-3-6-6 16,13-3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17:04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19:06.401"/>
    </inkml:context>
  </inkml:definitions>
  <inkml:trace contextRef="#ctx0" brushRef="#br0">2078 4148 9 0,'18'-6'4'0,"-1"-3"9"15,-6-1 5-15,-8 4-16 16,8 3 0-16,3-3 2 0,0-1 0 15,-3 4-3-15,-1 3 0 16,4-3 4-16,-10-3 1 16,3 6-1-16,4 0 1 15,-8-10 0-15,-3 10 0 16,0 0-3-16,-3 0 1 16,-8 0-2-16,-7 0 1 15,-13 10-2-15,2-10 1 0,-2 0-2 16,2-7 0-1,-2 7 0-15,2-3 1 0,1 6-1 16,0-3 0-16,3 7 0 16,1-1 0-16,9 0-1 15,-6 4 1-15,11 2-1 16,3-9 0 0,7 7-1-1,7-1 1-15,-4 4-1 16,-3 5 1-16,0 11 0 15,0-1 0-15,-3 13 0 16,-11-1 1-16,3 11 0 16,-3-4 0-16,3 6 0 15,-6-3 0-15,6-3 1 16,0 3 0-16,1-3 1 16,10 0 0-16,0-3 1 0,3 3 0 15,4-6 0 1,4-13 0-16,3-3-1 0,4-6 1 15,-1-3-1-15,5-4 0 16,-5 4-2-16,4-10 1 16,1 1-2-16,6-4 1 15,-7-6-6-15,7 3 1 16,-7-7-10-16,-10 4 0 16</inkml:trace>
  <inkml:trace contextRef="#ctx0" brushRef="#br0" timeOffset="317.739">1796 4697 39 0,'0'6'19'0,"10"13"-13"15,-10-19 23-15,11 3-29 16,-4 0 1-16,7 1 2 16,11-8 1-16,-4 1-5 15,11 0 1-15,-1 3 0 16,5-9 0-16,-5 9-4 0,-2 0 0 15,-5 0-9-15,-6-7 0 16</inkml:trace>
  <inkml:trace contextRef="#ctx0" brushRef="#br0" timeOffset="678.746">2512 4556 36 0,'3'6'18'0,"4"13"-16"16,-14-16 26-16,-3 13-28 16,-4 6 1-16,-4 6 0 15,-14 3 0-15,4 1-2 16,-4 8 1-16,4 4 0 16,-4-3 0-16,8-6-2 15,2-7 0-15,8-9-7 16,-3-4 1-16,-1-2-3 15,7-7 1-15</inkml:trace>
  <inkml:trace contextRef="#ctx0" brushRef="#br0" timeOffset="931.835">2233 4675 30 0,'11'6'15'0,"-1"4"-7"0,-10-4 27 16,7 0-33-16,-3 7 1 16,3-1 2-16,3 4 0 15,5 9-6-15,2 3 0 0,4 4 3 16,1 2 1-16,2-2-3 16,-3-1 0-16,1-3-5 15,-5-3 1-15,-6-6-9 16,3 0 0-16,-7-10-1 15,-7-2 1-15</inkml:trace>
  <inkml:trace contextRef="#ctx0" brushRef="#br0" timeOffset="1351.745">1457 5249 36 0,'0'19'18'0,"0"-29"-16"0,0 10 36 0,11 7-35 16,-1-1 0-16,1 0 2 15,17 0 0-15,4 4-6 16,17-1 1-16,18-9 4 16,4 3 1-16,20-6-2 15,19-6 0-15,6 3-1 16,-14-7 1-16,-3 0-3 15,-7-2 1-15,3 9-4 16,-14-10 1-16,1 13-6 16,-5-4 0-16,-13 4-9 15,-8 3 1-15</inkml:trace>
  <inkml:trace contextRef="#ctx0" brushRef="#br0" timeOffset="1814.577">2939 3954 33 0,'10'-13'16'0,"-10"10"-4"16,0 3 20-16,0 3-29 15,0 4 1-15,0 8 2 16,0-2 1-16,-10 12-9 16,3 13 1-16,-4 21 5 15,4 23 0-15,3 9-1 16,4 15 0-16,0 20-2 16,11-13 0-1,0 9-4 1,-1-22 0-16,8-31-13 15,-15-9 1-15</inkml:trace>
  <inkml:trace contextRef="#ctx0" brushRef="#br0" timeOffset="5239.394">4607 4048 41 0,'7'3'20'0,"0"10"-13"0,-3-7 20 0,-4-3-24 15,7 6 1-15,-7 7 2 16,0 3 0-16,-7 6-7 16,3 13 1-16,1 9 5 15,3-7 1-15,0 20-2 16,0 0 1-16,0 18-2 15,0-9 1-15,0-3-4 16,3-3 0-16,1-10-3 16,3-6 0-16,-7-13-6 15,4-2 1-15,3-10-10 16,-7 3 0-16</inkml:trace>
  <inkml:trace contextRef="#ctx0" brushRef="#br0" timeOffset="5510.512">4960 4844 42 0,'4'35'21'0,"-8"34"-20"0,1-60 29 0,-1 10-30 16,-7 6 0-16,-6 3-2 15,3 4 0-15,-4-13-3 16,7-4 0-16,-6-5-7 16,3-4 1-16</inkml:trace>
  <inkml:trace contextRef="#ctx0" brushRef="#br0" timeOffset="6109.534">5560 3988 41 0,'0'-3'20'0,"3"-3"-15"16,-3 6 34-16,7 0-38 16,-7 6 1-16,0 4 1 15,0 2 1-15,0 13-5 16,0 16 1-16,0-3 2 15,0 2 1-15,0 4-2 16,0 3 0-16,0-12-5 0,4-10 1 16,3-6-6-16,0-7 0 15,4 1-6-15,-1 6 0 16</inkml:trace>
  <inkml:trace contextRef="#ctx0" brushRef="#br0" timeOffset="6409.21">5916 4170 45 0,'-3'19'22'0,"-19"25"-22"15,19-28 38-15,-8 9-37 16,-3-3 0-16,0 9 0 16,-14 19 0-16,-4 10-2 15,-7 9 1-15,0 3-1 16,1 0 0-16,2 0-4 16,8-15 1-16,-7-7-7 15,10-9 0-15,-3-4-3 16,10-9 0-16</inkml:trace>
  <inkml:trace contextRef="#ctx0" brushRef="#br0" timeOffset="6906.473">5733 4813 47 0,'3'-6'23'0,"8"18"-26"16,-1-12 48-16,1 0-42 15,0 0 0-15,3-3 1 16,10 0 1-16,-3-3-6 15,8 0 0-15,2-1 4 16,-2 4 0-16,-8 0-2 16,-4 3 1-16,-2 0-1 15,2 3 0-15,-17 0-2 16,0 7 0-16,-7 5-1 16,4 10 0-16,-11 1 0 15,3-1 0-15,0-3 0 16,1-1 1-16,6 1 1 15,4 4 0-15,0-1 1 16,4 0 0-16,13 0 0 16,-2-10 1-16,9-2-1 0,-6-4 1 15,7-2-2-15,3-7 1 16,-7 0-5-16,7 0 0 16,-7 0-11-16,1-3 1 15,-5 3-3-15,-6-4 1 16</inkml:trace>
  <inkml:trace contextRef="#ctx0" brushRef="#br0" timeOffset="7163.998">6519 4995 53 0,'7'22'26'0,"-3"34"-33"15,-8-40 51-15,-6 6-45 16,-1 9 1-16,-13 13-2 16,2-6 1-16,1 12-2 15,4 0 0-15,2-6-12 16,-13-9 1-16</inkml:trace>
  <inkml:trace contextRef="#ctx0" brushRef="#br0" timeOffset="7689.161">7281 3935 45 0,'0'9'22'0,"0"10"-18"0,0-9 33 0,0-1-36 0,0 4 0 16,-7 12 0-16,7 9 1 16,0 10-3-16,7 13 1 15,-7-1-1-15,11-9 1 16,-8-9-6-16,5-4 0 15,2 1-8-15,1-13 0 16</inkml:trace>
  <inkml:trace contextRef="#ctx0" brushRef="#br0" timeOffset="8017.955">7719 4133 42 0,'-4'12'21'0,"-52"92"-13"16,38-73 32-16,-3 0-39 15,-7 13 0-15,7 6 0 16,-11 19 0-16,4 10-2 16,-11 18 1-16,0-12 0 15,-3 9 0-15,3-22-6 16,0-9 1-16,7-4-9 0,8-12 1 16,-1-12-2-16,4-10 1 15</inkml:trace>
  <inkml:trace contextRef="#ctx0" brushRef="#br0" timeOffset="8361.031">7560 4700 39 0,'0'6'19'0,"-3"4"-23"16,3-10 38-16,-4 9-33 15,-3 4 0-15,0-4 1 16,0 4 0-16,7 2-1 16,-4-2 0-16,4 6 2 15,0 6 0-15,4 0 0 16,3 3 0-16,3-9-1 15,5 0 0-15,2-7-2 16,4-2 0-16,1-7-4 16,-1-3 0-16,0-3-8 0,-3-10 0 15,-1 1-2 1,1-4 1-16</inkml:trace>
  <inkml:trace contextRef="#ctx0" brushRef="#br0" timeOffset="8578.359">7800 4663 45 0,'-7'53'22'0,"3"6"-23"0,4-43 43 16,-7 6-41-16,0 13 0 16,0-7 1-16,0 9 0 0,4 10-3 15,-4-6 0-15,7-3-1 16,-8 3 1-16,8-7-6 15,0-6 0-15,0-6-7 16,0 0 0-16</inkml:trace>
  <inkml:trace contextRef="#ctx0" brushRef="#br0" timeOffset="8833.2">8040 5007 43 0,'14'32'21'0,"-18"24"-15"0,1-46 35 16,-1 18-40 0,-3 0 0-16,4 13 0 0,-1 3 1 15,-6 12-3-15,-8-9 1 16,0 0-3-16,4-9 1 15,-7-7-10-15,3-9 1 16,1-6-4-16,3-7 1 16</inkml:trace>
  <inkml:trace contextRef="#ctx0" brushRef="#br0" timeOffset="9371.512">8823 3910 55 0,'-4'22'27'0,"4"19"-36"0,0-29 54 15,0 4-44-15,-3 9 1 0,3 9-1 16,0 7 1-1,0 6-3-15,0 10 0 0,3-10 0 16,1-19 1-16,3-3-6 16,0-6 0-16,0-7-9 15,4 1 1-15,-1-4-1 16,4 7 0-16</inkml:trace>
  <inkml:trace contextRef="#ctx0" brushRef="#br0" timeOffset="9638.098">9271 4039 46 0,'4'0'23'0,"-22"40"-28"0,11-30 47 16,-4 18-41-16,-6 10 1 15,-8 15 0-15,-3-3 0 16,-11 16-4-16,-7 12 1 16,-3 13 0-16,-1 22 0 15,4-19-3 1,-3 7 0-16,10-23-6 0,4-9 0 16,-4-6-4-16,11-13 1 15</inkml:trace>
  <inkml:trace contextRef="#ctx0" brushRef="#br0" timeOffset="10193.104">9190 4703 46 0,'21'-3'23'0,"-10"-6"-25"16,-11 9 44-16,0 3-42 16,-4 3 0-16,-6 7 1 15,-8-4 0-15,4 4-2 16,-4-1 1-16,4 7-2 0,-4 0 0 16,1-3-2-1,3 2 0-15,3 1-3 0,4 0 1 16,3 0-2-16,8 6 1 15,3-13 2-15,4-2 1 16,10-1 4-16,7 4 0 16,0-1 4-16,4 4 1 15,-4 0 1-15,-7 2 0 16,-7 4-1-16,-10 10 0 16,-8-7-3-16,-10 6 0 15,-3 1-2-15,-4-1 0 16,-1-3-1-16,5-3 0 0,-1-12 0 15,4-7 0-15,3-6 2 16,8-12 1-16,3-10 1 16,7-4 1-16,7-8 1 15,7 0 0-15,11-1 0 16,3-12 1-16,1 6-3 16,2 4 0-16,-9 2-1 15,2 1 0-15,-10 5-4 16,4 1 0-16,-7 9-7 15,-4 4 1-15,-3 8-9 16,-4 1 0-16</inkml:trace>
  <inkml:trace contextRef="#ctx0" brushRef="#br0" timeOffset="10454.324">9691 5177 54 0,'14'41'27'0,"-35"43"-34"0,17-62 46 15,-3 19-40-15,-7-10 1 16,-4 4-4-16,-3-4 0 15,0-6-2-15,7-3 0 0,-7-6-8 16,10-7 0-16</inkml:trace>
  <inkml:trace contextRef="#ctx0" brushRef="#br0" timeOffset="11352.372">10478 3944 52 0,'10'10'26'16,"1"21"-33"-16,-8-21 47 0,1 5-40 15,-1 14 1-15,-3 11-1 16,0 4 1-16,0 9-2 15,0-9 1-15,0-6-3 16,4-3 0-16,-1-7-7 16,4-3 1-16,0-6-5 15,4-1 1-15</inkml:trace>
  <inkml:trace contextRef="#ctx0" brushRef="#br0" timeOffset="11619.747">11056 4045 46 0,'11'6'23'0,"-22"32"-21"0,8-29 42 15,-5 16-43-15,-6 7 1 16,-10 8-1-16,-12 1 1 15,-6 12-3-15,-7 16 1 16,-8 10 0-16,-6 18 0 0,-1 3-4 16,8 1 1 15,3-7-4-31,0-6 1 0,7-10-9 0,0 0 0 0</inkml:trace>
  <inkml:trace contextRef="#ctx0" brushRef="#br0" timeOffset="12146.38">10767 4804 47 0,'3'25'23'0,"-3"19"-27"16,0-26 38-16,0 1-35 16,0 6 1-16,-3 10 1 15,-1 2 0-15,1 1-2 16,-1 12 1-16,1-6-5 16,3-6 0-16,0-7-7 15,0-9 1-15</inkml:trace>
  <inkml:trace contextRef="#ctx0" brushRef="#br0" timeOffset="12580.597">11113 4876 40 0,'31'-25'20'0,"-6"3"-16"0,-22 12 30 16,1 4-31-16,-4 6 0 15,0-6 1-15,-7 3 0 16,-4 3-5-16,-3 3 0 0,-3 3 4 16,-5 10 0-16,-2-1-2 15,-1 14 0-15,4-7-1 16,0 3 1-16,3 3-2 16,4 3 1-16,3 7-2 15,8-13 1-15,6-3 0 16,8-6 0-16,7-1 0 15,3 1 0-15,0-10 1 16,4-6 0-16,-4-6 1 16,-4-7 0-16,-2-2 0 15,-5 2 0-15,-3 4 0 16,-3-10 1-16,-8 6-1 16,-3 4 0-16,-3 6-2 15,-5 3 1-15,1 0-2 16,-3 3 1-16,-1 0-3 15,4 0 1-15,-4 4-6 16,4-4 0-16,4 0-5 16,-1 0 0-16</inkml:trace>
  <inkml:trace contextRef="#ctx0" brushRef="#br0" timeOffset="12920.147">11546 5017 44 0,'22'12'22'0,"-8"39"-17"16,-14-36 38-16,0 7-42 16,-4 3 1-16,-6 13 0 15,-1-10 0-15,-7 16-3 16,-3 13 0-16,0-10 0 16,3-13 1-16,4-6-7 15,4-15 0-15,-1-7-8 16,4-3 0-16</inkml:trace>
  <inkml:trace contextRef="#ctx0" brushRef="#br0" timeOffset="13453.255">12379 5007 56 0,'4'10'28'0,"6"-4"-30"0,-6-6 48 16,-1 3-47-16,1-3 1 15,-1 3-1-15,8-3 0 16,-1 4-1-16,4-4 0 15,1 3-7-15,2-3 1 16,-3 0-8-16,4-3 1 16</inkml:trace>
  <inkml:trace contextRef="#ctx0" brushRef="#br0" timeOffset="13663.161">12876 4995 42 0,'7'16'21'0,"4"-10"-24"15,-11-6 32-15,4 0-29 16,3 0 0-16,0 0-1 16,3 0 1-16,-3 0-5 15,4 0 0-15,-4 0-6 16,-4 0 0-16</inkml:trace>
  <inkml:trace contextRef="#ctx0" brushRef="#br0" timeOffset="13890.59">13254 4998 44 0,'14'3'22'0,"0"3"-28"0,-7-12 39 16,0 3-35-16,4 0 0 15,-1 0-3-15,1 0 1 16,0 0 1-16,-1-4 1 16,1 7-10-16,-4 0 1 0</inkml:trace>
  <inkml:trace contextRef="#ctx0" brushRef="#br0" timeOffset="14080.677">13540 4945 44 0,'49'41'22'0,"-24"-51"-31"0,-18 10 41 0,0 0-34 16,0 0 0-16,0 0-3 15,0-3 1-15,4 3 2 16,-4 3 1-16,3 0-10 16,-3-3 0-16</inkml:trace>
  <inkml:trace contextRef="#ctx0" brushRef="#br0" timeOffset="14356.699">14182 4960 18 0,'10'-12'9'0,"1"31"-7"0,-8-22 8 0,8-1-11 16,0 4 1-16,3 0-1 15,0-6 1-15,0 0 0 16,0-4 0-16,4-2-4 16,-1 3 0-16,-3 2 0 15,0 1 0-15</inkml:trace>
  <inkml:trace contextRef="#ctx0" brushRef="#br0" timeOffset="14503.111">14542 4920 34 0,'24'15'17'0,"1"-2"-14"16,-15-7 37-16,5 0-37 16,2-9 1-16,4 3-1 15,1 0 1-15,-1 3-8 16,0 1 0-16,-7-1-8 16,-10 3 1-16</inkml:trace>
  <inkml:trace contextRef="#ctx0" brushRef="#br0" timeOffset="19502.61">1954 6531 42 0,'0'-6'21'0,"11"41"-15"16,-11-32 22-16,0 0-25 16,4 6 0-16,-4 7 1 15,7 9 1-15,-7 7-6 16,0 5 0-16,0 10 4 15,0 10 1-15,0 2-3 16,0 1 1-16,0 2-1 16,0-8 0-16,0-4-3 0,0-9 1 15,0-4-8 1,-7-8 0-16,3-14-7 0,4-8 1 16</inkml:trace>
  <inkml:trace contextRef="#ctx0" brushRef="#br0" timeOffset="19921.424">1926 6497 41 0,'0'9'20'0,"7"-15"-16"16,-3 9 31-16,-4-3-32 15,0 0 0-15,0 0 2 16,0 0 1-16,7 3-7 16,3 1 1-16,1-1 5 15,7 0 0-15,3 3 0 16,18 3 0-16,3 1-1 15,0 9 1-15,4-4-1 16,-7 7 0-16,-14 3-2 16,3 7 1-16,-18 2-3 15,-10 10 0-15,-3 9-2 0,-15-2 1 16,-13 2-2-16,2 0 0 16,-2-9-3-16,-5-9 1 15,12-4-5-15,6-3 1 16,-3-6-9-16,10-9 0 15</inkml:trace>
  <inkml:trace contextRef="#ctx0" brushRef="#br0" timeOffset="20387.094">2282 7061 46 0,'11'4'23'0,"3"-1"-15"16,-7-3 34-16,4-3-40 16,6-1 0-16,5-2 1 15,-5 3 1-15,4-3-4 16,1-1 0-16,-12 1 2 15,8-3 0-15,-8-1-1 16,1 1 0-16,-7 0-1 16,3-1 1-16,0 1-3 15,-7-1 1-15,-7 7-1 0,0 0 1 16,3 9-1-16,-7 1 0 16,1 2 0-16,-1 4 0 15,1 2 1-15,3 7 1 16,0 3-1-16,7 4 1 15,7-1 1-15,3 3 0 16,-3-6 0-16,7-6 0 16,4-6-1-16,0-4 1 15,-4-6-3-15,7-3 0 16,4-6-10-16,-4 0 0 16,0-7-4-16,0 4 1 15</inkml:trace>
  <inkml:trace contextRef="#ctx0" brushRef="#br0" timeOffset="20717.572">2829 7224 43 0,'4'29'21'0,"-4"-42"-20"16,0 4 37-16,-4-7-35 15,4-12 0-15,-7-3 3 16,-3-13 1-16,-1-3-8 16,0-10 0-16,1-6 5 15,-1 1 1-15,-3-10-2 16,11 6 0-16,-4 3-1 16,14 10 0-16,3 9 0 0,-3 0 0 15,14 13-1-15,-6 2 1 16,9 10-2-16,-3 7 0 15,-6 6-4-15,2 3 0 16,1 9-7-16,-8 6 1 16,1 1-9-16,-18 6 1 15</inkml:trace>
  <inkml:trace contextRef="#ctx0" brushRef="#br0" timeOffset="20945.667">2635 6955 61 0,'7'6'30'0,"4"-3"-28"0,-1-3 54 0,8-6-54 15,3 3 1-15,8-3 1 16,2-1 0-16,8 4-5 16,3-6 0-16,-3 6 0 15,0-4 1-15,-7 7-6 16,-4 0 1-16,-10 3-12 15,-8-3 1-15,-6 4-5 16,-8 2 1-16</inkml:trace>
  <inkml:trace contextRef="#ctx0" brushRef="#br0" timeOffset="21302.562">1954 7604 55 0,'-17'34'27'0,"-4"-2"-29"0,21-23 51 16,0 4-43-16,0-4 0 15,10 1 5-15,-3-1 0 0,14-9-12 16,11 0 0-16,18-3 9 15,10-7 0-15,21-5-3 16,7-4 0-16,11-6-2 16,21 3 0-16,-4-3-5 15,-7 0 1-15,-17 3-3 16,0-3 1-16,-11 6-3 16,-7 0 0-16,-14 6-5 15,-18 4 1-15,-3 3-11 16,-7 3 1-16,-4 3-1 15,0 0 0-15</inkml:trace>
  <inkml:trace contextRef="#ctx0" brushRef="#br0" timeOffset="21693.966">3358 6397 44 0,'4'-16'22'0,"3"-19"-21"0,-3 23 40 0,-4 6-37 15,0 6 0 1,0 3 2-16,0 6 0 16,0 29-6-1,-4 21 1-15,4 4 4 16,-7 16 1-16,7 8-2 16,0 11 0-16,0 8-1 15,0-2 0-15,0-13-5 16,0-16 0-16,7-9-6 15,-3-19 1-15,10-10-13 16,0-18 1-16</inkml:trace>
  <inkml:trace contextRef="#ctx0" brushRef="#br0" timeOffset="22714.887">4505 7629 41 0,'-7'28'20'0,"3"-18"-10"16,4-10 23-16,0-3-30 15,0-7 0-15,4-6 1 16,7-9 1-16,6-12-7 16,11-7 1-16,1-16 3 15,2-12 1-15,-2-6-2 16,6-13 0-16,11-3-1 16,3-4 0-16,-7 11 0 15,4-4 0-15,-7 9-1 16,-4 13 0-16,1 13 0 15,-12 12 1-15,1 9-1 0,-4 13 1 16,0 7-1-16,-3 21 0 16,-7 19 1-16,-1-3 0 15,-10 19-1-15,0 6 0 16,0 12 0-16,-10 14 1 31,3 11 0-31,3-9 1 0,-10 1-1 0,10-4 0 16,-3-16-1-16,7-6 0 15,0-6-3-15,7-12 1 0,-7-13-6 16,4-4 0-16,3-5-6 16,0-13 1-16</inkml:trace>
  <inkml:trace contextRef="#ctx0" brushRef="#br0" timeOffset="22959.539">4812 7203 59 0,'0'15'29'0,"10"-18"-34"16,1 0 58-16,7 3-51 16,3-3 0-16,18 0 1 15,-4-7 1-15,11-2-6 16,-4-1 0-16,4 4-1 15,-14-7 1-15,-4 0-15 16,-7 1 1-16,-10-4-2 0,-1 10 0 16</inkml:trace>
  <inkml:trace contextRef="#ctx0" brushRef="#br0" timeOffset="23839.313">6604 7008 43 0,'-14'-9'21'0,"3"24"-17"16,8-15 38-16,-8 4-41 15,-6 5 0-15,-1 3 1 16,-3 4 0-16,-4 3-3 15,4 6 1-15,3-3 0 16,8 3 1-16,-8 0-2 0,7 3 1 16,-6-3-2-16,13-3 0 15,-6-3 0-15,6-3 0 16,4-4 2-16,4 1 0 16,10-4 1-16,11 1 0 15,6-1 1-15,-3 1 1 16,4-4-1-16,-14 3 1 15,0-6-2-15,-4 1 1 16,-4 5-2-16,-10 4 1 16,-10 5-2-16,-8 1 1 0,4 3-1 15,-4-6 0-15,8-1 0 16,-8-5 0-16,7-7 0 16,4 0 0-16,4-3 1 15,3 0 0-15,7 0 1 16,3-6 1-16,12 0 0 15,-1-7 1-15,7 1 1 16,4-7 0-16,7 6 0 16,-4-2 0-16,4-7-1 15,-1-4 0-15,-2-2-1 16,-1 3 0-16,-7 0-2 31,-7 6 1-31,-3 4-2 0,-4-1 1 0,0-3-1 16,-10 3 1-16,6 1-2 15,-6 5 0-15,-8 4-1 0,1 6 1 16,-8 3-1-16,4 0 0 16,-3 7 0-16,-1 5 0 15,4 4 2-15,3 6 0 16,-3 4 0-16,7-8 1 16,7-2 0-16,-3-3 0 15,7-3 0-15,-1-4 0 16,4-3-1-16,11-3 0 15,0-3-3-15,-1-3 1 16,5-3-6-16,2-3 1 16,-2-4-8-16,-1 0 1 0</inkml:trace>
  <inkml:trace contextRef="#ctx0" brushRef="#br0" timeOffset="24307.171">7267 7212 33 0,'18'0'16'0,"10"-9"-4"0,-21 5 22 0,0-2-28 16,0 3 1-16,0 0 2 15,-7 3 0-15,0 0-12 16,0 3 0-16,-14-3 8 16,0-3 1-16,-7 6-4 15,0 3 0-15,-4 4-1 16,4 2 1-16,0 7-1 16,0 3 0-16,3 0-1 15,4 0 1-15,3-6-1 16,8-7 0-16,3 4 0 15,7-7 0-15,3 3-1 16,8-6 1-16,3-3 0 0,4-6 0 16,0 0-1-1,-11 0 1-15,3-4-1 0,1 4 1 16,-7 0-1-16,-4 2 0 16,3 1 0-16,-3 3 1 15,0 3-2-15,0 4 1 16,-7 2 0-16,0 4 1 15,0-7-1-15,0 6 1 16,0 7 0-16,-7 6 0 0,4 0 0 16,-1 7 1-1,4-4-1-15,0 3 1 0,0 4-1 16,0 6 0-16,0-7-1 16,4-9 1-16,-1-3-5 15,4-6 1-15,4-4-6 16,-8 1 1-16,8-7-7 15,0-18 0-15</inkml:trace>
  <inkml:trace contextRef="#ctx0" brushRef="#br0" timeOffset="24622.356">7542 7268 59 0,'-3'19'29'0,"-8"13"-38"15,11-23 55-15,0 4-46 0,-3-4 1 16,3 3 0-16,0 1 1 16,7 6-2-16,0-7 1 15,7-2 1-15,4-4 0 16,-4-6-1-16,7-9 1 15,4-1-2-15,-11 1 1 16,7-10-5-16,4 0 1 16,-8-3-11-16,4-3 1 15,1 6-4-15,-1-6 0 16</inkml:trace>
  <inkml:trace contextRef="#ctx0" brushRef="#br0" timeOffset="24981.731">7885 7221 56 0,'14'22'28'0,"10"-9"-35"0,-17-10 53 0,4-3-45 16,7 0 0-16,-8 0 1 16,4 0 0-16,-3-3-3 15,-4-3 1-15,0-4 1 16,4 1 0-16,-8 2-1 15,4 1 1-15,-7-6-2 16,0-4 1-16,0 0-2 16,-7 1 1-16,4 8-1 0,-4 7 1 15,0 7-1-15,3-1 0 16,-3 0 1-16,3 7 0 16,1 6 0-16,3 6 1 15,0 0 0-15,3 3 0 16,4-9 0-16,1-4 1 15,-5 4-1-15,8-6 1 16,-1-4-4-16,-3-6 0 16,4 0-5-16,7-3 1 15,-4 0-8-15,0-6 1 16</inkml:trace>
  <inkml:trace contextRef="#ctx0" brushRef="#br0" timeOffset="25341.299">8234 7243 40 0,'14'16'20'0,"-14"15"-18"0,3-21 32 0,-3 2-32 16,0 4 0-16,0-7-2 15,0 1 1-15,0-4-3 16,0 0 1-16,0 1 1 16,4-4 0-16,-4-3-1 15,4-3 0-15,3-7 1 16,3-2 0-16,1-1 0 15,3-3 0-15,4 1 0 16,-1-1 0-16,4 0 0 16,0 1 0-16,1-1 1 15,-1 7 1-15,-4 2 0 16,1 7 0-16,-4 7 0 0,0 5 1 16,-3 4-1-16,-1 6 0 15,1 0-2-15,0-7 1 16,-1 1-3-16,-6-3 0 78,3-1-4-78,0-6 1 0,-4 1-7 0,4-7 1 0,4 0-3 0,0-7 1 0</inkml:trace>
  <inkml:trace contextRef="#ctx0" brushRef="#br0" timeOffset="25972.978">8968 7156 44 0,'17'12'22'15,"1"-6"-23"-15,-15-6 43 0,4-3-41 16,-3 0 1-16,0-3 1 16,-1 0 1-16,1-1-5 15,-4 7 0-15,0-9 3 16,-7 6 0-16,-1 3-2 15,-2 9 1-15,-4-6-1 16,0 7 1-16,0-4-2 16,-1-3 1-16,5 6 0 15,-1 4 0-15,4 6-1 16,7 3 1-16,7 3-1 0,-3 3 1 31,10-9-1-31,0 0 1 0,4 0-1 0,3-10 1 16,7 0 0-16,-7-2 0 15,11-4 0-15,3-6 1 16,4-4-1-16,-4-5 1 16,1-4-1-16,-5-3 1 15,-6-6-1-15,-4 0 0 16,-3 9-1-16,-8-6 1 16,-2-3-1-16,-8-3 1 15,-4 3-1-15,-3 0 0 0,-4 9 0 16,-3 4 1-16,0 6-1 15,0 12 0-15,0 9 0 16,0 7 0-16,3-6 0 16,1 3 1-16,6 6 0 15,4 6 1-15,7 4 0 16,4-10 0-16,6 3 1 16,8-6 0-16,0-3 0 15,7-3 0-15,10-13 0 16,11 0 0-16,-7 0-2 15,-4 0 1-15,-10-3-5 16,-8 0 1-16,-6 0-11 16,-7-3 1-16,-15-3-3 15,-6-1 0-15</inkml:trace>
  <inkml:trace contextRef="#ctx0" brushRef="#br0" timeOffset="26558.923">6287 7805 43 0,'14'-4'21'0,"21"8"-19"15,-32-4 40-15,15 0-38 16,14 0 0-16,17-4 5 16,18-2 1-16,18 0-10 0,24 3 1 15,36-7 8-15,17-8 0 16,36-8-2-16,10 1 0 15,21 0-2-15,0 0 1 16,-20 3-4-16,-12 10 1 16,-13 2-1-16,-29 1 0 15,-21 0-1-15,0 2 0 16,-11 4-2-16,-13 0 0 16,-15-3-3-16,-17 3 1 15,-15-1-3-15,-13 1 1 0,-8 3-8 16,-17 3 1-16,-18 1-10 15,-7 2 0-15</inkml:trace>
  <inkml:trace contextRef="#ctx0" brushRef="#br0" timeOffset="27236.177">11328 7058 41 0,'0'7'20'0,"0"36"-7"0,0-27 22 16,0 0-34-16,0 3 1 15,0-1-1-15,0 1 1 16,0 0-4-16,0-3 1 16,0-7-6-16,0-6 1 15,3-9-8-15,4-3 0 16</inkml:trace>
  <inkml:trace contextRef="#ctx0" brushRef="#br0" timeOffset="27714.516">11338 6839 45 0,'7'15'22'0,"4"-8"-20"0,-4-4 35 16,4-3-38-16,3 0 1 0,3 0-3 15,15 3 0-15,0-3 1 16,7 3 0-16,3-3-5 15,4-3 1-15,-4 3-4 16,-3-6 1-16,-4 3-3 16,-3-4 0-16,-7 7 7 31,-64-31 5-31,106 59 4 16,-46-25 0-16,-3 0 5 15,-4 4 0-15,-7 8 4 16,-4 1 0-16,-6 0-7 0,-8 3 1 15,-3-4-5-15,-3 1 1 16,-1 3-3-16,-3 3 1 16,7 0-1-16,0-7 0 15,6 1 0-15,8 0 1 16,8-1 2-16,9 4 0 16,4-3 1-1,0 3 1 1,8 0 0-16,-1-4 1 0,0 4-2 0,-10 3 0 15,-29 19-9 1,-10-1 1-16,-11-5-13 16,-7-13 0-16</inkml:trace>
  <inkml:trace contextRef="#ctx0" brushRef="#br0" timeOffset="28493.921">13589 7080 28 0,'18'-15'14'0,"6"5"4"0,-20 4 5 0,3 3-17 16,-4-4 1-16,-3 1 3 16,0 0 1-16,-3 0-14 15,-1 3 1-15,-6-1 8 16,-4 4 1-16,0 7-5 15,-1 2 1-15,1 0-2 16,0 10 1-16,0 3-2 16,0 0 0-16,0-3-1 15,3 0 1-15,4 3-1 16,7-3 0-16,0-4 0 16,7 1 1-16,0-7-1 15,8-6 1-15,2-3-1 16,1-3 1-16,-1 0-1 0,1 0 1 15,0-6-1-15,-1-4 1 16,-3-6-1-16,4-3 1 16,0 0 0-16,-1 7 0 15,-3 2 0-15,1 4 1 16,-5 9 1-16,1 6 0 16,-1 7 0-16,-3 2 1 15,0 4-1-15,1 0 1 16,-1 0-1-16,-4 0 0 15,4-4-1-15,0 1 1 16,0-4-3-16,0 1 0 0,0-4-4 16,4-2 0-1,0-4-10-15,-1-3 0 0,1-6-4 16,-1-4 1-16</inkml:trace>
  <inkml:trace contextRef="#ctx0" brushRef="#br0" timeOffset="28839.881">14037 7206 54 0,'11'15'27'0,"-4"-2"-33"16,-7-13 51-16,0 0-44 16,0 0 0-16,0 0 1 15,0-10 0-15,0 4-3 16,3 0 1-16,1-3 1 15,-1-7 0-15,1-6 0 0,-1 3 0 16,4-6-1-16,4 6 1 16,3 4-1-16,4 2 1 15,-1 4-1-15,8 12 1 16,3 6 1-16,-3 13 0 16,0 0 0-16,-1 3 0 15,1 0-1-15,0 3 1 16,-1-3-2-16,5-3 1 15,2-9-4-15,5-10 0 16,-8-6-8-16,0-6 1 16,-7-4-8-16,-7-6 0 0</inkml:trace>
  <inkml:trace contextRef="#ctx0" brushRef="#br0" timeOffset="29351.334">15850 7130 53 0,'21'16'26'0,"-10"-13"-26"0,-4-6 43 16,-7-6-42-16,0 2 0 16,-7-2 0-16,-7 3 1 0,-4 3-3 15,-3-1 0-15,4 11 2 16,-1 8 0-16,0 1-1 16,4 3 0-16,0 3-2 15,3 3 1-15,4-3-1 16,7-3 1-16,0-10-1 15,11-9 0-15,10-3-1 16,7-6 0-16,1-1-2 16,-1 1 1-16,0-7-11 15,0-6 1-15</inkml:trace>
  <inkml:trace contextRef="#ctx0" brushRef="#br0" timeOffset="29636.295">16189 7177 53 0,'7'32'26'0,"-7"-29"-31"0,0-6 43 15,-3-10-36-15,-1 1 0 16,0-7 3-16,1-6 0 16,-1 3-5-16,1 0 1 15,3 0 4-15,3 3 0 16,4 0-1-16,8 1 1 15,2 5-2-15,1 4 1 16,3 2-3-16,7 1 1 16,0 6-5-16,-3 0 1 0,0 0-4 15,0-3 1-15,-8 0-11 16,8 0 1-16,-7-7-5 16,6 1 1-16</inkml:trace>
  <inkml:trace contextRef="#ctx0" brushRef="#br0" timeOffset="30581.367">16990 6469 46 0,'3'3'23'0,"-10"-3"-24"0,7 0 40 15,0 6-36-15,0 7 0 0,0 2 2 16,-3 10 1-16,-1 1-7 16,1 5 0-16,-1 7 4 15,-3 2 1-15,4 10-2 16,-1 4 1-16,1-1-1 15,-1-6 0-15,0-9-1 16,4-7 1-16,0-6-1 16,0-9 0-16,0 0 0 15,0-10 0-15,-7-3-2 16,-3-6 1-16,-4 0-1 16,0-7 1-16,-1 1-2 15,5-1 0-15,-1 1 0 16,1 0 0-16,-4 2-1 15,0 14 1-15,-1 2 0 16,5 7 1-16,-1-1 0 16,4 7 0-16,0 7 1 15,4-1 1-15,3 0 0 16,7-6 0-16,3 6 2 0,1-3 0 16,6-3 0-16,8-3 0 15,10-3 0-15,4-7 1 16,4-3-1-16,-5-6 0 15,1-6-2-15,0-3 0 16,0 2-1-16,-4-8 1 16,-3-4-1-16,0-6 0 15,-8-3-1-15,-3 3 1 16,-3 0-1-16,-4 3 0 0,-7 3-2 16,-3 0 1-16,-4 6-1 15,-4 7 0-15,-3 6 0 16,0 6 0-16,-3 7 1 15,-5 6 1-15,1 3 1 16,4 3 0-16,-1-6 0 16,4 3 1-16,4 6-1 15,3-3 1-15,7 3 0 16,7 0 0-16,7-3-1 16,4-6 1-16,-4-6-1 15,0-7 1-15,4-6-3 16,-1-6 1-16,1-4-5 15,0-2 0-15,3-4-10 16,-3 4 0-16,-4-7-1 16,3-6 0-16</inkml:trace>
  <inkml:trace contextRef="#ctx0" brushRef="#br0" timeOffset="30867.298">17611 7212 41 0,'0'3'20'0,"-7"0"-23"0,7-3 38 0,-4 0-33 0,1-3 1 16,-1-6 2-16,-3-1 1 16,0-5-6-16,3 2 0 31,8-9 7-31,7 3 0 16,3 4-1-16,0 2 0 0,7-3-1 15,7 4 0-15,4-4-1 16,0-3 0-16,3 1-3 15,-3 2 0-15,-4 3-3 16,-3 1 0-16,-8 5-3 16,-3-2 0-16,-3 6-8 15,-1-6 0-15,-10 5-6 16,-7-2 0-16</inkml:trace>
  <inkml:trace contextRef="#ctx0" brushRef="#br0" timeOffset="31424.149">17992 7165 60 0,'24'9'30'0,"5"-2"-35"0,-19-11 54 0,8-2-47 16,3-3 1-16,-3-1 0 16,-1-2 1-16,-3-1-6 15,0-2 1-15,-6-1 2 16,-1 0 1-16,-7 4-2 16,-4-4 1-16,-7 3-3 15,-3 4 0-15,-3 0 0 16,-1 6 0-16,0 3 0 15,1 9 0-15,3 3-1 16,0 14 1-16,3 2 1 16,4-3 1-16,7 6 0 15,7 4 1-15,7-1-1 16,7-2 0-16,4-7 0 0,10-7 1 16,4-5-4-16,3-10 1 15,4-12-7-15,-3-10 0 16,-5-3-7-16,-9-16 0 15</inkml:trace>
  <inkml:trace contextRef="#ctx0" brushRef="#br0" timeOffset="31858.724">18761 6387 45 0,'7'16'22'0,"-14"18"-18"0,7-21 35 0,-4 3-39 16,1 12 1-16,-4-3 1 16,0 9 1-16,0 7-3 15,3 6 1-15,0 0 1 16,1 3 1-16,3 1-1 16,3-7 1-16,1 3-2 15,0-13 1-15,-1-6-2 16,-3-6 1-16,0-9-1 15,0-1 1-15,-3-9-1 16,-8 1 0-16,-7-4-1 16,-3-4 0-16,3 1-1 15,-6 3 0-15,-1 0 0 16,0 10 1-16,4 2-1 0,7 7 1 16,0 6 1-16,7 7 0 15,0-4 1-15,3 3 0 16,11 0 1-16,15-2 0 15,6-7 0-15,11-7 0 16,3-8-2-16,0-7 1 16,1-7-6-16,-5-2 1 15,-2 3-13-15,-12-7 1 16</inkml:trace>
  <inkml:trace contextRef="#ctx0" brushRef="#br0" timeOffset="32504.063">20066 7250 53 0,'21'25'26'0,"7"-28"-24"0,-21-4 39 16,8-2-40-16,9-1 1 15,8-15 1-15,3-6 0 16,-3-10-4-16,0-15 1 16,-4-1 2-16,-3-12 0 15,-8-3-1-15,-6-12 0 0,-4 2-1 16,-7 4 1-16,-4 2-2 15,1 11 0-15,-4 11-1 16,0 20 0-16,-4 6-1 16,-3 18 1-16,0 16-1 15,3 13 1-15,1 16 1 16,3 9 0-16,3 3 1 16,1 15 0-16,3 1 0 15,3 6 1-15,8 9-1 16,-1 7 1-16,5-16-1 15,-1-9 0-15,3-13-1 16,4-13 1-16,4-12-1 16,3-9 0-16,4 2-3 15,-4-8 1-15,1-10-7 16,-5-7 1-16,1-9-5 16,-7 0 0-16</inkml:trace>
  <inkml:trace contextRef="#ctx0" brushRef="#br0" timeOffset="32685.659">20683 6961 43 0,'-3'22'21'0,"6"6"-18"0,1-21 37 16,-4 5-38-16,3 1 1 16,-3-1-1-16,4 7 0 15,-4-3-5-15,0-1 1 16,0-2-5-16,0-10 1 0,0-9-9 15,-4-7 1-15</inkml:trace>
  <inkml:trace contextRef="#ctx0" brushRef="#br0" timeOffset="33195.103">20673 6807 43 0,'3'10'21'0,"8"-4"-22"16,-11-6 34-16,0 0-34 16,0 0 1-16,7 0-1 15,4 0 0-15,6 3-1 16,4-3 0-16,8 0-2 16,2 0 1-16,1 0 1 15,3-3 0-15,-3 3 1 16,0-3 1-16,0 0 2 0,-8 3 0 15,-3 0 1-15,-3 0 1 16,-7 3 0-16,-8 0 0 16,-3-3-2-16,-7 3 0 15,-3 0-1-15,-1 4 1 16,-3-4-3-16,3 6 1 16,1-3-2-16,-1 1 1 15,8 2-1-15,-1 1 1 16,8-1 0-16,3 4 0 0,3-1 2 15,4 1 1 1,4 5 0-16,0-2 1 16,-4 3 0-16,0 3 0 0,-4-6-1 15,-3 9 1-15,-3-3-3 16,-8 0 0-16,1-4 0 16,-4 1 1-16,0-6-3 15,0 2 1-15,-4-5-3 16,4-1 1-16,0-6-6 15,4-6 1-15,3-3-6 16,3-13 0-16</inkml:trace>
  <inkml:trace contextRef="#ctx0" brushRef="#br0" timeOffset="33493.303">21403 6064 42 0,'7'-12'21'0,"-17"15"-22"0,6-3 36 15,-3 6-33-15,-4 4 1 16,-3 8 2-16,-7 11 0 16,3 5-7-16,1 19 1 15,-1 13 4-15,4 9 0 16,3 13-2-16,4 6 1 15,0 4-3-15,4-17 0 0,-1-12-2 16,4-22 1 0,-3-6-3-16,3-22 1 0,-4-13-5 15,1-12 0-15,-4-7-5 16,-4-3 1-16</inkml:trace>
  <inkml:trace contextRef="#ctx0" brushRef="#br0" timeOffset="33677.248">21086 6648 48 0,'7'15'24'0,"28"23"-18"16,-21-26 44-16,0 1-46 16,4-1 1-16,3-2 0 15,11-4 1-15,14-6-9 16,6-3 1-16,12-6 2 16,10-1 1-16,-7 4-9 15,-11 0 1-15,-10 2-12 16,-14 1 0-16</inkml:trace>
  <inkml:trace contextRef="#ctx0" brushRef="#br0" timeOffset="34170.463">22733 7090 56 0,'11'0'28'0,"3"-7"-29"15,-11 4 43-15,1 0-41 16,-4 3 0-16,0-6 0 16,-4 0 1-16,-6 2-3 15,-8 1 1-15,0 3 1 16,-3 7 0-16,0-1-2 15,0 6 1-15,3 7-2 0,1 3 0 16,6 0-2-16,0 0 1 16,8 0 0-16,6 3 0 15,12-6 1-15,6-7 0 16,10-8 1-16,5-11 0 16,-5-5 0-16,1 2 1 15,-7-5-7-15,0-7 1 16,-8 0-7-16,-3-10 0 15</inkml:trace>
  <inkml:trace contextRef="#ctx0" brushRef="#br0" timeOffset="34469.918">23008 7115 43 0,'25'50'21'0,"-7"-12"-17"0,-18-38 34 0,0 0-37 16,0 0 1-16,0-13 2 15,0-9 0-15,-11-12-4 16,4-10 0-16,0-10 3 16,-4-2 1-16,-3-10-1 15,4 3 1-15,-1-18-2 16,0 2 0-16,4 1-1 16,7 0 0-16,7 21-1 15,15 7 0-15,6 12 0 16,0 16 0-16,4 0-3 15,-1 16 1-15,-2 12-4 16,-8 10 0-16,-7 3-11 0,-3 6 1 16,-8 6-1-16,-3 4 1 15</inkml:trace>
  <inkml:trace contextRef="#ctx0" brushRef="#br0" timeOffset="34665.988">22888 6967 60 0,'-3'44'30'0,"24"-22"-31"0,-11-22 63 0,5 0-61 16,13-3 0-16,7-3 1 15,7 0 0-15,8-1-4 16,10-2 0-16,-4 3-4 16,-6 2 1-16,-8 4-14 15,-7 0 0-15,-3 0-1 16,0 0 1-16</inkml:trace>
  <inkml:trace contextRef="#ctx0" brushRef="#br0" timeOffset="35279.771">24321 7149 41 0,'7'25'20'0,"-4"-3"-14"0,-3-19 37 0,0 4-41 15,4 2 1-15,-4 0 1 16,3 1 0-16,1-4-5 15,3-3 0-15,0 0 3 16,0-3 0-16,0-6-2 16,0-3 1-16,0-4-1 15,4-9 0-15,-1-3 0 16,1-6 0-16,-1 3-1 16,4 3 1-16,8-4 0 15,-5 7 0-15,-3 7 0 16,0 2 0-16,1 7 0 15,-1 6 1-15,0 0-1 16,0 6 0-16,-3 4 0 0,-1 2 1 16,1 7-1-16,-1 3 0 15,-3 6-2-15,0-6 1 16,0-6-3-16,0-1 1 16,1-2-4-16,2-7 0 15,1 4-9-15,3-10 1 16</inkml:trace>
  <inkml:trace contextRef="#ctx0" brushRef="#br0" timeOffset="35579.33">24878 7033 46 0,'7'25'23'0,"-7"-15"-18"0,0-7 37 0,0 0-40 15,0 3 1-15,0 1 2 16,3-1 0-16,1 9-6 16,3 4 0-16,4-6 4 15,-1 6 0-15,4-4-1 16,8-2 0-16,-5-4-1 16,4-6 1-16,0-3-1 15,-3-6 0-15,0-16 0 16,3-3 1-16,-3-9-5 15,-1 2 1-15,-3 4-12 0,-3 0 1 16,-4-4-6-16,0 7 1 16</inkml:trace>
  <inkml:trace contextRef="#ctx0" brushRef="#br0" timeOffset="36692.922">25541 7108 46 0,'11'48'23'0,"-4"-5"-16"0,-4-33 37 0,1 2-42 16,-4 1 0-16,0-1 1 15,0 1 1-15,0-4-4 16,0-2 1-16,0-1 2 16,0-3 1-16,0-3-2 15,7-6 1-15,0-4-1 16,4-5 0-16,-1-1-2 15,1-9 0-15,-4 0 0 16,0 3 0-16,3 3 0 16,1 0 1-16,3 7-1 15,0 9 1-15,0 6-1 0,-3 0 1 16,3 3-1-16,-3 4 1 16,-1 5-1-16,-3-5 0 15,4 2-1-15,-4-6 1 16,0 1 0-16,0-1 0 15,-4 0-1-15,1-3 1 16,3-3-1-16,0 4 1 16,4-1-1-16,-4-6 1 15,3-4-2-15,1-2 1 16,3-4-1-16,0-2 0 0,0-7-1 16,0 6 1-16,0-3-1 15,1 4 1-15,-1-1 1 16,0 6 0-16,3 1 0 15,-6 0 0-15,3 9 2 16,-3 3 0-16,3 6 0 16,0 10 1-16,0 3 0 15,-3 0 0-15,-1-3 0 16,1 3 0-16,-4-4-1 16,3 1 1-16,1 0-2 15,3-3 0-15,0-7-3 16,0-3 1-16,0-6-6 31,-6-3 1-31,2-3-11 0,4-3 0 0</inkml:trace>
  <inkml:trace contextRef="#ctx0" brushRef="#br0" timeOffset="36977.295">26501 6365 54 0,'-7'25'27'0,"0"22"-30"0,7-28 42 32,-11 44-39-32,0 6 1 0,4 16 0 15,0-4 0-15,4 1-2 16,-1-1 1-16,1-18-1 15,-1-13 0-15,4-9-4 16,0-13 0-16,4-12-10 16,3-1 0-16,3-15 0 15,-3-6 1-15</inkml:trace>
  <inkml:trace contextRef="#ctx0" brushRef="#br0" timeOffset="37261.356">26451 6970 37 0,'7'10'18'0,"4"-7"-12"15,-11-3 37-15,7 0-40 16,4-3 1-16,-1 3 4 0,8 0 0 16,3 3-9-16,7 0 1 15,0 3 6-15,1 4 0 16,-8 2-2-16,-4 10 0 15,-6 3-3-15,-7 4 1 16,-8-1-2-16,-7 10 0 16,-6-7-3-16,-4-3 0 15,-4-3-2-15,4-6 0 16,3-10-8-16,8-5 1 16,2-8-6-16,8-2 0 0</inkml:trace>
  <inkml:trace contextRef="#ctx0" brushRef="#br0" timeOffset="37696.651">26762 7152 53 0,'3'0'26'0,"22"-15"-30"15,-18 12 47-15,4-1-41 16,3 4 0-16,3 0 2 16,1-3 0-16,0 0-5 15,-1-3 0-15,-3-7 2 0,0 1 1 16,1-1-1-16,-5-2 0 16,-3-1-2-16,0-3 1 15,-7 3-1-15,-7 1 0 16,0 2-1-16,-3 7 1 15,-5 6-2-15,5 3 1 16,-4 3 0-16,0 4 0 16,3 5 1-16,4 4 0 15,0 9 0-15,7 1 1 16,7-4 1-16,4 6 0 16,3-3-1-16,3 1 1 15,5-8-1-15,2-5 0 16,4-6-3-16,1-7 1 0,-1-3-5 31,0-7 0-31,-3-2-8 0,-4 3 1 0</inkml:trace>
  <inkml:trace contextRef="#ctx0" brushRef="#br0" timeOffset="37996.868">27192 7228 44 0,'0'3'22'0,"4"-19"-25"16,-4 16 36-16,3-9-30 15,1-10 0-15,-1-3 2 16,1-6 1-16,-1-1-7 16,4 1 0-16,4 3 5 0,3 3 0 15,-3 0-2-15,6 3 1 16,8 4-1-16,10-4 1 15,4 3-2-15,0 4 1 16,-7 2-2-16,3 4 0 16,-10 3-3-16,-4-3 0 15,-4-1-9-15,-3 1 1 16,-3-3-6-16,0-1 0 16</inkml:trace>
  <inkml:trace contextRef="#ctx0" brushRef="#br0" timeOffset="38567.966">27908 6864 42 0,'21'-13'21'0,"4"10"-15"0,-14 3 35 15,-11 0-39-15,3 0 1 16,-3 3 0-16,-7 0 1 16,-7 7-6-16,0 2 1 15,-4 1 3-15,1 3 0 16,-4-1-2-16,-4-2 1 16,4 3-1-16,-1-4 0 15,5-3 0-15,3 4 1 0,3-4 0 16,8 1 0-16,6 2-1 15,8 7 1-15,3 3 0 16,0 3 1-16,7 0-1 16,7-6 1-16,1 3-2 15,-5 0 1-15,-6 3-1 16,-8 3 1-16,-13 1-1 16,-11-4 0-16,0-7-1 15,-11 4 0-15,-10-6-1 16,-15-3 0-16,-10-1-10 15,-14-6 1-15,-3 1-6 16,-8 5 1-16</inkml:trace>
  <inkml:trace contextRef="#ctx0" brushRef="#br0" timeOffset="41135.962">15533 6557 30 0,'3'9'15'0,"8"0"-6"0,-8-5 15 15,5 2-22-15,-1 6 1 16,0 1 1-16,-4 9 1 15,-3 12-6-15,-3 7 0 16,-1 19 3-16,-3 15 1 16,0 13-2-16,0 9 0 0,3-6-3 15,1-6 0-15,-1-16-6 16,4-19 0-16,4-16-4 16,3-15 0-16</inkml:trace>
  <inkml:trace contextRef="#ctx0" brushRef="#br0" timeOffset="42067.552">15568 6531 39 0,'0'4'19'0,"7"-14"-19"0,0 7 34 15,4 0-31-15,-1 3 1 16,4-3 2-16,8 0 0 16,2 6-7-16,8-3 1 15,17 3 5-15,19-3 0 0,13-6 0 16,7-4 0-16,11-5-3 16,21-4 1-16,7-3-2 15,-4 3 1-15,8 6-1 16,3-2 0-16,3-1-2 15,-6 0 0-15,-1 7 1 16,8-4 1-16,3-8-1 16,-11 11 0-16,5 1-1 15,2-4 1-15,4 1-1 16,-14 2 0-16,-10 4-1 16,3 3 0-16,-8 3 1 15,1 0 0-15,-7-3 0 16,-14 0 0-16,0-1 0 15,3 4 1 1,-7 0-1-16,-10 4 0 0,-11 2 0 16,-11 0 0-16,-10-6-1 0,-11 3 1 15,-6 0-1-15,-8 7 1 16,-7-1 0-16,-4 1 0 16,-10 5-1-16,-3 1 1 15,-8 3 0-15,-10 3 1 16,-11 6-1-16,-6 10 0 15,-5 5 1-15,4 23 0 16,-3 13-1-16,0 21 1 16,3 22-2-16,-3 4 1 15,3 2-1-15,4-9 1 16,6-9-1-16,5-16 0 0,-1-12 1 16,4-13 0-16,0-10 1 15,-1-8 0-15,-6-8 1 16,-7-2 0-16,-7-6 1 15,3-7 0-15,-4-6-1 16,-9-3 1-16,-15-4-1 16,-25-5 1-16,-11-1-1 15,-16-2 1-15,-26-1-2 16,-14-3 1-16,-24 3 0 16,-18-6 0-16,-15 3-1 15,-6 0 0-15,11 1-3 16,6-1 1-16,11-3-7 15,49 0 1-15,-21 0-6 16,22-3 0-16</inkml:trace>
  <inkml:trace contextRef="#ctx0" brushRef="#br0" timeOffset="45985.395">1806 10219 35 0,'-7'25'17'0,"4"3"-5"0,3-24 18 16,0 2-24-16,0-3 0 15,0 3 1-15,0 1 1 16,0-4-10-16,0 0 0 16,0-3 7-16,0 0 0 15,0-10-2-15,10-5 1 16,8-10-1-16,3-7 0 15,0-12-2-15,7-6 1 0,-13-9-1 16,9-1 1-16,-3 4-2 16,1-1 1-16,-5 4-3 15,4 0 1-15,1 9 0 16,-12 6 0-16,8 7-2 16,-8 6 1-16,1 9-1 15,0 7 1-15,-4 9 0 16,-7 9 0-16,0 10 0 15,0 6 1-15,3 9 0 16,4 4 0-16,4 6 1 16,3 6 0-16,3-6 1 15,1-3 1-15,3-13 0 16,0-9 1-16,8-10 0 16,-8-9 1-16,7-9-1 15,-7-10 0-15,0-9 0 16,1-4 0-16,-5-5-2 15,1-7 0-15,-8 0-1 0,1 0 0 16,-11 0-4-16,0 3 1 16,0 4-6-16,-7 5 0 15,3 10-10-15,-6 7 1 16</inkml:trace>
  <inkml:trace contextRef="#ctx0" brushRef="#br0" timeOffset="46420.845">2723 9909 44 0,'29'-3'22'0,"-12"-19"-15"16,-17 15 30-16,4 1-35 15,-4-3 0-15,-4 2 1 16,-3 1 1-16,-10-3-5 16,3 2 0-16,-15 4 3 15,1-3 0-15,7 6-1 16,0 9 1-16,0 1-1 15,3 6 0-15,0 6-1 16,8 6 0-16,6 3-1 0,4 0 1 16,4-2-1-16,6-7 1 15,8-4-1-15,0-5 1 16,3-7 0-16,0-6 0 16,-3-3-3-16,3-6 1 15,-4-7-6-15,-3 0 0 16,4-9-8-16,-4-3 1 15</inkml:trace>
  <inkml:trace contextRef="#ctx0" brushRef="#br0" timeOffset="46707.536">3002 9162 43 0,'7'13'21'0,"-7"12"-15"16,-7-19 34-16,4 10-38 16,-4 9 1-16,0 10 1 15,-4 8 0-15,0 11-5 16,-3 9 0-16,4 2 3 16,3 7 1-16,7-3-2 15,0-6 1-15,0-10-2 16,7-9 0-16,-7-6-3 15,3-13 0-15,4-15-5 0,-7-4 0 16,0-9-9-16,-7-7 1 16</inkml:trace>
  <inkml:trace contextRef="#ctx0" brushRef="#br0" timeOffset="46918.723">2829 9752 47 0,'-7'16'23'0,"7"-13"-16"0,0 0 38 16,7 0-42-16,-7 0 1 16,11 0-1-16,-1-3 1 15,5 0-6-15,9-3 1 0,8 3 2 16,-4-6 0-16,8 3-6 16,-1-4 0-16,4 4-11 15,-4 0 0-15,0-3-1 16,7 0 0-16</inkml:trace>
  <inkml:trace contextRef="#ctx0" brushRef="#br0" timeOffset="47621.92">3447 9783 44 0,'3'19'22'0,"-6"-16"-22"0,3 0 43 0,-7 4-40 15,0-4 0-15,-8 0 1 16,5 6 1-16,-11-2-6 16,3-1 0-16,-3 6 4 0,3 1 0 15,-3 0-2-15,10-1 1 16,-6-3-2-16,6 4 1 16,4 0-1-16,7-4 0 15,7-3-1-15,0-3 1 16,4-3-2-16,3 0 1 15,4-6-1-15,-1 0 0 16,4-4-1-16,-10 1 1 16,7 0 0-16,-8 2 0 15,1 1 1-15,-1 3 0 16,1 3 0-16,0 0 1 16,-4 0 0-16,3 6 1 0,1 0-1 15,-1 4 1-15,1 2 1 16,-4 1 1-16,4 0-1 15,3-1 0-15,-4 1 0 16,8-4 0-16,-7-3-1 16,6-9 1-16,-3-3-2 15,11-10 0-15,0-6 0 16,3-3 0-16,4-6-2 16,3-10 0-16,-3-12-1 15,-11-4 1-15,0-9-1 16,-3-9 1-16,-8-10 0 15,-3 7 0-15,-3 3 1 16,-8 3 1-16,4 6 0 16,-10 13 1-16,3 12 0 0,-11 13 1 15,4 12 0-15,-4 13 0 16,-3 15 0-16,3 13 0 16,4 7 0-16,-3 15 0 15,10 19-1-15,3 6 0 16,4 12 0-16,4-5 0 15,3-4-1-15,3-15 1 16,-3-10-3-16,-7-6 1 16,11-16-3-16,-11-9 0 15,3-13-7-15,-3-6 0 0,0-6-6 16,-3-10 1-16</inkml:trace>
  <inkml:trace contextRef="#ctx0" brushRef="#br0" timeOffset="47862.646">3609 9639 43 0,'0'9'21'0,"0"-5"-11"15,7-11 35-15,-7 10-41 16,0-9 0-16,0 6 3 16,4 0 1-16,13 0-10 15,4 0 1-15,11 0 5 16,7 0 0-16,0 3-5 15,-1-3 1-15,1 0-5 16,-3 0 0-16,-1 3-6 16,-3-3 0-16,-4 4-8 0,-7-8 0 15</inkml:trace>
  <inkml:trace contextRef="#ctx0" brushRef="#br0" timeOffset="48028.663">4138 9724 41 0,'7'9'20'0,"-7"16"-11"0,4-19 29 16,3 4-36-16,-7 6 1 16,0 6 0-16,0 6 0 15,0-6-4-15,0 0 0 0,0-10 0 16,0 1 1-16,0-7-7 16,0-9 0-16,0-7-8 15,0-5 1-15</inkml:trace>
  <inkml:trace contextRef="#ctx0" brushRef="#br0" timeOffset="48237.408">4145 9617 34 0,'0'10'17'0,"11"-4"-9"16,-11-6 21-16,0 0-28 15,0 0 0-15,0 0 0 16,10 0 0-16,1 3-3 16,7-3 0-16,3 6-5 15,-4-6 0-15,5 6-4 0,2-6 0 16</inkml:trace>
  <inkml:trace contextRef="#ctx0" brushRef="#br0" timeOffset="48507.979">4678 9705 47 0,'7'6'23'0,"0"4"-25"0,-7-10 45 15,0 0-43-15,-7 0 1 16,0 3-1-16,-4 0 0 16,-3 0 0-16,-7 3 0 0,-7 4 0 15,7 2 1-15,-4 1-1 16,4 6 0-16,7 3-1 15,0 9 1-15,10-3-3 16,4-3 1-16,4-6-1 16,10-6 0-16,7-7 0 15,-4-6 0-15,5-10-1 16,-1-5 0-16,-7-1-8 16,0 0 1-16</inkml:trace>
  <inkml:trace contextRef="#ctx0" brushRef="#br0" timeOffset="48928.326">4745 9877 48 0,'7'22'24'0,"-4"-12"-31"0,-3-10 40 16,8-3-33-16,-8 3 0 15,3-7-1-15,4-5 1 16,4-4 0-16,-4-3 0 16,7-9 0-16,3 0 0 15,5 0-1-15,6-7 1 16,-7 7 0-16,7 3 0 16,-7 3 0-16,-3 3 1 15,7 7 1-15,-1 2 0 0,8 7 1 16,-11 9 1-16,8 7 0 15,2 9 1-15,-2 0 0 16,-8 3 0-16,7 0-1 16,4-3 0-16,-1 0-1 15,8-3 0-15,0-4-1 16,0 1 1-16,0 0-3 16,-8-10 1-16,-13 0-6 15,3 0 1-15,-10-6-12 16,-18 0 0-16,3-3-3 15,-6-3 1-15</inkml:trace>
  <inkml:trace contextRef="#ctx0" brushRef="#br0" timeOffset="49651.16">5902 9404 63 0,'0'22'31'0,"-14"-28"-33"0,14-1 62 0,0 7-58 16,0 0 1-16,0 0-1 15,0 0 1-15,3 0-6 16,8 0 1-16,-7 3-5 16,-1 1 0-16,-3-4-13 15,0 3 0-15</inkml:trace>
  <inkml:trace contextRef="#ctx0" brushRef="#br0" timeOffset="49842.209">5877 9689 62 0,'-7'25'31'0,"14"-22"-36"0,-7 1 47 15,0-1-45-15,0 0 1 16,0-3-24-16,0 0 0 16,0 3 24-16,-7-3 0 15</inkml:trace>
  <inkml:trace contextRef="#ctx0" brushRef="#br0" timeOffset="50520.389">1926 10373 36 0,'7'3'18'0,"4"6"-13"0,-8-5 28 0,4-1-30 16,-3 0 0-16,3 0 4 16,-7 3 1-16,11-3-7 15,10-3 0-15,18 3 7 16,3-6 0-16,32-3 0 16,11-6 0-16,35-1-1 15,35-6 1-15,4-6-2 16,24-13 0-16,15-2-2 15,20-7 1-15,5-4-2 16,2 4 0-16,-6 7-4 16,-32 5 1-16,-7 16-4 15,-21 10 0-15,-36 3-3 16,-24 9 0-16,-21 6-4 16,-29 4 1-16,-21-1-13 15,-21-5 1-15</inkml:trace>
  <inkml:trace contextRef="#ctx0" brushRef="#br0" timeOffset="52845.014">8308 9489 29 0,'11'-13'14'0,"-4"7"1"15,-7 6 15-15,0 0-25 16,0 0 1-16,0 0 1 0,0-3 1 16,-4-4-11-16,-7 1 1 15,1 0 7-15,-8 0 0 16,-3-1-4-16,0 1 1 16,-4 6-1-16,-3-3 0 15,0 3 0-15,0 3 0 16,3 3-1-16,0 7 0 15,0 2 0-15,1 7 0 16,3 0 0-16,3 7 0 16,7-14-1-16,4 1 1 0,4 0 0 15,6-1 1 1,4-5-1-16,4-1 1 0,0 1 0 16,6-7 0-16,1-3-1 15,3-3 1-15,0 3-1 16,0-4 1-16,4 1-1 15,-7-3 0-15,3-3 0 16,0-1 0 0,-10-2 0-1,3 2 0-15,0 4 0 0,-4 3 0 0,1 3 0 16,0 6 0-16,-1 7 2 16,-3-4 1-16,0 10 0 15,0 6 0-15,0 3 0 16,4 0 0-16,-8-3 0 15,5 4 0-15,-1-11-4 16,0 1 0-16,3-6-5 0,4-7 0 16,-10 0-14-16,6-6 1 15</inkml:trace>
  <inkml:trace contextRef="#ctx0" brushRef="#br0" timeOffset="53506.634">8527 9899 49 0,'0'25'24'0,"0"-3"-17"16,0-15 31-16,0-1-36 15,0-3 0-15,0 3 2 16,0 1 1-16,0-1-5 15,0 0 0-15,0 0 4 16,0-2 0-16,0-1-1 16,0 0 0-16,0 0-2 15,0-3 1-15,10-3-2 0,-6 0 0 16,-1-7-1-16,4-2 0 16,-3-4 0-16,-1-3 1 15,4 0 0-15,1 1 0 16,-1 2 0-16,0 0 0 15,3 1 0-15,1 5 0 16,3 1 0-16,0 6 0 16,-3-4 0-16,-8 1 0 15,8 6 0-15,-4 6 0 16,0-3-1-16,0 4 1 16,0-1 0-16,0 3 1 0,0 7-1 15,0 3 1-15,0 0 0 16,0 0 1-16,0 3 0 15,4 3 0-15,3 0 0 16,0 0 0-16,4 0-1 16,10-3 1-16,0-3-2 15,4-10 1-15,10-6-6 16,-14-3 0-16,1-12-15 16,-12-1 0-16</inkml:trace>
  <inkml:trace contextRef="#ctx0" brushRef="#br0" timeOffset="55552.181">9303 9354 42 0,'3'3'21'0,"4"3"-10"16,-7-6 22-16,0 3-30 15,0-3 0-15,0 0 3 16,4 0 0-16,-1 3-7 16,4 1 0-16,4-4 6 15,3 0 1-15,11 0-3 16,10 6 1-16,7-9-4 16,1-4 1-16,-4-5-4 15,-4-4 0-15,0 4-9 16,-3 2 0-16,-4 1-7 0,-3 3 1 15</inkml:trace>
  <inkml:trace contextRef="#ctx0" brushRef="#br0" timeOffset="55862.798">9278 9674 49 0,'-7'18'24'0,"0"-14"-19"16,7-4 42-16,3 6-45 16,-3-3 1-16,8 6 3 15,-1-2 1-15,3-1-8 16,4 0 1-16,7 0 5 15,4 1 1-15,14-7-3 16,10 0 1-16,1-7-3 16,-4 1 1-16,-1 0-7 15,-6-7 0-15,-7 4-15 16,-7 0 0-16</inkml:trace>
  <inkml:trace contextRef="#ctx0" brushRef="#br0" timeOffset="58129.784">10499 9605 46 0,'3'15'23'0,"-3"17"-12"16,0-20 23-16,0 4-33 15,0 3 0-15,-3 3 1 16,-1 3 0-16,1-7-2 0,-1 1 0 16,1 0 2-16,-1-6 0 15,4-4-1-15,0-3 1 16,0-6-1-16,4-9 1 16,-1 0-2-16,4-4 1 15,4-3-1-15,3-3 1 16,3-6-1-16,1 0 0 15,7 3 0-15,0 0 0 16,-1-3-1-16,1 3 1 16,-4 4-1-16,0-1 1 15,-3 3-1-15,-4 4 1 0,-3 2 0 16,-1 7 0-16,-3 6 0 16,0 7 0-16,-3-1 1 15,-1 7 0-15,-3 6 0 16,0 6 0-16,0 0 0 15,0 0 0-15,0 0-1 16,0-6 1-16,7 0-1 16,4-3 0-16,3-6-4 15,4-4 1-15,-1-3-9 16,1-2 0-16,3-11-5 16,0 1 0-16</inkml:trace>
  <inkml:trace contextRef="#ctx0" brushRef="#br0" timeOffset="58446.252">11141 8767 42 0,'7'50'21'0,"7"-9"-23"0,-11-31 35 15,1 8-30-15,-4 14 1 0,0 5 1 16,0 14 1-16,-4 8-7 16,4 10 0-16,-3-9 4 15,3-7 0-15,-4-9-7 16,1-10 0-16,-4-2-10 15,3-7 0-15,-3-6-1 16,0-4 1-16</inkml:trace>
  <inkml:trace contextRef="#ctx0" brushRef="#br0" timeOffset="58987.602">10841 9335 45 0,'-11'9'22'0,"18"-18"-18"0,-3 3 45 15,-1-1-46-15,1-2 0 16,7-4 1-16,3 1 0 16,7-4-6-16,11-9 1 15,-1-9 3-15,8 2 0 16,3-5-2-16,4-4 1 15,-3 0-2-15,-5 0 1 16,-6 7-1-16,-4 2 0 16,-6 17 0-1,-5-7 1-15,-3 12-1 0,-3 10 0 16,-1 13 1-16,-2 12 0 0,-1 0 0 16,0 10 1-16,0 2-2 15,-4-2 1-15,1-1 0 16,-4-6 0-16,3-2 0 15,-3-8 0-15,0-5 0 16,4-4 0-16,-1-2 0 16,1-4 0-16,3 0 0 15,0-3 1-15,0-3-1 16,4 3 1-16,-1 3-1 16,4 0 0-16,4 13 2 15,3-4 0-15,0 4 1 16,0 6 0-16,1-3-1 15,2-1 1-15,5-8 0 16,2-10 0-16,8-6-6 16,-7-4 1-16,-4-2-12 15,-3-1 1-15,-11-3-7 0,-4 4 1 16</inkml:trace>
  <inkml:trace contextRef="#ctx0" brushRef="#br0" timeOffset="59573.05">13254 8952 56 0,'3'19'28'0,"1"16"-34"0,-1-26 48 16,-3 10-41-16,0 12 0 15,-3 13 1-15,-1 19 1 16,1 6-4-16,-4 12 1 16,3 1 1-16,1-1 0 0,-1-5-3 15,1-17 1 1,-1-12-5-16,1-12 1 0,-1-13-6 15,1-13 0-15,-1-15-5 16,4-4 0-16</inkml:trace>
  <inkml:trace contextRef="#ctx0" brushRef="#br0" timeOffset="59797.004">12986 9605 49 0,'7'9'24'0,"10"-3"-19"16,-9-9 46-16,2 3-47 15,4 3 1-15,11-3 0 0,3 0 1 16,7 0-9-16,11 0 1 16,7 0 1-16,0 0 1 15,-7-3-8-15,-4-3 0 16,-10-4-11-16,-7-2 1 15</inkml:trace>
  <inkml:trace contextRef="#ctx0" brushRef="#br0" timeOffset="60188.146">13533 9674 62 0,'3'-7'31'0,"32"4"-38"0,-21-3 52 0,4 0-44 16,3 2 0-16,0-2 0 15,-3 0 1-15,-4-3-3 16,0-1 0-16,-3-2 2 16,-4-4 0-16,-7 0-2 15,0 1 0-15,-7 2-1 16,-4 4 0-16,-3-1 0 15,0 7 0-15,-4 6 0 16,4 10 0-16,0-1 1 16,4-2 0-16,-1 5 1 15,0 1 1-15,8 9-1 16,-1 0 1-16,4 0-1 16,7 0 1-16,1 0 0 0,6-3 0 15,3-6-1-15,12-3 0 16,-1-7-5-16,3-9 0 15,-2-4-11-15,-1-5 1 16</inkml:trace>
  <inkml:trace contextRef="#ctx0" brushRef="#br0" timeOffset="60458.149">13970 9689 42 0,'4'28'21'0,"-8"-24"-22"0,4-11 27 0,-4-5-24 16,1-7 0-16,-1 6 2 16,-3-5 0-16,4-4-4 15,-1-3 1-15,1 3 4 16,3 3 0-16,7 3 0 16,7 4 1-16,4-1-2 15,6 4 1-15,-3 2-2 16,4 1 1-16,0 0-5 15,0 3 0-15,-4 0-9 16,0-1 1-16,-3 1-9 16,3 0 1-16</inkml:trace>
  <inkml:trace contextRef="#ctx0" brushRef="#br0" timeOffset="61164.229">14263 9658 58 0,'3'28'29'0,"1"-22"-34"0,-4-6 51 16,0 0-46-16,0 0 0 16,3-6 0-16,1-6 0 15,3 2 0-15,-3 1 0 0,3-1 0 16,0 7 0-16,0-3 0 15,0 0 1-15,0-1-1 16,0 4 1-16,3 10-1 16,1 2 1-16,0 3-1 15,-1 1 0-15,-3 0 0 16,0-4 1-16,0-3-2 16,0 1 1-16,-3-1 0 15,-1-3 0-15,1 0-1 16,-4-3 1-16,0 0-2 15,4-6 0-15,-1-4 0 16,4 1 1-16,0 3-1 16,0-4 1-16,4 4 0 15,-1-3 0-15,1-1 0 16,0 4 1-16,-1 3-1 16,1 0 1-16,-1 0-1 15,1-4 0-15,-4 4 0 0,4 0 1 16,-4 0-1-16,3 0 0 15,1 0 1-15,-1-1 0 16,1-2 0-16,-1 0 0 16,-2 0 0-16,-1 2 0 15,-4-2 0-15,1 3 0 16,-4 3 0-16,7-3 0 16,0 3 0-16,0 0 0 15,0 3 0-15,-4 0 0 16,1 0 1-16,-1 0 0 15,1 4 1-15,3-4 0 0,0 3 1 16,4 0 0-16,-1 10 1 16,8-3 1-16,3-1-2 15,7 1 0-15,4 2-1 16,0-2 0-16,0-4-4 16,-8-2 0-16,4-7-10 15,1-13 0-15,-12-3-6 16,-3 4 1-16</inkml:trace>
  <inkml:trace contextRef="#ctx0" brushRef="#br0" timeOffset="61839.659">16281 9633 54 0,'7'0'27'0,"-11"-10"-31"16,4 10 48-16,0 0-43 15,-3-3 1-15,-4 0-1 0,-7 3 1 16,-4-3-4-16,-7 6 1 16,-3 10 0-16,0 2 1 15,3 7-1-15,0 0 0 16,8 3-2-16,3 0 1 16,7 4 0-16,7-4 1 15,10-6-1-15,8-7 1 16,6-6-1-16,1-15 0 0,0-4-1 15,0-5 0 1,-4-8-7-16,0 1 1 0,-3-3-4 16,-1 3 0-16</inkml:trace>
  <inkml:trace contextRef="#ctx0" brushRef="#br0" timeOffset="62153.326">16439 9761 46 0,'8'32'23'0,"-1"-17"-22"16,-4-15 43-16,-3 0-44 15,4-9 1-15,-4-7 1 16,0-12 1-16,-4-3-3 16,-3-16 1-16,-7-3 2 0,-7-23 0 15,3-5-1 1,4-10 1-16,3 4-3 0,4-4 1 15,4 12-2-15,6 17 1 16,4 2-1-16,4 10 1 16,3 19-1-16,4 13 1 15,3-4-1-15,-3 12 1 16,-4 14-3-16,0 5 1 16,-4 10-7-16,-3 0 0 15,-3-3-7-15,-4 0 0 16</inkml:trace>
  <inkml:trace contextRef="#ctx0" brushRef="#br0" timeOffset="62366.503">16207 9492 68 0,'10'22'34'0,"25"0"-36"15,-27-19 65-15,9-3-61 16,15 3 0-16,14 0 1 15,10-3 0-15,8 0-5 16,-4 3 0-16,-7 0-1 16,-8 0 0-16,-9 1-11 15,-8-4 1-15,-14-7-9 16,-7 4 1-16</inkml:trace>
  <inkml:trace contextRef="#ctx0" brushRef="#br0" timeOffset="63040.253">18009 9752 43 0,'4'6'21'0,"-11"-15"-19"16,7 9 29-16,-4-3-29 16,-6 3 0-16,-1 0 0 15,1 0 1-15,-5 3-4 16,1 3 0-16,-3 3 3 15,3 4 0-15,-1 3-1 0,5-1 0 16,-1 1-1-16,4 6 1 16,7-3-1-16,4-7 1 15,6-2 0-15,4-1 0 16,1-6 0-16,-1-3 0 16,10-9-1-16,-2-4 1 15,-1-2-1-15,0 2 1 16,-4-3-1-16,5-2 1 15,-1 5-1-15,0 4 0 16,-3 2 1-16,-1 4 1 16,-3 10 0-16,0 2 1 0,1 10 0 15,-5 9 1-15,1 0-1 16,-1-6 0-16,4-6-3 16,1-4 0-16,-1 1-6 15,3-4 0-15,-3-9-12 16,4-9 0-16</inkml:trace>
  <inkml:trace contextRef="#ctx0" brushRef="#br0" timeOffset="63849.739">19420 9507 54 0,'0'-3'27'0,"-17"6"-24"0,10-3 40 15,-7 3-42-15,-4 4 0 16,-3 8 1-16,0-2 0 15,-8 0-3-15,1-1 1 16,0-6 0-16,3 4 1 0,1-1-1 16,6 1 0-16,4 2-1 15,3-2 0-15,8 2 0 16,6 1 1-16,8 5-1 16,3-2 0-16,11 3 1 15,3 0 1-15,-3-4-1 16,-1 1 0-16,-6 0 0 15,-4-1 0-15,-3 7-1 16,-8 3 1-16,-3-6-1 16,-3 3 1-16,-4-6-1 15,-1 3 1-15,1-4 0 16,0-2 0-16,0-4 0 16,0 1 1-16,4-4-1 15,-1-6 0-15,1 3 0 16,3-3 1-16,0 0 0 15,3 0 1-15,4 6-1 16,7-2 0-16,8-8 1 0,6-2 0 16,7-9 0-1,4-4 1-15,0-3-2 0,-8-3 0 16,-6-4 0-16,-4 4 1 16,0-3-2-16,-3 0 0 15,-4 6 0-15,0 0 0 16,-3 0-1-16,-4 3 0 15,-7 7-1-15,-4 5 0 16,1 7 0-16,-1 4 0 0,-3 5 0 16,0 0 0-16,0 7 1 15,0 0 0 1,0 3 1 0,4 2 1-16,3 5-1 0,7 2 1 0,-4 3 0 15,4-3 1-15,7-6-1 16,7-6 1-16,8-3-1 15,2-4 1-15,-2 0-6 16,-1 1 1-16,-3-10-12 16,-4-6 1-16,0-1-4 15,0-5 0-15</inkml:trace>
  <inkml:trace contextRef="#ctx0" brushRef="#br0" timeOffset="64585.818">20027 9721 51 0,'18'3'25'0,"-4"3"-27"0,-11-12 47 16,-3 6-43-16,0 0 0 0,0 0 1 16,0 0 0-16,-3-3-5 15,-4-1 1-15,-4 4 2 16,-3 4 1-16,-3-4-2 15,-1 3 1-15,-3 3-1 16,3 3 0-16,-3-2 0 16,7 2 1-16,0 4-1 15,3-1 0-15,4-2 0 16,4 2 0-16,3 4 0 16,7-1 1-16,3-2-1 15,4 0 0-15,0-1 0 16,8-2 0-16,-5-4-1 15,1-3 1-15,0-6-1 16,-1 0 1-16,-3-4-1 16,0 4 1-16,-3-3-1 15,0 3 1-15,-4 0-1 0,0 3 1 16,0-3 0-16,0 3 0 16,-4 6 0-16,1 3 0 15,-1 1 0-15,1 2 0 16,-4 4 1-16,0-4 0 15,-4 4 0-15,1 6 1 32,-4 22 1-32,0-6 0 0,-4-1 0 15,4 1 1 1,0 3-2-16,0-4 1 0,0-5-1 16,3-7 0-16,1-3-2 15,-1-4 0-15,8-5-2 16,-1-7 0-16,4-3-4 15,8-3 1-15,-1-9-12 16,-4-7 0-16,8-3-2 16,3 1 0-16</inkml:trace>
  <inkml:trace contextRef="#ctx0" brushRef="#br0" timeOffset="64871.156">20249 9881 49 0,'-7'28'24'0,"4"3"-22"0,3-25 45 0,3 1-45 0,-3-1 1 16,4-3 3-16,3 0 1 15,0 0-8-15,7 0 1 16,0-3 4-16,4-3 0 15,3 3-1-15,7-3 0 16,4-6-3-16,-4-4 0 16,4-2-4-16,-7-1 0 15,-4-3-9-15,-3 0 1 16,-4-3-7-16,-4 0 0 16</inkml:trace>
  <inkml:trace contextRef="#ctx0" brushRef="#br0" timeOffset="65218.13">20666 9808 57 0,'14'0'28'0,"0"-9"-31"16,-3 6 49-16,3-3-45 16,0-4 1-16,0 1 0 15,0-4 0-15,0-2-3 16,-7-4 0-16,0 0 1 15,-7 3 1-15,-7 1-1 16,-7 2 0-16,0 0-1 16,3 7 0-16,-3 3-1 15,0 9 1-15,0 10 0 0,0 3 0 16,3 6 0-16,8 3 0 16,3 7 1-16,3-1 0 15,1 4 0-15,-1-7 0 16,1-6-2-16,-1-9 1 15,4 0-5-15,4-4 0 16,0-9-5-16,-1 0 0 16,1-6-4-16,3-6 0 15</inkml:trace>
  <inkml:trace contextRef="#ctx0" brushRef="#br0" timeOffset="65592.439">20856 9865 41 0,'14'12'20'0,"-3"29"-14"16,-8-31 37-16,1-1-41 15,0-3 0-15,-4 1 2 16,0-1 0-16,0 0-5 16,3 0 0-16,-3 1 3 15,0-1 1-15,0-3-2 16,4 0 0-16,-1 0-1 16,1 0 0-16,-1-3 0 15,1 0 1-15,3-6-2 16,3 3 1-16,4-3 0 15,4-7 0-15,0-6 0 16,-1 1 0-16,5-4-1 16,-5-3 1-16,1 6-1 15,-1 6 1-15,-2 1-1 0,-1 5 1 16,0 7 0-16,0 7 0 16,0 2 0-16,-3 4 1 15,-4 2 0-15,0 4 0 16,-4 0-1-16,1-7 1 15,-1 1-3-15,-3-4 1 16,4 1-5-16,-1-4 0 16,4-3-10-16,0-3 1 15</inkml:trace>
  <inkml:trace contextRef="#ctx0" brushRef="#br0" timeOffset="66221.853">21527 9830 40 0,'17'19'20'0,"-10"-19"-17"15,-7 0 26-15,0 0-26 16,0 0 1-16,0-6 2 16,0-4 0-16,-3 1-8 15,-1 3 1-15,1 0 4 16,-4 6 0-16,-4 0-1 15,0 3 1-15,1 3-2 16,-8 10 0-16,4-7 0 16,0 7 0-16,-4 3 0 15,8-1 0-15,3-5-1 16,3 3 1-16,4 2-1 0,4 1 1 16,3 0-1-16,3 0 0 15,11-4 0-15,4-2 1 16,7-7-1-16,7-3 0 15,3-3-1-15,0-6 1 16,-6-3-1-16,-1-4 1 16,-3 7-1-16,-1-10 1 15,-2-3-1-15,-5-2 0 16,-2-8 0-16,-8 1 0 16,-4-3 0-16,-3-1 0 15,-7-12-1-15,-7 10 1 0,-3 3-1 16,-4 12 0-16,3 0 0 15,4 10 1-15,-4 12 0 16,1 6 0-16,-1 10 1 16,4 3 0-16,4 6 1 15,3 0 1-15,3 7 1 16,1-4 0-16,3 4 0 16,10-1 1-16,12 4-2 15,9 3 1-15,15-4-2 16,18-5 1-16,3-14-2 15,-4-2 1-15,1-3-3 16,-4 2 1-16,-18-5-6 16,-13-1 0-16,-19-6-10 15,-17-9 1-15</inkml:trace>
  <inkml:trace contextRef="#ctx0" brushRef="#br0" timeOffset="69286.478">23809 8883 30 0,'25'-3'15'0,"-1"-16"-8"0,-17 7 16 0,0-1-21 16,4 1 1-1,-4-1 4-15,0 1 0 0,-3-1-7 16,-1 4 0-16,-3 6 6 16,-7 6 0-16,-3 6-1 15,-12 10 1-15,-6 6-2 16,-4 13 0-16,-3 2-2 15,-7 26 0-15,-4 13 0 16,-3 21 0-16,6 13-1 16,4 19 0-16,8 15-1 15,2 0 1-15,8-6 0 16,11-21 1-16,6-17-2 16,11-15 1-16,11-19-6 15,14-19 0-15,3-15-12 16,0-17 0-16</inkml:trace>
  <inkml:trace contextRef="#ctx0" brushRef="#br0" timeOffset="70801.777">24278 9636 42 0,'7'9'21'0,"4"29"-11"16,-11-29 22-16,0 7-29 15,-4 3 1-15,-3 3 2 16,-3 12 1-16,-4 4-8 16,-1 3 0-16,-2-1 5 15,-4-2 1-15,-1-3-2 16,5-4 1-16,3-9-3 16,3-3 1-16,4-10-1 0,7-9 0 15,7-6-2-15,4-10 1 16,3 4-2-16,3-10 1 15,5-7-1-15,2-2 1 16,1 3-2-16,0-3 1 16,-1 9 0-16,-2 3 0 15,-1 0 0-15,-4 6 0 16,1 4 1-16,0 3 1 0,-1 3 1 16,1-1 0-16,3 4 1 15,-3 0 0-15,-4 0 0 16,0 4 1-16,-3-1 0 15,-1 6 0-15,1 7-1 16,-8 6 1-16,1 0-1 16,-1 3 1-16,1 0-1 15,-1 3 0-15,1 7-1 16,-1-1 0-16,1-3-2 31,3-5 0-31,-3-5-7 0,3-5 0 0,3-6-12 16,11-10 1-16</inkml:trace>
  <inkml:trace contextRef="#ctx0" brushRef="#br0" timeOffset="75729.137">25015 9799 52 0,'15'3'26'0,"6"-15"-18"0,-11 5 27 0,1-2-33 15,7-1 0-15,6 1 1 16,8-3 0-16,3 2-4 15,-3 4 0-15,-4 3 0 16,-3 3 0-16,-7 3-9 16,-4 0 1-16,-4 0-8 15,1-3 1-15</inkml:trace>
  <inkml:trace contextRef="#ctx0" brushRef="#br0" timeOffset="75966.888">25019 9981 47 0,'-4'12'23'0,"1"7"-16"0,3-16 39 15,0-3-42-15,0 0 0 16,0 0 4-16,0 0 1 16,3 0-10-16,8-3 0 15,3 3 6-15,0-3 0 16,7 3-3-16,11-6 0 15,7 3-6-15,-7 0 0 16,0-4-10-16,-8 4 1 16,4-6-7-16,1 2 0 15</inkml:trace>
  <inkml:trace contextRef="#ctx0" brushRef="#br0" timeOffset="76356.962">25696 9282 49 0,'7'18'24'0,"8"51"-19"0,-15-53 38 16,0 9-41-16,-4 13 0 15,-3 3 1-15,0 12 1 16,0 6-6-16,-4 10 1 15,4 0 2-15,4-3 1 16,-1-3-5-16,1-10 0 16,-1-6-7-16,8-6 0 15,3-10-7-15,0-9 1 0</inkml:trace>
  <inkml:trace contextRef="#ctx0" brushRef="#br0" timeOffset="76658.691">25993 10156 54 0,'21'26'27'0,"-18"17"-29"16,-3-30 49-16,-3 9-47 15,-4 3 0-15,-7 0-1 0,-4 3 1 16,0-6-4-16,-3 0 1 16,4-6-9-16,2-7 1 15,12-6-5-15,3-3 1 16</inkml:trace>
  <inkml:trace contextRef="#ctx0" brushRef="#br0" timeOffset="77272.96">26469 9567 55 0,'-11'22'27'0,"18"-16"-29"16,-3-6 52-16,3 0-45 0,4 0 0 15,3 3 2-15,7 0 1 16,11 1-11-16,3-1 1 15,0-3 6-15,-7 0 0 16,-3 3-3-16,0 3 1 16,-8 7-2-16,-6-1 1 15,-4 4-2-15,-3 3 1 16,-4 0-1-16,-4 2 1 16,-3 5-1-16,-4 2 1 15,-3 6-1-15,0 4 1 0,-3-7 0 16,2 4 0-16,5 2 0 15,3 1 1-15,3-4-1 16,4-2 1-16,7-7-1 16,7-6 1-16,4-4-2 15,3-5 1-15,4 2-4 16,7-5 1-16,-1-1-6 16,1 0 1-16,-4 0-12 15,4-6 0-15</inkml:trace>
  <inkml:trace contextRef="#ctx0" brushRef="#br0" timeOffset="77499.378">27171 10128 52 0,'3'35'26'0,"-20"-13"-21"0,10-13 37 15,-7 13-40-15,-4 6 0 16,-3 13 1-16,-4 9 0 16,0-9-5-16,4-3 0 15,4-4-3-15,3-12 1 16,3-6-13-16,7-10 1 16</inkml:trace>
  <inkml:trace contextRef="#ctx0" brushRef="#br0" timeOffset="78205.529">27584 9558 55 0,'10'0'27'0,"15"3"-25"0,-18-3 42 16,7 0-40-16,0 3 1 16,7 0 2-16,8 3 0 15,2-3-9-15,-6 4 1 16,3-4 5-16,-3 0 0 0,-7 0-3 15,-4 0 1-15,-4 0-2 16,-3 0 1-16,-7 4-2 16,0-4 1-16,-3 6-1 15,-1 1 1-15,1 2-3 16,-4 1 0-16,-4 6-1 16,1-4 0-16,-1 1-1 15,-3-4 0-15,3 1 0 16,4 0 1-16,4-1 1 15,3 4 1-15,7-1 1 16,3 1 1-16,1 0 1 16,3 9 0-16,4-6 1 15,-1 0 1-15,-3 2-1 16,-3-2 1-16,-11 0-1 0,-7 3 0 16,0 3-1-1,-7 6 0-15,-7 1-2 0,-8-7 1 16,1-6-4-16,0-4 0 15,3-5-4-15,4 9 0 16,7-7-9-16,7-6 0 16</inkml:trace>
  <inkml:trace contextRef="#ctx0" brushRef="#br0" timeOffset="78460.351">28254 10156 55 0,'11'16'27'0,"-22"16"-30"16,4-20 46-16,-7 10-42 15,-7 3 0-15,-8 10 0 16,-2 2 1-16,-8 1-4 15,4-1 0-15,-1-8-5 16,8-7 1-16,3-4-10 16,11-8 1-16</inkml:trace>
  <inkml:trace contextRef="#ctx0" brushRef="#br0" timeOffset="78836.745">28547 10050 48 0,'14'9'24'0,"4"-2"-19"16,-15-4 38-16,4 0-43 15,-3 0 0-15,3 3 0 16,0 0 0-16,0 1-1 15,0-4 1-15,0 0-6 16,0-3 0-16,4-3-9 16,3-7 0-16</inkml:trace>
  <inkml:trace contextRef="#ctx0" brushRef="#br0" timeOffset="79077.372">28974 10044 48 0,'10'6'24'0,"8"0"-29"0,-18-6 37 16,3 3-32-16,4-3 0 15,-3 0 0-15,0 0 0 16,-1 0-2-16,4 0 1 0,0 0-5 15,4 0 0-15,3 0-7 16,0 0 1-16</inkml:trace>
  <inkml:trace contextRef="#ctx0" brushRef="#br0" timeOffset="79360.937">29393 10109 33 0,'4'7'16'0,"3"5"-10"15,-3-9 25-15,-4 4-28 16,3-1 1-16,1-3 1 16,-1 3 1-16,1-3-8 15,-1 1 1-15,4-4 4 16,0 0 0-16,0 0-2 15,0-4 1-15,4 4-2 0,-4 0 0 16,0 0-4-16,0-3 1 16,-3 0-5-16,-1 0 1 15,4-3-7-15,4-4 1 16</inkml:trace>
  <inkml:trace contextRef="#ctx0" brushRef="#br0" timeOffset="79556.625">29767 10138 23 0,'7'22'11'0,"4"-16"1"0,-11-6 12 0,4 3-21 16,-1 0 1-16,1-3 0 16,3 0 0-16,0 0-6 15,0 0 0-15,3-3-1 16,1-3 1-16,0-1-9 15,-1-5 1-15</inkml:trace>
  <inkml:trace contextRef="#ctx0" brushRef="#br0" timeOffset="80710.919">30311 8912 46 0,'-18'-26'23'0,"15"20"-20"15,3 6 41-15,0 0-42 0,0 0 0 16,3 3 3-16,-3-3 1 16,4 3-6-16,3 1 0 15,0 2 4-15,3 0 1 16,8 4-2-16,3-1 1 16,7 7-3-16,4-4 1 15,0 1-2-15,3-4 1 16,-10-3-1-16,3 1 1 15,4 2-1-15,-1-3 0 16,5 4 0-16,-1-4 0 16,-3 0 0-16,-4 1 0 0,-7-4-1 15,-7 0 0-15,-3 0 1 16,-4 3 0-16,-11 7-1 16,-3-4 0-16,-7 1 0 15,-7-1 0-15,-4 0 1 16,4 4 0-16,0 0-1 15,-4-1 1-15,1 10 0 16,-1 0 0-16,4 3 0 16,3 13 1-16,4-7-1 15,3 4 0-15,4-10 0 16,4 0 0-16,3-3 0 16,3-4 0-16,4 1-1 15,4-3 1-15,3-3-1 16,-3-7 0-16,-4 0-1 15,0-3 1-15,0 0 0 16,0 0 0-16,0 1 0 16,-3-1 0-16,-1 0 0 0,-3 0 1 15,0 0 0-15,0 3 0 16,0-2-1-16,0 2 1 16,-3 0-1-16,-5 3 0 15,-2 7-1-15,-1 6 1 16,-3-6-1-16,-3 12 1 15,-1 7 0-15,4 5 0 16,7 1 0-16,7 12 1 0,7-6 0 16,3 4 0-1,8 2 0-15,-4 3 1 0,11-6-1 16,3 1 1-16,-3-4-2 16,-8 3 1-16,-6-6-1 15,-11 3 1-15,-14 0-1 16,0 6 0-16,-22 0 0 15,-20 4 1-15,-15-10-5 16,-24-9 0-16,0-13-10 16,-7-13 1-16</inkml:trace>
  <inkml:trace contextRef="#ctx0" brushRef="#br0" timeOffset="85063.537">8188 11326 44 0,'4'10'22'0,"10"2"-11"0,-14-9 23 15,0 0-32-15,0-3 1 16,-4 3 0-16,1-3 1 15,-8 4-5-15,-3 2 0 0,0 3 3 16,0 4 0-16,-4 3-1 16,0 2 1-16,1 1-2 15,3 3 1-15,3 3-1 16,0 0 1-16,4 0-1 16,0 0 1-16,4-6 0 15,3-6 0-15,7-1 0 16,7 4 1-16,7-3 1 15,7 2 0-15,1 4 0 16,-5 3 0-16,-6 6-1 16,0-6 0-16,-18 13-1 15,-11-1 1-15,-7 7-2 16,-6-3 0-16,-5 5 0 16,5-2 0-16,-4-6-2 15,3-7 1-15,4-6-3 16,3-6 0-16,7-1-5 0,8-5 1 15,6-4-11-15,4-9 0 16</inkml:trace>
  <inkml:trace contextRef="#ctx0" brushRef="#br0" timeOffset="85964.87">8280 11900 58 0,'10'22'29'0,"8"-25"-30"0,-15 3 48 0,5 0-43 16,2 0 0-16,4-3 2 15,4-7 0-15,3 4-8 16,7 0 0-16,-3-4 6 16,0 1 0-16,-4-1-3 15,0 4 1-15,-3-3-2 16,-1-4 1-16,-10-2-1 15,4 2 0-15,-4 0-1 16,-4 4 0-16,1 3 0 16,-4 0 0-16,-4 6-1 15,1 3 1-15,-4 3-1 16,-4 3 1-16,4 1 0 16,-3-4 0-16,-4 7 1 15,3 5 0-15,4 7 0 16,3 1 1-16,4 5-1 15,7-6 1-15,4-3-1 16,0 0 0-16,6-10-2 0,1-5 0 16,3-4-3-16,4-3 1 15,3-3-4-15,4-4 1 16,3 1-1-16,-7-6 1 16,4-1 2-16,-4-3 1 15,4 4 3-15,-11-4 1 16,0-3 4-16,0 4 0 15,-3 2 2-15,0 4 0 16,-8-1 0-16,-6 7 0 16,-4 0-2-16,-4 0 1 0,-10 0-2 15,-3 0 0-15,2 3-2 16,1 0 1-16,0 3 0 16,0 3 0-16,0 3 0 15,0 4 0-15,10-4 0 16,-3 1 0-16,14 2-1 15,-3 1 1-15,6-4-1 16,5 1 0-16,2-4-1 16,1-3 0-16,-1-6-1 15,1-3 1-15,3-1-1 16,-10 1 1-16,3-3-1 16,-3-1 1-16,3 4 0 15,-4 0 0-15,-3 6 0 16,0-3 1-16,0 9-1 15,-3-3 0 17,-1 13 1-32,-3-1 0 0,0 4 0 0,-3 3 0 0,-1 3 0 0,-3 10 1 15,0-4 0-15,0 4 1 16,0 2-2-16,4 4 0 16,-8 3-1-16,4-10 1 15,4-5-1-15,3-4 0 16,7-10-4-16,7-5 1 15,-4-10-4-15,8-6 0 16,3-7-12-16,-3-3 0 0,-8 1-3 16,1-10 1-16</inkml:trace>
  <inkml:trace contextRef="#ctx0" brushRef="#br0" timeOffset="86265.711">9204 11847 54 0,'0'3'27'0,"0"12"-26"15,0-15 49-15,0 4-47 16,4 2 0-16,-4 0 4 16,0 4 0-16,0-1-8 15,3 10 0-15,1-7 5 16,3 4 0-16,3 0-1 15,1-1 0-15,3 1-2 0,0-3 0 16,4-1-1-16,-1-6 0 16,1-6-2-16,0-6 1 15,-1-3-4-15,1-7 1 16,-1-3-6-16,8-9 1 16,-4 6-12-16,1-3 1 15</inkml:trace>
  <inkml:trace contextRef="#ctx0" brushRef="#br0" timeOffset="87000.334">9613 11865 61 0,'7'22'30'0,"7"-15"-31"0,-7-4 48 0,4-6-46 15,-4 0 1-15,7-4 1 16,0 1 0-16,4 0-4 15,-4 3 0-15,0-4 2 16,-3-2 1-16,-4 0-2 16,-4-4 1-16,-3 0-3 15,-3 1 1-15,-4-1-1 16,-4 4 0-16,1 6-1 16,3 6 1-16,3 3 0 15,-7 4 0-15,4-1 1 16,4 7 1-16,-1 6 0 15,4-4 1-15,0 4-1 0,0 7 0 16,7-7 0 0,0-4 1-16,4-2-3 0,-4-3 0 15,4-4-2-15,-1-3 0 16,1-3-3-16,3-6 0 16,4-3-7-16,3-3 1 15,0-4-2-15,0 1 1 16,-3-1 1-1,-71 38 13 1,127-66 1-16,-57 35 1 16,1 3 8-16,-4 6 1 0,-3 3 3 15,-1 7 1-15,-3-4-7 16,-3 1 0-16,0-1-4 16,-1-3 0-16,1 1-3 15,-1-4 1-15,-3-3-2 16,0 0 0-16,4-10 0 15,3-2 0 1,3-4 0-16,4-3 0 16,4-3 0-16,3 7 1 0,0-1-1 15,1 0 1-15,-1 1-1 16,-4 2 1-16,1 4-1 16,0 6 1-16,-8 6 0 15,4 3 1-15,-7 7-1 16,0 5 1-16,-3 4 0 15,-1-3 0-15,1 3-2 16,-4-3 1-16,4-3-4 16,3-1 0-16,0-2-5 0,0-4 1 15,3-6-8-15,4-6 0 16,4-3-1-16,7-10 0 16</inkml:trace>
  <inkml:trace contextRef="#ctx0" brushRef="#br0" timeOffset="87601.359">10643 11809 48 0,'21'3'24'0,"11"3"-28"0,-25-6 50 16,4-3-44-16,-1 0 0 0,-2-3 1 16,2-4 1-16,-3 1-5 15,0-3 1-15,0-1 2 16,-3 0 1-16,-1 4-2 15,-3 0 1-15,-3 2-2 16,-1 4 0-16,-3 3-1 16,0 7 1-16,-3 5-1 15,-1 4 1-15,0 3-2 16,1-7 0 0,-1 19 1-1,4-2 0-15,4-1 0 16,3-3 1-16,7 0-1 15,3 0 1-15,4-6 0 16,1-10 1-16,2-2-1 16,4-4 0-16,0-3 0 0,8-3 0 15,-1-4 0 1,7-5 0-16,4-7 0 0,-7-3 0 16,0 3 0-16,-4 0 0 15,-4-3 0-15,1-3 0 16,-7 0 0-16,-4 0 0 15,-4 3-1-15,-2 3 1 16,-8 4 0-16,0 2 0 16,-4 10-1-16,0 9 1 15,-3 7 0-15,0 6 0 16,0-4 0-16,0 10 1 0,4 7 0 16,-1 2 0-16,4 1 0 15,7 6 1-15,4-4 0 16,3-9 0-16,4-2-1 15,10-11 1 1,7-9-2-16,-3-6 1 0,0-6-9 16,-8-6 1-16,-3-4-10 15,1 0 1-15</inkml:trace>
  <inkml:trace contextRef="#ctx0" brushRef="#br0" timeOffset="88487.037">11779 11486 60 0,'4'9'30'0,"10"-5"-28"15,-7-1 50-15,0 3-51 16,4 0 0-16,-1-3 1 15,1 4 0-15,6-1-3 16,8-6 1-16,10-3-2 16,8 0 0-16,-1-7-6 15,-7 1 0-15,-6 3-11 0,-8-1 1 16</inkml:trace>
  <inkml:trace contextRef="#ctx0" brushRef="#br0" timeOffset="88714.95">11843 11793 62 0,'10'29'31'0,"1"-17"-31"0,-8-12 52 0,8 0-51 15,7 0 1-15,10 0 0 16,7 0 0-16,0-3-4 15,1-3 1-15,-1-1-4 16,-7 1 1-16,-3 0-15 16,-4-4 0-16</inkml:trace>
  <inkml:trace contextRef="#ctx0" brushRef="#br0" timeOffset="94026.02">13003 10605 30 0,'25'6'15'0,"3"-12"-1"16,-17 3 16-16,-1-4-26 16,1 1 0-16,-4-3 2 0,0 3 1 15,-7-1-9-15,-3 1 1 16,-8 6 5-16,-7 3 1 16,1 7-3-16,-1-1 0 15,-3 3-1-15,-4 1 1 16,-3 0-1-16,0 2 0 15,0 1-1-15,3 3 1 16,7-10-1-16,4 7 0 16,4 0 0-16,6 9 0 15,8-7 0-15,6 4 0 16,8 0 0-16,3-3 0 16,0-3 0-16,4-7 0 0,-4 1-1 15,-3 2 1-15,-8 1-1 16,-3 2 1-16,-7 10-1 15,0 4 1-15,0 2-1 16,0-6 1-16,-7 0-1 16,-3 0 0-16,-1 0-1 15,-3 0 1-15,0 1 0 16,0-1 0-16,-4 0 0 16,4-3 0-16,3-3 1 15,1-4 0-15,3-2 0 16,0-1 0-16,3-2 0 15,4-1 1-15,7-3-1 16,4 1 0-16,-1 2 0 16,5 0 1-16,-5 4-1 15,-3 3 0-15,-3-1 0 0,3 7 0 16,-7 7 0-16,0 5 0 16,-7 10-1-16,0-6 1 15,-4 2 0-15,-3 4 0 16,0 6 1-16,-4-6 0 15,1 6-1-15,-1 1 1 16,0 5 0-16,4 13 0 16,4-9 0-16,6-4 0 15,4-6-1-15,7-6 1 16,7-12-1-16,11-14 0 16,7-11-5-16,-4-11 1 15,4-5-11-15,-8-3 0 16</inkml:trace>
  <inkml:trace contextRef="#ctx0" brushRef="#br0" timeOffset="95107.277">13878 11426 36 0,'4'7'18'0,"-4"-17"-9"0,0 4 19 15,-4 0-24-15,1-4 0 16,-1 4 2-16,-3-3 1 16,-3-4-9-16,-5 1 0 15,-2 5 5-15,-4 4 1 0,-4 6-3 16,-3 0 1-16,0 7-3 15,3 2 1-15,4 4-1 16,0 3 0-16,6 3-1 16,5 3 0-16,6 0 1 15,8 6 0-15,3-2 1 16,11-4 1-16,3-3 1 16,0-4 0-16,4-2 0 15,3-10 0-15,-4-2-1 16,1-4 1-16,-4-13-2 15,0-6 1-15,-3 0-1 16,-4 1 1-16,0-1-1 16,0 3 1-16,-3 4 0 15,3 2 1-15,-3 4-1 16,-4 9 0-16,0 3-1 0,0 4 1 31,3 15 0-31,1-6 0 16,0 6 0-16,-1 3 0 15,1 0-1-15,-1 0 1 16,-3-3-3-16,4-6 1 16,0-3-6-16,-4-7 1 15,0-6-11-15,3-6 0 16</inkml:trace>
  <inkml:trace contextRef="#ctx0" brushRef="#br0" timeOffset="95351.849">14270 11715 55 0,'0'22'27'0,"0"12"-25"15,0-24 44-15,-4 5-45 16,1-2 0-16,-1 9 1 15,4 3 0-15,4 0-4 16,6 0 0-16,1-6-6 16,0-10 1-16,-1-5-10 15,4-4 0-15</inkml:trace>
  <inkml:trace contextRef="#ctx0" brushRef="#br0" timeOffset="95845.198">14859 11746 44 0,'7'19'22'0,"7"16"-14"16,-7-26 32-16,0-3-38 15,0 7 1-15,-3 6 0 16,-4-1 0-16,0 11-5 0,-7 8 1 15,0 1 0-15,-4-4 0 16,1-2-9-16,-1-7 1 16,4-6-7-16,10-10 1 15</inkml:trace>
  <inkml:trace contextRef="#ctx0" brushRef="#br0" timeOffset="96534.915">15815 11364 36 0,'0'9'18'0,"7"-18"-12"0,-7 9 27 15,0 0-29 1,0 0 1-16,-7 3 2 0,-4-3 0 15,-3 0-9-15,0 3 1 16,0 3 5-16,-4 1 0 16,1 2-2-16,-4 0 1 15,0 4-1-15,3-1 0 16,0 1-1-16,1 6 0 16,2 6 0-16,5 3 0 15,3-3-1-15,3 0 0 16,4 0 0-16,4 0 0 15,3-3 0-15,3-6 0 0,5-6-1 16,2-4 1-16,1-3 0 16,-4-3 0-16,-3-3-1 15,3 0 1-15,3 3 0 16,-3-7 0-16,1-2 0 16,-1-4 0-16,3-2-1 15,-3-1 1-15,4 4 0 16,0-1 0-16,-1 4 0 15,-3 12 1-15,1 6-1 16,-1 4 1-16,-4-1 0 16,1 10 0-16,3-3-1 15,-7 3 1-15,0 0-1 16,0-3 1-16,-3 0-2 16,3-4 0-16,0-5-6 15,0-4 1-15,0-3-11 16,3-6 0-16</inkml:trace>
  <inkml:trace contextRef="#ctx0" brushRef="#br0" timeOffset="96985.061">16140 11737 64 0,'10'0'32'0,"18"-9"-38"0,-17 5 55 0,3-2-47 15,4 0 1-15,-4 0-1 16,0-1 1-16,4 1-4 16,-4 0 0-16,0 3 2 15,-4-1 1-15,1 4-2 16,-7 4 1-16,-4 5-1 15,-4 4 0-15,0-1 0 16,1 4 0-16,-1 3 0 16,1-4 0-16,-4 4 0 15,0 6 0-15,0 0 0 16,3-3 0-16,1 6 0 16,3-6 1-16,0 7 0 15,3-4 0-15,1-6 0 16,6-4 0-16,1-2 0 15,3-1 0-15,4-5-3 0,3-7 1 16,3-4-6-16,5-2 1 16,2 0-14-16,-6-7 1 15,3 1-1-15,1-1 1 16</inkml:trace>
  <inkml:trace contextRef="#ctx0" brushRef="#br0" timeOffset="97242.475">16789 11844 65 0,'10'0'32'0,"-6"43"-42"0,-4-27 67 0,0 9-57 15,0 3 0-15,-4 7 0 16,-3 9 0-16,-3-7-1 16,-8 1 0-16,-3-3-6 15,0-7 1-15,0-9-12 16,3-7 0-16</inkml:trace>
  <inkml:trace contextRef="#ctx0" brushRef="#br0" timeOffset="98230.333">17590 11314 39 0,'17'12'19'0,"-13"-9"-10"0,-4-3 20 0,-4-3-27 15,-3 3 1-15,-3-3 0 16,-5 3 1-16,-2 0-6 16,-8 3 1-16,0 0 3 15,1 0 0-15,3 7-2 16,3 5 1-16,-3 4-1 15,3 0 1-15,4 3 0 16,3 3 0-16,4 3-1 16,4 1 1-16,3-1-1 15,3-3 1-15,1-6-1 16,-1 0 1-16,4-7-1 16,4 4 1-16,3-7-1 15,0-3 1-15,4-6-1 16,-4 0 1-16,0-9-1 15,0-7 0 1,4-2 0 0,-1 2 1-16,1 3-1 0,0 4 0 15,-4 6 1-15,0 6 1 16,-3 9 0-16,-1 7 0 16,-3 0 0-16,0 6 0 15,-3 3 0-15,-1 4 0 16,1-1 0-16,-1-3 0 15,4-9-4-15,0-3 0 16,4-4-4-16,0 1 1 16,3-4-12-16,0-6 1 15,4-9-2-15,-4-3 1 16</inkml:trace>
  <inkml:trace contextRef="#ctx0" brushRef="#br0" timeOffset="98680.335">17907 11699 63 0,'4'10'31'0,"6"-10"-43"16,-3 0 67-16,-7 0-52 15,11-7 1-15,3 1 0 16,7 0 1-16,7 3-7 15,4-4 1-15,0 4 4 16,-8 3 0-16,-2 0-3 16,-8 3 1-16,-4 4-1 15,-6 2 0-15,-4 4 0 0,-7-1 0 16,-4 4-2-16,1-4 1 16,-1 1-2-16,0 0 1 15,1-1-1-15,3 1 1 16,3-4-1-16,4 0 1 15,7 1 0-15,7 2 1 16,4 4 2-16,3 3 1 16,0 3 0-16,-3 3 0 15,0-6-1-15,-4 0 1 0,-7-1 0 16,-4 4 0-16,-6-6-2 16,-4 6 0-16,-7-3-3 15,-7 0 1-15,-1-10-6 16,-2 4 1-16,3-13-12 15,3 3 1-15</inkml:trace>
  <inkml:trace contextRef="#ctx0" brushRef="#br0" timeOffset="99012.181">18616 11850 62 0,'11'25'31'0,"13"31"-36"0,-17-40 50 15,0 3-44-15,-3 9 1 16,-4 7-1-16,-7-1 0 16,-7 1-2-16,-11-1 0 15,0 1-2-15,4-7 1 16,0 0-15-16,0-12 1 16,0-7-1-16,7-9 0 0</inkml:trace>
  <inkml:trace contextRef="#ctx0" brushRef="#br0" timeOffset="99509.366">19325 11768 55 0,'11'7'27'15,"10"2"-29"-15,-14-6 54 0,0 0-52 16,4 0 0 0,-1 0 0-16,4-3 0 0,0 0-2 15,8-3 1-15,-5-3-6 16,1 0 1-16,0-4-11 16,-8 1 1-16</inkml:trace>
  <inkml:trace contextRef="#ctx0" brushRef="#br0" timeOffset="99762.482">19808 11784 52 0,'8'19'26'0,"6"-16"-23"0,-11-3 40 15,4 3-42-15,0-3 0 16,0 3 0-16,0-3 0 16,0 3-2-16,4 0 1 15,0-3-4-15,-1 0 0 16,4-3-12-16,0 0 0 16,4-3 0-16,-4 0 0 0</inkml:trace>
  <inkml:trace contextRef="#ctx0" brushRef="#br0" timeOffset="99973.019">20228 11793 46 0,'14'10'23'0,"4"-4"-31"15,-11-6 46-15,0 0-38 16,0 0 0-16,0 0 0 15,0-3 0-15,0 3 0 16,4-3 0-16,-4 0-4 16,0-1 0-16,4 1-8 15,-1-3 0-15</inkml:trace>
  <inkml:trace contextRef="#ctx0" brushRef="#br0" timeOffset="100212.801">20609 11778 37 0,'11'9'18'0,"10"0"-5"0,-17-5 25 16,3 2-35-16,0 0 0 15,-4 0 0-15,4 1 1 0,-3-4-6 16,3 0 0-16,-4 0 0 15,-3-3 1-15,0 0-12 16,4-6 1 0,3-4-3-16,-4-2 0 0</inkml:trace>
  <inkml:trace contextRef="#ctx0" brushRef="#br0" timeOffset="100806.808">21227 11753 58 0,'7'22'29'0,"10"12"-33"16,-10-28 59-16,-3 13-54 15,-4 3 0-15,-4 6 0 16,1 7 1-16,-8 2-4 16,1 4 1-16,-8 0-5 0,0-10 0 15,1-2-12-15,-1-17 0 16</inkml:trace>
  <inkml:trace contextRef="#ctx0" brushRef="#br0" timeOffset="101609.939">22239 11386 40 0,'4'6'20'0,"-4"-9"-5"0,0 3 22 16,-4 0-34-16,-3 0 1 16,-4 0 0-16,1-3 1 15,-8 3-6-15,1 0 0 16,-5 3 4-16,1 3 0 0,0 7-1 15,0-1 1 1,0 7-1-16,0 3 0 0,-4 3-1 16,7 0 0-16,1 3 0 15,3-6 0-15,6 0-1 16,8-3 0-16,4 3-1 16,3-6 0-16,7-7 0 15,7-3 0-15,1-2 0 16,2-11 0-16,4 7-1 15,-3-9 1-15,0-4 0 16,-4-6 1-16,0 1-1 16,0 2 1-16,-3 3 0 15,0 7 0-15,-4 0 1 16,0 12 0-16,-4 7-1 16,-3 2 1-16,1-2 0 15,-1 6 0-15,-4-4 0 0,1 1 0 16,-4 3 0-16,0 0 0 15,0-4 0-15,3 1 0 16,1-3-5-16,-1-1 0 16,1-6-8-16,3 1 1 15,-7-7-7-15,10-3 0 16</inkml:trace>
  <inkml:trace contextRef="#ctx0" brushRef="#br0" timeOffset="102029.937">22451 11815 55 0,'-4'19'27'0,"-6"-13"-30"15,13-6 48-15,-3 0-43 16,0 0 0-16,11 0 0 15,-4 0 0-15,0-3-3 16,3-3 0-16,1 0 2 16,3-4 1-16,0 1-2 15,-3-4 0-15,3 1 0 16,0-1 0-16,0 1-1 16,4 2 1-16,-1 4 0 15,1 6 0-15,0 3 0 16,-1 3 0-16,-2 4 0 15,-1-1 0-15,0 4 1 0,0-1 0 16,3 1 1-16,-2-1 0 16,-1 7-1-16,-4 0 0 15,1 3-1-15,-1-6 1 16,1 6-5-16,-4-13 1 16,0-3-9-16,4-9 0 15,-8-6-6-15,4-7 1 16</inkml:trace>
  <inkml:trace contextRef="#ctx0" brushRef="#br0" timeOffset="102464.914">23357 11869 58 0,'25'12'29'0,"-7"32"-33"0,-18-35 54 16,0 7-50-16,-4 3 0 15,-6 6 1-15,-4 3 0 16,-8 0-2-16,-2 4 1 15,-1-7-4-15,0-3 0 16,4-6-12-16,3-1 0 16,8-5-1-16,10-7 1 0</inkml:trace>
  <inkml:trace contextRef="#ctx0" brushRef="#br0" timeOffset="102917.037">24091 11721 47 0,'4'10'23'0,"10"-1"-20"0,-14-9 46 15,3 3-47-15,4 0 0 0,0 0 0 16,1 1 0-16,2-4-3 16,1 0 0-16,-1-4-1 15,4 1 0-15,1 0-14 16,2 0 0-16</inkml:trace>
  <inkml:trace contextRef="#ctx0" brushRef="#br0" timeOffset="103187.907">24536 11756 60 0,'7'6'30'0,"0"-3"-29"0,-7-3 47 15,0 0-48-15,0 0 1 16,7 3-1-16,0-3 0 16,0 0-3-16,4 0 0 15,-1-3-3-15,1-3 0 16,-1 0-10-16,4-4 0 15,1 1-2-15,9 3 1 16</inkml:trace>
  <inkml:trace contextRef="#ctx0" brushRef="#br0" timeOffset="103394.53">24878 11840 44 0,'14'10'22'0,"4"-13"-27"16,-15 3 43-16,4 0-37 15,0 3 0-15,4 0 0 16,3-3 0-16,-3 0-5 16,3 0 0-16,0 3-9 15,0-3 1-15</inkml:trace>
  <inkml:trace contextRef="#ctx0" brushRef="#br0" timeOffset="103607.947">25269 11831 48 0,'18'9'24'0,"-4"4"-23"0,-10-16 39 16,3 3-39-16,0 3 1 15,0 0 0-15,0 3 0 16,0-3-3-16,4 1 0 16,-1-8-5-16,1-2 0 15,-1 0-9-15,1-7 0 0</inkml:trace>
  <inkml:trace contextRef="#ctx0" brushRef="#br0" timeOffset="104776.972">25964 10991 41 0,'0'12'20'0,"4"-12"-11"15,-4 0 28 1,14-3-32-1,4 0 1-15,6 3 0 16,8 0 1-16,0 6-10 16,7 0 1-16,10 10 5 0,8 0 1 15,3-7-2-15,3 1 1 16,1-1-1-16,-1 0 1 16,-14-5-1-16,-10-1 0 15,-7 0-1-15,-11 3 1 16,-3 0-2-16,-8 4 0 15,-10 2 0-15,-7 4 0 16,-10 0-1-16,-8 2 1 16,-3 1 0-16,-4 0 0 15,0-6 0-15,-3-1 0 16,-4 1 0-16,7-1 0 0,4 1 0 16,7-1 0-16,3 4-1 15,4 3 1-15,4-3 0 16,6-1 0-16,8 1-1 15,6-4 1-15,4 1 0 16,4 0 0-16,3-4 0 16,7 0 0-16,1-2 0 15,2-1 1-15,-9-3-1 16,-5 0 1-16,-3 0-1 16,-3 0 1-16,-4 1-1 15,-7-4 1-15,0 0-1 16,-4 0 0-16,-3 3 0 15,-7 0 0-15,-3 3 0 16,-8-3 0-16,-7 0-2 16,0 4 1-16,1 2-2 15,-1-3 0-15,0 7 0 0,7 6 0 16,4 6-1-16,4-3 1 16,3 3 1-16,3 6 1 15,4 4 1-15,7 5 0 16,0-2 2-16,11 9 1 15,10 6 0-15,7 23 0 16,0-10 0-16,-7-1 0 16,-7 1-1-16,-14-3 1 15,-10-7-3-15,-18 4 1 16,-11 3-2-16,-18 9 1 16,-13 3-5-16,-8-9 0 0,-10-10-14 15,-7-9 1-15</inkml:trace>
  <inkml:trace contextRef="#ctx0" brushRef="#br0" timeOffset="107795.065">29531 5738 44 0,'21'-3'22'0,"-3"16"-14"16,-11-20 22-16,0 7-28 16,-4 3 0-16,-6 7 2 15,-1-4 1-15,-10 10-6 16,-7 9 1-16,-7 6 3 15,-7 19 0-15,-15-6-1 0,-3 22 0 16,0 6-1-16,-7 13 0 16,4 28 0-16,7 6 0 15,3 13-1-15,10 18 1 16,12-6 0-16,13-9 0 16,11-9-1-16,14-17 1 15,15-18-4-15,9-22 0 16,1-18-14-16,-4-17 1 15</inkml:trace>
  <inkml:trace contextRef="#ctx0" brushRef="#br0" timeOffset="108635.83">29598 6720 48 0,'4'22'24'0,"-8"15"-15"0,4-27 31 15,-3-1-39-15,-1 10 1 16,-3 6 0-16,-4 3 0 0,4 4-3 16,0 2 0-16,4-6-2 15,-1-3 1-15,4-3-10 16,4-12 1-16,3-13-5 16,3-10 0-16</inkml:trace>
  <inkml:trace contextRef="#ctx0" brushRef="#br0" timeOffset="108845.744">29647 6497 54 0,'18'3'27'0,"7"-15"-37"15,-18 8 51-15,0-2-44 16,0 0 1-16,0 0-9 0,-3-1 0 16,-4 7 4-16,7 3 0 15</inkml:trace>
  <inkml:trace contextRef="#ctx0" brushRef="#br0" timeOffset="109265.8">29838 6876 48 0,'3'41'24'0,"-3"-13"-23"0,0-24 39 0,0-1-40 15,0 0 1-15,0-3 0 16,0 0 0-16,0-3-2 15,0 3 1-15,0-7 0 16,0-2 1-16,0 3-1 16,4-1 0-16,3-2-1 15,4 3 0-15,3-4-1 16,3-2 1-16,5-4-1 16,-1 10 0-16,0 0 0 15,0-1 0-15,-7-2 2 16,0 3 0-16,0 3 1 15,-3-1 0-15,0 1 1 16,3 3 0-16,0 0 0 0,0-3 0 16,0 9-1-16,0 13 0 15,0-3 0-15,0-4 0 16,4 1-6-16,0-10 0 16,-1-3-10-16,4-6 1 15</inkml:trace>
  <inkml:trace contextRef="#ctx0" brushRef="#br0" timeOffset="110135.631">30388 6970 43 0,'11'35'21'0,"7"9"-14"16,-11-38 29-16,-4 0-36 15,4-2 1-15,0-4 2 16,-3-13 0-16,-4-3-3 16,0-12 0-16,-4-13 2 15,1 4 1-15,-4-13-1 0,-4-13 0 16,-3-9 0-16,0-7 0 16,3-5-1-1,1 2 0-15,3 4 0 0,7 6 0 16,0 9 0-16,7 6 0 15,3 10 0-15,4 10 0 16,8 12 0-16,-1 12 0 16,0 10 0-16,4 3 0 15,-8 9-3-15,-3-2 0 16,-3 5-5-16,-4 4 0 0,-4 3-11 16,-6-4 1-16</inkml:trace>
  <inkml:trace contextRef="#ctx0" brushRef="#br0" timeOffset="110363.927">30279 6638 68 0,'25'25'34'0,"6"-28"-39"16,-20 6 60-16,7 0-55 15,3 0 1-15,3 1-1 16,1-4 1-16,3 0-3 16,1 0 1-16,-8 0-5 15,0 0 0-15,-7 0-13 16,-7 3 0-16</inkml:trace>
  <inkml:trace contextRef="#ctx0" brushRef="#br0" timeOffset="110618.389">30678 6767 60 0,'10'18'30'0,"-10"11"-29"0,0-26 45 0,4 6-44 15,-4 4 1-15,0 6 0 16,3-4 0-16,1-2-9 16,-1-4 1-16,1-6-4 15,3-9 1-15,0-10-10 16,3 1 0-16</inkml:trace>
  <inkml:trace contextRef="#ctx0" brushRef="#br0" timeOffset="110842.175">30713 6613 58 0,'3'19'29'0,"-3"-22"-29"0,4 3 49 15,3-7-46-15,0 1 0 16,4 0 0-16,-1-7 1 15,1 7-8-15,3 0 1 16,-4 0-4-16,1-1 0 16,0 4-11-16,3 3 0 15</inkml:trace>
  <inkml:trace contextRef="#ctx0" brushRef="#br0" timeOffset="111321.703">30917 6842 57 0,'4'19'28'0,"-15"40"-29"16,11-49 44-16,-3 2-43 15,3 1 1-15,-4-4 0 16,4 1 1-16,0-4-3 16,0 0 1-16,0-6 0 15,0 0 1-15,4-6-1 16,6-4 1-16,1 1-3 16,3-7 0-16,4 1-1 0,3-4 0 15,-3 0-2-15,-1 3 1 16,1 4-1-16,0 6 0 15,-4 2 2-15,0-2 1 16,-4-3 2-16,1 6 0 16,-1 6 2-16,-2 0 1 15,-1 6-1-15,-4 1 1 16,1 2 0-16,-4 1 0 16,0 3-2-16,0-1 1 0,0 1-2 15,3 0 1-15,1-4-4 16,-4-3 1-16,3-2-6 15,4-7 1-15,4 0-8 16,-1-10 1-16</inkml:trace>
  <inkml:trace contextRef="#ctx0" brushRef="#br0" timeOffset="111565.529">31376 6889 53 0,'0'19'26'0,"-14"-4"-27"15,14-8 48-15,-4-1-46 16,4 3 1-16,0 4 0 16,0-1 1-16,0 1-4 15,0-4 0-15,0 1-3 16,4-7 0-16,-4-3-10 0,3-6 1 15,5-4-4-15,-1-5 1 16</inkml:trace>
  <inkml:trace contextRef="#ctx0" brushRef="#br0" timeOffset="112014.158">31387 6325 44 0,'3'-41'22'0,"8"16"-27"16,-4 3 40-16,0-7-35 15,3 8 1-15,5-14 1 16,2-9 0-16,4 0-6 16,1-3 1-16,-1 0-3 15,3-3 0-15,-2 12-4 16,-1 1 1-16,-4 5-1 15,-3 7 0-15,1 6 6 16,-5 7 0-16,1 3 5 16,-1 12 0-16,-3 15 6 15,0 11 0-15,1 8 1 16,-1 17 1-16,-4-1-1 16,1 13 0-16,-4-3 0 0,0 15 1 15,0 7-3-15,0 9 1 16,-4 3-2-16,1-6 1 15,-4-3-4-15,-1-13 0 16,1-9-2-16,4-16 1 16,-1-9-3-16,1-10 1 15,-1-12-4-15,4-7 0 16,0-5-4-16,-3-10 0 16,-1-7-7-16,-6-2 0 15</inkml:trace>
  <inkml:trace contextRef="#ctx0" brushRef="#br0" timeOffset="112223.502">31609 6742 34 0,'21'18'17'0,"-7"-2"-9"16,-7-13 25-16,0 0-33 15,0 0 1-15,0 1 0 16,0-1 0-16,1 0-2 15,-5 0 1-15,1 0-2 16,-4-3 0-16,3 0-8 16,4 0 1-16,0-6-3 15,4 0 0-15</inkml:trace>
  <inkml:trace contextRef="#ctx0" brushRef="#br0" timeOffset="112600.266">31884 6789 44 0,'18'15'22'0,"3"-8"-20"16,-11-7 43-16,5 0-42 0,9 0 0 15,1 0 2-15,7 0 0 16,3 0-7-16,-3-4 1 16,-4 1 3-16,-3-3 1 15,-4 3-2-15,-4-3 0 16,-6-1-1-16,-4 1 0 0,-3-3-1 15,-4-1 0-15,-7 1-1 16,-8 3 1-16,-2 6-1 16,-8 3 0-16,0 6 0 15,1 7 0-15,3-4 0 16,-1 7 1-16,5 6 1 16,6 3 0-16,4 1 1 15,4-1 0-15,6-3-1 16,8-6 1-16,6-4-1 15,-3-2 1-15,18-10-2 16,0-6 0-16,0-6-5 16,-1-4 1-16,5-3-10 15,3-9 0-15</inkml:trace>
  <inkml:trace contextRef="#ctx0" brushRef="#br0" timeOffset="113199.428">32586 5512 35 0,'0'22'17'0,"0"-41"-9"16,0 19 20-16,0 4-26 0,0 5 1 15,-3 7 4 1,3 12 1-16,0 3-8 0,7 23 1 16,7 21 6-16,10 3 0 15,5 23-1-15,-1 24 0 16,0 16-3-16,-7 16 1 16,-3 19-3-16,-4 18 1 15,-10-3-3-15,-12-6 0 16,-16-12-3-16,-19-16 0 0,-17-29-12 15,-21-18 1-15,-14-16-3 16,14-16 0-16</inkml:trace>
  <inkml:trace contextRef="#ctx0" brushRef="#br0" timeOffset="117357.914">11702 13342 42 0,'10'10'21'0,"15"2"-7"0,-14-8 21 16,6-1-33-16,4-3 0 15,0-3 0-15,8-4 0 16,10 1-6-16,6-3 0 16,-6-1-5-16,-4 4 0 15,-3 3-6-15,-4 6 0 16</inkml:trace>
  <inkml:trace contextRef="#ctx0" brushRef="#br0" timeOffset="117569.852">11702 13747 66 0,'31'25'33'0,"29"-3"-39"16,-42-16 65-16,10-9-59 15,8 6 1 1,9-9-1-16,-2-3 0 0,-4 2-5 15,-8 1 0-15,-3 0-14 16,-6 3 1-16</inkml:trace>
  <inkml:trace contextRef="#ctx0" brushRef="#br0" timeOffset="118605.198">13215 12791 57 0,'7'-7'28'0,"-7"4"-20"0,0 3 37 16,0 0-42-16,-3 3 0 15,-4 4 2-15,-11 2 0 16,-3 7-7-16,-7 2 1 16,-4 4 4-16,4 0 0 15,-1-6-2-15,-2 3 1 16,-1 3-1-16,0 0 0 16,0 3-1-16,4 0 0 15,7 0-1-15,3-3 1 16,8 0-1-16,3 3 0 15,10 3 0-15,8-12 0 0,6 6 0 16,5 0 1-16,-1-7 0 16,0 1 1-16,0 3-1 15,0-3 1-15,-3-1-1 16,-4-2 1-16,-7 3-2 16,-3 2 1-16,-4 4 0 15,-7 7 0-15,-1 2-1 16,1-6 1-16,-3 6-1 15,-4-2 1-15,-4 2 0 16,-3-6 0-16,0 0-1 16,-4 0 1-16,7 3 0 15,4 1 0-15,0-4 0 16,7 0 0-16,4 3 0 16,3-3 1-16,7-3-1 15,3 0 0-15,4-6 1 16,0-1 0-16,1-2-1 0,6-4 0 15,-7 1 0-15,-4-1 0 16,-3 4 0-16,-3 5 1 16,-8 8-2-16,-3 2 1 15,-7-3 0-15,-7 9 1 16,4 7-1-16,-1 6 0 16,0 10 0-16,4 2 1 15,4 4-1-15,2 0 1 16,5-7-1-16,3-9 1 15,7-9-1-15,11-4 0 0,6-12-1 16,1-12 0 0,14-7-8-16,3-10 0 15,1-5-12-15,-1-1 1 0</inkml:trace>
  <inkml:trace contextRef="#ctx1" brushRef="#br0">9458 11693 0,'0'6'16,"4"1"-1,-4-1 1,0-3-1,0 3 1,0 1 0,0-4-1,3 0 1,-3 3 0,0-3-1,4 0 1,-1 10-1,1-4 1,3 4 0,-7-7-16,0-3 15,3 7 1,1-1 0,-1-3-1,-3 1 1,4-1-1,-4-6 1,0 0 0,0 0-1</inkml:trace>
  <inkml:trace contextRef="#ctx0" brushRef="#br0" timeOffset="123259.03">14051 13408 38 0,'11'0'19'0,"-1"-15"-11"0,-6 8 19 0,-4 1-24 16,3 0 0-16,-3-4 3 15,0 4 0-15,-3 0-8 16,-1 3 1-16,-6 3 4 16,-8 0 1-16,-7 0-3 15,-3 0 1-15,-4 3-2 16,-3 3 0-16,-4 0 0 15,1 7 0-15,-1 3-1 16,3 6 1-16,1-4-1 16,3 1 1-16,4 6-1 15,7 4 0-15,7 2 0 16,3 0 1-16,8 1 0 0,3-1 0 31,7-3 0-31,7-6 1 16,4 6 1-16,3-9 0 0,0-6 0 0,4-10 0 15,3-9 0-15,-3-4 0 16,-1-2 0-16,-3-10 0 16,1 0-1-16,-1-3 0 15,-4 3 0-15,1 3 0 16,0 3 0-16,-4 7 0 16,0 6-1-16,-4 3 1 15,1 3-1-15,0 3 1 0,-4 0-1 16,0 4 1-16,0 2-1 15,0 4 0-15,0 3 0 16,0 6 0 0,0 0 0-16,0 3 1 15,0-6-3-15,4 3 1 0,-4-3-7 16,3-6 1-16,1-4-10 16,3-5 0-16</inkml:trace>
  <inkml:trace contextRef="#ctx0" brushRef="#br0" timeOffset="123754.875">14231 13901 57 0,'0'28'28'0,"0"9"-32"0,0-30 45 16,0 2-40-16,-3 1 0 16,3-4 1-16,0 3 0 15,0-6-3-15,3-3 1 16,4-6 1-16,0-6 1 0,0-4-2 15,4-3 1-15,3 0-1 16,0 0 1-16,0-9-1 16,4 6 0-16,-1 0 0 15,1 0 1 1,3 16-1 0,0 6 0-16,-3 9 1 15,0 1 1-15,-4 2 1 16,0 7 0-16,0 6 0 15,0 4 0-15,0 2 0 16,0-3 0-16,0-3-1 16,1-6 0-16,-1 3-3 15,0-3 0-15,0-4-6 16,0-5 1-16,4-7-14 16,-1-9 0-16</inkml:trace>
  <inkml:trace contextRef="#ctx0" brushRef="#br0" timeOffset="124759.957">15117 12929 54 0,'0'12'27'0,"7"4"-19"0,-7-16 36 16,3 3-39-16,4 3 0 15,4 0 3-15,-1 1 0 16,4-4-9-16,8 6 0 16,6-2 8-16,11-1 1 15,3 0-3-15,-3-3 0 16,0 0-1-16,-8 0 0 16,1 1-2-16,-7-4 0 15,-8 3-2-15,-2 0 1 16,-5 0-1-16,-3 3 1 15,-3 4-2-15,-8-1 1 0,1 4-1 16,-8-1 1-16,0 1 0 16,-3 9 0-16,-7-10-1 15,0 1 0-15,-7-1-1 16,3 7 1-16,4 0-1 16,-4 3 0-16,4 0-1 15,0-3 0-15,3-1 0 16,4 1 1-16,4 0 0 15,3 0 0-15,3 0 0 16,0-4 1-16,8-2 0 16,3-4 1-16,4-2 0 15,3-4 0-15,3 0 1 16,5-3 0-16,-1 0 0 16,-4-3 1-16,-3 3-1 15,-3 0 0-15,0 0 0 16,-4 0 0-16,-4 0-1 15,-3 0 1-15,-3 0-2 0,-1 0 0 16,-6 3-1-16,-5 0 0 16,1 6-2-16,-3 1 1 15,-1 2-1-15,0 4 0 16,4 0 1-16,0 6 1 16,11 6 0-16,3 6 1 15,7 10 1-15,14 16 1 16,4 3 1-16,-1-1 0 15,1 1 0-15,0-13 0 16,-8-3-1-16,-6-6 1 16,-4 3-2-16,-18-3 1 0,-6-4-6 15,-15-2 0-15,-7 6-9 16,-3-7 0-16,-8-12-6 16,5-6 0-16</inkml:trace>
  <inkml:trace contextRef="#ctx0" brushRef="#br0" timeOffset="125418.943">15600 14101 51 0,'0'25'25'0,"0"-12"-22"0,0-10 43 0,-4 10-44 16,1-4 0-16,-1 4 1 15,1-1 1-15,-1 4-5 16,4-4 1-16,0 1 3 16,0-4 0-16,0 1-2 15,4-4 1-15,-1-3-1 16,1-3 0-16,-1 0-2 15,4-3 1-15,0-6-2 16,0-4 1-16,1 0-1 16,2-5 1-16,4-7-1 15,0 9 0-15,0-6 1 16,-3 6 0-16,3 1 0 16,0-1 1-16,0 3 0 15,4 4 0-15,0 3 0 16,-1 3 0-16,1 3 0 15,0 3 1-15,-4 3-1 0,-4-3 1 16,1 6 0 0,-4 7 1-16,-4 6-1 0,1 3 1 15,-4 3-1-15,0 7 1 16,0-7-1-16,3-3 0 16,5-3-2-16,-1 3 0 15,3-9-5-15,4-10 1 16,7-3-13-16,1-6 0 15</inkml:trace>
  <inkml:trace contextRef="#ctx0" brushRef="#br0" timeOffset="125724.694">16171 14082 69 0,'7'13'34'0,"0"0"-38"16,1-13 57-16,-1 3-51 15,3-3 0-15,4 0-1 16,0-7 1-16,0 7-3 15,4-6 0-15,0 0 0 16,3 3 0-16,-3 0-7 0,-4-1 0 16,0 1-12-16,-7 3 1 15</inkml:trace>
  <inkml:trace contextRef="#ctx0" brushRef="#br0" timeOffset="125931.542">16189 14289 56 0,'0'29'28'0,"7"-7"-21"0,-3-19 40 15,3 0-44-15,3 3 1 0,4 0 1 16,0-6 0 0,-3 0-7-16,7 0 0 0,-1 0 3 15,4-3 0-15,4-3-8 16,-4 3 0-16,-3-3-13 15,3-7 1-15</inkml:trace>
  <inkml:trace contextRef="#ctx0" brushRef="#br0" timeOffset="126201.012">16789 14061 62 0,'3'21'31'0,"-17"-2"-26"0,11-9 47 16,-4 9-50-16,-1 6 1 16,1 6 0-16,0 19 1 15,-3-6-5-15,3 6 0 16,0-3 0-16,0-3 1 15,3-9-7-15,4-10 0 16,4-10-14-16,-4-11 1 16</inkml:trace>
  <inkml:trace contextRef="#ctx0" brushRef="#br0" timeOffset="127145.606">16080 12750 64 0,'3'53'32'0,"-3"-3"-31"16,0-40 49-16,-7 5-50 16,0 1 1-16,-7 3 1 15,-4-10 0-15,-3 7-3 16,-7-4 1-16,3-5 1 16,1-4 0-16,-5-3-1 15,5 0 1-15,6 0-2 16,0 0 1-16,8-6-3 15,-1-4 0-15,11-5-1 16,4-1 1-16,6-3-2 0,11-3 1 16,1 3 0-1,2 4 1-15,8 5 1 0,0 4 1 32,0 6 1-32,-1 3 0 0,-2 3 0 0,-1 7 1 15,-4-1 0-15,1 4 0 16,-4 0 0-16,-3-1 0 15,-4-5 0-15,0-1 0 16,-3 7 0-16,-1-4 0 16,1 4 1-16,-1-3 0 15,5 2 0-15,2-5 1 16,4-4 0-16,11-6 0 16,7-3 0-16,-4-6 0 0,4-1-1 15,-7 4 0-15,-4-4-1 16,-7-5 1-16,-7-10-1 15,-7-4 0-15,-10-2-1 16,-15 6 0-16,-14 6 0 16,-10 3 1-16,0 1-2 15,3 12 1-15,-7 12-4 16,4 16 0-16,-1 0-5 16,8 0 1-16,3 4-12 15,11-4 0-15</inkml:trace>
  <inkml:trace contextRef="#ctx0" brushRef="#br0" timeOffset="129084.539">11504 16108 45 0,'25'6'22'0,"-8"-6"-11"0,-6 0 23 16,3 0-32-16,7 0 0 0,11 0 2 15,3 0 0-15,8-3-5 16,-5 0 0-16,5 0 1 15,6 3 1-15,-3-6-6 16,0 3 1-16,-7 3-12 16,-8 0 1-16</inkml:trace>
  <inkml:trace contextRef="#ctx0" brushRef="#br0" timeOffset="129326.06">11543 16406 58 0,'7'16'29'0,"0"-7"-27"0,0-9 48 16,4 0-47-16,6 0 0 15,12 0 1-15,9-3 0 16,5 0-9-16,-1 0 1 0,-3 0-3 15,0 0 0-15,-4-4-12 16,0 1 0-16</inkml:trace>
  <inkml:trace contextRef="#ctx0" brushRef="#br0" timeOffset="131033.935">13995 16111 52 0,'3'-3'26'0,"-10"6"-27"15,4-9 46-15,-4 3-43 0,-4 0 0 16,-7-3 3-16,-3 2 1 16,-11 8-7-16,4-4 1 15,-4 9 3-15,-3 7 1 16,0 6-1-16,0 3 0 16,3 3-2-16,0-6 0 15,4 6 0-15,7-3 0 16,7 0 0-16,3-3 0 15,8-3-1-15,10-3 0 16,7-10 0-16,7 0 0 16,0-3 0-16,4-6 0 0,-1-3-1 15,-2-3 0-15,2-1 0 16,-3-2 1-16,4-4 0 31,-4 0 0-31,0 4-1 0,-3 2 1 0,0 4 0 16,-4 9 0-16,0 3 0 15,-3 1 0-15,-1 5 0 16,-3 7 1-16,-3 6 0 16,-1 0 1-16,1 7-1 15,3-4 1-15,0 3-2 16,3-6 1-16,1-3-4 16,3-6 1-16,0-7-8 15,0-2 1-15,-3-4-11 16,7-6 0-16</inkml:trace>
  <inkml:trace contextRef="#ctx0" brushRef="#br0" timeOffset="131453.977">14189 16497 59 0,'-7'25'29'0,"-11"22"-28"0,15-41 47 15,-1 7-44-15,-3 0 0 16,3-1 1-16,1-3 0 16,3 1-7-16,0-4 1 0,3-3 3 15,4 0 1-15,4-3-4 16,3-3 1-16,0-6-3 16,0-7 1-16,0 1-1 15,4-4 0-15,0 0-1 16,-1 0 1-16,1 0 0 15,0 4 1-15,-1 2 1 16,1 4 1-16,0 9 1 16,-1 0 1-16,-3 9 1 15,0 7 0-15,4 6 0 16,-7-3 0-16,-1 6 0 16,-3 3 1-16,4 0-3 15,-1 0 1-15,5 0-3 16,2-9 1-16,1-6-4 15,0-4 0-15,-1-6-9 0,-3-6 1 16,-3-3-8-16,6-10 1 16</inkml:trace>
  <inkml:trace contextRef="#ctx0" brushRef="#br0" timeOffset="132297.04">14838 15632 63 0,'10'9'31'0,"-3"0"-29"16,-3-5 56-16,7 2-55 16,3 0 0-16,7 3 2 15,11 1 1-15,3-4-7 16,7-3 1-16,-3-3 4 16,10-3 1-16,8 0-2 15,-4-3 1-15,-7 3-2 16,-8-1 1-16,-6 4-2 15,-4 0 1-15,-6 4-2 16,-8-1 0-16,-4 3 0 0,-6 3 0 16,-8 4-1-16,-6-7 0 15,-8 7 0-15,-7-4 1 16,1 7-2-16,-5 0 1 16,5-1-2-16,6 7 1 15,4-3 0-15,0 0 1 16,3 0-2-16,4 6 1 15,4-3 0-15,-1 6 1 16,8 0 0-16,3-3 1 16,3-6-1-16,8 0 1 15,0-7-1-15,3-2 1 0,-7-4-1 16,4 0 1-16,-8-3-1 16,1 1 1-16,-4-1-1 15,0-3 1-15,-7 0-1 16,0 0 1-16,-4-3-1 15,-3-4 1-15,-3 4-1 16,-4 3 1-16,-8 3-3 16,1 0 1-16,0 4-2 15,0 2 0-15,0 7 0 16,0-1 0-16,-1 4 1 16,5 6 0-16,3 0 1 15,7 4 1-15,3-4 2 16,8 6 0-16,6 7 0 15,8 3 1-15,10 9 0 16,11 3 1-16,3-6 0 0,1 0 0 16,-5 6 0-1,-6 1 0-15,-11-4-1 0,-3-16 1 16,-22 17-2-16,-17-1 1 16,-14 6-3-16,-7 1 1 15,-11-1-7-15,-14-9 1 16,-4-9-15-16,1-13 1 15</inkml:trace>
  <inkml:trace contextRef="#ctx0" brushRef="#br0" timeOffset="147084.597">13307 15349 36 0,'7'10'18'0,"-14"-10"-21"0,3 0 26 16,-3 0-22-16,-3-3 0 15,-4 3 0-15,-11-4 1 0,-7 1-3 16,-7-3 1-16,0 3 0 15,4 0 1-15,-4 0-1 16,1 0 1-16,-1 3-1 16,0 3 0-16,0 6 0 15,7 0 1-15,8 4-1 16,3 0 1-16,6-1-1 16,8 7 1-16,7 0 0 15,7 3 0-15,8 0 0 16,6 6 0-16,3 0 0 15,-2 3 0-15,2 4-1 16,-3-1 1-16,-3 1-1 16,3 3 1-16,-3-1-2 15,0-2 1-15,-8-1 0 16,-3-9 0-16,0 0 0 16,-7-6 0-16,-3-9-1 15,-4 2 1-15,0-2 0 16,-4-7 0-16,4 0 0 15,0 0 1-15,0 0 0 16,-4 3 0-16,1 1 1 0,3 5 0 16,0 1 0-16,-1 6 0 15,-2-1 0-15,3 1 0 16,0 0-1-16,0 3 1 16,-4 3-2-16,4 9 1 15,0 1-1 1,0-4 0-16,-4 4 0 0,1 2 0 15,-1-2 0-15,1-4 0 0,-1-2 0 16,-3-8 0-16,3 5 0 16,4-8 1-16,4 4 0 15,3 3 0-15,7 7 1 16,3 2 0-16,1 10 1 16,3 9 1-16,0 1 0 15,-3 12 0-15,3-4-1 16,0-2 1-16,0-4-3 15,4-9 1-15,-4-3-6 16,-7-15 1-16,4-11-15 16,10-11 0-16</inkml:trace>
  <inkml:trace contextRef="#ctx0" brushRef="#br0" timeOffset="149743.412">4237 3775 29 0,'10'-6'14'0,"-2"6"-3"0,-5 6 14 16,-3-3-22-16,0 4 0 15,7-17 4-15,-7 10 0 16,0 0-9-16,0 3 1 16,-7-3 5-16,4 7 1 15,-5-7-3-15,-2 12 1 16,-1-3-2-16,1 4 0 15,-1 0-1-15,1-4 1 16,-1 0-1-16,-3 1 0 16,3 5 0-16,1 1 1 0,-1-3-1 15,8 2 0 1,-8 1 0-16,4 3 1 0,3 0-1 16,1-7 0-16,3 10 0 15,0-3 0-15,0 3 0 16,3 0 0-16,1-3 0 15,3-7 0-15,-3 1 0 16,3-1 0-16,3-2 0 16,1-1 0-16,-1 1 1 15,1 2 0-15,-1-6-1 16,-2 7 1-16,-5-4 0 16,-3 1 0-16,-3 12 0 15,3 0 0-15,-11-7-1 16,0 10 0-16,-3 7 0 15,0-17 0-15,-7 7 0 16,3-3 0-16,-3 0 0 16,11 3 0-16,-8-3 0 0,7 6 1 15,-6 3-1-15,6-9 0 16,1 0 0-16,3-4 0 16,3 7 0-16,-3 3 0 15,14-6 0-15,-3 0 0 16,10 3 0-16,-4-3 1 15,1-7-1-15,3 4 0 16,0 0 0-16,-3-1 0 16,-1 4 0-16,1 9 0 15,-8 7-1-15,4 6 1 16,-7 12-1-16,0 7 1 0,-7 5 0 16,4 1 0-16,-8-3 0 15,4-16 0-15,4 22 0 16,-8-9 0-16,11-1 0 15,0-9 1-15,0-6 0 16,11-6 0-16,-1-7 0 16,11-9 1-16,1-9-5 15,16-4 1-15,1-6-14 16,0-3 0-16</inkml:trace>
  <inkml:trace contextRef="#ctx1" brushRef="#br0" timeOffset="28742.132">10710 1652 0,'0'0'16,"0"0"-1,0 0 1,0 0-1,0 0 1,0 0 0,0 0-1</inkml:trace>
  <inkml:trace contextRef="#ctx0" brushRef="#br0" timeOffset="151542.236">14979 3882 23 0,'-4'9'11'0,"4"-9"-1"15,0 0 12-15,0-9-19 16,0 9 1-16,0 0 4 16,0-7 0-16,0 7-8 15,0 0 0-15,4 4 7 16,3 2 0-16,7 3-1 16,4 7 0-16,6 0-1 15,5-1 0-15,2-2-2 16,15-1 1-16,7-2-1 15,-3-4 0-15,-1-3-1 16,0 0 1-16,-6 0-2 16,-4 1 1-16,-8 2-2 15,-6 0 1-15,-7 4-1 16,-4-7 0-16,-7 3-1 16,-4 0 1-16,-6-6-2 0,-4 0 1 15,-4 3 0-15,-3 4 0 16,0-1 0-16,0 0 0 15,-4-3 0-15,-3 4 1 16,-4-1 0-16,4 3 0 16,0 1-1-16,0-7 1 15,3 9-1-15,1-2 1 16,2 2-1-16,1 4 1 16,4-3-1-16,-1 5 1 15,8-2-1-15,3 0 1 16,7-4 0-16,7-2 1 0,3-4 0 15,12 3 1-15,2-2-1 16,1 2 1-16,0-9-1 16,0 3 1-16,-8 0 0 15,-6-3 0-15,-4 3-2 16,-3-3 0-16,-4-3 0 16,0 3 0-16,-7 0 0 15,-4 3 0-15,-3 1-1 16,-3 5 1-16,-5 4-1 15,-2 5 1-15,-1 4 0 16,-3-3 0-16,-7 3-2 16,7 0 1-16,-4 3-1 15,0 6 1-15,4 1-1 16,3-1 1-16,4 7-1 0,4-7 1 31,24 35 1-15,14-3 0-16,7-7 0 0,8-3 1 15,3-2 1-15,-8-4 0 16,-2-7 0-16,-8-5 0 16,-10-7 0-16,-11 0 0 15,-14-6-1-15,-11 0 0 16,-10 10-1-16,-22-1 0 16,-13 0-3-16,-1 10 1 15,-13 6-7-15,-4-6 0 16,-4-3-9-16,7-13 0 0</inkml:trace>
  <inkml:trace contextRef="#ctx0" brushRef="#br0" timeOffset="153659.018">4336 3512 20 0,'38'-32'10'0,"-6"-2"1"16,-25 24 10-16,4 1-18 16,-8 0 1-16,4-1 1 15,-7-2 1-15,0 2-8 16,-7 1 1-16,-7 6 4 0,-14 3 1 15,-4 0-2-15,-7 12 1 16,-10 10-2-16,-11 16 1 16,-10 9 0-16,-8 16 0 15,-3 15 0-15,-7 0 0 16,17 7-1-16,4 19 1 16,7 5-1-16,7 7 1 15,7 10-1-15,11 12 0 16,0 15-1-16,14-12 1 15,10 16 0-15,4 3 0 16,14-6-1-16,11-16 0 16,3-10 0-16,0-15 0 15,11-22 1-15,24-6 0 0,15-22-1 16,17-16 1-16,11-16-1 16,10-22 0-16,4-15 0 15,3-19 1-15,-6-19-1 16,-19-15 0-16,-2-29-1 15,-19-13 1-15,-10-11 0 16,-21-17 0-16,-18-6-1 16,-10-9 1-16,-11-13 0 15,-21 3 1-15,-15 1-1 16,-17-7 1-16,-24 9-4 16,-11 4 1-16,-8 15-11 15,-10 7 0-15,4 18-2 16,7 10 1-16</inkml:trace>
  <inkml:trace contextRef="#ctx1" brushRef="#br0" timeOffset="32446.462">9010 1884 0,'0'0'31,"0"0"-31</inkml:trace>
  <inkml:trace contextRef="#ctx0" brushRef="#br0" timeOffset="154606.617">15134 3311 21 0,'0'-6'10'0,"-25"3"-2"0,8 12 11 0,-15 4-18 16,-7 15 0-16,-17 6 2 15,-18 20 0-15,7 15-4 16,0 6 1-16,0 19 1 16,7 13 1-16,10 18 0 15,15 13 0-15,14 19 0 16,14 15 0-16,14 10 1 15,7-13 0-15,7-6 1 16,14-12 1-16,15-29-2 0,17-28 0 16,25-31-2-16,13-19 1 31,128-100-2-31,-14-26 0 16,-36-12-1-16,-38-19 0 15,-32 0 1-15,-28-3 0 16,-25-25 1-16,-32 3 0 15,-28-9 0-15,-39 2 1 16,-25 4-3-16,-24 0 1 16,-28 13-7-16,-18 8 1 15,-21 26-7-15,-18-3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19:51.9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20:26.322"/>
    </inkml:context>
  </inkml:definitions>
  <inkml:trace contextRef="#ctx0" brushRef="#br0">17276 3534 12 0,'0'-25'6'0,"14"25"4"0,-11 0 7 15,1 0-14-15,-1-7 0 16,4 4 3-16,-3 3 0 16,-4 0-8-16,7 0 1 15,-4 0 5-15,4 0 0 16,-3 0-2-16,3 10 1 15,-3-1-1-15,-1 4 1 16,1 8-1-16,-1 8 0 16,-3-4 1-16,7 9 0 0,-3 4-1 15,3 0 0-15,-4 2-1 16,1 7 1-16,-1 0-1 16,-3 4 0-16,0-11 0 15,4 14 0-15,3-4 0 16,4 6 1-16,3 7 0 15,-4-10 0-15,8 1 0 16,0 2 0-16,-1 7 0 16,1-23 0-16,6 23-1 15,1 6 1-15,3 10-1 16,1 2 0-16,-1 13 0 16,-3-15 0-16,-4 8-2 15,0 11 1-15,0 8 0 16,-3-12 1-16,-1 13-2 15,-3-22 1-15,-3-4 0 16,3 16 0-16,0 4 0 16,0-1 1-16,0-12-1 15,-3 22 0-15,0-4 0 0,-1 1 0 16,1-1 0-16,-4-2 1 16,-4 12-1-16,1 3 0 15,-1-9 0-15,1 15 1 16,-8 4-1-16,-3 12 0 15,4-19 0-15,-1 16 1 16,1-3-1-16,-4 3 0 16,7-16 0-16,0 4 1 15,-4-1-1-15,1 1 1 16,3 8-1-16,3-11 0 16,-3-1 0-16,0 13 0 0,4 6 0 15,-1-3 1-15,1-3 0 16,-4 6 0-16,0 0-1 15,3-6 1-15,-3-3 0 16,-3-4 0-16,3-2-1 16,0 2 1-16,0 4-1 15,0-7 1-15,0 10-1 16,3 6 1-16,1 3-1 16,-1-9 1-16,1 6 0 15,-1-3 0-15,-3 7-1 16,0-14 1-16,-3-2 0 15,-1 12 0-15,1-9 0 16,-4-4 0-16,-4 1 0 16,1 6 0-16,3-4-1 15,-4-5 0-15,0 2 0 0,4 4 0 16,7 0 0-16,0 0 0 16,0-7 0-16,0-6 0 15,4 3 0-15,-1 4 0 31,4 68 0-31,1-18 1 16,2-4-1-16,-3-21 0 16,4-1 0-16,3-8 0 15,-4-5 0-15,1-14 0 16,0 2 0-16,-4-6 1 0,7 4-1 16,0-1 0-16,-4-15 0 15,1 2 1-15,-4 7-1 16,4-3 0 15,-1-3 0-31,-3-7 0 0,-7-8-1 0,0-1 1 0,0-3 0 16,-3 3 0-16,-1-3-2 15,-3-4 1-15,0-2 1 16,-3-10 1-16,3 4-1 16,-1-7 0-16,5 3 0 15,-1 0 0-15,1-3 1 16,-1-3 1-16,1-3-2 15,-1-9 0-15,1-1 0 16,-1 4 1-16,-3-7-2 16,4 0 1-16,-1 1 0 15,1-1 0-15,-1 0-2 16,1-9 1-16,-1-3-2 0,0 0 1 16,1-4-1-16,-1 1 1 15,1-3-1-15,-1-4 0 16,-3-3 0-16,4-9 0 15,-1-3-3-15,-3-4 1 16,0 1-5-16,-3-7 0 16,-5-6-5-16,1-9 1 15</inkml:trace>
  <inkml:trace contextRef="#ctx0" brushRef="#br0" timeOffset="4398.742">6555 3919 22 0,'10'-9'11'0,"-6"-7"1"0,3 13 11 0,-7-6-19 15,3 2 1-15,-3 1 2 16,0-3 1-16,-3 6-9 16,-4 3 1-16,-4 0 6 15,-3 0 0-15,-4 0-2 16,-3 3 0-16,-3 3-2 16,2-6 1-16,1 0-3 15,0 0 1-15,0 3-1 16,3 0 0-16,1 7 0 15,2-1 0-15,-2 1-1 16,3 2 1-16,3 4-1 16,4-1 1-16,-3 4-1 0,10-6 1 15,0-1 0-15,0-2 0 16,0 9 0-16,3 3 0 16,-3 9 0-16,0-3 0 15,-3 10 0-15,3 2 0 16,-11 11 0-16,0-14 1 15,1 10-1-15,-4 0 0 16,0 4 0-16,-4-8 1 16,0 11-1-16,4-7 1 15,4 6 1-15,3-9 0 16,3-6 0-16,-3 2 0 0,7 1 0 16,7-6 1-16,-3-1 0 15,6-12 1-15,4 0-2 16,4 0 1-16,7-9-2 15,-4-7 0-15,7-3-1 16,-7-3 1-16,7-6-6 16,-7-7 0-16,4 7-8 15,0-13 1-15,-7 7-6 16,-8 2 0-16</inkml:trace>
  <inkml:trace contextRef="#ctx0" brushRef="#br0" timeOffset="4693.864">6181 4628 46 0,'0'0'23'0,"0"-6"-17"0,3 0 39 16,4 6-42-16,0-4 0 16,4 1 3-16,7 3 1 15,3-3-9-15,0 3 1 16,0 0 3-16,4 0 1 0,-4-6-8 16,0 3 0-16,-7 3-13 15,-7 0 1-15</inkml:trace>
  <inkml:trace contextRef="#ctx0" brushRef="#br0" timeOffset="5406.866">7003 4556 40 0,'0'-3'20'0,"0"3"-9"0,0 0 21 15,0 3-29-15,-7 6 0 16,-4 1 0-16,0 5 0 15,-6 7-5-15,-4 10 1 16,-4 2 3-16,-7 4 0 16,7-1-4-16,-3 4 0 15,4-6-3-15,6-10 0 16,-3-6-10-16,7-1 1 0</inkml:trace>
  <inkml:trace contextRef="#ctx0" brushRef="#br0" timeOffset="5660.185">6766 4499 40 0,'18'19'20'0,"14"19"-12"15,-22-29 29-15,1 4-36 16,6 6 1-16,-9 9 0 15,2 6 1-15,1 1-4 16,10 9 1-16,-7 3 1 16,0-10 0-16,0-8-2 15,-3-4 0-15,3-10-5 0,0-11 0 16,4 2-8-16,-8-12 0 16</inkml:trace>
  <inkml:trace contextRef="#ctx0" brushRef="#br0" timeOffset="6154.257">7250 4964 58 0,'10'122'29'0,"-17"-66"-39"16,4-46 52-16,-1 5-42 16,1-2 0-1,3-7 1-15,-8 0 0 0,5-9-1 16,3 0 0-16,0-6 0 16,3-16 1-16,5-3-1 15,-8-4 0-15,0 1-2 16,0-19 1-16,0 3-3 15,0 3 1-15,3-3-1 16,4 3 1-16,0 0 0 16,4 6 1-16,3 7 2 15,4 6 0-15,-4 6 2 16,10 6 1-16,-3 4 1 16,1 9 1-16,6 0 1 0,-7 9 0 15,0 7-1-15,-3 0 1 16,-4 6-2-1,-11 3 0 1,-6 6-2-16,-1 7 0 16,-3-4-5-16,-3-9 1 0,-4 0-6 0,-4-3 1 15,-3-3-7-15,0-6 1 16,3-4-6-16,7-3 1 16</inkml:trace>
  <inkml:trace contextRef="#ctx0" brushRef="#br0" timeOffset="6471.517">7740 3973 45 0,'3'-10'22'0,"5"20"-20"16,-8-4 40-16,0 6-40 15,-8 14 0-15,5 11 4 16,-4 7 1-16,0 22-6 16,3-13 0-16,-3 16 4 15,4 0 1-15,3 13-2 16,0-7 1-16,0-6-3 16,0-6 0-16,3-7-5 0,1-9 0 15,-1-9-3 1,4-10 0-16,4-3-7 0,0-15 1 15,3-1-7-15,0-9 1 16</inkml:trace>
  <inkml:trace contextRef="#ctx0" brushRef="#br0" timeOffset="6676.747">7983 4672 48 0,'11'41'24'0,"-8"9"-21"0,1-38 39 0,0 10-40 0,-1 3 0 0,1 4 1 0,3-10 0 0,-7 2-4 16,0-5 0-16,3 3 1 15,4-7 0-15,-3-2-6 16,6-10 0-16,-6 6-10 16,-4-22 0-16</inkml:trace>
  <inkml:trace contextRef="#ctx0" brushRef="#br0" timeOffset="6848.529">8022 4634 40 0,'11'29'20'16,"3"-11"-18"-16,-7-15 26 0,0 1-29 0,11 2 1 0,-8-3-3 0,4 3 1 0,11 4-4 0,0-1 1 15,3-3-6-15,0 4 0 16</inkml:trace>
  <inkml:trace contextRef="#ctx0" brushRef="#br0" timeOffset="7146.048">8558 4747 34 0,'18'-9'17'0,"3"6"-12"0,-14 6 28 0,-3-9-32 0,-4 6 1 0,7 0 2 16,-7 0 1-16,-4 0-6 0,-3-4 0 0,0 8 3 16,0 2 1-16,-3 0-1 15,-1 10 0-15,0-1-2 16,1 4 1-16,3 9-1 16,3 7 1-16,4-16-1 15,0 0 1-15,0-1-1 16,7 1 0-16,0 3 0 15,7-9 0-15,8-4-3 16,2-3 0 0,12-6-2-16,-8-6 1 0,4-3-7 15,-1 9 1-15,-2-7-4 16,-5-5 1-16</inkml:trace>
  <inkml:trace contextRef="#ctx0" brushRef="#br0" timeOffset="7344.543">8911 4794 35 0,'4'-6'17'0,"6"28"-16"0,-6-16 32 0,3 10-31 0,-4 12 1 0,1-6 2 0,-1-3 1 0,-3-3-8 0,0 5 1 0,0 1 4 0,0-3 0 16,-3-3-4-16,3-4 1 15,0-8-4-15,0-8 0 16,0-11-7-16,0 15 0 15,0-16-3-15,3-6 1 0</inkml:trace>
  <inkml:trace contextRef="#ctx0" brushRef="#br0" timeOffset="7723.58">9035 4136 34 0,'28'-79'17'0,"11"4"-23"0,-32 50 32 0,0-3-26 16,0 9 0-16,3-6 1 16,1-3 0-16,-7-7 0 15,-1 7 0-15,1 9 2 16,-1-6 0-16,1 9 0 16,-1 7 0-16,-3 9 0 15,4 6 0-15,3 4-1 16,-4 5 1-16,1 14-1 0,-4 14 1 15,0 20-2 1,-4 12 1 0,-3 16-1-1,4-6 1-15,-1 6-1 0,4-3 0 0,0 9-1 16,0-6 0-16,4-13-1 16,-1-15 0-16,4-16-1 0,-3-9 1 15,-1-10-3-15,-3-12 1 16,0-10-3-16,-7-6 0 15,0-10-7-15,-3-5 1 0</inkml:trace>
  <inkml:trace contextRef="#ctx0" brushRef="#br0" timeOffset="7948.47">8929 4575 41 0,'-11'15'20'0,"18"1"-9"0,-7-16 33 0,7 0-40 0,7-6 1 0,8 6 3 0,6-3 1 0,4 3-12 16,13-7 1-16,19-5 6 16,10-10 1-16,11 0-3 15,-4-9 0-15,-11 9-2 16,-13-7 0-16,-15 20-5 16,-10 3 1-16,-11-10-7 15,-14 13 0-15,-21 12-8 0,-7 4 0 16</inkml:trace>
  <inkml:trace contextRef="#ctx0" brushRef="#br0" timeOffset="8603.072">6325 5450 29 0,'-7'25'14'0,"7"-25"-1"0,0 0 15 16,0 0-25-16,0 0 1 16,7 0 5-16,4 3 1 15,3-3-9-15,21 0 0 16,15 6 9-16,10 4 0 16,24-7 0-16,33-6 1 15,34 3-2-15,36-7 0 16,32-2-3-16,21-7 1 15,7 10-3-15,-18 0 0 16,1 2-2-16,-12 1 0 0,-31 3-2 16,-7 0 0-16,-14 7 1 15,-21 2 0-15,-18 4-1 16,-25-4 1-16,-10 0-3 16,-18-2 1-16,-14-1-2 15,-14-3 0-15,-8 3-4 16,-9 1 0-16,-8-4-8 15,-14 3 1-15,-14 0-10 16,-14 1 1-16</inkml:trace>
  <inkml:trace contextRef="#ctx0" brushRef="#br0" timeOffset="13841.734">21805 3618 30 0,'14'0'15'0,"-7"-3"-7"16,-7 3 15-16,4 0-23 15,-4 0 1-15,3 3 2 0,-3 4 1 16,-3-7-4-16,-1 9 1 15,1 7 3-15,-1 2 1 16,1-2 0-16,-1 16 0 16,1-1-1-16,-4 16 1 15,-4 9-2-15,-3 23 0 16,0 2-1-16,3 7 0 16,1-13-2-16,-4-6 0 15,-1-6-3-15,1-3 0 16,4-16-5-16,-1-7 0 0,4-2-8 15,0-17 1 1</inkml:trace>
  <inkml:trace contextRef="#ctx0" brushRef="#br0" timeOffset="14655.1">21636 3769 37 0,'0'-6'18'0,"3"12"-12"0,-3-6 27 0,4-3-31 15,3 0 1-15,0-7 3 16,4 4 0-16,3-7-7 16,3 1 1-16,1-7 4 15,3-3 1-15,7 0-2 16,8-3 1-16,2 6-2 15,1 0 1-15,0 4-1 16,3 5 1-16,-6 17-1 16,-8 5 0-16,-10 16-1 15,-8 16 0-15,-10 0-1 16,-7 13 0-16,-3 2-1 16,-12 10 1-16,-2-12-2 15,-5 5 0-15,1-8 0 16,4-7 1-16,2-7-1 15,5-2 1-15,6-10-1 16,1-3 1-16,2-9-1 16,5-13 1-16,-1-3-1 0,4 0 1 15,7-3 0-15,4 3 0 16,3 0 0-16,7 0 1 16,-3 3 1-16,3 16 0 15,0 3 0-15,-7 3 0 16,1 0 0-16,-1 3 1 15,0 10-1-15,3-7 0 16,1 4-1-16,0-10 1 16,-4 0-3-16,0-3 0 0,-4-13-9 15,1-2 1-15,-7-7-6 16,3-4 0-16</inkml:trace>
  <inkml:trace contextRef="#ctx0" brushRef="#br0" timeOffset="15793.047">22239 4264 40 0,'-7'16'20'0,"7"0"-17"15,0-16 30-15,0 0-28 16,0 0 1-16,0 0 3 16,7 6 1-16,0-6-12 15,4 0 1-15,3 0 7 16,0 0 1-16,7-6-3 16,11 3 1-16,0-1-2 15,3-2 0-15,-3 0-2 16,-1 0 1-16,-6-1-2 15,-7-5 0-15,-4 2-1 16,-7-2 1-16,-7 2-3 0,-7 1 1 16,-4-4-2-1,-6 10 0-15,-1 3-1 0,0 0 1 16,-6 3-1-16,6 7 1 16,0-1 1-16,4 4 0 15,0 6 1-15,4 6 1 16,3 3 0-16,-1-3 1 15,5 0 1-15,3 0 0 16,0 0 0-16,11 0 1 16,10-6-1-16,7 0 1 15,4-3-1-15,3-13 0 16,0-3-4 0,1-3 1-16,-1-10-14 0,-3-3 1 0</inkml:trace>
  <inkml:trace contextRef="#ctx0" brushRef="#br0" timeOffset="16154.022">22931 4208 48 0,'3'3'24'0,"1"-9"-23"15,-4 6 34-15,-4 0-34 16,1 0 1-16,-4 0 0 16,-1 0 0-16,1 3-3 15,-3 3 0-15,-1 7 3 16,1-1 0-16,-1 10-1 0,0 3 0 16,1 10 0-16,3-10 1 15,3 6-1-15,4 10 1 16,4-7-1-16,6-2 1 15,1-10-2-15,3-3 0 16,7-1-3-16,8-8 1 16,2-4-7-16,-3-6 1 15,1-6-9-15,-8-4 1 16</inkml:trace>
  <inkml:trace contextRef="#ctx0" brushRef="#br0" timeOffset="16444.904">23188 4330 43 0,'4'10'21'0,"6"15"-16"0,-6-16 33 0,-1-3-37 16,1 4 0-16,-1-4 2 16,1 3 1-16,-1 4-4 15,4 6 0-15,0 9 3 16,1 0 0-16,6-6-1 15,3 6 1-15,1-6-1 16,7-3 0-16,-4-6 0 16,0-4 0-16,4-9 0 15,-1 0 0-15,5-9-1 16,6-10 1-16,-3-3-5 0,-4 0 1 31,0-3-15-31,-3 9 1 31,3-9-2-31,0-6 0 0</inkml:trace>
  <inkml:trace contextRef="#ctx0" brushRef="#br0" timeOffset="16825.478">23834 4575 39 0,'3'31'19'0,"1"-18"-22"0,-4-16 33 0,0 3-30 16,0-7 1-16,0 7 2 15,0-3 1-15,0-16-3 16,0-3 0-16,3 0 3 15,1-3 0-15,3 6-1 16,7-6 1-16,4-9-2 16,3 3 1-16,-4 9-2 15,8 0 0-15,-4 3-2 16,0 3 1-16,1 0-5 31,2 4 1-31,-3-1-8 16,1 4 0-16,-5 6-2 15,4 0 0-15</inkml:trace>
  <inkml:trace contextRef="#ctx0" brushRef="#br0" timeOffset="17173.692">24310 4217 55 0,'14'16'27'0,"0"-10"-32"0,-10-3 56 0,-4 4-50 15,-4-4 0-15,1 6 0 16,-8 1 1-16,0-1-3 15,-3 0 0-15,-3-2 2 16,-1 2 0-16,0 7-2 16,4-1 0-16,0 4-1 15,4-6 1-15,3-7 0 16,3 3 0-16,8 4 0 16,3 3 1-16,7-1 0 15,3 1 1-15,1 3 0 16,3 0 1-16,-3-7-1 15,-4 1 0-15,-3-1 0 16,-8 4 0-16,-6 3-2 16,-5-13 1-16,-2 0-3 15,-4 1 1-15,0 2-5 16,0-9 1-16,-1 3-8 16,5 3 0-16,-1-6-2 0,11-6 0 15</inkml:trace>
  <inkml:trace contextRef="#ctx0" brushRef="#br0" timeOffset="17402.788">24515 4387 59 0,'3'31'29'0,"-6"-31"-41"16,3 3 60-1,-4 6-47-15,4 4 0 0,-4 6 0 16,4 0 0-16,-3-10-2 16,3 0 1-16,0-2-5 15,3-7 1-15,1-7-12 16,-4-2 0-16</inkml:trace>
  <inkml:trace contextRef="#ctx0" brushRef="#br0" timeOffset="17612.329">24483 4079 63 0,'10'10'31'0,"-3"5"-37"16,-3-11 51-16,3-1-45 0,0 0 1 15,-3 0-2-15,-1 3 1 16,1-6-2-16,3 0 0 15,3-6-4-15,1 0 1 16,-1-1-12-16,-2 1 1 16</inkml:trace>
  <inkml:trace contextRef="#ctx0" brushRef="#br0" timeOffset="17926.577">24698 4293 53 0,'14'43'26'0,"-3"17"-28"0,-8-54 41 0,1 10-38 15,-1-4 1-15,1 7 2 16,-1 3 0 0,1-3-4-16,-1-3 1 0,1-4 4 15,-1 4 0-15,1-7-1 16,3-9 1-16,4 0-2 15,-1-15 1-15,4-1-2 16,4-3 1-16,7-6-2 16,3-13 0-16,0 1-1 15,4-1 1-15,0 4-4 16,-4 2 0-16,-4 4-6 16,-2 6 1-16,-5 7-12 0,-3 2 0 15</inkml:trace>
  <inkml:trace contextRef="#ctx0" brushRef="#br0" timeOffset="18376.348">25058 4409 55 0,'17'28'27'0,"-6"-38"-24"0,-11 10 39 0,0 0-40 0,7 0 0 0,11 0 3 15,3 0 0-15,7-9-6 16,4-7 1-16,0 1 3 16,-1-4 0-16,1-3-2 15,-4-3 1-15,1 0-2 16,-5-4 1-16,1 1-2 16,-7-6 1-16,-4 5-1 15,-7 1 1-15,-11 13-2 16,-3-4 1-16,-3 13-2 15,-8 6 1-15,0 9-1 16,-6 10 1-16,-1 3-1 16,4 9 1-16,0 10 2 15,3 0 0-15,11-1 2 16,7 7 0-16,7 0 1 16,4-9 0-16,10 9 0 0,7-16 0 15,11 1-1-15,10-20 1 16,11-9-2-16,7 4 0 15,-7-7-3 1,-7-7 0-16,-11-5-9 0,-10-1 1 16,-18 4-9-16,-10-4 0 15</inkml:trace>
  <inkml:trace contextRef="#ctx0" brushRef="#br0" timeOffset="19066.703">21537 4920 44 0,'7'15'22'0,"28"4"-15"0,-20-16 29 15,6 0-32-15,10 1 0 0,5-4 4 16,13 0 1-16,15 0-9 16,13 0 1-16,22 0 7 15,7-10 0-15,14 4 0 16,24-4 1-16,8-2-3 16,14 3 1-16,17-4-3 15,11 10 0-15,7 3-2 16,-6 3 1-16,13 10-2 15,3 2 1-15,1-2-1 16,-7-4 0-16,-4 1 0 16,-18-7 0-16,-10 0-1 15,0 0 1-15,-25-3-5 16,-21 3 1-16,-21 0-7 16,-18-3 1-16,-28 0-13 15,-35 0 0-15,-25 3-3 16,-11-6 0-16</inkml:trace>
  <inkml:trace contextRef="#ctx0" brushRef="#br0" timeOffset="26739.638">3955 7046 24 0,'10'-10'12'0,"1"4"-6"15,-11 6 13-15,0 0-15 16,-7-3 0-16,3 0 2 16,-13 0 0-16,-5-4-8 15,-9 4 0-15,-8 0 6 16,-7 3 0-16,4 3-2 0,3 4 0 15,0 2-2 1,-3 7 1-16,3 6-1 16,0 9 1-16,7-6-1 15,1 3 1-15,2 4-1 0,8 2 0 16,11 1 1-16,3-1 0 16,0 1 1-16,14-7 0 15,0 0 0-15,14-3 1 16,0 0 0-16,0-3 0 15,0-6 0-15,4-7 1 16,7-6-2-16,-4-9 0 16,-7-10-1-16,7-6 1 15,-3 1-1-15,3-8 0 0,-10 1-1 16,3 0 0-16,-7 3 0 16,4 6 0-16,-1 3 0 15,-6 1 1-15,0 5-1 16,-4 4 0-16,3 3 0 15,-6 6 1-15,3 3-1 16,3 7 1-16,-6-1-1 16,7 4 0-16,3 3 0 15,-4-4 0-15,1 4 0 16,-1 3 0-16,1 10 0 16,0 2 0-16,-1 1 0 15,1-1 0-15,6 1 0 16,-6-1 0-16,7-3-3 15,3-2 1-15,-7-7-10 0,4-7 1 16,-11-5-5-16,-4-4 0 16</inkml:trace>
  <inkml:trace contextRef="#ctx0" brushRef="#br0" timeOffset="27247.966">4166 7780 43 0,'0'9'21'0,"4"7"-25"15,-1-13 37-15,-3 3-33 16,0-3 0-16,0 0 1 16,0 4 1-16,0-4-2 15,0-3 1-15,0-7 0 16,4 1 1-16,-4-3-1 16,7-4 0-16,-4 7 0 15,8-10 0-15,0 1-1 16,6-1 1-16,-6-6-1 15,7 9 0-15,-8 1 0 16,4 2 1-16,0 7-1 16,0 3 1-16,4 7-1 15,-7 2 1-15,6 4 0 0,-3-7 1 16,-3 6 0-16,0 10 1 16,3 7 0-16,0 2 0 15,3-3 0-15,-6 7 0 16,7-1-2-16,-4-9 1 15,3-3-4-15,5-9 0 16,6-10-9-16,-11-9 0 16,-2-4-6-16,-5-6 1 15</inkml:trace>
  <inkml:trace contextRef="#ctx0" brushRef="#br0" timeOffset="27821.034">4957 7206 52 0,'0'3'26'0,"-4"0"-23"0,4-9 46 0,0 6-44 16,0-3 0-16,0 6 2 16,0-3 0-16,4 0-10 15,10 0 1-15,7 0 5 16,11-3 1-16,13-1-5 16,-2 4 0-16,-1-3-6 15,-3 0 1-15,-7 0-14 16,-8 6 0-16</inkml:trace>
  <inkml:trace contextRef="#ctx0" brushRef="#br0" timeOffset="28044.686">4925 7510 77 0,'35'53'38'0,"7"-50"-43"0,-20-3 65 16,9 0-59-16,8-3 0 16,0-3 0-16,0 0 0 15,0 2-5-15,-1 1 1 16,-13 3-7-16,-4 0 0 0,-14 3-12 16,0 1 1-16</inkml:trace>
  <inkml:trace contextRef="#ctx0" brushRef="#br0" timeOffset="30734.078">7161 6030 46 0,'4'15'23'0,"-8"-27"-9"16,4 9 24-16,0 3-35 15,0 0 1-15,-3 3 4 16,-1 0 0-16,-3 3-10 15,-7 7 1-15,4-4 6 0,-12 4 0 16,1 9-2-16,-7 9 1 16,0 13-3-16,7 12 1 15,-8 23-1-15,8-20 0 16,-3 42-1-16,2-7 1 16,1-3-1-16,11-7 0 15,10-11 0-15,0-17 0 16,10-9-2-16,11-16 0 15,4-12-7-15,7-6 1 0,-4-7-13 16,-3-6 1-16</inkml:trace>
  <inkml:trace contextRef="#ctx0" brushRef="#br0" timeOffset="31020.868">7154 6673 61 0,'0'3'30'0,"11"-3"-22"15,-4 0 45-15,-3 0-49 16,6 0 0-16,4 0 0 0,4-3 1 15,7-1-7-15,-4 1 0 16,7 0 1-16,-3 0 0 31,10-3-20-31,-21 6 1 16</inkml:trace>
  <inkml:trace contextRef="#ctx0" brushRef="#br0" timeOffset="31319.146">7719 6303 58 0,'3'12'29'0,"4"26"-22"15,-3-26 33-15,3 7-39 16,-7 9 0-16,3 13 0 16,5 3 0-16,-5 12-2 15,4 4 1-15,0-13-2 16,0 0 1-16,0-3-5 16,4-13 1-16,3-6-12 15,0-15 0-15,0-10 0 16,4-10 0-16</inkml:trace>
  <inkml:trace contextRef="#ctx0" brushRef="#br0" timeOffset="31617.701">7895 6187 52 0,'4'15'26'0,"10"13"-31"0,-7-28 53 16,-7 7-47-16,3 2 0 0,4-3 2 16,1-2 1-16,-1 5-2 15,7 3 0-15,-4 10 3 16,4 7 1-16,15 5-1 16,6 10 1-16,0 6-2 15,0 10 0-15,-10 6-3 16,-11 0 1-16,-10 6-4 15,-15-3 0-15,-10 0-7 16,-7-10 0-16,-7-12-12 16,-8-9 1-16</inkml:trace>
  <inkml:trace contextRef="#ctx0" brushRef="#br0" timeOffset="32248.737">8357 6077 59 0,'14'15'29'0,"-3"1"-27"0,-7-6 42 0,-1 5-42 15,-3 4 1-15,0 0 1 16,0 0 1-16,-3-1-6 15,3-5 1-15,-4-4 3 16,4-2 0-16,-4-1-1 16,4 3 0-16,0-5-2 15,0 2 1-15,4-3-1 16,3-9 0-16,0-10-1 16,7 3 0-16,0-12 0 15,0 0 0-15,4 0 0 16,3 16 0-16,-7-4 0 15,4 1 0-15,0 5 0 16,-8-2 1-16,1 3 0 16,3-1 0-16,0 7 0 15,0-6 0-15,0 6 0 0,-3 3 1 16,-1 7-1-16,1 5 0 16,-7-2 0-16,3 6 0 15,0 0-1-15,0-1 1 16,-4-2-2-16,4-3 0 15,0-4-4-15,4 0 1 16,0-2-7-16,-1-1 1 16,1-3-7-16,-1-9 0 0</inkml:trace>
  <inkml:trace contextRef="#ctx0" brushRef="#br0" timeOffset="32507.465">8830 6089 57 0,'4'0'28'0,"3"-6"-27"16,-4 3 50-16,4 0-48 15,7 0 0-15,-3 0 0 16,7-1 1-16,13 1-6 15,-10 0 1-15,8 13-1 16,-12-10 0-16,1 0-9 0,0 3 1 16,-8-3-9-16,-6 3 1 15</inkml:trace>
  <inkml:trace contextRef="#ctx0" brushRef="#br0" timeOffset="32773.195">8879 5945 46 0,'11'31'23'0,"10"7"-16"0,-17-25 34 0,-1-10-40 16,4 6 0-16,-3 7 1 15,-1 6 0-15,-3 3-3 16,4 0 0-16,-4-3-2 16,0-6 1-16,3-7-9 15,4-3 1-15,-3-3-6 16,3-3 1-16</inkml:trace>
  <inkml:trace contextRef="#ctx0" brushRef="#br0" timeOffset="33031.851">9225 5751 62 0,'18'3'31'0,"-8"63"-33"0,-10-51 61 16,4 14-58-16,3 14 0 15,-4-11 0-15,1 12 0 16,0 9-2-16,-1-6 1 16,-3 6-4-16,-3-2 0 15,-5-4-11-15,5-7 1 0,-15-11-5 16,11-11 0-16</inkml:trace>
  <inkml:trace contextRef="#ctx0" brushRef="#br0" timeOffset="33691.644">6368 7504 45 0,'-14'12'22'0,"-1"1"-18"16,12-10 37-16,3 0-38 16,0 0 1-16,0-3 2 15,3 0 1-15,12-3-7 16,16 0 1-16,19 0 6 16,20 0 1-16,18-4-1 15,43-2 0-15,38-4-1 16,25-6 1-16,25-6-3 15,14-3 1-15,7-6-3 16,-7-4 1-16,-8 4-3 16,-6 2 1-16,-35 10-3 0,-19 10 0 15,-27 9-3 1,-32 6 1-16,-22 3-6 0,-24 3 0 16,-17 4-10-16,-15 3 1 15,-25-4-3-15,-6 4 0 16</inkml:trace>
  <inkml:trace contextRef="#ctx1" brushRef="#br0">2893 5211 0,'0'0'15,"0"0"1,0 0 0,0 0-1,0 0 1,0 0 0,0 0-1,0 0 1</inkml:trace>
  <inkml:trace contextRef="#ctx0" brushRef="#br0" timeOffset="34964.798">6629 8059 55 0,'-4'22'27'0,"11"-16"-20"16,-3-3 28-16,-1 0-32 16,4-3 1-16,11 0 3 15,3-3 1-15,18 0-8 16,0-7 0-16,17-2 6 15,4 2 0-15,4 1-1 16,-11-3 0-16,-8 5-3 16,-6 1 1-16,-3 3-2 15,-8 0 0-15,-7 3-1 16,-3 0 0-16,-4 3-2 0,-7 6 1 16,-7 7-1-1,-4 3 0 1,-3 6 0-16,-14 6 0 0,-4 10 0 0,1 0 0 15,-12 3 1-15,5 6 0 16,2-6 1-16,5 3 0 16,2-3 0-16,5-4 1 15,6-2-1-15,11-10 1 16,14-3-1-16,15-6 1 16,9-9-2-16,5-7 1 15,3-3-4-15,3-10 0 0,0 1-10 16,-6-7 1-16,-15 4-7 15,-7-4 0-15</inkml:trace>
  <inkml:trace contextRef="#ctx0" brushRef="#br0" timeOffset="35492.579">7355 8378 47 0,'4'7'23'0,"3"-4"-15"16,-7 0 37-16,0 3-42 0,-4 4 0 16,1-1 3-16,-4 7 1 15,-4-4-8-15,1 1 1 16,3 3 4-16,-4 2 1 15,4 4-2-15,4-6 0 16,-8 0-2-16,11-7 1 16,0-3-2-16,3-9 1 15,8-9-2-15,7 2 1 16,3-12 0-16,4-3 0 16,-4-6-1-16,0 0 0 15,-3-4-2-15,3-3 0 16,-11-2 0-16,8 8 0 15,0 7 1-15,-4 9 0 0,0 10 1 16,0 9 0-16,0 7 3 16,-3 5 0-16,6 7 0 15,-6 0 1-15,-1 3-1 16,-3 7 1-16,-3-7-2 16,3 3 1-16,-7 0-2 15,4-3 0-15,3-6-5 16,3-3 1-16,-6-7-4 15,10-9 0-15,0-3-10 16,4 0 0-16,-4-3-1 16,7-4 1-16</inkml:trace>
  <inkml:trace contextRef="#ctx0" brushRef="#br0" timeOffset="35732.777">7899 8388 62 0,'10'12'31'0,"1"-5"-36"0,-8-7 65 16,8-3-58-16,3-1 0 16,7-2 0-16,-3 0 1 15,7 0-5-15,6-4 1 16,5 1-2-16,-5 3 0 0,-2-1-9 15,-5-5 1-15,1-1-9 16,3-3 1-16</inkml:trace>
  <inkml:trace contextRef="#ctx0" brushRef="#br0" timeOffset="36105.725">8738 7689 41 0,'4'-10'20'0,"-11"4"-8"0,7 6 28 15,-4 3-34-15,1 10 0 16,3 2 5-16,-4 4 0 16,-3 16-13-1,4 5 0-15,-1 11 9 0,-3 8 0 16,4 26-3-16,3 6 0 16,-4 0-3-16,4 6 1 15,-7-6-3-15,3-10 0 16,4-9-3-16,0-12 0 15,4-16-7-15,-4-10 1 16,-4-15-11-16,8-9 0 16</inkml:trace>
  <inkml:trace contextRef="#ctx0" brushRef="#br0" timeOffset="37473.99">10241 7319 53 0,'39'28'26'0,"14"47"-16"16,-43-47 27-16,1 7-35 15,3 18 0-15,-7 0-2 16,-7 1 1-16,-7-1-9 15,-7 0 1-15,-7-6-8 0,0-12 0 16</inkml:trace>
  <inkml:trace contextRef="#ctx0" brushRef="#br0" timeOffset="38327.167">11324 7325 47 0,'4'16'23'0,"-4"5"-15"0,0-17 33 16,0-1-39-16,0 6 1 15,0 4 1-15,-4 6 1 0,1-4-5 16,-1 4 0-16,1-3 4 16,-1-7 0-16,1 0-2 15,3-2 1-15,0-1-2 16,3-6 1-16,1-6-2 15,3-7 0-15,3-2-1 16,4-4 1-16,0-3-1 16,4-3 1-16,3-4 0 15,7 1 0 17,-3 0 0-32,-4 6 0 0,-3 6 0 0,0 1 1 0,-1 5-1 15,-3 4 0-15,0 6 1 16,-3 6 0-16,0 7-1 15,-1-1 1-15,-3 4 0 16,0 0 0-16,0-1 0 0,-3-2 1 16,-1 0-1-16,1-4 1 15,-4 13-1-15,0 3 0 16,4-3-1-16,-1 3 0 16,1-6-5-16,-1 0 1 15,4-7-8-15,4-6 1 16,-4 1-10-16,7-14 1 15</inkml:trace>
  <inkml:trace contextRef="#ctx0" brushRef="#br0" timeOffset="38631.788">11878 7234 65 0,'-3'9'32'0,"6"1"-30"16,-3-7 57-16,0 0-57 16,0-3 1-16,11 3 0 15,3-3 0-15,7 0-5 16,7-3 1-16,7 0 0 15,-3-3 1-15,-4-1-7 16,1 1 1-16,-8 0-12 0,-4 3 1 16,-6 6-4-1,0 3 0-15</inkml:trace>
  <inkml:trace contextRef="#ctx0" brushRef="#br0" timeOffset="38813.392">11949 7438 73 0,'7'19'36'0,"28"-19"-44"0,-17 0 73 16,6 0-65-16,4 0 1 15,4 0-1-15,4-7 1 0,2 4-6 16,-2 3 1-16,-8 3-10 16,-3-3 1-16,-11-3-8 15,-4 0 0-15</inkml:trace>
  <inkml:trace contextRef="#ctx0" brushRef="#br0" timeOffset="39305.279">12629 6836 51 0,'18'3'25'0,"0"22"-18"0,-11-19 39 0,0 7-44 16,0 2 1-16,0 10 1 15,0 10 1-15,-3 18-7 16,-1 7 1-16,1 9 3 16,-1 15 0-16,1 1-4 15,-1-3 1-15,4-10-7 16,0-9 1-16,4-20-9 16,-1-11 1-16,1-17-3 15,3-5 0-15</inkml:trace>
  <inkml:trace contextRef="#ctx0" brushRef="#br0" timeOffset="39545.571">13049 7519 61 0,'14'25'30'0,"-24"22"-32"0,6-28 62 15,1 13-59-15,-8-4 0 16,1 6 0-16,3 7 0 16,-4-3-2-16,0-4 0 15,1-9-2-15,3-6 0 0,3-3-7 16,4-7 1-16,0-6-10 16,4-12 0-16</inkml:trace>
  <inkml:trace contextRef="#ctx0" brushRef="#br0" timeOffset="40040.345">13437 7049 55 0,'-3'3'27'0,"-1"3"-20"16,4-3 43-16,0 1-45 15,4-1 0-15,-1 3 4 16,4-3 0-16,4 7-10 16,3-4 1-16,0 0 7 0,0 3 1 15,11 1-3-15,7-1 1 16,3 1-2-16,0 5 0 15,-3-5-3-15,-7-7 1 16,-4 0-2-16,-3 3 1 16,-8 7-2-16,-3 3 0 15,-3 2 0-15,-8 1 0 16,-6 6 0-16,-1 0 1 16,-3 0-1-16,-4 4 0 15,4 2 0-15,4 0 1 0,-1 1 0 16,7-1 0-16,4-3 0 15,4-6 0-15,3 0 0 16,4-3 0-16,3-3-2 16,3-4 1-16,5-5-6 15,-1-1 1-15,7-6-9 16,0-3 1-16,-3-4-10 16,0 1 0-16</inkml:trace>
  <inkml:trace contextRef="#ctx0" brushRef="#br0" timeOffset="40281.424">14111 7588 80 0,'0'38'40'0,"-21"47"-51"0,21-67 73 16,-4 17-62-16,-3 6 0 15,-3-1 0-15,-8 4 1 16,1-3-3-16,-1-6 0 16,0-4-8-16,1-9 1 15,2-10-13-15,5-8 1 16</inkml:trace>
  <inkml:trace contextRef="#ctx0" brushRef="#br0" timeOffset="41106.521">14524 6989 57 0,'0'-3'28'0,"10"6"-16"0,-6-3 41 0,0 3-49 15,3-3 0-15,3 0 3 16,4 7 0-16,4-1-7 16,10-3 0-16,4 0 7 15,10-3 0-15,1 0-2 16,-5-6 0-16,-6 3-2 15,-4 3 0-15,-7 0-2 16,-3 3 1-16,-7 6-3 16,-8 7 0-16,-6 0-1 15,-4 3 1-15,-4 3-4 16,-3 3 1-16,0-3-1 16,-4-7 0-16,1-2 0 0,2-4 1 15,5 1 1 1,3-1 0-16,3 0 2 15,8 1 1-15,6 2 1 0,5 4 0 16,2 3 1-16,1 3 0 16,-1 0 1-16,1 0 0 15,0-10 0-15,-8-2 1 16,-3 8-2-16,-7 4 1 16,-7 7-2-16,-7 5 1 15,-11-6-4-15,-6 1 1 16,-1-4-7-16,0 0 1 15,8-6-7-15,2-1 1 0,5 1-11 16,6-6 0-16</inkml:trace>
  <inkml:trace contextRef="#ctx0" brushRef="#br0" timeOffset="41392.745">15159 7576 69 0,'7'22'34'0,"-4"40"-39"16,-3-46 58-16,-7 12-53 15,0 16 0-15,-10-3 0 0,-4-3 1 16,-4 5-2-16,-3-5 1 15,-1 0-1-15,1-10 0 16,7-3-5-16,3-9 0 16,4-1-10-16,7-2 1 15,4-10-4-15,6 0 1 16</inkml:trace>
  <inkml:trace contextRef="#ctx0" brushRef="#br0" timeOffset="41707.984">15526 7629 77 0,'14'19'38'0,"-4"-13"-55"15,-2-6 80-15,-5 0-64 16,1 0 0-16,-1-6-2 16,4 3 1-16,-3 0-2 15,3-4 0-15,0 1-10 0,0-3 0 16,0 2-6-16,0-5 1 15</inkml:trace>
  <inkml:trace contextRef="#ctx0" brushRef="#br0" timeOffset="41948.455">15780 7588 63 0,'7'7'31'0,"3"-7"-42"0,-6 0 59 16,3 3-47-16,0-3 0 0,0 3 0 15,0 0 0-15,4-3-2 16,3 0 0-16,-4 0-4 16,8-6 1-16,0-1-7 15,-1-2 1-15,8 0-7 16,-7-1 1-16</inkml:trace>
  <inkml:trace contextRef="#ctx0" brushRef="#br0" timeOffset="42189.429">16140 7566 55 0,'10'3'27'0,"-3"4"-30"0,-3-4 51 15,-1 0-48-15,4-3 1 16,0 0 0-16,0 0 1 16,1 0-3-16,2 0 1 15,1 0-2-15,-1-3 1 16,1-3-5-16,-1-1 1 16,-3 4-9-16,1-3 0 15,-5 0-2-15,8-4 0 16</inkml:trace>
  <inkml:trace contextRef="#ctx0" brushRef="#br0" timeOffset="42426.275">16482 7598 61 0,'21'12'30'0,"-7"-12"-32"0,-10 3 64 0,3 4-60 16,3 2 0-16,1-3-1 16,6 7 1-16,5-4-3 15,6 7 0-15,4-7 0 16,-1 4 1-16,-6-7-8 16,-7-3 1-16,-8 0-13 15,-17-6 1-15</inkml:trace>
  <inkml:trace contextRef="#ctx0" brushRef="#br0" timeOffset="46420.323">2491 10235 43 0,'3'-16'21'0,"4"4"-16"0,-7 5 21 16,0 4-24-16,0-3 1 16,-10 3 1-16,3 3 0 0,-11 0-5 15,4-3 0-15,-7 6 3 16,-4-3 1-16,0 0-2 15,1 6 0-15,-1 0 0 16,7 1 0-16,-3 5-1 16,3 1 1-16,-3 2-1 15,11 1 0-15,-8 3 0 16,7 3 1-16,8-3-1 16,-4-4 1-16,7 1-1 15,7 3 0-15,4-3 1 16,-1-4 0-1,22-9-1 1,-4-3 1-16,0-3-1 16,-3-6 1-16,0-1 0 15,-11-2 0-15,7-1-1 16,-3 1 0-16,-8 2 0 16,1 1 0-16,-1 3 0 0,1-1 1 15,-4 4 0-15,4 3 0 16,-4 0 1-16,-7 6 0 15,3 4 1-15,4 2 0 16,-7 7-1-16,0 6 1 16,0 7-1-16,4 2 1 15,3-3-3-15,-7-2 0 16,3-7-10-16,-3-7 1 16,-3-2-9-16,3-10 0 15</inkml:trace>
  <inkml:trace contextRef="#ctx0" brushRef="#br0" timeOffset="47457.379">2889 10533 31 0,'0'-3'15'0,"0"6"0"0,0 0 12 0,0-3-21 15,0 6 0-15,-7-3 4 16,7 4 1-16,-3 2-12 16,3 4 0-16,-7 2 9 15,7 7 1-15,0 3-3 16,0 3 0-16,0 10-2 16,0 3 0-16,7-7-5 15,-4 1 1-15,-3-7-8 16,7-9 1-16,-3-13-13 0,-4-3 1 15</inkml:trace>
  <inkml:trace contextRef="#ctx0" brushRef="#br0" timeOffset="48250.796">3478 10172 38 0,'0'3'19'0,"0"-9"-3"15,0 6 17-15,0 3-28 16,0-3 1-16,0 0 5 16,0 0 0-16,11 0-13 15,-4 0 1-15,14 0 9 16,0 0 0-16,8 0-3 16,6-3 1-16,14 6-4 15,1-3 1-15,-1 0-4 16,-3 0 0-16,-4-3-6 15,-3 3 1-15,-11 0-9 0,-14 0 0 16,-7 6-6-16,-7 4 0 16</inkml:trace>
  <inkml:trace contextRef="#ctx0" brushRef="#br0" timeOffset="48480.717">3538 10523 78 0,'4'25'39'0,"10"-15"-47"0,-3-10 78 0,-1 0-65 15,4 0 1-15,15-3 0 16,9 0 0-16,12-1-9 16,-8 1 1-16,4 0 3 15,-4 3 0-15,-3-3-10 16,0 3 1-16,-14 3-17 15,-11-3 1-15,-4-3-2 16,1-3 1-16</inkml:trace>
  <inkml:trace contextRef="#ctx0" brushRef="#br0" timeOffset="52636.612">5091 9272 34 0,'10'0'17'0,"1"-12"-6"0,-11 12 18 16,0 0-25-16,0 0 1 15,0 0 2-15,0 3 0 16,-11 3-8-16,4 0 1 16,-3 4 6-16,-5 5 1 15,1 10-2-15,0-3 0 16,-3 10-1-16,-1 9 0 16,4 2-1-16,-7 11 0 15,7 8-1-15,3 1 0 16,7 6-1-16,4-16 0 0,4-5-1 15,3-5 0-15,4-11-5 16,6-7 0-16,-3-9-9 16,0-4 1-16,8-2-7 15,-8-17 1-15</inkml:trace>
  <inkml:trace contextRef="#ctx0" brushRef="#br0" timeOffset="52936.95">5129 9617 52 0,'4'10'26'0,"3"-14"-23"0,-7 4 46 16,4 4-46-16,3-4 0 16,3 0 1-16,4 0 1 15,0 0-7-15,8 0 0 16,-12 0 0-16,4 0 1 16,0-7-11-16,-3 7 0 15,0 0-6-15,-8-3 0 16</inkml:trace>
  <inkml:trace contextRef="#ctx0" brushRef="#br0" timeOffset="53251.276">5482 9438 45 0,'18'-3'22'0,"-15"22"-16"16,4-13 35-16,-7 7-39 16,0 3 0-16,0-1 0 15,0 7 1-15,0 0-4 0,0-6 0 16,0 9 2-16,0 0 0 15,-7-3-5-15,14-3 1 16,-7 0-12-16,4-7 1 16,-1-6-2-16,8-2 1 15</inkml:trace>
  <inkml:trace contextRef="#ctx0" brushRef="#br0" timeOffset="53597.528">5574 9191 44 0,'0'0'22'0,"3"15"-22"15,-3-12 44-15,0 1-41 16,0 2 1-16,4 0 2 15,3 4 0-15,-3 2-6 16,6 4 0-16,8 6 6 16,-1 9 1-16,8 0-1 15,3 10 0-15,1 6-2 16,-8 3 1-16,-4 10-3 16,-6-7 1-16,0 4-4 15,-11 5 0-15,0-5-5 0,-11-10 0 16,0-3-9-1,-10-13 1-15,4-6-7 16,-1-9 0-16</inkml:trace>
  <inkml:trace contextRef="#ctx0" brushRef="#br0" timeOffset="54018.242">5877 8977 53 0,'0'7'26'0,"11"-4"-23"15,-11-3 45-15,0 3-44 16,3 0 0-16,4 3 4 16,-7 4 0-16,0 2-10 15,0 13 0-15,-7 7 6 16,7 5 0-16,0 10-2 0,0 0 0 15,0 0-6-15,0-12 0 16,7-7-5-16,-3-6 1 16,3-3-8-16,4-6 1 15,-4-7-5-15,3-3 0 16</inkml:trace>
  <inkml:trace contextRef="#ctx0" brushRef="#br0" timeOffset="54288.408">6047 9228 57 0,'10'-3'28'0,"1"13"-32"16,-4-17 54-16,0 4-50 15,0 0 1-15,4 0-1 16,-1 0 1-16,8 0-2 16,-4 3 1-16,4 0-5 15,-1-4 1-15,-3 1-12 16,-3 0 1-16,-4 0-1 16,0-3 0-16</inkml:trace>
  <inkml:trace contextRef="#ctx0" brushRef="#br0" timeOffset="54541.854">6145 9075 51 0,'11'15'25'0,"-7"23"-29"0,3-29 50 15,-7 7-45-15,3 3 1 16,4 3 0-16,-7 3 0 16,4 6-3-16,-1-6 0 0,1 0-1 15,-4 0 1-15,0-6-8 16,3-3 0-16,-3-7-7 16,4-5 1-16</inkml:trace>
  <inkml:trace contextRef="#ctx0" brushRef="#br0" timeOffset="54769.624">6378 9059 57 0,'11'31'28'0,"-15"1"-33"15,4-20 51-15,0 7-46 16,0 6 1-16,0 3-1 0,0 4 0 16,0-1-5-16,0-9 0 15,0-3-11-15,-7 3 1 16</inkml:trace>
  <inkml:trace contextRef="#ctx0" brushRef="#br0" timeOffset="55307.656">4713 10294 53 0,'-10'22'26'0,"2"-6"-21"0,8-16 39 16,0 3-38 0,0-3 0-16,0 0 6 0,11-3 0 15,17-3-13-15,22 0 0 16,6-4 11-16,36-2 0 15,7-10-4-15,24 0 1 16,18 0-3-16,4-10 0 16,3 1-3-16,-3-3 0 15,-11-1-5-15,-14 4 0 0,-39 12-3 16,-11 6 0-16,-10 4-8 16,-17 3 0-16,-19 6-10 15,-13 9 0-15</inkml:trace>
  <inkml:trace contextRef="#ctx0" brushRef="#br0" timeOffset="55954.541">4643 10727 55 0,'-11'-3'27'0,"4"16"-23"0,7-13 40 0,0 3-40 16,7 0 1-16,-3 0 2 16,13 3 1-16,-3 1-9 15,14-1 0-15,8 0 6 16,6 0 1-16,-3 1-3 15,-7-1 1-15,-4 0-2 16,0-6 0-16,-7 3-2 16,-7 0 1-16,4 1-2 15,-11 2 1-15,4-3-2 16,-11 3 1-16,0 4-1 16,0 2 1-16,-7 4-1 15,0 0 1-15,-8 2 0 16,5-5 0-16,-8 12 1 15,-3 6 0-15,3 1 0 16,4-1 0-16,0 0 0 16,4 1 1-16,6-4-1 15,-7 0 0 17,11-6 0-32,4-3 1 0,10-3-3 0,7-4 0 15,0-2-4 1,8-4 1-16,-8-6-11 15,4-6 1-15,-1-7-5 0,-3 1 0 0</inkml:trace>
  <inkml:trace contextRef="#ctx0" brushRef="#br0" timeOffset="56225.698">5175 10925 74 0,'11'19'37'0,"-4"12"-45"16,0-22 72-16,-7-2-63 16,0 2 0-16,0 0-1 15,0 4 0-15,0-10-2 16,3-3 0-16,5-3-7 15,-5-6 1-15,4-1-14 16,-14 1 1-16</inkml:trace>
  <inkml:trace contextRef="#ctx0" brushRef="#br0" timeOffset="56586.873">5390 10602 61 0,'4'22'30'0,"3"15"-22"0,-7-27 45 16,0-1-51-16,0 7 0 0,0 12 0 16,-7 3 1-16,3 10-4 15,4 9 0-15,-10 7 2 16,3 2 0-16,3 4-4 16,4-10 1-16,0-12-5 15,0-9 0-15,11-7-6 16,3-7 0-16,4-8-7 15,10-10 0-15</inkml:trace>
  <inkml:trace contextRef="#ctx0" brushRef="#br0" timeOffset="57066.776">5803 10837 59 0,'0'6'29'0,"0"7"-26"15,0-13 54-15,0 0-54 16,4 6 0-16,-4-6 1 16,10 0 1-16,1 0-7 15,3-3 1-15,11-3 2 16,6-4 1-16,-2 1-7 0,2-1 1 16,-9-2-10-16,6-1 0 15,-11 1-7-15,8 2 1 16</inkml:trace>
  <inkml:trace contextRef="#ctx0" brushRef="#br0" timeOffset="57381.303">6287 10363 59 0,'0'0'29'0,"3"26"-26"0,4-20 51 0,-7 13-50 16,0 12 0-16,4 0 2 16,-4 16 1-16,0 0-9 15,0 13 1-15,0 9 4 16,3 16 1-16,-3-4-4 15,0-2 0-15,0-10-7 16,4-13 1-16,-4-12-9 16,3-10 0-16,-6-12-7 15,-1-9 1-15</inkml:trace>
  <inkml:trace contextRef="#ctx0" brushRef="#br0" timeOffset="58103.135">6922 10172 59 0,'24'6'29'0,"43"-12"-27"16,-42 6 29-16,10 0-31 15,15 3 1-15,-1-3-1 16,0-3 0-16,-3 3-6 15,-3 0 0-15,-12-3-9 16,-13 3 1-16</inkml:trace>
  <inkml:trace contextRef="#ctx0" brushRef="#br0" timeOffset="58327.764">6996 10492 68 0,'31'16'34'0,"33"15"-35"0,-43-28 61 15,0 0-59-15,18-3 0 16,0 3-1-16,10-3 1 16,-3 0-4-16,0-6 1 15,-11 3-8-15,4 0 0 16,-14-3-11-16,-4-4 1 0</inkml:trace>
  <inkml:trace contextRef="#ctx0" brushRef="#br0" timeOffset="59798.851">9017 9247 55 0,'0'9'27'0,"0"7"-17"15,0-13 28-15,0 10-34 16,-4 6 0-16,1 6 2 0,-1 0 0 15,1 12-8-15,-1 11 1 16,1 2 4-16,-4 6 1 16,3-3-3-16,4-6 1 15,0 1-7-15,0-8 1 16,0-8-10-16,0-7 1 16,-7-10-7-16,4-8 0 15</inkml:trace>
  <inkml:trace contextRef="#ctx0" brushRef="#br0" timeOffset="60204.538">8280 10166 59 0,'0'12'29'0,"10"-12"-27"15,-3 0 53-15,4-3-51 16,7 3 0-16,13 0 5 0,12 0 0 15,13-3-9-15,18 3 0 16,14 0 7-16,22-9 0 16,13-10-2-16,15-9 0 15,-1 3-4-15,-13 0 1 16,-22 6-7-16,-14 3 1 16,-17 0-7-16,-18 7 1 15,-11 3-11-15,-14 3 0 16,-10 3-3-16,-7 6 0 15</inkml:trace>
  <inkml:trace contextRef="#ctx0" brushRef="#br0" timeOffset="60774.297">9024 10357 57 0,'11'25'28'0,"-1"41"-32"15,-10-47 53-15,0 9-48 16,0 10 0-16,0-1 0 15,-7 10 1-15,4 7-3 16,-8 2 0-16,4-3-2 16,0-5 1-16,3-11-7 15,1-9 0-15,6-9-8 16,-3-13 0-16</inkml:trace>
  <inkml:trace contextRef="#ctx0" brushRef="#br0" timeOffset="61179.894">10107 10059 75 0,'28'32'37'0,"-3"-20"-50"15,-21-9 72-15,6-3-59 16,1 0 0-16,-1-3 0 16,8-3 0-16,3 0-1 15,4 2 0-15,-1-2-4 16,-2 0 0-16,-5 3-8 16,1 0 0-16,-11 3-7 15,0 3 1-15</inkml:trace>
  <inkml:trace contextRef="#ctx0" brushRef="#br0" timeOffset="61421.798">9977 10439 65 0,'17'28'32'0,"11"-22"-34"0,-13-6 60 15,6 0-58-15,7-3 1 16,0-3-1-16,0-4 1 16,8-2-2-16,2-1 0 15,1-6-3-15,0 4 0 0,-4 2-6 16,-3 1 0-16,-4 2-9 16,4-2 0-16</inkml:trace>
  <inkml:trace contextRef="#ctx0" brushRef="#br0" timeOffset="61778.008">11183 9558 58 0,'0'47'29'0,"-7"9"-24"0,3-31 48 16,4 19-51-16,0 9 0 15,0 26 2-15,0 5 1 16,0 20-6-16,0-23 0 15,0 54 3-15,0-16 0 16,0 1-1-16,4-23 0 16,0-13-3-16,-1-8 0 15,1-20-5-15,-1-15 1 16,-3-22-14-16,-10-13 0 0</inkml:trace>
  <inkml:trace contextRef="#ctx0" brushRef="#br0" timeOffset="63505.437">2593 12101 35 0,'7'0'17'0,"-3"-16"-2"16,3 10 17-16,-7-4-26 16,-7 4 0-16,3-3 3 15,-10-1 0-15,0 4-11 0,-7 0 0 16,-8 6 7 0,1 0 1-16,-4 6-3 0,-6 6 0 15,-1 4-2-15,7 9 1 16,0 7-3-16,4-1 1 15,7 3-1 1,3 4 0-16,1-3 0 0,13-4 0 16,-3-3 0-16,14 0 1 15,4-3 0-15,6-9 0 16,8-3 0-16,3-7 0 16,0-9 0-16,4 0 0 15,-4-7-2-15,1-5 1 16,-15-4 0-16,3-3 1 0,5-6-1 15,-12 3 1-15,8-1 0 16,-8 11 0-16,8-1 0 16,-7 7 1-16,-1 9-1 15,1 6 1-15,-1 3 1 16,-10 4 0-16,11 3 0 16,-11 2 0-16,7 4 0 15,-7 3 1-15,0 7-1 16,0 2 0-16,4-2-1 15,3-1 0-15,-4-3-5 16,4 0 1-16,4-9-7 16,-1-3 0-16,1-7-10 15,-4-2 1-15</inkml:trace>
  <inkml:trace contextRef="#ctx0" brushRef="#br0" timeOffset="63985.725">2850 12521 60 0,'0'12'30'0,"4"-5"-28"0,3-7 51 15,-7 3-50-15,11 0 1 0,-1-3 2 16,8 0 0-16,-4 0-8 16,11 0 1-16,-4 0 4 15,0 0 0-15,-3 0-2 16,-8-3 1-16,4 6-2 16,-3-3 0-16,3 0 0 15,-10 3 0-15,3-3-1 16,-4 6 1-16,-3 4-1 15,0 5 0-15,-3 4 0 16,-4 0 0-16,-4 6 0 16,0 3 0-16,1-3 0 15,-1 4 1 1,1-1 0 0,3 0 1-16,0-3-1 0,14 3 1 0,0-9-1 15,3-3 1-15,1-4-1 16,-1-5 0-16,8-4-4 0,7-6 1 15,3-4-10-15,-10 1 1 16,3 0-9-16,0-3 1 16</inkml:trace>
  <inkml:trace contextRef="#ctx0" brushRef="#br0" timeOffset="64393.322">3418 12279 60 0,'0'16'30'0,"4"0"-25"16,3-13 51-16,-3 0-54 16,3 0 1-16,3 0 1 15,8-3 1-15,-8 0-7 0,12 0 1 16,6-3 3-16,-7-3 1 15,7 0-4-15,-7-1 0 16,8 4-6-16,-8 0 0 16,-11 3-12-16,-3 3 1 15,-7 3-3-15,0-2 0 16</inkml:trace>
  <inkml:trace contextRef="#ctx0" brushRef="#br0" timeOffset="64588.702">3493 12555 64 0,'3'25'32'0,"11"-6"-31"0,-7-16 64 0,4 1-62 15,-1-4 1-15,8 0 0 16,-7-4 0-16,10-5-6 16,0 0 0-16,7-1-2 15,-7 4 1-15,-3 0-17 16,-7 2 0-16,-1 8-3 15,1-1 1-15</inkml:trace>
  <inkml:trace contextRef="#ctx0" brushRef="#br0" timeOffset="67949.806">8209 5832 12 0,'-3'-3'6'0,"3"3"3"0,0-3 6 16,0 3-13-16,0 0 0 15,0 0 2-15,-4 6 0 16,4 0-4-16,0 4 1 16,-3 6 2-16,3 6 1 15,-7 9-1-15,3 6 0 16,4-8-3-16,0 11 0 16,4 8-2-16,-4-1 0 0,7 6-3 15,-7-3 0-15,0-3-4 16,-7-16 1-16</inkml:trace>
  <inkml:trace contextRef="#ctx0" brushRef="#br0" timeOffset="68715.694">8089 5870 17 0,'7'12'8'0,"7"-12"-2"0,-7-9 11 16,4 3-15-16,3-1 0 16,4 4 4-16,3-3 0 15,0 3-7-15,4 0 1 0,3-4 5 16,4 4 0-16,7 0-2 15,3-9 1-15,7-1-3 16,-10 7 0-16,7-10 0 16,3 4 0-16,4-4-1 15,-7 10 0-15,0-4 0 16,-14 4 0-16,-1 0 0 16,-6 3 0-16,-4 3-1 15,-3-4 1-15,0 14-2 16,-4-1 0-16,-4 7 0 15,1 3 1-15,-1 3-1 16,1 0 0-16,-4 6 0 16,7 6 1-16,-3 1 0 15,-4 6 0-15,0-23 0 0,0 4 1 16,0 7 0 0,0 2 0-16,4 7 0 0,-1-1 0 15,-3-12-1-15,4 10 1 16,-1 2-1-16,1-2 0 15,0-4 0-15,-1 1 0 16,-3-4 1-16,-7-3 0 16,-3 0 1-16,-8 0 0 15,-10-3 0-15,-11 0 1 16,-17 0-1-16,-18-6 1 16,3-10-1-16,-10 0 0 15,-3-6 0-15,-1-3 0 0,0 0-7 16,1 3 0-16,-1-9-3 15,15-1 0-15</inkml:trace>
  <inkml:trace contextRef="#ctx0" brushRef="#br0" timeOffset="69450.043">7253 7933 25 0,'4'0'12'0,"3"0"-6"0,-4 0 19 15,-3 0-24-15,0 0 0 16,0 6 1-16,0 10 1 16,-3 6-4-16,-1 9 1 15,-3 13 2-15,0 16 0 16,-4 0-1-16,1 8 0 16,-1 1-2-16,1-3 0 15,-1-6-3-15,1-13 0 16,10-9-7-16,0-13 1 15</inkml:trace>
  <inkml:trace contextRef="#ctx0" brushRef="#br0" timeOffset="70038.984">7264 7999 30 0,'0'0'15'0,"10"-3"-14"16,-3 0 23-16,-3 3-22 15,6-3 0-15,1 3 2 0,0 0 0 16,3 0-4-16,7-4 1 15,0 4 4-15,7-6 0 16,11 0-1-16,7-3 0 16,3-1-1-16,1 1 0 15,-1-4-2-15,-3 1 1 16,-14 2-2-16,-1 4 0 16,-2 6-1-16,-8 3 1 15,-3 3-2-15,-4-2 0 16,-4 8-1-16,4 10 0 15,-10 3-1-15,3 3 1 0,0 13 0 16,0 6 1-16,0 0 0 16,0-3 1-16,0 3 0 15,-7 6 1 17,-3-6 0-32,-8 10 0 0,-3-7-1 0,0 0 0 0,0-3 0 15,3 0 0-15,1-3 1 16,6 6 0-16,1-9 0 15,-1-6 0-15,0-7 1 16,1-3 0-16,-15-3 0 16,-10-3 0-16,-14 0-1 15,-11-7 0-15,-14 1-1 16,-11-4 0-16,1 4-10 16,-5-10 1-16</inkml:trace>
  <inkml:trace contextRef="#ctx0" brushRef="#br0" timeOffset="72364.12">4865 11818 48 0,'-4'13'24'0,"4"0"-13"16,0-13 25-16,0 0-34 15,-10 3 0-15,-1 6 1 16,-3 4 1-16,0 2-5 16,-4 7 1-16,1 10 3 15,6 2 0-15,-3 7-1 16,3 3 1-16,1 3-2 16,3 3 1-16,7 0-1 15,0-6 1-15,0-6-3 16,3-4 0-16,11-9-4 15,8-6 1-15,2-3-11 16,4-10 0-16,4-9-4 16,3-3 1-16</inkml:trace>
  <inkml:trace contextRef="#ctx0" brushRef="#br0" timeOffset="72634.361">4981 12173 61 0,'11'6'30'0,"-1"-6"-37"0,-3-3 59 0,4 3-52 15,3 0 1-15,4-3-1 16,-4 3 1-16,4-3-2 15,-1 3 0-15,4 0-4 16,-3-7 0-16,-7-2-10 16,10 3 0-16,-14-13-2 15,3 6 0-15</inkml:trace>
  <inkml:trace contextRef="#ctx0" brushRef="#br0" timeOffset="72933.882">5405 11850 55 0,'7'12'27'0,"-7"20"-34"0,7-26 54 16,-7 3-46-16,0 7 0 16,0 3 0-16,3 3 1 15,4 6-4-15,-3 7 1 16,3 2-4 0,3-2 1-16,-6-4-10 0,3-3 1 0,0-12-3 15,7-4 1-15</inkml:trace>
  <inkml:trace contextRef="#ctx0" brushRef="#br0" timeOffset="73282.821">5599 11771 53 0,'3'19'26'0,"4"0"-32"0,4-16 53 16,-8 3-45-16,4 1 1 16,4-4 3-16,0 9 1 15,6 10-8-15,-3 10 1 16,11 12 4-16,-4 12 1 15,-7 7-3-15,4 6 1 16,-11-10-5-16,-4 7 1 16,-6-6-5-16,-4-10 0 15,-4-12-9-15,1-7 0 16,3-15-4-16,3-10 1 0</inkml:trace>
  <inkml:trace contextRef="#ctx0" brushRef="#br0" timeOffset="73834.755">5881 11796 47 0,'0'4'23'0,"-14"-8"-17"0,14 4 41 16,0 0-43-16,0 0 0 15,3 0 4-15,4 0 1 16,-3 4-11-16,6-4 1 15,8 3 6-15,10 0 0 16,0 0-2-16,4-3 0 16,-4 0-2-16,4 0 1 15,-11 0-2-15,1 0 0 16,-5 3 0-16,-6 0 0 16,-4 4-2-16,-7-4 1 0,0 3-1 15,-4 7 0-15,1 2 0 16,-8 4 0-16,-6 3-1 15,-1 3 1-15,4-3 0 16,-4 3 1-16,4-3 0 16,7 0 1-16,3 3 1 15,4-3 0-15,8 0 0 16,-1-6 1-16,10-4-1 16,-6-2 1-16,6-4-2 15,5-3 1-15,-1-3-7 16,0 0 1-16,-3-6-15 15,-1-10 1-15</inkml:trace>
  <inkml:trace contextRef="#ctx0" brushRef="#br0" timeOffset="74121.148">6287 11878 55 0,'10'6'27'0,"8"4"-23"0,-8-10 37 0,-6 3-41 16,3-3 0-1,3-3 0-15,-2-4 0 0,2 7-1 16,1-6 0-16,-1 3-4 15,1-3 0-15,3-1-11 16,-3 1 1-16,-4-6-1 16,0-1 1-16</inkml:trace>
  <inkml:trace contextRef="#ctx0" brushRef="#br0" timeOffset="74359.432">6371 11740 44 0,'-7'22'22'0,"11"0"-21"15,-1-16 45-15,-3 4-42 16,0 5 0-16,0 1 0 0,0 9 1 16,-3 3-7-16,3 7 0 15,0-7 4-15,0-3 0 16,0-6-5-16,7-10 0 15,3-6-6-15,1-3 1 16,7-9-9-16,3-7 1 16</inkml:trace>
  <inkml:trace contextRef="#ctx0" brushRef="#br0" timeOffset="74587.893">6625 11696 58 0,'0'41'29'0,"-10"18"-38"16,10-49 53 0,0 2-44-16,0 4 0 15,0 9-29 1,0-9 1-16,0-7 27 15,-7-2 0-15</inkml:trace>
  <inkml:trace contextRef="#ctx0" brushRef="#br0" timeOffset="75247.478">4526 12787 42 0,'-3'7'21'0,"3"-7"-19"0,0 0 37 15,10 3-35-15,1 0 0 16,3 3 6-16,14 4 0 16,7-1-10-16,25 0 1 15,25 4 8-15,31-7 0 16,33-3-1-16,20-9 0 16,14-10-3-16,22-6 1 15,-14-15-4-15,-8 2 1 16,-24 4-4-16,-15 6 1 15,-24 3-6-15,-17 0 1 0,-22 9-10 16,-21 7 1-16,-14 0-9 16,-25 6 1-16</inkml:trace>
  <inkml:trace contextRef="#ctx0" brushRef="#br0" timeOffset="76298.125">4685 13164 43 0,'-4'19'21'0,"8"-7"-12"0,3-9 28 0,-7 0-33 16,3 0 0-16,5 4 1 16,-5-4 1-16,15-6-7 15,3 0 1-15,11 3 5 16,3-7 0-16,-3 7-2 15,-4 3 1-15,0-3-2 16,-7 4 1-16,0-1-3 16,-10 0 1-16,-4 9-2 15,-3 4 1-15,3 0-1 16,-14-4 1-16,3 7-1 16,-3 3 1-16,-4 3-1 15,-10 3 1-15,-7 1 0 0,7-1 0 16,-4 3 0-1,0 1 1-15,8-1-1 0,-1-3 0 16,8 0 0-16,6-3 1 16,4-3 0-16,11-3 0 15,6-3-1-15,4-7 0 16,8-2-5-16,2-4 0 16,1-6-14-16,7-10 1 15</inkml:trace>
  <inkml:trace contextRef="#ctx0" brushRef="#br0" timeOffset="76537.321">5151 13452 71 0,'10'6'35'0,"1"4"-43"16,-8-10 57-16,4 0-53 15,-3 0 1-15,-1 0-16 16,1-3 1-16,3-7 11 16,-7-2 0-16</inkml:trace>
  <inkml:trace contextRef="#ctx0" brushRef="#br0" timeOffset="77033.509">5302 13164 60 0,'7'15'30'0,"7"1"-25"0,-7-16 49 0,4 0-52 16,7 6 1-16,3 1 1 16,4-4 1-16,3 0-6 15,-4 0 0-15,-2 3 4 16,-1-3 0-16,-11 1-2 15,5-1 1-15,-8 0-2 16,0 9 0-16,-7 1 0 16,0-1 1-16,0 4-2 15,-7 0 1-15,3 3-1 16,-3 3 1-16,-4 3 0 16,1 0 1-16,-11 0-1 15,7-6 0-15,3 3 0 16,0 3 0-16,8 0 0 15,-4 0 1-15,14-3-1 16,3-3 0-16,8-7 0 0,3 1 0 16,7-10-2-16,4 0 0 15,7-9-6-15,-7-4 0 16,7-2-13-16,-11-4 0 16</inkml:trace>
  <inkml:trace contextRef="#ctx0" brushRef="#br0" timeOffset="77287.691">5810 13415 58 0,'0'15'29'0,"7"-18"-25"15,-7 3 41-15,11-3-44 16,-1 0 1-16,12-3 0 16,6-1 0-16,11-5-5 15,-8 2 0-15,-2 1-6 16,-5 0 1-16,12-1-10 16,-12 1 1-16</inkml:trace>
  <inkml:trace contextRef="#ctx0" brushRef="#br0" timeOffset="77558.328">6435 13070 61 0,'-18'50'30'0,"18"-35"-28"0,0-2 52 16,4 15-53-16,3 10 1 16,0 9 0-16,-4 6 0 0,4 10-3 15,4 6 0-15,-8 0-1 16,8 3 0-16,0-9-10 16,3-13 1-16,0-19-8 15,10-15 0-15</inkml:trace>
  <inkml:trace contextRef="#ctx0" brushRef="#br0" timeOffset="78131.243">7087 12731 59 0,'18'19'29'0,"0"-4"-33"15,-15-15 49-15,4 4-44 16,4-4 0-16,10 0 0 15,7 0 0-15,14 0-2 16,4-4 0-16,-7 4-4 16,-4-6 0-16,-6 6-12 0,2-9 1 15</inkml:trace>
  <inkml:trace contextRef="#ctx0" brushRef="#br0" timeOffset="78342.674">7098 13066 63 0,'-11'38'31'0,"29"3"-25"0,-7-32 52 0,6 1-57 16,4 2 0-16,18-2 0 16,11-4 0-16,-1-3-4 15,0 0 1-15,-3-3-7 16,0 0 1-16,-7-12-12 15,-7 2 1-15</inkml:trace>
  <inkml:trace contextRef="#ctx0" brushRef="#br0" timeOffset="79238.722">8562 12154 46 0,'-4'13'23'0,"15"-20"-11"16,-4 7 23-16,4 0-33 15,6 3 1-15,15-3 1 16,0 0 0-16,10-3-6 15,4 0 0-15,3 0-2 16,-10-3 0-16,3-4-12 16,-3-5 1-16</inkml:trace>
  <inkml:trace contextRef="#ctx0" brushRef="#br0" timeOffset="79584.725">9377 11702 57 0,'-4'16'28'0,"4"3"-27"15,0-10 46-15,0 4-44 16,0 3 0-16,-7-1 1 16,0 13 1-16,0 13-7 15,0 9 1-15,4 19 3 16,3 10 1-16,3-7-4 16,1 0 0-16,3-3-4 15,0-16 1-15,3-6-7 16,-6-12 0-16,3-16-8 15,3-7 1-15</inkml:trace>
  <inkml:trace contextRef="#ctx0" brushRef="#br0" timeOffset="80050.428">8209 12797 48 0,'28'15'24'0,"25"1"-17"15,-24-13 38-15,13 0-40 16,14 1 1-16,18-1 4 15,11-3 0-15,21-7-13 16,0-2 1-16,21 0 7 16,3-4 0-16,1-6-3 15,-15-3 0-15,-6-3-6 16,-8 0 0-16,-10 3-6 16,-15 3 1-16,-13 4-12 15,-8-1 1-15</inkml:trace>
  <inkml:trace contextRef="#ctx0" brushRef="#br0" timeOffset="80711.322">9172 13054 54 0,'-10'19'27'0,"13"-10"-18"15,-3-9 40-15,7 3-44 16,4 0 1-16,10 1 3 16,4-1 0-16,10 3-11 15,7 7 0-15,11-7 8 16,4 0 1-16,-8-3-3 16,-7 3 0-16,-6 1-3 0,-8-4 1 15,-7 3-3-15,-10 7 1 16,-8 2-2-16,-10 4 0 15,-11 3-2-15,-6 0 0 16,-4-6-2-16,-4-1 1 16,4 1 0-16,3 3 1 15,0 0 0-15,0 0 1 16,11-4 1-16,7 1 1 16,0 0 1-16,7 6 1 15,7-4-1-15,4 4 1 16,7-12 0-16,13 5 1 0,1 4 0 15,0 3 0-15,-4 0 0 16,0 0 1-16,-7 0-1 16,1 0 1-16,-8 0-2 15,-11 0 1-15,-10 6-2 16,-21 13 1 0,-60 3-5-1,3-10 0-15,4-12-7 16,-4-9 1-16,8-26-11 15,13-6 1-15</inkml:trace>
  <inkml:trace contextRef="#ctx0" brushRef="#br0" timeOffset="86144.609">2512 14330 48 0,'0'3'24'0,"3"-3"-14"0,-3 0 24 0,0 3-32 15,-3 10 1-15,-8 6 0 16,-6 3 1-16,-5 0-6 16,-6 3 1-16,0 0 2 15,-4 3 1-15,4-3-2 16,3-3 1-16,8 0-1 16,-5 3 1-16,12 0-1 15,-1-6 1-15,4 3-1 16,0-3 1-1,21 0 0 1,-3 0 0-16,3-4 0 16,4-2 1-16,-1-1-1 15,-6-2 1-15,-1-1-2 16,1 1 1-16,-7 2-1 0,3 4 0 16,-14-1-1-16,3 1 0 15,-3 3 0-15,-4 3 0 16,-3 0 1-16,0 0 1 15,0-3 0-15,3 3 0 16,-6-1 0-16,6 1 0 16,1 0 0-16,3 3 1 15,3 1-1-15,-3-5 0 16,4 1 0-16,3 0 0 16,0 0 0-1,0 10 1-15,0-7 0 0,3 0 0 0,4-3-1 16,4-6 1-16,-8 2 0 15,4 1 0-15,4 0-1 16,-1 0 0-16,1 0 0 16,-4 3 0-16,-3-1-1 15,-4 5 1-15,-4 5-1 16,-7 7 0-16,1 2 0 16,-8-2 0-16,-3 3 0 15,-7 6 0-15,7 0 0 16,0 6 0-16,3 4 0 15,7-4 1-15,11-6-1 16,4-6 1-16,10-10-3 16,11-9 1-16,10-6-7 15,-3-7 0-15,6-12-13 16,-6-6 0-16</inkml:trace>
  <inkml:trace contextRef="#ctx0" brushRef="#br0" timeOffset="86940.492">3228 15249 52 0,'0'3'26'0,"0"-12"-20"0,0 2 32 16,-11 7-36-16,4 0 0 16,-3 0 2-16,-8 4 0 15,-3 5-5-15,0 0 1 16,0 7 3-16,3 3 0 16,-3 3-1-16,0 3 0 15,-4 0-1-15,11 0 1 16,-4 6-2-16,8-5 1 0,10-8 0 15,0-2 0-15,7-3-1 16,7-10 1-16,-4-3-1 16,8-10 1-16,0 1-1 15,-4-7 1-15,3 1-2 16,1-4 1-16,3 3-1 16,-7 4 1-16,4-1-1 15,0 0 1-15,-8 7-1 16,4 3 1-16,0 3-1 15,-3 6 1-15,0 7 1 16,-1 3 0-16,1 2 0 16,-1 7 1-16,-3-3-1 15,-3-3 1-15,3 6-1 16,3-6 0-16,-6 0-5 16,7-3 1-16,6-4-8 31,-6-2 1-16,6-10-10-15,5 0 0 0</inkml:trace>
  <inkml:trace contextRef="#ctx0" brushRef="#br0" timeOffset="87361.981">3567 15572 67 0,'-7'25'33'0,"-4"10"-36"0,11-29 60 0,-7 6-54 15,7 1 1-15,0-1 2 16,0-2 1-16,0-1-10 16,7-2 1-16,0-4 5 15,-3 0 0-15,3-3-3 16,3-6 0-16,-6-4-3 16,6-2 0-16,-3-4-2 15,4-3 1-15,-4 0-2 16,-3 4 0-16,3-1 1 15,-4 3 0-15,8 1 1 16,-1 6 1 0,8 9 4-1,0 3 0-15,3 7 2 16,-11 2 0-16,8 4 0 16,-7 6 0-16,-1-3-1 15,1 3 1-15,-1 0-4 0,1-6 0 16,6 0-4-16,5-7 1 15,-5-2-7-15,4-10 0 16,11-10-8-16,-4-5 0 16</inkml:trace>
  <inkml:trace contextRef="#ctx0" brushRef="#br0" timeOffset="88172.294">3937 14634 62 0,'-11'13'31'0,"15"-16"-28"16,-4 3 56-16,0 0-55 16,7-3 1-16,4 3 4 15,6 0 1-15,8 0-12 16,10 0 1-16,-3 0 7 16,17 0 0-16,11 3-1 15,7-3 0-15,4 0-3 16,-1 0 1-16,1 0-2 15,-18-3 1-15,-7 3-1 16,-7 0 0-16,-8 0-1 0,-9 6 1 16,-12 3-2-16,-3 7 1 15,-17 3-2-15,-1 3 0 16,-17 0-3-16,0 0 1 16,-1 3-2-16,-2 0 1 15,-1 3 0-15,11 0 1 16,-8-3 0-16,8 0 1 15,11-3 3-15,-4 0 0 16,10 3 0-16,4 1 1 0,4-1-1 16,10-3 1-16,-4-4-1 15,11-2 1-15,8-7-1 16,2-2 1-16,-9-1-1 16,-1 0 1 15,-4 1-1-31,-10-1 0 0,4 0-1 0,-11 0 1 0,0 1-1 15,-11-1 0-15,4 3-2 16,-14-6 1-16,4 4-1 16,-1 2 0-16,-7 10-1 15,4 0 1-15,3 3 0 16,-3 0 0-16,11 0 2 16,-4 3 0-16,14 0 1 15,14 6 1-15,-4 4 2 16,11-1 0-16,11 7 1 15,7 6 0-15,0-3-1 16,0-7 0-16,-15 1-1 0,1 0 0 16,-14 3-2-16,-11-1 1 15,-7 10-3-15,-11-3 0 16,-7 4-6-16,-14-14 0 16,8-8-14-16,-8-17 1 15</inkml:trace>
  <inkml:trace contextRef="#ctx0" brushRef="#br0" timeOffset="88774.849">5094 15186 56 0,'-10'16'28'0,"6"-16"-20"16,4 0 36-1,0 0-40-15,11 0 0 0,-1 0 2 16,4-3 1-16,11 0-9 15,7-7 1-15,-4 4 4 16,14 0 1-16,-3 3-7 16,3 3 1-16,-6 0-10 15,-5 3 1-15,-9-6-10 16,-12-1 1-16</inkml:trace>
  <inkml:trace contextRef="#ctx0" brushRef="#br0" timeOffset="88969.917">5112 15462 75 0,'10'25'37'0,"19"4"-43"0,-15-23 68 16,7-3-62-16,7 0 1 16,18 0-1-16,14-3 0 15,-7 0-5-15,7 3 0 16,-11 1-11-16,-6-4 1 15,-8 6-6-15,-14-12 0 16</inkml:trace>
  <inkml:trace contextRef="#ctx0" brushRef="#br0" timeOffset="90140.254">6449 14474 57 0,'7'0'28'0,"3"-9"-23"16,-10 9 49-16,0 0-50 15,-3 3 0-15,-4 3 1 16,-4 7 1-16,-6 3-8 15,-1 3 0-15,-7-1 5 16,1 4 1-16,-1-9-3 0,-10 2 0 16,10 4-2-16,-10-3 1 15,10 0-2-15,4-1 1 16,3 1-1-16,8 0 1 16,-1-1 0-16,11-2 0 15,4-1 1-15,13 1 0 16,4 0 0-16,8-1 1 15,-1-2-1-15,-4 2 0 16,-2-3 0-16,-8 4 0 16,-4-4-1-16,1 4 1 15,-1-1-1-15,-2 7 1 16,-5 0-1-16,1 3 0 0,-4-9 0 16,-4-1 1-16,1 1 0 15,-5 2 0-15,1 4 0 16,-3 3 0-16,-1 0 0 15,1 0 0-15,-1 0-1 16,1-3 1-16,-1 0 0 16,0-4 0-16,4-2-1 15,4-4 1-15,3 1 0 16,3-4 1-16,4 0-1 16,4-3 1-16,0 4-1 15,-1-4 1-15,-3 0-2 16,-3 3 1-16,-4 0-1 15,-4 16 1-15,-3 0-1 16,-3 7 1-16,-1 8-1 16,-10 7 1-16,7-3 0 0,0 3 0 15,3 3 0-15,0 6 1 16,4-3 0-16,4-12 0 16,-1 6 0-16,4-3 0 15,0-1 0-15,4 1 1 16,3-3-2-16,7-7 1 15,-3-6-1-15,6-6 0 16,4-3-4-16,1-4 1 16,-8-2-9-16,0-10 1 15,-4 0-9-15,4 0 0 16</inkml:trace>
  <inkml:trace contextRef="#ctx0" brushRef="#br0" timeOffset="90889.509">6964 14816 43 0,'0'7'21'0,"7"5"-6"15,-7-6 28-15,0 4-39 0,0 2 0 16,3 7 3-16,-3 6 1 16,0 7-10-16,0 8 1 15,0 11 5-15,0 2 1 16,4 6-3-16,3 7 1 15,0-3-4-15,-3-7 0 16,3-5-4-16,3-11 0 16,-10-8-9-16,11-7 0 15,-4 0-6-15,7-9 1 16</inkml:trace>
  <inkml:trace contextRef="#ctx0" brushRef="#br0" timeOffset="91145.782">7292 15581 69 0,'11'47'34'0,"3"29"-46"15,-11-61 66-15,-3 10-56 16,0 7 1-16,-3 5-2 16,-8 1 0-16,-3 3 0 15,-11 0 0-15,4-7-15 16,0-9 0-16</inkml:trace>
  <inkml:trace contextRef="#ctx0" brushRef="#br0" timeOffset="92212.34">7818 14873 66 0,'0'25'33'0,"7"-16"-32"0,-7-9 54 0,3 3-53 15,4 0 1-15,0-3 1 16,11 0 1-16,0 0-7 16,13-6 0-16,-10 0-2 15,8-3 1-15,-8 2-12 16,7 4 1-16,-7-6-7 15,0-1 0-15</inkml:trace>
  <inkml:trace contextRef="#ctx0" brushRef="#br0" timeOffset="92543.294">8340 14525 56 0,'17'12'28'0,"-13"7"-31"0,3-13 48 15,-7 7-44-15,3-4 0 0,1 7 0 16,-4 3 0-16,0 0-2 16,-4 6 1-16,4 0-2 15,0-3 0-15,4-4-6 16,-1-2 1-16,5 0-10 16,2-7 1-16</inkml:trace>
  <inkml:trace contextRef="#ctx0" brushRef="#br0" timeOffset="92827.144">8682 14672 62 0,'-7'31'31'0,"-14"-2"-33"15,14-17 56-15,-4 10-52 0,-7 13 1 16,-6 2 1-16,-12 17 0 16,-2 11-6-16,-5 4 1 15,-3 10 2-15,4 5 0 16,3 1-5-16,4-7 1 16,3-5-5-16,0-11 1 15,4-5-11-15,4-16 0 16,13-16-1-16,-3-10 0 15</inkml:trace>
  <inkml:trace contextRef="#ctx0" brushRef="#br0" timeOffset="93350.839">8537 15396 72 0,'4'4'36'0,"6"-8"-46"16,-10 4 76-16,7 0-63 16,4 0 1-16,7 0 1 15,3-3 0-15,7 3-7 0,-3 0 1 16,-1-3 4-1,-2 3 1-15,-1-3-4 0,-4 3 1 16,-3-3-2-16,-3 6 1 16,-11 3-3-16,-3 4 1 15,-8-1-2-15,-3 10 0 16,-4-3-2-16,1-1 1 16,6-2-2-16,-10-1 0 15,3 4 1-15,8-3 0 16,-1-4 2-16,11 4 0 15,0-4 3-15,11 3 0 0,3 1 4 16,7 0 0-16,7-1 1 16,0 1 0-16,-3-1 0 15,-4 4 1-15,0 0-2 16,-10 2 1-16,-11 1-3 16,-7 0 0-16,-14 9-3 15,-8 0 1-15,-6 4-4 16,7-7 1-16,-4 0-8 15,8-3 0-15,-1-13-7 16,4 1 0-16</inkml:trace>
  <inkml:trace contextRef="#ctx0" brushRef="#br0" timeOffset="93682.14">9469 15666 76 0,'24'60'38'0,"-13"-10"-52"0,-11-25 72 0,-4 9-58 15,-6 10 0-15,-8 0-4 16,-7 0 1-16,1-3-4 16,-12-7 0-16,1-9-12 15,3 1 0-15</inkml:trace>
  <inkml:trace contextRef="#ctx0" brushRef="#br0" timeOffset="96748.769">10301 14390 36 0,'0'-6'18'0,"0"-4"-9"0,0 4 18 16,0 6-20-16,0 0 1 15,0 0 4-15,4 3 0 16,-1 0-14-16,1 10 0 16,-1-1 10-16,1 1 1 0,-4 9-5 15,3 6 1-15,1 3-3 16,-4-2 1-16,0 2-4 15,0-3 1-15,0 3-5 16,0-9 0-16,3-3-15 16,4-13 1-16</inkml:trace>
  <inkml:trace contextRef="#ctx0" brushRef="#br0" timeOffset="97150.527">10830 14446 64 0,'0'3'32'0,"-17"10"-32"0,10-7 48 16,0 10-47-16,-8 9 1 16,-13 3 0-16,-14 7 1 0,-4 12-3 15,-3 3 0-15,-4 19 1 16,-4-3 1-16,1 6-1 15,6 0 0-15,8-3-3 16,3-3 1-16,4-7-4 16,7-5 0-16,7-10-5 15,3-10 0-15,4-12-10 16,7-13 1-16</inkml:trace>
  <inkml:trace contextRef="#ctx0" brushRef="#br0" timeOffset="97632.054">10732 15095 55 0,'0'16'27'0,"-4"3"-27"0,0-13 44 16,-3 4-42-16,-3-1 0 15,-4 0 1-15,-4-2 0 0,-3 8-4 16,3 4 1-16,-3 0 2 15,3-3 1-15,4-1-1 16,0-2 0-16,7-1-1 16,4 4 1-16,6 0-1 15,8-1 1-15,10 1 0 16,7 0 1-16,0 3-1 16,1 3 0-16,-8 3 0 15,-4-3 0-15,-2 0-2 16,-12 9 1-16,-14 3-3 15,-10 4 0-15,-10-4-5 16,-5-5 0-16,1-7-11 16,3-7 0-16,8-12-2 15,9-12 0-15</inkml:trace>
  <inkml:trace contextRef="#ctx0" brushRef="#br0" timeOffset="97888.451">10679 15136 74 0,'14'10'37'0,"25"-14"-48"0,-29-2 76 16,18-3-66-16,18-1 1 15,7-5-1-15,11-4 1 0,-8 0-4 16,-3 3 1-16,-7 7-9 16,-7 0 1-16,-8 2-10 15,-9 10 1-15</inkml:trace>
  <inkml:trace contextRef="#ctx0" brushRef="#br0" timeOffset="98157.902">11222 15528 66 0,'18'53'33'0,"6"-2"-32"0,-17-36 57 16,0 7-57-16,-7-6 1 15,0 12-2 1,-7 3 1-16,-3 4-2 0,-8 9 0 16,-3-3-2-16,0-4 1 15,0-9-7-15,-1-9 1 16,8-6-12-16,7-13 0 16</inkml:trace>
  <inkml:trace contextRef="#ctx0" brushRef="#br0" timeOffset="98713.325">12079 15566 66 0,'4'9'33'0,"13"1"-33"0,-10-7 55 16,4 0-55-16,3 0 1 0,0 0-1 16,7 0 1-16,0 3-6 15,1 1 0-15,2-4-13 16,1-3 0-16,-7 0-2 15,-1-3 1-15</inkml:trace>
  <inkml:trace contextRef="#ctx0" brushRef="#br0" timeOffset="98952.916">12707 15578 61 0,'-3'16'30'0,"17"-10"-37"0,-11-6 61 15,1 3-53-15,3 0 0 16,0 1 0-16,0 2 1 16,3-3-6-16,5 0 1 15,-1 0-5-15,3-3 1 16,4 0-11-16,1-6 1 15</inkml:trace>
  <inkml:trace contextRef="#ctx0" brushRef="#br0" timeOffset="99236.793">13162 15657 34 0,'11'6'17'0,"3"0"-15"15,-11-3 18-15,4 4-21 16,-3-1 1-16,3 0 0 16,-3 0 0-16,-1 1-1 15,1-1 1-15,-1-3 1 0,1 0 0 16,3 0-1-16,0-3 1 15,0 4-3-15,3-1 1 16,1 0-8-16,3-6 0 16</inkml:trace>
  <inkml:trace contextRef="#ctx0" brushRef="#br0" timeOffset="99480.232">13670 15719 59 0,'4'10'29'0,"-1"-7"-28"0,-3-3 57 0,7 0-55 16,-3 3 1-16,-1 0 0 15,8 0 1-15,-1 0-7 16,5-3 0-16,-1 0-2 15,0 0 1-15,0 0-17 16,4-12 0-16</inkml:trace>
  <inkml:trace contextRef="#ctx0" brushRef="#br0" timeOffset="100511.959">14199 14707 46 0,'0'0'23'0,"11"-4"-11"16,-11 4 23-16,3-3-31 16,4 0 0-16,4 3 5 15,3-3 0-15,4 6-10 16,3-3 0-16,7 0 8 16,7-6 0-16,8 3-2 15,10-7 1-15,-11-2-3 16,7 5 1-16,4-2-1 15,0 0 0-15,-7-4 0 16,-7 1 0-16,-4 2-1 0,-7-2 0 16,-3 5-1-16,-7 4 1 15,-4 3-2-15,-7 3 1 16,-7 4-1-16,-7 5 0 16,-11-6 0-16,-6 4 0 15,-8 9 0-15,4 3 0 16,-4 3-1-16,0 3 1 15,0 0-2-15,4 4 1 16,3-1-1-16,4 0 1 16,4 1-1-16,3-10 1 0,3 3 0 15,7-3 0-15,4 3 1 16,7-3 0-16,8 0 0 16,2 0 1-16,-3-1-2 15,0-5 1-15,-3-3-1 16,0-4 1-16,-1-3-1 15,-3 1 1-15,0-4-1 16,-7 0 0-16,4 0 0 16,-4 3 1-16,0 1 0 15,0-1 0-15,0 0-1 16,-4 4 1-16,-6-1-2 16,-4-3 1-16,-11 7-2 15,-7 12 0-15,-3-6-2 16,0 3 0-16,3 6 0 15,4 0 1-15,-1 3 1 16,12 4 0-16,10 3 2 16,7-4 1-16,10 4 1 0,11 6 1 15,15-1 0-15,6-2 0 16,4-6 0-16,14 9 1 16,-4-4-1-16,-6 1 1 15,-11 3-1-15,-15 6 0 16,-13 4-2-16,-22-1 1 15,-17 6-1-15,-11 4 0 16,-31 0-2-16,-22-4 1 16,-10-5-5-16,-18-10 1 0,-7-10-15 15,-7-12 0-15</inkml:trace>
  <inkml:trace contextRef="#ctx0" brushRef="#br0" timeOffset="103079.283">10597 3534 21 0,'15'-25'10'0,"-1"15"6"0,-14 10 11 0,3 0-23 16,1-9 0-16,-4 9 5 15,0 0 1-15,0 0-11 16,0 0 1-16,-4 0 7 16,-3 0 1-16,0 9-1 15,-3 7 0-15,-5 12-3 16,-2 10 1-16,-4 18-2 15,-4 13 1-15,-10 19-2 16,-1 19 1-16,-2 24-2 16,-5 23 1-16,8-4-1 15,10 10 1-15,8-6-1 16,6-29 0-16,15-9-4 16,6-25 1-16,18-9-4 0,4-19 1 15,3-13-9-15,4-19 1 16,-4-9-7-16,-6-9 1 15</inkml:trace>
  <inkml:trace contextRef="#ctx0" brushRef="#br0" timeOffset="105318.854">11261 3531 57 0,'7'12'28'0,"-7"-3"-22"0,0-9 29 16,-4 4-34-16,-3 2 1 15,-3 6 0-15,-5 1 1 0,-2-10-4 16,-4 13 1 0,-1 3 1-16,1-4 1 0,0 4-2 15,0 0 1-15,3 0-2 16,4 0 1-16,0-1-1 16,4 4 1-16,2-3-1 15,8 0 0-15,8-7 0 16,9 4 1-16,4 0 1 15,8 3 1-15,-1-4-1 16,-7 4 1-16,-3 0 0 16,-8 0 0-16,-10 6-1 15,-7-6 0-15,-11 9-2 16,-6 0 1-16,-1 0-3 16,0-6 0-16,-6 0-6 15,2 0 0-15,8-9-9 16,4-4 1-16</inkml:trace>
  <inkml:trace contextRef="#ctx0" brushRef="#br0" timeOffset="105710.516">11405 3885 58 0,'11'16'29'0,"-18"9"-33"15,7-19 48-15,0 6-44 16,-4 7 0-16,4-6-1 16,-3 2 1-16,-4-5-2 15,3-4 0-15,1 4-5 16,-1-7 1-1</inkml:trace>
  <inkml:trace contextRef="#ctx0" brushRef="#br0" timeOffset="105910.945">11363 3800 43 0,'0'-6'21'0,"18"-10"-17"0,-11 7 16 0,0-1-23 15,0 1 1-15,0 3-19 16,3 3 0-16</inkml:trace>
  <inkml:trace contextRef="#ctx0" brushRef="#br0" timeOffset="106593.709">11606 3916 60 0,'0'16'30'0,"4"-10"-40"0,-4-6 55 16,0 0-46-16,0 3 1 16,0 0-1-16,0 1 1 15,-4 2 0-15,4-6 1 16,-3 3-1-16,3 3 0 16,0-6 0-16,0 0 0 15,0 0 0-15,7 0 0 16,0 0 0-16,0-6 0 15,4 3 0-15,-1-7 0 16,1 4-1-16,-1 0 1 16,1 0 0-16,-4-1 1 0,0 4-1 15,0 0 0-15,0 3 0 16,0 0 0-16,0 0 0 16,-7 0 0-16,7 0 0 15,-3 0 0 1,3 0 0-16,-7 0 0 0,7 0 0 15,0 3 0-15,-3 0-1 16,-1 0 0-16,1 1 1 16,-1-1 0-16,1 0-1 15,-1 0 1-15,4 0-1 16,0 0 1-16,0 0 0 16,0-3 0-16,0 0 0 15,1 0 0-15,-1 0 0 16,-4 0 0-16,4 0 0 15,0 0 1-15,-3 4-1 16,-1 2 1-16,1-3 0 0,-1 3 0 16,1 4 0-16,3-7 1 15,-7 3-1-15,3 3 1 16,1-2-1-16,0 2 0 16,-4-6-1-16,3 4 1 15,-3-7-3-15,0 0 1 16,7 0-5-16,4-10 1 15,3 1-12-15,3-4 1 16</inkml:trace>
  <inkml:trace contextRef="#ctx0" brushRef="#br0" timeOffset="106821.28">12111 3935 46 0,'0'31'23'0,"-14"-6"-20"16,7-18 31-16,0 2-34 15,0 1 1-15,0-10-1 16,-4 9 1-16,4-9-5 16,0 3 1-16,3 0-9 15,4 0 0-15,4-9-1 16,3-3 0-16</inkml:trace>
  <inkml:trace contextRef="#ctx0" brushRef="#br0" timeOffset="107027.977">12005 3759 47 0,'4'-3'23'0,"6"-12"-26"0,-3 8 47 16,4 4-45-16,-1-6 0 16,4-4-6-16,1 1 1 15,2-1-3-15,-3-3 1 16,4-9-6-16,-4-3 0 16</inkml:trace>
  <inkml:trace contextRef="#ctx0" brushRef="#br0" timeOffset="107269.743">12383 3277 48 0,'17'9'24'0,"-6"47"-27"16,-4-34 48-16,-7 0-42 16,0 13 0-16,-7 12 1 15,7 9 1-15,0 16-7 16,7-6 1-16,-7 3 3 15,0 0 1-15,0-9-5 16,0 2 0-16,0-11-5 16,3-14 1-16,1-8-9 15,3-8 1-15,3-11-3 16,1-7 1-16</inkml:trace>
  <inkml:trace contextRef="#ctx0" brushRef="#br0" timeOffset="107704.971">12689 4029 48 0,'4'6'24'0,"-4"-2"-28"0,0-4 48 16,-4 3-42-16,-3-3 0 0,-3 0 0 15,-8 0 1-15,-3 9-4 16,3 0 0-16,-3 4 3 15,4 3 0-15,-1-4-1 16,4-2 0-16,3 2-1 16,8-2 1-16,3-1-1 15,3-3 1-15,8-3-1 16,3-3 1-16,0 0-2 16,4-3 0-16,-4 0-1 15,0-6 1-15,0 6-1 16,0-7 1-16,-3 1 0 15,-1 6 0-15,4 3 1 16,-3 0 0-16,3 0 1 16,-3 3 0-16,-1 6 0 15,1-6 0-15,-4 7 0 0,0-4 0 16,0 0-1-16,0 4 0 16,0-4-2-16,0 0 0 15,4 0-4-15,-1-2 0 16,1-4-9-16,3-7 0 15</inkml:trace>
  <inkml:trace contextRef="#ctx0" brushRef="#br0" timeOffset="107974.297">12943 4142 39 0,'0'3'19'0,"-3"0"-18"0,3-9 25 0,0-3-25 16,0-13 1-16,0 6 4 16,3 3 0-16,1 1-5 15,3 2 0-15,0 1 5 16,7 3 0-16,7 3-1 16,15 0 0-16,2-4-2 15,1 1 0-15,-3-10-5 16,-8 4 0-16,-7-4-10 15,-7 0 1-15,0 4-6 16,0 2 1-16</inkml:trace>
  <inkml:trace contextRef="#ctx0" brushRef="#br0" timeOffset="108456.855">14072 3625 52 0,'0'12'26'0,"4"10"-27"15,-1-19 47-15,-3 7-44 16,4 8 0-16,-4 14 1 16,0-1 1-16,0 13-5 15,0 9 0-15,-4 1 2 16,1-1 1-16,-4-3-5 16,0-6 1-16,0-13-5 0,0-9 0 15,0-9-10-15,0-16 0 16,-8-13 0-16,1 0 1 15</inkml:trace>
  <inkml:trace contextRef="#ctx0" brushRef="#br0" timeOffset="108875.641">13839 4001 50 0,'25'31'25'0,"18"-24"-29"0,-26-4 53 0,4 0-49 0,4 0 0 0,0-3 0 16,6-3 1-16,8 3-2 0,7 0 1 0,0 3-1 16,0-3 1-16,-4-3-1 15,1 0 0-15,-5-4 0 16,1-2 0-16,-4 0 1 16,1-1 0-16,-8 4 1 15,-3 0 1-15,-8 2-1 16,-3 4 1-16,-7 4 0 15,-7-1 0-15,-7 6-1 16,-7-6 0-16,-7 7-1 16,-4-4 1-1,-10 22-2 1,3 7 1-16,11-7 0 0,11 3 0 16,6 1 0-16,11-7 0 15,7-10-1-15,14-8 1 16,11-14-1-16,-3-2 1 15,-8-7-1-15,-4 7 1 16,-6-22-5-16,-7 9 1 16,-8 0-11-16,-13 0 0 15</inkml:trace>
  <inkml:trace contextRef="#ctx0" brushRef="#br0" timeOffset="109461.719">11691 5164 46 0,'0'13'23'0,"0"37"-16"0,0-44 31 16,0 4-36-16,0-4 1 16,-3-3 1-16,-1-9 1 15,4-7-5-15,-4-2 1 16,4-7 3-16,-3-16 0 0,-1-3-1 15,4-15 0-15,0-13-1 16,0-6 0-16,0 6-2 16,4 0 0-16,-1 3 0 15,5 6 1-15,6 13-3 16,3 6 1-16,4 19-1 16,4 7 0-16,-4 15-3 15,0 9 1-15,-6 7-5 16,-5-1 0-16,-3 14-8 15,-7-7 0-15</inkml:trace>
  <inkml:trace contextRef="#ctx0" brushRef="#br0" timeOffset="109672.533">11529 5033 54 0,'-11'37'27'0,"25"-15"-22"0,-10-16 44 16,-1 1-45-16,4-1 0 15,8-3 2-15,9 0 0 16,8-3-9-16,0 0 1 16,3 0 2-16,-3 0 1 15,0-3-7-15,-4 0 1 16,-7-3-12-16,-3-4 0 16,3-5-3-16,3 5 1 15</inkml:trace>
  <inkml:trace contextRef="#ctx0" brushRef="#br0" timeOffset="109943.499">12171 4992 52 0,'-11'0'26'0,"-13"3"-30"0,17 0 49 0,-4 6-43 15,-3 4 0-15,-4 9 2 16,1 6 0-16,2-3-5 16,1 7 0-16,7 2 2 15,4 7 1-15,3-10-3 16,10-6 1-16,8-3-5 16,0-9 1-16,3-4-6 15,0-9 1-15,7-9-8 0,0-4 1 16</inkml:trace>
  <inkml:trace contextRef="#ctx0" brushRef="#br0" timeOffset="110169.222">12520 5011 53 0,'4'18'26'0,"-29"17"-26"0,14-23 47 16,1 4-45-16,-4-3 1 15,-8 6 2-15,-2 6 0 0,-8 6-7 16,4-3 1-16,3 4 2 16,4-11 0-16,3 1-6 15,4-3 0-15,7-9-7 16,4-7 1-16,3-9-7 16,7-10 0-16</inkml:trace>
  <inkml:trace contextRef="#ctx0" brushRef="#br0" timeOffset="110376.623">12379 5076 46 0,'11'22'23'0,"3"7"-17"0,-11-23 40 0,1 0-45 16,3 4 1-16,-7 2 0 15,0 7 0-15,0 3-3 16,3-3 0-16,4-7 2 0,0 1 0 15,4-4-6-15,0-12 1 16,3 3-8-16,3-9 1 16,5-7-5-16,-1-6 0 15</inkml:trace>
  <inkml:trace contextRef="#ctx0" brushRef="#br0" timeOffset="110617.257">12566 4954 56 0,'3'41'28'0,"15"-29"-32"31,-7-8 55-31,-1 8-47 0,4 10 0 0,4 6 0 16,3-6 0-16,-3 7-6 15,-4 8 0-15,-3 4 4 16,-8-3 0-16,-6 2-5 15,-5 1 1-15,-2-3-7 16,-1-13 1-16,1-6-11 16,6-4 1-16</inkml:trace>
  <inkml:trace contextRef="#ctx0" brushRef="#br0" timeOffset="110956.081">13056 5017 62 0,'-3'3'31'0,"13"3"-27"0,-3-6 52 15,4 0-55-15,3 0 1 16,7-3 0-16,0-3 1 16,8-4-5-16,-1 1 1 0,4 9-1 15,-4-3 0-15,-7 0-7 16,-3-3 0-16,-8 2-11 16,-6 8 0-16</inkml:trace>
  <inkml:trace contextRef="#ctx0" brushRef="#br0" timeOffset="111097.735">13063 5221 58 0,'0'25'29'0,"14"-10"-26"32,-6-11 46-32,6 5-48 0,7-6 0 0,7-3-1 15,4-3 1-15,7-3-3 16,-1-4 0-16,1 1-5 15,0 0 0-15,-4-10-11 0,-10 3 1 16</inkml:trace>
  <inkml:trace contextRef="#ctx0" brushRef="#br0" timeOffset="111370.61">13956 4989 57 0,'-11'18'28'0,"-24"11"-26"0,24-17 44 16,-10 10-44-16,-3-6 1 0,-12 12 0 16,1 7 1-16,-4 5-5 15,4 1 0-15,3 3 1 16,0-3 1-16,11-10-7 15,4-3 1-15,6-18-8 16,8-10 0-16,3-10-6 16,0-8 1-16</inkml:trace>
  <inkml:trace contextRef="#ctx0" brushRef="#br0" timeOffset="111565.14">13645 5117 58 0,'18'41'29'0,"0"-3"-29"0,-8-26 56 16,4 7-56-16,4 6 0 16,0 6 0-16,3-2 1 15,4 2-3-15,-1 0 1 16,1-9-3-16,-4-6 0 16,0-7-7-16,-3-12 0 15,0-6-7-15,-4-7 1 16</inkml:trace>
  <inkml:trace contextRef="#ctx0" brushRef="#br0" timeOffset="111967.522">14048 4932 67 0,'14'0'33'0,"3"0"-37"16,-3 3 62-16,4-6-57 15,10 0 1-15,8-3 1 16,-5 0 0-16,-2 6-4 16,-8 0 0-1,-18 6 1 1,-6 3 1-16,-8 4-1 15,-6 2 0-15,-1 4-1 16,-3 0 0-16,0 6 0 16,3 0 0-16,7-3 0 0,1-3 1 15,-1 6 0-15,4 0 0 16,4-6 0-16,10 0 1 16,7-10-1-16,14-9 1 15,7 0-2-15,4-6 0 16,-4-3-6-16,4-4 0 15,-7-6-13-15,0-3 1 32</inkml:trace>
  <inkml:trace contextRef="#ctx0" brushRef="#br0" timeOffset="112464.614">14933 3562 55 0,'0'16'27'0,"18"40"-23"0,-11-37 38 15,7 15-41-15,11 1 1 16,6 9 4-16,5 15 0 16,-1 26-7-16,7 12 1 15,11 0 3-15,0 26 1 16,-4 30-2-16,-6 23 1 0,-11 9-3 16,-18 9 1-16,-18-5-4 15,-21-20 1-15,-13-19-4 16,2-15 1-16,-6-16-14 15,-7-28 0-15</inkml:trace>
  <inkml:trace contextRef="#ctx0" brushRef="#br0" timeOffset="114489.953">10947 6622 17 0,'0'22'8'0,"10"-12"4"0,-10-16 9 0,4 9-17 16,-4-3 0-16,0 0 3 16,3 6 1-16,4 10-9 15,-7 15 0-15,0 16 7 16,0 19 0-16,0 22-2 16,0 18 0-16,-3 17-1 15,3 5 0-15,3-9-2 16,1-6 0-16,-1-16-2 15,1-24 0-15,0-5-8 16,3-5 1-16,0-19-6 16,3-13 0-16</inkml:trace>
  <inkml:trace contextRef="#ctx0" brushRef="#br0" timeOffset="116263.12">11038 6535 24 0,'7'3'12'0,"8"-3"-2"15,-8-3 14-15,0 3-22 16,0-4 1-16,3 1 2 0,8 0 0 16,3 6-6-16,7 4 0 15,4-1 3-15,0 10 1 16,7-1-1-16,7 1 1 16,6-4-1-16,12 1 0 15,3-4 1-15,7-2 0 16,-7-4-1-16,7 0 1 15,7 3-1-15,8-6 1 0,9 3-3 16,1 7 1 0,53 9-1-1,-8-4 0-15,-2-5 0 16,-23-4 0-16,5-3-1 16,-4-3 1-16,7 0 0 15,-11 0 1-15,-6 0-2 16,6 0 1-16,4 0 0 15,0 0 1-15,-7 0-1 16,0-3 0-16,3 0 0 16,-3-3 1-16,0-4-1 15,-7 1 1-15,-7-1-1 16,3-2 1-16,0 2-1 16,-3 1 0-16,0-4 0 15,-8-2 0-15,-2 2 0 16,-1-6 0-16,7 4 0 0,0-7 0 15,-10 6-2-15,-4 4 0 16,-3-1 0-16,-8 0 1 16,1 4 0-16,-1 0 0 15,1 2 0-15,0 1 0 16,-1 3 2-16,4 0 1 16,-10 0-2-16,-8 0 1 15,-3-1-2-15,0-2 1 16,7 3 0-16,3 3 0 15,-3 0-1-15,4 0 1 0,-4 3-2 16,0 3 1-16,-4 7 0 16,-6-1 1-16,-1-2-2 15,-3-1 1-15,0 7 0 16,0 0 0-16,3-4 0 16,0 4 1-16,-6 6-2 15,-4-3 1-15,-1-7 1 16,-2 7 0-16,-5 9-1 15,-2 7 1-15,-5-4-1 16,-3 13 1-16,-3 3 0 16,-4 13 0-16,0 5 0 15,-3-2 0-15,-4 9-1 16,0-3 1-16,-3 16-1 16,-1-4 1-16,4-2 0 15,0 6 0-15,4-16-1 16,-4-4 1-16,0-2 0 0,0-6 0 15,0-7 0-15,0-13 0 16,-3-2-1-16,-4-1 1 16,0 1 0-16,-4-1 1 15,1-2-2-15,-5-4 1 16,1 0-1-16,-3 3 1 16,-1-9 0-16,-3-6 0 15,0-3 0-15,-4-1 0 16,-3-2 0-16,-3-4 0 15,-1-3 0-15,-10 0 0 0,-8-3-1 16,-6-3 1 0,-1 0 0-16,-10-3 0 0,-14-1-1 15,0-5 1-15,-10-1 0 16,-5-6 0-16,8 1-1 16,-7-1 1-16,-4 0 0 15,1 0 0-15,-8 7-1 16,4-1 1-16,10 4 0 15,-7 6 0-15,1-1 0 16,-1-2 0 15,-7-6 0-15,4-1 0-16,7 4 0 0,-11-1 0 16,0 1 0-16,0 3 1 0,-3-1-2 0,7 7 1 0,-4 0 0 15,-3 0 1-15,-8 3-1 16,-6 1 1-16,3 5-1 15,-3 4 1-15,-4-7 0 16,-11 0 0-16,4 10 1 0,0-1 1 16,-3 4-1-16,-12 0 1 15,1 0-1-15,-3 3 1 16,-15-3-1-16,0 3 0 16,0 0-2-16,-10-7 1 15,7-2 0-15,-8-1 0 16,-2-2 0-16,-8-7 0 15,3-3 0-15,-6 0 0 16,-4-6-1-16,7 6 0 16,0 3-3-16,0-6 0 0,25-4-12 15,7-5 1-15</inkml:trace>
  <inkml:trace contextRef="#ctx0" brushRef="#br0" timeOffset="123123.48">20990 7065 20 0,'7'-4'10'0,"4"4"4"0,-11 0 10 16,3-3-20-16,1-3 1 15,0 3 2-15,-1-3 1 16,1-1-9-16,-4 1 0 16,0 0 7-16,-4 0 0 15,1-1-2-15,-5 1 1 16,-2 3-2-16,-4 0 0 15,-4 0-2-15,-7-1 1 16,-6 4-1-16,-1-3 0 16,-3 6-1-16,6 4 0 0,1 2 0 15,4 7 0-15,-1 3-1 16,4 3 0-16,3 6 0 16,4-3 0-16,0 3 0 15,7 0 0-15,3 4 1 16,4-1 0-16,4-3 0 15,3-6 1-15,0-6-1 16,3 0 1-16,5-1 0 16,2-2 0-16,4-1-1 15,1-5 0-15,2-4 0 16,1-3 0-16,-4-7-1 16,0-5 1-16,4-4-1 15,-4-3 1-15,4 1 0 16,3 2 1-16,-7 0-1 15,0 4 0-15,1 5 0 16,-5 7 0-16,1 4 0 0,-4 2 1 31,0 3 0-31,-3 7 0 0,-1 0 0 0,-3-1 1 16,0 4 0-16,-3 6 0 16,-1 7 0-16,-3-4 1 15,4 3-1-15,-1-6 1 16,1 3-2-16,-1-2 0 15,5-8-3-15,2-5 0 16,1-4-12-16,-1-2 1 16,1-14-5-16,6 1 0 0</inkml:trace>
  <inkml:trace contextRef="#ctx0" brushRef="#br0" timeOffset="123621.018">21375 7532 58 0,'3'15'29'0,"-10"1"-36"15,7-10 54-15,0 1-46 16,0-1 0-16,-3 0 1 16,3 1 0-16,0 2-3 0,-4-6 1 15,4-3 1-15,4 3 0 16,-4-3-1-16,3-6 1 16,1-3-1-16,6-4 0 15,1 0 0-15,0-2 0 16,-1-4-1-16,1 0 1 15,6 0-1-15,-3 4 1 16,1 2-1-16,-1 4 1 16,0 6 0-16,0 3 0 15,0 6 2-15,0 3 0 16,4 7 1-16,-4 9 0 0,0 0 0 16,4 10 1-16,-1-1-1 15,4-3 0-15,1-5-2 16,-1-5 0-16,3-2-3 15,-6-9 0-15,0-7-8 16,-4-6 1-16,0-7-11 16,4 1 0-16</inkml:trace>
  <inkml:trace contextRef="#ctx0" brushRef="#br0" timeOffset="124158.195">22274 7036 47 0,'0'0'23'0,"4"0"-12"16,-1 3 32-16,-3 1-38 15,4-1 0-15,0 0 3 16,3 0 1-16,3 3-11 15,-3 1 0-15,4-4 7 16,10-3 0-16,11 3-4 16,10-3 0-16,7 0-7 15,-3 0 0-15,-3 3-12 0,-5-3 0 16,-9 3-3-16,-8 3 1 16</inkml:trace>
  <inkml:trace contextRef="#ctx0" brushRef="#br0" timeOffset="124371.37">22338 7388 68 0,'7'15'34'0,"-7"13"-34"0,11-28 69 0,3 4-67 16,10-1 1-16,8 3 1 15,7-6 1-15,3-6-7 16,4-1 0-16,-4 4 1 15,-3 3 0-15,-7 0-8 16,-7 0 1-16,-11 3-16 16,-14-3 1-16</inkml:trace>
  <inkml:trace contextRef="#ctx0" brushRef="#br0" timeOffset="130270.494">24797 6089 11 0,'7'-9'5'0,"3"15"7"0,-6-9 5 0,-1-6-14 15,5 6 1-15,-8 3 4 16,7-4 0-16,-7 4-9 16,3-6 1-16,1-3 6 15,-4 2 1-15,-4-2-2 16,1 0 1-16,-8-7-2 16,-3 7 1-16,-4 5-3 15,-6-2 1-15,-1 3-2 16,-3 0 1-16,-4 0-2 15,4 0 1-15,3 6-1 16,0 0 0-16,-3 3 0 16,0 4 1-16,0 2-1 15,-1 7 1-15,1-7-1 16,-4 1 1-16,8 3-1 0,-1 2 0 16,4 4 0-16,3-3 0 15,4 6 0-15,7-3 0 16,4-3 0-16,6 6 1 15,11 3 0-15,7-3 0 16,8-6 0-16,-1-6 1 16,-4-1-1-16,1-2 0 15,0-4 0-15,0 3 0 16,-1-9-1-16,1 0 0 16,0-6 0-16,3-6 0 0,0 2-1 15,-7-2 1-15,4-4 0 16,-4-3 0-16,0 0 0 15,-3-3 0-15,0 4 0 16,-4 5 1-16,-4 1-1 16,-3 5 1-16,0 4-1 15,-3 3 1-15,-1 3-1 16,-3 4 1-16,0 2 0 16,-3 3 0-16,3 4 0 15,-4-6 1-15,1 2-1 16,-1 10 1-16,4 3-1 15,-3 0 1-15,3 3-2 16,-4-6 1-16,4 0-1 16,0 0 0-16,0-3-6 15,4-3 1-15,-1-7-12 16,4-6 0-16</inkml:trace>
  <inkml:trace contextRef="#ctx0" brushRef="#br0" timeOffset="131157.47">25019 6397 45 0,'0'12'22'0,"0"13"-18"0,0-22 28 16,0 7-30-16,0 2 1 15,0 4 1-15,0 9 1 16,0 0-6-16,0 0 1 0,0-6 3 15,-4-3 1-15,4-4-2 16,0 1 1-16,-3-4-1 16,3-2 1-16,0-1-2 15,0 0 0-15,0 0 0 16,3-6 0-16,5-9-1 16,-1-7 1-16,3-6-1 15,1-6 0-15,-1 0 0 16,-3 0 0-16,4 3 0 15,3-1 0-15,0 8-1 16,-3-1 1-16,3 6 0 16,-7 1 1-16,4 6-2 15,-4 2 1 1,0 8 0-16,-4 2 0 0,4 0-1 0,-7 3 1 16,0 4-1-16,0 0 1 15,0 2 0-15,0 7 0 16,0-3-1-16,-3 0 1 15,3 0 0-15,0 6 1 16,0-6-2-16,3-4 1 16,4-2-3-16,0-1 1 15,0-5-5-15,4-1 0 16,0-3-10-16,-1 0 0 16</inkml:trace>
  <inkml:trace contextRef="#ctx0" brushRef="#br0" timeOffset="131441.997">25372 6488 54 0,'0'0'27'0,"7"3"-27"16,-7-3 45-16,7 0-42 16,0 0 0-16,0-3 0 15,4 6 0-15,3 0-5 16,3 0 1-16,5-3 2 16,-1 3 0-16,-4-3-7 15,1-3 1-15,-4 3-12 0,-3-9 0 16</inkml:trace>
  <inkml:trace contextRef="#ctx0" brushRef="#br0" timeOffset="131754.046">25799 6268 52 0,'7'13'26'0,"3"-20"-21"0,-10 10 38 0,0 10-42 16,-3 3 0-16,-1 6 0 16,-3 0 1-16,-3 6-3 15,3 9 1-15,-1 4 1 16,1 0 0-16,0 3-2 15,0 3 0-15,4-6-5 16,-1-7 1-16,4-9-12 16,0-9 1-16</inkml:trace>
  <inkml:trace contextRef="#ctx0" brushRef="#br0" timeOffset="132265.767">24208 7002 37 0,'-36'9'18'0,"19"-21"-9"16,13 12 20-16,-3 0-24 16,-3 0 0-16,-1 0 4 15,0 0 1-15,4 0-10 16,0 3 0-16,4 0 9 15,3 0 1-15,10 3-2 16,11 4 0-16,11 2-1 16,21 4 1-16,18-7-2 15,13 7 0-15,26-3-2 16,27-1 1-16,15-12-2 16,17-3 0-16,4-13-2 15,0 4 0-15,-11-1-2 0,-3 1 1 16,-25 2-3-16,-28 4 0 15,-14 6-2-15,-15 3 0 16,-17 7-3-16,-14-1 0 16,-14 4-6-16,-14-4 0 15,-11 0-8-15,-14 1 0 16</inkml:trace>
  <inkml:trace contextRef="#ctx0" brushRef="#br0" timeOffset="133662.582">23432 7626 45 0,'0'12'22'0,"3"-21"-12"16,-3 12 29-16,0-3-38 15,0 0 1-15,0 0 2 16,7-3 1-16,4 0-5 16,3-3 0-16,7-1 4 15,11-2 1-15,3 0-2 16,4-1 1-16,3 1-1 16,0-1 0-16,-3 4-2 15,0 0 0-15,-7 3-1 16,0-1 1-16,-8 11-1 15,-3-1 0-15,-6 7 0 16,-5 2 0-16,-3 4-1 0,-7 3 1 16,-3 6-1-16,-11-6 1 15,-4 3-1-15,-7 7 1 16,-7 5 0-16,1-5 0 16,-1-1-1-16,0-6 1 15,-3-9 0-15,3-1 0 16,4 4 0-16,3-6 1 15,1 2-1-15,2-2 0 16,8 0 0-16,0-4 0 16,7-3 0-16,0 0 1 0,7 4-1 15,0-7 1-15,7 0-1 16,4 0 1-16,6 0-1 16,5 1 1-16,2 2-1 15,4-6 1-15,8 3-1 16,-1-3 1-16,0 3 0 15,-3 0 1-15,-4 10-1 16,-7-4 1-16,-3 4-2 16,-4 2 0-16,-3-2-4 15,-1 3 0-15,-3-4-9 16,-3 1 1-16,-4-7-9 16,-4-3 1-16</inkml:trace>
  <inkml:trace contextRef="#ctx0" brushRef="#br0" timeOffset="134337.109">24349 7823 57 0,'-4'-3'28'0,"-17"-3"-30"15,14 3 48 1,-4 0-45-16,-3 0 0 0,0 3 3 16,-3 0 1-16,-1 0-6 15,-3 3 1-15,-4 3 2 16,0 0 1-16,1 4-1 16,-1 2 1-16,0 7-3 15,4 0 1-15,7-7 0 16,3 4 0-16,4 3-1 15,11-3 1-15,6-1-1 16,8-2 0-16,3-7 0 0,0-6 0 16,1-3-1-1,-5-3 1-15,1-1-1 0,0 7 1 16,-1 0-1-16,1-3 1 16,-4-3-1-16,4 0 1 15,-1-4-1-15,-3 4 1 16,-3 0 0-16,-1 6 0 15,-2 0 0-15,-5 6 0 16,1-3 0-16,-4 0 0 16,0 4 0-16,0 5 1 15,-4 4 0-15,1 3 0 0,-1-4-1 16,0 4 1-16,4 0-3 16,0-3 1-16,4-7-4 15,3-3 1-15,4-3-9 16,-1 1 1-16,1-8-7 15,-1-2 0-15</inkml:trace>
  <inkml:trace contextRef="#ctx0" brushRef="#br0" timeOffset="134759.68">24493 8052 60 0,'-3'29'30'0,"-4"-17"-38"16,7-9 55-16,0 4-47 0,-4-1 1 16,4 0 1-16,0-3 1 15,0 0-3-15,0-3 1 16,0 0 1-16,4-3 0 16,3 0 0-16,0-6 0 15,0-4-2-15,0 4 1 16,0-1-3-16,4-2 1 15,3-1-2-15,0-6 1 16,0 7-2-16,4-1 1 16,-4 4 0-16,0-1 0 15,0 7 2-15,0 6 1 0,-7 7 1 16,4-1 1-16,-8 4 0 16,4 3 1-16,-3 5 0 15,-4 1 1-15,3 0-2 16,-3 3 0-16,4 1-1 15,-1-1 1-15,1-3-4 16,3-7 0-16,4-2-5 16,-1-7 1-16,4-9-12 15,4-10 0-15</inkml:trace>
  <inkml:trace contextRef="#ctx0" brushRef="#br0" timeOffset="135059.986">24878 8131 59 0,'0'9'29'0,"7"-12"-29"0,-7 3 46 16,7-3-41-16,0 3 0 16,4 0 0-16,6-3 1 15,8 3-9-15,0-3 1 0,-4-1 3 16,0 1 1-16,-3 0-10 16,-8-3 0-16,1 3-11 15,-8 0 0-15</inkml:trace>
  <inkml:trace contextRef="#ctx0" brushRef="#br0" timeOffset="135539.87">25217 7990 68 0,'17'6'34'0,"1"6"-36"0,-8-12 56 16,1 0-53-16,0 0 1 16,3 7 0-16,3-4 1 15,5 0-4-15,-1 0 1 16,0 0 1-16,-4 0 1 15,1 1-1-15,-4 2 0 16,0 0-1-16,0-3 1 16,-6 3-1-16,-8 1 0 15,-4 2 0-15,-7 7 0 0,1 0 0 16,-4 2 0-16,0 1-1 16,-4 6 1-16,0 3 0 15,1-2 0-15,3-1 0 16,3 0 1-16,4 0-1 15,0 0 0-15,7-3 0 16,10-3 1-16,12-7-1 16,6-2 0-16,7-10-2 15,0-4 0-15,1-2-10 16,-12-3 1-16,-10-1-10 16,-6 1 1-16</inkml:trace>
  <inkml:trace contextRef="#ctx0" brushRef="#br0" timeOffset="136965.432">26077 7849 46 0,'0'3'23'0,"0"-3"-8"0,0 0 23 16,7 0-34-16,0 0 0 15,4 3 3-15,0 0 0 16,3 0-8-16,3 0 0 16,1 0 5-16,10 0 0 15,8 1-4-15,2-4 0 0,-2-4-8 16,-5-2 1-16,-2 0-13 15,-1 0 1-15</inkml:trace>
  <inkml:trace contextRef="#ctx0" brushRef="#br0" timeOffset="138450.431">26261 7642 54 0,'3'-7'27'0,"4"1"-23"0,-3 9 39 15,-4-3-41-15,0 6 0 16,0 4 4-16,0 9 0 16,-4 3-7-16,-3 9 1 15,-3 13 3-15,-1 3 1 16,1 9-1-16,3 4 0 16,-1 6-6-16,5 0 0 15,3-16-5-15,3-9 0 16,5-16-11-16,2-19 0 15</inkml:trace>
  <inkml:trace contextRef="#ctx0" brushRef="#br0" timeOffset="139231.399">26998 7554 61 0,'0'0'30'0,"0"9"-31"0,0-9 49 16,0 0-43-16,0 0 0 15,7-3 2-15,4 0 1 16,-1 0-10-16,8 3 0 0,10-3 7 16,7-1 1-16,4 4-2 15,4-6 0-15,6 3-1 16,0 3 0-16,1 3-1 16,-11-3 0-16,-8 6-1 15,-6 1 1-15,-7 5-3 16,-8 1 1-16,-17 3-1 15,-3 2 0-15,-5 4-1 16,-6 0 1-16,0 0-1 16,4-6 0-16,-5 3-1 15,1-4 1-15,0 7 0 16,-4-3 0 0,4 0 0-16,0 0 1 0,3 0 0 15,4 3 1-15,4-1 0 16,3-5 0-16,7 0 1 15,7 6 0-15,3 3-1 16,8-3 1-16,0 3-1 16,10-3 1-16,7 6-1 0,7-3 1 15,-6 0-1-15,-8 7 1 16,-7-1-1-16,-7 0 1 16,-14 4-1-16,-14 2 1 15,-11 4-1-15,-10 6 0 16,-18-15-3-16,-14-4 1 15,-11-3-7-15,-6-13 1 16,-1-2-14-16,0-7 0 16</inkml:trace>
  <inkml:trace contextRef="#ctx0" brushRef="#br0" timeOffset="142083.431">27894 2750 36 0,'18'-10'18'0,"-4"13"-10"0,-14-3 18 16,0 0-21-16,0 0 1 15,0 0 3-15,0 0 0 16,0 0-11-16,-4 7 1 0,-6-7 8 16,-4 3 0-16,0 9-3 15,-4 10 1-15,-7 10-2 16,-10-1 1-16,-7 22-1 15,-4 19 0-15,-4 23-2 16,-3 11 1-16,1 38 0 16,2 7 0-16,8 12-1 15,7 6 1-15,13 1-1 16,15-32 0 0,18 0-1-16,10-29 1 0,11-18-6 15,3-15 1-15,4-23-10 16,-4-12 1-16,-7-23-7 15,-3-2 0-15</inkml:trace>
  <inkml:trace contextRef="#ctx0" brushRef="#br0" timeOffset="143616.061">28720 2700 41 0,'3'3'20'0,"-3"-3"-15"16,0 0 21-16,-3-3-23 16,-4 3 0-16,-4-4 1 15,-3 4 0-15,-4 0-5 16,-3 0 0-16,-4 4 3 16,-3 5 1-16,-4 3-2 15,-3-2 1-15,10-7-1 16,1 13 1-16,-1-1-1 0,7 4 0 15,4 9 0-15,4-2 0 16,3-8 1-16,3-2 0 16,4 3-1-16,0 0 0 15,7-7 0-15,7 1 1 16,4-4-2-16,7-9 1 16,-1 0-2-16,-2-6 1 15,-1 3-1-15,-4-4 1 0,1-8-1 16,-4 2 1-1,0-6 0-15,0 4 0 0,-3 5-1 16,-1-5 1-16,1 5 0 16,0 4 1-16,-1 6-1 15,-3 6 0-15,0 10 0 16,0 3 1-16,-3-7 0 16,-4 1 0-16,0 6-1 15,0 6 1-15,-4 3 0 16,1-3 0-16,-1 3-2 15,4-9 0-15,0 0-6 16,4-7 1-16,-1 1-11 16,4-13 1-16</inkml:trace>
  <inkml:trace contextRef="#ctx0" brushRef="#br0" timeOffset="144025.07">28854 3098 49 0,'7'15'24'0,"-4"-15"-23"0,-3 0 37 16,0 0-37-16,0 0 0 16,0 0 0-16,0-3 0 15,-3 0-1-15,3-3 0 16,0 3 1-16,3-7 0 15,4 1-1-15,0 0 0 0,0-4 0 16,4 0 0-16,0 4-1 16,-4 0 1-16,0 9-1 15,0 0 1-15,-4 0 0 16,4 3 1-16,0 6 0 16,0 1 1-16,4 2 0 15,-4 7 1-15,0 0 0 16,4 0 0-16,-1 6 0 15,1-3 0-15,3-4-2 16,4-5 1-16,3-4-4 16,-4-5 0-16,1-4-15 15,0-10 0-15,3 1-1 16,4-1 0 0</inkml:trace>
  <inkml:trace contextRef="#ctx0" brushRef="#br0" timeOffset="145071.473">30159 2518 27 0,'18'-16'13'0,"-1"3"0"0,-10 7 19 16,-3 3-27-16,3-3 0 16,-7 6 4-16,7 3 0 15,-7 3-11-15,0 10 1 16,0-4 7-16,0 10 1 16,3 10-2-16,-3 8 0 15,0-2-1-15,-3 9 0 16,-4 3-2-16,3-15 1 15,-3 9-1-15,0-7 0 16,4-8-2-16,-4-4 1 0,3-7-2 16,-3-8 1-16,0-4 0 15,-4-6 0-15,-3-6-1 16,-3 3 1-16,3-4-2 16,-1 1 1-16,1 3-2 15,0-6 0-15,-3 2-1 16,3 7 1-16,-4 7-1 15,4-4 1-15,0 3 0 16,3 3 1-16,0 4 1 16,1 9 0-16,6 3 1 15,1 3 1-15,3-6 0 16,7 0 1-16,3 6 0 16,1-9 0-16,3 0 1 15,0-3 1-15,7-4-2 16,4-6 1-16,10-6-1 15,4 0 0-15,-3-9-2 16,-1 0 0-16,-3-1-1 0,-1-12 1 16,-2 4-1-16,-1-4 0 15,-4-4 0-15,-2 1 0 16,-1 7 0-16,-7 2 0 16,-4 6 0-16,-6 1 0 15,-4 0-1-15,-4 6 1 16,1 3 0-16,-1 0 0 15,-3 12 0-15,4 4 1 16,-4-1 0-16,3 4 0 0,1 0 0 16,3-3 0-16,3 6 0 15,4-3 1-15,7-1-1 16,4-2 1 0,3-10-2-16,7 4 0 0,-6-10-5 15,-1 0 0-15,-4-7-11 16,-6 4 1-16</inkml:trace>
  <inkml:trace contextRef="#ctx0" brushRef="#br0" timeOffset="145568.666">30738 3176 55 0,'0'28'27'0,"0"-28"-34"0,0 0 44 15,0-9-37-15,0-4 1 16,-4-5 0-16,0-14 1 0,1-12-2 16,-4 0 0-16,-4-12 1 15,-3-10 0-15,0 0 0 16,0-3 1-16,3 7-2 15,4-1 1-15,4 6-1 16,3 14 1-16,7-1-1 16,7 15 1-16,4 7-1 15,6 10 0-15,1-7 0 16,0 10 1-16,-4 12-2 16,0 3 0-16,-3 13-4 15,-8-7 0-15,-3 10-11 16,-3-3 1-16</inkml:trace>
  <inkml:trace contextRef="#ctx0" brushRef="#br0" timeOffset="145796.295">30618 2903 61 0,'14'10'30'0,"21"-4"-35"0,-24-6 52 16,3 0-47-16,3 0 1 16,1 0-1-16,-4 0 1 0,4 0-5 15,-1 0 0-15,1-6-9 16,0 3 1-16,-1-4-5 16,1 4 1-16</inkml:trace>
  <inkml:trace contextRef="#ctx0" brushRef="#br0" timeOffset="146003.173">30921 2966 49 0,'4'25'24'0,"-8"10"-24"15,4-26 44-15,-4 0-44 16,4-2 1-16,-3 2 0 15,3 1 1-15,0-1-7 16,0-9 1-16,0 0-10 16,3-9 1-16,1-4-2 15,3-6 0-15</inkml:trace>
  <inkml:trace contextRef="#ctx0" brushRef="#br0" timeOffset="146233.052">30949 2850 56 0,'7'9'28'0,"0"-2"-41"0,-7-7 58 0,0 0-45 16,0 0 1-16,0 0 0 15,11 0 0-15,-4 0-4 16,0 3 1-16,4 0-5 15,-1 3 1-15,1 1-9 16,-1-1 1-16</inkml:trace>
  <inkml:trace contextRef="#ctx0" brushRef="#br0" timeOffset="146816.034">31090 2982 38 0,'-3'25'19'0,"-1"6"-9"0,4-25 28 0,0 7-35 16,4 0 0-16,-1 5 1 15,1-8 1-15,-1 2-7 16,1-2 1-16,-1-4 3 16,1 0 0-16,-1-6-2 15,-3 0 1-15,4 0-1 16,0-9 0-16,-1-1-2 0,4-2 0 16,0-1 0-16,-3 4 0 15,3-7 0-15,0 7 0 16,0 6 0-16,0 0 1 15,4 6 1-15,-1 0 1 16,1 3 0-16,-4 4 1 16,0-1 0-16,0 10 0 15,0-10 0-15,3 4 1 0,1-1-1 16,0-2 1-16,3-7-1 16,3 3 0-16,1 3-1 15,3-9 1-15,0 0-1 16,1-9 0-16,-1 0 0 15,0-10 0-15,0 0-1 16,0-3 0-16,0-3-1 16,-7-3 0-16,-3 15-1 15,-4-6 0-15,-3 7-1 16,-4 2 1-16,-4-2-1 16,-3 12 1-16,-4 9 0 15,1 7 1-15,-1 6 0 16,1 3 1-16,3-3 0 15,3 9 1-15,4-6 0 16,4 4 0-16,3-4 0 16,7 3 0-16,0-15-1 15,4-1 1-15,6-6-1 16,8-9 0-16,-4-6-4 0,0-10 1 16,1 0-11-16,2-3 1 15,5 0-3-15,10-6 1 16</inkml:trace>
  <inkml:trace contextRef="#ctx0" brushRef="#br0" timeOffset="147266.352">32075 2533 55 0,'-4'19'27'0,"4"-6"-34"15,0-7 56-15,0 7-48 16,0 8 1-16,0 8 0 16,0-7 1-16,0 22-4 15,4 6 1-15,-1-3 2 16,-3 3 0-16,4 3-2 16,3-12 1-16,0 0-1 15,0-16 1-15,3 3-1 16,-3-12 1-16,0-4-1 15,-7-2 0-15,-3-4-1 16,-8-6 1-16,-10 0 0 16,-3-6 0-16,-8-1-1 15,-11 1 0-15,-6 3 0 16,3 0 1-16,7 9-1 16,8 7 1-16,6 2 0 0,7 17 0 15,1 2 1-15,10 1 0 16,14-10 1-16,10 0 0 15,12-6-1-15,9-7 1 16,8-2-1-16,4-13 1 16,-5-4-6-16,-6-5 1 15,-11-4-15-15,-13 0 0 16</inkml:trace>
  <inkml:trace contextRef="#ctx1" brushRef="#br0" timeOffset="113797.115">23738 1270 0,'0'0'0,"0"0"16,0 0-16,0 0 15,0 0 1,0 0 0,0 0-16,0 0 15,0 0-15,0 0 16,0 0 0,0 0-16,0 0 15,0 0 1,0 0-16,0 0 15,0 0 1,0 0-16,0 0 16,0 0-16,0 0 15,0 0 1,0 0-16,-3 69 16,-1-35-1,4-6-15,4-6 16,-4 0-16,3-3 15,-3-19 1</inkml:trace>
  <inkml:trace contextRef="#ctx0" brushRef="#br0" timeOffset="148356.222">28049 4227 62 0,'0'0'31'0,"-17"62"-31"16,17-49 31-16,0 6-33 16,0-4 0-16,0-2-12 15,3-7 1-15,4-12 5 0,4-13 1 16</inkml:trace>
  <inkml:trace contextRef="#ctx0" brushRef="#br0" timeOffset="148520.541">28071 3910 60 0,'14'16'30'0,"10"-7"-41"0,-24-9 53 0,14 0-43 16,1 0 0-16,-1 3-14 16,3 0 0-16,1 0 8 15,-4 7 0-15</inkml:trace>
  <inkml:trace contextRef="#ctx0" brushRef="#br0" timeOffset="148885.976">28272 4198 42 0,'7'22'21'0,"-4"-15"-15"0,1-4 30 0,-4 0-35 15,0-3 1-15,0 0 0 16,-4 3 1-16,1 0-4 0,-1-3 0 16,1-3 2-16,3 3 0 15,0-6-1-15,3-4 0 16,4-2 0-16,4-1 0 15,-1-6 0-15,4-2 0 16,1 8 0-16,-1-3 0 16,-4 4 1-16,1 9 0 15,-4 3 1-15,0 12 1 16,4 7 1-16,-4 3 1 16,3 9 1-16,1 10 0 15,-1-3 0-15,8-1 0 16,10-8-3-16,-3-1 0 15,7-6-2-15,3-7 1 0,4-8-6 16,-4-1 1-16,-3-6-14 16,-8-9 1-16,-6-4-4 15,-4-6 0-15</inkml:trace>
  <inkml:trace contextRef="#ctx0" brushRef="#br0" timeOffset="149456.34">29722 3653 40 0,'-8'15'20'0,"8"7"-12"15,0-12 31-15,0 12-36 16,0 0 1-16,-3 9 3 16,-1 4 0-16,-3 15-9 15,-3 12 0-15,-1 7 5 16,1 10 1-16,-1-4-3 16,8-6 0-16,3-16-5 15,0-9 1-15,0-22-7 16,0-6 0-16,0-16-7 15,-4-13 1-15</inkml:trace>
  <inkml:trace contextRef="#ctx0" brushRef="#br0" timeOffset="149668.348">29457 4145 45 0,'14'41'22'0,"-7"-32"-11"0,-3-6 36 15,-1-3-44-15,1 0 0 0,10-3 3 16,3 3 0-16,12 0-8 16,13-6 1-16,4 3 2 15,0 3 1-15,0-6-8 16,-8-1 0-16,-2 7-13 16,-12-6 1-16</inkml:trace>
  <inkml:trace contextRef="#ctx0" brushRef="#br0" timeOffset="150118.088">29968 4286 52 0,'15'10'26'0,"-1"5"-23"0,-7-21 37 16,0 6-41-16,0-3 1 16,0-3 1-16,4-1 0 15,-1-2-1-15,1 0 0 16,3-1 0-16,0 1 0 16,0-1 0-16,0 1 1 15,-3-4-1-15,3 1 0 16,-7-1-2-16,0 4 0 15,-7-4-2-15,-4 4 1 0,-3 3-2 16,-3 3 0-16,-4 3 0 16,0 9 1-16,-1 3 1 15,5 7 0-15,-1-3 4 16,4 6 1-16,0 3 2 16,4 6 1-16,3 1 0 15,3-10 0-15,4 3 0 16,4-3 0-16,10-10-3 15,7-2 1-15,0-4-6 16,-3-6 1-16,0 0-14 16,-1-6 0-16</inkml:trace>
  <inkml:trace contextRef="#ctx0" brushRef="#br0" timeOffset="150852.779">30434 4311 37 0,'0'16'18'0,"-3"15"-8"0,3-24 19 15,0 2-27-15,0-3 0 16,-4 1 3-16,1-1 0 15,-1 0-6-15,1-3 1 16,3-9 3-16,0-7 1 0,3-2-1 16,1-4 1-16,3-6-2 15,3 3 0-15,4-6 0 16,7 3 0-16,1 0-1 16,-1 6 1-16,-4 0-1 15,-2 6 0-15,2 7-1 16,1 3 0-16,-4 3-5 15,0 0 0-15,-3 3-12 16,-4-3 0-16</inkml:trace>
  <inkml:trace contextRef="#ctx0" brushRef="#br0" timeOffset="151723.422">30836 4321 64 0,'7'31'32'0,"0"-6"-39"16,-3-19 53-16,-1 1-46 15,-3-1 1-15,0 0-1 16,0-3 0 0,4-15 0-1,3-1 0-15,0-2 0 16,4-1 0-16,3 0 0 15,0-6 0-15,4 4 0 16,3-4 1-16,3 0 0 16,-2 6 0-16,-1 3 0 0,-4 4 0 15,1 9 0-15,-4 3 0 16,-3 3 0-16,-1 7 0 16,1 3-1-16,-4 2 0 15,0 1 0-15,0-3 0 16,0-4 0-16,-3-2 0 15,-1-4 0-15,1 0 0 16,-1-6-1-16,-3 0 0 16,0 0 0-16,4-9 0 0,-4 3-1 15,3-4 1-15,4-5-1 16,4-1 1-16,3 0 0 16,0 1 0-16,0-4-1 15,0 3 1-15,4 0-1 16,0 4 0-16,-1-4 0 15,1 1 1-15,-4 5 0 16,0 7 0-16,0 6 0 16,0 3 1-16,0 7 0 15,-3-1 1-15,3 1 0 16,-3 3 1-16,3-4 0 16,0 7 1-16,0 3-2 15,0-6 1-15,4-1-1 16,-4 1 0-16,0 0-4 15,4-16 0-15,-4 3-14 16,0-13 1-16</inkml:trace>
  <inkml:trace contextRef="#ctx0" brushRef="#br0" timeOffset="152547.901">32142 4057 46 0,'17'-12'23'0,"1"9"-12"0,-18 3 28 15,3 3-37-15,1-3 1 0,-4 0 1 16,-4 3 0-16,-6-6-5 15,-8 3 0-15,-3 0 4 16,-7 3 0-16,-4 3-1 16,0 0 0-16,1 4-1 15,-1 9 0-15,-3-7 0 16,6 1 0-16,5 6-2 16,6-7 1-16,7 1-1 15,8 5 1-15,13 1-1 16,5 0 1-16,9 16 1 15,12-10 0-15,6 6 1 16,-7-6 0-16,-7-6 0 16,-3 0 0-16,-11 0-1 15,-14 3 0-15,-14 6-1 16,-11-9 0-16,-6 6-7 16,-5-16 1-16,-6-3-13 0,3-6 0 15</inkml:trace>
  <inkml:trace contextRef="#ctx0" brushRef="#br0" timeOffset="153269.969">28381 5359 53 0,'4'3'26'0,"-4"-3"-21"0,0-6 27 0,-4-4-32 16,-3 4 0-16,-4 3 0 15,-3-4 1-15,-7 4-1 16,-4-3 0-16,1 6 0 16,-1 3 1-16,0 7-2 15,8 2 1-15,3 16-1 16,6 4 0-16,12-4 0 15,10-6 1-15,11-6-1 16,3-4 0-16,0-6 0 16,-3-9 0-16,0-9-5 15,-4-4 1-15,0-6-9 16,-3 3 0-16</inkml:trace>
  <inkml:trace contextRef="#ctx0" brushRef="#br0" timeOffset="153555.13">28568 5528 52 0,'18'25'26'0,"-8"-19"-28"0,-10-6 44 16,4-6-42-16,-1-6 0 16,-3-17 0-16,0-5 0 0,-7-16 0 15,0-7 0-15,-3-5 0 16,-1-7 1-16,-7-10-1 15,1 1 1-15,3-4-2 16,7 4 1-16,7 12-2 16,7 10 1-16,0 8-1 15,3 17 0-15,1 15-1 16,-1 10 0-16,1 9-3 16,-4 7 0-16,-3 2-7 15,-8 1 0-15</inkml:trace>
  <inkml:trace contextRef="#ctx0" brushRef="#br0" timeOffset="153754.649">28310 5105 65 0,'7'40'32'0,"22"-27"-36"0,-15-10 61 15,3 3-56-15,19-6 1 16,6 10-1-16,15-16 0 15,2 2-5-15,1 4 1 16,-3-3-9-16,-8 0 1 16,-13-3-8-16,-8 0 0 15</inkml:trace>
  <inkml:trace contextRef="#ctx0" brushRef="#br0" timeOffset="154380.055">30046 5553 54 0,'4'35'27'0,"-8"27"-30"0,4-46 45 16,0 0-41-16,0-1 0 15,-3 4 0-15,-1-3 1 16,4-7-3-16,0-9 1 16,0-6 1-16,-3-7 0 15,-1-15-1-15,0-6 1 0,1-20-1 16,-4 1 0-16,0-3-1 15,3-7 0-15,1 3-1 16,6 10 1-16,4 9-1 16,0 7 1-16,4 6 0 15,7 9 1-15,6 6 2 16,8 13 0-16,0 10 2 16,-4 9 1-16,-3 3-1 15,-4-1 0-15,-11 1-1 16,-6 0 1-1,-25 7-7 1,-4 5 1-16,0-12-9 16,4-9 0-16,4-7-8 15,6-6 1-15</inkml:trace>
  <inkml:trace contextRef="#ctx0" brushRef="#br0" timeOffset="154906.251">30441 5384 49 0,'7'37'24'0,"-7"-18"-22"0,0-16 39 16,0 0-41-16,-3 1 0 15,-1 2 0-15,1-6 1 0,-1-3-1 16,1 0 0-16,-1-10 0 15,1 1 1-15,3-1-1 16,3-6 1-16,4 0-1 16,0 4 1-16,7-4 0 15,4 6 0-15,0 7-1 16,-1 0 1-16,1 9-1 16,0-3 1-16,-4 3-1 15,0 3 1-15,3 1 0 16,5-7 1-16,-1 0-1 15,3 0 1-15,1 0-1 16,0 0 1-16,-4-4-2 16,-3-5 1-16,-1 0-1 15,-3-1 0-15,-3-5 0 16,-4-1 0-16,-7 0-1 16,-4 4 0-16,-3 9-1 15,0 3 1-15,-7 3 0 0,0 6 0 16,4 7 0-16,-1-1 0 15,4 4 0-15,3 6 1 16,4-6 0-16,7 6 1 16,4-3-3-16,0 3 0 15,3-12-5-15,3-4 1 16,1-6-10-16,3-3 1 16</inkml:trace>
  <inkml:trace contextRef="#ctx0" brushRef="#br0" timeOffset="155176.674">31027 5309 45 0,'3'18'22'0,"1"14"-13"0,-4-29 34 0,3 6-37 16,1 1 1-16,-1 2 2 15,1 4 1-15,0 3-13 16,3-4 0-16,0-5 8 15,0-1 0-15,0-6-3 16,3 4 0-16,1-17-1 16,-1 1 0-16,1-10-2 15,3 3 0-15,4-3-5 16,-1 1 1-16,1-1-13 16,0-9 1-16,-1 6-3 15,1 6 0-15</inkml:trace>
  <inkml:trace contextRef="#ctx0" brushRef="#br0" timeOffset="155390.7">31387 5356 64 0,'3'25'32'0,"-6"3"-44"0,3-16 64 16,0 1-52-16,0 6 0 0,0 0-2 15,0-10 0-15,0-3-3 16,3-3 0-16,1-12-9 16,3-7 0-16,0-9-3 15,3-3 0-15</inkml:trace>
  <inkml:trace contextRef="#ctx0" brushRef="#br0" timeOffset="155569.796">31507 5249 41 0,'10'19'20'0,"4"-26"-28"16,-7 7 38-16,4 0-32 16,0 0 0-16,3 0-15 15,0 0 1-15,3 0 15 16,1 4 0-16</inkml:trace>
  <inkml:trace contextRef="#ctx0" brushRef="#br0" timeOffset="155792.116">31803 5280 28 0,'14'-6'14'0,"-17"9"-7"0,3-3 24 16,-4 3-29-16,0 0 1 16,-3-3 1-16,-3 10 0 15,-4-10-5-15,0 9 0 16,3 1 4-16,0 2 0 15,1 7-1-15,3 6 0 0,0 0-2 16,3 0 0-16,4-3-2 16,0 0 0-16,0-3-2 15,7-6 0-15,7-4-4 16,4-6 1-16,0-9-5 16,3-4 1-16</inkml:trace>
  <inkml:trace contextRef="#ctx0" brushRef="#br0" timeOffset="156046.368">31955 5434 47 0,'-4'16'23'0,"8"6"-25"16,-1-22 43-16,1 9-41 15,6-3 1-15,-3 7 0 16,4-7 0-16,3 0-2 15,0-6 1-15,4 0 0 0,-1 0 1 16,1-6-1-16,0-3 1 16,3-10-1-16,0 0 1 15,-3-3-2-15,-1 3 0 16,1 0-4-16,-4-2 1 16,-3 2-10-16,3-10 0 15</inkml:trace>
  <inkml:trace contextRef="#ctx0" brushRef="#br0" timeOffset="156392.748">32547 5199 52 0,'21'22'26'0,"-10"-32"-27"15,-11 7 42-15,-3 0-42 16,-8 0 1-16,-3 3 1 15,-4-6 0-15,-7 2-2 16,-3 8 1-16,-11-4-3 16,4 6 0-16,7 3 0 15,3 4 1-15,4 3-1 16,11-7 0-16,10 7 1 16,10 2 0-16,11 4 4 15,7 7 0-15,4 2 1 16,0 0 1-16,0-2-1 15,-11-11 0-15,-11 4-2 16,-10 3 1-16,-10 0-3 16,-11 4 1-16,-18-4-6 15,0-6 1-15,4-4-10 0,0-5 1 16</inkml:trace>
  <inkml:trace contextRef="#ctx0" brushRef="#br0" timeOffset="157096.99">32639 2188 58 0,'0'7'29'0,"18"15"-34"0,-8 0 51 0,4 6-46 16,8 16 0-16,2 12 0 15,11 35 1-15,18 16-1 16,7 24 0-16,14 14 1 16,11 30 0-16,-7 29 0 15,-15 12 1-15,1 32-1 16,-11 0 0-16,0 18-1 16,-25-18 0-16,-28-6 0 15,-7 2 0 1,-32-27-1-16,-21-26 0 0,-14-25-5 15,-14-31 1-15,3-32-12 16,0-24 0-16</inkml:trace>
  <inkml:trace contextRef="#ctx0" brushRef="#br0" timeOffset="168434.315">28258 7319 26 0,'7'-7'13'0,"3"-5"-2"0,-6 12 14 16,3 0-22-16,0 6 1 15,3 3 3-15,1 7 1 16,-4 12-9-16,-3 7 0 16,-4 9 6-16,-4 15 0 0,-7-5-2 15,-6 2 1-15,-4 1-5 16,-4-7 1-16,0-6-9 16,4-16 0-16,7-16-6 15,10-9 1-15</inkml:trace>
  <inkml:trace contextRef="#ctx0" brushRef="#br0" timeOffset="170774.963">30152 6513 24 0,'-4'-7'12'0,"8"14"-5"0,-4-7 12 0,0 0-16 16,0 0 1-16,-4 0 2 15,-3 0 1-15,0-3-8 16,-3-4 0-16,-4 7 5 16,-1-6 1-16,-2 3-1 15,-4 3 0-15,-4 0-3 16,-3 0 1-16,-8 0-1 16,-2 3 1-16,-1 3-2 15,0 7 1-15,-3 2-1 16,-1 7 0-16,1 0-1 15,-4 7 1-15,11 5-1 16,3 7 0-16,7 0 1 16,4-1 0-16,4 1 0 15,6 0 1-15,4-3 1 16,11-10 1 0,31-9 0-1,4-10 1-15,-4-6-2 0,0-6 1 16,-3-3-2-16,0-1 1 15,-4-2-2-15,0-7 1 16,0 4-2-16,-3-1 0 16,-4 4 0-16,-3 3 1 15,0-4-1-15,-4 1 0 16,0 6 0-16,0 0 1 16,3 3-1-16,-6 0 1 15,0 6 0-15,-1 6 0 0,-3 4 1 16,-3 6 0-16,-1 3-1 15,1 3 1-15,-1 4-1 16,1 2 1-16,-1 1-1 16,1-7 0-16,0-3-6 15,-1-3 0-15,1-3-9 16,-1-16 0-16</inkml:trace>
  <inkml:trace contextRef="#ctx0" brushRef="#br0" timeOffset="171211.003">30194 7102 48 0,'7'19'24'0,"7"28"-21"0,-10-41 37 0,-4 7-38 0,0 6 0 0,-4 6 2 16,1 3 1-16,-4-3-6 16,0 3 0-16,0 4 5 15,0-4 0-15,3 0-2 16,1-9 1-16,3-3-3 16,0-4 1-16,0-6-2 15,3-6 0-15,8-3-9 16,-1-9 1-16,4-1-9 15,8-2 1-15</inkml:trace>
  <inkml:trace contextRef="#ctx0" brushRef="#br0" timeOffset="171934.147">30600 6726 54 0,'-4'9'27'0,"8"1"-24"0,-1-7 43 0,-3 0-44 15,4 0 0-15,-4 0 2 16,0 0 1-16,14 1-6 16,4-1 0-16,10 0 1 15,0 0 1-15,4-3-5 16,-4 0 0-16,0 0-9 16,-6 0 1-16,-5-3-6 15,-6 3 0-15</inkml:trace>
  <inkml:trace contextRef="#ctx0" brushRef="#br0" timeOffset="172127.045">30593 6992 58 0,'3'13'29'0,"8"-13"-32"15,-4 0 53-15,7 0-50 0,7-3 1 16,4 0 0-1,7 0 0-15,0-1-4 0,-1 4 1 16,-2 0-10-16,-5 0 1 16,-3-6-6-16,-3 0 1 15</inkml:trace>
  <inkml:trace contextRef="#ctx0" brushRef="#br0" timeOffset="173041.673">31619 6274 52 0,'0'3'26'0,"0"-6"-24"0,0 3 46 15,0 7-46-15,0 5 1 16,-3 13 2-16,-1 10 0 15,1 18-6-15,-4 10 0 16,0 21 4-16,-4-2 0 0,4 3-1 16,4-1 0-16,-1-2-3 15,4-13 0-15,0-16-6 16,-3-12 0-16,-4-10-12 16,-8-15 0-16</inkml:trace>
  <inkml:trace contextRef="#ctx0" brushRef="#br0" timeOffset="173973.469">29782 8429 35 0,'7'-7'17'0,"-4"1"-2"15,-3 6 14 1,-7-12-21 0,-7 2 0-16,0-2 1 0,-11 2 1 15,-3 4-14-15,-7 6 0 16,3 6 9-16,0 10 0 16,-3 6-4-16,-4 0 1 15,-3 12-2-15,-4 4 0 16,11 3 0-16,6 3 1 15,8 3-1-15,7 0 0 16,11-7 0-16,10-8 0 16,7-7 0-16,7-6 0 0,0-10-1 15,0-12 1-15,-3-10-1 16,3-9 0-16,-3-3-1 16,-1 0 1-16,4 0-2 15,1 0 1-15,-5 0 0 16,1 3 1-16,0 6 0 15,-1 7 0-15,-3 6 0 16,-3 6 1-16,-1 3 1 16,1 7 0-16,0 6 1 15,-1 3 0-15,-3 3 0 16,0 6 0-16,0 3 0 16,-3-5 0-16,3-1-1 15,-4-3 0-15,5-3-2 16,-1-6 0-16,3-4-7 15,4-6 1-15,0-2-10 16,4-11 1-16</inkml:trace>
  <inkml:trace contextRef="#ctx0" brushRef="#br0" timeOffset="174392.32">29916 8833 63 0,'10'28'31'0,"15"-15"-30"0,-18-13 54 16,7 0-54-16,0 0 0 0,0 0 0 15,7 0 1-15,4 0-3 16,0 3 0-16,-4 0 1 15,-7-3 1-15,0 3-1 16,-7 4 0-16,-3 2-1 16,-8 0 1-16,-3 4 0 15,-3 6 0-15,-1 0-1 16,0-1 1-16,-3 1 0 16,0 3 0-16,-3 3-1 15,-5 0 1-15,5 4 0 16,3-4 0-16,3 0 0 15,4-3 1-15,7 0-1 16,7-7 1-16,4-2-3 16,-1-4 1-16,4-2-7 0,4-7 1 15,0-7-12-15,6-5 0 16</inkml:trace>
  <inkml:trace contextRef="#ctx0" brushRef="#br0" timeOffset="174859.236">30409 8532 50 0,'-3'13'25'0,"10"-1"-16"15,-3-12 35-15,3 0-42 16,0 0 0-16,3 0 2 0,4 0 1 16,7 0-6-16,-3-6 0 15,3 0 3-15,-3-1 1 16,-4 4-5-16,0-3 0 15,-3 6-8-15,-4 3 0 16,0 3-8-16,-7-2 0 16</inkml:trace>
  <inkml:trace contextRef="#ctx0" brushRef="#br0" timeOffset="175053.103">30406 8767 57 0,'-4'25'28'0,"15"16"-21"0,-4-35 47 0,4 1-50 16,3-1 0-16,3 0 1 16,12 1 1-16,-1-7-8 15,-7 0 0-15,7 0 3 16,0-7 0-16,-3-2-10 16,0-1 0-16,-8-5-12 15,-6 5 1-15</inkml:trace>
  <inkml:trace contextRef="#ctx0" brushRef="#br0" timeOffset="178236.276">31175 8209 53 0,'4'19'26'0,"6"-16"-17"0,-10-3 27 16,7 0-33-16,0 3 0 15,4 0 2-15,-1-3 0 16,8 0-6-16,0 3 0 16,3 4 4-16,0 2 1 15,11 1-2-15,7-1 0 16,6 0-1-16,8 1 1 15,-3 2-1-15,-8 1 0 16,-3-1 0-16,-4 7 0 0,-3-3-1 16,-7 3 0-16,-15 0-1 15,-10-4 1-15,0 10-1 16,-10 4 0-16,-12 2 0 16,-6 7 1-16,-7-1-1 15,-4 4 1-15,-3 3 0 16,3 0 0-16,0-4 0 15,4 1 0 1,3-3 0-16,7 0 1 0,8-1-1 16,10-2 1-16,3-7 0 15,15-3 1-15,10 0-1 16,14-6 1-16,11-7-1 16,11-2 0-16,-12-7 0 15,5-3 1-15,-1 0-2 16,1 0 0-16,-8 0-4 15,-7 0 1-15,-7 0-8 16,-10 0 1-16,-11-3-11 0,-7 3 1 16</inkml:trace>
  <inkml:trace contextRef="#ctx0" brushRef="#br0" timeOffset="180832.436">20034 10539 38 0,'18'-16'19'0,"-4"-21"-9"16,-10 24 20-16,-4 1-27 16,0-7 1-16,-4 3 1 15,-3-6 1-15,-4 10-8 16,-6-1 0-16,-8 1 5 15,-3 2 1-15,-4 4-2 16,-10 6 1-16,-1-3-2 16,1 6 0-16,-4 3 0 0,7 13 1 15,4 6-2-15,0 6 1 16,0 4-2-16,3 9 1 16,4 3-1-16,3 0 1 15,7 3-1-15,11-3 1 16,7-3 0-16,11-10 0 15,3-2 1-15,4-10 0 16,6-10 0-16,4-2 1 16,4-10-2-16,3-7 1 15,-3-5-1-15,0-10 1 16,-4 6-1-16,-3-3 0 0,0-2-1 16,-4-5 1-1,-4-2-1-15,1 3 1 0,-4 6 0 16,0 4 1-16,0 5-1 15,-3 7 1-15,3 9 0 16,-7 7 0-16,0 3-1 16,0 6 1-16,-3 12 0 15,3 4 0-15,0 2-1 16,0 7 0-16,4 1 0 16,-1-8 1-16,4 1-4 15,0-3 1-15,-3-4-10 16,-1-9 1-16,-2-9-6 15,-5-4 0-15</inkml:trace>
  <inkml:trace contextRef="#ctx0" brushRef="#br0" timeOffset="181629.629">20249 11031 40 0,'-3'13'20'0,"10"6"-11"15,-3-16 29-15,-4-3-36 16,3 6 1-16,4-6 2 15,0 3 0-15,0-3-6 16,4 0 0-16,-1 0 4 16,1-6 1-16,3 3-2 15,0 3 1-15,0-3-1 0,4 6 1 16,0-3-1-16,-1 6 0 16,1 0-1-16,-1-2 0 15,-2-1-1-15,-1-3 1 16,0 3-1-16,0-3 1 15,-3 3-2-15,-1 0 1 16,1 3 0-16,-4 4 0 16,-7-1-1-16,-4 7 0 15,-3 0 0-15,-3 2 0 16,-5 4 0-16,-2-3 1 16,-1-3-1-16,1-4 1 15,-1 1 0-15,4-1 1 16,3 1-1-16,4-4 1 0,4 1 0 15,3-4 0-15,3 0-1 16,4 1 1-16,7 2-1 16,7 0 0-16,1 4-1 15,2-1 1-15,1 1 0 16,-4 3 0-16,-3-4-1 16,-4 4 1-16,-3 3-1 15,-4 6 0-15,-11-3 0 16,-7 9 1-16,-6-3-1 15,-8-6 0-15,-7 0-1 16,-3-3 1-16,-11-3-4 16,4-7 0-16,0 1-12 15,3-10 0-15</inkml:trace>
  <inkml:trace contextRef="#ctx0" brushRef="#br0" timeOffset="182144.14">20892 10548 50 0,'-4'-3'25'0,"11"10"-15"16,-3-11 36-16,3 1-42 0,3 3 0 16,4 0 2-16,7 0 0 15,1 0-8-15,6-3 1 16,4 3 4-16,-1 3 0 15,1 4-4-15,-4-1 0 16,-6 0-6-16,-5 4 0 16,-6-1-9-16,-8 3 0 15,-6 1-4-15,-8 0 1 16</inkml:trace>
  <inkml:trace contextRef="#ctx0" brushRef="#br0" timeOffset="182322.988">20888 10868 58 0,'-14'29'29'0,"32"-11"-23"0,-11-11 57 0,3-1-58 16,8 0 0-16,14 0 0 15,6-2 1-15,5-1-9 16,-5-6 1-16,-2 3 1 16,-8 3 1-16,-7 0-15 15,-10 3 1-15,-18-6-8 16,-7 3 0-16</inkml:trace>
  <inkml:trace contextRef="#ctx0" brushRef="#br0" timeOffset="185279.533">23216 9445 31 0,'14'3'15'0,"1"-9"-2"0,-8 2 16 16,0 1-25-16,0 0 1 15,0 0 1-15,-4 3 1 16,-3 0-9-16,-3-3 1 0,-4 0 5 16,-7-4 0-16,-4-2-2 15,-3 6 0-15,-4-3-1 16,-3 6 0-16,-4 0 0 16,-3 0 0-16,0 6 0 15,6 0 0-15,1 4-1 16,0 2 1-16,3 7-1 15,1 6 1-15,2 3 0 16,8-6 0-16,4 10 0 16,6-4 0-16,4 0 0 15,4-3 0-15,6 0-1 16,15-3 1-16,0-6-1 16,10-1 1-16,-3-5-1 15,-4-4 1-15,-3-3-2 16,-1-6 1-16,-3-3 0 15,1 0 0-15,-5-1-1 16,1-5 1 0,0 2-1-16,-1-2 1 0,1-1 0 15,-1 1 0-15,-2 2 0 16,-1 4 0-16,-4 0 0 0,1 3 1 16,-1 6-1-16,-3 6 0 15,-3 4 2-15,-4 6 0 16,0 6-1-16,0 6 1 15,0 10 0-15,-4 3 0 16,4-4-1-16,0-2 1 16,4-3-4-16,0-7 1 15,3-3-8-15,0-6 0 0,0-13-9 16,-4 0 0-16</inkml:trace>
  <inkml:trace contextRef="#ctx0" brushRef="#br0" timeOffset="187982.594">23590 9824 40 0,'4'6'20'0,"3"-6"-13"16,-7 0 24-16,3 3-27 16,4 1 0-16,0-1 2 15,1 0 1-15,-5 3-8 16,4 0 0-16,0 1 5 15,0-4 1-15,4 3-2 16,3 0 0-16,4 1-2 16,3 2 1-16,3-3-1 15,-2 4 0-15,-1-4-1 16,-4 7 1-16,-2-4-2 16,-8 0 1-16,-7-2-1 15,-7 2 1-15,-4 0-1 0,-3 4 1 16,-4 0-1-16,1-1 1 15,-1-3 0-15,0 1 0 16,4-1-1-16,4 1 1 16,-1-1 0-16,0 1 1 15,4-1 0-15,4 3 0 16,3 1 1-16,0-4 1 16,7 1-1-16,3 2 1 15,5-5-2-15,6-1 1 0,3-3-5 16,1-3 0-16,0 3-13 15,-4-6 1-15,-7-3-4 16,-7 0 0-16</inkml:trace>
  <inkml:trace contextRef="#ctx0" brushRef="#br0" timeOffset="188551.116">22447 10335 49 0,'18'6'24'15,"14"1"-21"-15,-18-10 43 0,3 6-42 16,12 3 0-16,9-3 4 16,15 3 1-16,0-2-10 15,21 5 1-15,15 0 7 16,20-5 1-16,-3-8-3 15,21 1 1-15,14 0-3 16,7-3 0-16,-10 3-2 16,-1 3 1-16,-17 0-3 15,-11 0 0-15,-17 0-2 16,-18 0 0-16,-17 3-7 16,-15 0 1-16,-17 0-14 15,-18 3 1-15</inkml:trace>
  <inkml:trace contextRef="#ctx0" brushRef="#br0" timeOffset="189302.631">21816 10821 51 0,'-4'13'25'0,"8"-7"-17"0,-4-6 32 16,0 3-37-16,3 3 1 16,1 1 3-16,3-1 0 15,11 3-8-15,10 1 1 16,7 6 5-16,18 9 1 15,10-3-1-15,4 0 0 0,-7-7-3 16,-7 1 1-16,0 0-2 16,-10-1 1-16,-12-9-2 15,-9 1 0-15,-12 5-2 16,-10 1 1-16,-3 6-1 16,-4 6 0-16,-11 3-1 15,-10 3 1-15,-4-2-1 16,-7 5 1-16,0 1 1 15,1-1 0-15,2 7 0 16,4 0 0-16,1-1 1 16,3 4 0-16,6-3 0 15,8-7 1-15,11-5-2 16,3-4 0-16,14-3-4 16,11-7 0-16,6-5-15 15,12-7 1-15</inkml:trace>
  <inkml:trace contextRef="#ctx0" brushRef="#br0" timeOffset="189573.586">22511 11288 60 0,'-4'4'30'0,"18"5"-25"0,-10-9 44 0,3 0-49 16,0 0 0-16,0-3-3 16,0 3 1-16,4-3-6 15,-1 3 1-15,1-7-11 16,3-5 0-16</inkml:trace>
  <inkml:trace contextRef="#ctx0" brushRef="#br0" timeOffset="190353.09">23156 11207 55 0,'7'9'27'0,"0"-9"-26"15,-7 0 44-15,-3-3-45 16,-8 0 0-16,-3 0 0 16,-3-3 1-16,-8 3-1 15,-7 3 0-15,0 3 0 16,4 3 1-16,3 3 0 15,1 4 0-15,-4-4 0 16,6 1 0-16,8 5 0 0,4 1 0 16,3 3 0-16,7-3 0 15,3-1-1-15,4-5 0 16,7-1 0-16,8-6 0 16,2-3-1-16,1-6 1 15,3-7-1-15,-3 4 1 16,-4-4-1-16,0 4 0 15,0 0 0-15,-3 2 0 16,0 4 1-16,-4 3 0 16,-4 3-1-16,-3-6 1 15,-3 22 0 1,-4 6 0-16,0-3 1 16,0 0 0-16,0 3-2 15,3 0 1-15,1-6-3 16,3-3 0-16,4-4-8 15,-1-2 1-15,8-10-7 16,-1-3 0-16</inkml:trace>
  <inkml:trace contextRef="#ctx0" brushRef="#br0" timeOffset="190593.632">23396 11423 65 0,'-3'25'32'0,"3"32"-39"16,3-38 63-16,-3 9-55 0,0 3 0 16,0 10 0-16,0 0 0 15,4-4-2-15,-1-5 0 16,1-7-4-16,3-9 0 15,0-10-14-15,7-12 1 16</inkml:trace>
  <inkml:trace contextRef="#ctx0" brushRef="#br0" timeOffset="191119.405">23837 11295 69 0,'7'-3'34'0,"7"6"-33"0,-3-3 55 0,3 0-54 15,4 0 0-15,3 0 0 16,0-3 1-16,7-1-6 15,0 4 0-15,4 0-3 16,-4-3 0-16,-6 0-15 16,-1-3 0-16</inkml:trace>
  <inkml:trace contextRef="#ctx0" brushRef="#br0" timeOffset="191358.271">23999 11160 67 0,'-3'34'33'0,"6"13"-34"0,-3-37 51 15,0 9-51-15,-3 6 1 16,-1 6-3-16,1 0 0 15,-1-2-2-15,4-4 0 16,0-6-14-16,4-10 1 16</inkml:trace>
  <inkml:trace contextRef="#ctx0" brushRef="#br0" timeOffset="191916.295">24490 10821 66 0,'7'7'33'0,"7"-7"-30"16,-7 0 53-16,0 3-55 0,4 0 1 15,6 0 1-15,12 3 0 16,9 0-4-16,5 1 0 16,-1-1 3-16,0 0 0 15,-6 1-1-15,-8-1 0 16,-7 3-1-16,-10 4 0 15,-11 2 0-15,-11 11 0 16,-3-4-2-16,-7-1 0 16,-7 1-2-16,-4 0 1 15,4-3-2-15,-1-3 1 16,5 3 0-16,6-4 0 16,7 4 1-16,8 3 1 0,10 3 1 15,11-3 1-15,6 3 2 16,5 7 0-16,-1-1 0 15,-4 0 1-15,-2 4-2 16,-12-4 1-16,-6 1-1 16,-11 2 0-16,-15 1-4 15,-9-4 1-15,-8 0-8 16,4-9 0-16,-4-12-9 16,0-7 1-16</inkml:trace>
  <inkml:trace contextRef="#ctx0" brushRef="#br0" timeOffset="192367.318">25365 10614 67 0,'17'32'33'0,"15"-4"-38"16,-18-25 59-16,4 0-54 15,14 0 1-15,-1-6-1 16,1-6 0-16,3-1-1 15,8 1 0-15,-1 3-5 16,-7-1 1-16,-6 7-14 16,-12-3 0-16</inkml:trace>
  <inkml:trace contextRef="#ctx0" brushRef="#br0" timeOffset="192574.551">25340 11060 80 0,'39'56'40'0,"46"-34"-46"0,-54-16 69 16,1 1-63-16,10-4 1 0,4 0-3 16,0 0 0-16,-11-3-6 15,-10 0 1-15,-18-3-15 16,-7-7 0-16</inkml:trace>
  <inkml:trace contextRef="#ctx0" brushRef="#br0" timeOffset="194421.432">27700 9407 23 0,'7'-3'11'0,"7"6"-3"0,-14-3 11 15,7 0-13-15,0 0 0 0,4 0 5 16,0 0 1-16,3 0-14 15,0-3 1-15,0 0 9 16,14 0 1-16,14 3-4 16,4 6 1-16,7 0-3 15,-3 4 1-15,-12 5-2 16,-2 13 0-16,-15 7-2 16,-14 3 1-16,-11 2-1 15,-10 7 1-15,-10 0-1 16,-12 7 0-16,-6 2-1 15,7-6 0-15,-1-9 0 16,5-6 0-16,-1-10-1 16,4-6 1-16,7-10 0 15,3-3 0-15,4-9-1 16,3-6 0-16,8-7 0 16,3 3 1-16,7-2-1 15,3-1 0-15,1 4 0 16,7 5 0-16,10 10 2 0,4 10 1 15,3 6 2-15,0 3 0 16,0 3 0-16,1 3 1 16,-5 0-1-16,5-3 1 15,-5-3-4-15,1-6 1 16,-4-7-7-16,-3-6 0 16,-4-9-11-16,-7-6 1 15</inkml:trace>
  <inkml:trace contextRef="#ctx0" brushRef="#br0" timeOffset="194797.413">27122 10178 60 0,'0'-6'30'0,"21"12"-27"0,-7-2 49 15,7-1-49 1,4 3 0-16,21 7 2 0,21 2 1 15,17 1-8-15,19 0 1 16,24-1 4-16,17-5 0 16,-3-7-2-16,0-3 0 15,-14 3-4-15,-21-3 0 16,-21 0-9-16,-18 3 0 16,-14-3-9-16,-11 6 1 15</inkml:trace>
  <inkml:trace contextRef="#ctx0" brushRef="#br0" timeOffset="197018.848">27189 10849 40 0,'7'10'20'0,"7"-10"-9"0,-11 0 21 15,4-3-29-15,0 0 0 16,4-1 2-16,0-2 1 16,-1 0-7-16,8 3 1 15,14 3 4-15,10 0 1 31,21 15-1-31,-6 7 1 16,-11 7-2-16,-18 8 0 16,-18 1-1-16,-13 9 1 15,-15 0-2-15,-10-3 0 0,-11 3-1 16,0 0 0-16,-3-3-1 16,3-7 1-16,1-2-1 15,-1-7 1-15,3-6-2 16,5-6 0-16,2-7-1 15,5-6 0-15,3-6-1 16,7-6 1-16,6-4-1 16,8-2 1-16,8-1 0 15,9 3 1-15,4 4 1 16,8 0 0-16,-5 9 1 16,4 12 1-16,4 4 1 15,0 3 0-15,0 3 1 16,-1 3 0-16,-2 3 1 15,-5-3 0-15,-2 0-3 16,-5-3 1-16,4-6-5 16,-3-1 0-16,0-5-8 0,-1-1 1 15,4-15-8-15,4 0 0 16</inkml:trace>
  <inkml:trace contextRef="#ctx0" brushRef="#br0" timeOffset="197424.974">27813 11229 74 0,'18'22'37'0,"-11"-13"-48"15,-7-9 73-15,10-3-61 16,4 0 0-16,11-3 0 16,3-1 0-16,1 1-2 0,-1 0 1 15,-7 0-4-15,0 3 1 16,-7-4-10-16,-3 4 1 16,3-3-9-16,0 0 1 15</inkml:trace>
  <inkml:trace contextRef="#ctx0" brushRef="#br0" timeOffset="197679.134">27922 10969 65 0,'25'25'32'0,"0"50"-40"16,-18-59 56-16,-4 9-49 16,1 9 1-16,-8-2-1 15,1 12 1-15,-4-7-3 16,-4 1 0-16,-3-1-8 16,3-12 0-16,1-6-6 15,6-9 1-15</inkml:trace>
  <inkml:trace contextRef="#ctx0" brushRef="#br0" timeOffset="198205.027">28240 10840 66 0,'21'16'33'0,"14"3"-39"0,-21-13 63 15,4 0-55-15,0 4 0 0,10 2 1 16,11 4 1-16,0 3-5 15,-4-1 0-15,-7 4 2 16,-7 0 0-16,-7 3-1 16,-7-6 1-16,-10 0-2 15,-8 0 1-15,-6 0-2 16,-5-1 0-16,1-2-1 16,4 0 0-16,-1-4 0 15,7 1 0-15,1-4-1 16,3 1 1-16,0-1 1 15,3 4 1-15,11-1 1 16,7 1 0-16,4 6 0 16,7-1 0-16,-4 4 0 31,0 3 1-31,-10-3-1 0,-8-3 1 0,-10 3-2 0,-14 6 1 16,0 1-1-16,-11-1 0 15,0-6-6-15,-3-7 1 16,0-5-11-16,3-10 0 15</inkml:trace>
  <inkml:trace contextRef="#ctx0" brushRef="#br0" timeOffset="198596.333">28935 10586 69 0,'10'16'34'0,"12"6"-42"16,-5-16 59-16,8 0-52 0,3 1 1 16,0-1-2-16,-3-3 1 15,-4 0-2-15,-3 0 1 16,-8 0-12-16,-6 0 0 15,-4-3-4-15,-4 0 0 16</inkml:trace>
  <inkml:trace contextRef="#ctx0" brushRef="#br0" timeOffset="198759.038">28875 10893 59 0,'18'35'29'0,"17"-4"-25"0,-28-21 54 0,10-1-57 15,19 4 0-15,-1-4 0 16,0-3 0-16,-3-3-6 16,-4 1 0-16,-7-4-14 15,-3-7 1-15</inkml:trace>
  <inkml:trace contextRef="#ctx0" brushRef="#br0" timeOffset="199571.179">29916 10135 49 0,'7'6'24'0,"7"0"-12"16,-7-6 27-16,0 3-36 15,0 0 0-15,7 0 3 0,0 1 1 16,0-1-8-16,4 0 0 15,14 0 5-15,6 3 1 16,1-6-3-16,-3-3 1 16,-5 3-2-16,-3 0 0 15,-6 3-1-15,-8 7 0 16,-7 5-1-16,-7 4 1 16,-11 0-1-16,-3 0 0 15,0 0 0-15,-7 3 1 16,-4 0-1-16,0 3 1 0,4 3 0 15,4 3 0-15,-1 1 0 16,4-1 1-16,3 0 0 16,4 1 0-16,4-4-1 15,3-6 0-15,10-3 0 16,15-4 1-16,7-5-5 16,3-7 1-16,4-6-8 15,0-4 0-15,-1-2-9 16,-2 0 1-16</inkml:trace>
  <inkml:trace contextRef="#ctx0" brushRef="#br0" timeOffset="199915.418">30882 10194 66 0,'4'19'33'0,"-47"25"-37"0,22-29 58 15,-14 7-53-15,-4 16 0 0,-14 12 1 16,-17 26 0-16,-15 2-3 15,-21 19 1-15,14 19-2 16,1 3 1-16,3-6-4 16,10-6 1-16,7-13-4 15,8-13 0-15,17-12-6 16,11-18 0-16,14-23-3 16,13-13 1-16</inkml:trace>
  <inkml:trace contextRef="#ctx0" brushRef="#br0" timeOffset="200306.916">30603 10997 65 0,'4'25'32'0,"-11"0"-46"0,0-22 64 15,-4 7-50-15,-6-1 1 16,-4-3-1-16,-4 1 1 16,-3 2-1-16,-4 0 0 15,7 1 0-15,4-1 1 16,7-3-1-16,7 4 0 16,10 2 1-16,11 4 0 15,15 3-1-15,9 0 1 16,-9 0-1-16,2-1 0 15,1 7 0-15,-11 0 1 16,-10 1-3-16,-11 2 1 0,-4 6 0 16,-13 4 1-16,-15 0-2 15,-7-4 1-15,-10-6-5 16,3-12 1-16,4-7-7 16,6-9 0-16,8-12-4 15,18-7 0-15</inkml:trace>
  <inkml:trace contextRef="#ctx0" brushRef="#br0" timeOffset="200560.342">30575 10956 77 0,'11'6'38'0,"-4"-21"-50"0,0 8 79 16,11 1-66-16,13 0 1 16,15-4-1-16,14-2 1 15,11-1-3-15,-1-5 0 16,-13 2-1-16,-8 0 0 16,-14 7-8-16,-10-1 0 15,-7 10-12-15,-15 0 0 16</inkml:trace>
  <inkml:trace contextRef="#ctx0" brushRef="#br0" timeOffset="200816.704">31140 11508 66 0,'3'31'33'0,"1"-18"-34"16,-1-10 51-16,-3-3-51 16,0 0 0-16,0 3-9 15,4 7 1-15,-4-4-4 16,-14 3 0-16</inkml:trace>
  <inkml:trace contextRef="#ctx0" brushRef="#br0" timeOffset="203262.934">19981 12769 35 0,'-3'6'17'0,"-18"-12"-7"0,14 6 17 16,-11 0-25-16,0-4 1 0,-3-5 3 16,0 0 0-16,-7 2-7 15,0 7 1-15,-4 4 4 16,-3 5 1-16,3 10-2 15,4 12 0-15,-1 4-1 16,5 2 0-16,2 4-1 16,5 0 0-16,6-4 0 15,8-2 1-15,3-7 0 16,7-3 1-16,10-9-1 16,5-4 1-16,2-8-1 15,4-4 0-15,1-10-2 16,-1-6 1-16,-3-6-1 15,-1-3 0-15,1 7-2 16,-4 5 1-16,-3 1 1 16,-1 2 0-16,-2 4 1 15,-1 6 0 1,-4-6-1-16,-3 6 0 0,0 9 2 0,0 4 0 16,-3 5-1-16,3-2 1 15,-7 6-1-15,0 3 1 16,4 10 0-16,-1 5 0 15,-3-2-1-15,4 0 0 16,3-4-6-16,0-3 1 16,3-6-6-16,4-9 1 15,1-10-11-15,-1-9 1 0</inkml:trace>
  <inkml:trace contextRef="#ctx0" brushRef="#br0" timeOffset="203639.327">20249 13245 59 0,'0'7'29'0,"8"8"-30"15,-8-2 48-15,-8-4-47 16,1 4 1-16,0 2 1 16,-3 7 1-16,3 7-3 15,0-1 0-15,0 0 2 0,3-6 0 16,8 0 0-16,3-3 1 16,3 3-2-16,8-7 0 15,3-2-1-15,0-1 1 16,4-2-1-16,3-4 0 15,0 0-4-15,1-6 1 16,-1 0-3-16,4-6 0 16,-4 0-13-16,-7-4 1 15,-3 4-1-15,-8 3 1 16</inkml:trace>
  <inkml:trace contextRef="#ctx0" brushRef="#br0" timeOffset="203926.988">20659 13402 60 0,'0'6'30'0,"-11"10"-33"15,8-10 62-15,-8 7-57 16,-3-1 1-16,-7 7 1 15,-4 9 0-15,0 10-5 16,1 6 0-16,-1 9 3 16,0 4 0-16,4 2-3 15,0-5 1-15,10-11-5 0,4-8 0 16,7-10-7-16,7-12 1 16,11-13-10-16,0-10 1 15</inkml:trace>
  <inkml:trace contextRef="#ctx0" brushRef="#br0" timeOffset="204285.536">21043 12888 56 0,'-3'15'28'0,"6"-2"-24"16,1-10 46-16,-1 0-46 15,1 0 1-15,6 1 3 16,4-1 0-16,4 0-11 15,3 0 1-15,4 0 6 16,-4-3 1-16,7 0-5 16,4 3 0-16,0 0-6 15,-4-3 1-15,-7 0-9 16,-10 0 0-16,-11 0-7 16,0 3 0-16</inkml:trace>
  <inkml:trace contextRef="#ctx0" brushRef="#br0" timeOffset="204465.828">20997 13286 74 0,'14'34'37'0,"11"-2"-41"0,-14-26 70 16,6 0-64-16,8-2 1 0,7-4 0 16,0 0 1-1,6 0-7-15,1 0 1 0,0 3-4 16,-7 6 0-16,-15 4-17 15,-13-4 0-15</inkml:trace>
  <inkml:trace contextRef="#ctx0" brushRef="#br0" timeOffset="206372.684">23248 12399 35 0,'14'0'17'0,"-7"3"-2"0,-7-3 17 0,0 0-27 16,0-3 0-16,-7-1 3 16,-3-2 0-16,-5 3-9 15,-2 0 0-15,-4 0 7 16,0 3 1-16,-4 0-3 16,-3 3 1-16,-8 0-2 15,1 0 0-15,3 7-2 16,4 12 1-16,0-1-1 15,0 8 0-15,6 2 0 16,5 7 0-16,6-4-1 16,4 7 0-16,7-7 0 15,4-2 1-15,3-7-2 16,14-6 1-16,14-7-1 16,-3-5 1-16,0-7-1 15,-1-7 0-15,1-8 0 16,-4-7 1-16,-3-3-1 0,-4 3 0 15,0 0-1-15,-6 0 0 16,-1 6 1-16,-4 0 0 16,1 4 0-16,-1 5 0 15,-3 7 1-15,1 4 0 16,-5 2 2-16,1 3 0 16,-4 7-1-16,0 3 1 15,0 6-1-15,0 0 1 16,0 0-1-16,0 0 1 15,-4 3-5-15,1 1 1 16,3-1-6-16,0-3 1 0,0-6-13 16,7-10 1-16</inkml:trace>
  <inkml:trace contextRef="#ctx0" brushRef="#br0" timeOffset="206987.296">23463 12599 55 0,'4'7'27'0,"13"5"-21"0,-13-9 40 16,-1-3-42-16,5 3 0 16,-1 4 1-16,3-1 1 15,4-3-8-15,7 0 0 16,1 0 5-16,2 0 1 15,-3 4-3-15,-3-1 0 0,-4-3-1 16,-7 0 1-16,-3 4-2 16,-8 2 1-16,-3-3-1 15,-7 0 0-15,-4 1-1 16,-6-1 0-16,-1-3-2 16,0 7 0-16,8-1-1 15,-1-3 1-15,4 1 0 16,3-1 1-16,4 0 0 15,0 0 1-15,4 1 2 16,6-1 0-16,8 3 2 16,7 4 1-16,3 2-1 15,3-2 0-15,-2 0 0 16,-1-1 1-16,-4 1-1 16,-3-4 1-16,1 0-3 15,-12 1 0-15,-3 2-1 16,-10-2 1-16,-15-1-4 15,-7-2 1-15,0 2-8 16,-6-6 0-16,-8 0-6 0,0-6 0 16</inkml:trace>
  <inkml:trace contextRef="#ctx0" brushRef="#br0" timeOffset="207423.528">22310 13004 64 0,'-4'22'32'0,"11"12"-32"16,-3-31 58-16,3 0-54 15,10 7 0-15,15-1 6 16,18 1 0-16,24-4-11 15,14-6 0-15,28 3 8 0,29-6 0 16,21 0-3 0,21-3 0-16,0-4-5 0,3 4 1 15,-21 3-6-15,-13 3 1 16,-22 0-7-16,-32 0 1 16,-21 9-15-16,-28-6 1 15</inkml:trace>
  <inkml:trace contextRef="#ctx0" brushRef="#br0" timeOffset="209285.357">21883 13518 42 0,'7'9'21'0,"-4"-15"-11"16,-3 6 22-16,0 0-29 15,0 0 1-15,4-3 1 0,-4 3 1 16,0 0-6-16,0 0 0 16,0 0 6-16,7 0 0 15,-7 0-2-15,7 0 1 16,4 3-2-16,-4-3 1 31,10-3-2-31,-6 3 1 16,-1 0-2-16,1 0 1 15,3 3-1-15,0 0 1 0,0 0 0 16,4 1 0 0,3 2-1-16,4-3 1 0,7 3-1 15,3 4 1-15,0-1-1 16,-3 0 0-16,-4 4-1 15,-7 3 1-15,-3 6-2 16,-7 3 1-16,-11 12-1 16,-15 7 1-16,-16 3-1 15,-12 3 0-15,1-2-1 32,-4-8 1-32,0-8-1 0,0-1 1 0,8 4 0 15,6-7 0-15,0-6 0 16,18 3 1-16,7-6 0 15,7-1 1-15,18-2 0 16,10-3 1-16,7-4-2 0,11-3 1 16,7-3-3-16,0-3 1 15,-11 0-8-15,-7 0 0 16,-6 0-12-16,-8 0 1 16</inkml:trace>
  <inkml:trace contextRef="#ctx0" brushRef="#br0" timeOffset="209928.771">22821 13781 58 0,'18'10'29'0,"-11"-13"-29"15,-7 3 43-15,-4 0-42 16,-3 0 1-16,-7-7 2 15,-3 4 0-15,-5 0-5 16,-2 6 1-16,-1 0 3 16,-3 7 0-16,0-1-1 15,3 7 1-15,0 0-2 16,4 2 0-16,3 4 0 0,4-3 0 16,7 0-1-16,4 0 1 15,6 0-1-15,8-4 1 16,6-2-1-16,5-7 0 15,6-3 0-15,0-3 0 16,0-3-1-16,-3-6 0 16,0-4-1-16,-4-2 1 15,0-1-1-15,-3 0 1 16,-1 0-1-16,-3 4 1 16,0 6 0-16,-3 6 1 15,-4 3 0-15,0 9 1 0,-3 7 0 16,-4 6 1-16,-4 0-1 15,1-3 1-15,-1 0-1 16,1 0 1-16,-1 3-1 16,1 0 0-16,3-6-4 15,0-3 1-15,3-7-5 16,4-6 1-16,0-3-12 16,4-9 0-16,3 3-2 15,4-7 1-15</inkml:trace>
  <inkml:trace contextRef="#ctx0" brushRef="#br0" timeOffset="210303.925">23054 14054 56 0,'4'16'28'0,"3"-16"-31"0,0 0 56 15,0 0-49-15,0 0 1 16,7 0 3-16,4 0 0 15,3 0-10-15,3 0 0 16,5 0 7-16,-5 3 0 16,1 0-3-16,-7 0 0 15,-4 0-2-15,-4-3 1 16,-3 0-1-16,-7 4 0 16,-3 2-1-16,-4 6 1 15,-4 4 0-15,1 3 0 0,-1 0-1 16,0 0 1-16,1 3 0 15,3 3 1-15,3 0-1 16,8 0 1-16,3-3-1 16,7 6 0-16,4-9-3 15,6-4 1-15,1-8-6 16,0-1 1-16,-4-3-13 16,-3-9 1-16,-1 0-2 15,8-4 1-15</inkml:trace>
  <inkml:trace contextRef="#ctx0" brushRef="#br0" timeOffset="210591.965">23544 13926 55 0,'11'0'27'0,"21"9"-26"0,-25-6 52 16,3 0-50-16,1 4 1 15,3-4-1-15,7 0 1 16,7-6-6-16,4 0 1 16,0-4 2-16,-4 1 0 15,-3 3-6-15,-4 0 0 0,-3 0-13 16,-8-4 0-16,-3 1-1 15,-3-3 0-15</inkml:trace>
  <inkml:trace contextRef="#ctx0" brushRef="#br0" timeOffset="210817.224">23745 13785 56 0,'4'31'28'0,"10"10"-30"16,-10-35 56-16,-1 7-51 16,-3 2 0-16,0 10 0 15,-3 4 0-15,-1-4-5 16,1 3 1-16,-1 6-2 16,1-9 1-16,3 0-10 0,3-12 1 15,4-10-7-15,7 0 0 16</inkml:trace>
  <inkml:trace contextRef="#ctx0" brushRef="#br0" timeOffset="211326.533">24059 13615 72 0,'22'7'36'0,"2"-4"-44"0,-13-6 68 0,7 3-58 16,3-7 0-16,0 7 1 16,4-3 1-16,3 0-6 15,4 3 1-15,-8 0 2 16,-3 0 1-16,-3 0-2 15,-7-3 0-15,-4 6-1 16,-7 6 1-16,-4 1-1 16,-3 5 0-16,-3 4-1 15,-8 3 0-15,0 3-1 16,-3-3 1-16,-4 0-2 16,4 0 0-16,0 0 1 15,7-3 0-15,3-7 1 0,11 4 0 16,7 3 1-16,4 0 1 15,7 6 3-15,10 0 0 16,7 3-1-16,0-6 1 16,-3 0-1-16,-4-9 1 15,-10 5-1-15,-7 4 0 16,-15 7-2-16,-14 2 1 16,-10 7-5-16,-11-4 0 15,-14-3-9-15,-3-9 0 16,0-3-7-16,6-16 0 15</inkml:trace>
  <inkml:trace contextRef="#ctx0" brushRef="#br0" timeOffset="211957.796">25178 13289 37 0,'7'10'18'0,"3"-20"-7"16,-6 13 22-16,3-6-29 16,4 0 1-16,3 3 4 15,3-3 0-15,8 0-11 16,7-4 1-16,10 4 7 16,4-3 0-16,-4-3-5 15,1 2 1-15,-12 4-8 16,-2 3 0-16,-8-3-12 15,-11 0 1-15</inkml:trace>
  <inkml:trace contextRef="#ctx0" brushRef="#br0" timeOffset="212152.927">25139 13531 61 0,'14'22'30'0,"18"12"-22"0,-18-31 49 0,11 3-57 16,3-2 1-16,11-8-1 16,10-2 1-16,0 0-6 15,-3 0 1-15,-3-1-15 16,-15-5 0-16</inkml:trace>
  <inkml:trace contextRef="#ctx0" brushRef="#br0" timeOffset="213264.546">26991 12179 48 0,'0'9'24'0,"0"4"-12"16,0-13 25-16,4 3-34 15,3-3 0-15,0 3 3 16,7-3 1-16,3 0-8 16,5 0 0-16,9 7 5 15,5-7 0-15,-1 3-2 16,-3-3 1-16,-11 0-3 15,0 3 1-15,-7 0-1 16,-3 0 0-16,-4 7 0 16,-4 5 0-16,-6 4-1 0,-4 3 1 15,-7 3 0-15,-4-9 0 16,-3 3-1 0,0 2 1-16,3 1 0 0,4 0 0 15,7 3 0-15,3-6 0 16,4 0 0-16,11-3 1 15,6-1-1-15,5-5 1 16,-1-4-4-16,4-6 0 16,-1 0-9-16,1 0 1 15,0-9-8-15,-1 2 0 0</inkml:trace>
  <inkml:trace contextRef="#ctx0" brushRef="#br0" timeOffset="213579.343">27817 12223 59 0,'7'3'29'0,"-22"22"-33"16,12-15 50-16,-8 5-45 15,-10 7 1-15,-11 0 1 0,-10 6 1 16,-11 10-5 0,-14 3 1-16,7 15 2 0,0 13 1 15,-3 6-3-15,3 1 0 16,3-17-4-16,8 1 0 16,10-10-4-16,11-12 1 15,10-13-9-15,11-13 0 16,7-12-1-16,7-3 0 15</inkml:trace>
  <inkml:trace contextRef="#ctx0" brushRef="#br0" timeOffset="214164.185">27654 12640 56 0,'4'28'28'0,"-15"-6"-36"0,8-16 58 15,-4 4-50-15,-4-1 0 16,0 1 0-16,1-4 1 16,-1 0-1-16,4-3 0 15,0-3 0-15,4 4 1 0,3-4-1 16,3 6 1-16,4-6-1 16,7 6 1-16,4 0 0 15,3 4 0-15,4 2 1 16,3 1 0-16,-3 2-1 15,-4-2 0-15,-3 0 0 16,-8-1 0-16,-6 1-1 16,-15 5 0-16,-10 1-2 15,-14-6 0-15,-4-7-5 16,-3 0 0 0,-4 1-11-16,3-4 1 0</inkml:trace>
  <inkml:trace contextRef="#ctx0" brushRef="#br0" timeOffset="214450.882">27623 12618 58 0,'-4'3'29'0,"15"-9"-21"0,-4 3 47 16,3 0-53-16,4 0 1 16,11-7 1-16,7 1 0 15,7-1-5-15,13-5 0 16,12 2 2-16,7-9 1 0,3-3-6 16,-11 6 0-16,-10 0-8 15,-11 7 1-15,-13 9-10 16,-15 9 0-16</inkml:trace>
  <inkml:trace contextRef="#ctx0" brushRef="#br0" timeOffset="-214716.584">26444 13220 67 0,'39'35'33'0,"67"5"-28"16,-74-33 59-16,13-4-61 0,23 0 0 15,34 0 3-15,11-6 0 16,31-10-7-16,26-5 0 15,6-14 4-15,15 10 0 16,-12 3-3-16,-20 7 0 16,-18 12-5-16,-28 9 0 15,-32 4-9-15,-31 9 1 0,-29 0-12 16,-21-3 1 0</inkml:trace>
  <inkml:trace contextRef="#ctx0" brushRef="#br0" timeOffset="-210121.898">26218 13631 35 0,'8'16'17'0,"6"-4"-6"16,-7-12 17-16,0 3-23 15,3 0 1-15,8 1 2 16,7-1 0-16,3-3-10 16,4 3 1-16,6-3 6 15,5 0 0-15,3 0-2 16,-4 6 0-16,-7 0-2 15,-7 4 1-15,-6 5-3 0,-8 4 1 16,-11 3 0-16,-10 3 0 16,-7 0-1-16,-4 4 0 15,-3-1 1-15,-3 3 0 16,-5 4-1-16,5-4 1 16,3-6 0-16,-8 3 1 15,12 1-1-15,3-4 0 16,6-3 0-16,8-4 1 15,8-2-3-15,6-6 1 16,3 2-7-16,8-6 0 16,0-3-9-16,-1-6 1 15</inkml:trace>
  <inkml:trace contextRef="#ctx0" brushRef="#br0" timeOffset="-209895.917">26737 13995 60 0,'0'3'30'0,"7"-13"-40"15,0 4 52-15,0-3-46 16,0 2 1-16,0 1-27 15,0-3 1-15,0 6 30 16,4 3 1-16</inkml:trace>
  <inkml:trace contextRef="#ctx0" brushRef="#br0" timeOffset="-209447.106">26966 13694 63 0,'14'3'31'0,"15"19"-33"0,-19-19 64 0,4 0-60 16,4 3 0-16,0-3 1 15,6 1 1-15,1-1-5 16,3-3 0-16,-3 3 3 16,-7 0 1-1,-4 3-3-15,-4 1 1 0,-6 8-1 16,-4 4 0-16,-7 0-1 16,-7 3 1-16,-8 6-1 15,-2 3 1-15,-4 4 0 16,-1-7 0-16,5-3 0 15,2 7 1-15,5-4-1 16,6 0 0-16,4-3 0 16,7-6 1-16,11-3-3 15,6-4 0-15,12-6-5 0,6-3 1 16,0-3-10 0,0-6 0-16,-3-6-5 0,0 9 0 15</inkml:trace>
  <inkml:trace contextRef="#ctx0" brushRef="#br0" timeOffset="-209190.662">27397 13885 57 0,'21'0'28'0,"21"-3"-24"0,-31 3 51 0,-1 0-54 16,5 0 1-16,6 0-1 16,0 3 1-16,0-3-4 15,0 0 0-15,0 0-3 16,-3 0 0-16,-4-3-12 16,-3 0 0-16,-1-4-2 15,-3-2 1-15</inkml:trace>
  <inkml:trace contextRef="#ctx0" brushRef="#br0" timeOffset="-208935.422">27555 13640 61 0,'11'16'30'0,"-7"28"-38"0,-4-25 61 16,0 6-53-16,0 3 0 16,-4 7-1-16,-3 2 1 15,0 1-1-15,0-4 1 16,3-5-5-16,4-4 0 0,0-7-6 16,7 1 0-16,4-12-6 15,3-7 1-15</inkml:trace>
  <inkml:trace contextRef="#ctx0" brushRef="#br0" timeOffset="-208666.64">28053 13518 59 0,'7'6'29'0,"0"73"-33"15,-7-64 56-15,0 17-52 0,-4 15 1 16,1 9 1-16,-1 4 0 16,1-7-5-16,-1-3 0 15,1-3-4-15,3-3 0 16,3-12-10-16,8-17 0 15</inkml:trace>
  <inkml:trace contextRef="#ctx0" brushRef="#br0" timeOffset="-208155.433">28938 13192 58 0,'4'16'29'0,"6"2"-28"0,8-11 47 15,0-1-47-15,6 7 1 16,5 2 0-16,2-5 0 16,5-4-4-16,3 0 0 0,-1-3-3 15,-6 0 1-15,-7-3-13 16,-11 4 1-16,-7-8-2 15,-7 8 0-15</inkml:trace>
  <inkml:trace contextRef="#ctx0" brushRef="#br0" timeOffset="-207959.603">28748 13578 63 0,'7'40'31'0,"28"-15"-32"15,-21-18 65-15,7 2-63 16,4 4 1-16,7-4-1 16,14 1 1-16,7-1-5 15,-11 7 1-15,-10-4-5 16,-11 1 1-16,-14-1-14 16,-18-5 0-16</inkml:trace>
  <inkml:trace contextRef="#ctx0" brushRef="#br0" timeOffset="-205257.958">30318 12439 59 0,'7'10'29'0,"17"-10"-20"0,-13-3 29 16,7-1-35-16,6 1 1 0,8 0 1 16,7-3 1-16,3 6-8 15,15 0 1-15,-1 0 4 16,1 6 0-16,-4 0-2 16,-11 1 0-16,-7 2-2 15,-7-3 1-15,-14 4-2 16,-10 6 1-16,-11-1-2 15,-11 7 0-15,-13-3-1 16,-5 6 1-16,5-3-1 16,2 6 1-16,5-3 1 15,2 0 0-15,5-3 1 16,3-3 1-16,7 0 1 16,3-3 1-1,4-1 0-15,14-2 0 0,11-1 0 16,3-2 0-16,7-4-3 15,4-3 1-15,-3 3-8 0,-5-6 0 16,-3-6-10-16,-6 6 0 16</inkml:trace>
  <inkml:trace contextRef="#ctx0" brushRef="#br0" timeOffset="-204884.861">30043 13157 56 0,'7'10'28'0,"14"-26"-28"16,-11 10 45-16,8 0-41 15,14-4 1-15,7 1 2 16,13-1 0-16,19-2-9 16,7-1 0-16,20 7 6 15,8-10 0-15,4 4-3 16,-12-1 0-16,-16 1-6 15,-19 2 1-15,-10 4-12 0,-18 9 1 16,-21 0-5 0,-10 10 1-16</inkml:trace>
  <inkml:trace contextRef="#ctx0" brushRef="#br0" timeOffset="-204387.597">29993 13537 44 0,'0'6'22'0,"0"-9"-16"0,0 3 36 0,0 0-38 15,0 0 1-15,4-6 3 16,3 9 1-16,3 0-10 16,1 0 1-16,17 3 6 15,11 4 1-15,3 2-3 16,4-2 0-16,0-1-2 16,-7 1 1-16,-4-1-3 15,-7 0 1-15,-10-2-1 16,-7-1 0-16,-8 3-1 15,-6 4 1-15,-8-1-1 16,-7 7 0-16,1 6 1 16,-4 0 0-16,-4 4 0 0,0 2 0 15,0 0 0-15,1 4 0 16,3-1 1-16,10-2 0 16,7-1-1-16,8-9 0 15,14 3-2-15,6-12 0 16,8-4-4-16,10 0 0 15,8 1-8-15,-1-7 1 16,-6-12-7-16,9-7 0 16</inkml:trace>
  <inkml:trace contextRef="#ctx0" brushRef="#br0" timeOffset="-204039.356">30907 13615 48 0,'-18'28'24'0,"1"-24"-18"15,10-4 39-15,-1 3-44 16,-2-3 1-16,-1 3 1 16,-3 0 0-16,0 0-4 15,4 0 0-15,-5 4 3 16,8-4 0-16,0 6 0 15,7 4 0-15,4 5-1 16,3 8 1-16,7 2-1 16,4 3 0-16,3 4 0 0,0-1 1 15,-7 1-3-15,-3-4 1 16,-8-3-1-16,-6-6 0 16,-8-6-2-16,-3 3 1 15,-7-7-7-15,-4-2 1 16,-7-4-10-16,-6-6 1 15</inkml:trace>
  <inkml:trace contextRef="#ctx0" brushRef="#br0" timeOffset="-203787.491">30783 13531 71 0,'15'-10'35'0,"9"23"-36"16,-13-13 64-16,10 3-60 15,11 0 1-15,14 3-1 16,10-3 0-16,29 1-5 16,21-4 0-16,13-10-2 15,-2 7 1-15,-4-3-13 16,-25-7 0-16,-10-6-6 15,-11 10 0-15</inkml:trace>
  <inkml:trace contextRef="#ctx0" brushRef="#br0" timeOffset="-201730.405">19622 15111 58 0,'0'3'29'0,"-8"-3"-20"16,5 3 29-16,-1 0-36 15,1 7 0-15,-1 2 2 16,-3-2 0-16,-3-1-5 16,-4 4 0-16,-8-1 3 15,-2 7 0-15,-4-3-1 16,-1-1 0-16,1 1 0 0,-4 0 0 16,4 0-1-1,3 2 1-15,-3 1-1 0,3 0 1 16,4 0-1-16,4 6 1 15,3-6-1-15,3 3 1 16,4-4-1-16,7 4 1 16,7-3-1-16,4 3 1 15,10-6-1-15,7 3 1 16,7-4-1-16,1 1 0 16,-5-3 0-16,-6-1 0 0,-4 7-1 15,-10 0 1 1,-11 3-1-16,-7-4 0 0,-11-2 0 15,0 3 1-15,-3 6-1 16,-3-6 0-16,-1 3 0 16,-3 0 1-16,3 0 0 15,0-3 0-15,4-1 0 16,3-2 1-16,4 0 0 16,7-1 0-16,4 1-1 15,10 3 1-15,0 0-1 16,7-4 1-16,7 1-1 15,4 3 1-15,3-3-1 16,0-1 0-16,-3-2 0 16,-7-4 0-16,-4 4-1 15,-11 9 0-15,-10 3 0 16,-10 6 1-16,-5 0-1 16,-2-5 1-16,-8 5-1 15,4 0 1-15,-1 4 0 0,5 2 1 16,3 7-1-16,6 3 1 15,5-9-1-15,6 0 0 16,11-7-4-16,8-6 1 16,9-6-5-16,12-3 0 15,6-16-12-15,0-13 1 16</inkml:trace>
  <inkml:trace contextRef="#ctx0" brushRef="#br0" timeOffset="-201146.012">20130 15748 44 0,'10'3'22'0,"-6"-3"-13"15,-4 0 28-15,0 0-34 16,0 0 0-16,-4 0 2 16,-3-3 1-16,-11 3-7 0,-3 6 0 15,-3 3 4-15,-5 7 1 16,1 6-2-16,-4 0 1 15,4 3-1-15,-4 6 0 16,11 4-1-16,4 2 1 16,6-5-1-16,7-4 0 15,8-6 0-15,14-6 0 16,6-4-1-16,8-6 0 16,-4-6-1-16,1-6 1 15,-5-3-2-15,1-7 0 16,-4 0 0-16,-7 1 0 15,-3 2 0-15,-1 1 0 0,1 2 0 16,0 4 1-16,-1 3 1 16,1 6 0-16,-1 6 0 15,-3 4 1-15,0-1 0 16,-3 7 1-16,-1-3-1 16,1 3 0-16,-4 0-2 15,0 3 1-15,3-4-6 16,1-2 1-16,3-3-11 15,7-7 0-15,0-3-2 16,4-3 0-16</inkml:trace>
  <inkml:trace contextRef="#ctx0" brushRef="#br0" timeOffset="-200754.605">20362 16231 52 0,'0'25'26'0,"0"-10"-30"16,4-12 52-16,-4 1-47 0,0-1 1 15,3 0 0-15,1 0 0 16,-4-3-3-16,7-3 0 16,4 0 2-16,-1-4 0 15,1-5-1-15,3-1 0 16,3-2-1-16,1-1 0 0,0 0-1 15,-4 4 1 1,4-1 0-16,-1 4 0 16,1 3 0-16,-1 2 1 0,-2 8 1 15,-1 2 0-15,0 6 0 16,-4 7 0-16,-3 3 0 16,0-6 1-16,1-1-2 15,-1 1 1-15,0 0-2 16,0 0 0-16,0-7-4 15,3-3 1-15,4-6-11 16,8-3 1-16,2-6-2 16,5-4 0-16</inkml:trace>
  <inkml:trace contextRef="#ctx0" brushRef="#br0" timeOffset="-199928.376">20817 15186 69 0,'22'13'34'0,"27"-10"-44"0,-35-3 73 0,11 6-62 15,10 1 0-15,7-1 2 16,8 0 0-16,-4-3-4 16,-4-3 1-16,0 6 2 15,-6 1 0-15,-5-1-1 16,-6 0 1-16,-7 1-2 15,-4-1 0-15,-4 0-1 16,-6 0 1-16,-8 1-1 16,-6 2 1-16,-4 0-2 15,0-2 1-15,-4 2-1 16,-7 4 1-16,1 2-2 16,-1 4 1-16,0 0 0 15,0 6 0-15,1 0-1 16,3-3 1-16,3-3 1 15,7 6 0-15,8-3 0 0,3 0 1 16,7 3 0-16,3 0 0 16,8-3 0-16,3-3 1 15,4-3-1-15,-4-7 0 16,-3-3-1-16,-4 0 1 16,-4-2-1-16,-2-1 0 15,-1 0 0-15,0 0 0 16,-4 0 0-16,-3 0 0 15,0 0-1-15,-3 4 0 16,-1-1 0-16,-3 3 1 16,4-5-1-16,-1-1 1 0,-3 6-1 15,3 0 1-15,-6 4 0 16,-1-4 1-16,1 4-1 16,-1 6 1-16,4 0 0 15,0-1 0-15,3 1 0 16,4 6 1-16,4 7 0 15,7 5 0-15,3 1 1 16,0 3 0-16,0 3-1 16,0 3 1-16,-7-10-1 15,-3-2 1-15,-4-1-1 16,-7 1 0-16,-4 6-3 16,-7-4 1-16,-3-2-6 15,-7-1 0-15,-4-9-10 16,4-9 0-16</inkml:trace>
  <inkml:trace contextRef="#ctx0" brushRef="#br0" timeOffset="-199536.559">21650 15663 62 0,'18'9'31'0,"13"4"-29"16,-17-13 52-16,1 0-53 15,-1 0 1-15,14 0-1 16,14 0 1-16,1 0-4 16,-5 0 0-16,-6 0-3 15,-4 0 1 1,-21-6-16-16,-7 6 1 15</inkml:trace>
  <inkml:trace contextRef="#ctx0" brushRef="#br0" timeOffset="-199352.893">21675 15967 72 0,'21'38'36'0,"14"-7"-35"0,-21-31 59 16,0 0-59-16,15 0 1 15,9-3-1-15,5 0 0 16,-4 0-3-16,-1 6 0 0,-9 0-6 16,-12 10 1-16,-10-1-15 15,-14 1 1-15</inkml:trace>
  <inkml:trace contextRef="#ctx1" brushRef="#br0" timeOffset="196160.447">18419 12035 0</inkml:trace>
  <inkml:trace contextRef="#ctx0" brushRef="#br0" timeOffset="-198159.004">23252 15149 63 0,'21'-7'31'0,"-21"7"-19"0,-4 0 32 15,-6 0-44-15,-8 4 0 16,-10 2 1-16,-7 0 0 16,-8 0-1-16,-3 4 1 15,8 5-1-15,2 4 1 16,1-3 0-16,3 0 0 15,0-1-1-15,8 4 0 16,6-3-1-16,11-1 1 16,7 1 0-16,7 9 0 15,4-3 0-15,13 6 1 0,19 4-1 16,-4-7 0-16,-1-3 0 16,-2 0 0-16,-8-3 0 15,-11-1 0-15,-6 1-1 16,-11 3 0-16,-11 3 0 15,-6 0 1-15,-8-6-1 16,-3 0 0-16,0-3 0 16,7-4 0-16,-1-2 0 15,5-1 1-15,-4 0-1 16,3 4 1-16,4 3 0 16,0-4 0-16,3 4 0 15,1 3 0-15,2-7 0 16,8 1 1-16,4 2-1 15,3-2 0-15,0-4 0 16,7 1 0-16,4 5 0 0,-4-5 1 16,4-1-2-16,-1 4 1 15,-3-1-1-15,-7 4 1 16,-7 3 0-16,-7 6 0 16,-7 0-2-16,0 3 1 15,-3 4 0-15,-5 5 1 16,-6 1 0-16,-4-4 0 15,1 4 0-15,-1 6 1 16,0 6 1-16,4 10 0 16,3 5 0-16,8-2 1 15,6-3 0-15,11-4 0 16,11-6-1-16,13-6 0 0,12-9-1 16,-1-10 1-16,7-6-5 15,4-4 1-15,-4-5-11 16,-6-4 1-16,-5-12-9 15,-13-4 1-15</inkml:trace>
  <inkml:trace contextRef="#ctx1" brushRef="#br0" timeOffset="197375.435">19868 12546 0</inkml:trace>
  <inkml:trace contextRef="#ctx0" brushRef="#br0" timeOffset="-196970.928">23876 15400 28 0,'11'0'14'0,"-1"-7"1"0,-6 7 15 15,3 3-25-15,0-3 0 16,0 0 5-16,0 4 0 0,0-1-11 16,0 3 1-16,4 13 8 15,-4 6 1-15,-4 16-3 16,1 12 0-16,-1 6-3 15,1 14 1-15,-1 14-3 16,1 11 0-16,-4-4-4 16,3-16 0-16,-3-3-7 15,0-15 1-15,0-16-11 16,7-16 1-16</inkml:trace>
  <inkml:trace contextRef="#ctx0" brushRef="#br0" timeOffset="-196698.625">24444 16143 64 0,'18'34'32'0,"-22"23"-34"0,1-42 55 15,-12 1-53-15,1 9 1 16,-7 6-1-16,0 7 0 16,0 3-3-16,3-4 0 15,1-5-4-15,2-4 1 16,5-9-12-16,10-10 0 16,7-15-1-16,7-10 1 0</inkml:trace>
  <inkml:trace contextRef="#ctx0" brushRef="#br0" timeOffset="-196220.83">24874 15544 55 0,'0'3'27'0,"14"3"-27"16,-10-3 56-1,10 10-47 1,4-1 0-16,3-2 2 0,7-1 0 16,-3 1-15-16,3-1 1 15,11 0 10-15,3 1 0 16,1-1-5-16,-8 1 1 15,-3 2-2-15,-4 1 0 16,-7-1-2-16,-10-2 1 16,-4 5-2-16,-14 4 1 15,-8 6-1-15,-6 7 0 16,-3-4 0-16,2 6 1 16,1 4-1-16,0 6 1 0,3-3 0 31,1 6 1-31,3 0 0 0,7 3 1 0,3-12-2 15,4-7 1-15,4-6-1 16,10-6 0-16,7-7-3 16,11 1 0-16,3-4-5 15,0-2 0-15,4-7-13 16,0-10 1-16</inkml:trace>
  <inkml:trace contextRef="#ctx0" brushRef="#br0" timeOffset="-196026.162">25689 16262 68 0,'4'44'34'0,"-22"6"-36"0,11-31 53 16,0 18-51-1,-7 4 0-15,-4 3 0 0,-3 3 1 16,-4-3-6-16,8-6 1 15,-1-10-15-15,11-16 1 16</inkml:trace>
  <inkml:trace contextRef="#ctx0" brushRef="#br0" timeOffset="-195334.259">26430 15500 45 0,'7'28'22'0,"14"-15"-4"0,-14-10 23 16,4 0-39-16,3 0 1 15,4-3 2-15,6 0 1 0,8 0-7 16,0-3 1-16,0 3 3 15,-4 0 0-15,-10 0-1 16,-4 0 0-16,0 0-2 16,-4 0 1-16,1 3-2 15,-4 3 1-15,-7 4-1 16,-4 5 1-16,-3 4-1 16,-7 6 0-16,0 4-1 15,-3-11 1-15,-5 7 0 16,5 1 1-16,-1 5-1 15,8-3 1-15,2 3 0 16,5-9 0-16,6-3-1 16,12-3 0-16,6-7-3 15,3-2 0-15,8-7-8 16,3 0 0-16,4-7-6 16,11-2 1-16</inkml:trace>
  <inkml:trace contextRef="#ctx0" brushRef="#br0" timeOffset="-195064.431">27280 15606 53 0,'14'29'26'0,"-28"5"-25"0,4-24 46 16,-8 2-45-16,-14 4 0 0,-10 15 2 15,-7 10 1-15,-15 22-6 16,-6 12 0-16,3 13 2 16,-4 9 1-16,0-3-4 15,4 6 0-15,11-18-5 16,10-7 1-16,14-18-8 16,15-17 0-16,13-11-3 15,11-14 0-15</inkml:trace>
  <inkml:trace contextRef="#ctx0" brushRef="#br0" timeOffset="-194734.771">27132 16309 58 0,'-3'12'29'0,"-33"4"-39"0,29-10 57 15,-7 1-46-15,0-1 0 16,-4 0 0-16,4 0 1 16,0 1-3-16,4-1 1 15,3 3 2-15,7-2 1 16,7 2-1-16,10 4 1 16,4 2 0-16,8 4 0 15,-1 6-1-15,-7 3 1 16,-7 1-3-16,-10-1 1 15,-11 3-3-15,-11-3 1 16,-3-2-5-16,-4-8 1 0,0-8-7 16,4-10 0-16,7-6-7 15,7-10 1-15</inkml:trace>
  <inkml:trace contextRef="#ctx0" brushRef="#br0" timeOffset="-194523.712">27153 16262 58 0,'18'19'29'0,"7"-13"-27"15,-18-6 52-15,3 0-52 16,4 0 0-16,4-3 1 16,7 0 1-16,14 0-6 15,3-1 1-15,0-2-2 0,1 0 0 16,-1 0-8-16,-3-4 0 15,-4-2-9-15,-3 2 1 16</inkml:trace>
  <inkml:trace contextRef="#ctx0" brushRef="#br0" timeOffset="-194296.753">27778 16713 66 0,'-11'69'33'0,"-28"-6"-47"0,29-47 61 0,-4 3-47 16,-4 3 0-16,-3-4-6 16,3-5 1-16,1-7-3 15,2-9 0-15,8-13-8 16,7-2 0-16</inkml:trace>
  <inkml:trace contextRef="#ctx0" brushRef="#br0" timeOffset="-193684.962">28420 15334 57 0,'10'3'28'0,"12"6"-29"16,-8-12 51-16,3 0-46 15,8 6 0-15,7 0 2 16,3 3 1-16,11-2-9 16,0 2 0-16,0 0 5 15,-8 4 1-15,-6-1-3 16,-7 0 0-16,-8 1-2 16,-6 2 1-16,-7 4-1 15,-11 3 0-15,-8 0 0 16,-6 3 0-16,-3 0 0 15,-1 3 1-15,0 3 0 0,4 0 0 16,3 3 0 0,4-5 0-16,4-1 0 0,6-7 1 15,11 1-1-15,7-3 1 16,11-4-4-16,7-5 0 16,3-1-5-16,0-6 1 15,-6-3-13-15,2 0 0 16</inkml:trace>
  <inkml:trace contextRef="#ctx0" brushRef="#br0" timeOffset="-193413.636">29503 15434 53 0,'0'44'26'0,"-11"3"-20"15,4-38 38-15,-10 7-42 16,-19 9 0-16,-10 6 2 16,-14 4 0-16,-10 15-5 15,-1 22 1-15,-3 22 2 16,-7 13 1-16,0-4-5 16,10-2 1-1,8 2-13 1,17-24 0-16,25-20-5 15,14-24 1-15</inkml:trace>
  <inkml:trace contextRef="#ctx0" brushRef="#br0" timeOffset="-193024.009">29062 16265 65 0,'28'13'32'0,"4"-10"-36"0,-22-3 61 0,8 0-55 16,10 0 1-16,4 0 0 16,3 0 0-16,1 0-4 15,-8 0 0-15,-4 0 2 16,-6 0 1-16,-11 3-2 15,-7 3 0-15,-10-3-1 16,-5 4 1-16,-2 2 0 16,-1 3 0-16,-3 4-1 15,0 6 1-15,0 0 0 16,3 6 0-16,0 0 0 16,4 1 1-16,4 2-3 15,6 0 1-15,4-5-3 16,11-8 0-16,6-2-5 15,5-7 0-15,9-9-11 16,1-9 1-16</inkml:trace>
  <inkml:trace contextRef="#ctx0" brushRef="#br0" timeOffset="-192708.283">29746 16287 45 0,'-32'13'22'0,"-24"-7"-21"0,42-6 29 0,-7-3-28 15,0 3 0-15,3 3 2 16,4 0 0-16,3 3-5 16,4 0 1-16,7 4 3 15,7 2 0-15,7 1 0 16,11 3 0-16,7 6 0 15,0 0 0-15,-4-1-1 16,-7 1 0-16,-7 7-2 16,-14-1 1-16,-7 0-3 15,-14-6 1-15,-11 0-6 16,0-9 0-16,1-7-10 16,-1-6 1-16</inkml:trace>
  <inkml:trace contextRef="#ctx0" brushRef="#br0" timeOffset="-192495.683">29767 16212 55 0,'22'3'27'0,"2"-3"-29"0,-17 0 44 15,7-3-42-15,4-4 1 16,3 1 0-16,7-3 1 15,4-4-5-15,-4 1 1 16,15-1-4-16,-1-3 0 16,0 1-10-16,-3-7 1 15</inkml:trace>
  <inkml:trace contextRef="#ctx0" brushRef="#br0" timeOffset="-191941.277">30381 16466 54 0,'21'37'27'0,"4"7"-28"16,-21-28 45-16,-4 0-44 16,-7 6 0-16,-11 9-1 15,-10 7 1-15,-1 2-1 16,-6-5 1-16,-4-13-6 16,4-3 1-16,7-7-11 15,3-9 1-15</inkml:trace>
  <inkml:trace contextRef="#ctx0" brushRef="#br0" timeOffset="-191641.392">30861 16400 62 0,'7'22'31'0,"0"-13"-40"0,-7-9 54 0,0 0-45 16,7 0 0-16,0 0 0 15,0-6 1-15,4 3-4 16,-1-3 1-16,-2-1-8 15,-1 1 1-15,0-7-7 16,0 4 0-16</inkml:trace>
  <inkml:trace contextRef="#ctx0" brushRef="#br0" timeOffset="-191402.875">31143 16406 48 0,'4'16'24'0,"6"-16"-18"15,-3-3 40-15,4 3-45 16,0-3 1-16,3 3 0 0,-4 0 1 16,1 0-4-16,-1 0 0 15,1 0-1-15,0 0 1 16,-1 0-11-16,1 0 1 15,10-4-6-15,4-2 1 16</inkml:trace>
  <inkml:trace contextRef="#ctx0" brushRef="#br0" timeOffset="-191042.103">31567 16359 37 0,'10'-3'18'0,"-3"22"-21"16,-3-16 27-16,-1 0-24 16,1 3 1-16,-1-3-1 15,1 1 0-15,3-1-1 16,3-3 1-16,1-3-1 15,3-1 1-15,-3 1-1 16,-1-3 1-16,1 3 0 16,0 3 0-16,-1 0-1 15,-3 3 0-15,4 3-1 16,-1-6 1-16,1 0-2 16,-1-6 1-16,1 3-1 0,0-3 0 15,-1-1-3-15,1 4 0 16,-4-3-2-16,0 0 1 15</inkml:trace>
  <inkml:trace contextRef="#ctx0" brushRef="#br0" timeOffset="-190901.184">31849 16340 19 0,'3'10'9'0,"1"15"-8"0,3-22 15 16,0 6-18-16,4-6 0 16,-1-3-9-16,4-3 0 15</inkml:trace>
  <inkml:trace contextRef="#ctx0" brushRef="#br0" timeOffset="-189751.435">32311 15290 43 0,'14'0'21'0,"7"6"-19"0,-14-9 44 16,4 0-42-1,3-7 0-15,4 7 5 0,3-3 1 16,3-3-11-16,-6 2 1 15,28 10 7-15,3 7 0 16,1-4-3-16,-1 4 1 16,1-1-3-16,2 3 1 15,-2 1-3-15,-8-4 1 16,-7-2-2-16,-6 2 1 16,-15 0-1-16,-14 7 0 15,-11 0 0-15,-14 6 0 16,4-3 0-16,-3 3 0 0,-1-4 1 15,-3-2 0-15,-1 3 0 16,1 0 0-16,4 3 0 16,2 0 0-16,1 3 0 15,7 0 1-15,0-3-1 16,3 0 0-16,4-4 0 16,7 1 0-16,0-9 0 15,7 2 0-15,0-5-1 16,8-4 1-16,2 3 0 15,1-3 0-15,0 0 0 16,-1-3 0-16,-3-3-1 16,0 0 1-16,-3 0-1 15,-4 0 0-15,0 3-1 16,-7 0 0-16,0 0-2 16,-3 0 1-16,-5 3-1 15,1 0 1-15,-3-3 0 0,-4 3 1 16,0 3 0-16,0 7 0 15,-1 6 1-15,1 6 1 16,4 3 0 0,3 16 0-16,7 3 1 0,7 9 0 15,10 7 1-15,8 0 0 16,3-4 1-16,15 7 0 16,6-6-1-16,-7 3 1 15,-6-1-2-15,-15-8 1 16,-11-1-3-16,-24-3 0 15,-10-3-1-15,-19-6 0 16,-27-4-5-16,-22-15 1 0,-14-6-13 16,-17-10 1-16</inkml:trace>
  <inkml:trace contextRef="#ctx0" brushRef="#br0" timeOffset="78880.344">2244 5199 21 0,'10'6'10'0,"1"-15"-7"0,-11 9 10 0,7 3-12 16,3 3 0-16,-6 10 0 16,3 3 1-16,-3 6-2 15,3 12 0-15,-7 4 1 16,3 9 1-16,-3 10-1 15,0 12 0-15,0 16 1 16,7 25 0-16,0 3 1 16,4 22 0-16,10 22 0 15,7 15 1-15,-3 13 0 16,3 13 0-16,-7 0-1 16,-3-1 1-16,-7-8-1 15,-1-14 0-15,1-11-1 16,-4-4 1-16,-7-19-2 15,3-6 1-15,-3-13-4 16,0-12 0-16,0-6-5 16,-3-7 1-16,3-12-7 15,-7-10 0-15</inkml:trace>
  <inkml:trace contextRef="#ctx0" brushRef="#br0" timeOffset="80713.599">2254 5534 24 0,'28'16'12'0,"4"-19"-9"16,-25 3 14-16,4 0-18 15,3 0 1-15,4-6-2 16,-8-1 1-16,11 7 1 15,-3-12 0-15,3 12-2 16,-3-7 1-16,14 4 0 16,6 6 0-16,12 1 2 15,13-1 0-15,15 3 1 16,-1 0 0-16,12-12 2 16,13 3 1-16,11 0-1 0,10-4 1 15,-3-2-2-15,14 3 1 16,11-4-1-16,-11 1 0 15,14-7-2-15,4 7 0 16,3-4-1-16,4 1 1 16,3-1-1-16,4 1 0 15,-7 2 0-15,21 7 0 16,0 3 0-16,-11 3 0 16,21 7 0-16,-10 5 0 0,0 7 1 15,7 7 1-15,-3-14-1 16,-4 13 1-16,-4 1 0 15,11-4 0-15,-18-6 0 16,4-10 0-16,3-6-1 16,-13-6 0-1,94-16 0 1,-42-3 1-16,-13 0-2 16,-30 0 1-16,-6 4-1 15,-32-1 0-15,0-3 0 16,0 0 1-16,-10-3-1 15,-8 3 0-15,-10-3-1 16,-14-13 1-16,0 10 0 16,-4-7 0-16,-4 10-2 15,-2 10 1-15,-1 2 0 0,-7 7 1 16,-7 12-1-16,-11 10 0 16,-13 9-2-16,-8 9 1 15,-7 16 0-15,-7 10 1 16,-7 9-2-16,-7 9 1 15,-7 10 0-15,4 16 1 16,-4 2 0-16,0 13 1 16,0 7-1-16,0 6 1 15,0 15 0-15,-4-3 0 16,4 13 0-16,4 0 0 16,-4 3 0-16,0-10 0 15,7 1 0-15,-3-13 1 0,3-19-1 16,3-12 0-16,-3-13 0 15,0-7 1-15,4-14-1 16,-1-1 0-16,5 3 0 16,-5-12 0-16,1-1-1 15,-4-2 1-15,0-7 0 16,0-9 0-16,0 0 0 16,-7-9 0-16,0-1 0 15,-7-9 1-15,3 0-1 16,-3 0 0-1,-21 10 0 1,-11-4 1-16,-3 4-1 16,-7-1 0-16,-11-6 0 15,-7-3 0-15,-4-3 0 16,0 0 0-16,-10-6-1 0,-7-10 1 16,-14-3 0-16,3 1 0 15,-7-4 0-15,-7 0 0 16,-10 3 0-16,-4-3 0 15,0 3 0-15,-4 0 0 16,-6 0-1-16,3 0 1 16,-11 4 0-16,-3 2 0 15,-7 10 0-15,-1 0 1 16,-2 6-1-16,-8 0 0 16,4 6 0-16,-11 0 1 15,-7 4-1-15,0 6 1 0,-7 3-1 16,-11-4 1-16,8-2-1 15,-8-3 1-15,4-1 0 16,-10 0 0-16,-4-8 0 16,6-1 0-16,1-3 0 15,-21-10 0-15,14-2-1 16,-11-7 1-16,11-6-1 16,4-1 0-16,-1-2-2 15,11 0 0-15,10 0-5 16,5-1 1-16,9 4-6 15,11-6 1-15</inkml:trace>
  <inkml:trace contextRef="#ctx0" brushRef="#br0" timeOffset="82305.306">19431 5371 35 0,'46'35'17'0,"-7"43"-15"0,-32-59 18 0,0 15-19 15,0 1 1 1,-4 75-1 0,-3 3 1-16,-7 15-3 15,0 20 0-15,-3 11 2 16,-4 23 0-16,7 19-1 15,-4 15 0-15,7 20 1 16,4 2 0-16,0-12-1 16,7-10 1-16,1-28 0 15,-1-25 0-15,3-31-2 16,1-22 0-16,-1-32-8 16,1-31 1-16,-4-28-3 15,11-13 1-15</inkml:trace>
  <inkml:trace contextRef="#ctx0" brushRef="#br0" timeOffset="84106.596">19495 5478 22 0,'35'25'11'0,"-3"6"-10"0,-18-31 16 0,3 3-17 15,12 1 1-15,-1-1 0 16,7-3 0-16,0 0-2 16,8 3 1-16,2 0 1 15,8 0 0-15,0 3-1 16,4-2 1-16,10-1-1 15,7-3 0 1,63-3 0 0,5-1 1-16,2 1 0 15,1 3 1-15,-8 3-1 16,15 4 1-16,3-1-1 16,4 0 0-16,7-3 0 15,3-3 0-15,1 0 0 16,9-3 0-16,8-3-1 0,-10 3 1 15,13-3 0 1,8-4 0-16,-15 10 0 0,11-3 0 16,7 3-1-16,-10-3 0 15,3 3 0-15,4-3 0 16,-11 0 0-16,7 3 0 16,3-7 0-16,-3-5 0 15,4 2 0-15,-4-2 1 16,-11-4-1-16,-3 4 0 15,0-4 0-15,-21 0 1 16,3 4-1-16,0 5 1 16,-10-2-1-16,-18 6 0 0,11 0 0 15,-11 0 0-15,-4-4 0 16,-10 4 0-16,-7 0 0 16,0-3 0-16,-4 0 0 15,-6 2 0-15,-8 4 0 16,0 4 0-16,-17-4 0 15,-8 9 1-15,1 0-1 16,-1 4 0-16,-6 6 0 16,-4 3 0-16,0 0 0 15,-4-4 0-15,-3 11-1 16,-7 8 1-16,-4-2 0 16,-6 15 0-16,-5 13 0 15,-2-7 0 1,-1 54 0-1,-3-7 0-15,-4 1 0 0,0-4 0 16,-3 10 0-16,-1 0 0 16,-3-1-1-16,-7 14 1 15,4-1 0-15,0-3 0 16,6-6 0-16,-6 6 0 16,-1 7 0-16,1-4 1 15,-4 0-1-15,-7-12 0 16,-4 3-1-16,-3 0 1 15,-3 3 0-15,-8 0 0 16,1-10 0-16,2 1 0 16,5 0-1-16,3-4 1 15,7-6 0-15,3-6 1 0,4-9-1 16,7-10 1-16,8-9-1 16,-5-10 1-16,1 0 0 15,7-9 1-15,-4-6-1 16,0-7 0-16,-3-3 0 15,-4-6 0-15,-4-3-2 16,-6-3 1-16,-4-4-1 16,-4-5 1-16,-6-4-1 15,-8-3 1-15,-7-3-1 16,-6-4 0-16,-1 1 1 16,-14 0 0-16,-14-4-1 15,-11 1 1-15,-20-4 0 16,-1 1 0-16,-21-1 0 15,-21 1 0-15,-3 2 0 16,-15 7 1-16,-25 3-1 16,5 3 0-16,-15 1 0 0,-22-8 1 15,15 8 0-15,-17-11 0 16,-1-2 0-16,-17 3 0 16,-11 6 0-16,-11 0 1 15,-6 6-1-15,-4 6 0 16,-4 4 0-16,1 0 0 31,-170-10 0-31,77-9 0 16,26-6 0-16,38-7 0 15,0-3 0-15,18-3 1 0,-7-3-1 16,7-6 1-16,-11-1-1 16,11-2 0-16,-4-10-1 15,7 9 0-15,1 1-2 16,3 6 0-16,3 3-5 15,8 12 1-15,6 10-7 16,4 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24:04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24:10.139"/>
    </inkml:context>
  </inkml:definitions>
  <inkml:trace contextRef="#ctx0" brushRef="#br0">7923 4104 24 0,'25'-15'12'0,"0"-17"-4"16,-18 29 12-16,0 0-17 15,0-3 0-15,-4 0 3 16,5-1 1-16,-5 4-8 16,1 0 0-16,-4 3 5 15,0 0 0-15,-7 3-1 16,-8 0 0-16,-2-3-2 15,-11 3 0-15,-8 1-1 0,-6-4 1 16,3 0-1-16,0 0 1 16,1 0-1-16,-8 0 0 15,10 3 0-15,8 3 1 16,-4-3-1-16,8 6 0 16,10 1 0-16,-4-1 0 15,11 4 0-15,0-1 0 16,7 1 0-16,0 3 0 15,3-7 0-15,1 7 1 16,-4 6-1-16,-4 3 0 16,1 3-1-16,-4 13 1 0,-4 6-1 15,1 6 1-15,-8 0-1 16,-3 10 1-16,-11-10 0 16,4 10 0-16,-4-10 0 15,4 10 0-15,3 0 1 16,4-7 1-16,0 4 0 15,7-7 1-15,3-12 0 16,4 0 1-16,7-1 0 16,7-5 1-16,7-7-2 15,15-6 1-15,-1-6-1 16,7-7 0-16,11-6-2 16,3-3 1-16,1 3-7 15,-4-9 1-15,-1-3-11 16,-2 3 1-16,-8-4-4 15,-7-2 0-15</inkml:trace>
  <inkml:trace contextRef="#ctx0" brushRef="#br0" timeOffset="302.607">7303 4932 49 0,'0'13'24'0,"0"-23"-24"16,0 13 47-16,0 4-46 16,0-4 1-16,0-3 1 15,3 0 1-15,15 6-5 16,10-15 1-16,4-1 1 15,6-5 0-15,1-4-4 16,0 9 0-16,-4-8-7 16,-10 5 0-16,-4 7-7 15,-7 0 1-15</inkml:trace>
  <inkml:trace contextRef="#ctx0" brushRef="#br0" timeOffset="647.432">8269 4669 39 0,'11'19'19'0,"-8"-7"-17"0,-6-6 29 15,-1 4-29-15,-10 6 0 0,-7 5 0 16,-11 11 0-16,-3 2-3 16,0 4 1-16,-4 6 1 15,-4 0 0-15,5-3-3 16,6-4 1-16,4-9-4 15,3 1 0-15,11-14-8 16,3-12 1-16</inkml:trace>
  <inkml:trace contextRef="#ctx0" brushRef="#br0" timeOffset="885.562">7959 4744 45 0,'14'19'22'0,"7"12"-19"16,-14-18 37-16,-3 9-38 16,3 0 0-16,3 9 1 0,1 7 0 15,3 2-4-15,0-2 0 16,4 3 2-16,-8 6 1 16,1-9-4-16,6-7 1 15,5-9-4-15,2-10 1 16,1-9-9-16,-7-6 1 15,6 0-3-15,-3-6 0 16</inkml:trace>
  <inkml:trace contextRef="#ctx0" brushRef="#br0" timeOffset="1456.278">8520 5161 56 0,'-4'28'28'0,"-17"51"-39"15,17-54 57-15,1 16-46 16,-4 9 0-16,3-3 1 16,-6 0 0-16,10-13-2 0,-7-5 1 15,7-7-1-15,7-16 0 16,-4-12-1-16,4-10 0 16,0-16-2-16,0-5 1 15,0-4-1-15,0-6 0 16,1-6 0-16,-1 12 1 15,0 0 0-15,3 0 1 16,-6 4 3-16,3 5 0 16,0 4 2-16,0 6 0 15,4 3 1-15,3 4 0 16,-4-1 1-16,4 4 0 0,11 5-1 16,-4 1 1-16,7 6-1 15,-3 3 1-15,-4 3-2 16,-3 4 1-1,-29 15-3 1,-6 3 0-16,-4 4-3 16,-4-1 0-16,4-6-5 15,3 0 1-15,0-6-6 16,8-3 1-16,-1-13-6 16,11-3 1-16</inkml:trace>
  <inkml:trace contextRef="#ctx0" brushRef="#br0" timeOffset="1862.743">9123 4418 42 0,'0'-19'21'0,"3"-15"-18"0,-3 24 35 16,0 1-34-16,0 3 0 0,0 6 2 16,4 12 1-16,-4 1-8 15,0 12 0-15,-4 12 6 16,1 17 0-16,-4 8-2 15,3 29 0-15,-3 7-1 16,4-1 0-16,-1-9-2 16,1-10 0-16,-4-9-3 15,3-16 0-15,4-15-3 16,11-16 1-16,-8-19-7 16,8-6 1-16,-1-3-6 15,4-4 1-15</inkml:trace>
  <inkml:trace contextRef="#ctx0" brushRef="#br0" timeOffset="2043.503">9377 4935 47 0,'3'22'23'0,"-3"3"-22"0,0-15 39 15,0 5-39-15,-3 11 0 16,-1 2 1-16,4-3 0 15,-7 3-4-15,4-3 1 16,3-3-3-16,0-12 0 16,3-14-10-16,4 1 0 15</inkml:trace>
  <inkml:trace contextRef="#ctx0" brushRef="#br0" timeOffset="2238.754">9349 4829 42 0,'24'15'21'0,"-13"1"-20"15,-4-13 29-15,0 0-31 16,7 1 1-16,0-1-3 16,4 3 1-16,3-3-7 15,4 6 0-15,-1 1-3 16,5-1 1-16</inkml:trace>
  <inkml:trace contextRef="#ctx0" brushRef="#br0" timeOffset="2552.084">9934 4945 44 0,'18'9'22'0,"-4"1"-24"15,-10-7 44 1,-1 0-42-16,1 0 1 0,-4-3-2 0,-4 3 1 15,-3-6 0-15,-4 6 1 16,-3 3-1-16,-3 4 1 16,-5-1-1-16,5 7 1 15,3 0 0-15,-4 12 0 16,4-13-1-16,3 4 1 16,4 10-1-16,7-8 1 0,0 11 0 15,4-10 0-15,6 6 0 16,8-9 0-16,0 0-1 15,3-10 0-15,7-3-1 16,0-3 0-16,1-6-4 16,-1-3 0-16,0-3-10 15,-3-10 1-15</inkml:trace>
  <inkml:trace contextRef="#ctx0" brushRef="#br0" timeOffset="2765.948">10248 5133 42 0,'4'22'21'0,"6"9"-15"0,-10-21 29 0,-3-1-34 16,-1 10 0-16,1-3 0 16,-1 2 1-16,4-5-3 0,0-1 1 15,0 1-3-15,0-7 1 16,7-6-8-16,0-9 1 15,0-7-5-15,-3-3 1 16</inkml:trace>
  <inkml:trace contextRef="#ctx0" brushRef="#br0" timeOffset="3198.981">10234 4562 29 0,'11'-28'14'0,"3"-7"-10"0,-7 26 22 0,7-7-25 16,0-6 0-16,4-12 0 16,6-4 0-16,8-6-2 15,0 4 1-15,3-7 0 16,-3 6 0-16,-4-3-1 16,0-6 1-16,-3 6-1 15,-4 0 1-15,-3 6 0 16,0 13 0-16,-1 3 1 15,1 10 1-15,-1-1 0 16,1 7 0-16,-4 6 1 16,0 9 0-16,0 13 0 15,-3 16 0-15,-4 15 0 0,0 16 1 16,0 16-1 0,0 6 1-16,-3 15-1 0,3 20 0 15,-4-1-2-15,1 1 1 16,-8 5-2-16,4-15 1 15,4-15-2-15,-4-20 1 16,0-21-3-16,3-16 1 16,1-28-4-16,-4-13 1 15,0-13-7-15,-4-9 1 16,1-3-3-16,-4 1 0 16</inkml:trace>
  <inkml:trace contextRef="#ctx0" brushRef="#br0" timeOffset="3411.648">10573 5033 40 0,'-4'9'20'0,"11"10"-17"0,-3-19 39 0,3 3-39 0,7-3 0 0,7 0 2 16,7-3 0-16,4-7-7 16,18-2 1-16,9 2 3 15,12-8 1-15,0-7-3 16,-8-1 0-16,-10-2-4 15,-11 6 0-15,-10 3-5 16,-18 10 1-16,-14 12-8 16,-10 3 1-16</inkml:trace>
  <inkml:trace contextRef="#ctx0" brushRef="#br0" timeOffset="3997.535">7384 5838 24 0,'-14'0'12'0,"3"-18"4"16,11 18 12-16,0-13-23 15,0 7 1-15,3 0 4 16,8 2 0-16,7 4-12 16,10 4 1-16,18 2 10 15,24 6 0-15,36 1-2 16,32-4 0-16,42-2-1 0,28-7 1 15,32-7-2-15,35-8 0 16,28-14-2-16,15 14 0 16,-8-1-2-16,-10-3 0 15,-32 7-2-15,-77 2 1 16,34 7-3-16,-52 0 0 16,-35 3-4-16,-32 3 1 15,-29 3-9-15,-27 4 0 16,-26-1-6-16,-17 4 1 15</inkml:trace>
  <inkml:trace contextRef="#ctx0" brushRef="#br0" timeOffset="5225.01">17420 3716 30 0,'-3'0'15'0,"3"0"-5"16,3 6 15-16,4-3-22 16,4 16 1-16,-4 6 3 15,0 12 0-15,0 14-8 16,0 21 0-16,0 31 5 16,4 29 1-16,-1 25-2 15,8 31 0-15,-4 28-1 16,-3 29 0-16,3 40-1 15,-4 19 0-15,1 32 0 0,-8 28 0 16,-6 28-1-16,-8 28 1 16,-3 31 0-16,-3 42 0 15,-5 24 0-15,1 19 0 16,4 19 0-16,-5-3 1 16,1-22-2-16,7-12 1 15,4-20 0-15,6-18 0 16,4-25 0-16,0-26 1 15,4-5-1-15,6-36 1 16,-6-24 0-16,-1-9 0 0,-3-39-1 16,-3-12 0-16,-1-34-4 15,1-44 0-15,3-29-3 16,0-24 0-16,-4-29-5 16,1-22 1-16,6-18-8 15,1-29 0-15</inkml:trace>
  <inkml:trace contextRef="#ctx1" brushRef="#br0">15949 2649 0,'0'0'15</inkml:trace>
  <inkml:trace contextRef="#ctx0" brushRef="#br0" timeOffset="9353.837">22384 3722 42 0,'3'0'21'0,"15"-10"-9"16,-11 10 22-16,0 4-32 15,0 11 1-15,0 7 2 0,-3 3 1 16,-1 13-7-16,-3 12 1 15,-3 16 4-15,-4 12 1 16,-4 16-2-16,0 16 1 16,4-3-2-16,-3-10 0 15,6-9-4-15,1-16 0 16,3-19-5-16,0-15 1 16,7-26-10-16,0-12 0 15,0-12-2-15,-4-20 0 0</inkml:trace>
  <inkml:trace contextRef="#ctx0" brushRef="#br0" timeOffset="10104.176">22341 3929 48 0,'-3'19'24'0,"13"-4"-23"16,-10-15 47-16,4 0-45 15,3 0 1-15,0 0 4 16,4 0 0-16,3 0-9 16,7 0 0-16,7-9 6 15,11-1 1-15,3-2-2 16,11-7 0-16,4 10-2 16,-4-1 1-16,-8 7-2 15,-9-6 1-15,-4 6-1 16,-4 9 0-16,-11 13-1 0,-3 12 0 15,-10 7-1-15,-8 6 1 16,-10-1-2 0,-7 5 0-1,-7-5 0-15,-4 1 0 0,-3-12-1 0,0-1 1 16,-1-12-1-16,8-3 1 16,-4-4-1-16,4-3 0 15,7-2 1-15,7-4 1 16,10 3 0-16,8 4 0 0,3 5 1 15,4-2 0-15,3 2 1 16,3 7 0-16,4 10 0 16,1-1 0-16,2-3 0 15,1 10 1-15,0-4-1 16,-4 4 1-16,4-3 0 16,-1-4 0-16,1-3 0 15,-4 0 0-15,4-9-1 16,0-3 0-16,6-10 0 15,1-9 0-15,7-10-1 16,-7-5 1-16,-4-4-2 16,-7-3 1-16,-3-4-1 15,-8-2 1-15,-3-7-1 16,-3 1 1-16,-8 9-1 16,-3 9 0-16,-3 3-1 15,-1 0 1-15,0 10-1 0,-3 6 1 16,4 13 0-1,-1 2 0-15,1 7 1 0,3 3 0 16,3 7 0-16,8-1 1 16,6 4-1-16,4-4 1 15,7-3-2-15,4-3 0 16,3-6-3-16,1-3 0 16,-1-13-5-16,0-3 0 15,0-3-10-15,-3-13 0 16</inkml:trace>
  <inkml:trace contextRef="#ctx0" brushRef="#br0" timeOffset="10403.758">23520 4437 41 0,'10'-10'20'0,"-3"20"-14"0,-7-10 26 0,-3 0-30 15,-4 0 1-15,-4 3 2 16,-3 0 1-16,3 3-6 15,-3 7 0-15,0 6 5 16,-7-4 0-16,7 7-1 16,0 3 1-16,0 10-2 15,7-1 1-15,3 4-2 16,11 3 1-16,4 0-2 16,3-4 1-16,14-2-3 15,7-10 0-15,4-6-2 16,0-10 0-16,0-9-4 15,0-6 0-15,-4-7-8 0,-3 4 0 16,-1-16-2-16,-2-4 0 16</inkml:trace>
  <inkml:trace contextRef="#ctx0" brushRef="#br0" timeOffset="10643.505">23922 4641 40 0,'-4'34'20'0,"1"23"-19"0,6-45 35 0,1 13-34 0,3 0 1 16,0 10 2-16,7-7 1 16,-3 0-7-16,-1-6 1 15,8-6 4-15,3-7 1 0,4 4-2 16,3-4 0-16,0-9-2 16,0-6 1-16,-3-7-3 15,0-5 1-15,-4-4-5 16,-3-3 1-16,-4-4-12 15,0-2 1-15,0 0-1 32,0-4 0-17</inkml:trace>
  <inkml:trace contextRef="#ctx0" brushRef="#br0" timeOffset="10927.845">24416 4829 48 0,'14'3'24'0,"0"-19"-27"0,-3 10 48 15,-4-3-44-15,0-4 0 16,0-9 0-16,3-3 0 16,1 6-2-16,3-9 1 15,-3 6 1-15,-1 9 0 31,25-2-2-31,4 5 0 16,0 4-5-16,-4 0 1 16,-3 0-9-16,0-1 0 0,3-5-1 15,-7-1 1-15</inkml:trace>
  <inkml:trace contextRef="#ctx0" brushRef="#br0" timeOffset="11228.252">24998 4509 34 0,'7'12'17'0,"-7"-5"-17"0,-4-1 32 0,-3 3-31 16,-7 1 1 0,-3-1 1-16,-8 1 0 0,4 2-4 15,0 4 1-15,-1 3 2 16,5-4 1-16,3 1-1 16,3 3 1-16,8-10-1 15,3 1 1-15,10-1-1 16,4-3 1-16,7 4-1 15,1-1 1-15,-1 4-1 16,-4 2 1-16,1 10-2 16,-11 4 1-16,-7 5-1 0,-7-9 0 15,-14 7-2-15,0-1 1 16,-4-3-5-16,0-6 1 16,4-6-6-16,3-7 0 15,8-3-6-15,6-6 1 16</inkml:trace>
  <inkml:trace contextRef="#ctx0" brushRef="#br0" timeOffset="11457.461">25083 4606 44 0,'10'16'22'0,"-10"25"-17"0,0-35 38 0,0 6-41 16,0 1 0-16,0-1 2 15,0 4 1-15,0 0-6 16,0 6 1-16,0 3 2 16,0-6 0-16,0-4-6 15,0-2 1-15,0-4-6 16,0-9 0-16,0-9-8 16,0-10 1-16</inkml:trace>
  <inkml:trace contextRef="#ctx0" brushRef="#br0" timeOffset="11921.005">25079 4390 57 0,'11'28'28'0,"-8"-28"-34"0,-3 0 53 15,0 0-46-15,0 0 0 16,0 0 0-16,0 0 0 15,7 0-1-15,4 3 0 16,6 3 0-16,1-12 0 31,0 3-2-31,-1-3 0 0,4 6-3 0,-3 6 0 0,0-3-2 16,-4 6 0-16,0 7 1 16,-3 9 0-16,-1 3 3 15,1-6 0-15,-1 10 3 16,1 2 1-16,-1 7 3 15,1 0 1-15,-4-7 1 16,0-5 1-16,4 2-1 16,-4-9 0-16,0-3 0 15,0-7 1-15,0 1-3 16,0-13 1-16,0 0-3 16,4-7 1-16,-1-5-2 15,4-7 1-15,4-3-2 16,0-6 0-16,-1 3-2 15,1 0 1-15,0 6-6 16,-4 6 1-16,-4-2-8 0,1 8 1 16,-11 7-6-16,0-6 1 15</inkml:trace>
  <inkml:trace contextRef="#ctx0" brushRef="#br0" timeOffset="12310.128">25601 4672 48 0,'21'28'24'0,"-7"-31"-21"0,0 3 43 16,8-3-45-16,13-3 0 0,7-7 1 15,11-3 1-15,-7 7-4 16,-4-4 0-16,-3-2 2 16,-4-7 0-16,-13 0-1 15,-8-3 0-15,-7 6 0 16,-7-3 0-16,-11 6 0 15,-6 10 0-15,-5 0 0 16,-9 15 0-16,-5 10 0 16,-2 3 1-16,2 6-1 15,5 16 0-15,2 3 0 16,12 16 1-16,6 0-1 16,11-1 1-16,11 1 0 15,10-7 0-15,7-15-1 16,11-9 1-16,14-4-1 15,10-19 0-15,-3-9 0 16,-10-9 0-16,-8-10-5 16,-14 3 0-16,-14 7-7 0,-7-1 1 15,-21 1-6-15,-10 0 1 16</inkml:trace>
  <inkml:trace contextRef="#ctx0" brushRef="#br0" timeOffset="12851.565">22027 5359 49 0,'0'-3'24'0,"11"9"-22"16,-4-6 44-16,7 3-40 16,14 3 0-16,18-3 6 0,21-3 0 15,32 0-14-15,39 0 1 16,38-6 10-16,29-3 0 16,49-4-3-16,10 7 0 15,18 0-3-15,-3 9 0 16,7 6-2-16,-11 4 1 15,-7 2-2-15,-24 4 1 16,-4 6-1-16,-8 3 0 16,-27-2-3-16,-18-8 1 15,-28 1-2-15,-32-3 0 16,-32 0-6-16,-35-4 0 0,-35 7-11 16,-43 3 1-16,-24-3-2 15,-8 6 0-15</inkml:trace>
  <inkml:trace contextRef="#ctx0" brushRef="#br0" timeOffset="17115.595">2431 7209 16 0,'3'9'8'0,"-3"-3"2"0,0-6 9 15,0-6-16-15,0 6 0 16,0 0 3-16,0 0 1 15,-3 0-8-15,-4 3 1 16,0-3 5-16,3 0 0 0,-3 0-2 16,3 3 1-16,-6-3-2 15,-1 0 0-15,4 0-1 16,4 4 0-16,-4-1-1 16,-4 0 0-16,0 0 0 15,4 3 0-15,4 1 0 16,-4-1 0-16,3-3-1 15,4 3 1-15,0-3 0 16,11 1 0-16,-8-1-1 16,8 0 1-16,7-3 0 15,-1 0 0-15,4-3 0 16,-6-4 1-16,2 1-1 16,1 0 0-16,-8 0 0 15,1-1 0-15,0 1 0 16,-1 0 0-16,-3-1 0 15,-3 1 0-15,-4 0 0 16,0 0 0-16,-4 3 0 0,4 6 0 16,-10-3-1-16,3 0 0 15,-4 0 1-15,0 3 0 16,1 0-1-16,-1 3 1 16,-6 0 0-16,6 1 0 15,0 2 0-15,4 1 1 16,-3-1-1-16,6 4 1 15,4-1-1-15,0-3 1 16,0 1 1-16,11-1 0 16,-1-2 0-16,1-4 1 15,7-3-1-15,-8 0 1 0,1-3-1 16,-1-7 1-16,1 1-2 16,0-4 0-16,-4 1-6 15,-4-1 1-15,4 4-11 16,-7-1 1-16</inkml:trace>
  <inkml:trace contextRef="#ctx0" brushRef="#br0" timeOffset="17850.302">3651 7087 48 0,'7'-7'24'0,"0"14"-20"16,-7-7 37-16,0 0-39 16,-3 0 1-16,-1 0 1 15,-6 6 1-15,-1 3-6 16,1 4 0-16,-15 6 4 15,4-4 1-15,-4 4-2 16,0 0 0-16,1 3-2 16,6 0 0-16,-3-3 0 0,10-4 0 15,4-2-1-15,7-1 0 16,11-2 0-16,10-4 1 16,7-3 1-16,0-3 1 15,11-3 0-15,-7 3 1 16,-4 0-1-16,-14 3 1 15,-3 10-1-15,-15-1 0 16,-6 13-1-16,-11 7 1 16,-8 5-4-16,-2 4 1 15,-8-6-4-15,4-4 0 0,3-9-5 16,11 0 1-16,-1-6-11 16,12-7 1-1</inkml:trace>
  <inkml:trace contextRef="#ctx0" brushRef="#br0" timeOffset="18107.99">3997 7315 57 0,'-11'19'28'0,"1"6"-26"16,3-18 47-16,3-1-45 16,-6 3 0-16,3 7 1 0,0 3 0 15,3 3-8-15,-3 0 1 16,3-10-1-16,8-6 1 16,3-2-12-16,0-11 1 15,4-8-7-15,-1-7 1 16</inkml:trace>
  <inkml:trace contextRef="#ctx0" brushRef="#br0" timeOffset="18303.62">3941 7124 59 0,'3'25'29'0,"8"-22"-31"0,-8 1 53 0,4-4-50 16,-3 3 1-16,3-6-3 0,3-4 0 0,1-5-5 0,-4-1 1 0,4 4-6 16,-1-1 0-16,4 4-7 15,-3 0 0-15</inkml:trace>
  <inkml:trace contextRef="#ctx0" brushRef="#br0" timeOffset="18874.131">4297 7293 68 0,'7'32'34'0,"-4"-1"-42"0,4-25 68 16,-7-2-59-16,0-4 1 16,0 3 0-16,0 0 0 15,4 0-3-15,3 0 0 16,-3-3 2-16,6 0 0 15,4-3-1-15,-3-3 0 16,-1-1-1-16,5 4 0 16,2-3 0-16,1 3 0 15,-4 3 0-15,4 0 0 16,-1 3 0-16,4 3 1 0,-10 1 0 16,7-1 0-1,-8-3 0-15,1 0 0 0,-8 0-1 16,4 0 1-16,0 1-1 15,4-1 1-15,-7-3-1 16,3-3 1-16,3 3 0 16,1-4 0 15,3 1 0-31,0 3 0 0,0 0 0 0,4 0 1 0,-8-3-1 16,1 0 0-16,-4 3 0 15,4 0 1-15,-1 0-1 16,-6 0 0-16,6 3 0 15,4 3 0-15,-3-2 0 16,0 2 1-16,-1 6-1 16,-6-2 1-16,6-1-1 15,4 1 1-15,0 2-1 16,4 1 1-16,3-7-2 0,7 0 1 16,-6-3-5-16,6-6 1 15,-3 0-9-15,3-6 1 16,4-7-8-16,-4-3 1 15</inkml:trace>
  <inkml:trace contextRef="#ctx0" brushRef="#br0" timeOffset="19321.657">5232 7394 48 0,'0'41'24'0,"-11"31"-18"0,11-50 38 0,-7 12-41 15,4 10 1-15,3 6 3 16,-11 4 0-16,4-1-9 16,0-12 0-16,0-16 5 15,3-3 0-15,1-4-2 16,3-5 1-16,3-13-3 16,4-13 1-16,-3-8-1 15,-1-5 1-15,-3-8-3 16,-3-10 1-16,-4-9-2 15,3-4 0-15,1 4-1 16,-4 3 1-16,7 0-1 16,7 3 0-16,-4 9 4 15,11 7 1-15,8 6 2 16,-1 9 1-16,7 6 3 16,4 7 0-16,6 6 0 0,-13 7 1 15,0 2-2-15,-11 4 0 16,-7 9-3-16,-14 7 1 15,-7-4-2-15,-11 6 0 16,11-6-3-16,-7 1 0 16,3-7-3-16,1-4 0 15,3-8-6-15,3-4 1 16,0-9-10-16,11-10 1 0</inkml:trace>
  <inkml:trace contextRef="#ctx0" brushRef="#br0" timeOffset="19635.24">5690 6503 51 0,'4'0'25'0,"3"35"-18"16,0-16 38-16,-7-4-40 15,3 13 1-15,5 16 2 16,-8 3 1-16,0 16-11 16,0 12 1-16,10 10 6 15,-10 9 1-15,4-3-4 16,-4 3 0-16,3-12-3 0,-3-13 1 16,4-13-4-1,-1-9 0-15,11-19-4 16,-3-12 0-16,0-7-9 0,-8-9 0 15,8-6-3-15,3-3 0 16</inkml:trace>
  <inkml:trace contextRef="#ctx0" brushRef="#br0" timeOffset="20027.791">5937 7413 55 0,'0'18'27'0,"11"8"-25"0,-8-26 51 0,4 3-50 16,8-3 1-16,9 0 1 16,-6-3 1-16,7-4-8 15,3-8 0-15,-7 5 5 16,0 1 0-16,0-7-2 16,-3-6 0-16,0 0-2 15,-15 0 1-15,4-3-2 16,-7 3 1-16,-7 3-2 15,4 7 0-15,-8 6 0 16,4 12 0-16,-4 10 0 16,4 5 1-16,4 1 2 15,-4 10 1-15,7 5 1 16,7 4 0-16,7-3 0 0,11-4 1 16,-1-5-1-16,4-14 1 15,4-5-2-15,-7-7 0 16,3-13-5-16,4-2 0 15,-11-4-10 1,0-6 0-16,-3 0-6 0,7-3 1 16</inkml:trace>
  <inkml:trace contextRef="#ctx0" brushRef="#br0" timeOffset="20567.895">8188 7673 60 0,'4'41'30'0,"6"-35"-37"0,-3-12 55 16,-7-13-48-16,4-6 0 16,-8-13 1-16,1-15 1 15,-4-10-2-15,-4-9 1 16,0-22 1-16,-3-3 1 16,0 0-1-16,4-7 0 15,3 13 0-15,7 16 0 16,7 0 0-16,3 15 1 0,11 19-2 15,8 19 0-15,2 13-2 16,5 12 1-16,-1 13-4 16,0 12 0-16,-3 3-6 15,-14 7 0-15,-4 6-10 16,-4 6 1-16</inkml:trace>
  <inkml:trace contextRef="#ctx0" brushRef="#br0" timeOffset="21062.901">7997 7422 64 0,'15'25'32'16,"41"3"-31"-16,-35-21 56 0,11-4-55 15,7 0 0-15,7 0 0 16,7 3 1-16,3-3-5 15,-3 4 1-15,-4 2 0 0,1-3 1 16,-15 1-5-16,4-1 1 16,-4-9-5-16,-3 3 1 15,0-6-2-15,-1 2 0 16,-6-2 1-16,0 0 0 16,-4 0 3-16,-4-1 1 15,-2 1 5-15,-5 0 0 0,-3 3 4 16,-7 3 0-1,-3 0 1-15,-8 0 1 0,-3 3-1 16,-4 3 1 0,-10 13-2-1,0 3 1-15,7 0-2 16,3 3 0-16,4 6 0 16,3-3 1-16,11-2-2 15,4-5 1-15,7-5-1 16,3-3 0-16,7-4-1 15,4-12 1-15,-1-10-2 16,-3-5 1-16,4-4-6 16,-4 3 1-16,4 0-13 15,-7-3 1-15,-1-3-3 16,4 3 1-16</inkml:trace>
  <inkml:trace contextRef="#ctx0" brushRef="#br0" timeOffset="21319.128">8985 7632 57 0,'0'19'28'0,"0"-10"-33"0,0-9 55 0,0 4-50 0,0-4 1 16,0-10 3-16,0-6 0 15,4-2-4-15,-1-4 0 0,4-3 3 16,4-1 0-16,7-2 0 15,3 3 1 1,-4 3-3-16,5 3 1 0,2 1-5 16,1 5 0-16,3 7-7 15,-3 3 0-15,-4 0-10 16,0-4 1-16</inkml:trace>
  <inkml:trace contextRef="#ctx0" brushRef="#br0" timeOffset="21874.197">9349 7532 59 0,'17'25'29'0,"-17"-6"-30"16,0-16 49-16,0 0-48 16,0 0 1-16,0 0 0 15,0-3 0-15,7-3-1 0,-7 3 0 16,0-9 1-16,7 2 1 15,0-2-2-15,4-4 1 16,3 4 0-16,0 0 0 16,0 2 0-16,0 11 0 15,1 2 0-15,-1 0 0 16,0 3 0-16,-4 1 0 16,1 2-1-16,0 1 0 15,-4-4 0-15,0-5 0 16,0-1 0-16,3 0 0 0,1-3-1 15,-1-3 1 1,1 0 0-16,0-1 0 0,-1 1 0 16,1-3 0-16,-1 0-2 15,-3-1 1 1,4-5-1-16,-4-4 1 0,4 1-1 16,3-1 1-16,-4-3-1 15,8 3 1-15,-7 4 0 16,6 2 1-16,1 4 1 15,-1 6 0-15,1 6 0 16,-4 4 0-16,0 2 0 16,4 4 0-16,-4 3 0 15,0 3 0-15,0 0-1 16,4-3 1-16,3-4-1 16,-3-2 0-16,-1-4-3 15,1-3 0-15,0-6-5 16,3-3 1-16,-4-6-12 0,1-4 1 15</inkml:trace>
  <inkml:trace contextRef="#ctx0" brushRef="#br0" timeOffset="22144.253">10178 7466 57 0,'0'31'28'0,"0"-2"-29"0,0-23 46 16,0 3-44-16,0 1 0 0,3 2 1 15,1 4 0-15,-1 0-2 16,4-1 1-16,0 1 2 16,0-4 0-16,4-5-1 15,10-7 1-15,4-7-1 16,10-5 1-16,4-1-2 16,-7-5 0-16,-4-4-3 15,4-7 1-15,-4-2-6 16,0 3 0-16,-3-10-12 15,-4-9 0-15,-3 3-1 16,-4-9 1-16</inkml:trace>
  <inkml:trace contextRef="#ctx0" brushRef="#br0" timeOffset="22429.562">10594 6575 51 0,'7'16'25'0,"-3"25"-27"0,-4-41 50 16,3 12-45-16,4 17 1 16,0 5 3-16,0 19 0 15,4 20-9-15,6 8 1 16,1 16 5-16,-4 0 0 15,-10 10-4-15,3-10 0 16,-7-3-4-16,0-12 0 0,-4-23-6 16,1-15 0-16,-1-15-9 15,1-17 0-15</inkml:trace>
  <inkml:trace contextRef="#ctx0" brushRef="#br0" timeOffset="23526.342">11388 7362 42 0,'10'4'21'0,"1"-8"-16"0,-11 4 30 16,7-6-32-16,-7 0 1 0,0 0 3 16,-7 3 1-16,3 3-9 15,-6 3 1-15,-4 3 5 16,3-3 0-16,-7 6-1 15,-3 1 0-15,-3 2-3 16,-5 4 1-16,1 6-1 16,3 6 0-16,1-3 0 15,3 0 0-15,6-3-1 16,5 0 1-16,3-6-1 16,10 0 0-16,8-7-1 15,7-3 1-15,3-6-1 16,3-3 0-16,-2-6 0 15,-5-4 1-15,4-2-1 16,-7 2 0-16,1 1 0 16,-5 2 0-16,4 7 0 15,-7 0 1-15,0 6 0 16,0 3 0-16,4 7 1 0,0-1 0 16,3 4 0-16,-4 9 1 15,4 0-1-15,1 0 0 16,-1-3-3-16,3-6 1 15,1-4-7-15,0-2 1 16,-1-4-12-16,4-9 0 16</inkml:trace>
  <inkml:trace contextRef="#ctx0" brushRef="#br0" timeOffset="23827.845">12019 7689 67 0,'11'25'33'0,"3"12"-29"16,-7-34 57-16,0-6-61 0,-4 3 0 16,1 3-3-16,3 1 0 15,-3 2-7-15,-1 0 1 16,-10 4-12-16,-4 2 1 16</inkml:trace>
  <inkml:trace contextRef="#ctx0" brushRef="#br0" timeOffset="25191.726">2466 9024 44 0,'11'-3'22'0,"-4"0"-11"16,-7 3 23-16,0 3-34 15,0 4 1-15,-11-4-1 16,0 0 1-1,-10 3-1 1,4 0 0-16,-5 1 1 16,5 5 0-16,6 1-1 15,-6 6 1-15,6-1 0 16,0 1 0-16,8 3 0 0,-8-3 0 16,11-3 0-16,0-4 0 15,4-6 1-15,6-6 1 16,1 0-2-16,0-3 1 15,3-3-1-15,-4 0 1 16,-6 0-1-16,6-1 0 16,-3-2-1-16,-3-1 0 15,3-5 0-15,-7-1 0 16,11 0-1-16,-4 1 1 16,-4 2 1-16,4 4 1 15,-7 2 0-15,0 7 1 0,4 4 0 16,3 8 1-16,-7 7-1 15,0 6 1-15,3-3-2 16,4 0 0-16,4 0-2 16,-7-6 0-16,3-7-7 15,0-6 1-15,3-3-14 16,1-9 0-16</inkml:trace>
  <inkml:trace contextRef="#ctx0" brushRef="#br0" timeOffset="25943.269">3986 9209 55 0,'4'-9'27'0,"-4"-13"-21"16,0 13 36-16,-4 2-40 16,-3-2 0-16,-3 3 3 15,-1 3 1-15,-3 3-7 16,-4 3 1-16,-3 6 3 15,-7 4 1-15,0 6-2 16,0 2 1-16,3 8-2 16,7 5 0-16,-3 1-1 15,3-7 1-15,15-3-1 16,-4-3 1-16,14 0-1 16,14-6 1-16,0-7-1 15,0-6 0-15,8-3 0 0,-1-6 0 16,4-7-1-16,-4-2 1 15,-7-7-1-15,-3-3 1 16,3 3-1-16,-7 0 1 16,0 0-1-16,0 3 1 15,-3 6-1-15,-1 4 1 16,1 3-1-16,-4 9 1 16,0 6 0-16,4 10 1 15,-1 6 1-15,1 0 1 0,-1 7 0 16,-3-1 0-16,4-3-1 15,0 0 1-15,-1-9-3 16,1-3 1-16,6-7-7 16,5-6 0-16,-12-3-12 15,1-3 1-15,6 0-5 16,-6 3 1-16</inkml:trace>
  <inkml:trace contextRef="#ctx0" brushRef="#br0" timeOffset="26515.026">4505 9614 42 0,'0'-3'21'0,"0"9"-11"16,0-6 33-16,0 6-39 15,0 4 0-15,0 5 3 16,-7 7 0-16,3 4-9 16,4 5 1-16,-10 6 4 15,3 7 1-15,3-3-5 0,4-13 1 16,0-6-8-16,4-6 1 15,6-3-12-15,8-7 1 16</inkml:trace>
  <inkml:trace contextRef="#ctx0" brushRef="#br0" timeOffset="26827.677">4946 9605 58 0,'7'3'29'0,"-18"-3"-34"0,1-3 47 0,-8-1-41 16,-14 1 0-16,1 3 1 15,6 3 0-15,0 7-2 16,-3 9 0 0,-4 6 2-16,8 0 0 0,2 6-1 15,5 4 0-15,6 2 0 16,8-2 1-16,6-7-2 15,8-12 0-15,3-10 0 16,7-9 0-16,7-3 0 16,-6-13 0-16,2 0-4 15,1 3 1-15,-11-9-6 16,4 3 1-16,-1 3-9 16,4 1 0-16</inkml:trace>
  <inkml:trace contextRef="#ctx0" brushRef="#br0" timeOffset="27143.666">5203 9639 64 0,'29'0'32'0,"-26"-9"-36"0,-3 9 58 16,0 0-52-16,-3 0 0 15,-8-3 1-15,1-4 1 16,-19 7-5-16,1 0 0 0,-4 7 3 15,4 8 1-15,0 4-2 16,3 6 1-16,-3 0-2 16,10 10 0-16,8-4-1 15,6 7 0-15,4-4 0 16,14-6 0-16,15-12-1 16,9-13 1-16,1-9 0 15,-7-7 1-15,-4-5-1 16,-3-4 1-16,0-7-6 15,-15 7 1-15,1 0-14 16,-8 4 0-16</inkml:trace>
  <inkml:trace contextRef="#ctx0" brushRef="#br0" timeOffset="28975.397">7377 9304 57 0,'10'37'28'0,"-3"26"-26"0,-7-44 39 0,-3 15-40 15,-8 4 0-15,-3 25 0 16,0 2 0-16,-11 8-2 15,11-11 1-15,4-8 0 16,2-7 0-16,5-13-2 16,3-15 1-16,3-13-4 15,8-15 1-15,-4-16-3 16,4-10 1-16,-4-12-1 16,3 9 0-16,-6-5-2 15,3-11 1-15,0 4-1 16,0 0 1-16,0 0 1 15,0 9 1-15,4 7 5 16,-1 2 1-16,1 10 5 16,-8 3 0-16,4 4 4 0,1-1 0 15,-1 0 2-15,0 4 0 16,0-1-4 0,3-2 0-16,8-1-1 0,3 0 1 15,11 4 0-15,7-7 1 16,-1 6-1-16,-2 4 0 15,-8 6-1-15,-3 3 1 16,-8 3-3-16,-6 9 1 16,-11 14-3-16,-18 8 0 0,-10 7-4 15,-11 0 1-15,-3-1-6 16,0-2 0-16,-1-7-6 16,4-6 1-16,4-6-10 15,14-13 0-15</inkml:trace>
  <inkml:trace contextRef="#ctx0" brushRef="#br0" timeOffset="29260.916">8079 8601 58 0,'14'16'29'0,"-14"21"-27"16,-4-21 48-16,-3 9-49 16,-3 16 1-16,-1 9 1 0,0 7 0 15,-3 15-3-15,7 6 0 16,-3 4 2-16,-1-7 0 16,8-6-2-16,6-10 1 15,1-18-4-15,6-13 0 16,1-9-5-16,6-6 0 15,1-10-12-15,3-9 1 16</inkml:trace>
  <inkml:trace contextRef="#ctx0" brushRef="#br0" timeOffset="29502.26">8287 9300 49 0,'0'38'24'0,"0"9"-15"0,0-38 33 0,3 1-40 0,-3-1 0 0,7 4 0 16,-7-1 1-16,11-2-3 16,-4-4 0-16,7-3 3 15,4-9 1-15,3 3-2 16,0-10 0-16,7-9 0 16,-3 0 0-16,0 0-6 15,-8 4 1-15,1-1-15 16,-4 3 1-16,7 4-2 15,-3-1 1-15</inkml:trace>
  <inkml:trace contextRef="#ctx0" brushRef="#br0" timeOffset="29967.149">8918 9307 55 0,'18'15'27'0,"-8"-5"-27"0,-10-10 54 15,0 0-52-15,-3-3 0 16,-4 3 0-16,-4 0 1 16,-3 0-4-16,-7 3 0 15,0 0 2-15,-4 3 0 16,0 4-4-16,1 2 1 0,-1 4-4 16,4-4 1-16,3 4-2 15,4 3 1-15,4 3 0 16,6 3 1-16,8 3 3 15,10-3 1-15,7 10 3 16,7-4 1-16,0 7 2 16,1-1 0-16,-5 1 0 15,-6 6 0-15,-11 0-3 16,-7 3 1-16,-11 0-2 16,-6 0 0-16,-12-6-1 15,-6-7 0-15,0-9-1 16,0-9 0-16,6-10 0 15,8-9 1-15,4-6 0 16,6-7 0-16,11-9 0 16,11-3 0-16,6-7 1 15,15 1 0-15,3 2 0 16,8-2 0-16,2-4-4 16,1 0 0-16,-10 7-14 15,-1 3 0-15</inkml:trace>
  <inkml:trace contextRef="#ctx0" brushRef="#br0" timeOffset="30372.634">10453 9463 63 0,'-4'26'31'0,"1"33"-34"0,3-46 48 15,-4 2-46 1,-3 7 1-16,0 7-1 0,-3-4 1 16,-1-7-3-16,7-5 1 15,1-7-5-15,3-6 1 16,7-15-11-16,7-4 1 15</inkml:trace>
  <inkml:trace contextRef="#ctx0" brushRef="#br0" timeOffset="30567.236">10474 9247 56 0,'0'-3'28'15,"4"6"-31"-15,-1-6 46 0,4-3-43 16,0 3 1-16,4 3-2 16,6 0 0-16,5 3-5 15,2 3 0-15,1 3-10 16,0 1 1-16</inkml:trace>
  <inkml:trace contextRef="#ctx0" brushRef="#br0" timeOffset="30898.006">10767 9501 43 0,'3'35'21'0,"-3"-13"-10"16,0-19 29-16,0 3-38 15,0-3 1-15,0 0-1 16,0 0 0-16,0-3-3 0,4-6 0 16,-4-3 2-16,0-4 0 15,3-9-2 1,1 3 1-16,6 1-1 0,-2-4 1 15,6-3 0-15,0 6 0 16,7 3 0-16,4 7 1 16,-1 5 1-16,1 11 0 15,0 2 1-15,-1 10 1 16,1 6-1-16,0 6 1 16,3-6-1-16,4 4 1 0,3-1-3 15,0-9 1 1,8-7-10-1,-1-9 1-15,-3 1-12 16,0-11 1-16</inkml:trace>
  <inkml:trace contextRef="#ctx0" brushRef="#br0" timeOffset="31572.618">12647 9410 55 0,'-3'41'27'0,"-4"9"-22"16,3-37 38-16,0 5-43 16,1 1 1-16,-1-6 2 15,1-4 1-15,-1-3-5 16,4 4 0-16,0-7 2 16,7-3 1-16,0-9-1 15,4-10 1-15,3-3-2 16,4-3 0-16,6-3 1 15,1-7 1-15,3 1-2 16,4-1 1-16,-4 4-1 16,1 2 1-16,-1 4-1 15,-7 7 1-15,0 5 0 16,4 7 0-16,-4 9-1 16,-3 6 1-16,-1 13-1 0,1 6 1 15,-4 4-1-15,0 2 1 16,0 4-1-16,-3 0 1 15,-1-7-1-15,1-3 1 16,0 4-1-16,3-7 0 16,3-3-4-16,1-10 1 15,3-6-7-15,0-6 1 16,0 0-10-16,4-6 0 16</inkml:trace>
  <inkml:trace contextRef="#ctx0" brushRef="#br0" timeOffset="31843.851">13451 9423 63 0,'0'3'31'0,"0"0"-27"15,0-3 52-15,0 0-54 16,7-3 1-16,1 0 0 16,6-4 0-16,0 4-4 15,3-3 0-15,8-3-1 16,3 2 0-16,1-2-8 16,-5 0 1-16,-3-1-12 0,-3 4 1 15</inkml:trace>
  <inkml:trace contextRef="#ctx0" brushRef="#br0" timeOffset="32037.472">13494 9595 67 0,'0'19'33'0,"7"-13"-33"0,0-6 56 15,0 0-54-15,7-3 0 0,4 0-1 16,10 0 1-1,7 0-5-15,0-4 1 0,-3 1-5 16,0-3 1-16,-4-4-14 16,4 1 0-16</inkml:trace>
  <inkml:trace contextRef="#ctx0" brushRef="#br0" timeOffset="32369.281">14161 8940 64 0,'0'15'32'0,"-11"29"-31"0,7-34 49 16,-3 18-50-16,-3 13 1 16,3 18 0-16,0 10 1 15,0 13-3-15,0-7 1 16,3 0-1-16,0-9 0 16,4-9-4-16,0-17 0 15,8-8-7-15,2-17 1 16,4-5-8-16,7-13 1 15</inkml:trace>
  <inkml:trace contextRef="#ctx0" brushRef="#br0" timeOffset="32684.474">14644 9250 57 0,'17'-3'28'0,"-17"-16"-28"16,0 16 49-16,-3-3-47 15,-4 0 0-15,-4 6 2 16,-6 3 1-16,-8 3-6 16,-3 10 1-16,-4 6 3 15,-3 12 0-15,-1 1-3 16,5 9 1-16,-5 6-2 16,15-6 1-16,7 3-2 15,7-7 0-15,7-8-1 16,14-10 1-16,14-13 0 0,11-9 1 15,0-12 0-15,-7-14 0 16,-4-5 0-16,-3 0 1 16,-1-4-5-16,-6 1 1 15,-4 2-13-15,0 1 0 16</inkml:trace>
  <inkml:trace contextRef="#ctx0" brushRef="#br0" timeOffset="33060.099">15212 9325 65 0,'35'-31'32'0,"-21"0"-38"15,-14 24 51-15,-3-2-45 16,-8-10 1-16,-7 10 1 15,-10-4 1-15,-11 7-3 16,-6 6 0-16,-5 6 2 16,-3 16 0-16,4 16 0 15,3 0 0-15,11 5-1 16,3 8 0-16,14-7-1 16,15 3 0-16,13-4 0 15,19-8 0-15,16-7-1 0,15-15 1 16,0-10 0-16,7-9 1 15,-3-13-1-15,-15-6 0 16,-10 0-1-16,-18-4 1 16,-21 11-8-16,-17 2 1 15,-12 3-12-15,-13-5 0 16</inkml:trace>
  <inkml:trace contextRef="#ctx0" brushRef="#br0" timeOffset="37744.394">19050 6920 41 0,'-4'0'20'0,"26"-3"-14"0,-22 3 21 16,0-3-24-16,-4 0 1 0,1-3 0 15,-1-1 0-15,-3 4-6 16,0 0 0-16,0 3 4 15,-4 3 1-15,1 0-3 16,-1 4 1-16,1 2-1 16,-1 4 1-16,0-4-1 15,4 4 1-15,4-1-1 16,-1 1 1-16,4-1-1 16,7 1 1-16,0-7-1 15,0 0 1-15,1 1-1 16,-1-1 1-16,0-6-1 15,0-6 1-15,0-4-1 16,3-6 0-16,1 1 0 16,-1-7 0-16,-2 3 0 15,-5 3 0-15,1 4 0 16,-4-1 0-16,0 4 0 16,-4-1 1-16,1 4-1 0,-1 0 0 15,0 6-1-15,1 3 1 16,-4 3 0-16,3 1 0 15,-3 2 1-15,0 7 0 16,4-4 0-16,-1 4 1 16,4 0 0-16,0-1 0 15,0 1 0-15,4-10 0 16,-1 0-1-16,4 1 0 16,4-10-2-16,3-4 1 15,0 1-10-15,0-3 1 16,0-4-8-16,-7 4 1 15</inkml:trace>
  <inkml:trace contextRef="#ctx0" brushRef="#br0" timeOffset="41916.846">19819 7008 31 0,'0'6'15'0,"7"-6"-4"16,-7 4 17-16,0-1-25 15,0 0 1-15,0 3 5 16,-3 0 0-16,-1 7-10 15,-3 6 1-15,0 3 8 16,-4 3 0-16,-3 9-2 16,-3 1 0-16,-1 2-2 15,0-2 0-15,4-1-2 16,0-2 1-16,0-1-3 16,3-6 1-16,4-6-1 0,0-6 1 15,4-4-1-15,3-3 0 16,7-9-1-16,3-6 1 15,5-1-1-15,6 1 1 16,-4-4-2-16,1 1 1 16,3-1-1-16,0 1 1 15,4-1-1-15,-4 4 1 16,-3 2 0-16,-1 4 1 16,-6 3 0-16,0 7 1 0,-4-1-1 15,-7 3 0-15,0 4 0 16,0-7 0-16,-4 0 0 15,1-3 0-15,-1 4-1 16,1-4 0-16,3 0 1 16,0 0 0-16,3 0 0 15,4-3 0-15,4-6-1 16,3-3 1-16,11-4 0 16,-4-3 0-1,0 1 0-15,4-1 0 0,-4 0 0 16,0 1 0-16,-3 2 0 15,-1 4 0-15,-6-1 0 16,-1 1 0-16,-3-1 0 16,4 1 0-16,0 3 0 15,-4 6 0-15,0 3 1 16,-7-3 0-16,3 6-1 0,-3 0 1 16,0 4 0-1,0 2 0-15,0 4-1 0,0 0 1 16,0-1-1-16,0 1 1 15,0 0-4-15,-3-7 1 16,10 1-6-16,0-4 1 16,3-3-11-16,4-6 1 15</inkml:trace>
  <inkml:trace contextRef="#ctx0" brushRef="#br0" timeOffset="42381.427">20334 7306 43 0,'-3'9'21'0,"3"-2"-8"15,0-7 27-15,0 3-36 16,0 0 1-16,3 0 2 15,1 0 1-15,6 0-10 16,1 1 1-16,3-1 6 16,4-3 0-16,-1 0-2 15,4-3 0-15,4-4-2 16,-4-5 0-16,0-4-1 16,1-3 0-16,-5 4-2 0,-3-1 1 15,-3 0-2-15,-4 0 0 16,-4 1-1-16,-3 5 1 15,-3 4-2-15,-4 9 1 16,-4 0 1-16,-3 10 0 16,0 6 2-16,-4 6 0 15,1 0 1-15,-1-3 1 16,4 9 0-16,3 1 1 16,1-4-1-16,10-3 1 15,10-6-1-15,8-4 0 0,7-5-7 16,3-7 1-16,7-3-12 15,1-13 1-15</inkml:trace>
  <inkml:trace contextRef="#ctx0" brushRef="#br0" timeOffset="42728.149">21121 7159 55 0,'-11'18'27'0,"-31"1"-26"16,31-16 41-16,-6 1-42 15,-8-1 1-15,0 0 0 16,-3-3 1-16,-4 3-3 16,8 0 1-16,2 3 1 0,5 1 1 15,6 2-1-15,4 4 1 16,7 2 0-16,11 1 1 15,3 6 0-15,0-6 0 16,0 2-1-16,0 1 1 16,-3 3-1-16,-8 0 0 15,-6 3-1-15,-8 7 0 16,-10-7-5-16,-7 0 0 16,0-6-6-16,-1-4 0 15,5-2-10-15,-1-7 0 16</inkml:trace>
  <inkml:trace contextRef="#ctx0" brushRef="#br0" timeOffset="43116.446">21438 7218 55 0,'7'0'27'0,"-7"0"-30"16,0 0 43-16,-10 0-39 16,-4 0 0-16,-4 3 0 15,-7 0 0-15,1 4-2 16,2 2 1-16,5 1 1 16,-1 2 0-16,4 4-1 0,4-4 1 15,-1 4 0-15,4 0 0 16,3-7 0-16,4 4 0 15,7 5-1-15,11 1 1 16,3 0 0-16,4 0 0 16,-4 0-1-16,-3 0 1 15,-8-1-1-15,-3-2 1 16,-10 0-1-16,-11-1 0 16,-4 1-3-16,-3 3 1 15,3 0-5-15,1-7 0 0,-1 1-10 16,0-10 1-16</inkml:trace>
  <inkml:trace contextRef="#ctx0" brushRef="#br0" timeOffset="43380.476">21756 7372 56 0,'10'3'28'0,"-6"25"-27"16,-4-21 46-16,-4 5-44 15,-3 4 0-15,0 3 1 16,-3-1 0-16,3 4-5 16,0 0 0-16,0-3-1 15,3-6 1-15,0-4-9 16,4-6 0-16,0-12-9 0,0-7 1 15</inkml:trace>
  <inkml:trace contextRef="#ctx0" brushRef="#br0" timeOffset="43552.924">21756 7281 56 0,'-4'22'28'0,"8"-19"-34"0,-4-3 48 0,0 0-42 16,3-6 1-16,4-1-8 16,4-2 1-16,0 3-6 15,3-4 0-15</inkml:trace>
  <inkml:trace contextRef="#ctx0" brushRef="#br0" timeOffset="43928.894">22035 7375 63 0,'17'16'31'0,"11"-10"-30"16,-14-6 52-16,4 3-52 0,3-3 0 15,4 0 0 1,0 0 0-16,-1-6-2 0,-2 6 1 15,-5-6 0-15,-3-4 0 16,-3-2 0-16,-4-4 0 16,-4 0-1-16,-3 4 0 15,-3 5-1-15,-4 7 1 16,-4 10-1-16,-3 6 1 16,0-4 0-16,0 10 1 15,3 3-1-15,1 3 1 16,3 7 1-16,7-7 0 15,7 0-3-15,7 0 1 0,4-6-3 16,3-6 0-16,0-6-6 16,0-4 1-16,7-9-9 15,0-4 0-15</inkml:trace>
  <inkml:trace contextRef="#ctx0" brushRef="#br0" timeOffset="44199.101">22588 7576 52 0,'4'25'26'0,"-4"-3"-33"15,0-22 43-15,0-10-36 16,0-2 0-16,0-4 3 16,3-6 1-16,4 0-3 15,1-6 1-15,6 6 3 0,10 0 1 16,8 6 0-16,10-2 1 15,4 2-1-15,21 3 0 16,0 1-2-16,-3-1 0 16,-11 4-4-16,-11-1 0 15,-10 1-7-15,-11 0 0 16,-7 2-14-16,-3-2 1 16</inkml:trace>
  <inkml:trace contextRef="#ctx0" brushRef="#br0" timeOffset="44829.878">24832 7726 48 0,'0'57'24'0,"21"-32"-15"0,-14-22 28 0,0 0-35 15,0-3 1 1,0-9 0-16,4-10 1 0,-4-22-5 16,0-15 0-16,0-10 4 15,-3-10 0-15,-1-8-2 16,-3-20 1-16,0 1-1 16,4 6 0-16,3-4 0 15,7 10 1 1,4 19 0-16,3 3 1 0,3 13-1 15,-6 12 1-15,7 19-1 16,-1 15 1-16,5 14-2 16,-5 8 1-16,-6 4-5 15,-4 6 1-15,-7-7-7 16,-7 4 1-16,-7 6-12 16,-11 0 0-16</inkml:trace>
  <inkml:trace contextRef="#ctx0" brushRef="#br0" timeOffset="45054.749">24666 7362 62 0,'0'22'31'0,"39"-15"-28"0,-25-7 50 16,7 3-51-16,11 3 1 15,7 4 0-15,-7-4 1 16,17 9-5-16,-3 1 0 15,3 3 1-15,-6-3 0 16,-1-4-6-16,-3-2 0 16,0-4-11-16,-1-3 1 0,1-3-5 15,-4-3 1 1</inkml:trace>
  <inkml:trace contextRef="#ctx0" brushRef="#br0" timeOffset="45310.672">25481 7485 48 0,'4'6'24'0,"-8"0"-24"0,1-3 44 0,-8 1-43 16,-7-1 0-16,1 3 1 16,-1 0 0-16,0 4-3 15,1-1 1-15,-4 0 1 16,-4 10 0-16,7-3 0 16,-3 9 0-16,7 3-1 15,7-3 1-15,11-3-1 16,3-6 1-16,7-3-1 15,7-7 0-15,4-6 0 16,-1-6 0-16,1-7-2 16,-4-3 0-16,0-2-7 0,0-1 1 15,-3 0-8-15,-7 0 1 16</inkml:trace>
  <inkml:trace contextRef="#ctx0" brushRef="#br0" timeOffset="45595.957">25605 7692 48 0,'10'12'24'0,"-6"-18"-20"16,-1 0 38-16,-3-4-40 16,0-2 1-16,0-1 4 15,0 1 1-15,4-4-8 16,-1-3 0-16,1 4 6 15,3 2 0-15,3 4-1 16,5-1 0-16,6 4-2 16,7 0 0-16,4-1-3 15,-4 4 1-15,-7-3-5 16,0 0 0-16,-7-1-7 16,1 1 1-16,-5 3-11 15,1 0 0-15</inkml:trace>
  <inkml:trace contextRef="#ctx0" brushRef="#br0" timeOffset="46239.221">26017 7595 64 0,'4'18'32'0,"-11"11"-33"0,7-17 53 16,-4 7-51-16,1 0 0 15,-1 0 0-15,4-1 1 0,0 4-3 16,0-9 1-16,0-4 1 16,4-6 0-16,3-3-1 15,3-3 1-15,1 3 0 16,3-3 0-16,0-6-1 15,0-1 1 1,4-5-3 0,-4 5 1-16,0 4 0 15,-3 3 0-15,-1 6-1 16,1 3 1-16,-4 0-1 16,0 4 1-16,0-4 0 15,0 0 1-15,-3-2 0 16,-1 2 0-16,1-3 0 15,-1 0 0-15,-3 0-2 16,0-3 1-16,0 0-1 16,7 0 0-16,0-3-1 0,4-3 1 15,3-10-1-15,0-3 0 16,4 1 1-16,-8-1 1 16,5 0-1-16,-1 0 1 15,0 7 0-15,-4 2 0 16,4 4 1-16,1 3 0 15,-5 3 1-15,1 9 0 16,-4 4 0-16,0-1 0 16,-4 1 1-16,1 6 0 15,-1-4-1-15,-3-5 1 16,4 2-1-16,-4 4 1 0,3-4-5 16,1-2 1-16,3-4-6 15,4-3 0-15,-1-3-9 16,11-3 1-16</inkml:trace>
  <inkml:trace contextRef="#ctx0" brushRef="#br0" timeOffset="46511.187">26688 7591 55 0,'-4'29'27'0,"-6"21"-31"16,6-38 47-16,0 1-41 15,1-1 0-15,3 4 2 16,0 3 0-16,3 0-4 16,5 0 0-16,2-1 3 0,1-2 0 15,-1-7-1-15,1-5 1 16,-1-4-3-16,5-7 1 16,2 1-1-16,1-3 1 15,3-4-4-15,0-6 0 16,0-9-6-16,4-10 0 15,0 1-9-15,-1-7 1 16</inkml:trace>
  <inkml:trace contextRef="#ctx0" brushRef="#br0" timeOffset="46840.147">27263 6742 54 0,'28'25'27'0,"-21"12"-28"16,-7-27 43-16,0 12-40 16,-4 12 0-16,4 13 0 15,0 16 1-15,0 18-4 16,-3 14 1-16,-1 11 1 15,4 7 1-15,-3-6-2 16,-1-7 1-16,1-22-2 16,3-12 0-16,0-3-2 15,3-19 1-15,1-13-5 0,3-12 1 16,7-6-10-16,4-4 0 16,3-6 0-16,4-6 1 15</inkml:trace>
  <inkml:trace contextRef="#ctx0" brushRef="#br0" timeOffset="47320.436">27852 7754 56 0,'14'10'28'0,"-14"-13"-39"15,0 3 60-15,-4 3-48 16,1-3 0-16,-4 0 1 15,-4 3 1-15,-6 6-4 16,-8 4 1-16,-3 3 2 16,-4 2 0-16,0 4-1 15,4-3 0-15,3-3 0 16,4-4 0-16,7 1 0 16,3-4 1-16,8 1-2 15,10-7 0-15,7-3-1 16,11 6 1-16,3-6-2 15,4-3 1-15,-4-6-3 16,-7-7 0-16,-3-3 1 16,3 0 0-16,0-3 0 15,-3 7 0-15,-1 2 2 16,-3 4 0-16,1-1 2 0,-5 7 0 16,1 6 1-16,-1 10 1 15,-3 6 0-15,4 6 1 16,0 0-1-16,6 9 0 15,8 1-2-15,0-1 1 16,6 1-1-16,12-1 1 16,6-9-3-16,-3-6 0 15,-11-6-5-15,-7-7 0 16,-10 0-11-16,-18-6 0 0</inkml:trace>
  <inkml:trace contextRef="#ctx0" brushRef="#br0" timeOffset="50578.284">2484 7159 29 0,'28'-13'14'0,"-18"13"1"0,-6-6 14 0,3 0-25 16,4-1 0-16,-4-5 4 16,3 2 0-16,-6-2-10 15,3-1 1-15,-7 1 6 16,-11 2 0-16,1 1-2 16,3 6 0-16,-4 3-2 15,-10 3 0-15,3 3 0 16,-3 7 0-16,0 6-1 15,0 6 1-15,-4 0 0 16,4 9 0-16,10-6 1 16,8 1 0-16,3-4-1 15,10-3 0-15,15-7 1 16,3-8 0-16,-7-7-1 16,8-7 1-16,-1-2-1 15,-7-4 1-15,0-5-1 16,-3-4 1-16,-8-7-1 15,-10-2 0-15,0-3-1 0,-10 5 0 16,-1 4 0-16,1 6 0 16,-8 7 0-16,-3 6 0 15,0 12 0-15,-4 16 0 16,0 9 0-16,-3 1 1 16,0 8-1-16,7 1 1 15,3-3 0-15,4-4 0 16,7-6-1-16,14-9 1 15,3 0-1-15,12-10 1 16,16-5-1-16,-9-14 1 16,-5-2-1-16,-2-7 1 0,2-6-1 15,-13-3 1-15,-1-1-1 16,-10 4 0-16,0-3 0 16,0 0 0-16,-7 6 0 15,-3 6 0-15,-4 4 0 16,-4 5 1-16,-3 10-1 15,3 7 1-15,1 6-1 16,2 2 1-16,5 1-5 16,3 3 0-16,7-3-12 15,7-3 0-15,-4-4-4 16,-3-2 0-16</inkml:trace>
  <inkml:trace contextRef="#ctx0" brushRef="#br0" timeOffset="51344.506">2611 9495 34 0,'24'-3'17'0,"12"-41"-8"16,-22 28 22-16,-4-3-27 15,-3-6 1-15,0 0 3 16,-7 0 0-16,-7 3-10 16,0-3 1-16,-3 0 7 15,-4 3 0-15,-11-3-2 16,0 6 1-16,4 3-2 16,3 4 1-16,-3 2-2 15,4 4 1-15,-5 3-1 16,1 3 0-16,-3 3 0 15,9 7 0-15,-2 2-1 16,6 4 0-16,8 3 0 0,-4 3 1 16,14-4-2-16,3 1 1 15,1-6-1-15,3-7 1 16,4-6-1-16,-1 0 1 16,-6-6-1-16,3-4 1 15,4-2-1-15,-11-4 1 16,3-6-1-16,1-3 1 15,-8 3-2-15,-3-3 1 16,-3 6 0-16,-4 0 1 16,3 4-2-16,-6 5 1 0,10 1 0 15,-7 6 0-15,-4 3 0 16,0 6 1 0,1 3-1-16,-8 1 0 0,8 2 0 15,3 4 1-15,3 0 0 16,-3 3 0-16,7-1-1 15,7-2 1-15,4-3-1 16,-4-4 1-16,3-6-1 16,-10-3 0-16,11-3-1 15,-8-10 0-15,4 1 0 16,4-10 1-16,-4 6-5 16,-3-3 0-16,-4 1-16 15,0 5 0-15</inkml:trace>
  <inkml:trace contextRef="#ctx0" brushRef="#br0" timeOffset="52534.182">19251 9338 59 0,'7'-6'29'0,"0"6"-18"15,-7 0 29-15,4-7-37 16,-1-2 0-16,-3 0 2 16,0-1 0-16,0-2-6 15,0-4 0-15,0 0 5 16,-3 1 0-16,-4-4-2 0,-4 0 1 16,-3 3-2-16,-4 1 1 15,-6 5-1-15,-5 4 1 16,1 3-2-16,0 3 1 15,0 3-1-15,0 0 1 16,3 3-1-16,0 1 1 16,8 2-1-16,2 4 1 15,5-1 0-15,3 1 0 16,7-1 1-16,7 4 0 0,3-7 0 16,8 4 0-16,-4-4 0 15,4-2 1-15,-1-4-1 16,1-3 0-16,-4-7-1 15,0-2 0-15,-3 0-1 16,-4-4 0-16,-4 1-1 16,-3-7 1-16,0 3-1 15,-3-3 1-15,-4 4-1 16,0-4 1-16,0 6-1 16,0-2 0-16,-4 5 0 15,-3 4 0-15,0 6 0 16,-4 6 0-16,1 0 0 15,-1 1 0-15,4 2 1 16,3 4 0-16,4 2 0 16,4-2 1-16,3-1-1 0</inkml:trace>
  <inkml:trace contextRef="#ctx0" brushRef="#br0" timeOffset="53237.634">20105 9071 41 0,'17'-18'20'0,"-2"15"-3"16,-15 3 21-16,0 0-34 16,0 3 0-16,-4-3 5 15,-3 0 0-15,-7 3-11 16,-7 3 1-16,-8 3 6 0,-6 7 1 16,0 3-3-16,-4 3 1 15,-7-3-3-15,11 3 1 16,0 0-2-16,6-4 1 15,5 11 0-15,6-7 0 16,11 0-1-16,11-7 0 16,6 1 0-16,8-4 0 15,10-8 0-15,4-4 0 16,0-7-1-16,-1-5 1 16,1-1-1-16,-7-2 0 0,-8-1 0 15,1 6 1-15,-4-2-1 16,-3 3 1-16,-4-1-1 15,0 7 1-15,-4 6 0 16,1 10 1-16,-4 2-1 16,0 4 0-16,0 3 0 15,0 6 1-15,3-3-1 16,1-6 0-16,3 0-4 16,0-3 0-16,4-1-7 15,3-5 1-15,-7-1-10 16,7-2 1-16</inkml:trace>
  <inkml:trace contextRef="#ctx0" brushRef="#br0" timeOffset="53569.507">20369 9404 65 0,'4'41'32'0,"-15"3"-36"0,8-23 55 16,-1 11-51-16,-3 2 1 0,-3 13-1 15,3-3 1-15,-4-3-2 16,7-3 1-16,1-13-3 16,6-10 1-16,8-8-7 15,3-4 1-15,4-6-10 16,7-10 1-16</inkml:trace>
  <inkml:trace contextRef="#ctx0" brushRef="#br0" timeOffset="53897.54">20779 9598 46 0,'10'13'23'0,"-6"-16"-17"16,-4 3 33-16,-4-7-37 0,-3-2 0 16,-3 0 3-16,-5 2 0 15,5 4-5-15,-4 3 1 16,0 6 3-16,-4 4 1 15,-3-7-2-15,0 10 1 16,0 5-2-16,3 7 1 16,4 1-2-16,7-4 0 15,7-1-1-15,7-2 1 16,7-9-1-16,4-7 0 16,-1-3-1-16,4-6 1 0,4-10-1 15,0-3 1-15,-4 0-4 16,0 7 1-16,-3-4-7 15,-4 3 0-15,-7-2-9 16,0-1 1-16</inkml:trace>
  <inkml:trace contextRef="#ctx0" brushRef="#br0" timeOffset="54272.524">21234 9627 59 0,'10'0'29'0,"-17"-4"-31"16,7 4 49-16,-3-3-46 0,-8 0 0 15,-3 0 3-15,-11 3 0 16,-3-3-5-16,0 3 1 15,-4 6 2-15,0 7 1 16,4 9-1-16,3 0 0 16,8 0-1-16,3-1 0 15,10 5-2-15,11-5 1 16,14-2-1-16,11-12 1 16,0-4-2-16,0-6 1 15,-4-4-2-15,-3-5 0 16,-4-1-3-16,3-2 1 0,-6-1-11 15,0 0 1-15,-1 1-3 16,1-1 1-16</inkml:trace>
  <inkml:trace contextRef="#ctx0" brushRef="#br0" timeOffset="54528.82">21735 9749 75 0,'42'37'37'0,"-24"26"-53"16,-18-35 77-16,3 7-61 15,-3 6 0-15,-7 6 0 0,-7-10 0 16,-11 4-4-16,-3-3 1 15,-4-7-14-15,1-15 1 16,6-7-3-16,14-6 0 16</inkml:trace>
  <inkml:trace contextRef="#ctx0" brushRef="#br0" timeOffset="55759.327">23460 9548 41 0,'-4'16'20'0,"11"-1"-7"0,-7-11 20 0,0 2-31 16,0-3 1-16,-3 3 1 15,-1 1 1-15,1 5-6 16,-1 1 1-16,-6 5 3 16,-1-2 1-16,0 0-2 15,1 3 1-15,-1-4-2 16,4 1 1-16,0 0-2 15,4-4 1-15,-1-9-1 16,4-3 1-16,7-6-2 16,4-6 1-16,-1-7 0 15,4-3 1-15,4 0-1 16,10-3 0-16,-3-3-1 16,-4-1 1-16,4 1 0 15,-4 3 0-15,0 0 0 16,0 6 0-16,0 3 0 15,1 7 0-15,-1 0 1 16,-4 5 1-16,1 11 1 0,-4 8 0 16,-3 7 0-16,-4-3 1 15,-4 6-1-15,-3 0 1 16,-3 0-2-16,-1 1 1 16,1-1-3-16,3-7 1 15,0 1-5-15,3-6 1 16,4-4-6-16,4 1 0 15,3-7-12-15,4-3 1 16</inkml:trace>
  <inkml:trace contextRef="#ctx0" brushRef="#br0" timeOffset="56420.774">23989 9567 47 0,'-7'9'23'0,"7"-9"-11"0,0 0 30 16,0 0-36-16,3 0 1 0,1 0 2 16,-1 0 1-16,8 0-13 15,3 0 0-15,7 0 8 16,4 0 1-16,0-3-5 16,-4-6 1-16,0-7-2 15,-3-6 0-15,-4 3-1 16,-7 4 1-16,-4 2-1 15,-3 1 1-15,-3-1-1 16,-1 7 0-16,-6 3-1 16,-4 3 1-16,-4 6-1 15,0 3 1-15,-3 7-1 16,4 6 1-16,2 0 0 16,5 0 1-16,3-3 0 15,0 6 0-15,3 0 0 16,4-6 1-16,11-1-2 15,6-5 1-15,5-4-5 16,9-2 0-16,-2-4-10 0,2-6 1 16,-2-7-5-16,-1 1 0 15</inkml:trace>
  <inkml:trace contextRef="#ctx0" brushRef="#br0" timeOffset="56840.09">24366 9614 61 0,'-3'22'30'0,"3"-31"-31"0,0 9 58 0,3-4-56 15,4 4 1-15,4 0 1 16,7-3 1-16,3-3-5 16,0-3 0-16,0-1 3 15,-3-2 0-15,-4-4-1 16,-4 0 0-16,1 1-1 15,-4-4 0-15,0 3 0 16,0 0 0-16,-7 1-1 16,4 2 1-16,-4 1-2 15,-4 5 1-15,-3 4 0 16,-3 3 0-16,-1 3 0 16,-3 4 0-16,0 2 0 15,0 4 1-15,3 5 0 16,-3 4 1-16,7 7-1 0,3-11 0 15,4 7 1 1,4 1 0-16,10-1-2 0,4-3 0 16,3-7-3-16,14-8 1 15,15-7-5-15,6-10 1 16,0 1-12-16,4-10 0 16,-3-9 0-16,-11-4 1 15</inkml:trace>
  <inkml:trace contextRef="#ctx0" brushRef="#br0" timeOffset="57244.761">25273 9031 58 0,'-18'34'29'0,"-10"-6"-37"15,18-15 61-15,-5 6-49 16,-2 9 0-16,3 7 3 15,0 5 0-15,3 7-9 16,0-12 0-16,8 15 6 16,-1-3 1-16,4-6-4 15,-3-7 1-15,3-9-2 16,-4-6 1-16,4-3-1 16,-3-10 0-16,-1-6-1 15,1 0 1-15,-4-3-1 16,-4-3 1-16,-7 3 0 15,-3 6 0-15,-3 6 0 16,-1 7 0-16,0-4 0 16,4-2 0-16,0 21 0 0,14 0 1 15,7-2-1-15,10-1 0 16,19-6 0-16,-1-13 1 16,4-6-4-16,3-6 1 15,4-3-8-15,-4-7 0 16,0-5-11-16,4-1 1 15</inkml:trace>
  <inkml:trace contextRef="#ctx0" brushRef="#br0" timeOffset="57950.276">26942 9630 47 0,'10'15'23'0,"4"-27"-13"0,-14 12 31 15,0 0-39-15,0-6 0 16,-3 2 1-16,-11 4 1 15,-4 0-4-15,-7 0 0 16,-3-3 3-16,3 3 1 16,1 7-1-16,-4 5 0 15,-1 10-1-15,1 0 1 0,3 3-2 16,4 0 0-16,7 0 0 16,11 0 1-16,6 0-1 15,8 0 0-15,3-12-1 16,14-7 1-16,0-6-2 31,4 0 1-31,0-6-1 0,-4-7 1 0,-3-2-1 16,-4 2 0-16,0-2 0 15,-3 2 1-15,3 4 0 16,-4-1 0-16,-2 7 0 16,-1 3 1-16,-7 3-1 15,0 3 1-15,-4 7-1 16,1 3 1-16,-4 3-1 15,0-1 1-15,0 1-1 16,3 0 0-16,1-3-1 16,3-1 1-16,0 1-5 15,7-3 0-15,4-7-10 16,3-3 1-16,-3-6-6 0,-1-3 1 16</inkml:trace>
  <inkml:trace contextRef="#ctx0" brushRef="#br0" timeOffset="58145.823">27291 9959 69 0,'-4'41'34'0,"11"-7"-44"0,-7-21 66 0,0 6-56 16,0 2 1-16,-3-2-1 15,-1-3 1-15,4 3-6 16,0-7 0-16,4-2-10 15,-4-7 0-15,0-3-4 16,10-10 0-16</inkml:trace>
  <inkml:trace contextRef="#ctx0" brushRef="#br0" timeOffset="58581.06">27965 10106 63 0,'21'57'31'0,"-3"-23"-39"0,-18-18 62 0,-4 9-53 15,-3 6 1-15,-7 10-1 16,-11 3 1-16,4 0-4 16,3 3 1-16,1-6-2 15,3-4 0-15,-1-5-6 16,5-10 1-16,6-7-10 16,4-8 0-16</inkml:trace>
  <inkml:trace contextRef="#ctx0" brushRef="#br0" timeOffset="59107.784">28945 9928 47 0,'4'-16'23'0,"-11"-12"-16"0,0 21 34 15,-4 1-39-15,-6 0 1 16,-8 3 1-16,-3 3 0 0,-4 3-5 16,0 9 0-16,0 7 3 15,1 0 1-15,6 0-1 16,0 3 1-16,8 3-2 15,3 3 1-15,3 0-1 16,7 1 0-16,4-11-1 16,11-2 1-1,28-3-3 1,0-4 1-16,-4-3-1 16,-3-15 0-16,-4-4 0 15,-3-2 0-15,-4-1 0 16,-4 3 0-16,-2 4 2 15,-5 3 0-15,1 9 0 16,-4 9 1-16,-4 7 0 16,-3-3 0-16,0 0 0 15,-3 6 0-15,-1-4-1 16,1 1 1-16,-1 0-2 16,1-3 1-16,3-1-7 0,0-5 1 15,7-7-11-15,-7 0 0 16</inkml:trace>
  <inkml:trace contextRef="#ctx0" brushRef="#br0" timeOffset="59511.224">29076 10182 56 0,'0'12'28'0,"7"-15"-24"0,-7 3 43 0,7-3-43 16,0 3 1-16,4 0 1 16,3 0 1-16,3 0-9 15,8 0 0-15,0 0 6 16,3-3 0-16,-7 6-3 16,0-6 1-16,-6 3-2 15,-5 0 1-15,-3 6-1 16,-7 3 0-16,-3 4 0 15,-4-1 0-15,-8 4 0 16,1 3 0-16,-3 0-1 16,-1 0 1-16,4 3 0 15,-4 9 0-15,8-3 0 0,3 7 0 16,3-4 0-16,4-6 1 16,7 0-2-1,4-6 0-15,3-3-3 16,4-7 0-16,3-6-6 0,3-3 0 15,1-3-11-15,0-6 1 16</inkml:trace>
  <inkml:trace contextRef="#ctx0" brushRef="#br0" timeOffset="59812.732">29722 10279 61 0,'10'15'30'0,"1"14"-28"15,-8-20 49-15,-3 7-51 16,0 12 0-16,-3 6 0 15,-8 7 1-15,-10 3-1 16,-7 6 0-16,-4-9-1 16,4-6 0-16,0-1-5 15,3-6 0-15,4-6-12 16,0-15 0-16</inkml:trace>
  <inkml:trace contextRef="#ctx0" brushRef="#br0" timeOffset="60548.726">30360 10326 53 0,'0'15'26'0,"4"-21"-18"15,-4 6 27-15,7-3-33 16,0-3 1-16,3 3 0 15,4-4 0-15,1 4-5 16,2-3 1-16,1 3-3 16,6 3 1-16,-2 0-14 15,-8-10 1-15</inkml:trace>
  <inkml:trace contextRef="#ctx0" brushRef="#br0" timeOffset="60806.297">30790 10301 49 0,'0'6'24'0,"15"-15"-17"0,-15 9 33 0,3 0-40 16,4 0 1-16,0 0-1 15,-3 0 1-15,3 3-3 16,3-3 0-16,1 0-5 16,0 0 1-16,3 0-9 15,0-3 0-15</inkml:trace>
  <inkml:trace contextRef="#ctx0" brushRef="#br0" timeOffset="61028.889">31200 10307 55 0,'17'16'27'0,"-10"-19"-33"16,-7 3 47-16,4 3-40 15,-4-3 0-15,7 0 1 16,0 3 0-16,-3 0-3 15,3-3 0-15,0 0-3 16,3 0 0-16,1 0-11 0,6 0 0 16</inkml:trace>
  <inkml:trace contextRef="#ctx0" brushRef="#br0" timeOffset="61240.426">31641 10304 35 0,'14'6'17'0,"0"-6"-16"15,-11 0 18-15,1-3-19 16,3 3 0-16,-3 0 1 16,-1 0 0-16,4-3-4 15,-3 3 0-15,3 0-6 16,0 0 0-16</inkml:trace>
  <inkml:trace contextRef="#ctx0" brushRef="#br0" timeOffset="61433.377">31993 10357 55 0,'22'10'27'0,"-5"-10"-38"0,-13-7 53 16,-1 1-44-16,1 0 0 15,-4-4-26-15,-4 1 0 16</inkml:trace>
  <inkml:trace contextRef="#ctx0" brushRef="#br0" timeOffset="69855.676">2353 11693 18 0,'0'0'9'0,"0"-6"-3"0,0 6 10 16,0 0-14-16,4-3 1 15,-4 3 2-15,7-7 1 16,-7 1-7-16,0 3 1 15,0-6 5-15,0-1 0 16,0-2-1-16,0 2 0 16,0 1-1-16,-7-4 1 15,3 4-1-15,-7 3 0 16,1 2-1-16,3 4 1 0,-4 0-2 16,1 7 1-16,-1-1-1 15,0 3 1-15,1 7-2 16,-1-3 1-16,-3-1-1 15,4 4 0-15,-1-1 0 16,0 4 0-16,8 0 0 16,-4 0 0-16,7 0 0 15,0-4 0-15,7 1 0 16,-4-3 1-16,8-7 0 16,7-3 0-16,3-3-1 15,7-6 1-15,-7-1 0 16,0-5 0-16,1-4 0 15,-5-3 0-15,-10 1-1 16,4-7 0-16,-11-4 0 16,0 4 0-16,-11 0 0 15,4 0 0-15,-3 9-1 16,-1 10 1-16,-7 0-1 0,4 9 1 16,-3 0-1-16,-1 3 1 15,4 4-1-15,3 2 1 16,-3 1-1-16,4-1 1 15,6 4 0-15,-6 3 0 16,10 3 0-16,0 3 0 16,0-3 0-16,0-3 1 15,10-4-1-15,1-2 1 0,-1-7 0 16,8-6 1-16,3-9-1 16,0-7 1-16,-3-3-1 15,3 1 0-15,-10-8-1 16,-1 1 1-16,-3 0-1 15,-7 3 1-15,-7-3-1 16,4 10 0-16,-11-1 0 16,3 6 0-16,-3 4 0 15,-4 6 0-15,8 3-1 16,-12 0 1-16,12 1-1 16,-8 5 0-16,8-3 0 15,-1 4 0-15,1 2 1 16,-1 4 0-16,11 0 0 15,0 2 1-15,0 4-1 16,11 3 1 0,-1 1 0-16,11-1 0 0,-3-7 0 15,3-5 1-15,0-1-1 16,-3-2 0-16,3-7-1 0,-10-6 0 16,-1-10-15-1,-3-9 0-15,-3-9-1 0,-4 0 0 16</inkml:trace>
  <inkml:trace contextRef="#ctx0" brushRef="#br0" timeOffset="70815.951">2505 9216 31 0,'7'-10'15'0,"-7"-5"-11"16,0 5 24-16,0 4-27 16,-7-3 1-16,3 2 1 15,-6-2 1-15,3 3-4 16,-4-1 0-16,-7 7 4 16,4 0 0-16,-3 3-1 15,-5 1 0-15,5 5 0 16,6 0 0-16,1 4-1 15,-1 0 0-15,0-1-2 16,1 4 0-16,10 3 0 16,0-4 1-16,10 1-1 15,1 3 0-15,10-4 0 16,0-2 0-16,8-4 0 16,-8-2 1-16,-4-7 0 0,-2 0 0 15,2-10 0-15,-6-5 0 16,-1 2 0-16,-3-6 1 15,-3 0-1-15,-4 4 1 16,0-7-2-16,0 6 1 16,0 0-1-16,-4 4 1 15,4-1-1-15,-10 1 0 16,-1 5 0-16,1 1 1 16,3 9-1-16,-4 7 0 15,0 2 0-15,1 4 1 16,10 9-1-16,0 3 0 0,3 4 0 15,8-1 0-15,0-3 0 16,3-6 0-16,-4-12 0 16,4-10 0-16,4-13-5 15,0-6 1 1</inkml:trace>
  <inkml:trace contextRef="#ctx0" brushRef="#br0" timeOffset="71540.642">2515 7149 40 0,'0'0'20'0,"7"-3"-5"16,-7 3 7-16,0 3-18 16,0 0 1-16,0-3 1 15,0 4 1-15,0-4-9 16,0-7 0-16,0 7 5 16,0 0 0-16,0-9-2 15,0 3 0-15,-7 2-1 0,4 11 0 16,-8-4 0-16,1 9 0 15,-8-2-1-15,7-4 1 16,-6 3-1-16,6 4 0 16,8 3-1-16,-4-1 1 15,7 1-1-15,0 0 1 16,10-1 0-16,1-2 0 16,6-7 1-16,-6-6 0 15,7-6 1-15,-8-10 0 16,1-6 0-16,-1-3 0 15,-6 0 0-15,-4-3 1 0,0 3-9 16,0 12 0-16,-11 13-8 16,8 10 0-16</inkml:trace>
  <inkml:trace contextRef="#ctx0" brushRef="#br0" timeOffset="72409.266">3676 11411 53 0,'3'0'26'0,"15"15"-29"0,-18-11 45 16,4 2-40-16,3 6 1 16,-7 4 2-16,0 9 0 15,0 10-5-15,-11 5 1 16,1 7 4-16,-1 4 0 0,-7 2 0 15,8 0 0-15,3 1-2 16,3-7 1-16,-6 0-2 16,10-10 0-16,0-5 0 15,0-7 0-15,0-3-1 16,0 0 1-16,10-7-1 16,4 1 1-16,4-3-2 15,3-4 1-15,7-6-3 16,4-3 0-16,3-6-5 15,-3-7 0-15,-4 1-11 16,-3 2 0-16,10 1-4 16,-14 3 0-16</inkml:trace>
  <inkml:trace contextRef="#ctx0" brushRef="#br0" timeOffset="72889.584">4244 11884 52 0,'25'-3'26'0,"-29"3"-29"0,4 0 46 16,0 0-42-16,0 0 1 16,-7 0 0-16,4-3 1 15,-15 3-4-15,7 0 1 16,-10 6 2-16,0 4 0 15,-4 2 0-15,1 4 0 0,2 3-1 16,5 3 0-16,-4 0-1 16,10-4 1-16,-3 4-2 15,10-3 1-15,4-3-1 16,4-7 0-16,10-6-1 16,0-3 0-16,4-9 0 15,-1-4 1-15,5 1 0 16,-8-1 0-16,3 1 0 15,1-1 1-15,-4 1-1 16,-3-1 1-16,6 7 0 31,-6-3 0-31,-1 2 0 0,1 4 1 0,0 6-1 16,-1 7 1-16,4 5 0 16,-3 4 0-16,-1 6-2 15,1 0 1-15,0 4-3 16,6-4 0-16,4-3-6 0,1-4 1 15,6-8-8 1,-7 2 1-16</inkml:trace>
  <inkml:trace contextRef="#ctx0" brushRef="#br0" timeOffset="73174.287">4801 11844 35 0,'0'3'17'0,"0"-13"-12"0,0 10 24 16,-10 0-27-16,-4 7 0 0,3 2 2 16,-3 3 1-16,-4 1-6 15,-3 3 1-15,3 6 3 16,1-4 1-16,3 4-1 16,7 7 1-16,3-1-2 15,15 3 0-15,-1 1-1 16,-3-4 0-16,7 0-4 15,8-6 1-15,6-9-5 16,4-7 1-16,6-16-8 16,-2-8 0-16,-1-11 0 15,4-8 0-15</inkml:trace>
  <inkml:trace contextRef="#ctx0" brushRef="#br0" timeOffset="73700.232">5232 11151 44 0,'0'0'22'0,"0"9"-24"0,0 0 46 15,-7 7-43-15,3 3 0 16,-6 15 1-16,-8 10 0 16,4 22-2-16,7 9 0 15,-4 16 1-15,4 3 0 16,4 7 0-16,-4-14 0 15,3-8-1-15,4-7 0 16,0-19-1-16,-7-15 1 0,7-19 0 16,7-13 0-1,-3-15 0-15,6-7 1 0,8-12-1 16,3-7 1-16,-3-2 0 16,3-4 0-16,-4 6-1 15,5 7 1-15,-8 9 0 16,0 4 0-16,0 5 1 15,-4 10 0-15,-3 3-1 16,-3 4 1-16,-4 2-1 16,-4-3 0-16,-3 4 0 15,-3-1 0-15,6 7-2 16,-10-1 1-16,0 4 0 16,4 0 1-16,-8 12-1 15,14-5 0-15,-6 5 1 16,10 3 1-16,10 1 0 15,-6-4 1-15,14-3-1 0,3-2 1 16,17-4 0 0,12-7 0-16,-1-5-4 0,-10-7 1 15,3-3-6-15,-13 0 0 16,-8-10-14-16,-11 1 1 16</inkml:trace>
  <inkml:trace contextRef="#ctx0" brushRef="#br0" timeOffset="74211.752">6967 12016 53 0,'4'16'26'0,"-1"28"-19"0,1-32 36 15,-1 10-42-15,1 0 1 16,-4 3-1-16,0 0 1 16,4-3-3-16,-4 0 0 0,0-3-2 15,3-10 1 1,1-6-10-16,3-9 1 0,-7-6-6 16,-7-13 1-16</inkml:trace>
  <inkml:trace contextRef="#ctx0" brushRef="#br0" timeOffset="74392.963">6904 11806 56 0,'7'19'28'0,"-4"-4"-34"16,1-11 51-16,0 2-44 16,3 0 0-16,0 3 0 15,3-2 0-15,8-1-6 16,-4-3 1-16,11 0-7 15,-4 4 1-15,4-1-6 16,-1-3 1-16</inkml:trace>
  <inkml:trace contextRef="#ctx0" brushRef="#br0" timeOffset="74750.697">7232 12016 41 0,'11'28'20'0,"13"-3"-14"0,-17-18 35 16,0 2-40-16,4 4 0 15,-11-4-1-15,3 0 1 16,-3-2-2-16,0-4 0 16,-3 0 1-16,3-9 1 15,0-4-1-15,0-2 0 16,0-4-2-16,0 0 1 0,11-3 0 16,-8 1 1-16,8 2-2 15,3-3 0-15,7 4 1 16,-7 2 1-16,4 7 1 15,3 6 0-15,-7 6 0 16,0 7 0-16,4 12 1 16,-8 3 1-16,1 6-2 15,3 1 1-15,-3-1-1 16,3-5 0-16,-4-4-1 16,8 0 0-16,7-10-3 15,3-5 1-15,0-7-4 16,-3-6 1-16,-1-3-9 15,-2-1 0-15</inkml:trace>
  <inkml:trace contextRef="#ctx0" brushRef="#br0" timeOffset="75202.031">7913 11072 49 0,'17'3'24'0,"-9"13"-23"16,-8-10 41-16,0 13-40 15,-4 12 1-15,-3 4 0 16,0 21 1-16,-4 26-5 15,-6 12 0-15,10 9 2 16,0 13 1-16,3 0-4 16,0-15 1-16,1-13-5 15,-1-23 0-15,1-18-4 16,3-15 0-16,-11-20-6 0,1-18 0 16</inkml:trace>
  <inkml:trace contextRef="#ctx0" brushRef="#br0" timeOffset="75398.67">7535 11825 53 0,'14'19'26'0,"25"24"-26"0,-25-33 50 0,15-1-50 16,-5 4 0-1,12-7 0-15,2-3 0 0,12-3-3 16,-1-3 1-16,-7 0-8 15,1 0 1-15,-8 3-7 16,0-10 0-16</inkml:trace>
  <inkml:trace contextRef="#ctx0" brushRef="#br0" timeOffset="75637.496">8163 12060 53 0,'11'56'26'0,"-15"10"-28"16,4-60 46-16,0 7-42 16,0 6 1-16,0-3 1 15,7-4 1-15,4 1-6 0,3-1 1 16,4 1 2-16,3-4 0 16,0-3-4-16,4 1 1 15,-4-4-5-15,0-6 1 16,0-7-6-16,-3 1 1 15,0-4-7-15,-4 1 0 16</inkml:trace>
  <inkml:trace contextRef="#ctx0" brushRef="#br0" timeOffset="75896.243">8587 12138 52 0,'7'22'26'0,"3"0"-29"16,-6-16 47-16,-1 4-43 15,4 6 0-15,0 2-1 16,-3 4 1-16,3 0-2 16,-7 0 1-16,0-3 0 15,0-6 0-15,0-1-4 16,0-2 1-16,0-7-7 15,0-3 1-15,4-13-6 16,6-6 0-16</inkml:trace>
  <inkml:trace contextRef="#ctx0" brushRef="#br0" timeOffset="76237.171">8883 10865 44 0,'18'-59'22'0,"6"-7"-21"0,-24 44 39 15,4 0-39-15,-1 3 1 16,1 6 1-16,3 13 0 16,4 10-5-16,-1 6 0 0,1 24 1 15,-1 7 1-15,1 16-1 16,-1 15 0-16,-6 10-2 15,-4 19 1-15,0 12 1 16,0 6 1-16,-4-5-2 16,-3-1 1-16,4-6-2 15,-4-13 0-15,3-12-2 16,4-22 1-16,0-19-3 16,0-10 0-16,0-21-3 15,-7-16 0-15,4-9 0 16,-11-10 0-16</inkml:trace>
  <inkml:trace contextRef="#ctx0" brushRef="#br0" timeOffset="76449.468">8890 11922 43 0,'14'12'21'0,"14"-5"-18"0,-17-7 46 15,7 3-48-15,6-3 1 16,4-6-1-16,4-4 1 15,4 1-4-15,-1-1 1 16,4 4-3-16,-4 3 1 16,0-3-5-16,-3-1 0 15,-4 4-6-15,0 0 0 16,-10 0-1-16,3 3 1 16</inkml:trace>
  <inkml:trace contextRef="#ctx0" brushRef="#br0" timeOffset="76583.675">9433 11938 33 0,'0'25'16'0,"0"19"-13"0,0-32 33 0,0 10-34 16,4 9 0-16,-1-2 0 16,4-7 0-16,-3-4-5 15,3-5 0-15,-3-4-1 16,3-12 0-16,-4-12-8 16,1-11 0-16</inkml:trace>
  <inkml:trace contextRef="#ctx0" brushRef="#br0" timeOffset="76958.6">9543 11825 29 0,'24'12'14'0,"12"-5"-8"0,-26-7 19 16,4-4-24-16,0 1 0 15,4-3 1-15,7 0 1 16,3 3-4-16,-3-1 1 15,3 1 1-15,-3 0 0 16,-4 0 0-16,0 0 0 16,-7 0-1-16,-3 0 0 15,-1-1 0 1,-10 8 0-16,-7 2 0 0,-7 0 1 16,0 4 0-16,-4 5 0 15,1 7-1-15,-5 0 1 16,5 3-1-16,3 7 0 15,3-7-2-15,8 3 0 0,6-3-2 16,8-6 0-16,6-10-2 16,8-6 1-16,10-6-2 15,-10-6 1-15,3-4-1 16,-3-2 0-16,3-1-1 16,-7 0 1-16</inkml:trace>
  <inkml:trace contextRef="#ctx0" brushRef="#br0" timeOffset="77258.269">10065 11894 31 0,'7'3'15'0,"-11"69"-16"16,4-63 33-16,0 1-33 15,0-4 1-15,0 0 0 16,0-6 0-16,0 0 1 0,4-9 0 16,-1-7 1-1,4-3 0-15,4 1 1 0,3-1 1 16,4 0 0-16,3 6 1 15,-3 7-1-15,6 0 1 16,4 15 0-16,11 4 0 16,11 9-1-16,3 0 0 15,14 3-2-15,0 0 1 16,-4-3-2-16,1-6 1 16,-4-4-2-16,0 1 1 15,-11-4-4-15,-14 0 1 0,-17-5-6 16,-18-4 0-16,-14 0-9 15,-11 0 1-15</inkml:trace>
  <inkml:trace contextRef="#ctx0" brushRef="#br0" timeOffset="83953.518">12047 11709 40 0,'0'34'20'0,"0"10"-13"0,0-35 21 0,0-2-25 16,0-1 0-16,-3 0 1 16,-4-3 1-16,3 1-7 15,-3-1 1-15,0 0 4 16,0-3 0-16,0-6-2 16,0-7 0-16,3-6 0 15,4-3 0-15,4-3 0 16,3-3 0-16,4 0 0 15,3-4 1-15,3 4-1 16,5-3 1-16,-1 12 0 16,3 3 0-16,1 1-1 15,0 2 1-15,-1 1-5 16,5 2 0-16,-5 1-14 16,-2-1 1-16</inkml:trace>
  <inkml:trace contextRef="#ctx0" brushRef="#br0" timeOffset="84449.412">12358 11649 51 0,'0'10'25'0,"10"-10"-18"0,-6 0 34 0,3 0-38 15,0 0 0-15,0 0 3 16,4 0 1-16,3 0-8 16,0-4 0-16,0 1 5 15,4-6 1-15,-4-4-3 16,0-6 1-16,0-2-2 15,-3-1 1-15,-4-4-2 16,-4 8 1-16,1 2-2 16,-4 0 0-16,-4 7-1 15,-3 0 0-15,0 5-1 16,-4 11 1-16,1 5-1 16,-1 4 1-16,1 12 1 15,-1 0 0-15,8 7 1 16,-4 9 0-16,3-4 1 0,4-2 1 15,7-3-1-15,7-4 1 16,7-6-1-16,11-9 0 16,0-7-2-16,3-9 0 15,4 3-8-15,0-9 1 16,-8-10-11-16,-2-6 0 16</inkml:trace>
  <inkml:trace contextRef="#ctx0" brushRef="#br0" timeOffset="84795.951">12979 10715 53 0,'0'22'26'0,"-7"-7"-24"16,3-2 39-16,-3 9-39 16,4 19 0-16,-1 15 1 15,4 26 0-15,-4 15-4 16,1 9 0-16,3 1 3 15,0-4 0-15,0-8-4 0,0-14 0 16,3-18-6-16,5-16 1 16,-5-13-10-16,8-5 0 15</inkml:trace>
  <inkml:trace contextRef="#ctx0" brushRef="#br0" timeOffset="85484.867">13409 11662 59 0,'14'3'29'0,"-21"0"-37"16,0-3 51-16,-3 0-43 15,-8 0 0-15,-3 3 1 16,-4 3 1-16,0 4-3 15,1-1 1-15,-1 4 1 16,4-1 0-16,7 4 0 16,0-4 0-16,3 1-1 15,7 0 1-15,4-4-2 16,7-3 0-16,4-6-1 16,7-3 1-16,-1-3-2 15,5 0 1-15,-1-1-3 16,0-2 1-16,0 3-1 15,0-4 1-15,-3 4 0 0,-1 3 0 16,1 3 2 0,0 3 0-16,-4 3 3 0,0 0 0 15,0-2 1-15,0 2 1 16,0-3-1-16,0 0 1 16,4-3-2-16,0 0 1 15,3-3-2-15,4-3 1 16,3-10-1-16,0-3 0 15,4-18-1-15,-1-10 0 16,5-19 2-16,-1 0 0 16,-3-19 0-16,-11-9 0 15,-7-9 1-15,-7-7 1 16,-10-25 0 0,-4 38 1-16,-4 18-2 15,0 20 1-15,1 12-1 16,-4 22 1-16,0 25 0 15,-4 12 1-15,-3 32-2 16,7 22 0-16,0 16 0 16,6 9 0-16,5 18-1 15,10 4 1-15,4-9-4 16,-1-17 1-16,1-21-3 16,-1-19 1-16,-3-12-5 15,0-10 1-15,-3-22-12 16,-4-9 1-16</inkml:trace>
  <inkml:trace contextRef="#ctx0" brushRef="#br0" timeOffset="85712.164">13568 11383 59 0,'3'15'29'0,"15"-2"-24"0,-14-13 48 15,6 0-52-15,4 3 1 16,4 0 0-16,7 3 0 16,6 1-3-16,5 2 0 0,6-3-3 15,-3-3 1-15,0 1-7 16,-8-4 1-16,-2 0-10 16,-8 0 0-16</inkml:trace>
  <inkml:trace contextRef="#ctx0" brushRef="#br0" timeOffset="86055.91">14062 11527 62 0,'14'22'31'0,"0"-10"-36"0,-7-5 53 0,7-4-48 16,4-3 1-16,-1-3 1 15,5-4 1-15,-5-2-4 16,4-4 1-16,-7 1 1 15,-3-4 0-15,-4-3-1 0,-7 1 1 16,-3 2-2 0,-4 0 1-16,-4 10-2 15,-3 3 0-15,0 9 1 0,0 10 0 16,0 9 0-16,-1 6 0 16,5 0 3-16,3 7 0 15,7 6 0-15,7-3 1 16,7-7-1-16,7-2 1 15,7-7-1-15,8-10 1 16,6-5-6-16,0-10 0 16,1-10-10-16,-8-5 0 15,-7-1-6-15,-10-9 0 16</inkml:trace>
  <inkml:trace contextRef="#ctx0" brushRef="#br0" timeOffset="87106.025">14880 10693 44 0,'0'-10'22'0,"0"7"-13"0,0 3 33 15,0 3-40-15,0 7 0 16,0-1 2-16,0 13 0 0,0 9-4 16,-3 10 1-16,-1 19 3 15,1 9 1-15,3 6-2 16,0 10 1-16,3-4-1 15,1-9 0-15,-1-9-1 16,1-10 0-16,-1-15-2 16,1-13 1-16,-8-12-1 15,1-10 1-15,-11-13-1 16,-4-8 1-16,-3-8-3 16,-7 8 1-16,-4-1-2 15,4 3 1-15,-4 0-1 16,-3 10 1-16,-1 3-1 15,1 9 0-15,0 19 1 16,3 4 1-16,11 5 3 16,7 13 0-16,14 0 2 15,14 0 1-15,11-3-1 16,17 0 1-16,18-13-2 0,10-9 0 16,4-9-6-16,1-10 0 15,-8-3-18-15,-22-6 0 16</inkml:trace>
  <inkml:trace contextRef="#ctx1" brushRef="#br0" timeOffset="81942.432">2879 7833 0,'0'0'15,"0"0"-15,0 0 16,0 0 0,0 0-1,0 0 1</inkml:trace>
  <inkml:trace contextRef="#ctx0" brushRef="#br0" timeOffset="87857.13">5263 13004 50 0,'0'47'25'0,"11"16"-22"16,-11-32 26-16,0 16-29 16,-3 19 1-16,-8 6 1 15,-10 9 1-15,3-5-4 16,-3-7 1-16,3-13 0 16,8-15 0-16,-1-16-5 0,1-16 0 15,3-9-10-15,3-6 1 16</inkml:trace>
  <inkml:trace contextRef="#ctx0" brushRef="#br0" timeOffset="88262.612">4904 13618 49 0,'7'19'24'0,"14"9"-19"0,-11-24 39 16,1 2-41-16,7 0 0 0,13 4 2 15,8-4 1-15,4 3-8 16,6-9 1-16,7-6 4 16,4 0 0-16,0-4-2 15,-14-2 1-15,4-4-2 16,-12-3 0-16,-2-3-1 16,-15 0 1-16,-4 7-1 15,-2-4 1-15,-8 3 0 16,-7 4 1-16,0 5-1 15,-14 7 1-15,-8-3-2 16,1 9 1-16,0 10-1 16,0 3 0-16,0 3-1 15,3 0 1-15,7 0-1 16,11 0 1-16,18-7 0 0,7-8 1 16,10-10-1-1,7-7 1-15,-3 1-3 0,0-13 1 16,-7 0-6-16,0 3 0 15,-4-3-9-15,-11-6 1 16</inkml:trace>
  <inkml:trace contextRef="#ctx0" brushRef="#br0" timeOffset="88863.259">7260 14007 56 0,'7'69'28'0,"-7"63"-30"15,0-101 48-15,0 7-46 0,0-4 1 16,0-5-1-16,0-11 1 15,-3-8-2-15,-1-16 1 16,4-16 0-16,-3-10 1 16,3-12-1-16,0 0 0 15,0-9 0-15,0-10 1 16,3-9-1-16,4-3 0 16,0 6 0-16,11 6 1 15,-4 10 0-15,7 6 0 16,4 9 1-16,0 16 0 15,10 10 0-15,-3 9 1 0,-1 9-1 16,5 10 0-16,-15 18 0 16,0 1 1-16,-10 5-2 15,-11 4 0-15,-4 3-2 16,-10-3 0-16,0-12-3 16,3-7 0-16,1-6-6 15,3-1 0-15,3-5-9 16,4-10 0-16</inkml:trace>
  <inkml:trace contextRef="#ctx0" brushRef="#br0" timeOffset="89449.221">7994 13901 55 0,'0'37'27'0,"-14"1"-27"0,10-29 44 16,-3-2-42-16,0-1 0 16,4 0 0-16,-8-6 1 15,4-9-4-15,4-4 0 16,3-3 3-16,0-2 1 16,3-4-2-16,4-7 0 15,4-2 0-15,-8 3 1 16,8 3-1-16,-1 3 0 0,8 6 0 15,3 10 0-15,4 6-1 16,7 6 1 0,-4 7-1-16,4-1 1 0,-1 1-1 15,1-4 1-15,3-3 0 16,1-2 0-16,-1-8 0 16,-3-2 0-16,-1-6 0 15,-2-1 0-15,-1-6 0 16,-7 4 0-16,-3-1-1 15,-8 0 1-15,-6 1-1 16,-4-1 1-16,-4 7-1 16,-3 2 0-16,-3 4-1 15,-4 9 1-15,-1 1 0 16,1 11 0-16,-7 8-1 16,7 5 1-16,3 3-1 15,8 7 1-15,3 0 0 0,7-3 0 16,7-7-1-16,7-6 1 15,0-6-3-15,4-3 0 16,-4-7-3-16,0-9 0 16,-3-6-7-16,3-4 1 15,-7-9-7-15,4 1 1 16,0-7 2-16,-1-4 0 16</inkml:trace>
  <inkml:trace contextRef="#ctx0" brushRef="#br0" timeOffset="89687.636">8685 13719 40 0,'-3'3'20'0,"24"28"-14"0,-14-18 42 16,-3 9-44-16,3 0 1 0,-4 3 3 16,1 3 0-16,-1 0-9 15,1 0 0-15,3 1 7 16,0-4 0-16,0-3-2 16,4-3 1-16,-1-4-2 15,1-5 0-15,6-4-1 16,-3-6 1-16,8-10-2 15,2-2 1-15,1-7-2 16,3-6 0-16,-3 0-5 16,-4-3 1-16,0-7-8 15,0 1 1-15,-6-1-11 16,-1 4 1-16</inkml:trace>
  <inkml:trace contextRef="#ctx0" brushRef="#br0" timeOffset="89900.76">9165 13788 54 0,'0'28'27'0,"-3"25"-25"0,3-40 41 16,0 2-43-16,-4 4 0 16,1 3 0-16,-1-3 0 15,4 0-1-15,-3-3 0 16,6-10-5-16,-3-6 1 15,7-6-10-15,0-7 1 0,4-9-2 16,-4 0 1-16</inkml:trace>
  <inkml:trace contextRef="#ctx0" brushRef="#br0" timeOffset="90080.208">9193 13631 49 0,'11'12'24'0,"0"4"-27"15,-4-19 50-15,0 6-47 16,3-3 0-16,4 3 0 16,0-3 1-16,1 3-6 15,6 1 0-15,0-1-6 16,0-3 1-16,-3 3-5 16,3 0 1-16</inkml:trace>
  <inkml:trace contextRef="#ctx0" brushRef="#br0" timeOffset="90350.062">9564 13684 39 0,'10'0'19'0,"1"7"-18"0,-11-7 35 16,0 0-34-16,0 0 0 15,-4 0 1-15,-3 3 0 16,-3 3-4-16,-4 10 1 16,0-1 2-16,-1 1 0 15,-2 6-1-15,3 0 0 16,0 3-1-16,7 0 1 15,3 3-1-15,8 0 0 16,10-2-1-16,-4-8 1 16,11-5-1-16,1-7 0 15,-1-3-1-15,0-9 1 0,-3-6-4 16,-4-1 1-16,0-9-8 16,0-3 1-16,0 0-2 15,4-3 0-15</inkml:trace>
  <inkml:trace contextRef="#ctx0" brushRef="#br0" timeOffset="90588.958">9747 13810 52 0,'4'47'26'0,"6"-22"-34"15,-6-19 55-15,-1 0-45 16,4 1 1-16,4 2 1 0,3-3 1 15,7 1-6 1,1-4 0-16,-1-6 3 0,3-4 1 16,5-2-3-16,-1-7 0 15,-3-6-3-15,-1 0 0 16,4-6-7-16,-3 0 0 16,0 0-7-16,-4-1 0 15</inkml:trace>
  <inkml:trace contextRef="#ctx0" brushRef="#br0" timeOffset="90860.922">10333 13568 47 0,'7'6'23'0,"-21"13"-25"0,10-19 38 0,-6 0-36 16,-4 3 1-16,-1 4 0 16,5 2 0-16,-4-3-1 15,0 4 0-15,0-4 0 16,7 3 1-16,-1 1 0 15,8 2 0-15,4 7 1 16,7 3 1-16,3 3 1 16,7 7 0-16,0-4 0 15,-7 3 1-15,-3 1-2 32,-11 2 1-32,-7-3-4 0,-7 1 1 0,-4-10-8 15,-3 0 0-15,-7-7-11 16,-1-15 0-16</inkml:trace>
  <inkml:trace contextRef="#ctx0" brushRef="#br0" timeOffset="91311.362">11846 12744 54 0,'-10'40'27'0,"-1"29"-28"16,8-50 41-16,-4 16-40 16,-4 21 1-16,4 22 1 15,-7 20 0-15,-4 2-2 16,-3 19 0-16,0 3 1 15,0-9 0-15,3-19-3 16,4-15 1-16,3-29-6 16,4-25 1-16,4-22-8 0,-1-15 1 15,1-20-3-15,3 4 0 16</inkml:trace>
  <inkml:trace contextRef="#ctx0" brushRef="#br0" timeOffset="91537.142">11568 13643 54 0,'0'16'27'0,"-4"0"-32"0,4-16 56 0,4 6-49 16,3-3 1-16,3 7 0 16,11 5 0-16,11-5-5 15,7-1 1-15,0 1 1 16,-4-10 0-1,4-4-12 1,-7-5 1-16,-4 3-6 16,-11 3 0-16</inkml:trace>
  <inkml:trace contextRef="#ctx0" brushRef="#br0" timeOffset="91836.403">11927 13772 54 0,'7'22'27'0,"8"-22"-27"16,-8-3 46-16,3 0-45 15,8-4 1-15,3 1 0 16,0-6 1-16,4 2-4 0,-4-2 1 16,0-4 1-16,-3 0 0 15,-8-6-2-15,1 7 1 16,-4-4-3-16,0 3 1 16,-3 4-2-16,-1 2 0 15,-3 10 0-15,0 3 1 16,0 4 0-16,0 8 1 15,0 7 1-15,-3 3 1 16,3 10 0-16,0-4 0 16,7 1 0-16,3-1 1 15,4-3-4-15,8-3 1 0,2-6-5 32,5-6 1-32,-1-4-8 15,-7-6 1-15</inkml:trace>
  <inkml:trace contextRef="#ctx0" brushRef="#br0" timeOffset="92105.805">12506 13926 40 0,'4'15'20'0,"-4"-15"-23"16,0-3 32-16,-4-3-28 16,0-7 1-16,1-9 0 15,-1 1 0-15,1-1-2 16,-1-7 1-16,4 1 2 15,4 3 0-15,3 6 0 16,4 4 1-16,10 2 0 16,10 7 0-16,8 9-2 15,4-3 1-15,-5 3-2 0,1-6 1 16,-4 3-6-16,-6-3 0 16,-5-4-10-16,-2 1 1 15,-8-6-3-15,-4 5 1 16</inkml:trace>
  <inkml:trace contextRef="#ctx0" brushRef="#br0" timeOffset="92767.627">12950 13879 73 0,'8'18'36'0,"-1"-8"-54"0,-4-10 79 0,1 3-61 16,-4-3 0-16,7-3 0 15,-7-3 0-15,3-1 0 16,1-5 0-16,6-1-2 16,1-2 0-16,3-1 0 15,4 0 0-15,-1 1 0 16,1 2 1-16,0 4-1 16,3-4 0-16,-4 10 3 15,1 3 0-15,-4 6-1 16,0 7 1-16,-3 2-1 15,-4 1 0-15,-4-3-1 16,-3-1 0-16,0 1-1 16,4-4 0-16,-4 1 0 15,3-4 0-15,5 0 1 0,-1-3 0 16,0 0 1-16,3-3 0 16,1-3-1-16,-1 0 0 15,5-3-1-15,-1-4 1 16,0-2-2-16,0-1 0 15,0-6-2-15,0 7 1 16,0-4 0-16,0 1 0 16,0-4 0-16,4 0 1 15,3 0 1-15,-3 0 0 16,-1 1 3-16,-2 2 0 16,-1 6 1-16,0 4 1 0,0 3 1 15,0 3 0-15,0 3-1 16,4 7 1-16,3-1-1 15,4 4 1-15,3 5-1 16,7 1 1-16,7-3-1 16,4 0 1-16,4-1 0 15,3 4 0-15,-4 3 0 16,-3 3 0-16,0 3-2 16,0 0 1-16,-1 4-3 15,5-4 0-15,-8-6-4 16,-3-3 0-16,-7 0-6 15,-11-10 0-15,-7-6-10 16,0-9 1-16</inkml:trace>
  <inkml:trace contextRef="#ctx0" brushRef="#br0" timeOffset="93247.511">14640 13593 65 0,'14'7'32'0,"-7"2"-37"0,-7-6 56 0,-3 0-53 15,-1 4 1-15,-3-1 0 16,-3 0 0-16,-8 3 1 16,-7 1 1-16,1-1-2 15,-4 4 1-15,3-1 0 16,4 1 0-16,3 6 0 15,7 3 0-15,8-3 1 16,10 6 0-16,11-3 0 16,6-1 0-16,1 5-1 15,0-1 1-15,-1 0-1 16,-10 3 0-16,-6 0-1 0,-8 0 0 16,-18 13-2-16,4-13 0 15,-36 4-7-15,-17-4 0 16,-10-12-8-16,3-7 1 15</inkml:trace>
  <inkml:trace contextRef="#ctx0" brushRef="#br0" timeOffset="95665.084">18877 11405 41 0,'7'6'20'0,"4"-6"-6"0,-11 0 20 16,0 0-31-16,0-3 0 16,0 0 2-16,-4-4 0 15,-3 1-7-15,-3 0 1 16,-4 3 4-16,-1-1 0 0,1 1-1 15,-3 3 0-15,-1 3-2 16,4 1 1-16,-4 5-1 16,1 4 0-16,-1 2 0 15,7 7 0-15,4-3 0 16,4 0 0-16,3 0 0 16,7-7 0-16,3 1-1 15,8-4 1-15,3-6-1 16,0-6 1-16,1-3-1 15,-5 0 1-15,-3-4-1 16,0 1 1-16,-3-4-1 16,0 1 1-16,-4-1 0 15,-4 7 0-15,1-4 0 16,-4 7 0-16,-4 0 0 16,1 3 1-16,-4 3-1 15,0 4 0-15,0-1 0 0,-1 3 0 16,1 4 0-16,0-1 1 15,0 4-1-15,0 0 0 16,4-1 0-16,3 1 0 16,0 0 0-16,3-1 1 15,8-8-1-15,3-4 0 16,4-3 0-16,-1-6 0 16,1-4 0-16,-1 1 1 15,1-4-1-15,-7 4 0 16,-4-4 1-16,-4-2 0 15,1 2-1-15,-4-3 1 0,-4 4-1 16,-3-7 0-16,0 6 0 16,-7 1 0-16,0 6 0 15,0-1 1-15,-4 4-1 16,1 3 0-16,-1 0 1 16,0 3 1-16,4 4-1 15,0 2 1-15,0 4-1 16,3-1 0-16,4 4 0 15,4 3 1-15,3-1-2 16,7-2 1-16,3-3 0 16,5 2 0-16,2-8 0 15,1-4 1-15,-1 0-1 16,1-6 1-16,0-4-1 16,-4-2 1-16,-4-7-2 15,1 4 1-15,-4-4-1 16,0 0 0-16,-7-2-1 0,0-1 1 15,-7 0-1-15,4-3 1 16,-5 10 0-16,-2 2 0 16,-1 4-1-16,1 3 1 15,-1 3 0-15,1 3 1 16,-1 6-1-16,0 1 0 16,4-1 0-16,0 4 1 15,4 2-1-15,-1 1 0 16,1 3 0-16,3 0 1 15,3-7-2-15,4 1 0 16,4-7-5-16,3-3 1 16,4-6-15-16,-4-6 1 0</inkml:trace>
  <inkml:trace contextRef="#ctx0" brushRef="#br0" timeOffset="96955.665">20197 11144 48 0,'17'-9'24'0,"8"12"-9"0,-22-6 24 15,-3 3-36-15,0 0 0 16,-3 0 1-16,-8 3 1 16,-3 3-6-16,0 4 0 0,-7 2 3 15,-11 7 1-15,-7 3-2 16,-10 0 1-16,-4 12-1 16,4 4 0-16,-4 12 0 15,10 16 0-15,5 0 0 16,9 3 0-16,15-3 0 15,14-10 1-15,18-2-1 16,10-11 0-16,11-8-1 16,7-13 1-16,3-6-6 15,-6-10 1-15,-1-6-9 16,4-3 0-16,-4-4-7 16,0-2 0-16</inkml:trace>
  <inkml:trace contextRef="#ctx0" brushRef="#br0" timeOffset="97226.464">20496 11696 66 0,'0'3'33'0,"-14"-9"-40"0,7 0 61 16,-7-1-52-16,-4 1 0 15,-3 3 1-15,4 0 0 16,-8 3-4-16,0 0 1 15,-3 6 2 1,3 4 0-16,1 5-3 0,3 4 1 16,6 0-2-16,12 0 1 15,10-4-1-15,14-2 0 16,4-7-3-16,3-3 1 0,4-6-4 16,0-6 1-1,-1-4-12-15,1-2 1 0</inkml:trace>
  <inkml:trace contextRef="#ctx0" brushRef="#br0" timeOffset="97585.922">20595 11781 62 0,'0'22'31'0,"-3"-7"-34"15,3-11 51-15,-4-1-47 16,1 0 1-16,-1-3-1 15,4 0 1-15,0 0-3 16,7-10 0-16,0-2 1 16,4-4 1-16,3-3-1 0,0 1 0 15,0 2 0-15,-3 0 0 16,3 1 0-16,3 2 1 16,5 0-1-16,2 7 0 15,1 3 1-15,0 0 0 16,-4 6 1-16,-4 6 0 15,-2 7 0-15,-5 9 1 16,-3 0-1-16,-7-6 0 16,4 3-2-16,-1 3 0 15,1-3-4-15,3-3 0 16,0-3-6-16,4-10 1 16,-1-3-12-16,4-6 1 0</inkml:trace>
  <inkml:trace contextRef="#ctx0" brushRef="#br0" timeOffset="98202.37">21191 11793 60 0,'-7'32'30'0,"-14"-17"-35"16,14-11 50-16,0-1-44 15,0 3 0-15,0 0 1 16,0 0 0-16,3-2-3 16,1-1 1-16,3-3 1 0,3-7 0 15,4 1-1-15,4 3 1 16,3-6-2-16,0-4 1 16,0-3-1-16,0 1 1 15,1-1-1-15,-1 0 1 16,7 4-1-16,0-1 0 15,4 7 0-15,-1 0 1 16,-2 6 0-16,-1 6 0 16,-7 3 1-16,0 4 0 15,-3 3 1-15,-1-4 1 16,-3-2-1-16,0-1 0 0,0 0 0 16,7 1 0-16,0-4-1 15,8-3 1-15,2-3-2 16,5 3 0-16,-1 1 0 15,0-8 1-15,-3-2-1 16,-1-3 0-16,-2-4-1 16,-5-3 1-16,-3-2 0 15,-3-1 0-15,-4 0-2 16,-4 3 0-16,-6 7-1 16,-4 6 1-16,-4 9 0 15,-3 7 1-15,0 2-1 16,0 7 0-16,0-6 2 15,3 12 0-15,4 4 0 16,7-4 1-16,7 0-3 16,7-3 0-16,4-6-4 15,3-3 1-15,4-13-10 16,0-3 1-16,3 0-3 0,7-13 1 16</inkml:trace>
  <inkml:trace contextRef="#ctx0" brushRef="#br0" timeOffset="98725.492">22176 11721 41 0,'-4'-3'20'0,"-28"-3"-17"0,22 9 38 16,-4 3-38-16,-4 4 1 0,-3-1 1 16,0 4 1-16,-4-1-6 15,4 4 0-15,3-4 6 16,4 4 0-16,3 9-2 15,4 3 1-15,11 7-2 16,7 2 1-16,-1-5-3 16,4-1 0-16,4-9-2 15,7-6 0-15,3-13-3 16,4-6 0-16,3-10-3 16,4-9 0-16,-1-9-8 15,5-10 1-15,10-15-3 16,7-13 0-16,-4-16 2 15,4-9 0-15,-7-6 9 16,-7-1 1-16,-11-8 9 16,-7 11 1-16,-3 11 6 15,-7 8 1-15,-4 10 2 16,-7 19 0-16,-7 9-5 0,-7 13 1 16,-4 22-2-16,-6 15 1 15,-5 16-3-15,-2 19 1 16,-8 22-3-16,0 19 0 15,0 12-2-15,8 16 1 16,10 9-2-16,3-12 0 16,4-10-1-16,7-18 0 15,4-20-3-15,3-18 1 16,-4-15-4-16,-3-17 1 16,0-15-5-16,-3-3 0 0,-8-10-8 15,-3-6 0-15</inkml:trace>
  <inkml:trace contextRef="#ctx0" brushRef="#br0" timeOffset="98939.041">22320 11586 38 0,'4'25'19'0,"3"13"-4"16,-4-35 26-16,1 0-37 16,3 4 0-16,4-1 1 15,10-3 0-15,7 3-7 16,7 1 0-16,4-1 4 15,-4-3 1-15,-3 0-5 16,-4-3 1-16,0 0-5 16,-3-6 0-16,3 0-8 15,1-1 0-15,-5 7-3 16,-3 0 1-16</inkml:trace>
  <inkml:trace contextRef="#ctx0" brushRef="#br0" timeOffset="99461.529">23096 11718 67 0,'29'10'33'0,"-22"-4"-42"15,-7-3 71-15,-4 0-62 16,-6 3 1-16,-12 4-1 16,-6-1 1-16,-7 1-1 15,7 2 0-15,-4 1 0 16,-3-4 0-16,6-3-1 0,5 1 1 16,6 2-1-1,7 4 0-15,8 2 0 0,10-2 1 16,4 2 0-16,10 4 0 15,7 6 1-15,7 0 0 16,-10 4-1-16,-4-1 1 16,-14 0-1-16,-14 3 0 15,-14-2-6-15,-7-4 1 16,-25 0-14-16,-11-6 1 16,-3-10-2-16,0-15 1 15</inkml:trace>
  <inkml:trace contextRef="#ctx0" brushRef="#br0" timeOffset="100692.584">25580 11665 51 0,'7'3'25'0,"-18"-3"-19"15,8 0 26-15,-4-3-32 16,-7 3 0-16,-7 0 1 16,-8 3 0-16,-2 6-1 15,-8 7 0-15,7 3 1 16,0 6 0-16,-3-3 0 16,3 6 1-16,8-3-1 0,6 3 0 15,14-3 0-15,11-3 0 16,8-6 0-16,6-3 0 15,3-7-1-15,5-9 0 16,-1-7 0-16,0-5 1 16,0 5-2-16,1-2 1 15,-5-1-1-15,-3 1 1 16,-3-1 0-16,0 7 1 16,-4 3-1-16,-4 6 0 15,-3 3 1-15,-3 10 0 16,-4 3 0-16,-4 3 1 0,1 6-1 15,-1-3 1 1,4 0-2-16,0 3 0 0,0-3-6 16,4-3 1-16,3-6-12 15,-4-4 0-15</inkml:trace>
  <inkml:trace contextRef="#ctx0" brushRef="#br0" timeOffset="101053.919">25788 12066 55 0,'11'41'27'0,"-11"-10"-24"15,0-21 41-15,-7-1-44 16,0 1 0-16,-1-7 0 16,1 0 1-16,0-3-1 15,0 0 1-15,4-3-1 16,3-4 1-16,0 1-1 0,7-3 0 15,0 2-1-15,0 1 0 16,7 0-2-16,0-4 1 16,4 4 0-16,-1 0 0 15,5 0 0-15,-1 6 0 16,0 6 3-16,4 3 0 16,-4 4 1-16,4 3 1 15,-8-1-1-15,1 4 1 16,-4 3-1-16,4 6 0 0,-1-3-2 15,4-3 0 1,1-6-5-16,-1-7 1 0,7-6-9 16,4-6 1-16,-1-3-5 15,1-6 1-15</inkml:trace>
  <inkml:trace contextRef="#ctx0" brushRef="#br0" timeOffset="101490.378">27725 11160 39 0,'3'25'19'0,"-13"22"-9"0,3-34 32 16,-4 2-39-16,-3 13 1 15,-7 16 1-15,-7 16 1 16,-1 18-8-16,-2 7 0 0,-5 19 5 16,5 8 0-1,2-5-3-15,8-10 1 0,4-22-2 16,10-15 0-16,10-19-4 16,4-19 1-16,-3-16-6 15,-1-15 0-15,-3-10-6 16,-3-9 0-16</inkml:trace>
  <inkml:trace contextRef="#ctx0" brushRef="#br0" timeOffset="101909.179">27277 11975 56 0,'10'28'28'0,"22"-12"-32"16,-14-10 52-16,10 7-48 0,7 3 1 15,15 2-1 1,17-2 0-16,3-3 0 0,1-1 0 16,-4-2 0-16,0-10 0 15,-7-7-1-15,0-5 1 16,-7-7-1-16,-7 0 1 16,-11-3-1-16,-7 0 0 15,-10 3 0-15,-11 4 1 16,-11 2-1-16,-10 7 0 15,-11 6 0-15,-10 6 1 16,0 7-1-16,-4 6 1 16,7 9-1-16,4 9 1 0,3 7 0 15,11 3 1-15,11 4-1 16,3-11 1-16,24-11 1 16,22-11 0-1,21-18 1-15,7-15 0 0,-10-7 0 16,-11-6 0-16,-11-7-2 15,-14 1 0-15,-13-1-9 16,-19 4 1-16,-14 6-11 16,1 6 0-16</inkml:trace>
  <inkml:trace contextRef="#ctx1" brushRef="#br0" timeOffset="96710.552">15635 10614 0,'0'0'15,"0"0"1</inkml:trace>
  <inkml:trace contextRef="#ctx0" brushRef="#br0" timeOffset="102871.498">20101 13603 41 0,'4'75'20'0,"3"66"-13"0,-11-100 21 0,-3 3-28 16,-3 0 1-16,-1-7-1 16,1 1 0-16,-1-10-1 15,0-9 1-15,4-10 0 16,4-9 0-16,3-12-2 15,3-23 0-15,1-12 0 16,-4-9 0-16,0-1-1 16,3 1 1-16,4 3-1 15,4-1 1-15,0 10 1 16,-1 7 1-16,4 2 1 16,-3 7 1-16,3 3 2 15,4 6 0-15,3 4 1 16,11 5 1-16,-1 7 0 15,1 6 1-15,0 3 0 16,-4-2 1-16,-3 8-3 0,-8 1 1 16,-3 2-2-16,-10 4 0 15,-8 3-2-15,-10 3 1 16,-10 0-5-16,-12-3 0 16,5-3-3-16,-1-3 0 31,0-1-7-31,4-8 0 0,3-4-7 0,8-3 1 15</inkml:trace>
  <inkml:trace contextRef="#ctx0" brushRef="#br0" timeOffset="103473.498">20563 13628 45 0,'-3'34'22'0,"-1"-2"-19"16,4-29 35-16,0 6-36 16,0-6 0-16,0-6 2 15,0-9 1-15,0 2-6 16,0-2 1-16,4-7 3 16,3 0 1-16,0 0-2 15,0 0 0-15,4 4-1 16,-1 2 0-16,1 1 0 15,3 5 0-15,0-2-1 16,0 6 1-16,-3-3-1 16,-4 2 1-16,3 8-1 0,1-1 1 15,3 0-1-15,0 0 0 16,4 0 0-16,3-3 0 16,0 3 0-16,4 0 0 15,0 4 0-15,-4-1 0 16,0 0 0-16,0-3 0 15,4 0-1-15,3-3 1 16,0-3 0-16,0-3 1 16,4-3 0-16,-4 2 1 15,-3 4-1-15,-4-3 0 16,-7-3 0-16,-3-1 1 0,-4-2-1 16,-7 2 1-16,-4 4-2 15,-3 6 0-15,-3 6-1 16,-4-3 1-16,-4 7-2 15,0 5 1-15,4 7-1 16,4 3 1-16,3 4-1 16,7-1 1-16,7-3-2 15,7-3 0-15,3 0-2 16,5-6 0 0,-1-13-9-16,0-3 1 15,-7-7-4-15,7 1 0 0</inkml:trace>
  <inkml:trace contextRef="#ctx0" brushRef="#br0" timeOffset="103711.19">21368 13581 49 0,'3'34'24'0,"-10"10"-20"0,11-38 45 16,-1 7-45-16,-3 3 1 15,0 6 4-15,0-7 0 16,4-2-11-16,3-4 1 15,7-2 7-15,0-4 0 16,7-10-3-16,7 1 1 16,1-6-3-16,2-1 1 15,1 0-4-15,0-5 0 0,0-1-6 16,-4 3 0 0,0-6-14-16,-7 0 1 0</inkml:trace>
  <inkml:trace contextRef="#ctx0" brushRef="#br0" timeOffset="103909.077">21837 13596 53 0,'0'35'26'0,"3"-4"-21"16,-3-24 33-16,-3 8-38 15,-4 1 0-15,0 12 0 16,0-6 1-16,3-3-5 15,1-3 1-15,3-13-6 16,0-13 1-16,7-8-7 16,3-4 0-16</inkml:trace>
  <inkml:trace contextRef="#ctx0" brushRef="#br0" timeOffset="104086.474">21886 13549 48 0,'4'32'24'0,"6"-17"-33"0,-2-15 42 15,2 0-34-15,4-3 0 16,7 3-8-16,1-6 0 16,2-3 2-16,4-4 0 15</inkml:trace>
  <inkml:trace contextRef="#ctx0" brushRef="#br0" timeOffset="104372.275">22363 13524 46 0,'0'7'23'0,"-22"-17"-23"16,19 10 39-16,-4 0-38 15,-7 0 1-15,-4 3 3 16,0 7 1-16,-3 2-7 15,0 10 1-15,3 3 3 16,4 7 1-16,4 2-2 16,3 4 0-16,10-1-2 15,8-8 0-15,6-7-1 16,8-4 0-16,-4-11-1 0,-3-14 0 16,-4-5-1-16,0-4 0 15,4 1-5 1,-4-7 1-16,4 6-8 0,-1 0 0 15</inkml:trace>
  <inkml:trace contextRef="#ctx0" brushRef="#br0" timeOffset="104597.009">22398 13753 45 0,'0'32'22'0,"18"-7"-18"0,-8-16 35 0,1 0-38 16,6 1 0-16,1-1 1 15,0-2 0-15,3-1-2 16,3-3 0-16,5-3 1 16,2-3 1-16,1-16-1 15,3 3 1-15,-3-9-3 16,0-3 0-16,-4 3-6 16,-3 0 0-16,-4-10-8 15,0 7 0-15</inkml:trace>
  <inkml:trace contextRef="#ctx0" brushRef="#br0" timeOffset="104881.187">23089 13534 48 0,'0'6'24'0,"-46"-9"-25"16,36-3 37-16,-11 6-36 0,0-4 0 15,3 8 1-15,0 2 0 16,-3 3-1-16,3 1 0 15,4-1 1-15,7 4 1 16,4 2 1-16,3 1 1 16,7 3 1-16,14 9 0 15,7 3 0-15,-3 10 1 16,-7-9-2-16,-4 2 0 16,-14 4-4-16,-11-1 0 31,-7-5-7-31,-3-7 1 0,-7-10-9 0,-4-11 0 0,-3-11-4 15,7-15 0-15</inkml:trace>
  <inkml:trace contextRef="#ctx0" brushRef="#br0" timeOffset="105362.895">24790 12778 53 0,'-7'47'26'0,"-11"38"-29"0,11-54 49 15,-4 22-45-15,-3 26 0 0,-7 18 0 16,-7 10 1-16,0 15-3 16,3 3 1-16,0-12 0 15,1-16 1-15,2-24-3 16,1-14 0-16,7-18-4 16,4-19 0-16,2-22-8 15,1-10 0-15,-3-8-2 16,-1-11 1-16</inkml:trace>
  <inkml:trace contextRef="#ctx0" brushRef="#br0" timeOffset="105766.474">24296 13712 42 0,'0'41'21'0,"10"3"-12"15,-3-38 40-15,4 1-45 0,0 2 0 16,10-3 4-16,7 4 0 15,4-1-10-15,7 1 0 16,10-1 6-16,0-3 1 16,1 4-3-16,-4-7 0 15,-4-3-3-15,-3 0 1 16,0-16-3-16,-4-3 1 16,-3-6-2-16,-8 0 0 15,-3 0-1-15,-3 3 1 16,-4 0 0-16,-7 6 0 15,-3 4 1-15,-4 6 0 0,-4 6 2 16,-3 6 1-16,-3 3 0 16,-1 1 0-16,-3 5 2 15,0 7 0-15,3 3 1 16,1 1 0-16,3 5 0 16,3 3 0-16,8 4 0 15,6-3 0-15,11-10-5 16,11-3 1-16,0-4-6 15,3-8 1-15,-7-10-12 16,1-10 0-16</inkml:trace>
  <inkml:trace contextRef="#ctx0" brushRef="#br0" timeOffset="106024.922">25287 13970 45 0,'-3'18'22'0,"-22"-18"-18"0,21-6 32 16,4-3-34-16,0-7 1 16,4-3 1-16,-1-6 0 15,1 0-5-15,3-3 1 16,4 6 3-16,3 0 1 16,3 3-2-16,12 10 1 15,6 2-2-15,4 1 0 16,7 0-5-16,-11 6 0 0,-3 0-8 15,-8 0 0 1,1-6-5-16,0-1 1 0</inkml:trace>
  <inkml:trace contextRef="#ctx0" brushRef="#br0" timeOffset="106609.768">25703 13948 67 0,'15'15'33'0,"-1"-15"-47"16,-7-3 66-16,0-3-52 15,0-3 0-15,0-4 0 16,3 0 1-16,1 1-1 16,0-4 0-16,-1-3 0 0,1 10 1 15,-1 6 0-15,1 6 0 16,-4 0 0-16,-3 7 0 15,-1-1-1-15,1 3 0 16,-1-2-1-16,1-1 0 16,-1-2-1-16,1-1 0 15,3-3-1-15,0 0 0 16,3-3-1-16,1-3 1 16,3 0-1-16,0-3 1 15,0-1 0-15,4 1 0 16,-4 0 1-16,0-1 1 15,4 4 0-15,-1 0 0 0,5-3 1 16,-1-7 0-16,0-2 0 16,0-4 0-16,-3-3-1 15,-4 3 1-15,0 0 0 16,0-3 0-16,4 7 0 16,-4 5 1-16,0 4-1 15,0 3 1-15,0 6 0 16,-3 6 1-16,-1 1-1 15,1 6 0-15,-4 2 0 16,4-2 0-16,-4 0 0 16,3-1 0-16,1 1-1 15,-1 0 1-15,4-1-1 16,1 1 1-16,2 0-3 16,4-4 1-16,8-2-5 15,9-7 0-15,1-3-9 16,0-6 0-16</inkml:trace>
  <inkml:trace contextRef="#ctx0" brushRef="#br0" timeOffset="106952.637">27139 13628 48 0,'28'0'24'0,"-17"-3"-24"0,-11 3 39 15,-7 0-39-15,-7 3 1 16,-11 0 0-16,-3-3 1 0,-4 3-2 16,-3 3 0-16,-4 4 1 15,4 5 0 1,0 17 1 0,17 2 1-16,11-2-1 15,17 2 1-15,8 4-1 16,21 6 1-16,7-4 0 15,3 7 1-15,-7 7-2 16,-3-4 0-16,-11 10-1 16,-13 2 0-16,-19-2-1 15,-21-1 0-15,-17-8-6 16,-21-14 1-16,-8-12-14 16,-17-12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26:20.3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27:55.921"/>
    </inkml:context>
  </inkml:definitions>
  <inkml:trace contextRef="#ctx0" brushRef="#br0">3119 4289 34 0,'10'-18'17'0,"1"-1"-4"16,-11 9 18-16,0 4-27 15,0 0 1-15,0 3 1 16,0 0 0-16,0 3-8 16,-11 6 0-16,4 0 6 15,-3 7 1-15,-1-4-3 16,0 10 0-16,1 6-1 0,-11 3 0 15,3-6 0-15,-3 3 0 16,0 0-1-16,3 0 1 16,0 0-1-16,4 4 1 15,4-14 0-15,3 1 0 16,0-3-1-16,3-4 1 16,8 0-1-16,3 1 1 15,10-7-1-15,-6 3 1 16,3-3-1-16,4 0 1 15,-8 1-1-15,1 2 0 16,-4-3 0-16,-4 6 0 0,-6 7-1 16,-4 3 1-16,-4 6-1 15,1 0 1-15,-12 6 0 16,5 4 0-16,3 3-1 16,-4-4 1-16,0-9 0 15,4 7 0-15,-3-11 0 16,6-5 0-16,0 0 0 15,1-4 0-15,-1 1 0 16,4-4 0-16,0 4 0 16,7-4 1-16,7 1 0 15,0-1 1-15,-3 0-2 16,6 4 1-16,8 3 0 16,-7 9 0-16,-1-3 0 15,8 9 0-15,-8 4-1 16,-6 2 0-16,3-5 1 15,-3 8 0-15,-4 7-1 16,-4 7 1-16,-7 5-1 0,1-2 1 16,-1-4-1-16,1-3 1 15,3 0-1-15,0-6 1 16,7-9-1-16,7-7 1 16,3-9-1-16,18-7 0 15,4-12-6-15,7-9 0 16,0 0-13-16,0-10 1 15</inkml:trace>
  <inkml:trace contextRef="#ctx0" brushRef="#br0" timeOffset="2176.971">3323 4854 52 0,'7'6'26'0,"-7"0"-19"16,7-2 34-16,-3-1-40 15,3-3 0-15,3 0 1 16,1-3 0-16,7-4-3 15,6 1 1-15,-2 0-1 16,2-4 1-16,-3 1-7 16,-3 6 0-16,3-10-10 15,-10 10 1-15</inkml:trace>
  <inkml:trace contextRef="#ctx0" brushRef="#br0" timeOffset="2599.195">3828 4443 42 0,'10'0'21'0,"-3"3"-12"16,-3-3 28-16,3 3-35 15,-7 4 0-15,0 8 1 16,-7 4 0-16,7 0-4 15,0 9 0-15,-4 10 3 16,4 6 0-16,0 0-2 16,0-4 1-16,0-2-1 15,4 0 0-15,3-10-5 0,-4-13 1 16,4-5-10-16,4-4 1 16,7-6-2-16,-4 0 0 15</inkml:trace>
  <inkml:trace contextRef="#ctx0" brushRef="#br0" timeOffset="2867.439">4156 4521 45 0,'10'16'22'0,"-10"25"-21"0,0-32 43 16,-7 13-42-16,4 6 0 0,-15 13 1 15,4 9 1-15,-14 10-5 16,-4 9 0-16,-7 0 3 16,-7 6 0-16,-7 0-2 15,4 1 1-15,3-7-3 16,11-3 0-16,-4-13-3 16,11-6 1-16,7-13-7 15,10-5 1-15,4-7-6 16,14-16 1-16</inkml:trace>
  <inkml:trace contextRef="#ctx0" brushRef="#br0" timeOffset="3198.262">4046 5145 43 0,'11'7'21'0,"-4"-7"-17"0,-7 0 38 16,0 0-40-16,0 0 0 16,-7 0 2-16,0 0 0 15,3 9-5-15,-6 1 1 16,-1 5 3-16,1 4 0 16,-1 0-1-16,4 3 0 15,7 0-1-15,0 3 1 0,0-9 0 16,0-1 0-16,7 1-1 15,4 0 0-15,3-10 0 16,3-3 0-16,1-3-3 16,3-3 0-16,-7-3-6 15,0-10 0-15,1 3-10 16,-5-5 1-16</inkml:trace>
  <inkml:trace contextRef="#ctx0" brushRef="#br0" timeOffset="3423.022">4209 5149 56 0,'0'22'28'0,"-11"-4"-30"15,8-2 46-15,3 3-43 16,-11 12 0-16,11 7 0 0,-7 9 1 16,0 3-3-16,3-3 1 15,-6 3-1-15,3-3 0 16,3-9-3-16,4-10 0 15,-7-6-4-15,7-6 1 16,7-4-8-16,-3-12 1 16,6-9-1-16,8 0 1 15</inkml:trace>
  <inkml:trace contextRef="#ctx0" brushRef="#br0" timeOffset="3663.743">4586 5374 55 0,'11'35'27'0,"-11"15"-32"16,-4-34 58-16,4-4-52 16,-10 7 0-16,-1 9 0 15,-3 4 0-15,0 2-2 16,3-12 1-16,-6 6-3 15,6-12 0-15,0-3-9 16,11-4 1-16,0-6-6 16,11-9 1-16</inkml:trace>
  <inkml:trace contextRef="#ctx0" brushRef="#br0" timeOffset="4399.828">5017 4484 60 0,'0'-3'30'0,"7"-4"-31"15,0 4 57-15,-4-3-53 16,8-3 1-16,6-1 2 16,1 1 1-16,7-1-9 15,3 10 1-15,0-6 5 0,-10 6 0 16,3-9-2-16,-10 2 1 15,-1 7-3-15,1 4 1 16,-11-1-1-16,-7 6 0 16,3 7-1-16,-6-4 0 15,-8 10-2-15,4 0 1 16,0 0-1-16,0-3 0 16,3-6-1-16,0 2 1 15,4 1 0-15,7-4 0 16,-7 4 1-16,14-6 0 15,-3 2 1-15,10 1 1 0,7-1 0 16,-3-2 0-16,3-1 0 16,-7 0 0-16,4 1 0 15,-11-1 0-15,3 4-1 16,-10 6 1-16,0 2 0 16,-10 11 0-16,3-10-1 15,-14 9 0-15,-1-6-3 16,-2-6 0-16,3-6-5 15,-1 2 0-15,12 1-9 16,-1-7 1-16</inkml:trace>
  <inkml:trace contextRef="#ctx0" brushRef="#br0" timeOffset="4714.52">5683 4597 47 0,'11'-7'23'0,"-8"14"-19"0,-6-7 35 16,-4 0-37-16,0 9 1 15,-14 4 1-15,-4 9 0 16,-10 12-6-16,-11 13 1 15,-4 16 3-15,1-4 1 0,7 7-3 16,-1 10 1-16,-6 8-3 16,10-12 0-16,7-9-3 15,-3-7 0-15,10-5-4 16,8-7 0-16,6-10-7 16,1-3 0-16</inkml:trace>
  <inkml:trace contextRef="#ctx0" brushRef="#br0" timeOffset="5255.45">5669 5102 46 0,'11'-10'23'0,"-4"-2"-18"0,-7 5 40 16,0 4-43-16,-7 3 1 16,-4-6 1-16,-6 6 0 15,-5 6-6-15,1-3 1 16,-7 7 3-16,7 2 1 16,-11-2-2-16,4-1 0 31,-4 22 0-31,14 1 1 15,1-10 0-15,13 3 0 0,4-9-1 16,11-1 0-16,3-5-1 16,11-7 1-16,6-6-1 15,-9 3 0-15,6-7-2 16,-11 4 1-16,5-6 0 16,-12-4 0-16,1 7-1 15,-1 0 0-15,-3 3 0 16,4-4 0-16,-7 7 1 15,3 7 0-15,-7 5 0 16,0 7 1-16,-7 0 0 16,3 9 1-16,4 3-1 15,-7 16 1-15,3-18 0 16,1 2 0-16,-1 7 0 16,4-7 0-16,0 0-3 15,4-9 0-15,-1-3-5 16,8-3 0-16,-7-4-10 15,6-5 0-15</inkml:trace>
  <inkml:trace contextRef="#ctx0" brushRef="#br0" timeOffset="5465.638">6008 5509 48 0,'28'19'24'0,"-24"50"-21"0,-8-44 36 0,-7 3-39 16,-6 10 1-16,-4 9-1 16,-8 3 0-16,8-3-1 15,-7-3 0-15,7-6-7 16,10-13 1-16,-10-6-7 16,3-13 0-16</inkml:trace>
  <inkml:trace contextRef="#ctx0" brushRef="#br0" timeOffset="7553.367">6495 5011 54 0,'0'12'27'0,"31"-9"-30"15,-24-3 48-15,8 0-44 16,2-6 1-16,-3 3-1 15,11-7 0-15,0-5-3 16,3 5 0-16,4 14-5 16,3-8 1-16,-7 1-10 15,-3 3 0-15</inkml:trace>
  <inkml:trace contextRef="#ctx0" brushRef="#br0" timeOffset="8016.921">7186 4597 57 0,'0'0'28'0,"-3"9"-30"16,3-9 48-16,-7 0-46 15,3 13 1-15,-14 5-1 16,1 14 1-16,-4-7-1 16,-1 3 0-16,5-3-1 15,3 3 1-15,-4-6-1 16,7-6 1-16,1 0-1 15,10-4 0-15,0-5 0 16,10-1 1-16,12 0 0 16,6 4 1-16,0-4 0 15,0 3 1-15,-3 1-1 16,-4 2 0-16,-7 4-1 16,-3-10 1-16,-11 10-3 0,-4-4 1 15,-3 4-7-15,-10-3 1 16,-8-4-10-16,0-3 0 15</inkml:trace>
  <inkml:trace contextRef="#ctx0" brushRef="#br0" timeOffset="8467.125">7027 4684 54 0,'25'29'27'0,"10"-20"-28"16,-21-9 45-16,8 0-41 15,-5 0 0-15,15-6 4 16,-4-4 0-16,15-2-8 16,6-10 0-16,-7 0 5 15,8-3 0-15,10-3-2 16,0-4 1-16,-7 4-2 15,-8 3 0-15,-2 3-1 16,-8 6 0-16,-3 4-1 16,-4 2 1-16,-7 10-1 15,-3 4 1-15,-4 8-1 16,-7 10 1-16,-14-3-1 16,-4 15 1-16,-13 13 0 0,-19 16 0 15,-6 6 0-15,3 13 1 16,-14 9-2-16,-7 12 1 15,0 23-3-15,0-32 0 16,3 0-1-16,1-7 0 16,7-14-2-16,3-11 0 15,3-5-2-15,15-10 1 16,10-6-3-16,1-10 0 16,9-9-5-16,8-10 1 15</inkml:trace>
  <inkml:trace contextRef="#ctx0" brushRef="#br0" timeOffset="8768.65">7465 5167 53 0,'7'10'26'0,"-4"-10"-29"16,-3 0 49-16,0 9-45 16,0 10 0-16,-3 3 0 15,3 9 1-15,-7 7-3 16,7 15 1-16,-4-9 1 16,4 9 0-16,0 1-1 15,0-7 1-15,0-3-4 0,0-7 1 16,0-5-7-16,4-13 1 15,3-10-8-15,-7-6 0 16</inkml:trace>
  <inkml:trace contextRef="#ctx0" brushRef="#br0" timeOffset="9187.972">7814 5343 57 0,'21'-6'28'0,"4"12"-30"0,-25-6 50 0,0 0-45 16,3 0 1-16,-3 3-1 16,-3 0 1-16,-8 7-6 15,-6-4 1-15,-1 10 3 16,-3 9 0-16,0 0-1 16,0-6 0-16,-8 9-1 15,5 6 1-15,6 4-1 16,4-7 0-16,3 7-1 15,11 0 1-15,7-7-1 16,11-6 1-16,7-9-1 16,10-13 0-16,0-6 1 15,1-4 1-15,-5-5-1 16,-6-4 1-16,-7 1-1 16,-8-1 1-16,-10-3-1 15,-7 3 1-15,-7 7-1 0,0 3 0 16,-11 6-1-16,1 6 1 15,2 7-3-15,-6-1 1 16,7 1-3-16,-4 2 0 16,4 1-6-16,7 0 0 15,0-7-7-15,10-3 0 16</inkml:trace>
  <inkml:trace contextRef="#ctx0" brushRef="#br0" timeOffset="9414.104">8280 5688 61 0,'17'34'30'0,"-17"42"-40"15,-7-54 55-15,-7 15-45 16,-7 10 0-16,-7-9 0 15,-7-4 0-15,3-2-5 16,4-4 1-16,3-3-12 16,0-3 1-16</inkml:trace>
  <inkml:trace contextRef="#ctx0" brushRef="#br0" timeOffset="11365.085">8587 4725 46 0,'10'7'23'0,"11"-1"-17"0,-10-6 30 0,7 3-34 15,6 0 1-15,5 0 2 16,6-3 1-16,4 0-6 16,3-3 1-16,0-6 3 15,-3 2 1-15,0 1-1 16,-7 0 0-16,-4 3-3 15,-7 6 1-15,-3 6-2 16,-4 7 0-16,-7 12-2 16,0 13 1-16,-7-10-2 15,-4 7 0-15,-6 6-2 16,-4 0 0-16,0-4-3 16,-4-8 0-16,4-7-8 15,0-3 1-15,3-13-1 16,4-2 1-16</inkml:trace>
  <inkml:trace contextRef="#ctx0" brushRef="#br0" timeOffset="11606.421">8791 4979 48 0,'7'-3'24'0,"0"16"-26"0,4-13 49 16,-8 0-46-16,5 0 0 0,2-3 0 16,8-4 0-16,6 7-2 15,12-3 1-15,-5 3-3 16,1-3 1-16,0 0-6 16,-7 3 0-16,-4 3-7 15,-7-6 0-15</inkml:trace>
  <inkml:trace contextRef="#ctx0" brushRef="#br0" timeOffset="11890.594">9433 4791 53 0,'7'3'26'0,"-3"0"-28"16,-4-3 47-16,-4 4-44 0,1 8 1 16,-8 13 0-16,-3-6 0 15,-14 19-2-15,-4 15 0 16,-3 19 1-16,-7 13 0 16,3 9-2-16,0-10 0 15,-7 7-4-15,-3-15 1 16,-1-7-6-16,8-13 1 15,7-6-7-15,6-9 0 16</inkml:trace>
  <inkml:trace contextRef="#ctx0" brushRef="#br0" timeOffset="12341.219">9105 5556 55 0,'7'3'27'0,"-3"-9"-30"16,-4 6 50-16,0 0-45 16,0 0 1-16,7 0 2 15,3 0 0-15,8 0-6 16,3 3 1-16,11 0 3 15,-4-3 1-15,4 0-2 16,-11 0 0-16,0 0-2 16,-3 0 1-16,-4 0-1 0,-3 0 0 15,-4 4 0-15,-4 2 0 16,-3 6-1-16,-3 7 0 16,-8 3 0-16,1 0 1 15,-8-3-3-15,0 6 1 16,1 3 0-16,-1 0 0 15,4 4 0-15,0-4 0 16,7 0 1-16,3-6 0 16,8-3 0-16,6-3 1 15,8-7-3-15,3-3 0 0,4-3-7 16,-1-6 0-16,1-6-7 16,0-4 0-16</inkml:trace>
  <inkml:trace contextRef="#ctx0" brushRef="#br0" timeOffset="12671.653">9659 5550 53 0,'0'9'26'0,"-18"23"-29"15,11-26 46-15,-3 3-43 16,-4 4 0-16,0-4 1 15,-1 4 0-15,1-4-1 16,4 4 0-16,3-4 1 16,7-2 0-16,7-1 0 0,3 0 1 15,8 7 0-15,0-1 0 16,-4 7 0-16,-4 0 1 16,1 0-1-16,3 3 0 15,-14 3-1-15,4 0 0 16,-8 6-2-16,-3-6 1 15,-7 0-5-15,-7-3 0 16,-4-6-5-16,0-16 0 16,1-6-7-16,6-13 0 15</inkml:trace>
  <inkml:trace contextRef="#ctx0" brushRef="#br0" timeOffset="12882.79">9560 5610 56 0,'18'18'28'0,"3"-5"-28"16,-14-13 49-16,4 0-46 15,3-6 0-15,0-4 0 16,7-5 1-16,7-7-6 16,15 9 1-16,3-12 2 15,-1 0 0-15,1 0-7 16,-3 3 0-16,-12 6-12 15,-2 7 0-15</inkml:trace>
  <inkml:trace contextRef="#ctx0" brushRef="#br0" timeOffset="13181.551">10209 5619 56 0,'15'31'28'0,"6"7"-33"0,-14-16 40 0,-7 3-35 15,-4 6 0-15,-3 13-1 16,-3-3 0-16,-8 3-4 16,-3-6 1-16,-7-4-10 15,3-18 0-15</inkml:trace>
  <inkml:trace contextRef="#ctx0" brushRef="#br0" timeOffset="13693.862">10732 5694 68 0,'3'16'34'0,"8"-13"-42"16,-4-6 62-16,-4 3-56 15,4 0 0-15,-3 3-3 16,-1-3 0-16,4 0 2 16,0-3 1-16,4 3-14 15,0-3 0-15,-1 0-2 0,4-4 1 16</inkml:trace>
  <inkml:trace contextRef="#ctx0" brushRef="#br0" timeOffset="13932.271">11102 5713 60 0,'7'0'30'0,"0"-3"-37"0,-7 3 60 0,4 0-53 15,-1 0 1 1,1 0 0-16,3 3 0 0,0 0-3 15,3 0 1-15,1 0-5 16,3 1 0-16,0-4-10 16,-3-7 1-16,-4 4-3 15,0 0 1-15</inkml:trace>
  <inkml:trace contextRef="#ctx0" brushRef="#br0" timeOffset="14218.183">11423 5704 55 0,'18'12'27'0,"-8"-12"-27"16,-3 0 57-16,-3 3-53 0,3 0 1 15,0 1 1-15,0-4 0 31,11-4-9-31,-1 4 1 16,-3-3 5-16,0 3 0 16,1 0-3-16,-1 0 0 15,0 0-6-15,0 0 1 16,0-3-7-16,-3 0 0 16,-1 0-8-16,1-3 0 15</inkml:trace>
  <inkml:trace contextRef="#ctx0" brushRef="#br0" timeOffset="14472.627">11825 5710 74 0,'14'3'37'0,"0"0"-47"16,-7 0 69-16,-3 7-60 16,-1-4 1-16,-3 7-2 15,4-1 0-15,-4 4-2 16,4-10 1-16,-4 7-8 16,0-10 1-16,-4-6-9 0,-7-4 0 15</inkml:trace>
  <inkml:trace contextRef="#ctx0" brushRef="#br0" timeOffset="15673.767">12178 4418 36 0,'0'19'18'0,"3"-10"-7"0,1-6 20 0,-1 0-26 15,1 1 0-15,3 5 3 16,7-3 0-16,4 4-10 16,7-1 1-16,6 0 7 15,1 4 0-15,7-4-2 16,10 4 1-16,11-10-2 15,-3-3 0-15,-4-3-1 16,-4-6 1-16,-7-1-2 16,-6 4 0-16,-8 0-1 15,-7 6 1-15,-7 3-2 16,-10 9 1-16,-11 4 0 16,-8-7 0-16,-2 10-1 15,-8 6 1-15,-3 7 0 0,0-1 0 16,3-3 0-16,4 7 0 15,3-1 0-15,8 4 0 16,-1-4 0-16,4-2 1 16,3-7-1-16,8-10 0 15,3 1-1-15,0-3 1 16,4-1-1-16,3 1 1 16,0-4-1-16,-4-3 1 15,1 1-1-15,-4-4 1 16,0 0-1-16,-3-3 1 0,-4 0-1 15,3-6 1 1,-3 6-2-16,0 6 1 0,-3-6 0 16,-1 3 1-16,-3-3 0 15,0 0 0-15,0 0 0 16,-4-3 1-16,4 6-1 16,0 3 1-16,-3 10-1 15,-4 3 0-15,-1 3-1 16,1 3 1-16,0 6-2 15,4 10 1-15,3 9 0 16,7-12 0-16,7 9 0 16,14 6 1-16,3-12 1 15,5-3 0-15,2-1 1 16,-2-2 0-16,-5-1-1 16,-2-2 1-16,-12 2-1 15,-10-6 0-15,-10 7-1 16,-22 9 1-16,-18 3-1 15,-3 3 0-15,-10-3-4 0,-4 0 0 16,-7-9-12-16,-4-4 0 16,11-12-3-16,14-6 1 15</inkml:trace>
  <inkml:trace contextRef="#ctx0" brushRef="#br0" timeOffset="18316.261">3048 7071 48 0,'4'-13'24'0,"6"1"-11"0,-3 5 24 0,-7 7-34 16,0 0 1-16,0 0 2 15,-7 7 1-15,4 2-9 16,-8-3 1-16,-7 7 4 16,-3 6 1-16,-3 3-2 15,-1-3 0-15,-3 6-1 16,-4-3 0-16,4 3-1 16,6 0 1-16,12-3-1 15,-1-3 1-15,4-4-1 16,14 1 0-16,7-4 0 15,15 1 0-15,2 0 0 16,5-4 0-16,-5-6 0 16,-9 3 0-16,6 1 0 15,-7-1 1-15,-10 6-1 0,-4 4 1 16,-4 3-1-16,-3 6 0 16,0 0 0-16,-3-6 0 15,-4 3-1-15,3 0 1 16,-10 0-1-16,3 3 1 15,-3 0 0-15,4 0 0 16,-4 0 0-16,3-3 1 16,7-3-1-16,-6 0 1 0,10-4-1 15,3 4 0-15,4-9 0 16,4-1 1-16,7 0-1 16,-8 1 0-16,1-4 0 15,-1 0 0-15,1 1 0 16,0 2 0-16,-4 0 0 15,3 4 0-15,-10 3 0 16,0 2 1-16,0 1-2 16,-10 6 1-16,-1 7 0 15,-7 5 0-15,-3 10 0 16,4 13 0-16,-12-4-1 16,8 7 1-16,0-3 0 15,3-7 0-15,4 3 0 16,4-5 1-16,3-11-1 15,7-2 0-15,10-10 0 16,18-3 0-16,-6-6-1 16,6-6 0-16,4-7-7 15,6-6 0-15,-9-6-12 0,6-7 1 16</inkml:trace>
  <inkml:trace contextRef="#ctx0" brushRef="#br0" timeOffset="18932.008">3630 7231 46 0,'-3'-3'23'0,"-4"-1"-12"0,7 4 29 16,0 0-36-16,0 0 1 15,0 4 4-15,0 2 0 16,0 10-11-16,0 12 1 0,0 6 7 16,0 13 1-16,7 19-4 15,-7 19 1-15,10 3-5 16,-6-13 1-16,6 3-4 15,4-12 0-15,0-9-5 16,4-17 0-16,-7-8-11 16,10-17 1-16,7-11-1 15,0-4 1-15</inkml:trace>
  <inkml:trace contextRef="#ctx0" brushRef="#br0" timeOffset="19157.26">4075 7939 69 0,'-7'13'34'0,"-4"40"-50"0,4-40 73 16,3 9-57-16,-6 3 1 15,3 3-1-15,3 7 0 16,-3-7-6-16,7-3 1 15,7-13-11-15,7-5 1 16,-3-14-4-16,3-2 1 16</inkml:trace>
  <inkml:trace contextRef="#ctx0" brushRef="#br0" timeOffset="19533.215">4763 7356 57 0,'-8'6'28'0,"5"7"-35"15,3 0 56-15,0 2-48 16,0 10 0-16,0 10 1 16,-7 6 1-16,7 12-4 0,-4 0 0 15,4 10 2-15,0-7 1 16,4 7-5-16,3-6 0 15,-4-10-8-15,5-13 1 16,13-9-7-16,0-9 1 16</inkml:trace>
  <inkml:trace contextRef="#ctx0" brushRef="#br0" timeOffset="19758.923">5214 7939 67 0,'0'16'33'0,"0"41"-40"15,0-42 64-15,-3 17-57 16,3 5 0-16,-11 10-1 16,4 7 0-16,0 2-3 15,3-6 1-15,1-9-9 16,3-7 1-16,3-15-8 15,4-12 1-15</inkml:trace>
  <inkml:trace contextRef="#ctx0" brushRef="#br0" timeOffset="20388.625">5909 7547 52 0,'-18'-6'26'0,"4"9"-22"16,14 0 43-16,0-3-41 15,0 4 0-15,4-1 4 16,3 3 0-16,7 7-12 15,14-1 1-15,4 4 8 16,7-1 0-16,10-5-2 16,8-1 0-16,-8-2-3 15,-10-1 1-15,-4-3-2 16,-7 6 1-16,-10 4-2 16,-7 6 1-16,-8-4-2 0,-6 4 1 15,-5 9-2-15,-2 4 1 16,-4-1-1-16,-4-6 0 15,8 0 0-15,-8 4 1 16,7 5 0-16,4 1 0 16,7 2 1-16,4 1 0 15,6-4 0-15,4-9 1 16,8-3-3-16,2-3 0 16,1-9-4-16,10-7 0 15,-3 0-7-15,7-6 1 16,10-4-10-16,-10 1 0 0</inkml:trace>
  <inkml:trace contextRef="#ctx0" brushRef="#br0" timeOffset="20569.047">6752 8081 75 0,'-7'40'37'0,"-21"20"-48"16,21-38 68-16,-4 0-57 15,-3 9 1-15,4 4-2 16,-1 5 1-16,0-2-5 16,4-13 0-16,4-3-12 15,3-6 1-15,7-10-4 16,7-6 1-16</inkml:trace>
  <inkml:trace contextRef="#ctx0" brushRef="#br0" timeOffset="21183.626">7232 7406 60 0,'-14'25'30'0,"14"4"-30"15,0-26 58-15,3 0-54 16,1 6 0-16,6 1 2 15,5-1 0-15,6 1-7 16,11-1 0-16,-4-3 6 16,3-3 0-16,8 1-2 15,-3-4 1-15,-8 0-2 16,-4 0 0-16,-2 3-1 16,-12 3 1-16,-10 10-3 15,0-1 0-15,-10 4-2 0,3 6 0 16,-4 0-3-16,-3 0 1 15,0-3-2 1,3-6 1-16,1 0 1 0,3-1 0 16,3 4 3-16,8-3 0 15,3 0 3-15,0-1 1 16,7-2 2-16,7 2 0 16,4 1 0-16,-8 3 1 15,1 0-3-15,-4-7 1 16,-3 7-2-16,-18 6 1 0,-4 3-2 15,-7 7 0 1,4-1-5-16,-3 7 1 0,-1-3-6 16,4-4 0-16,3-5-12 15,1-4 1-15</inkml:trace>
  <inkml:trace contextRef="#ctx0" brushRef="#br0" timeOffset="21409.816">8008 7993 65 0,'11'41'32'0,"-11"9"-32"16,0-31 52-16,0 15-52 15,-14 7 1-15,-4 6-1 16,0 3 1-16,-6-6-5 0,2 0 1 15,8-16-6-15,-7-3 0 16,14-12-10-16,7-13 1 16</inkml:trace>
  <inkml:trace contextRef="#ctx0" brushRef="#br0" timeOffset="21875.293">8569 7256 60 0,'0'19'30'0,"-18"28"-35"16,15-32 50-16,-4 1-45 15,-4 0 1-15,1 6-1 16,-1-3 0-16,0-1 0 16,1 4 0-16,3-6 0 15,3 0 1-15,11-1-1 16,7 1 1-16,1 0 1 15,9 2 0-15,4 8 0 0,4 5 1 16,-4 0-1-16,-6 1 1 16,-8 2-1-16,-11 10 0 15,-6-3-1-15,-11-7 0 16,3 4-4-16,-14-7 0 16,4-9-5-16,0-6 1 15,0-10-12-15,3-3 1 16,4-15-1-16,7-7 0 15</inkml:trace>
  <inkml:trace contextRef="#ctx0" brushRef="#br0" timeOffset="22100.448">8555 7356 66 0,'7'25'33'0,"0"-3"-36"16,-7-19 70-16,7 1-65 15,4-4 1-15,3 0 1 16,10-7 1-16,12 7-7 16,10-6 1-16,14-7 2 15,7-5 1-15,-7-1-5 16,0-3 0-16,-4 3-8 16,-10 6 0-16,-7 7-12 15,-8 9 1-15</inkml:trace>
  <inkml:trace contextRef="#ctx0" brushRef="#br0" timeOffset="22341.014">9144 8071 71 0,'32'50'35'0,"-11"48"-41"0,-14-77 58 0,-14 11-53 16,-7 9 1-16,0-1-5 15,-7 4 0-15,-4 3-1 16,0-6 0-16,-3-6-13 16,7-10 0-16</inkml:trace>
  <inkml:trace contextRef="#ctx0" brushRef="#br0" timeOffset="22880.604">9885 7986 58 0,'-11'35'29'0,"1"-13"-26"15,13-19 47-15,4 3-48 16,4 1 1-16,-1-1-2 16,8-3 1-16,0 3-5 15,-1-3 1-15,5 1-5 16,2-1 0-16,1 0-12 15,-4-6 1-15</inkml:trace>
  <inkml:trace contextRef="#ctx0" brushRef="#br0" timeOffset="23105.847">10393 8071 63 0,'0'13'31'0,"10"-10"-34"0,-10-3 51 16,0 0-47-16,11 0 0 15,0 3 0-15,-1-3 0 0,4 3-5 16,0 0 1-16,1 0-6 16,2 1 1-16,4-1-10 15,0-6 1-15</inkml:trace>
  <inkml:trace contextRef="#ctx0" brushRef="#br0" timeOffset="23346.682">10901 8043 53 0,'14'3'26'0,"-7"6"-26"15,-7-9 42-15,7 0-40 16,0 0 0-16,0 4 1 0,4-1 0 16,3 0-5-16,0-3 1 15,0 0-1-15,0 0 1 16,0 0-7-16,0 0 1 16,4 0-10-16,0-10 1 15</inkml:trace>
  <inkml:trace contextRef="#ctx0" brushRef="#br0" timeOffset="23541.255">11310 8015 44 0,'14'62'22'0,"-14"-49"-25"0,0-13 34 0,0 0-31 16,0 0 0-16,0 0 0 15,0 0 0-15,0 0-2 16,7-6 0-16,0-1-10 16,4-2 1-16</inkml:trace>
  <inkml:trace contextRef="#ctx0" brushRef="#br0" timeOffset="24352.365">11726 6942 60 0,'29'16'30'0,"-8"-4"-35"0,-11-2 54 15,4-1-45-15,1 1 1 0,2 2 0 16,8-5 1-16,7-4-8 16,10-3 0-16,4-3 5 15,-4-4 1-15,0-2-3 16,4-1 1-16,-3-8-1 15,-12 5 1-15,-6 7-1 16,-7 0 0-16,-8 9-1 16,-10 6 1-16,-7 7-2 15,-7-1 1-15,-7 11-1 16,-4-1 0-16,-3 0-1 16,0 3 1-16,0-6 0 15,3 0 0-15,4 6-1 16,3 0 1-16,4 4 0 15,0-1 1-15,3 0-1 16,4-2 0-16,4-4 0 16,3-3 1-16,7-4-1 15,7-5 0-15,7-4 1 16,4-2 0-16,-1-4 0 0,1-3 0 16,-4 0 0-16,1 3 0 15,-5 0 0-15,-3-3 1 16,-3 3-2-16,-1-6 0 15,-6 3-1-15,-4 0 1 16,0 0-1-16,-7 3 1 16,-4 0 0-16,-10 7 1 15,-4 5-2-15,-3 4 1 16,0-3-1-16,3 0 1 0,4 6-1 16,0 6 1-16,7 6-1 15,7-2 0-15,14 8 2 16,7 7 0-16,14 13 0 15,4-10 1-15,3 7-1 16,1-1 1-16,-1-3 0 16,-3-2 0-16,-11 5-1 15,-11-12 1-15,-17 3-2 16,-14 3 1-16,-25 0-3 16,-10 0 1-16,-15 7-15 15,-10-10 1-15</inkml:trace>
  <inkml:trace contextRef="#ctx0" brushRef="#br0" timeOffset="27354.688">3320 9394 49 0,'0'13'24'0,"0"-7"-11"0,0-6 25 16,0 0-35-16,0 3 0 16,0 1 0-16,-11 2 1 15,-10 3-5-15,-7 4 1 16,-1 2 3-16,-2 4 1 16,-1 0-2-16,7 3 0 15,1 0-1-15,6-3 1 16,-3 0-2-16,3-4 1 15,8 1-2-15,6-3 1 0,4-1 0 16,4 1 1-16,3-1-2 16,7-2 1-16,7 2 0 15,4-2 0-15,-1-1 0 16,1 0 1-16,-4-2-1 16,-7 2 0-16,-7 4-1 15,-7 2 1-15,0 4-1 16,-10 3 1-16,-8 3-1 15,4 0 1-15,0-3 0 16,0 3 0-16,3-3-1 16,1-3 1-16,-1 0 0 15,11-4 1-15,-7 1-1 16,0 0 0-16,3-4 0 16,-3 1 1-16,7-4-1 15,7 1 1-15,-3-1-2 16,10-3 1-16,-3 1 0 15,-1 2 1-15,11 0-1 0,-10 1 0 16,-1 2 0-16,-2 1 0 16,-16 9 0-16,5 0 0 15,-11 3-1-15,0 3 1 16,-4 4 0-16,4 11 0 16,0 11 0-16,0 8 1 15,-4 7-1-15,4-6 0 16,-4 0 0-16,1-4 1 15,6-5-1-15,8-4 1 16,-4-6 0-16,14-3 0 0,3-7 0 16,4-9 1-16,11-12-1 15,0-4 0-15,10-3-5 16,0-2 1-16,-7-1-16 16,-6-3 0-16,-5 6-1 15,-6-3 0-15</inkml:trace>
  <inkml:trace contextRef="#ctx0" brushRef="#br0" timeOffset="29230.914">3937 9924 52 0,'0'7'26'0,"0"-7"-16"15,0 0 26-15,0 0-33 16,7-3 0-16,4-1 4 16,-1 8 0-16,1-1-8 15,10 0 1-15,7-6 6 16,4 3 0-16,-4 3-2 15,4 3 1-15,0 0-2 16,-4 1 0-16,-7 2-2 0,-3 4 1 16,-15 5-2-16,-3 7 0 15,-3 4-1-15,-8-1 1 16,1 6-1-16,-1 10 0 16,-7-6 0-16,8 9 0 15,-8 6 1-15,8 1 0 16,-1-7-1-16,4 0 1 15,3-10 0-15,8-2 1 16,3-10-1-16,4-6 1 16,6-10-1-16,4-6 0 0,11-3 0 15,3-3 1 1,1-3-4-16,-1 0 1 0,-3 2-10 16,-4 4 0-16,-7-6-9 15,7 3 0-15</inkml:trace>
  <inkml:trace contextRef="#ctx0" brushRef="#br0" timeOffset="29578.009">4717 10545 67 0,'7'16'33'0,"-7"28"-43"0,0-28 56 15,0 6-46-15,-7-1 0 16,-4 8-3-16,-3 2 0 16,0-6-4-16,0-6 0 15,3-7-10-15,4-2 0 0</inkml:trace>
  <inkml:trace contextRef="#ctx0" brushRef="#br0" timeOffset="30117.457">5341 9783 63 0,'7'-12'31'0,"-14"31"-37"0,-4-13 55 16,4 3-46-16,-3 7 0 15,6 3 0-15,-6 0 0 0,-1-1-5 16,4 4 1-16,0-6 3 16,4 0 0-16,-8-1-2 15,11 4 1-15,3 0 0 16,5 3 0-16,2 0 0 15,4 0 1-15,14 0-1 16,1-3 1-16,-1-1-1 16,0 4 0-16,-7 0-1 15,-17 7 1-15,-8 2-2 16,-13 0 1-16,-5 7-5 16,1-7 1-16,-7-3-5 15,0-6 0-15,0-12-11 16,3-10 0-16</inkml:trace>
  <inkml:trace contextRef="#ctx0" brushRef="#br0" timeOffset="30357.634">5260 9786 62 0,'11'10'31'0,"6"-20"-27"0,-10 7 50 16,11-9-52-16,14-4 1 16,13-6 0-16,8-3 0 15,7 6-4-15,0 0 0 16,-3 1 0-16,-8 5 1 0,-17 4-8 16,0 9 0-1,-8 3-12-15,-10 9 0 0</inkml:trace>
  <inkml:trace contextRef="#ctx0" brushRef="#br0" timeOffset="30642.384">5800 10505 62 0,'7'31'31'0,"-11"10"-35"16,4-26 47-16,-7 14-43 0,0-4 0 16,-11 3 0-16,4 0 1 15,-7 0-2-15,4-3 1 16,6-6-5-16,-3-3 1 15,10-7-13-15,4-9 1 16</inkml:trace>
  <inkml:trace contextRef="#ctx0" brushRef="#br0" timeOffset="31393.675">6759 9699 48 0,'7'-16'24'0,"-7"10"-15"0,0 6 32 16,-7 3-39-16,-7 3 0 15,-4 4 1-15,-3 2 0 16,-10 4-4-16,-5-1 1 16,1 4 2-16,0 6 0 15,3 7-1-15,4 5 1 0,7-12-1 16,3 0 0-16,7 1 0 15,11 2 1-15,11 0-1 16,14 3 0-16,-1 1-1 16,12-7 1-16,2 0-1 15,-2 9 0-15,-8-2-1 16,0-1 0-16,-17 4 0 16,-8-1 0-16,-10 1-1 15,-7-1 1-15,-7-3-1 16,-4-2 1-16,-3-17 0 15,0-9 0-15,-4-9 1 16,14-6 1-16,8-10 1 16,10-13 0-16,17 1 1 15,8-10 0-15,14-6 1 16,7 2 1-16,3-2-2 16,4 3 1-16,-14 0-4 0,-4 6 1 15,0 7-5-15,-10 9 1 16,3 6-10-16,-6 7 0 15,-5 12-8-15,1 3 0 16</inkml:trace>
  <inkml:trace contextRef="#ctx0" brushRef="#br0" timeOffset="31632.934">7147 10420 63 0,'29'47'31'0,"-22"25"-37"15,-7-56 54-15,-11 9-49 16,-7 6 0-16,-3-6 0 16,-7-3 0-16,3 0-2 15,8-12 1-15,-8-4-6 16,11 0 1-16,7-12-9 15,14-10 0-15</inkml:trace>
  <inkml:trace contextRef="#ctx0" brushRef="#br0" timeOffset="31963.511">7641 9633 59 0,'4'19'29'0,"-18"46"-36"0,14-46 50 0,-7 13-43 15,7 15 1-15,-4 3-1 16,-3 9 1-16,3 1-2 16,-3 0 0-16,0-4-3 15,0-3 0-15,4-12-5 16,3-10 0-16,7-2-7 16,3-14 1-16</inkml:trace>
  <inkml:trace contextRef="#ctx0" brushRef="#br0" timeOffset="32249.956">7952 9608 49 0,'17'-22'24'0,"-17"19"-21"0,0 3 42 15,0 6-43-15,0 0 1 16,0 7 0-16,-7 12 0 16,4 16-4-16,3 12 0 15,0 0 2-15,3 13 1 16,4 3-2-16,-7 6 0 16,4 1-4-16,-1-1 0 15,1-12-8-15,-1-7 0 16,-3-12-5-16,0-7 0 0</inkml:trace>
  <inkml:trace contextRef="#ctx0" brushRef="#br0" timeOffset="32505.386">8467 10514 61 0,'3'28'30'0,"-17"38"-43"16,7-44 59-16,-4 0-46 16,-6 9 0-16,-4 4-4 15,3 2 1-15,4-5-6 0,-4-4 1 16,8-6-7-16,3-10 0 15</inkml:trace>
  <inkml:trace contextRef="#ctx0" brushRef="#br0" timeOffset="33045.788">9123 10454 63 0,'-4'13'31'0,"8"-13"-39"0,-4 0 59 15,7 3-51-15,0-6 0 16,4-3 2-16,3 6 0 15,3 0-6-15,8 3 1 0,-7 0-8 16,10-3 0-16,-3-6-6 16,3-1 1-16</inkml:trace>
  <inkml:trace contextRef="#ctx0" brushRef="#br0" timeOffset="33271.315">9666 10417 52 0,'4'15'26'0,"-1"-30"-33"16,-3 18 45-16,7-3-39 15,-7 0 0-15,7-3-3 16,0 0 1-16,4-4-2 0,3 1 1 15,0 0-10-15,4-4 1 16</inkml:trace>
  <inkml:trace contextRef="#ctx0" brushRef="#br0" timeOffset="33494.718">10135 10445 54 0,'14'13'27'0,"8"2"-36"0,-15-18 50 0,3 3-42 16,-3 0 1-16,4-3-4 16,-1 0 0-16,5 0-1 15,-1 3 0-15,0 0-9 16,3 0 0-16</inkml:trace>
  <inkml:trace contextRef="#ctx0" brushRef="#br0" timeOffset="33706.771">10576 10436 44 0,'18'40'22'0,"3"-18"-21"0,-14-12 37 15,0-4-36-15,0-3 0 16,-3 0 0-16,-1 0 0 16,1 0-5-16,3 4 1 15,0-7-9-15,4-7 0 16,-4-5-3-16,-4-4 0 16</inkml:trace>
  <inkml:trace contextRef="#ctx0" brushRef="#br0" timeOffset="34560.411">11116 9539 55 0,'7'-7'27'0,"11"-2"-30"16,-11 9 54-16,7 3-48 15,4 10 1-15,6-4 2 0,4 4 1 16,-6-4-8-16,6-6 0 16,4-3 5-16,10-3 1 15,4-6-2-15,3-7 0 16,-6-3-1-16,-8 7 1 16,-3-1-2-16,-11 4 1 15,-4 2-1-15,-6 7 0 16,-4 7-1-16,-7 2 0 15,-7 4 0-15,-4 5 0 16,-10 1 0-16,-7-6 0 0,-4 9-1 16,0 3 1-16,4 3 0 15,0-3 0-15,3 0 0 16,11 0 0-16,0 0 0 16,7 4 0-16,0-1-1 15,0 9 1-15,10-5-1 16,5-13 0-16,6-1-1 15,3-5 1-15,11 0 0 16,1-4 0-16,-1 0 0 16,-3 1 0-16,-4-4 0 15,0-3 1-15,-3 0 0 16,-4 0 0-16,-4 1-1 16,-6-1 0-16,-4-3 0 15,-4 3 1-15,-3 0-1 16,-10 0 0-16,-1 3-1 15,-7 4 0-15,4 2 0 16,0 7 1-16,0 6 0 16,3 0 0-16,4 7 0 0,3 8 0 15,1 4 1-15,10 0 1 16,10 0-1-16,8 9 0 16,7-9 0-16,-1 7 0 15,1-1 0-15,-4 0 1 16,-3-9 0-16,-11 6 0 15,-11 0 0-15,-10 6 0 16,-10-3-1-16,-15 4 0 16,4-4-5-16,-18-6 1 15,-11-4-15-15,-13-2 1 0</inkml:trace>
  <inkml:trace contextRef="#ctx0" brushRef="#br0" timeOffset="36797.483">3507 11856 54 0,'10'-3'27'0,"-10"0"-18"16,0 3 28-16,0 0-33 15,0-3 1-15,-10 6 1 16,-4 3 0-16,-8 10-8 15,-2 3 0-15,-5-1 6 16,-16 1 0-16,9 0-3 16,-3 0 1-16,4 0-1 15,3 6 0-15,1-3 0 16,10 3 0-16,3 0-1 0,0 0 1 16,15-9-1-16,6 6 0 15,15-4 0-15,0 1 0 16,13-3-1-16,-2 0 1 15,-5-4 0-15,4 1 0 16,1-1 0-16,-12 7 0 16,-3 3 0-16,-7 0 0 15,-3 0-1-15,-8 3 1 16,4 3 0-16,-10 0 0 16,-1 1 0-16,-6-1 0 15,-1-3-1-15,7 0 1 0,-3-6 0 16,7 0 0-16,-3-4 0 15,3 1 0-15,3-3 0 16,8-4 1-16,3 0-1 16,3 1 0-16,1-4 0 15,-1 3 1-15,8-2-2 16,-7 2 1-16,-1 1 0 16,-3-4 0-16,4 6 0 15,-8 4 0-15,-3-3-1 16,0-1 1-16,-3 4-1 15,-4 3 1-15,3 6-1 16,-10 3 1-16,0-3-1 16,-7-3 1-16,-7 3 0 15,-1 10 0-15,1 2 0 16,4 10 0-16,-1 6 0 16,11 7 1-16,3-7-1 0,1 1 0 15,-1-7 1-15,4-7 0 16,14-5-2-16,4-10 1 15,13-6-3-15,12-7 1 16,2-12-6-16,5-9 0 16,-5-4-12-16,5-2 1 15</inkml:trace>
  <inkml:trace contextRef="#ctx0" brushRef="#br0" timeOffset="37097.741">4046 12041 63 0,'11'28'31'0,"0"35"-32"15,-4-41 51-15,-7 19-49 16,0 6 0-16,0 12 1 16,0 10 0-16,0 10-4 15,10 5 1-15,1-8-2 16,-1-10 0-16,1-16-9 16,0-13 0-16,-1-15-7 15,8-6 1-15</inkml:trace>
  <inkml:trace contextRef="#ctx0" brushRef="#br0" timeOffset="37308.958">4593 12844 65 0,'21'53'32'0,"-31"13"-41"0,3-47 60 0,3 6-50 15,-6 13 0-15,-8 2-1 16,7-2 0-16,1-7-7 16,-1-9 1-16,1-9-11 15,3-10 0-15</inkml:trace>
  <inkml:trace contextRef="#ctx0" brushRef="#br0" timeOffset="37909.088">5260 11872 52 0,'0'6'26'0,"3"-6"-18"16,-3 0 37-16,0 0-40 15,0 0 1-15,0 9 2 16,0 7 0-16,0 9-11 16,8 7 1-16,-8 8 6 0,3 1 0 15,-3-3-4-15,0-4 0 16,7-2-4-16,-7-4 0 15,4-6-5-15,3-3 1 16,3-10-13-16,8-3 1 16</inkml:trace>
  <inkml:trace contextRef="#ctx0" brushRef="#br0" timeOffset="38179.596">5747 11844 48 0,'21'-4'24'0,"-10"36"-13"0,-11-26 32 0,-8 10-39 15,5 6 1-15,-15 6 2 16,1 16 0-16,-8 6-9 16,-3 16 0-16,-11 6 6 15,-3 13 1-15,-8 9-6 16,4 0 0-16,-3-3-4 15,14-10 1-15,-4-9-5 16,11-15 1-16,6-13-7 16,1-7 1-16,7-12-3 15,0-9 0-15</inkml:trace>
  <inkml:trace contextRef="#ctx0" brushRef="#br0" timeOffset="38467.185">5697 12505 57 0,'11'6'28'0,"-11"-15"-34"0,0 9 54 16,0 3-46-16,-7 7 0 15,0 2 2-15,0 4 0 16,0 6-5-16,0 3 0 15,3 3 3-15,-6 0 1 0,10-6-2 16,0-3 1-16,10-3-2 16,1-4 0-16,6-5-4 15,5-4 0-15,-8-6-4 16,3-7 0-16,1 1-11 16,-7-10 1-16</inkml:trace>
  <inkml:trace contextRef="#ctx0" brushRef="#br0" timeOffset="38675.13">5898 12417 44 0,'0'19'22'0,"-17"31"-10"15,17-37 32-15,-4 12-40 16,-3 3 0-16,-3 7 3 16,3 5 0-16,-4 11-9 15,7 5 0-15,-6-6 6 16,-1 7 0-16,1-7-6 0,6-3 1 15,4-6-5-15,4-7 0 16,-1-12-6-16,8-3 0 16,6-13-7-16,1-3 0 15</inkml:trace>
  <inkml:trace contextRef="#ctx0" brushRef="#br0" timeOffset="38870.674">6297 12847 64 0,'11'56'32'0,"-29"-2"-36"0,7-32 61 0,-3 12-57 15,-14 13 1-15,0 13-1 16,-4-10 1-16,0 3-3 16,4-6 0-16,0-9-7 15,7-10 1-15,10-9-11 16,4-13 1-16</inkml:trace>
  <inkml:trace contextRef="#ctx0" brushRef="#br0" timeOffset="39379.627">6844 11680 54 0,'10'10'27'0,"-2"2"-24"16,-5-8 40-16,-3 8-41 16,0 7 1-16,0 3 1 15,-3 9 0-15,-1 10-5 16,4 6 0-16,4 9 1 16,-1-5 1-16,4-4-5 15,0-13 1-15,7-6-8 16,-10-6 1-16,13-6-8 0,1-7 1 15</inkml:trace>
  <inkml:trace contextRef="#ctx0" brushRef="#br0" timeOffset="39619.715">7419 11859 55 0,'-4'25'27'0,"-24"44"-27"0,18-56 48 16,-8 15-44-16,-7 16 1 0,-6 3 0 16,-22 19 0-16,-4 15-7 15,-3 10 0-15,0 13 1 16,11 6 1-16,-1-13-5 16,8-13 1-16,3-2-6 15,11-13 1-15,10-16-10 16,4-9 1-16</inkml:trace>
  <inkml:trace contextRef="#ctx0" brushRef="#br0" timeOffset="39921.122">7334 12458 54 0,'7'22'27'0,"-14"25"-26"0,4-31 45 16,-1 6-45-16,-3 6 1 16,-3 6 0-16,3 1 1 15,-4 9-4-15,0 6 0 16,1-6 0-16,6 3 1 15,1-3-6-15,3-6 1 16,3-7-9-16,4-9 0 0,4-13-3 16,7-9 1-16</inkml:trace>
  <inkml:trace contextRef="#ctx0" brushRef="#br0" timeOffset="40311.445">7698 12706 61 0,'14'-6'30'0,"-18"-1"-39"15,-3 7 61-15,-3 0-51 16,-15 7 0-16,0 2 3 16,-3-3 0-16,0 7-5 15,3 9 1-15,0 6 3 16,1 10 0-16,2-10-1 15,5 9 0-15,-4 1-1 16,10 0 0-16,8-4-1 0,10-6 1 16,3-9-1-16,8 0 1 15,14-13-2-15,-1-3 1 16,-2-6 0-16,2-9 0 16,-6-1 0-16,-4-2 0 15,-17 2 0-15,-8 1 0 16,-6 2 0-16,-8 4 1 15,-3 3-2-15,0 6 1 16,3 6-4-16,0 1 1 16,4-4-5-16,7 3 1 15,4-2-13-15,-4-4 0 0</inkml:trace>
  <inkml:trace contextRef="#ctx0" brushRef="#br0" timeOffset="40522.495">8036 12888 60 0,'0'41'30'0,"-7"9"-34"16,-3-35 47-16,-4 7-42 15,-4 7 0-15,-7 5-1 16,1 10 1-16,-1-13-6 15,-3-6 0-15,6-3-11 16,12-9 0-16</inkml:trace>
  <inkml:trace contextRef="#ctx0" brushRef="#br0" timeOffset="41181.719">8791 11608 56 0,'7'10'28'0,"0"18"-28"0,-7-25 43 0,0 0-43 15,0 10 1-15,0 6 0 16,0 9 1-16,0 0-4 15,0 7 1-15,4 5-4 16,3 1 0-16,0 0-10 16,4-4 0-16,3-15-2 15,3-3 1-15</inkml:trace>
  <inkml:trace contextRef="#ctx0" brushRef="#br0" timeOffset="41436.577">9373 11815 59 0,'-14'32'29'0,"-49"24"-35"0,42-31 62 15,-11 7-53-15,0 18 0 16,-17 9 0-16,-15 17 0 15,-13 15-6-15,-1 15 1 16,0 1 0-16,18 2 0 16,4-24-7-16,10 3 1 15,7-16-11-15,11-9 0 16</inkml:trace>
  <inkml:trace contextRef="#ctx0" brushRef="#br0" timeOffset="41992.674">9151 12490 56 0,'7'12'28'0,"-10"-9"-30"0,-1-3 46 16,-3 6-44-16,7 1 1 16,-14 2 0-16,0 7 0 15,-4 3-1-15,-3 3 0 16,0 6 0-16,0 3 1 15,-4 1 0-15,4 2 0 16,7 4-1-16,0-1 1 16,10 4-1-16,11-13 1 15,7-3-1-15,7-9 1 16,8-3-1-16,-8-1 1 0,0-6-1 16,-3-2 0-16,-4-8 0 15,-4-2 1-15,1-3-1 16,-8-1 0-16,1 1 0 15,-4-1 0-15,0 1 0 16,-7 6 0-16,-7 3 0 16,-7 6 0-16,-4 4 0 15,-3 2 0-15,-1 1-1 16,8-4 1-16,-7-3-3 16,10 1 1-16,8-1-7 15,6-3 0-15,8 0-8 16,6-6 0-16</inkml:trace>
  <inkml:trace contextRef="#ctx0" brushRef="#br0" timeOffset="42308.489">9465 12411 48 0,'0'0'24'0,"-3"3"-20"0,-1-6 39 15,0 9-41-15,-3 1 1 16,0 8 1-16,0 4 1 16,0 0-5-16,0 3 0 0,4 6 3 15,-1 0 1-15,-3-3-2 16,7 4 1-16,11-1-2 15,-4-6 1-15,3-3-4 16,4-7 0-16,1-12-5 16,6-6 0-16,-4-7-12 15,1-2 1-15</inkml:trace>
  <inkml:trace contextRef="#ctx0" brushRef="#br0" timeOffset="42531.852">9666 12455 60 0,'-3'28'30'0,"3"29"-31"15,0-45 48-15,-4 7-44 16,-3 12 1-16,0 1 0 0,-4 9 1 16,-3 15-7-16,0 0 1 15,0 17 1-15,3-4 0 16,8 0-6-16,3-1 0 15,3-11-7-15,5-13 1 16,2-10-7-16,1-9 0 16</inkml:trace>
  <inkml:trace contextRef="#ctx0" brushRef="#br0" timeOffset="42757.722">10100 13057 56 0,'4'60'28'0,"-29"-4"-33"15,14-31 50-15,-6 3-45 16,-12 10 0-16,1 3 0 16,-7 3 1-16,0-10-3 15,-4 1 0-15,11-7-10 16,3-6 1-16,7-3-4 15,11-7 0-15</inkml:trace>
  <inkml:trace contextRef="#ctx0" brushRef="#br0" timeOffset="43830.948">10407 12998 59 0,'14'25'29'16,"11"-13"-42"-16,-18-12 56 0,0 3-44 16,0-3 1-16,0-6-9 15,4-3 1-15,-1-4-2 16,1 1 0-16</inkml:trace>
  <inkml:trace contextRef="#ctx0" brushRef="#br0" timeOffset="44080.43">10823 12922 55 0,'4'10'27'0,"-4"-7"-28"0,3-3 43 15,4 3-42-15,-3 0 0 16,-1 0 0-16,4-3 0 16,1 0-4-16,2 3 1 15,1-3-9-15,3 0 1 16,7-6-5-16,0-3 1 16</inkml:trace>
  <inkml:trace contextRef="#ctx0" brushRef="#br0" timeOffset="44320.557">11271 12932 48 0,'14'18'24'0,"-7"-14"-30"15,-3-1 44-15,-1-3-38 16,1 0 1-16,0 0-1 15,3 0 1-15,-4-3-2 16,1-4 1-16,3 4-2 16,0 0 1-16,3 0-6 15,1 0 0-15,7 3-6 16,-4-3 0-16</inkml:trace>
  <inkml:trace contextRef="#ctx0" brushRef="#br0" timeOffset="44560.112">11779 12925 41 0,'4'10'20'0,"-1"-4"-18"0,-3-6 33 0,4 3-36 16,-1 0 1-16,1 0-3 16,-1 1 0-16,1-4-8 15,-4 0 1-15</inkml:trace>
  <inkml:trace contextRef="#ctx0" brushRef="#br0" timeOffset="45701.076">12097 11684 62 0,'35'18'31'0,"-10"4"-31"16,-18-15 56-16,3-1-52 16,8 3 0-16,7 1 1 15,6-1 1-15,5 1-9 16,-1-4 1-16,4 0 5 0,10 0 1 31,18-3-3-31,-17 1 0 16,-8-4-1-16,-7 0 0 15,-7 0 0-15,-6 0 1 16,-5 0-1-16,-3 0 0 16,-3 0-1-16,-8 6 1 15,-6 3 0-15,-8-2 0 16,-10 2-1-16,-7 4 1 15,0 5-1-15,-8 1 0 16,5 0-1-16,3 3 0 16,3 0 0-16,4 3 0 15,3 3 0-15,4 7 1 0,7 2-1 16,3-2 1-16,4 2 0 16,0 4 0-16,7 3 0 15,7-9 1-15,4-4-1 16,7-6 1-16,3-3 0 15,0-3 1-15,0-7-1 16,-3-2 1-16,-4-7 0 16,-7 3 0-16,-3-6-1 15,-4 3 1-15,-3-3-1 16,-4 0 0-16,-4 0 0 16,-6 0 0-16,-8 3-1 15,-7 1 1-15,0-4 0 16,4 3 0-16,0 6-1 15,0 4 0-15,3 2 0 16,1 10 0-16,3 7-1 0,3 5 1 16,0 7 0-16,4 0 0 15,0 6 0-15,7 7 1 16,0-7 0-16,11 6 0 16,7 4 1-16,10-4 0 15,11 7 1-15,6 3 0 16,1-3-1-16,-7-1 0 15,-14 4 0-15,-15-9 1 16,-20 2-2-16,-22 4 0 16,-14-3-3-16,-21 5 0 0,-25-5-7 15,-24-13 0-15,-4-12-9 16,7-10 0-16</inkml:trace>
  <inkml:trace contextRef="#ctx0" brushRef="#br0" timeOffset="57772.039">1588 4681 29 0,'10'7'14'0,"1"-4"-4"15,-11-3 15-15,7 0-23 16,-7 0 1-16,3 0 1 16,4 9 1-16,4 4-5 15,-11 2 1-15,0 10 4 16,7 13 0-16,-4 9-2 16,-3-3 0-16,8 9-1 15,-8-9 0-15,0 0-6 16,-8-6 1-16,5-4-6 15,-4-5 0-15,-4-14-5 16,1-5 0-16</inkml:trace>
  <inkml:trace contextRef="#ctx0" brushRef="#br0" timeOffset="58296.261">1774 4575 44 0,'4'-16'22'0,"3"-9"-29"15,-7 16 40-15,0-1-33 16,-7 4 1-16,-4 0-1 16,1 2 0-16,-11 4 0 15,0 4 0-15,-8 2 0 16,-10 6 0-16,8 10-1 16,-8 0 1-16,0 13-2 15,-3-1 1-15,3 7-3 16,7 9 0-16,-3 10-1 15,3-4 1-15,11 10 2 16,10 6 1-16,11 10 1 16,15-1 1-16,2-5 3 15,22-1 0-15,3-22 2 0,15-6 0 16,3-15-1-16,10-23 1 16,-10-18-1-16,0-20 0 15,-7-8 0-15,-7-13 0 16,-7-7-3-16,0-6 0 15,-18-2-5-15,-18-14 0 16,4 16-7-16,-14 1 1 16,-7 12-7-16,-14 9 1 15</inkml:trace>
  <inkml:trace contextRef="#ctx0" brushRef="#br0" timeOffset="59108.077">1834 8046 39 0,'4'3'19'0,"14"-9"-14"16,-18 3 30-16,10-3-30 16,-3-1 1-16,-3 4 3 15,13-3 1-15,5 3-11 16,-1-7 0-16,18-2 8 15,10-1 0-15,-7 4-3 16,4-4 1-16,-14 1-3 16,0 2 0-16,-4 1-2 15,-10 6 0-15,-8 0-2 0,-10 6 1 16,-7 3-2 0,4 0 1-16,-15 7-2 0,-3 6 1 15,0 6 0-15,-8 6 0 16,8 7 0-16,0 3 1 15,-4 2 1-15,11-5 1 16,-3 0 0-16,13-4 1 16,4-2 0-16,4-4 0 15,3-6 0-15,14-7 0 32,11-11-13-32,-4-1 1 15,-7 0-5-15,0 0 0 0</inkml:trace>
  <inkml:trace contextRef="#ctx0" brushRef="#br0" timeOffset="59647.534">2265 7798 48 0,'17'-15'24'0,"-17"2"-21"0,0 4 40 15,0-10-42-15,-7-6 1 16,4 3 1-16,-15 3 0 16,-3-3-4-16,-11 10 0 15,-6 5 3-15,-1 7 0 16,-11 7-1-16,1 11 0 16,-7 4-3-16,3 13 1 15,-7 15-4-15,10 3 1 16,1 13-2-16,10 19 1 0,18 15 1 15,10 1 0-15,18-1 3 16,7-6 1-16,15-19 5 16,20-15 1-16,0-23 1 15,26-15 0-15,9-25 1 16,8-19 0-16,-4-25-3 16,-14-19 1-16,-17-6-3 15,-8-16 1-15,-21 7-5 16,-17-1 1-16,-22 10-11 15,-6 16 1-15,-22 12-10 16,-4 9 0-16</inkml:trace>
  <inkml:trace contextRef="#ctx0" brushRef="#br0" timeOffset="60383.141">1845 9993 62 0,'11'0'31'0,"56"-18"-23"16,-46 11 51-16,4 1-58 16,3 3 1-16,0 0 0 15,-10 3 1-15,3-3-4 0,-11 3 0 16,1 6 2-16,-11 3 0 15,-11 4-1-15,1 6 1 16,-8 3-3-16,4 3 1 16,-4 0-2-16,-3 0 0 15,-3 9 0-15,2-2 1 16,1-4-1-16,0-3 0 31,10 3 2-31,1-6 0 16,10-3 1-16,0-3 0 0,14-4 0 15,4 4 1-15,-1-4 0 16,4-2 1-16,1-1 0 16,6 1 0-16,-7-1-1 15,-10 4 1-15,-4-1-1 16,-7 10 1-16,-18 0-2 16,7 3 1-16,-17 3-4 15,-14 4 0-15,-8-1-5 16,1-6 1-16,-11-3-13 15,-7-3 0-15</inkml:trace>
  <inkml:trace contextRef="#ctx0" brushRef="#br0" timeOffset="60894.713">2272 9953 61 0,'32'-41'30'0,"-22"-3"-25"0,-10 31 45 16,-7-5-49-16,-7-4 1 0,-7 0 0 15,-18 0 1 1,-7 6-4-16,-3 0 1 0,-4 10 2 16,-7 3 0-1,-7 9-3-15,7 10 1 0,-4 3-3 16,-6 6 0-16,13 19-2 16,-3 6 0-16,11 13 0 15,7 12 0-15,14 13 1 16,6 15 1-16,15 1 2 15,25-10 0-15,10 0 3 16,22-16 0-16,13-12 2 16,15-19 0-16,20-19 1 15,-6-25 0-15,-4-9 0 16,-6-25 1-16,-12-16-2 16,-13-19 1-16,-19-3-3 15,-17-6 0-15,-10-10-6 16,-11 3 1-16,-7-2-10 0,-7 2 1 15,-14 13-9-15,7 19 0 16</inkml:trace>
  <inkml:trace contextRef="#ctx0" brushRef="#br0" timeOffset="61690.073">1986 12041 35 0,'7'25'17'0,"-7"-9"-12"0,-7-7 19 15,7 7-21-15,-3 3 0 16,-4 0 5-16,0 3 1 15,3 6-9-15,-7 3 0 0,4 0 5 16,4-2 1-16,3-4-1 16,3 3 0-16,8-3-4 15,7-9 1-15,3-1-2 16,0-8 0-16,4-7-2 16,-1-7 1-16,5-8-4 15,-1-7 1-15,-7-6-3 16,-3-1 1-16,3 1-3 15,0-3 0-15,-3-4 1 16,-4 7 1-16,-4 3 3 16,4 9 1-16,-10 4 4 15,3 12 0-15,3 3 5 16,-10 9 1-16,0 4 1 16,0 9 0-16,-10 10-1 15,3 2 1-15,-11 4-1 16,-6 12 0-16,-5 7-4 15,-10 12 1-15,8 3-4 16,3-6 1-16,-1-6-5 0,15-13 0 16,-3-9-6-16,6-16 1 15,11-6-8-15,7-16 1 16</inkml:trace>
  <inkml:trace contextRef="#ctx0" brushRef="#br0" timeOffset="62111.23">2565 12126 49 0,'35'-28'24'0,"-14"-26"-20"0,-17 35 41 0,-8-9-43 15,-3-3 0-15,-7-1 2 16,-4-2 0-16,-13 3-5 15,-19 2 1-15,-10 7 3 16,-7 10 1-16,-14 9-3 16,11 9 0-16,-15 13-3 15,0 12 1-15,8 16-3 16,-5 25 1-16,-6 19-1 16,18 16 0-16,10 18 1 15,10 1 1-15,29 5 1 16,14-18 1-16,25-6 3 15,13-7 0-15,29-24 2 16,7-26 1-16,32-28 1 16,14-29 0-16,4-21-1 0,-8-25 0 15,-17-22-2-15,-1-13 0 16,-24 3-7-16,-17 7 0 16,-29-1-12-16,-10 7 1 15,-22 10-8-15,-10 11 1 16</inkml:trace>
  <inkml:trace contextRef="#ctx0" brushRef="#br0" timeOffset="82618.324">15565 3684 30 0,'7'6'15'0,"28"4"-19"0,-25-13 16 16,5 3-11-16,-1-3 0 16,3-4 0-16,5 4 1 0,-1-3-3 15,0 0 0-15,4 2 1 16,3 4 1-16,4-6-1 15,10 3 1-15,0-6 0 16,11 2 1-16,4 1 1 16,3 0 0-16,-1-7 0 15,12 1 1-15,0 6 0 16,6-7 1-16,11 7-1 16,-3-4 0-16,0 1-2 15,10-7 0-15,4 1-1 16,7 2 1-16,3 4-2 15,-3-10 1-15,7 3-2 16,3 0 0-16,8 4 1 16,-4-7 1-16,7 10-1 15,7 2 0-15,7 4 0 16,-4 3 1-16,4 3 1 16,8 0 0-16,-5 1 0 15,8 5 0-15,-4 0 0 0,7 1 1 16,-14-7-1-16,4 3 0 15,3-3-1-15,-3 4 0 16,-8 2 0-16,5 7 0 16,-1-7-1-16,0 1 0 15,-14-10-1-15,10 0 1 16,1-10 0-16,3 4 0 16,-10 3 0-16,10 3 0 15,-7 0 0-15,3 0 0 16,-6-7 0-16,10 7 0 0,-7-3 0 15,7 3 0-15,-10 0-1 16,10 0 1-16,-7 0 0 16,7 0 0-16,-11-12 0 15,8 6 0-15,-4-1-1 16,4 4 1-16,-8-3 0 16,1 6 0-1,73 3-1 1,-24 0 0-16,-14 0 0 15,-7 4 1-15,-4-7 0 16,-17-4 0-16,-1 4-1 16,-6 4 1-16,3-4 0 15,-7 0 0-15,-11 0 0 16,4 3 0-16,4 0 0 16,-1-3 0-16,-14 0 0 15,4 0 1-15,4 0-1 0,-1 0 1 16,4 0-1-16,-14-3 0 15,10 3 1-15,4 3 0 16,0 0-1-16,0 0 1 16,-14-3-1-16,10 6 1 15,-3-6 0-15,4 0 0 16,-4 10-1-16,-4-1 1 16,0 7 0-16,4 0 0 15,4-1-1-15,-1 1 0 16,0 3 0-16,4-4 1 0,-3-5-1 15,-1-1 0-15,-3 1 0 16,-3-7 0-16,6 0 0 16,0 0 1-16,1-3-2 15,-15 0 1-15,-14-3-1 16,-3-3 0-16,-7 6-3 16,-4-7 0-16,-11 4-8 15,-13 3 1-15,-12 0-4 16,-13 0 0-16</inkml:trace>
  <inkml:trace contextRef="#ctx1" brushRef="#br0">16510 8015 0,'0'0'16,"0"0"0</inkml:trace>
  <inkml:trace contextRef="#ctx1" brushRef="#br0" timeOffset="9742.811">14813 6510 0,'0'0'15,"0"0"1,0 0 0,0 0-1,0 0 1,0 0 0</inkml:trace>
  <inkml:trace contextRef="#ctx0" brushRef="#br0" timeOffset="155987.425">15667 4484 35 0,'10'12'17'0,"1"-5"-11"16,-11-7 17-16,0 0-20 16,0 0 1-16,0 0 2 0,0 3 1 15,-3-3-8-15,-5 3 1 16,-2 0 5-16,-8 0 0 15,-3 0-2-15,3 0 0 16,-13 4-2-16,6-1 1 16,-7 3-1-16,4-9 0 15,-4 10-1-15,8-10 0 16,-5 6 0-16,8-3 0 16,4 3-1-16,2-2 1 0,5 5-1 15,3 7 1 1,3-4-1-16,1 4 1 0,-1 3-1 15,4-4 0-15,0 7 1 16,-7 3 0-16,0 4 0 16,-3 5 0-16,-1 1-1 15,-3 5 1-15,0-2 0 16,-4 3 0-16,7 0 0 16,1 2 1-1,-4 11 1 1,7-7 0-16,0-6 0 15,3-4 1-15,4-12 1 16,4-6 1-16,3 0-1 16,3 0 0-16,8-7-1 15,7 1 0-15,6-4-1 16,1-9 1-16,3 0-6 16,-3-6 1-16,0 3-6 15,0 3 0-15,-8-6-11 0,-10-1 0 16</inkml:trace>
  <inkml:trace contextRef="#ctx0" brushRef="#br0" timeOffset="156260.226">15219 5098 59 0,'7'0'29'0,"0"0"-31"16,-4 0 47-16,5 0-45 15,2 4 1-15,4-1-1 16,4 3 0-16,7 0-1 16,-1 1 1-16,4-7-3 15,1 0 1-15,-1 0-5 16,4-10 0-16,-4 1-9 15,-7-1 0-15</inkml:trace>
  <inkml:trace contextRef="#ctx0" brushRef="#br0" timeOffset="156604.861">15942 4945 39 0,'0'12'19'0,"-11"-9"-12"0,11 4 26 0,-3-7-29 15,-8 3 1 1,1 6 0-16,-8 7 1 15,-3 9-8-15,-7 3 0 0,3 10 5 16,-3 0 1-16,0 5-4 16,-1-2 1-16,5-9-4 15,3-7 0-15,6-3-4 16,1-7 1-16,7-15-7 16,4-6 1-16,3-7-3 15,0-15 1-15</inkml:trace>
  <inkml:trace contextRef="#ctx0" brushRef="#br0" timeOffset="156829.403">15709 4979 38 0,'7'-3'19'0,"0"25"-17"16,-3-13 35-16,-4 1-32 16,0-1 0-16,3 7 2 15,-3 6 1-15,7-3-10 0,0 0 1 16,1 3 6-16,2 6 0 15,-3 0-3-15,4 0 0 16,-1 4-2-16,-3-11 0 16,0-2-5-16,1-3 0 15,-5 0-5 1,4-10 0-16,4-6-7 0,-4-3 1 16</inkml:trace>
  <inkml:trace contextRef="#ctx0" brushRef="#br0" timeOffset="157249.926">15981 5249 37 0,'3'38'18'0,"-3"-10"-14"16,0-22 27-16,0 7-28 15,0-4 1-15,-3 7 0 16,-1-10 0-16,1-3-6 15,-1-3 1-15,1 0 3 16,3-9 1-16,0-7-2 16,0 0 0-16,3-9-1 15,-3-3 0-15,4 3 0 16,3-3 0-16,3-4-1 16,1-2 1-16,3 3 0 15,4 2 0-15,3 7 0 16,7 10 1-16,4-4 0 0,0 13 1 15,-4 6 1-15,-3 13 1 16,-4-7-1-16,-7 7 0 16,-4 0 0-16,-10 6 0 15,-10 3-2-15,-15-3 0 16,-10 6-2-16,-4-3 1 16,-3-3-5-16,-4-10 0 15,4-5-9-15,3-4 1 16,7 0-3-16,11-9 0 15</inkml:trace>
  <inkml:trace contextRef="#ctx0" brushRef="#br0" timeOffset="158239.287">14887 5616 36 0,'4'3'18'0,"-1"3"-6"16,-3-6 31-16,4 0-38 0,3 3 1 0,3 1 5 15,12 2 1-15,9 6-13 16,15 1 0-16,14-4 9 16,21 1 1-16,25-4-2 15,14 0 1-15,25-3-3 16,17 4 0-16,-3-7-1 15,0 0 0-15,-15-7-2 16,-13 4 1-16,-15 0-2 16,-14 0 0-16,-24 3-1 15,-14 0 0-15,-19 3-4 16,-13 3 0-16,-11 1-5 16,-14-1 0-16,-10 6-9 15,-11-5 0-15,-7 2-6 16,3 1 0-16</inkml:trace>
  <inkml:trace contextRef="#ctx0" brushRef="#br0" timeOffset="159260.73">18919 5033 39 0,'11'3'19'0,"0"-6"-13"0,-11 3 27 0,3-4-29 16,1-2 0-16,-4 0 2 15,-4 0 1-15,1 2-9 16,-11-5 1-16,-4 3 5 15,-3 0 0-15,-4 2-2 16,-3 4 0 0,-15 7-1-1,5 5 1-15,-1 7-1 16,4 3 0-16,-1 6-1 16,5-6 1-16,9 10-1 15,5-1 1-15,3 0-1 16,10-6 0-16,8 4 1 15,6-8 1-15,8-5-1 16,3-6 1-16,4-4-2 16,-1-6 1-16,1-10 0 0,-4-2 0 15,-3-4-1-15,0 1 0 16,-1-4-1-16,-3 6 0 16,0 4 2-16,1 2 0 15,-1 1-1-15,0 6 1 16,0-9-1-16,0 9 1 15,0 0 0-15,-3 9 1 16,-1 7-2-16,-3 3 1 16,0 0-1-16,-3 2 0 15,-1-2 0-15,1 3 0 0,-1-6-1 16,-3 6 1-16,0-3-3 16,4 3 1-16,0-7-5 15,-1 1 0-15,8-10-9 16,-4-3 1-16,-7-3-3 15,3-3 0-15</inkml:trace>
  <inkml:trace contextRef="#ctx0" brushRef="#br0" timeOffset="159665.654">19043 5481 36 0,'11'28'18'0,"-1"7"-16"15,-10-29 30-15,0 3-31 16,0 1 1-16,0-1 4 0,0 1 1 16,0-10-7-1,0 3 0-15,0 0 4 0,0-3 1 16,7-6-2-16,0-4 1 16,4 4-3-16,-1-7 0 15,1-2-1-15,0-1 0 16,-1-3-1-16,1-3 1 15,3 7 0-15,0-1 1 16,4 3-1-16,-4 4 1 16,0 6 0-16,0 6 0 15,0 6 1-15,0 7 0 16,-3 0 0-16,-1 3 0 0,-3 6-1 16,0 3 1-16,-3 0-1 15,-1 0 1-15,-3-6-2 16,4-3 0-16,0-3-3 15,3-13 1-15,3-6-5 16,4-13 1-16,0-3-12 16,-3 0 0-16</inkml:trace>
  <inkml:trace contextRef="#ctx0" brushRef="#br0" timeOffset="160087.435">19519 4982 43 0,'4'-6'21'0,"3"22"-9"0,-7-16 28 0,3 0-36 15,1 3 0-15,3 0 5 16,0-3 0-16,0 0-11 15,4 3 1-15,6 3 6 16,11-6 0-16,8-6-3 16,-1 3 1-16,0 0-6 15,-3-3 1-15,-7 3-7 16,-8-1 0-16,-6 4-10 16,-8 10 0-16</inkml:trace>
  <inkml:trace contextRef="#ctx0" brushRef="#br0" timeOffset="160326.72">19498 5287 62 0,'-3'40'31'0,"6"-5"-24"0,1-29 51 16,-1 0-54-16,8 1 1 15,-1-1 4-15,4 0 0 16,11-3-11-16,14 0 0 15,7-3 7-15,3 4 0 16,1-4-3-16,-8 3 0 16,-7-3-9-16,-7 3 0 15,-10-3-12-15,-14 3 0 16,-4-3-6-16,-8 6 1 16</inkml:trace>
  <inkml:trace contextRef="#ctx0" brushRef="#br0" timeOffset="165027.254">20959 4537 30 0,'0'6'15'0,"3"4"-6"0,-3-10 16 16,0 3-23-16,0 0 0 16,-3 3 1-16,-1-3 1 15,-3 4-3-15,0-4 0 16,-11 6 3-16,1 10 0 15,-5 3-1-15,-2 3 1 16,-8 10-1-16,4 12 0 16,0 12-2-16,3-15 1 15,-7 31-1-15,0 10 1 0,8 3 0 16,6-3 1-16,7-7-1 16,8-9 0-16,6-6-2 15,12-13 1-15,-5-9-3 16,8-10 0-16,6-12-10 15,5-7 0-15,-8-5-4 16,0-1 0-16</inkml:trace>
  <inkml:trace contextRef="#ctx0" brushRef="#br0" timeOffset="165402.312">20803 5277 40 0,'4'19'20'0,"6"-22"-14"0,-3 3 33 16,1 0-38-16,9 0 1 0,1-6 2 16,3-1 1-16,4 7-6 15,10-3 0-15,0 3 2 16,1 0 1-16,-5 3-6 15,-3-3 0-15,1-3-11 16,-12-3 0-16</inkml:trace>
  <inkml:trace contextRef="#ctx0" brushRef="#br0" timeOffset="165776.598">21562 4801 39 0,'10'12'19'0,"-3"26"-11"0,-7-29 24 16,0 4-30-16,0 9 1 15,0-4 0-15,-3 14 1 16,-1 5-5-16,1 4 0 0,-1 16 3 16,4-1 1-16,-3 4-2 15,3-4 0-15,0-6-3 16,3-6 0-16,1-9-6 15,3-17 0-15,0-5-6 16,0-13 0-16</inkml:trace>
  <inkml:trace contextRef="#ctx0" brushRef="#br0" timeOffset="166168.427">21756 4506 28 0,'-4'-3'14'0,"1"12"-6"0,3-6 18 16,0 0-22-16,0 7 0 15,0-1 4-15,0 7 1 16,0-4-10-16,3 10 0 16,4 7 7-16,0 14 1 15,4 11-2-15,10 2 0 16,7 13-2-16,8-3 1 0,-5 6-1 16,-2 13 0-1,-5-10-2-15,-10 10 1 0,-10-4-2 16,-8-2 1-16,-10-7-2 15,-10-10 0-15,2-8-6 16,1-13 1-16,4-10-11 16,-1-3 0-16</inkml:trace>
  <inkml:trace contextRef="#ctx0" brushRef="#br0" timeOffset="167562.281">22056 4437 31 0,'0'0'15'0,"3"0"-6"0,1-10 12 16,-4 10-18-16,3-9 0 16,-3 9 3-16,0 0 1 15,4 3-8-15,-1 3 1 16,1 4 4-16,-4 5 0 16,0 7-1-16,0 0 0 15,-4 0-2-15,1-6 1 16,-1-7-1-16,1 1 0 0,-1 2 0 15,4-2 0-15,0-4-1 16,0-3 0-16,0-3 0 16,0 6 0-16,0-6 0 15,0 0 0-15,4-9 0 16,-1-4 0-16,4-2 1 16,0-10 0-16,4 3 0 15,3-3 0-15,0 12 0 16,0-6 1-16,4 7 0 15,3-4 0-15,0 13 0 16,0-6 0-16,-3 9-1 16,0 0 1-16,-1 0-1 15,-3-4 1-15,1 8-1 16,-5 5 1-16,1 0-2 16,-4 7 1-16,-4 6-1 15,1 3 1-15,-4-6-1 0,0 0 0 16,-4 9-1-1,1 3 1-15,-4 4-1 0,0-4 1 16,3-6-5-16,1-6 0 16,-1-3-11-16,1-13 1 15,-4-6-2-15,-1-7 0 16</inkml:trace>
  <inkml:trace contextRef="#ctx0" brushRef="#br0" timeOffset="176166.963">22726 5095 19 0,'0'10'9'0,"0"-7"3"16,0-3 9-16,3 3-18 0,-3-3 1 16,0 3 2-16,0 0 0 15,4 4-7-15,0-7 1 16,-1 0 6-16,1 3 0 16,3 0-2-16,0 0 1 15,3 0-1-15,1 3 1 16,3-6-1-16,0 0 0 15,0 3-1-15,4 1 0 16,-4-1-1-16,0 0 1 16,7-3-1-16,4 3 1 15,10-3-1-15,-3 0 0 0,7-3 0 16,3-3 0-16,7-1 0 16,4-2 0-16,0 3 0 15,-3 3 1-15,-4-10-2 16,3 7 1-16,0 3-1 15,8-4 1-15,-4 4-1 16,7 0 0-16,3 0 0 16,1-3 0-16,-8 2-1 15,-3 1 0-15,-11 0 0 16,4 3 1-16,7 0-1 16,-3 0 0-16,-1 0 0 15,0 0 0-15,8 0 0 16,3-6 1-16,0 3-1 15,0-10 0-15,-7 4 0 16,10-1 1-16,-3 4-1 16,-3 0 1-16,2 0-1 15,5 2 0-15,3-2 0 0,4 3 1 16,-4 3-1-16,17 0 0 16,-3 3 0-16,8 3 0 15,-5 4 0-15,-3-7 0 16,-10 3-1-16,-15 1 1 15,1 2-1-15,-8 10 1 16,-3-10 0-16,-4-3 0 16,1 7-1-16,-8 0 1 15,0-1 0-15,-3 1 0 16,-4-7 0-16,-3-3 0 0,-4 0-1 16,0-3 1-16,-3 3-2 15,-4 0 1-15,-3 4-2 16,-4-7 0-16,-4 3-3 15,-6 3 1-15,-4-3-7 16,-7-6 1-16,-8-3-8 16,-2-4 0-16</inkml:trace>
  <inkml:trace contextRef="#ctx0" brushRef="#br0" timeOffset="177787.916">3627 4236 17 0,'10'-3'8'0,"4"9"-5"15,-14-3 8-15,7 4-9 16,-7-4 0-16,0 9 4 16,0 4 0-16,4 15-7 15,-1-2 1-15,-3 11 2 16,0 7 1-16,0 7-3 15,0 8 1-15,0-8-7 16,0-7 1-16,0-7-3 16,-3-11 0-16</inkml:trace>
  <inkml:trace contextRef="#ctx0" brushRef="#br0" timeOffset="178329.105">3602 4217 22 0,'0'-9'11'0,"7"18"-10"0,0-15 20 0,-3 6-19 16,3 0 0-16,3-6 2 15,4-1 0-15,11 4-5 16,0-3 0-16,10 3 3 16,7-7 0-16,8 1-1 15,-1-3 1-15,0 2-2 16,-10 1 1-16,0 6-2 15,-7 3 1-15,-4 9-2 16,-14 4 1-16,4 5-1 16,-8 4 0-16,1 0-3 15,-4 10 0-15,4-1-1 16,-11 10 1-16,3 3 0 16,4 0 0-16,-7 12 2 0,4 4 1 15,6-1 3-15,8 1 1 16,0 2 2-16,3-2 0 15,-11-10 2-15,1-6 0 16,-11-3-1-16,-11-13 0 16,-10 0-3-16,-11-3 0 15,-17 0-2-15,-11-15 1 16,-18-4-10-16,-3-6 1 16</inkml:trace>
  <inkml:trace contextRef="#ctx0" brushRef="#br0" timeOffset="178944.676">4946 4249 28 0,'14'9'14'0,"-3"13"-10"16,-11-22 20-16,3 3-24 15,4 7 0-15,-7 2 3 16,0 13 1-16,0-9-4 15,-7 12 1-15,4 10 1 16,3 2 0-16,0 11-1 16,0 5 1-16,0-6-7 15,0 0 0-15,0-15-6 16,3-7 1-16</inkml:trace>
  <inkml:trace contextRef="#ctx0" brushRef="#br0" timeOffset="179438.512">4921 4224 35 0,'11'3'17'0,"3"-13"-17"0,-7 10 27 0,4 0-25 16,-1-6 1-16,1 3 1 16,6 0 1-16,-2-7-5 15,9 1 0-15,1-1 4 16,10-2 1-16,-3-4-2 16,0 1 0-16,3-7-1 15,0 9 0-15,1 4-2 16,2 2 1-16,-13 7-2 15,3 10 0-15,0 2-2 16,-10 17 1-16,-7-7-1 16,-1 18 0-16,1-2-1 15,-8 0 0-15,4 12 0 16,0 3 1-16,1-6 0 16,6 13 1-16,0-4 1 15,3 4 0-15,5 2 1 16,-1 11 0-16,-4-14 1 15,-13-9 1-15,-8-6-1 0,-6-6 1 16,-25-7-1-16,-11-3 0 16,-4-3-2-16,-27 4 0 15,-4-4-10-15,-18-10 0 16</inkml:trace>
  <inkml:trace contextRef="#ctx0" brushRef="#br0" timeOffset="180039.359">6929 4443 33 0,'7'9'16'0,"-7"54"-13"16,0-44 21-16,0 6-24 15,-4 16 0-15,1 9 0 16,3 16 0-16,0-3-2 15,0-10 0-15,-4-6-6 16,1-13 1-16,-1-9-3 16,0-9 1-16</inkml:trace>
  <inkml:trace contextRef="#ctx0" brushRef="#br0" timeOffset="180549.922">6925 4490 34 0,'4'0'17'0,"10"-9"-20"0,-4-1 34 16,1 1-29-16,3-4 0 15,4 7 2-15,10 0 0 16,11 6-4-16,-1-10 0 0,15 10 3 16,7-6 1-16,-3-3-2 15,3-4 1 1,0-3-1-16,0 7 0 16,0-7-2-16,-22 7 1 0,1 6-2 15,-7 3 1-15,-11 9-2 16,-10 10 1-16,-1-13-2 15,-3 13 0-15,-7 9-1 16,0 7 1-16,-3-7-1 16,-1 7 1-16,8-1 1 15,3 7 0-15,0 0 1 16,4 2 0-16,-1 11 2 16,1-4 0-16,-1 0 1 15,-6-3 0-15,-8 3-1 16,-10-3 1-16,-14-9-1 15,-18 6 0-15,-7-10-1 16,-14-2 1-16,-7-10-4 16,-11-7 0-16,11-2-8 0,-7-13 0 15</inkml:trace>
  <inkml:trace contextRef="#ctx0" brushRef="#br0" timeOffset="181075.282">8555 4427 22 0,'3'10'11'0,"1"43"7"0,-4-37 8 16,0-1-25-16,0 17 1 15,-4 12 0-15,4 18 0 16,0 4-3-16,0 6 0 0,0-3 0 16,0-9 1-16,-3-13-9 15,-1-13 1-15,1-8-3 16,-1-14 1-16</inkml:trace>
  <inkml:trace contextRef="#ctx0" brushRef="#br0" timeOffset="181570.718">8544 4518 31 0,'11'0'15'0,"3"-12"-15"15,-7 5 28-15,4-2-27 16,6 0 0-16,1-1 2 16,7-5 1-16,6 5-4 0,8 4 1 15,0 3 2-15,10-7 1 16,-6 1-1-16,3 0 1 16,3-4-2-16,-7 7 1 15,-10-1-2-15,3-2 1 16,-3 9-2-16,0-6 0 15,-4 12 0-15,0-3 0 16,-3 3-1-16,0 1 0 16,-4 5-1-16,0 13 1 0,-10 0-1 15,-1 7 0 1,-3 18-1-16,0 3 1 0,7 13 0 16,-3 6 1-1,3 13 0-15,0-10 0 0,-3 4 0 16,-1-4 1-16,-6-12 0 15,-8-10 0-15,-17-16 0 16,-14-5 1-16,-11-7-1 16,-21-3 0-16,-25-10-4 15,-21 7 1-15,-3-16-7 16,10 7 0-16</inkml:trace>
  <inkml:trace contextRef="#ctx0" brushRef="#br0" timeOffset="183253.9">22973 4208 38 0,'-4'19'19'0,"11"-10"-9"0,-7-9 20 16,0 0-27-16,7 0 0 15,1 0 2-15,2 0 0 16,1 0-6-16,10 0 1 0,4-6 5 16,6 0 0-16,8-1-2 15,7 1 1-15,3 0-1 16,1-1 1-16,-4 4-1 15,-4-6 0-15,0 3-1 16,-3 12 0-16,0-3-1 16,-11 6 0-16,-3 4-1 15,-8 6 0-15,-6 9-1 16,-11-3 1-16,-7 13-1 16,-11-4 1-16,1 7-1 15,-1 3 1-15,-3-3-1 16,-4-7 0-16,-7 4 0 15,4-4 1-15,4 1-1 16,2-4 1-16,5-3 0 16,6 4 1-16,8-10 0 15,10 6 0-15,10-12 0 0,4-4 1 16,8-9-1 0,10-3 0-16,10-3-3 0,-7-3 1 15,1-4-6-15,-5-2 0 16,-2-1-12-16,-5-2 1 15</inkml:trace>
  <inkml:trace contextRef="#ctx0" brushRef="#br0" timeOffset="183837.813">23837 4572 38 0,'0'34'19'0,"-7"-31"-11"16,4 7 20-16,-1 2-28 15,1 1 1-15,-1 2 3 16,1-2 0-16,-1 3-4 16,0-4 1-16,1 1 2 0,3-10 0 15,3 3-1-15,1-15 1 16,7-4-2-16,-1-9 1 15,4 7-2-15,4-11 0 16,0-5 0-16,-1 0 0 16,1 3 0-16,-1 2 1 15,1 8-1-15,-7 5 0 16,-1-3 0-16,4 7 1 16,-3 6 0-16,0 6 1 15,-1 6-1-15,1 7 1 16,3 3-1-16,-4 6 0 0,5 9 1 15,-1 4 0-15,0 0-1 16,0-1 1-16,0-5-2 16,4-4 1-16,-1-3-3 15,1-6 1-15,0-13-8 16,-1-3 1-16,-3-3-9 16,0-6 0-16</inkml:trace>
  <inkml:trace contextRef="#ctx0" brushRef="#br0" timeOffset="186736.444">24536 4437 24 0,'-4'-7'12'0,"4"14"2"16,0-7 13-16,0 0-23 15,-3 0 0-15,-1 6 4 16,1 0 1-16,-1 1-10 15,4 2 0-15,0 0 7 16,4-2 0-16,-1 2-2 0,4-6 1 16,0 3-3-16,11 1 0 15,7-1 0-15,10-3 0 16,4-3-3-16,3-6 1 16,0 0-6-16,1-1 1 15,-5 1-11-15,-2 6 0 16</inkml:trace>
  <inkml:trace contextRef="#ctx0" brushRef="#br0" timeOffset="187201.57">25502 3901 42 0,'14'3'21'0,"-7"25"-13"0,-7-16 28 16,0 7-34-16,-3 0 1 16,-4 16 1-16,0 5 0 15,-4 17-5-15,1 9 1 16,-1 15 3-16,1 7 1 15,-5 12-1-15,8 19 1 16,0-18-2-16,4-7 1 16,-1-19-3-16,4-12 1 15,0-26-6-15,4-18 0 16,-4-19-13-16,-4-9 0 0</inkml:trace>
  <inkml:trace contextRef="#ctx0" brushRef="#br0" timeOffset="193430.552">4463 4982 12 0,'3'-9'6'0,"15"-10"5"16,-18 10 6-16,3-16-16 15,4 6 0-15,-7-6 2 16,0 3 0-16,-10 6-4 0,-8-3 1 16,-10 10 3-16,-14 6 0 15,-11 3-1-15,3 9 0 16,-10 7 0-16,-7 12 0 16,-3 3-3-16,-8 4 1 15,4 6-3-15,7 3 1 16,7 9-1-16,14-6 1 15,11 9-1-15,10 7 0 16,11 9 2-16,4 0 0 16,20-3 1-16,11-6 0 15,11-13 1-15,14-12 1 16,14-7 1-16,10-15 0 0,8-13 0 16,14-15 0-16,-1-14-1 15,-2-14 1-15,-19-17-1 16,-3-15 0-16,-17 0-4 15,-19-10 1-15,-20 10-5 16,-11 3 0-16,-21 7-3 16,-25-1 0-16</inkml:trace>
  <inkml:trace contextRef="#ctx0" brushRef="#br0" timeOffset="194092.256">5549 5095 21 0,'25'-22'10'0,"10"-15"-9"16,-24 27 17-16,-4 1-17 15,3-1 1-15,1-11 0 16,0 5 1-16,-8 0-4 16,-3-3 1-16,-3 7 1 15,-19 6 0-15,-13 2 0 16,-7 8 0-16,-18 5-1 15,10 10 0-15,-17 3-1 16,4 12 1-16,-8 1-2 16,11 9 1-16,4 3-1 15,7 3 0-15,17 13-1 0,11 6 0 16,21 12-2-16,10-6 1 16,18 1 0-16,15-11 1 15,6-14 3-15,29-23 0 16,13-25 2-16,19-16 1 15,-22-24 3-15,4-26 0 16,-15-15 0-16,-6-1 0 16,-29-5-3-16,-21 8 0 15,-21-2-3-15,-10 6 1 16,-22 3-6-16,-17 9 0 16,-22 13-3-16,-6 6 0 0</inkml:trace>
  <inkml:trace contextRef="#ctx0" brushRef="#br0" timeOffset="194874.636">8273 5287 29 0,'14'-7'14'0,"-18"1"-20"16,1 3 25-16,-8-7-20 16,-10 4 1-16,-11 0-1 15,-7 3 0-15,-10 0-1 16,-14 6 1-16,-15 6-3 15,-17 4 0-15,3 2-1 16,-3 7 0-16,3 0 0 16,0 16 1-16,4 0 1 15,7-1 1 1,14 23 5 0,14-4 1-16,25 1-1 0,21-1 1 15,17-6-3-15,26 0 1 16,16 4-1-16,26-13 1 15,24-4-3-15,11-15 0 16,4-12 2-16,17-10 1 16,3-16 3-16,-10-12 1 15,-21-10-1-15,-14-6 1 16,-22-6-5-16,-17 0 1 16,-21-13-4-16,-18 0 0 15,-31 1-6-15,-36 5 1 16,-25-6-2-16,-17 7 1 0</inkml:trace>
  <inkml:trace contextRef="#ctx0" brushRef="#br0" timeOffset="195489.171">9680 5412 33 0,'7'-13'16'0,"18"-21"-21"0,-25 18 35 0,0-3-30 15,0-2 0-15,-11-5 0 16,4-2 0-16,-7 3 0 15,-14 0 0-15,-21 6-1 16,-18-6 0-16,-22 9-2 16,1 10 0-16,-7 6-2 15,-11 0 1-15,-3 19-2 16,10 9 1-16,14 7 1 16,15 15 0-16,20 13 4 15,15 15 1-15,14 10 2 16,28 3 1-16,21 15 1 15,32-5 0-15,14-4-2 16,32-9 1-16,18-19-3 16,10-19 0-16,17-16 0 15,12-27 1-15,-8-23-1 16,-35-22 1-16,-14-12 0 16,-29-16 1-16,-24-12-3 0,-25 3 0 15,-42-26-10-15,-28-12 1 16</inkml:trace>
  <inkml:trace contextRef="#ctx0" brushRef="#br0" timeOffset="199662.812">23633 5675 24 0,'3'4'12'0,"1"-4"-2"16,-4 0 12-16,3 3-20 15,1 3 1-15,-1-3 2 16,-3 3 1-16,0 4-7 16,0 5 0-16,0 4 4 15,0 6 1-15,-3 0-1 0,-4 4 0 16,0 2-1-16,0 4 1 16,-1-4-2-16,5-3 1 15,-4 0-1-15,3-12 1 16,1-3-2-16,3-4 1 15,0-9-1-15,0 0 1 16,3 0-1-16,8-9 0 16,0-4 0-16,3-3 0 15,3-3 0-15,1-9 0 16,7 0 0-16,-1-3 0 0,5-4 0 16,-1 10 1-16,0 0-2 15,0 0 1-15,0 0 0 16,-3 3 0-16,-4 0 0 15,-3 3 0-15,-4 7-1 16,0-1 1-16,-3 10 0 16,-1 6 1-16,-3 3-1 15,-3 7 0-15,-4-4 0 16,0 10 0-16,3 12 0 16,-3 1 0-16,0-1-1 15,4 4 1-15,-4-7-2 16,3 6 1-16,-3 1-4 15,0-7 1-15,0-3-7 16,0-12 0-16,4-7-2 16,3-3 0-16</inkml:trace>
  <inkml:trace contextRef="#ctx0" brushRef="#br0" timeOffset="199964.792">24162 5854 38 0,'28'10'19'0,"-7"-4"-20"15,-14-9 37-15,7 0-36 16,4-7 1-16,10 1 0 16,4-4 1-16,0 1-3 15,-4-1 1-15,-3 1-3 16,-1-1 0-16,-6 7-9 16,0-4 1-16</inkml:trace>
  <inkml:trace contextRef="#ctx0" brushRef="#br0" timeOffset="200234.209">24363 5713 43 0,'7'16'21'0,"-14"-1"-21"0,7-5 34 16,-4 9-34-16,1 3 0 16,-1 6 0-16,1 6 0 15,-1 4 0-15,4 3 0 16,-3-7-3-16,3-6 1 16,-4-12-8-16,4 0 0 0,0-1-2 15,4-11 0-15</inkml:trace>
  <inkml:trace contextRef="#ctx0" brushRef="#br0" timeOffset="200478.005">24765 5544 39 0,'11'-3'19'0,"-8"31"-20"16,-3-19 37-16,0 7-36 16,0 6 0-16,-3 0 0 15,-1 15 0-15,1 1-1 0,-1 3 1 16,0 6-6 0,1 0 1-16,3-6-7 15,0-1 1-15</inkml:trace>
  <inkml:trace contextRef="#ctx0" brushRef="#br0" timeOffset="201087.432">23640 5465 25 0,'3'-9'12'0,"-17"-13"6"0,11 16 15 16,-5 6-32-16,1-7 1 15,0 7 3-15,-3 0 0 16,-1 7-6-16,-3 5 0 16,0 1 4-16,-7 6 0 15,3 3-1-15,1 9 0 16,-1 7-2-16,0 5 0 0,-6 17 0 15,9 6 1-15,5 6-1 16,10-3 0-16,7 3-2 16,4-3 0-16,20-12-1 15,8-4 0-15,14-12-4 16,10-16 1-16,8-10-8 16,-4-12 1-16</inkml:trace>
  <inkml:trace contextRef="#ctx0" brushRef="#br0" timeOffset="201568.866">24927 5255 35 0,'-3'16'17'0,"6"-4"-12"0,1-2 25 0,3-1-28 15,7 7 0-15,4 9 3 16,3 16 1-16,0 12-6 16,0 13 0-16,-3 19 4 15,-4 12 0-15,0-6-2 16,-10-3 1-16,-1 2-2 15,-6-14 0-15,-8-14-2 16,-7-8 0-16,-3-10-4 16,-4-16 0-16,4-12-10 15,4-13 1-15,6-3 0 16,4-7 0-16</inkml:trace>
  <inkml:trace contextRef="#ctx0" brushRef="#br0" timeOffset="202138.995">25128 5368 34 0,'4'0'17'0,"-8"-28"-14"16,4 28 32-16,4-3-31 15,-1 0 0-15,8-1 4 16,0 1 0-16,3 3-10 15,0 0 1-15,14 7 7 16,-3 2 0-16,3 4-3 16,-3-4 1-16,-1 0-2 15,-6 4 1-15,0-4-3 16,-8 1 1-16,-3 2-1 16,-7-5 0-16,-3 5-1 15,-4 7 1-15,-4-3-1 16,1-7 1-16,-1 7-1 0,0-1 1 15,-3 7 0 1,0-6 0-16,4 6 0 0,2 0 0 16,5 0 0-16,3 0 0 15,3-10 1-15,5 1 0 16,2-1-1-16,4 1 1 16,7-7-1-16,8-3 0 15,-1-3-3-15,0 0 1 16,-3 0-9-16,-1 0 0 15,-13-3-6-15,-7 3 1 0</inkml:trace>
  <inkml:trace contextRef="#ctx0" brushRef="#br0" timeOffset="206898.844">26582 4995 43 0,'25'3'21'0,"-1"25"-6"15,-17-18 21-15,0 15-35 16,-7-10 0-16,-3 17 1 16,-8 9 1-16,-3 2-4 15,4-8 0-15,-19 31 2 16,5-16 0-16,-1-3-6 15,4-16 0-15,7-6-10 16,10-12 0-16</inkml:trace>
  <inkml:trace contextRef="#ctx0" brushRef="#br0" timeOffset="207754.5">27605 5001 45 0,'3'16'22'0,"-3"6"-22"0,0-13 31 16,-3 13-29-16,-1-6 0 15,-3 0 1-15,-3 9 1 16,-1 6-5-16,1 3 1 16,-1 1 2-16,0-10 1 15,1 3-2-15,3-6 0 16,3-3 0-16,1-10 0 0,6-2-1 15,4-10 1-15,4-10-2 16,-1-12 1-16,5-6 0 16,2-1 0-16,4-2-1 15,1-4 1-15,2 1 0 16,1 5 1-16,0 4-1 16,-1 3 0-16,-3 6 0 15,1 6 1-15,-5 1 0 16,-3 9 0-16,-3 0 0 15,0 3 0-15,-4 6 0 16,0 6 1-16,-4 7-1 16,1 6 0-16,-4 0 0 15,3 1 0-15,-3 8-1 16,0 7 1-16,-3-10-3 16,3 1 1-16,0-14-5 15,3 4 1-15,1-9-10 16,3-4 0-16,3-6-1 15,5-6 0-15</inkml:trace>
  <inkml:trace contextRef="#ctx0" brushRef="#br0" timeOffset="208070.964">28116 5070 41 0,'4'3'20'0,"3"7"-17"16,-3-7 39-16,3 3-40 15,0 0 1-15,3 4 1 16,4-1 0-16,4-2-5 15,7-1 0-15,3-3 2 16,-7 0 1-16,7-6-5 16,-3 0 0-16,-7 3-9 15,-4-3 0-15,-4 0-3 16,-10 3 0-16</inkml:trace>
  <inkml:trace contextRef="#ctx0" brushRef="#br0" timeOffset="208268.57">28187 5293 54 0,'11'22'27'0,"10"9"-32"0,-14-31 53 16,3 13-49-16,4-4 1 16,1-6 0-16,2 0 0 15,1-3-2-15,-1 0 0 16,-2-3-6-16,-1-3 0 15,3-3-8-15,1-7 1 0</inkml:trace>
  <inkml:trace contextRef="#ctx0" brushRef="#br0" timeOffset="208654.372">28850 4728 45 0,'0'35'22'0,"0"12"-25"0,0-28 35 16,0 12-32-16,-3 10 0 16,-1 12 1-16,-3 4 0 15,0 15-2-15,0 0 1 16,3-6-4-16,1-10 1 15,-1-9-7-15,4-3 0 16,4-22-3-16,-1-6 1 16</inkml:trace>
  <inkml:trace contextRef="#ctx0" brushRef="#br0" timeOffset="208895.085">29097 5346 51 0,'21'35'25'0,"4"24"-34"15,-21-40 54-15,-4 3-45 16,-4 9 1-16,-3 7-1 16,-7 0 1-16,-4-7-2 15,1 7 1-15,-1-13-3 16,0 0 1-16,4-10-12 15,4-11 1-15,3-8-1 16,7-2 0-16</inkml:trace>
  <inkml:trace contextRef="#ctx0" brushRef="#br0" timeOffset="209465.393">29432 4791 40 0,'11'6'20'0,"-1"7"-17"15,-6-10 39-15,7 0-40 16,-4 10 1-16,0-4 1 16,0 1 0-16,7 5-5 15,7 1 1-15,4 0 4 16,6 2 0-16,-2-8-2 15,-8-1 1-15,-4 4-2 16,-2-4 1-16,-12-3-2 16,-6 7 1-16,-8 0-2 15,-7 8 0-15,-3 1-1 0,0 0 0 16,0 7 0-16,3-4 1 16,1 6 0-16,2-6 0 15,1 0 0-15,4 0 1 16,6 4 0-16,4-11 0 15,4 4 1-15,6-6 0 16,8 0-1-16,7-1 1 16,-1-8-1-16,8 2 0 15,0-6-4-15,-4 0 0 16,-3 4-10-16,-1-14 0 0,1 4-2 16,0 0 1-16</inkml:trace>
  <inkml:trace contextRef="#ctx0" brushRef="#br0" timeOffset="209705">30074 5431 44 0,'29'31'22'0,"-19"-9"-25"16,-10-9 43-16,-3-1-40 15,-4 7 0-15,-4 9 0 16,0 4 0-16,-3 5-1 16,-7 1 1-16,0 3-5 15,-4-16 0-15,4 3-8 0,0-16 1 16</inkml:trace>
  <inkml:trace contextRef="#ctx0" brushRef="#br0" timeOffset="210306.738">30399 4844 45 0,'10'16'22'0,"12"-13"-25"15,-15-3 35-15,3 7-29 16,4-1 1-16,8-3 1 15,-5 3 1-15,4 0-8 16,-3-6 1-16,0 10 5 16,6-4 0-16,-3 0-2 15,-3 4 0-15,0-1-1 0,-8 4 0 16,-6-10-1-16,-8 3 0 16,-3 4-1-16,0-1 1 15,-7 4-2-15,0 2 1 16,-4 1 0-16,1 0 0 15,-1-1 0-15,4 7 1 16,3-12-1-16,4 5 1 16,7-5 0-16,7 2 0 15,0 1 0-15,8 2 0 16,-5 1 0-16,1 0 0 0,-1 3 0 16,1 3 0-16,-1 0 0 15,-2-10 0-15,-5 4-1 16,-6 9 1-16,-1 0-1 15,-3 3 1-15,-4 4-3 16,-6-7 0-16,-4 0-7 16,-1-7 1-16,5-2-6 15,-1-6 1-15</inkml:trace>
  <inkml:trace contextRef="#ctx0" brushRef="#br0" timeOffset="210577.961">30974 5512 30 0,'3'35'15'0,"-31"-1"-11"0,18-15 22 16,-8 3-26-16,-3 6 0 16,-14 10 0-16,3-4 1 15,-3 4-4-15,-1-3 1 16,8-4-7-16,0-9 0 0</inkml:trace>
  <inkml:trace contextRef="#ctx0" brushRef="#br0" timeOffset="210896.105">31175 5534 43 0,'14'13'21'0,"-14"-13"-25"0,0 0 37 16,4 0-33-16,-1 0 0 15,8 0 0-15,-4 0 0 16,3 0-1-16,-3 0 0 15,4 0-11-15,0 0 1 16</inkml:trace>
  <inkml:trace contextRef="#ctx0" brushRef="#br0" timeOffset="211147.548">31567 5522 40 0,'17'-13'20'0,"-3"29"-23"16,-10-13 29-16,3-3-26 15,0 6 0-15,-4-3-1 16,5 1 1-16,-5-1-4 15,1 0 0-15,3-3-7 16,-7 0 1-16</inkml:trace>
  <inkml:trace contextRef="#ctx0" brushRef="#br0" timeOffset="211387.966">31845 5553 33 0,'18'3'16'0,"10"-6"-13"0,-21 0 26 16,0 3-30-16,0 0 1 0,0 0-1 16,0 0 1-1,0-3-2-15,1 0 1 0,-1 0-7 16,-4-1 1-16,1 8-3 15,-1-4 1-15</inkml:trace>
  <inkml:trace contextRef="#ctx0" brushRef="#br0" timeOffset="211597.358">32198 5509 34 0,'21'13'17'0,"-3"2"-14"16,-18-15 32-16,7 4-32 15,3-1 1-15,1 3 0 16,3 3 1-16,0 4-9 0,0-4 1 16,-3 1-8-16,-11-7 1 15</inkml:trace>
  <inkml:trace contextRef="#ctx0" brushRef="#br0" timeOffset="-207916.052">2522 6299 31 0,'11'-6'15'0,"-11"25"-8"16,0-19 16-16,0 3-21 15,0 0 1-15,7 13 1 16,-7 6 0-16,4 6-5 15,-4 10 0-15,0 9 3 16,0-3 1-16,0 9-2 16,0-3 0-16,7-9-2 15,-7-3 1-15,0-4-4 0,0-6 0 16,0-3-8-16,0-12 1 16</inkml:trace>
  <inkml:trace contextRef="#ctx0" brushRef="#br0" timeOffset="-207524.121">2491 6318 23 0,'0'0'11'0,"3"16"4"16,-3-13 10-16,0-3-22 15,7 3 0-15,-7 3 4 16,4-2 1-16,3-1-8 15,-7 0 0-15,0-3 5 16,10 0 1-16,-6-3-2 16,14-4 0-16,3-8-3 15,7-1 1-15,0 4-6 0,4 2 1 16,-4 4-8-16,0 0 1 16,-6-1-5-16,-8 10 1 15</inkml:trace>
  <inkml:trace contextRef="#ctx0" brushRef="#br0" timeOffset="-207298.903">2544 6644 38 0,'0'29'19'0,"7"-14"-12"0,-7-12 32 16,10 1-36-16,-10-4 1 0,11 0 1 15,-1-4 0-15,1 1-7 16,0 0 1-16,6-3 2 16,4 0 1-16,-10 2-8 15,7-2 1-15,-8 3-11 16,-6 0 1-16</inkml:trace>
  <inkml:trace contextRef="#ctx0" brushRef="#br0" timeOffset="-206924.673">2882 6622 26 0,'0'16'13'0,"7"0"-3"0,-7-13 10 0,0 6-19 15,0 4 0-15,0-1-1 16,0 4 1-16,0 0-2 16,0-1 1-16,-7-2-5 15,7-4 1-15,0-2-5 16,0-10 0-16</inkml:trace>
  <inkml:trace contextRef="#ctx0" brushRef="#br0" timeOffset="-206678.935">2829 6453 29 0,'0'3'14'0,"0"-12"-12"0,0 9 23 15,4-3-26-15,3 0 1 16,-4-1 0-16,4 1 1 16,4 0-7-16,-7 3 0 15,3 0-3-15,-7-6 1 16</inkml:trace>
  <inkml:trace contextRef="#ctx0" brushRef="#br0" timeOffset="-206398.685">2999 6190 24 0,'3'6'12'0,"4"16"-5"0,-3-16 19 0,3 4-24 16,-7 2 1-16,3 10 1 15,-3 3 0-15,0 3-5 16,7 7 0-16,-3 6 3 16,3 9 0-16,0-3-2 15,4-3 1-15,-11-3-5 16,3-10 1-16,4-6-5 16,-7-6 0-16,0-7-3 15,0-5 0-15</inkml:trace>
  <inkml:trace contextRef="#ctx0" brushRef="#br0" timeOffset="-206159.073">3069 6538 26 0,'0'0'13'0,"0"3"-14"0,0-3 23 15,11 3-19-15,-1 3 0 0,8 1 2 16,3 2 1-16,-7 0-7 15,4 1 0-15,0 5 4 16,-15-2 0-16,4 3-2 16,-14 3 1-16,4-1-5 15,-5-2 1-15,-2-3-8 16,-1-1 1-16,1 1-2 16,-8-4 1-16</inkml:trace>
  <inkml:trace contextRef="#ctx0" brushRef="#br0" timeOffset="-205797.992">3496 6622 33 0,'14'-3'16'0,"-7"3"-18"0,-7 0 32 16,0-6-30-16,0 3 0 16,-7 3 1-16,-3 0 0 15,-1 0-1-15,-10 3 1 16,0 0-1-16,3 3 1 16,-3 4-1-16,0 6 0 15,14 2-4-15,-4 7 0 0,11 0-3 16,0-3 0-16,11 4-1 15,-4-11 0-15,14-5 2 16,0-4 0-16,-3-3 3 16,-4-6 1-16,3-3-1 15,-6-4 0-15,0-2 0 16,-4-1 1-16</inkml:trace>
  <inkml:trace contextRef="#ctx0" brushRef="#br0" timeOffset="-205424.025">3609 6673 39 0,'11'6'19'0,"-15"13"-28"16,4-16 45-1,0 9-37-15,0 1 1 16,0-4 0-16,0 1 0 15,0-4 0-15,4-3 0 16,-4-3 0-16,7-6 0 16,-7-7 0-16,0 1 1 15,0-1-1-15,0 1 0 16,0-1 0-16,3 1 1 16,4 2-1-16,4 7 0 15,-1 3-1-15,8 3 1 0,-4 3 1 16,4 4 0-16,-1 2-1 15,5 4 0-15,-12 0 0 16,1-1 1-16,-1-2-4 16,-3 0 1-16,4-4-7 15,-1-3 0-15,-10-6-2 16,4 0 0-16</inkml:trace>
  <inkml:trace contextRef="#ctx0" brushRef="#br0" timeOffset="-204942.887">4085 6600 30 0,'14'4'15'0,"-3"-8"-15"16,-8 4 28-16,-3 0-27 0,0 0 1 15,0 0 0-15,4 4 1 16,-4-1-4-16,-4 6 0 15,-3 1 2-15,-3-4 1 16,-1 0-1-16,1 4 0 16,-8 2-1-16,7-3 1 15,-6 4-1-15,3 0 1 16,3-4-1-16,4 0 1 16,0 1-1-16,3-1 0 15,4-3 0-15,4-2 0 16,7-1-1-16,3-3 0 15,-4-3-1-15,1-1 1 0,-1 1-1 16,1-3 1-16,0 0-1 16,-4-1 0-16,3 1 0 15,-6 0 1-15,3-3 1 16,3 2 0-16,-6 4 1 16,3 6 0-16,0 4 0 15,-3 5 1-15,3 4 0 16,-4-1 0-16,4 1-1 15,-3 6 0-15,3-6-1 16,-7-4 0-16,3-5-2 16,4-4 0-16,-3-6-9 15,3-1 1-15</inkml:trace>
  <inkml:trace contextRef="#ctx0" brushRef="#br0" timeOffset="-204612.008">4572 6528 44 0,'4'-3'22'0,"3"3"-27"0,-7 3 37 15,-7-3-32-15,3 3 0 16,-10 4-1-16,0 5 1 15,3 1 0-15,-10 3 1 0,7-1-1 16,0 4 1-16,3 3-1 16,1 3 1-16,-1 0 0 15,8 0 0-15,3-3 0 16,3 0 0-16,8-6-3 16,3-4 1-16,3-2-4 15,1-7 1-15,3-3-8 16,-7-6 1-16,4-4-2 15,0-2 1-15</inkml:trace>
  <inkml:trace contextRef="#ctx0" brushRef="#br0" timeOffset="-204296.651">4724 6572 26 0,'0'-3'13'0,"10"13"-8"0,-3-7 24 16,-3-3-27-16,3 0 0 15,-7 0 2-15,0 0 0 16,0 0-5-16,0 3 1 16,0-3 2-16,0 3 1 15,0 3-1-15,-7 0 0 16,3 1-1-16,4 5 0 16,-7 1 0-16,7 3 0 15,0-1-1-15,0 1 0 16,-3 3 1-16,-1-1 0 15,4-2 0-15,0 0 0 0,7-7-1 16,0 4 1-16,4-7-3 16,0 0 0-16,-8-3-7 15,8-3 1-15,-1 0-5 16,4-3 0-16</inkml:trace>
  <inkml:trace contextRef="#ctx0" brushRef="#br0" timeOffset="-204072.554">5091 6695 38 0,'10'21'19'0,"-6"14"-20"15,3-29 33-15,-7 7-31 16,0-1 0-16,0-5 0 0,0-1 1 31,0 0-8-31,0 4 0 16,0-7-5-16,0-10 1 15</inkml:trace>
  <inkml:trace contextRef="#ctx0" brushRef="#br0" timeOffset="-203876.214">5080 6503 36 0,'21'16'18'15,"-10"-4"-18"-15,-1-5 27 0,-10-4-27 16,4-3 1-16,-1 0-1 16,8-3 0-16,-11 3-4 15,11-3 0-15,-8-1-6 16,4-5 1-16</inkml:trace>
  <inkml:trace contextRef="#ctx0" brushRef="#br0" timeOffset="-201924.959">6354 6256 52 0,'7'-22'26'0,"-4"18"-30"15,-3 4 48-15,0 0-44 16,4 0 1-16,-4 0 0 16,0 4 0-16,-11 2-2 0,0 10 1 15,-10 2 0-15,4 4 1 16,-4 0-2-16,3 0 0 16,0-3 0-16,4-3 1 15,4-1-1-15,-1-2 0 16,0 3 0-16,11-1 0 15,11 1 1-15,0 3 0 16,-1 0 0-16,8-4 1 16,-4 7-1-16,4-6 1 0,-8 12 0 15,-6-12 0 1,-1-1-1-16,-3 4 0 0,-3 0 0 16,-1 3 0-16,-6-3-1 15,-8 0 0-15,7-1 1 16,1-2 0-16,-1 0 0 15,4-4 0-15,4 1 0 16,-5-1 1-16,8-2 0 16,0-4 0-16,18 0 0 15,0-2 1-15,6-4 0 16,-2-7 1-16,13-2 0 16,-3-1 0-16,6-2-1 15,1-1 0-15,-3-2-1 16,-1-4 0-16,-10 3-1 15,-1 4 0-15,-10-1-1 16,0 1 0-16,-3-1 1 16,0 4 0-16,-11 9-1 15,0-3 1-15,-7 3-2 0,3 3 1 16,-7 3-1 0,1 6 1-16,3 4 0 0,0 6 0 15,3 0 0-15,4 0 0 16,11-9 0-16,-4-1 1 15,7 1-2-15,4-4 1 16,-1-3-4-16,4 1 0 16,4-4-4-16,0 0 0 15,7-6-5-15,-8-7 0 16,1-2 1-16,0-4 0 0,-1 0 4 16,-3-2 0-16,-10 2 7 15,3 0 0-15,0 4 8 16,4-1 0-16,-4 4 3 15,-3-1 0-15,-1 7 1 16,1-6 0-16,-4 12-2 16,0-6 1-16,-7 3-2 15,0-6 1-15,-4 2-3 16,1 1 1-16,-4 3-3 16,3 3 1-16,-3 4-3 15,4 2 1-15,-11 4-1 16,3-1 1-16,-3 4-2 15,-4 3 1-15,4-1-1 16,4 1 1-16,2-3-1 16,-2-4 0-16,10 1 0 15,0 3 0-15,3-4 0 16,8-5 0-16,0-4-1 16,3-3 1-16,0-7 0 0,7 1 0 15,4-3 0-15,-4-1 0 16,-7 1-1-16,0-1 1 15,-3 4 0-15,-1 0 0 16,1 6 0-16,-1 3 0 16,-6 3 0-16,-1 4 0 15,-3-4-1-15,-3 3 1 16,-1 10-1-16,-3 9 1 0,4-6 0 16,-8 4 0-16,1 5-1 15,-1-3 1-15,4 7 0 16,3-1 1-16,1-6-2 15,3-6 0-15,3-3-2 16,5-13 0-16,6-6-4 16,0-3 0-16,3-9-7 15,-2-1 1-15,2-6-2 16,1-6 1-16</inkml:trace>
  <inkml:trace contextRef="#ctx0" brushRef="#br0" timeOffset="-201608.97">7200 6710 34 0,'7'13'17'0,"0"-4"-14"0,-3-6 32 15,-4 0-30-15,3 4 0 16,1 2 2-16,3 4 1 15,4-1-10-15,-4-2 0 16,3 2 6-16,1-2 0 16,-1 2-2-16,4-2 0 15,4-7-2-15,0-10 1 16,3 7-1-16,0-9 0 16,-3-4 0-16,3-5 0 0,-7-1-4 15,-3 0 1-15,-4 0-11 16,0 0 1-16,-14 7-3 15,3 2 1-15</inkml:trace>
  <inkml:trace contextRef="#ctx0" brushRef="#br0" timeOffset="-201142.737">7546 6779 43 0,'7'10'21'0,"11"-1"-24"0,-15-6 41 16,8-3-36-16,3 0 1 15,7 0 0-15,0-3 0 16,0-3-4-16,8-4 0 16,-12 1 2-16,1-4 1 15,-4 1-2-15,-3-4 0 0,-8 0-1 16,-3 4 1 0,-3-1-2-16,-5 4 1 0,5 3-2 15,-11 6 1-15,0 6-1 16,3 7 1-16,4 8 0 15,4 5 0-15,-4-4 1 16,3 3 1-16,4-3 0 16,0 0 0-16,11 6 0 15,-4-9 0-15,7-4-1 16,0-5 0-16,3-4-5 16,1-6 0-16,3-6-6 15,-3-4 1-15</inkml:trace>
  <inkml:trace contextRef="#ctx0" brushRef="#br0" timeOffset="-199417.395">8216 6638 36 0,'7'-3'18'0,"7"-3"-18"16,-14 6 30-16,0-3-30 16,-3 3 1-16,-1 3 0 15,-3 3 0-15,-3 3-1 16,-4 1 0-16,3 5 0 16,-7 4 1-16,4 3-1 15,-3 0 1-15,6 0-1 0,0 3 0 16,4 0 0-16,4 0 1 15,6 0 0-15,4-3 0 16,8-3-1-16,6-6 1 16,3-4-4-16,-2-3 1 15,-1-2-8-15,-4-8 1 16,1-2-3-16,-4-3 1 16</inkml:trace>
  <inkml:trace contextRef="#ctx0" brushRef="#br0" timeOffset="-198875.913">8400 6811 40 0,'17'9'20'0,"1"-3"-22"15,-11-6 40-15,4-3-37 0,3 6 1 16,0-6 0-16,3 0 1 15,-2-6-4-15,-1-4 1 16,0-3 2-16,-4-2 0 16,1-4-1-16,-4 0 0 15,-3 6-1-15,-1 7 0 16,-6-4-1-16,-5 0 1 16,-2 4-1-16,-1 3 1 15,4 0 0-15,-10 9 0 16,6 12-1-16,0 10 1 15,4 4 0-15,0 2 1 0,7 10-1 16,0 0 1 0,7-1-1-16,4-5 1 0,3-7-1 15,0-9 1-15,11-4-1 16,7-8 0-16,-1-10 0 16,1-4 0-16,-4-5-4 15,-3-4 1-15,-11 7-11 16,-7-4 1-16</inkml:trace>
  <inkml:trace contextRef="#ctx0" brushRef="#br0" timeOffset="-193247.842">3560 8589 7 0,'17'9'3'0,"4"0"7"16,-17-12 3-16,10 3-13 0,-3 0 0 15,-1 0-2-15,4 0 0 16,4 0 1-16,0 0 0 16,3 0-2-16,7 3 1 15,4-3-1-15,-1 0 1 16,1-3 2-16,3 3 0 16,4 3 2-16,-3-3 1 15,2 0 1-15,1 0 0 16,0-3-1-16,3 3 1 15,4 0-2-15,4 0 1 0,2 0-3 16,5-3 1-16,-4-3-2 16,7 0 1-16,-4 2-1 15,-3-5 1-15,4 0 0 16,3-1 0-16,10-2 0 16,-6-1 1-16,3 7 0 15,10-4 0-15,-6 1 0 16,-1-4 0-16,1 4-1 15,10 0 0-15,0-4 0 16,4 4 0-16,3-1 0 16,-7 1 0-16,0 3-1 15,11-1 1-15,3 1 1 16,-3 3 0-16,-4-3 1 16,-7 6 0-16,8 0 0 15,-5 0 0-15,4 0 0 16,1 6 0-16,-1 0-1 15,-7 4 0-15,-3-1-1 0,-1 0 1 16,4 1-1-16,4-1 1 16,-7 1 0-16,-1 2 1 15,1-2-1-15,-8 2 1 16,1-2 0-16,-8-1 0 16,15 0-1-16,-7-5 1 15,-1-1-1-15,1 0 1 16,-1-3-1-16,-6-3 0 15,-1 0-1-15,4-4 1 0,7 4-1 16,-3-6 0-16,3 2 0 16,-3 1 0-16,3-3 0 15,-4-1 0-15,8-2-1 16,3 2 1-16,4 1-1 16,-8 3 1-16,8-1-1 15,-4-2 1-15,4 3-1 16,-1 3 0-16,5 0 0 15,2 3 1-15,1-4 0 16,-4 4 0-16,0 0-1 16,-3 4 1-16,3-4 0 15,4 3 0-15,-7 0 0 16,3 3 1-16,-7-3-1 16,0 3 0-16,0 1 0 15,0 2 0-15,-3-6 0 16,0 4 0-16,-1-4 0 15,-6 0 0-15,-8-3 0 16,-3 3 0-16,0-3-1 0,0 0 1 16,-3-3 0-16,-8 3 0 15,-3-6 0-15,3 2 0 16,-6-2 0-16,-5-3 0 16,-2-1-3-16,-1 1 1 15,-3 0-7-15,-1-1 0 16,-6 1 0-16,3 2 0 15</inkml:trace>
  <inkml:trace contextRef="#ctx0" brushRef="#br0" timeOffset="-184809.872">14990 7146 28 0,'0'13'14'0,"-4"-1"-3"0,4-6 15 15,0 1-24-15,0-4 1 16,-4 3 4-16,1 7 0 16,-1 9-8-16,-3 9 0 15,0 3 5-15,4 14 1 16,-4 8-3-16,0 16 1 15,0-3-3-15,0 0 1 16,-4-3-5-16,4-13 1 16,3-6-9-16,1-12 1 15,3-20-3-15,7-5 1 16</inkml:trace>
  <inkml:trace contextRef="#ctx0" brushRef="#br0" timeOffset="-184044.495">14887 7319 38 0,'0'9'19'0,"0"-6"-20"0,0-3 35 16,0 0-29-16,0 0 0 15,0 0 2-15,0-6 1 16,0 0-10-16,0-1 0 16,4 1 7-16,3-3 0 15,3-1-3-15,8-2 1 16,3-4 0-16,7 3 1 16,4 4-1-16,3-10 1 15,-3 0-1-15,0 1 0 0,0 2 0 16,-4 3 0-16,0 7-3 15,-3 6 1-15,-4 6-1 16,-7 1 0-16,-7 8-1 16,-10 10 1-16,-8 10-3 15,0-1 1-15,-6 4-2 16,-4 0 1-16,-8-4-1 16,1-6 1-16,4-3-1 15,2 1 1-15,5-8 1 16,3-2 1-16,3-3 0 15,4-4 1-15,7-3 0 16,0-3 0-16,11 4 0 16,3-1 0-16,0-3 0 15,0 3 1-15,4 1-1 16,-4-1 0-16,0 0 1 16,0 7 0-16,0 2-1 0,0 7 1 15,0 3 0-15,-3 1 0 16,-1-1-1-16,1-3 1 15,0-1-1-15,-1 5 1 16,4-4-1-16,-3-1 0 16,6-5-2-16,1-3 0 15,0-4-12-15,-1-9 1 16,5-6-3-16,-1 0 0 16</inkml:trace>
  <inkml:trace contextRef="#ctx0" brushRef="#br0" timeOffset="-183023.471">15427 7654 25 0,'-7'10'12'0,"14"-10"0"0,-7 3 15 16,0 0-25-16,4 3 1 16,-4-3 6-16,3 7 0 15,1-4-10-15,-1 0 0 16,4 4 7-16,0-4 0 16,4-3-1-16,3 0 0 15,4-3-3-15,-1-12 1 16,4-4-2-16,1 0 1 0,-5-6-2 15,1 3 1-15,-1 1-1 16,-6-7 0-16,0 3-1 16,-8 3 1-16,-3 0-1 15,-3 6 0-15,-4 4-1 16,-1 6 1-16,-2 6-1 16,-4 6 1-16,3 4 0 15,1 9 0-15,-1 9 1 16,8 1 0-16,-1 8 1 15,4 7 0-15,7 4 1 16,4-11 1-16,3-5 1 16,7-10 1-16,4-6-1 15,-1-7 0-15,12-2-1 16,2-7 0-16,1-6-6 16,0-7 1-16,-11-2-17 15,-7-1 1-15</inkml:trace>
  <inkml:trace contextRef="#ctx0" brushRef="#br0" timeOffset="-178038.739">16115 7485 19 0,'7'-10'9'0,"4"-12"-2"0,-8 13 10 16,4 0-13-16,0-1 1 0,-3 4 3 15,3 3 1-15,-4 0-10 16,1 6 0-16,-1 3 8 15,-3-3 0-15,0 7-1 16,-3-1 0-16,-4 0-3 16,-4-2 1-16,-3-1-1 15,0 3 0-15,-4 1-3 16,1 2 1-16,-1 4-1 16,0 0 1-16,4 2-1 15,-3 11 1-15,3 8-1 16,3-2 1-16,4 6 1 15,3 2 0-15,11 5 0 16,8-14 0-16,6-9 0 16,10-6 1-16,5 0-3 15,3-4 1-15,-8-2-6 16,-2-7 0-16,-12 1-12 16,-6-7 0-16</inkml:trace>
  <inkml:trace contextRef="#ctx0" brushRef="#br0" timeOffset="-177392.247">14676 8250 40 0,'0'3'20'0,"10"0"-14"0,-6 3 24 15,3-2-28-15,3 2 1 16,4 0 4-16,11 0 1 16,3 1-7-16,15-1 1 15,17 0 6-15,10-3 0 16,18 0 0-16,22 4 0 0,17 2-2 15,7-3 1-15,14 4-4 16,7-4 1-16,-17-6-2 16,3 0 0-16,-14-3-3 15,-11 3 1-15,-13 0-6 16,-19 9 1-16,-13-2-11 16,-22 5 1-16,-21-6-7 15,-13 4 1-15</inkml:trace>
  <inkml:trace contextRef="#ctx1" brushRef="#br0" timeOffset="157067.062">14937 4675 0,'0'0'16</inkml:trace>
  <inkml:trace contextRef="#ctx0" brushRef="#br0" timeOffset="-176132.972">19255 7435 35 0,'3'-13'17'0,"-3"4"-9"16,0 2 17-16,-3 1-23 16,-1 3 1-16,-6 0 0 15,-12 0 0-15,-2 0-4 16,-8 3 1-16,0 0 2 0,0 3 1 15,-3 3-3-15,-4 3 0 16,1 7-2-16,-1 0 1 16,0 9-1-16,7-3 1 15,4 6-1-15,3 0 1 16,4 0 0-16,7 4 1 16,7-4 0-16,7 0 1 15,10-6 1-15,8-6 1 16,7-7-1-16,3-6 1 0,0-6-1 15,0-3 0 1,1-7 0-16,-8-2 0 0,0 2-2 16,-3 1 0-16,-1-1 0 15,1-3 0-15,0 1 0 16,-1 2 0-16,-3 4 0 16,0-1 0-16,1 7 1 15,-1 0 0-15,-4 3 0 16,1 3 0-16,-4 7 0 15,0 9 1-15,0-1-1 16,-7 7 1-16,7 1-1 16,-7-8 0-16,0 1-1 15,4 0 1-15,-1-3-2 16,1 2 1 0,3 1-15-1,3-6 1-15,8-7-1 16,0 0 0-16</inkml:trace>
  <inkml:trace contextRef="#ctx0" brushRef="#br0" timeOffset="-175651.586">19346 7852 42 0,'4'15'21'0,"-1"-8"-22"0,1-7 37 0,-4 3-36 15,3 0 0-15,-3 0 2 16,0 0 0-16,0 0-2 16,0-3 0-16,0 0 0 15,0-6 0-15,0-3 1 16,4-1 0-16,0-2-2 15,3-4 0-15,0 0 0 16,0 4 0-16,3 2 0 16,1-2 1-16,-1-1-1 15,8 4 0-15,-4-1 1 16,0 4 0-16,-3-6 1 16,-1 8 0-16,1 4 0 15,-4 10 1-15,0-7-1 16,0 6 1-16,0 4 0 15,-3 3 0-15,-1-1 0 0,1 4 0 16,-4 0-1-16,3 0 1 16,-3 0-2-16,4-4 1 15,-1-5-5-15,1-4 0 16,-1 0-9-16,5-3 0 16,-1-12-2-16,3 0 1 15</inkml:trace>
  <inkml:trace contextRef="#ctx0" brushRef="#br0" timeOffset="-175305.121">19798 7425 46 0,'0'13'23'0,"10"-7"-20"16,-10-6 45-16,8 0-44 15,-1 3 0-15,3 0 2 16,8 0 0-16,3-3-8 15,7 0 1-15,11 0 4 0,-4-3 0 16,-3 3-5-16,0-6 0 16,-11 6-9-16,-3 0 0 15,-4-9-7-15,-7 5 0 16</inkml:trace>
  <inkml:trace contextRef="#ctx0" brushRef="#br0" timeOffset="-175110.265">19830 7704 68 0,'10'32'34'0,"18"-4"-36"0,-10-31 64 0,10 3-62 16,11 3 1-16,0-6-1 16,-7-4 1-16,-1 1-2 15,1 6 1-15,-4-3-5 16,-6 3 0-16,-5 0-16 15,-6-3 1-15</inkml:trace>
  <inkml:trace contextRef="#ctx0" brushRef="#br0" timeOffset="-174150.869">21195 7569 42 0,'3'7'21'0,"-6"-17"-11"0,3 10 22 15,-4-3-30-15,1-3 0 16,-8-4 1-16,1 1 0 15,-8 0-4-15,-3 2 1 16,-4 7 2-16,0 4 1 16,1 2-2-16,-1 6 1 0,4 1-1 15,0 9 0-15,0 3-1 16,-1 3 1-16,1 0-1 16,7-6 0-16,4 3 0 15,6-3 1-15,4 3-1 16,7-6 0-16,7-3 0 15,11-7 1-15,0-6 0 16,-1-6 0-16,5-3-1 16,-5-3 0-16,-6-4 0 15,-4 1 0-15,-3-1 0 16,-1-3 1-16,-3 7-1 16,4 6 0-16,-4-3 0 15,3 9 0-15,1 3 0 16,0 3 0-16,-1 4 0 15,-3 3 0-15,0-1 0 16,0 4 0-16,-3 0 0 16,-1-3 0-16,-3-1-1 0,0-2 0 15,0-1-3-15,4 1 0 16,-1-4-8-16,1-2 1 16,-4-7-5-16,-4-4 0 15</inkml:trace>
  <inkml:trace contextRef="#ctx0" brushRef="#br0" timeOffset="-173700.671">21276 7839 51 0,'4'19'25'0,"-11"0"-25"16,7-16 47-16,0 3-46 15,-4 4 1-15,4-1 0 16,0-3 0-16,-4 1-3 16,1-1 1-16,3 0 1 15,0-6 0-15,0 6-1 16,0-6 1-16,0 0-1 16,0 3 0-16,0-3-2 15,3-6 1-15,5-3-1 16,2-4 0-16,4 1-1 15,0-4 1-15,4 0 0 16,0 1 0-16,3-1 1 16,-4 3 0-16,-2 4 1 15,-1 3 0-15,0 3 0 0,-4 6 1 16,4 3-1 0,-7 7 1-16,1 2-1 0,-1 4 1 15,-4 0-1-15,1-3 0 16,-1-4-1-16,-3 1 1 15,0-1-4-15,4 1 0 16,-1-1-8-16,4-2 1 16,4-4-4-16,3-6 1 15</inkml:trace>
  <inkml:trace contextRef="#ctx0" brushRef="#br0" timeOffset="-173442.397">21646 7949 46 0,'4'9'23'0,"14"-9"-21"16,-11 0 45-16,3-6-45 15,4 0 0-15,0 6 1 16,4 0 1-16,-4-7-6 15,0 1 1-15,8 3 1 16,-1 0 1-16,0-3-6 16,0-1 0-16,-3 1-12 15,-4-6 1-15</inkml:trace>
  <inkml:trace contextRef="#ctx0" brushRef="#br0" timeOffset="-172302.491">22087 7783 37 0,'4'3'18'0,"3"6"-7"16,-3-6 20-16,-4 7-27 15,0 2 0-15,0 10 1 16,0 0 1-16,0 3-8 15,0 10 0-15,0-1 5 16,0 1 0-16,3-1-5 16,1-2 0-16,-1-4-8 15,1-6 1-15,3-10-6 16,0-5 0-16</inkml:trace>
  <inkml:trace contextRef="#ctx0" brushRef="#br0" timeOffset="-171733.175">22606 7516 47 0,'-4'13'23'0,"4"-4"-20"0,0-9 41 16,4 3-40-16,3 0 0 16,4 4 4-16,3-1 0 15,10 0-10-15,8 0 1 16,7 4 5-16,-4-1 1 16,8-2-5-16,2 2 1 15,-2-3-6-15,-4 4 1 0,-8-4-14 16,-6-6 1-1,-11-6-2-15,-3-1 0 0</inkml:trace>
  <inkml:trace contextRef="#ctx0" brushRef="#br0" timeOffset="-171491.112">22842 7372 33 0,'-3'16'16'0,"-1"46"-12"16,4-40 25-16,0 6-29 16,0 16 1-16,0 3-1 15,0 7 0-15,0-4-6 0,0-9 1 16,0-7-5-16,-3-18 0 15</inkml:trace>
  <inkml:trace contextRef="#ctx0" brushRef="#br0" timeOffset="-170713.365">23784 7522 48 0,'18'0'24'0,"-4"-18"-26"0,-14 18 45 16,0 0-42-16,0 0 1 16,-3-4 0-16,-5 1 1 15,-2 3-4-15,-4 0 1 16,-4 0 1-16,0 7 1 16,-3-1-1-16,-3 3 0 15,-1 1-1-15,4 2 1 16,0 1-1-16,3-1 0 0,4 1 0 15,3 6 0-15,4-4-1 16,7 4 1-16,7 3-1 16,4 0 1-16,3-6-1 15,4-4 1-15,-1-2 0 16,1-4 1-16,0 0-1 16,-1-3 0-16,-3-6-1 15,0-6 1-15,0-4-1 16,1 1 0-16,-1-1 1 15,0 4 0-15,0-1 0 16,-3 4 0-16,3 9 0 16,-4 4 0-16,1 2 0 15,-4 3 1-15,0 1-2 16,0-4 1-16,-4 1 0 16,1 2 0-16,-4 4 0 15,0-3 0-15,0-1-1 16,0 1 1-16,0 2-3 15,0 1 0-15,0 0-8 0,0-4 1 16,0-5-5-16,0-4 0 16</inkml:trace>
  <inkml:trace contextRef="#ctx0" brushRef="#br0" timeOffset="-170275.599">23992 7902 41 0,'4'19'20'0,"-4"-4"-21"0,0-15 35 0,0 3-33 16,3 1 0-16,-3-1 2 15,0 0 0-15,0 0-4 16,0-3 1-16,0 0 1 15,0 0 1-15,0 0-1 16,0 0 0-16,4-3-1 16,3-3 1-16,0-1-2 15,4 1 1-15,-1 0 0 16,1 0 0-16,3-4 0 16,0 4 0-16,-3 0 0 15,3 6 1-15,0 0 0 16,0 0 0-16,-3 3 1 15,-1 3 0-15,-3 0-1 16,0 4 0-16,0-7 0 16,0 3 0-16,-3 0-1 0,-1 4 1 15,-3 2-4-15,4-2 1 16,0 2-5-16,-1-2 0 16,4-4-8-16,0-9 1 15</inkml:trace>
  <inkml:trace contextRef="#ctx0" brushRef="#br0" timeOffset="-170020.419">24342 7943 54 0,'3'0'27'0,"4"12"-29"15,-7-12 47-15,7-3-44 16,4 0 0 0,3 0 1-16,4-4 0 15,13-5-4 1,-2-1 0-16,-1 4-4 16,-3 0 0-16,-1-1-10 15,-3-2 1-15</inkml:trace>
  <inkml:trace contextRef="#ctx0" brushRef="#br0" timeOffset="-165893.708">24747 7852 28 0,'-3'12'14'0,"-1"-6"-1"16,4-6 15-16,0 0-25 0,4-3 0 16,3 0 3-16,3 0 1 15,5 0-7-15,6 0 0 16,7 3 5-16,4 6 0 15,3 0 0-15,-3 4 0 16,0-1-2-16,-4 1 1 16,-7-1-2-16,-3 0 0 15,-4-2-1-15,0-1 0 16,-4-3-1-16,-3-3 0 16,-7 3 0-16,-3 7 0 15,-4 8-1-15,-4 4 1 16,-3-3-1-16,-4 6 1 0,4 0 0 15,0 0 1-15,0-3 1 16,7 7 0-16,4 2 0 16,6 0 1-16,4-9 0 15,7 0 0-15,7-12-2 16,-3-1 1-16,7-6-7 16,7-6 1-16,-1-6-15 15,1-1 0-15</inkml:trace>
  <inkml:trace contextRef="#ctx0" brushRef="#br0" timeOffset="-165050.962">26000 7867 55 0,'21'25'27'0,"-3"26"-17"16,-15-45 27-16,-3 13-36 15,-3 6 1-15,-5 12 2 16,-2 17 0-16,-4-1-5 16,-4 3 0-16,1 1-2 15,2-4 1-15,-2-12-15 16,10-16 0-16</inkml:trace>
  <inkml:trace contextRef="#ctx0" brushRef="#br0" timeOffset="-161448.968">27922 6967 34 0,'7'0'17'0,"-7"3"-9"0,0-3 17 16,0 0-22-16,0-6 0 16,-3-3 3-16,-4 3 1 15,-4-1-9-15,1-2 1 16,-1 3 5-16,1-4 0 0,-1 4-2 16,-3 0 1-16,0-1-2 15,-4 4 1-15,0 3-2 16,-3 3 1-16,4 4-1 15,-5 2 1-15,1 0-1 16,4 4 1-16,3 3-1 16,3 2 1-16,4 8-1 15,3 2 1-15,4 0-1 16,7 0 1-16,8-3-1 16,2-9 1-16,4-3-1 15,1-7 1-15,-1-6-1 16,-4 0 1-16,1-6-1 15,3-7 1-15,-3-3-1 16,3 4 0-16,0-1 0 16,-3 1 0-16,-1-1 0 15,1 1 0-15,3 2 0 16,-10 4 0-16,-1 6 0 16,-3 6 1-16,-3 7-1 15,-4 6 1-15,-4 9-1 0,1 3 0 16,-1 4 0-16,1-1 0 15,-1 1-3-15,4-4 1 16,7-6-7-16,4-6 0 16,3-10-7-16,7-6 1 15</inkml:trace>
  <inkml:trace contextRef="#ctx0" brushRef="#br0" timeOffset="-161194.068">28265 7268 49 0,'0'35'24'0,"-11"9"-24"16,7-38 40-1,1 3-41-15,-1 7 1 0,1 3 0 16,3-3 0-16,0-1-5 16,0 1 1-16,0-7-10 15,3-5 1-15</inkml:trace>
  <inkml:trace contextRef="#ctx0" brushRef="#br0" timeOffset="-160878.37">28508 7021 55 0,'-4'3'27'16,"4"0"-27"-16,8-6 45 16,-1 0-43-16,0 0 0 0,7-4 0 15,3 7 1-15,5-3-4 16,2 0 0-16,4 0-1 16,1 0 0-16,-5 0-8 15,-2-1 1-15,-8-2-8 16,-4 3 0-16</inkml:trace>
  <inkml:trace contextRef="#ctx0" brushRef="#br0" timeOffset="-160681.249">28515 7218 50 0,'18'10'25'0,"10"-1"-23"0,-18-9 42 15,5-3-45-15,2 0 1 16,8 0 0-16,3-4 0 16,4 4-5-16,0 3 1 15,-1-3-11-15,-9-3 0 16</inkml:trace>
  <inkml:trace contextRef="#ctx0" brushRef="#br0" timeOffset="-160412.297">29355 6638 47 0,'7'16'23'0,"-11"40"-18"15,1-37 34-15,-4 0-39 16,-4 15 1-16,-3 13 0 16,0 13 0-16,0 9-2 15,0 3 0-15,-4-3-6 16,0-6 0-16,4-19-7 16,7-10 0-16</inkml:trace>
  <inkml:trace contextRef="#ctx0" brushRef="#br0" timeOffset="-159693.414">27831 8184 37 0,'3'0'18'0,"1"-9"-9"16,-4 6 24-16,-4-4-29 15,-3 4 1-15,0 0 2 16,-7 0 1-16,-4 0-10 0,-3 0 0 15,-4 3 6-15,-3 6 1 16,-4 3-3-16,1 10 1 16,-1 6-3-16,4-3 1 15,3 0-1-15,4 3 1 16,0-3-2-16,14 3 1 16,3-3-1-16,8-3 0 15,10-3-1-15,-4-4 1 16,22-9-1-16,3-6 0 0,1-6 1 15,-5-4 0-15,-2 1-1 16,-1-7 0-16,-3-6 0 16,-4 0 0-16,-7 6 0 15,-4 3 1-15,1 10 0 16,-4 3 0-16,0 6 1 16,0 9 0-16,-3 4 1 15,-4 6 0-15,0 3 0 16,-4 10 0-16,1-7 0 15,-1-6 1-15,1-3-2 16,-1 3 1-16,1-4-5 16,3-8 1-16,3-4-12 15,4-3 1-15</inkml:trace>
  <inkml:trace contextRef="#ctx0" brushRef="#br0" timeOffset="-159272.391">28039 8457 55 0,'3'22'27'0,"8"-7"-22"0,-4-11 44 15,0-4-47-15,7 0 1 0,4 0 2 16,3 0 1-16,0 3-7 16,4 0 0-16,-4 0 4 15,-3 3 0-15,-4-3-2 16,-4 4 1-16,-6-1-3 16,-4 0 1-16,-7 4-1 15,-4 2 0-15,-3 4-1 16,0 0 1-16,-4 2 0 15,4 4 0-15,0 3 0 16,4 1 1-16,2 2 0 16,5-3 0-16,6 0 0 15,8 0 0-15,3-6-2 16,4-4 0-16,3-5-5 16,0-10 1-16,4-6-13 15,-8-4 0-15</inkml:trace>
  <inkml:trace contextRef="#ctx0" brushRef="#br0" timeOffset="-158986.719">28512 8369 57 0,'3'6'28'0,"8"-3"-24"0,-8-3 42 0,4 4-43 15,4-1 0-15,-1 0 0 16,1-3 1 0,21-3-8-1,-1 0 1-15,-2-1-2 16,-8 1 0-16,-4-3-13 15,-6 3 0-15</inkml:trace>
  <inkml:trace contextRef="#ctx0" brushRef="#br0" timeOffset="-158791.286">28529 8542 60 0,'11'9'30'0,"13"-6"-35"0,-17-9 47 16,4 3-43-16,3 0 1 16,7 3-2-16,1-4 0 15,-1 4-4-15,0-6 0 16,0 0-10-16,-3-4 1 16</inkml:trace>
  <inkml:trace contextRef="#ctx0" brushRef="#br0" timeOffset="-158445.801">29351 7946 57 0,'0'3'28'0,"-21"16"-26"16,14-7 48-16,-4 13-47 16,1 13 0-16,-4 12 2 15,0 3 0-15,-4 16-6 16,0 7 0-16,4 11 4 15,-4 1 0-15,4 3-3 0,4-6 0 16,-1-16-6 0,4-19 0-16,4-12-14 0,-1-13 0 15</inkml:trace>
  <inkml:trace contextRef="#ctx0" brushRef="#br0" timeOffset="-146538.449">12199 9630 23 0,'-3'6'11'0,"-1"19"-4"0,4-22 12 15,0 0-16-15,0 0 1 16,0 1 1-16,0-4 1 15,7-4-6-15,0-2 0 16,0-6 6-16,4 5 0 0,-1-5-1 16,4-7 1-16,1-9-2 15,2-7 0-15,1-18-2 16,-1-7 1-16,1-5-3 16,3-4 1-16,0 0-1 15,1 0 1-15,2 12-1 16,-3 10 1-16,4 9-1 15,-4 7 1-15,-3 9-1 16,0 3 1-16,-4 13-2 16,-4 9 1-16,-6 7 0 15,-1 8 0-15,-6 4-1 16,-1 10 1-16,-3 5 0 16,0 7 0-16,0 3 0 15,4 10 0-15,-4-1 0 16,3-6 1-16,-3-3-1 15,0-3 0-15,3-6 0 16,-3-4 1-16,7-9-1 16,-3-3 0-16,3-6-3 0,0-3 0 15,0-4-7-15,3-3 1 16,-6 7-6-16,3-7 1 16</inkml:trace>
  <inkml:trace contextRef="#ctx0" brushRef="#br0" timeOffset="-146269.401">12259 9435 58 0,'21'-3'29'0,"4"0"-34"16,-15 3 55-16,5 0-50 16,-1 0 0-16,3 3 0 15,1-3 0-15,0 0-2 16,3 0 1-16,-4 3-6 16,-2-3 0-16,-5 3-10 15,-6 1 1-15</inkml:trace>
  <inkml:trace contextRef="#ctx0" brushRef="#br0" timeOffset="-145881.227">12598 9501 42 0,'3'31'21'0,"11"-2"-18"0,-10-26 28 16,-4 0-31-16,0 0 0 0,-4 0 1 16,4-3 1-16,0 0-2 15,0-6 1-15,0-3 1 16,0-4 0-16,0 4 0 15,4-7 0-15,-1 6-1 16,4 1 0-16,1 0-1 16,-1-1 1-16,0 4-1 15,0 0 0-15,0-1 0 16,0 4 0-16,3 3-2 16,1 3 1-16,0 1-6 15,-1-1 1-15,4 0-8 16,-3 3 0-16</inkml:trace>
  <inkml:trace contextRef="#ctx0" brushRef="#br0" timeOffset="-145622.802">12919 9457 38 0,'3'22'19'0,"-3"3"-14"0,0-19 29 16,0 4-32-16,0 6 1 15,0-4 0-15,0 1 0 16,0-4-5-16,0 4 1 0,0-7 1 16,0 0 1-16,0-3-6 15,4 0 0-15,-4-3-8 16,0 0 0-16</inkml:trace>
  <inkml:trace contextRef="#ctx0" brushRef="#br0" timeOffset="-145215.649">12936 8896 34 0,'7'-25'17'0,"8"-32"-19"15,-8 45 23-15,-4-1-21 16,4 1 0-16,4-4 3 0,-1 10 0 16,-3-1-3-16,-7 7 0 15,7-3 1-15,-3 6 1 16,3 4-2-16,-7 5 0 15,4 4-2-15,-1 3 1 16,-3 6-1-16,0 6 1 16,4 7 1-16,-4 12 1 15,0 3 2-15,0 10 0 16,3 9 0-16,1-3 1 0,-1-3-1 16,1-6 0-1,-4-7-3-15,0-9 1 0,3-7-3 16,1-8 1-16,-1-7-5 15,1 0 1-15,-4-13-7 16,-7-3 0-16</inkml:trace>
  <inkml:trace contextRef="#ctx0" brushRef="#br0" timeOffset="-144753.926">12908 9244 42 0,'11'3'21'0,"-4"3"-16"16,0-9 36-16,0 3-39 0,0-3 0 15,0-3 1-15,4 0 1 16,3-10-5-16,3 0 1 16,8-3 2-16,3-3 1 15,4 0-2-15,-4 4 1 16,0 2-1-16,-3 7 0 15,-4-1-1-15,-3 1 1 16,0 9-1-16,-1 6 0 16,-3 10 0-16,-3 6 0 15,0 6 0-15,-1 10 0 16,-3 9 0-16,-3-7 0 16,-1 4 0-16,-3 0 0 15,0-3 0-15,0-3 0 0,0-7 0 16,0-6 0-16,0-6-1 15,0 0 1-15,0-7-1 16,4-2 1-16,-1-4-1 16,1-3 1-16,3-3-1 15,0 0 1-15,3-3-2 16,1 0 0-16,3 0-4 16,0 3 1-16,0 0-5 15,-3 0 1-15,0 0-6 16,-8 0 0-16</inkml:trace>
  <inkml:trace contextRef="#ctx0" brushRef="#br0" timeOffset="-143944.858">13568 9542 43 0,'7'12'21'0,"-14"7"-17"15,7-16 38-15,0 4-39 16,0-1 0-16,0-3 1 15,0 0 1-15,3-3-7 16,4-3 1-16,0-3 3 16,1-4 1-16,-1-5-2 15,0-1 0-15,0-3-1 0,0 3 1 16,0 4-1-16,3 3 1 16,-3 5-1-16,4 8 0 15,0 5 0-15,-1 7 0 16,1 6 0-16,-1-4 0 15,-3-8-1-15,4 2 1 16,-4-5-1-16,0-1 1 16,0 0 0-16,-3-3 0 15,-1 0-1-15,1 1 1 16,-1-4 0-16,1 3 0 16,-1-3 0-16,4-3 0 15,0-4-1-15,1-2 1 0,-1-4-1 16,0-2 1-16,0-1 0 15,0-3 0-15,0 7 0 16,3 2 0-16,-3 1 0 16,4 3 0-16,-4 2 0 15,4 4 1-15,-4 4-1 16,0-1 1-16,3 3-1 16,-3 3 0-16,4 1 0 15,-4-1 0-15,7 1-1 16,-7-1 1-16,0-3-1 15,0 1 0-15,0-1-4 16,0 0 1-16,0 0-6 16,-3 1 1-16,0-1-7 15,-4-3 1-15</inkml:trace>
  <inkml:trace contextRef="#ctx0" brushRef="#br0" timeOffset="-143313.769">14023 9576 30 0,'7'16'15'0,"4"0"-3"0,-8-13 20 16,4-3-27-16,0 0 0 15,0 0 3-15,0 0 1 16,7 0-11-16,4 0 0 16,3-3 7-16,0-4 0 0,-3-2-3 15,3-4 0-15,-7 1-2 16,-7-7 1-16,-3-3-2 15,-4 3 1-15,-7 1-1 16,-4 5 0-16,-3 4-1 16,0 2 1-16,0 7-1 15,0 10 1-15,3 5 0 16,1 10 0-16,3 4 0 16,3-4 1-16,4 0 0 15,0 3 0-15,7-6 0 16,0 0 1-16,7-3-1 15,4-3 1-15,7-7-2 16,3-3 1-16,0-12-1 16,0-10 0-16,1 1 0 15,2-17 0-15,1-9-1 16,-4-6 1-16,-3-15-1 16,0-1 1-16,-8-12 0 0,-3 6 0 15,0-3 0-15,-6 3 0 16,-1 12 1-16,-4 7 0 15,1 12 1-15,-4 13 0 16,-4 19 1-16,-3 12 0 16,0 10 0-16,0 15 0 15,-4 13 0-15,4 13 0 16,4 5-1-16,3 17 0 16,0-1 0-16,-4-9 0 15,1-6-1-15,-1-10 1 16,1-3-1-16,-1-18 0 0,1-7-3 15,3-10 1-15,0-5-4 16,0-13 1-16,-4-7-4 16,-3 1 0-16,0-7-6 15,0-9 1-15</inkml:trace>
  <inkml:trace contextRef="#ctx0" brushRef="#br0" timeOffset="-142937.493">14288 9429 21 0,'-18'-3'10'0,"7"12"1"16,11-15 10-16,0 6-15 15,0 0 1-15,0 0 4 16,7 0 1-16,0 0-13 16,4 3 0-16,0 0 10 15,6 0 0-15,4 1-3 16,4 2 0-16,3 0-3 0,1-3 0 16,2 0-4-16,-6 0 1 15,-4 1-5-15,0-4 0 16,-7-4-4-16,1-2 1 15,-5 0-4-15,1 0 0 16,-4-1-1-16,0 1 1 16,0 0 4-16,0 6 1 15,0-3 5-15,0 3 1 16,-3 6 7-16,3 7 0 16,-4 2 3-16,1 4 0 15,-4 3-1-15,3 3 0 0,1-6-4 16,-4 0 1-1,0-10-4-15,3-3 1 0,-3 1-4 16,0-4 1-16,0-3-4 16,0-10 0-16,0-5-7 15,-3-4 0-15</inkml:trace>
  <inkml:trace contextRef="#ctx0" brushRef="#br0" timeOffset="-142784.128">14570 9325 35 0,'0'4'17'0,"10"27"-12"0,-3-22 26 0,0 1-30 16,0-4 1-16,1 0-1 16,-1 1 0-16,0-1-4 15,3-3 1-15,1 0-5 16,-1 0 1-16,1 0-6 16,0 1 1-16</inkml:trace>
  <inkml:trace contextRef="#ctx0" brushRef="#br0" timeOffset="-142471.221">14947 9373 34 0,'21'28'17'0,"-7"-25"-13"0,-14-3 28 16,4 0-31-16,-4 0 0 15,0 3 1-15,-4 3 0 16,-3-3-3-16,-3-3 1 15,-1 0 1-15,-3 4 1 0,0 2-2 16,-4 3 1-16,1 4-1 16,3 2 0-16,0 4 0 15,3 3 1-15,4 6 0 16,7-12 0-16,3 3 0 16,8 0 0-1,17-13 0 1,4 0 0-16,3 1-5 15,-10-7 1-15,-7-4-10 16,-11 1 1-16</inkml:trace>
  <inkml:trace contextRef="#ctx0" brushRef="#br0" timeOffset="-138238.678">12679 10141 55 0,'0'15'27'0,"-11"-5"-22"0,8-7 27 16,-8 0-32-16,1 0 1 15,-12 0 0-15,1 1 1 16,0 2-2-16,-4 0 0 15,4 0 1-15,4 4 0 16,2-1 0-16,1 1 0 16,4 2 0-16,3 1 0 15,3-1 1-15,8 1 1 16,6-1 0-16,8 1 0 0,3-4 0 16,0 4 1-16,4-1-1 15,-7-2 0-15,-4-1-2 16,-7 10 0-16,-7 6-1 15,-11 6 0-15,-3-2 0 16,-7 2 0-16,0 0-1 16,0 1 0-16,3-4 0 15,4-3 0-15,3-6-1 16,4-3 0-16,0-4-1 16,4-6 0-16,3-3-1 15,7-3 0-15,3-6 0 16,4 0 0-16,0 0 1 15,1-1 0-15,2 1 1 16,-3 0 1-16,4 0 1 16,0-1 1-16,-1 1 1 15,1 0 1-15,3-1 1 16,7 1 1-16,0-3 0 16,4 3 0-16,0-4-1 0,-4-2 0 15,-3-1-2-15,-4-3 1 16,-3-2-2-16,-4 2 0 15,-7-3-2-15,-4 7 1 16,-3 2-1-16,-3 1 1 16,-1 6-1-16,-3 3 0 15,4 3 0-15,-4 6 0 16,0 4 1-16,0 5 0 16,3-5-1-16,4 6 1 15,4 3-2-15,6 3 1 0,4 0-3 16,4 0 1-16,3-6-3 15,4-7 1-15,-1-5-4 16,5-4 0-16,6-6 0 16,4-7 0-16,-4 1 1 15,-3-7 0-15,0 0 4 16,-1 4 1-16,-2-1 6 16,-5 4 1-16,-6-7 3 15,0 4 0-15,-8 2 2 16,1 4 0-16,-8 0-2 15,-3 6 0-15,-3-3-3 16,-8 6 0-16,1-3-1 16,-5 0 0-16,1 3-1 15,0 3 1-15,0-3-1 16,0 4 0-16,3 2 0 0,1 4 0 16,3-1-1-16,7 1 1 15,3-1-1-15,4 1 1 16,7-4-2-16,4-3 0 15,3-2 0-15,0-4 1 16,-3-4-1-16,0-2 0 16,-4 0-1-16,0-4 1 15,-4 4 0-15,1 0 1 16,0 3-2-16,-4 0 1 16,0 3 0-16,0 3 0 15,-4 6 0-15,-3 7 1 0,0 0-1 16,-3 2 0-16,-4-2 0 15,0 3 0-15,-4 6 0 16,1 6 0-16,-1-2 0 16,4 2 0-16,0-3 0 15,3-3 1-15,4-3-2 16,4-6 0-16,3-7-3 16,7-2 0-16,0-7-5 15,0-7 1-15,4 1-12 16,0-10 1-16,-4-9 1 15,0-3 0-15</inkml:trace>
  <inkml:trace contextRef="#ctx0" brushRef="#br0" timeOffset="-137980.671">13533 10558 49 0,'7'6'24'0,"-7"10"-22"15,0-13 49-15,0 0-49 0,0 0 0 16,0 0 3-16,0 0 1 15,0 4-6-15,3-1 0 16,4 3 4-16,0 1 0 16,7 2-1-16,4-2 0 15,0-1-2-15,3-3 0 16,0-2-2-16,0-8 1 16,-3-5-3-16,-4-3 0 15,0-4-5-15,0-3 0 0,-3 6-9 16,3-5 0-1,0-7-2-15,-3 3 0 0</inkml:trace>
  <inkml:trace contextRef="#ctx0" brushRef="#br0" timeOffset="-137639.481">13822 10555 54 0,'14'6'27'0,"7"10"-30"0,-14-16 54 0,4 0-50 16,3-3 1-16,4-4 2 15,3 1 1-15,-4 3-6 16,1-7 1-16,-4-2 2 16,0-4 1-16,-3-3-2 15,-4 1 1-15,0-4-4 16,-4 3 1-16,-3 3-2 16,-3 0 0-16,-1 7 0 0,-3 12 0 15,0 7-1-15,0 8 1 16,0 4 1-16,0 0 0 15,4 3 2-15,-1 7 0 16,4-1 0-16,4 0 0 16,3-2 0-16,0-7 0 15,3-4-1-15,1-5 0 16,-1-4-4-16,5-9 1 16,-5-6-7-16,1-6 0 15,-1-4-4-15,4-6 0 16</inkml:trace>
  <inkml:trace contextRef="#ctx0" brushRef="#br0" timeOffset="-136827.147">14185 10526 38 0,'4'26'19'0,"-1"-1"-14"0,-3-19 32 0,0 3-35 16,0 1 1-16,0-4 0 16,0 0 0-16,0-3-4 15,0 1 0-15,0-8 2 16,0-2 1-16,0-3-2 15,4-4 1-15,-1 4-1 16,4-1 1-16,4-5-1 16,3 2 0-16,0 1 0 15,0-1 1-15,4 7-1 16,0 0 1-16,-1 6-1 16,1 9 0-16,-4-3 0 15,0 0 1-15,-3 7-1 0,-1 3 1 16,1-1-2-16,-1 1 1 15,-3-3-3-15,1-1 0 16,2-2-5-16,1-7 1 16,3-6-2-16,3-4 1 15,1-2-1-15,3-1 0 16,0-2 4-16,1 3 1 16,-5-1 5-16,-3-2 1 15,0-1 3-15,1 0 1 16,2 4 3-16,-3 0 1 0,-3-1-1 15,-1 4 0-15,1 0-2 16,-4-1 0-16,0 1-2 16,-3 0 0-16,-8 0-4 15,-3 3 1-15,0 3-2 16,0 6 0-16,-4 6 0 16,1 4 0-16,-1-3-1 15,1 2 0-15,-1 7 0 16,8 3 1-16,-1 0-1 15,4 0 0-15,4-6 1 16,3-3 0-16,3-4 0 16,8-2 1-16,3-4-1 15,7-3 1-15,4-6-1 16,-4-3 1-16,0-4-1 16,1-5 1-16,-1-7-1 15,0 6 1-15,-3-9-1 16,-4-3 0-16,-3 0-1 0,-8 3 1 15,-3 3-1-15,-7 6 1 16,-3 7-1-16,-4 9 1 16,-4 6-1-16,-3 9 1 15,3 1 0-15,4 6 0 16,0 6 1-16,4 4 0 16,6-1 1-16,4-6 0 15,7-9 0-15,11 3 1 16,0-7-1-16,7-2 1 0,-1-4-4 15,-2-6 0 1,-8-3-7-16,-4-4 0 0,-10-5-10 16,-7-1 0-16</inkml:trace>
  <inkml:trace contextRef="#ctx0" brushRef="#br0" timeOffset="-131693.054">23837 8871 17 0,'4'-3'8'0,"-1"3"1"0,-3 0 9 16,0 0-16-16,0 0 0 16,7 0 6-16,-7 0 1 15,4 3-9-15,-1 3 1 0,1 7 6 16,-4 5 1-16,0 14-1 15,0-1 1-15,-4 19-4 16,4 19 1-16,0 16-1 16,0 15 0-16,0 23-2 15,0 21 1-15,0 6-2 16,-3 13 1-16,-1-3-1 16,-3 3 0-16,-3-18-1 15,-4-7 0-15,3-13 0 16,0-9 0-16,-3-12-1 15,4-20 1-15,3-15-2 16,3-15 0-16,8-17-6 16,3-21 0-16,3-22-9 15,1-13 1-15</inkml:trace>
  <inkml:trace contextRef="#ctx1" brushRef="#br0" timeOffset="203114.295">11723 7331 0,'0'0'0,"0"0"15,0 0 1,0 0 0,0 0-1,0 0 1,0 0 0,0 0-1,0 0 1,0 0-1,0 0 1,0 0 0,0 0-1,0 0 1,0 0 0,0 0-1,0 0 1,0 0-1,0 0 1,0 0 0,0 0-1,0 0 1,0 0 0</inkml:trace>
  <inkml:trace contextRef="#ctx0" brushRef="#br0" timeOffset="-128719.751">15011 8896 22 0,'-7'3'11'15,"-25"3"-10"-15,21-9 11 0,-3 0-13 16,-3-3 1-16,-15-4-1 16,-3-2 1-16,-8-4 0 15,1-3 0-15,-8 0 0 16,-6-2 1-16,-7 2-1 16,-8 0 0-16,-3 3 0 15,-11 1 0-15,8 2 0 16,3 0 0-16,-4 1 0 15,0-4 0-15,-10 7 1 16,-7-1 1-16,7 4-1 16,3 0 1-16,-3 3 0 15,0 0 0-15,-4 3-1 0,-3 0 1 16,6 3-2-16,5 3 1 16,-1 3-1-16,0 4 0 15,4 0 0-15,-3-1 0 16,6 10 0-16,4-3 0 15,3 6 0-15,4 0 0 16,4 6 1-16,-1 4 1 16,4 6-1-16,7 3 0 15,1-1 0-15,-1 11 1 0,7-1 0 16,0 3 0-16,7 4 0 16,7 6 0-16,4-3 0 15,0-4 0-15,7 7-1 16,7 3 1-16,3 0-1 15,8 3 0-15,-1 7-1 16,8-1 0-16,3-3 0 16,3 4 1-16,4-4-1 15,7 3 1-15,4 4-1 16,3-7 1-16,4 0-1 16,7 4 1-16,7-17-1 15,3-2 0-15,4 0 0 16,11-7 0-16,6 3 0 15,4-2 0-15,0-7 0 16,7 0 1-16,-3-3-1 16,7-4 1-16,6-5 1 0,12 2 1 15,6-8-2 1,-10-7 1-16,14-4 0 0,-4-5 0 16,11 0-1-16,-3-7 1 15,-12-6-2-15,5-3 0 16,3-4 0-16,-4-5 1 15,0-16-1-15,-13-10 0 16,2-9-1-16,1-3 1 16,-11 0 0-16,-7 3 0 15,-6-10-2-15,-8-2 1 16,-7-23 0-16,-11-3 0 16,-3-2 1-16,-11-20 0 15,-14-12-1-15,-10-16 1 0,-11 3-1 16,-14 1 1-16,-7-14-5 15,-11 4 1-15,-11 6-9 16,-6 7 1-16</inkml:trace>
  <inkml:trace contextRef="#ctx1" brushRef="#br0" timeOffset="205668.616">12421 6992 0,'0'0'0,"0"0"15,25-22 1,-25 22-1</inkml:trace>
  <inkml:trace contextRef="#ctx0" brushRef="#br0" timeOffset="-127623.858">16506 9385 40 0,'8'0'20'0,"-1"-16"-14"15,-7 16 21-15,-4-6-26 16,-3 0 1-16,-4 0 0 16,-6 6 1-16,-4 3-4 15,-4 3 1-15,-7 3 2 16,11 4 0-16,-4 6-2 16,1 0 1-16,2 3-1 15,-2-1 0-15,3 1-1 16,-4 3 1-16,0-3-1 15,4 0 1-15,3 7 0 16,1 2 1-16,6 0-1 16,1 7 0-16,3 3 0 15,3-1 0-15,0 4 0 16,1-3 1-16,-1-9-1 0,1-1 0 16,-1 0 0-16,1-3 1 15,3 1 0-15,0-4 0 16,0-3 1-16,3 0 1 15,1-4-1-15,3-2 1 16,4-3 0-16,3-1 0 16,3-5-1-16,4-1 1 15,1 0-1-15,6-3 1 16,7 3-1-16,0-2 0 16,8-4-2-16,-8 0 0 15,-3 0-5-15,0 0 1 0,-8-4-14 16,-6-2 0-16</inkml:trace>
  <inkml:trace contextRef="#ctx0" brushRef="#br0" timeOffset="-127381.707">16147 10009 46 0,'10'6'23'0,"33"-6"-17"15,-29-3 29-15,0 0-34 16,7 0 0-16,11-3-2 0,-1 3 0 16,5-1-5-16,-5 1 1 15,-2 0-9-15,2-6 1 16</inkml:trace>
  <inkml:trace contextRef="#ctx0" brushRef="#br0" timeOffset="-127141.321">16923 9783 48 0,'-4'16'24'0,"-49"3"-28"16,46-7 39-16,-10 4-35 16,-12 9 0-16,-6 0-1 15,0 0 1-15,0 4-3 16,-1-4 1-16,8-7-9 16,7-5 1-16,10-10-3 15,4-6 0-15</inkml:trace>
  <inkml:trace contextRef="#ctx0" brushRef="#br0" timeOffset="-126978.654">16729 9840 61 0,'24'66'30'0,"12"34"-45"0,-26-72 65 15,1 0-51-15,10 10 1 16,7 3-7-16,8-10 0 15,6-6-5-15,-3-12 0 16</inkml:trace>
  <inkml:trace contextRef="#ctx0" brushRef="#br0" timeOffset="-125582.192">19114 9868 28 0,'3'-13'14'0,"-10"-12"-3"15,7 16 14-15,0 3-23 16,-4-1 1-16,-3 1 3 15,-3 0 1-15,-1 3-7 16,1 0 1-16,-4-1 5 16,-1 1 0-16,1 0-1 15,-3 0 0-15,-1 0-2 16,-3 0 1-16,-7 3-2 16,-4 0 0-16,4 0-1 0,-1 3 0 15,1 6-1 1,4 4 1-16,-1 6 0 0,0 15 0 15,4-6 0-15,7-3 1 16,7 4-2-16,7-1 0 16,10 3 1-16,8-3 1 15,10-6-2-15,4-6 0 16,3-10-2-16,-3-6 1 16,0-9 1-16,-4-4 0 15,0 1-2-15,-10-7 1 16,0-3 0-16,-1 3 1 0,1-3-1 15,-1 7 1 1,-6 2 0-16,0 10 0 0,-4 9 0 16,0 7 0-16,-4-1 0 15,-3 4 1-15,0 6 0 16,0 6 1-16,0 0-1 16,-3-2 1-16,-1 2-1 15,1 6 1-15,3-2-1 16,0-4 0-16,3-3-4 15,-3-3 0-15,7-6-4 16,4-7 0-16,-1-6-11 16,1-3 0-16</inkml:trace>
  <inkml:trace contextRef="#ctx0" brushRef="#br0" timeOffset="-125116.662">19322 10197 46 0,'-4'32'23'0,"1"-10"-16"0,3-16 32 16,0 0-38-16,0 0 0 15,0 1 1-15,0-1 1 16,0-6-4-16,0 3 1 15,0-3 1-15,3-3 1 0,1 0-1 16,3-4 0-16,0-2-1 16,3 3 1-16,1-4-2 15,3-5 1-15,0 2-1 16,4 4 1-16,-1 3-1 16,8-1 1-16,-7 1-1 15,-1 3 1-15,1 3 0 16,-4 0 1-16,-3 3 0 15,-1 3 1-15,-3 7 0 16,-3 2 0-16,-1 4 0 16,1 0 0-16,-1 6-1 15,1 3 1-15,0-3-1 16,-1 4 0-16,4-4-2 16,-3-3 0-16,3-3-3 15,3-10 0-15,4-9-9 16,1-6 1-16,-1-7-6 15,3-3 1-15</inkml:trace>
  <inkml:trace contextRef="#ctx0" brushRef="#br0" timeOffset="-124784">19780 9906 66 0,'7'9'33'0,"7"0"-38"16,-7-5 64-16,4-4-58 15,3 0 0-15,7-4 0 16,4 4 0-16,7-6-2 16,3 0 0-16,-3 0-2 15,-4 2 1-15,-7-2-8 16,-3 3 0-16,-8 3-9 16,-6 6 0-16</inkml:trace>
  <inkml:trace contextRef="#ctx0" brushRef="#br0" timeOffset="-124576.763">19794 10166 71 0,'0'9'35'0,"7"4"-34"0,-3-10 63 16,7 6-60-16,6-2 1 15,8-4 0-15,10-3 1 16,4 0-9-16,3-6 1 15,-6 9-2-15,-8-3 1 16,-7 3-19-16,-14 0 1 16,-11 6-3-16,-3 4 1 15</inkml:trace>
  <inkml:trace contextRef="#ctx0" brushRef="#br0" timeOffset="-120582.414">20408 9583 40 0,'14'12'20'0,"7"7"-12"0,-13-16 20 15,-1-3-24-15,3 3 0 16,4 0 2-16,4-6 1 15,3 6-8-15,4-3 0 16,3-3 7-16,-3 3 1 16,6 0-3-16,5 3 1 15,3 7-1-15,-4 2 1 16,-3 7-3-16,-8 3 1 16,-10 0-3-16,-7 6 1 15,-7 4-1-15,-7-1 0 16,-3 10-1-16,-8-7 1 0,1 7-1 15,2 6 1-15,-2-3-1 16,-1 0 1-16,-3 0 0 16,3-3 1-16,1-4-1 15,6-2 0-15,4-4 0 16,7-3 0-16,7 0 1 16,4-2 0-16,3-8-1 15,7-2 0-15,7-7 0 16,0 1 1-16,4-4-5 15,-4-3 0-15,1-6-10 16,-5-3 0-16,1-4-5 16,0-5 1-16</inkml:trace>
  <inkml:trace contextRef="#ctx0" brushRef="#br0" timeOffset="-120279.92">21011 10006 46 0,'8'0'23'0,"2"-3"-16"0,-6 3 37 16,3 0-42-16,3-3 0 15,4 3 2-15,4 0 1 0,3-7-7 16,7 7 1-16,-3 0 3 16,-7-6 1-16,-1 0-5 15,1 0 0-15,0-1-9 16,-4 7 0-16,-7-9-6 16,0 3 1-16</inkml:trace>
  <inkml:trace contextRef="#ctx0" brushRef="#br0" timeOffset="-120042.336">21163 9777 61 0,'0'16'30'0,"0"-7"-37"16,0-3 55-16,0 4-48 0,0 12 0 15,-3 6 0-15,-1 3 1 16,-3 10-1-16,0 6 0 16,-4-9-2-16,1-7 1 15,3 0-5-15,3-12 1 16,11-6-12-16,4 3 1 16</inkml:trace>
  <inkml:trace contextRef="#ctx0" brushRef="#br0" timeOffset="-119473.668">21456 9598 59 0,'14'13'29'0,"7"-7"-29"16,-14-6 47-16,4 3-44 15,-1 0 1-15,5-6 2 16,2 3 0-16,4 0-7 16,8 0 0-16,-1-3 5 15,4 0 1-15,-1 3-3 0,-6 3 1 16,-7-6-1-16,-1 3 0 15,-3 3-2-15,-7 3 1 16,-3 4-1-16,-4 5 0 16,-4 4 0-16,-6 3 0 15,-4-3-3-15,-4 3 1 16,-3 0-2-16,0-3 1 16,7-4 0-16,0 1 1 15,7 0-1-15,3 6 1 16,8-3 1-16,6 3 0 15,8-1 1-15,3-5 1 16,-3-3-1-16,-1-1 0 0,4 4 0 16,1 0 1-16,-8 2-1 15,-7 1 1-15,-7 6-1 16,-4 0 0-16,-6 4 0 16,-15 2 0-16,-7 3-2 15,-7-5 0-15,4-4-4 16,3-6 0-16,4-7-8 15,7-6 0-15,10-12-4 16,8 0 0-16</inkml:trace>
  <inkml:trace contextRef="#ctx0" brushRef="#br0" timeOffset="-119007.466">22077 9990 58 0,'3'10'29'0,"-20"30"-39"0,13-27 55 16,-3 3-45-16,0-1 1 15,-3 1 0-15,-1 0 0 16,0-1-2-16,4-5 1 15,4-4 1-15,3-6 0 16,3-6-1-16,4-4 1 0,4-8-1 16,3-1 1-16,0-3-1 15,4 3 1-15,-1-3-1 16,5 0 0-16,-1 3 0 16,0 7 0-16,4 9 0 15,-1 3 1-15,-3 6 1 16,1 10 0-16,-1 5 0 15,-4 8 1-15,-2-7 0 16,-5 9 0-16,1 10-1 16,-4-7 1-16,0-2-2 15,0 2 1-15,0-3-2 16,0-2 0-16,0-4-3 16,-3 3 0-16,-4-3-11 15,-7-12 0-15,-11-1-5 16,7 1 0-16</inkml:trace>
  <inkml:trace contextRef="#ctx0" brushRef="#br0" timeOffset="-116318.593">4124 9520 28 0,'0'12'14'0,"-7"-5"-5"0,7-7 15 16,0 3-21-16,0 0 1 0,0 0 4 16,0 0 1-16,0 0-10 15,0 1 1-15,7-1 6 16,-3-3 1-16,3 0-2 15,3-3 1-15,1-4-3 16,3-2 0-16,11-7-1 16,6-3 0-16,1 1-1 15,7-4 0-15,3-7-1 16,4-2 1-16,3 3-1 16,1 0 0-16,-1 6 0 15,-10 3 0-15,-4 6-1 16,1 4 1-16,-1 6-2 15,0 3 0-15,-3 3-4 16,0 0 1-16,-4 0-7 16,0 0 1-16,-10-3-5 15,3-3 1-15</inkml:trace>
  <inkml:trace contextRef="#ctx0" brushRef="#br0" timeOffset="-115840.121">4833 9034 43 0,'11'6'21'0,"-1"-6"-15"16,-10 0 37-16,0 3-42 15,0 0 1-15,0 1 1 16,0 2 0-16,0 3-3 15,0 1 0-15,7-1 3 16,4 4 0-16,3-1 0 16,11 1 1-16,-4 2-1 15,0 1 0-15,0 0-1 16,-3 3 1-16,-4-1-2 0,-3 14 1 16,-8-1-2-1,-6 0 0-15,-8 4-3 0,0 3 0 16,-3-7-4-16,-10-6 0 15,2-6-3-15,8-7 0 16,-3-5-9-16,6-7 1 16</inkml:trace>
  <inkml:trace contextRef="#ctx0" brushRef="#br0" timeOffset="-115627.148">4826 9122 54 0,'11'31'27'0,"-8"-6"-30"16,1-15 48-16,-1 2-44 15,4 4 1-15,0 9-1 16,-3 3 1-16,3 3-5 16,-7-6 0-16,-7 1-6 15,3-8 1-15,-10-5-8 16,4-7 0-16</inkml:trace>
  <inkml:trace contextRef="#ctx0" brushRef="#br0" timeOffset="-115191.826">3976 9034 52 0,'10'3'26'0,"12"0"-26"16,-15-3 44-16,3 0-43 15,11 3 1-15,8 0 2 16,-5-6 0-16,12 3-6 15,-1 0 1-15,0-3 1 16,-3-3 0-16,-4 0-7 16,-7-1 0-16,-3-2-10 15,-4-4 0-15</inkml:trace>
  <inkml:trace contextRef="#ctx0" brushRef="#br0" timeOffset="-114936.984">4170 8912 43 0,'-4'12'21'0,"4"4"-18"0,0-13 29 15,0 6-30-15,0 4 1 0,0-1 0 16,0 4 0-1,0 6-4-15,0 3 0 0,0 0-1 16,-7-6 0-16,7 0-8 16,0-3 0-16,7-7-4 15,0-6 0 1</inkml:trace>
  <inkml:trace contextRef="#ctx0" brushRef="#br0" timeOffset="-114457.914">4427 8871 60 0,'7'9'30'0,"-3"-12"-37"16,-4 3 61-16,7 0-52 0,4-3 1 15,6 3 1-15,-6 0 0 16,10 0-5-16,-3-3 0 16,3 0 4-16,-4 0 0 15,-2 3-2-15,-5 0 1 16,1-4-2-16,-4 4 1 16,3 0-1-16,-10 0 0 15,0 4-1-15,0-1 0 16,-7 6-2-16,4 0 0 0,-8 1-1 15,4-1 0-15,4 1-1 16,-8-4 1-16,11 0 1 16,-7 4 0-16,14-4 2 15,-3 3 1-15,6 4 1 16,8-1 1-16,-4 4 1 16,0 0 0-16,-3-7 0 15,-1 1 0-15,-10 2-1 16,-10 7 1-16,-8 6-5 15,-10 0 0-15,-8 0-9 16,-9-3 1-16,2-6-9 16,4 0 1-16</inkml:trace>
  <inkml:trace contextRef="#ctx0" brushRef="#br0" timeOffset="-113798.421">5687 9416 43 0,'-7'10'21'0,"0"-4"-13"0,7-6 30 16,0 0-35-16,0 0 0 16,0 0 2-16,0 0 1 15,7 0-6-15,3 0 0 16,8-3 5-16,3-3 0 31,29-13-1-31,-1 3 1 16,4-3-2-16,3 10 0 15,-17-4-2-15,0 4 1 0,-4 3-4 16,-3-1 0-16,-4 4-4 16,-3 3 1-16,-4 7-9 15,-7 8 0-15,-3 1-5 16,-4 0 0-16</inkml:trace>
  <inkml:trace contextRef="#ctx0" brushRef="#br0" timeOffset="-113374.683">6237 9200 47 0,'7'3'23'0,"14"-6"-19"0,-17 3 40 16,6 3-42-16,8 0 0 15,-7 0 1-15,6 4 1 16,-6 2-5-16,3 10 0 0,0-3 3 16,-3 2 0-16,-1 4-1 15,-6 3 0-15,-8-3-1 16,4 4 0-16,0 2-3 16,-10-3 0-16,-1 0-5 15,1-3 1-15,-5-6-9 16,1-7 0-16</inkml:trace>
  <inkml:trace contextRef="#ctx0" brushRef="#br0" timeOffset="-113150.185">6279 9269 48 0,'11'19'24'0,"-4"-3"-17"0,-7-10 37 15,4 3-42-15,-1 1 1 16,-3 5 0-16,0 1 1 16,0 0-6-16,0 6 1 15,0 3 2-15,0 0 0 16,-3-3-7-16,-1-3 0 16,-3-7-11-16,4-6 0 15</inkml:trace>
  <inkml:trace contextRef="#ctx0" brushRef="#br0" timeOffset="-112686.073">5630 8858 58 0,'0'13'29'0,"0"-16"-29"0,0 3 47 16,4 3-44-16,3 0 0 15,0-3 0-15,7 0 1 16,7 0-5-16,4 0 0 15,0-3 2-15,3 6 1 16,4-3-6-16,-4-3 0 0,0-3-13 16,-10-4 0-1,3 1-2-15,-7-4 1 0</inkml:trace>
  <inkml:trace contextRef="#ctx0" brushRef="#br0" timeOffset="-112458.388">5789 8767 57 0,'0'25'28'0,"0"-9"-38"16,4-10 55-16,-4 1-45 15,3 2 0-15,-3 0-1 16,0-5 1-16,0 5-2 15,4 0 0-15,-4 4-8 16,0 3 1-16,0 2-6 16,-4-2 1-16</inkml:trace>
  <inkml:trace contextRef="#ctx0" brushRef="#br0" timeOffset="-111951.438">6018 8717 57 0,'0'6'28'0,"11"16"-30"0,-11-19 53 0,4 1-47 16,3 2 1-16,0-3 0 15,3 0 0-15,1 0-6 16,-4 0 0-16,14-6 5 16,0 0 1-16,4-3-3 15,3-4 0-15,-3 4 0 16,-4 0 0-16,-7 6-1 16,0 0 0-16,-7 3-2 15,-3 6 0-15,-8 1 0 16,-3 2 0-16,0-2-2 15,-3 6 0-15,-8-4-1 16,7 1 0-16,1-1 1 16,3-9 0-16,3 4 0 15,4-1 1-15,0 3 2 16,11 1 0-16,6 2 2 0,5 1 0 16,-8 2 0-16,0 4 1 15,-4 3-1-15,1 0 0 16,-18-3-2-16,-7 6 1 15,-11 0-6-15,-7-3 0 16,-10-3-12-16,-7-7 0 16,-1-5-3-16,4-10 1 15</inkml:trace>
  <inkml:trace contextRef="#ctx0" brushRef="#br0" timeOffset="-110599.851">18990 11188 41 0,'4'44'20'0,"-8"-6"-13"0,1-35 20 31,-5 0-28-31,5 0 1 16,-1-3 3-16,4 3 0 15,0-3-3-15,4-9 0 16,7-4 1-16,-1-6 1 0,1-2 0 16,3-5 0-16,3-5-2 15,12-3 0-15,-1 2 0 16,4 1 0-16,-4 9 1 15,0 6 1-15,-3-3 0 16,-1 13 0-16,-2 3 0 16,-5 6 1-16,-3 3-1 15,-3 10 0-15,0 0 0 16,-8-1 0-16,-3 4-1 16,0 3 0-16,0 3-1 15,-3 0 1-15,-1 0-2 16,4-3 0-16,0-3-5 15,4-3 0-15,6-7-10 16,4-9 0-16</inkml:trace>
  <inkml:trace contextRef="#ctx0" brushRef="#br0" timeOffset="-110310.631">19572 11047 58 0,'0'19'29'0,"0"-22"-24"0,0 3 48 16,0 0-50-16,4 0 0 15,-4 0 2-15,3-3 0 0,8 3-7 16,-4 0 0-16,14-7 3 15,4 4 0-15,-1-3-7 16,1 0 1-16,-4-1-10 16,-3 1 1-16,-8 6-6 15,-2 3 0-15</inkml:trace>
  <inkml:trace contextRef="#ctx0" brushRef="#br0" timeOffset="-110133.767">19607 11144 47 0,'11'10'23'0,"-4"-7"-14"16,-3-3 38-16,3 0-46 15,3 0 0-15,4 3 0 0,0-3 0 16,4 0-4-16,3 0 1 16,-3-3-7-16,0-3 1 15,-1-4-8-15,4 4 0 16</inkml:trace>
  <inkml:trace contextRef="#ctx0" brushRef="#br0" timeOffset="-109861.744">20045 10759 63 0,'0'34'31'0,"-11"26"-38"0,11-42 58 0,0 14-51 15,0 9 0-15,-3 9 0 16,-4 12 0-16,0-2 0 16,-4 0 0-16,4-10-3 15,3-6 0-15,1-10-6 16,6-6 0-16,5-12-8 15,2-10 0-15</inkml:trace>
  <inkml:trace contextRef="#ctx0" brushRef="#br0" timeOffset="-109636.845">20313 11270 65 0,'-4'22'32'0,"-24"28"-41"0,21-38 58 16,-3 4-49-16,-1 0 0 15,0 3-1-15,1-4 0 16,-1 1-3-16,1-4 1 16,3-2-8-16,3-7 0 15,4-3-6-15,11-6 1 0</inkml:trace>
  <inkml:trace contextRef="#ctx0" brushRef="#br0" timeOffset="-109248.005">20532 11003 58 0,'10'35'29'0,"4"-35"-26"15,-7 0 54-15,0-4-55 16,4-2 1-16,3-6 1 16,4 2 1-16,-1 1-6 15,1 3 0-15,3 2 4 16,4 1 0-16,-4 3-2 16,-3 3 1-16,-4 1-2 15,-7 5 0-15,-7 4-1 0,-4 8 1 16,-3-5-1-16,0 3 0 15,0 0 0-15,0 3 0 16,0 3 0-16,0 0 0 16,0 3 0-16,3-9 1 15,1 6-1-15,3-3 1 16,0 0-2-16,0-3 0 16,11-7-2-16,3-5 0 15,3-1-5-15,12-6 1 16,2-6-12-16,1-1 1 15</inkml:trace>
  <inkml:trace contextRef="#ctx0" brushRef="#br0" timeOffset="-109021.356">21142 11370 62 0,'-11'44'31'0,"-6"6"-38"16,10-34 50-16,-7 9-43 16,-8 6 0-16,1 1 0 15,-3-1 0-15,2-3-3 16,1-6 0-16,7-6-6 16,4-7 0-16,6-6-7 0,11-3 0 15</inkml:trace>
  <inkml:trace contextRef="#ctx0" brushRef="#br0" timeOffset="-108766.895">21474 11348 56 0,'-7'16'28'0,"14"-7"-27"0,-7-9 51 0,3 3-51 16,-3 4 1-16,0-4-1 15,4 0 1-15,-1 0-6 16,1-3 1-16,3-3-4 16,0-3 0-16,3-1-11 15,5-5 1-15</inkml:trace>
  <inkml:trace contextRef="#ctx0" brushRef="#br0" timeOffset="-108513.027">21784 11339 35 0,'0'9'17'0,"7"0"-6"0,-7-9 19 15,4 4-29-15,3-1 1 16,-4 3-1-16,4-3 1 16,0 3-3-16,0-6 1 15,0 0 1-15,4-3 0 16,-4 3-4-16,7-3 0 16,-3 0-7-16,3-3 0 15,0-1-3-15,0 1 1 16</inkml:trace>
  <inkml:trace contextRef="#ctx0" brushRef="#br0" timeOffset="-108316.439">22229 11339 52 0,'7'18'26'0,"-4"8"-34"15,1-23 53-15,-1 3-45 16,1 0 0-16,-1 1-8 16,1-4 0-16,-4-3-3 15,-7-3 1-15</inkml:trace>
  <inkml:trace contextRef="#ctx0" brushRef="#br0" timeOffset="-106410.388">15963 10570 53 0,'7'16'26'0,"11"-7"-12"0,-11-5 27 0,7 2-36 15,11 0 1-15,14 0 2 16,6-2 0-16,19-4-11 15,17 3 1-15,14-6 6 16,4-4 1-16,-14 1-5 16,-11-3 1-16,-7-1-7 15,-14 4 1-15,-11-3-16 16,-14 5 1-16,-6 4-1 16,-8 10 0-16</inkml:trace>
  <inkml:trace contextRef="#ctx0" brushRef="#br0" timeOffset="-105102.323">24839 9467 46 0,'4'9'23'0,"10"13"-9"16,-11-19 23-16,1 6-35 16,-1 4 1-16,-3 6 1 15,-3-3 1-15,-4 9-7 0,0 6 1 16,-4 10 3-16,-3 9 1 16,-4 6-3-16,4-2 0 15,0-1-3-15,4-12 0 16,2-10-5-16,5-15 1 15,3-13-10-15,3-12 0 16</inkml:trace>
  <inkml:trace contextRef="#ctx0" brushRef="#br0" timeOffset="-104352.889">24832 9576 50 0,'11'13'25'0,"-1"-16"-24"16,-3-4 39-16,4-2-38 15,3 0 0-15,4-4 3 16,6-3 1-16,8-2-7 16,0 2 0-16,0 3 5 15,3 1 0-15,-3-1-1 16,-4 7 0-16,-4 0-2 15,-6 3 1-15,-7 3-1 16,-8 6 1-16,-6 6-2 16,-8 4 0-16,1 3 0 15,-5 6 0-15,-6-6-1 16,-7-3 1-16,-4 2-2 16,1-2 1-16,-5 0-1 0,8-4 1 15,0 1-2-15,3-7 1 16,7 0 0-16,4 1 0 15,7-4 1-15,7 3 0 16,7 0 0-16,11 1 1 16,3-1 0-16,0 0 0 15,4 7 0-15,-4-4 1 16,0 4-1-16,-3 2 1 16,-4 4 0-16,-3 0 0 15,-4 3 0-15,0 3 0 0,0 0-1 16,0-3 1-16,0-3-1 15,0-4 1-15,4-8 0 16,3-1 0-16,7-6 0 16,0 0 0-16,0-6 0 15,4-7 0-15,-4-2 0 16,0-4 0-16,-3-3-1 16,-4-3 0-16,-3 3-2 15,-4 3 1-15,-11 6-1 16,1 4 0-16,-4 6 0 15,-4 0 0-15,0 9 0 16,-3 6 1-16,4 4 0 16,-4 9 1-16,3 3 0 15,0 4 1-15,8-4 0 16,3-3 0-16,7-3-1 16,4-3 1-16,6-3-1 15,1-7 0-15,3-6-5 16,4 0 0-16,3-6-6 0,4-6 1 15,3-10-7-15,0-3 0 16</inkml:trace>
  <inkml:trace contextRef="#ctx0" brushRef="#br0" timeOffset="-104083.287">25728 9658 47 0,'7'-6'23'0,"-24"9"-21"0,13-3 40 0,-3 6-39 16,-7 3 0-16,3 1 2 15,-3 2 1-15,0 4-7 16,-4-3 1-16,1 2 5 16,3 7 1-16,3 6-2 15,4 4 0-15,3 5-1 16,4-8 0-16,8-1-1 16,2-3 0-16,1-3-2 15,3-6 1-15,3-7-3 16,1-3 0-16,0-3-5 15,-1-3 1-15,-3 0-13 16,-3-9 0-16,-4 3-1 16,-7-1 0-16</inkml:trace>
  <inkml:trace contextRef="#ctx0" brushRef="#br0" timeOffset="-103812.986">24582 10188 68 0,'0'22'34'0,"42"3"-40"0,-17-19 71 16,10 0-62-16,18-2 1 15,14-1 3-15,14-6 1 16,28-4-10-16,22-2 0 15,45-7 3 1,-35 7 0-16,-21 3-8 16,-32 2 0-16,-24 8-17 15,-15-1 0-15</inkml:trace>
  <inkml:trace contextRef="#ctx0" brushRef="#br0" timeOffset="-96937.83">26568 10464 16 0,'7'0'8'0,"-4"-6"3"0,-3 6 9 16,0 0-16-16,0 0 0 15,-3-4 3-15,-1 8 0 16,1-1-8-16,-4 3 0 0,0 0 6 15,-4-3 0-15,0-3-1 16,-3 3 1-16,-3-3-2 16,-4 7 1-16,-8-4-1 15,1 6 0-15,0-6-2 16,-4 7 1-16,0-1-1 16,4 4 0-16,7 2-1 15,0 4 1-15,0 0-1 16,3 3 0-16,4 3 1 15,3-6 0-15,4 0-1 16,4 0 1-16,3 3-1 16,3-1 1-16,4-2-1 15,7-3 1-15,11-4-1 16,-4-2 1-16,11-7-1 16,-4-6 0-16,0-3 0 15,1-4 1-15,-5 1-1 16,1 3 0-16,0-1 0 0,-1-2 0 15,-6-1 0-15,0 4 0 16,-4-3 0-16,0 3 0 16,-3-1-1-16,-4 4 1 15,0 3 0-15,-4 0 0 16,4 0 0-16,-3 3 0 16,-1 4 0-16,1-4 0 15,-1 6 0-15,-3 0 1 16,0 7-1-16,0 6 1 15,0 0-1-15,0 3 0 16,0 6-1-16,0 4 0 16,4-4-4-16,3 1 1 0,0-7-11 15,0-10 0-15</inkml:trace>
  <inkml:trace contextRef="#ctx0" brushRef="#br0" timeOffset="-96485.268">26755 11031 52 0,'7'13'26'0,"-11"18"-29"0,1-28 41 15,3 1-39-15,0-1 1 16,0 0 0-16,-4 0 1 16,4-3-1-16,0 0 0 15,0-6 0-15,0-4 0 16,4-5 0-16,-1-4 1 16,4 0-1-16,4-6 0 15,-1 6 0-15,5 0 0 16,-5 4 0-16,8-1 1 15,-4 3-1-15,4 4 0 0,-4 3 0 16,-4 3 0-16,4 3 0 16,-3 6 1-16,-1 0-1 15,-2 7 0 1,-1 2 0-16,-4 7 0 0,1 3 0 16,-1 0 1-16,-3-3-4 15,4-6 1-15,-1-3-3 16,8-4 0-16,-4-3-10 15,3-3 1-15</inkml:trace>
  <inkml:trace contextRef="#ctx0" brushRef="#br0" timeOffset="-96171.02">27210 10583 43 0,'3'0'21'0,"1"0"-10"0,-4 0 32 15,3 0-41-15,4 0 0 16,0 0 2-16,1 0 0 15,2 0-5-15,1 0 0 16,-1 0 3-16,8-3 0 16,0 0-6-16,3 0 1 0,-4-4-10 15,1 4 1-15,-7 0-5 16,-1-3 1-16</inkml:trace>
  <inkml:trace contextRef="#ctx0" brushRef="#br0" timeOffset="-95961.258">27220 10733 56 0,'4'10'28'0,"3"18"-30"16,0-25 54-16,0 3-49 16,4 1 0-16,-1-1 0 15,8-6 1-15,7 0-6 16,6-6 0-16,1-1-1 15,0-2 1-15,-8 3-12 16,-2-4 1-16,2 7-6 0,1 0 1 16</inkml:trace>
  <inkml:trace contextRef="#ctx0" brushRef="#br0" timeOffset="-94969.978">27891 10272 41 0,'7'4'20'0,"-4"-1"-12"16,1 0 33-16,-1 0-37 15,4-3 0-15,0 0 3 16,4 0 1-16,3 0-9 16,11 0 1-16,3 0 6 15,4 0 1-15,3 0-2 16,4 0 0-16,-4 3-1 15,-3-3 0-15,-7 3-3 16,-8 4 1-16,-10 2-2 0,-10 7 1 16,-8-1-2-16,-7 10 0 15,-3 1-2-15,0-1 1 16,0 3-2-16,0-9 1 16,3-1-1-16,4-2 0 15,3-3 1-15,8-1 0 16,3-2 1-16,7-1 1 15,7 4 1-15,11-1 1 16,3 4 0-16,4 3 1 16,0 3 0-16,-4 0 0 15,-7-1 0-15,-7-8 0 0,-10 3-1 16,-11 6 1 0,-15 6-2-16,-2 0 1 0,-8 0-3 15,-3 1 0-15,-1-8-3 16,1-2 1-16,7-3-6 15,3-7 0-15,8-2-9 16,6-4 0-16</inkml:trace>
  <inkml:trace contextRef="#ctx0" brushRef="#br0" timeOffset="-94697.552">28385 10614 60 0,'0'3'30'0,"7"-6"-34"16,-7 3 52-16,7-3-45 0,3 3 0 15,8 0 1-15,7 0 0 16,6 0-6-16,-2 3 1 15,-1-3 1-15,0 0 0 16,-3 0-6-16,-4 0 0 16,0 0-13-16,-3-3 1 15</inkml:trace>
  <inkml:trace contextRef="#ctx0" brushRef="#br0" timeOffset="-94444.309">28483 10404 56 0,'0'32'28'0,"4"8"-32"15,-4-30 42-15,3 2-38 16,1 7 1-16,-4 6 0 15,0 3 0-15,-4 1-2 16,1-4 1-16,-1 0-4 16,-3 0 1-16,4 0-12 15,-1-6 1-15</inkml:trace>
  <inkml:trace contextRef="#ctx0" brushRef="#br0" timeOffset="-93890.077">29087 10530 53 0,'24'3'26'0,"-24"-16"-26"0,-3 10 40 0,-4 3-40 16,-4 0 0-16,-7-3 0 16,-6 6 1-16,6 0-1 15,-3 3 0-15,-4 1 1 16,-3 2 0-16,3 7 0 16,1 6 0-16,2 0-1 15,1 3 1-15,7-3 0 16,7-7 0-16,7-5-1 15,7-1 0-15,7 1-1 16,4-1 1-16,0-6-1 16,3-3 1-16,0-3-2 15,7-3 1-15,-3-4-1 0,-4-2 0 16,0-4 1-16,0 4 0 16,-7-1-1-16,1 4 1 15,-1 2 1-15,-4 7 0 16,-3 7 2-16,0 8 0 15,-3 1 0-15,-1-3 0 16,1 2 1-16,-4 4 0 16,0 6-1-16,-4-3 0 15,4 3-1-15,0 0 0 16,0-3-4-16,0-3 1 16,4 0-7-16,3-7 0 15,0-2-8-15,4-7 1 0</inkml:trace>
  <inkml:trace contextRef="#ctx0" brushRef="#br0" timeOffset="-93455.424">29302 10871 58 0,'0'19'29'0,"-7"-3"-39"15,7-13 52-15,-4 3-42 16,4 1 0-16,-3-4 0 16,-1 3 0-16,1-3 0 15,-1-3 0-15,1-3 0 0,3-3 1 16,3-4-1-16,4-2 1 16,4-4-2-1,-1-3 1-15,4 0-1 0,4 1 1 16,0-1-2-16,-1 3 1 15,1 4 0-15,0-1 0 16,-1 7 1-16,-3 0 0 16,-3 6 1-16,3 6 0 15,-7 9 1-15,0-2 0 16,-3 3 0-16,-1 3 0 16,-3-1 0-16,0 4 0 15,0 0-2-15,0 0 1 0,0-6-3 16,0 0 1-16,0-4-4 15,4-6 0-15,-4-6-11 16,0 0 1-16,0-3-1 16,10-3 0-16</inkml:trace>
  <inkml:trace contextRef="#ctx0" brushRef="#br0" timeOffset="-93182.445">29538 10831 40 0,'0'9'20'0,"7"0"-17"16,-7-9 40-16,0 0-40 0,4 0 1 15,-1 0 1-15,4-3 1 16,4 3-8-16,3-3 1 15,4 3 4-15,10 0 0 16,0-3-3-16,0-3 1 16,0 0-8-16,-3-1 1 15,-4 4-10-15,1-3 0 16</inkml:trace>
  <inkml:trace contextRef="#ctx0" brushRef="#br0" timeOffset="-92867.834">29954 10668 46 0,'18'9'23'0,"-18"13"-17"16,0-16 33-16,-4-3-37 16,-3 7 0-16,4 9 1 15,-4 6 0-15,0 3-4 16,3 6 0-16,1 10 3 16,-1 3 0-16,1-3-4 0,-1 0 0 15,4-6-12-15,-3-10 0 16,-1-12-2-16,1-7 0 15</inkml:trace>
  <inkml:trace contextRef="#ctx0" brushRef="#br0" timeOffset="-92132.488">30522 10762 45 0,'22'22'22'0,"-12"12"-11"15,-6-24 23-15,-4 5-34 16,0 7 0-16,-7 6-1 16,-4 7 1-16,-7-1-3 15,-3-5 0-15,4-4-11 0,-5 0 0 16</inkml:trace>
  <inkml:trace contextRef="#ctx0" brushRef="#br0" timeOffset="-91127.583">31909 10345 36 0,'17'9'18'0,"-2"-3"-9"16,-12-6 22-16,1-3-27 15,3 0 1-15,-4-3 2 16,1-1 0-16,-4-2-9 15,-4 3 0-15,-3 0 5 16,-11-1 1-16,-6 4-2 16,-4 6 0-16,-4 4-2 15,4 2 1-15,-1 10-1 16,5 3 1-16,-1 9-1 16,4 4 1-16,0-4-1 15,3 3 0-15,7 1 0 0,4-1 0 16,7-5-1-1,7-4 1-15,0-6-1 16,8-4 1-16,2-2 0 0,4-7 0 16,4-3-1-16,0-6 1 15,-1-6 0-15,1-7 0 16,0-6-1-16,0 3 1 16,-1-3-1-16,1 0 1 15,-4 3 0-15,0 7 0 16,-7 2 0-16,0 14 0 15,-3-1 0-15,-4 6 0 0,-3 10 1 16,-1 6 0 0,-3 3 0-16,0 1 1 15,-3-11-1-15,-1 7 0 0,1-3-2 16,-1 3 0-16,1-9-4 16,3 0 0-16,0-7-11 15,0-6 1-15,0-3-1 16,7 0 0-16</inkml:trace>
  <inkml:trace contextRef="#ctx0" brushRef="#br0" timeOffset="-90437.094">32212 10677 48 0,'4'13'24'0,"-8"9"-25"0,4-19 48 15,0 9-46-15,-3 1 1 16,-1 9-1-16,1 0 1 15,-1 3-3-15,1 0 0 16,3 3 2-16,0 3 0 0,0-6-6 16,0-6 0-16,0-6-10 15,-4-10 0-15</inkml:trace>
  <inkml:trace contextRef="#ctx0" brushRef="#br0" timeOffset="-90029.296">32396 10498 52 0,'10'28'26'0,"15"-24"-25"0,-18-1 40 15,4-3-40-15,-1 0 0 16,8-3 0-16,-1-7 0 0,5 7-2 16,2 0 1-1,1 0-4-15,0 3 0 0,-8 0-10 16,1 3 0-16,-11 3-2 16,-4 0 1-16</inkml:trace>
  <inkml:trace contextRef="#ctx0" brushRef="#br0" timeOffset="-89835.265">32353 10752 55 0,'14'16'27'0,"4"9"-34"15,-7-22 57-15,3-3-50 16,3 0 0-16,1-3 0 15,3-3 1-15,11-4-6 16,-7-2 1-16,-1 6-11 0,-6-1 0 16</inkml:trace>
  <inkml:trace contextRef="#ctx0" brushRef="#br0" timeOffset="-89159.754">32766 10254 49 0,'7'12'24'0,"0"-2"-15"15,-3-14 34-15,3-8-39 0,0 12 1 16,3 3 3-16,8-3 0 16,3 3-10-16,14 0 0 15,1 4 7-15,6-1 1 16,4 3-3-16,-4 1 0 15,1-1-2-15,-8 4 0 16,-7-1 0-16,-10 4 0 16,-11 3-2-16,-11 3 1 15,-10 12 0-15,-11-12 0 16,-3 3 0-16,-4 3 0 0,-6 1-1 16,-1 2 1-16,-3 3 0 15,10-5 1-15,7 5 0 16,4 1 0-16,3 2 0 15,11-5 1-15,11-4 0 16,10-3 0-16,11-6-1 16,10-4 1-16,14-8-2 15,8-10 0-15,-1-1-7 16,-10-5 1-16,-11-3-16 16,-17-1 0-16</inkml:trace>
  <inkml:trace contextRef="#ctx0" brushRef="#br0" timeOffset="-79234.84">13568 11837 21 0,'0'0'10'0,"0"-6"3"16,0 6 10-16,0 0-19 15,0 0 1-15,0 0 2 16,0 0 0-16,0 0-8 16,0 0 0-16,-4-3 6 15,1 3 0-15,-1-3-2 16,-3 6 0-16,0-3-1 16,0 6 0-16,-7 10-2 15,-4 3 1-15,-3 6 0 16,0 3 0-16,0 0-1 15,3 7 0-15,-3 2 0 0,7 1 0 16,3 0 0-16,4 2 1 16,4 1-1-16,6 0 0 15,4-7 0-15,7-5 1 16,8-8 0-16,2-8 0 16,-3-10 0-16,8-6 0 15,-1-6 0-15,0-7 1 16,0-3-1-16,-3 3 0 15,0-5-1-15,-8-8 1 16,-2 4-1-16,-5 0 0 16,-6 0-1-16,-4 6 1 0,-7 7 0 15,-8 2 0-15,1 13 0 16,-3 7 1-16,-1 2-1 16,4 7 1-16,0-3-3 15,0-7 1-15,3 1-6 16,1-4 1-16,3 0-10 15,3-15 1-15</inkml:trace>
  <inkml:trace contextRef="#ctx0" brushRef="#br0" timeOffset="-78710.828">13681 12214 48 0,'21'6'24'0,"-3"0"-21"0,-11-6 37 16,0 0-38-16,3 0 0 0,1-3 2 16,3-3 1-16,4-4-6 15,-4 10 1-15,0-3 3 16,0-3 0-16,-4-4-1 16,1 1 0-16,-4-3-2 15,0 2 1-15,-3 1-2 16,-4 2 1-16,-4 1-1 15,-3-3 0-15,-3 6-1 16,-1 6 0-16,0 3 0 16,1 7 0-16,-1-7 0 15,1 3 1-15,3-2 0 16,0 2 0-16,3 7 1 16,0 6 1-16,4-4-1 15,4 1 1-15,3-3-1 16,4-4 1-16,3-2-3 15,7-4 1-15,0-3-6 16,4-6 1-16,-1-3-10 16,5 0 0-16</inkml:trace>
  <inkml:trace contextRef="#ctx0" brushRef="#br0" timeOffset="-78411.363">14178 12135 49 0,'14'3'24'0,"-14"-6"-23"0,0 3 39 16,-3-3-39-16,-4-3 0 16,-4 3 1-16,-7-4 0 0,4 7-3 15,0 0 1-15,-3 3 2 16,2 4 0-16,1 8-1 16,0-5 1-16,0 2-1 15,4 4 1-15,-1 3-1 16,4 3 0-16,3-6-1 15,8-4 1-15,7-6-1 16,3-3 1-16,-4-6-4 16,1-3 1-16,3 0-5 15,0 0 1-15,0-1-10 16,-3 4 0-16,-1-16-1 16,1 4 1-16</inkml:trace>
  <inkml:trace contextRef="#ctx0" brushRef="#br0" timeOffset="-77763.73">14305 12204 53 0,'0'13'26'0,"7"-26"-34"0,-7 13 56 16,0 0-45-16,0 3 0 15,0 4 1-15,0-4 0 16,0 0-6-16,0 0 1 16,0 0 3-16,0 0 1 15,0-3-2-15,0 0 0 16,7-3-1-16,0-3 0 0,4 6 0 16,-1-3 1-16,5 0-1 15,-1-4 1-15,0 7-1 16,0 0 1-16,-3 0-2 15,3 0 1-15,-7 7 0 16,0-4 0-16,0 0-1 16,0 0 1-16,-4 0 0 15,1 0 0-15,-1 0 0 16,1 1 0-16,-1-1 0 16,1 0 0-16,0 3 0 15,-1-3 0-15,1 0-1 16,-1-3 0-16,1 0 0 15,3-3 1-15,0-3-2 16,0-3 1-16,3 2 0 16,1-2 0-16,-4-7 0 15,0 7 0-15,0-1 0 16,0 4 1-16,0-3 0 0,0-1 0 16,0 4 1-16,0 6 0 15,0 3-1-15,1 7 0 16,-1-1 1-16,-4-3 0 15,1 0 0-15,-1 4 1 16,1-1-1-16,-1 4 1 16,4-4 0-16,-3 1 0 15,3-4-1-15,0 0 1 16,0 0-4-16,4 1 0 0,-8-7-7 16,4-3 1-16,0-7-10 15,-7-5 0-15</inkml:trace>
  <inkml:trace contextRef="#ctx0" brushRef="#br0" timeOffset="-76985.09">14760 12188 56 0,'11'16'28'0,"10"-19"-29"0,-14 3 45 16,0-3-43-16,4 3 0 15,3 0 0-15,0-6 1 16,-4-1-3-16,1-2 1 15,0-4 1-15,-1 1 0 16,1-4-1-16,-4 4 0 16,-4-1-1-16,-3 4 0 15,-3-1-2-15,-1 7 1 16,-3 3-1-16,-3 3 1 16,-1 0-1-16,1 4 1 0,-1 2 1 15,0 4 0-15,1 2 0 16,3-2 1-16,3-4 0 15,8 4 1-15,-1 2-1 16,4 1 1-16,4 6-1 16,3-6 1-16,4-4-1 15,3-2 1-15,7-7-1 16,-3-3 0-16,3-6 0 16,0-7 0-16,4 1-2 15,0-17 1-15,-8-11-3 16,1-8 1-16,0-8-1 15,-4-4 1 1,-7-34-1 0,-3 7 1-16,-4 11 0 15,-4 10 1-15,1 13 2 16,-4 6 0-16,-4 19 3 0,1 9 0 16,-1 16 1-16,1 19 0 15,-1-1 0-15,1 10 0 16,-4 13-1-16,-1 9 1 15,1-3-1-15,-3 0 0 16,-1 6-1-16,4 3 0 16,7 7 0-16,0 3 1 15,0-13 0-15,4-6 0 16,-1-7-4-16,1-8 1 0,-1-11-2 16,1-8 0-16,-1-4-4 15,-3-6 1-15,0 0-7 16,-3-16 0-16,-4-2-4 15,-7-11 0-15</inkml:trace>
  <inkml:trace contextRef="#ctx0" brushRef="#br0" timeOffset="-76802.119">14891 12025 48 0,'0'16'24'0,"7"-3"-18"16,0-17 43-16,3 4-47 15,8 0 0-15,0-3 0 16,10-3 1-16,4-3-6 16,-1-1 1-16,-2 1-4 0,-1 3 0 15,-7-1-11-15,0-5 1 16</inkml:trace>
  <inkml:trace contextRef="#ctx0" brushRef="#br0" timeOffset="-76487.491">15296 12126 47 0,'15'34'23'0,"-5"-2"-18"0,-10-29 34 16,0 3-38-16,-3 0 0 0,-4 1 0 16,0-4 0-16,-1-3-2 15,1-3 1-15,4 3 1 16,-1-7 0-16,1-2 0 15,3-4 0-15,3-2-1 16,1-4 1-16,3 3-1 16,7 0 1-16,-3 4-1 15,6-1 0-15,4 7-1 16,-3 3 1-16,0 0-2 16,-1 6 0-16,5 0-3 15,-5 0 1-15,-3 0-6 16,0 1 1-16,-3-8-6 15,0-2 0-15</inkml:trace>
  <inkml:trace contextRef="#ctx0" brushRef="#br0" timeOffset="-76277.451">15589 12113 40 0,'7'19'20'0,"-10"12"-19"0,3-24 34 16,0-1-33-16,0 0 1 15,-4 0 0-15,1 4 0 16,-1-1-4-16,1 4 0 16,-1-4 0-16,1-6 1 15,-1-3-6-15,4-6 0 16,0-3-6-16,0-10 1 16,0 0-3-16,0-6 1 15</inkml:trace>
  <inkml:trace contextRef="#ctx0" brushRef="#br0" timeOffset="-76128.061">15582 12010 40 0,'7'22'20'0,"0"-7"-28"15,-7-15 41-15,4 3-33 16,-1 1 0-16,4-4-3 16,0 0 0-16,4 0-3 15,3 0 0-15,0 0-5 16,0-4 1-16</inkml:trace>
  <inkml:trace contextRef="#ctx0" brushRef="#br0" timeOffset="-75874.355">15977 11994 44 0,'18'-3'22'0,"-4"-3"-21"0,-14 6 44 16,0 0-45-16,-3 3 1 15,-5 0 0-15,-6 3 1 16,-10 4-3-16,-1-1 1 15,-3 4 1-15,7 8 1 16,-1 5-1-16,5-4 1 16,3 3 0-16,7 3 0 15,3 0 0-15,8-3 1 16,6 3-2-16,11-9 1 16,8-6-2-16,-1-10 0 15,7-9-6-15,-7-4 1 16,-10 1-12-16,-11 3 1 0</inkml:trace>
  <inkml:trace contextRef="#ctx0" brushRef="#br0" timeOffset="-74400.787">14019 12885 61 0,'18'0'30'0,"-14"-4"-34"0,-4 4 50 0,-4 0-46 16,-3 4 0-16,-7 5 0 15,-11 0 0-15,-3 4 0 16,-4-7 0-16,-3 1 0 16,7-4 0-16,-4 3 0 15,7 0 1-15,4 4-1 16,3 2 0-16,8 4 0 15,10 0 0-15,7-1 0 16,4 1 1-16,10 3 0 16,3-1 0-16,1 1 0 15,-4-3 1-15,-3 6-1 16,-4-6 0-16,-3-1-1 16,-8 4 1-16,-3-3-2 15,-3 6 1-15,-4-3-1 0,-4-1 0 16,0-5 0-16,1-1 1 15,-1-2 0-15,4-1 0 16,0-2 0-16,4-1 1 16,3 0 0-16,7 0 0 15,3-3 0-15,8-3 1 16,3 0 0-16,11 0 1 16,-4-9-1-16,-3-3 0 15,3-7 0-15,-3 6 1 16,-1-6-2-16,-3 4 1 0,1-4-2 15,-5 3 1-15,1-3-1 16,0-3 0-16,-8 4-3 16,1-1 1-16,-11 9-1 15,0-2 1-15,-7 9-1 16,0 6 0-16,-4 3 0 16,0 4 1-16,1 2 1 15,-1 1 1-15,8-1 0 16,-1 7 0-16,8-3 1 15,3 6 0-15,7-4-1 16,4 1 1-16,6-3-4 16,1-7 1-16,3 4-3 15,0-7 1-15,4-3-3 16,3-6 1-16,1-6-1 16,-1-1 1-16,4-2 2 15,-8-7 0-15,-2 0 4 16,-8 0 1-16,-3 4 2 15,-4-1 0-15,-4 3 1 0,1 1 1 16,-8 2 0-16,-3 1 0 16,-3 6-2-16,-8 6 1 15,-3 0 0-15,-4 10 0 16,1-1-2-16,-1 4 1 16,1 3-1-16,2-4 1 15,1 4-1-15,4 0 0 16,6 0-1-16,4-7 0 15,7-2-1-15,7-4 1 16,4 0-1-16,3 1 1 16,0-7-1-16,1-3 1 0,-5-4-1 15,1-2 1-15,-4-1-1 16,0-2 0-16,-3 3 0 16,-1-4 0-16,1 4-1 15,-4-1 1-15,0 4-1 16,-7 6 0-16,7 3-1 15,-4 0 1-15,-3 3-1 16,-3 4 1-16,-1 2 0 16,4 4 1-16,-3 0-1 15,-1 3 1-15,-3 6-1 16,0 6 1-16,-3 3 1 16,-4-2 1-16,-1 9-1 15,1 3 1-15,4-1 0 16,3-2 1-16,3 0 1 0,8-3 0 15,3-7 0-15,7-6 1 16,0-12-1-16,11-4 1 16,17-9-1-16,4-3 0 15,0-7-5-15,-7 1 0 16,-4-7-11-16,-11-6 0 16,-9-3-13-16,2-3 1 15</inkml:trace>
  <inkml:trace contextRef="#ctx0" brushRef="#br0" timeOffset="-72975.015">16263 11671 21 0,'-7'0'10'0,"-7"-16"6"0,7 16-6 15,-4-3-6-15,-3-3 0 16,-3-7 2-16,-8-2 0 0,-3-10-8 16,-4 3 0-16,-10 0 5 15,-4-3 1-15,0 0-2 16,-7-7 0-16,3 10-1 16,-2 0 0-16,-8 0 0 15,-7 4 0-15,-8 2 0 16,-2 6 0-16,-1-2-1 15,-6 6 1-15,-8-1-1 16,-3-2 1-16,-11 0 0 16,3 2 0-16,-2 1 0 15,-5 0 1-15,-3 6-2 16,-3 0 1-16,7 3 0 16,-1 3 1-16,4 10-1 15,4-4 0-15,-7 7-1 16,6 6 1-16,19 7 0 15,6 15 1-15,4 3-2 0,4 13 1 16,6 6-1-16,8 3 1 16,-1 12-1-16,11 7 1 15,7 19-1-15,8-3 0 16,6 12 0-16,7 6 1 16,4 1 0-16,7-4 0 15,7 0 0-15,0 4 1 16,4-4-1-16,6 0 1 15,4-12-1-15,4-6 0 16,0-7 0-16,3 3 1 16,4-12-1-16,6-7 0 15,1-5-1-15,17-10 1 0,15-10-1 16,14-6 0-16,20-15 1 16,19-13 0-16,27-10 0 15,15-18 0-15,21-16 0 16,21-22 0-16,-10-16 0 15,3-12 0-15,0 3-1 16,-18-15 0-16,-3-7-1 16,-21-6 1-16,-11-10-1 15,-14 10 1-15,-18-7-1 16,-14-15 1-16,-13 3-1 16,-19-6 1-16,-17-4 0 15,-28-5 0-15,-18-4-1 16,-22 9 1-16,-34-9-6 15,-32 7 1-15,-15-1-12 16,-27-2 1-16</inkml:trace>
  <inkml:trace contextRef="#ctx0" brushRef="#br0" timeOffset="-67706.668">17127 12245 39 0,'4'-3'19'0,"-1"0"-10"16,-3 3 20-16,0 0-26 15,-3-3 0-15,-4-4 1 16,-4 1 0-16,1 3-5 16,-8 0 0-16,-7 3 3 15,-3 3 1-15,-4 3-2 16,1 0 0-16,2 1-1 0,1 2 1 15,3 0-2-15,1 1 1 16,-1 2-1-16,4 4 0 16,0 3-1-16,7 0 1 15,3-7 0-15,4 1 1 16,0 2-1-16,3 7 1 16,1 4 0-16,-1-5 1 15,1 8-1-15,-4-4 1 16,0 16-1-16,-7 2 0 15,-4-2 0-15,0 3 1 16,1 3 0-16,-1 0 0 16,0-6 0-16,4-7 0 0,4-5 2 15,3-4 0-15,7-6 2 16,7-4 0-16,7-2 0 16,11-1 0-16,3-2-1 15,4-7 1-15,-4 3-4 16,-4-6 1-16,-2-3-7 15,-1 0 0-15,-4 0-13 16,1-10 0-16,-7-2-1 16,-8-1 0-16</inkml:trace>
  <inkml:trace contextRef="#ctx0" brushRef="#br0" timeOffset="-67478.078">16609 12765 58 0,'7'0'29'0,"7"4"-37"0,-7-8 58 16,4 1-50-16,3-3 0 16,3 9-1-16,5-6 1 15,-1 3-4-15,0-6 0 16,-4 3-11-16,1-7 1 15,0-2-2-15,-4-1 1 16</inkml:trace>
  <inkml:trace contextRef="#ctx0" brushRef="#br0" timeOffset="-67223.111">17261 12571 49 0,'11'16'24'0,"-7"-1"-25"16,-4-11 48-16,0-1-47 15,-4 3 1-15,-3 3 0 16,-7 7 0-16,-4 6-2 16,-6-3 1-16,-5 0 1 15,1 3 0-15,-4 6-3 16,-3 3 1-16,3 0-5 15,4-5 0-15,7-8-9 16,7-8 0-16</inkml:trace>
  <inkml:trace contextRef="#ctx0" brushRef="#br0" timeOffset="-67000.526">16972 12609 59 0,'14'37'29'0,"0"29"-32"0,-10-56 51 16,3 5-49-16,-4 13 1 0,5 7 0 15,-1 3 0-15,3 2 0 16,4 1 0-16,0-3-3 16,-3-7 0-16,0-6-4 15,-1-6 0-15,-3-6-10 16,-3-17 1-16</inkml:trace>
  <inkml:trace contextRef="#ctx0" brushRef="#br0" timeOffset="-66700.97">16418 13299 72 0,'39'25'36'0,"53"-29"-43"0,-57 4 68 16,14 4-58-16,4-4 1 16,18-7 0-16,10-2 1 15,4-7-7-15,-1 1 0 16,-9-1 3-16,-12 3 1 15,-10 4-5-15,-14 6 0 16,-4 3-7-16,-7 3 1 16,-3-3-13-16,-7-3 0 15</inkml:trace>
  <inkml:trace contextRef="#ctx0" brushRef="#br0" timeOffset="-62391.073">19191 12593 46 0,'14'16'23'0,"-7"-13"-13"0,-7-3 24 0,0 0-33 15,0 0 1-15,0 0 0 16,-7 0 0-16,-3-3-3 16,-8 0 1-16,-3 3 2 15,-4 0 0-15,4 0-1 16,0 3 0-16,-4 3-1 15,0 0 1-15,-3 7-1 16,0 2 1-16,3 4-2 16,-3 3 1-16,3-6-1 15,8 0 1-15,3 6 0 16,3-1 0-16,8 1 0 16,3 3 1-16,7-6 0 15,3-6 1-15,1-4-1 0,3-2 0 16,0-4 0-16,0-6 0 15,4-4-1-15,-4-2 1 16,0-4-2-16,0-2 1 16,-3 2 0-16,-1 1 0 15,1 2 0-15,3-2 1 16,0 2 0-16,-3 7 0 16,-1 3 1-16,1 0 0 15,-4 3-1-15,0 3 1 16,0 7-1-16,-4 3 1 15,1 6-2-15,-4 0 0 16,0 0 0-16,-4-4 0 16,1 7 0-16,-1-3 1 0,4 3-3 15,0-6 1-15,0 0-4 16,4-6 1-16,3-1-12 16,4-9 0-16,-1-3-2 15,4-3 0-15</inkml:trace>
  <inkml:trace contextRef="#ctx0" brushRef="#br0" timeOffset="-61969.065">19237 13032 49 0,'0'22'24'0,"-4"-10"-23"15,1-5 45-15,3 2-45 0,-4 1 1 16,1-1 0-16,3 4 1 16,-4-7-4-16,4 0 0 15,0 0 2-15,4-6 1 16,3-3-1-16,0 0 0 16,0-6-1-16,0-7 0 15,0 3 0-15,0-2 0 16,0-4-1-16,4-3 1 15,-1 3-1-15,1 7 1 16,3 2 0-16,0 4 1 16,-3 6-1-16,-1 0 1 15,1 6 1-15,-4 4 1 0,0 2-1 16,-3 10 1-16,-1 0-1 16,1 3 0-16,-1-3-2 15,-3 6 1-15,4-9-4 16,3-3 0-16,0-7-7 15,3 1 1-15,1-10-9 16,3-10 0-16</inkml:trace>
  <inkml:trace contextRef="#ctx0" brushRef="#br0" timeOffset="-61444.874">19756 12571 57 0,'7'6'28'0,"-11"7"-25"16,8-10 47-16,6 3-46 16,1-3 0-16,-1 4 1 15,4-1 1-15,1 0-8 16,2-3 0-16,4-3 4 15,4-6 0-15,3-3-7 0,1-1 0 16,-5 4-12-16,-3-3 0 16,-6 9-3-16,-8 3 0 15</inkml:trace>
  <inkml:trace contextRef="#ctx0" brushRef="#br0" timeOffset="-61233.638">19720 12897 80 0,'18'35'40'0,"21"-17"-53"0,-25-18 84 0,7 0-69 16,7-3 1-16,11-6-2 16,3-4 0-16,1 1-5 15,-8-1 0-15,-7 4-12 16,-10 3 0-16,-11 2-8 15,-11 4 1-15</inkml:trace>
  <inkml:trace contextRef="#ctx0" brushRef="#br0" timeOffset="-58924.048">20881 12276 42 0,'-7'3'21'0,"-4"4"-7"0,8-7 21 16,-4 3-32-16,-4 0 0 15,-3 3 3-15,-4 4 0 16,-3 2-7-16,4 7 1 16,-1 3 4-16,-3 9 1 15,0 10-2-15,-1 16 1 0,-2 15-2 16,-1 12 1-1,0 4-2-15,8 12 1 16,10 4-1-16,7-16 1 0,7 0-4 16,7-16 0-16,3-16-6 15,-2-15 0-15,6-16-12 16,3-13 1-16</inkml:trace>
  <inkml:trace contextRef="#ctx0" brushRef="#br0" timeOffset="-58592.764">21188 12408 53 0,'7'6'26'0,"-4"-9"-24"0,-3 3 38 16,0 3-40-16,0 4 1 16,-3 8 1-16,-1 4 0 15,1 3-3-15,-1 0 1 16,4 6-1-16,0-6 1 0,4-3-5 15,3-3 1-15,0-4-12 16,0-9 0-16</inkml:trace>
  <inkml:trace contextRef="#ctx0" brushRef="#br0" timeOffset="-58338.154">21516 12364 47 0,'11'19'23'0,"-15"0"-16"16,0-13 34-16,-3 3-38 15,-3 7 1-15,-8 3 0 16,-7 9 1-16,-6 16-7 16,-5 9 1-16,5 10 3 15,-5 9 1-15,1 0-4 0,-4 0 0 16,4-12-4-16,3-4 0 15,4-15-5-15,7-3 0 16,7-13-7-16,7-6 0 16</inkml:trace>
  <inkml:trace contextRef="#ctx0" brushRef="#br0" timeOffset="-58006.105">21431 12825 43 0,'-3'13'21'0,"-1"-7"-19"16,4-6 35-16,0 3-34 15,-3 3 1-15,-4 4 3 16,0 2 0-16,-4 1-8 15,4 2 1-15,-4-5 5 16,4 6 1-16,0 2-2 16,4 1 0-16,3 3-2 15,7-6 1-15,7-1-4 16,4-2 1-16,-1-4-4 16,4-9 0-16,4 0-8 15,-4-12 0-15,7-1-7 0,-3-9 1 16</inkml:trace>
  <inkml:trace contextRef="#ctx0" brushRef="#br0" timeOffset="-57813.132">21675 12847 48 0,'-11'34'24'0,"-17"17"-19"0,21-45 40 15,-4 6-43-15,-6 7 1 16,-1 3 1-16,0 6 1 0,1 4-6 15,-1 2 0-15,7 7 1 16,1-6 0-16,6-4-7 16,1-6 1-16,6-9-11 15,8-13 0-15</inkml:trace>
  <inkml:trace contextRef="#ctx0" brushRef="#br0" timeOffset="-57423.047">21749 12113 59 0,'-4'22'29'0,"8"13"-32"0,-1-29 48 15,1 13-45-15,-1 12 0 16,4 7 4-16,0-1 1 16,1 17-4-16,2 5 0 15,4 20 3-15,7 8 1 16,-3 1-1-16,0 13 0 15,-8 8-3-15,-6-2 1 16,-11-4-2-16,-7-5 1 0,-1-23-6 16,-2-12 1-16,-4-7-9 15,-4-12 1-15,4-19-8 16,3-9 0-16</inkml:trace>
  <inkml:trace contextRef="#ctx0" brushRef="#br0" timeOffset="-56627.051">22013 12016 39 0,'-3'13'19'0,"3"5"-12"16,0-11 25-16,0 8-29 16,0 10 0-16,0-6 2 15,0 3 0-15,0 6-6 16,-4 1 1-16,1 2 4 16,-1-3 0-16,1-3-1 15,-1-3 0-15,1-6-1 16,-1-4 1-16,4-2-2 15,0-7 0-15,0-3-2 0,4-9 1 16,-1-7-2-16,1-3 0 16,3-3-1-16,0 6 1 15,3-5-1-15,5-1 1 16,-1 0 1-16,0 0 0 16,0 6 1-16,0 3 0 15,0 10 1-15,0 6 1 16,0 1 0-16,0 5 1 15,1-3-1-15,-1 4 0 16,-4 2 0-16,1 4 1 16,-1 6-1-16,-3-3 0 0,0 3-1 15,-3-4 1-15,0 1-1 16,-1 0 0-16,1-3-2 16,-1-4 0-16,4-2-6 15,0-4 1-15,0-6-12 16,0-9 0-16</inkml:trace>
  <inkml:trace contextRef="#ctx0" brushRef="#br0" timeOffset="-56326.288">22348 12204 59 0,'-3'10'29'0,"6"-4"-28"0,-3-6 47 16,0 0-42-16,0 0 0 15,8-3 2-15,2 0 0 16,4 3-11-16,4 0 0 15,7 0 7-15,6 0 0 16,-2 0-8-16,-1-7 0 16,-7 4-17-16,-3 0 0 0</inkml:trace>
  <inkml:trace contextRef="#ctx0" brushRef="#br0" timeOffset="-55830.497">22878 11963 67 0,'-4'12'33'0,"4"35"-27"0,0-31 46 0,0 12-51 16,4-3 0-16,-4 13 0 15,0 9 0-15,-4 3-2 16,1 3 0-16,-4 1-3 15,-1-7 0-15,1-6-11 16,0-13 0-16,0-13-5 16,-3-5 0-16</inkml:trace>
  <inkml:trace contextRef="#ctx0" brushRef="#br0" timeOffset="-53820.171">18743 14177 44 0,'4'40'22'0,"-4"26"-15"0,0-44 23 16,-4 3-28-16,-3 3 0 15,0 4 2-15,0 2 0 16,-4 1-5-16,1-4 0 15,3-6 3-15,-4-3 1 16,1-6-2-16,6-7 1 16,0-2-2-16,4-7 1 15,4-7-1-15,3-5 0 16,4-4 0-16,-1-3 0 16,4 0 0-16,4-3 0 0,0-6 0 15,3 3 1 1,3-3-1-16,1-7 0 0,3 4 0 15,-3 6 0-15,0 0 0 16,-4 6 0-16,0 10 0 16,-3-1 0-16,-4 4 0 15,-4 3 1-15,1 6 0 16,0 3 0-16,-4 7 1 16,0 3 0-16,-4-1 0 15,1 13 1-15,-4-3-1 16,0 4 1-16,0 2-1 15,0 4 1-15,-4-1-3 16,4 1 1-16,0-7-7 16,4-9 0-16,-1-7-13 15,4-12 1-15</inkml:trace>
  <inkml:trace contextRef="#ctx0" brushRef="#br0" timeOffset="-53458.226">19346 14236 49 0,'-3'6'24'0,"13"7"-15"15,-6-10 31-15,-4 0-37 16,3 0 1-16,1-3 1 16,0 0 1-16,3 4-8 15,3-1 1-15,1 0 4 16,6-3 0-16,1 0-6 15,3 0 1-15,-3 0-7 16,-1 0 0-16,-2 3-9 16,-8-6 0-16</inkml:trace>
  <inkml:trace contextRef="#ctx0" brushRef="#br0" timeOffset="-53262.326">19329 14500 62 0,'3'18'31'0,"8"-8"-27"0,-4-10 55 16,3 0-57-16,8 0 1 15,7 0 0-15,3-3 0 16,4 0-5-16,-4-1 0 16,-7 1-4-16,-3-3 0 0,-4 0-15 15,-4-4 1-15</inkml:trace>
  <inkml:trace contextRef="#ctx0" brushRef="#br0" timeOffset="-52586.836">19999 13945 48 0,'7'6'24'0,"0"13"-13"15,-7-13 24-15,0 10-32 16,-3 2 1-16,-1 11-1 16,-3 8 1-16,0 10-6 15,0 16 0-15,-4 6 4 0,4 12 0 16,0-15-4-16,4-6 0 15,3-7-5-15,0-12 1 16,3-7-11-16,4-12 1 16</inkml:trace>
  <inkml:trace contextRef="#ctx0" brushRef="#br0" timeOffset="-52376.193">20200 14603 63 0,'-7'38'31'0,"-14"2"-40"15,14-27 54-15,3 6-45 16,-3 3 0-16,0 3-2 16,4 0 0-16,-1-3-4 15,1-6 1-15,-1-7-11 16,1-15 0-16</inkml:trace>
  <inkml:trace contextRef="#ctx0" brushRef="#br0" timeOffset="-51958.061">20398 14158 75 0,'14'34'37'0,"7"-18"-45"0,-11-13 68 15,1 0-59-15,0 0 1 16,3 4 0-16,7-4 1 16,0 0-4-16,0-3 1 15,0 0 1-15,-3 3 1 16,-4-3-2-16,0 6 0 0,-7 4 0 15,0 5 0-15,-7 10-1 16,0 7 1-16,-7-10-1 16,-3 3 0-16,-1 0 0 15,-6 3 1-15,2 4 0 16,5-4 0-16,-1 0 0 16,4 0 1-16,7-9-1 15,4 0 0-15,6-4-1 16,8 4 0-16,3-6-4 15,0-7 0-15,-3-3-7 16,3-3 1-16,0 0-11 16,7-6 1-16</inkml:trace>
  <inkml:trace contextRef="#ctx0" brushRef="#br0" timeOffset="-51729.782">20941 14653 71 0,'7'25'35'0,"-21"35"-43"0,10-44 63 16,-6 9-55-16,-1 15 0 16,-6-2 0-16,-5 6 1 15,5-6-5-15,-1-7 1 16,4-6-6-16,3-9 0 15,8-10-10-15,10-9 0 0</inkml:trace>
  <inkml:trace contextRef="#ctx0" brushRef="#br0" timeOffset="-51206.828">21227 14214 53 0,'0'-3'26'0,"3"9"-17"15,1-12 39-15,-4 6-44 16,7 0 0-16,3 0 2 15,1 0 1-15,7 0-9 0,3 0 1 16,3 0 5-16,8 0 1 16,0 3-3-16,-4 0 0 15,0 0-1-15,-6 1 0 16,-5 5-2-16,-6 0 1 16,-11 4-1-16,-4 6 1 15,-3 0-1-15,-7 6 0 16,0-7-2-16,-4 4 1 15,4-9-1-15,4 0 1 16,3-1-1-16,7 1 1 0,3-1 0 16,4 1 0-16,7-1 2 15,11 4 0-15,0 3 1 16,3 0 0-16,0-1 0 16,-3 1 1-16,-4 0-2 15,-7-3 1-15,-14 6-1 16,-11 6 1-16,-6 3-2 15,-11 1 1-15,-15-4-7 16,-3-6 1-16,-6-10-13 16,6-5 0-16</inkml:trace>
  <inkml:trace contextRef="#ctx0" brushRef="#br0" timeOffset="-48158.808">23675 11734 41 0,'7'0'20'0,"4"9"-5"0,-8-3 21 15,4 7-34-15,0 3 0 16,-3 9 1-16,-4 19 1 16,0 25-5-16,-4 15 1 15,1 23 2-15,-1 37 1 16,-3 22-1-16,-3 23 0 16,-1 30-1-16,-7 13 0 0,-3 19 1 15,-4-3 0-15,-6 3 0 16,-1-13 0-16,7-9-2 15,8-16 0-15,-1-28 0 16,7-28 0-16,4-16-2 16,4-28 0-16,3-25-2 15,7-19 1-15,10-29-7 16,5-21 1-16,-1-25-8 16,7-10 1-16</inkml:trace>
  <inkml:trace contextRef="#ctx0" brushRef="#br0" timeOffset="-46777.055">3916 13857 46 0,'10'34'23'0,"5"-6"-12"16,-8-18 23-16,3 6-32 16,8 5 0-16,7 1 2 0,3 4 1 15,0-1-5-15,11-7 1 16,14 4 3-16,14-3 1 15,10-6-2-15,8-10 0 16,-7-9-1-16,-1-1 0 16,-6 4-4-16,3-6 1 15,-7-7-4-15,-7-6 1 16,-4-3-8-16,-3-6 0 16,-10-1-6-16,-5-2 0 15</inkml:trace>
  <inkml:trace contextRef="#ctx0" brushRef="#br0" timeOffset="-46118.524">4882 13565 46 0,'0'16'23'0,"18"-7"-19"16,-7-9 36-16,-1 0-38 15,4 0 1-15,8 6 1 16,6 1 1-16,4-1-6 0,6 0 0 15,1 1 3-15,-4-4 1 16,-3 3-2-16,-7 0 0 16,-8 0-1-16,1 4 0 15,-7 6 0-15,-4 2 0 16,3 11-1-16,-10 5 0 16,-10-3 0-16,-8 7 1 15,-3 3-1-15,0 0 1 16,3-1-1-16,-3-11 0 15,7-4-1-15,3 0 1 0,8-6-4 16,-4-7 0-16,14-2-3 16,-4-7 1-16,8 0-3 15,3-3 1-15,-3-3-1 16,-1-7 1-16,1-2 2 16,-4-4 1-16,0 0 1 15,0-6 1-15,0 0 2 16,-7 4 1-16,0 2 1 15,-7-3 1-15,0 0 2 16,-4 1 0-16,-3-4 3 16,4-4 1-16,-12-2 1 15,5-3 0-15,-4-7 0 16,3-2 1-16,7 5-1 16,1 7 0-16,-1 3-4 15,1 3 1-15,10 0-12 16,-7 3 0-16,14 0-7 0,-4 4 1 15</inkml:trace>
  <inkml:trace contextRef="#ctx0" brushRef="#br0" timeOffset="-45408.485">4561 14656 43 0,'-7'13'21'0,"-3"-1"-16"16,3-2 33-16,-4 2-37 15,-3 7 1-15,-4 3-1 16,-10 6 1-16,-4 10-4 16,1 3 1-16,-8-4-2 15,11-2 1-15,-1-10-9 16,15-9 0-16,0-13-3 16,11-9 1-16</inkml:trace>
  <inkml:trace contextRef="#ctx0" brushRef="#br0" timeOffset="-45199.518">4364 14678 46 0,'10'35'23'0,"19"6"-20"0,-19-32 44 15,1 7-46-15,-1 9 1 16,8 9 0-16,7-2 0 15,3 5-4-15,-7-2 1 0,7-4-5 16,-10-6 0 0,3-12-10-16,-7-7 1 0</inkml:trace>
  <inkml:trace contextRef="#ctx0" brushRef="#br0" timeOffset="-44855.367">4893 14396 46 0,'11'22'23'0,"6"-6"-18"0,-13-16 35 16,3 3-39-16,-7 3 1 15,3 7 0-15,4 5 1 16,-7 4-4-16,0 7 0 16,0-1 2-16,0 0 0 15,0 7-5-15,11-7 1 16,-11 0-7-16,7-6 1 15,4-9-6-15,3-7 0 16</inkml:trace>
  <inkml:trace contextRef="#ctx0" brushRef="#br0" timeOffset="-44645.557">5274 14500 46 0,'0'25'23'0,"-11"25"-22"15,8-41 40-15,-8 10-39 16,-6 3 1-16,-15 12 1 16,-7 14 0-16,0 11-6 15,-3 7 0-15,-4 6 1 16,4-9 1-16,3-10-7 16,7-6 1-16,4-9-10 15,17-10 1-15</inkml:trace>
  <inkml:trace contextRef="#ctx0" brushRef="#br0" timeOffset="-44136.349">5193 14948 60 0,'7'13'30'0,"-18"12"-34"0,8-25 53 0,-1 6-47 16,1 3 0-16,-1 7 1 16,1 0 1-16,3 2-5 15,0 4 0-15,0-3 2 16,7-3 1-16,7-7-3 15,4-2 0-15,-4-7-4 16,3-7 0-16,1-5-4 16,3-4 1-16,-3-3-3 15,3-3 0-15,-7-6-3 16,4-3 0-16,-1 6 0 16,-6 3 1-16,-1 6 9 31,-98 72 4-31,180-99 4 15,-92 55 1-15,-4 4 7 16,-6 6 1-16,-1 9 3 16,-10 4 1-16,7 5-9 0,0 11 1 15,7 5-4-15,3-3 1 16,-6-6-8-16,3-6 0 16,3-10-10-16,4-9 0 15,7-15-5-15,7-7 1 16</inkml:trace>
  <inkml:trace contextRef="#ctx0" brushRef="#br0" timeOffset="-43551.349">5856 13941 43 0,'-7'25'21'0,"14"1"-13"0,-10-14 36 15,-1 1-41-15,4-4 1 0,0 4 3 16,0 2 1-16,4 4-9 16,10 3 1-16,7 3 6 15,18 0 0-15,-4 0-2 16,14-6 1-16,15-9-2 15,3-10 0-15,18-10-2 16,17-18 1-16,14 6-6 16,-17-6 0-16,-14-4-6 15,-11 1 1-15,-11 0-12 16,-6-7 0-16</inkml:trace>
  <inkml:trace contextRef="#ctx0" brushRef="#br0" timeOffset="-43037.012">6597 13672 49 0,'18'22'24'0,"-8"0"-18"0,-6-16 34 15,3 0-38-15,3 10 0 16,8-4 1-16,3 1 0 0,7-1-3 16,8 1 0-16,2-10 3 15,1 3 1-15,4 4-2 16,6-7 0-16,-3 0-1 15,-4 3 1-15,-7 4-2 16,-3-1 0-16,-14 1-2 16,-4 2 1-16,-7 10 0 15,-7 6 0-15,-7 4 0 16,-4-4 0-16,-6 10 0 16,3 2 1-16,-8 1-1 15,5 0 0-15,-1-10 0 16,1 1 0-16,6-7 0 15,4-10 1-15,0-8-1 16,0-7 1-16,3-10 0 16,-3-12 0-16,4-6 0 15,3-3 1-15,-7-7-5 16,0-6 0-16,-8 3-12 0,-6-6 0 16</inkml:trace>
  <inkml:trace contextRef="#ctx0" brushRef="#br0" timeOffset="-41371.606">24257 12345 42 0,'0'32'21'0,"18"2"-18"0,-15-24 22 16,-3 8-21-16,0 11 0 15,-3 8 1-15,-4 13 0 16,0-6-8-16,-4 6 1 16,0 1 4-16,1-4 1 15,-1-7-3-15,1-2 0 16,-4-13-4-16,3-9 1 16,-3-10-4-16,3-15 0 15,1-7-6-15,3-6 0 16,0-12 0-16,-1-7 1 15</inkml:trace>
  <inkml:trace contextRef="#ctx0" brushRef="#br0" timeOffset="-40698.143">24148 12427 29 0,'21'-22'14'0,"7"0"-5"0,-21 16 29 0,4-4-33 16,3 1 0-16,3-4 3 16,5 1 0-16,2-1-9 15,5 4 0-15,2-1 8 16,1 1 1-16,-4 6-2 15,0 3 0-15,-3 3-2 16,-7 6 1-16,-4 4-3 16,-4 3 0-16,-6-4-2 15,-8 4 1-15,-6 6-2 16,-4 3 1-16,-7 3-1 16,-4 3 1-16,0-2-1 15,1 2 0-15,2-9-2 16,1 0 0-16,4-6-1 0,2-4 1 15,1-2-2-15,4-7 1 16,3-3-1-16,3-3 1 16,4-4 1-16,7 1 1 15,4 0 0-15,3 6 1 16,4 0 1-16,-1 6 0 16,1 0 1-16,-1 10 1 15,1 0-1-15,-4 2 1 16,0-2 0-16,-3 6 1 15,3-6-1-15,-3-7 1 0,-1 1-2 16,4-4 1-16,-3 0-1 16,-1 0 1-16,1 1-1 15,3-4 1-15,7 0-1 16,1-3 0-16,-1-13-1 16,0-5 0-16,0-1 0 15,-3-6 1-15,-4 0-3 16,3-4 1-16,-6 4-1 15,-4 3 0-15,-3 3-1 16,-8 7 1-16,1 6-1 16,-5 6 1-16,-2 6 0 15,-1 6 1-15,1 4 1 16,-1 6 0-16,1 3 1 16,2 3 1-16,1-6-1 15,7-3 1-15,0-3 0 16,7 0 0-16,8-1-1 15,6-2 1-15,3-4-3 0,8-3 0 16,0-2-6-16,3-4 0 16,4-7-10-16,-7 4 1 15</inkml:trace>
  <inkml:trace contextRef="#ctx0" brushRef="#br0" timeOffset="-40397.875">25206 12511 54 0,'-4'7'27'0,"-6"2"-29"15,3-9 43-15,0 3-39 16,-7 0 1-16,0 4 1 16,-1 5 0-16,1 7-5 15,0 3 0-15,0 3 4 16,0 3 1-16,0-3-2 15,3 4 1-15,8 2-1 16,3 3 1-16,3-5 0 16,8-1 0-16,3-12-2 15,14-7 1-15,15-6-3 16,-5-6 0-16,-2-6-8 16,-5-1 1-16,-6-2-12 15,-4 2 1-15</inkml:trace>
  <inkml:trace contextRef="#ctx0" brushRef="#br0" timeOffset="-40006.511">24162 13145 63 0,'14'3'31'0,"18"6"-23"15,-22-9 50-15,11 0-55 16,15 4 1-16,13-11 4 16,4 1 0-16,28 0-10 15,18-7 0-15,17-6 6 16,15-6 0-16,6 3-5 16,5 0 0-16,-23 4-9 15,-23 5 1-15,-29 13-15 16,-25 3 0-16</inkml:trace>
  <inkml:trace contextRef="#ctx0" brushRef="#br0" timeOffset="-39032.231">25777 13716 47 0,'4'12'23'0,"-8"-12"-14"15,4 3 24-15,-7 0-32 16,-3-6 1-16,-4 3 1 15,-4-3 0-15,0 3-3 16,1 0 0-16,-8 0 2 16,-3 6 1-16,-4 10-2 15,-3 6 1-15,0 3-1 16,-1 0 1-16,5 3-2 16,-1 4 1-16,11-1 0 15,3-3 0-15,11 1 0 16,7-7 0-16,7 0 0 15,4-10 0-15,3-3-1 0,3-5 0 16,8-11 0 0,0-5 0-16,-1-10-1 0,5 0 0 15,-5-3-1-15,-2 3 1 16,-1-6 0-16,0 6 1 16,-4 3-1-16,5 6 1 15,-5 10-1-15,1 6 1 16,-4 7 1-16,0 5 0 15,-3 7 1-15,-1 3 1 16,1 4-1-16,-1-4 1 16,-2 0-1-16,-1 3 1 15,-4 0-4-15,4-6 1 0,0-3-7 16,4-3 0-16,-1-4-12 16,5-12 0-16</inkml:trace>
  <inkml:trace contextRef="#ctx0" brushRef="#br0" timeOffset="-38610.111">25915 14227 60 0,'-3'19'30'0,"-5"-13"-26"15,8-3 47-15,0 0-51 0,0 0 1 16,0-3 0-16,0 0 0 16,8-6-2-16,2 0 1 15,1-4 0-15,3-5 1 16,3-1-1-16,1-3 1 16,3 0-3-16,0 0 0 15,1 7-1-15,-1-1 1 16,-4 1-1-16,1 2 1 15,-4 4-1-15,0 0 1 16,-3 3 2-16,-1 3 0 16,-3 12 2-16,-3 4 1 0,0 3-1 15,-4 3 1-15,0 3 0 16,3 3 0-16,1-3-1 16,-1 0 1-16,4-3-6 15,-3 0 0-15,6-9-7 16,4-7 1-16,8-12-10 15,6-7 1-15</inkml:trace>
  <inkml:trace contextRef="#ctx0" brushRef="#br0" timeOffset="-38322.33">26550 13866 75 0,'7'13'37'0,"4"-20"-44"0,-4 7 68 15,7-6-59-15,4 9 0 16,3-12 0-16,3-1 1 15,-2 4-6-15,2 3 0 16,-3 0-3-16,1 0 0 16,-8 6-15-16,-7 0 0 15</inkml:trace>
  <inkml:trace contextRef="#ctx0" brushRef="#br0" timeOffset="-38145.896">26497 14111 68 0,'18'34'34'0,"6"-18"-28"0,-9-13 50 0,6-3-56 15,7 0 0-15,0-6 0 16,7-4 0-16,-3 1-6 16,4 0 1-16,-8-1-15 15,0 1 0-15</inkml:trace>
  <inkml:trace contextRef="#ctx0" brushRef="#br0" timeOffset="-37617.289">27788 13339 49 0,'4'-3'24'0,"-4"-3"-9"15,0 6 26-15,0 0-36 16,0 6 1-16,3 10 1 16,-3 9 1-16,0 9-11 0,-3-2 1 15,-4 5 5 1,0 10 1-16,0 10-4 0,0 6 0 16,0-13-6-16,0-3 1 15,-1-10-13-15,-2-5 1 16,-1-10-3-16,1-3 1 15</inkml:trace>
  <inkml:trace contextRef="#ctx0" brushRef="#br0" timeOffset="-37379.004">27294 14045 63 0,'4'28'31'0,"28"-31"-28"15,-18 3 61-15,7 0-60 16,11 0 0-16,10 0 3 16,22 0 0-16,3 0-10 15,-4 3 1-15,4 0 3 16,0 0 1-16,-10-3-8 16,-8 0 0-16,-14 0-17 15,-7 0 0-15,-13 7 0 16,-5 2 0-16</inkml:trace>
  <inkml:trace contextRef="#ctx0" brushRef="#br0" timeOffset="-36808.504">27605 14186 62 0,'10'0'31'0,"-10"16"-43"0,0-13 62 0,-3 6-51 15,-8 4 1-15,1 2-1 16,-4 7 1-16,0 3 0 16,-1 7 1-16,1-1-1 15,0 4 1-15,4 2-1 16,3 1 1-16,7-4-2 16,3-5 1-16,11-7-2 15,4-10 0-15,7-9-3 16,-1-9 1-16,1-7-3 15,0-5 1-15,-1-1 0 16,1-6 1-16,-4 0 1 16,-3-4 1-16,-1 1 2 15,-2 6 0-15,-1 10 4 16,-4 5 1-16,-3 11 1 0,-3 11 1 16,-4-2 0-16,-4 6 0 15,-3 9 0-15,-7 6 0 16,-3 1-2-16,-8 12 0 15,4 12-2-15,-1 4 0 16,5 0-4-16,3 0 0 16,3-7-6-16,4-6 0 15,7-15-10-15,11-13 1 16</inkml:trace>
  <inkml:trace contextRef="#ctx0" brushRef="#br0" timeOffset="-36238.57">28631 14045 53 0,'0'-6'26'0,"4"-4"-22"16,-4 10 42-16,-4-3-42 16,1 3 0-16,-4 0 1 15,-11 3 0-15,-6 0-7 16,-5 4 0-16,-2 2 4 0,6-6 1 16,-3 7-2-16,-1 5 0 15,5 4 0-15,-1 3 0 16,7 3 0-16,8 0 0 15,3-3-1-15,10 3 0 16,4-3-1-16,0-3 0 16,8-3-1-16,6-7 1 15,0-9-1-15,4 0 1 16,-1-6-1-16,-3-4 1 16,4-2-1-16,-4-1 1 15,-3 1-1-15,-4-4 1 0,0 4 0 16,0-4 0-16,-3 10 1 15,-4 6 0-15,0 6 1 16,-4 10 1-16,-3 2 0 16,0 7 1-16,-3 4-1 15,-1 2 1-15,1-6-1 16,-4-3 0-16,3 3-2 16,1 0 1-16,3-3-6 15,-4 0 0-15,4-3-11 16,0-10 0-16,11-6-3 15,3 1 0-15</inkml:trace>
  <inkml:trace contextRef="#ctx0" brushRef="#br0" timeOffset="-35816.822">28804 14449 48 0,'0'22'24'0,"-17"7"-21"0,13-20 43 16,-3 4-44-16,0-1 0 16,0 4 2-16,0-1 1 15,0-2-6-15,3-4 1 16,4-2 3-16,4 2 0 16,3-9-2-16,0 0 1 15,7-9-2-15,0-1 0 0,0-5-3 16,4-4 1-16,0-3-2 15,-1 3 1-15,1-3 0 16,0 0 0-16,-4 6 1 16,-4 4 0-16,-3 6 2 15,0 6 0-15,-7 0 1 16,4 3 1-16,-1 3 0 16,1 3 0-16,-1 4-1 15,1 3 1-15,-4-4-2 16,0 4 1-1,0 0-6 1,0-1 0-16,3-5-7 16,8-1 0-16,0-3-4 15,-1-6 0-15</inkml:trace>
  <inkml:trace contextRef="#ctx0" brushRef="#br0" timeOffset="-35577.673">29136 14503 54 0,'0'25'27'0,"3"-16"-30"0,-3-9 52 16,8 0-48-16,2 0 0 15,4-3 0-15,7-3 0 0,4-4-2 16,7-2 1-16,3-1-2 15,-3-2 1-15,0 5-9 16,-4-2 1-16,-11-4-7 16,-6 0 0-16</inkml:trace>
  <inkml:trace contextRef="#ctx0" brushRef="#br0" timeOffset="-35305.697">29566 14305 67 0,'0'31'33'0,"7"26"-42"0,-7-48 63 16,0 7-56-1,0 6 0-15,0 3 0 0,-3 3 0 16,-1 1 0-16,1-8 1 16,-1-2-8-16,1 0 1 15,6-6-9-15,4-1 1 16</inkml:trace>
  <inkml:trace contextRef="#ctx0" brushRef="#br0" timeOffset="-34991.456">30018 14656 68 0,'28'44'34'0,"-14"28"-40"16,-10-50 60-16,-4 16-55 16,0 0 1-16,-4 5-1 15,-6 5 1-15,-8-5-5 16,-10-5 1-16,-4-10-15 0,-7-12 1 15</inkml:trace>
  <inkml:trace contextRef="#ctx0" brushRef="#br0" timeOffset="-34045.978">31697 13879 56 0,'0'-7'28'0,"7"4"-21"16,-7 3 28-16,-3 0-34 15,-4 3 0-15,-8 1 1 16,-9 2 0-16,-8 9-2 16,-7 7 0-16,-3 7 1 15,3-1 1-15,-3 3-2 16,3 4 1-16,4-1-1 16,6 1 0-16,12-1-1 15,6-6 1-15,8 1-1 16,10-11 1-16,10-2-1 15,5-13 0-15,-5-3 0 0,4-9 0 16,1-7 0 0,-1-3 1-16,7-6-1 0,-3 6 0 15,-1 4 1-15,1-1 0 16,-4 0 0-16,0 7 1 16,-3 3-1-16,-7 6 1 15,-4 6-1-15,-7 10 0 16,-4 9 0-16,1 16 1 15,-5 9-1-15,1 0 1 16,0 9-2-16,0-2 0 16,4-7-4-16,-1-9 1 15,4-7-12-15,0-9 1 0,0-6-2 16,4-6 1-16</inkml:trace>
  <inkml:trace contextRef="#ctx0" brushRef="#br0" timeOffset="-33699.394">31711 14550 57 0,'-7'31'28'0,"11"4"-34"15,-4-29 58-15,0 0-50 16,-4 4 0-16,1 5 1 0,-1-2 1 15,1-1-5 1,-1-2 0-16,4-1 2 0,0-3 1 16,0-6-1-16,4-3 0 15,-4-6-3-15,3-4 1 16,1 4-3-16,-4 3 1 16,3-1-2-16,4 4 1 15,0 0-2-15,0 0 0 16,-3-3 1-16,3 6 1 15,-7 0 0-15,3 0 1 16,1 0 0-16,-1 3 0 0,1 0-9 16,3-6 0-1</inkml:trace>
  <inkml:trace contextRef="#ctx0" brushRef="#br0" timeOffset="-33010.262">32131 14073 57 0,'-7'9'28'0,"7"-9"-23"16,0 4 50-16,0-4-51 15,0 0 0-15,7 0 3 16,0 3 0-16,4 3-9 16,3-3 0-16,3 0 6 0,1-3 0 15,10 0-4-15,11 0 1 16,0-3-7-16,-4 3 1 16,-3 0-9-16,-4 3 0 15,-7 4-8-15,-3 2 0 16</inkml:trace>
  <inkml:trace contextRef="#ctx0" brushRef="#br0" timeOffset="-32797.669">31941 14493 68 0,'7'22'34'0,"24"-3"-35"16,-17-16 61-16,8-3-59 15,9-3 0-15,8-3 0 16,0-4 0-16,7 1-4 16,7 0 0-1,3-4-17 1,-6 0 1-16</inkml:trace>
  <inkml:trace contextRef="#ctx0" brushRef="#br0" timeOffset="-32470.397">32999 13656 55 0,'-4'0'27'0,"-17"0"-11"0,21 6 30 15,-14 7-42-15,7-1 1 0,-11 35 2 16,-3 13 1-16,-4 6-11 16,8 19 1-16,3 24 6 15,0 14 1-15,0-4-6 16,-1 0 1-16,1-6-12 15,-3-13 1-15,-5-28-11 16,1-25 1-16</inkml:trace>
  <inkml:trace contextRef="#ctx0" brushRef="#br0" timeOffset="-25503.753">2152 6049 18 0,'35'-7'9'0,"1"-12"-7"0,-26 16 10 0,1 3-11 16,-1 3 1-16,8 4 0 15,-8 2 0-15,-6 4-3 16,3 15 1-16,-7 10 2 16,0 15 0-16,-11 13-1 15,4 25 0-15,4 0 0 16,-4 0 0-16,3 12 0 16,4-3 0-16,0-2-4 15,4-14 0-15,-4-21-4 16,7-29 0-16</inkml:trace>
  <inkml:trace contextRef="#ctx0" brushRef="#br0" timeOffset="-23102.69">2364 6118 12 0,'21'0'6'16,"18"3"0"-16,-29-3 4 0,8 3-9 16,-8 3 0-16,1 0 1 15,0 1 0-15,-1-4-2 16,8 0 0-16,3-3 2 16,0-3 0-16,7-3-1 15,1-1 0-15,2 1 0 16,1 0 1-16,7-1-1 15,0 1 1-15,-1 3-1 16,5-3 1-16,3-4 0 16,-4 7 0-16,-3-3-1 15,10 6 1-15,1 0-1 16,10 0 0-16,-8 3 0 16,8 0 1-16,7-3 0 15,-7 0 1-15,0-3-1 0,-21 0 0 16,32-3 0-1,3 3 0-15,0 3-1 0,0 0 0 16,4 3-1-16,-1 0 0 16,-6 3 0-16,3-6 0 15,4 3 0-15,-1 0 0 16,1 0 0-16,3 1 0 16,0 2 0-16,-14-3 0 15,4 0 0-15,3 3 1 16,-4-2-1-16,4 2 1 0,0-3 0 15,4 0 0-15,-7 0-1 16,-11 0 1-16,7-3-1 16,3-3 0-16,-3-3 0 15,4 0 1-15,3-1-1 16,-7 1 1-16,3 0-1 16,-17 0 0-16,7-1 0 15,7 7 1-15,4 0-1 16,-1 3 0-16,8-3 0 15,0 0 0-15,-8 0 0 16,-6 4 0-16,6-1 0 16,8 0 0-16,-1 0 1 15,-2 0 0-15,-1 3-1 16,-4-2 1-16,-6 2-1 16,-1 0 1-16,1 4-1 15,6-1 1-15,1 0-1 16,-4 4 0-16,0-1 0 15,0 1 0-15,-4-4 0 0,-10-2 0 16,7-4 0-16,7-3 0 16,4-3 0-1,-8-4 0-15,4 1 0 16,0-3 1-16,4 2-1 0,-11 1 0 31,21 0-1-31,0 0 1 16,-3-1 0-16,-8 1 1 15,-3 3-1-15,4 3 0 0,-11 0 0 16,-7 6 0-16,-7 4 0 16,-4 2 0-16,0 4 0 15,4-1 0-15,-3 7 0 16,-1 4 0 0,14 11-1-1,-6-2 1-15,-4-4-1 16,-4-3 1-16,-7 0-1 15,0 1 1-15,4 2-1 16,-14 4 1-16,0-4 0 16,-4 7 0-16,-4-1-1 15,-2 4 1-15,-5-3-1 16,1-4 1-16,-4 7-1 16,0-7 1-16,-4-2 0 0,1-1 0 15,-4-3-1-15,0-6 1 16,-4-6 0-16,1 0 0 15,-4-4-1-15,-4 1 1 16,1-4-1-16,-12 0 1 16,-2 4-1-16,-4 0 1 15,-4-1-1-15,-11 4 1 16,-2-4 0-16,-1 4 0 16,0 3 0-16,4-4 0 15,-4 4-1-15,-4-6 1 16,1 3 0-16,-4-4 0 15,4-3 0-15,-4-2 0 16,-4-1 0-16,4 0 0 0,4-3 0 16,0 1 0-16,3-4 0 15,-7 0 0-15,0 3 0 16,-4-3 0-16,1 3 0 16,-8-3 1-16,1 0-1 15,-4-3 0-15,7 3 0 16,0 0 1-16,0-7-1 15,-3 4 0-15,-4-3 0 16,-11-7 0-16,7 1 0 16,-10-4 0-16,14 1 0 15,0 2 0-15,-7 0 0 16,0 1 0-16,-11-1 0 16,1 1 0-16,-1-1 0 15,4-2 0-15,-4-1 0 0,1-3 0 16,-12 0 0-16,-3-3 1 15,11-3-1-15,-3 3 0 16,-1 4 0-16,-7 2 0 16,-7-6 0-16,4-3 0 15,10 3 0-15,-3 0 0 16,-7 0 0-16,3 0 0 16,-3 0 0-16,3 6 0 15,7 1 0-15,-7-4 0 16,1 6 0-16,-1-2 1 15,-4 2-2-15,15 1 1 0,-11 2 0 16,4 4 1-16,3-10-1 16,-6 4 0-16,6-1 0 15,4 1 0-15,0-4 0 16,3 6 0-16,0 1 0 16,1 6 0-16,-1 3 0 15,0 0 1-15,8 6-1 16,6 10 0-16,1-4 0 15,-8-2 0-15,7 6 0 16,1-1 0-16,-8-2 0 16,8-4 0-1,3 1 0-15,14-4 0 16,-7 6 0-16,0 1 1 0,0 3-1 16,0 2 0-16,0 1 0 15,-7 0 0 1,-21 6-5-16,3-3 1 15,7-3-7-15,11-13 0 16</inkml:trace>
  <inkml:trace contextRef="#ctx0" brushRef="#br0" timeOffset="-16930.532">15155 9739 23 0,'7'0'11'0,"-3"-6"1"0,-4 6 11 16,0 0-20-16,3 3 0 15,-3-3 4-15,4 3 0 0,0 1-7 16,-1 2 0-16,1-3 6 16,-1 3 1-16,1-3-3 15,-4-3 1-15,7-9-2 16,3-10 1-16,4-3-3 16,0 0 0-16,1-9-1 15,-1-4 1-15,0-2-1 16,3 2 1-16,-2-6-1 15,-5 4 0-15,4 6-1 16,-7 5 0-16,4 8 0 16,-4 8 0-16,0 7 0 15,0 6 0-15,-3 7 0 16,-1 5 0-16,1 7 0 16,-1 6 1-16,1 4 0 15,3-4 0-15,0 10 0 16,0 2 0-16,7 1 0 15,-3 0 1-15,-1 0-1 16,1-7 0-16,-1-2 0 0,1-1 0 16,-1-6-1-16,1-9 1 15,-7-7-1-15,-4-3 1 16,-7-2-1-16,-8-4 1 16,-13-7-1-16,-14-2 0 15,-4-1 0-15,4-2 1 16,-4-1 0-16,0-2 1 15,0 2-1-15,4 1 0 16,-1 2 0-16,5 4 0 16,6 3 0-16,4 6 0 0,3 0 0 31,7 0 0-31,4 0 0 0,7 0 0 0,7-3 0 16,11 0 0-16,10-3 0 15,14-3 1-15,8-7 0 16,9-2 0-16,19-10 0 15,10 3 0-15,4-6 0 16,-4-7 0-16,-11 1-1 16,-17 2 1-16,-14 7-2 15,-7 0 1-15,-7 9-1 16,-4 4 1-16,-11 6-1 16,-10 9 1-16,-14 9 0 15,-17 10 0-15,-15 3 0 16,-21 10 0-16,-7 12 0 15,-1 6 0-15,1 16 0 16,0-6 0-16,0 6-3 0,11-10 0 16,6-12-7-16,8-6 0 15,7-6-5-15,6-7 1 16</inkml:trace>
  <inkml:trace contextRef="#ctx0" brushRef="#br0" timeOffset="-15655.06">15490 12765 29 0,'0'19'14'0,"11"-12"-4"16,-7-4 20-16,-4 3-27 16,3 6 1-16,-3-2 3 15,4 2 0-15,-1 1-8 16,4-4 1-16,4-2 5 15,3-7 0-15,7-7-2 16,7-5 1-16,1-4-3 0,-5-12 1 16,1 0-2-16,0 0 1 15,-4-4-2-15,-4 4 1 16,1 3-2 0,-4 6 1-16,-3 3-2 0,-4 4 1 15,0 9-2-15,-7 6 0 16,0 6 1-16,0 10 0 15,3 3 0-15,-3 6 1 16,0 0 0-16,4 7 1 16,3 3 1-16,0-1 0 15,4 1 0-15,-4 3 0 0,0-4 0 16,0 1 0-16,-4-7 0 16,1-6 1-16,-1-6-1 15,-3-3 0-15,-3-7 0 16,-1-9 1-16,-3-3-2 15,-10-10 1 1,-40-8 0 0,-6-1 0-16,-4-3 0 15,-4-1 0-15,1 4 0 16,3 1 0-16,7 5 0 16,10 6 0-16,8 4 0 15,7 6 1-15,10 0 0 16,11 6 1-16,10-2-1 15,11-1 0-15,18 0 1 16,17-3 1-16,22-6-1 16,17-10 1-16,7-6-2 15,7 0 1-15,-6-3-1 0,-5-3 0 16,-10 3-1-16,-10 3 1 16,-8 3-1-16,-10 0 0 15,-14 6 0-15,-7 7 0 16,-11 9-1-16,-18 7 1 15,-13 2-1-15,-19 7 1 16,-17 9-1-16,-14 10 0 16,-14 0 0-16,-7 2 0 15,-7 7-2-15,10-6 0 0,7 0-2 16,8-7 0-16,17-5-9 16,7-7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33:24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34:15.018"/>
    </inkml:context>
  </inkml:definitions>
  <inkml:trace contextRef="#ctx0" brushRef="#br0">21929 2584 26 0,'35'-19'13'0,"0"-10"-3"15,-28 20 13-15,0-10-19 16,0 0 0-16,-3 4 4 16,-1-4 0-16,1 10-8 15,0-7 0-15,-4 13 6 16,-4-10 1-16,0 16-2 16,-6-3 1-16,-11 3-3 15,-11 7 0-15,-7 6-2 16,4 2 1-16,-7 11-2 15,-4 5 0-15,-4 4-1 0,4-4 0 16,1 10-1-16,2 13 1 16,8 2 0-1,7 10 0-15,7 3 0 0,6 3 1 16,8-2 0-16,11-14 1 16,10-6-1-16,18-15 0 15,7-13-4-15,3-6 1 16,-3-19-9-16,7-13 0 15,-4-2-3-15,7-13 0 16</inkml:trace>
  <inkml:trace contextRef="#ctx0" brushRef="#br0" timeOffset="433.78">22324 2188 41 0,'10'7'20'0,"-6"-23"-20"15,-4 19 36-15,-4 19-34 16,-3 6 0-16,-3 19 1 16,-8 22 0-16,-3 22-5 15,-4-3 1-15,1 3 2 16,-5 12 1-16,5-12-2 15,2-15 1-15,5-10-2 16,3-19 1-16,3-13-2 0,8-18 1 16,3-7 0-16,3-15 0 15,8-4 0-15,3-15 1 16,3 7 0-16,5 5 0 16,-1 0 1-16,0 1 0 15,-3 3 0-15,-1 9 0 16,-3 0 0-16,0 9 0 15,-3 10 0-15,-4 3 0 16,0 3-1-16,0 3 1 16,0 3-3-16,0 1 1 15,0-1-4 1,0-9 1-16,4-6-10 0,-4-1 0 16</inkml:trace>
  <inkml:trace contextRef="#ctx0" brushRef="#br0" timeOffset="913.382">22853 3057 43 0,'11'-3'21'0,"-19"6"-22"15,5-3 33-15,-4 0-30 16,-4 0 0-16,-3 0 0 0,-3 0 1 16,-1 3-4-1,-3 3 0-15,0 1 2 0,3 8 1 16,0-5-1-16,4 5 0 16,0 4-2-16,4 9 1 15,2-12-2-15,8 3 1 16,4-10-1-16,7 1 1 15,6-4-1-15,4-9 1 16,1 3 0-16,-5-3 1 16,1-7-1-16,-4 1 1 15,0 0 0-15,-3-1 0 16,-1 4 0-16,-3 0 0 0,0 6 0 16,-3 3 0-16,-1 3 0 15,1 10 1-15,-1 3-1 16,1-1 1-16,-1 4-3 15,1-3 0-15,0 3-4 16,-1 0 1-16,1-3-7 16,-4 3 0-16</inkml:trace>
  <inkml:trace contextRef="#ctx0" brushRef="#br0" timeOffset="1469.634">23185 2232 39 0,'28'7'19'0,"7"49"-17"15,-28-40 33-15,0 6-36 0,-3 18 1 16,-4 14 0-16,3 18 1 16,-3 0-1-16,-7 9 0 15,-3 26-1-15,-5 0 1 16,1-10-2 15,-3-16 1-31,3-12-2 0,0-15 0 0,3-17-2 0,7-21 1 16,4-10-1-16,4-18 0 0,-1-20 0 15,5-8 0-15,2-10 1 16,4-7 0-16,4-15 1 16,-4 3 0-16,4 0 3 15,3-6 1-15,0-7 3 16,0 19 1-16,0 1 2 16,-3 12 0-16,0 12 3 15,-4 10 0-15,-4 6-1 16,1 19 0-16,-4 12-3 15,0 16 0-15,-7 13-2 16,3 9 0-16,-3 19-3 16,4 6 0-16,-8 22-1 15,4 0 0-15,-3 3-4 0,-1-15 1 16,1-20-4-16,-1-8 1 16,4-17-7-16,0-8 1 15,-3-8-3-15,-4-2 0 16</inkml:trace>
  <inkml:trace contextRef="#ctx0" brushRef="#br0" timeOffset="1875.069">23530 3292 40 0,'21'10'20'0,"11"2"-20"16,-21-21 38-16,3 2-35 16,-4 1 0-16,5 9 0 15,-1 0 0-15,0-6-5 16,0-6 1-16,0-16 3 16,-3-3 0-16,-4 3-2 15,-4-4 0-15,-3 1 0 16,-3 3 0-16,-4 6-1 15,0 10 0-15,-4-1-1 16,0 10 1-16,1 4 0 16,6 5 0-16,4 10 0 15,0 6 1-15,4 9-1 0,3-15 0 16,0 3-1-16,4 6 1 16,3 1-2-16,0-8 0 15,3 1-3-15,-3 0 1 16,1-6-3-16,-1 0 1 15,0-7-4-15,-4-6 0 16</inkml:trace>
  <inkml:trace contextRef="#ctx0" brushRef="#br0" timeOffset="2610.5">24003 3302 30 0,'14'18'15'0,"11"-43"-9"0,-15 19 26 0,5 0-30 15,-1 0 0-15,3-1 0 16,4-2 1-16,-3-1-4 15,0 1 1-15,-1-4 3 16,-3 4 1-16,-3-3-2 16,0 2 0-16,-4-2 0 15,0 2 1-15,0 1-2 16,-4 2 1-16,1 1-2 16,-4 6 1-16,3-3-1 15,-3 3 0-15,0 0 0 16,0 0 1-16,0 3-1 15,-3 3 0-15,-1 7 0 16,1 3 1-16,-4 9-1 16,3-10 0-16,1 14 0 15,-1 8 1-15,4 4-1 16,4 6 0 0,3 6 0-16,0 4 0 15,3 12 0-15,4-6 0 0,1-7 0 0,-5 4 0 16,-6-1 0-16,-8-9 0 15,-3 4 0-15,-3-14 0 16,-12-8-1-16,-6-10 1 16,-4-13-1-16,-3-6 1 15,7-6-1-15,0-9 1 16,3-10 0-16,0-3 0 16,4-10 0-16,7 1 0 15,3-7 0-15,8 3 0 16,6 1 1-16,12-4 0 0,16-3-1 15,12 3 1-15,6 10 0 16,7-7 1-16,1-3 0 16,-1 4 0-16,-6 2-1 15,-8 7 0-15,-10-3 0 16,0 9 1-16,-8-3-2 16,-6 15 0-16,-8 1-1 15,-2-1 0-15,-8-5 0 16,-4 2 0-16,-3 7 0 15,-4 9 1-15,-3-6 0 16,0 9 0-16,4 16 0 16,-1 13 0-16,7-1 0 15,4 19 1-15,11-6-1 16,0 1 1-16,6-5-1 16,4-11 1-16,8-13-3 15,6-10 1-15,-3-6-5 16,-1-6 1-16,-9-3-10 0,-12 3 0 15</inkml:trace>
  <inkml:trace contextRef="#ctx0" brushRef="#br0" timeOffset="12521.167">2850 3625 22 0,'0'0'11'0,"0"0"-3"15,0 0 11-15,0 0-14 16,0 0 0-16,0 0 3 16,0 0 0-16,4 0-10 15,3-7 0-15,4 14 8 16,-1-7 1-16,8 0-3 15,-4 0 0-15,11 0 0 16,-1 0 0-16,12 0 0 0,6 0 0 16,7 0-2-1,1 3 1-15,-1 3 1 0,11 0 0 16,0 1-1-16,0 5 0 16,4-3-1-16,3 1 0 15,10-1 0-15,-6 4 1 16,6-4-2-16,4 4 0 15,1-1 1-15,-1-5 0 16,7-1 0-16,0 0 0 16,0-3-1-16,4-3 1 15,-4-6-2-15,4 6 1 0,7 0-1 16,-8 0 1-16,15 0-1 16,-3-3 0-16,-5 6 0 15,5 3 0-15,3 1 0 16,3-4 1-16,0-3 0 15,1-3 0-15,20-1-1 16,1 4 1-16,6-6 0 16,1 6 1-16,14 3-2 15,-1 7 1-15,1 9-1 16,-4-10 1-16,7 10-1 16,-7-4 0-16,-6-5-1 15,-5-7 1-15,-3-3-3 16,0 0 0-16,-21-3-4 15,-3-7 1-15,-22 1-7 16,-14 0 1-16,-18-1-9 16,-24 4 1-16</inkml:trace>
  <inkml:trace contextRef="#ctx0" brushRef="#br0" timeOffset="13510.335">3598 922 27 0,'0'-13'13'0,"0"13"-1"0,0 0 14 15,0-6-24-15,0 12 1 16,0-6 2-16,0 0 0 15,0 3-5-15,0 7 0 16,4 5 4-16,10 10 1 16,0 4 0-16,14-1 0 15,4 9 0-15,7 14 1 16,0 5-1-16,-11 13 0 16,-7 6-1-16,-10 0 0 0,-11 1-2 15,-22 2 1 1,-6-12-6-16,-3 0 0 15,-8-13-7-15,0-3 1 0,7-6-10 16,-7-12 1-16</inkml:trace>
  <inkml:trace contextRef="#ctx0" brushRef="#br0" timeOffset="13931.972">4226 1574 44 0,'18'-13'22'0,"-18"16"-20"0,0-3 33 15,0-3-34-15,-11 3 1 16,-3 0 0-16,0 0 1 16,4 0-4-16,-8 3 1 15,0 7 1-15,4-1 1 16,-3 1-3-16,2 5 1 16,8 10-1-16,-3 0 0 0,10 4-1 15,0-1 0-15,3-9 0 16,8 0 0-16,3-4 1 15,0 1 0 1,7-16 1-16,-3 0 0 0,0-16 0 16,-4-3 0-16,-4 1-2 15,-3-8 0-15,0-2-11 16,-3 3 1-16</inkml:trace>
  <inkml:trace contextRef="#ctx0" brushRef="#br0" timeOffset="14457.253">4452 972 48 0,'4'19'24'0,"-11"37"-25"0,7-50 39 0,0 16-38 0,0 19 0 16,3 12 1-16,1 4 1 0,3 12-2 15,-7 3 0-15,3-16 0 16,4-12 1-16,-7-3-1 16,4-19 1-16,3 0-2 15,-7-13 1-15,3-18-1 16,4-4 1-16,-3-6-1 16,7 7 1-16,3-10 0 15,-4 0 0-15,4 13-1 16,4-7 1-16,0 13 0 15,3 3 1-15,-7 3-1 16,11 13 0-16,-11 18 0 16,3-6 0-16,-6 1 0 15,7 5 1-15,3-9-4 16,-4 3 0-16,-3-9-3 16,4-3 1-16,0-13-9 0,-4-3 1 15</inkml:trace>
  <inkml:trace contextRef="#ctx0" brushRef="#br0" timeOffset="14922.621">5045 1652 55 0,'7'3'27'0,"-7"41"-34"0,0-34 49 0,0 2-42 16,0 1 1-16,0-4-1 16,0-3 0-16,3-2 0 15,-3-4 0-15,7-10 0 16,0-2 0-16,4-10 0 15,3 9 0-15,4-15-1 16,-8-7 1-16,8 1 0 16,-4 6 1-16,4-1-1 15,-4 7 0-15,0 10 0 16,0 6 1-16,-3 6 0 16,3 9 1-16,0 10-1 0,4 6 0 15,-1 0 0 1,8 3 1-16,3 7-1 0,-7 2 1 15,7-2-2-15,4-7 0 16,-4 0-1-16,-10-6 0 16,3-3-5-16,0-19 1 15,-6 0-12-15,-1 0 1 16</inkml:trace>
  <inkml:trace contextRef="#ctx0" brushRef="#br0" timeOffset="23479.9">15780 4170 29 0,'3'10'14'0,"4"-20"-1"15,-7 10 14-15,0 0-24 16,0 0 0-16,0 0 4 16,0 3 0-16,0 10-7 0,4 6 0 15,-4 9 7-15,3 0 0 16,4 16 0-16,1 16 0 16,-1 5-1-16,0 30 1 15,3-4-2-15,8 15 0 16,-8 10-2-16,1 0 1 15,0 0-2-15,-1-19 1 16,1-21-2-16,-1-14 0 16,4-5 0-16,-6-13 1 15,2-10-1-15,1-9 1 0,-1-6-2 16,-3-9 0-16,0-4-1 16,0-6 1-16,-3-3-9 15,-1 12 1-15,-3-9-14 16,8-3 0-16</inkml:trace>
  <inkml:trace contextRef="#ctx0" brushRef="#br0" timeOffset="25746.914">15057 6350 42 0,'-4'-4'21'0,"4"4"-9"0,0 4 22 16,0 5-30-16,0 7 1 15,0 6 2-15,0 3 1 16,4 12-9-16,-1-5 1 15,4 12 6-15,0 18 0 16,0 4-2-16,0 19 1 16,4 15-3-16,-1-3 1 15,-2 4-2-15,-1 5 0 16,-4-8-1-16,4-11 0 16,-3-5-1-16,3-7 1 15,-4-18-5-15,4-10 1 0,-3-13-8 16,-1-9 0-1,-6-9-8-15,-4-10 0 0</inkml:trace>
  <inkml:trace contextRef="#ctx0" brushRef="#br0" timeOffset="26543.039">16782 6271 34 0,'3'-6'17'0,"1"-13"-9"0,-1 13 19 16,-3 0-23-16,0 6 1 15,0 0 3-15,0 3 0 16,0 3-9-16,0 10 0 16,-3 12 7-16,-1 10 1 15,4 12-2-15,4 0 0 16,-1 22-1-16,1 13 0 16,-4 21-1-16,3 4 1 15,4 12-1-15,0-9 0 16,-3 6-1-16,-1-12 0 15,1-10-2-15,3-6 1 16,0-22-5-16,0-19 1 0,0-9-10 16,-7-13 0-16,-7-6-7 15,7-9 0-15</inkml:trace>
  <inkml:trace contextRef="#ctx0" brushRef="#br0" timeOffset="29424.254">14873 8984 57 0,'4'6'28'0,"3"-9"-19"0,-4 0 29 16,4 0-37-16,0-4 1 15,4 4 3-15,7-3 1 16,3 0-6-16,7-1 0 15,4 1 4-15,-1 0 0 16,1 0-1-16,0-4 0 16,3 7-1-16,4-3 0 15,0 3-1-15,0 3 0 0,-8 3-1 16,-2 3 1 0,-5 7-2-16,-6-1 1 0,-7 7-1 31,-11 0 1-31,-11 9-1 0,-7 6 1 0,-6 10-1 15,-1 6 0-15,0 7 0 16,1-4 0-16,-5 1 0 16,1 2 0-16,-4-3 0 15,4-9 0-15,0 3 0 16,7-3 0-16,3-3 1 16,8-7 0-16,6-5 1 15,11-7 0-15,11-10 1 16,3-9 0-16,14-6-1 15,11-3 1-15,7 0-1 16,0-4 1-16,0 4-5 0,0-4 0 16,0 4-8-1,-11 0 1-15,-7 0-11 0,-14-4 1 16</inkml:trace>
  <inkml:trace contextRef="#ctx0" brushRef="#br0" timeOffset="30070.878">16577 8642 22 0,'4'-16'11'0,"-1"1"7"0,-3 8 0 16,0 7-14-16,0 0 0 15,0 0 6-15,-3 3 1 16,-1 7-12-16,-3 9 0 0,0 6 8 16,0 15 1-16,0-5-2 15,0 25 1-15,3 12-4 16,4 28 0-16,0-6 0 15,0 16 1 1,4-10-2-16,-4-6 1 0,0-9-2 16,0-13 1-16,0-9-1 15,0-19 1-15,0-10-8 16,0-12 1-16,-7-12-13 16,7-7 0-16</inkml:trace>
  <inkml:trace contextRef="#ctx0" brushRef="#br0" timeOffset="33192.37">14093 10508 46 0,'0'9'23'0,"0"7"-11"16,0-10 23-16,0 10-32 16,0 9 1-16,0 3 4 15,0 16 0-15,-3 19-10 16,3 12 1-16,0 13 6 15,0 6 0-15,-4 12-2 16,4 4 0-16,0-13-2 16,0-6 0-16,4-12-3 15,-1-13 0-15,1-16-6 16,3-13 1-16,0-12-12 16,7-15 0-16</inkml:trace>
  <inkml:trace contextRef="#ctx0" brushRef="#br0" timeOffset="34153.821">14961 10639 23 0,'-7'-6'11'0,"0"9"9"0,7-3-1 0,0 0-16 15,-3 0 1-15,-1 0 3 16,1 0 1-16,3-3-9 16,0 3 1-16,0 0 7 15,7 0 0-15,0 0-1 16,7 0 1-16,7 0-1 15,7 3 0-15,4 0-2 16,0 1 1-16,10 2-1 16,11 0 0-16,-4 0-2 15,-3 1 1-15,-3 2-2 16,-8 0 0-16,-7 1-1 16,-7-4 1-16,-10 16-2 15,-8 6 1-15,-13 7-2 16,-8 12 1-16,-3 0-1 15,-7-3 1-15,0 0-1 16,3 0 1-16,0 3-1 0,4 0 1 16,3-10 1-16,4 7 0 15,4 0 1-15,6-3 1 16,4-4 0-16,11-2 1 16,10-7 0-16,18-6 0 15,3-9-1-15,4-4 0 16,3-6 0-16,4 0 0 15,-7-3-6-15,-4-3 1 16,-6 3-9-16,-8-3 0 0,-11-3-9 16,-9 0 1-1</inkml:trace>
  <inkml:trace contextRef="#ctx0" brushRef="#br0" timeOffset="34843.681">16725 10530 28 0,'0'-16'14'0,"0"0"2"16,0 16 9-16,0 0-20 16,0 7 0-16,-3-4 3 15,3-3 1-15,-4 6-11 16,1 13 1-16,3 9 6 15,-4 10 1-15,4 6-2 16,0 9 0-16,0 19-2 16,0-3 1-16,4 12-2 15,-4 1 1-15,-4-7-1 0,1-9 0 16,-1-6-3-16,4-13 0 16,4-13-6-16,3-9 1 15,3-9-10-15,1-13 0 16</inkml:trace>
  <inkml:trace contextRef="#ctx0" brushRef="#br0" timeOffset="35594.182">18038 10172 32 0,'14'6'16'0,"-11"-12"-7"16,-3 6 16-16,0 0-22 15,0 0 1-15,0 0 3 16,-3 16 1-16,-1 15-9 16,-3 16 1-16,4 0 5 15,-1 19 1-15,-7 22-2 16,1 22 1-16,3 9-2 15,0 13 0-15,0-1-1 16,0 1 1-16,0-7-1 16,3-15 0-16,1-19-1 15,3-19 1-15,3-15-4 16,1-23 1-16,3-15-10 0,0-10 1 16,-4-18-8-16,4-7 0 15</inkml:trace>
  <inkml:trace contextRef="#ctx0" brushRef="#br0" timeOffset="37995.596">12965 12436 48 0,'3'19'24'0,"-3"22"-13"0,4-35 24 16,-4 16-32-16,3 3 1 16,1 19 2-16,-1 0 1 15,-3 15-9-15,0 4 1 16,-3 12 4-16,3 4 1 16,0 6-2-16,0-13 0 15,0 3-5-15,0-6 1 16,0-10-5-16,0-12 1 15,0-9-12-15,0-10 0 0</inkml:trace>
  <inkml:trace contextRef="#ctx0" brushRef="#br0" timeOffset="38688.93">14065 12408 42 0,'-3'-3'21'0,"-1"9"-10"16,4-6 25-16,0 0-32 16,0 10 0-16,-3 8 3 15,-1 11 0-15,4 14-9 16,4 8 1-16,-1 14 6 0,1 8 0 15,-4 21-3-15,3 12 1 16,-3-5-3-16,0-4 1 16,-3-3-5-16,-1-19 1 15,1-15-11-15,-4-10 0 32</inkml:trace>
  <inkml:trace contextRef="#ctx0" brushRef="#br0" timeOffset="39498.094">15236 12345 34 0,'-7'7'17'0,"4"-1"0"15,3-3 7-15,-4 0-20 0,1 3 1 16,-1 1 4-16,1 5 0 16,-1 10-11-16,1 9 1 15,-1 10 8-15,1 19 0 16,-1 12-3-16,4 9 1 16,-3 7-3-16,3 9 1 15,0-6-5-15,0-15 1 16,0-7-7-16,3-13 1 15,4-15-12-15,4-10 1 16</inkml:trace>
  <inkml:trace contextRef="#ctx0" brushRef="#br0" timeOffset="40428.884">16118 12411 30 0,'-3'3'15'0,"-4"-3"0"16,7-3 13-16,0 0-24 15,0 6 0-15,0-3 5 16,0 0 0-16,0 0-10 15,7-3 1-15,3 3 8 16,5-3 0-16,2 6-2 16,4 0 1-16,1 3-2 0,-1 4 0 15,0-10-2-15,7-3 0 16,7 6-1-16,1-3 0 16,2 3-2-16,-6 3 1 15,0 4-1-15,-11 5 1 16,-3 7-2-1,-11 10 1-15,-11 2-2 0,-3 10 1 16,-7-10-1-16,-3 7 1 16,-12 3-1-16,1 3 0 0,7-6 1 15,3 6 0-15,1 0 0 16,-1 3 1-16,7 0 0 16,4 1 1-16,4-4 0 15,3 0 0-15,3-10 0 16,11-15 1-16,18 0-1 15,11-9 1-15,9-10-1 16,1-3 1-16,0-10-3 16,-3-2 0-16,-8-1-10 15,-7 1 1-15,-14 2-10 16,-10 4 0-16</inkml:trace>
  <inkml:trace contextRef="#ctx0" brushRef="#br0" timeOffset="41361.151">17822 12402 42 0,'4'3'21'0,"6"3"-11"0,-2-9 24 16,-1 3-29-16,3 3 0 0,4-6 4 16,4 0 1-16,10 0-12 15,14 6 1-15,1-6 7 16,3 3 0-16,-4 0-2 15,0 0 0-15,-3 0-3 16,-7-3 1-16,-4 3-2 16,-10 6 1-16,-8 13-1 15,-6 6 0-15,-8 6-2 16,-6 10 1-16,-4 3-1 16,-4-3 1-16,-7 2-1 15,1 1 1-15,-5 3 0 16,1-3 0-1,3 6 1-15,4 4 1 0,7-4-1 16,11 3 1-16,6 1 0 16,11-7 0-16,7 6 0 15,8-15 1-15,6-13-1 16,11-10 0-16,3-12 0 0,-3-12 1 16,-4-4-5-16,1-5 1 15,-1-4-10-15,0 6 0 16,-6-6-8-16,-5-3 1 15</inkml:trace>
  <inkml:trace contextRef="#ctx0" brushRef="#br0" timeOffset="42111.012">19763 12135 38 0,'3'6'19'0,"-6"16"-13"15,6-12 23-15,1-7-25 16,-4 9 1-16,0 17 2 15,-4 8 0-15,-3 7-9 16,0 19 1-16,4 18 6 16,-1 14 0-16,0 2-1 15,1 16 1-15,6 21-2 16,1-11 0-16,0-4-1 0,-1-31 1 16,1-7-3-16,3-15 1 15,0-9-6-15,3-23 1 16,1-15-14-16,3-16 0 15</inkml:trace>
  <inkml:trace contextRef="#ctx0" brushRef="#br0" timeOffset="45262.64">12795 14293 53 0,'0'-7'26'0,"4"17"-17"0,-4-10 26 16,0 0-32-16,7 0 0 15,3 0 4-15,1 6 0 16,7-3-8-16,6 7 0 0,1-1 5 16,14 3 0-16,7 4-1 15,7 0 1-15,0-4-3 16,3 4 1-16,-3 3-1 16,-11 6 0-16,-10 0-1 15,-11 6 1-15,-14 1-2 16,-7-7 1-16,-7 3-1 15,-7 0 1-15,0 1-2 16,-7-4 1-16,0 0 0 16,-1-3 0-16,5 0 0 15,3-4 0-15,0-2 0 16,3 0 0-16,4-4 0 16,3 1 1-16,8-1 0 15,7 1 0-15,3 3 0 16,3-1 0-16,8 4 0 15,3 3 0-15,7-6 0 16,1-1 0-16,-5 4 0 0,1 3 1 16,-7 0 0-16,-7 6 0 15,-11 4-1-15,-11-7 1 16,-10 6 0-16,-11 1 0 16,-6 2-2-16,-12-6 1 15,-10-9-2-15,0-3 1 16,4-10-4-16,3-9 0 15,0 3-7 17,7-6 1-32,4-1-8 15,7 1 0-15</inkml:trace>
  <inkml:trace contextRef="#ctx0" brushRef="#br0" timeOffset="46133.851">14206 14258 38 0,'0'0'19'0,"4"3"-12"0,-4-9 26 16,0 6-28-16,0 0 1 15,-4 0 3-15,4 3 1 16,-3 10-12-16,-1 5 1 16,4 14 8-16,-3-1 0 0,-1 19-2 15,1 7 1-15,3 21-2 16,0 23 0-16,7 5-2 16,-4-6 1-1,-3 1-2-15,4-13 0 0,3-16-4 16,-4-6 1-16,1-10-5 15,-1-12 1-15,1-16-15 16,0-9 1-16</inkml:trace>
  <inkml:trace contextRef="#ctx0" brushRef="#br0" timeOffset="47592.258">15184 14396 13 0,'-7'3'6'0,"7"16"20"0,0-19-16 0,0 0-4 15,0 0 1-15,0-6 5 16,3-1 1-16,-3 7-15 16,0-6 1-16,7 3 10 15,4 0 0-15,3 0-3 16,10 3 1-16,5-6-4 16,6 2 1-16,7-2-2 15,8 0 0-15,6 0-1 16,-6 2 1-16,-5 1-1 15,-6 6 1-15,-7 7-1 16,-7 2 0-16,-8 4-1 16,-10 9 0-16,-7 7-1 15,-7 5 1-15,-7-5-2 16,-7 8 0-16,-4 14 0 0,1-1 0 16,-5 6 0-16,1 7 1 15,0 3 0-15,0 3 0 16,3-9 1-16,0-6 1 15,11-7-1-15,11-6 1 16,6-10 2-16,8 1 0 16,14-13 0-16,6-10 0 15,15-6 0-15,4-6 0 16,-1-3-5-16,4-3 0 16,-4 0-14-16,-6 3 0 15,-8 3-3-15,-7 3 0 0</inkml:trace>
  <inkml:trace contextRef="#ctx0" brushRef="#br0" timeOffset="48508.003">16538 14186 34 0,'-3'6'17'0,"3"10"-9"15,0-13 27-15,0 0-30 16,3 3 0-16,4-2 3 0,0 2 1 16,7 0-9-16,8 4 0 15,6-1 8-15,11 7 0 16,-1 2-2-16,8 8 0 15,7-8-2-15,4 1 1 16,-8-3-3-16,-3-4 1 16,-7 1-2-16,-8-1 1 15,-2 4-2-15,-12 6 0 16,-10 6-1-16,-7 4 1 16,-14-4-1-16,-7 3 0 15,-7 10-1-15,-4-6 1 16,4 5-1-16,-4 7 1 0,7 7 0 15,1-1 0-15,3 3 0 16,7 7 1-16,3-10 0 16,4-2 1-16,7-1 0 15,7-6 1-15,7-10-1 16,14-2 1-16,15-11 0 16,10-5 1-16,-1-6-2 15,5-4 1-15,-1-3-3 16,-6 0 1-16,-8-3-7 15,-7 0 1-15,-6 0-16 16,-15-3 1-16</inkml:trace>
  <inkml:trace contextRef="#ctx0" brushRef="#br0" timeOffset="49348.92">18637 14289 27 0,'4'-9'13'0,"-4"22"-1"0,0-13 14 0,0 0-22 15,3 9 0-15,-3 0 4 16,4 4 0-16,-4 6-9 15,3 3 1-15,4 9 6 16,0 13 0-16,-3 0-2 16,-4 15 0-16,0 17-2 15,4 5 1-15,-8 4-2 16,-3 0 0-16,0-10-2 16,0-6 0-16,-4-10-4 15,4-12 0-15,4-9-11 16,3-10 0-16</inkml:trace>
  <inkml:trace contextRef="#ctx0" brushRef="#br0" timeOffset="49935.218">19724 14274 29 0,'10'-6'14'0,"-10"-4"2"0,0 10 10 16,7-3-21-16,-7 3 0 15,4 3 4-15,0 0 1 16,-4 10-11-16,0 15 0 16,-4 0 9-16,-3 16 0 15,0 13-2-15,-4 15 0 16,1 31-2-16,3 10 0 15,0 0-2-15,7 12 1 16,0-5-2-16,7-14 0 16,-4-12-4-16,-3-19 1 0,0-15-9 15,-3-16 0-15,-4-16-9 16,3-9 0-16</inkml:trace>
  <inkml:trace contextRef="#ctx1" brushRef="#br0">10763 13706 0,'0'0'16,"0"0"-1,0 0 1,0 0 0,0 0-1,0 0 1</inkml:trace>
  <inkml:trace contextRef="#ctx0" brushRef="#br0" timeOffset="50925.076">15910 15936 34 0,'18'0'17'0,"-7"6"-6"16,-11-6 17-16,0 0-25 15,0 3 1-15,0 0 1 16,3 10 0-16,1-1-7 15,-4 4 1-15,3 6 3 0,-3-3 1 16,0 0-4-16,4-1 0 16,-1 4-5-16,-3-3 1 31</inkml:trace>
  <inkml:trace contextRef="#ctx0" brushRef="#br0" timeOffset="51164.935">15974 16610 27 0,'3'25'13'0,"-10"-19"-7"15,7-3 0-15,0 1-9 16,-3-1 0-16,3 3-8 16,0-3 0-16,3 3 11 15,4 1 1-15</inkml:trace>
  <inkml:trace contextRef="#ctx0" brushRef="#br0" timeOffset="51419.841">15974 16964 42 0,'0'16'21'0,"0"0"-30"0,0-13 47 16,0 0-38-16,0 3 1 15,3-3 0-15,-3 7 0 16,4-1-2-16,-1 1 0 16,1-1-2-16,-1 0 0 0,1 1-9 15,-4-4 1-15</inkml:trace>
  <inkml:trace contextRef="#ctx0" brushRef="#br0" timeOffset="51646.296">15988 17375 25 0,'3'22'12'0,"-3"-13"-10"16,4-5 11-16,-4-4-13 15,0 3 0-15,0 0 0 16,0-3 0-16,0 3 0 15,3 3 1-15,-3-3-1 16,0-3 0-16,0 0-7 16,0 0 1-16</inkml:trace>
  <inkml:trace contextRef="#ctx0" brushRef="#br0" timeOffset="51885.349">16020 17742 13 0,'-4'-6'6'0,"4"25"-5"15,0-19 2-15,0 3-9 16,0 0 1-16</inkml:trace>
  <inkml:trace contextRef="#ctx0" brushRef="#br0" timeOffset="52110.951">16034 17990 37 0,'3'19'18'0,"-3"-16"-17"0,0 3 37 16,0 3-35-16,0 1 0 16,-3 2 0-16,3-5 1 15,0 2-10-15,0 0 0 16,0-2-5-16,0-7 0 15</inkml:trace>
  <inkml:trace contextRef="#ctx0" brushRef="#br0" timeOffset="53040.818">15917 16306 26 0,'11'9'13'0,"-18"-15"1"0,7 6 14 0,0 0-24 15,0 0 0-15,0 0 1 16,0 0 1-16,0 0-11 16,0 0 1-16,0 0-6 15,0-6 0-15</inkml:trace>
  <inkml:trace contextRef="#ctx0" brushRef="#br0" timeOffset="63563.773">26106 8015 23 0,'21'-7'11'0,"-7"-8"4"0,-7 8 12 0,-4 7-25 16,1-3 0-16,-4 3 2 16,0 0 0-16,0 3-4 15,0 1 1-15,-4 5 4 16,-3 4 0-16,-3 5-1 15,-4 11 1-15,-4 5-1 16,-3 16 0-16,-7-3-1 16,-8 13 0-16,-2-4-1 15,-12 13 0-15,1 3-1 16,-1 10 1-16,5 3-1 16,-1-4 0-16,0-6 0 15,3-9 0-15,1-19-1 16,7-6 0-16,3 0 0 15,4-10 1-15,7-6-1 16,3-3 0-16,4-6 0 16,3-4 0-16,8 1-2 15,3-7 0-15,3-3-8 0,12-6 0 16,-5-6-7-16,1-7 1 16</inkml:trace>
  <inkml:trace contextRef="#ctx0" brushRef="#br0" timeOffset="63941.626">26099 8068 36 0,'-4'22'18'0,"4"-22"-9"16,0 3 23-16,4 0-27 16,-1-3 1-1,4 3 2-15,0-3 1 0,4 0-11 16,3 0 0-16,0-3 9 15,4 3 0-15,10 7-3 16,11-4 0-16,6 0-4 16,1 3 1-16,-3 0-4 15,-5 4 1-15,-6 2-8 0,0 1 0 16,-14 3-8-16,-8-1 0 16</inkml:trace>
  <inkml:trace contextRef="#ctx0" brushRef="#br0" timeOffset="64165.635">25876 8639 48 0,'0'34'24'0,"21"-2"-15"0,-10-26 38 15,7 0-45-15,3 4 0 0,11-4 0 16,-1 0 1-16,-2-3-4 15,-1 0 1-15,-4 0-1 16,-2 1 0-16,-5-4-7 16,-3 3 1-16,-3-6-10 15,-11-1 0-15</inkml:trace>
  <inkml:trace contextRef="#ctx0" brushRef="#br0" timeOffset="64406.306">26222 8959 40 0,'-11'31'20'0,"1"10"-18"0,6-35 26 16,-3 10-28-16,0-1 0 15,0-2 0-15,0-4 0 16,4 1-6-16,-1-4 1 16,4-6-6-16,-4-9 0 15</inkml:trace>
  <inkml:trace contextRef="#ctx0" brushRef="#br0" timeOffset="64630.443">26254 8739 35 0,'14'13'17'0,"0"-10"-12"0,-11-3 26 0,-3 0-31 15,4 0 1-15,3 0-1 16,-3 3 1-16,3 0-7 15,3 3 0-15,1 4-5 16,3 2 1-16</inkml:trace>
  <inkml:trace contextRef="#ctx0" brushRef="#br0" timeOffset="64977.577">26405 9034 40 0,'0'19'20'0,"0"37"-15"0,0-46 34 16,0 5-39-16,-3 1 0 16,3-4 2-16,0 1 0 15,0-7-2-15,3 1 0 16,1-4 1-16,-1-3 0 16,1 0 0-16,3-7 0 15,0 1-2-15,4-6 0 16,6-4-1-16,1-3 1 0,3 3-1 15,4 4 0-15,0 2 0 16,-4 4 0-16,0 0 1 16,-3 3 1-16,-1 3 0 15,-3 3 0-15,-7 9 1 16,0 4 0-16,-3 3-2 16,-4 0 0-16,-4 6-4 15,1 0 0-15,-1-3-7 16,4 0 0-16</inkml:trace>
  <inkml:trace contextRef="#ctx0" brushRef="#br0" timeOffset="65470.897">27450 8469 34 0,'56'-18'17'0,"-28"-14"-10"0,-17 23 25 16,-4-1-30-16,0 1 0 15,-7 3 3-15,-4 9 0 16,-3 9-6-16,-7 7 1 16,-10 22 4-16,-8 15 0 15,-10 26-2-15,13 12 1 16,-2-3-2-16,2 0 0 0,5-6-1 15,6-13 1 1,4-19-1-16,3-6 0 31,1-16-1-31,-4-12 1 16,-4-9-1-16,-3-7 1 0,-4-9-1 0,-7-4 1 0,-3-2 0 16,0 2 0-16,-11 1 0 15,0-1 0-15,-3 17 0 16,6 2 1-16,8 10-1 15,7 6 1-15,7 16 0 16,7-1 1-16,10-2 0 16,18-3 0-16,18-7 0 15,14-6 1 1,31-13-6 0,-17-3 0-16,-14-2-12 15,-14-8 0-15,-18 4-2 0,-10-3 1 16</inkml:trace>
  <inkml:trace contextRef="#ctx0" brushRef="#br0" timeOffset="66130.486">25181 10263 39 0,'-28'47'19'0,"-18"22"-18"16,36-47 36-16,-8 13-35 15,-7-1 0-15,-3 4 1 0,0-1 1 16,0-2-5-16,-1-7 0 15,8-6 3-15,4-6 0 16,10-13-1-16,7-13 0 16,10-8-2-16,11-17 1 15,8-18-3-15,-1-4 1 16,3-9 0-16,5 7 0 16,3-1-1-16,-1 4 1 15,-2 6 0-15,-5 6 0 16,1 0 1-16,0 9 1 0,0 7 1 15,3 3 1 1,7 9 2-16,1 10 0 0,6 6 1 16,-7 3 0-16,-3 7 0 15,-11 5 1-15,-6 4-2 16,-8 6 0-16,-14-3-2 16,-14 0 0-16,-18 6-3 15,-11-3 0-15,-2 1-5 16,-19-4 1-16,11-7-8 15,4-2 1-15,3-4-5 16,14-3 1-16</inkml:trace>
  <inkml:trace contextRef="#ctx0" brushRef="#br0" timeOffset="66582.384">25763 10200 40 0,'18'22'20'0,"-7"-15"-14"0,-11-7 34 16,0 0-40-16,0 0 1 15,-7 0 1-15,-8 0 1 16,-2 3-4-16,-4 3 1 16,3 3 2-16,-3 4 0 15,0-4-1-15,-1 1 1 16,5-1-2-16,-1-3 1 15,4 1-1-15,4 2 1 0,6 4-1 16,4-1 0-16,7-2 0 16,4-4 0-16,-1 0 0 15,8-6 1-15,3 3-2 16,0 0 1-16,4-3 0 16,0-6 0-16,-4 0 0 15,0 3 0-15,-7 3 0 16,0 3 1-16,-3 3 0 15,-4 4 1-15,-4 5-1 16,-3 4 0-16,0 9 0 16,-3-3 0-16,-4 4-1 15,7-4 1-15,-4-3-5 16,4-4 1-16,7-8-5 16,0-7 1-16,4-3-9 15,7-13 0-15</inkml:trace>
  <inkml:trace contextRef="#ctx0" brushRef="#br0" timeOffset="66866.907">26561 9545 48 0,'10'13'24'0,"-27"21"-26"0,6-31 40 0,-7 19-38 16,-3 9 1 0,-11 20-1-16,-10 14 1 0,-4 20-1 15,4 3 1-15,3 6 0 16,4 16 1-16,0-13-2 16,3-9 0-16,0-16-4 15,7-12 1-15,8-23-7 16,10-15 0-16,10-13-5 15,4-15 1-15</inkml:trace>
  <inkml:trace contextRef="#ctx0" brushRef="#br0" timeOffset="67108.378">26769 9633 29 0,'21'-10'14'0,"-18"26"-2"15,-6-10 22-15,-1 10-32 0,-3 6 0 16,0 6 4-16,-7 19 1 16,-7 16-8-16,-14 22 0 15,-11 2 5-15,-3 14 0 16,-4 12-2-16,3-10 1 16,4-12-5-16,8-19 1 15,9-19-6-15,15-12 1 16,7-16-9-16,7-15 0 15</inkml:trace>
  <inkml:trace contextRef="#ctx0" brushRef="#br0" timeOffset="67377.71">26155 10229 59 0,'3'12'29'0,"8"1"-31"0,-4-10 54 0,4 3-51 16,3 3 1-16,11 4 0 16,13 6 1-16,8 6-6 15,11 0 0-15,6 0-2 16,1-3 0-16,-11-6-9 0,-4 6 0 15,-3-13-4-15,-7-3 0 16</inkml:trace>
  <inkml:trace contextRef="#ctx0" brushRef="#br0" timeOffset="67783.247">26681 10664 46 0,'3'41'23'0,"4"-19"-22"0,-3-22 42 16,3 0-42-16,3-3 1 16,1 3 1-16,7 3 0 0,3-3-4 15,7 0 1-15,0-3 1 16,-3-3 1-16,-4-4-1 16,-3-5 0-16,-4-4-1 15,0-6 0-15,-7 3-2 16,0 0 1-16,-7 0-1 15,0 6 0-15,-7 10 0 16,-4 3 0-16,-6 3 0 16,-1 6 1-16,0 4 0 15,1 5 1-15,-1 7 0 16,4 0 1-16,3 3 0 16,1 3 0-16,-1 10 1 15,4-10 0-15,4 4 0 16,3-4 0-16,10-6-2 15,8-3 1-15,7-7-5 16,3-6 1-16,0-6-8 16,4-6 0-16,0-10-5 0,3-2 1 15</inkml:trace>
  <inkml:trace contextRef="#ctx0" brushRef="#br0" timeOffset="68067.899">27062 10903 39 0,'-7'34'19'0,"-1"-15"-14"0,8-16 32 0,0 0-36 15,0-3 0 1,0 0 2-16,4-12 1 0,0-1-4 16,6-6 0-16,1 1 3 15,3-4 1-15,3-3-1 16,5-4 0-16,2 11-1 15,5-4 0-15,-5 0 0 16,8 0 0-16,7 0-1 16,3 6 1-16,-3 4-3 15,-4 2 1-15,-3 1-5 16,-7 2 0-16,-1 1-12 16,-6 0 1-16</inkml:trace>
  <inkml:trace contextRef="#ctx0" brushRef="#br0" timeOffset="68668.732">27563 10897 33 0,'-4'37'16'0,"-10"20"-5"15,10-48 15-15,-3 13-26 16,0-6 1-16,0-4 1 16,0-2 1-16,4-4-3 15,3-9 1 1,17-26 2-1,4-5 1-15,8 6-1 0,-1-4 1 16,7 1-2-16,4 0 0 16,-4 2-1-16,1 4 1 15,-5 7-2 1,5 5 1-16,-1 4 0 0,-3 5 0 16,-4 14 0-16,-4 6 0 15,-6 2 0-15,-4 14 1 16,-7 5-2-16,-7 7 1 15,-3 0-2-15,-4 3 1 16,-7-3-4-16,7-3 1 16,-1-7-5-16,5-9 0 15,-1-3-7-15,8-6 0 16</inkml:trace>
  <inkml:trace contextRef="#ctx0" brushRef="#br0" timeOffset="69465.393">28314 11342 56 0,'0'15'28'0,"0"14"-10"0,3-26 29 16,1 6-44-16,3 1 0 16,0 2 2-16,0 1 1 15,0-1-8-15,0 1 1 16,0 3 3-16,0-1 1 16,-3 1-9-16,-4-4 0 0,-7-2-15 15,-11-4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2 problems:</a:t>
            </a:r>
          </a:p>
          <a:p>
            <a:r>
              <a:rPr lang="en-US" dirty="0">
                <a:cs typeface="Calibri"/>
              </a:rPr>
              <a:t>- Forecasting: given n terms, predict next. Stock market, weather, populations, etc.</a:t>
            </a:r>
          </a:p>
          <a:p>
            <a:r>
              <a:rPr lang="en-US" dirty="0">
                <a:cs typeface="Calibri"/>
              </a:rPr>
              <a:t>- End behavior / </a:t>
            </a:r>
            <a:r>
              <a:rPr lang="en-US" dirty="0" err="1">
                <a:cs typeface="Calibri"/>
              </a:rPr>
              <a:t>asymptotics</a:t>
            </a:r>
            <a:r>
              <a:rPr lang="en-US" dirty="0">
                <a:cs typeface="Calibri"/>
              </a:rPr>
              <a:t>: What will happen in the end? UWL chestnut tree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Basic example: 1, ½, ¼, 1/8, …</a:t>
            </a:r>
          </a:p>
          <a:p>
            <a:r>
              <a:rPr lang="en-US" dirty="0">
                <a:cs typeface="Calibri"/>
              </a:rPr>
              <a:t>Careful definition: </a:t>
            </a:r>
          </a:p>
          <a:p>
            <a:r>
              <a:rPr lang="en-US" dirty="0">
                <a:cs typeface="Calibri"/>
              </a:rPr>
              <a:t>Notation examples: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is called the nth term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Explicit vs 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Examples</a:t>
            </a:r>
          </a:p>
          <a:p>
            <a:r>
              <a:rPr lang="en-US" dirty="0">
                <a:cs typeface="Calibri"/>
              </a:rPr>
              <a:t>Explicit vs recursive</a:t>
            </a:r>
          </a:p>
          <a:p>
            <a:r>
              <a:rPr lang="en-US" dirty="0">
                <a:cs typeface="Calibri"/>
              </a:rPr>
              <a:t>Sometimes can do both, pros and cons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Examples</a:t>
            </a:r>
          </a:p>
          <a:p>
            <a:r>
              <a:rPr lang="en-US" dirty="0">
                <a:cs typeface="Calibri"/>
              </a:rPr>
              <a:t>Explicit vs recursive</a:t>
            </a:r>
          </a:p>
          <a:p>
            <a:r>
              <a:rPr lang="en-US" dirty="0">
                <a:cs typeface="Calibri"/>
              </a:rPr>
              <a:t>Sometimes can do both, pros and cons of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List and let them guess. Reveal in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Sequences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1</a:t>
            </a:r>
          </a:p>
          <a:p>
            <a:r>
              <a:rPr lang="en-US" dirty="0">
                <a:cs typeface="Calibri"/>
              </a:rPr>
              <a:t>Idea and 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9E726D-87D7-4075-9874-250F373F061C}"/>
                  </a:ext>
                </a:extLst>
              </p14:cNvPr>
              <p14:cNvContentPartPr/>
              <p14:nvPr/>
            </p14:nvContentPartPr>
            <p14:xfrm>
              <a:off x="6367680" y="3522960"/>
              <a:ext cx="493200" cy="57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9E726D-87D7-4075-9874-250F373F0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8320" y="3513600"/>
                <a:ext cx="51192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11.1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Preview of section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Skim section, write short paragraph summary, list all important definitions / theorems / formulas.</a:t>
            </a:r>
          </a:p>
          <a:p>
            <a:r>
              <a:rPr lang="en-US" dirty="0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Include all details, worked examples, your own thoughts</a:t>
            </a:r>
          </a:p>
          <a:p>
            <a:r>
              <a:rPr lang="en-US" dirty="0">
                <a:ea typeface="+mn-lt"/>
                <a:cs typeface="+mn-lt"/>
              </a:rPr>
              <a:t>Worked examples from text</a:t>
            </a:r>
          </a:p>
          <a:p>
            <a:r>
              <a:rPr lang="en-US" dirty="0">
                <a:ea typeface="+mn-lt"/>
                <a:cs typeface="+mn-lt"/>
              </a:rPr>
              <a:t>Solutions to exercises</a:t>
            </a:r>
          </a:p>
          <a:p>
            <a:r>
              <a:rPr lang="en-US" dirty="0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 dirty="0">
                <a:cs typeface="Calibri"/>
              </a:rPr>
              <a:t>List of key takeaways to remember</a:t>
            </a: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BAB6F7-3667-44C7-8D63-50949A03B097}"/>
                  </a:ext>
                </a:extLst>
              </p14:cNvPr>
              <p14:cNvContentPartPr/>
              <p14:nvPr/>
            </p14:nvContentPartPr>
            <p14:xfrm>
              <a:off x="731520" y="1768680"/>
              <a:ext cx="7905960" cy="362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BAB6F7-3667-44C7-8D63-50949A03B0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1759320"/>
                <a:ext cx="7924680" cy="36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of Sequences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D961B23-7070-4A1C-A02E-F722C3C4D225}"/>
                  </a:ext>
                </a:extLst>
              </p14:cNvPr>
              <p14:cNvContentPartPr/>
              <p14:nvPr/>
            </p14:nvContentPartPr>
            <p14:xfrm>
              <a:off x="488880" y="965160"/>
              <a:ext cx="11524320" cy="5082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D961B23-7070-4A1C-A02E-F722C3C4D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955800"/>
                <a:ext cx="11543040" cy="51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FCE-11D6-40B0-80C5-EF09BC79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Sequence Definition and Notation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D054896-C73D-4C26-8C94-CA679A22A62E}"/>
                  </a:ext>
                </a:extLst>
              </p14:cNvPr>
              <p14:cNvContentPartPr/>
              <p14:nvPr/>
            </p14:nvContentPartPr>
            <p14:xfrm>
              <a:off x="524520" y="594720"/>
              <a:ext cx="11273040" cy="5567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D054896-C73D-4C26-8C94-CA679A22A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60" y="585360"/>
                <a:ext cx="11291760" cy="55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9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BC3-97FB-4D0C-B17A-14DE7070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Sequences Formulas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9445E54-8E1D-47DB-A09A-75AEF6684376}"/>
                  </a:ext>
                </a:extLst>
              </p14:cNvPr>
              <p14:cNvContentPartPr/>
              <p14:nvPr/>
            </p14:nvContentPartPr>
            <p14:xfrm>
              <a:off x="768240" y="457200"/>
              <a:ext cx="11246400" cy="6004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9445E54-8E1D-47DB-A09A-75AEF6684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80" y="447840"/>
                <a:ext cx="1126512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2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1AE-CC99-4E9C-9BD2-D234121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Sequence Formulas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A85264C-2E89-442E-8B27-FB5B056A490D}"/>
                  </a:ext>
                </a:extLst>
              </p14:cNvPr>
              <p14:cNvContentPartPr/>
              <p14:nvPr/>
            </p14:nvContentPartPr>
            <p14:xfrm>
              <a:off x="793800" y="953640"/>
              <a:ext cx="10742040" cy="5003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A85264C-2E89-442E-8B27-FB5B056A4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40" y="944280"/>
                <a:ext cx="10760760" cy="50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8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E1AE-CC99-4E9C-9BD2-D234121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Sequence Examples: Give Formulas for Each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0A57A0-B857-4097-B784-06626A3F4F0E}"/>
                  </a:ext>
                </a:extLst>
              </p14:cNvPr>
              <p14:cNvContentPartPr/>
              <p14:nvPr/>
            </p14:nvContentPartPr>
            <p14:xfrm>
              <a:off x="477360" y="1226880"/>
              <a:ext cx="11472480" cy="431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0A57A0-B857-4097-B784-06626A3F4F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" y="1217520"/>
                <a:ext cx="11491200" cy="43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667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C6F-816B-4997-BB7C-7D0EE40D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Conway's Famous Sequence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497EC0-6671-4221-9250-1A49C8B2BC96}"/>
                  </a:ext>
                </a:extLst>
              </p14:cNvPr>
              <p14:cNvContentPartPr/>
              <p14:nvPr/>
            </p14:nvContentPartPr>
            <p14:xfrm>
              <a:off x="1026000" y="325080"/>
              <a:ext cx="9189000" cy="618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497EC0-6671-4221-9250-1A49C8B2B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640" y="315720"/>
                <a:ext cx="9207720" cy="62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3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151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11.1 Sequences</vt:lpstr>
      <vt:lpstr>Section 11.1 Homework Submission to Canvas</vt:lpstr>
      <vt:lpstr>Motivation of Sequences</vt:lpstr>
      <vt:lpstr>Sequence Definition and Notation</vt:lpstr>
      <vt:lpstr>Sequences Formulas</vt:lpstr>
      <vt:lpstr>Sequence Formulas</vt:lpstr>
      <vt:lpstr>Sequence Examples: Give Formulas for Each</vt:lpstr>
      <vt:lpstr>Conway's Famous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279</cp:revision>
  <dcterms:created xsi:type="dcterms:W3CDTF">2020-03-23T15:50:16Z</dcterms:created>
  <dcterms:modified xsi:type="dcterms:W3CDTF">2020-03-25T02:34:45Z</dcterms:modified>
</cp:coreProperties>
</file>