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7B74BE-7DEB-4280-84BD-BE95A6BD70C5}" v="1" dt="2020-03-26T02:43:37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9582" autoAdjust="0"/>
  </p:normalViewPr>
  <p:slideViewPr>
    <p:cSldViewPr snapToGrid="0">
      <p:cViewPr varScale="1">
        <p:scale>
          <a:sx n="87" d="100"/>
          <a:sy n="87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DC7B74BE-7DEB-4280-84BD-BE95A6BD70C5}"/>
    <pc:docChg chg="modSld">
      <pc:chgData name="Chad Vidden" userId="fa919fd6-03f8-48d0-9b95-10ac8c9672df" providerId="ADAL" clId="{DC7B74BE-7DEB-4280-84BD-BE95A6BD70C5}" dt="2020-03-26T02:43:37.839" v="50"/>
      <pc:docMkLst>
        <pc:docMk/>
      </pc:docMkLst>
      <pc:sldChg chg="addSp">
        <pc:chgData name="Chad Vidden" userId="fa919fd6-03f8-48d0-9b95-10ac8c9672df" providerId="ADAL" clId="{DC7B74BE-7DEB-4280-84BD-BE95A6BD70C5}" dt="2020-03-26T02:43:37.839" v="50"/>
        <pc:sldMkLst>
          <pc:docMk/>
          <pc:sldMk cId="109857222" sldId="256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109857222" sldId="256"/>
            <ac:inkMk id="4" creationId="{CC24CDA4-A9F7-49FC-8B0D-3EAE9C71FB7C}"/>
          </ac:inkMkLst>
        </pc:inkChg>
      </pc:sldChg>
      <pc:sldChg chg="addSp">
        <pc:chgData name="Chad Vidden" userId="fa919fd6-03f8-48d0-9b95-10ac8c9672df" providerId="ADAL" clId="{DC7B74BE-7DEB-4280-84BD-BE95A6BD70C5}" dt="2020-03-26T02:43:37.839" v="50"/>
        <pc:sldMkLst>
          <pc:docMk/>
          <pc:sldMk cId="2354582782" sldId="257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2354582782" sldId="257"/>
            <ac:inkMk id="3" creationId="{CCB404D7-0EE9-49EF-BF27-39410CC69AE3}"/>
          </ac:inkMkLst>
        </pc:inkChg>
      </pc:sldChg>
      <pc:sldChg chg="addSp modNotesTx">
        <pc:chgData name="Chad Vidden" userId="fa919fd6-03f8-48d0-9b95-10ac8c9672df" providerId="ADAL" clId="{DC7B74BE-7DEB-4280-84BD-BE95A6BD70C5}" dt="2020-03-26T02:43:37.839" v="50"/>
        <pc:sldMkLst>
          <pc:docMk/>
          <pc:sldMk cId="2173144906" sldId="258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2173144906" sldId="258"/>
            <ac:inkMk id="3" creationId="{A3CE0DCC-568A-4425-9E66-5AEF045A1373}"/>
          </ac:inkMkLst>
        </pc:inkChg>
      </pc:sldChg>
      <pc:sldChg chg="addSp">
        <pc:chgData name="Chad Vidden" userId="fa919fd6-03f8-48d0-9b95-10ac8c9672df" providerId="ADAL" clId="{DC7B74BE-7DEB-4280-84BD-BE95A6BD70C5}" dt="2020-03-26T02:43:37.839" v="50"/>
        <pc:sldMkLst>
          <pc:docMk/>
          <pc:sldMk cId="1067727410" sldId="259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1067727410" sldId="259"/>
            <ac:inkMk id="3" creationId="{72AC7A9A-34FB-4154-9EBE-884EE86332CE}"/>
          </ac:inkMkLst>
        </pc:inkChg>
      </pc:sldChg>
      <pc:sldChg chg="addSp">
        <pc:chgData name="Chad Vidden" userId="fa919fd6-03f8-48d0-9b95-10ac8c9672df" providerId="ADAL" clId="{DC7B74BE-7DEB-4280-84BD-BE95A6BD70C5}" dt="2020-03-26T02:43:37.839" v="50"/>
        <pc:sldMkLst>
          <pc:docMk/>
          <pc:sldMk cId="1418458570" sldId="260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1418458570" sldId="260"/>
            <ac:inkMk id="3" creationId="{7C94D3E8-CC0C-4331-A012-47E0F4936B72}"/>
          </ac:inkMkLst>
        </pc:inkChg>
      </pc:sldChg>
      <pc:sldChg chg="addSp modNotesTx">
        <pc:chgData name="Chad Vidden" userId="fa919fd6-03f8-48d0-9b95-10ac8c9672df" providerId="ADAL" clId="{DC7B74BE-7DEB-4280-84BD-BE95A6BD70C5}" dt="2020-03-26T02:43:37.839" v="50"/>
        <pc:sldMkLst>
          <pc:docMk/>
          <pc:sldMk cId="2855080428" sldId="261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2855080428" sldId="261"/>
            <ac:inkMk id="3" creationId="{DF24CA93-1BC6-4E63-9CE4-5C6C1277F986}"/>
          </ac:inkMkLst>
        </pc:inkChg>
      </pc:sldChg>
      <pc:sldChg chg="addSp modSp">
        <pc:chgData name="Chad Vidden" userId="fa919fd6-03f8-48d0-9b95-10ac8c9672df" providerId="ADAL" clId="{DC7B74BE-7DEB-4280-84BD-BE95A6BD70C5}" dt="2020-03-26T02:43:37.839" v="50"/>
        <pc:sldMkLst>
          <pc:docMk/>
          <pc:sldMk cId="1199206351" sldId="262"/>
        </pc:sldMkLst>
        <pc:spChg chg="mod">
          <ac:chgData name="Chad Vidden" userId="fa919fd6-03f8-48d0-9b95-10ac8c9672df" providerId="ADAL" clId="{DC7B74BE-7DEB-4280-84BD-BE95A6BD70C5}" dt="2020-03-26T01:48:47.975" v="48" actId="20577"/>
          <ac:spMkLst>
            <pc:docMk/>
            <pc:sldMk cId="1199206351" sldId="262"/>
            <ac:spMk id="2" creationId="{AD74D373-F75D-45DD-81A0-CA6B6F777832}"/>
          </ac:spMkLst>
        </pc:spChg>
        <pc:spChg chg="mod">
          <ac:chgData name="Chad Vidden" userId="fa919fd6-03f8-48d0-9b95-10ac8c9672df" providerId="ADAL" clId="{DC7B74BE-7DEB-4280-84BD-BE95A6BD70C5}" dt="2020-03-26T01:48:56.002" v="49" actId="20577"/>
          <ac:spMkLst>
            <pc:docMk/>
            <pc:sldMk cId="1199206351" sldId="262"/>
            <ac:spMk id="3" creationId="{603B0709-CEA9-4BC9-88D2-D1EEF6C276EE}"/>
          </ac:spMkLst>
        </pc:spChg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1199206351" sldId="262"/>
            <ac:inkMk id="4" creationId="{C310F48B-7599-45F1-8036-CE53F4E23F61}"/>
          </ac:inkMkLst>
        </pc:inkChg>
      </pc:sldChg>
      <pc:sldChg chg="addSp">
        <pc:chgData name="Chad Vidden" userId="fa919fd6-03f8-48d0-9b95-10ac8c9672df" providerId="ADAL" clId="{DC7B74BE-7DEB-4280-84BD-BE95A6BD70C5}" dt="2020-03-26T02:43:37.839" v="50"/>
        <pc:sldMkLst>
          <pc:docMk/>
          <pc:sldMk cId="2747261823" sldId="263"/>
        </pc:sldMkLst>
        <pc:inkChg chg="add">
          <ac:chgData name="Chad Vidden" userId="fa919fd6-03f8-48d0-9b95-10ac8c9672df" providerId="ADAL" clId="{DC7B74BE-7DEB-4280-84BD-BE95A6BD70C5}" dt="2020-03-26T02:43:37.839" v="50"/>
          <ac:inkMkLst>
            <pc:docMk/>
            <pc:sldMk cId="2747261823" sldId="263"/>
            <ac:inkMk id="4" creationId="{679E5EA3-D91D-46EF-B6D0-E19D3FE6B311}"/>
          </ac:inkMkLst>
        </pc:inkChg>
      </pc:sldChg>
    </pc:docChg>
  </pc:docChgLst>
  <pc:docChgLst>
    <pc:chgData name="Chad Vidden" userId="S::cvidden@uwlax.edu::fa919fd6-03f8-48d0-9b95-10ac8c9672df" providerId="AD" clId="Web-{7CABAFD6-3E18-477D-BDC9-04A2DF658770}"/>
    <pc:docChg chg="addSld modSld sldOrd">
      <pc:chgData name="Chad Vidden" userId="S::cvidden@uwlax.edu::fa919fd6-03f8-48d0-9b95-10ac8c9672df" providerId="AD" clId="Web-{7CABAFD6-3E18-477D-BDC9-04A2DF658770}" dt="2020-03-23T21:09:21.178" v="1098" actId="20577"/>
      <pc:docMkLst>
        <pc:docMk/>
      </pc:docMkLst>
      <pc:sldChg chg="modSp">
        <pc:chgData name="Chad Vidden" userId="S::cvidden@uwlax.edu::fa919fd6-03f8-48d0-9b95-10ac8c9672df" providerId="AD" clId="Web-{7CABAFD6-3E18-477D-BDC9-04A2DF658770}" dt="2020-03-23T20:53:05.292" v="34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CABAFD6-3E18-477D-BDC9-04A2DF658770}" dt="2020-03-23T20:52:46.277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7CABAFD6-3E18-477D-BDC9-04A2DF658770}" dt="2020-03-23T20:53:05.292" v="34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7CABAFD6-3E18-477D-BDC9-04A2DF658770}" dt="2020-03-23T20:55:16.120" v="178"/>
        <pc:sldMkLst>
          <pc:docMk/>
          <pc:sldMk cId="2354582782" sldId="257"/>
        </pc:sldMkLst>
        <pc:spChg chg="mod">
          <ac:chgData name="Chad Vidden" userId="S::cvidden@uwlax.edu::fa919fd6-03f8-48d0-9b95-10ac8c9672df" providerId="AD" clId="Web-{7CABAFD6-3E18-477D-BDC9-04A2DF658770}" dt="2020-03-23T20:54:14.136" v="77" actId="20577"/>
          <ac:spMkLst>
            <pc:docMk/>
            <pc:sldMk cId="2354582782" sldId="257"/>
            <ac:spMk id="2" creationId="{8F0D14B9-9332-448F-BF16-AD99D025241A}"/>
          </ac:spMkLst>
        </pc:spChg>
      </pc:sldChg>
      <pc:sldChg chg="modSp new modNotes">
        <pc:chgData name="Chad Vidden" userId="S::cvidden@uwlax.edu::fa919fd6-03f8-48d0-9b95-10ac8c9672df" providerId="AD" clId="Web-{7CABAFD6-3E18-477D-BDC9-04A2DF658770}" dt="2020-03-23T21:00:03.259" v="312"/>
        <pc:sldMkLst>
          <pc:docMk/>
          <pc:sldMk cId="2173144906" sldId="258"/>
        </pc:sldMkLst>
        <pc:spChg chg="mod">
          <ac:chgData name="Chad Vidden" userId="S::cvidden@uwlax.edu::fa919fd6-03f8-48d0-9b95-10ac8c9672df" providerId="AD" clId="Web-{7CABAFD6-3E18-477D-BDC9-04A2DF658770}" dt="2020-03-23T20:55:27.026" v="182" actId="20577"/>
          <ac:spMkLst>
            <pc:docMk/>
            <pc:sldMk cId="2173144906" sldId="258"/>
            <ac:spMk id="2" creationId="{DEB5A87A-A2BB-4591-A029-0A8E0EDB8DC4}"/>
          </ac:spMkLst>
        </pc:spChg>
      </pc:sldChg>
      <pc:sldChg chg="modSp new ord modNotes">
        <pc:chgData name="Chad Vidden" userId="S::cvidden@uwlax.edu::fa919fd6-03f8-48d0-9b95-10ac8c9672df" providerId="AD" clId="Web-{7CABAFD6-3E18-477D-BDC9-04A2DF658770}" dt="2020-03-23T20:56:51.057" v="262"/>
        <pc:sldMkLst>
          <pc:docMk/>
          <pc:sldMk cId="1067727410" sldId="259"/>
        </pc:sldMkLst>
        <pc:spChg chg="mod">
          <ac:chgData name="Chad Vidden" userId="S::cvidden@uwlax.edu::fa919fd6-03f8-48d0-9b95-10ac8c9672df" providerId="AD" clId="Web-{7CABAFD6-3E18-477D-BDC9-04A2DF658770}" dt="2020-03-23T20:56:15.588" v="237" actId="20577"/>
          <ac:spMkLst>
            <pc:docMk/>
            <pc:sldMk cId="1067727410" sldId="259"/>
            <ac:spMk id="2" creationId="{A48BD752-E018-4183-BBEB-BA95769DEBEE}"/>
          </ac:spMkLst>
        </pc:spChg>
      </pc:sldChg>
      <pc:sldChg chg="modSp new modNotes">
        <pc:chgData name="Chad Vidden" userId="S::cvidden@uwlax.edu::fa919fd6-03f8-48d0-9b95-10ac8c9672df" providerId="AD" clId="Web-{7CABAFD6-3E18-477D-BDC9-04A2DF658770}" dt="2020-03-23T21:01:10.462" v="401"/>
        <pc:sldMkLst>
          <pc:docMk/>
          <pc:sldMk cId="1418458570" sldId="260"/>
        </pc:sldMkLst>
        <pc:spChg chg="mod">
          <ac:chgData name="Chad Vidden" userId="S::cvidden@uwlax.edu::fa919fd6-03f8-48d0-9b95-10ac8c9672df" providerId="AD" clId="Web-{7CABAFD6-3E18-477D-BDC9-04A2DF658770}" dt="2020-03-23T21:00:30.368" v="358" actId="20577"/>
          <ac:spMkLst>
            <pc:docMk/>
            <pc:sldMk cId="1418458570" sldId="260"/>
            <ac:spMk id="2" creationId="{9BB5E4BB-9F86-4D43-B5B5-16ECE38A5E9D}"/>
          </ac:spMkLst>
        </pc:spChg>
      </pc:sldChg>
      <pc:sldChg chg="modSp new modNotes">
        <pc:chgData name="Chad Vidden" userId="S::cvidden@uwlax.edu::fa919fd6-03f8-48d0-9b95-10ac8c9672df" providerId="AD" clId="Web-{7CABAFD6-3E18-477D-BDC9-04A2DF658770}" dt="2020-03-23T21:02:18.950" v="448"/>
        <pc:sldMkLst>
          <pc:docMk/>
          <pc:sldMk cId="2855080428" sldId="261"/>
        </pc:sldMkLst>
        <pc:spChg chg="mod">
          <ac:chgData name="Chad Vidden" userId="S::cvidden@uwlax.edu::fa919fd6-03f8-48d0-9b95-10ac8c9672df" providerId="AD" clId="Web-{7CABAFD6-3E18-477D-BDC9-04A2DF658770}" dt="2020-03-23T21:01:23.368" v="415" actId="20577"/>
          <ac:spMkLst>
            <pc:docMk/>
            <pc:sldMk cId="2855080428" sldId="261"/>
            <ac:spMk id="2" creationId="{E11C9CF4-B82E-4738-AB64-53FDF82B1E02}"/>
          </ac:spMkLst>
        </pc:spChg>
      </pc:sldChg>
      <pc:sldChg chg="addSp modSp new mod modClrScheme chgLayout">
        <pc:chgData name="Chad Vidden" userId="S::cvidden@uwlax.edu::fa919fd6-03f8-48d0-9b95-10ac8c9672df" providerId="AD" clId="Web-{7CABAFD6-3E18-477D-BDC9-04A2DF658770}" dt="2020-03-23T21:06:57.397" v="807" actId="20577"/>
        <pc:sldMkLst>
          <pc:docMk/>
          <pc:sldMk cId="1199206351" sldId="262"/>
        </pc:sldMkLst>
        <pc:spChg chg="mod ord">
          <ac:chgData name="Chad Vidden" userId="S::cvidden@uwlax.edu::fa919fd6-03f8-48d0-9b95-10ac8c9672df" providerId="AD" clId="Web-{7CABAFD6-3E18-477D-BDC9-04A2DF658770}" dt="2020-03-23T21:02:42.852" v="503"/>
          <ac:spMkLst>
            <pc:docMk/>
            <pc:sldMk cId="1199206351" sldId="262"/>
            <ac:spMk id="2" creationId="{AD74D373-F75D-45DD-81A0-CA6B6F777832}"/>
          </ac:spMkLst>
        </pc:spChg>
        <pc:spChg chg="add mod ord">
          <ac:chgData name="Chad Vidden" userId="S::cvidden@uwlax.edu::fa919fd6-03f8-48d0-9b95-10ac8c9672df" providerId="AD" clId="Web-{7CABAFD6-3E18-477D-BDC9-04A2DF658770}" dt="2020-03-23T21:06:57.397" v="807" actId="20577"/>
          <ac:spMkLst>
            <pc:docMk/>
            <pc:sldMk cId="1199206351" sldId="262"/>
            <ac:spMk id="3" creationId="{603B0709-CEA9-4BC9-88D2-D1EEF6C276EE}"/>
          </ac:spMkLst>
        </pc:spChg>
      </pc:sldChg>
      <pc:sldChg chg="modSp new">
        <pc:chgData name="Chad Vidden" userId="S::cvidden@uwlax.edu::fa919fd6-03f8-48d0-9b95-10ac8c9672df" providerId="AD" clId="Web-{7CABAFD6-3E18-477D-BDC9-04A2DF658770}" dt="2020-03-23T21:09:21.178" v="1097" actId="20577"/>
        <pc:sldMkLst>
          <pc:docMk/>
          <pc:sldMk cId="2747261823" sldId="263"/>
        </pc:sldMkLst>
        <pc:spChg chg="mod">
          <ac:chgData name="Chad Vidden" userId="S::cvidden@uwlax.edu::fa919fd6-03f8-48d0-9b95-10ac8c9672df" providerId="AD" clId="Web-{7CABAFD6-3E18-477D-BDC9-04A2DF658770}" dt="2020-03-23T21:07:33.928" v="842" actId="20577"/>
          <ac:spMkLst>
            <pc:docMk/>
            <pc:sldMk cId="2747261823" sldId="263"/>
            <ac:spMk id="2" creationId="{92768B62-699E-4E29-A77F-00323A439E36}"/>
          </ac:spMkLst>
        </pc:spChg>
        <pc:spChg chg="mod">
          <ac:chgData name="Chad Vidden" userId="S::cvidden@uwlax.edu::fa919fd6-03f8-48d0-9b95-10ac8c9672df" providerId="AD" clId="Web-{7CABAFD6-3E18-477D-BDC9-04A2DF658770}" dt="2020-03-23T21:09:21.178" v="1097" actId="20577"/>
          <ac:spMkLst>
            <pc:docMk/>
            <pc:sldMk cId="2747261823" sldId="263"/>
            <ac:spMk id="3" creationId="{5470E732-F743-469F-9641-46F35044B38E}"/>
          </ac:spMkLst>
        </pc:spChg>
      </pc:sldChg>
    </pc:docChg>
  </pc:docChgLst>
  <pc:docChgLst>
    <pc:chgData name="Chad Vidden" userId="S::cvidden@uwlax.edu::fa919fd6-03f8-48d0-9b95-10ac8c9672df" providerId="AD" clId="Web-{7F177B62-9220-1A55-8DF3-AD14E51C6086}"/>
    <pc:docChg chg="modSld">
      <pc:chgData name="Chad Vidden" userId="S::cvidden@uwlax.edu::fa919fd6-03f8-48d0-9b95-10ac8c9672df" providerId="AD" clId="Web-{7F177B62-9220-1A55-8DF3-AD14E51C6086}" dt="2020-03-24T02:56:31.677" v="3" actId="20577"/>
      <pc:docMkLst>
        <pc:docMk/>
      </pc:docMkLst>
      <pc:sldChg chg="modSp">
        <pc:chgData name="Chad Vidden" userId="S::cvidden@uwlax.edu::fa919fd6-03f8-48d0-9b95-10ac8c9672df" providerId="AD" clId="Web-{7F177B62-9220-1A55-8DF3-AD14E51C6086}" dt="2020-03-24T02:56:31.661" v="2" actId="20577"/>
        <pc:sldMkLst>
          <pc:docMk/>
          <pc:sldMk cId="2747261823" sldId="263"/>
        </pc:sldMkLst>
        <pc:spChg chg="mod">
          <ac:chgData name="Chad Vidden" userId="S::cvidden@uwlax.edu::fa919fd6-03f8-48d0-9b95-10ac8c9672df" providerId="AD" clId="Web-{7F177B62-9220-1A55-8DF3-AD14E51C6086}" dt="2020-03-24T02:56:31.661" v="2" actId="20577"/>
          <ac:spMkLst>
            <pc:docMk/>
            <pc:sldMk cId="2747261823" sldId="263"/>
            <ac:spMk id="3" creationId="{5470E732-F743-469F-9641-46F35044B38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07:59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08:51.552"/>
    </inkml:context>
  </inkml:definitions>
  <inkml:trace contextRef="#ctx0" brushRef="#br0">10851 13979 13 0,'-10'25'6'0,"13"-3"6"0,-3-16 6 0,-3 1-14 0,-1-1 1 15,-3 3 2-15,4 4 1 16,-4-4-10-16,0 1 1 16,3-1 7-16,1-3 0 15,-1-3-2-15,1 4 1 16,3-1-1-16,0 0 1 0,0-3-2 15,0 1 0-15,3-1-1 16,4-6 1-16,0-4-2 16,0-2 1-16,4-4-1 15,3 1 0-15,4-4 0 16,3-6 1-16,7-6-1 16,-3-3 1-16,-1-13-2 15,5-3 1-15,-1 3-1 16,4 0 1-16,-1 9-1 15,1 1 0-15,0-1 0 16,0-2 1-16,-4 12-1 16,-4 3 0-16,-2 3 0 15,-5 6 1-15,1 7-1 16,-8 6 1-16,-2 6-2 16,-1 4 1-16,-4 9 0 15,1 2 0-15,-1-2-1 0,-3-3 1 16,4-3-1-16,-1-4 1 15,8-9-1-15,-1-9 1 16,8-10-1-16,10-10 1 16,8 1-1-16,-1-6 1 15,4-7 0-15,-1 0 0 16,1 4 0-16,-3 2 0 16,-5-3 0-16,-6 4 0 15,-4 6 0-15,-3 3 0 16,-4 9 0-16,0 0 1 0,-3 10-1 15,-1 9 1-15,-3 3-1 16,-3 7 1-16,-1 9-1 16,-6 12 1-16,-1 1-1 15,-6 21 1-15,-1-5 0 16,0 11 0-16,1 1-1 16,-1-7 1-16,1-2-1 15,-1-10 0-15,4-4-5 16,7-5 1-16,4-10-13 15,-4-6 1-15</inkml:trace>
  <inkml:trace contextRef="#ctx0" brushRef="#br0" timeOffset="509.167">11998 13822 44 0,'18'16'22'0,"-4"-35"-21"0,-11 22 29 16,-6-3-30-16,-1 3 0 16,-6 4 0-16,-1 2 1 15,-3 0-1-15,0-2 1 16,-4-1 0-16,4 0 0 15,0 4 0-15,3-1 0 0,-3 0 0 16,11 4 0-16,-1-4-1 16,4-2 0-16,4-1-1 15,3-6 1-15,7-3-1 16,0-3 1-16,0-1-1 16,4-2 0-16,-1-4 0 15,1-2 1-15,-4-1-1 16,0 0 0-16,0 1 1 15,0-1 0-15,1 3 1 16,-5 1 0-16,1 6 0 16,-1 9 0-16,-3 3 1 15,0 7 1-15,-3 5 0 16,0 7 0-16,-1 4-1 16,1 5 0-16,3-2-1 15,0-7 1-15,0-7-6 16,3 4 1-16,4-12-9 0,4-7 1 15,-4-9-4-15,4-7 0 16</inkml:trace>
  <inkml:trace contextRef="#ctx0" brushRef="#br0" timeOffset="809.158">12714 12969 37 0,'7'7'18'0,"-7"21"-21"16,0-22 32-16,-3 10-28 15,-1 9 1-15,-3 12 1 16,-4 17 1-16,-3 15-5 15,4 6 0-15,-8 16 3 16,4 6 0-16,-4-3-3 16,4-12 0-16,0-10-6 15,4-16 0-15,-1-12-5 16,-3-12 0-16</inkml:trace>
  <inkml:trace contextRef="#ctx0" brushRef="#br0" timeOffset="1319.935">12358 13678 46 0,'21'22'23'0,"18"-22"-26"0,-25-6 44 16,7-4-40-16,7-5 0 15,11-11-1-15,3 1 1 16,4 3-2-16,4-6 1 0,-1-3 0 16,-7-4 1-16,-6 4-2 15,-5 0 1-15,-6 9 0 16,-4 0 0-16,-7 9 0 16,-3 7 1-16,-4 6-1 15,0 6 0-15,-3 7 0 16,-1 9 0-16,-3-3 0 15,0-4 0-15,0 4 0 16,0 3 0-16,0 0 0 16,0 0 0-16,0 0 0 15,4-7 1-15,3 1-1 16,0-3 0-16,3-4 0 16,-3-3 0-16,4-6 0 15,3 0 0-15,4 0 0 16,-1 4 0-16,5-8 0 15,-1 8 0-15,3-1 0 16,-2 6 0-16,-1 4 0 0,0 2 0 16,0 1-2-16,-3 3 0 15,3 0-3-15,0-4 0 16,0-2-9-16,-3-10 1 16</inkml:trace>
  <inkml:trace contextRef="#ctx0" brushRef="#br0" timeOffset="1770.454">14041 13524 37 0,'-22'3'18'0,"-27"26"-15"0,31-20 26 16,-6 16-28-16,-8 7 0 16,-3 18 1-16,-8 19 0 15,-3 6-3-15,1 10 0 16,6-1-1-16,4-5 1 15,6-13-7-15,5-16 0 16,2-10-4-16,1-21 1 16</inkml:trace>
  <inkml:trace contextRef="#ctx0" brushRef="#br0" timeOffset="2027.589">13533 13402 47 0,'0'28'23'0,"21"29"-24"15,-11-42 47-15,1 10-46 16,3 10 1-16,4 12-1 15,-1 6 1-15,1-6-7 16,0-9 0-16,-11-10-8 0,-4-18 0 16</inkml:trace>
  <inkml:trace contextRef="#ctx0" brushRef="#br0" timeOffset="4907.928">15543 12910 41 0,'4'15'20'0,"-1"4"-15"0,-3-16 21 16,0 7-24-16,-3 12 1 16,-1 9 1-16,-3 16 0 15,-3 16-6-15,-4 12 1 16,-4 10 3-16,4-4 0 0,3 1-3 15,1-10 1-15,-1-13-6 16,4-15 0-16,4-9-7 16,3-16 0-16</inkml:trace>
  <inkml:trace contextRef="#ctx0" brushRef="#br0" timeOffset="5164.29">15180 13506 51 0,'0'9'25'0,"11"-6"-21"16,-4-3 44-16,3 0-45 15,8-3 0-15,10 3 1 0,11 0 1 16,14-3-7-16,10-7 1 15,4 1 1-15,-10 0 1 16,-8-1-8-16,-6 4 1 16,-15 0-13-16,-14 6 1 15</inkml:trace>
  <inkml:trace contextRef="#ctx0" brushRef="#br0" timeOffset="5673.618">15826 13650 47 0,'14'3'23'0,"-11"-19"-22"16,-3 16 32-16,-3-6-34 15,-1 3 1-15,-3-3 0 16,0 2 0-16,-3-2 0 16,-1 0 0-16,0 6-1 15,1-6 1-15,-1 6-2 16,4 3 1-16,-3 6-1 16,2 1 0-16,5-1-1 15,-1 3 0 1,15 4 1-16,3-3 1 15,4-7 0-15,-1-3 1 16,1-6 0-16,0-6 1 16,-4 2 0-16,0-2 0 15,-4-7-1-15,1 7 1 16,0-1-1-16,-1 4 0 16,-6 0 0-16,-1 3 1 15,-3 6-1-15,4 6 1 16,-4 1 0-16,3 5 0 0,8 7 0 15,-4 10 0-15,0 5-3 16,0-8 1-16,4-1-6 16,-1-3 1-16,4-6-6 15,0-7 0-15</inkml:trace>
  <inkml:trace contextRef="#ctx0" brushRef="#br0" timeOffset="5943.901">16221 12769 41 0,'7'43'20'0,"-7"58"-26"0,-4-67 35 16,4 23-29-16,0 21 0 15,0 16 1-15,4-3 1 16,-4-9-3-16,0-7 1 16,0-19-1-16,0-9 0 15,0-15-5-15,3-10 0 16,1-13-5-16,-1-15 0 16</inkml:trace>
  <inkml:trace contextRef="#ctx0" brushRef="#br0" timeOffset="6499.61">16323 13226 40 0,'18'-37'20'0,"-11"27"-14"0,-4 14 36 0,4 2-41 16,-7 9 0-16,0 11 0 15,-7 2 1-15,-3 6-3 16,-1 4 1-16,-3 3 0 16,-4-10 1-16,-3 4-2 15,0-14 1-15,3-2-1 16,4-6 0-16,4-7-1 15,6-3 1-15,4-3 0 16,11-6 0-16,3 0 1 16,0-1 1-16,4 1-1 15,3 6 1-15,3 3 0 16,-2 4 0-16,-5 5 0 16,-3 7 0-16,-7 3-1 15,0 0 0-15,1 3 0 16,-1-6 1-16,0 0-1 0,0-1 0 15,0 1 1-15,7 0 0 16,-4-3 0-16,8-4 1 16,0-6 0-16,3-2 0 15,0-11 0-15,4-8 1 16,-1-1-2-16,5-9 1 16,-1-3-1-16,-3 3 0 15,-4-7-1-15,-4-5 1 16,-2-1-1-16,-5 3 0 15,-10 7-1-15,-3 6 0 16,-4 3-1-16,-4 16 0 0,-7 13 0 16,1 15 1-16,3 6-1 15,3 7 1-15,4 12 0 16,10 10 0-16,4-4 1 16,8-6 0-16,9-12 0 15,8-7 0-15,0-15-5 16,7-10 0-16,-4-3-10 15,-3-15 1-15</inkml:trace>
  <inkml:trace contextRef="#ctx0" brushRef="#br0" timeOffset="7130.307">18080 12784 37 0,'7'3'18'0,"0"32"-10"15,-7-26 21-15,-4 10-24 16,1 3 1-16,-4 19 2 15,0 6 0-15,-4 22-11 16,1 19 1-16,-1 6 7 16,-3 0 0-16,0-10-3 15,3-5 0-15,1-13-2 16,3-19 1-16,0-10-1 16,7-15 0-16,3-15-1 15,4-14 0-15,4-11-1 16,3-4 1-16,0 3-1 15,4-6 1-15,-1-4 0 16,4 1 0-16,1 6 0 0,-1 7 1 16,-4 11 1-16,5 11 0 15,-5 2-1-15,1 4 1 16,-4 12 0-16,0 0 0 16,0 3-1-16,0 0 0 15,0 1-4-15,0-4 0 16,1-3-8-16,-5-7 1 15,-6-2-5-15,3-10 1 16</inkml:trace>
  <inkml:trace contextRef="#ctx0" brushRef="#br0" timeOffset="7505.65">18426 13603 40 0,'10'34'20'0,"8"-12"-15"15,-11-16 35-15,0 1-37 16,4-4 1-16,3 0 2 16,7-3 0-16,3-6-8 15,1-7 1-15,3 1 4 16,-3-10 0-16,-4 0-2 16,-3 0 1-16,-4-3-3 15,-7-4 1-15,-10 1-3 16,-5 6 0-16,-6 7 0 15,-3 8 0-15,-4 10-1 0,-4 7 0 16,7 12 1-16,1 3 0 16,2 9 2-16,8 10 0 15,0 0 1-15,7 3 1 16,7 0 0-16,4-9 1 16,7-7-2-16,3-9 1 15,7-6-3-15,-3-7 1 16,-1-9-8-16,5-9 0 15,-8-7-4-15,-4-12 0 16</inkml:trace>
  <inkml:trace contextRef="#ctx0" brushRef="#br0" timeOffset="7865.656">18930 13590 52 0,'21'22'26'0,"-3"3"-29"15,-11-22 49-15,4 0-44 16,-1-3 1-16,4 0 1 16,0-3 0-16,4-3-5 15,-4-3 0-15,4-4 3 16,-4-3 0-16,0-2-2 16,-3-1 1-16,-8-3-3 15,-6-3 1-15,-5 3-3 16,-2 3 1-16,-4 6-2 15,3 10 1-15,-3 10 0 16,0 2 0-16,0 13 1 0,0 6 1 16,3 7 1-16,8 2 1 15,3 4 1-15,3 3 0 16,4-3-1-16,0-4 1 16,0-5-2-16,7-7 1 15,4-10-5-15,3-8 0 16,0-14-9-16,1-14 1 15</inkml:trace>
  <inkml:trace contextRef="#ctx0" brushRef="#br0" timeOffset="8346.582">19622 12828 41 0,'7'19'20'0,"-4"12"-17"15,-3-18 30-15,0 3-31 16,-3 6 0-16,-1 12 3 16,1 13 1-16,-1 6-7 15,4 7 0-15,-4 6 4 16,4 3 0-16,0-10-2 15,0-2 1-15,0-7-2 16,-3-16 1-16,3-5-1 16,0-10 0-16,-4-13 0 15,1-3 0-15,-1-6-1 0,1-3 1 16,-8-7-1-16,-3-3 1 16,-4-3-2-16,-3 4 0 15,-3 2 0-15,-1 7 0 16,0 9 0-16,-3 10 0 15,7-1 1-15,3 10 0 16,4 3 1-16,4 10 0 16,2-4 0-16,8 4 1 15,4-4-1-15,10-6 0 16,7-3 0-16,7-6 0 0,4-10-3 16,-4 0 0-16,1-15-11 15,-8-1 1-15</inkml:trace>
  <inkml:trace contextRef="#ctx0" brushRef="#br0" timeOffset="8663.619">20066 13653 61 0,'11'6'30'0,"-4"7"-36"0,-4-13 53 15,1 6-47-15,-4-3 0 16,0 3-10-16,-7 1 0 16,-11-1-1-16,-7 0 0 15</inkml:trace>
  <inkml:trace contextRef="#ctx0" brushRef="#br0" timeOffset="11453.333">10587 11640 18 0,'10'-16'9'0,"5"0"1"15,-8 10 10-15,0 0-17 16,0-4 0-16,0-2 3 15,0 2 0-15,0 1-7 16,0 0 1-16,0 2 4 16,0 1 1-16,4-3-2 15,-1-4 1-15,1-3-3 16,3-2 1-16,4-11 0 16,6-5 0-16,1-7-1 0,7-9 0 15,3-6-1-15,-3-1 1 16,-1 10-1-16,-6 3 1 15,-4 10-3-15,-3 5 1 16,-4 11-2-16,-3 5 1 16,-1 13-1-16,-3 9 1 15,-3 7 0-15,-4 9 0 16,0 7 0-16,0 2 0 16,3 10 3-16,4 9 1 15,0 1 0-15,4 11 0 16,0-8 1-16,-1-7 1 0,-3-9 0 15,0-13 0-15,-3-6-1 16,-1-6 0-16,-3-7-1 16,-3-6 1-16,-4-6-3 15,-4-3 1-15,-6-7-1 16,-8-2 0-16,-7 2-1 16,-3 1 0-16,-7-1-2 15,-1 7 0-15,1-1-1 16,-4 7 1-16,0 4-1 15,0 2 0-15,0 0 0 16,8 4 0-16,-1-4 2 16,7 0 1-16,7 0 0 15,8-3 1-15,6-6 1 16,11 0 0-16,7-3 1 16,11-3 1-16,10-1 0 15,11 1 1-15,14-4 0 0,14 1 0 16,14 2-1-16,7-2 1 15,7-1-1-15,-17-3 0 16,-4-2-1-16,-10-4 0 16,-8 3-1-16,-10 0 1 15,-11 3-1-15,-7 4 0 16,-13 2 0-16,-15 10 0 16,-8 16-1-16,-9 6 1 15,-11 3-2-15,-15 3 1 16,-6 10-1-16,-15 9 1 15,-10 0-2-15,0 10 1 0,0-1-3 16,-7 0 0-16,7 1-2 16,7-10 1-1,3-3-3-15,8-7 0 0,7-5-4 16,10-13 0-16,0-4 0 16,11-12 0-16</inkml:trace>
  <inkml:trace contextRef="#ctx0" brushRef="#br0" timeOffset="16347.649">10806 15033 29 0,'0'3'14'0,"-4"6"-7"16,1-6 14-16,-1 4-19 16,0-1 0-16,1 0 4 15,-1-3 0-15,1 0-5 0,-1 1 0 16,4-4 5-16,0 0 1 15,0 0-1-15,0 3 0 16,7-3-2-16,4 0 1 16,3 0-3-16,7-3 1 15,8-1-3-15,2 1 1 16,12-6-4-16,-1-1 1 16,0-2-6-16,1 3 1 15,-8-10-9-15,-14 0 0 0</inkml:trace>
  <inkml:trace contextRef="#ctx0" brushRef="#br0" timeOffset="23240.817">11709 15036 28 0,'3'0'14'0,"1"3"-5"0,-4-3 13 16,3 3-19-16,-3 0 1 16,0 0 1-16,0 4 1 15,0 2-8-15,-3 4 1 16,-1 2 4-16,1 4 0 16,-4-3-3-16,0 6 0 15,0 0-5-15,3 6 1 16,0-6-8-16,-3 0 0 15</inkml:trace>
  <inkml:trace contextRef="#ctx0" brushRef="#br0" timeOffset="23509.243">11712 14926 40 0,'18'6'20'0,"3"-25"-25"16,-14 13 33-16,0 0-28 15,0-10 1-15,0 7-4 16,0-1 0-16,0 4-6 15,-3 0 1-15,-8 0-2 0,1-1 0 16</inkml:trace>
  <inkml:trace contextRef="#ctx0" brushRef="#br0" timeOffset="23959.867">11829 15249 37 0,'-4'31'18'0,"1"-31"-20"16,3 0 37-16,0 0-34 15,3-9 1-15,1-7 0 16,3 1 0-16,0-4-4 15,0-3 0-15,3-3 0 16,1 0 1-16,0 3-5 16,3 0 0-16,-4 3-1 15,4 3 1-15,-3 7 1 16,-4 3 0-16,0 2 1 16,0 4 1-16,0 4 4 15,4 2 1-15,-4 0 1 16,0 4 1-16,0 2 0 15,4 4 1-15,-4-1-1 0,0 4 0 16,-4-3-2-16,1-4 1 16,-4 4-2-16,3 0 0 15,4-7-1-15,0-6 0 16,4 1-4-16,-1-4 0 16,1 0-6-16,-4-7 1 15</inkml:trace>
  <inkml:trace contextRef="#ctx0" brushRef="#br0" timeOffset="24470.245">12404 14650 30 0,'3'22'15'0,"-10"28"-13"16,4-37 21-16,3 6-19 15,-4 9 0-15,4 6 0 16,0 1 1-16,0-4-7 16,0 0 1-16,0-2 4 15,0-4 0-15,0-3-2 16,0-3 0-16,0-7-1 15,0 1 1-15,0-4-2 16,0-6 1-16,0-3-2 0,-3 0 1 16,-1-6-1-16,1 3 1 15,-5-3-2-15,-2-1 1 16,-4 4-2-16,0 3 1 16,-4 3-1-16,0 0 1 15,1 4-1-15,-1 2 1 16,4 4 3-16,0 5 0 15,3 1 3-15,4 0 0 16,4-3 2-16,3 3 0 16,3-1 0-16,4-2 0 0,4 0-2 15,-1-7 1 1,5 1-4-16,-1-7 0 0,0 3-5 16,3-6 0-16,-2 0-7 15,-5-6 0-15</inkml:trace>
  <inkml:trace contextRef="#ctx0" brushRef="#br0" timeOffset="24695.917">12527 15161 39 0,'-7'22'19'0,"7"-9"-22"0,0-13 31 16,0 6-29-16,0-3 0 15,4 3-9-15,3-6 1 16,0-3 4-16,-7-3 0 16</inkml:trace>
  <inkml:trace contextRef="#ctx0" brushRef="#br0" timeOffset="24905.176">12538 15036 38 0,'10'15'19'0,"8"-8"-20"0,-11-7 32 0,0 0-32 16,7 0 0-16,-3 0-3 15,-1 0 0-15,1-3-2 16,-4-1 0-16,-3 1-5 16,-1-3 0-16</inkml:trace>
  <inkml:trace contextRef="#ctx0" brushRef="#br0" timeOffset="25460.643">12732 15202 26 0,'0'-6'13'0,"0"9"-7"0,0-3 21 16,0 0-24-16,3-10 0 15,1 4 1-15,-1-3 0 16,4-1-6-16,0 1 1 15,1 3 4-15,-1-1 0 16,-4 4-3-16,4 3 1 16,0 0 0-16,4 0 0 15,-1 0-1-15,1 3 1 0,3 1-1 16,0-1 1-16,0 0 0 16,0 0 0-1,4 0-1 1,0-3 1-16,-1-3 0 15,-6 0 1-15,3-3 0 16,0-4 0-16,0 1 0 16,0-4 0-16,-3 1 0 15,-4-1 0-15,4 1-1 16,-4-1 0-16,-4 0-1 16,-6 4 0-16,-1 0-2 15,-3 2 0-15,-4 7-2 16,4 4 1-16,-3 8-1 15,-1 4 1-15,1 9-1 16,-1-3 1-16,0 9 2 16,4 0 0-16,4 4 1 0,6-10 0 15,4 0-1-15,4-3 1 16,7-9-5-16,3-7 0 16,-3-3-6-16,-1-9 1 15</inkml:trace>
  <inkml:trace contextRef="#ctx0" brushRef="#br0" timeOffset="25985.652">13353 15017 37 0,'35'9'18'0,"-21"7"-15"0,-10-13 29 0,-4 3-32 16,0 4 1-16,-7-1-1 15,-1 1 1-15,-6 2-2 16,0 1 1-16,0-1-1 15,0 1 1-15,0-4-2 16,0 1 1-16,3 2-3 16,1 1 0-16,3 2 0 15,3 1 0-15,8-3 0 16,3-4 1-16,7 4 0 16,3-7 1-16,5-3 1 15,2-3 0-15,4 0 0 16,4-9 0-16,-7-4 0 15,7-9 1-15,3-16 1 16,11 1 0-16,0-20 0 16,-4-8 1-16,-3-8 0 0,-4 1 0 15,-3 0-2-15,0 0 1 16,-8 6-2-16,-6 16 0 16,-8-3 0-16,-2 12 1 15,-8 10 0-15,-4 12 0 16,-3 9-1-16,-7 14 1 15,-4 17-1-15,-6 11 1 16,-1 18 1-16,0 22 1 16,7 7 0-16,1-7 1 15,3-3 1-15,3-4 1 16,4-14-2-16,0-11 1 16,4-11-7-16,3-11 1 15,0-8-8-15,-4-10 0 0,-7-6-1 16,-3-13 0-16</inkml:trace>
  <inkml:trace contextRef="#ctx0" brushRef="#br0" timeOffset="26151.759">13458 14973 41 0,'15'38'20'0,"9"-26"-18"15,-17-12 44-15,11-3-47 16,7-3 1-16,13 0 0 15,12-7 0-15,6-6-6 16,8-3 0-16,-4 3-8 16,-18-3 1-16</inkml:trace>
  <inkml:trace contextRef="#ctx0" brushRef="#br0" timeOffset="26842.401">14877 15189 42 0,'-4'-3'21'0,"-3"13"-20"16,4-17 33-16,-1 7-33 15,-3 0 1-15,-4-3 0 0,-6 3 0 16,-1 3-3 0,0 7 0-16,1 6 0 0,-1-1 1 15,4 1-2-15,0 0 0 16,3-4-2-16,8 1 0 15,3-4-1-15,3-3 1 16,8 1 0-16,3-11 1 16,7 1 0-16,0-3 1 15,1 3 0-15,-5-3 0 16,1-1 1-16,-4-2 0 16,0 0-1-16,0-4 1 0,-3 4 1 15,-1-1 1-15,1 7 2 16,3 3 0-16,-3 3 1 15,-4 7 1-15,0 2 0 16,0 4 0-16,0 3-1 16,0 6 1-16,3-3-4 15,1 0 1-15,3-4-5 16,0 1 1-16,0-3-7 16,4-4 0-16,-7 1-4 15,-1-10 1-15</inkml:trace>
  <inkml:trace contextRef="#ctx0" brushRef="#br0" timeOffset="27202.057">15166 15525 39 0,'3'47'19'0,"1"0"-21"0,0-38 36 16,-4 1-33-16,0-4 0 15,0-6 0-15,0-6 1 16,0-7-3-16,0-6 1 16,0-9 1-16,0-9 0 15,-4-10-2-15,0-7 1 16,1 1-3-16,3 3 1 16,0 3-1-16,3 6 1 0,5 7 0 15,2 5 0 1,11 17 3-16,7 5 0 0,4 11 2 15,0-1 1-15,-4 3 0 16,-3 10 1-16,-7 3-2 16,-8 2 1-16,-10 5-4 15,-7-1 0-15,-11 0-6 16,-3-6 1-16,0-4-9 16,-7-5 0-16</inkml:trace>
  <inkml:trace contextRef="#ctx0" brushRef="#br0" timeOffset="27638.27">15610 15465 39 0,'7'54'19'0,"-14"-23"-16"0,4-25 29 16,3 4-32-16,-4-1 1 16,4-6 1-16,0-3 1 15,0-6-3-15,0-3 0 16,0-7 1-16,0-9 1 16,-3-10-3-16,-1-5 1 15,1-7-3-15,3 3 0 0,3 6 0 16,4 4 0-16,0 2 1 15,4 4 0-15,0 6 2 16,-1 0 1-16,4 9 2 16,0 4 0-16,1 6 0 15,2 6 1-15,4 0-2 16,0 3 1-16,-3 4-1 16,0-1 0-16,-8 7-2 15,-3 0 1-15,-10 2-3 16,-8 1 1-16,-6-3-6 15,-8 0 1-15,-7-7-8 16,-10-6 1-16</inkml:trace>
  <inkml:trace contextRef="#ctx0" brushRef="#br0" timeOffset="28118.177">15946 15189 38 0,'3'13'19'0,"1"15"-17"0,-1-22 28 0,1 4-28 15,-1-4 1-15,1 4-1 16,-1-7 1-16,-3-3-4 16,0-10 1-16,0-5 2 15,0 5 1-15,0-2-2 16,0-7 1-16,4-3-1 15,-1 3 0-15,1 0-1 16,-1 4 1-16,4 2-1 16,4 7 0-16,0 3 0 15,3 3 1-15,3 3-1 16,1 3 0-16,0 0-1 16,3 1 1-16,0-1-5 15,0-3 0-15,0 0-7 16,0-3 0-16,-6 0-2 0,-1-6 0 15</inkml:trace>
  <inkml:trace contextRef="#ctx0" brushRef="#br0" timeOffset="28568.826">16376 15051 35 0,'21'4'17'0,"4"11"-19"0,-15-12 34 16,-3 1-30-16,1 2 1 15,-5 0-1-15,-3 0 1 16,-3 1-4-16,-8-1 0 0,-7 3 2 15,1 1 1 1,-5 9-3 0,1-4 1-16,4 4-2 15,3 6 1-15,3-6-1 16,4-3 1-16,7-1-1 16,3-8 0-16,8-7 1 15,0-7 0-15,-1 1 0 16,1-7 1-16,3 4-1 15,-4 0 0-15,5-4-3 16,-5-3 0-16,1 7 0 16,-4 0 0-16,7 5 0 15,-7 4 0-15,0 4 2 16,-3 2 0-16,-1-3 4 16,1 3 0-16,-1 4 2 15,4-4 0-15,-7 0 0 16,7 4 1-16,0-1-1 15,-7-3 0-15,0 4-2 0,4-1 0 16,-1 1-1-16,1-1 0 16,3-6-2-16,0 0 0 15,0-3-4-15,0-6 0 16,0 0-5-16,0-4 0 16</inkml:trace>
  <inkml:trace contextRef="#ctx0" brushRef="#br0" timeOffset="29469.654">16284 15133 38 0,'0'3'19'0,"0"-3"-16"0,0 0 32 16,0 0-32-16,0 0 0 15,0 0 2-15,0 0 0 16,0 0-7-16,-3 0 1 16,-4 0 3-16,0 6 1 15,-4 1-3-15,-3-1 1 16,0 0-3-16,0 0 0 15,0 7-2-15,3 12 1 16,4 0-1-16,3 0 1 0,8-6 0 16,3-3 0-16,4-10 3 15,3-6 0-15,0-12 0 16,0-7 1-16,4 0-7 16,-8-3 1-16,-3-3-6 15,0-3 0-15</inkml:trace>
  <inkml:trace contextRef="#ctx0" brushRef="#br0" timeOffset="29904.907">16824 15117 37 0,'4'-3'18'0,"3"3"-15"0,-7 0 29 15,0 0-30-15,0 0 0 16,-4 0-1-16,-3 0 1 0,-4 0-3 16,-3 3 0-16,-3 4 1 15,-5 2 0-15,-2 0-2 16,3 4 0-16,3-4 0 16,0 4 0-16,8 9 0 15,3 0 0-15,7 3 1 16,10 0 1-16,8-3 0 15,7 0 1-15,3-13-3 16,7-9 1-16,4-9-9 16,-4-10 1-16</inkml:trace>
  <inkml:trace contextRef="#ctx0" brushRef="#br0" timeOffset="30279.675">17057 14525 42 0,'7'91'21'0,"0"25"-21"0,-4-76 34 15,5 14-32-15,-1 12 1 16,0 3 0-16,0-19 0 16,3-3-5-16,-3-7 1 15,0-11 1-15,0-14 1 16,0-5-3-16,1-13 0 15,-1-13 0-15,-4-6 0 16,1-6 0-16,-4 6 0 16,3 3 1-16,1 3 1 0,3 4 0 15,3 2 1-15,4 14 0 16,4 8 1-16,3 13 0 16,4 3 1-16,0 13 0 15,-4 3 0-15,4 0-1 16,-1-3 0-16,1-10-2 15,0-9 1-15,-1-6-10 16,-3-10 1-16,-6-12-7 16,-1-10 1-16</inkml:trace>
  <inkml:trace contextRef="#ctx0" brushRef="#br0" timeOffset="30805.565">18778 14484 45 0,'-14'34'22'0,"-3"32"-21"15,13-50 38-15,1 15-37 16,-4 10 0-16,-1 19 1 15,1 9 0-15,0 9-5 16,-3-6 1-16,-1-9-1 0,4-16 1 16,0-13-8-16,4-9 1 15,3-12-7-15,-4-10 1 16</inkml:trace>
  <inkml:trace contextRef="#ctx0" brushRef="#br0" timeOffset="31241.129">18542 15048 27 0,'18'29'13'0,"10"-4"3"0,-14-19 16 0,4 3-30 15,3 1 1-15,7-4 3 16,7 0 0-16,8-3-7 15,6-3 1-15,0-3 4 16,-6-3 1-16,-4-3-1 16,-1-4 0-16,-6-3-1 15,-4-2 0-15,1-1-2 16,-8 3 1-16,-4 4-1 16,-6-1 1-16,-8-3-3 15,-6 10 0-15,-8 6-2 16,1-3 0-16,-8 9-2 15,-3 7 1-15,0 9-2 16,-4 6 1-16,4-3 1 0,7 6 0 16,7 1 1-16,10-7 1 15,8-3 1 1,7-16 1-16,13-12 1 0,12-7 1 16,-5-6-3-16,-6-6 1 15,-4-3-9-15,-10 3 1 16,-14-10-4-16,-4 1 0 15</inkml:trace>
  <inkml:trace contextRef="#ctx0" brushRef="#br0" timeOffset="32006.441">20426 15412 40 0,'0'38'20'0,"-14"-7"-19"16,14-28 37-16,0 7-33 0,0-7 0 0,0-3 3 15,10-13 1-15,15-6-10 16,3-12 1-16,11-16 6 15,0-9 1-15,10-17-4 16,1-14 1-16,-1-4-2 16,-3-10 1-16,-7 10-3 15,-8 0 1-15,-6 10-3 16,-7 3 1-16,-8 5-3 16,-6 11 0-16,-8 8-1 15,1 10 0-15,-8 19-2 16,-3 7 0-16,-4 18 1 15,-3 9 1-15,0 13 2 16,4 12 1-16,-5 10 2 16,1 19 0-16,4 19 2 15,2 12 1-15,5 12 0 0,3-5 0 16,3-10-1-16,8-10 0 16,3-18-2-16,3-10 1 15,12-15-3-15,-5-16 1 16,4-10-5-16,4-12 1 15,0-6-10-15,-4-10 1 16</inkml:trace>
  <inkml:trace contextRef="#ctx0" brushRef="#br0" timeOffset="32202.497">21008 15139 52 0,'-4'41'26'16,"-6"-25"-28"-16,10-10 44 0,-4 3-42 16,1 7 1-16,-1 3-1 15,4-3 1-15,0-7-5 16,4-6 1-16,3-6-12 16,-4-10 1-16</inkml:trace>
  <inkml:trace contextRef="#ctx0" brushRef="#br0" timeOffset="32398.356">20973 14810 36 0,'21'25'18'0,"11"-9"-19"0,-22-10 19 16,4 7-22-16,0 2 0 15,0 10-11-15,4-9 1 16,-11 3 14-16,0 0 1 16</inkml:trace>
  <inkml:trace contextRef="#ctx0" brushRef="#br0" timeOffset="32922.326">21174 15155 34 0,'10'22'17'0,"4"-10"-19"0,-7-12 34 0,1-3-32 15,-1 3 0-15,0-3 0 16,0 0 0-16,0 0 0 16,0 0 0-16,0 3 0 15,-7 0 1-15,0 0-1 16,0 0 0-16,3 0 1 16,4 0 0-16,1 3 0 15,2 0 0-15,-3 0 0 16,0 0 0-16,0 0 0 15,0 4 0-15,-3-4-1 16,-1 3 0-16,1-6 0 16,3 0 0-16,0-3-1 15,0 0 1-15,4 0 0 16,-1-4 0-16,1 4 0 0,-1 3 0 16,1 0 0-16,0 0 0 15,-1 0 0-15,1-6 0 16,-1 3-1-16,4-3 1 15,-3-1 0-15,0-2 0 16,-1 0 0-16,1-4 0 16,-1 0 0-16,4 1 0 15,-3 2 0-15,3 7 1 16,-3 10 0-16,-1 5 1 16,4 4 1-16,1 6 0 15,-1 3 0-15,0 3 1 0,3-3-2 16,1-3 1-16,3-3-2 15,0-10 1-15,1 1-4 16,-5-7 1-16,1-3-9 16,-8-6 1-16,-13-4-5 15,-4 7 0-15</inkml:trace>
  <inkml:trace contextRef="#ctx0" brushRef="#br0" timeOffset="33464.29">20345 15628 46 0,'7'7'23'0,"-4"12"-24"0,-3-13 40 16,4 6-39-16,-4 1 0 16,3-1 1-16,1-2 0 15,-1-1-1-15,1 7 1 16,-1-4 0-16,1 1 1 0,0-4-1 15,-1 1 1-15,4-4-3 16,4-3 1-16,3-9-3 16,7-3 1-16,0-1-1 15,0-9 0-15,4-6 0 16,0-3 0-16,-1 3 1 16,1 0 0-16,-7 9 1 15,-1 4 1-15,-3 8 0 16,-3 8 0-16,-4 8 1 15,0 4 0-15,0 3 2 16,-3-4 0-16,-1 4 0 16,1 0 0-16,-1 0 0 15,1-4 0-15,-1 1-5 16,4 0 0-16,-3-7-8 16,3 7 0-16,0-16-5 15,4 0 1-15</inkml:trace>
  <inkml:trace contextRef="#ctx0" brushRef="#br0" timeOffset="33705.352">20853 15732 52 0,'10'9'26'0,"4"-12"-24"0,-7 3 50 0,4 0-51 15,3 0 0 1,7 0 1-16,15 0 0 0,2 0-3 16,1 0 0-16,-4-3-4 15,-3-3 1-15,-7-4-9 16,-4-2 0-16,-7-4-4 16,-3 0 0-16</inkml:trace>
  <inkml:trace contextRef="#ctx0" brushRef="#br0" timeOffset="33988.478">21209 15563 43 0,'7'18'21'0,"-3"11"-20"0,-4-23 38 15,0 0-37-15,3 4 1 16,1-1 2-16,3 0 0 15,7 1-6-15,3-1 0 16,5 4 4-16,-1-1 1 16,-4 4-2-16,-6-7 0 15,-11 10-2-15,-7 3 1 16,-4 3-3-16,-3 0 1 16,0-3-6-16,0-3 1 15,0-3-9-15,3-7 1 16,-3-3-2-16,0-2 0 15</inkml:trace>
  <inkml:trace contextRef="#ctx0" brushRef="#br0" timeOffset="34874.391">21819 15710 39 0,'-10'6'19'0,"-1"7"-14"15,11-10 37-15,-3 6-40 16,-4 7 0-16,-4 3 2 16,-3 6 1-16,0-6-6 15,3-4 0-15,1-2 3 16,-1-4 0-16,0-6-1 16,1-6 0-16,-1-9-2 15,4-4 0-15,0 0-3 0,0-2 0 16,4-4-1-1,3 3 0-15,3 0-1 0,8 0 1 16,3 4 1-16,3 2 0 16,1 4 2-16,3 5 1 15,0 4 2-15,4 10 1 16,-4 2 0-16,-3 10 1 16,0 7 0-16,-1-1 1 15,1 3-2-15,-1-6 1 16,5-3-2-16,2-6 0 15,1-7 1-15,3-6 1 16,4-3-2-16,0-9 1 0,-4-7 0 16,0-6 1-16,-3 4-1 15,-7 2 0-15,-8-3-1 16,-10 3 0-16,-10 1 0 16,-12 2 0-16,-6-2-5 15,-7 2 1-15,-11 0-8 16,-3 1 1-16,-4-1-5 15,7 1 0-15</inkml:trace>
  <inkml:trace contextRef="#ctx0" brushRef="#br0" timeOffset="35640.699">22839 15061 28 0,'14'0'14'0,"-7"-10"-6"16,-7 10 18-16,0 0-22 15,0-6 1-15,-4 3 3 16,-3 0 0-16,-3 0-11 16,-8 0 1-16,-6 3 6 15,-1 3 1-15,0 3-3 16,0 3 0-16,1 4-2 15,3 3 0-15,-1 2-1 0,8 1 1 16,0-3-2-16,7-3 0 16,4 2 0-16,10-2 0 15,7-4 0-15,3-6 1 16,5 0 0-16,-1-3 0 16,0 0 1-16,-3 0 0 15,-1-3 0-15,1-3 0 16,-4-3-1-16,0-4 1 15,0-3 0-15,-3 4 0 16,-1-1 1-16,1 7 0 16,-4 6 0-16,0 9 1 0,-3 4 0 15,-1 9 1-15,-3 9-1 16,0 7 0-16,0-4-1 16,0-2 0-16,4-4-1 15,-1-6 0-15,1-3-2 16,-1-10 1-16,-3-3-6 15,0 1 0-15,0-7-7 16,-3-3 0-16</inkml:trace>
  <inkml:trace contextRef="#ctx0" brushRef="#br0" timeOffset="36001.114">23093 15381 29 0,'0'34'14'0,"0"1"-10"0,0-29 18 16,0 0-22-16,0-3 0 15,0 1 2-15,0-14 0 16,3 1-2-16,-3-7 0 16,4 0 1-16,3-6 0 15,0 0 0-15,4-6 1 16,-1 0-2-16,4 3 0 15,0 3 0-15,1 9 1 16,-1 7 0-16,0 6 1 16,0 16 1-16,0 6 1 15,0 6 0-15,4 3 0 0,3 4 1 16,4-1 0-16,-1-9-2 16,1-6 1-16,-4 0-3 15,0-3 0-15,-3-7-7 16,-4-6 1-16,-14-3-10 15,-3-9 0-15</inkml:trace>
  <inkml:trace contextRef="#ctx0" brushRef="#br0" timeOffset="43476.87">12838 16262 35 0,'7'16'17'0,"-4"-7"-9"0,-3-9 17 0,0 3-23 16,-3 0 0-16,-4 0 1 15,-4 1 1-15,-3-1-5 16,-4 0 1-16,-3-3 2 16,3 0 1-16,1 3-2 15,-1 0 1-15,1 6-2 16,-1 1 1-16,0-1-1 16,4 1 0-16,0-1 0 15,7 0 0-15,3 1 0 16,12-1 1-16,2 1 0 15,8 5 1-15,6-2 0 16,5-1 1-16,-5 4-1 16,-2 0 1-16,-8 3-1 15,-7-1 0-15,-11 11-2 0,-6-4 0 16,-8 6-4-16,-3 0 0 16,0-5-5-16,-1-4 1 15,1-1-7-15,0-8 0 16</inkml:trace>
  <inkml:trace contextRef="#ctx0" brushRef="#br0" timeOffset="43822.212">12993 16497 34 0,'10'3'17'0,"5"-6"-15"0,-15 3 25 0,3-6-25 16,-3 6 1-16,4-3-1 15,-4 3 1-15,-4 3-4 16,-3 3 0-16,3 3 2 16,1 4 1-16,3 0-2 15,0-1 1-15,3 1-1 16,5-1 0-16,6 1 1 15,0-7 0-15,7-6-1 16,0-6 1-16,0-1-1 16,0 1 0-16,-3-6-1 15,0-7 1-15,-4 3-7 16,0-3 0-16,-4 4-5 16,1-7 1-16</inkml:trace>
  <inkml:trace contextRef="#ctx0" brushRef="#br0" timeOffset="44288.373">13381 16622 45 0,'7'41'22'0,"-21"35"-26"0,10-55 40 0,1 5-35 16,-4 2 1-16,0 0 0 15,0-3 1-15,0-6-4 16,3-7 1-16,0-8 1 16,4-14 0-16,4 1-1 15,3-13 0-15,4-10-3 16,3-5 1-16,0-10-2 15,0-10 1-15,0-2-2 16,7 5 1-16,-3 4-1 16,0 3 1-16,-4 10 2 15,3 5 0-15,1 1 2 16,3 12 1-16,-3 3 2 0,-4 7 0 16,0 3 1-16,-3 6 0 15,-11 9 0-15,-4 7 1 16,-7 6-4-16,1 9 0 15,-4 0-4-15,0-2 0 16,0-4-5-16,-1 0 0 16,1-6-5-16,-3-7 0 15</inkml:trace>
  <inkml:trace contextRef="#ctx0" brushRef="#br0" timeOffset="44677.973">13780 16481 49 0,'7'10'24'0,"7"-13"-27"15,-7 0 48-15,3-1-43 16,4-2 1-16,1-3 0 15,-1-4 1-15,0 4-6 16,0-7 1-16,0-3 2 16,-3 0 1-16,-1-3-4 15,-10 7 1-15,-7 2-4 16,0 1 0-16,-4 2-1 16,1 7 0-16,-4 3 0 15,0 10 0-15,3 8 3 0,4 7 0 16,0 7 3-16,3-1 1 15,8-3 0-15,3 1 1 16,4-1-3-16,3-3 1 16,7-9-11-16,0-1 1 15,4-15-1-15,-8-6 0 16</inkml:trace>
  <inkml:trace contextRef="#ctx0" brushRef="#br0" timeOffset="45608.746">14266 16400 20 0,'4'22'10'0,"-8"-16"-8"0,8-3 16 16,-4 0-15-16,0 0 0 15,-4-3 7-15,4 0 0 16,0-6-11-16,0-3 0 15,0-1 7-15,0-2 1 0,0-1-2 16,4-6 0-16,-1 7-3 16,4 3 0-16,1-4 0 15,2-3 0-15,4 1 0 16,4-1 0-16,7 0-1 16,6 1 1-16,12 2-6 15,-5 4 1-15,-2-1-11 16,-8 4 0-16</inkml:trace>
  <inkml:trace contextRef="#ctx0" brushRef="#br0" timeOffset="46435.165">16111 16347 23 0,'0'31'11'0,"-3"0"-6"0,3-21 4 0,3 2-7 16,-3 7 0-16,4 0 5 16,3 0 0-16,0-7-6 15,4 4 1-15,-1-4 5 16,4-2 1-16,4-7-1 15,0-6 0-15,-1-7-3 16,1-2 1-16,-1-4-7 16,1-6 1-16,3-3-7 15,-3-3 1-15,-4 3-7 16,-14-7 1-16</inkml:trace>
  <inkml:trace contextRef="#ctx0" brushRef="#br0" timeOffset="47155.605">16753 16281 56 0,'0'12'28'0,"-28"-2"-40"0,18-10 54 0,-8 6-42 15,-3 3 0-15,-4 4-5 16,4-1 1-16,0 1 2 16,3-4 1-16,4 1-3 15,3 2 0-15,8-2 0 16,6-4 0-16,8 0 4 15,7 1 0-15,6-1 3 16,5 0 0-16,2 7 1 16,-2-7 0-16,-5 6 0 15,-3 1 0-15,-6 6-2 16,-5 6 0-16,-10 0-2 16,-3-6 0-16,-8 0-1 15,-7-4 0-15,1-2 0 16,-1-4 0-16,4 1 0 15,7-7 0-15,3 0-1 16,4 0 1-16,0-3 2 0,7 3 0 16,1 0 1-16,2-3 0 15,4-6 0-15,-3 3 0 16,6-13 0-16,5 1 1 16,-1-4-2-16,3 0 0 15,5-3-1-15,-5-6 1 16,-2 3-2-16,2-4 1 15,-3 1 0-15,-3 0 0 16,-4 6-1-16,-3 6 0 16,-4 4-2-16,-7 2 1 0,-4 1-1 15,-3 6 0-15,0 3-1 16,-3 3 1-16,-1 3-1 16,0 4 1-16,1 5 1 15,-1 7 1-15,11 3-1 16,0 7 0-16,11 2 0 15,3 1 0-15,4-7-2 16,3-6 0-16,0-3-7 16,-3-7 1-16</inkml:trace>
  <inkml:trace contextRef="#ctx0" brushRef="#br0" timeOffset="47484.821">17346 16579 39 0,'0'12'19'0,"0"-37"-19"0,0 9 33 16,-3-6-31-16,-1-9 0 15,1-10 3-15,-1-6 1 16,-3-12-8-16,0 2 1 15,-4-12 4-15,1-3 0 16,3-3-1-16,7 9 0 16,3 10-1-16,8 12 1 15,3 9-1-15,4 10 1 0,-8 6-1 16,4 13 0-16,0 6-4 16,-7 9 1-16,-3 7-12 15,-4 15 1-15,-11 1-3 16,1 2 1-16</inkml:trace>
  <inkml:trace contextRef="#ctx0" brushRef="#br0" timeOffset="47682.396">17110 16394 46 0,'31'9'23'0,"33"-12"-22"15,-39-3 45-15,3-1-47 16,0-2 1-16,4 3-6 0,0 2 1 16,-1 1-1-16,-6-3 0 15,-4 9-8-15,-3-3 0 16</inkml:trace>
  <inkml:trace contextRef="#ctx0" brushRef="#br0" timeOffset="47906.935">17551 16312 30 0,'14'-6'15'0,"-7"53"-8"0,-7-35 20 15,0 4-25-15,0 6 0 0,3 3 2 16,-3-3 1-16,7 0-5 16,1 0 1-16,2-6 2 15,4-7 1-15,0-3-1 16,4-9 0-16,0-6-2 15,3-7 0-15,0-3-6 16,4-6 1-16,-1-6-10 16,-6-1 1-16</inkml:trace>
  <inkml:trace contextRef="#ctx0" brushRef="#br0" timeOffset="48131.482">18013 15763 47 0,'17'54'23'0,"-17"33"-23"0,0-52 37 16,0 6-35-16,-3 15 0 16,-1 16 0-16,-3 7 0 15,0-1-4-15,-3 4 1 16,3-13-4-16,0-16 0 15,0-12-9-15,0-13 0 16</inkml:trace>
  <inkml:trace contextRef="#ctx0" brushRef="#br0" timeOffset="48597.454">18979 16428 42 0,'-3'0'21'0,"6"9"-11"0,-3-9 31 16,0 7-37-16,0-1 1 16,0 7 1-16,0 2 0 15,0 10-8-15,4 0 0 16,0 4 2-16,3 2 0 0,0-3-11 16,0-6 1-16,-7-6-8 15,-4-13 1-15</inkml:trace>
  <inkml:trace contextRef="#ctx0" brushRef="#br0" timeOffset="48793.278">18972 16296 37 0,'18'19'18'0,"0"-28"-17"15,-11 9 27-15,0 0-31 16,0 0 1-16,3 0-10 16,1 0 0-16,0 0 8 15,-11 0 1-15</inkml:trace>
  <inkml:trace contextRef="#ctx0" brushRef="#br0" timeOffset="49122.648">19198 16626 25 0,'11'15'12'0,"-4"-40"-15"0,-4 16 17 16,4-7-15-16,-7-6 1 0,7 0-2 16,1 0 1-1,-1-15 1 1,0 5 1-16,0 10 0 15,3 4 1-15,1 11 2 16,3 7 1-16,4 10 1 16,-1 2 0-16,4 7 0 15,1 3 1-15,2 3-2 16,1 3 1-16,7-3-3 16,-8-6 0-16,-2-3-4 15,-1-4 0-15,0-5-10 16,-3-4 0-16,-4-9-2 15,-4-7 0-15</inkml:trace>
  <inkml:trace contextRef="#ctx0" brushRef="#br0" timeOffset="49782.302">20535 16491 39 0,'14'47'19'0,"-3"22"-18"16,-8-50 38-16,1 12-36 15,-1 10 0-15,1-7 0 16,-4 4 0-16,0 0-5 16,-4-10 0-16,4-9 3 15,0-13 1-15,0-3-3 16,0-12 0-16,-3-13-2 0,-1-10 1 16,-3-2-3-16,0-13 0 15,-3-7-1-15,-1 4 1 16,4-3-1-16,4 6 1 15,3 3 3-15,3 9 0 16,8 10 3-16,3 3 1 16,3 10 3-16,8 12 1 15,-4 12 1-15,4-2 0 16,3 2-2-16,0 1 1 16,-6 6-2-16,-5 0 1 15,-6 3-3-15,-8 6 0 0,-10 0-3 16,-3-3 1-16,-8-3-6 15,-3 0 1-15,-4-6-10 16,-3-4 1-16,-4-2-1 16,8-1 1-16</inkml:trace>
  <inkml:trace contextRef="#ctx0" brushRef="#br0" timeOffset="50352.07">20895 16622 34 0,'11'19'17'0,"-11"-19"-24"0,0 3 34 15,0-3-27-15,0-6 1 16,0-10-1-16,0-2 1 15,0-4-2-15,0 0 1 16,3 0 0-16,1 3 1 16,3 3 0-16,0 7 0 15,7 3 0-15,0 3 1 16,4 6 0-16,3 0 1 16,4 0 0-16,3 0 0 15,0 0-1-15,0 0 1 0,-3-3-2 16,-4-3 1-16,-3-3-2 15,-1 0 0-15,-3-4-1 16,1 1 1-16,-1-1-1 16,-4-2 1-16,-3-1 0 15,4 4 0-15,-4 0 0 16,-4-1 0-16,-3 4 0 16,-3 0 1-16,-4 2-1 15,0 8 1-15,-4-1-1 16,1 6 0-16,-4 4-1 15,3 2 1-15,4 7-2 16,0 7 0-16,3 2-3 16,4-3 1-16,4-3-1 15,3-3 0-15,0-6 1 16,7-10 0-16,4 0 3 0,3-12 0 16,4-10 1-16,-1 1 0 15,-3-1-8-15,-3 0 1 16</inkml:trace>
  <inkml:trace contextRef="#ctx0" brushRef="#br0" timeOffset="50638.245">21537 16475 40 0,'11'0'20'0,"-4"-9"-19"0,-4 2 35 16,-3 1-34-16,0-3 0 0,-3 6 0 15,-4-4 1-15,-4 4-4 16,-3 3 0-16,0 3 1 16,-4 4 1-16,-3 2-3 15,7 7 0-15,-7-1 0 16,10 7 0-16,4-3-2 16,7 0 1-16,4 0 0 15,3-7 0-15,3-5 1 16,4-4 0-16,1-6-4 15,-1-4 1-15,3-2-5 16,-6 0 0-16</inkml:trace>
  <inkml:trace contextRef="#ctx0" brushRef="#br0" timeOffset="50953.528">21784 16648 30 0,'4'-7'15'0,"-4"1"-13"0,0-3 23 15,3-10-21-15,-3-9 0 16,-3-10 2-16,-1-12 0 16,1 0-8-16,-5-13 1 15,1 3 4-15,0 13 0 16,4-6-1-16,3 15 0 15,3 4-1-15,4 9 1 0,0 12-1 16,8 7 1-16,6 3-1 16,3 0 0-16,-2-10-4 15,-5 19 1-15,-3-12-9 16,-7 12 0-16,-14 1-3 16,-3 5 1-16</inkml:trace>
  <inkml:trace contextRef="#ctx0" brushRef="#br0" timeOffset="51432.683">21597 16422 37 0,'42'22'18'0,"15"-19"-24"15,-40-3 33-15,1 0-27 0,0 0 0 16,6-3-1-16,5-4 1 15,2-2-3-15,5 0 0 16,-5-4-4-16,1-3 1 16,3-2-3-16,-10 5 0 15,-4 1 2-15,1 2 0 16,-1 1 6-16,-4 2 1 16,4 7 6-16,1-3 1 15,-5 0 4-15,1 3 1 16,-4 6-1-16,-3 1 0 15,-1-1-3-15,-6 0 0 0,-8 1-4 16,-3-4 1-16,-7 3-3 16,-4-3 1-16,-6 0-3 15,-1 3 1-15,0 1-1 16,1 5 1-16,2-2-1 16,5-4 1-16,6 0-1 15,4 1 0-15,14 2 0 16,4 3 1-16,6 10-1 15,8 0 1-15,3 0-1 16,1 7 1-16,-8-7-1 16,-7-4 0-16,-11-5-5 15,-13 3 1-15,-11 2-11 16,-29 1 1-16</inkml:trace>
  <inkml:trace contextRef="#ctx1" brushRef="#br0">18856 12969 0</inkml:trace>
  <inkml:trace contextRef="#ctx0" brushRef="#br0" timeOffset="52454.55">23678 15751 44 0,'15'12'22'0,"-8"20"-10"0,-7-26 22 16,0 6-33-16,-7 1 0 15,-8 6 1-15,-6 3 0 16,-7 0-3-16,-7 15 0 15,0 1 2-15,-4 12 0 16,-7 13-1-16,-7 9 1 16,7 13-1-16,4 6 1 0,10 3-1 15,14-10 0-15,18-12-6 16,18-15 1-16,7-19-10 16,-4-13 0-16</inkml:trace>
  <inkml:trace contextRef="#ctx0" brushRef="#br0" timeOffset="53205.579">24299 15864 29 0,'14'-10'14'0,"-10"1"-1"15,-4 9 11-15,-4 3-21 16,-3 0 0-16,-3 6 3 15,-4 1 0-15,-11-1-9 16,-3 4 1-16,-7-1 4 16,-1 4 0-16,1-3-4 0,7-4 0 15,3 7-4-15,7-1 1 16,4-2-1-16,4 3 1 16,6-4 0-16,8-2 0 15,6 5 6-15,15-2 0 16,3 2 5-16,4 1 0 15,3 3 1-15,1-3 1 16,-8-1-2-16,-4 1 1 16,-9 0-4-16,-12 2 1 15,-10 4-6-15,-4 0 1 0,-6-6-7 16,-4-3 1-16,-8-1-7 16,-6-2 1-16</inkml:trace>
  <inkml:trace contextRef="#ctx0" brushRef="#br0" timeOffset="53625.862">24218 16127 49 0,'0'6'24'0,"-7"1"-25"16,4-7 42-16,-8 3-41 16,-3 0 1-16,-4 0 0 0,-6 0 0 15,-1 0-2-15,0 4 0 16,1 2-2-16,-1 0 0 16,4 4-2-16,-1-1 1 15,5-2-2-15,3-1 1 16,3-2 0-16,4 2 0 15,7 0 4-15,7 1 1 16,4-1 2-16,6 4 0 16,12-4 3-16,-1 1 0 15,4-1 1-15,-1 3 1 16,-2 1-2-16,-12 0 1 0,-10 2-3 16,-10 10 1-16,-11-3-4 15,-11 3 0-15,-3 0-8 16,-4 4 1-16,-3-1-9 15,-4-9 1-15</inkml:trace>
  <inkml:trace contextRef="#ctx0" brushRef="#br0" timeOffset="54137.413">24596 15886 35 0,'0'12'17'0,"-4"16"-12"16,4-21 22-16,0 5-25 16,-3 10 0-16,-1 6 1 15,-3 4 1-15,0 8-5 16,0 11 0-16,0-1 3 16,-4 3 1-16,1 0-4 15,3-6 1-15,0-6-5 16,3-3 0-16,1-13-2 15,3-13 0-15,0-5-6 16,-4-10 0-16</inkml:trace>
  <inkml:trace contextRef="#ctx0" brushRef="#br0" timeOffset="54466.893">24804 15832 40 0,'3'16'20'0,"-3"31"-21"0,0-34 39 0,0 8-36 15,-3 8 1-15,-1-1 0 16,1 10 1-16,-4 9-6 16,0 6 1-16,0-3 2 15,-4 7 1-15,4-4-5 16,0-9 0-16,0-7-7 16,0-5 0-16,3-10-4 15,4-13 1-15</inkml:trace>
  <inkml:trace contextRef="#ctx0" brushRef="#br0" timeOffset="54678.598">24941 16321 41 0,'4'19'20'0,"-4"9"-22"0,0-18 37 16,7 2-36-16,-7-5 1 16,0-1-8-16,4-3 0 15,-4-3 0-15,0-12 1 16</inkml:trace>
  <inkml:trace contextRef="#ctx0" brushRef="#br0" timeOffset="55233.201">25139 15917 53 0,'0'16'26'0,"14"-4"-27"15,-10-9 47-15,6 0-46 16,4 7 1-16,0-1 2 0,4 1 0 16,3-4-3-16,0 0 1 15,1-3 2-15,-1 0 0 16,-4-3-1-16,1 0 0 15,-4-3-2-15,-3 3 1 16,-11 0-2-16,0 3 0 16,-4 4-3-16,-6-4 1 15,-5 0-3-15,1 6 0 16,0 1-1-16,4 2 1 16,3 1 0-16,-4-4 0 15,7 1 2-15,4 5 1 0,4-2 3 16,0 3 1-16,3 2 1 15,0 4 1-15,7 3 1 16,0 1 1-16,0-8-1 16,4-2 1-1,-4 12-2 1,-11 1 1-16,-6-1-3 16,-11 3 1-16,-11-3-8 15,-10-6 1-15,-8 0-11 16,-6-9 0-16</inkml:trace>
  <inkml:trace contextRef="#ctx0" brushRef="#br0" timeOffset="55908.721">25668 16180 52 0,'0'16'26'0,"7"-7"-20"16,-3-9 41-16,3 4-42 0,3-1 0 15,8 0 1-15,3 3 1 0,4 0-10 16,10-2 1-16,4-1 2 15,0-3 1-15,-4 0-10 16,-10-3 0-16,-11-4-10 16,-14-2 0-16</inkml:trace>
  <inkml:trace contextRef="#ctx0" brushRef="#br0" timeOffset="56673.002">26441 15798 38 0,'3'0'19'0,"1"12"-11"0,-1-9 21 15,-3 7-25-15,7-1 0 16,-7 7 1-16,0 6 1 16,-7 6-8-16,0 13 1 15,0 0 4-15,-3 12 0 16,-5 7-2-16,1-1 0 0,-3 1-2 15,-1-4 0-15,0-6-6 16,4-9 1-16,4-10-6 16,3-12 1-16,3-9-4 15,1-10 1-15</inkml:trace>
  <inkml:trace contextRef="#ctx0" brushRef="#br0" timeOffset="57019.892">26709 15741 44 0,'7'3'22'0,"-4"7"-24"0,-3-4 43 16,0 10-39-16,-3 6 1 15,-1 6 1-15,1 10 0 16,-4 12-5-16,0 3 0 16,-4 10 3-16,-3-4 0 15,-4 4-2-15,4-3 1 16,0-4-7-16,0-9 1 15,3-12-7-15,4-10 0 0,0-6-3 16,4-13 0-16</inkml:trace>
  <inkml:trace contextRef="#ctx0" brushRef="#br0" timeOffset="57454.962">26903 16337 48 0,'14'16'24'0,"-3"-4"-32"0,-8-9 48 0,-3 4-42 15,0-1 1-15,0 0-8 16,0-3 0-16,0-3 1 16,-11-12 1-16</inkml:trace>
  <inkml:trace contextRef="#ctx0" brushRef="#br0" timeOffset="58009.88">27510 15901 47 0,'14'0'23'0,"-11"0"-25"0,-3 0 39 16,0 0-37-16,-7 0 0 15,-10 0 0-15,-5 3 1 16,-6 7-1-16,0 5 0 0,0 7 0 16,3 7 0-16,-3 2-1 15,0 10 0-15,-1 6 0 16,5-3 0-16,3 0 0 16,6 3 0-16,8-10 0 15,4-2 0-15,10-13 0 16,7-7 1-16,0-8 1 15,7-10 0-15,4-4 1 16,-4-2 0-16,0-4 0 16,-3-2 0-16,-7-1 0 15,-8 3 0-15,-6 4-2 16,-12 6 1-16,1 6-3 16,0 6 0-16,-7-2-1 15,-4-1 0-15,-3-3-2 16,0 0 1-16,3 4-5 15,4-4 0-15,3-3-3 0,1 0 0 16</inkml:trace>
  <inkml:trace contextRef="#ctx0" brushRef="#br0" timeOffset="58474.574">27711 15356 30 0,'-25'6'15'0,"4"32"-10"15,17-26 24-15,4 10-26 16,4 0 1-16,3 6 6 15,11 22 0-15,3 7-11 16,3 12 0-16,1 9 7 0,3 7 1 16,-3 3-3-16,-4-4 1 15,-14 10-5-15,-7 0 1 16,-10 10-2-16,-19-4 1 16,-16-2-6-16,-8-17 0 15,-11-15-10-15,-6-22 0 16</inkml:trace>
  <inkml:trace contextRef="#ctx0" brushRef="#br0" timeOffset="63864.994">11596 12389 11 0,'10'0'5'0,"5"-3"-2"0,-8 0 5 0,0-3-5 15,3-1 0-15,1 1 0 16,-1-3 1-16,1-1-5 16,0 1 1-16,-1 3 4 15,1-1 0-15,-1 1-2 16,4 3 0-16,1 0 0 16,-1 0 1-16,0-1-2 15,3 1 0-15,1-3-1 16,-4-3 0-16,4-1 2 15,3 4 0-15,0-3 0 16,0 2 0-16,7 4 0 16,1 3 1-16,-1 3-1 15,4 0 0-15,-1 4-1 16,1-4 0-16,3 0-1 16,4 0 0-16,0-3-1 15,0 0 1-15,-4 3 0 0,-3 0 0 16,3 4 0-16,0-1 1 15,8 3-1-15,-8 4 0 16,0-1 0-16,1-2 0 16,-1-4-1-16,-3-3 1 15,3-3 0-15,0-6 0 16,-3 0 0-16,0-1 1 16,-1 1 0-16,1 0 0 15,0 3-1-15,-4-4 1 16,-3 4 0-16,-4-3 0 15,4 0-1-15,-1 0 0 0,1-4-1 16,3 1 1-16,1-4 0 16,2 4 0-16,1 3 0 15,0-1 0-15,0 7 0 16,-1 7 0-16,1 2 0 16,3 7 0-16,4 2-1 15,0 1 1-15,0-3 0 16,-4-4 0-16,7 1 0 15,-3-4 0-15,4-2 0 16,2-1 1-16,1 0-1 16,-10 0 1-16,9-2-1 15,-2-4 0-15,-1-4 0 16,-3 1 0-16,0-3 0 16,-1 0 0-16,1-4 0 15,-7 1 0-15,0 0 0 0,7-1 0 16,-1 1 0-16,5-1 0 15,-1 4 0-15,0 3 0 16,1 3-1-16,3 3 1 16,-1 3 0-16,1 1 0 15,4-1 0-15,-8 0 0 16,4 0 0-16,7 1 0 16,0-1 0-16,3 3 0 15,4 1 0-15,0-4 1 16,4 0-1-16,-1-3 0 15,-10 1 0-15,-11-1 1 0,18 3-1 16,0 0 0-16,0-3-1 16,0 1 1-16,0-1-1 15,0-6 1-15,0 3 0 16,-7 0 0-16,-4 0 0 16,-6-4 0-16,-1 1 1 15,0 0 1-15,4 3-1 16,0 0 0-16,-3-3-1 15,-1-3 1-15,0-4 0 16,4-2 0-16,-4-4-2 16,1 0 1-16,-1 1 0 15,-3 2 0-15,-4 4 0 16,-3-1 1-16,3 4-1 16,0 3 1-16,4 3 0 15,4 0 0-15,2 3 0 16,5 3 0-16,6 4-1 0,1 2 0 15,3 4 0-15,-4 0 1 16,4 3-1-16,4 2 1 16,3 5-1-16,0 2 0 15,3-3 0-15,-3-6 0 16,-3-4 0-16,-4-2 0 16,0-7 0-16,3 0 0 15,4-6 0-15,-3-6 0 16,-1 3-1-16,-3-3 1 15,-3 0 0-15,-1-1 0 16,-3-2-1-16,-7-1 1 0,0-5 0 16,-4 2 0-16,4 7 0 15,3-3 0-15,-3 5 1 16,-4 1 1-16,4-3-2 16,0 3 1-16,4 0-1 15,3 9 1-15,-4 0-1 16,-3 1 0-16,3-4-1 15,4 3 1-15,4 3 0 16,2 1 0-16,1-4 0 16,4 3 0-16,-1 4 0 15,-3-7 0-15,-3-3 0 16,3-3 0-16,3-6 0 16,1 0 0-16,-4-7 0 15,0 1 0-15,0-1 0 16,3 4 0-16,-3-1-1 0,-7 4 1 15,4 3 0-15,-1 0 0 16,0 3 0-16,1-3 1 16,-1 3-1-16,1 3 1 15,3-3 0-15,0 6 0 16,-4-3 0-16,1 7 0 16,-4-4 0-16,3-3 0 15,0-3-1-15,1-3 1 16,-4-3-1-16,-4-1 0 15,1 4-1-15,-1 0 1 16,0 0 0-16,1 0 0 0,-8 3 0 16,-3-3 0-16,3 6 0 15,8-3 0-15,3 0 0 16,-4 0 0-16,0-3 0 16,1 3 0-16,-1 0 0 15,4 0 0-15,-7 3 0 16,0 3 1-16,-7 10-2 15,3-1 1-15,4 7 0 16,3 4 0-16,4 2 0 16,-4-3 0-16,1 0 0 15,3-3 0-15,3-3 0 16,-3-7 1-16,0-6-1 16,-7 1 0-16,3-1 0 15,1 0 0-15,3 4 0 16,-1-1 0-16,1-3 0 15,4 1 0-15,-8-7-1 0,4-3 1 16,-3-10 0-16,-5-3 0 16,-2-6-1-16,3-3 1 15,3-3-1-15,7-3 1 16,-3 2 0-16,7 1 0 16,-3 19 0-16,-4 6 0 15,0 15-6-15,-8 4 1 16,-9 3-8-16,-15-7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09:21.4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10:46.044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3916 4481 38 0,'10'3'19'0,"-10"-6"-11"0,0 3 20 15,0 0-27-15,0 3 0 16,-10 3 1-16,-1 3 0 16,-6 4-3-16,-1 0 1 15,-7-1 1-15,1-2 1 16,-1 5-2-16,-3 1 0 15,7 6-1-15,-8 3 1 16,8 0-2-16,11-6 0 16,-1 0-1-16,0-4 1 0,8 4 0 15,3-9 1-15,7-4 0 16,3 0 0-16,8 3 2 16,3-2 0-16,0-1 0 15,1 3 0-15,-5 1 0 16,-6-4 1-16,-4 4-1 15,-4 2 0-15,-6 7-1 16,-4 0 0-16,3 0-1 16,-10 2 1-16,0 1 0 15,4-3 0-15,-8 3 0 16,7 0 0-16,-6 0 0 16,6-3 0-16,8-3 0 15,-8-1 0-15,0 1 0 16,8-7 0-16,6-2 0 15,8-4 0-15,0 0 0 16,-1 0 1-16,1 0-1 16,6 3 1-16,-6 1-1 0,0 2 0 15,-8 1 0-15,-3 5 1 16,-3 10-1-16,-8 3 0 16,0 4 0-16,-3-4 0 15,0 3 0-15,-4 1 0 16,4 9 0-16,7-1 1 15,-3 4-1-15,-1 3 0 16,1 0 0-16,10-9 0 16,-7-4 0-16,7-5 0 15,7-1-4-15,7-12 0 16,7-7-8-16,4-6 0 0</inkml:trace>
  <inkml:trace contextRef="#ctx0" brushRef="#br0" timeOffset="585.073">4449 4992 30 0,'3'-10'15'0,"1"20"-7"15,-4-10 18-15,-4-6-23 16,-3 2 1-16,-11 1-1 0,-6 3 1 16,-12 3-5-16,5 1 0 15,-8 5 4-15,11 13 0 16,3 0-2-16,0 3 1 15,4 6 0-15,7 7 0 16,-4 0-1-16,11-4 0 16,4-9-1-16,3 0 1 15,10-9-1-15,8-7 1 0,3-6-1 16,7-6 0-16,-6 0 0 16,6-9 0-16,-4-4-1 15,5-6 0-15,-12 6 0 16,-3 1 1-16,4-1-2 15,-7 0 1-15,-1 1 0 16,1 2 1-16,-1 7 0 16,-3 6 0-16,4 3 1 15,-11 0 0-15,4 6 1 16,-4 1 1-16,3 6-1 16,1 5 1-16,-4 1-2 15,0 4 1-15,0 5-1 16,0 0 0-16,0-9-2 15,0 3 0-15,7-6-5 16,-7-3 0-16,10-10-9 16,-6-6 0-16</inkml:trace>
  <inkml:trace contextRef="#ctx0" brushRef="#br0" timeOffset="975.564">4586 5387 34 0,'11'44'17'0,"6"-16"-13"0,-17-22 21 16,4 7-25-16,-1-1 1 15,1-5 1-15,-4-1 0 16,7 0-3-16,-7-6 1 0,0 0 0 16,0 0 1-16,0-15-1 15,4-4 1-15,3-3-2 16,-7 0 1-16,10 3 0 15,-6 0 0-15,3 4 0 16,3 2 0-16,-3 4 0 16,4-1 1-16,-8 10-1 15,5 10 1-15,2-7 0 16,-10 6 1-16,11 7-1 16,-11 6 0-16,7-3 0 15,3 6 1-15,-6-3-1 16,3-10 0-16,4 1-2 15,-1-4 1-15,4-6-4 16,4-6 1-16,-1-9-10 16,-6-4 1-1</inkml:trace>
  <inkml:trace contextRef="#ctx0" brushRef="#br0" timeOffset="1801.438">4886 4456 30 0,'0'0'15'0,"-14"12"-3"0,14-9 19 0,0 0-26 15,-7 4 1-15,7-7 2 16,0 3 0-16,7 3-10 16,3 3 0-16,12 4 7 15,-1 3 1-15,7-1-3 16,4 1 0-16,7-10-2 15,3 1 1-15,-3-4-1 16,-4 0 0-16,-3-3-1 16,-15 0 0-16,5 0 0 15,-12-3 0-15,1 0-1 0,-4 3 1 16,-4 3-1 0,-3 0 0-16,-7 0 0 0,-3 0 0 15,-4 3 0-15,3 1 0 16,-7 5 0-16,8-2 0 15,-8 2 0-15,8-2 0 16,-1 8 0-16,0-8 1 16,4 9 0-16,-3-4 0 15,6 4-1-15,-6-3 1 16,10 6-1-16,-7-3 1 16,7-1-1-16,0-5 1 15,7 6-1-15,-7-10 1 0,3 4-1 16,4-4 1-16,-7-3-1 15,4 4 1-15,3-7-1 16,-7 0 0-16,0 0 1 16,0 3 0-16,0-2-1 15,0 2 0-15,-11-3-2 16,4 3 0-16,4 4-2 16,-8 2 1-16,-3 1-1 15,10-1 0-15,-6 4 1 16,10 6 0-16,3 3 3 15,8 3 1-15,7 0 2 16,3 1 1-16,3 5 1 16,1-2 1-16,-4-4 0 15,4 0 1-15,-14 0-3 16,3 4 1-16,-4 8-2 16,-6 7 1-16,-11-3-3 0,-14-3 0 15,-11 3-3-15,-7-3 1 16,0-10-12-16,-10-6 0 15</inkml:trace>
  <inkml:trace contextRef="#ctx0" brushRef="#br0" timeOffset="2433.871">5659 5064 34 0,'-11'6'17'0,"4"-6"-8"0,7-6 17 0,0 6-21 15,0 0 0-15,0 0 2 16,7-3 1-16,-3 3-11 16,13-10 1-16,-3 10 5 15,11 10 1-15,0-10-8 16,3 9 1-16,0-6-12 15,0 7 1-15</inkml:trace>
  <inkml:trace contextRef="#ctx0" brushRef="#br0" timeOffset="2611.862">5630 5258 43 0,'4'22'21'0,"10"-9"-15"0,-3-13 29 15,3 0-35-15,3 0 0 16,4 0-2-16,1-6 1 16,-5 6-9-16,1 0 1 15,3 6-4-15,-7 3 1 16</inkml:trace>
  <inkml:trace contextRef="#ctx0" brushRef="#br0" timeOffset="3482.574">6625 4597 39 0,'0'0'19'0,"0"9"-20"0,0-15 33 16,-10 3-30-16,-1 6 0 15,-7-6 3-15,-3 3 0 16,-3 0-6-16,-1 3 0 16,4 3 4-16,-8 4 0 15,12 2-2-15,3 1 1 16,0-1-2-16,-1 4 0 16,5-4-1-16,-1 1 1 15,1-1-1-15,6 4 0 16,4-6-1-16,4 2 0 15,6 4 0-15,1-1 0 0,10-5 1 16,-3 6 0-16,3-1-1 16,-4-2 1-16,-2 2 0 15,-8 4 1-15,-4 0 0 16,-3 0 0-16,-3 3-1 16,3 0 1-16,-11-7 0 15,4 4 0-15,0-3-1 16,3-4 1-16,1 1 0 15,-4-4 0-15,7 1 0 16,-7-1 0-16,3 4 0 16,4-10 0-16,0 3 0 15,0 0 0-15,0 1 0 16,4-1 0-16,3 0 0 16,0 1 1-16,3-1-1 15,1 3 1-15,0-2-1 0,-1-1 1 16,1 3-1-1,-11 4 1-15,-7 6-1 0,3-1 0 16,-6 7-1-16,-1 1 1 16,-3 8 1-16,0 4 0 15,-7 6 1-15,3-4 0 16,-3 4-1-16,10 0 1 16,-6 6 0-16,6-18 0 15,4 8 0-15,3 4 0 16,-3-6-1-16,7 0 0 15,7-10 0-15,-3-6 0 0,10-7-3 16,7-5 0-16,0-7-7 16,11 0 1-16,0-9-7 15,7 0 1-15</inkml:trace>
  <inkml:trace contextRef="#ctx0" brushRef="#br0" timeOffset="4113.578">7158 5124 38 0,'0'6'19'0,"3"-9"-17"0,-3 3 30 16,0-3-31-16,-3-4 1 15,-8 4 0-15,-3 0 0 16,-3 3-2-16,-5 3 0 0,1 7 2 16,0-7 0-16,0 9-1 15,3 7 0-15,-3 9 0 16,7-6 1-16,3 10-2 16,8-11 1-16,-4 5-1 15,14-11 0-15,0-5 0 16,11-4 0-16,6-3 0 15,-6-3 0-15,3-6-1 16,0-4 1-16,-3-2-1 16,3-10 1-16,-10 3-2 15,3-3 0-15,-4 6 0 16,1 4 1-16,3-1 0 16,-3 10 0-1,-1 22 1 1,1 9 1-16,-1 0 1 15,1 4 1-15,-4-7-1 0,4 0 0 16,-1 0-4-16,1-9 1 16,-1-1-11-16,8-2 0 15,-7-7-2-15,-4-6 1 16</inkml:trace>
  <inkml:trace contextRef="#ctx0" brushRef="#br0" timeOffset="4309.359">7472 5318 48 0,'3'44'24'0,"1"6"-27"0,-4-37 47 0,7 8-44 16,-4 5 0-16,1-11 0 16,0 4 1-16,-1-3-4 15,-3-4 0-15,0-9-11 16,0 1 1-16,0-11-1 15,4-2 1-15</inkml:trace>
  <inkml:trace contextRef="#ctx0" brushRef="#br0" timeOffset="4580.342">7941 5472 52 0,'28'40'26'0,"-21"1"-33"0,-7-28 54 15,-7 9-47-15,-3 6 0 16,-15-3 0-16,0 3 1 15,-14 0-6-15,11-6 0 16,0 0-10-16,3-6 1 0</inkml:trace>
  <inkml:trace contextRef="#ctx0" brushRef="#br0" timeOffset="5315.591">8844 5158 46 0,'-3'-3'23'0,"-19"-3"-20"0,19-1 34 0,-15 1-37 15,-3 0 1-15,0 0-1 16,-11 6 1-16,4 0-1 15,3 0 0-15,4 6 0 16,7 0 1-16,-4 7-1 16,4-1 1-16,4 4-1 15,3-4 0-15,7 1-1 16,0-1 1-16,10 1-1 16,4-7 0-16,4 1 0 15,3-4 0-15,-3 0 0 16,3-3 0-16,-3-3-1 15,-1-7 1-15,-3 1 0 16,4-1 0-16,-7 4-1 0,-1 0 1 16,1 9 1-1,-4 0 0-15,3 13 2 0,-6 3 1 16,3 6 0-16,-7 9 0 16,0-2-1-16,3 5 1 15,1-2-1-15,0-7 0 16,3-3-7-16,-4-3 1 15,4-9-11-15,0-4 1 16</inkml:trace>
  <inkml:trace contextRef="#ctx0" brushRef="#br0" timeOffset="5705.101">9109 5406 59 0,'7'-7'29'0,"7"4"-33"16,0 0 49-16,-3 3-45 16,6 0 1-16,1 0 1 15,3-6 0-15,-3 3-3 16,-1 3 0-16,1 0 1 15,-15 3 1-15,-3 6-2 16,-3 4 1-16,-4-1-1 16,-7 13 1-16,0-6-1 15,-4 3 1-15,4 3 0 0,0 7 1 16,3-1-1-16,4-3 1 16,4-6 0-16,3-3 0 15,7 0-1-15,10-10 0 16,5-2-3-16,6-1 1 15,0-9-8-15,-3-4 1 16,-1-2-8-16,-2-7 0 16</inkml:trace>
  <inkml:trace contextRef="#ctx0" brushRef="#br0" timeOffset="5976.611">9684 5487 59 0,'14'38'29'0,"-18"28"-38"16,1-44 53-16,-1 3-45 15,-3 12 1-15,-10-2-4 16,-5-1 1-16,-2 1-5 16,-1-4 0-16,0-9-8 15,11-6 1-15</inkml:trace>
  <inkml:trace contextRef="#ctx0" brushRef="#br0" timeOffset="6725.888">10654 4979 38 0,'3'-15'19'0,"-10"21"-18"0,4-6 30 15,-4-6-30-15,-7 6 0 16,-7 0 1-16,-4 0 0 16,-3 0-3-16,-4 6 1 15,0-3 2-15,0 3 0 16,4 10-1-16,-4 6 1 16,8 3-1-16,3 3 0 0,3 0-1 15,0 4 1-15,8-7-1 16,10 0 0-16,3-3 0 15,15-10 0-15,3-5 0 16,4-7 0 0,-1-7 0-16,1-5 0 0,-4 2-1 15,0-2 0-15,-3-1 0 16,0-2 1-16,-4 2-1 16,-4 7 0-16,1 9 0 15,-4 3 1-15,0 7 0 16,0 9 0-16,-3 6 0 15,-1 0 1-15,1 0-2 16,-1 4 1-16,1-4-6 16,3-6 0-16,-4 6-6 15,4-6 0-15</inkml:trace>
  <inkml:trace contextRef="#ctx0" brushRef="#br0" timeOffset="7206.045">10791 5277 49 0,'15'16'24'0,"-5"-16"-23"0,-3 3 42 16,-3 3-42-16,6-6 0 0,1 0 0 15,3 0 1-15,0 0-3 16,4 7 1-16,-8-4 0 15,4 0 0-15,-6 0 0 16,-5 0 0-16,-3 0-1 16,0-3 0-16,-7 3 0 15,-7 0 1-15,3 4-1 16,-3-1 0-16,4 7-1 16,-1-7 1-16,0 0-2 15,1 0 1-15,6 1-1 16,1-4 1-16,6 0 0 15,1 3 0 1,6 10 0 0,1 3 1-16,0-1 1 15,-1 1 0-15,1 0 1 16,-4 0 1-16,0 3 0 0,0 0 0 16,-7 3 0-16,-11 3 1 15,-3-6-1-15,-7 6 0 16,0 1-2-16,-4-1 0 15,-3-6-7-15,0-7 0 16,-4-2-7-16,7-13 0 16</inkml:trace>
  <inkml:trace contextRef="#ctx0" brushRef="#br0" timeOffset="7522.881">11307 5509 46 0,'10'41'23'0,"-6"-13"-19"16,-1-15 37-16,1 9-42 16,-4-3 1-16,0 12-1 15,-4 0 1-15,-10 4-2 16,-7-4 1-16,-4-3-9 16,-3 4 0-16,-4-7-4 0,11-3 0 15</inkml:trace>
  <inkml:trace contextRef="#ctx0" brushRef="#br0" timeOffset="8048.811">12150 5450 56 0,'3'12'28'0,"11"7"-37"0,-7-16 53 16,0 3-45-16,0-2 0 16,4-8-5-16,0 4 1 15,-1-12-2-15,4 6 1 0,-3-1-9 16,0 4 0-1</inkml:trace>
  <inkml:trace contextRef="#ctx0" brushRef="#br0" timeOffset="8273.094">12612 5462 44 0,'7'16'22'0,"-4"-22"-19"16,4 6 38-16,1 0-41 15,-1 6 0-15,0 0-2 16,0-3 1-16,0 7-6 16,0-7 1-16,-4 6-8 15,4-3 1-15</inkml:trace>
  <inkml:trace contextRef="#ctx0" brushRef="#br0" timeOffset="8499.317">13003 5484 43 0,'4'0'21'0,"-1"-12"-27"0,5 12 34 0,-5-7-29 16,1 4 1-16,3 3-6 15,0-3 0-15,0 0-2 16,0 6 1-16</inkml:trace>
  <inkml:trace contextRef="#ctx0" brushRef="#br0" timeOffset="8723.512">13434 5515 34 0,'10'26'17'0,"8"-20"-12"0,-11-6 25 15,4 0-30-15,-1 0 0 16,1 0-4-16,-1 0 0 16,1 0-5-16,-4 3 1 15</inkml:trace>
  <inkml:trace contextRef="#ctx0" brushRef="#br0" timeOffset="9818.058">14093 4590 53 0,'0'10'26'0,"25"-13"-29"16,-11 3 47-16,4-7-42 16,10 7 1-16,7 0 1 15,11 7 1-15,7-14-6 16,4 14 1-16,-1-14 4 15,-10 4 0-15,-7 3-2 16,-7 0 0-16,-8 3-1 16,-6-3 0-16,-4 0-2 15,-3 0 1-15,-4 7-1 16,-4 2 0-16,-3 4 0 16,-3 2 0-16,-4 1 0 15,-4 3 0-15,-7-7 0 16,1 1 0-16,-8-4 0 15,0 4 0-15,4 3 0 0,3-4 1 16,4 7-1-16,0-3 0 16,4 2 0-16,3 1 1 15,3-3-1-15,8 0 1 16,3-4 0-16,3 1 0 16,4 5 0-16,0-2 1 15,1-3 0-15,-1-1 0 16,0 1-1-16,-4-4 0 15,-3-9 0-15,1 0 1 16,-1 0-1-16,0-6 0 0,-4-4 0 16,1 4 1-16,-4 0-1 15,0 6 0-15,-7 0-1 16,-4 6 1-16,-3 7-1 16,0-4 0-16,-4-3-1 15,-3 7 0-15,0 6 0 16,3 0 0-16,8 6 0 15,-4 0 1-15,14 3 0 16,14 10 1-16,3 12 1 16,11 3 0-16,8 13 1 15,-4 0 1-15,-1-3 0 16,-3-4 1-16,-6-6-1 16,-8-2 0-16,-7-1-1 15,-11 0 0-15,-10-3-2 16,-21-3 1-16,-14 0-7 15,-22-7 0-15,-21-8-13 0,-3-17 1 16</inkml:trace>
  <inkml:trace contextRef="#ctx0" brushRef="#br0" timeOffset="14757.929">2205 6720 36 0,'0'6'18'0,"7"0"-6"0,-7-6 18 0,0 3-26 16,0 4 1-16,0 5 3 16,0 1 0-16,-7 12-9 15,7 12 0-15,-4 14 6 16,-3 14 1-16,-3 11-2 15,-1 5 0-15,1 10-3 16,-8-3 1-16,-3-13-3 16,10-6 0-16,1-6-4 15,-1-16 1-15,4-6-5 16,0-13 1-16,7-12-9 16,7-4 0-16</inkml:trace>
  <inkml:trace contextRef="#ctx0" brushRef="#br0" timeOffset="15193.306">2392 7378 36 0,'3'6'18'0,"-6"29"-10"0,-4-26 22 15,3 10-27-15,-3 0 1 0,-3-3 1 16,3-1 1-16,3 1-8 16,-3-3 0-16,3-4 4 15,4-3 1-15,0-3-3 16,0-3 0-16,0-9-3 16,11 0 1-16,0-10-1 15,-1-3 0-15,1 0-1 16,10 3 0-16,-3-6 0 15,-1 6 1-15,4 3 1 16,-10 4 1-16,0 2 0 16,-4 7 1-16,3 3 1 15,1 3 1-15,-8 7 0 16,4-1 0-16,-7 7 0 16,0 6 0-16,0 3-1 15,0 0 0-15,0-3-1 16,0-3 0-16,4-3-5 0,3-7 1 15,4-6-8-15,-4-3 1 16</inkml:trace>
  <inkml:trace contextRef="#ctx0" brushRef="#br0" timeOffset="15494.501">2861 7275 38 0,'4'3'19'0,"-4"-3"-18"0,0 0 29 15,-4 3-28 1,-7 3 1-16,1 4 1 16,-8 5 0-16,8-2-5 15,-1 3 1-15,4 5 2 16,3 5 1-16,-3 2-2 15,7 3 1-15,7-6-3 16,-3-6 0-16,7-3-3 16,6-4 1-16,1-2-6 15,3-7 0-15,-3-6-5 16,3-7 1-16</inkml:trace>
  <inkml:trace contextRef="#ctx0" brushRef="#br0" timeOffset="15989.452">3030 7478 28 0,'0'44'14'0,"0"-37"-9"0,0-7 20 16,0 0-25-16,0-7 1 16,0 1-1-16,0-6 1 15,0-1-1-15,4-6 0 16,3 4 1-16,-7-4 1 15,7 9 0-15,-3 1 0 16,3 3 1-16,-4 3 0 0,8 3 1 16,6 3 0-16,1 0 0 15,3-3 0-15,0 3-1 16,8-6 1-16,-5 3-2 16,1-6 0-16,0-1-2 15,-1 1 1-15,-3 3-1 16,1-3 0-16,-12-4-1 15,8 1 0-15,-8-4 0 16,1 1 1-16,-7-1-1 16,3 1 1-1,-14 2-3 1,3 4 1-16,-7 6 0 16,1 6 0-16,3 7 0 15,3-4 1-15,-3 13-1 16,7 3 1-16,0 7 2 15,7 2 0-15,-3-6-1 16,6-3 1-16,8-3-4 16,0-3 1-16,3-10-6 15,4-5 0-15,-1-4-5 0,1-7 1 16</inkml:trace>
  <inkml:trace contextRef="#ctx0" brushRef="#br0" timeOffset="16379.193">3736 7356 35 0,'32'-9'17'0,"-15"9"-14"0,-13 0 30 16,-4 0-32-16,0 3 0 0,-4 0 0 16,-3 3 1-16,-3-3-3 15,-11 1 1-15,3 5 1 16,0 4 0-16,4-1-1 16,-4 1 1-16,8 5-1 15,-1 8 1 1,11-5 0-1,7-5 1-15,4 0-2 16,3-4 1-16,4-5-1 16,-8-4 0-16,8-3-1 15,-4-6 1-15,4-4-2 16,-1-6 0-16,4-2 0 16,-10-1 1-16,3 0 0 15,0 3 0-15,-3 7 0 16,-1 3 1-16,-6-1 0 15,7 11 0-15,-4 5 0 0,3 7 1 16,-3 9-1-16,4-7 1 16,-8-2-3-16,4-3 0 15,4-4-4-15,0-3 0 16,6-2-6-16,-6-8 1 16</inkml:trace>
  <inkml:trace contextRef="#ctx0" brushRef="#br0" timeOffset="16694.447">4195 7315 31 0,'0'19'15'0,"-25"3"-19"0,21-19 25 0,-3 0-22 16,-3 4 1-16,-1-4-1 15,-3 6 1-15,3 1 1 16,4-1 0-16,0-3 0 15,4-2 0-15,3 2 0 16,10 0 1-16,-6 0 0 16,10 1 1-16,-3 5-1 15,-1-2 1-15,1-1-1 16,-1 0 1-16,-6 4-1 16,-1-1 1-16,1 1-2 15,-4 3 0-15,0-1-2 16,-4-2 1-16,1-4-5 15,3-2 0-15,-4-4-6 0,4 0 0 16</inkml:trace>
  <inkml:trace contextRef="#ctx0" brushRef="#br0" timeOffset="17325.089">4417 7410 18 0,'7'34'9'0,"3"-28"0"0,-6 4 5 16,3-1-12-16,-3 4 1 0,3-4 3 15,0 0 0-15,3-2-8 16,1-4 1-16,3-3 4 16,0-6 1-16,7-7-3 15,0-6 1-15,1 0-2 16,6-9 1-16,-11 0-1 15,5 0 0-15,-1 3-1 16,-11 0 1-16,-3 6 0 16,4 3 1-16,0 7-1 15,-8 6 0-15,4 3 0 16,4 3 1-16,-8 3-1 16,1 3 0-16,-4 4-3 15,0 3 1-15,0 2-1 16,0 4 0-16,3 7-1 15,4 2 1-15,7 0 2 16,8 1 1-16,13 2 3 16,-7 1 0-16,4-1 2 0,0 1 1 15,-11-4-1-15,-4-3 0 16,-13 0-3-16,-4 1 0 16,-11-1-2-16,-13-6 0 15,-15-3-1-15,7-7 1 16,-7-6-3-16,-7-9 0 15,4-6-2-15,-7-1 1 16,10-2-1-16,7 3 1 16,11-1 1-16,14-2 0 15,7-4 4-15,18-3 1 0,3-3 3 16,11 0 1-16,10 0-1 16,7 0 1-16,-3 0-2 15,3 4 1-15,-17-1-5 16,-4 3 1-16,-10 7-10 15,-7 2 0-15,-22 4-3 16,-7 3 0-16</inkml:trace>
  <inkml:trace contextRef="#ctx0" brushRef="#br0" timeOffset="17880.827">2244 8008 34 0,'10'10'17'0,"11"-4"-16"16,-10-6 31-16,10 3-27 16,14-3 1-16,4 0 5 15,21-3 1-15,32-3-13 16,28-7 1-16,21-2 9 16,35 2 1-16,4-6-3 15,11 4 0-15,17-1-3 16,0 0 0-16,14 1-3 15,-35-1 1-15,-17 3-3 16,-22 4 1-16,-39 6-2 16,-17 3 0-16,-22 0-2 15,-13 0 0-15,-15 0-5 0,-14 0 0 16,-24 3-11-16,-25 0 1 16</inkml:trace>
  <inkml:trace contextRef="#ctx0" brushRef="#br0" timeOffset="21919.68">2057 10047 23 0,'21'19'11'0,"-14"15"-4"0,-7-21 12 15,0 9-14-15,0 9 0 16,-11 3 2-16,1 7 1 0,-1 6-10 16,1 10 1-16,-8 5 6 15,7 4 1-15,1-13-5 16,3-5 1-16,3-1-3 16,-3-7 1-16,7-5-10 15,0-13 1-15,0 0-4 16,0-13 1-16</inkml:trace>
  <inkml:trace contextRef="#ctx0" brushRef="#br0" timeOffset="22354.147">1976 9940 29 0,'-11'6'14'0,"11"26"-6"0,0-29 22 16,0 0-27-16,0 0 1 15,0-3 3-15,0 3 1 16,4 0-10-16,3 1 1 16,10-4 6-16,8 0 0 0,21 0-1 15,3 3 0-15,11 3-1 16,4 0 1-16,3 4 0 16,-25 2 0-16,4 4-1 15,-7 6 0-15,-18 9-3 16,-11 13 1-16,-17 6-2 15,-7 13 1-15,-21 0-5 16,-7 3 0-16,-1-1-6 16,-6-8 1-16,0-10-7 15,-1-6 1-15</inkml:trace>
  <inkml:trace contextRef="#ctx0" brushRef="#br0" timeOffset="22834.863">2505 10668 45 0,'7'6'22'0,"21"-6"-18"0,-17-3 35 0,-1-4-38 16,11-2 0-16,-3-3 0 16,3-4 1-16,-7 0-3 15,4-3 0-15,-11-3 1 16,-4 0 1-16,-6 4-2 15,-4 5 1-15,-4 1-3 16,1 2 1-16,-11 10-1 16,3 3 0-16,0 10 0 15,4 2 0-15,4 11 0 16,-1 2 1-16,4 3 3 16,0-6 1-1,25 13 1 1,-1-10 0-16,8-3-2 15,10-9 0-15,-3-10-7 16,-4-6 1-16,4-6-8 16,0-4 1-16</inkml:trace>
  <inkml:trace contextRef="#ctx0" brushRef="#br0" timeOffset="23135.399">3083 10426 39 0,'11'0'19'0,"3"-9"-19"0,-14 12 31 15,0-3-30-15,0 6 0 16,-7 0 1-16,-4 7 0 0,1-4-2 16,-1 10 1-16,1-3 1 15,-8 6 0-15,-3 3 0 16,10 3 1-16,1 0-2 15,3 1 1-15,0-7-1 16,14-4 0-16,0 4 0 16,3-3 0-16,4-3-3 15,-3-7 1-15,7-6-6 16,3-3 1-16,0-6-8 16,4-10 0-16</inkml:trace>
  <inkml:trace contextRef="#ctx0" brushRef="#br0" timeOffset="23435.934">3348 10712 40 0,'-7'15'20'0,"3"-9"-24"0,-3-9 31 15,7 3-27-15,0-3 0 16,-7-9 0-16,4-1 1 15,3-3-2-15,0-2 1 16,0-4 0-16,3 0 0 16,4 6 2-16,0 3 0 15,4 1 1-15,10 3 1 16,-3 2-1-16,3 1 1 0,4 3-1 16,-1 0 1-16,1 0-6 15,0-1 1-15,-4 1-8 16,0-3 0-16,-10 0-5 15,-4 3 1-15</inkml:trace>
  <inkml:trace contextRef="#ctx0" brushRef="#br0" timeOffset="23901.51">3747 10652 52 0,'21'3'26'0,"21"-15"-29"15,-24 5 49-15,-1 1-46 0,-3 0 1 16,4-4-1-16,3 1 0 16,-3 3-1-16,-8-4 1 15,-6 4 0-15,3-3 0 16,-14-4-1-16,3 4 0 15,-6-4-3-15,-1 4 1 16,-6 9 0-16,-1 3 0 16,4 0-1-16,3 6 1 15,-6 4 0-15,6 3 1 16,0 5 2-16,4 5 0 16,4 8 0-1,-4-6 0-15,3 1 0 16,4-4 1-16,0-3-1 15,11-10 0-15,-1-3 0 16,1-2 0-16,7-1-1 16,3-6 1-16,0-6 0 15,7-1 0-15,-3-2-3 16,0 3 1-16,-1-7-5 16,-2-2 1-16,-5-4-6 15,1 3 1-15</inkml:trace>
  <inkml:trace contextRef="#ctx0" brushRef="#br0" timeOffset="24816.343">4276 10561 24 0,'17'-16'12'0,"4"-3"-1"0,-17 13 17 16,3-3-22-16,4-1 0 16,-11 1 4-16,0 3 1 0,3-1-14 15,-6 4 1-15,3 3 8 16,-11 0 0-16,0 7-3 15,1 2 0-15,-1 0-3 16,-6 7 0-16,-4 3-2 16,3 3 1-16,7 3-2 15,1 0 1-15,-1-3 0 16,1-3 0-16,-1 0 0 16,11-4 0-16,0-5 1 15,11-4 1-15,-1-3-1 16,11 0 1-16,-10-3-1 15,7-6 0-15,3-7 0 16,-4 1 1-16,-6-1-1 16,3 4 0-1,4 12 1 1,-1 6 0-16,-6 4-1 0,3-4 1 16,-3 1 1-16,6-1 0 15,1 1-3-15,-8-1 1 16,5-9-10-16,2 3 1 15,1-3-2-15,3-9 1 16</inkml:trace>
  <inkml:trace contextRef="#ctx0" brushRef="#br0" timeOffset="25116.739">4745 10401 30 0,'10'-3'15'0,"-10"-3"-13"0,0 9 26 0,-3 3-27 16,-4 7 0-16,3 5 0 15,-10 1 0-15,0 0-2 16,-4 0 0-16,4 0 1 16,0-1 1-16,4-2-1 15,6 0 1-15,4 0 1 16,0-1 1-16,11 1 1 16,-1 0 1-16,8-4 0 15,-4 4 0-15,4-4-1 16,-1 4 1-16,-6-7-2 15,-8 1 0-15,-3 6-3 16,-3 5 1-16,-8-2-4 16,4-3 0-16,-3-4-6 15,-1-2 1-15,4-4-7 16,4-3 1-16</inkml:trace>
  <inkml:trace contextRef="#ctx0" brushRef="#br0" timeOffset="25328.783">4981 10586 31 0,'4'25'15'0,"-4"7"-9"0,0-23 20 15,0 3-26-15,-4 1 0 16,4-4-1-16,0 1 1 0,0-4-2 15,0-3 0-15,0-3-8 16,0-9 1-16</inkml:trace>
  <inkml:trace contextRef="#ctx0" brushRef="#br0" timeOffset="25898.656">5002 10473 36 0,'29'25'18'0,"13"-15"-18"16,-24-4 29-16,3-3-28 16,0 0 1-16,7-9 1 15,-7 0 1-15,8-4-5 16,-1-2 0-16,4-4 3 16,-15 4 0-16,4-7-1 15,0 0 0-15,-10 6-2 0,-7 1 1 16,-1 2-1-16,-3 4 1 15,0 0-2-15,-3 6 1 16,-1 6-2-16,-7 4 1 16,4 5-1-16,4 10 0 15,-4-3 0-15,7 3 1 16,7 4 1-16,3-1 0 16,5 6 2-16,9-2 1 15,15 5 2-15,-4 1 0 16,1 0 1-16,-12-1 0 0,1-2-1 15,-4-7 0-15,-10 3-2 16,-11 1 0-16,-7-1-2 16,-18 7 0-16,-14-10-2 15,-7-3 1-15,-7-9-3 16,-7-16 1-16,-10-7-4 16,10-5 1-16,4 2 0 15,13 4 1-15,11 3 2 16,15-3 1-16,10-1 5 15,14-2 1-15,21-4 5 16,7-5 0-16,15-7 0 16,17-7 1-16,-7 4-3 15,0 6 1-15,-11 3-5 16,-10 3 1-16,-22 4-8 16,-9 6 0-16,-19-4-13 15,-21 4 0-15</inkml:trace>
  <inkml:trace contextRef="#ctx0" brushRef="#br0" timeOffset="26423.035">2074 11295 44 0,'29'3'22'0,"31"6"-13"15,-39-9 28-15,18 0-34 0,13 0 1 16,15 3 5-16,32-6 1 15,32-3-11-15,17 0 1 16,46-4 6-16,11-8 1 16,38-8-3-16,15-2 1 15,17-3-4-15,-11 0 1 16,-6-4-3-16,-50 7 1 16,-42 9-3-16,-32 6 0 15,-28 13-7-15,-43-3 1 16,-24 6-11-16,-21 4 0 15</inkml:trace>
  <inkml:trace contextRef="#ctx0" brushRef="#br0" timeOffset="27774.02">1767 13982 36 0,'-3'6'18'0,"17"-21"-17"16,-7 5 19-16,4-5-17 15,6-7 0-15,4-10 3 16,1-12 0-16,-5-3-6 16,15-12 0-16,7-1 5 15,0 1 0-15,3-4-1 16,0 7 0-16,-3 2-2 16,-7 13 1-16,7-6-2 15,-4 10 0-15,-3 12-1 16,-4 9 1-16,-7 7 0 15,-10 12 0-15,-1 3-1 0,1 3 0 16,-4-2 1-16,3-1 0 16,1-3-1-16,0 0 1 15,6 0 0-15,4-6 0 32,1-25 0-32,-1 6 1 15,7-3 0-15,-10 6 0 16,6 3 0-16,1 4 0 15,-4 9 0-15,0 0 0 16,-3 0-1-16,-4 3 1 16,4 0-2-16,-4 0 0 0,0 0 0 15,-3 3 0-15,-1-3 0 16,-6 6 0-16,-4 3-1 16,-4 16 1-16,-6 1-1 15,-1 5 1-15,-7 6-1 16,1 1 1-16,3 0-1 15,-4 3 0-15,7-4-1 16,4-5 1-16,7-1-5 16,0-6 0-16,7-3-4 15,11-6 1-15,-4-10-6 16,14 0 0-16,1-6-2 16,2 0 1-16</inkml:trace>
  <inkml:trace contextRef="#ctx0" brushRef="#br0" timeOffset="28016.375">3013 13553 44 0,'46'-10'22'0,"-43"-6"-21"16,4 10 46-16,-7 6-46 15,0 0 1-15,0 0 0 0,0-3 0 16,-7 3-2-16,-3-3 0 16,-1 6 1-16,-10 3 1 15,0 10-1-15,3 3 0 16,-3 0-1-16,0-1 1 15,7 4-1-15,10-3 0 16,4-3-1-16,11-7 0 16,-1-2-3-16,8-11 0 0,3-2-6 15,-3-3 1-15,-8-7-6 16,11 0 0 0</inkml:trace>
  <inkml:trace contextRef="#ctx0" brushRef="#br0" timeOffset="28329.969">3179 13672 38 0,'10'15'19'0,"-10"-15"-20"16,0 0 29-16,4 0-28 16,3-3 0-16,3 0-1 15,-3 0 1-15,4-6 0 16,0-4 0-16,-1-3-1 15,4-2 1-15,0 2-1 16,0 0 1-16,4 0 0 16,-4 4 1-16,4-1 0 0,-1 4 0 15,5 3 2-15,-1 3 1 16,0-4-1-16,-3 4 1 16,-1 3-1-16,4 0 1 15,-10 3-2-15,0 7 0 16,-4 2-5-16,3 1 1 15,-6-1-6-15,3-2 0 16,-7-1-6-16,10-3 1 16</inkml:trace>
  <inkml:trace contextRef="#ctx0" brushRef="#br0" timeOffset="28594.821">3870 13540 30 0,'18'-6'15'0,"-11"-4"-10"16,-7 10 22-16,0 0-25 16,-7 0 0-16,0-3 1 15,-8 3 0-15,-2 0-4 16,-4 0 1-16,-1 10 2 16,1 2 0-16,4 4-2 15,6-7 0-15,1 4-1 16,2-1 1-16,8 1-1 15,8-4 0-15,6 1-4 16,10-4 0-16,-3-3-6 16,4 3 0-16</inkml:trace>
  <inkml:trace contextRef="#ctx0" brushRef="#br0" timeOffset="28870.059">4427 12568 41 0,'11'0'20'0,"-4"34"-20"0,-14-15 34 0,3 13-31 16,-3 8 1-16,-7 14 0 15,-10 18 0-15,-1 9-6 16,0 17 1-16,4 8 4 15,-4-9 0-15,1-6-3 16,2-12 1-16,8-10-2 16,0-19 1-16,4-16-6 15,6-15 1-15,-3-16-10 16,4-9 1-16</inkml:trace>
  <inkml:trace contextRef="#ctx0" brushRef="#br0" timeOffset="29276.166">4078 13415 39 0,'28'37'19'0,"1"-9"-12"0,-19-24 27 16,1-1-32-16,10 3 1 16,7-3 0-16,11 3 0 15,-4-2-5-15,11-4 1 16,3 3 2-16,4 0 0 15,-3-3-1-15,-1 3 0 16,-3-6-1-16,-14-3 0 16,-11-4 0-16,0-2 1 15,-3-4 0-15,-8 0 0 16,1 1 0-16,-4-1 0 0,-14 3 0 16,-4 4 1-16,-6 9-1 15,-4 9 1-15,-1 4-1 16,-6 6 0-16,7-4 0 15,3-2 0-15,8 3-1 16,6-1 1-16,4 1 0 16,11 0 0-16,3-4-2 15,11-6 1-15,-4-2-3 16,7-4 1-16,-14-4-9 16,4-5 0-16,-1 0-1 15,5-4 0-15</inkml:trace>
  <inkml:trace contextRef="#ctx0" brushRef="#br0" timeOffset="29635.935">4847 13493 33 0,'14'22'16'0,"-14"9"-14"0,0-18 30 16,0-1-31-16,0 4 0 15,0-3 2-15,0-4 1 16,0 0-5-16,11-9 1 15,-8-3 1-15,4-6 1 16,4-7-1-16,0 4 0 16,-1-4-2-16,1-6 1 15,-4 0 0-15,3 0 0 16,1 3 0-16,0 7 0 16,-1 5 1-16,8 7 0 0,-4 4-1 15,4 2 1-15,-1 3 0 16,-6-2 1-16,3-1-2 15,0 3 0-15,-3 1-1 16,-1-4 1-16,1 0-2 16,-8 4 1-16,4-4-3 15,0-3 0-15,4-3-8 16,0 0 1-16,-1-3-1 16,-6-3 0-16</inkml:trace>
  <inkml:trace contextRef="#ctx0" brushRef="#br0" timeOffset="30071.784">5309 13465 37 0,'14'15'18'0,"4"-2"-14"0,-11-10 37 16,0 3-37-16,7-2 0 16,7 2 3-16,8-6 0 15,-5 3-9-15,12-3 0 16,-5 0 5-16,-2 0 1 16,-8-3-3-16,-4-7 1 0,-6-5-3 15,-7-4 1-15,-8-3-2 16,-14 0 1-16,-10-3-2 15,-4 12 1-15,1 7-1 16,-8 12 0-16,4 16 0 16,3 3 0-16,11 13 1 15,3 3 0-15,14 0 2 16,4-1 1-16,15 4 1 16,13-6 0-16,18-13 0 15,3-3 0-15,8-16-2 16,-5-9 0-16,-9-3-8 15,-15-7 1-15,-17-9-8 16,-11 3 1-16</inkml:trace>
  <inkml:trace contextRef="#ctx0" brushRef="#br0" timeOffset="30643.17">2043 14108 44 0,'70'18'22'0,"29"-27"-18"16,-64 9 36-16,11 3-37 16,3-3 1-16,26 6 2 15,9-2 1-15,26 2-7 16,10-9 0-16,31 0 6 16,26-7 1-16,34-2-2 0,29 2 0 15,21 1-1-15,-3-10 0 16,-18 10-2-16,-11 2 0 15,-42 4-1-15,-25 3 0 16,-7 3-1-16,-28 4 0 16,-7-1-2-16,-14 6 0 15,-4 4-3-15,-20-3 0 16,-12-1-5-16,-17-2 1 16,-7-7-11-16,-25-6 0 15</inkml:trace>
  <inkml:trace contextRef="#ctx0" brushRef="#br0" timeOffset="41497.309">1976 15842 19 0,'17'18'9'0,"-13"17"1"0,3-29 9 0,-7 7-13 15,0 2 0-15,3 14 4 16,-6 2 0-16,3 10-13 15,-11 6 1-15,4 3 8 16,4-3 0-16,-4 10-5 16,-4-10 1-16,11-7-6 15,-7-8 1-15,7-14-10 16,0-5 1-16</inkml:trace>
  <inkml:trace contextRef="#ctx0" brushRef="#br0" timeOffset="42066.719">1944 15792 40 0,'-7'15'20'0,"7"-5"-16"0,0-10 29 16,7 3-29-16,-7-3 0 16,0 0 2-16,3-7 0 0,15 1-8 15,3-3 0-15,0 3 6 16,15-7 0-16,6 7-2 15,-3-1 1-15,0 4-2 16,-1 0 1-16,-6 3-1 16,-11 3 0-16,-3 7-1 15,-15 9 0-15,-3-1-2 16,-3 4 0-16,-8 0-2 16,-6 0 1-16,-1 3-2 15,4-3 1-15,-4 3-1 16,8 0 0-16,3-9 1 15,3 3 1-15,8 0 3 16,3-4 0-16,10-2 2 16,5-1 1-16,2 4 1 15,4 6 1-15,4-3 0 16,-4 0 1-16,1 0-3 16,-19 2 0-16,-3 5-2 15,-17 2 1-15,-19 9-3 16,-9 4 0-16,-12 3-6 0,-3 0 0 15,-3-3-9-15,3 0 1 16</inkml:trace>
  <inkml:trace contextRef="#ctx0" brushRef="#br0" timeOffset="42622.606">2582 16293 35 0,'0'3'17'0,"-17"1"-13"15,17-4 19-15,-4 0-21 16,4 0 0-16,-7 3 1 16,4 0 1-16,-4 0-5 15,3 3 0-15,-3 0 3 0,7 1 0 16,-7-1-1-16,3 3 0 15,4 1-1-15,-7-1 0 16,4 1-1-16,3 5 1 16,0-2 0-16,0-1 0 15,0-2-1-15,0-1 1 16,0-6 0-16,0 4 0 16,0-4 0-16,0 3 0 15,0 0 0-15,0 4 1 16,3 2-1-16,4-2 0 0,4-1 0 15,0-6 0-15,-1 0 0 16,8-6 1-16,3-3-1 16,-3-3 1-16,-4-4-3 15,3-3 0-15,-6-6-10 16,-4 0 1-16</inkml:trace>
  <inkml:trace contextRef="#ctx0" brushRef="#br0" timeOffset="43162.739">2731 16293 31 0,'0'7'15'0,"0"-7"-9"16,0 3 17-16,0 9-23 15,3 4 1-15,4 3 0 16,4 3 0-16,-1 6-1 16,-3-6 1-16,4-3 1 15,3-7 1-15,4-9 0 16,-1-9 0-16,4-13-1 16,1-6 1-16,-1-3-7 15,-4 0 0-15,-6-4-7 16,-11-2 0-16</inkml:trace>
  <inkml:trace contextRef="#ctx0" brushRef="#br0" timeOffset="43884.2">3337 15628 3 0,'4'0'1'0,"3"4"6"16,-7 2-16-16</inkml:trace>
  <inkml:trace contextRef="#ctx0" brushRef="#br0" timeOffset="44694.77">3228 16315 35 0,'0'10'17'0,"3"-10"-19"0,-3 3 34 16,0 6-30-16,0 1 0 15,0 2 2-15,0 4 0 16,0 3-5-16,0-4 0 16,-3-5 3-16,3-1 0 0,0 0-2 15,0-5 1-15,0-4-1 16,11-4 1-16,-1-2-2 16,1-3 1-16,6-4 0 15,-6-6 0-15,3 1 0 16,4 2 0-16,-1 0 0 15,-3 4 0-15,4-1 0 16,0 4 0-16,-4 3 1 16,3 6 1-16,-6 3-1 15,0 6 1-15,-4 7 0 16,-4 3 0-16,4-1 0 16,-7 7 1-16,4-6-2 15,3-3 0-15,-7 0-4 16,10-4 0-16,-6 1-11 15,3-7 0 1</inkml:trace>
  <inkml:trace contextRef="#ctx0" brushRef="#br0" timeOffset="45234.882">3926 15585 39 0,'4'15'19'0,"-8"23"-16"0,4-26 23 0,0 7-24 16,0 0 0-16,0 16 2 15,0 8 1-15,0 14-5 16,11 2 1-16,-11 7 3 16,7 0 1-16,4-6-1 15,-8-7 0-15,4-6-2 16,-3-12 1 0,3-17-2-1,-7-2 0-15,0-10-1 16,-7-3 0-16,-4-6-1 15,-3-3 0-15,-4-3-2 16,1-1 0-16,-15 7 0 0,4 3 0 16,7 3 0-16,-11 7 0 15,7 2 0-15,4 4 1 16,7 3 2-16,3 6 1 16,4 0 2-16,0 3 0 15,14-6 1-15,11 3 0 16,3-6-1-16,7-10 1 15,4-6-2-15,7-9 1 16,-7-3-6-16,-1-4 1 16,-6-2-9-16,-4-4 1 0,-10 3-6 15,-8 0 0-15</inkml:trace>
  <inkml:trace contextRef="#ctx0" brushRef="#br0" timeOffset="45746.106">4145 16246 39 0,'4'10'19'0,"3"-1"-17"0,-7-6 30 16,10 0-29-16,-6 0 1 16,10 1 3-16,7-1 0 15,0-3-9-15,-3-3 1 16,3-4 5-16,-7-2 0 15,0-7-2-15,0 1 0 16,-3-4-2-16,-4 0 0 16,-14 0-3-16,3 3 1 15,-6 4-3-15,-8 2 1 0,8 4-2 16,-11 6 1-16,10 10-1 16,-7 2 1-16,8 7 2 15,-1 6 1-15,1-3 2 16,10 0 0-16,0 3 2 15,3-6 0-15,8 0 0 16,6-7 0-16,1-2-4 16,14-4 1-16,-4-9-9 15,-3 0 0-15,3-7-2 16,4-12 1-16</inkml:trace>
  <inkml:trace contextRef="#ctx0" brushRef="#br0" timeOffset="46225.552">4854 15459 37 0,'18'35'18'0,"-18"5"-21"0,0-27 36 15,0 9-31-15,-11 9 0 16,4 7 1-16,0 9 0 15,0 6-3-15,4 16 1 16,3-3 2-16,0-3 1 16,3-7-2-16,1-9 1 15,3-12-1-15,3-7 0 16,1-12-1-16,-1-10 0 0,1-6-1 16,-11-3 1-16,0-4-2 15,-7-2 1-15,-7-3-1 16,-4-1 0-16,-3 7-2 15,0 3 1-15,-4-1-1 16,4 11 1-16,0 2 0 16,0 10 1-16,-8 6 0 15,8 6 1-15,4 1 1 16,3-1 1-16,7 7 1 16,7-1 0-16,7-2 1 15,7-4 0-15,7-3-1 16,7-15 0-16,11-7-1 15,3-3 1-15,-3-6-4 16,-4-9 0-16,-14-4-10 16,1 0 0-16,-22 1-5 0,-11-1 0 15</inkml:trace>
  <inkml:trace contextRef="#ctx0" brushRef="#br0" timeOffset="46900.629">2018 16864 35 0,'35'-3'17'0,"25"0"-13"0,-39 3 26 16,8 0-25-16,13 0 0 16,7 0 4-16,11 0 0 15,0-3-11-15,28 3 1 16,-6-4 7-16,16 1 1 16,12-9-1-16,17-1 0 0,24-6-1 15,8-6 0-15,25-3-1 16,20 0 1-16,15-13-1 15,10 3 1-15,1 1-2 16,-1 9 0-16,-21 6-2 16,-18 12 0-16,-31 7-3 15,-25 9 0-15,-24 7-5 16,-22-1 1-16,-18 1-8 16,-24-4 0-16,-25-2-7 15,-6-10 1-15</inkml:trace>
  <inkml:trace contextRef="#ctx0" brushRef="#br0" timeOffset="51435.355">22599 4807 25 0,'7'-16'12'0,"-7"22"-7"16,0-6 13-16,-4-3-18 15,-6 0 1-15,-4 3 2 16,-7-3 0-16,-4 6-3 15,-7 3 0-15,0 4 1 16,-3 12 1-16,3 6-1 16,-3 10 0-16,-4 12-1 15,1 6 1-15,2 19 1 0,4 10 0 16,11 3 1-16,11 0 1 16,6-7 0-16,18-18 0 15,11-10 0-15,7-9 1 16,17-12-3-16,15-14 1 15,13-5-1-15,4-16 0 16,-7-13-2-16,-10-6 1 16,-15-12-2-16,-10 2 1 15,-11-5 0-15,-13 5 0 16,-12 4-1-16,-10 3 1 0,-14 9-2 16,-7 7 1-16,-8 12-2 15,-6 10 1-15,0 2-6 16,3 7 1-16,7-3-6 15,-3 6 0-15</inkml:trace>
  <inkml:trace contextRef="#ctx0" brushRef="#br0" timeOffset="52335.924">22959 5497 23 0,'3'18'11'0,"1"-30"-8"0,-4 12 12 0,0 0-15 15,0 0 0-15,-4 3 0 16,-3-3 0-16,4-3-1 15,-1 6 1-15,-3-3 0 16,7-9 0-16,0-7 1 16,0 0 0-16,7-3 1 15,-3-6 0-15,-1 0 1 16,8 3 0-16,-1-3 0 16,1 13 0-16,3 2 0 15,4 7 0-15,-1 3-1 16,1 3 1-16,0 4-2 15,-1-7 0-15,1 0-6 16,-4 6 1-16,0 3-7 16,0 4 1-16</inkml:trace>
  <inkml:trace contextRef="#ctx0" brushRef="#br0" timeOffset="52786.544">23424 5406 41 0,'8'0'20'0,"-12"-10"-26"0,4 4 37 16,-4 6-32-16,-3-3 1 0,-3 6 0 15,-4 0 0-15,0 0 0 16,-1 7 1-16,1 2-1 15,0 10 1-15,4-3-1 16,3-3 0-16,3-4-1 16,8 1 1-16,3-4-2 15,3-3 1-15,4-2-1 16,0-1 0-16,1-6 0 16,-5-4 1-16,1-5-1 15,-1 2 1-15,-3 1-1 16,0 0 1-16,1 2 0 15,-1 1 1-15,3 6 1 16,1 6 1-16,-4 1 1 16,3 8 0-16,1-2 0 15,0 2 1-15,-1 4-1 16,1-3 0-16,-1 3-3 16,8 0 1-16,0-4-8 0,-1-2 0 15,1-1-5 1,-1-8 0-16</inkml:trace>
  <inkml:trace contextRef="#ctx0" brushRef="#br0" timeOffset="53267.517">23798 5638 31 0,'4'56'15'0,"-11"-18"-11"0,7-22 23 0,0 5-26 16,-4 8 0-16,1-4 2 16,-1-3 0-16,1-3-4 15,-1-1 1-15,-3-11 1 16,4-1 0-16,-1-6 0 16,1-9 0-16,-1-7-1 15,1-9 0-15,3 0 0 16,0-4 0-16,0-5-1 15,3-4 0-15,4 4 0 16,0-1 0-16,4 10 0 16,-1-3 0-16,4 6 0 15,1 10 0-15,2 2 1 16,1 7 0-16,-1-6 0 16,1 2 1-16,0-2-1 0,-1 3 1 15,-2 6 0-15,2 3 1 16,-6 3-1-16,-4 7 1 15,0 5-1-15,-4 11 1 16,-3-11-1-16,-7 11 1 16,-7 8-2-16,-10-5 1 15,-1-4-4-15,0-9 1 16,0-10-4-16,1-3 0 16,3-12-6-16,3-3 0 15</inkml:trace>
  <inkml:trace contextRef="#ctx0" brushRef="#br0" timeOffset="53702.255">24186 4706 31 0,'22'0'15'0,"-8"41"-9"15,-11-19 23-15,1 3-29 16,-4 19 1-16,0 9-1 16,0 4 1-16,-4 15-1 15,1 0 1-15,3 0-1 16,-4-3 1-16,4-6-1 16,0-16 1-16,0-3-1 15,4-13 1-15,-1-6-2 0,1-12 1 16,-1-4-1-16,-3-9 1 15,7 0-1-15,0 0 0 16,0-9 0-16,4 6 0 16,3-4 1-16,4 4 1 15,3 0 1-15,7 3 0 16,4 6 1-16,3 4 1 16,4 9-1-16,7 0 1 15,3 6-1-15,-3 0 0 16,-7 3-4-16,-4-3 1 0,-7-3-7 15,-6-6 0-15,-12-7-7 16,-17-3 1-16</inkml:trace>
  <inkml:trace contextRef="#ctx0" brushRef="#br0" timeOffset="54091.741">22006 6027 45 0,'7'3'22'0,"25"12"-14"0,-18-15 39 16,11 0-40-16,17-6 0 15,15-3 2-15,27 12 1 16,36 0-14-16,36 3 1 16,41-3 8-16,25 7 0 15,22 2-4-15,10-5 1 16,3-1-4-16,-10 0 1 15,-28-3-3-15,-25 0 0 0,-32 1-6 16,-38 2 0-16,-33 6-10 16,-38 7 1-16</inkml:trace>
  <inkml:trace contextRef="#ctx0" brushRef="#br0" timeOffset="55413.559">19202 6541 25 0,'3'31'12'0,"4"29"-2"16,-7-54 12-16,-3 0-21 15,-4 10 1-15,0 9 1 16,-4 3 1-16,0 16-4 16,-3 10 0-16,4 18 3 15,-1 3 0-15,1 10-1 16,-1 9 1-16,-3 6-1 15,3 13 0-15,1 6 0 0,3 0 0 16,0 7-1-16,3 9 0 16,-3-4 1-16,0-5 0 15,3-1 1-15,4 1 0 16,-3-4 1-16,3 3 0 16,0 7-1-16,0-3 1 15,0 8 0-15,0 5 1 16,-4 2-3-16,4 6 1 15,0 7-3-15,0-6 1 0,0-1 0 16,0 4 0-16,0 6-2 16,0-7 1-16,0 10-1 15,0 4 0-15,0 5 2 16,0 4 0-16,0 3-1 16,4 2 1-16,-1 8-1 15,-3 5 1-15,4-6-1 16,0 3 1-16,-1-2-1 15,4-1 0-15,-3-10-1 16,-1 4 0-16,1-16 0 16,-1-6 1-16,1-3-1 15,-1-6 0-15,1-20-2 16,-4-5 0-16,0-23-2 16,-4-5 0-16,-3-1-6 15,0-16 1-15,-3-12-7 16,-5-6 1-16</inkml:trace>
  <inkml:trace contextRef="#ctx0" brushRef="#br0" timeOffset="56810.438">18119 13763 25 0,'3'-3'12'0,"18"6"-5"0,-14-3 13 16,0 3-18-16,1 3 1 15,2-3 3-15,1 3 0 16,3-2-7-16,3-1 1 15,5-6 4-15,6-1 0 16,4-2 0-16,-1 0 1 16,1 3-2-16,7-3 1 0,7-1-1 15,3 4 0-15,8-3-1 16,3 0 1-16,10-4-2 16,4 4 1-16,7-4-1 15,11-5 0-15,7 5 0 16,3 1 1-16,4-4-1 15,7 4 1-15,10 0 0 16,4-1 1-16,0 1-2 16,11 3 1-16,10 2-1 15,4-5 0-15,3 0-1 16,14-1 1-16,8 1-1 16,3-1 0-16,7 7 0 15,-7-3 0-15,7 6 0 16,14-3 1-16,-7 0-1 15,10 0 0-15,8-4 0 16,3 7 1-16,11 0-2 0,-4-6 1 16,11 0 0-16,-4-1 0 15,8 4 0-15,3 0 0 16,-1 0-1-16,5 0 1 16,-4 3 0-16,3 0 0 15,4 3 0-15,-4-3 0 16,1-3 0-16,3 6 0 15,0-6 0-15,-4 6 1 16,8-3-1-16,-8-3 0 16,1 0 0-16,-15-3 0 15,-10 6 0-15,6-4 0 0,-24 1 0 16,-7 3 0-16,-7 0-1 16,-21-6 1-16,-7-7-5 15,-18 1 1-15,-7-4-13 16,-10 1 0-16</inkml:trace>
  <inkml:trace contextRef="#ctx0" brushRef="#br0" timeOffset="57575.466">29012 13060 44 0,'-7'-3'22'0,"-10"16"-13"16,13-10 26-16,1 0-32 15,-1 3 1-15,1 0 2 16,-1 1 1-16,4 2-8 16,0 4 0-16,7-1 6 15,4 7 0-15,10 0-2 16,4 3 0-16,6 3-2 15,12 0 1-15,10-6-2 16,7-4 1-16,-7-2-1 16,-8 0 0-16,-6-4 0 15,-7 3 0-15,-7 1-1 0,-8 6 0 16,-3 3-1-16,-3 6 1 16,-4-3-1-16,-7 0 1 15,-11 10-1-15,1 5 1 16,-8 14-1-16,-6 8 1 15,-8 7 0-15,0-3 1 16,4-6 0-16,0-10 0 16,6-12-1-16,5-10 1 15,3-3-1-15,3-9 1 16,0-16-1-16,1-16 0 0,-4-15 0 16,-7-13 0-16,-11-10 0 15,-7-8 0-15,0 2-1 16,-3-9 1-16,0 0-7 15,-4 6 0-15,0 7-8 16,11 15 1-16</inkml:trace>
  <inkml:trace contextRef="#ctx0" brushRef="#br0" timeOffset="58521.185">29940 13487 40 0,'0'22'20'0,"-10"-16"-12"0,6-3 29 15,-3 10-35-15,-3 5 1 16,-1 4 1-16,0 0 0 16,1 0-6-16,-1 3 1 0,1-3 3 15,3-9 1-15,-1-4-3 16,5 1 1-16,3-17-1 15,7-5 0-15,0-4-1 16,7-3 1-16,4-9-1 16,3 6 1-16,4-6-2 15,-1 0 1-15,8 0 0 16,0 2 1-16,3 8-1 16,0 2 1-16,-3 7 0 15,-4 2 0-15,-6 7 0 16,-5 7 1-16,-3 5-1 15,-3 1 1-15,-1 12-1 16,-2 12 1-16,-5 10-1 16,1 10 1-16,3-1 0 15,0 4 1-15,7-7-2 16,7-6 1-16,7-12-7 16,7-13 0-16,-6-13-9 0,-8-9 1 15</inkml:trace>
  <inkml:trace contextRef="#ctx0" brushRef="#br0" timeOffset="59827.415">18676 6757 33 0,'7'13'16'0,"0"-7"-6"0,-3-3 16 0,-1 0-21 16,1 0 1-16,3 4 3 16,0-4 0-16,7-3-11 15,7-3 0-15,7-7 8 16,8-8 0-16,2-4-3 16,1-16 1-16,-3-6-3 15,2-3 0-15,-6 3-1 16,-4-3 1-16,-3 6-2 15,0 10 1-15,-8 3 0 16,1 6 0-16,-4 6-1 16,0 7 0-16,0 2-1 15,0 11 0-15,-3 5-1 16,3 10 1-16,4 3-1 16,-1 12 1-16,5 10 0 15,2 6 1-15,8 7 1 0,3-1 1 16,4 7 1-16,3 0 0 15,-3-4 0-15,0-9 1 16,0-6 0-16,-4-9 0 16,-3-7-2-16,0-6 1 15,-8-13-2-15,-6-2 1 16,-7-7-2-16,-15-7 1 16,-14 1-1-16,-13-3 1 15,-22-4 0-15,-21 4 0 16,-29-4-1-16,-3 7 1 0,-3 6-7 15,0 6 1-15,-8 4-10 16,4 8 0-16</inkml:trace>
  <inkml:trace contextRef="#ctx0" brushRef="#br0" timeOffset="60624.225">19343 5305 26 0,'7'-18'13'0,"0"-4"5"0,-7 22 7 16,0 0-22-16,0 3 1 16,-7 9 2-16,-4 10 0 15,-6 0-8-15,-12 28 1 16,-6-3 4-16,-11 13 0 15,4 12-3-15,-4 10 0 0,0 18-2 16,0-6 1-16,4-6-3 16,7-7 1-16,-1-27-8 15,15-7 0-15,7-19-1 16,7-22 0-16</inkml:trace>
  <inkml:trace contextRef="#ctx0" brushRef="#br0" timeOffset="60834.546">18902 5362 52 0,'21'25'26'0,"11"50"-36"16,-22-59 52-16,1 12-43 0,0 7 1 15,-1 2-7 1,1 7 0-16,-1 3-3 0,-10-6 0 16</inkml:trace>
  <inkml:trace contextRef="#ctx0" brushRef="#br0" timeOffset="62726.743">20013 13355 30 0,'4'0'15'0,"3"3"-1"16,-7 0 15-16,0 0-27 16,0 4 1-16,0-1 3 15,-4 6 1-15,1 10-8 16,-4 0 0-16,3 7 3 15,1 11 1-15,3 7-6 16,3 13 0-16,4 0-11 16,0 2 1-16,-7-5-1 0,4-10 0 15</inkml:trace>
  <inkml:trace contextRef="#ctx0" brushRef="#br0" timeOffset="62995.481">20144 14302 33 0,'3'28'16'0,"-6"35"-15"16,6-47 31-16,4 6-35 15,0 6 1-15,0 0-18 16,-3 0 0-16</inkml:trace>
  <inkml:trace contextRef="#ctx0" brushRef="#br0" timeOffset="63747.056">21191 13204 43 0,'-3'19'21'0,"-1"16"-22"0,4-23 35 0,-3 7-33 16,3 9 1-16,0 13-2 16,0 3 0-16,0 9-4 15,3 1 1-15,4-4-9 16,-7 6 0-16</inkml:trace>
  <inkml:trace contextRef="#ctx0" brushRef="#br0" timeOffset="64226.28">21160 14095 45 0,'7'3'22'0,"3"-22"-16"0,-3 19 34 16,0 3-39-16,0 1 0 15,0-4 0-15,1 3 0 0,6-3-1 16,3 0 0-16,4 6 1 15,4 3 1-15,-4-2-2 16,-3 2 1-16,-4 4-1 16,-3-4 0-16,-11 4 0 15,0 2 0-15,0 4-2 16,-7 3 1-16,0 0 0 16,-8 3 0-16,5 0 0 15,-4 7 1-15,3-4-1 16,4 0 1-16,4-3 0 15,3 0 1-15,7-3-1 16,10-6 0-16,11-7-3 16,4-6 1-16,4-6-12 15,2 0 0-15</inkml:trace>
  <inkml:trace contextRef="#ctx0" brushRef="#br0" timeOffset="64902.161">22327 13239 34 0,'0'-3'17'0,"7"15"-4"0,-7-2 17 0,0 2-25 16,0 4 0-16,4 9 1 16,-4 13 0-16,0-1-9 15,0 17 1-15,7 2 3 16,-4 4 0-16,1-4-13 16,0-3 0-16,3-9-3 15,0-9 1-15</inkml:trace>
  <inkml:trace contextRef="#ctx0" brushRef="#br0" timeOffset="65865.984">22327 14346 39 0,'0'6'19'0,"7"-6"-21"0,-7 0 34 16,7-6-32-16,0 0 0 15,1 2 0-15,2 1 0 16,1 3-1-16,3 0 1 16,0 0-7-16,0 0 0 15,0 0-4-15,7 0 0 16</inkml:trace>
  <inkml:trace contextRef="#ctx0" brushRef="#br0" timeOffset="66089.507">22885 14431 36 0,'3'6'18'0,"11"-3"-24"16,-10-6 31-16,3 0-26 15,4-4 0-15,-1 1-13 16,8 3 0-16,-8 3 12 16,4-3 1-16</inkml:trace>
  <inkml:trace contextRef="#ctx0" brushRef="#br0" timeOffset="66329.291">23357 14453 18 0,'15'0'9'0,"9"-7"-10"0,-17 4 12 16,0-6-11-16,4-1 0 15,3 7-7-15,7 0 1 16,-3 0 5-16,-1 3 0 0</inkml:trace>
  <inkml:trace contextRef="#ctx0" brushRef="#br0" timeOffset="66448.182">23686 14440 27 0,'10'0'13'0,"11"16"-11"0,-14-10 27 0,0 0-29 16,0 4 0-16,0-1-9 15,1 0 1-15,-5-2 3 16,1-4 1-16</inkml:trace>
  <inkml:trace contextRef="#ctx0" brushRef="#br0" timeOffset="67004.952">23262 13226 47 0,'7'0'23'0,"0"-6"-22"0,-3 9 46 15,-1 7-46-15,1 2 1 16,-1 4-1-16,1 12 1 16,-1 13-4-16,1 0 1 15,-8 15-3-15,4 4 0 16,0-1-11-16,-3 4 0 16</inkml:trace>
  <inkml:trace contextRef="#ctx0" brushRef="#br0" timeOffset="67440.752">23996 13248 34 0,'0'-9'17'0,"7"37"-8"0,-3-25 18 16,-4 10-25-16,0 6 0 16,0 9 0-16,0 10 0 15,0 15-3-15,0-3 0 16,0 0-1-16,3 0 0 15,1-9-10-15,-4-3 1 16</inkml:trace>
  <inkml:trace contextRef="#ctx0" brushRef="#br0" timeOffset="67845.56">24980 13333 26 0,'4'13'13'0,"10"12"-4"0,-11-16 13 15,4 7-20-15,0 9 0 16,1-3 2-16,-5 3 0 15,1 6-5-15,-1 1 0 16,1 5 2-16,-4-2 0 16,0-1-11-16,-4-6 1 15</inkml:trace>
  <inkml:trace contextRef="#ctx0" brushRef="#br0" timeOffset="68205.352">25654 13286 32 0,'-4'13'16'0,"8"15"-11"0,-4-16 21 16,4 10-25-16,-4 6 1 15,3 1-1-15,-3 5 0 16,0 4-3-16,0 3 1 15,0-1-4-15,0-5 0 16,-3-7-6-16,-5-9 1 16</inkml:trace>
  <inkml:trace contextRef="#ctx0" brushRef="#br0" timeOffset="68520.709">26398 13327 31 0,'4'6'15'0,"-4"7"-9"15,0-7 24-15,3 6-27 16,-3 7 1-16,4 9 0 16,-1-2 1-16,1 5-7 0,3 10 0 15,0-1 3-15,0 4 0 16,0-3-7-16,0-6 1 16,7-10-7-16,-7-7 0 15</inkml:trace>
  <inkml:trace contextRef="#ctx0" brushRef="#br0" timeOffset="68791.503">26995 13236 20 0,'3'34'10'0,"-10"29"-6"15,4-44 7-15,3 9-12 16,0 3 1-16,-4-2 0 16,0 2 0-16,4-3-2 15,-3-3 0-15,3-3-4 16,-4-3 1-16</inkml:trace>
  <inkml:trace contextRef="#ctx0" brushRef="#br0" timeOffset="69077.112">27383 13117 43 0,'24'12'21'0,"8"45"-29"0,-21-29 46 16,3 10-38-16,-4 15 1 0,1 6 0 15,0 17 0-15,-4 5-2 16,-4-2 1-1,-13 8-12 1,-1-18 1-16</inkml:trace>
  <inkml:trace contextRef="#ctx0" brushRef="#br0" timeOffset="75620.994">20112 12069 25 0,'3'3'12'0,"4"-6"-2"0,-7 3 12 0,0-3-21 15,0-3 1-15,0 0 1 16,-3 2 1-16,-1-2-5 16,1 3 1-16,-1 0 2 15,-3 0 0-15,0 0-1 16,0 6 0-16,0 0-1 16,-3 0 1-16,-1-3-1 15,0 3 0-15,1-3 0 16,-1 3 0-16,4 4 0 15,0 2 1-15,0 4-1 16,4 5 0-16,3 1 0 16,0 3 1-16,7-3-1 15,0 0 1-15,3 0-1 0,4-4 1 16,0 1 0-16,1-7 1 16,-1-2-1-16,-4-4 1 15,1-3-1-15,-4-3 1 16,0-4-1-16,0-2 1 15,-3-10-2-15,-1 0 1 16,-3-3-1-16,0 4 1 16,0-1-1-16,0-3 0 15,-3 6 0-15,-5 4 1 16,1 5-1-16,0 7 0 0,-3 3 0 16,-1 1 0-16,1 2 0 15,3 6 0-15,-1 1 0 16,1 3 0-16,0-1-1 15,4-2 1-15,-1-1 0 16,4-2 0-16,4-1 0 16,3-3 0-16,3 1 0 15,1-4 1-15,0-3 0 16,3-6 0-16,-4-4-1 16,-3-2 1-16,4-4 0 15,-4 0 0-15,-3 1-1 16,-4-1 0-16,0-3 0 15,0 0 0-15,-4 7 0 16,1-4 1-16,-5 7-1 16,1-1 0-16,-3 4 0 15,-1 6 0-15,1 3-1 0,-1 3 1 16,0 1-1-16,1 5 0 16,-1 1 0-16,4 2 0 15,0 1 0-15,4 3 1 16,3 0-1-16,3-4 1 15,4-5 0-15,4 2 1 16,3-2 0-16,0-4 0 16,0-3 0-16,-3-6 1 15,-1-3-1-15,1-4 0 16,0-5 0-16,-4-4 0 16,0 0-1-16,-4 0 1 15,-3-3-1-15,-3 3 0 0,-1 1 0 16,-3 5 0-16,-4 1-1 15,1 2 1-15,-4 4-1 16,-4 6 1-16,0 3-1 16,1 3 1-16,3 4-1 15,3-1 0-15,1 1 0 16,3 5 1-16,3-2 0 16,4 6 0-16,7-4 0 15,4 4 0-15,-1 0 1 16,4-7 0-16,4 1 0 15,0-4 1 1,-4-15-1 0,0-3 0-16,-4-4 0 15,-3-6 1-15,-3 1-2 0,0-1 0 16,-4 0 0-16,0 0 0 16,-4 3-1-16,-3 1 1 15,-4 2 0-15,1 4 0 16,-1 3 0-16,1 2 1 15,-5 4-1-15,5 7 0 16,-1-1 0-16,1 6 0 16,3-2 0-16,0 2 1 15,3 1-1-15,1 3 0 16,3-1 0-16,0-2 0 16,3 3 0-16,4 2 1 15,4-8-1-15,3-1 1 0,3-6 0 16,-2-6 0-16,-1-3-1 15,-4-7 1-15,-3-2-1 16,0-1 1-16,-7-3-1 16,-3 3 0-16,-1 1-12 15,-6-1 1-15,-4 0-4 16,0 4 0-16</inkml:trace>
  <inkml:trace contextRef="#ctx0" brushRef="#br0" timeOffset="76868.473">20197 12552 30 0,'-4'-3'15'0,"18"0"-10"16,-17 3 18-16,-1 0-22 16,-3 0 0-16,0 0 0 0,-4 0 0 15,1 0-2-15,-1-3 1 16,1 3 1-16,-4 3 0 15,-1 3-1-15,1-3 0 16,0 7 1-16,0 2 0 16,3 7-1-16,1 0 1 15,3 0 0-15,0 3 0 16,7-3-1-16,3-4 1 16,4-5-1-16,4-4 1 15,3-3 0-15,0-9 0 16,0-4-1-16,0-2 0 0,1-1 0 15,-5-2 0-15,1-1-1 16,-1 3 1-16,1-2 0 16,-4 5 0-16,0 4 0 15,0 3 1-15,0 3 0 16,0 3 0-16,-3 3 1 16,-1 4 1-16,1 5-1 15,-1 1 0-15,-3 6 0 16,0-3 1-16,0 0-2 15,0-4 1-15,4 1-2 16,-1-3 1-16,1-4-4 16,3-3 1-16,0 0-8 15,4-2 0-15,-4-1-3 16,3-3 0-16</inkml:trace>
  <inkml:trace contextRef="#ctx0" brushRef="#br0" timeOffset="77093.24">20461 12718 40 0,'7'13'20'0,"-7"6"-16"0,0-16 37 15,0 3-39-15,-3 4 0 16,-1 2 0-16,1 4 0 0,-1 6-4 15,4-3 0-15,0-4-8 16,0-2 1-16,4-10-5 16,3-3 0-16</inkml:trace>
  <inkml:trace contextRef="#ctx0" brushRef="#br0" timeOffset="80920.424">21548 11376 20 0,'7'-12'10'0,"-4"15"-1"0,1-9 10 16,-4 6-17-16,0 0 0 16,-4 0 1-16,-3-4 0 15,0 1-4-15,-3 0 0 16,-1 0 2-16,0 0 1 0,4 0-1 16,0 0 0-16,0 3 0 15,0 3 0-15,4 0-1 16,-4 3 1-16,0 0 0 15,3 7 0-15,-3-4-1 16,0-2 1-16,3-1-1 16,-3 0 0-16,7-3 0 15,7 4 1-15,0-1-1 16,0 0 1-16,4 4 0 16,3-7 1-16,0 3 0 15,0-6 0-15,1 0 0 16,-5-6 0-16,1-4-1 15,-4-2 1-15,-4-1-1 16,1-2 0-16,-4-1-1 16,0 0 0-16,-7 1 0 0,0 5 1 15,-4-2-1-15,1 5 1 16,-1 1-1-16,-3 6 0 16,3 3 0-16,1 0 1 15,-4 10-1-15,3-4 0 16,0 4 0-16,1-4 0 15,3 1-1-15,7 5 1 16,3-2 1-16,4-1 0 16,4 1-1-16,-1-4 1 15,1-6-1-15,3 1 1 16,0-8 0-16,0-2 0 0,1-6 0 16,-1-1 0-16,-4 1-1 15,1-4 1-15,-4 0 0 16,-4 4 0-16,1 2-1 15,-4 1 0-15,-4-4 0 16,-3 4 0-16,-3-1 0 16,-1 4 0-16,1 0 0 15,-1 0 1-15,0 6-1 16,1 3 0-16,3 0 0 16,0 0 0-16,0 6-1 15,0 4 1-15,3 6 0 16,1-7 1-16,3 1-1 15,0-4 0-15,7 1 1 16,0-7 0-16,0-6 1 16,0-4 0-16,3-2-1 15,1-3 1-15,0 2-1 16,-1-6 1-16,1 4-2 0,-1-4 1 16,-3 1-2-16,-3-1 1 15,-4 3 0-15,-4 4 0 16,-3 3 0-16,0 6 0 15,0 3 0-15,0 3 0 16,-3 3 0-16,-1-2 0 16,4-1-1-16,0 0 1 15,0 1-1-15,0 2 0 16,3 0-1-16,1 1 1 16,3-1-2-16,0 7 1 0,3-7-3 15,1-6 0-15,3 1-9 16,0-8 0-16</inkml:trace>
  <inkml:trace contextRef="#ctx0" brushRef="#br0" timeOffset="81687.08">21766 11702 37 0,'0'-3'18'0,"4"3"-13"16,-4 0 25-16,0-3-29 15,-4 0 1-15,-3 0 2 16,-3 0 1-16,-4 0-6 16,-4 3 1-16,0 3 3 15,-3 3 0-15,-3 7-1 16,2 2 0-16,1 4-1 15,0 0 0-15,3-3-1 16,4-4 1-16,7 1-2 16,4-1 1-16,3-2 0 15,10-4 0-15,4-6-1 16,4 3 1-16,0 0-1 16,-1-3 1-16,1-6-1 0,-4-4 1 15,0 1-1-15,-3 0 0 16,-1-4-1-16,1 1 1 15,-4 2 0-15,0 4 0 16,0 0 0-16,0 6 1 16,-3 3 0-16,-1 6 1 15,-3 4 0-15,0-1 1 16,-3 4-1-16,-1 3 0 16,1 3 0-16,-1 0 0 0,1 0-2 15,-1-4 0-15,4 1-6 16,0-6 1-16,0-4-8 15,0-6 0-15</inkml:trace>
  <inkml:trace contextRef="#ctx0" brushRef="#br0" timeOffset="82152.128">21851 11922 38 0,'4'6'19'0,"-1"-6"-9"16,-3 0 29-16,0 0-36 0,4 3 1 16,3 0 1-16,3 1 1 15,1-1-7-15,3 0 0 16,0-3 4-16,4 0 1 15,-1 3-3-15,-6 0 1 16,0 0-2-16,-4 0 1 16,-7-3-2-16,0 7 1 15,-4-1-1-15,1 3 1 16,-5 1-1-16,1-1 1 16,0 1 0-16,-7 5 0 15,4-2 0-15,-1 2 0 16,1 4 0-16,-1 0 1 15,4 3-1-15,3 0 0 0,1-3 0 16,3-3 1-16,3-4-1 16,8-3 0-16,7 1 0 15,-1-4 0-15,4-3-1 16,-3-3 0-16,0 0-9 16,-4 0 0-16,-4 10-7 15,1-10 1-15</inkml:trace>
  <inkml:trace contextRef="#ctx0" brushRef="#br0" timeOffset="84013.897">22440 10552 22 0,'0'3'11'0,"14"-19"-4"0,-10 13 12 0,-4 3-16 15,0 0 0-15,3-6 1 16,-3 6 1-16,0 0-6 16,-3 0 0-16,-1 0 3 15,4 3 1-15,-3 0-2 16,3 0 0-16,0 0-1 15,3 0 1-15,1 0-1 16,-4 4 0-16,3-1 0 16,-3 0 1-16,0 4-1 15,0-1 1-15,0 4-1 16,4-1 1-16,-1 1 0 16,4-1 0-16,1-2 1 15,-1-1 0-15,0-6 0 16,3-3 1-16,-3-3 0 15,0 0 1-15,0-3-1 0,0-1 0 16,1 1-1-16,-5 0 1 16,1-4-2-16,-4 1 0 15,0 0-1-15,-4-1 1 16,1-2-1-16,-5 2 1 16,1 4-1-16,-3-3 1 15,-1 2-1-15,-3 7 1 16,0 3-1-16,0 4 1 15,0 2-1-15,0-3 1 0,3 10-1 16,1 0 1-16,2 3-1 16,5-4 0-16,3 1 0 15,0-4 0-15,7 1 0 16,4 0 1-16,3-4-1 16,7 0 1-16,-4 1 0 15,1-10 0-15,0 6 0 16,-4-6 1-16,-4-9-2 15,-2-1 1-15,-1-2-1 16,-4-1 1-16,-3 1-1 16,-3-1 1-16,-4 1-1 15,-1-1 0-15,1 4 0 16,-3 2 0-16,-1 1 0 16,1 3 0-16,-1 3 0 15,-3 0 0-15,3 0 0 16,1 3 0-16,-4 3 0 15,3 4 1-15,4 2-1 0,-4 4 0 16,8-4 0-16,-4 1 0 16,3-4 0-16,4-2 0 15,4-4 0-15,6 3 0 16,1-3 0-16,0-6 0 16,-1-6 0-16,8-4 0 15,-8-3 0-15,-3 1 1 16,1-1-1-16,-1-3 0 15,-4 4-1-15,-3 2 1 16,0 4 0-16,0 2 0 16,-3 4-1-16,3 3 1 0,-4 7-3 15,1 2 0-15,-1 3-11 16,0 1 0-16,1-4-2 16,6-2 0-16</inkml:trace>
  <inkml:trace contextRef="#ctx1" brushRef="#br0">19205 6801 0,'0'0'15,"0"0"1,0 0-1,0 0 1,0 0 0,0 0-1,0 0 1,0 0 0,0 0-1</inkml:trace>
  <inkml:trace contextRef="#ctx0" brushRef="#br0" timeOffset="85485.864">23435 10047 21 0,'0'0'10'0,"14"-3"0"0,-7 3 11 16,-3 0-19-16,3 0 0 16,0 0 3-16,-4 0 1 15,-3 0-6-15,0 0 1 16,0 0 3-16,0 0 1 15,7 0-2-15,-7 0 1 16,0 0-2-16,0 0 0 16,0 0-2-16,0-4 1 15,-3 4-1-15,-4 0 0 0,3 0 0 16,1 4 0-16,-4-1 0 16,0 0 1-16,-4 3-1 15,4 0 1-15,4 1-1 16,-1 2 1-16,0 0-1 15,1 4 1-15,-1 0-1 16,4 2 1-16,4-5 1 16,-1-4 0-16,5-3 0 15,2-3 0-15,8-3 0 16,-8 0 0-16,4-3 0 16,1-1 1-16,-5-5-3 15,1 2 1-15,-4 1-1 16,-4-4 1-16,-3 1-1 15,0-4 0-15,-3 4 0 16,-4-1 0-16,0 4 0 16,0 2 1-16,0 4-1 0,-4 0 0 15,0 3 0-15,4 0 1 16,0 3-1-16,0 3 1 16,4 1-1-16,-1-1 1 15,-3 3-1-15,4 1 1 16,3-4-1-16,0 0 1 15,0-2-1-15,0-4 0 16,10-7 0-16,1-2 0 16,-1-1-5-16,8 1 0 15,-4 0-11-15,0 2 0 16</inkml:trace>
  <inkml:trace contextRef="#ctx0" brushRef="#br0" timeOffset="90754.099">24109 9429 5 0,'14'-9'2'0,"0"15"11"15,-10-6 3-15,-4 0-12 16,3 3 1-16,1 0 0 16,-4-3 1-16,0 0-8 15,0 0 0-15,0 0 7 16,0 0 0-16,0-6-3 16,0 0 1-16,0-4-1 15,-4-2 0-15,1 5 0 16,-1 1 1-16,-3 0-3 15,0 3 1-15,0 3 0 16,0-3 0-16,3 3 0 0,1 0 0 16,-1 0 0-16,1 0 0 15,-1-4 0-15,1 8 0 16,-1-4 0-16,4 6 0 16,0-3-1-16,0 6 1 15,0 1-1-15,0-4 1 16,0 0-1-16,-3 1 0 15,3 2 0-15,0-3 1 16,0 1-1-16,0-4 0 16,3 0 0-16,8-3 1 0,-1-3 0 15,4 0 0-15,4-7 1 16,-4 1 0-16,0-1 0 16,-3-2 1-16,-4-1-2 15,0 1 1-15,-3-1 0 16,-4 4 0-16,-4-4-2 15,-3 1 1-15,-4 2-1 16,1 4 0-16,-4 0 0 16,3 3 0-16,-3 3 0 15,0 3 0-15,0 3 0 16,0 6 0-16,7 4 0 16,0 3 1-16,3-3-1 15,0-1 1-15,8 1-1 16,3-3 0-16,0-1 1 15,4-2 1-15,-1-4-1 16,1-3 0-16,-4-3 0 16,0-3 0-16,0 0 0 0,0 0 0 15,-3-4-3-15,-4 1 1 16,0-10-14-16,-4 7 0 16</inkml:trace>
  <inkml:trace contextRef="#ctx0" brushRef="#br0" timeOffset="92075.68">24910 9046 25 0,'3'0'12'0,"-3"-6"-1"15,0 6 2-15,0 0-13 16,0-3 0-16,-3 0 3 16,-1-3 1-16,1 2-4 0,-1-2 1 15,-3 0 2-15,0 0 0 16,-4-1-1-16,4 1 1 16,-3 0-2-16,3-4 1 15,-4 4-2-15,4 0 1 16,0 6-1-16,3 3 1 15,1 6-1-15,-1 4 1 16,4-1 0-16,0-2 0 16,0-1 0-16,7 4 0 15,1 3 0-15,6-4 1 16,3 1 0-16,4-7 1 16,1 0-1-16,-1-6 1 0,-4 0-1 15,5-6 0-15,-8-4 0 16,-4 4 0-16,-3-3-1 15,-3-7 0-15,-4 0 0 16,0-2 1-16,-7-1-1 16,0 3 0-16,-4 7-1 15,1 2 1-15,-8 7-1 16,7 4 1-16,1 2-1 16,-1 0 0-16,1 4 0 15,-1-1 0-15,4 0 0 16,0 1 1-16,0-4-1 15,3 0 0-15,1 1 0 16,3-1 0-16,3 0 0 16,4-3 0-16,4-3 0 15,0 0 0-15,6-3 0 16,-3-3 0-16,0-7 0 0,4-2 0 16,-7-1 0-16,-4 0 1 15,-4 1-1-15,1-1 1 16,-4 0-1-16,0 4 1 15,-4 2-1-15,1 1 0 16,-4 6 0-16,0-4 0 16,0 7 0-16,-4 4 0 15,0 2 0-15,4 0 0 16,0 4 0-16,0-1 1 16,4 7-1-16,3-4 1 0,0 1-1 15,3-4 0-15,1 4-2 16,3-7 0-16,0 0-5 15,0-3 1-15,-4 0-10 16,-3-3 0-16</inkml:trace>
  <inkml:trace contextRef="#ctx0" brushRef="#br0" timeOffset="96834.363">6773 7058 20 0,'11'-9'10'0,"0"15"-3"15,-11-6 10-15,0 0-15 16,3 0 0-16,1 0 2 16,-4 0 0-16,0 0-4 15,0 3 1-15,0-3 3 16,-4 0 0-16,1-3-1 15,-5 0 1-15,-2 3-1 16,-4-3 0-16,0 0-2 0,0 3 1 16,-4 3-1-16,0-6 0 15,-6 3-1-15,-1 0 0 16,0-3 0-16,-3 6 0 16,7 0 0-16,-7 0 0 15,10 6 0-15,4 7 0 16,-4 3 0-16,4 6 0 15,3 6 0-15,4-6 0 16,0 1 0-16,4-5 0 16,3 1 0-16,3-6 0 15,4-3 0-15,8-4 0 0,2-6 0 16,4-6 1-16,1-6-1 16,-5-4 1-16,4-3 0 15,4-2 0-15,-4-11-1 16,0 4 0-16,1 0 0 15,-5-3 1-15,1 9-1 16,-4 4 0-16,4 2 0 16,-8 10 1-16,-3 9 0 15,0 7 0 1,0 5-1-16,-7 1 1 0,0 3 0 16,0 3 0-16,0 0-1 15,0 4 1-15,0-1-1 16,0 0 1-16,0-9-1 15,7-3 1-15,-7-1-5 16,4-8 1-16,3 2-10 16,4-6 0-16</inkml:trace>
  <inkml:trace contextRef="#ctx0" brushRef="#br0" timeOffset="97330.46">6914 7353 39 0,'0'22'19'0,"4"9"-17"15,-4-24 26-15,0 2-27 16,0 0 1-16,0-2 1 16,0 5 0-16,0-5-4 15,0-4 0-15,0 3 2 16,0-3 1-16,0-3-2 16,0-6 1-16,4 0-1 15,-1-4 0-15,4-6 0 16,4 4 0-16,-1 3 0 15,1-4 0-15,-1 0 0 16,1-2 0-16,7 2 0 16,-8 1 0-16,1 2 0 15,-1 7 1-15,1 6-1 16,0 7 1-16,-1-1-1 0,-3 7 1 16,0 9 0-16,4 0 0 15,-4 3-1-15,7 0 1 16,0-3-2-16,0 1 1 15,0-8-9-15,4-5 0 16,-7-4-4-16,3-9 0 16</inkml:trace>
  <inkml:trace contextRef="#ctx0" brushRef="#br0" timeOffset="98125.982">7620 6876 29 0,'0'4'14'0,"-14"-11"-2"16,14 1 20-16,0 6-27 16,-4 0 0-16,1 3 3 15,-1 0 0-15,8 4-10 16,-4 2 0-16,7 4 7 15,0-7 1-15,4 3-3 16,6-3 1-16,-3 4-1 16,11-4 0-16,3-3-1 15,4 4 1-15,7-4-1 16,0 3 0-16,3 0-1 16,-10 0 1-16,-1 7-3 0,-9 0 1 15,-5-1-3-15,-3 1 1 16,-3-1-2-16,-4 4 1 15,-4 0-1-15,-6 2 1 16,-8 4-1-16,-3 0 1 16,-7 0-1-16,-7-3 1 15,-4 0-3-15,4-3 0 16,-4-4-9-16,11 1 1 16</inkml:trace>
  <inkml:trace contextRef="#ctx0" brushRef="#br0" timeOffset="101278.494">8957 6898 27 0,'4'0'13'0,"3"-15"-1"0,-7 15 13 0,0 0-23 15,0 0 0-15,-4-7 1 16,-3 7 0-16,0-3-4 16,-7 0 0-16,3 3 3 15,-13 0 1-15,6 3-2 16,0 0 0-16,-6 4 0 15,-1-1 0-15,0 0 0 16,1 7 0-16,2-1-1 16,1 1 0-16,4 3 0 15,-1-1 1-15,7 1-1 16,4 0 1-16,4-1-1 16,-1 1 0-16,4 3 0 15,7 0 0-15,4-1 0 16,3 7 1-16,0-6-1 15,0 0 0-15,4-9 0 0,-1-7 0 16,-2-3 1-16,2-10 0 16,-3-5-1-16,4-1 1 15,0 0-1-15,-1 1 1 16,-3-1 0-16,0 0 1 16,-3 7-2-16,3-4 0 15,0 7 0-15,-10 3 0 16,3 6 0-16,-4 3 1 15,1 7-1-15,-4 2 0 16,0 1 0-16,0 6 0 0,0 3 0 16,0-3 1-16,0-3-1 15,3 3 0-15,1 0-1 16,0-3 0-16,3-1-6 16,0-5 1-16,0 0-8 15,3-7 1-15</inkml:trace>
  <inkml:trace contextRef="#ctx0" brushRef="#br0" timeOffset="101714.452">9112 7328 41 0,'-3'16'20'0,"6"2"-20"0,-3-14 32 16,0 2-32-16,0 0 1 15,-3 0 0-15,-1-2 0 32,1 2-2-32,3-12 0 15,0 6 1-15,3-4 1 16,1-5-2-16,3 0 1 15,-7-4-1-15,0-3 1 16,3 1 0-16,4-1 1 16,4 3-1-16,0 1 0 15,3 3 0-15,0 5 1 0,0 4-1 16,0 4 1-16,-3 5-1 16,-1 3 0-16,1 4 0 15,-4 0 0-15,-7 3 0 16,3 3 0-16,1-4-2 15,-1 1 1-15,1 0-5 16,3-6 0-16,0 2-6 16,4-8 1-16</inkml:trace>
  <inkml:trace contextRef="#ctx0" brushRef="#br0" timeOffset="102000.557">9465 7381 43 0,'7'3'21'0,"4"1"-18"0,-8-8 37 15,4 4-40-15,4-3 1 16,3 3 0-16,4 0 0 16,-1 0-2-16,1-3 1 0,0 0-4 15,-1-3 1-15,-3-1-11 16,-3 1 1-16</inkml:trace>
  <inkml:trace contextRef="#ctx0" brushRef="#br0" timeOffset="102285.789">9864 7203 41 0,'7'6'20'0,"10"6"-16"16,-13-5 27-16,-4 5-27 16,0 7 1-16,0 6 0 0,0 0 1 15,3 10-8-15,-3 5 0 16,4 1 5-16,-1 3 0 16,1-6-10-16,3-10 0 15,-7-3-8-15,4-9 1 16</inkml:trace>
  <inkml:trace contextRef="#ctx0" brushRef="#br0" timeOffset="103575.71">11680 7482 35 0,'8'6'17'0,"9"0"-11"0,-10-12 17 16,0-7-22-16,0-2 1 15,4-14 0-15,-4-8 0 16,0-1-2-16,-3-21 0 15,-4-4 2-15,0-6 0 16,0-9-1-16,0 12 1 16,3-3-1-16,1 6 0 15,3-3-1-15,0 10 1 16,0 9-1-16,3 6 1 16,4 13 0-16,1 6 0 0,2 12-1 15,1 17 0-15,3 2-4 16,-3 10 1-16,3 6-9 15,-11 3 0-15,-10 3-1 16,-7 4 0-16</inkml:trace>
  <inkml:trace contextRef="#ctx0" brushRef="#br0" timeOffset="104056.847">11575 7218 53 0,'14'0'26'0,"14"6"-35"15,-17-2 57-15,6-1-47 16,4 0 0-16,8 3 0 0,2 0 0 16,1 1-3-16,-4-4 1 15,8 0-3-15,-1-3 1 16,0-3-2-16,0-3 1 15,-6-4-2-15,-5 4 1 16,-2-4 1-16,-8-5 0 16,-4-1 3-16,-6-3 0 15,-1 7 2-15,-3 2 0 16,-3-2 0-16,-4 6 1 16,0 6 0-16,-4 3 0 0,0 9-1 15,1-2 1-15,-1 2-1 16,1 4 1-16,-1 0-2 15,1 2 1-15,2-2-1 16,1 0 0-16,4-4 0 16,3 1 1-16,3-4-1 15,8-3 0-15,3-2 0 16,4-4 0-16,6-7 0 16,1-2 0-16,0-4-1 15,-4 4 0-15,-3 0-5 16,-1-4 1-16,-3 4-7 15,-3-1 0-15</inkml:trace>
  <inkml:trace contextRef="#ctx0" brushRef="#br0" timeOffset="104327.633">12227 7256 35 0,'4'0'17'0,"3"-16"-9"0,-4 10 25 15,1 0-30-15,-1-1 1 16,1-2 2-16,3 3 1 16,4-1-8-16,-1-2 0 15,8-4 5-15,3 1 0 0,0-1-2 16,7-5 1-16,-3 2-6 15,3 0 1-15,-3 4-13 16,-4 2 0-16</inkml:trace>
  <inkml:trace contextRef="#ctx0" brushRef="#br0" timeOffset="105031.851">13388 7199 37 0,'3'13'18'0,"-13"-13"-14"0,3 0 18 0,-4 0-22 15,-3 3 1-15,0 0 0 16,-4 0 0-16,1 4-1 16,-1 2 1-16,4 4 0 15,0 5 0-15,0 4 0 16,3-3 0-16,4 6 0 16,4 0 0-16,6-6-1 15,4-3 0-15,7-4 0 16,4-8 0-16,7-4 1 15,3-7 0-15,0 1-1 16,0 0 0-16,-7-1-1 16,-3 1 0-16,0 3-1 15,-8 0 0-15,1 3-2 16,-4 0 1-16,0 0-1 16,0 0 1-16,0 3 1 15,0 3 1-15,-3 7 1 0,-1 3 0 16,1 2 0-16,-1 1 1 15,-3 0 0-15,4 0 0 16,-1 0 0-16,1 3 0 16,-1-4-1-16,4-2 0 15,-7-7 0-15,8-5 0 16,-1-8-1-16,3-5 1 16,4-10-4-16,0-6 1 15,0-3-6-15,8 0 0 16</inkml:trace>
  <inkml:trace contextRef="#ctx0" brushRef="#br0" timeOffset="105738.491">13607 7513 47 0,'14'19'23'0,"32"-19"-23"16,-32-3 43-16,10-4-42 16,1-8 0-16,3-7 1 15,1 0 1-15,-1-19-3 16,-4-6 1-16,-2-22 1 15,-5-13 0-15,-3-8-1 16,-7 5 1-16,-7 0-2 16,-3 10 0-16,-4 3-3 15,0 12 1-15,0 10-3 16,0 12 1-16,-4 20-2 16,4 15 0-16,0 12 1 15,0 19 1-15,0 7 0 16,7 15 0-16,3 16 2 0,4 12 1 15,8 0 0 1,6 7 0-16,0 0 0 0,7-4 1 16,-3-9-3-16,0-12 0 15,-4-13-7-15,-4-3 0 16</inkml:trace>
  <inkml:trace contextRef="#ctx0" brushRef="#br0" timeOffset="106263.187">14175 7529 39 0,'3'3'19'0,"1"0"-18"15,3-3 32-15,3-6-31 16,4-4 1-16,4-5 3 15,3-11 0-15,0-5-7 0,1-13 0 16,-5-3 5-16,-3-16 0 16,-3-9-2-16,-4-12 1 15,-4 12-3-15,-3-1 0 16,0 4-2-16,0 10 0 16,-3 6-2-16,-1 15 0 15,1 10-1-15,-1 12 0 16,-3 19 0-16,0 16 1 15,-3 9 0-15,-1 19 1 0,4 19 1 16,7 12 1-16,4 13 0 16,6 10 0-16,4-7 0 15,11-9 0-15,7-10-3 16,7-13 1-16,3-14-7 16,-7-14 1-16</inkml:trace>
  <inkml:trace contextRef="#ctx0" brushRef="#br0" timeOffset="106848.706">15180 7375 36 0,'0'38'18'0,"4"9"-14"0,-4-38 31 0,0-3-33 16,3 1 1-16,1-1 0 16,-1-6 1-16,4 3-5 15,0-6 0-15,0-3 2 16,4-4 1-16,-1-5-2 15,1-4 0-15,0 3 0 16,3-6 0-16,0-3-1 16,0-3 1-16,0 0 0 15,4 6 1-15,3-7-1 16,0 7 1-16,4 7-1 16,3 12 0-16,0 3 2 15,0 15 0-15,1 14-1 16,-5 11 0-16,1 14 0 15,0 5 1-15,-4 20-2 16,0-10 0-16,-3-7-7 0,-1-12 1 16,-6-15-9-16,-8-13 1 15</inkml:trace>
  <inkml:trace contextRef="#ctx0" brushRef="#br0" timeOffset="111517.908">25993 8341 21 0,'7'0'10'0,"3"-3"-4"0,-10 3 11 0,0 0-15 16,4 0 0-16,-1 0 4 15,-3 0 0-15,0 0-7 16,0 0 1-16,0 0 4 16,0-10 1-16,0 1-2 15,0-1 1-15,0-2-3 16,0 3 1-16,0-1-2 15,0 4 1-15,-3 3-1 16,-1 0 1-16,1 3-1 16,-1 3 0-16,1 0 0 15,-1 3 1-15,1 0-1 16,3 1 0-16,0-1 0 16,0 0 1-16,3-3-1 15,4 7 1-15,0-1-1 0,0 10 0 16,4-3 0-16,0 2 0 15,-1-2 0-15,-3-3 0 16,0-7 0-16,4-6 0 16,-1-6 0-16,-3-7 1 15,1-3-1-15,-1 1 1 16,0-4-1-16,-4-3 1 16,-3 3-1-16,0 0 0 15,-3 7 0-15,-4 2 0 16,-4 1 0-16,-3 6 1 15,0 0-2-15,0 3 1 0,0 0 0 16,-1 6 0-16,5 0 0 16,3 1 0-16,0 2 0 15,0 0 0-15,3 1 0 16,1 2 1-16,3 4-1 16,0 6 1-16,3-6-1 15,4 2 0-15,7-5 1 16,4-7 1-16,0-6 0 15,-1-6 0-15,1-3 0 16,-4-4 0-16,-3 4 0 16,-1-7 0-16,-3-9-2 15,-3 6 0-15,-8 0 0 16,1 4 0-16,-4-4 0 16,0 6 0-16,-4 7-1 15,-3 6 1-15,-4 3-1 16,1 6 1-16,-1 4-1 0,0 0 0 15,4-1 0-15,0 1 1 16,4 2 0-16,2-2 0 16,5-1 0-16,3 1 0 15,7-7 0-15,4-6 0 16,3-6-8-16,3 0 1 16,-3-7-7-16,-3 4 1 15</inkml:trace>
  <inkml:trace contextRef="#ctx0" brushRef="#br0" timeOffset="113619.902">28624 7278 34 0,'4'0'17'0,"-1"3"-15"0,-3-3 24 0,-3 6-25 16,-4 7 1-16,-14 2 1 15,-18 11 1-15,-14 11-5 16,-25 13 1-16,-20 16 2 15,-15 6 0-15,-21 13-2 16,-22-7 0-16,5 10-3 16,-1-3 1-16,7-7-6 15,8-6 1-15,6-12-5 16,15-13 1-16</inkml:trace>
  <inkml:trace contextRef="#ctx0" brushRef="#br0" timeOffset="114100.371">27033 7955 44 0,'4'13'22'0,"-29"40"-29"0,15-44 43 15,-8 10-36-15,-14 0 0 0,-3 3-1 16,0 0 1-16,-4 3 0 16,-3-3 0-16,-1-6-1 15,4-1 1-15,8 1-1 16,6 0 0-16,11-4 0 15,14 4 1-15,10 0 0 16,8-4 0-16,17 1 1 16,11-1 1-16,4-2 1 15,3-1 1-15,-4-3-1 16,-7 7 1-16,-3-7-1 16,-11 0 1-16,-7-2-3 15,-6 2 0-15,-5-6-2 16,-10 0 1-16,0-6-1 15,-3-1 1-15,-1-18-1 16,-7-3 0-16,1-13-1 16,-4-6 0-16,3-6-12 15,4 3 0-15</inkml:trace>
  <inkml:trace contextRef="#ctx0" brushRef="#br0" timeOffset="114611.719">28681 6952 29 0,'17'9'14'0,"-2"4"1"0,-8-13 10 15,0 3-22-15,0 3 0 16,0 7 1-16,-4 5 0 15,-3 1-6-15,-3 13 1 16,-4-1 3-16,-4-3 0 16,1 0-8-16,-1-3 1 15,0-3-8-15,8-9 1 16</inkml:trace>
  <inkml:trace contextRef="#ctx0" brushRef="#br0" timeOffset="114821.371">28702 6710 42 0,'21'19'21'0,"7"6"-16"0,-21-19 35 0,4 1-41 15,0-1 1-15,3 0 0 16,0 4 0-16,0-1-5 15,-3-6 1-15,-1 3-10 16,-3 7 1-16</inkml:trace>
  <inkml:trace contextRef="#ctx0" brushRef="#br0" timeOffset="115165.785">28843 7018 31 0,'7'18'15'0,"4"-5"-2"15,-4-10 16-15,0 6-27 0,0 1 0 16,0-4 1-16,0 0 0 16,0-6-5-16,0-3 1 15,0 0 2-15,0 0 0 16,-3-3-1-16,-1-4 0 0,1-2-1 16,-4-1 0-16,3-6 0 15,4 4 0-15,4-1 0 16,3 3 1-16,0 1 0 15,0 6 0-15,0 6 0 16,1 3 1-16,-1 3-1 16,0 7 1-16,-4 5-1 15,1 4 1-15,0 0-1 16,-4 0 0-16,3-6-1 16,-3-3 0-16,0-4-6 15,0-6 0-15,0 0-5 16,4-9 1-16</inkml:trace>
  <inkml:trace contextRef="#ctx0" brushRef="#br0" timeOffset="115481.898">29489 6902 40 0,'7'0'20'0,"-11"-16"-22"0,4 16 34 16,4-6-31-16,-1-4 0 16,-3 4 1-16,-3 0 0 15,-8 6-2-15,-3 6 0 16,-11 3 2-16,1 10 1 16,-5 0-1-16,5 6 1 0,-1 6 0 15,7 7 0-15,4 3 0 16,11-7 0-16,10-2-1 15,10-4 0-15,12 0-1 16,2-6 0-16,1 0-5 16,7-6 0-16,-7-1-12 15,-11-2 0-15</inkml:trace>
  <inkml:trace contextRef="#ctx0" brushRef="#br1" timeOffset="122853.942">20373 8015 21 0,'11'12'10'0,"-1"-15"-2"0,-3 3 10 16,-7 0-14-16,7-3 1 16,-3-3 3-16,-1-1 1 15,1-2-11-15,-1 0 1 16,-3 2 6-16,0-2 1 0,-3 3-4 15,-1-1 1-15,-3 1-2 16,4 3 0-16,-1-3 0 16,1-1 0-16,-1 1-1 15,1 3 1-15,-1 3-1 16,-3 3 1-16,0-3-1 16,0 6 0-16,0 7-1 15,0 3 1-15,3 2-1 16,4-2 0-16,4-3 0 15,3-1 1-15,0 1 1 16,3-7 0-16,5-6 0 16,-1 0 1-16,-4-3-1 15,1 0 1-15,3-10-1 16,-3 4 0-16,-1-7-1 16,1 4 1-16,-4 2-1 15,0-2 0 1,-11-4 0-16,1 3 0 15,-8 7 0-15,1 3 0 16,-5 3 0-16,-6 3 0 16,7-3 0-16,-3 3 1 15,-1 0-1-15,0 7 0 16,4 2 0-16,4 1 1 16,3 3-1-16,3-1 1 15,4 1-1-15,7-7 1 16,0 4-1-16,4-10 0 15,-1 0 0-15,4-6 0 0,1-9 0 16,-1-1 1-16,0 0-1 16,-4 1 0-16,1 2 0 15,-1-2 1-15,-10-4-1 16,0-3 0-16,-3 1 0 16,-11 2 0-1,3 0 0-15,1 4 0 0,-4 2 0 16,-1 7 1-16,-2 3-1 15,-1 3 1-15,1 4-1 16,2 2 1-16,8 0-4 16,4 1 0-16,3-1-12 15,7-2 1-15</inkml:trace>
  <inkml:trace contextRef="#ctx0" brushRef="#br1" timeOffset="123770.825">20295 8526 46 0,'-7'34'23'0,"7"10"-25"0,0-31 39 15,-3 9-37-15,3 3 0 16,0-3-6-16,0 0 1 16,0-7-5-16,3-2 0 15</inkml:trace>
  <inkml:trace contextRef="#ctx0" brushRef="#br1" timeOffset="124834.68">21304 8542 27 0,'11'3'13'0,"-4"-10"2"16,-7 11 10-16,0-4-23 16,0 0 1-16,0 0 1 15,-4-7 1-15,1 1-6 16,-4 0 1-16,-4-1 3 15,1 7 1-15,3-3-2 16,0 0 0-16,-1-3-1 0,1 6 1 16,0-3-2-16,0 3 1 15,0 0-1-15,0 0 0 16,0 3 1-16,0 0 0 16,0 6-1-16,3 4 1 15,1 3-1-15,-1-4 1 16,4 4-1-16,4-4 1 15,3 1-1-15,0-4 1 16,7-2-1-16,0-4 1 16,4 0-1-16,-4-6 0 0,-3 0 0 15,-1-7 0-15,1 4 0 16,-1-3 0-16,-3-4 0 16,0-3 0-16,-3 7 0 15,-4-4 0-15,0 1 0 16,0 6 0-16,0-1 0 15,0 1 0-15,-4 3 0 16,1 3 1-16,-1 6-1 16,-3 0 1-16,4 4-1 15,-4-1 1-15,3 7-1 16,1-4 1-16,-4 4 0 16,3 0 0-16,4 0 0 15,0-4 0-15,0-6 0 16,0 7 0-16,0-7-2 15,0 0 0-15,4-2-10 16,-4-4 0-16,-4-4-5 16,4 4 1-16</inkml:trace>
  <inkml:trace contextRef="#ctx0" brushRef="#br1" timeOffset="126050.989">21505 9398 40 0,'11'15'20'0,"0"-2"-10"15,-8-10 33-15,4-3-40 16,0 0 0-16,4 3 3 16,-1-3 0-16,4 3-7 15,1 0 1-15,2 4 4 16,1-4 0-16,-1 3-2 16,-2-3 1-16,-5 0-4 15,-3-3 1-15,-7 0-1 16,0 0 0-16,-7 3 0 15,-3 4 0-15,-8 2-1 16,-3 4 1-16,0 2 0 16,-1 4 1-16,5 0-1 15,-1-3 1-15,8 9 0 0,3-6 0 16,7 3 0-16,7-7 1 16,7 1-2-16,7-10 0 15,4 0-6-15,-1-9 1 16,-6-6-11-16,-8-4 1 15</inkml:trace>
  <inkml:trace contextRef="#ctx0" brushRef="#br1" timeOffset="126846.871">21301 8542 38 0,'14'12'19'0,"-7"-12"-10"0,-7 0 22 15,0 0-29-15,0 0 0 16,0 0 2-16,-4-6 1 15,1 0-6-15,-1-7 0 16,-3 4 3-16,0 2 1 16,0 1-2-16,-3 3 1 15,3 0-2-15,-4 3 1 16,0-3-1-16,4 3 0 16,-3-4 0-16,3 4 1 0,0 10-1 15,3-4 1-15,1 0-1 16,3 4 1-16,0-4-1 15,3 4 1-15,1-1 0 16,-1-3 0-16,4 4 0 16,0-4 0-16,0 0-1 15,-3-6 1-15,-1 3-1 16,1-9 0-16,-4 6 0 16,0-9 0-16,7-1-1 15,-7 1 1-15,0-4 0 16,-4 4 0-16,1-1 0 15,-1 4 0-15,1 0 0 16,-1 3 0-16,1 3 0 16,-1 0 0-16,-3-3 0 15,0 6 1-15,0 3-1 16,0 3 0-16,0 4 0 0,3-4 1 16,1 1-1-16,-1-4 0 15,4-3 0-15,0-3 0 16,4 0 0-16,-1 0 0 15,1-6 0-15,-1 6 0 16,1 0-7-16,0 0 1 16,-4 0-10-16,0 0 1 15</inkml:trace>
  <inkml:trace contextRef="#ctx0" brushRef="#br1" timeOffset="129369.433">22550 9648 38 0,'3'7'19'0,"4"-17"-15"0,-7 4 22 16,0 0-25-16,0 0 1 15,-3 2 1-15,-4 4 0 16,0-3-3-16,-4 0 0 15,-3 0 2-15,3 0 0 16,1 0 0-16,-1 3 1 0,-3 0-2 16,3 3 1-16,1 3-1 15,-4 4 0-15,7 2 0 16,0-3 0-16,3 4-1 16,1-4 1-16,6 1-1 15,8-1 0-15,-1 4 0 16,11-4 1-16,-3-3-1 15,0 1 1-15,-4-4-1 16,0-3 1-16,-4-3 0 16,1-7 0-16,-4-2-1 15,0-7 1-15,0 10-1 16,-3-4 1-16,-4 0-1 16,-4 4 1-16,-3 3-1 15,-7 3 0-15,-4 0 0 16,-3-1 0-16,0 4 0 0,0 7 1 15,-4-1-1-15,8 3 1 16,6 7-1-16,4-7 1 16,3 1 0-16,8-1 0 15,3 1 1-15,7-4 0 16,11-3 0-16,-1-3 0 16,1-6 0-16,-4-4 0 15,-3 1 0-15,0-4 0 16,-4 1-2-16,-4 2 0 15,1 1-1-15,-4 0 1 16,-4-1-1-16,-3 4 1 0,-3 0 0 16,-4 6 0-16,0 3 1 15,0 0 0-15,0-3 0 16,3 3 0-16,-3-3-1 16,0 3 1-16,4 4-1 15,-1 2 1-15,1 3-1 16,-5 1 0-16,5 3 0 15,-1-1 0-15,4-2 0 16,7-4 0-16,4-2-4 16,3-4 0-16,0-6-12 15,0-1 0-15,0-2-2 16,4 3 0-16</inkml:trace>
  <inkml:trace contextRef="#ctx0" brushRef="#br1" timeOffset="130479.406">23735 10802 23 0,'0'0'11'0,"0"-3"0"0,0 3 13 0,0-6-20 15,0 6 1-15,0-6 4 16,0-1 0-16,-4 1-10 16,1 3 0-16,-4-3 6 15,0 3 1-15,0-4-2 16,-4 4 0-16,1-3-3 16,-1 0 1-16,0 3-2 15,1 3 1-15,-4 3-1 16,0 6 1-16,-1 4-1 15,1-1 1-15,0 4-1 16,7 3 1-16,0-4-1 0,7-2 1 16,4-1 0-16,6-2 1 15,4-1 0-15,4-6 0 16,-4-3 0-16,0-3 1 16,0-3-2-16,0-3 1 15,-3-1-1-15,0-5 0 16,-4-4-1-16,0 6 0 15,-4-3 0-15,1 4 0 16,-4-1 0-16,-4 4 1 16,1 3-1-16,-4 6 1 0,0 0 0 15,-4 3 0-15,0 6 0 16,1 7 0-16,-4 0 0 16,3-1 0-16,1 1 0 15,2-3 1-15,5 2-1 16,6-2 0-16,1-7-1 15,3-6 1-15,4-3-4 16,-1-7 0-16,1 1-9 16,3-7 1-16,-3 4-8 15,3-4 0-15</inkml:trace>
  <inkml:trace contextRef="#ctx0" brushRef="#br1" timeOffset="131515.723">24814 11254 36 0,'0'3'18'0,"4"-3"-12"0,-4 0 22 0,0 0-24 15,0 0 0-15,3-6 2 16,-3 6 1-16,0 0-9 15,0 0 1-15,0-3 4 16,-3 0 1-16,-1-1-2 16,-3 1 0-16,0 0-2 15,-3 3 1-15,-1-3-1 16,1 3 1-16,-1 0-1 16,0 3 1-16,1 3-1 15,3 1 0-15,0-1 0 16,0 0 1-16,3 7-1 15,8 2 1-15,3 1-1 16,0 3 1-16,3-6-2 16,1-4 1-16,3-6 0 0,0-3 1 15,0-6-1-15,4-4 1 16,-4 1-1-16,0 0 0 16,0-1 0-16,-3 1 1 15,-4-4-1-15,-4 4 0 16,-6-1 0-16,-4 4 1 15,-4 3 0-15,-3 6 0 16,0 0-1-16,3 4 1 16,1-7-1-16,-1 3 1 15,4 0-3-15,0 0 0 16,4 0-7-16,3-3 0 0,0 0-7 16,10 0 0-16</inkml:trace>
  <inkml:trace contextRef="#ctx0" brushRef="#br1" timeOffset="132491.356">25788 11630 25 0,'11'7'12'0,"-11"-20"6"16,0 7 9-16,0 6-25 0,3-7 1 16,-3 7 3-16,0 0 1 15,4-6-8-15,-4 6 1 16,0 3 4-16,0 0 0 15,0 4-2-15,0-4 1 16,-4 0-3-16,1 3 1 16,-1-3-1-16,-3 1 0 15,0-4-1-15,0 3 1 16,0 3 0-16,-4 0 0 16,1 4 0-16,-4-1 0 0,3 4 0 15,0 2 1-15,8 1-1 16,-1-3 1-16,4-4-1 15,7 0 1-15,4-6 0 16,0 1 0-16,10-8 0 16,-4-2 0-16,-2-3-1 15,-5-1 1-15,1 1-1 16,-4 0 1-16,0-4-1 16,-4 4 0-16,1-7 0 15,-4 0 0-15,-4 7 0 16,1 3 0-16,-4-1 1 15,0 10 0-15,-4 4-1 16,4-1 1-16,0 3-1 16,0-2 1-16,3-1-6 15,4-3 1-15,11 0-12 16,-4 0 1-16</inkml:trace>
  <inkml:trace contextRef="#ctx0" brushRef="#br1" timeOffset="133438.315">26737 11894 36 0,'0'-7'18'0,"4"4"-11"0,-4 3 19 0,0-6-24 15,0 6 0 1,0-6 2-16,0-1 0 0,0 4-5 15,0 0 0-15,-4-3 3 16,1 3 1-16,-5 0-2 16,1 3 1-16,0-3-2 15,-3 3 0-15,-1-4 0 16,-3 1 0-16,0 3 0 16,0 3 1-16,3 4-1 15,1-1 1-15,3 3-1 16,3 1 1-16,4-1-1 15,4 1 1-15,3-1-1 16,0-3 1-16,0 4 0 16,0-7 0-16,0-3 0 15,0 0 0-15,0-10 0 16,0 1 0-16,0-4 0 16,4 4 0-16,-4 0-1 0,0-1 1 15,-4 1-1-15,1-1 1 16,-4 4-1-16,-4 3 1 15,-3 3-1-15,0 0 1 16,-3 3 0-16,-1 0 0 16,0 4-1-16,4-4 1 15,0 6-1-15,0 4 1 16,0-4 0-16,4 0 0 16,3-2-1-16,3-4 1 15,4-3-1-15,4-3 0 0,-1-7-4 16,5 4 0-16,-5-3-13 15,-6-1 1-15</inkml:trace>
  <inkml:trace contextRef="#ctx0" brushRef="#br1" timeOffset="134204.008">27608 11969 42 0,'7'6'21'0,"-7"-9"-18"0,0 3 25 0,0 0-25 16,0-6 0-16,-3 3 1 16,-4 0 1-16,-4-1-7 15,-3 4 1-15,0 0 4 16,-4 0 0-16,-3 0-1 16,4 4 0-16,-1-1-1 15,4 0 0-15,0 3 0 16,0 4 0-16,7-1 0 15,0 0 0-15,3 1-1 16,4-1 1-16,4 1-1 16,-1-4 0-16,4-3 0 15,7 0 0-15,-3 0 0 16,-1-3 0-16,1-3 0 16,0-3 0-16,-1 3 0 15,1-4 1-15,-1-5-1 0,1 2 1 16,-4 1-1-16,0 0 1 15,-3-4-2-15,-4 7 1 16,-4 0 0-16,0 2 1 16,-3 8-1-16,0-4 0 15,0 3 0-15,0 0 1 16,0 3-1-16,-3-3 1 16,3 4-1-16,-4 2 0 15,4 3 0-15,0 1 1 16,3 0-1-16,4-1 0 15,4 1-6-15,3-7 0 0,4-3-10 16,3-6 0-16</inkml:trace>
  <inkml:trace contextRef="#ctx0" brushRef="#br1" timeOffset="134758.069">29655 11746 36 0,'45'7'18'0,"-31"8"-8"15,-14-12 19-15,0 4-28 16,-10 2 1-16,-11 0 1 15,-15 1 1-15,-2 2-5 16,-22 10 0-16,-11 7 3 16,-17-1 0-16,-7 13-5 15,6-1 1 1,-34 14-11 0,31-17 0-16</inkml:trace>
  <inkml:trace contextRef="#ctx0" brushRef="#br1" timeOffset="135224.251">28801 12025 36 0,'-11'32'18'0,"-21"-10"-13"0,22-19 22 0,-8 3-27 15,-6 4 0-15,-1-4 0 16,-3 0 0-16,-8 0-1 16,1-3 1-16,0 4-1 15,7-4 1-15,3 3 0 16,7 0 0-16,8 1 0 15,6-4 1-15,11 9 0 16,14 1 1-16,8 3 2 16,13-1 1-16,7 7 0 15,1 0 1-15,-4 0 0 16,-8-3 0-16,-9 0-1 16,-8-4 0-16,-7-2-3 15,-7 3 0-15,-7-7-2 16,-4-6 0-16,1-9-1 0,-4-16 0 15,3-9 0-15,1-16 0 16,-1-10-2-16,1 4 0 16,3 0-13-16,0-1 0 15</inkml:trace>
  <inkml:trace contextRef="#ctx0" brushRef="#br1" timeOffset="136094.558">30508 11082 43 0,'18'0'21'0,"-11"18"-16"16,-4-11 24-16,-3 5-27 15,-3 10 1-15,-4 6 0 16,-4 7 0-16,-10 12-4 16,-4 9 0-16,-6 20 2 0,-1-4 1 15,0 6-2-15,4-9 1 16,7-16-1-16,3-12 0 16,4-9 0-16,3-11 0 15,4-11 0-15,4-13 0 16,-1-7 0-16,1 1 0 15,-1-4 0-15,1 1 1 16,-8-1-1-16,-3 1 0 16,-4-4 0-16,-3 0 1 0,0 1-1 15,-4 2 0 1,4 7 0-16,4 9 0 0,-1 6 0 16,0 4 1-16,1 6-1 15,3 9 0-15,3 3 0 16,4-2 1-16,3 5-1 15,4 1 1-15,4-1 0 16,-1-9 0-16,22 3 0 16,14 4 1-16,3-7-1 15,8-6 1-15,3-10-1 16,0-6 1-16,-4-6-1 16,-7-3 1-16,-3-7-2 15,-7-6 1-15,-4-6-1 16,-7 3 0-16,-7 0-1 15,-7-3 1-15,-7 3 0 16,-10 4 0-16,-8 5 0 16,-7 13 0-16,-6 6 0 15,2 1 0-15,1 2 0 0,4 7 0 16,2 6 0-16,8 3 0 16,4 6-1-16,3 4 1 15,7-1 0-15,10 1 1 16,8-14-3-16,7-2 0 15,6-3-3-15,5-13 1 16,-1-6-7-16,0-10 1 16,-7-2-6-16,4-4 0 0</inkml:trace>
  <inkml:trace contextRef="#ctx0" brushRef="#br1" timeOffset="136395.372">30988 11781 37 0,'28'9'18'0,"-7"1"-15"15,-17-7 30-15,-1 0-32 16,-3 0 1-16,-3 0-1 16,-8 0 0-16,-6 0-1 15,-8 4 0-15,-7-4 2 16,4 3 0-16,0 7-1 16,-4 9 1-16,0 0 1 15,4 9 0-15,3-3 0 16,8 7 1-16,6-1 0 15,11 4 1-15,7-7-1 16,11-6 0-16,14-3-1 0,13-3 0 16,15-3-3-16,-3-1 0 15,-8-2-3 1,-3 3 0-16,-14-7-11 0,-18 0 1 16,-18 4-4-16,-10 3 0 15</inkml:trace>
  <inkml:trace contextRef="#ctx0" brushRef="#br1" timeOffset="140793.977">8110 7231 20 0,'-7'3'10'0,"18"3"-2"0,-11-6 10 15,0 0-15-15,0 0 0 0,0 0 1 16,0 0 1-16,0 0-7 16,0 0 1-16,0 0 4 15,-4 3 0-15,4 0-2 16,0 1 1-16,0 2-2 16,-7 0 1-16,4 0 0 15,-1-2 0-15,1 2-1 16,-1-3 0-16,4 0 1 15,-7 0 0-15,7 0 0 16,-3 0 0-16,6 1-1 16,-3 2 1-16,0-3 0 15,0 3 1-15,0-3-1 16,-3 4 0-16,3-4 0 16,0 0 0-16,-7 0 1 15,3 0 0-15,4 0 0 16,-7 1 1-16,0 2 0 0,0 3 0 15,0-3-1-15,-4 7 1 16,-10 0-2-16,0-1 0 16,3 7 0-16,-10-3 0 15,7 2-1-15,-14-2 0 16,10 0 0-16,-3-1 0 16,3-2 0-16,0 0 1 15,4 2-1-15,0-5 0 16,7-1 0-16,0-3 1 15,7 1-1-15,3 2 1 0,1-6-1 16,-1-3 0-16,1 0 0 16,3 3 0-16,0-3 0 15,0 0 0-15,0 3 0 16,0 1 0-16,0-1 0 16,0 0 0-16,0-3-5 15,0 3 1-15,0 0-11 16,0-3 0-16</inkml:trace>
  <inkml:trace contextRef="#ctx0" brushRef="#br1" timeOffset="143376.007">6922 10614 38 0,'3'-3'19'0,"-6"-9"-13"0,3 5 19 16,0-2-21-16,0 0 0 0,-4-4 1 15,-3 4 0-15,-11-7-7 16,1 6 0-16,-1 4 5 15,-3 6 0-15,-4 6-2 16,0 1 0-16,1 2-2 16,-1 7 1-16,0 3-2 15,4 3 1-15,4 3 0 16,-1-3 0-16,7 0 0 16,4 3 1-16,4 6 0 15,6-3 1-15,8 0 1 16,3-6 0-16,7-3-1 15,-3-6 0-15,6-7-1 16,-2-9 1-16,2-10-1 16,-2-5 1-16,-8-1-1 15,3-6 0-15,1-4 0 16,-8-2 0-16,1 6 0 0,-4 3 0 16,0 6 0-16,-3 10 1 15,-4 9-1-15,0 10 1 16,0 2-1-16,0 1 1 15,-4 3-1-15,1 0 1 16,-1 6-1-16,1 0 1 16,3 0-4-16,0 0 0 15,3-3-9-15,1 0 0 16,-4-3-2-16,3-7 0 16</inkml:trace>
  <inkml:trace contextRef="#ctx0" brushRef="#br1" timeOffset="143766.586">7056 10947 41 0,'7'22'20'0,"-7"0"-23"16,0-16 37-16,0 0-34 15,0 4 0-15,0-7 1 16,0-3 1-16,3-3-1 16,4-13 0-16,-7 0 0 15,7-3 1-15,0 1 0 0,0 2 0 16,0 0-1-16,4-3 1 16,3 7-2-16,-3 2 0 15,-1 4 0-15,1 3 1 16,3 3-1-16,-3 6 1 15,-1 4-1-15,-3 2 0 16,4 4 0-16,-1 3 0 16,1 9 0-16,3 0 1 15,0 4-3-15,0 2 0 16,4-6-9-16,-7-3 1 16,3-9-4-16,-4-10 1 15</inkml:trace>
  <inkml:trace contextRef="#ctx0" brushRef="#br1" timeOffset="144276.697">7818 10417 49 0,'0'-3'24'0,"0"9"-26"0,0 0 47 16,0-3-44-16,-4 10 0 16,-3 3 1-16,0-1 1 15,-11 1-4-15,4 0 1 16,0 5 2-16,0 1 0 16,0 4-1-16,0-1 0 15,0 0-1-15,7-3 1 0,-4-7-1 16,4 1 1-16,7-7 0 15,7-2 1-15,4-1-1 16,-1-3 1-16,11 0 0 16,8 4 0-16,-5-4 0 15,1 0 0-15,3-3-4 16,-7 6 1-16,0-6-9 16,-3 0 0-16,-7 0-8 15,-1 0 0-15</inkml:trace>
  <inkml:trace contextRef="#ctx0" brushRef="#br1" timeOffset="144533.247">7521 10937 57 0,'18'16'28'0,"14"-3"-26"0,-22-10 47 16,-3 0-45-16,7 3 1 16,4-6-1-16,3 0 1 15,4-3-8-15,0 0 1 16,-1-3 0-16,1-4 1 16,-7 4-12-16,-4 0 1 15,-4 2-7-15,1 4 0 16</inkml:trace>
  <inkml:trace contextRef="#ctx0" brushRef="#br1" timeOffset="145373.093">8939 10523 48 0,'-3'-3'24'0,"-22"-12"-26"15,11 11 39-15,0-2-36 16,-4 6 0-16,-10 0 0 16,0 10 1-16,-4 2-4 15,-3 7 0-15,3 6 0 16,4 3 1-16,3 0-1 16,4-2 1-16,3 2-1 15,8-3 0-15,6 3 2 16,11-9 1-16,7-3 1 0,8-7 1 15,9-9 0-15,5-6 0 16,-1-1 0-16,-7 1 0 16,0 0-2-16,-3 0 0 15,-4-4-1-15,0-2 0 16,-7 2 0-16,1 4 0 16,-1 3 0-16,-4 0 0 15,-3 9 0-15,0 0 1 16,0 4 0-16,-3 8 0 0,-4 4-1 15,0 7 1-15,0 5-1 16,0 1 0-16,0 2-2 16,0 1 1-16,4-7-5 15,-1-3 1-15,4-6-10 16,-3-6 0-16</inkml:trace>
  <inkml:trace contextRef="#ctx0" brushRef="#br1" timeOffset="145762.502">9112 11053 48 0,'0'54'24'0,"4"-32"-22"15,-1-19 37-15,-3 0-39 16,0 0 1-16,0 0 0 0,0-3 1 15,0 0-2-15,4-6 0 16,-4-4 1-16,0-2 0 16,0-4-1-16,3-6 1 15,4-3-1-15,4 0 0 16,0 0 0-16,-1 6 0 16,4 4 0-16,0 5 1 15,4 4 0-15,3 6 0 16,0 0-1-16,1 3 1 15,-5 0 0-15,-3 3 0 0,0 4-1 16,-3 2 1 0,0 13-6-1,-1 4 1-15,1-11-7 16,-1-5 0-16,-3 0-5 16,4-7 1-16</inkml:trace>
  <inkml:trace contextRef="#ctx0" brushRef="#br1" timeOffset="145990.172">9546 11056 48 0,'11'22'24'0,"-4"-3"-26"0,0-19 45 16,0-3-43-16,4-3 0 15,3 0 0-15,0-1 1 16,3-2-4-16,5-4 1 16,2-2-6-16,1-1 1 15,0-3-7-15,-1 3 1 16</inkml:trace>
  <inkml:trace contextRef="#ctx0" brushRef="#br1" timeOffset="146183.4">9977 10878 47 0,'-4'50'23'0,"1"38"-22"0,3-60 40 0,0 6-42 16,0 7 1-16,3-6-1 15,1-4 1-15,-1-3-8 16,8-6 1-16,-11-9-7 15,7-7 1-15</inkml:trace>
  <inkml:trace contextRef="#ctx0" brushRef="#br1" timeOffset="146753.014">11374 10903 46 0,'3'15'23'0,"8"-18"-21"16,-11-3 38-16,0-6-39 15,3-14 0-15,-3-5 1 16,0-10 0-16,-3-9-3 16,-1-16 1-16,-3-6 1 15,4-9 0-15,-1 2-1 16,4-2 1-16,4 5 0 15,3 11 0-15,7-1 0 0,10 9 0 16,1 20 0-16,3 12 0 16,1 12-1-16,-1 13 0 15,-4 13-5-15,-6 9 0 16,-7 3-11-16,-4 6 1 16</inkml:trace>
  <inkml:trace contextRef="#ctx0" brushRef="#br1" timeOffset="147189.848">11158 10743 53 0,'4'12'26'0,"24"4"-18"0,-14-16 40 0,4 3-45 16,3 0 1-16,7 4-1 15,8-1 1-15,9 3-6 16,5 4 1-16,3-1 1 15,0-2 0-15,-4-4-2 16,0 0 0-16,-6-6-1 16,-1 0 1-16,-7-6-1 15,-3-3 1-15,-7 2 0 16,-4-2 1-16,-7 3 0 16,-3-4 1-16,-4 1-1 15,0 3 1-15,-7-1 0 16,-4 4 0-16,-3 3 0 15,-3 0 0-15,-5 6 0 16,-2 1 1-16,-1 2-1 0,1 4 0 16,2 2-2-16,5 1 1 15,3 0-2-15,7-4 1 16,7-2-1-16,3-1 1 16,5-6-1-16,-1-6 1 15,3-6 1-15,1-4 0 16,-4-3-4-16,-3 1 0 15,-1-1-9-15,-3 0 1 16</inkml:trace>
  <inkml:trace contextRef="#ctx0" brushRef="#br1" timeOffset="147445.649">11977 10897 44 0,'-4'-4'22'0,"4"-30"-16"16,0 24 33-16,0 1-36 15,4-3 1-15,3-1 3 16,3 4 0-16,5-1-8 16,6 4 0-16,3 0 5 15,8-4 1-15,11 1-7 16,-1-1 1-16,0-2-7 15,-3-4 0-15,-7-3-10 16,-11 1 0-16</inkml:trace>
  <inkml:trace contextRef="#ctx0" brushRef="#br1" timeOffset="148510.803">13381 10715 49 0,'-4'12'24'0,"-17"-9"-24"15,14-3 37-15,-3 0-37 16,-5 7 0-16,-2-1 0 16,-4 0 0-16,-4 4 0 15,-3-1 0-15,-1 7 0 16,1 6 1-16,4 0-1 15,2 3 0-15,8-3-1 16,7 3 1-16,4-3-1 0,10-4 1 16,7-5 0-16,4-10 1 15,6-6-1-15,1-6 1 16,0-10 0-16,-1-6 1 16,-3 0-2-16,1-4 0 15,-8 7-3-15,0 4 1 16,-4 2-2-16,5 0 1 15,-5 10-1-15,1 9 0 16,-4 10 1-16,0 2 0 16,0 7 3-16,-4 3 1 15,4 0 0-15,1 4 0 16,-1 2 0-16,0 0 0 0,3-2 0 16,1 2 1-16,-1-6-2 15,4-6 1-15,1-7 0 16,-5-5 1-16,8-7 0 15,-1-16 1-15,8-15 0 16,0-10 1-16,7-12 0 16,3-10 1-16,-3-12-2 15,-4-23 1-15,-3 1-2 16,-4 3 1-16,-4-6-2 16,-3 6 0-16,-3 9-2 15,-4 7 1-15,-7 5-2 16,-3 14 0-16,-4 18-1 15,-4 22 0-15,-3 19-1 16,-4 16 1-16,1 18 0 16,-1 14 0-16,4 21 1 0,3 15 1 15,4 13 1-15,7-6 0 16,7 0 0-16,7-9 1 16,7-13-1-16,1-10 0 15,-1-8 1-15,0-17 1 16,0-15-1-16,0-13 0 15,4-15 1-15,3-7 1 16,0-15-1-16,4-19 0 16,-7-16 0-16,-4-10 0 15,0-8-2-15,0-1 0 0,-6 0-1 16,-1 10 0-16,-7 0 0 16,0 9 0-16,-7 16-1 15,0 15 1-15,-4 17-1 16,-3 18 0-16,-3 9-1 15,-1 19 1-15,-3 10-2 16,3 25 1-16,8 15 0 16,10 16 1-16,7 3 0 15,0 4 0-15,7-11-1 16,4-2 0-16,0-6-8 16,-1-10 0-16</inkml:trace>
  <inkml:trace contextRef="#ctx0" brushRef="#br1" timeOffset="149035.636">14968 10705 47 0,'-28'82'23'16,"0"-23"-28"-16,24-46 38 0,1-1-30 15,-1 1 0-15,1-4 0 16,-1-2 1-16,4-7-6 16,4-7 1-16,3-2 2 15,3-10 1-15,8-9-2 16,-4 0 0-16,7-7 0 16,1-2 0-16,2-7 0 15,4 12 1-15,1-2-1 16,-5-1 0-16,1 10 1 15,-4 13 0-15,7 5 0 16,1 7 0-16,-1 7 1 16,0 12 0-16,4 9-1 15,0 9 1-15,3 14-1 0,4 8 1 16,7 1-1-16,-1 2 0 16,1-15-4-16,-3-6 0 15,-8-16-13-15,-7-15 1 16</inkml:trace>
  <inkml:trace contextRef="#ctx0" brushRef="#br2" timeOffset="159064.851">6784 12781 44 0,'3'0'22'0,"-6"-6"-12"0,3 6 22 31,-11 3-28-31,-10 3 0 16,-4 7 1-16,1 6 0 15,-4-1-7-15,-4 1 0 16,4 0 4-16,-1 0 1 15,8-7-2-15,-3 1 0 16,6 0-1-16,4-1 1 16,3 4-1-16,8-4 0 0,3 4 0 15,10 0 1-15,4-4-2 16,11 4 1-16,0 3 0 16,3-4 0-16,0-2 0 15,-10-4 0-15,3 1-1 16,-10-4 1-16,-8 10-1 15,-3-1 1-15,-3 1-1 16,-8 6 0-16,-3 3 0 16,0 0 1-16,3-3 0 15,-6 0 0-15,2-3 0 16,5-3 0-16,3-1 0 16,-4-5 1-16,11-1-1 15,0-6 0-15,11 0 0 16,-8-3 1-16,4 3-1 15,0 4 0-15,4 2 0 16,0 4 0-16,-8 5 0 0,4 11 1 16,-7-7-1-16,0 3 0 15,-10 3 0-15,-1 6 0 16,-3 10 0-16,0 7 0 16,-7 8 0-16,-8 4 1 15,8-4-3-15,-7-5 1 16,10-10-5-16,4-10 0 15,14-15-10-15,4-13 1 16</inkml:trace>
  <inkml:trace contextRef="#ctx0" brushRef="#br2" timeOffset="159605.42">7183 13455 41 0,'0'-6'20'0,"-7"-13"-14"16,3 13 26-16,4 0-29 15,-14-1 0-15,-4-2 2 16,1 6 0-16,-8 3-6 16,0 3 0-16,4 10 4 0,0-1 1 15,3 4-2-15,1-1 0 16,2 1-1-16,5 9 1 16,3 0-2-16,0 4 1 15,7-1-1-15,7-9 1 16,3-4-2-16,5-2 1 15,2-10-1-15,4-9 1 16,1-4-1-16,2-5 1 16,-6-4-1-16,-4 6 1 15,4 1-1-15,-8 2 0 16,-3 1 1-16,0 3 1 16,0 2-1-16,0 4 1 0,-3 4 0 15,3 2 0-15,-3 6 0 16,3 4 1-16,3 3-1 15,-10 3 1-15,7 0-2 16,-3 0 0-16,-1 3-6 16,4 0 0-16,4-6-11 15,-1-10 1-15</inkml:trace>
  <inkml:trace contextRef="#ctx0" brushRef="#br2" timeOffset="159996.74">7419 13697 45 0,'11'50'22'0,"-4"-6"-12"0,-4-35 29 16,-3 7-37-16,0-4 0 15,0-5 1-15,0 2 0 16,0-9-5-16,4-6 1 15,3-7 2-15,-4-5 1 16,4-8-3-16,-7 1 1 16,11 3-3-16,-8 0 1 15,4-3-1-15,0 10 0 16,-3 2 0-16,0 1 1 0,3 2 0 16,0 4 0-16,3 6 2 15,1 6 0-15,3 0 1 16,0 7 0-16,0 6 1 15,4 15 0-15,-4 1-1 16,4-4 1-16,-1 1-3 16,1-4 1-16,3-6-7 15,-3-10 1-15,6-5-9 16,5-14 1-16</inkml:trace>
  <inkml:trace contextRef="#ctx0" brushRef="#br2" timeOffset="160836.074">7761 12687 43 0,'-7'0'21'0,"4"22"-11"0,3-16 32 16,0 4-38-16,0-1 0 0,0-3 4 16,3 1 0-16,4 2-9 15,4 0 0-15,6 1 6 16,1 2 1-16,14-2-2 15,3-4 0-15,11 3-2 16,-4-5 0-16,15-1-1 16,-8 0 0-16,0 0-1 15,-6-3 1-15,-4 0-1 16,-15 0 0-16,1 0-1 16,-11 0 1-16,-3 3-1 15,-8 0 1-15,-3 4-1 16,-3 2 1-16,-11 4-2 15,-8 2 1-15,-2-2-1 16,-1-1 0-16,-3-2 0 16,7-1 0-16,3 1 0 15,4 5 0-15,3 4 1 0,4-3 1 16,0 3 0-16,7-1 0 16,0 1 0-16,7 3 1 15,-3-6-1-15,-1-4 0 16,4 1-1-16,0-1 0 15,0-12 0-15,4 4 0 16,-7-4 0-16,-4 0 0 16,7-4 0-16,-7-2 0 15,-7 3 0-15,3-3 0 16,4 3 0-16,-7 3 0 16,0 0-2-16,-4 0 1 15,4 3-1-15,0 3 0 0,7 3 0 16,-7 1 1-16,14 2 0 15,-3 4 1-15,6 9 1 16,4 6 0-16,8 1 1 16,2 2 0-16,1 7 1 15,-4 3 0-15,0-10-1 16,0 1 1-16,-3-4 0 16,-4 1 0-16,0-4-1 15,-3 0 0-15,-11 0-1 16,0 1 1-16,-18 2-2 15,-13 7 0-15,-19 9-6 16,-3-10 0-16,-14-9-9 16,7-2 0-16</inkml:trace>
  <inkml:trace contextRef="#ctx0" brushRef="#br2" timeOffset="162563.536">9603 13336 49 0,'0'3'24'0,"0"-3"-17"0,0 3 36 15,0 4-41-15,0 5 0 16,-4 7 1-16,1 3 0 16,-1 3-4-16,-3-3 0 15,0 3 0-15,3 0 0 16,1 0-9-16,6-6 0 15,1-6-7-15,-1-10 0 0</inkml:trace>
  <inkml:trace contextRef="#ctx0" brushRef="#br2" timeOffset="162772.146">9543 13161 47 0,'7'6'23'0,"7"6"-28"15,-7-15 38-15,3 0-36 16,5-3 1-16,2 3-11 16,4-4 1-16,8 4 7 15,2 3 1-15</inkml:trace>
  <inkml:trace contextRef="#ctx0" brushRef="#br2" timeOffset="163042.82">10029 13148 41 0,'0'6'20'0,"-7"16"-20"0,0-12 35 16,-3 5-34-16,-4 1 0 16,0 6-1-16,-4-3 1 15,-3 0-2-15,0-1 1 16,3-2 1-16,7 0 0 15,4-4 0-15,7 1 0 0,0-4 1 16,7 1 1-16,7-1 1 16,8 4 1-16,-5 2 0 15,4 1 1-15,-3 0-1 16,-4-1 0-16,-7 1-3 16,-7 6 1-16,-7 3-10 15,-14 0 1-15,-7-6-13 16,-11 0 1-16</inkml:trace>
  <inkml:trace contextRef="#ctx0" brushRef="#br2" timeOffset="163869.018">11282 13371 33 0,'-7'6'16'0,"0"0"0"0,7-3 13 0,0 4-26 15,0 2 0-15,-4 10 2 16,1 0 0-16,-4-4-7 15,0 1 1-15,0 0 3 16,-1-4 1-16,1-2-3 16,4-4 1-16,3-3-1 15,0-3 0-15,7 0-1 16,4-6 0-16,3-10 0 16,0-6 0-16,0 0 0 15,-4 0 1-15,-3 0-1 16,4 0 1-16,0 7 0 15,-4 5 1-15,0 7-1 16,0 6 1-16,0 4-1 0,-4 5 1 16,4 1-1-16,-3-4 0 15,0 0-1-15,-1-5 1 16,4-4 0-16,0 0 0 16,0-4-1-16,0 1 1 15,0-6 0-15,7-1 0 16,-3 1 0-16,0 0 1 15,6-1-1-15,-3 1 0 16,0-4 1-16,1 4 0 0,-1-1 0 16,0-2 0-16,3 3 0 15,1-1 0-15,0 1 0 16,-1 2 1-16,1 4-1 16,-4 3 0-16,0 3 0 15,-3 7 0-15,-4 2-1 16,0 7 1-16,-4 3-1 15,1 0 1-15,-1 0-2 16,1-3 0-16,3 3-3 16,0-6 1-16,4-7-6 15,3-3 0-15,3-3-7 16,1-9 1-16</inkml:trace>
  <inkml:trace contextRef="#ctx0" brushRef="#br2" timeOffset="164124.55">11966 13267 30 0,'14'10'15'0,"0"-14"-5"0,-6 11 19 16,-8-4-27-16,3 0 1 15,-6 0 0-15,-5 0 0 16,-2 4-5-16,-4-1 1 16,0-3 3-16,0 3 0 15,-1 4-1-15,8-1 0 16,-3 7-1-16,3 3 0 15,0 6-1-15,3 3 0 16,8-9-1-16,3-1 1 16,10-5-3-16,5-4 1 0,-1 1-3 15,-4-4 0-15,8-12-5 16,0-7 0-16</inkml:trace>
  <inkml:trace contextRef="#ctx0" brushRef="#br2" timeOffset="164469.7">12196 13430 27 0,'3'35'13'0,"1"-1"-2"15,-1-31 19-15,-3 1-27 16,4-1 0-16,-4-3 0 16,3 0 1-16,-3 0-6 15,7 3 0-15,0-3 3 16,0-6 1-16,0-7-4 15,0-3 1-15,1 1-1 16,2-1 0-16,1 0-1 0,-1 1 1 16,1-1 0-16,3 3 0 15,0 4 1-15,4 0 1 16,-1 2 1-16,-3 1 1 16,1 0 0-16,-1 3 1 15,3 6-1-15,-3 3 1 16,1 3-1-16,-8 7 0 15,0 0-4-15,0 6 1 16,0-7-6-16,-4 1 1 16,4-3-6-16,4-4 1 15</inkml:trace>
  <inkml:trace contextRef="#ctx0" brushRef="#br2" timeOffset="164829.952">12880 12405 41 0,'3'-6'20'0,"1"6"-19"16,-4 9 36-16,-4 10-35 0,-3 6 1 31,-3 66 2-31,-4 6 1 16,0 19-8-16,3-25 1 16,4 50 4-16,3-19 0 15,1-34-3-15,-1-22 0 16,1-16-6-16,-1-6 1 15,1-16-5-15,-4-15 1 16,0-10-6-16,0-12 1 16</inkml:trace>
  <inkml:trace contextRef="#ctx0" brushRef="#br2" timeOffset="165191.349">12689 13311 42 0,'15'22'21'0,"13"-9"-17"15,-18-10 37-15,4 3-40 16,8-3 0-16,6 3 1 16,4 1 0-16,-1-1-3 15,5 0 1-15,6 4 1 16,-3-1 0-16,-4 0-1 16,-3-9 0-16,-4-9-1 15,-3-4 1-15,-4 1-1 16,-3 3 1-16,-8-10-1 15,-3 3 1-15,-3-3 0 16,-4 10 1-16,-7-1-1 16,0 4 0-16,-4 6-1 0,0 6 0 15,1 1-2-15,3-1 1 16,3 0-2-16,4 4 0 16,0-4-1-16,7-3 0 15,0 0-2-15,4-3 0 16,0-3-4-16,3 0 1 15,0 3 0-15,0-6 0 16</inkml:trace>
  <inkml:trace contextRef="#ctx0" brushRef="#br2" timeOffset="165790.352">13353 13346 38 0,'-4'28'19'0,"-3"16"-25"0,7-35 41 15,-3 1-35-15,3-4 1 16,-4-3 1-16,4-3 0 15,4-6-2-15,-1-7 0 16,4-3 1-16,0-6 1 16,0 7-1-16,0-4 0 15,4-3-1-15,-1-3 0 16,1 3 0-16,0 0 1 16,3 3-2-16,-4 4 1 0,1 2 0 15,-1 7 0-15,5 6 0 16,-1 6 1-16,-4 0 0 15,1 10 0-15,-1 0 0 16,1-1 1-16,3 4 0 16,4 6 0-16,3 3-1 15,0 4 1-15,4-7-1 16,3 0 0-16,4-9-5 16,-4-10 0-16,-3-12-9 15,-4-7 1-15,-3-6-2 16,-1-6 1-16</inkml:trace>
  <inkml:trace contextRef="#ctx0" brushRef="#br2" timeOffset="166481.383">13808 13336 46 0,'14'6'23'0,"14"-12"-21"0,-17 3 46 16,10 0-47-16,4-3 1 15,6-10 0-15,-6-3 0 16,-4-3-3-16,0 0 1 15,-7 0 1-15,1 0 0 16,-8 0-2-16,-4 7 1 16,-3-4-1-16,-3 6 0 15,-1 1-1-15,-3 6 0 16,-4 9 0-16,-3 9 0 16,4 10 1-16,-1 16 1 0,4-1 0 15,7 7 0 1,4 3 1-16,6-6 0 0,8-10-1 15,7-2 1-15,10-7-4 16,14-7 1-16,1-5-10 16,-1-10 0-16,-7-10-3 15,1-2 1-15</inkml:trace>
  <inkml:trace contextRef="#ctx0" brushRef="#br2" timeOffset="166932.321">15229 13471 48 0,'-7'41'24'0,"14"-32"-28"0,-3-6 46 0,3-3-42 15,0-3 0-15,0 0-1 16,4-6 1-16,-1-10-2 16,1-6 1-16,-1-3-4 15,-2-13 1-15,-1-3-4 16,-7-3 1-16,0-6 0 16,-4 2 0-16,-3 7 1 15,-4 1 0-15,4 5 0 16,0 10 1-16,0 3-1 15,4 3 0-15</inkml:trace>
  <inkml:trace contextRef="#ctx0" brushRef="#br2" timeOffset="167018.588">15282 12941 25 0,'14'6'12'0,"4"-3"-18"16,-11-3 22-16,0 0-28 16,0-6 1-16</inkml:trace>
  <inkml:trace contextRef="#ctx0" brushRef="#br2" timeOffset="168252.605">15871 13437 29 0,'0'18'14'0,"-10"1"-6"15,10-16 29-15,-4-3-35 16,-3 0 1-16,0-3 2 16,-3-3 1-16,-1-10-7 15,1-9 1-15,-1-19 4 16,4-6 1-16,0-13-2 16,3-6 0-16,4-9-1 15,0-10 0-15,4-9-1 16,3-3 0-16,14-1 0 0,11 13 1 15,3 4-2-15,11 5 1 16,0 20-2-16,-4 12 0 16,-3 12-3-16,-4 13 0 15,-7 16-9-15,-6 15 0 16,-12 7-3-16,-6 19 1 16</inkml:trace>
  <inkml:trace contextRef="#ctx0" brushRef="#br2" timeOffset="168449.404">15632 13048 68 0,'35'18'34'0,"32"-5"-44"15,-32-13 71-15,18-6-61 16,18-1 0-16,13-5-7 15,-17-1 0-15,-3 4-9 16,-8 6 1-16</inkml:trace>
  <inkml:trace contextRef="#ctx1" brushRef="#br2" timeOffset="84417.715">1499 12192 0,'0'0'16,"0"0"-1,0 0-15,0 0 16,0 0-1</inkml:trace>
  <inkml:trace contextRef="#ctx0" brushRef="#br2" timeOffset="169619.018">6255 15045 39 0,'10'-6'19'0,"-10"-13"-9"16,0 10 20-16,0-1-26 15,0 1 0-15,-10-1 1 0,-1 4 0 16,-6 9-7-16,-8 0 0 16,0 4 5-16,-10 5 0 15,0 4-2-15,-4 3 1 16,4 3-2-16,3 0 0 16,7 0-1-16,7-4 1 15,1-2-1-15,13 0 0 16,8-1 0-16,6-2 0 15,12-7 0-15,2-6 1 0,-6 3-1 16,3-3 1 0,0-3 0-16,0 0 0 0,-3-3-1 15,3-4 1-15,-7-2-1 16,0-1 1-16,1 4 0 16,2 3 0-16,-6 3 0 15,3 3 1-15,0 6 0 16,0 6 0-16,0-2 0 15,0-1 1-15,-3 7-1 16,-1-7 0-16,1 4-1 16,-4-1 1-16,4-5-7 15,-1-4 0-15,-3-6-9 16,4 0 0-16</inkml:trace>
  <inkml:trace contextRef="#ctx0" brushRef="#br2" timeOffset="170055.452">6625 14384 39 0,'7'3'19'0,"0"3"-8"15,-7-3 25-15,0 3-33 16,0 7 1-16,0 6 0 16,-3 9 1-16,-1 6-7 15,1 10 1-15,-1 16 4 16,4 9 0-16,-7 6-2 16,4 0 0-16,3-2-4 15,0-11 0-15,0-18-8 16,0-9 0-16,10-20-5 15,1-8 1-15</inkml:trace>
  <inkml:trace contextRef="#ctx0" brushRef="#br2" timeOffset="170549.883">6869 14935 44 0,'7'35'22'0,"0"3"-22"0,-7-26 39 0,0 10-37 16,0 3 0-16,0 0 0 15,0-6 0-15,0-6-4 16,0-1 1-16,3-2 2 15,4-4 0-15,4-6-2 16,-8-10 1-16,1-2-1 16,3-4 0-16,4 0-2 15,-4 1 1-15,0 2-2 16,3 4 1-16,-6 3 0 16,6 6 1-16,1 3-1 15,0 3 1-15,3 0 3 16,0 1 0-16,3 2 0 15,1 0 1-15,-4-2 0 16,4-1 1-16,-8 0-2 0,1 0 1 16,0-2-1-16,-1-4 1 15,1-4-2-15,3-5 1 16,0-4-1-16,4-5 0 16,-8-1-1-16,4 0 0 15,0 0-6-15,0 0 0 16,1 1-6-16,-1-4 0 15</inkml:trace>
  <inkml:trace contextRef="#ctx0" brushRef="#br2" timeOffset="170940.212">7472 14907 36 0,'3'22'18'0,"1"-9"-13"15,-4-10 27-15,0-3-30 16,0 6 0-16,0-3 2 16,-4 4 0-16,1-1-5 15,-4 3 1-15,3 7 2 16,-6 0 1-16,-4 2-2 16,7-2 0-16,-1 0-1 15,5-4 0-15,3-2-1 16,7-7 1-16,0-6-1 15,4-4 0 1,6-11-2 0,-6-1 1-16,3-3 0 15,0 3 1-15,0 3 0 0,-3 7 0 16,-1 12-1-16,-3 3 1 16,4 4 1-16,0 5 1 15,-1 7-2-15,1 3 1 16,3 4-5-16,7-4 0 15,0 0-7-15,0-6 1 16</inkml:trace>
  <inkml:trace contextRef="#ctx0" brushRef="#br2" timeOffset="171211.283">8110 14863 43 0,'-17'57'21'0,"-26"12"-15"15,36-47 35-15,-7 12-39 16,-14 7 0-16,0 9 1 16,-4 10 0-16,4 6-4 15,0-4 0-15,6-15-1 16,8-9 0-16,4-16-5 15,6-16 0-15,4-18-7 16,0-13 1-16,7-16-2 16,0-6 0-16</inkml:trace>
  <inkml:trace contextRef="#ctx0" brushRef="#br2" timeOffset="171376.249">7860 14782 38 0,'18'31'19'0,"-4"29"-25"0,-11-45 39 16,11 7-34-16,-10-3 1 16,3 0-4-16,0 0 1 15,0-4-3-15,4-5 0 16,3-7-4-16,-4-3 0 0</inkml:trace>
  <inkml:trace contextRef="#ctx0" brushRef="#br2" timeOffset="171735.924">8368 14776 43 0,'18'21'21'0,"3"-5"-25"15,-18-10 42-15,-3 4-36 16,-10 2 1-16,-1 1 0 15,-7 3 0-15,4-4-4 16,-7 4 0-16,4-1 3 16,-1 1 0-16,0-3-1 15,4-4 0-15,4 1-1 0,6-4 0 16,8-3 0-16,3 0 0 16,7 3 0-16,3 1 0 15,5 2 1-15,-5 0 0 16,4 1-1-16,-10 2 1 15,-8 4-1-15,-6 3 1 16,-8 3-4-16,-10 0 1 16,-7-3-7-16,-7-4 0 15,-4-2-6-15,-3-7 1 16</inkml:trace>
  <inkml:trace contextRef="#ctx0" brushRef="#br2" timeOffset="176466.591">9733 14816 48 0,'-3'13'24'0,"3"6"-11"0,0-10 24 16,-4 10-35-16,1 9 1 0,-1 0 1 15,-3 7 0-15,7 6-5 16,-11-4 0-16,4 1 2 15,4-7 1-15,-1-3-8 16,4-9 0-16,0-13-11 16,0-6 0-16</inkml:trace>
  <inkml:trace contextRef="#ctx0" brushRef="#br2" timeOffset="176706.753">9670 14575 57 0,'3'9'28'0,"-3"-12"-32"15,0 3 44-15,0 0-40 0,0 0 0 16,7-3-2-16,0 0 0 15,4 0-6-15,3 0 1 16,-10-1-8-16,6 1 1 16</inkml:trace>
  <inkml:trace contextRef="#ctx0" brushRef="#br2" timeOffset="177125.679">9952 15014 56 0,'7'22'28'0,"-11"-3"-34"16,4-16 49-16,0-3-43 15,0 3 0-15,0-3-1 16,0 0 1-16,4-10 0 15,-1-2 0-15,1-1-1 16,3-2 1-16,4-10-2 16,-1 3 0-16,1 0-1 15,-1 0 1-15,4 0-1 0,1 0 1 16,2 6 0-16,1 4 0 16,0 8 4-16,-1 4 0 15,-3 7 2-15,0 8 0 16,4 7 0-16,-11 3 0 15,4 4-1-15,-1 2 1 16,-3-3-3-16,0-6 0 16,0-3-3-16,0-10 0 15,1-2-5-15,-1-10 0 16,3-4-9-16,1 1 0 0</inkml:trace>
  <inkml:trace contextRef="#ctx0" brushRef="#br2" timeOffset="177470.749">10636 14791 47 0,'4'-6'23'0,"-1"6"-21"16,-3 0 35-16,-3 0-36 16,-8 0 0-16,-3 3 0 15,-4 3 0-15,-3 7-1 0,0 9 0 16,0 6 1-16,0 3 0 16,3 13 1-16,8 3 0 15,6-6 0-15,4-3 1 16,11-4-1-16,10-6 1 15,11-6-2-15,10-9 1 16,-3-7-10-16,-4-6 1 16,-3-9-10-16,-1-7 1 15</inkml:trace>
  <inkml:trace contextRef="#ctx0" brushRef="#br2" timeOffset="178041.423">12023 14779 47 0,'0'0'23'0,"3"-3"-20"0,-6-1 34 16,-4 1-35-16,-4 0 0 16,-3 3 0-16,-4 3 0 0,1 0-3 15,-1 7 1-15,4 5 1 16,0 4 1-16,3 3-2 15,4 0 1-15,4 3-1 16,3 0 1-16,0-6-1 16,3-3 1-16,11 0-2 15,7-7 1-15,8-3-2 16,2-9 1-16,1-13-3 16,0-12 1-16,-4-9-7 15,0 2 0-15,-3-3-5 16,3 4 0-16</inkml:trace>
  <inkml:trace contextRef="#ctx0" brushRef="#br2" timeOffset="178313.232">12308 14879 52 0,'0'-16'26'0,"-3"-31"-29"0,3 35 48 16,0-4-40-16,3-3 1 15,4 4 4-15,4-1 1 16,7 3-14-16,-1-2 1 16,12 5 7-16,9-2 1 15,5-1-5-15,-4 4 1 0,-4 2-9 16,-7 1 0-16,-3 3-14 15,-4-3 1-15</inkml:trace>
  <inkml:trace contextRef="#ctx0" brushRef="#br2" timeOffset="180292.93">13914 14788 30 0,'10'-6'15'0,"-6"0"3"15,-4 6 6-15,0 0-21 16,0 0 0-16,0-4 4 16,-4 1 0-16,-6 6-8 15,-1-3 0-15,-3 0 5 16,-4 4 1-16,1-1-2 16,-5 6 0-16,-2 0-3 15,3 4 1-15,-4 3-2 16,4 2 0-16,3-2-1 0,4 0 1 15,3 0-2-15,8 2 1 16,3-5 0-16,10-4 0 16,5-2 0-16,2-4 0 15,4-3 1-15,1-3 1 16,-1-1-1-16,0-5 0 16,-4-4 0-16,1-8 1 15,-4 5-1-15,0 0 1 16,0 0 0-16,-3 7 1 15,7 3 0-15,-8 6 1 16,1 12 0-16,-4 7 0 0,-4 6 1 16,-3 3 0-16,0 1-2 15,0 2 1-15,4-3-1 16,-1-3 0-16,5-3-2 16,2-6 0-16,1-3-8 15,3-7 0-15,-7-6-6 16,7 0 1-16</inkml:trace>
  <inkml:trace contextRef="#ctx0" brushRef="#br2" timeOffset="180593.971">14273 14145 49 0,'0'35'24'0,"-3"12"-26"0,-1-32 43 16,-3 20-40-16,0 15 0 16,-3 10 1-16,-1 6 0 15,4 12-3-15,3 7 1 16,4-7-1-16,0-15 1 15,0-10-6-15,4-12 1 16,0-13-10-16,3-3 1 16,3-16-1-16,4-9 0 0</inkml:trace>
  <inkml:trace contextRef="#ctx0" brushRef="#br2" timeOffset="180984.014">14425 14766 40 0,'7'22'20'0,"-7"9"-23"16,0-21 42-16,0 5-37 15,0 4 1-15,-3 0 1 16,3 3 1-16,-4-3-6 16,4 0 0-16,0-4 3 15,0-2 1-15,0-4-2 16,7-6 1-16,0 1-2 15,4-4 1-15,-1-4-2 0,1-2 1 16,3 0 0-16,-3-3 0 16,-1-1 0-16,1 4 0 15,-1 3 0-15,1 9 0 16,0 0-1-16,-1 4 1 16,-3 2-1-16,0-2 1 15,0-4-1-15,4-3 1 16,-1-3 0-16,-2-6 1 15,-1-7 0-15,3-9 0 16,4 3-1-16,-3 1 0 0,-1-7-5 16,5 6 1-16,-5 6-11 15,1 1 0-15</inkml:trace>
  <inkml:trace contextRef="#ctx0" brushRef="#br2" timeOffset="181405.134">14997 14910 43 0,'10'7'21'0,"-6"5"-20"16,-4-12 30-16,-4-3-29 15,-3-3 0-15,-3 3 0 16,-5-1 1-16,-2 4-4 15,-1 0 0-15,4 0 1 16,-4 7 1-16,4 2-3 0,4 4 0 16,3-4-2-16,3 1 1 15,4-4 0-15,0-3 0 16,7 0 1-16,7 0 0 16,4-9 1-16,3 0 0 15,-3-4 0-15,-4 1 1 16,0-1 0-16,0 7 0 15,-3 0 0-15,-1 3 0 16,1 3 0-16,-4 10 0 16,0-1 1-16,0 4 0 0,0 6 0 15,0 0 0-15,0 3-1 16,0 0 1-16,4-3-6 16,-1-6 1-16,1-4-7 15,0-5 1-15</inkml:trace>
  <inkml:trace contextRef="#ctx0" brushRef="#br2" timeOffset="181646.152">15579 14841 49 0,'-21'47'24'0,"-29"19"-25"15,32-50 45-15,-10 15-42 16,-14 10 0-16,0 6 1 0,-1 16 0 16,8 9-5-16,3-9 1 15,8-7-1-15,6-12 1 16,7-19-8-16,4-16 0 16,7-18-7-16,0-19 1 15</inkml:trace>
  <inkml:trace contextRef="#ctx0" brushRef="#br2" timeOffset="181810.616">15233 14656 46 0,'18'35'23'0,"-4"46"-27"0,-7-56 39 0,0 13-36 15,3 0 0 1,5 9-23-1,-1-19 0-15</inkml:trace>
  <inkml:trace contextRef="#ctx0" brushRef="#br2" timeOffset="182199.643">15868 14747 55 0,'-4'13'27'0,"-10"-1"-34"0,11-12 44 15,-4 4-37-15,-7 2 0 16,0-3-1-16,-1 0 0 15,1 6-1-15,4 1 1 16,-1-1-1-16,4 1 0 16,4 2 0-16,-1 7 0 15,8 0 2-15,10 6 1 0,7 0 1 16,7 0 0-16,-3 0 1 16,-4 0 0-16,-3 0 0 15,-8-3 0-15,-17 0-3 16,-7 0 0-16,-11-3-6 15,-3-3 0-15,-11-7-9 16,-3-3 1-16</inkml:trace>
  <inkml:trace contextRef="#ctx0" brushRef="#br2" timeOffset="183116.373">16905 14402 41 0,'4'25'20'0,"3"1"-12"16,-7-17 28-16,-4 7-34 16,-3 6 1-16,0 6 1 15,-4 6 0-15,1 13-5 16,3 3 1-16,0 4 2 16,3-1 1-16,1-6-2 15,-1-9 0-15,1-10-1 16,-1-3 0-16,1-12-1 15,-4-4 0-15,0-9 0 16,-4-3 1-16,-3-3-2 16,0-4 0-16,-4-5-1 15,0 2 0-15,1 4 0 0,-1 2 1 16,1 4-1-16,2 6 1 16,1 7 1-16,4 5 1 15,-1 10 1-15,4-6 0 16,4 3 0-16,3 3 1 15,7 4-1-15,3-1 0 16,4 0 0-16,7-3 1 16,4-6 0-16,3 0 0 15,11-7-1-15,18-5 1 16,-1-7 0-16,8-7 0 16,-8-8-1-16,-3-7 1 0,-7 0-1 15,-4-10 0-15,-7-2 0 16,-6-7 0-16,-8 3-1 15,-4 7 0-15,-6 3-1 16,-7 9 1-16,-8 3-1 16,-3 10 0-16,-4 9-1 15,-3 10 1-15,-3 6 0 16,-1 3 1-16,4 6 0 16,0 0 0-16,3 6 1 15,4 1 0-15,7-1 0 16,7-5 0-16,4-1-1 15,3-6 1-15,4 0-1 16,3-7 0-16,0-8-5 16,4-4 1-16,-4-3-10 15,-4-10 0-15,5-5-2 0,6-4 1 16</inkml:trace>
  <inkml:trace contextRef="#ctx0" brushRef="#br2" timeOffset="183386.283">17692 14823 56 0,'10'6'28'0,"-13"-22"-40"0,-1 16 57 16,-6-3-44-16,-8 0 0 16,-7 3 3-16,-3 9 1 0,0 7-6 15,-4 12 1-15,4 4 3 16,0 8 1-16,10 7-1 15,4-3 0-15,11 0-1 16,6 0 0-16,15-3-1 16,13-10 0-16,8-9-2 15,11-9 0-15,-1-10-7 16,-7-3 0-16,-13-6-11 16,-12-7 1-16</inkml:trace>
  <inkml:trace contextRef="#ctx0" brushRef="#br2" timeOffset="197378.872">9589 16660 54 0,'0'0'27'0,"-46"-6"-27"0,32 6 27 16,-8 0-27-16,-2 0 0 16,-1 0 0-16,-3 0 1 15,-8 0-1-15,8 0 0 16,-3 6 0-16,-1 4 1 0,4 2-1 15,3 10 0-15,4 3 0 16,0 3 0-16,3 1 0 16,7-1 0-16,4 0 0 15,4-3 1-15,6 3-1 16,8-6 0-16,3 0 0 16,0-3 1-16,4-3-2 15,3-4 1-15,4-9-1 16,-1-6 1-16,1-12-1 15,0-4 1-15,-1 0-1 16,1 3 1-16,0-3 0 16,-4 4 1-16,-3-1-1 15,-4 4 0-15,0 2 0 16,-4 4 1-16,1 3-1 16,-1 3 1-16,1 3-1 15,0 3 0-15,-4-3 0 16,0 0 1-16,0 7 0 15,-4 2 0-15,-3 7-1 0,0 0 1 16,0 6-1-16,4-3 1 16,-1 6-4-16,4-9 1 15,4 0-9-15,0-3 1 16,-4-10-5-16,3-3 1 16</inkml:trace>
  <inkml:trace contextRef="#ctx0" brushRef="#br2" timeOffset="197799.084">9751 17115 42 0,'0'22'21'0,"-11"-19"-19"16,11 0 37-16,0 0-37 15,0 0 0-15,0-3 1 16,0 7 0-16,0-7-4 16,0 0 0-16,4-10 2 15,-1 1 0-15,1-4-3 16,-1-6 0-16,4 1-2 16,7 2 1-16,1 0 0 15,-1 1 1-15,3 2-1 16,-3 4 1-16,4 2 2 15,0 1 0-15,-4 6 3 0,0 6 1 16,4 4-1-16,-8 2 1 16,1 4 0-16,-1 3 0 15,1 9 0-15,0 3 0 16,-1 4-3-16,4 2 1 16,0-2-2-16,4-4 0 15,0-6-7-15,3-15 1 16,-4-16-10-16,-6-1 1 15</inkml:trace>
  <inkml:trace contextRef="#ctx0" brushRef="#br2" timeOffset="198699.442">10918 16434 38 0,'11'0'19'0,"-14"-6"-11"16,3 6 24-16,0 0-28 0,-4 0 1 16,-3-3 2-16,-4 6 0 15,4 3-10-15,-7 7 1 16,-3 6 6-16,-1 3 0 16,-3 3-3-16,-4 3 1 15,-3-3-2-15,-4 3 1 16,0 4-1-16,1-1 0 15,-1 3 0-15,7-2 1 16,4-1 0-16,7-6 1 16,3-3 1-16,11-3 0 0,11 0 1 15,7-7 0-15,10 1 0 16,0-7 0-16,4 0-1 16,3-6 0-16,4 0-3 15,0-3 0-15,-8 3-6 16,5 0 1-16,-8-3-12 15,-3 3 0-15,-11-3-3 16,-11 0 0-16</inkml:trace>
  <inkml:trace contextRef="#ctx0" brushRef="#br2" timeOffset="198970.639">10516 17190 63 0,'0'3'31'0,"7"0"-34"0,0-3 61 0,4-3-54 0,10 3 0 16,7-3 1-16,11 3 1 15,-4-3-9-15,4-3 1 16,0-1 4-16,0 7 0 15,0 0-8-15,-8 4 1 16,-2-1-14-16,-8-10 1 16,-4 1-3-16,-2 0 0 15</inkml:trace>
  <inkml:trace contextRef="#ctx0" brushRef="#br2" timeOffset="202287.967">11486 17363 44 0,'-3'25'22'0,"3"-16"-19"0,0-9 38 0,0 0-39 15,7 0 1-15,0-6 1 16,0-7 1-16,4-6-6 16,-4-9 1-16,3-16 3 15,8-15 1-15,3-1-2 16,4-6 1-16,3 4-2 15,7-14 1-15,1 4 0 16,2-6 0-16,-6 3-1 16,-4-1 1-16,1 14-1 15,2 2 0-15,1 10 0 16,0 9 0-16,-11 7-1 16,4 8 1-16,-8 4 0 0,5 7 0 15,-8 2-1-15,0 7 1 16,-7 15-1-16,0 7 1 15,-4 6-1-15,1 6 0 16,-4 0 0-16,3 1 0 16,1 2 0-16,-1-3 0 15,-3-3 0-15,0-6 0 16,4-3 0-16,7-4 0 16,-1-8-1-16,4-1 1 15,4-10 0-15,0 1 0 16,-1-6 0-16,4-1 0 15,-3-6-1-15,3-3 1 0,0-3-1 16,4-6 1-16,0-4-1 16,-1 4 1-16,1-7 0 15,-4 4 0-15,0-1 0 16,-3 4 0-16,0 6 0 16,3 6 1-16,-3 7 0 15,-1 5 0-15,-3 10-1 16,-3 10 1-16,-4 6-1 15,-4 0 0-15,-6 15 0 16,-1 13 1-16,-3 25-1 16,-3 16 0-16,-4 9 0 15,7 16 1-15,-4 3-1 16,4-9 1-16,0-13-3 16,3-22 1-16,4-16-7 15,4-15 0-15,-4-22-12 0,3-10 1 16</inkml:trace>
  <inkml:trace contextRef="#ctx0" brushRef="#br2" timeOffset="203218.525">8647 16557 41 0,'7'6'20'0,"-7"6"-8"16,0-8 21-16,0 2-31 15,0 3 1-15,-4 1 2 16,1-1 0-16,-8 0-6 16,0 7 0-16,1 0 3 15,-1 6 1-15,-6 6-2 16,-5-3 1-1,-13 10-2-15,3-7 0 16,11-6-1-16,-3-3 1 16,13-7 0-16,0-2 1 15,11-1-1-15,7 0 1 16,8 1 0-16,2-1 1 16,4 4 0-16,1-4 1 15,2 1-1-15,-3-4 1 16,8 3-2-16,-1-6 1 15,-3 0-4-15,-4 4 0 16,-4-4-8-16,1-3 1 0,-4 0-9 16,-3-13 0-16</inkml:trace>
  <inkml:trace contextRef="#ctx0" brushRef="#br2" timeOffset="203474.173">8287 17294 62 0,'28'3'31'0,"32"-13"-31"16,-35 1 54-16,13 3-55 15,1-4 1-15,-3 1-4 0,2 3 1 16,1-1-3-16,-7 4 1 16,-7 3-13-16,-11-3 0 15</inkml:trace>
  <inkml:trace contextRef="#ctx0" brushRef="#br2" timeOffset="204974.848">6946 16883 25 0,'-3'0'12'0,"3"12"4"0,0-12 4 0,0 7-17 16,0-1 1-16,-7 6 2 15,3 1 0-15,1-1-6 16,3 4 0-16,-4 9 5 16,1 0 1-16,-1 10-3 15,0-1 1-15,-3 1-2 16,-3-4 1-16,6-3-3 16,-3-3 1-16,4-6-1 15,3-6 1-15,3-10-1 16,4-12 1-16,4-7-1 15,-4 3 1-15,7-18-1 16,4-4 1-16,3 4-1 0,7-3 1 16,4-1-1-1,-7 1 0-15,-1 5 0 0,-3 7 1 16,-3 7-1-16,3 5 1 16,-10 7-1-16,-1 6 1 15,1 4-1-15,-4 2 0 16,-3 4 0-16,3-1 0 15,-7 7 0-15,0 0 0 16,0 3 0-16,0 0 0 16,0-3 0-16,0-7 0 0,0 4-1 15,0-4 1-15,0-5 0 16,0-1 1-16,10-9-1 16,-6-4 0-16,6-2 0 15,4-4 1-15,0 1-1 16,4-4 1-16,0 1-1 15,3-4 1-15,0-3-1 16,0-3 1-16,0 6-1 16,-3 0 1-16,0 3-1 15,3 7 0-15,-11 0 1 16,5 2 0-16,-8 7-1 16,0 3 1-16,-4 7 0 15,4 9 0-15,-7 9-1 16,4 10 1-16,-4 2-1 15,7 4 1-15,-7 3-1 16,0-6 1-16,7-3-7 16,0-7 0-16,4-9-11 15,3-13 1-15</inkml:trace>
  <inkml:trace contextRef="#ctx0" brushRef="#br2" timeOffset="209148.775">14344 17237 39 0,'3'3'19'0,"1"-12"-15"0,0-1 20 0,-1 1-22 15,-3-10 1-15,0-12 2 16,4-7 1-16,-1-6-7 16,1-3 0-16,3-12 4 15,0-7 0-15,0-9-1 16,3-7 0-16,5 1-2 15,2 2 1-15,1 7-1 16,3 0 1-16,0 3-1 16,0 9 1-16,0 10-1 15,1 6 0-15,-8 10-3 16,0 9 0-16,0 12-5 16,-3 10 1-16,3 12-7 15,-4 13 1-15</inkml:trace>
  <inkml:trace contextRef="#ctx0" brushRef="#br2" timeOffset="209405.089">14196 16873 58 0,'32'13'29'0,"17"-13"-36"0,-31 3 54 0,6 0-47 15,4 3 0-15,8-2-2 16,-1-4 0-16,4 0-4 16,-7-7 0-16,-4 1-10 15,-7-3 1-15</inkml:trace>
  <inkml:trace contextRef="#ctx0" brushRef="#br2" timeOffset="209719.151">14714 16883 42 0,'11'12'21'0,"-11"-2"-18"16,0-10 29-16,0-3-32 15,0-1 0-15,-4 4 0 0,-3 0 1 16,-3 4-1-16,-1 2 1 16,1 3-2-16,-1 1 1 15,0 2-1-15,1 1 1 16,-1-4-2-16,4 4 1 16,4-1-1-16,3-5 1 15,3-4 0-15,4-3 0 16,7-3 0-16,4-13 0 15,3 3-2-15,0-2 1 16,-3-4-8-16,0 3 1 16,3-3-2-16,4-3 0 0</inkml:trace>
  <inkml:trace contextRef="#ctx0" brushRef="#br2" timeOffset="209945.359">14859 16964 58 0,'14'32'29'0,"4"-23"-38"16,-11-9 63-16,3 0-53 15,8 0 1-15,3-3 2 16,7-3 1-16,4-1-6 16,3-5 1-16,4-1 2 15,4-2 1-15,2-4-2 16,5 3 0-16,-4 4-7 15,-4 5 1-15,-3 1-14 16,-4-7 0-16</inkml:trace>
  <inkml:trace contextRef="#ctx0" brushRef="#br2" timeOffset="211116.344">16718 16933 40 0,'-7'28'20'0,"0"-18"-12"16,0-10 19-16,0 6-24 15,-4 6 1-15,-3-5-1 16,-3 2 1-16,-5 7-6 0,1-1 0 16,-3 4 4-16,-1 3 0 15,0 3-2-15,4-3 0 16,0-3 0-16,10 0 0 16,4-3 0-16,7-7 1 15,7-3 0-15,4-6 0 16,3-9 0-16,4-4 0 15,3-2-2-15,0-4 1 16,-3-3-1-16,-1 0 0 16,-3 3-2-16,-3 3 1 15,-4 4 0-15,0 2 0 16,0 4 1-16,0 6 0 0,0 3 1 16,0 7 1-16,4 2 0 15,-1 7 0-15,1 3 0 16,0 3 0-16,-1-3-1 15,-3 3 1-15,0-3-1 16,0 3 0-16,0-3 0 16,4-3 0-16,0-3 0 15,3-1 0-15,-4-5 0 16,8-4 1-16,7-6 0 16,6-6 0-16,8-7 0 15,3-12 1-15,1-13 0 16,3-12 0-16,0-6-1 15,3-7 1-15,0-18-1 16,-6-10 0-16,-8-3-1 16,-7-1 1-16,-3 5-1 0,-4 8 0 15,-3 7 0-15,-4 6 0 16,-7 15-1-16,0 11 1 16,-7 14-2-16,0 17 0 15,-4 21-1-15,-3 7 1 16,-7 22 0-16,-3 27 0 15,-1 23 1-15,0 3 1 16,4 13 1-16,7 2 0 16,7-9 0-16,7-18 0 15,4-10 0-15,3-16 1 16,3-12-2-16,-2-16 1 0,2-16-1 16,8-9 0-16,0-12 0 15,6-10 1-15,-2-13-2 16,2-5 1-16,-2-23-1 15,-1-6 1-15,-4-19-1 16,-2-3 1-16,-1 0-1 16,-4 13 0-16,-2 3 1 15,-5 6 0-15,-3 9 0 16,-3 13 1-16,-8 9-1 16,-3 13 1-16,-3 16-1 15,-1 18 0-15,-3 13-1 16,-7 16 1-16,3 28 0 15,7 25 1-15,4 15-1 16,14 17 0-16,11 11 0 16,10-5 1-16,8-19-5 0,2-19 0 15,1-16-10 1,-4-25 0-16</inkml:trace>
  <inkml:trace contextRef="#ctx0" brushRef="#br2" timeOffset="211745.671">19085 17209 41 0,'-14'56'20'0,"0"-9"-16"0,14-40 28 16,0-1-29-16,0-3 0 15,0 0 1-15,0-3 1 16,7-6-7-16,4-7 1 15,3-9 4-15,3-9 0 16,1 0-3-16,3-7 1 16,-3 0-1-16,3 1 1 15,0-4-1-15,0 3 0 16,1 4 0-16,-1 3 1 16,0 12 0-16,0 0 0 0,0 6 1 15,-3 10 1-15,0 13 0 16,-1 12 0-16,1 15 0 15,-1 10 0-15,5 10-1 16,-1 2 1-16,0-5-4 16,0-10 1-16,-3-7-7 15,-4-9 0 1</inkml:trace>
  <inkml:trace contextRef="#ctx1" brushRef="#br2" timeOffset="127717.75">17022 13876 0</inkml:trace>
  <inkml:trace contextRef="#ctx0" brushRef="#br2" timeOffset="212857.967">20592 17350 53 0,'21'34'26'0,"-7"-2"-16"0,-14-16 27 0,-7 5-37 16,0 11 1-16,-7 9-1 15,-4 3 1-15,-7 6-3 16,-3-3 1-16,0 0-11 16,0-6 1-16,7-13-5 15,3-9 0-15</inkml:trace>
  <inkml:trace contextRef="#ctx0" brushRef="#br2" timeOffset="-211850.529">22077 16199 25 0,'0'6'12'0,"3"4"1"16,1-7 12-16,-4 3-20 15,0 4 0-15,0 2 3 16,0 1 1-16,0-4-11 15,-4 1 1-15,-3 2 6 16,0 4 1-16,0 6-2 16,0 0 0-16,0 0-2 0,0 3 0 15,0-6-1-15,0-4 0 16,3-5-1-16,4-1 1 16,4-6-1-16,-4-3 0 15,7-9 0-15,4-4 0 16,3-2-1-16,3-4 1 15,4 0 0-15,4 3 0 16,0 1-1-16,3-4 1 16,0-3 0-16,-3 0 0 15,0 0 0-15,-4 0 0 16,-3 3 0-16,-4 3 0 0,-4 4 0 16,-3 2 1-16,-3 10-1 15,3 10 1-15,-7 9-1 16,0 0 1-16,-4 2-1 15,1 1 1-15,-1 0-1 16,1-3 0-16,3-3 0 16,0-7 0-16,3-2 0 15,4-4 0-15,-3-6-1 16,3-7 1-16,3 7-1 16,5-6 1-16,-1 2-1 15,7 1 1-15,-3 0 0 16,-1 0 0-16,1 2 0 15,-4 1 1-15,0 3-1 16,-3 3 1-16,-4 1-1 16,0 2 1-16,0 6-1 15,-4 4 0-15,1 6 0 16,3 12 0-16,0-2-4 0,0 2 0 16,0-5-12-16,4-11 0 15</inkml:trace>
  <inkml:trace contextRef="#ctx0" brushRef="#br2" timeOffset="-211248.887">22931 16271 46 0,'-7'13'23'0,"10"-10"-14"0,-3-3 30 0,0 0-38 15,11-3 1-15,6-3 0 16,1-1 1-16,10 1-4 16,4 3 0-16,3 0-3 15,4 0 1-15,-4-1-13 16,-3-2 1-16</inkml:trace>
  <inkml:trace contextRef="#ctx0" brushRef="#br2" timeOffset="-211039.054">22973 16444 47 0,'10'19'23'0,"22"-16"-18"0,-21-3 32 16,10-3-37-16,0-1 0 15,4 1-5-15,0-3 0 16,-1 0-7-16,4-4 1 16</inkml:trace>
  <inkml:trace contextRef="#ctx0" brushRef="#br2" timeOffset="-210168.928">23671 16315 44 0,'0'6'22'0,"0"20"-18"0,0-17 31 16,-3 3-33-16,-1 1 0 15,1 3 1-15,-4-7 1 16,3-3-5-16,4 1 0 16,0-4 3-16,0-3 0 15,7-3-2-15,0-4 1 16,4-5-1-16,3-7 0 15,0 10-1-15,0-4 1 0,0 4-1 16,0-1 0-16,1 1 0 16,-5 3 1-16,1 6-1 15,-4-7 1-15,-4 7 0 16,1 3 0-16,-4 7 0 16,0 2 1-16,0-2-1 15,0-1 0-15,0 1 0 16,0-4 0-16,0 3 0 15,3-6 0-15,4-3-1 16,4-3 1-16,3-6 0 16,0 3 0-16,4-4 0 15,0-2 0-15,-1 2-1 16,1 7 1-16,-4-3-1 16,0 0 1-16,0-1-1 15,-3 4 1-15,-4 0-1 0,0 3 0 16,0 0 1-16,-7 0 0 15,0 0 0-15,0 0 1 16,0 0 0-16,0 0 1 16,3 3 0-16,1 3 1 15,-1 7 0-15,1 0 0 16,-4 2 0-16,0 1 0 16,4 0-2-16,-1-7 0 15,4 0 0-15,0 1 0 16,4-4-3-16,6 0 0 15,1-3-9-15,3-3 0 0,4-6-6 16,10 0 0-16</inkml:trace>
  <inkml:trace contextRef="#ctx0" brushRef="#br2" timeOffset="-209958.028">24299 16425 54 0,'-7'38'27'0,"4"-20"-34"15,-1-14 48-15,4 2-41 16,-3 0 1-16,3-3-3 16,0 0 1-16,3-6-7 15,1-6 1-15,3-7-8 16,0-6 1-16</inkml:trace>
  <inkml:trace contextRef="#ctx0" brushRef="#br2" timeOffset="-209793.744">24306 16171 26 0,'7'6'13'0,"1"0"-9"0,-8-6 13 15,0 0-20-15,0 0 0 16,0 0-12-16,7-3 1 0</inkml:trace>
  <inkml:trace contextRef="#ctx0" brushRef="#br2" timeOffset="-209448.962">24500 16381 34 0,'4'31'17'0,"-1"-9"-16"16,1-15 30-16,-4-4-30 16,0 0 1-16,0 3-1 15,0-3 1-15,0-3-3 16,0 0 0-16,0-6 2 16,4-3 0-16,3-4-1 15,0-3 0-15,3-2 0 16,4-1 0-1,15 6 0-15,-5 1 1 16,-3 9 1-16,1 9 1 16,-1 6 0-16,-4 10 1 15,1 0-1-15,3 0 0 16,0 3 0-16,1-3 0 16,-1-6-5-16,3-4 0 15,1-5-9-15,-4-7 1 16,0-10-4-16,-3-2 0 15</inkml:trace>
  <inkml:trace contextRef="#ctx0" brushRef="#br2" timeOffset="-208802.898">25862 16557 37 0,'-7'22'18'0,"0"12"-15"0,7-25 30 0,0-2-30 16,-3-4 1-16,3 0 1 16,0-9 1-16,0-16-7 15,3-10 0-15,1-11 4 16,-4-4 1-16,0-10-2 15,0-12 0-15,0 3-1 16,0 0 0-16,3 1-1 16,1 5 1-16,6 7-1 15,1 6 1-15,3 3 0 16,7 9 0-16,4 7 0 16,3 6 0-16,-3 9-1 15,-4 4 1-15,-4 6-5 16,-2 6 1-16,-5 3-8 15,-6 7 0-15,-8 6-5 0,-3-4 0 16</inkml:trace>
  <inkml:trace contextRef="#ctx0" brushRef="#br2" timeOffset="-208592.1">25658 16303 52 0,'10'0'26'0,"11"28"-23"0,-7-28 48 16,4 6-47-16,7 0 1 16,3 1 0-16,4-1 1 0,3 0-9 15,4 4 0-15,-4-4 1 16,-3 3 1-16,0-2-13 16,-8-1 0-16,-6-6-5 15,-4 0 0-15</inkml:trace>
  <inkml:trace contextRef="#ctx0" brushRef="#br2" timeOffset="-208411.972">26144 16434 42 0,'7'38'21'0,"-3"3"-13"15,-4-32 34-15,0 4-42 16,3-1 1-16,-3-2-1 15,0-1 1-15,0-9-5 16,4-6 0-16,0-4-10 0,-4-5 1 16</inkml:trace>
  <inkml:trace contextRef="#ctx0" brushRef="#br2" timeOffset="-208232.207">26151 16234 36 0,'7'22'18'0,"1"-10"-17"0,-5-12 20 15,1 0-22-15,3 3 1 0,-4-3-12 16,1 3 0-16,3 1 9 16,0-1 0-16</inkml:trace>
  <inkml:trace contextRef="#ctx0" brushRef="#br2" timeOffset="-207901.878">26243 16469 41 0,'4'16'20'0,"10"-7"-22"15,-7-6 39-15,0-3-37 16,3-3 0-16,-2 0-1 16,2-7 1-16,1 1 0 15,-1-4 0-15,4 1-1 16,1-4 0-16,-5 1-1 15,1-1 1-15,-1 3 0 16,1-2 1-16,-4 11-1 0,0 4 0 16,4 4 1-16,-4 2 1 15,0 3 1-15,0-2 1 16,0-1 0-16,3 3 1 16,-3 1-1-16,0 2 0 15,1 1-1-15,-5 6 1 16,4 3-3-16,0-4 1 15,-3 1-5-15,3-9 1 16,3-4-5-16,4-6 0 16,4-10-6-16,0-2 0 15</inkml:trace>
  <inkml:trace contextRef="#ctx0" brushRef="#br2" timeOffset="-207660.074">26702 16447 46 0,'0'22'23'0,"-7"6"-23"15,7-19 41-15,0 1-41 16,0 2 1-16,0 1-1 16,-4 3 1-16,4-4-2 15,0 1 1-15,0-4-1 16,0-3 1-16,4-2-5 15,-1-11 1-15,1-8-8 16,-1 2 0-16,-3-6-2 16,-3-3 0-16</inkml:trace>
  <inkml:trace contextRef="#ctx0" brushRef="#br2" timeOffset="-207331.535">26903 15603 27 0,'28'-22'13'0,"-7"22"-5"0,-10 4 22 16,-4 2-29-16,3 3 0 0,-2 1 3 15,-1-1 0 1,0-3-5-16,0 4 1 0,-7-1 2 16,0 4 0-16,-4 2 0 15,-3 1 0-15,-3 9-2 16,-5 10 1-16,-6 15 2 15,11 16 0-15,-8 12 0 16,4 7 0-16,0 12 0 16,7-6 0-16,0-6 0 15,7-13 0-15,-4-13-3 16,8-18 0-16,-1-19-3 16,4-10 0-16,-7-12-5 15,-3-9 0-15,-1-10-7 16,-6-9 0-16</inkml:trace>
  <inkml:trace contextRef="#ctx0" brushRef="#br2" timeOffset="-207135.144">26698 16180 34 0,'4'35'17'0,"-1"-1"-7"0,1-27 23 15,-4-1-30-15,3 0 0 16,1 0 1-16,3 1 1 15,0-1-7-15,0-3 0 16,7 3 0-16,11-2 1 16,3-4-8-16,4-4 0 15,-4-2-5-15,4-3 1 16</inkml:trace>
  <inkml:trace contextRef="#ctx0" brushRef="#br2" timeOffset="-206791.101">27055 16309 40 0,'7'-3'20'0,"10"22"-14"0,-10-19 36 0,4 3-41 15,3-3 0-15,7 3 1 16,4-6 0-16,0-4-3 16,-1 7 0-16,-6-6 1 15,0-3 1-15,-4-7-2 16,-4 0 1-16,-3-2-1 15,-3 2 0-15,-4 3-2 16,-4 7 1-16,-6 6 0 16,-8 10 0-16,0 5 0 15,-3 7 0-15,0 10 2 0,3 11 1 16,4 8 2-16,11 2 0 16,6-9 1-16,11-7 1 15,8-2-1-15,2-10 0 16,15-6-2-16,18-10 1 15,-1-3-6-15,-7 1 0 16,-13-14-13-16,-8-2 0 16</inkml:trace>
  <inkml:trace contextRef="#ctx0" brushRef="#br2" timeOffset="-205695.393">21220 18099 55 0,'3'26'27'0,"4"-30"-30"16,-3-2 41-16,6-3-37 15,1-7 0-15,3-6 2 16,4 3 0-16,10-6-4 0,-3-9 1 16,6-13 2-16,5-7 0 15,9-18-1-15,1 0 0 16,7 0-1-16,0 6 1 15,-11-3-1-15,-6 10 0 16,-5 12 0-16,-6 6 1 16,0 9 0-16,-7 14 1 15,-4 8 0-15,-7 10 0 16,-4 13-1-16,1 2 1 16,-4 4 0-16,3 6 0 15,4 0-2-15,4 0 0 0,-1-6 0 16,5-3 1-16,2-7 0 15,4-5 0-15,1-8-1 16,-1-5 1-16,3-4 0 16,1 1 0-16,0 2-1 15,3-5 1-15,4-7-2 16,0-3 1-16,-1-3 0 16,1-1 1-16,-4 1-2 15,-3 0 1-15,-4 9 0 16,-3 7 1-16,-4 5-1 15,-7 14 1-15,-7 11-1 16,-7 14 0-16,-7 2 1 16,-7 10 0-16,-1 19-1 15,-2 12 1-15,3 10-1 16,3-4 1-16,4-18-3 16,3-10 0-16,8-6-4 0,3-6 0 15,7-16-13-15,7-12 1 16,0-10-2-16,0-9 1 15</inkml:trace>
  <inkml:trace contextRef="#ctx0" brushRef="#br2" timeOffset="-205243.467">22433 17472 49 0,'0'3'24'0,"7"4"-23"0,-7-7 46 15,11 3-45-15,-1-3 0 16,4 0 0-16,4-3 1 16,3 0-4-16,8-7 0 15,-1 4-3-15,0 0 0 16,0 2-12-16,-3 1 0 16</inkml:trace>
  <inkml:trace contextRef="#ctx0" brushRef="#br2" timeOffset="-205064.56">22454 17679 42 0,'0'25'21'0,"25"13"-8"16,-14-32 25-16,-1 1-38 16,8-7 1-16,3 3-1 15,7-3 1-15,4-3-9 16,3-4 1-16,1-5-7 15,-8 2 0-15</inkml:trace>
  <inkml:trace contextRef="#ctx0" brushRef="#br2" timeOffset="-204344.323">23146 17588 49 0,'-7'22'24'0,"-4"10"-20"0,8-20 39 0,-1 7-41 15,1 0 1-15,-1-4 1 16,0 1 0-16,1-3-5 16,-1-4 1-16,4 1 2 15,0-7 1-15,7-3-2 16,4-3 0-16,3-10-1 15,4-6 0-15,3-3-2 16,0-3 0-16,-3 0 0 16,-1 3 0-16,1 0 0 15,0 3 0-15,-4 4 1 16,0 12 0-16,0 6 0 16,-3 9 1-16,-1 1 1 15,-3 6 0-15,0 2-1 16,-3 5 1-16,-1-8-1 0,1-2 0 15,-1-3-1-15,1-4 1 16,3-9-1-16,0-3 1 16,4-7-1-16,-1 1 0 15,1-3 0-15,-1-1 1 16,5-6 0-16,6 3 0 16,-4 1-1-16,4 2 1 15,1-2 0-15,2 2 1 16,1 1-1-16,-4 5 1 0,-3 7 0 15,-4 3 0-15,-3 16 0 16,-4-3 1-16,0 9-1 16,-4 3 1-16,1-3-2 15,-1 0 1-15,1-3-3 16,-1-3 1-16,4-6-7 16,4-4 1-16,3-6-10 15,7-6 1-15</inkml:trace>
  <inkml:trace contextRef="#ctx0" brushRef="#br2" timeOffset="-203953.469">24003 17576 35 0,'11'19'17'0,"-15"-1"-9"16,4-18 20-16,0 4-26 15,0-1 0-15,-3 3 2 16,-5 0 1-16,-2 4-5 0,-1 2 0 15,1 1 3-15,-1 2 1 16,-3 1-2-16,7-3 1 16,3-1-2-16,4 1 1 15,4-4-2-15,3 1 1 16,7-4-1-16,-3-3 0 16,3 0 0-16,3-9 0 15,-2-4-1-15,2-2 0 16,-3-1 0-16,0 7 1 15,-3 0 0-15,0 9 0 16,-4 0 0-16,0 6 1 0,-4 1-1 16,1 2 1-16,-1 7 0 15,1 3 0-15,-4 3-1 16,3 0 0-16,1-3-2 16,3 0 1-16,0-6-9 15,4-7 1-15,3-6-6 16,7-6 1-16</inkml:trace>
  <inkml:trace contextRef="#ctx0" brushRef="#br2" timeOffset="-203277.066">24627 17475 46 0,'0'22'23'0,"-14"0"-24"0,7-12 40 16,-3 12-38-16,-1 0 0 31,-21 31 1-31,1-3 0 15,2-6-6-15,5-9 0 16,6-10-4-16,4-13 1 0,10-9-7 16,4-9 1-16</inkml:trace>
  <inkml:trace contextRef="#ctx0" brushRef="#br2" timeOffset="-203096.464">24476 17463 40 0,'10'12'20'0,"4"29"-11"15,-7-25 33-15,1 9-39 16,-1 19 0-16,7-3 1 16,3 6 1-16,8 6-7 15,10-3 1-15,1-9 3 16,-5-10 0-16,1 4-6 16,0-20 0-16,-4-2-12 15,0-10 0-15</inkml:trace>
  <inkml:trace contextRef="#ctx0" brushRef="#br2" timeOffset="-202572.105">25266 17682 36 0,'11'29'18'0,"-1"-45"-12"16,-6 7 19-16,3-7-24 15,0-6 0-15,0-6 4 16,0-16 1-16,0 6-7 15,0-12 1-15,0-10 3 16,-3-9 1-16,3-3-2 0,-4 3 1 16,4 13-2-16,0 6 0 15,0 9 0-15,4 10 1 16,-1 9 0-16,1 6 0 16,3 10-2-16,0 3 1 15,-3 9-7-15,3 0 0 16,-10 7-9-16,-8 5 0 15</inkml:trace>
  <inkml:trace contextRef="#ctx0" brushRef="#br2" timeOffset="-202361.205">25146 17491 52 0,'18'22'26'0,"10"-6"-26"15,-14-16 42-15,7 3-41 16,4 3 1-16,3-3-1 16,4 0 0-16,3-6-5 15,0 0 1-15,-3 0-9 16,-4 0 0-16,-3-7-4 16,-7 1 1-16</inkml:trace>
  <inkml:trace contextRef="#ctx0" brushRef="#br2" timeOffset="-202136.339">25608 17532 34 0,'-3'12'17'0,"-4"-2"-6"0,7-7 26 15,-4 3-33-15,4 1 1 16,0 5 1-16,0-6 0 15,0-3-9-15,0 1 1 16,4-1 1-16,3-3 0 16,0-7-13-16,-4-2 0 15,-3-10-1-15,0 4 0 0</inkml:trace>
  <inkml:trace contextRef="#ctx0" brushRef="#br2" timeOffset="-201957.102">25636 17328 31 0,'0'16'15'0,"7"-7"-12"15,-7-9 26-15,4 3-30 16,-4 0 0-16,3-3 0 16,-3 0 0-16,4 4-3 15,0-1 1-15,-1 3-7 16,1-3 1-16</inkml:trace>
  <inkml:trace contextRef="#ctx0" brushRef="#br2" timeOffset="-201626.653">25735 17510 26 0,'0'25'13'0,"14"-9"-13"0,-14-16 19 16,7 0-17-16,0-3 1 15,0-4 0-15,4-2 1 16,0-4-6-16,-1-2 1 15,1-1 3-15,-1 0 0 16,4 4-3-16,-3 2 0 16,0 1-1-16,-1 3 0 15,1 3 0-15,3-1 0 16,-4 4 1-16,1 0 1 0,-4 7 2 16,0 2 1-16,-3 7 1 15,-1 3 0-15,1-1 0 16,-1 1 1-16,1 0-2 15,-1 0 1-15,4-3-2 16,0-1 0-16,1-5-3 16,-1-1 1-16,0-6-6 15,0 0 0-15,0-6-6 16,3-6 0-16</inkml:trace>
  <inkml:trace contextRef="#ctx0" brushRef="#br2" timeOffset="-201264.769">26176 17419 51 0,'0'9'25'0,"-7"38"-31"0,7-34 47 0,-3 0-41 16,3 5 0-16,-4-2 0 15,4 0 1-15,0-7-3 16,0-6 1-16,0-3-7 16,4-6 0-16,-1-10-6 15,-3-3 0-15</inkml:trace>
  <inkml:trace contextRef="#ctx0" brushRef="#br2" timeOffset="-201069.273">26176 17090 36 0,'0'15'18'0,"4"-5"-11"15,-4-10 27-15,3 3-34 0,1 0 1 16,-4-3-1-16,0 0 0 16,10-9-5-16,1-4 1 15,3 1-6-15,7-10 1 16,0-3-3-16,11-13 0 15</inkml:trace>
  <inkml:trace contextRef="#ctx0" brushRef="#br2" timeOffset="-200830.112">26596 16663 30 0,'3'32'15'0,"-6"40"-12"0,-1-53 28 0,-3-1-27 16,-3 14 0-16,-1 8 2 15,-3 23 1-15,0 6-9 16,0 6 1-16,0-2 5 16,3-4 0-16,1-4-4 15,6-11 0-15,1-14-5 16,3-8 1-16,0-16-3 16,3-13 0-16,-3-3-5 15,4-7 1-15,-1-8-1 16,-3-7 0-16</inkml:trace>
  <inkml:trace contextRef="#ctx0" brushRef="#br2" timeOffset="-200620.095">26374 17156 30 0,'7'34'15'0,"0"-15"-8"0,-7-16 29 15,3 0-32-15,-3 0 1 16,4 0 2-16,-1 1 0 15,4-1-10-15,4 0 1 16,0-3 5-16,6 0 1 16,8-3-7-16,0 0 1 15,-4-1-11-15,0-2 0 16,-7-6-2-16,0 2 1 16</inkml:trace>
  <inkml:trace contextRef="#ctx0" brushRef="#br2" timeOffset="-200260.37">26642 17275 36 0,'17'22'18'0,"5"3"-14"16,-12-22 34-16,1 3-35 15,-1-3 1-15,8-3 1 16,10-3 0-16,-3-3-7 15,0-3 0-15,-4-4 4 16,0 0 0-16,-7-2-2 16,-7 2 0-16,-3 1-1 15,-8-1 1-15,-3 4-1 16,-7 6 1-16,0 9-1 0,-4 6 1 16,4 10 0-16,3 10 1 15,1-4 0-15,-1 6 0 16,4 4 0-16,4-3 1 15,3-1-1-15,14-9 1 32,39-12-5-32,-4-10 0 15,-7-9-12-15,-10-4 1 16</inkml:trace>
  <inkml:trace contextRef="#ctx0" brushRef="#br1" timeOffset="-185607.201">19925 8077 21 0,'0'0'10'0,"0"-15"-5"16,0 8 10-16,0 7-13 15,0-6 1-15,0 6 2 0,0 0 1 16,0 0-6-16,-4 3 1 16,1 7 6-16,-1-1 0 15,-3 7-1-15,4 6 1 16,-4 12-2-16,0-5 1 16,0 8-2-16,-4 10 1 15,0 3-3-15,4 7 0 16,0-4-1-16,-3-3 0 15,-1-9-1-15,4-6 1 16,4-10-2-16,-5-7 0 16,12-11-3-16,-4-7 1 15,4-10-5-15,-1-9 1 0,4 4-6 16,0 2 0-16,-3-6-2 16,-1 1 1-16</inkml:trace>
  <inkml:trace contextRef="#ctx0" brushRef="#br1" timeOffset="-185351.132">19840 8350 22 0,'0'13'11'0,"0"-7"-1"16,0-3 19-16,0-3-27 15,0 3 1-15,0-3 3 16,4 3 0-16,3-3-6 16,0 0 1-16,0 4 5 15,4 2 0-15,6 3 0 16,4 7 0-16,8 3-1 15,-5-4 0-15,-3-5-2 16,1 2 1-16,-8 1-2 0,-4-1 0 16,-10 1-1-16,-10 3 0 15,-11 6-3-15,-11-4 0 16,-11-2-7-16,-2 0 0 16,-1-10-8-16,7 0 1 15</inkml:trace>
  <inkml:trace contextRef="#ctx0" brushRef="#br1" timeOffset="-184495.606">21124 8981 30 0,'0'15'15'0,"0"7"-4"0,0-16 13 15,0 1-22-15,-3 8 0 16,-1 7 1-16,1 7 0 15,-1 2-4-15,1 3 1 16,-1 7 1-16,1 0 1 16,-1-7-3-16,1-2 1 15,-1-10-5-15,1 0 1 0,3-10-8 16,0-9 1-16</inkml:trace>
  <inkml:trace contextRef="#ctx0" brushRef="#br1" timeOffset="-184164.916">21107 9288 34 0,'0'0'17'0,"3"16"-13"16,1-23 26-16,-1 4-28 15,4 0 1-15,0 0 3 16,0-3 1-16,1 2-7 16,6 4 0-16,0 4 5 0,3 8 1 15,1 4-1-15,0 6 1 16,-1-3-3-16,-3-4 0 16,-3 1-2-16,-7 3 1 15,-8 0-2-15,0-1 1 16,-3-2-2-16,-3 0 1 15,-8-4-4-15,1-2 1 16,-1-4-14-16,-3-3 1 16</inkml:trace>
  <inkml:trace contextRef="#ctx0" brushRef="#br1" timeOffset="-181163.13">18807 7362 18 0,'-18'10'9'0,"4"-4"2"0,10-6 9 0,1 0-15 16,-1 0 1-16,1 3 5 16,3-3 1-16,0 3-14 15,0-3 1-15,7 4 9 16,0-4 1-16,3 3-3 15,5-6 0-15,2-1-2 16,8 4 0-16,7 0 0 16,3 4 0-16,11-8-1 15,14 8 0-15,7-1-1 16,7-3 1-16,3-3-2 16,-6-1 1-16,-11 1-1 15,-11 0 0-15,-6 3-2 16,-15 3 1-16,-7-3-5 15,-10 7 1-15,-11 5-8 0,-11 1 0 16,-10-4-7-16,0 0 0 16</inkml:trace>
  <inkml:trace contextRef="#ctx0" brushRef="#br1" timeOffset="-179991.382">17918 6923 45 0,'3'10'22'0,"4"9"-18"16,-7-19 35-16,0 6-37 15,0 6 1-15,0 7 0 16,0 13 1-16,-7 5-5 15,-3 17 0-15,-5 5 2 16,-6 4 1-16,0 0-2 16,0-7 0-16,7-9-4 0,3-9 1 15,11-10-8-15,7-12 1 16,4-16-6-16,-1-4 1 16</inkml:trace>
  <inkml:trace contextRef="#ctx0" brushRef="#br1" timeOffset="-179586.424">18341 7152 43 0,'7'-3'21'0,"0"-22"-20"16,-7 19 37-16,0 0-37 15,-3-1 0-15,-1-2 0 16,-7 6 1-16,-3 6-3 16,-3 3 1-16,-8 7 0 15,0 6 1-15,1 3-2 16,-5 3 0-16,1 6-1 15,3 3 0-15,8 4 0 16,10 0 1-16,14-1-1 0,7-12 1 16,11-6 1-16,6-19 0 15,5 0 2-15,-1-12 0 16,0-10-1-16,-7-6 1 16,-3-1-4-16,-7-5 1 15,-11-1-12-15,-14 4 1 16</inkml:trace>
  <inkml:trace contextRef="#ctx0" brushRef="#br1" timeOffset="-178129.908">18733 12524 34 0,'0'9'17'0,"7"-12"-6"15,-7 3 17-15,7 0-25 16,0 0 1-16,3 0 3 16,4 0 0-16,8 0-8 15,6 0 0-15,7-3 6 16,4-3 0-16,17-4-2 15,11-2 0-15,0-1-3 16,-7 4 1-16,-10 3-6 16,-8-1 1-16,-14 7-12 15,-14 7 1-15,-10 2-1 0,-15 4 1 16</inkml:trace>
  <inkml:trace contextRef="#ctx0" brushRef="#br1" timeOffset="-177588.847">17776 12333 43 0,'18'22'21'0,"-4"12"-19"0,-10-31 41 16,-1 10-40-16,-3 6 1 15,0 9 1-15,-3 10 0 16,-1 15-7-16,-3 0 0 16,0 4 1-16,0-1 1 0,4-9-15 15,-1-12 0-15</inkml:trace>
  <inkml:trace contextRef="#ctx0" brushRef="#br1" timeOffset="-176732.74">19674 12370 39 0,'7'7'19'0,"8"-1"-8"0,-8-3 19 0,0 0-28 16,7 3 0-16,0-6-1 16,4 0 1-16,-1 4-4 15,4-4 1-15,8 3-2 16,-1-6 0-16,4 3-11 16,-1-7 1-16</inkml:trace>
  <inkml:trace contextRef="#ctx0" brushRef="#br1" timeOffset="-176477.246">20592 12377 41 0,'35'0'20'0,"7"-7"-22"0,-35 4 30 16,11 3-28-16,0 3 0 16,6 0-2-16,1 4 1 15,3-1-1-15,0-6 0 16,1 3-7-16,2 0 1 16,1-3-3-16,3-3 0 15</inkml:trace>
  <inkml:trace contextRef="#ctx0" brushRef="#br1" timeOffset="-176253.799">21657 12455 31 0,'39'3'15'0,"0"-6"-18"16,-25 3 28-16,0-6-28 16,7 3 1-16,4 3-10 15,3-4 0-15,4 8 11 16,-1-4 0-16</inkml:trace>
  <inkml:trace contextRef="#ctx0" brushRef="#br1" timeOffset="-175997.704">22881 12490 39 0,'28'0'19'0,"29"-10"-21"0,-40 10 39 0,12-3-37 15,-1 0 0-15,4 0-2 16,3 0 1-16,4-4-2 16,3 1 1-16,0 0-8 15,-3-7 1-15,-3 4-3 16,-1-1 1-16</inkml:trace>
  <inkml:trace contextRef="#ctx0" brushRef="#br1" timeOffset="-175802.508">24112 12405 29 0,'29'6'14'0,"20"-12"-14"0,-35 3 25 16,4 6-28-16,6-3 0 15,5-3-14-15,2 3 1 16</inkml:trace>
  <inkml:trace contextRef="#ctx0" brushRef="#br1" timeOffset="-175577.461">25065 12408 29 0,'21'0'14'0,"18"0"-17"16,-22-3 21-16,8 3-20 16,0-3 1-16,3 3-8 15,-3 0 1-15,3 0 6 16,0 0 0-16</inkml:trace>
  <inkml:trace contextRef="#ctx0" brushRef="#br1" timeOffset="-175352.228">26254 12427 18 0,'53'6'9'0,"0"-12"-11"0,-39 3 14 16,3 0-20-16,8-4 0 16,3 4-1-16,8 3 1 15</inkml:trace>
  <inkml:trace contextRef="#ctx0" brushRef="#br1" timeOffset="-175067.715">27869 12295 42 0,'46'9'21'0,"32"7"-29"15,-57-10 48-15,7 1-40 16,8-1 0-16,6 0-1 16,7 1 0-16,-3-4-2 15,-3 0 1-15,6-3-5 16,4-3 1-16,0 0-6 15,0-4 1-15</inkml:trace>
  <inkml:trace contextRef="#ctx0" brushRef="#br1" timeOffset="-174752.561">29549 12367 31 0,'60'19'15'0,"21"-3"-6"0,-60-16 24 16,7 0-33-16,7 0 1 0,8 3-1 15,3 0 1-15,-4-6-1 16,4 3 0-16,7 0 0 16,0-3 0-16,-4 3-1 15,0 0 0-15,4 0-1 16,0 3 0-16,4-3-3 15,-1 0 0-15,-6 0-2 16,6 0 0-16,0-3-2 16,4 3 1-16,4-3 0 15,3-1 0-15,4 4 1 16,-4-3 1-16</inkml:trace>
  <inkml:trace contextRef="#ctx0" brushRef="#br1" timeOffset="-174526.828">31672 12471 28 0,'18'3'14'0,"21"3"-7"0,-25-6 32 16,7 0-34-16,7 0 1 15,4 3 3-15,3 0 0 16,4 4-12-16,7-1 0 15,7 0 6-15,0 4 1 16,3-4-9-16,-6 6 0 16,-8-2-11-16,-21-7 1 0</inkml:trace>
  <inkml:trace contextRef="#ctx1" brushRef="#br1" timeOffset="170818.955">15526 4176 0,'0'0'16</inkml:trace>
  <inkml:trace contextRef="#ctx0" brushRef="#br1" timeOffset="-173670.598">19911 7231 45 0,'10'12'22'0,"19"13"-20"0,-19-21 23 0,4 2-25 15,7-3 0-15,1-3-1 16,2 0 0-16,1-3-5 15,3-3 1-15,11-1-7 16,0 4 1-16</inkml:trace>
  <inkml:trace contextRef="#ctx0" brushRef="#br1" timeOffset="-173429.802">20881 7253 37 0,'21'6'18'0,"28"-19"-19"0,-31 7 30 16,7 0-28-16,3 0 0 16,4 2 0-16,0 4 1 15,-1-3-6-15,-2 3 0 16,2 0-4-16,1 3 1 15,3 1-4-15,1-1 0 16</inkml:trace>
  <inkml:trace contextRef="#ctx0" brushRef="#br1" timeOffset="-173204.544">22038 7303 34 0,'46'6'17'0,"7"10"-18"16,-36-13 32-16,12 0-31 15,-8-3 1-15,11-3-1 16,3-6 0-16,7-1-1 16,4 4 0-16,0 0-4 15,7-1 1-15,0 4-6 16,3 3 0-16</inkml:trace>
  <inkml:trace contextRef="#ctx0" brushRef="#br1" timeOffset="-172905.316">23985 7366 25 0,'32'-7'12'0,"42"1"-7"0,-53 6 17 16,1-3-20-16,6 0 1 0,4 0-1 16,6 0 1-16,5-4-5 15,3 1 1-15,-1 0 1 16,-2-1 1-16,13 7-6 15,4 0 1-15,-3 7-5 16,6-1 0-16</inkml:trace>
  <inkml:trace contextRef="#ctx0" brushRef="#br1" timeOffset="-172694.268">25979 7403 28 0,'49'-6'14'0,"25"0"-17"0,-56 3 22 16,-1 3-17-16,8-4 1 16,7-2-1-16,7 3 1 15,-1-3-7-15,5-1 0 16,6 1-3-16,4 0 0 15</inkml:trace>
  <inkml:trace contextRef="#ctx0" brushRef="#br1" timeOffset="-172439.497">27661 7341 9 0,'53'-13'4'0,"14"-3"10"16,-53 10-3-16,8 3-10 16,9 3 1-16,5 0 0 15,-1 3 0-15,7 0-7 16,4 0 1-16,3 4-1 15,4-4 1-15</inkml:trace>
  <inkml:trace contextRef="#ctx0" brushRef="#br1" timeOffset="-172197.947">29270 7391 19 0,'28'9'9'0,"18"-25"-5"0,-32 10 16 16,4 0-19-16,3-4 1 0,0 1-2 15,0 0 0-15,11 2-7 16,3 4 0-16</inkml:trace>
  <inkml:trace contextRef="#ctx0" brushRef="#br1" timeOffset="-171944.291">30374 7444 7 0,'28'-6'3'0,"4"3"4"16,-21-1-5-16,3 1-2 16,3-3 0-16,1-3 0 0,0 2 1 15,-1 1-2-15,1 0 1 16,0 0-2-16,-1 2 0 15</inkml:trace>
  <inkml:trace contextRef="#ctx0" brushRef="#br1" timeOffset="-171734.429">31009 7406 3 0,'39'-6'1'0,"14"6"1"0,-43-6-1 0,8 3 2 16,7 3 0-16,7 0 13 15,-4-3 0-15,0-1-15 16,0 1 0-16,4 0 11 16,0 0 1-16,3 6-2 15,4 0 0-15,3-6-12 16,4 3 1-16,-7 3-11 16,-11-3 0-16</inkml:trace>
  <inkml:trace contextRef="#ctx0" brushRef="#br1" timeOffset="-170367.582">29697 9040 44 0,'10'16'22'0,"1"-13"-13"15,-7 6 23-15,-1 10-30 16,1 3 0-16,-1 6 1 15,-3 10 1-15,-3 15-6 0,-4 13 1 16,-4 3 2-16,-7 10 0 16,1-1-5-16,3-12 0 15,3-16-6-15,7-16 1 16,4-15-6-16,0-12 0 16</inkml:trace>
  <inkml:trace contextRef="#ctx0" brushRef="#br1" timeOffset="-170083.916">29700 9611 27 0,'11'3'13'0,"7"6"-4"15,-11-9 18-15,7 0-23 16,3 0 1-16,8-3 4 15,7 6 1-15,3 13-12 16,-7-3 1-16,-3 5 7 16,-7-2 1-16,-4 3-3 15,-7 0 0-15,-11 3-3 16,-10 3 0-16,-10 0-2 16,-8 0 1-16,-4-3-6 15,1-6 0-15,0-10-10 16,3-3 1-16</inkml:trace>
  <inkml:trace contextRef="#ctx0" brushRef="#br1" timeOffset="-169618.616">30106 9890 48 0,'-11'44'24'0,"-3"0"-24"16,14-35 36-1,-3 4-37 1,-1-4 1-16,4-6-1 15,0-3 0-15,7-6 0 16,0-10 0-16,4-6-4 16,3-3 0-16,4-3-6 15,-1 3 1-15,5 3-3 16,-5 6 0-16,1 4 8 31,74 15 5-31,-159-6 3 16,88 9 1-16,-4 7 7 15,-3 12 0-15,-6-3 3 16,-5 6 0-16,-3 3-9 16,0 1 0-16,0-4-5 0,0-3 0 15,4-6-5-15,3-7 0 16,3-6-9-16,8-9 1 16</inkml:trace>
  <inkml:trace contextRef="#ctx0" brushRef="#br1" timeOffset="-169167.895">31097 9432 48 0,'4'6'24'0,"-8"16"-20"16,1-12 40-16,-1 2-44 16,-6 4 1-16,-1 3-1 15,1-4 1-15,-12 1-2 16,-2-3 1-16,-1-1 0 15,-3 1 1-15,7 2-1 16,-1 1 0-16,5 0 0 0,3-1 0 16,3 1 0-16,4 0 1 15,4-4 0-15,3 1 1 16,7-4-1-16,3 1 1 16,4-4-1-16,4-3 1 15,7 0-1-15,-1 0 1 16,5 1-7-16,-5-1 1 15,-3 3-11-15,-6-3 0 16,-8-3-2-16,-4 3 0 0</inkml:trace>
  <inkml:trace contextRef="#ctx0" brushRef="#br1" timeOffset="-168955.534">30780 9981 62 0,'0'16'31'0,"7"5"-35"16,0-14 63-16,4-1-58 15,3 0 1-15,10-3-1 16,8 1 1-16,10-4-4 16,4-7 0-16,-3 1-5 15,-12 0 0-15,-6-1-12 16,-7 4 0-16</inkml:trace>
  <inkml:trace contextRef="#ctx0" brushRef="#br1" timeOffset="-167682.09">31891 9219 41 0,'4'22'20'0,"6"-3"-14"16,-10-13 22-16,0 3-25 16,-3 7 0-16,-1 6 2 0,-3 6 1 15,-3 13-8-15,-5 6 1 16,-6 22 4-16,0 19 0 16,0 6-2-16,0 0 1 15,7-6-3-15,3-22 0 16,0-16-6-16,4-13 1 15,7-12-9-15,11-18 1 16</inkml:trace>
  <inkml:trace contextRef="#ctx0" brushRef="#br1" timeOffset="-164243.158">32332 9558 31 0,'18'-10'15'16,"-11"-2"-5"-16,-4 2 15 0,-3 10-23 16,0-3 0-16,-7 0 1 15,-3 0 1-15,-4-4-5 16,-1-2 1-16,1 0 2 15,-3-1 0-15,-1 1 0 16,-3 3 0-16,-4 6-1 16,1 6 0-16,-1 13 0 15,0 9 0-15,0-3 0 16,4 13 0-16,7 6-1 16,7 9 1-16,11 13 0 15,10-7 0-15,10 4 0 16,5-13 0-16,6-15 0 15,18-17 1-15,0-14 0 0,7-23 1 16,-7-22-1-16,-7-15 1 16,-11-7-1-16,-21-6 0 15,-18 0-10-15,-13-6 1 16,-26 2-9-16,8 11 1 16</inkml:trace>
  <inkml:trace contextRef="#ctx0" brushRef="#br1" timeOffset="-163448.014">29344 9278 49 0,'7'19'24'0,"-14"-6"-24"16,4-10 37-16,-5 3-37 16,-2 4 1-16,-8 2 0 15,-3 4 1-15,-4 0-2 16,-3-1 0-16,0 4 1 16,-4 3 0-16,0 3 0 15,1 0 0-15,-1 3-1 16,7-3 1-16,4-6-1 15,7 0 1-15,0 0-1 0,3-3 0 16,4-4 0-16,4 1 1 16,6-1-1-16,8-2 0 15,3 2 0-15,11-2 1 16,3 2-1-16,4-2 1 16,-1-4-2-16,5 0 1 15,-5-3-7-15,-2 0 1 16,-5 0-9-16,-6 1 0 15</inkml:trace>
  <inkml:trace contextRef="#ctx0" brushRef="#br1" timeOffset="-163221.816">28755 9965 52 0,'0'35'26'0,"21"-35"-23"16,-10 3 41-16,6 0-44 16,8 0 1-16,3 0-1 15,15-6 1-15,6-3-3 16,0 3 1-16,-6 0-6 16,-8 3 0-16,-7-4-9 15,0 1 1-15</inkml:trace>
  <inkml:trace contextRef="#ctx0" brushRef="#br1" timeOffset="-162292.294">28198 9213 56 0,'-11'22'28'0,"-7"25"-20"0,15-22 28 16,-4 9-32-16,-4 23 0 15,1 8 1-15,-1 23 0 16,-3 16-7-16,3 9 0 15,1-4 0-15,-1-5 0 16,-3-7-16-16,0-6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14:07.6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15:12.154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2790 5271 28 0,'11'6'14'0,"-11"-12"-3"15,0 6 15-15,0 3-24 16,0 3 0-16,0 7 3 15,0 3 0-15,-11 9-5 16,1 22 0-16,-8 3 4 16,-3 9 0-16,-7 10-1 15,7-3 0-15,0 6-3 16,3-3 0-16,-3-12-7 16,0 2 0-16,3-15-7 15,7-3 1-15</inkml:trace>
  <inkml:trace contextRef="#ctx0" brushRef="#br0" timeOffset="871.89">2215 5948 42 0,'-3'13'21'0,"-15"9"-15"16,11-19 35-16,4 0-39 15,3-3 0-15,0 3 1 16,0-3 1-16,0-9-5 16,10-7 1-16,11-15 3 15,18-19 0-15,11-7-2 16,-1-15 1-16,22-16-1 15,10-9 1-15,7 3-1 16,0 9 0-16,-7 4-1 16,-10 9 0-16,-11 12 0 15,-14 7 1-15,-4 12-2 16,-14 3 1-16,4 16-1 16,-14 13 0-16,3 12 0 15,-11 16 0-15,-10 15-1 16,0 20 1-16,-7 21-1 15,4 16 1 1,-25 25 0-16,6-19 0 16,12-22 1-16,-1-15 0 15,1-10-1-15,10-19 1 16,3-12 0-16,8-12 0 16,-1-7-1-16,1-10 1 15,14 1-1-15,-4-1 1 0,0 1 0 16,-3 3 0-16,-4 6 0 15,3 0 0-15,-6 3 0 16,-4 6 0-16,4 4 0 16,-8 6 0-16,8-1 0 15,-1 4 0-15,4-6 0 16,-3 6 0-16,14-6 0 16,-1-1 0-16,1-5 0 15,3-1 1-15,4-3-1 16,3-2 1-16,-3-8-1 15,-4 4 0-15,-3-12 0 16,3-1 0-16,0-9 0 16,-10-3 0-16,3 3-1 15,-10 3 1-15,3 4-1 16,-7 2 1-16,0 4-1 16,-7 3 1-16,0 6-1 15,0 0 1-15,-7 3 0 16,0 9 1-16,-4 7-1 0,1 9 0 15,6 4 0-15,-3-14 1 16,7 17-1-16,7-10 1 16,4-6-1-16,-8-7 0 15,15-2-4-15,3-10 1 16,7 0-9-16,4-3 0 16,7 0-3-16,3-7 0 15</inkml:trace>
  <inkml:trace contextRef="#ctx0" brushRef="#br0" timeOffset="1172.165">4106 5729 44 0,'11'6'22'16,"-4"-6"-22"-16,-7 0 41 0,0-3-40 16,-7 3 1-16,0 6 1 15,-7-3 0-15,3 0-4 16,-10 4 1-16,3 8 2 15,-3-2 1-15,-3 9-2 16,9 6 1-16,-2 7 0 16,13-1 0-16,-6 1-1 15,13 2 0-15,8-9-1 16,6-15 0-16,12-10 0 16,-8-12 0-16,7-4-1 15,-7-6 0-15,-7 0-4 16,4-2 0-16,3-1-11 0,-3 3 1 15,-1-3-1-15,5 0 1 16</inkml:trace>
  <inkml:trace contextRef="#ctx0" brushRef="#br0" timeOffset="1487.309">4325 5948 49 0,'0'13'24'0,"4"-7"-29"0,-4-6 50 0,0-6-44 15,7-7 1-15,-7 4 1 16,7-1 0-16,3-2-4 16,1 2 0-16,-8-2 2 15,8-1 1-15,0 1-1 16,3 2 1-16,0 1-1 15,3-4 1-15,-2 4 0 16,2 0 0-16,4-4-1 16,1 4 0-16,2 2-2 15,-3 1 0-15,-3 6-6 16,3-6 0-16,-10 6-10 16,-1 0 0-16</inkml:trace>
  <inkml:trace contextRef="#ctx0" brushRef="#br0" timeOffset="1891.77">4727 5945 58 0,'0'3'29'0,"25"-18"-31"0,-14 8 48 0,3 4-47 16,-4-6 1-16,4-1-1 15,0-2 0-15,4-4 1 16,-11 0 0-16,4-2 0 16,-11-4 0-16,0 3-1 15,-4 0 0-15,-3 3-1 16,0 10 1-16,-4 6 0 15,1 9 0-15,-1 7-1 16,-3 6 1-16,11 3 1 16,3 13 0-16,3-4 0 15,4 4 0-15,11 0 0 16,-4-10 1-16,7-6-4 16,4-3 1-16,3-10-7 15,-3-3 1-15,3 1-7 16,-7-14 1-16</inkml:trace>
  <inkml:trace contextRef="#ctx0" brushRef="#br0" timeOffset="2342.208">5189 5954 40 0,'14'22'20'0,"-3"7"-18"0,-4-23 32 16,-7 0-34-16,4 0 1 15,-4-2 0-15,7-1 0 16,-7-3-2-16,0-10 1 15,0-5 1-15,0 2 0 16,3 4 0-16,1 2 0 0,-1 1-1 16,-3 6 1-16,7 3 0 15,-3 0 0-15,3 4-1 16,-4-1 0-16,5 3-1 16,-8-9 0-16,0 0 1 15,10-9 0-15,-6 3-1 16,3-4 1-16,0-5-1 15,3-4 0-15,1 3 0 16,-1 0 1-16,1 1-1 16,-4 5 1-16,7 1-1 15,4 9 0-15,-8 0 2 16,19 3 0-16,-8-3 0 16,4 10 1-16,-1 2 0 15,1 10 1-15,3 12 0 16,7-5 0-16,8-4-2 15,-4 0 1-15,-8-3-1 16,8-10 1-16,3-2-5 16,-6-7 0-16,-5-3-10 0,-16-6 0 15,-12-4-2-15,-10 7 1 16</inkml:trace>
  <inkml:trace contextRef="#ctx0" brushRef="#br0" timeOffset="2912.613">2321 6359 42 0,'-7'16'21'0,"35"-13"-20"0,-17-3 40 16,7 0-37-16,13-6 0 15,-2 6 6-15,13 0 0 16,29 3-10-16,27-3 0 15,22 0 8-15,50-7 1 16,17-2-3-16,42-4 1 16,21-5-4-16,29 5 1 0,0 1-3 15,10-4 1-15,-31 6-2 16,-4 7 0-16,-39 3 0 16,-42 0 0-16,-15 7-3 15,-24 8 0-15,-28 4-6 16,-21-6 1-16,-32-4-14 15,-21 0 1-15</inkml:trace>
  <inkml:trace contextRef="#ctx0" brushRef="#br0" timeOffset="9518.885">2353 6958 36 0,'4'-6'18'0,"13"-7"-7"0,-17 13 19 0,0 3-26 15,7 4 1-15,-7 2 3 16,4 10 0-16,3 12-10 16,-4 10 0-16,4 12 6 15,-7 16 1-15,0 13-3 16,0 2 0-16,0 7-4 16,4-9 1-16,3-13-7 15,-7-16 1-15,11-18-9 16,-11-20 0-16</inkml:trace>
  <inkml:trace contextRef="#ctx0" brushRef="#br0" timeOffset="9969.028">2660 7748 39 0,'3'41'19'0,"5"-29"-15"0,-8-12 26 0,3-6-29 16,4 0 1-16,-7-10 1 15,0-12 0-15,-7-13-4 16,4-6 0-16,3-12 2 16,0-4 1-16,-8-3-1 15,5-15 0-15,-11 2-1 16,10 1 1-16,-3 3-1 16,4-1 1-16,3 17-1 15,10 8 1-15,-6 8 0 16,10 8 0-16,7 7-1 15,-7 0 1-15,11 12-2 16,-4 7 1-16,-7 5-3 16,4 8 1-16,-1-1-8 15,-6 3 0-15,-7 3-4 0,3-2 1 16</inkml:trace>
  <inkml:trace contextRef="#ctx0" brushRef="#br0" timeOffset="10194.433">2515 7447 57 0,'0'31'28'0,"0"-15"-26"0,0-16 57 0,7 3-56 16,4 0 1-16,7-3 1 15,6 0 0-15,12-6-7 16,6 0 1-16,0 0 3 15,-3 2 0-15,0 1-9 16,-7 0 1-16,-8 3-15 16,-10-6 1-16</inkml:trace>
  <inkml:trace contextRef="#ctx0" brushRef="#br0" timeOffset="11605.507">4713 6876 40 0,'4'-9'20'0,"-4"6"-10"0,0 3 17 16,-4 3-24-1,-6 6 0-15,-15 4 2 0,0 3 0 16,-10 2-6-16,0 4 0 15,-1-3 4-15,1 6 0 16,0-3-2-16,7-3 1 16,3-10-2-16,4 1 1 15,3-4 0-15,7 4 0 16,11-7 0-16,11 0 1 16,7 0-2-16,6 0 1 15,12 3 0-15,-5 1 0 0,1 2-1 16,-4 4 0-16,-6 2 0 15,-5 4 0-15,-6-3-1 16,-11 3 0-16,0 3 0 16,-11 3 1-16,1-3-1 15,-1 3 0-15,-7-3 0 16,-3-4 1-16,0-5 0 16,3 3 0-16,1-4 0 15,3-2 0-15,-4 2 0 16,0 1 1-16,8-4-1 15,6-3 1-15,4 4-1 16,4-4 1-16,6 3-1 16,8-2 1-16,0 5-1 15,3-2 1-15,-7-1-1 16,0 4 0-16,-3-1-1 16,-1 4 1-16,-10-4-1 15,-7 7 1-15,4 6-1 0,-11 0 0 16,3 10 0-16,-3-7 1 15,3 3 0-15,-6 1 0 16,6 2 0-16,0-5 1 16,11-8-3-16,0-2 1 15,0-3-8-15,11-7 0 16,7-5-7-16,-4-8 1 16</inkml:trace>
  <inkml:trace contextRef="#ctx0" brushRef="#br0" timeOffset="12115.86">5091 7391 44 0,'10'-13'22'0,"-6"-3"-19"15,-4 10 36-15,-4 0-38 16,-6 0 0-16,-12 3 0 16,5 3 0-16,-11 3-1 15,-4 3 0-15,0 0 1 16,4 7 0-16,-4 9 0 16,4 6 0-16,3 0 0 15,11 0 1-15,3-3-2 0,1 1 1 31,31-11-1-31,-3-9 1 16,6-6-1-16,5-3 1 16,-8-3-2-16,0 0 1 15,-3 0-1-15,-1-7 0 16,-6 7-1-16,-1-4 0 16,1 4 0-16,-4 3 0 15,4 6 1-15,-1 3 1 16,-6 4 1-16,3 5 1 0,-7 4 0 15,3 0 1-15,4 0-1 16,-3 3 1-16,-1-3-2 16,1-1 1-16,3 1-3 15,-7-3 0-15,4-7-8 16,3-2 1-16,3-7-8 16,-6-13 1-16</inkml:trace>
  <inkml:trace contextRef="#ctx0" brushRef="#br0" timeOffset="12477.102">5239 7635 42 0,'3'32'21'0,"-3"-7"-15"16,0-13 31-16,-3-2-36 15,3-1 1-15,-4-3 0 16,4-6 0-16,0 0-3 0,4-6 0 15,-4-3 2-15,3-7 1 16,4 3-2-16,-3 1 0 16,3-4 0-16,-7 1 0 15,3-1-1-15,5 0 0 16,2 4 0-16,-3-1 0 16,4 7 0-16,-1 3 1 15,1 6 0-15,-1 3 0 16,1 7 1-16,-4-1 0 0,0 7-1 15,7 3 1-15,-10 3 0 16,6-6 0-16,1 0-2 16,3-4 1-16,-3 1-5 15,10-7 0-15,-7-5-9 16</inkml:trace>
  <inkml:trace contextRef="#ctx0" brushRef="#br0" timeOffset="13286.878">5500 6823 45 0,'21'0'22'0,"-3"25"-13"0,-8-19 34 16,1 4-41-16,3-1 1 15,4 1 1-15,10 2 1 16,0-2-7-16,4-4 1 15,-4-3 3-15,-3-3 1 0,3 0-3 16,0-3 1-16,-10-3-2 16,-4 3 1-16,3-4-1 15,-13 1 0-15,3 6 0 16,-14-3 1-16,3 0-1 16,-3 3 1-16,4 3-1 15,-8 3 1-15,-6 4 0 16,-1 2 1-16,4 1-1 15,-7 2 1-15,3 4-1 16,0 0 1-16,4 6-1 16,4-3 1-16,3 0-1 15,7 0 1-15,-7 0-1 16,14 0 0-16,-4-7 0 16,8 1 1-16,3-6-1 15,7-7 0-15,-7-3 0 16,4 0 0-16,0-7 0 15,-8 4 0-15,-6-9-1 0,3 9 0 16,0 3 0-16,-7 0 1 16,3 0-1-16,-3 0 1 15,0 0-1-15,-3-4 1 16,-1 1-2-16,-3 3 1 16,0 3 0-16,0 7 0 15,4 9 0-15,-8-10 0 16,4 4 0-16,3 5 0 15,4 11 1-15,0 2 0 0,11 7 1 16,0 2 0-16,-1 1-1 16,1 0 0-16,10 3 0 15,7 0 1-15,-7 6-1 16,-3-3 0-16,-4 3-1 16,-14 3 1-16,-14 4 0 15,-4-4 0-15,-14-3-5 16,-13-9 0-16,-5-10-11 15,-13-21 1-15</inkml:trace>
  <inkml:trace contextRef="#ctx0" brushRef="#br0" timeOffset="13813.018">7045 7444 60 0,'7'28'30'0,"-7"10"-36"16,0-26 50-16,-3 7-44 15,-1 6 0-15,0 4 0 16,-3-1 0-16,4 0-3 15,-1-9 0-15,1-10-7 16,3-9 1-16,-7-12-7 0,3-13 0 16</inkml:trace>
  <inkml:trace contextRef="#ctx0" brushRef="#br0" timeOffset="14009.027">6918 7253 44 0,'4'25'22'0,"17"3"-19"0,-18-25 35 16,4 0-38-16,4 0 0 0,-1 1 0 15,5-1 0-15,9 0-4 16,1 0 1-16,10 0-6 16,4 0 1-16,0 0-6 15,3-6 1-15</inkml:trace>
  <inkml:trace contextRef="#ctx0" brushRef="#br0" timeOffset="14308.092">7482 7337 42 0,'11'4'21'0,"-15"11"-22"16,4-12 38-16,-3 0-34 16,-1 4 1-16,-3-1-1 15,-3-3 1-15,-4 3-6 16,0 1 1-16,-1 2 3 15,5-3 1-15,-11 4-3 16,10 2 1-16,4 7 0 16,7-3 0-16,7-1 0 0,7 4 0 15,7-3 2-15,1 0 1 16,6 2-1-16,-4 1 1 16,-2-3-1-16,-8 3 0 15,-7 3-1-15,-11 3 1 16,-3 0-6-16,-17-9 0 15,-12-1-14-15,-3-5 1 16,-3-7-2-16,3-9 0 16</inkml:trace>
  <inkml:trace contextRef="#ctx0" brushRef="#br0" timeOffset="15418.575">9267 7422 22 0,'0'6'11'0,"0"-6"1"15,0 3 12-15,-3 4-19 16,3 5 0-16,-11 4 4 16,1 6 0-1,-8 28-10-15,1-6 1 16,2-6 8-16,1-7 0 16,7-9-3-16,4-3 0 15,6-13-2-15,4-6 1 16,4-6-2-16,3-7 0 15,4-6-2-15,3 1 0 16,0-1 0-16,-3 3 1 16,3 0-1-16,0 1 1 15,-3 2-2-15,-1 4 1 0,1 2 0 16,-4 4 0-16,0 6 0 16,0 4 0-16,-10 5-1 15,-1 4 1-15,-6-3-1 16,-1 5 1-16,1-2 0 15,-1 3 0-15,-3-7 0 16,7-2 0-16,0-4 0 16,7-3 1-16,-3-6-1 15,6-3 0-15,1-7-1 16,3 1 1-16,0-4-1 16,4 3 0-16,-8 1 0 15,4-1 0-15,0 7 0 16,1 0 1-16,-1 3-1 15,0-4 1-15,-4 4 0 16,1 3 0-16,0 0 0 16,-1 0 0-16,-3 3 1 15,0 1 0-15,0 2-1 0,0 3 1 16,-3 4 0-16,-1 2 0 16,1-2-1-16,3 0 1 15,0 2-2-15,0-12 1 16,0-3-7-16,7-6 0 15,4-3-9-15,3-10 0 16</inkml:trace>
  <inkml:trace contextRef="#ctx0" brushRef="#br0" timeOffset="15703.848">10100 7428 45 0,'7'19'22'0,"-7"-16"-16"0,-3-3 31 0,-8 0-35 15,-3 3 0-15,-4 4 1 16,-3-1 0-16,-4 3-4 16,1 4 0-16,-8-1 3 15,7 4 1-15,4 0-2 16,0 3 0-16,10-1 0 16,8 1 0-16,6-6-1 15,8-1 1-15,3-5-1 16,7-11 1-16,-3-2-1 15,-1 0 0-15,1-3-4 16,0-4 0-16,-4-3-7 16,0 1 1-16,-3-1-6 15,-1-9 1-15</inkml:trace>
  <inkml:trace contextRef="#ctx0" brushRef="#br0" timeOffset="16080.161">10139 7566 48 0,'7'35'24'0,"0"-4"-22"0,0-21 43 16,-7 2-44-16,0 1 0 15,0-1 0-15,0-2 0 16,0-7-2-16,0-3 1 0,4-7 0 16,-1-5 1-16,4-4-2 15,0 1 0-15,0-4-1 16,0 0 0-16,4 0-1 15,3 3 0-15,0 4-1 16,0 2 1-16,0 4 0 16,0 3 1-16,1 6 2 15,-5 3 0-15,1 4 2 16,-1-1 0-16,1 4 0 16,-4-1 1-16,-4 7 0 15,5-3 0-15,-8 3-2 16,0-4 1-16,3 4-1 15,1-3 0-15,3-7-5 16,3-6 1-16,4-3-6 16,0-6 0-16,8-3-6 15,-5-10 0-15</inkml:trace>
  <inkml:trace contextRef="#ctx0" brushRef="#br0" timeOffset="16469.542">10707 7541 42 0,'7'3'21'0,"0"13"-22"0,-7-16 35 16,0 0-34-16,0 0 1 15,0 0 3-15,0 0 1 16,0 3-5-16,0-3 0 16,0 0 3-16,0 0 0 0,-4 0-1 15,1-3 1-15,-1 6-1 16,1 0 0-16,-1 0-1 15,1-3 1-15,-4 0-1 16,0 4 1-16,0 2 0 16,-4-3 0-16,0 0-2 15,1 7 1-15,-4 2-1 16,0 4 1-16,0 6-2 16,-1 3 1-16,5-3-2 15,3 3 1-15,3 3-1 16,8-6 1-16,6-6-1 15,4-7 0-15,8-9 0 16,2-3 1-16,-3-6 0 16,1-7 1-16,-5-6-6 15,-3 0 0-15,-3-6-9 16,-4-4 1-16</inkml:trace>
  <inkml:trace contextRef="#ctx0" brushRef="#br0" timeOffset="16784.488">11109 6732 45 0,'21'0'22'0,"-7"22"-16"0,-10-9 33 0,-8-4-35 15,1 13 0-15,-4 13 2 16,0 15 1-16,-4 19-8 16,0 12 0-16,1 13 5 15,-4 16 0-15,0 3-2 16,-4-19 0-16,0-16-3 16,4-15 1-16,4-16-3 15,3-19 0-15,3-9-6 16,4-9 1-16,0-14-10 15,-3-8 0-15</inkml:trace>
  <inkml:trace contextRef="#ctx0" brushRef="#br0" timeOffset="16982.178">10802 7519 58 0,'0'16'29'0,"14"-13"-28"0,-7-3 48 16,7 3-48-16,8 0 1 15,9 0 0-15,12-3 0 16,-1 0-4-16,11 0 0 16,3-3-3-16,-3 0 0 15,-3 0-6-15,3-3 1 16,-4-4-8-16,-3 1 0 16</inkml:trace>
  <inkml:trace contextRef="#ctx0" brushRef="#br0" timeOffset="17220.447">11592 7444 42 0,'0'19'21'0,"-21"0"-22"0,11-13 33 0,-12 0-32 16,-6 4 1-16,-4-1 1 15,4 4 0-15,0-1-2 16,3 7 0-16,4 3 2 16,7 3 0-16,3 0-1 15,4 0 1-15,4-3-1 16,3-3 1-16,10-10-2 15,8-2 1-15,3-7-1 16,7-10 1-16,-3 1-3 16,0-7 0-16,0 0-5 15,-4-2 1-15,0-4-8 16,-4-10 1-16</inkml:trace>
  <inkml:trace contextRef="#ctx0" brushRef="#br0" timeOffset="17580.713">11677 7648 48 0,'3'19'24'0,"1"12"-27"0,-4-25 41 16,0-3-39-16,0 1 1 16,0-4-1-16,0 0 1 15,4-10 0-15,-1-2 0 0,4-4-1 16,0-3 0-16,0 0-1 15,0 0 0-15,4 1 0 16,-1-1 0-16,5 0 0 16,-1 10 1-16,-4 2 1 15,1 7 0-15,-1 7 0 16,1 2 1-16,0 7 0 16,-4 3 0-16,0-1-1 15,0-2 1-15,-4 0-1 16,1-4 0-16,-1-2-1 15,1-1 1-15,-1 0-3 16,1-2 1-16,-4-4-9 16,0-3 1-16,3-10-2 15,5-2 1-15</inkml:trace>
  <inkml:trace contextRef="#ctx0" brushRef="#br0" timeOffset="18047.075">12030 7623 32 0,'3'-3'16'0,"8"-1"-14"0,-4 8 29 0,0-8-30 16,11 4 1-16,-1-3 1 16,4-3 0-16,-3 0-4 15,0-4 1-15,-1 1 2 16,1-4 0-16,-4 1-2 16,0-4 1-16,-3 1-1 15,-4-7 0-15,0 3 0 16,-7 0 0-16,-4 3-1 15,1 1 1-15,-8 15 0 16,1 9 0-16,-1 7 0 16,-3 9 1-16,0 6-1 15,0 7 0-15,7 3 1 16,0-4 1-16,7-2-1 16,3-4 1-1,22-9-1 1,7-13 1-16,6-2-7 15,-2-17 1-15,-8-5-9 0,-10-14 1 16</inkml:trace>
  <inkml:trace contextRef="#ctx0" brushRef="#br0" timeOffset="18842.207">13850 6839 38 0,'14'-10'19'0,"-3"4"-14"0,-11 6 28 16,0 0-28-16,0 0 0 15,-7 3 1-15,0 13 1 0,-4 15-9 16,0 10 0-16,-3 15 6 16,4 7 0-16,-1 9-3 15,4 16 0-15,4-3 0 16,3-16 0-16,0-13-1 16,0-9 1-16,3-19-1 15,-3-18 0-15,-7-13 0 16,-7-16 0-16,-7-9-1 15,-7 0 0-15,-8-4-1 16,5 1 1-16,-5 3-4 16,-6 6 1-16,-7 6 0 15,3 7 0-15,3 9 0 16,1 6 0-16,7 6 3 16,7 7 1-16,10-3 5 15,7-4 0-15,11 4 2 16,18 0 1-16,17-7 1 15,8-9 1-15,31-3-3 16,21-6 1-16,18-16-4 0,-29 6 1 16,33-10-10-16,-11 11 1 15,-22 5-17-15,-17 4 1 16</inkml:trace>
  <inkml:trace contextRef="#ctx0" brushRef="#br0" timeOffset="19727.805">3373 8673 43 0,'0'22'21'0,"0"10"-9"0,0-17 22 15,-4 13-30-15,-3 10 0 16,3 12 1-16,-6 4 0 15,-8 18-7-15,1 0 0 16,6 6 4-16,0-9 1 16,8-6-6-16,-4-19 0 0,7-13-6 15,0-12 0-15,0-16-7 16,7-15 0-16</inkml:trace>
  <inkml:trace contextRef="#ctx0" brushRef="#br0" timeOffset="19982.587">3288 9078 23 0,'-18'9'11'0,"11"7"3"15,7-16 9-15,0 6-18 16,7-3 1-16,0 4 6 16,4-1 0-16,-1 0-13 15,15 3 1-15,14 4 9 16,7 0 1-16,-7 2-3 15,-8 1 0-15,-2 0-4 16,-8 9 0-16,-11 3-3 16,-10 6 0-16,-10-5-3 0,-11-4 1 15,3-3-7 1,-10-4 1-16,7-5-10 0,-1-7 0 16</inkml:trace>
  <inkml:trace contextRef="#ctx0" brushRef="#br0" timeOffset="20343.017">3919 9247 46 0,'-3'-6'23'0,"-25"9"-21"15,17-3 33-15,-7 0-35 16,-3 3 1-16,0 3 0 16,-7 1 1-16,7 2-2 15,-8 4 0-15,8-1 1 16,0 1 0-16,11-1 0 16,-1 1 0-16,4-1-1 15,14 1 1-15,4-4-1 16,3 1 1-16,10-1-2 15,1-6 1-15,-4-3-3 16,4-6 1-16,-11-7-4 16,4-2 0-16,-8-4-8 0,8-6 1 15,-8-7-1-15,12 1 0 16</inkml:trace>
  <inkml:trace contextRef="#ctx0" brushRef="#br0" timeOffset="20584.186">4015 9338 48 0,'10'35'24'0,"4"5"-28"0,-7-33 52 0,4-4-46 16,-4 0 0-16,4 0 1 15,-1-3 1-15,4 0-5 16,0 0 0-16,1-13 3 15,-5-2 0-15,1-4-1 16,-1 0 0-16,4-3-7 16,-3 3 1-16,0 1-11 15,3-4 0-15</inkml:trace>
  <inkml:trace contextRef="#ctx0" brushRef="#br0" timeOffset="20958.666">4424 9373 48 0,'0'34'24'0,"0"-6"-20"0,0-28 34 15,0 0-38-15,0 0 1 16,0 0-1-16,0 0 0 15,10-9-1-15,-6-4 1 16,3-2-3-16,4-4 0 16,-1 0-2-16,1-3 1 15,6 3-1-15,-6 0 1 0,7 4 0 16,-8 2 0-16,11 7 2 16,-3 3 1-16,-4 6 2 15,4 3 0-15,-1 4 1 16,5 2 0-16,-12 1 0 15,4 2 0-15,0 1-1 16,-3-3 0-16,-8 2-4 16,8 1 0-16,7-7-9 15,-1-6 1-15</inkml:trace>
  <inkml:trace contextRef="#ctx0" brushRef="#br0" timeOffset="21651.204">5260 8686 43 0,'0'31'21'0,"3"38"-14"0,-3-50 34 15,0 12-38-15,0 10 0 16,0 3 2-16,0 9 1 15,0 1-8-15,8-4 1 16,-8 0 5-16,0-3 1 16,3-3-3-16,-3-7 1 15,7-8-3-15,-7-7 1 16,0-10-2-16,0-6 1 0,0-6-2 16,-10-6 1-16,-1-3-2 15,-10 3 0-15,3-4 1 16,-3 10 0-16,-4 0 0 15,4 6 0-15,7 4 0 16,-4 9 1-16,1 3 1 16,6-4 1-16,8 4 0 15,-4 3 0-15,7 1 0 16,7-5 0-16,3-2 0 16,1-3 0-16,6-4-1 15,5 1 1-15,2-4-1 16,1-9 0-16,0-9 0 15,13-4 0-15,12-2 0 16,6-1 0-16,-6-9-1 16,-1-6 1-16,-7-1-1 15,-3 4 1-15,-11 0-1 16,-3 0 1-16,-4 3-1 0,-7-1 0 16,-3 8 0-16,-11 2 0 15,-11 10 0-15,4 9 1 16,-3 13-1-16,-1 2 1 15,1 7 0-15,-1 7 0 16,0-1 1-16,8 4 0 16,3-1-1-16,7 1 1 15,11-1 0-15,-4-6 0 16,10-9-1-16,8 0 0 16,-7-10-1-16,3-5 0 0,-7-11-4 15,7-8 1-15,1-7-11 16,2-10 0-16</inkml:trace>
  <inkml:trace contextRef="#ctx0" brushRef="#br0" timeOffset="22114.775">6138 8680 34 0,'11'15'17'0,"0"10"-11"16,-4-15 18-16,-7 2-21 16,3 7 0-16,-3 6 3 15,0 0 1-15,0 10-8 16,0 9 1-16,-3 6 4 16,3 6 1-16,0-2-2 0,0-4 0 15,3-6-2-15,4-4 0 16,0-5-1-16,0-4 1 15,-3-12-1-15,-1-10 0 16,-3-5-1-16,-3-8 0 16,-4-2 0-16,-4-3 0 15,1-1 0-15,-15 1 0 16,0 0 0-16,4 2 1 0,-7 7 0 16,7 13 0-16,-4 6 0 15,11 3 0-15,-4 9 1 16,15-6 0-16,3 0 0 15,0 0 1-15,14 0-1 16,3-3 1-16,12-3-1 16,-5-6 0-16,5-1-2 15,-1-2 0-15,-7-4-7 16,0-3 0-16,0-9-7 16,-3-1 0-16</inkml:trace>
  <inkml:trace contextRef="#ctx0" brushRef="#br0" timeOffset="22310.121">6678 9448 47 0,'32'41'23'0,"-18"18"-21"0,-21-43 38 15,0-1-40-15,-7 11 0 16,-7 2-2-16,-18 6 1 15,-4 1-11-15,-2-7 1 16,-5-6-3-16,8-13 1 16</inkml:trace>
  <inkml:trace contextRef="#ctx0" brushRef="#br0" timeOffset="23225.049">8467 8504 41 0,'10'3'20'0,"-10"28"-18"0,0-15 35 16,-7 9-35-16,4 16 0 0,-15 22 0 15,-3 12 1-15,-7 6-4 16,3 17 0-16,0-1 0 16,4-6 1-16,3-10-7 15,4-12 0-15,4-19-7 16,3-15 1-16</inkml:trace>
  <inkml:trace contextRef="#ctx0" brushRef="#br0" timeOffset="23961.23">7828 9489 54 0,'-10'28'27'0,"17"-19"-29"15,0-9 49-15,0-3-44 0,7-3 0 16,3-7 2-16,8-9 0 15,7-18-6-15,3-11 1 16,11-8 4-16,14-13 1 16,11-16-3-16,10-16 1 15,-4 1-1-15,-6 3 0 16,3 18-1-16,-11 19 1 16,-6 13-2-16,-8 16 1 15,-6 12-1-15,-15 19 0 16,-7 18-1-16,-7 17 1 0,-10 15-1 15,-8 6 0-15,-3 6-1 16,-3-2 0-16,-5 9 1 16,1-13 0-16,0-6 0 15,7-9 0-15,4-10-2 16,-8-6 1-16,11-6 0 16,4-7 0-16,6-3-1 15,1-3 1-15,10 1 0 16,4-1 1-16,3 0 0 15,-4-3 1-15,1 3 0 16,-4 0 0-16,1 3 0 16,-1-2 1-16,0-1 0 15,4 0 0-15,6 0 0 16,-2-6 1 0,2 0-2-16,-6-7 1 0,0-2-1 15,-4-4 0-15,0-3-1 0,0 0 0 16,0 1-1-16,4-4 1 15,-14 3 0-15,-1 0 1 16,-6 3-1-16,-8 7 0 16,-3 6 1-16,4 9 0 15,-4 0 0-15,-4 10 0 16,-3 6 0-16,0 3 1 16,0 0 0-16,3 0 0 15,4-3 0-15,7 0 0 16,7-6-1-16,4-7 1 15,-1-3-1-15,8-9 0 0,3 0-4 16,4-6 0-16,3-4-10 16,4-2 1-16,3-7-4 15,-3 0 0-15</inkml:trace>
  <inkml:trace contextRef="#ctx0" brushRef="#br0" timeOffset="24336.562">9433 9109 44 0,'-3'31'22'0,"6"-5"-23"16,-3-23 39-16,0 3-38 16,0 0 1-16,0 1 0 15,0-4 0 1,7-6-3 0,0-7 0-16,4 1 0 15,3-10 0-15,4 0-1 16,3 3 1-16,0 4 0 15,4-1 0-15,-4 4 1 16,0 3 1-16,-3-1 1 0,-4 4 0 16,7 0 2-16,-10 0 1 15,6 3-1-15,1 6 1 16,3 0 0-16,0 7 1 16,7 6 0-16,4 3 1 15,3 3-1-15,1-3 0 16,10-3-1-16,7-4 1 15,3-5-1-15,11-4 0 16,25-9-2-16,3-7 0 0,-7-2-10 16,-14 3 0-16,-24-1-11 15,-26 4 0-15</inkml:trace>
  <inkml:trace contextRef="#ctx0" brushRef="#br0" timeOffset="25282.223">3341 11775 49 0,'0'43'24'0,"-4"-24"-15"0,4-16 30 15,4 4-37-15,3-1 1 16,-4 0 3-16,8-3 0 16,7-6-6-16,10 0 0 15,4-13 4-15,10-15 0 16,4-16-1-16,3-13 1 15,22-15-3-15,-8-6 1 16,4-10-2-16,-7-10 1 16,0-8-1-16,-3-1 0 0,-11 9 0 15,-8 1 0-15,-9 19-1 16,-8 15 0-16,-4 12 0 16,1 11 0-16,-14 14-2 15,-4 11 1-15,-4 18-1 16,-14 12 1-16,-10 4-1 15,-4 18 1-15,1 13 0 16,2 13 0-16,1 15 2 16,7 13 0-16,10 9 1 15,11 10 1-15,4-1-1 16,14-12 1-16,10-15-2 16,4-13 1-16,-1-19-3 15,-2-16 0-15,2-9-10 16,5-19 0-16,-5-12-6 15,8-13 0-15</inkml:trace>
  <inkml:trace contextRef="#ctx0" brushRef="#br0" timeOffset="25508.723">4473 11348 61 0,'-10'25'30'0,"-8"16"-30"0,11-35 55 16,3 7-54-16,-6-1 1 16,3 1 0-16,3 6 0 0,4-7-3 15,0-2 0-15,0-7-4 16,0-10 0-16,11-5-11 16,-8-7 1-16,8-12-4 15,3-4 0-15</inkml:trace>
  <inkml:trace contextRef="#ctx0" brushRef="#br0" timeOffset="25687.85">4424 11100 52 0,'0'13'26'0,"0"6"-25"16,0-16 48-16,0 3-47 15,0-3 0-15,3 0 2 16,4-3 1-16,4 0-7 15,7-3 0-15,-4 3-3 16,3 0 1-16,1 3-13 16,3-3 1-16</inkml:trace>
  <inkml:trace contextRef="#ctx0" brushRef="#br0" timeOffset="26304.329">4713 11389 39 0,'4'31'19'0,"-4"-21"-9"0,0-10 19 16,0 3-27-16,0 3 1 15,0-3-1-15,0 0 1 0,0-3-4 16,0 0 0-16,0 0 3 16,0-6 0-16,7-3-2 15,-4 2 1-15,4-2 0 16,4-4 0-16,7 1-1 15,-4 2 1-15,3 4-1 16,1 0 1-16,-4 6-1 16,0 3 0-16,0 3 0 15,-7 1 1-15,4 5-1 16,-11 1 0-16,0-4 0 16,3 4 0-16,4-4 0 15,-7-6 0-15,11 0-1 16,7-3 1-16,-8-3-1 15,1 0 1-15,3-3 0 16,0 3 0-16,0-4 0 0,-3 1 0 16,-1 0-1-16,4 0 1 15,1-1 0-15,2-2 0 16,-3-1 0-16,4 1 0 16,3 0-1-16,0-4 1 15,4 1 0-15,-4 2 0 16,-3-2 0-16,3 5 1 15,-10 1-1-15,3 3 1 16,-4 3-1-16,-3 6 0 16,0 0 1-16,-3 7 0 15,3 0 0-15,-4-1 1 0,15 7 1 16,3 0 0-16,7 0 0 16,15-4 1-16,3-2-2 15,0-1 1-15,-1-5-4 16,-2-1 1-16,-8-6-9 15,-10-3 1-15,-4 0-9 16,-7-4 0-16</inkml:trace>
  <inkml:trace contextRef="#ctx0" brushRef="#br0" timeOffset="26919.122">3588 12273 53 0,'3'3'26'0,"4"-3"-27"0,-7 0 41 0,0 3-40 15,-7 4 1-15,4 2-1 16,-4-3 1-16,3 4-1 15,-6-1 0-15,10 1 0 16,0-4 1-16,0-3-1 16,3-6 0-16,8-3-1 15,-1-7 0-15,8-3 0 16,-7 1 1-16,6-1-2 16,4 0 1-16,-3-2 0 15,-4 5 0-15,7 4 0 16,-3-1 1-16,0 7 0 15,3 3 0-15,-4 3 2 16,4 10 0-16,-10-1 0 16,0 4 1-16,-1 0-1 15,-3 2 1-15,-3 1-1 0,3 0 1 16,-7 0-2-16,3-7 1 16,4-2-2-16,-3-1 1 15,14-3-5-15,3-6 1 16,7-3-12-16,4-9 1 15,-4-7-3-15,0 0 0 16</inkml:trace>
  <inkml:trace contextRef="#ctx0" brushRef="#br0" timeOffset="27160.164">4205 12232 59 0,'0'10'29'0,"0"-10"-31"16,0 0 59-16,4 0-54 15,6 3 0-15,8 0 0 16,10 0 1-16,4 0-6 16,0 0 1-16,3 1-1 15,-3-1 0 1,10-16-17-1,-7-2 0-15</inkml:trace>
  <inkml:trace contextRef="#ctx0" brushRef="#br0" timeOffset="27445.067">4618 12035 53 0,'0'6'26'0,"3"0"-19"0,1-3 30 16,3 1-35-16,-3 5 1 15,6 7 2-15,8 3 1 16,-8 2-7-16,1-2 1 0,-4 0 3 16,4 3 1-16,-11 3-2 15,3 3 0-15,-3 1-2 16,-3-4 1-16,-15-3-4 15,0 0 0-15,-3 0-5 16,0-4 1-16,3-2-12 16,4-13 1-16</inkml:trace>
  <inkml:trace contextRef="#ctx0" brushRef="#br0" timeOffset="27999.804">5348 12286 48 0,'-35'34'24'0,"-7"19"-21"0,20-46 33 16,-6-1-36-16,-4-3 0 16,-3 0 0-16,3-3 0 15,4 0 0-15,7 3 0 16,10-6-2-16,1-9 0 16,10-4-1-16,14-6 0 0,11 0 0 15,6 0 0-15,1 7 0 16,3 5 0-16,8 7 2 15,-4 6 0-15,-1 7 2 16,5 5 1-16,-5 1 1 16,-6 3 0-16,0-7 0 15,3 1 0-15,-7-1-1 16,8-2 1-16,3-1-1 16,3-6 1-16,-3 0-2 15,-4-3 1-15,-10-6 0 16,-1-3 0-16,8-4 0 15,-14-6 0-15,3 1-2 16,-18-4 1-16,-3 3 0 16,-3 3 0-16,-22 4-1 15,-10 2 0-15,-14 4-1 16,-11 9 1-16,-7 6-4 0,3 7 1 16,15 3-13-16,-1-7 1 15</inkml:trace>
  <inkml:trace contextRef="#ctx0" brushRef="#br0" timeOffset="28826.163">7225 11395 38 0,'0'-3'19'0,"7"-10"-13"0,-7 7 20 16,0 3-23-16,-11-3 1 15,1-1 1-15,-8 1 1 16,-3 0-7-16,-14 3 0 0,-1 3 4 15,1 9 1-15,0 7-2 16,10-4 1-16,-14 20-2 16,1 9 1-16,2 2-1 15,8-5 0-15,7 0 0 16,10-4 1-16,11 1-1 16,11-13 0-16,7-10 0 15,-4-6 0-15,7-9-1 16,4-3 0-16,-1-6 0 15,4-4 0-15,1-6-1 16,-1-6 1-16,-3 6 0 16,-4 6 0-16,0 3 0 15,-3 13 1-15,-1 7 0 16,-3 8 1-16,-3 4 0 0,3 3 1 16,-3 10-1-16,-8-1 0 15,4 0 0-15,0 1 0 16,0-10-1-16,-3 0 0 15,-1-4-5-15,4-2 1 16,4-10-9-16,7 1 0 16,3-14-7-16,0-5 1 15</inkml:trace>
  <inkml:trace contextRef="#ctx0" brushRef="#br0" timeOffset="29200.692">7440 11796 46 0,'0'44'23'0,"-7"-28"-18"0,7-10 37 0,-3 1-41 16,-1-1 1-16,4-3 0 15,-4 0 1-15,4-3-4 16,4-6 0-16,0-4 2 16,3 4 1-16,0-3-3 15,0-4 1-15,3-2-2 16,1-4 1-16,6 0-1 15,5 0 1-15,-1 0-1 16,7 4 1-16,4 5 1 16,-4 7 0-16,-3 6 2 15,-1 7 0-15,1 8 1 16,-7 1 0-16,-4 6 1 16,0 10 0-16,0 6 0 0,0 6 0 15,7-3-2-15,-3-4 1 16,7-8-2-16,3-10 0 15,4-10-2-15,-1-12 0 16,-2-6-9-16,-8-7 1 16,-4-15-10-16,-2 9 1 15</inkml:trace>
  <inkml:trace contextRef="#ctx0" brushRef="#br0" timeOffset="32398.746">10216 11088 52 0,'4'0'26'0,"-4"6"-19"0,0-6 26 16,-4-3-32-16,1 3 0 16,-4-3 2-16,-7 0 0 15,-4 3-3-15,-7 3 1 16,-3 0 2-16,-4 6 0 15,1 10 0-15,-1 9 1 16,-3 4-2-16,-8 9 1 16,8 6-1-16,3 9 0 15,15-6-1-15,10 0 0 0,17-6-1 16,11-9 0 0,15-13-5-16,2-10 1 0,5-9-8 15,-1-6 1-15,4-12-8 16,-4-4 0-16</inkml:trace>
  <inkml:trace contextRef="#ctx0" brushRef="#br0" timeOffset="32654.01">10485 11310 56 0,'0'-3'28'0,"-18"-3"-34"15,11 3 48-15,-11-3-40 16,-3 2 0-16,-7 4 1 15,0 4 1-15,-1 2-5 16,8 3 0-16,-3 10 4 16,2 0 1-16,8 6-2 15,7 0 1-15,0 0-2 0,7 0 1 16,11-6-3-16,6-3 1 16,5-10-4-16,6-6 1 15,0-6-7-15,0-4 1 16,4-5-10-16,3-14 1 15</inkml:trace>
  <inkml:trace contextRef="#ctx0" brushRef="#br0" timeOffset="33013.98">10583 11411 48 0,'4'28'24'0,"-8"-12"-21"0,4-13 38 0,0-3-39 16,0 3 0-16,0-3 0 15,0 0 1-15,4-6-4 16,3-4 0-16,4-2 2 16,-1-4 0-16,4-3-2 15,4-3 0-15,-1 3-1 16,5 1 1-16,-5-1-2 16,1-3 1-16,-4 3 0 15,0 3 0-15,0 7 2 16,0 6 1-16,-3 6 0 15,-4 3 0-15,0 4 1 16,-7-1 1-16,0 7-1 16,0 3 1-16,-3-1-1 0,-1 1 0 15,4 0-2 1,-4 0 0-16,4-3-4 0,4-4 0 16,0-6-6-16,3-3 0 15,10-9-7-15,1-6 1 16</inkml:trace>
  <inkml:trace contextRef="#ctx0" brushRef="#br0" timeOffset="33284.547">11031 11285 55 0,'7'47'27'0,"-3"13"-34"0,-1-44 50 0,1 2-43 16,0 4 0-16,-1-3 1 15,1 3 1-15,-1-6-2 16,4 0 1-16,0-10 1 16,7-6 1-16,0-6 0 15,4-7 0-15,3-3 0 16,4-6 0-16,0 0-2 16,3-6 0-16,-3 0-5 15,-1 3 0-15,4 3-10 16,1 3 0-16,-1-6-4 15,-7 9 1-15</inkml:trace>
  <inkml:trace contextRef="#ctx0" brushRef="#br0" timeOffset="33630.298">11402 11417 55 0,'7'16'27'0,"21"-10"-28"0,-17-6 51 15,6 3-49-15,8-6 1 16,0-3 0-16,-4-1 0 16,0-2-3-16,-3-7 0 15,-4-2 1-15,-7-1 0 16,-7 3-2-16,-4 0 1 16,-3-2-2-16,-3 8 1 0,-1 7-1 15,-7 0 1-15,-3 12 0 16,4 7 0-16,-1 3 1 15,11 3 1-15,3 3 0 16,8 3 1-16,7 0-1 16,3-3 1-16,0 0-1 15,3-3 1-15,5-6-5 16,-1-3 0-16,3-10-8 16,1-10 1-16,3-8-4 15,-3-7 0-15</inkml:trace>
  <inkml:trace contextRef="#ctx0" brushRef="#br0" timeOffset="34425.867">11839 11568 39 0,'0'15'19'0,"7"-37"-23"0,-3 16 33 16,-1-10-29-16,1-2 0 15,-4-4 0-15,3-3 1 16,1-1-1-16,-1 4 0 15,-3 4 0-15,4 5 1 16,0 1-1-16,6 5 1 16,1 4 0-16,10 6 0 15,4 0-1-15,3 1 0 16,11 2-1-16,3-6 0 16,7-3-1-16,4 0 0 15,-3-1-2-15,-5-2 1 0,-9 3-1 16,-5-3 0-16,-2 6 2 15,-8-7 0-15,-3 7 3 16,-8-3 0-16,1-6 1 16,-8 9 1-16,-3 0 0 15,-3 0 1-15,-4 3-2 16,-7 0 1-16,-4 3-2 16,-7 4 0-16,-3 6-2 15,3-1 0-15,4 4 0 16,3 3 1-16,8 0-1 15,6 3 1-15,8 10 1 16,10-7 0-16,7 6 3 16,4 4 0-16,-4 0-1 15,-3-4 1-15,-11-6-1 16,-7 4 0-16,-11-1-2 0,-10-3 1 16,-4 0-4-16,-3-9 1 15,-7-6 0-15,-1-16 0 16,5-1 0-16,6-2 0 15,11-3 1-15,14-4 1 16,14-6 0-16,7 1 0 16,14-7 0-16,11-1 1 15,0-5-1-15,11 0 0 16,3-7-2-16,3-3 1 16,-6 4 0-16,-8-1 1 15,-7 0-1-15,-6 4 1 16,-8 9-1-16,-7 6 1 0,-3 3 0 15,-8 10 1-15,-6 9-2 16,-4 7 1-16,-7 2-1 16,0 10 1-16,-4 3-1 15,-3 7 1-15,0 2-1 16,3-6 0-16,1 1 0 16,6-1 1-16,8-9-3 15,3-4 1-15,7-5-5 16,10-7 1-16,8-6-7 15,7-4 1-15,7-11-3 16,-4-14 0-16</inkml:trace>
  <inkml:trace contextRef="#ctx0" brushRef="#br0" timeOffset="34725.959">13321 11220 42 0,'0'-4'21'0,"-39"14"-26"16,25-4 41-16,-11 3-35 0,-3 1 0 15,-7-1 0-15,0 7 1 16,-1 3-3-16,12-4 1 16,-1 7 1-16,7-6 1 15,8 0-1-15,3-4 1 16,10 4 0-16,11 3 0 16,14 3 0-16,8 9 1 15,3 7-1-15,-4-7 1 16,-7 0-1-16,-7 1 1 0,-10 2-2 15,-11-2 0-15,-11-1-1 16,-17-3 0-16,-4-6-2 16,-7-3 0-16,11-6-10 15,3-7 1-15,1-9-4 16,13-4 0-16</inkml:trace>
  <inkml:trace contextRef="#ctx0" brushRef="#br0" timeOffset="34936.922">13561 11743 62 0,'10'25'31'0,"8"22"-41"0,-18-44 59 31,-4 4-79-31,-3-17 1 16,4-5-4-16,6-23 1 16</inkml:trace>
  <inkml:trace contextRef="#ctx0" brushRef="#br0" timeOffset="39154.494">16277 4333 16 0,'4'3'8'15,"6"-9"0"-15,-6 9 9 0,-4-3-14 16,0 3 0-16,3-3 3 16,-3 7 0-16,0-1-7 15,4 3 1-15,-4 1 4 16,7 2 1-16,-7 1-2 16,0-1 1-16,3 4-2 15,1 6 1-15,-4 6-1 16,4-3 0-16,-4 7-1 15,0 8 1-15,0 4-1 16,0 3 0-16,0 7-1 16,-4 8 1-16,0-8-1 15,1-4 1-15,3 3-1 0,-4 1 1 16,1 5-1-16,3 4 0 16,7 0 1-16,-4-1 0 15,1 7 0-15,3-6 0 16,-3 0-1-16,3-4 0 15,-4 7 1-15,-3 9 0 16,4 4-1-16,-4 5 0 16,0 1 0-16,0 6 1 15,0 6-1-15,0 7 1 16,3 5-1-16,-3 1 1 0,0 3 0 16,0 6 0-16,0 4-1 15,0 5 1-15,0 4 0 16,-3 6 0-16,3 12 0 15,0-2 0-15,0 5-1 16,3 10 0-16,1-6 0 16,-4 3 1-16,3-3-1 15,1 12 0-15,-1-6 0 16,4 7 0-16,0-7 0 16,0 0 1-16,4-6-1 15,0 3 0-15,-1-7 0 16,1-2 0-16,6 2 0 15,-6 1 0-15,7 3 0 16,-4-4 0-16,0 4 0 16,0-3 1-16,0 3-1 15,0-4 0-15,4 4 0 16,0-3 0-16,-1-1 0 0,-3 4 0 16,4 6 0-16,-4-3 0 15,0 3 0-15,0 3 0 16,0 4 0-16,-7-1 0 15,4-12 0-15,0 3 0 16,-4-3 0-16,-4-4 0 16,8 4 0-16,-4 0 0 15,-4-13 0-15,1 7 0 16,-1-4 0-16,-3 0 0 16,0-12 0-16,-7 3 0 0,0-6 0 15,-3-4 0-15,-1 7 0 16,-3-12 0-16,0-1-1 15,-4-3 1-15,4 3-1 16,-4-6 1-16,4-6-1 16,0 3 1-16,0-9 0 15,0-1 0-15,3 4-1 16,1-7 1-16,-1-9-1 16,4 6 1-16,0-3-1 15,4 0 0-15,-1 3 0 16,1-2 1-16,-1-8-1 15,1 1 0-15,-1-3 0 16,0-1 1-16,1-2-1 16,3 0 1-16,0-7-1 15,-4-6 0-15,1-3 0 0,3-4 0 16,-4-5-1-16,1-4 0 16,3-3-1-16,0-6 0 15,0-3-3-15,3-3 0 16,1-7-6-16,-4-6 0 15</inkml:trace>
  <inkml:trace contextRef="#ctx0" brushRef="#br0" timeOffset="41496.984">22588 4606 38 0,'4'6'19'0,"-1"32"-13"16,1-29 20-16,-4 10-23 15,-4 16 1-15,-3 5 1 16,0 17 1-16,-3 9-8 15,-4 3 1-15,-4 9 4 0,-3-3 0 16,3-2-2-16,1-11 0 16,2-12-3-16,5-3 0 15,3-12-5-15,-4-19 0 16,8-13-6-16,3-16 1 16,0-12-2-16,14-19 1 15</inkml:trace>
  <inkml:trace contextRef="#ctx0" brushRef="#br0" timeOffset="41842.413">22454 4675 37 0,'-7'6'18'0,"7"-18"-20"0,0 2 38 0,4 1-32 16,-1-7 0-16,4 7 2 15,7 3 1-15,4-1-8 16,0 1 0-16,10 0 6 16,7-4 1-16,8 4-1 15,6 0 1-15,0 3-1 16,-6 6 0-16,-4 6-1 16,-4 1 1-16,-7 5-3 15,-10 7 0-15,-11 13-1 16,-7-4 0-16,-11 16-2 15,-14 7 0-15,-10-11-3 0,-4-2 1 16,1-6-3 0,2-7 0-16,8-6-8 0,7-3 1 15,3-7-6-15,8-2 1 16</inkml:trace>
  <inkml:trace contextRef="#ctx0" brushRef="#br0" timeOffset="42083.226">22941 5152 40 0,'-7'37'20'0,"-7"4"-20"16,10-28 31-16,4 2-31 15,-3-2 1-15,-1 3-2 16,1-1 0-16,3-12-5 16,0-3 0-16,0-9-5 15,3-13 0-15</inkml:trace>
  <inkml:trace contextRef="#ctx0" brushRef="#br0" timeOffset="42548.388">22913 4954 35 0,'7'28'17'0,"7"-12"-13"0,-10-16 27 15,-1 3-30-15,8-3 1 16,-4 0 0-16,3-3 0 16,4 0-4-16,8 0 1 15,2 3 0-15,8-3 0 16,7 3-4-16,7 0 1 15,3 0-3-15,1 0 1 16,-8-3-1-16,-3-1 1 16,-4 1 1-16,-3-6 1 0,-1 3 4 15,1-1 1-15,-7 4 5 16,-4 3 0-16,-7 0 2 16,0 0 1-16,-10 3-1 15,-8 4 1-15,-6-4-3 16,-4 3 1-16,-4 3-4 15,-3 4 0-15,-7 9-2 16,-1 0 1-16,1 3-1 16,3-3 0-16,4 9 1 15,7 1 0-15,11-4 0 16,6-3 0-16,11-3-1 16,7-6 0-16,8-10-2 15,2-6 1-15,12-6-5 16,3-13 0-16,-1 3-6 15,1-12 1-15,4-13-6 16,-4-6 1-16</inkml:trace>
  <inkml:trace contextRef="#ctx0" brushRef="#br0" timeOffset="42803.776">23940 4258 44 0,'10'16'22'0,"-10"40"-16"0,0-37 38 16,-7 6-41-16,4 13 0 16,-8 2 3-16,-3 11 0 0,-4 8-7 15,1 16 1-15,2 10 4 16,1 12 0-16,4-12-2 16,-1-7 0-16,1-12-4 15,3-16 0-15,3-12-6 16,0-19 0-16,4-13-10 15,0-12 0-15,-3-16 0 16,-1-3 0-16</inkml:trace>
  <inkml:trace contextRef="#ctx0" brushRef="#br0" timeOffset="42999.262">23643 4945 45 0,'0'22'22'0,"4"-3"-19"15,-4-19 46-15,3 0-46 16,4-4 1-16,7-2 3 0,8-6 1 16,9-4-10-16,12-3 0 15,3-3 3-15,-8 0 1 16,1 3-8-16,-4 4 1 16,-3 5-14-16,-7 1 1 15</inkml:trace>
  <inkml:trace contextRef="#ctx0" brushRef="#br0" timeOffset="43282.815">23992 5095 43 0,'0'29'21'0,"7"-11"-12"16,-7-15 27-16,0 7-33 15,0 2 1-15,0 7 2 16,0-9 0-16,4 8-8 16,10-5 1-16,7-7 5 15,8-9 1-15,6-6-3 16,4-7 1-16,-4-3-2 16,0-6 1-16,-7-3-4 15,-3-3 0-15,-7 9-10 16,-4 3 0-16,-7-13-6 15,-4 1 0-15</inkml:trace>
  <inkml:trace contextRef="#ctx0" brushRef="#br0" timeOffset="43988.974">24440 5158 44 0,'11'6'22'0,"0"-6"-23"0,-8 3 34 15,-3-3-32-15,0 0 0 0,4-6 0 16,-4 6 1-16,3-9-3 16,1-4 1-16,-1-2 1 15,4-1 0-15,0-3-1 16,4 0 1-16,-4 0 0 15,7 4 0-15,4-1-1 16,3 7 1-16,4-1-1 16,3 4 1-16,-3 3-1 15,-1 3 1-15,-3-3-2 16,1 0 1-16,-5 3-2 16,-3 3 1-16,-3 3-3 15,-1 0 1-15,-2 0-2 16,-1 4 1-16,0-7 0 15,0 3 0-15,3-3 2 16,1 1 1-16,3 2 2 16,0-3 1-16,4 3 2 15,-1 7 0-15,5-4-1 0,-5-6 1 16,1 4 0 0,7-4 0-16,-4-3-1 0,0-3 1 15,0-7-1 1,-3 1 0-16,-1-7 0 0,1 4 0 15,3-4-1-15,-3-6 1 16,-4-6-2-16,0-1 0 16,-11-2-1-16,-3 6 1 15,-7 3-1-15,-3 6 0 16,-1 10 0-16,-3 12 0 0,-3 10 0 16,-5 9 0-16,1 10 0 15,4 9 1-15,2-1-1 16,8 1 1-16,4 10 0 15,10-10 0-15,7-7-1 16,4-9 0-16,10-9 0 16,14-6 1-16,8-13-3 15,-5-6 1-15,-9-7-7 16,-8-3 1-16,-10 7-10 16,-8-7 1-16</inkml:trace>
  <inkml:trace contextRef="#ctx0" brushRef="#br0" timeOffset="44574.754">22338 5710 59 0,'3'-3'29'0,"40"3"-23"16,-15 0 49-16,21 6-50 15,29 0 0-15,17 1 6 0,50-7 0 16,35-4-13 0,49-2 0-16,18-6 8 0,25-10 0 15,3 3-3-15,4 0 0 16,-11 3-6-16,-14 1 1 15,-43 5-5-15,-34 7 0 16,-26 6-7-16,-34 7 1 16,-33-1-11-16,-34 1 0 15</inkml:trace>
  <inkml:trace contextRef="#ctx0" brushRef="#br0" timeOffset="63823.562">24091 10614 66 0</inkml:trace>
  <inkml:trace contextRef="#ctx1" brushRef="#br0">15402 5873 0</inkml:trace>
  <inkml:trace contextRef="#ctx0" brushRef="#br0" timeOffset="65248.511">20927 6666 39 0,'0'7'19'0,"0"15"-16"0,0-13 19 16,0 7-22-16,0 2 1 16,0 14 0-16,0 9 1 15,0 6-2-15,0 12 1 16,-4 7 1-16,1 9 1 16,-1 13-1-16,-3 3 0 15,0 6 0-15,4 19 1 16,-8-3-2-16,-3 13 1 15,0 12-2-15,-4 3 1 16,0 3-1-16,1 0 1 16,-11 94-1-1,10-21 1-15,0-16-1 16,-3-13 1-16,4-6-1 16,-1 3 1-16,0 3 0 15,1 0 0-15,-1 6-1 16,0 1 1-16,8 5-1 15,3 4 1-15,0 0 0 16,0 9 0-16,0-3 0 16,3 22 0-16,0-9 1 15,1 0 0-15,3 6-1 16,-4-4 1-16,4 4-1 16,4-6 0-16,-1-22 0 15,8 6 0-15,3-7-1 16,0-21 0-16,0 3 0 15,4-13 0-15,-7-15 0 16,-1-13 0-16,1-3-1 0,-1-6 0 16,-3-7-2-16,0-12 0 15,1-19-3-15,-5-3 0 16,1-19-9-16,3-12 1 16,-4-13-1-16,4-10 0 15</inkml:trace>
  <inkml:trace contextRef="#ctx0" brushRef="#br0" timeOffset="66463.834">19805 14340 23 0,'0'6'11'0,"7"6"-9"0,-3-8 18 0,-1-1-16 15,1-3 0-15,3 3 2 16,3-3 1-16,1 0-9 15,3-3 1-15,4-4 6 16,-1 4 0-16,4 0-1 16,8 0 0-16,-1 0-1 15,0 0 0-15,0 0 0 16,0-1 0-16,8-2-1 16,10 3 0-16,-1 0 0 15,5-3 0-15,6 3-1 16,4-4 1-16,4 1 0 15,-1-3 0-15,4 5-1 16,11 1 1-16,0 0-1 16,6 3 1-16,4-3-1 0,1-3 0 15,6 0-1-15,4-1 1 16,3 1-1-16,4-3 1 16,0-1-1-16,3 1 1 15,4 2 0-15,10 1 0 16,-3-6-1-16,11 2 1 15,-1-2 0-15,11-1 0 16,-7-3-1-16,8 1 1 16,-1-1-1-16,7 7 0 15,-3-4 0-15,-1 4 1 16,8-4-1-16,3-2 0 0,0-1 0 16,-3 3 0-16,10-2 0 15,-10-4 0-15,3 6 0 16,11 1 1-16,-4 2-1 15,1 1 0-15,6 3 0 16,4 3 0-16,-4-1 0 16,-3 1 1-16,7 0-1 15,-7 0 0-15,-1-3 1 16,12-1 1-16,-15 1-1 16,7 0 0-16,1 0 0 15,-12-1 0-15,8 4 0 16,4 3 0-16,-5 0-1 15,-2 3 1-15,-1 0-1 16,0 1 0-16,-10-1 0 16,3 3 1-16,-7 0-1 0,4-3 1 15,-11 1 0-15,0 2 0 16,-7-3 0-16,4 0 0 16,-8-3-1-16,-10 0 1 15,-3 0-1-15,-4 0 1 16,-4-3-1-16,-7-3 0 15,-14-1-3-15,-13 1 1 16,-8 0-6-16,-7 3 1 16,-8-4-11-16,-16-2 0 15,-15 0-2-15,-3-1 1 16</inkml:trace>
  <inkml:trace contextRef="#ctx0" brushRef="#br0" timeOffset="67498.553">29803 13521 19 0,'-7'-6'9'0,"-7"15"-1"0,10-9 9 16,-3-3-13-16,-4 0 0 15,1 3 4-15,3 3 0 16,-4 3-8-16,4 1 0 15,0 2 8-15,7 4 1 16,0-1-3-16,7 4 1 16,4 3-2-16,10 6 1 15,11 3-2-15,13 0 0 16,5 0-2-16,17-9 0 16,10-9-1-16,5-4 1 0,-8-6-2 15,-7-3 1-15,-7-3-1 16,-11 6 0-16,-14-4-1 15,-10 8 0-15,-14 8 0 16,-11 4 1-16,-14 6-1 16,-11 0 1-16,-3 9-1 15,-8 7 1-15,-6 2-1 16,-7 11 1-16,3 8-1 16,10 4 1-16,5 0-1 15,2-1 1-15,5-5-1 16,6-10 0-16,8-10 0 15,6-15 0-15,8-15 1 16,-1-29 0-16,4-22 1 16,0-16 1-16,-7-18-1 15,0-23 0-15,-10-8 1 0,-4 5 0 16,-18-5-7 0,-14-8 1-16,0 5-13 0,11 14 1 15</inkml:trace>
  <inkml:trace contextRef="#ctx0" brushRef="#br0" timeOffset="68520.316">30766 13675 25 0,'0'3'12'0,"3"-3"7"16,-3 0 4-16,0 0-19 15,0 0 1-15,0 6 4 16,-3 4 1-16,-4 8-12 16,-4 8 0-16,1 5 7 15,-1 0 0-15,0 1-3 0,1-4 1 16,-1-3-3-16,4-6 1 15,4-7-2-15,3-9 1 16,7-6-1-16,7-12 1 16,3-14-1-16,5-5 1 15,2-7-1-15,5 0 1 16,6 1-1-16,0-7 0 16,4 15-1-16,0 1 1 15,-1 6 0-15,-6 3 1 16,-4 6-1-16,-3 7 0 0,-7 6 1 15,-4 9 1-15,-4 10 0 16,1 15 0-16,-4 10 0 16,0 18 0-16,-3 10 0 15,3-3 1-15,-4 0-1 16,4-6 0-16,7-7 0 16,4-9 0-16,14-19-7 15,3-13 1-15,4-15-10 16,0-9 1-16</inkml:trace>
  <inkml:trace contextRef="#ctx0" brushRef="#br0" timeOffset="69586.396">20387 7046 46 0,'-7'28'23'0,"3"0"-17"0,4-22 23 0,4 1-27 15,0-4 0-15,3-3 1 16,3-6 1-16,4-10-5 16,0-3 0-16,11-12 3 15,3-10 1-15,8 0-2 16,-1-6 0-16,-7 0-1 16,0 0 0-16,-3 9 0 15,0 10 0-15,-8 0-1 16,1 3 1-16,-4 9-1 15,0 1 1-15,0 5-2 16,0 4 1-16,1 6 0 16,2 3 1-16,1 3-1 15,-1 7 1-15,1 3-1 16,0 5 1-16,-1 1 0 16,1 0 1-16,3 10-1 15,0 5 0-15,8 7 0 16,-1 3 1-16,4-6-1 0,-1-3 1 15,1-7 0-15,0-3 1 16,-8-9-1-16,1 0 1 16,0-7 0-16,-4-5 0 15,0-7 0-15,-3 0 0 16,-4 0-1-16,-7 3 0 16,-7-3-1-16,-7 6 1 15,-18 0-1-15,-21 10 0 16,-21-3 0-16,-28-1 0 15,-7-2 0-15,-15-1 0 0,-3-3-3 16,-3 1 1-16,17-1-8 16,4-3 0-16,10 0-6 15,29 0 0-15</inkml:trace>
  <inkml:trace contextRef="#ctx0" brushRef="#br0" timeOffset="70051.396">20962 5381 45 0,'-7'12'22'0,"-25"54"-19"0,22-47 35 0,-11 6-38 16,-15 13 1-16,1 12-1 16,-4 16 1-16,-3 9-5 15,-4 16 1-15,4 3-2 16,3-13 0-16,7-18-6 15,7-16 1-15,4-15-4 16,7-20 1-16</inkml:trace>
  <inkml:trace contextRef="#ctx0" brushRef="#br0" timeOffset="70218.89">20366 5368 42 0,'3'0'21'0,"19"38"-18"0,-12-10 41 15,8 19-42-15,10 6 1 16,0 13-1-16,0 0 1 16,-3-3-8-16,0-4 0 15,-11-9-9-15,-14-12 0 16</inkml:trace>
  <inkml:trace contextRef="#ctx1" brushRef="#br0" timeOffset="6256.904">17318 11103 0,'-4'10'16,"1"-1"0</inkml:trace>
  <inkml:trace contextRef="#ctx0" brushRef="#br0" timeOffset="71194.48">21484 13998 41 0,'11'0'20'0,"3"16"-12"0,-11-10 20 0,-3 3-26 15,0 1 0-15,0 8-2 16,0 7 0-16,-3 7-3 15,-1 2 1-15,1 10-5 16,-1 3 1-16,4 0-7 16,4 3 0-16</inkml:trace>
  <inkml:trace contextRef="#ctx0" brushRef="#br0" timeOffset="71477.549">21445 14926 48 0,'7'31'24'0,"-3"10"-29"0,-4-28 45 16,3 9-43-16,-3 6 0 0,0-3-11 15,4-3 1-15,0-3 8 16,-1-7 0-16</inkml:trace>
  <inkml:trace contextRef="#ctx0" brushRef="#br0" timeOffset="71959.875">22356 13825 38 0,'10'-6'19'0,"-3"3"-15"0,-7 9 30 0,4 7-31 16,-4 2 1-16,0 11 0 15,-4 5 1-15,4 3-8 16,-3 1 0-16,-1 9-1 16,4 0 1-16,0 6-10 15,0 16 0-15</inkml:trace>
  <inkml:trace contextRef="#ctx0" brushRef="#br0" timeOffset="72469.552">22331 14920 48 0,'10'9'24'0,"1"-6"-23"0,-4-3 38 0,4 0-38 15,6 0 1-15,8 0 0 16,3 0 0-16,4 0-3 15,-4-3 0-15,-3 3 2 16,-4 0 1-16,-3 0-2 16,-4 3 0-16,-7 7-1 15,-7-1 1-15,-4 4-2 16,-3 5 1-16,-3 4-1 16,-4 4 1-16,-4 2-1 15,0 0 1-15,1 3 1 16,6 1 1-16,4 5 0 15,11-2 1-15,6-7-1 16,11-6 0-16,8-6-3 16,9-7 0-16,5-6-11 15,-1-6 1-15,-10-9-3 0,10-4 0 16</inkml:trace>
  <inkml:trace contextRef="#ctx0" brushRef="#br0" timeOffset="72980.443">23428 13910 46 0,'4'9'23'0,"-4"7"-28"0,3-10 45 16,-3 7-40-16,0 6 1 15,0 0-1-15,-3 15 1 16,-5 4-2-16,5 9 0 16,-1 6-3-16,4 7 1 15,0-1-9-15,0 4 1 16,-3-10-2-16,-1-6 0 16</inkml:trace>
  <inkml:trace contextRef="#ctx0" brushRef="#br0" timeOffset="77515.314">24321 13590 39 0,'10'-3'19'0,"-3"-19"-3"15,-7 22 20-15,0 0-33 16,0 6 1-16,-3 7 2 16,-1 12 1-16,-3 13-8 0,-4 15 1 15,1 22 4-15,3 4 1 16,3 12-5-16,4 12 0 16,4-15-7-16,3-10 1 15,3-15-12-15,1-13 1 16</inkml:trace>
  <inkml:trace contextRef="#ctx0" brushRef="#br0" timeOffset="77904.383">25142 13929 27 0,'15'0'13'0,"-12"-6"0"0,-3 6 7 0,0 0-18 0,0 3 0 15,0 3 0-15,0 3 0 16,0 7-4-16,-3 3 0 16,-1 9 0-16,1 0 1 15,-1 7-6-15,0-1 1 16,1 4-4-16,3-4 0 15</inkml:trace>
  <inkml:trace contextRef="#ctx0" brushRef="#br0" timeOffset="78206.015">25883 13665 41 0,'0'35'20'0,"-3"37"-28"15,-1-47 40-15,1 13-33 16,-4 12 1-16,3 10 0 15,1 2 0-15,-1-2 0 16,1-10 0-16,3-6-4 16,3-10 1-16,4-12-8 0,4-12 1 15</inkml:trace>
  <inkml:trace contextRef="#ctx0" brushRef="#br0" timeOffset="78474.66">26617 13813 36 0,'7'84'18'0,"-10"17"-20"15,-1-82 29-15,1 12-27 16,-1 3 1-16,1 1-2 16,-1-7 1-16,0-6-3 15,1-9 1-15,6-7-8 16,1-15 1-16</inkml:trace>
  <inkml:trace contextRef="#ctx0" brushRef="#br0" timeOffset="78731.093">27122 13581 42 0,'21'34'21'0,"3"4"-23"0,-17-29 35 16,1 4-33-16,-1 9 1 15,0 9-1-15,0 4 1 16,-4 5-3-16,1 4 0 16,-1 0-1-16,1-6 1 15,-1-10-4-15,1-3 0 16,-1-3-6-16,-3-9 1 0</inkml:trace>
  <inkml:trace contextRef="#ctx0" brushRef="#br0" timeOffset="78953.985">27658 13377 31 0,'42'9'15'0,"-10"26"-1"15,-25-19 23-15,0 2-33 16,0 20 1-16,0 15 0 15,4 16 1-15,-4 13-10 16,-4 2 0-16,1-2-2 16,-1-10 1-16,-6-3-9 15,-4-16 0-15</inkml:trace>
  <inkml:trace contextRef="#ctx0" brushRef="#br1" timeOffset="85050.396">9144 6905 18 0,'0'-41'9'0,"-7"16"-4"0,7 19 10 0,-4 2-13 15,1 1 0-15,3 0 1 16,-4 3 1-16,4 0-4 15,0 0 1-15,0 3 3 16,-3 7 0-16,-1 8 0 16,4 1 0-16,-3 13 0 15,3 8 1-15,-4 17-1 16,1 12 1-16,-1 6-2 16,1 10 0-16,-1 6-2 15,1 6 0-15,3 6-3 16,-7-9 0-16,3-15-4 15,1-10 0-15,-1-16-7 16,0-12 0-16</inkml:trace>
  <inkml:trace contextRef="#ctx0" brushRef="#br1" timeOffset="85982.053">8943 6776 24 0,'7'3'12'0,"11"-3"0"16,-11 0 13-16,-4 0-22 16,8 3 1-1,-1 0 1-15,8 1 1 0,0-1-8 16,3-3 1-16,11 0 5 16,17 3 0-16,18 3-1 0,14-3 0 15,14-6 0-15,25-3 0 16,21-4 0-16,1-5 0 15,20-4-1-15,18-3 0 16,-4 0-1-16,18 6 0 16,0-9-1-16,-3 0 1 15,-1 0 0-15,-3 0 0 16,-18-3-1-16,-10 3 0 16,-18 3 0-16,-10 3 0 15,-11-3-1-15,-21 6 1 0,-15 1-1 16,-10 2 1-1,-7 7 0-15,-7 3 0 0,-10 3-1 16,-4 6 0-16,-11 3 0 16,-10 7 0-16,-8 6-1 15,-10 3 0-15,-7 6-1 16,-7 1 1-16,0 2-1 16,-7 7 1-16,0 0-1 15,0 12 1-15,0 10 0 16,3 9 1-16,4 10 0 15,4 12 0-15,-5 9 0 16,8-6 0-16,8-3 1 16,2-3 1-16,4-12-1 15,4-13 1-15,0-7-1 16,6-2 1-16,-3-4-1 16,-3-12 1-16,-11-1-2 0,-10-5 1 15,-12 3 0-15,-16-1 1 16,-15-2 0-16,-32-4 0 15,-42-6 0-15,-31-3 1 16,-47-9-1-16,-49-10 1 16,-39-10-1-16,-24-8 0 15,-25-1-9-15,7 10 0 16,-15 22-5-16,29 24 0 16</inkml:trace>
  <inkml:trace contextRef="#ctx0" brushRef="#br1" timeOffset="88802.957">21558 12599 18 0,'4'0'9'0,"-1"-19"1"0,-3 19 10 15,4-6-15-15,-4-3 0 16,0 2 3-16,0 1 1 15,0 6-11-15,0-6 0 16,0-3 8-16,0-1 0 16,-4 4-3-16,1-4 1 0,-4-2-3 15,0 6 1-15,0-4-1 16,0 4 1-16,0 3-2 16,-4 0 0-16,0 6 0 15,4-3 1-15,-3 3-1 16,3 3 0-16,-4 4 0 15,0-1 1-15,4 4-1 16,7-1 1-16,0-2-1 16,0 2 1-16,4 1-1 15,3-4 1-15,7-6-1 16,4 0 0-16,-1-3 0 16,1-3 1-16,-4-3-1 15,-3-4 1-15,-4 1-1 16,0-3 1-16,-4-1-1 15,1-6 1-15,-4 7-1 16,0-1 0-16,-4 1 0 0,-3 2 0 16,0 7 0-16,-3 0 1 15,-1 3-1-15,1 0 1 16,2 0-1-16,1 3 0 16,0 6-1-16,0-2 1 15,4-1-1-15,-1 0 0 16,4 1 0-16,0-1 1 15,4-3-1-15,3 0 1 16,3 0 0-16,1-6 1 16,0 0 0-16,-1-3 0 15,1-4 0-15,-1 1 0 0,-3 3-1 16,-3-1 1-16,-4 1 0 16,-4 0 0-16,-3-1-1 15,-3 7 0-15,-1 0-1 16,-3-3 0-16,3 6-9 15,1 1 0-15,6-1-5 16,8 3 1-16</inkml:trace>
  <inkml:trace contextRef="#ctx0" brushRef="#br1" timeOffset="90184.967">22546 11696 25 0,'4'10'12'0,"3"-7"-6"16,-7-3 13-16,0 0-16 15,0 0 0-15,0-7 2 0,-4 1 1 16,1 0-7-16,-1 0 0 16,1-1 4-16,-1 1 1 15,-3 0-2-15,0 0 0 16,0-4-1-16,0 7 0 15,0-6 0-15,3 9 0 16,1-7-1-16,-4 10 1 16,3 1-1-16,1 2 1 15,3 0-1-15,0 0 1 16,3 4 0-16,4-1 0 16,4 1 1-16,-1-1 1 0,4 0 0 15,1-2 0-15,-1-4 0 16,0-3 0-16,0-3-1 15,-4-4 1-15,1-2-3 16,0 0 1-16,-4 2-1 16,-4 4 0-16,-3-3 0 15,0-7 0-15,-3 1-1 16,-1-1 1-16,-3 1 0 16,0-1 0-16,0 1 0 15,0 2 0-15,-4 4 0 16,4 3 1-16,-3 3-1 15,3 6 1-15,-4 7-1 16,4-1 1-16,0 7-1 16,3-3 1-16,4-1-1 15,4 4 1-15,-1-3 0 16,5-4 0-16,-1-5 1 0,3-7 0 16,1-3 0-16,-4-4 1 15,0-2-1-15,0 3 1 16,-4-7-3-16,1-3 0 15,-4-2-9-15,0 2 1 16,-4 0-10-16,4 7 0 16</inkml:trace>
  <inkml:trace contextRef="#ctx0" brushRef="#br1" timeOffset="91220.396">23940 10696 37 0,'0'6'18'0,"-4"-9"-12"15,4 3 21-15,0-6-26 16,-4-1 1-16,-3 1-1 16,0 0 1-16,0 0-3 15,-3-1 1-15,-1 4 1 16,-3 3 0-16,0 0-1 0,0 3 1 16,0 0-1-16,0 1 0 31,3 2 0-31,4-3 0 15,7 0 0-15,3 0 0 16,8 4 0-16,3-1 0 16,7 0 1-16,0 0 0 15,-3-6 1-15,0 4 0 16,-4-1 0-16,0-3 1 16,0 0-1-16,-3-7 1 15,-4-2-2-15,0-4 1 16,0-2-1-16,-4-1 0 0,1 0-1 15,-4 4 1-15,-4 2-1 16,-6 7 1-16,-4 6-1 16,3 1 1-16,-10 5-1 15,7 0 1-15,-7 4-1 16,-1 3 0-16,5-7 0 16,3 0 0-16,3 1 0 15,4-4 1-15,7 0 0 16,4-2 1-16,3 2 0 15,3 3 0-15,4-9 0 16,4 3 0-16,0-6-3 16,-1 0 1-16,1-6-10 15,-4-4 1-15,-3 1-8 16,-1-1 0-16</inkml:trace>
  <inkml:trace contextRef="#ctx0" brushRef="#br1" timeOffset="92376.406">25382 9752 35 0,'-3'0'17'0,"6"6"-10"16,-3-6 22-16,0 0-25 15,0-3 0-15,-3 0 2 16,-1-3 0-16,-3 3-8 15,0-1 1-15,0 1 4 16,0-3 1-16,0 3-3 16,0 0 0-16,0 0-1 15,0 3 1-15,-4 3-1 16,-3 0 0-16,7 3-1 16,-3 0 0-16,-1 4 0 15,4-1 1-15,0 4-1 0,0-1 0 16,7 1 1-16,7-1 0 15,0 1 1-15,3-1 0 16,1-5 1-16,0-7 0 16,3-3 0-16,-4-1 0 15,1 1 0-15,0-9 1 16,-4 2-2-16,0-2 1 16,0 2-1-16,-4-2 0 15,1-4-1-15,-4 1 0 16,-4-1-1-16,-3 0 1 15,0 10 0-15,-3 3 1 0,2 3-1 16,-2 3 1-16,-4 0-1 16,0 3 0-16,3 4 0 15,0-1 1-15,1 4-2 16,3-1 1-16,3-2 0 16,4 2 0-16,4-2 0 15,3-1 0-15,0 0 0 16,0-5 0-16,4-4 1 15,-1-4 0-15,1-2 1 16,-1-6 0-16,1 2-1 16,0-2 1-16,-1 2-1 15,-3 1 0-15,-3-1-3 16,-4 10 0-16,0-6-12 16,-4 6 1-16,1 0-5 15,3 0 1-15</inkml:trace>
  <inkml:trace contextRef="#ctx0" brushRef="#br1" timeOffset="93457.584">26705 9222 34 0,'14'-6'17'0,"-3"-4"-9"0,-7 4 23 0,-4 6-27 16,0-9 0-16,0-1 2 16,0 1 1-16,-4 3-9 15,0-1 0-15,-3 4 5 16,-3-3 1-16,-1 0-3 16,-3 2 1-16,0 4-2 15,0 4 1-15,-4-1 0 16,4 3 0-16,0 3-1 15,0 1 0-15,0-1 0 16,3 4 0-16,4-1 0 16,0 1 0-16,7 3 0 15,4-4 0-15,3-3-1 16,7-2 1-16,3-4 0 16,5-3 0-16,-5-3 1 15,1-4 0-15,-4-5 0 16,0-4 0-16,-3 1 0 15,-1-4 0-15,-3 3 0 0,0-3 1 16,-3 4-2-16,-1 2 1 16,-3 7-1-16,-3 0 0 15,-1 2 0-15,-3 4 1 16,0 4-1-16,-3-1 0 16,-1 6 0-16,1 0 0 15,-1 1 0-15,4 2 0 16,0 1 0-16,0 0 0 15,3-1 0-15,1-3 0 16,3-2 0-16,3-1 0 0,4-3 0 16,0-3 1-16,0 0 0 15,0-6 1-15,1 0 0 16,-5 2 0-16,1-2-1 16,3 0 1-16,-4 0-1 15,1-1 1-15,-1 1-4 16,-3 6 1-16,0-6-1 15,0 6 0-15,-3-3-3 16,-1 3 0-16,-3 0-6 16,0 0 0-16,-4 3-6 15,4 3 1-15</inkml:trace>
  <inkml:trace contextRef="#ctx0" brushRef="#br1" timeOffset="95199.195">3013 8567 31 0,'7'28'15'0,"-18"-19"-6"16,11-6 16-16,-7 1-23 0,4-1 0 15,-4 3 2-15,-4 0 0 16,0 10-4-16,-6 6 1 16,3 9 3-16,-4 13 1 15,-3 13-2-15,0-1 1 16,3 16-2-16,0 6 0 15,4 1-3-15,7-1 1 16,-3-12-5-16,10-6 1 16,0-16-10-16,0-13 0 15</inkml:trace>
  <inkml:trace contextRef="#ctx0" brushRef="#br1" timeOffset="95949.465">2900 8585 34 0,'3'29'17'0,"-3"-14"-12"15,0-8 20-15,0-4-23 16,7-3 0-16,4 0 1 0,7-3 0 16,6-7-4-16,22 1 0 15,18 3 4-15,24-1 1 16,11 1-2-16,42 0 1 15,14 3-1-15,0-7 0 16,22 4-1-16,3 0 1 16,-4 6-3-16,4 0 1 15,3 0 0-15,-6 0 0 16,13-4 0-16,8-2 0 16,-22-3-1-16,1-4 1 15,-15 1 0-15,-18 2 0 0,-17-5-1 16,-24-1 0-16,-8 0-1 15,-14 1 1-15,-7 5-1 16,-10 4 1-16,-11 3-1 16,-8 9 1-16,-2 3 0 15,-4 4 1-15,-11 9-1 16,4 6 1-16,-8 4 0 16,1 8 0-16,3 7 0 15,-3 10 0-15,-4 2 0 16,-3 7 0-16,-1 0 0 15,-13 16 0-15,-4-1 0 16,-11 7 0-16,-10 3-1 16,-18-3 1-16,-17-4-1 15,-11-2 1-15,-11 3-2 16,-21-10 1-16,-20-6 0 0,-19-10 0 16,-24-8 2-16,-36-4 1 31,-261-25 1-31,50-13 0 15,42-15-1-15,18-7 1 16,32-3-8-16,31-2 0 16,4-1-8-16,42 13 1 15</inkml:trace>
  <inkml:trace contextRef="#ctx1" brushRef="#br1" timeOffset="32111.434">17000 9965 0,'0'0'16,"0"0"-1,0 0 1</inkml:trace>
  <inkml:trace contextRef="#ctx0" brushRef="#br1" timeOffset="97226.754">21308 12963 25 0,'-11'6'12'0,"1"-12"-2"15,10 6 12-15,-4-3-20 16,-3 0 1-16,0 0 1 16,0-1 0-16,-4 1-6 15,1 3 1-15,-4-3 3 16,0 0 0-16,-1 0-1 15,1 0 0-15,-3 3-1 16,-1 0 0-16,0 0 0 16,1 3 0-16,-1 0-2 15,4 0 1-15,0 10-2 16,3 2 1-16,4 4-1 16,4-3 1-16,3 0-1 0,7-4 1 15,7 1 1 1,4-4 1-16,-1-3 1 0,1-3 1 15,-1-9-1-15,1 0 0 16,-4-7-1-16,0 1 1 16,0-4 0-16,-3 4 0 15,0-1-1-15,-4 4 1 16,0 2-1-16,0 1 1 16,0 6 0-16,-4 6 1 15,-3 7 0-15,0 6 0 16,0-4 0-16,0 1 1 15,0 6-1-15,0 6 0 0,0 1-1 16,0-1 1-16,4-3-5 16,-1-3 1-16,8-10-9 15,0-5 1-15,3-11-2 16,3-5 1-16</inkml:trace>
  <inkml:trace contextRef="#ctx0" brushRef="#br1" timeOffset="97406.758">21474 13082 39 0,'-4'35'19'0,"1"5"-15"16,3-24 37-16,-4 3-40 16,0 6 0-16,1 0-2 0,-1 0 0 15,4-3-5-15,0-9 0 16,4-7-7-16,7-12 0 15</inkml:trace>
  <inkml:trace contextRef="#ctx0" brushRef="#br1" timeOffset="98275.641">22694 11869 37 0,'7'3'18'0,"-3"9"-11"0,-4-12 27 0,0 3-31 16,-4 1 0-16,-6-1 1 16,-4 3 1-16,-4 0-7 15,0 7 1 1,-10-1 3 0,3-2 1-16,4-1-2 15,4 1 0-15,-1-1-1 16,4 0 0-16,3 1 0 15,4-1 0-15,4-3-2 16,-1 4 1-16,4-1-2 16,4-2 1-16,3-4-1 15,0 0 1-15,3-3-1 16,1-3 1-16,0-4 0 16,-1 1 0-16,4 0 0 15,-3 0 1-15,-1-1 0 16,1 7 0-16,0 0 0 0,-4 3 0 15,0 1 1-15,0 2 0 16,0 3 0-16,0 1 1 16,-4 5 0-16,-3 4 0 15,0 3 0-15,-3 0 0 16,-1-3 0-16,1 0 0 16,-1-7-1-16,1-2 0 15,3-4-5-15,7-6 0 16,0-3-7-16,0-3 1 15</inkml:trace>
  <inkml:trace contextRef="#ctx0" brushRef="#br1" timeOffset="98652.333">22789 12091 40 0,'8'25'20'0,"2"-9"-10"16,-6-13 32-16,3 0-40 16,0 0 1-16,3-3 1 15,1 0 0-15,-1-3-6 16,5-3 1-16,-1-3 3 16,-4-1 0-16,4 1-1 15,-3-1 0-15,0 4-1 16,-4 3 0-16,-7 3 0 0,0 3 0 15,-7 3 0-15,0 7 0 16,-1 6 0-16,1-4 0 16,0 7 0-16,0 3 1 15,0 7-1-15,0-4 0 16,4 0 0-16,3-9 0 16,3-3-1-16,4-7 1 15,11-6-6-15,3-6 0 16,7-3-10-16,-3 0 0 15</inkml:trace>
  <inkml:trace contextRef="#ctx0" brushRef="#br1" timeOffset="103530.724">20422 13524 23 0,'-7'10'11'0,"4"-17"0"16,3 4 11-16,0 3-18 15,0 3 0-15,0-3 3 16,0 0 0-16,0 0-8 15,7 0 1-15,0 0 5 16,7 4 1-16,4-4-2 16,3-4 0-16,11 1-1 15,3 6 0-15,4-6-1 16,14 3 0-16,3-3-1 16,0 0 1-16,-3-3-3 15,-3 0 0-15,-11-1-8 0,-11 4 1 16,-18 3-7-16,1 3 1 15</inkml:trace>
  <inkml:trace contextRef="#ctx0" brushRef="#br1" timeOffset="105123.663">19413 13512 21 0,'0'9'10'0,"4"-3"2"15,-4-6 5-15,0 0-14 16,0 4 0-16,0-4 2 16,0-7 0-16,0 7-7 15,0 3 1-15,-4 1 4 16,4-1 0-16,0-3-2 16,0 3 1-16,0 0-2 15,0-3 1-15,0 0 0 16,4-3 0-16,3-3 0 15,7-1 0-15,0-5 0 0,4-4 0 16,-1-3 0-16,1 0 1 16,0 4-2-16,-4 2 1 15,0 1 0-15,-3 2 0 16,3-2-1-16,0 2 1 16,0 1-1-16,0 3 0 15,0-1 0-15,-3 4 0 16,-1 3 0-16,1 0 1 15,-8 7-1-15,1 2 1 16,-1 3-1-16,-3 1 0 0,0 3 0 16,0-4 0-16,0-2 0 15,4-1 0-15,-1-3 0 16,5 1 0-16,-1-4 0 16,0 0 1-16,3-3 0 15,1 0 1-15,-1 0-1 16,1 0 0-16,-4 0 0 15,0-3 0-15,0-4-1 16,0-2 0-16,0 0-1 16,0-1 1-16,0-2 0 15,4-4 0-15,0 3-1 16,3 1 1-16,0-1 0 16,0 4 0-16,0 3 0 15,0 3 1-15,-3 3-1 16,-1 0 1-16,1 3-1 15,-4 3 0-15,0 3 0 16,0 1 1-16,-3 2-1 0,-1 4 0 16,1 3 0-16,-4 0 1 15,3-1-1-15,1-5 1 16,3 3-8-16,0-1 1 16,0 1-7-16,0-7 0 15</inkml:trace>
  <inkml:trace contextRef="#ctx0" brushRef="#br1" timeOffset="105904.907">21332 13465 48 0,'11'6'24'0,"-4"-6"-22"0,-7 0 40 15,4 0-42-15,-1 3 1 16,4-3 0-16,0 0 0 16,7 0-3-16,1 0 1 15,2 0-7-15,4 0 0 16,4-3-7-16,3-3 1 15</inkml:trace>
  <inkml:trace contextRef="#ctx0" brushRef="#br1" timeOffset="106114.986">21869 13421 36 0,'17'6'18'0,"5"4"-16"16,-12-10 24-16,4 3-26 15,0-3 0-15,0 3-8 16,1 0 1-16,-1 0 0 16,0 0 1-16</inkml:trace>
  <inkml:trace contextRef="#ctx0" brushRef="#br1" timeOffset="106369.863">22479 13430 38 0,'28'7'19'0,"-3"-7"-23"0,-14 0 31 16,3 0-28-16,3 0 1 15,4 0-4-15,4 0 0 16,3-4-2-16,1 1 1 0,-1 0-5 16,-4-3 0-16</inkml:trace>
  <inkml:trace contextRef="#ctx0" brushRef="#br1" timeOffset="106595.211">23266 13352 26 0,'28'9'13'0,"11"-9"-9"16,-29-3 24-16,4 0-28 15,4 0 0-15,-4-3 0 16,7 2 0-16,4 1-2 16,7-3 1-16,-4 0-3 0,0 3 0 15,-3-4-5-15,0 4 1 16</inkml:trace>
  <inkml:trace contextRef="#ctx0" brushRef="#br1" timeOffset="106880.379">24349 13258 37 0,'31'-3'18'0,"8"0"-20"16,-25-1 34-16,4-2-32 15,0 6 1-15,-1-9-1 16,4-1 1-16,4 4-6 16,7 0 0-16,0-4-6 15,-1 4 1-15</inkml:trace>
  <inkml:trace contextRef="#ctx0" brushRef="#br1" timeOffset="107120.965">25259 13076 28 0,'28'16'14'0,"4"-23"-4"0,-22 1 19 16,5 3-28-16,2 0 1 16,4-4-1-16,8 1 1 15,2 3-5-15,5-3 1 16,-5 0-3-16,-2-1 1 16,2 1-7-16,1 0 0 0</inkml:trace>
  <inkml:trace contextRef="#ctx0" brushRef="#br1" timeOffset="107375.788">26285 12985 31 0,'25'3'15'0,"7"-3"-9"15,-21 0 24-15,3-3-30 16,3 3 1-16,1-3-1 16,7 3 1-16,-1 0-3 15,8 0 0-15,-4-3-3 16,0-4 1-16,1 4-6 0,-1 0 0 16,-7 0 0-16,-3-3 0 15</inkml:trace>
  <inkml:trace contextRef="#ctx0" brushRef="#br1" timeOffset="107615.587">27107 12954 29 0,'29'9'14'0,"2"-15"-12"0,-20-1 29 0,3 1-31 16,4 0 1-16,-1-3-1 16,-2-1 1-16,2 1-3 15,8-1 1-15,3 1-6 16,4-1 1-16,0 1-4 16,-4 3 1-16</inkml:trace>
  <inkml:trace contextRef="#ctx0" brushRef="#br1" timeOffset="107916.077">27936 12872 38 0,'25'0'19'0,"7"-12"-23"0,-21 8 37 16,-1-2-33-16,-3 3 0 16,4-3 0-16,-4-1 0 15,3 1 0-15,1 0 0 16,0-4 0-16,3-2 1 16,0 6-2-16,3-1 1 15,5-2-2-15,-1 3 0 0,7-1-3 16,0 1 0-16,0 3-6 15,1 0 0-15</inkml:trace>
  <inkml:trace contextRef="#ctx0" brushRef="#br1" timeOffset="108186.199">29051 12631 52 0,'39'6'26'0,"18"0"-32"0,-40 0 51 15,4 1-45-15,8-1 0 16,2 0 0-16,1 1 1 15,0-4-9-15,-4-3 1 16,-10-10-8-16,-15-5 1 16</inkml:trace>
  <inkml:trace contextRef="#ctx1" brushRef="#br1" timeOffset="44380.669">16108 4763 0,'0'0'16</inkml:trace>
  <inkml:trace contextRef="#ctx0" brushRef="#br1" timeOffset="109401.764">20687 7754 33 0,'-4'10'16'0,"4"-7"-3"0,0-3 16 15,0 3-25-15,4 0 1 16,-1 0 2-16,-3 1 1 16,7-1-9-16,8 0 0 15,9 0 6-15,15-3 0 16,10-3-2-16,19-3 0 16,6 2-3-16,-14 4 0 15,-4-6-9-15,-10 3 0 16,-21 9-7-16,-22 4 0 15</inkml:trace>
  <inkml:trace contextRef="#ctx0" brushRef="#br1" timeOffset="113379.96">19382 8115 28 0,'0'28'14'0,"-4"13"-5"0,4-28 15 16,-3-1-22-16,-1-2 0 15,1-1 2-15,3-6 0 16,0-3-4-16,0-9 1 16,3-4 3-16,4-6 1 15,0-3-1-15,4-3 0 16,3-6-1-16,3-4 0 0,8 1-2 16,-4-10 0-16,1 0-1 15,-1 0 1-15,-4-6-1 16,1-3 0-16,0-1 0 15,3 4 0-15,0 6 0 16,0 0 0-16,4 10 1 16,-8 9 0-16,5 9-1 15,-5 4 1-15,-3 2-1 16,0 4 1-16,-3 6-1 16,-4 0 1-16,0 3-1 15,0 0 1-15,0 7-1 16,0-1 0-16,0 4-1 15,0-1 1-15,-3 7 0 16,-4 3 0-16,3 0 0 16,-3 3 0-16,4 0 0 15,0-9 1-15,-1-1-1 0,1-2 0 16,-1-4-1 0,1-6 1-16,3 7 0 0,0-7 0 15,0-6-1-15,0-7 1 16,0 1 0-16,0 0 0 15,0-7 0-15,0 0 0 16,4 1-1-16,-1-4 1 16,1 0 0-16,-1 0 1 15,8 0-1-15,-4 1 0 16,0-1 0-16,0-3 0 16,1 3 0-16,-1 3 1 0,0 4-1 15,0-1 0-15,-4 7 0 16,1 0 1-16,-4 3-1 15,-3 6 0-15,-1 9 1 16,-3 7 0-16,4 9-1 16,-1 13 1-16,-3 6-1 15,0 16 1-15,0-1-3 16,-3 11 0-16,3-8-11 16,0-2 1-16,-7-10-3 15,0-12 0-15</inkml:trace>
  <inkml:trace contextRef="#ctx0" brushRef="#br1" timeOffset="113861.285">21713 7682 48 0,'4'13'24'0,"7"-13"-27"16,-4 3 45-16,0-3-42 16,3-3 0-16,-3 0-1 15,4-4 0-15,3 1-3 16,11 0 0-16,3 3-10 16,4 0 1-16</inkml:trace>
  <inkml:trace contextRef="#ctx0" brushRef="#br1" timeOffset="114071.406">22543 7667 29 0,'35'12'14'0,"0"-6"-9"0,-24-6 14 0,6 0-19 15,1-3 1-15,7 0-6 16,3 0 0-16,4 0-1 16,-4 3 0-16</inkml:trace>
  <inkml:trace contextRef="#ctx0" brushRef="#br1" timeOffset="114310.62">23622 7623 21 0,'32'9'10'0,"-11"-12"-1"0,-10 3 11 16,3-3-20-16,3 0 0 15,4 3-6-15,1-3 1 16,2-1 0-16,1 1 1 16</inkml:trace>
  <inkml:trace contextRef="#ctx0" brushRef="#br1" timeOffset="114507.367">24324 7585 30 0,'28'0'15'0,"15"6"-15"0,-33-6 26 0,4 0-27 16,4-3 0-16,3 3-6 16,0 3 0-16,4 1 2 15,0-1 1-15</inkml:trace>
  <inkml:trace contextRef="#ctx0" brushRef="#br1" timeOffset="114746.797">24966 7598 38 0,'25'9'19'0,"7"-3"-21"0,-22-3 35 16,4 1-33-16,-3-1 1 16,3-3-1-16,4 3 1 15,6 0-2-15,1-3 1 16,7-3-4-16,-1 3 0 16,5 3-7-16,-1 0 0 15</inkml:trace>
  <inkml:trace contextRef="#ctx0" brushRef="#br1" timeOffset="114972.73">25894 7616 33 0,'25'19'16'0,"24"-22"-19"16,-35 3 24-16,7-3-22 15,4 0 0-15,3 3-1 16,0 0 0-16,-3 0 2 16,3-3 0-16,4 3-4 15,0 0 0-15,3 0-4 16,-3-3 1-16</inkml:trace>
  <inkml:trace contextRef="#ctx0" brushRef="#br1" timeOffset="115197.298">26846 7563 14 0,'39'16'7'0,"14"-13"4"0,-42-3 7 16,10 3-15-16,0 0 0 15,4 0 2-15,3 1 0 16,4-1-7-16,-1-3 0 15,1 3 3-15,0-3 0 0,0 0-5 16,-1 0 0-16,5 0-5 16,-1-3 1-16</inkml:trace>
  <inkml:trace contextRef="#ctx0" brushRef="#br1" timeOffset="115408.202">27813 7538 29 0,'25'0'14'0,"10"6"-15"15,-21-9 26-15,4 6-25 16,3-3 0-16,4 0 1 16,3 0 0-16,0 0-2 15,0 0 1-15,0 0-2 16,1-3 0-16,2 0-7 15,5 0 1-15</inkml:trace>
  <inkml:trace contextRef="#ctx0" brushRef="#br1" timeOffset="115677.697">29118 7362 30 0,'29'16'15'0,"9"-10"-16"15,-24-6 24-15,8 0-24 16,2-3 0-1,19 3-15 1,-5-3 0-16</inkml:trace>
  <inkml:trace contextRef="#ctx0" brushRef="#br1" timeOffset="115782.591">29736 7228 1 0,'24'28'0'0</inkml:trace>
  <inkml:trace contextRef="#ctx0" brushRef="#br1" timeOffset="117899.627">27711 8557 30 0,'14'-6'15'0,"7"-10"-8"0,-14 16 15 15,0 3-20-15,0-3 1 16,-7 0 2-16,0 0 1 16,0 0-6-16,0 0 0 15,0 0 4-15,0 0 1 16,0 0-3-16,-3 0 1 0,-1 4-2 16,1-1 1-16,-4-3-2 15,-1-3 0-15,1 3 0 16,0-4 0-16,0 4 0 15,0 0 0-15,-3 4 0 16,-1-1 0-16,0 3 0 16,4 0 0-16,0 0-2 15,0 1 0-15,0-1 0 16,4 0 1-16,-1 1-1 16,4-1 0-16,4 0 0 15,3 0 1-15,3 1 1 16,1-4 1-16,0 0 0 15,-4 0 1-15,0 0 0 16,0 0 1-16,0-3-1 16,-4-3 1-16,1 0-1 15,3-3 0-15,-4 0-1 0,1-1 1 16,-1 1-1-16,1 0 0 16,-4 6 0-16,0-7 0 15,-4 7-1-15,1 0 1 16,-1 4-1-16,-3-1 1 15,0 0-1-15,0 0 1 16,0-3-1-16,0 3 1 16,0 0-1-16,4 0 1 15,-1 1 0-15,0 2 0 16,4-3-1-16,0 0 1 0,4-3-1 16,-4 0 0-16,11 0-7 15,-1-9 1-15,1-4-10 16,-4 1 1-16</inkml:trace>
  <inkml:trace contextRef="#ctx0" brushRef="#br1" timeOffset="118769.864">28642 8360 20 0,'4'6'10'0,"3"-9"6"16,-4 0 1-16,1 0-13 15,-1-1 0-15,4-2 3 0,-3 0 1 16,-1 3-10-16,1-7 1 16,-4 10 5-16,0 0 0 15,3-3-2-15,-3 3 1 16,0 0-2-16,-3-3 0 15,-1-3-1-15,1-1 0 16,-4 4 1-16,0-3 0 16,-4 6-1-16,1-3 1 15,2 3 0-15,1 6 0 16,0 0 0-16,0-2 0 16,4 2 0-16,-1 0 0 0,1 0-1 15,3 7 1-15,0-7-1 16,7 4 1-16,3-7-1 15,4 0 1-15,4-3 0 16,3-3 1-16,-3-3-1 16,0-4 1-16,-4 7-1 15,-4-3 1-15,-3-10-1 16,-3 7 0 0,-11-4-7-1,0 1 0-15,0 8-9 16,0-2 0-16</inkml:trace>
  <inkml:trace contextRef="#ctx0" brushRef="#br1" timeOffset="119821.431">29655 8184 29 0,'10'-3'14'0,"-6"0"-3"16,-4 3 12-16,0 0-23 16,0 0 1-16,0-3 1 15,0-4 1-15,-4 1-3 16,4 0 0-16,-7 0 1 15,0-1 1-15,0 4-1 16,0 0 1-16,0 0-2 16,0 3 1-16,0-3-1 15,0 0 1-15,-4 3-1 16,4 0 1-16,0 3-1 16,0-3 0-16,3 0 0 0,1 3 0 15,3 3 0-15,-4-3 0 16,4 0 0-16,0 4 0 15,0-1 0-15,4 0 0 16,-1-3-1-16,4 4 1 16,4-4 0-16,0 0 1 15,3 0-1-15,-4-3 1 16,4-3 1-16,-3-3 0 16,0-4 0-16,-1 4 0 15,-3 0-1-15,0-1 1 16,-3 1-1-16,-4-3 1 0,-4 2-2 15,-3 1 1-15,0 3-5 16,-3 3 1-16,-1-6-10 16,-3 3 0-16</inkml:trace>
  <inkml:trace contextRef="#ctx0" brushRef="#br1" timeOffset="120677.642">30579 7949 29 0,'7'3'14'0,"0"-6"2"0,-7 3 12 16,0 0-26-16,0 0 1 15,0 0 0-15,0 0 0 16,-4 0-4-16,-3 0 0 16,-3-3 3-16,-4 0 1 15,0 3-2-15,-4 0 1 16,4 0-1-16,0 3 0 15,0 0-1-15,3 3 1 0,-3 0-1 16,7-2 1-16,0 2-1 16,3 3 1-16,8 1-1 15,3-4 1-15,3 0-1 16,8 0 1-16,-4 1-1 16,0-4 0-16,-3 0 0 15,-1-3 1-15,1-6-1 16,-4-1 0-16,0 1-6 15,-3-3 1-15,-8-1-9 16,-6 4 1-16</inkml:trace>
  <inkml:trace contextRef="#ctx0" brushRef="#br1" timeOffset="129639.169">19251 7196 13 0,'7'19'6'0,"-3"-10"2"16,-1-5 7-16,1 5-14 15,-1 7 0-15,-3 9 1 16,0 0 0-16,0 19-3 16,-3 6 1-16,-1 19 0 15,-3 6 1-15,-3 13-1 0,-5-3 1 16,1-1-1 0,7-5 0-16,-3-13-3 0,-1-13 0 15,4-9-3-15,-4-13 0 16</inkml:trace>
  <inkml:trace contextRef="#ctx0" brushRef="#br1" timeOffset="130405.008">19293 7043 9 0,'4'-10'4'0,"-1"20"2"16,1-10 2-16,3 0-5 15,0 0 1-15,4-4 1 16,-1 4 0-16,4 0-7 0,4-3 0 16,3 6 5-16,7 1 0 15,8 2-2-15,6-3 1 16,14 10-1-16,8-4 0 15,10 0-1-15,11 1 1 16,-4-7-1-16,14 0 0 16,4 3-1-16,-4-6 1 15,4-3 0-15,-7 0 0 16,-15-3 0-16,-6 0 0 16,-11 2-1-16,-11 1 1 15,-6 0 0-15,-12 3 0 0,-6 6-1 16,-11 10 0-16,-10 3 0 15,-4 3 1-15,-7 9-1 16,-8 1 1-16,-9 5-1 16,-8-2 1-16,-3 9-1 15,-1 3 0-15,5 9 0 16,2 19 0-16,12 4 0 16,6 2 1-16,8 13-1 15,10 4 1-15,7 8 1 16,-4-2 0-16,1-10 0 15,-7-19 1-15,-11-6-1 16,-8-6 0-16,-6-10 0 16,-7-6 1-16,-18-9-1 15,-7-10 1-15,-7-9 0 16,-17-10 1-16,-22-9-1 16,-18-12 1-16,-6-1 0 15,-8-9 0-15,-3-12-1 0,4-1 1 16,-4-9-11-16,10-3 0 15</inkml:trace>
  <inkml:trace contextRef="#ctx0" brushRef="#br1" timeOffset="133258.059">1665 14854 25 0,'4'25'12'0,"6"-6"-7"0,-3-19 12 0,4-6-14 15,-1-1 1-15,8-2 2 16,-4-4 1-16,11-9-9 15,-4-3 1-15,7-6 5 16,-3 0 1-16,3-10-3 16,-10-6 0-16,7-3-1 15,-8-10 0-15,4 4-1 16,-3-1 1-16,3 4-1 16,-3 6 0-16,-4 0 0 15,4 12 1-15,-1 7-1 16,-6 6 1-16,-1 6 0 15,-10 7 1-15,4 9-1 16,3 9 1-16,-7 7-1 0,0 15 1 16,7 13-1-1,-3 10 1-15,3-1-2 0,3-3 1 16,4 0-1-16,4-6 0 16,10-6 0-16,0-7 0 15,4-12 0-15,7-10 1 16,3-9 0-16,1-6 0 15,-5-10 0-15,-9-15 1 16,-1-10-1-16,-7-3 1 0,-3-6-1 16,-8-3 0-16,1 0-1 15,-8-1 1-15,4 7-5 16,-7 10 0-16,0 8-8 16,0 14 0-16,-10 12-3 15,-8 9 1-15</inkml:trace>
  <inkml:trace contextRef="#ctx0" brushRef="#br1" timeOffset="133632.742">2921 14625 39 0,'11'-9'19'0,"-4"-35"-20"0,-14 31 35 15,7 1-33-15,-11-4 0 16,-10 3 0-16,-7 1 0 16,-1 6 0-16,1 2 0 15,-4 11 2-15,1 5 0 16,-1 7-1-16,4 3 0 15,-1 3-1-15,12 3 1 16,3-3-2-16,7 4 1 0,14-4-2 16,7-3 1-1,14-7-1-15,0-8 1 0,4-7-2 16,3-7 0-16,-10-5-5 16,3-7 0-16,0 0-7 15,-6-9 1-15</inkml:trace>
  <inkml:trace contextRef="#ctx0" brushRef="#br1" timeOffset="133888.996">3200 13825 48 0,'10'10'24'0,"1"31"-25"16,-11-26 41-16,-4 10-40 15,-3 7 1-15,-3 8 1 16,-1 17 0-16,1 9-3 16,-1 15 1-16,4 7 1 15,-4-3 1-15,1-10-2 16,10-12 0-16,0-16-6 0,0-16 1 16,0-12-6-16,0-13 1 15,0-6-5-15,-7-16 1 16</inkml:trace>
  <inkml:trace contextRef="#ctx0" brushRef="#br1" timeOffset="134099.196">2985 14393 39 0,'7'28'19'0,"0"4"-16"0,-4-26 34 15,4 6-32 1,4-2 0-16,-1-4 0 15,1-3 1-15,7 0-9 16,6-6 0-16,12 0 2 16,-1-3 0-16,0-1-8 15,-7 4 0-15,4 0-6 16,-4 0 1-16</inkml:trace>
  <inkml:trace contextRef="#ctx0" brushRef="#br1" timeOffset="134443.242">3429 14578 41 0,'18'16'20'0,"13"-7"-14"0,-20-9 34 16,7 0-40-16,3 0 1 16,-7-9-1-16,0 2 0 15,0-2 0-15,-3-4 0 16,-1 1 0-16,-3-1 1 15,4-2-2-15,-11-1 1 16,0 3-2-16,-7 1 1 16,3 2-2-16,-13 4 1 15,3 6-1-15,-4 6 1 0,7 10-1 16,-6 9 1-16,6-3 1 16,8 10 0-16,3 2 1 15,3-3 1-15,15-2-1 16,-4-7 1-16,4-7-1 15,10-8 0-15,0-1-7 16,7-6 1-16,4-10-5 16,7-5 0-16</inkml:trace>
  <inkml:trace contextRef="#ctx0" brushRef="#br1" timeOffset="134684.955">4099 14264 53 0,'7'4'26'0,"-7"-4"-35"0,0 0 50 16,0 0-42-16,0 0 0 15,0 3-16-15,0 3 1 16,-7-3 11-16,4 3 0 16</inkml:trace>
  <inkml:trace contextRef="#ctx0" brushRef="#br1" timeOffset="134882.339">4004 14556 40 0,'25'16'20'0,"3"-10"-23"15,-21-6 31-15,4-3-29 16,-8 3 1-16,4-3-20 16,-7-4 0-16,0 1 20 15,-10 0 0-15</inkml:trace>
  <inkml:trace contextRef="#ctx0" brushRef="#br1" timeOffset="135330.068">1725 15277 44 0,'-10'10'22'0,"-1"2"-15"16,11-12 45-16,3 3-45 15,15 0 1-15,10 4 4 16,15-7 0-16,38-3-15 16,46-7 0-16,21-5 10 15,46-11 0-15,21 8-5 16,25-1 1-16,0 0-5 15,-21-3 0-15,-18 6-5 16,-35 7 0-16,-46 6-12 16,-29 6 1-16,-31 13-4 15,-21 9 1-15</inkml:trace>
  <inkml:trace contextRef="#ctx0" brushRef="#br1" timeOffset="137655.972">5274 13888 29 0,'0'38'14'0,"-3"46"-4"15,3-59 14-15,-8 16-24 16,5 16 1-16,-8 9-1 16,-3 9 1-16,0 3-2 15,4-9 0-15,-8-6-2 16,7-16 0-16,4-13-7 0,7-12 1 15</inkml:trace>
  <inkml:trace contextRef="#ctx0" brushRef="#br1" timeOffset="138196.591">5172 13907 39 0,'0'-10'19'0,"-11"10"-17"16,11 0 32-16,-7 0-29 16,7 4 0-16,0-1 2 15,7 3 1-15,-3-3-10 16,6 0 0-16,8 0 6 15,0-3 1-15,13 0-2 16,19 0 0-16,6-3 0 16,15-3 0-16,-1 3-2 15,-10-3 0-15,-10 2 1 16,-8 4 0-16,-14 10-2 16,-24 12 1-16,-8 3-2 15,-17 0 0-15,-14 10-1 0,-4-4 1 16,-3 6-3-16,10-2 1 15,-3-7 0-15,10 0 0 16,7 1 1-16,15-4 1 16,3 3 0-16,10 3 1 15,4 1 1-15,8-7 1 16,2-3 0-16,-3 0 0 16,-3 0 0-16,-4 3 0 15,-7 0 0-15,-7 6 0 16,-24-3-2-16,-12 4 0 15,-13 5-2-15,-11 1 0 0,-11-7-7 16,4-6 1-16,4-6-9 16,6 0 1-16</inkml:trace>
  <inkml:trace contextRef="#ctx0" brushRef="#br1" timeOffset="138557.151">5817 14543 40 0,'4'-3'20'0,"-8"-6"-15"16,4 9 26-16,-7-3-28 15,-3 3 1-15,-1 0 1 0,-10 0 1 16,-4 6-8-16,4 3 1 16,-4 7 4-16,8 3 1 15,-4-7-2-15,10 14 0 16,0-4-2-16,8-1 1 16,10-2-1-16,11-3 0 15,3-10-1-15,7-6 0 16,-3-12-1-16,3-1 1 15,0-6-5-15,0-6 0 16,-7-3-9-16,-10-3 1 0</inkml:trace>
  <inkml:trace contextRef="#ctx0" brushRef="#br1" timeOffset="138843.22">5990 14587 46 0,'7'35'23'0,"4"-19"-19"16,-4-10 34-16,3 3-38 15,1 1 1-15,3-4 1 16,4-3 1-16,-1-3-3 15,5-9 1-15,-1 2 1 0,-4-2 0 16,5-7-2-16,-1-9 1 16,-4-3-7-16,5 0 0 15,-12-4-10-15,1 7 1 16</inkml:trace>
  <inkml:trace contextRef="#ctx0" brushRef="#br1" timeOffset="139248.069">6297 14569 49 0,'14'62'24'0,"-10"-55"-25"0,-4-7 37 0,10 0-36 16,-6-4 0-16,3-5 0 15,3-7 0-15,-2-6 0 16,-5 0 0 0,8-15-3-1,-1 2 1-15,1 4-1 16,6 3 1-16,-2 9 0 16,2 3 0-16,1 7 0 15,3 9 1-15,0 9 2 16,0 1 0-16,-3 5 1 15,0 4 0-15,-8 3 0 0,1 3 0 16,-1 0-1-16,8-3 0 16,-7-3-3-16,6-3 1 15,4-7-4-15,1-3 1 16,-1-6-7-16,7-6 1 16,-7-6-3-16,-3-7 0 15</inkml:trace>
  <inkml:trace contextRef="#ctx0" brushRef="#br1" timeOffset="139728.708">7193 13794 41 0,'11'-3'20'0,"-1"25"-23"16,-6-13 41-16,-4 4-37 16,0 9 0-16,0 6 2 15,0 6 1-15,-4-2-4 16,1 9 0-16,3 6 3 16,0-4 1-16,0 1-1 15,3 0 1-15,1-3-2 16,-1-6 0-16,-3-7-2 15,0-6 1-15,-3 3-1 16,-4-13 0-16,0-9-1 0,-4-3 0 16,-17-3 0-16,0-3 0 15,-8 0 0-15,1 3 1 16,3 6 0-16,11 6 0 16,-3 7 0-16,6 0 1 15,4 6 0-15,10 6 0 16,-3 0 0-16,14-3 0 15,7-3-1-15,11 0 1 16,7-6-1-16,0-7 1 16,-4-3-1-16,0-6 0 0,-3-6-7 15,-4-3 1-15,-7-4-10 16,0-3 0-16</inkml:trace>
  <inkml:trace contextRef="#ctx0" brushRef="#br1" timeOffset="140329.435">7705 14123 48 0,'49'-6'24'0,"-21"19"-16"0,-21-10 35 0,-7 0-41 15,0 0 0-15,0 3 0 16,-14 4 1-16,0 2-4 15,-4 4 0-15,-6 0 2 16,-1 2 0-16,0 1-2 16,1 0 1-16,3 0-1 15,3 0 1-15,4-1 0 16,3 1 0-16,11-3-1 16,0 3 1-16,11 0 1 15,10-4 0-15,-3 1-1 16,-1-4 1-16,-3 4-1 15,-7 0 0-15,-17 3-2 16,-18 3 1-16,-8 3-10 16,-13-3 0-16,-8 0-6 0,8-4 1 15</inkml:trace>
  <inkml:trace contextRef="#ctx0" brushRef="#br1" timeOffset="141274.492">9345 14296 40 0,'4'31'20'0,"-15"4"-17"0,11-26 30 16,-3 0-30-16,-1 4 1 16,0-4 1-16,4 4 0 15,-3-4-6-15,-1-2 0 16,4-1 4-16,4-6 0 16,-4 0-2-16,7-10 1 0,4-2-2 15,-1-4 0-15,4-6 0 16,0 3 0-16,0 4 0 15,4-1 1-15,0 7-1 16,-1-1 1-16,1 4 0 16,0 6 0-16,-11 0-1 15,3 6 0-15,-3 7 0 16,0 2 1-16,-3 1-1 16,-1 0 0-16,1-7 0 15,0 1 0-15,-1-1-1 16,8-3 1-16,-8-3 0 15,8-12 0-15,-1 0-1 16,1-10 0-16,3 3 0 16,0-6 1-16,-3 3 0 15,-1 1 0-15,1 2-1 0,3 3 1 16,-7 4 0 0,4-4 1-16,-1 4-1 0,1 3 0 15,-1 3 0-15,1 3 1 16,0 0 0-16,-1 3 0 15,-3 3 0-15,0 7 1 16,0 5-1-16,0 7 1 16,4 1-1-16,-4 2 1 15,4-3-2-15,3-3 1 16,3 0-1-16,-3-7 0 0,8-2-3 16,-1-7 1-16,0-6-6 15,7-3 0-15,-3-6-9 16,-4-7 0-16</inkml:trace>
  <inkml:trace contextRef="#ctx0" brushRef="#br1" timeOffset="141499.937">10220 14336 59 0,'25'32'29'0,"-18"34"-33"16,-7-44 50-16,-4 12-46 16,-3 1 0-16,0 9-2 15,-7-1 1-15,0-5-4 16,-4-7 0-16,1-9-9 0,-1-6 1 16,4-10-3-16,3-9 0 15</inkml:trace>
  <inkml:trace contextRef="#ctx0" brushRef="#br1" timeOffset="142355.176">10717 14380 34 0,'-10'44'17'0,"6"-25"-12"0,4-16 30 15,0 0-32-15,0 1 0 16,0-4 2-16,7-7 1 15,0-12-8-15,4-6 0 16,0-9 5-16,3-13 0 16,7-10-2-16,4 4 1 15,3-7-2-15,4 1 1 16,-4-4 0-16,3 7 1 16,-6 9 0-16,-4 12 0 15,1 7 0-15,-5 6 0 0,1 6-1 16,3 13 1-16,-3 3-1 15,3 13 0-15,-4 2 0 16,1 14 0-16,-4 8-1 16,0-2 1-16,-3 2-2 15,-4-2 1-15,0-7 0 16,0-9 0-16,0-3-1 16,4-10 0-16,3-6 0 15,7-6 1-15,0-1-1 16,-3-11 1-16,-1-8 0 15,5-11 0-15,2-7 0 16,4-3 1-16,4-3 0 16,3 0 0-16,-3 6 0 15,0-3 1-15,0 6 0 16,-4 6 1-16,-3 7 0 16,-1 6 1-16,-2 16-1 0,-5 12 1 15,-3 13-2-15,-7 12 1 16,0 23-1-16,-3 21 0 15,-4 3-2-15,-4 13 1 16,-3 16-1-16,-3-7 0 16,-4-3-5-16,0-12 0 15,-4-19-13-15,-14-16 1 16,7-15-3-16,8-1 0 16</inkml:trace>
  <inkml:trace contextRef="#ctx0" brushRef="#br1" timeOffset="153104.872">13197 14114 26 0,'-3'22'13'0,"-1"6"-9"15,4-22 13-15,0 1-13 0,-3 2 0 16,-1 4 0 0,1-4 1-16,-1 7-7 0,-3 2 1 15,0-2 3-15,0 3 1 16,0-3-2-16,0 2 0 15,3-5-1-15,1-4 1 16,3-2-1-16,0-4 0 16,3-6 0-16,5-4 1 15,2-5-1-15,4-7 0 16,4-6 0-16,-1 6 1 16,1 0-1-16,0 0 1 0,-1 4-1 15,1 2 1-15,-4 4-1 16,0 6 1-16,0 0-1 15,-3 3 1-15,-4 3-1 16,0 0 1-16,0 0-1 16,0 3 1-16,0 1 1 15,-3-4 0-15,-1 3-1 16,1 0 1-16,-1 0 0 16,1 1 0-16,-1-4-1 15,1-3 0-15,3 0-2 16,0-3 0-16,4-4 0 15,3-2 0-15,0-3-1 16,0-4 1-16,0 3 1 16,0 1 0-16,-3-1 0 15,3 1 0-15,-4 5 0 16,1 1 1-16,0 0-1 0,-1 6 0 16,1-3 0-16,-4 0 1 15,0 3-1-15,0 3 1 16,-4 6 0-16,-3-3 0 15,4 4-1-15,-4-1 1 16,0 1 0-16,0-1 0 16,4 0-2-16,-1-2 1 15,4-1-6-15,0 0 1 16,7-6-8-16,4-9 0 16</inkml:trace>
  <inkml:trace contextRef="#ctx0" brushRef="#br1" timeOffset="153301.08">13804 14133 34 0,'0'25'17'0,"-3"-6"-17"15,3-13 24-15,0-3-24 16,-4 0 0-16,1 0-4 15,-1 0 1-15,1-3-5 16,-1 0 1-16</inkml:trace>
  <inkml:trace contextRef="#ctx0" brushRef="#br1" timeOffset="153510.24">13772 13891 39 0,'4'10'19'0,"10"8"-18"0,-10-14 31 16,-1-1-31-16,1 0 1 15,3-3-1-15,0 0 1 16,0 0-5-16,3 0 1 16,5 0-5-16,2 0 0 15,4 0-5-15,4-3 0 0</inkml:trace>
  <inkml:trace contextRef="#ctx0" brushRef="#br1" timeOffset="153945.521">14228 13945 34 0,'42'6'17'15,"-10"-6"-20"-15,-29 0 28 0,1 3-21 16,-1 0 1 0,-6 6 0-1,-8 1 1-15,-7 2-9 16,-3 4 1-16,-3-3 1 15,-5-4 1-15,1 4-8 16,7 5 1-16,0-2-3 16,7 3 1-16,3 0 0 15,4-4 1-15,4 1 5 16,6 3 1 0,29 0 8-1,3 0 1 1,-7 12 2-16,-10 10 0 15,-15-1-1-15,-13 1 1 16,-11 3-4-16,-4 3 0 16,-3-9-5-16,-4-7 0 15,0-6-1-15,4-6 0 16,7-3-1-16,7-4 1 16,10-6-3-16,11-12 0 15,7-9-1-15,1-11 1 16,13-11 0-16,4-13 0 0,10-10 0 15,0-9 1-15,1-6-4 16,-1-4 0 0,0-5 1-16,-3-7 0 0</inkml:trace>
  <inkml:trace contextRef="#ctx0" brushRef="#br1" timeOffset="154726.196">14570 13333 23 0,'3'-3'11'0,"-3"-13"-14"0,4 10 23 0,-4-3-19 16,0 9 0-16,3 3 0 16,1 0 0-16,-1 0-2 15,1 0 1-15,-4 3 0 16,0 4 1-16,-4-1-1 16,1 1 0-16,-1 2 0 0,1 1 0 15,-1-1 1-15,1 1 0 16,-1 2 0-16,1-5 1 15,-1-1 0-15,1 1 0 16,-4 2 0-16,0 1 0 16,-1 2 0-16,-2 11 0 15,-1 8-1-15,-3 13 0 16,0 16 0-16,3 6 1 16,1 3-2-16,-1-13 1 15,1-8-1-15,3-7 1 16,3-4 0-16,4-5 1 15,0-10-2-15,4-13 1 0,3 1-1 16,0-13 1-16,0 3-3 16,3-3 0-16,1 3-4 15,0-6 1-15,-1-3-2 16,1-4 0-16,-1 1 0 16,1 3 1-16,0 3 2 15,-1 3 1-15,1 6 3 16,-4 0 1-16,0 4 3 15,3 2 0-15,-3 7 1 16,0 3 0-16,1 0-1 16,-1 3 0-16,3 0-2 15,1 0 0-15,-1-3-2 16,1 0 1-16,3-13-2 16,4-12 0-16,3-12 0 15,11-20 0-15,3-9-3 0,7-22 1 16,1-21-3-16,-5-14 1 15,5 4 1-15,-12-13 0 16,-6-3 3-16,-7 4 1 16,-1-1 4-16,1 19 0 15,-4 12 4-15,0 10 0 16,-3 13 0-16,-4 15 0 16,0 19-3-16,-4 13 0 15,-6 21-2-15,-1 20 0 16,1 27-2-16,-4 20 0 15,-7 18-2-15,0 19 0 16,3 6-1-16,0-3 1 0,-3-18-3 16,-3-13 0-16,3-16-3 15,-1-10 0-15,1-11-4 16,4-23 1-16</inkml:trace>
  <inkml:trace contextRef="#ctx0" brushRef="#br1" timeOffset="154982.251">14644 13935 38 0,'14'31'19'0,"14"-9"-10"15,-17-18 35-15,6-1-39 16,12-3 0-16,9-10 2 15,15-9 1-15,14-9-10 0,11-13 0 16,14-6 5-16,21 0 0 16,-1 4-6-16,-16 2 0 15,-19 9-9-15,-20 17 0 16,-25 8-6-16,-18 14 0 16</inkml:trace>
  <inkml:trace contextRef="#ctx0" brushRef="#br1" timeOffset="156077.423">2113 16387 22 0,'-17'50'11'0,"6"-18"-13"0,11-29 12 0,0 0-11 15,0 0 1-15,0-3 1 16,7-6 1-16,-7-7-1 16,11-2 1-16,10-10 0 15,-7 0 1-15,11-7-1 16,-4 1 0-16,7 0-2 15,4-1 1-15,-1 4-2 16,1 6 1-16,3 3 1 16,-6 7 0-16,-5 2 3 15,-2 7 1-15,-5 6 0 16,1 3 0-16,-4 4 1 16,-3 6 1-16,-4-1-3 15,0 1 1-15,-4 3-2 16,4 6 0-16,-7 3-1 15,0-3 1-15,4 0-5 16,3 0 0-16,3-9-6 0,1-3 1 16,7-7-7-16,3-3 1 15</inkml:trace>
  <inkml:trace contextRef="#ctx0" brushRef="#br1" timeOffset="156362.992">2914 16259 34 0,'18'-3'17'0,"-1"-4"-12"0,-17 7 26 16,0 0-29-16,0 0 0 16,0 0 0-16,-7-3 0 0,4 0-4 15,-15 6 1-15,-3 0 2 16,-7 4 1-16,-1 2-2 16,1 4 0-16,-4 9-1 15,1 3 1-15,2 0-1 16,15 3 0-16,0 0 0 15,11-6 0-15,6-9-1 16,15-10 1-16,10-10 1 16,0-11 0-16,8-7-1 15,2-10 1-15,1-3-5 16,0-9 1-16,-11-12-7 16,4-4 1-16</inkml:trace>
  <inkml:trace contextRef="#ctx0" brushRef="#br1" timeOffset="156604.472">3217 15654 38 0,'0'56'19'0,"-38"101"-17"0,30-107 30 15,5 10-31-15,-4 2 0 16,0-5 0-16,7-10 1 16,0-7-3-16,0-8 0 0,7-7-4 15,-7-13 1-15,0-2-8 16,0-10 1-16</inkml:trace>
  <inkml:trace contextRef="#ctx0" brushRef="#br1" timeOffset="156783.397">3002 16067 58 0,'28'32'29'0,"15"-29"-32"16,-22-12 55-16,18-10-52 16,17-6 1-16,25-13-2 15,0-3 1-15,18 0-8 16,-7 4 1-16,-7 12-10 15,-15 9 1-15</inkml:trace>
  <inkml:trace contextRef="#ctx0" brushRef="#br1" timeOffset="157608.44">5292 16312 34 0,'-21'31'17'0,"10"16"-9"16,11-40 16-16,0-1-22 16,0 0 0-16,0-6 2 0,0-6 0 15,3-10-5-15,5-3 1 16,2 1 3-16,1-7 0 16,6 0-1-16,4-1 0 15,-3-2-1-15,3 3 0 16,0 3-1-16,8 3 1 15,-8 4 0-15,-7 2 0 16,4 4-1-16,-1 9 1 16,-6 9 0-16,-1 10 0 15,-3 6-1-15,-3 0 0 0,0-9 0 16,-1-1 0-16,1-2 0 16,-4-7 0-16,7 1 0 15,-4-1 0-15,8-3 0 16,6-3 0-16,1-6-1 15,-4-4 1-15,4-5 0 16,3-4 0-16,0-3-1 16,0 0 1-16,4 0-1 15,-11 6 1 1,7 4 0 0,-3 5 1-16,-8 1 0 15,1 6 0-15,0 6 1 16,-4 4 0-16,-4 6 0 15,4 2 0-15,0 1 0 16,-7-3 1-16,0 0-2 16,4-4 0-16,3-3-2 0,3 1 1 15,1-4-5-15,3 0 1 16,4-2-12-16,10-11 0 16</inkml:trace>
  <inkml:trace contextRef="#ctx0" brushRef="#br1" timeOffset="158029.517">6279 16049 38 0,'8'31'19'0,"-5"-18"-16"0,-3-13 22 0,-3 3-26 16,-15-3 1-16,0 3 1 15,-6 0 0-15,-8 3-1 16,4 0 1-16,-1 7 0 15,-2 3 0-15,2-1 0 16,8 4 1-16,-3 0-2 16,9 0 1-16,5-3-3 15,10-4 0-15,7 1-2 16,3-4 1-16,12-6-1 16,-1-3 0-16,-4-6 0 15,8-4 1-15,0-5 1 16,-4-1 0-16,0 0 0 15,-3 1 0-15,-4 2 2 16,4 4 1-16,-8 3 2 16,-3-1 0-16,4 7 2 15,-1 7 0-15,1 5 1 16,0 7 1-16,-1 3-2 0,1-3 0 16,-4-1-5-16,3 1 1 15,1 0-7-15,-1-3 0 16,1-4-7-16,7-5 1 15</inkml:trace>
  <inkml:trace contextRef="#ctx0" brushRef="#br1" timeOffset="158704.581">6974 15249 45 0,'11'19'22'0,"-7"28"-25"16,-4-35 38-16,-4 17-34 16,-3 11 0-16,0 17 0 15,0 9 1-15,-11 18-3 16,8 17 1-16,-4 5 1 15,-1-2 0 1,-6-20-13 0,7-15 0-16,0-22-1 15,3-21 0-15</inkml:trace>
  <inkml:trace contextRef="#ctx0" brushRef="#br1" timeOffset="158930.763">6664 16130 52 0,'4'10'26'0,"17"-10"-26"0,-11-4 51 16,8-2-50-16,10 0 1 16,11-10 0-16,-4-9 0 0,11 0-3 15,14-3 0-15,-7 3-1 16,0 3 0-16,-11 9-11 15,-3 4 0-15,-4-4-4 16,1 7 0-16</inkml:trace>
  <inkml:trace contextRef="#ctx0" brushRef="#br1" timeOffset="159245.486">7461 15951 53 0,'14'7'26'0,"-10"-4"-35"16,-4-3 49-16,3-6-40 15,-3 2 0-15,-3 1-1 16,-1 3 1-16,-6 3 0 16,-4 7 0-16,-4 6 0 0,-3 9 0 15,-14 3 0-15,10 6 0 16,-3 10 1-16,7 0 0 15,10-3 0-15,0 3 0 16,4-3-1-16,14-7 1 16,7-9-1-16,8-6 0 15,2-10-3-15,5-15 0 16,2-6-10-16,1-10 0 16,7-13-2-16,0-12 1 15</inkml:trace>
  <inkml:trace contextRef="#ctx0" brushRef="#br1" timeOffset="159635.519">7821 15431 41 0,'7'56'20'0,"-14"20"-18"16,4-51 39-16,-4 6-39 15,-1 7 1-15,5 12 0 16,-8 3 1-16,-3 10-5 15,7 0 0-15,4-7 3 16,-1-6 0-16,4-12-2 16,4-10 1-16,3-9-2 15,3-13 1-15,1 0-1 16,-1-18 1-16,1-4-2 16,0-6 1-16,3 0-1 15,0 3 1-15,0 4 0 0,0 9 0 16,4 6 1-16,6 6 0 15,-6 6 1-15,0 10 0 16,10 3 1-16,4 7 1 16,3 2 0-16,11-2 0 15,3-7-1-15,8-7 1 16,6-5-2-16,-3-7 0 16,-7-3-7-16,-11-3 0 15,-10-3-10-15,-18-3 0 16</inkml:trace>
  <inkml:trace contextRef="#ctx0" brushRef="#br1" timeOffset="160761.655">9765 17203 48 0,'28'-7'24'0,"39"-46"-18"16,-42 25 34-16,17-22-37 16,15-13 0-16,-1-28 2 15,4-22 0-15,7-3-7 16,0-12 1-16,-3-10 4 15,-8-4 0-15,-7 17-1 16,1 0 0-16,-15 15-2 16,-10 13 0-16,-11 9-2 15,-7 19 1-15,-4 12-2 16,-6 20 0-16,-4 21-1 16,-7 16 1-16,-7 16-1 15,-1 15 1-15,-6 13 2 16,4 16 0-16,-5 18 0 15,8 16 1-15,0 0 0 0,3 6 1 16,4 4 0-16,7-7 0 16,4-12-1-16,10-10 0 15,7-15-1-15,11-16 1 16,-4-10-5-16,3-9 0 16,8-12-10-16,3-13 0 31</inkml:trace>
  <inkml:trace contextRef="#ctx0" brushRef="#br1" timeOffset="160958.485">10813 16394 58 0,'-14'37'29'0,"6"1"-35"16,5-29 49-16,-1 4-43 15,1-1 0-15,3-2-7 16,0-7 1-16,7-6-5 16,0-10 1-16,4-6-6 15,3-6 1-15</inkml:trace>
  <inkml:trace contextRef="#ctx0" brushRef="#br1" timeOffset="161138.212">10799 16052 51 0,'7'28'25'0,"10"-3"-32"0,-10-22 49 15,4 3-43-15,3 1 1 16,0-1-3-16,4 0 0 16,-1 1-2-16,8 2 1 15,-7 0-10-15,-1 1 0 16</inkml:trace>
  <inkml:trace contextRef="#ctx0" brushRef="#br1" timeOffset="161676.905">11067 16350 42 0,'0'37'21'0,"3"-27"-22"0,-3-10 33 0,4 0-31 16,3-3 1-16,0 3 0 15,0-4 0-15,0 1-3 16,4-6 1-16,-1 3 2 15,1-1 0-15,3 1 0 16,0-3 1-16,4 2-1 16,-1-2 1-16,1 3-1 15,-4-1 1-15,0 7-1 16,-3 0 1-16,-4 7-3 16,0-1 1-16,-4 3-1 15,1 1 0-15,-4-1 0 16,0 1 0-16,0-4-1 15,3 3 0-15,1-6 0 0,3-3 1 16,0-3-1-16,0-9 1 16,4 2-1-16,-1-2 0 15,4-1-1-15,0 1 1 16,1-1 0-16,-1 1 0 16,0-1 0-16,-4 4 0 15,8-1-1-15,-4 4 1 16,-3 0-1-16,-1 3 0 15,1 3 1-15,-1 0 0 16,1 3 2-16,0 0 0 16,-4 3 1-16,3 4 1 0,1-4 0 15,-1 3 0-15,4 10 0 16,4 0 0-16,3 3-1 16,4-3 0-16,7-4-1 15,-1-5 0-15,1-4-2 16,4-6 1-16,-8 0-15 15,-4-6 0-15,-2 3-2 16,-8 3 1-16</inkml:trace>
  <inkml:trace contextRef="#ctx0" brushRef="#br1" timeOffset="162157.627">10224 17087 53 0,'3'-10'26'0,"4"-12"-29"0,-7 22 50 16,0 0-47-16,0 0 1 16,0 3 0-16,0 1 1 0,0-1-2 15,0 0 0-15,0-6 1 16,4-4 0-16,6-5-1 16,4-4 1-16,0-3-1 15,4 1 1-15,3-1-1 16,4 3 1-16,-4 7-2 15,0-1 1-15,-3 4 0 16,0 6 0-16,-4 6-1 16,-4 4 1-16,1 5-1 15,-1 1 1-15,1 9 0 16,0-3 1-16,3 0-1 16,0 0 1-16,0-3-1 15,4 3 0-15,3-7-5 16,7-5 1-16,0-7-12 15,0-16 0-15</inkml:trace>
  <inkml:trace contextRef="#ctx0" brushRef="#br1" timeOffset="162397.821">10866 16993 53 0,'-18'28'26'0,"21"-16"-20"0,-3-12 39 16,4 3-40-16,3 1 1 15,4-1 0-15,10 0 0 0,11-3-9 16,6 0 0-16,5-3 3 16,3-4 1-16,-4-2-9 15,-3 0 0-15,-8-1-11 16,-6-2 0-16</inkml:trace>
  <inkml:trace contextRef="#ctx0" brushRef="#br1" timeOffset="162683.95">11172 16902 48 0,'-3'18'24'0,"14"-21"-18"16,-4 3 33-16,3 0-34 16,8 3 0-16,3 1 2 0,0 2 1 15,4 3-10-15,0 4 0 16,-1 9 6-16,-10 9 1 16,-7 0-4-16,-10 7 0 15,-1 0-6-15,-6-1 1 16,-4-2-8-16,-4-7 1 15,0-9-8-15,4-7 1 16</inkml:trace>
  <inkml:trace contextRef="#ctx0" brushRef="#br1" timeOffset="163178.58">11903 17030 49 0,'-25'47'24'0,"-7"25"-25"16,18-56 39-16,-7 0-38 15,-4-1 1-15,-3-2-1 16,0-4 1-16,3-2-2 15,0-4 1-15,8-3-1 16,6-3 0-16,4-7-3 16,11 1 1-1,27-7 0-15,5 0 0 16,-4 10 0-16,-1-3 1 16,5 2 1-16,-1 7 0 15,0 4 3-15,4 5 1 16,-4 0-1-16,-3 1 1 15,0-4 0-15,-1-3 0 16,1-3-1-16,0-6 1 16,-4-3-2-16,0-7 1 15,-3-6-1-15,-7 3 1 16,-8 0-2-16,-6-9 0 0,-11 3 0 16,-7 6 1-16,-15 7-2 15,-9 2 1-15,-1 7-3 16,0 6 1-16,0 7-5 15,7-1 0-15,8-3-8 16,-1-3 1-16</inkml:trace>
  <inkml:trace contextRef="#ctx0" brushRef="#br1" timeOffset="163929.4">13014 16074 45 0,'7'-3'22'0,"-14"-1"-24"15,3 1 37-15,1-3-34 16,-1 6 1-16,-3-6 0 16,-7 12 1-16,-3 3-4 15,-12 4 1-15,-6 9 2 16,0 6 1-16,0 4-2 15,3-4 0-15,4 3 0 16,3 0 0-16,7-2 0 16,4-1 0-16,11-3-2 15,6-12 1-15,11-7 0 0,7-12 0 16,4-4-1-16,3 4 0 16,1-7 0-16,-5-2 0 15,1-7 0-15,-4-3 1 16,0 3-1-16,-7 3 1 15,-3 6 1-15,0 7 0 16,-1 6 0-16,-3 9 0 16,0 4 1-16,-3 6 1 15,-4 0 0-15,0 6 1 16,-4 3-1-16,4-3 1 16,0 0-1-16,0-3 0 15,0 3-2-15,4-9 1 0,3-1-4 16,3-5 0-16,5-1-7 15,2-6 0-15,1-6-9 16,3-9 0-16</inkml:trace>
  <inkml:trace contextRef="#ctx0" brushRef="#br1" timeOffset="164274.574">13194 16469 52 0,'-4'28'26'0,"-6"13"-25"15,6-32 41-15,1 4-42 16,-1-1 1-16,1-2-1 16,3-4 1-16,0-6-1 15,7-9 0-15,3-7 0 0,4-3 1 16,4-3-3-16,0-3 1 16,-1-3-3-16,1 3 1 15,0 3-1-15,-1 3 0 16,1 3 0-16,0 4 1 15,-4 12 3-15,0 3 0 16,0 16 4-16,-4 0 0 16,1 6 0-16,0 6 0 15,-1 7 0-15,-3-1 0 16,0 1-2-16,4-1 1 16,-1-8-4-16,5-7 0 0,-1-7-5 15,3-12 1-15,5-6-11 16,-1-15 0-16</inkml:trace>
  <inkml:trace contextRef="#ctx0" brushRef="#br1" timeOffset="164635.647">13847 16058 60 0,'-4'16'30'0,"15"-10"-27"0,-4-9 50 16,7 3-51-16,7-3 1 16,14-7 0-16,-3 1 0 15,10 0-5-15,15-1 1 16,3 1-2-16,-7 2 1 31,-11 11-18-31,-10 2 1 0</inkml:trace>
  <inkml:trace contextRef="#ctx0" brushRef="#br1" timeOffset="164845.738">13832 16343 56 0,'7'32'28'0,"18"-29"-19"15,-14 0 36-15,6 3-43 16,15-6 0-16,0-9 0 15,7-1 0-15,10 1-4 16,4-3 0-16,-4 5-4 16,-6-2 0-16,-4 3-12 15,-4 6 0-15</inkml:trace>
  <inkml:trace contextRef="#ctx0" brushRef="#br1" timeOffset="165295.593">15155 15352 54 0,'7'13'27'0,"4"34"-26"0,-7-31 39 0,-4 12-39 15,-4 16 1-15,0 9-1 16,-6 4 1-16,-11 12-3 16,-4 12 0-16,-7 10 2 15,-7 6 0-15,1-3-1 16,-5 4 0-16,8-4 1 15,3-3 0-15,8-13 2 16,9-15 0-16,12-7 1 16,6-6 1-16,15-9 1 15,21-10 0-15,17-12 0 16,8-9 0-16,24-7-3 16,18 0 1-16,7-3-3 0,0 3 1 15,-11 6-4-15,-10 1 0 16,-22-1-6-16,-17 4 0 15,-21-1-14-15,-32-2 0 16</inkml:trace>
  <inkml:trace contextRef="#ctx0" brushRef="#br0" timeOffset="182770.963">9493 10730 18 0,'7'3'9'0,"4"-6"-4"0,-11 3 10 16,3 3-14-16,1 4 0 16,-4 8 0-16,-7 7 1 15,-4 10-3-15,1 12 1 16,-4 9 1-16,-4 10 0 0,-3 9-1 15,-4 12 1-15,4 4-1 16,3 6 0-16,-6 7 0 16,6-7 1-16,0 9-1 15,-6-6 0-15,2-3 0 16,5-3 1-16,-1-15-2 16,8-14 1-16,-4-8-4 15,10-14 0-15,-7-11-3 16,4-17 1-16</inkml:trace>
  <inkml:trace contextRef="#ctx0" brushRef="#br0" timeOffset="184393.249">9543 10733 8 0,'17'0'4'0,"8"-3"-1"15,-14 3 0-15,-1 0-2 16,4 0 0-16,0-3 2 16,8 0 1-16,6 3-4 15,4 0 1-15,10-6 1 16,0 0 1-16,4-7 0 16,7-3 0-16,7-6-2 15,-4-3 0-15,1 6 0 16,3-6 0-16,10-6-1 0,1 0 1 15,-1 6-1-15,8-1 0 16,-7-2 0-16,-4 6 1 16,0-3-1-16,10 6 0 15,1 7 0-15,0-1 0 16,3 4 0-16,-4-1 1 16,-10 1-1-16,4-3 1 15,6-1-1-15,8 0 0 16,-4 4 1-16,7 0 0 15,-6 2-1-15,-8 4 1 16,7 0-1-16,11 3 0 16,-4 3 0-16,3 3 1 0,-2 1-1 15,-5-4 1-15,1 3-1 16,10-3 0-16,0 0-1 16,-3 4 1-16,-4-1 0 15,-6 3 1-15,-1 4-2 16,7 3 1-16,0-1 0 15,-3 7 1-15,-4 3-1 16,-4 7 0-16,-6-4-1 16,-15 3 1-16,-3 7 0 15,7 0 0-15,-7-7 0 16,-3 3 0-16,-1 4 0 16,-7 0 0-16,-3 6 0 15,-4-4 0-15,-3 4-1 16,0 3 1-16,-4-6-1 15,-3 0 1-15,-4 9 0 0,-3 3 0 16,-4-6-1-16,-4 13 1 16,-3-1-1-16,1 1 1 15,-1 9-1-15,3-9 1 16,1-13-1-16,-4-3 1 16,0-4-1-16,0 1 0 15,0 0 1-15,-4-7 0 16,1-2 0-16,-4-4 0 15,0-6 0-15,-4-6 1 16,-3 2-1-16,0-2 1 0,-3 0-1 16,-4-1 0-16,-4 1 1 15,0-3 0-15,-3-1-1 16,-7-2 1-16,-11-1 0 16,-7-3 0-16,0 7 0 15,1-4 0-15,-8-3-1 16,-11 1 0-16,1 2 0 15,-18-3 1-15,-1 1-1 16,5-4 1-16,-4 3-1 16,-8 0 0-16,1 1 0 15,-14-4 0-15,3 3 0 16,7-6 0 0,1 3 0-16,-1-3 0 0,-10 0 1 15,-1 3 0-15,8 0-1 16,3 1 0-16,-3-1 0 0,0 3 1 15,-11-3-1-15,0 3 1 16,11 1-1-16,3-1 1 16,-3-3-1-16,0 3 1 15,-4-3-1-15,4 1 0 16,7-1 0-16,-1 0 0 16,-2 0 0-16,2 3 0 15,-6 1 0-15,0 2 0 16,14 4 0-16,3-4 0 31,-42 7 0-31,11 2 0 0,7-5 0 16,6 0 1-16,19-4 0 15,-4-3 0-15,3 4 0 16,4-1 0-16,3 4-1 16,1-1 1-16,-1 1-1 15,1-4 1-15,3 0-1 16,14-2 0-16,3-4 0 15,1-3 1-15,3 0-1 16,4-3 0-16,3 0 0 16,0-4 0-16,4 1 0 15,7 0 1-15,-4 0-1 16,7-1 0-16,1 4-1 16,2-3 1-16,1-7-7 15,4 4 1-15,-1-7-3 16,0-3 1-16</inkml:trace>
  <inkml:trace contextRef="#ctx0" brushRef="#br0" timeOffset="196838.275">17346 16770 29 0,'0'19'14'0,"-3"6"-2"0,3-19 15 0,0 0-23 16,0-3 0-16,0 1 3 16,3-1 1-16,-3-3-10 15,7-3 0-15,0-4 6 16,0-5 1-16,7-7-2 15,8-6 0-15,9-3-2 16,-2-13 0-16,-1-3-1 16,0-3 1-16,-3 3-1 15,-1-3 1-15,-2 3-2 16,-5 10 1-16,-3 5-2 16,-3-2 1-16,-1 9-3 15,-3 6 1-15,-3 7-2 16,0 3 1-16,-4 6 0 15,0 9 1-15,0 7 0 16,-4 9 1-16,0 13 2 0,4 5 0 16,4 1 0-16,3 0 1 15,7 0 0-15,7-6 0 16,8-10 1-16,6-12 0 16,0-13 2-16,-3-19 0 15,3-22 0-15,-3-12 1 16,3-9-1-16,0-13 0 15,-10-7-1-15,0-5 1 16,-8-1-4-16,-2 10 0 16,-1 12-5-16,-4 16 0 15,-10 12-11-15,-3 20 0 0</inkml:trace>
  <inkml:trace contextRef="#ctx0" brushRef="#br0" timeOffset="197229.428">18359 16485 43 0,'7'-13'21'0,"-14"-6"-21"16,3 13 29-16,-3 0-29 16,-7-1 0-16,-4 1 1 0,-6 0 0 15,-1 6-1-15,-3 6 0 16,-1 0 1-16,1 10 0 16,3 6 0-16,4 3 1 15,4 6-2-15,6-2 1 16,8-4-1-16,13-3 0 15,4-10 0-15,11-6 0 16,3-9 0-16,0-9 1 16,1-10 0-16,-1-3 0 15,-3 0-4-15,-4 0 1 0,0 0-11 16,-3-4 0 0</inkml:trace>
  <inkml:trace contextRef="#ctx0" brushRef="#br0" timeOffset="197528.884">18768 15741 40 0,'10'10'20'0,"-10"-4"-14"16,-3 7 27-16,-1 12-31 16,-3 9 0-16,-3 19 1 15,-4 10 0-15,-1 16-4 0,-6 5 0 16,7-2 3-16,4-1 0 16,-1-9-4-16,0-6 0 15,4-19-3-15,4-12 0 16,3-16-9-16,0-16 0 15</inkml:trace>
  <inkml:trace contextRef="#ctx0" brushRef="#br0" timeOffset="197754.982">18500 16365 45 0,'10'10'22'16,"4"-20"-18"-16,-7 10 36 0,8-6-39 16,6 0 0-16,7 3 1 15,4 0 0-15,-1 3-6 16,5-4 0-16,-5 4-6 16,-2 4 1-16,-5-1-6 15,-2-3 1-15</inkml:trace>
  <inkml:trace contextRef="#ctx0" brushRef="#br0" timeOffset="198144.114">18874 16453 43 0,'24'3'21'0,"19"-12"-18"15,-29 6 38-15,3 0-40 0,1-4 1 16,3 1-1-16,0-3 1 16,1-1-3-16,-5-2 0 15,1-4 1-15,-4 0 1 16,-3 4-1-16,-8-1 0 0,-6-2-1 16,-5 2 1-16,-2 7-2 15,-1 3 0-15,-3 3 0 16,0 6 1-16,-4 10-1 15,1 9 1-15,3 6 1 16,3 13 0-16,4 3 2 16,7-6 0-16,4-4-1 15,6-5 1-15,8-7 0 16,10-10 0-16,7-5-2 16,-3-7 0-16,-4 0-6 15,-7-3 0-15,-10-3-8 16,-11-3 0-16</inkml:trace>
  <inkml:trace contextRef="#ctx0" brushRef="#br0" timeOffset="198520.404">17311 17014 55 0,'7'22'27'0,"28"-9"-24"0,-17-13 46 15,14-3-44-15,24 0 0 0,22-4 3 16,24-5 1-16,32-1-11 15,32-5 0-15,10-8 7 16,4 1 0-16,-7 7-3 16,-21 5 1-16,-8 7-2 15,-10 3 0-15,-7-7-4 16,-17 4 0-16,-15 0-5 16,-21 2 1-16,-18 4-13 15,-20 7 1-15,-22-1-3 16,-7 3 1-16</inkml:trace>
  <inkml:trace contextRef="#ctx0" brushRef="#br0" timeOffset="198896.048">19629 16193 61 0,'0'3'30'0,"7"3"-38"0,-7-6 60 0,7 0-50 15,-7 0 1-15,7 0-1 16,0 3 0-16,-4 1-5 16,1-1 0-16,-1 0-5 15,-3 0 0-15,-3-3-10 16,3 0 0-16</inkml:trace>
  <inkml:trace contextRef="#ctx0" brushRef="#br0" timeOffset="199090.175">19551 16472 67 0,'11'16'33'0,"3"-1"-34"0,-7-15 58 16,-7 0-57-16,7 3 0 16,3-3-10-16,1 0 1 15,0 4-6-15,-8-8 1 16</inkml:trace>
  <inkml:trace contextRef="#ctx0" brushRef="#br0" timeOffset="199855.786">21033 16052 41 0,'17'-13'20'0,"-6"16"-3"15,-11-3 17-15,0 0-31 16,-4 4 0-16,-10 2 2 16,-10 3 0-16,-12 4-7 15,-13 9 1-15,-1 3 3 16,5 6 1-16,-5 0-2 15,4-2 1-15,0-10-2 16,8-1 1-16,2-2-1 16,8 0 0-16,7-7-1 15,10 1 1-15,11-1 0 16,11 0 0-16,10 4 0 16,0-1 0-16,11 10 0 0,3 3 0 15,1 4 0-15,-8 2 0 16,-3 4 0-16,-15 2 0 15,-13 4-1-15,-11 3 1 16,-4 0-1-16,-7 3 1 16,-3-10-4-16,-4-8 1 15,0-7-6-15,4-7 0 16,4-5-7-16,9-7 0 16</inkml:trace>
  <inkml:trace contextRef="#ctx0" brushRef="#br0" timeOffset="200471.469">21181 16610 17 0,'-7'-9'8'0,"3"9"8"16,4 0 0-16,0-4-10 16,0 1 1-16,0 0 5 15,0 0 0-15,-3 0-14 0,-1 0 1 16,-3-4 10-16,-3 4 0 15,-5-3-3-15,-2 6 0 16,-4 0-3-16,-1 3 1 16,-2 7-2-16,-1-1 1 15,4 4-2-15,0 2 0 16,-4 4-1-16,4 0 1 16,7 3-2-16,7 3 1 15,7-6-1-15,7-4 0 16,7-5 0-16,11-7 0 0,-1-3 0 15,4-6 0-15,1-4 0 16,-5 1 0-16,1-4-1 16,-4 1 1-16,-3 2-1 15,0-5 0-15,-4 5 0 16,-4 1 0-16,1-1 1 16,-1 10 0-16,-3 4 0 15,0 8 1-15,-3 7 1 16,0 12 1-16,-4-2-1 15,0-4 1-15,0-7-1 16,3-2 1-16,1 0-3 16,-1-7 1-16,4 1-6 15,4-4 0-15,-1-3-9 16,4-3 0-16</inkml:trace>
  <inkml:trace contextRef="#ctx0" brushRef="#br0" timeOffset="201177.147">21781 16472 49 0,'7'0'24'0,"-4"9"-21"0,-3-5 37 16,0-1-39-16,0 6 1 0,-3 7 0 16,-4 6 1-16,-8 3-4 15,-6 9 0-15,-11 16 2 16,-6 7 1-16,-5 9-1 16,-3 15 0-16,1 4-3 15,2-4 0-15,8-12-5 16,3-15 0-16,11-20-8 15,7-18 1-15,7-22-2 16,7-13 0-16</inkml:trace>
  <inkml:trace contextRef="#ctx0" brushRef="#br0" timeOffset="201373.391">21438 16566 56 0,'21'31'28'0,"-10"10"-41"0,-7-31 61 16,-1 8-48-16,1-5 1 16,-4 21 0-16,0-2 0 15,0-10-3-15,0-3 1 16,3-4-5-16,4 1 1 16,4-10-10-16,3-12 0 15</inkml:trace>
  <inkml:trace contextRef="#ctx0" brushRef="#br0" timeOffset="201733.41">22158 16431 65 0,'14'10'32'0,"-17"-1"-44"15,-1-6 57-15,-7 0-45 16,1 4 0-16,-8-1 0 16,1 0 1-16,-1 0-1 15,0 1 0-15,-3-4 0 16,4 3 0-16,2 0 0 16,8 1 1-16,7 5-1 15,4 7 0-15,10 3 0 16,7 6 1-16,7 3-1 15,1 1 1-15,-5-4 0 16,-3 3 0-16,-6-5-1 0,-15-1 1 16,-11 0-1-16,-14-10 0 15,-17 4-8-15,-11-3 0 16,-7-10-10-16,0 0 0 16</inkml:trace>
  <inkml:trace contextRef="#ctx0" brushRef="#br0" timeOffset="202483.859">23629 16312 43 0,'7'-6'21'0,"-3"-16"-12"15,-4 12 28-15,-4 1-35 16,1 0 0-16,-8 2 1 16,-7 1 0-16,-3 6-4 15,-3 3 1-15,2 3 2 16,5 4 0-16,-4-1-2 16,-1-2 0-16,1 8-1 15,-3 4 1-15,2 6-1 16,5 0 1-16,10 13-1 15,7-1 1-15,7 1-1 16,3 0 0-16,4-10-1 0,11-6 1 16,3-10-4-16,1-2 1 15,2-10-7-15,-2-6 0 32</inkml:trace>
  <inkml:trace contextRef="#ctx0" brushRef="#br0" timeOffset="202738.397">23880 16478 43 0,'7'-3'21'0,"0"6"-18"0,-7-3 27 15,0 0-27-15,-4-6 1 0,-6 3 0 16,-5-3 1-16,-2-1-7 16,-1 4 0-16,-3 0 4 15,0 0 1-15,3 3-2 16,1 3 0-16,-1 3 0 15,4 1 0-15,3 15-2 16,1 3 1-16,3 0-3 16,7 0 1-16,3-6-3 15,8-4 0-15,3-2-3 16,3-4 0-16,5-9-6 16,-1-3 1-16</inkml:trace>
  <inkml:trace contextRef="#ctx0" brushRef="#br0" timeOffset="203129.595">23961 16516 40 0,'3'12'20'0,"1"17"-24"0,-4-26 33 16,0-3-30-16,0 0 1 15,0 0 2-15,0-6 0 16,0-4-2-16,3-2 0 16,1-4 0-16,-1-3 1 15,1 3 0-15,-1-6 1 16,4 4-2-16,4-4 0 0,0 3 0 16,3 0 0-16,0 6 0 15,0 1 0-15,0 6 0 16,0 9 1-16,0 6 2 15,-3 7 0-15,-1 9 0 16,1 0 0-16,-4 6-1 16,-3 7 1-16,-4-3-1 15,0-4 0-15,0-6-5 16,3-6 0-16,1-7-4 16,3-2 1-16,3-4-8 15,4-6 0-15</inkml:trace>
  <inkml:trace contextRef="#ctx0" brushRef="#br0" timeOffset="203414.188">24359 16350 42 0,'7'44'21'0,"4"15"-14"0,-8-43 33 15,5 3-39-15,-5 3 0 16,1 0 1-16,3 0 1 15,0-4-3-15,0-2 1 16,0 0 1-16,0-4 1 16,0 1-1-16,7-4 1 15,-3 1-2-15,-1-7 1 16,1-3-2-16,-1 0 0 16,1-13 0-16,0-3 0 0,-1-5-2 15,4-8 1-15,-3 1-6 16,3 0 1-16,0 3-10 15,-3 0 0-15</inkml:trace>
  <inkml:trace contextRef="#ctx0" brushRef="#br0" timeOffset="203775.095">24624 16519 52 0,'10'13'26'0,"19"-7"-27"15,-19-6 41-15,4-6-40 16,4-4 1-16,3 1 0 16,0-1 0-16,1-2-2 15,-5-1 1-15,-3-2 0 0,0-1 0 16,-7-3-4-16,-3-6 0 16,-8 0-1-16,1 9 1 15,-4 7 0-15,0 6 0 16,-4 6 0-16,1 6 1 15,-1 10 3-15,0 9 1 16,8 7 0-16,-1 2 0 16,4-2 0-16,0-4 0 15,4-3 0-15,3-2 1 16,4-5-2-16,3-5 1 16,3-3-3-16,1-10 0 0,0-3-10 15,-1-3 1-15,1-13-1 16,0-6 0-16</inkml:trace>
  <inkml:trace contextRef="#ctx0" brushRef="#br0" timeOffset="204585.257">25015 16622 39 0,'8'35'19'0,"-1"-16"-22"15,-7-19 39-15,0 0-37 16,7-6 1-16,0-4 0 15,-4-6 1-15,1-6-1 16,-1-6 1-16,1 0-1 16,-1 0 1-16,4 3 1 15,-3 3 0-15,3 3-1 16,0 0 1-16,4 7-1 0,-1-1 1 16,11 4-1-16,8 2 0 15,9-2-1-15,5-4 0 16,6 1-1-16,1 2 1 15,-8 4-1-15,-3 0 1 16,-8 6-1-16,-2-3 0 16,-8 3 0-16,-7-3 0 15,-7 3 0-15,-7 3 1 16,-4 0-1-16,-10 0 1 16,-7 3 0-16,-4 4 0 0,-3 2-1 15,-7-2 1-15,3 2-2 16,4 1 1-16,3 6-1 15,8 6 1-15,3 3-1 16,6 6 1-16,12-5 0 16,3 2 1-16,7 0 0 15,0 1 1-15,0-1 0 16,-3 0 0-16,-7-2-1 16,-4-1 1-16,-4-9-1 15,-7 0 1-15,-3-4-1 16,-7-9 1-16,-4 1-2 15,1-1 1-15,-1-3-1 16,7-3 1-16,4-3 0 16,7-3 0-16,7-1 0 15,7 1 0-15,11 0 0 16,3 0 1-16,11-4-1 16,7-2 1-16,7-10-1 0,3 0 0 15,0-13 0-15,-3 1 0 16,-11-7 0-16,-3 3 0 15,-4 4-1-15,-6 3 1 16,-5 2 0-16,1 4 0 16,-4 0-1-16,-7 6 1 15,-3 7 0-15,-8 6 0 16,0 9 1-16,4 6 0 16,0 4-1-16,-3-1 0 15,-1 1 0-15,1 6 1 0,-1-4-1 16,1 10 0-16,-1-3-2 15,4 0 1-15,0-3-1 16,4-3 1-16,-1-4-7 16,1 1 1-16,-1-4-4 15,1-3 0-15</inkml:trace>
  <inkml:trace contextRef="#ctx0" brushRef="#br0" timeOffset="204960.021">25756 16560 24 0,'21'6'12'0,"-10"10"-9"15,-4-13 16-15,4 3-19 16,-4 0 1-16,0-2-1 16,-4 2 0-16,1-6-1 0,-1 3 1 15,1-6-1-15,3-3 1 16,0-7-1-16,4-3 1 15,-1-2 0-15,1-1 0 16,3 3 1-16,0-3 1 16,-3 4 0-16,-1 2 1 15,1 4 0-15,-1 5 1 16,4 4-1-16,-3 7 1 16,0 2-1-16,-4 7 0 15,0-4-1-15,-4 1 1 0,1-1-2 16,-1-2 1-16,-3-1-2 15,0 1 1-15,0 2-3 16,0 4 1-16,0-4-4 16,0-2 0-16,4-1-7 15,3-3 1-15</inkml:trace>
  <inkml:trace contextRef="#ctx0" brushRef="#br0" timeOffset="205605.918">26300 16510 34 0,'24'-4'17'0,"-10"-2"-12"15,-7 3 26-15,1-3-28 16,2 0 0-16,1-1 2 16,-1-2 1-16,1-1-7 0,-4 1 0 15,0 3 3-15,-4-1 1 16,-6 1-1-16,-8 3 0 15,-3 3-2-15,0 0 1 16,-3 3-1-16,-1 3 0 16,0 4 0-16,1 6 1 15,2 2-1-15,1 11 0 16,4 2 0-16,-1-3 1 16,8 0-1-16,3-3 0 15,3-3-1-15,4-6 1 16,4 0 0-16,6-4 0 15,8-5-1-15,0-7 1 0,7-4-1 16,6-5 1-16,5 3 0 16,3 0 0-16,-11-7-1 15,-3-3 1-15,-4-6-1 16,-3-3 0-16,-8-3 0 16,-3 0 1-16,-3 6-1 15,-4 3 0-15,0 0 0 16,-3 7 1-16,-4 2 0 15,0 4 0-15,-4 0 0 16,-3-1 1-16,0 4-1 16,-4 0 0-16,1 3 0 15,-1 6 1-15,1 4-1 16,-1-1 1-16,0 10-1 16,4 6 1-16,4 7-1 0,-1-4 1 15,4 0-1-15,0 0 0 31,14 0 0-31,4-2 1 16,0-1-3-16,-1-7 1 16,4-2-3-16,1-6 1 15,-8-1-6-15,0-6 0 16,0-3-5-16,0 0 0 16</inkml:trace>
  <inkml:trace contextRef="#ctx0" brushRef="#br0" timeOffset="205878.312">26970 16817 45 0,'21'34'22'0,"14"-2"-24"16,-28-17 42-16,0 7-40 15,-3 3 0-15,-4 4 0 16,-7 2 1-16,-4-3-5 16,-3-3 1-16,-3-9-10 15,-8-7 0-15</inkml:trace>
  <inkml:trace contextRef="#ctx0" brushRef="#br0" timeOffset="206746.747">27767 16572 40 0,'0'41'20'15,"4"-13"-20"-15,-1-25 28 0,1-3-27 16,-4 0 0-16,7-3 0 15,0-9 0-15,0-7-2 16,3-9 1-16,-2 0 1 16,2-7 0-16,4 1-1 15,7-1 0-15,4 4-1 16,3 9 1-16,1 0 0 16,2 3 0-16,-2 6-1 15,-5 1 1-15,-3 9 1 16,-3 0 1-16,-4 6 1 0,-3 9 1 15,-4 7-1-15,0 3 1 16,-4 9 0-16,-3-6 0 16,0 1-3-16,0-1 1 15,4-7-4-15,3 1 1 16,4-6-6-16,3-7 0 16,0-3-8-16,3-3 1 15</inkml:trace>
  <inkml:trace contextRef="#ctx0" brushRef="#br0" timeOffset="207017.241">28455 16353 43 0,'18'6'21'0,"-22"13"-17"16,4-19 33-16,-3 0-36 16,-11 0 1-16,-1 3 1 15,1 6 0-15,-3 1-4 16,-4-1 1-16,-4 7 1 15,0 3 1-15,0 6-1 16,4 3 1-16,4 0-2 16,6-3 1-16,8-3-2 15,10-6 0-15,7-3 0 16,7-10 0-16,0-10-2 16,4-5 0-16,3-10-3 15,4-3 1 1,3-7-9-16,7-8 0 0</inkml:trace>
  <inkml:trace contextRef="#ctx0" brushRef="#br0" timeOffset="207302.068">28935 15531 33 0,'7'22'16'0,"-4"6"-7"0,1-15 19 16,-4 6-23-16,0 6 0 16,-4 6 4-16,-6 16 1 0,-1 13-12 15,1 15 0-15,-8 7 7 16,-3-1 1-16,-4-2-3 16,0-10 0-16,4-10-3 15,4-9 0-15,6-9-3 16,4-16 0-16,4-12-7 15,-1-13 1-15,4-7-7 16,0-5 0-16</inkml:trace>
  <inkml:trace contextRef="#ctx0" brushRef="#br0" timeOffset="207482.874">28656 16127 59 0,'18'41'29'0,"17"-13"-34"0,-21-28 53 16,14 0-48-16,8-6 0 16,-1-4 0-16,21-5 0 15,11-4-5-15,15-3 1 16,-5 0-12-16,-13 0 0 16</inkml:trace>
  <inkml:trace contextRef="#ctx0" brushRef="#br0" timeOffset="208309.207">30127 16303 49 0,'4'12'24'0,"-15"16"-19"0,11-18 33 0,-3 5-38 16,-4 7 1-16,0 0-1 15,-4 0 0-15,4 0 0 16,0-3 1-16,3-3-1 15,4-4 1-15,4-2-1 16,3-1 1-16,0-6-1 16,7-6 0-16,0-3-1 15,4-4 0-15,-1 1 0 16,5-3 0-16,-1 2 0 16,0 7 0-16,0 0 0 15,0 3 0-15,0 6 1 16,1 4 1-16,-5 5-1 15,1 1 0-15,0 0 0 16,-4-7 0-16,0 4 0 16,0-4 0-16,-4 0-1 0,1-2 1 15,0-1 0-15,-4-3 0 16,3-3 0-16,1-6 0 16,6-10 0-16,-2-6 1 15,2-9 1-15,4-10 0 16,-6 3 0-16,-1-6 0 15,3-6-7-15,-3 6 1 16,-3 4-11-16,0 11 1 16</inkml:trace>
  <inkml:trace contextRef="#ctx0" brushRef="#br0" timeOffset="208819.18">31126 15660 44 0,'3'25'22'0,"-3"13"-17"16,-3-26 29-16,-4 16-32 16,-4 16 0-1,-21 69 1 1,-3-16 1-16,0-3-6 0,3-22 1 16,0-15 2-16,11-13 0 15,3-13-1-15,11-12 1 16,4-10-2-16,6-5 1 15,8-11 0-15,3 1 0 16,7 0-1-16,7-4 1 16,-3 1-1-16,0 0 1 15,-1 2 0-15,-2 4 0 16,-5 3 0-16,1 3 0 0,-8 4 1 16,1 8 0-16,-4 4 0 15,0 0 0-15,-3-4 0 16,3-5 0-16,3 6-1 15,1-7 0-15,3-3-6 16,4 4 1-16,3-4-10 16,7-6 1-16</inkml:trace>
  <inkml:trace contextRef="#ctx0" brushRef="#br0" timeOffset="209479.36">31630 16309 46 0,'11'3'23'0,"-4"-3"-20"16,-7 0 34-16,-4 0-37 16,-6 0 1-16,-8 0 0 15,-7 3 0-15,-6 3-1 16,-1 1 0-16,4 8 1 16,-1 1 1-16,-6 0-2 0,10 6 1 15,4-3-3-15,7-1 0 16,7 1-2-16,7-3 1 15,7 0-2-15,7-7 0 16,4-6 0-16,3-6 0 16,4-3 0-16,3-7 1 15,-3 1-1-15,3-10 1 16,-3 0 0-16,-1 0 0 0,-3 0 0 16,-3 6 0-1,-4 4 3-15,0 5 1 0,-3 1 2 16,-4 6 1-16,-4 3 0 15,1 7 1-15,-4 2 0 16,0 1 0-16,0 2-1 16,0 1 1-16,0-3-2 15,3 2 0-15,5 1-1 16,-5-7 1-16,8 1-2 16,6-4 1-16,11 0-1 15,11-6 1-15,7-9 0 16,7-7 0-16,7-12 0 15,4-3 0-15,-12-13 0 16,-9-13 0-16,-4-15 1 16,-11-9 0-16,-3-10 0 15,-1-3 1-15,-3-4-1 16,-7-5 1-16,-10 15 0 0,-4 7 1 16,-4 12-2-16,-3 15 0 15,-3 17 0 1,-8 15 0-16,1 22 0 0,-5 28 1 15,-2 19-2-15,-1 19 1 16,4 25-2-16,3 22 1 16,1 15-4-16,2-9 1 15,1-3-6-15,0-18 0 16,4-23-8-16,-1-16 0 16</inkml:trace>
  <inkml:trace contextRef="#ctx0" brushRef="#br0" timeOffset="209704">31711 15895 57 0,'11'28'28'0,"49"22"-27"16,-36-40 49-16,12-4-47 15,13 0 1-15,18-3 1 16,4-3 0-16,20-3-7 15,8-6 0-15,4-7 2 16,-5 4 0-16,-13-4-7 16,-22 3 1-16,-17 1-14 15,-25 3 1-15</inkml:trace>
  <inkml:trace contextRef="#ctx1" brushRef="#br0" timeOffset="145866.532">16136 14048 0,'0'0'15,"0"0"1</inkml:trace>
  <inkml:trace contextRef="#ctx0" brushRef="#br0" timeOffset="212331.529">20006 17501 54 0,'18'12'27'0,"-8"26"-20"0,-6-29 27 16,-1 7-32-16,1 18 0 15,-4 4 2-15,-7 12 0 0,-7 13-4 16,-7 3 0-16,-4 18 4 16,-3 10 1-16,-4 4-2 15,11-1 0-15,3-16 0 16,7-5 0-16,4-14-1 16,4-12 1-16,10-9-1 15,11-13 1-15,13-12-1 16,19-13 0-16,6-9 0 15,11 6 0-15,7-6-3 16,4-4 0-16,-4 4-9 16,-11 3 1-16,-17 0-13 15,-14 0 1-15</inkml:trace>
  <inkml:trace contextRef="#ctx0" brushRef="#br0" timeOffset="212829.216">21385 18115 49 0,'7'16'24'0,"4"6"-17"15,-11-13 29-15,0 10-35 16,-3 3 1-16,-1 3-1 15,0-3 1-15,1-3-7 0,-1-4 1 16,4-2-9-16,0-7 1 16,0-6-4-16,4-15 1 15</inkml:trace>
  <inkml:trace contextRef="#ctx0" brushRef="#br0" timeOffset="213322.447">21417 17820 56 0,'7'35'28'0,"7"-1"-39"0,-3-27 58 0,-1-1-48 16,8-3 1-16,7-3 0 16,10 0 0-16,4 0-2 15,7 0 0-15,-4-3-3 16,11 3 0-16,3 0-1 15,-3 3 1-15,4 0-1 16,-4 0 0-16,0 0 3 16,-7-3 0-16,-4 0 4 15,-7 0 1-15,-7 0 3 16,-6 0 0-16,-8 0 1 16,-7 4 1-16,-11-1-1 15,-10 3 0-15,-7 0-2 16,-4 1 1-16,-3-1-4 15,0 3 0-15,0 1 0 0,-1-4 0 16,5 3 0-16,9 1 0 16,5 2 0-16,6 1 0 15,11 2 1-15,8 4 0 16,2 3 1-16,8 6 0 16,3 4-1-16,0 5 1 15,-7-2-1-15,-6-1 1 16,-12 1-3-16,-10-1 1 15,-11-2-5-15,-3-10 1 16,0-7-9-16,0-8 1 16,3-10-8-16,11-1 0 0</inkml:trace>
  <inkml:trace contextRef="#ctx0" brushRef="#br0" timeOffset="213519.76">22765 18256 67 0,'21'41'33'0,"-10"-25"-31"15,-4-13 61-15,0 6-60 16,0 4 0-16,0 2-1 16,0-2 1-16,-4 0-8 15,1-4 0-15,-8-3-15 16,-6-9 0-16</inkml:trace>
  <inkml:trace contextRef="#ctx0" brushRef="#br0" timeOffset="214374.036">16436 15415 32 0,'42'-12'16'0,"-14"-20"-8"16,-28 13 17-16,-14-6-24 16,-17-6 1-16,-12-3 0 15,-27-7 1-15,-33-3-4 16,-20 3 1-16,-29 7 1 15,-28 2 0-15,0 10-3 16,-14 7 0-16,0 12-1 16,-7 12 1-16,4 16-1 0,13 13 1 15,15 21 0-15,10 32 0 16,29 22-2-16,20 25 1 16,36 34-6-16,35 20 1 15</inkml:trace>
  <inkml:trace contextRef="#ctx0" brushRef="#br0" timeOffset="214524.581">14591 17215 43 0,'268'144'21'0,"134"-78"-24"0,-275-59 39 16,46-11-33-16,3-14 0 15,8-29 1-15,-11-48 1 16,-18-21-7-16,-32-47 1 0,-24-34 4 16,-49-48 0-1,-43-34-6-15,-57-12 0 0,-34-14-11 16,-36 17 0-16</inkml:trace>
  <inkml:trace contextRef="#ctx0" brushRef="#br0" timeOffset="-203142.499">1905 6550 10 0,'0'13'5'0,"0"-23"-2"0,0 10 5 0,0 0-8 15,0 0 0-15,0 0 1 16,0 0 1-16,0 0-2 16,-7 0 1-16,3 0 0 15,-6 4 0-15,-1-1 0 16,4 3 0-16,-10 0-1 16,2-3 1-16,-2 4-1 15,-4 5 0-15,-1 1 0 16,-6-4 1-16,-3 4-1 15,2 2 0-15,-2 4 0 16,-5 0 0-16,12 3 0 16,-5 0 1-16,1 0-1 15,0 0 1-15,7 3-1 0,7 0 1 16,-4 6-1-16,-3-6 1 16,10-3-1-16,-6 3 1 15,6-3 0-15,-10 0 0 16,14 0 0-16,-4 3 1 15,8-3 0-15,-4 7 0 16,7-1-1-16,0-6 1 16,7 3-2-16,-4 6 1 15,4-3-1-15,4 1 0 16,-1-1 0-16,1-3 1 16,0 9-1-16,-1-2 1 0,8 2-1 15,-8 1 0-15,12 2 0 16,-1 1 1-16,0 0-2 15,7 6 1-15,-7-1 0 16,4 5 0-16,-4 2-1 16,-7 0 1-16,4-6 0 15,-8 0 0-15,-2 0 0 16,-5-7 1-16,-6 1-2 16,-5-4 1-16,5 1 0 15,-11-7 1-15,3-3-1 16,-3 0 0-16,4-9 0 15,-15 3 0-15,11-4-1 16,-7-2 1-16,3-4 0 16,-3-2 0-16,3-7 0 15,8 3 0-15,-8-3 0 16,4 3 0-16,3-3 0 16,4 3 1-16,-3 0-1 0,-1 7 0 15,11-1 1-15,0 3 0 16,0 4-1-16,0-3 1 15,4-1-1-15,3 4 1 16,0 3-1-16,3 6 1 16,11-3-1-16,1 9 0 15,9 1 0-15,8 5 0 16,0 7 0-16,3 9 1 0,4 7 0 16,-7 6 0-16,-4 0-1 15,0-1 0-15,-13 4-1 16,-1 10 1-16,-4 2-1 15,-6 10 1 1,-7 16-1-16,-8-4 0 0,-7 7 1 16,4 12 0-16,-3-9-1 15,-11-6 1-15,-1 6-1 16,-6-3 1-16,-3 12 0 16,-8-6 0-16,0-9-1 15,-10 9 1-15,10-7 1 16,7 4 0-16,0 3 0 15,-3-12 1-15,0 12-1 16,-4-3 1-16,11 0 0 16,-1 3 0-16,8-13-1 15,0-3 1-15,3 1-1 16,8-7 0-16,6 0-1 0,4 6 1 16,4-9 0-16,6 6 0 15,1 4-1-15,17 2 1 16,-7-6-1-16,1-3 0 15,6-9 0-15,18-16 1 16,-4-3-1-16,11-6 1 16,3-17 0-16,4-5 0 15,7-10-2-15,-7-9 1 16,4-6-10-16,3-20 0 16</inkml:trace>
  <inkml:trace contextRef="#ctx0" brushRef="#br0" timeOffset="-198397.215">11702 6585 17 0,'7'-10'8'0,"3"10"2"0,-6 0 8 15,3 7-15-15,-4-1 1 16,4 0 3-16,-3 4 1 15,3-1-10-15,0-3 1 16,0 1 6-16,0 2 0 16,0 7-1-16,0 2 0 15,0 1-1-15,4 3 1 16,-4 0-1-16,4-6 0 0,-1 3 0 16,1-7 1-1,-1-9 2 1,4-15 0-16,4-13-1 15,14-32 0-15,17-37-1 16,15-28 1-16,10-22-3 16,7-38 0-16,14-10-11 15,15-8 1-15,10 12-11 16,-18 9 1-16</inkml:trace>
  <inkml:trace contextRef="#ctx0" brushRef="#br0" timeOffset="-196927.203">6346 8585 21 0,'0'7'10'0,"0"-10"-3"16,0 3 10-16,0 0-14 15,0 0 1-15,0 3 2 16,4 0 1-16,-4 6-9 16,0 1 1-16,4-1 5 0,-1 4 0 15,-3-7-2-15,4 0 1 16,-4 0-2-16,3-2 1 15,1-1 1-15,-4-3 0 16,7 0 0-16,-4 3 0 16,4-3-1-16,-3 0 0 15,13 3 0-15,-13-3 1 16,7 0-2-16,3 0 1 16,-4-3 0-16,8-7 1 0,7-8 0 15,3-17 1-15,11 1-2 16,14-20 1-16,14-12-1 15,-4-18 1-15,25-13-8 16,18-16 1-16,-4-13-13 16,-20 7 1-16</inkml:trace>
  <inkml:trace contextRef="#ctx0" brushRef="#br0" timeOffset="-192331.734">13391 10793 18 0,'8'13'9'0,"-5"-17"-4"0,-3 4 10 16,4 4-13-16,-4-4 0 15,3 3 3-15,1-3 0 0,-1 0-5 16,8-7 0-16,-1-5 4 16,1-1 1-16,3-12-1 15,0-15 0-15,0-11-1 16,0-11 0-16,0-1-2 15,1-3 1-15,-1 0-2 16,-4 13 1-16,1 6-1 16,-4 6 0-16,0 10 0 15,-4 3 0-15,1 6 0 16,-4 3 0-16,4 9 0 16,-1 7 0-16,4 3 0 15,0 3 0-15,0 7 0 16,0 2 1-16,4 7-2 15,-1 3 1-15,1 3 0 16,7 0 0-16,3 3-1 16,4 4 1-16,-1-1-1 15,8 7 1-15,0-4 0 0,-1-12 0 16,-2-3 0-16,-1 0 0 16,0-3 0-16,-7-4 0 15,-3-3-1-15,-4 1 1 16,-7-1-1-16,-3 4 1 15,-11 3-1-15,-8 2 1 16,-9 4-1-16,-15 3 0 16,-10-6 0-16,-4-3 0 15,-4 0 0-15,8-7 1 0,-1 4-1 16,-2 2 1-16,-5 1 0 16,1 0 0-16,3-1 0 15,3 1 1-15,4 0-1 16,11-4 0-16,7-2 0 15,7-1 1-15,3-6-1 16,8-3 1-16,6-6-1 16,8-7 1-16,6 1-1 15,11-7 1-15,15 6-1 16,13-5 1-16,0-4-1 16,18-7 1-16,11 1-1 15,10-3 1-15,4-1-1 16,-7-5 1-16,-15-4-2 15,1 0 1-15,-8 1 0 16,-3-4 0-16,-7 9 0 16,-11 4 0-16,-6 6-1 15,-8 3 1-15,-7 6-1 16,-7 0 0-16,-7 10 0 0,-7 0 1 16,-14 9-1-16,-7 3 1 15,-4 4-1-15,-3 5 1 16,-7 10 0-16,-11 10 0 15,-10 9-1-15,-4 12 1 16,-15 4-2-16,5 6 1 16,3 6-1-16,10 6 1 15,5 4-1-15,2-16 1 16,4-4 0-16,4-8 1 0,3-7-1 16,7-10 1-16,4-9-1 15,7-6 1-15,7-9-5 16,3-7 0-16,8-9-3 15,3 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18:19.79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21:35.909"/>
    </inkml:context>
  </inkml:definitions>
  <inkml:trace contextRef="#ctx0" brushRef="#br0">3351 4437 30 0,'11'-10'15'0,"-4"4"-6"0,-7 6 15 0,0-3-22 16,-7 3 1-16,-4-6 1 15,-3 12 0-15,-3-3-6 16,-12 3 1-16,1 4 3 16,-4-1 0-16,1 1-1 15,2 2 0-15,1 1-1 16,4 2 0-16,-5 4 0 15,1 0 1-15,7 3 0 16,0 3 0-16,0 6-1 16,14 1 1-16,-4 2 0 15,11 1 1-15,11-13-1 16,6 6 0-16,-3-16-1 16,11-2 1-16,7-10 0 15,0-10 0-15,6 4-1 16,1-10 0-16,0 1-1 0,-14-1 0 15,-1-9 1-15,-3 3 0 16,1 6-2-16,-12-6 1 16,-3 4 0-16,4 5 0 15,-8-3 1-15,4 7 0 16,-7 3-1-16,0 9 0 16,0 0 1-16,0 6 0 15,0 7 1-15,0 3 0 16,0 6 0-16,0-6 1 15,0 6-1-15,0-6 1 16,0 9-1-16,4-3 1 0,3-3-2 16,-3 0 0-16,3 0-5 15,0 0 0-15,3-6-9 16,1-7 1-16</inkml:trace>
  <inkml:trace contextRef="#ctx0" brushRef="#br0" timeOffset="465.951">3581 5007 36 0,'0'13'18'0,"7"-10"-15"0,-7-3 23 15,0 0-26-15,0 0 1 16,0 0 0-16,0-6 1 16,3-4-3-16,4 1 1 15,-3-3 1-15,3-1 0 16,0 0-1-16,-7-2 1 15,4-7-1-15,3 6 0 16,-4 0 0-16,8 4 0 16,-1-4 0-16,1 10 0 0,3 3 1 15,-3 6 0-15,-1 6 1 16,11 10 0-16,-10 3 0 16,7 3 1-16,3 7-1 15,-11 2 1-15,8-3-2 16,-8 1 1-16,5-17-4 15,-1 1 1-15,0-6-9 16,-4-1 1-16,-3-12-5 16,-7-7 1-16</inkml:trace>
  <inkml:trace contextRef="#ctx0" brushRef="#br0" timeOffset="1366.368">2833 3816 49 0,'7'-10'24'0,"-18"36"-27"16,11-17 46-16,-14-3-42 16,0 7 0-16,-7 9 2 15,-18-3 0-15,0 2-4 16,8 11 1-16,2-13 1 16,-2-1 1-16,2 8-1 15,1-4 0-15,7 3-1 16,-7 0 1-16,14-6-1 15,-4-4 1-15,7 4-1 16,1-13 1-16,10 10-1 0,0-7 0 16,10 4 0-16,5-4 0 15,-1 1 0 1,0-1 0-16,3 4 0 0,5 2 1 16,-1 1-1-16,0 6 0 15,-7 0-1-15,0-3 1 16,-7 3 0-16,-3 0 0 15,-4 0-1-15,-4 0 1 16,-6-1 0-16,-1 5 0 16,-7 2 0-16,8-6 0 15,-1-7-1-15,1 1 1 0,-1 3 0 16,4-7 0-16,-4-2 0 16,11-1 0-16,0 1 0 15,0-10 0-15,0 0 0 16,11 0 0-16,7 0 0 15,-4 0 0-15,7 0 0 16,-3 3 0-16,-1 6-1 16,-3 7 1-16,-7 3-1 15,-14 6 1-15,4 9-1 16,-8-9 0-16,-6 32 0 16,6-4 1-16,-10 0 0 15,3 1 0-15,-3-13 0 16,0 6 0-16,3 3 0 15,1-6 1-15,6-7-1 16,7-2 0-16,15-10-1 16,0-9 0-16,17-4-3 0,32-12 1 15,10-9-13-15,8-13 1 16</inkml:trace>
  <inkml:trace contextRef="#ctx0" brushRef="#br0" timeOffset="2432.309">3828 3857 43 0,'0'15'21'0,"0"-8"-11"0,0-7 29 16,3 0-36-16,4-4 1 15,0 4 5-15,4 0 0 0,-1 0-10 16,5 0 0-16,13-3 7 16,7 3 0-16,7-6-2 15,-3-3 0-15,11 9-3 16,-12 0 1-16,5-7-2 15,-12 4 1-15,-2 3-2 16,-12 0 1-16,-6 10-1 16,0-10 1-16,-11 9-1 15,-8 0 0 1,-2 7-1-16,-1-6 1 0,1 5 0 16,-1 1 0-16,-7 6 0 15,1-3 1-15,3-1-1 16,-7 1 1-16,-1 6-1 15,5-3 1-15,6 3-2 16,-6 1 1-16,13 2-1 16,-3 3 0-16,7-3 0 15,7 1 0-15,4-4 1 0,3-3 0 16,3 0 1-16,-6-4 0 16,7-15 0-16,-15 4 0 15,4-7 0-15,-3 3 0 16,3-6 0-16,-7 3 0 15,0 0 0-15,0 0 0 16,3 0-1-16,4 0 1 16,-7 0 0-16,0 0 0 15,0 3-2-15,0 3 1 16,-7 4-1-16,4 2 0 16,3 4-1-16,-7-4 0 0,3 4 0 15,4 0 1-15,-7 2 0 16,4 8 0-16,3 8 1 15,3-6 1-15,4 13 0 16,4 6 1-16,17 6 0 16,4 10 1-16,7-6-1 15,-1 2 1-15,-17-6-1 16,-6-6 1-16,-15-6-2 16,-15-3 1-16,-13 15-2 15,-3-6 1-15,-19 0-5 16,1-9 0-16,-8-10-10 15,4-15 0-15</inkml:trace>
  <inkml:trace contextRef="#ctx0" brushRef="#br0" timeOffset="2809.347">4565 4293 61 0,'11'0'30'0,"20"-16"-34"15,-17 16 52-15,8 0-48 16,-8 0 1-16,10 0-1 16,1-3 1-16,0-4-4 15,-1 7 1-15,-6 0-8 16,-4 4 1-16,-7 8-8 15,-7 1 0-15</inkml:trace>
  <inkml:trace contextRef="#ctx0" brushRef="#br0" timeOffset="2994.986">4572 4612 58 0,'11'19'29'0,"13"0"-28"0,-10-19 50 16,8 0-50-16,-8-13 1 15,10 4 0-15,8 0 1 16,-4 2-8-16,4 1 1 16,-4 6-8-16,-3-6 0 15,-4 3-6-15,4-7 0 16</inkml:trace>
  <inkml:trace contextRef="#ctx0" brushRef="#br0" timeOffset="3814.528">5620 3578 46 0,'-7'12'23'0,"-29"16"-22"16,19-15 38-16,-4 3-38 0,-15-1 0 16,1 7 0-16,-4 6 0 15,4 1-1-15,10-1 0 16,-3-3 1-16,0-3 0 15,3 3-1-15,8 3 0 16,-5-6-1-16,8 0 0 16,11-3 0-16,-4 3 1 15,7-10-1-15,7 1 0 16,-4-4 0-16,4 1 1 16,4-1 0-16,7-9 0 15,-1 3 0-15,8 4 0 16,-4-4 0-16,0 3 1 0,-3-6-1 15,-1 6 0-15,-6 10 0 16,-4 6 1-16,-10-3-1 16,-8 6 0-16,7 3 0 15,-6-3 0-15,-8 3 0 16,1 1 0-16,2-1 0 16,5-6 0-16,-1 0 0 15,4 3 1-15,0-13 0 16,4 4 0-16,-1 3 0 15,4-7 0-15,0 1-1 16,7-7 1-16,0 0-1 16,0 1 1-16,4-1-1 15,3-6 1-15,0 0-1 16,7 3 0-16,-10 3 0 16,3 4 1-16,0 5-1 15,-3 7 1-15,-11 3-1 0,0 1 1 16,-7 8-1-16,-11 13 0 15,4 10 0-15,3 15 1 16,1 9 0-16,-1-6 0 16,4 7-1-16,-4-7 1 15,11-6 0-15,0-15 1 16,11-4 1-16,3-13 0 16,21-2 0-16,18-13 0 15,18-10-3-15,-4-2 0 16,-18-4-11-16,1-6 0 0,-22 6-8 15,0 4 1-15</inkml:trace>
  <inkml:trace contextRef="#ctx0" brushRef="#br0" timeOffset="5210.714">6936 3769 28 0,'0'-19'14'0,"0"19"-3"15,0 0 14-15,0 0-21 16,7-6 0-16,-7 3 5 16,0 3 0-16,0 0-10 15,0 0 1-15,3 0 6 16,4 6 1-16,-3 6-2 16,3 14 0-16,-7-5-3 15,0 20 1-15,0-3-3 16,0 15 1-16,-7 7-2 15,3-1 0-15,4-5-6 0,0-10 0 16,0-4-10-16,4-18 1 16</inkml:trace>
  <inkml:trace contextRef="#ctx0" brushRef="#br0" timeOffset="5540.186">6364 4590 58 0,'0'10'29'0,"4"-20"-31"16,6 4 49-16,8-3-43 15,31-7 1-15,4 0 2 16,32-9 0-16,21-3-9 16,28-6 0-16,21-4 6 15,-7 7 0-15,-3 2-4 16,-22 11 0-16,-13 8-6 16,-29 4 1-16,-18 6-9 15,-13 9 0-15,-22 4-6 16,-11 6 0-16</inkml:trace>
  <inkml:trace contextRef="#ctx0" brushRef="#br0" timeOffset="6351.828">6361 4917 20 0,'3'3'10'0,"1"-3"-5"15,-4 0 5-15,0-7-6 16,0 1 0-16,0 6 3 0,0 0 0 16,0 0-9-16,-4 3 1 15,1-3 6-15,3 3 1 16,0-3-3-16,0 0 0 16,0 0-1-16,0 4 1 15,0-1 1-15,0-3 0 16,0 0-1-16,0 0 1 15,0 0-1-15,0 0 1 16,0 0 0-16,0 0 1 16,7-3-2-16,3-1 0 0,8-2 0 15,10 0 0-15,4 6-1 16,7-6 0-16,-4 6-1 16,0-4 1-16,4-2-1 15,-14 6 0-15,-1 0-1 16,-2 6 0-16,-12 4-1 15,-10 9 1-15,-7-4 0 16,-3 7 0-16,-1 3-1 16,-7 4 0-16,-3-1 0 15,-4-3 1-15,8 3 0 16,-4 4 0-16,-1-1 0 16,8 0 0-16,4-6 1 15,6-6 0-15,4 0-1 16,11-7 0-16,6 1 0 15,8-7 1-15,3-3-3 16,4-6 0-16,7-3-10 16,0-7 0-16,0-5-5 0,-11-1 0 15</inkml:trace>
  <inkml:trace contextRef="#ctx0" brushRef="#br0" timeOffset="6770.398">6911 5164 60 0,'3'13'30'0,"-20"-4"-36"0,17-3 55 0,-4 4-49 16,4-4 0-16,-7 0 1 15,7 1 1-15,-3-4-3 16,6 0 0-16,4-12 0 15,4-4 1-15,-1 0-3 16,5-2 0-16,2-10-2 16,4 0 1-16,1 0-1 15,2 3 1-15,-3 3 0 16,1 0 1-16,-1 10 2 16,-4-4 1-16,1 10 2 15,-7 3 0-15,-1 3 2 16,-6 6 1-16,3 7 0 15,-4 9 0-15,-3-9-1 16,0 3 0-16,0 3-1 16,-3 3 0-16,3 0-3 15,3-10 1-15,4 1-4 0,4-6 0 16,7-1-4-16,-4-12 0 16,10-3-11-16,5-10 0 15</inkml:trace>
  <inkml:trace contextRef="#ctx0" brushRef="#br0" timeOffset="6998.816">7419 5007 46 0,'3'10'23'0,"1"-10"-13"0,-4 0 33 0,4 0-41 16,3 0 1-16,0 0 0 15,3-6 1-15,8 2-5 16,-1-2 0-16,5-3 2 16,6-1 0-16,-7 1-7 15,4 0 1-15,-4-1-12 16,4-6 0-16</inkml:trace>
  <inkml:trace contextRef="#ctx0" brushRef="#br0" timeOffset="7236.011">7500 4779 55 0,'-3'22'27'0,"-12"18"-25"0,15-24 42 16,0 12-44-16,0 4 1 15,-3 8-1-15,-1 1 1 16,1-10-3-16,3 1 1 16,0-17-5-16,3 4 1 15,8-12-12-15,0-11 1 16</inkml:trace>
  <inkml:trace contextRef="#ctx0" brushRef="#br0" timeOffset="7732.841">7821 4713 61 0,'7'31'30'0,"18"-12"-28"15,-15-16 52-15,5 0-52 16,6 3 0-16,3-6 0 16,1 0 1-16,7 0-4 15,-4 0 0-15,-3 0 2 16,-4 0 1-16,-3 4-2 0,-1 2 1 16,-10-6-1-16,-7 6 0 15,-3 4-3-15,-8-4 1 16,1 6-3-16,-1 1 0 15,0-7-2-15,1 4 1 16,3-1-1-16,3 0 1 16,-3 1 2-16,7 5 0 15,0-5 3-15,7 2 1 16,7 4 3-16,4 3 0 16,10 3 0-16,-3 0 1 0,0 3 0 15,-8-6 0-15,-3 6-1 16,-7-6 0-16,-10-1-2 15,-8 8 0-15,-6 2-2 16,-8-3 1-16,-3 0-4 16,-8-3 0-16,1-6-14 15,-4-10 1-15</inkml:trace>
  <inkml:trace contextRef="#ctx0" brushRef="#br0" timeOffset="9473.651">8322 3571 44 0,'4'16'22'0,"6"-19"-12"16,-6 3 26-16,3 0-33 0,3-3 1 0,1 6 2 16,-1-3 0-16,8 3-7 15,7 0 1-15,3 3 5 16,0-2 0-16,8 2-1 15,6-6 0-15,14 3-1 16,4-6 0-16,0-7-2 16,-7 4 1-16,-7 0-2 15,-11-4 0-15,-10 10-1 16,-11 4 1-16,-14 8-2 16,-10 7 1-16,-15 6-1 15,-10 9 1-15,-4-5-2 0,0 8 0 16,0 4 0-16,7-6 0 15,4 5 1-15,7 11 0 16,-4-23 0-16,11 6 1 16,4 1 2-16,3-4 0 15,3-3-1-15,4 4 1 16,11-4 0-16,-1-3 0 16,4-3-1-16,4 0 1 15,0-3-1-15,-4-7 0 16,0 1 0-16,7-1 0 0,-7-5 0 15,4-7 0-15,-1 3-1 16,1-3 1-16,-4-3 0 16,-3 3 1-16,-4-7-2 15,3 4 1-15,-6 0-1 16,-4 3 1-16,-4-3-1 16,-3 3 0-16,-3 0-2 15,-8 0 1-15,4 3-1 16,-7 3 1-16,3 4-1 15,4 5 1-15,7 7 1 16,-7 10 0-16,10-7 1 16,11 16 1-16,8-1 0 15,13 23 1-15,3 0-1 16,8 6 0-16,7 6 0 16,0-3 1-16,-4-3-1 15,-10-3 0-15,-7-10 0 0,-11 1 0 16,-11-1-1-16,-10 1 0 15,-7-1 0 1,-21-2 0-16,-11-7-6 0,-7-4 1 16,-3-11-11-16,3-20 0 15</inkml:trace>
  <inkml:trace contextRef="#ctx0" brushRef="#br0" timeOffset="10061.758">9317 4236 44 0,'-11'13'22'0,"22"-10"-13"0,-8-3 28 0,1 6-36 15,3-6 1-15,4 0 0 16,3 0 0-16,3 0-4 16,8 0 1-16,10-9 1 15,-3 2 1-15,0 4-7 16,-8 3 0-16,-2-3-9 15,-15 6 1-15</inkml:trace>
  <inkml:trace contextRef="#ctx0" brushRef="#br0" timeOffset="10239.599">9306 4565 48 0,'-14'32'24'0,"28"-23"-14"16,-7-15 38-16,4 6-46 0,7 0 0 15,3 0 0-15,7 0 1 16,7-3-6-16,1 3 0 16,-5 3-7-16,1-6 0 15,-11-7-7-15,0 1 0 16</inkml:trace>
  <inkml:trace contextRef="#ctx0" brushRef="#br0" timeOffset="11171.052">10548 3405 52 0,'18'-6'26'0,"-15"3"-24"0,-3 3 43 16,-3 0-43-16,-4 3 0 16,-7 3 0-16,-4 7 1 15,-10-1-5-15,-11 4 1 16,-3 3 3-16,-1 6 0 15,4 3-3-15,4 6 1 0,3-2-1 16,1-1 1-16,6 1-1 16,4-1 0-16,7 0-1 15,10 4 1-15,4-4 0 16,11-9 1-16,-1 3 0 16,8 0 0-16,7-6 0 15,3 0 0-15,0 0 0 16,0-1 1-16,-7 1-1 15,-6 3 0-15,-8 0 0 16,-11 0 0 0,-14 13-1-1,1 2 0-15,-1-12 1 16,4 4 0-16,0-4-1 16,0 3 1-16,0-9-1 15,3 3 1-15,1 0 0 16,3 0 1-16,-1-7-1 15,8 4 1-15,0-3 0 16,4 3 0-16,3-7-1 0,4 4 1 16,3-10-1-16,0 3 1 15,0-2-1-15,-3 2 0 16,-4-3-1-16,0 7 1 16,-4 6 0-16,-6 6 0 15,-4 3 0-15,-8-3 0 16,1 16 0-16,0 9 0 15,-3 7 0-15,3 12 0 16,-4 6 0-16,0 0 1 0,4-12-1 16,4-10 1-16,6-6-1 15,4 0 0-15,4-12 0 16,10-7 1-16,17-6-2 16,8-19 0-16,7-6-7 15,0-3 1-15,0-10-10 16,0-3 1-16</inkml:trace>
  <inkml:trace contextRef="#ctx0" brushRef="#br0" timeOffset="11652.622">10943 3606 45 0,'4'19'22'0,"3"-13"-14"16,-7-3 33-16,3 3-38 15,1 4 1-15,-4 2 1 16,3 13 0-16,-3 10-6 16,4 2 0-16,-4 4 4 15,3 6 0-15,1-3-4 16,3-13 1-16,4-5-6 16,-1-8 0-16,4-2-12 15,4-7 1-15</inkml:trace>
  <inkml:trace contextRef="#ctx0" brushRef="#br0" timeOffset="11936.766">11423 3813 56 0,'3'12'28'0,"-27"54"-28"0,13-53 43 16,1 15-42-16,-8 6 1 16,-14 17 0-16,-7 14 1 0,-10 17-4 15,-4 15 0-15,-7 0 2 16,4 7 1-16,3 2-3 16,7-11 1-16,7-14-4 15,0-9 0-15,15-15-5 16,2-17 1-16,1-8-9 15,4-23 0-15</inkml:trace>
  <inkml:trace contextRef="#ctx0" brushRef="#br0" timeOffset="12821.681">11317 4572 48 0,'0'15'24'0,"-3"4"-23"0,3-19 39 15,-4-6-40-15,1 6 1 0,-1 6 0 16,4-6 0-16,-4 3-2 16,4 0 1-16,0 1 1 15,0 5 0-15,4-3-1 16,3 0 1-16,-3 7 0 15,6-10 1-15,4 7-1 16,4-1 1-16,3 0 0 16,-3 4 0-16,3-4-1 15,-3 4 0-15,-8-1 0 16,-6 7 0-16,-8 3-2 16,-6 3 1-16,-15 0-1 15,4 7 0-15,-4-7-3 16,-3-10 0-16,-4-11-6 15,0-8 1-15,4-14-7 16,7-11 0-16</inkml:trace>
  <inkml:trace contextRef="#ctx0" brushRef="#br0" timeOffset="13047.705">11254 4509 58 0,'10'34'29'0,"-3"-15"-31"0,-3-16 55 16,3 0-53-16,3-3 0 15,1-3 2-15,3-3 0 0,11-6-3 16,14-1 1-16,10-9-2 16,7 6 1-16,8-9-7 15,-4 0 1-15,-7 6-11 16,-14 10 0-16</inkml:trace>
  <inkml:trace contextRef="#ctx0" brushRef="#br0" timeOffset="13318.263">11998 5001 69 0,'28'50'34'0,"-38"23"-43"0,3-61 60 16,-8 19-51-16,-6 1 0 15,0 9-3-15,0-4 0 16,-11 1-3-16,0-7 1 15,-3-12-13-15,3-19 1 16</inkml:trace>
  <inkml:trace contextRef="#ctx0" brushRef="#br0" timeOffset="16502.067">12615 3364 37 0,'4'-12'18'0,"14"18"-11"0,-15 0 19 16,4 4-24-16,-3 9 0 15,-1-4 3-15,1 4 1 16,-4-6-6-16,0 15 0 15,-7 3 4-15,7 1 0 0,0 11-1 16,3 1 0-16,4-3-7 16,0-6 0-16,4-13-9 15,3-7 0-15,4-5-2 16,-1-7 1-16</inkml:trace>
  <inkml:trace contextRef="#ctx0" brushRef="#br0" timeOffset="16771.21">13056 3509 45 0,'4'18'22'0,"-18"23"-22"15,3-31 45-15,1 12-43 0,-1 9 0 16,-7 19 0-1,-13 10 1-15,-12 12-4 0,-10 16 0 16,4-4 2-16,3 13 1 16,0-6-3-16,4-6 0 15,3-16-4-15,7-9 0 16,4-10-8-16,7-13 0 16,7-12-2-16,10-9 0 15</inkml:trace>
  <inkml:trace contextRef="#ctx0" brushRef="#br0" timeOffset="17236.307">12841 4280 45 0,'0'44'22'0,"4"-72"-20"16,-4 21 43-16,3 4-42 15,4 3 0-15,0-3 1 16,4 0 1-16,3 0-6 15,4-7 0-15,-1 4 3 16,1-3 1-16,7 6-2 0,-1-4 0 16,1 4-1-16,0 3 1 15,-8 3-1-15,-3 7 1 16,-3 5-2-16,-7 11 1 16,-4 5 0-16,-4 3 0 15,0 7 0-15,-6 0 0 16,-1 12-1-16,1 1 1 15,-1-1-2-15,4 0 0 16,0-9-4-16,4-9 0 0,3-14-6 16,3-5 1-16,4-16-6 15,-3-3 1-15</inkml:trace>
  <inkml:trace contextRef="#ctx0" brushRef="#br0" timeOffset="17446.78">12943 4556 49 0,'7'34'24'0,"4"-18"-22"15,-7-16 45-15,-4 0-46 16,3-6 0-16,8 3-1 16,10-7 1-16,7 1-2 15,7-4 0-15,1-5-4 16,-1-1 1-16,0 0-12 0,-3 0 1 15,0 10 0-15,-4-7 0 16</inkml:trace>
  <inkml:trace contextRef="#ctx0" brushRef="#br0" timeOffset="17672.626">13561 4597 62 0,'24'31'31'0,"5"44"-42"0,-22-53 66 0,0 19-55 16,-7 3 0-16,-4 6-1 16,-10 3 1-16,0-6-4 15,0-6 1-15,-4-3-14 16,-6-7 0-16</inkml:trace>
  <inkml:trace contextRef="#ctx0" brushRef="#br0" timeOffset="19518.478">14270 3336 43 0,'3'-6'21'0,"15"-4"-10"0,-14 4 21 16,3-3-29-16,0 2 1 15,0 7 2-15,0 4 0 16,3-1-8-16,4 12 1 15,1 4 4-15,2 16 1 16,-3-1-3-16,4 16 1 16,7 7-3-16,-1 9 1 15,-2-4-5-15,-1-11 1 16,-4-11-9-16,1-8 1 0,-7-13-5 16,6-10 1-16</inkml:trace>
  <inkml:trace contextRef="#ctx0" brushRef="#br0" timeOffset="19759.458">14930 3596 45 0,'3'32'22'0,"-10"8"-20"15,-4-24 39-15,1 16-39 16,-11 8 1-16,-15 17 0 15,-9 21 1-15,2 10-6 16,1 15 1-16,-4 13-1 16,0-12 0-16,-3-10-6 15,6-9 1-15,8-13-7 0,10-19 1 16,8-18-3-16,10-7 1 16</inkml:trace>
  <inkml:trace contextRef="#ctx0" brushRef="#br0" timeOffset="20327.368">15035 4277 49 0,'4'-6'24'0,"-11"9"-31"16,3-3 52-16,-6 0-46 16,-4 6 1-16,-4 0 0 15,0 4 1-15,1-1-1 16,-4 10 1-16,-4 0 0 15,4 3 0-15,3 3 0 16,4 3 1-16,0-6-1 16,7 6 0-16,3-6-1 15,1-3 1-15,13-3-1 16,8-7 0-16,3-6 0 0,4-6 0 16,-4-6-2-16,4-4 1 15,-4-6-1-15,-4 7 1 16,-2-1-1-16,-1-3 0 15,-4 7 1-15,1 6 0 16,-4 0 0-16,0 3 1 16,-3 6 1-16,-4 7 1 15,0 12 0-15,-4 0 0 16,0 3 0-16,1 10 1 16,-1 6-1-16,1 3 1 15,3 15-2-15,0 1 1 0,0-3-6 16,3-7 1-16,4-6-7 15,4-13 0-15,3-18-6 16,0-7 0-16</inkml:trace>
  <inkml:trace contextRef="#ctx0" brushRef="#br0" timeOffset="20539.278">15490 4829 60 0,'22'41'30'0,"-8"37"-37"15,-14-62 57-15,-7 15-50 16,-7 0 0-16,-8 13 0 16,-6-3 0-16,-7 3-4 15,7-7 0-15,3-5-13 0,11-13 1 16</inkml:trace>
  <inkml:trace contextRef="#ctx0" brushRef="#br0" timeOffset="21410.165">16260 3151 39 0,'3'9'19'0,"4"-9"-3"0,-3 0 19 15,-1 0-33 1,1 10 0-16,-1-1 2 0,-3 10 1 15,0 3-5-15,0 6 0 16,4 16 3-16,-1-3 1 16,4 12-2-16,-3 1 1 15,-1-1-2-15,1-3 0 16,3-12-4-16,0-4 0 16,0-9-9-16,4-3 0 15,3-12-5-15,3-14 0 16</inkml:trace>
  <inkml:trace contextRef="#ctx0" brushRef="#br0" timeOffset="21754.353">16820 3524 54 0,'-3'28'27'0,"-18"35"-32"16,14-44 50-16,-7 15-43 15,-8 4 1-15,-13 15-1 16,-7 7 1-16,-18 22-4 0,-7-1 0 15,7 19 1-15,14-24 0 16,-18 24-3-16,5 0 1 16,6-6-2-16,7-3 0 15,7-12-6-15,7-7 0 16,11-13-5-16,10-11 0 16</inkml:trace>
  <inkml:trace contextRef="#ctx0" brushRef="#br0" timeOffset="22099.747">16485 4377 48 0,'-10'16'24'0,"17"12"-20"16,-4-28 42-16,1 6-43 16,-4 4 0-16,0 9 1 15,-4 9 1-15,4-6-6 16,-3 9 0-16,-1 4 3 15,1 2 1-15,3-2-5 16,0-7 0-16,0-9-6 0,7-7 0 16,7-9-10-16,0-9 1 15</inkml:trace>
  <inkml:trace contextRef="#ctx0" brushRef="#br0" timeOffset="22356.821">16736 4271 63 0,'7'22'31'0,"0"21"-38"16,-7-24 55-16,0 0-48 15,0 3 0-15,0 12 0 16,0 4 1-16,0-3-1 15,0 5 0-15,0-5-2 16,3-4 1-16,1-3-7 16,-1-6 1-16,1-12-10 15,-4-4 1-15</inkml:trace>
  <inkml:trace contextRef="#ctx0" brushRef="#br0" timeOffset="22626.684">17117 4688 62 0,'14'56'31'0,"-7"1"-40"0,-7-29 54 15,-4 0-46-15,-6 6 1 0,-8 1-1 16,-10 6 1-16,-7-1-1 16,-4-14 0-16,4 5-7 15,10-12 1-15,0-4-9 16,4-5 0-16</inkml:trace>
  <inkml:trace contextRef="#ctx0" brushRef="#br0" timeOffset="22927.324">17477 4619 54 0,'3'12'27'0,"11"-6"-29"0,-10-2 45 16,-1-1-42-16,1 3 0 16,3-3-2-16,0-3 1 15,0 0-6-15,0-3 0 16,0 3-9-16,0-13 0 15</inkml:trace>
  <inkml:trace contextRef="#ctx0" brushRef="#br0" timeOffset="23181.704">17865 4634 56 0,'10'16'28'0,"-3"6"-34"15,0-22 46-15,-3 3-40 16,3-3 0-16,-4 0-1 16,1-3 1-16,0 3-4 15,3-3 1-15,-4-7-6 16,1 1 0-16,-4-4-6 15,10 4 1-15</inkml:trace>
  <inkml:trace contextRef="#ctx0" brushRef="#br0" timeOffset="23422.138">18210 4606 40 0,'11'0'20'0,"7"0"-15"0,-11 0 34 16,-4 0-37-16,4 0 1 0,0 0 0 15,0 3 0-15,0 4-5 16,0-1 1-16,1-3 0 16,-1 0 0-16,0 0-6 15,3-6 0-15,-3-3-7 16,4 0 0-16</inkml:trace>
  <inkml:trace contextRef="#ctx0" brushRef="#br0" timeOffset="23588.586">18563 4597 39 0,'21'0'19'0,"-7"9"-24"15,-14-9 30-15,8 0-36 16,-8 0 0-16,0 0-8 0,0 0 0 16</inkml:trace>
  <inkml:trace contextRef="#ctx0" brushRef="#br0" timeOffset="24817.018">18683 3082 42 0,'21'6'21'0,"8"4"-18"16,-22-10 40-16,0 0-41 16,3 3 1-16,4 0 1 15,7 3 1-15,8-3-6 16,2 1 1-16,8-1 3 16,-3 0 0-16,13-3-1 15,4-6 0-15,3-1-1 16,-6 1 0-16,-8 3-1 15,-3 0 0-15,-11 3 0 16,-7 3 0-16,-7 0-1 16,-7 6 0-16,-10 10 0 15,-11-6 0-15,-11 9 0 0,-10 6 0 16,-1-3 0-16,1-3 0 16,0 6 0-16,3 0 1 15,4 7 0-15,3-4 0 16,4 1 0-16,7 8 1 15,7-2-1-15,3 0 1 16,4-4 0-16,7 4 0 16,8-7-1-16,-1-3 0 15,7 1 0-15,7-1 0 0,7-6 0 16,4-3 0-16,0-4-1 16,-7-2 1-16,-8-7-1 15,-6 4 1-15,-4-7-1 16,-7 3 0-16,-7-6 0 15,0 0 0-15,-10 0 0 16,-8-6 0-16,-7 12 0 16,-3-3 1-16,0 6-1 15,3 4 1-15,0-4-2 16,-3 10 1-16,-4 3 0 16,1 10 0-16,3-7-1 15,-1 12 1-15,8 10 0 16,3 3 0-16,11 1 1 15,11 5 0-15,7 1 0 16,13-7 0-16,1 3 0 16,14 3 1-16,14-2-1 15,7-1 1-15,-4 0 0 16,-3 1 1-16,-7-7-1 16,-7 6 1-16,-15 10-2 0,-17-4 1 15,-21 13-1-15,-32 1 1 16,-21 2-5-16,-24 13 1 15,-26-10-12-15,-20-22 1 16</inkml:trace>
  <inkml:trace contextRef="#ctx0" brushRef="#br0" timeOffset="33539.302">2762 6299 27 0,'28'-25'13'0,"-13"-19"-4"0,-8 35 14 16,-4-4-19-16,4 1 1 16,-7-1 3-16,0 4 0 15,0 3-9-15,0 6 0 16,-10 6 7-16,-12 10 0 15,-13-1-2-15,0 10 0 0,-4 7-2 16,11 2 1-16,-4 1-2 16,11-1 1-16,-4-2-2 15,11-4 1-15,7 0-2 16,4 0 1-16,3-3-1 16,0 4 1-16,10-1-1 15,11-9 0-15,11-4 0 16,14 4 1-16,-4 0 0 15,-3 0 0-15,-11 0-1 16,-3 3 1-16,-14 3-2 16,-15 6 1-16,-14 13 0 15,-13 3 0 1,-40 34-2 0,4-18 1-16,4-13-5 15,3-12 0-15,10-7-7 0,11-9 1 16</inkml:trace>
  <inkml:trace contextRef="#ctx0" brushRef="#br0" timeOffset="34052.581">3048 6121 42 0,'11'25'21'0,"-11"41"-21"15,3-48 34-15,-6 17-31 16,3 9 1-16,0 15 1 15,3 14 0-15,-3 5-6 16,7 0 0-16,-7-6 4 16,0-9 0-16,0-13-2 15,0-9 1-15,0-10-2 16,0-15 1-16,0-13-1 16,0 0 0-16,4-12-2 15,3 0 1-15,3-10-1 16,-6 3 0-16,10 0 0 0,-3 1 0 15,-1 2 0-15,11 4 0 16,-3 6 1-16,-4 9 1 16,4 3 0-16,-1 7 0 15,-6 9 0-15,3 10 1 16,-3-7-1-16,6 0 0 16,-6-3-2-16,6-3 1 15,-6-6-6-15,10-4 1 16,-3-9-7-16,-4-9 0 15</inkml:trace>
  <inkml:trace contextRef="#ctx0" brushRef="#br0" timeOffset="34380.151">3697 6735 34 0,'11'13'17'0,"-8"-4"-16"15,-3-6 24-15,-3 4-24 16,-4-1 0-16,-4 0 1 16,0 0 1-16,1 1-3 15,3-4 1-15,-4 3 2 16,8 4 0-16,-8 8 0 16,4 4 0-16,4 0-1 15,-4 0 1-15,7 3-1 16,0-3 0-16,0-6-1 15,7-7 0-15,7-2-1 0,3-7 1 16,-6-4-1-16,7-2 0 16,3-3-4-16,-4-7 1 15,-6 0-10-15,0-2 0 16,-1-7 0-16,-6 3 0 16</inkml:trace>
  <inkml:trace contextRef="#ctx0" brushRef="#br0" timeOffset="34876.061">3990 6939 46 0,'11'25'23'0,"3"-6"-26"16,-4-16 47-16,-6 0-43 15,3 0 0-15,3-3 0 16,-6-6 0-16,3-3-2 16,0-4 1-16,4 1 0 15,-8-1 1-15,4-3-2 16,4 4 1-16,-8 3-1 15,4 5 1-15,0 4-1 16,4 4 1-16,-11 2-1 0,11 0 1 16,-8 3 0-16,4 4 1 15,-3 0-1-15,3-4 0 16,3 0 0-16,-6-2 1 16,3-1-1-16,3-3 1 15,8-3 0-15,-4 0 0 16,4-6 0-16,10-7 1 15,-7-2 0-15,7-7 0 16,-3 0-1-16,-7 3 1 16,-1-6-2-16,-6-7 0 0,-7 4-10 15,-8 0 1 1,-7 6-7-16,11 6 0 0</inkml:trace>
  <inkml:trace contextRef="#ctx0" brushRef="#br0" timeOffset="36289.239">6664 6450 46 0,'0'6'23'0,"4"13"-16"16,-4-13 24-16,7 4-29 16,-7 9 0-16,0 6 0 15,0 6 1-15,0 3-5 16,-7 4 1-16,3 0 1 0,4-7 1 16,0-3-8-16,0 4 1 15,0-14-9-15,11-11 1 16</inkml:trace>
  <inkml:trace contextRef="#ctx0" brushRef="#br0" timeOffset="36828.422">6957 6406 45 0,'10'-3'22'0,"4"-19"-18"15,-14 16 35-15,0-1-38 16,0-5 1-16,-3 2 0 16,-8-8 0-16,1 8-3 15,-11 1 0-15,-8 9 2 0,-13 3 0 16,-4 6-1 0,-7 4 1-16,-7 6-2 0,0 3 1 15,4 6-2-15,10 6 0 16,7 7-1-16,7 3 0 15,8 13 0-15,10-1 1 16,0 13 2-16,21-3 0 16,21-3 3-16,11-10 1 15,21-16 2-15,10-15 0 16,1-22 0-16,6-18 0 16,-3-7-4-16,-7-16 1 15,-17-9-2-15,-11-16 0 0,-25-6-3 16,-14-7 1-16,-14 1-6 15,-4 9 1-15,-14 3-11 16,-14 10 1-16</inkml:trace>
  <inkml:trace contextRef="#ctx0" brushRef="#br0" timeOffset="38133.304">7899 6277 42 0,'0'0'21'15,"-4"-9"-16"-15,1 9 21 0,-4 6-25 16,-8 7 0-16,-2 9 0 16,-4 3 1-16,3 0-2 15,-3 0 0-15,-4 3 1 16,0-6 1-16,4 3-1 15,7 0 0-15,0-3 0 16,4 3 0-16,6 1-1 16,4-8 1-16,11-2-1 15,-4 0 1-15,7-7 0 16,3-3 0-16,5 4-1 16,-1-4 1-16,0 0 0 15,-3 1 0-15,-4 2 0 0,-4 4 0 16,-3 5-1-16,-7 4 1 15,0 3-1-15,-3-6 0 16,-4 0 0-16,0 3 0 16,0 0 1-16,-4 0 0 15,4 3-1-15,-4 0 1 16,-6 0-1-16,6-3 1 16,1 0-1-16,-8 0 1 15,7-6-1-15,4-1 1 16,4-2-1-16,3-1 1 0,0 1 0 15,3 0 1-15,4-1-1 16,0-2 0-16,4-1 0 16,-11 0 0-16,3 1-1 15,5 2 1-15,-8 7-1 16,0-6 0-16,-8 2 0 16,5 4 1-16,-8 6-1 15,1 3 0-15,-4-2 0 16,0 8 0-1,-11 4 1-15,7 2 0 0,11-2-1 16,-3 0 0-16,10-7 0 16,0-6 0-16,3-3-3 15,15-9 0-15,10-7-7 16,-3-9 0-16,10-13-7 16,4-3 0-16</inkml:trace>
  <inkml:trace contextRef="#ctx0" brushRef="#br0" timeOffset="38600.563">8368 6933 46 0,'0'-3'23'0,"-11"-4"-21"0,1 7 37 15,-4 4-37-15,-4 2 0 0,-10 0 1 16,-4 4 1-16,4-1-5 16,0 7 1-16,-4-4 2 15,11 4 1-15,3 3-1 16,0 3 1-16,8 0-1 16,6 0 0-16,4-1-1 15,7-5 0-15,7 0 0 16,11-4 0-16,-4-5-1 15,4-4 0-15,-11-6-1 16,4 0 1-16,-4-7-2 16,0-6 1-16,0 4 0 15,-3 2 0-15,-1 1 0 16,4 3 1-16,-3 3-1 16,-8 6 1-16,5 6 0 15,-1 7 1-15,-4-4-1 0,1 7 1 16,-1 0-1-16,1 0 1 15,-1 0-2-15,1-4 0 16,6 1-6-16,-6-3 1 16,6-4-11-16,1-9 1 15</inkml:trace>
  <inkml:trace contextRef="#ctx0" brushRef="#br0" timeOffset="38944.94">8527 7272 40 0,'3'25'20'0,"4"6"-18"16,-7-25 25-16,0 1-25 15,0-1 0-15,0 0-1 16,0 0 1-16,0-3-3 16,0-3 0-16,4-9 1 15,3-3 1-15,-4-4-2 16,4-3 0-16,0 0-1 15,1 4 0-15,6 2 1 16,-11 0 0-16,8 1 0 16,-1 6 0-16,1-1 1 15,3 4 0-15,-3 3 1 16,-4 3 1 0,7 16 0-1,0 0 1-15,0 0-2 16,-3 0 0-16,-1-4-3 0,4-2 0 15,4-4-9-15,0-6 0 16</inkml:trace>
  <inkml:trace contextRef="#ctx0" brushRef="#br0" timeOffset="39740.578">8950 6334 48 0,'4'16'24'0,"6"2"-20"16,-6-14 40-16,3-1-43 15,3 0 1-15,-3 3 2 16,7-6 0-16,4 3-4 16,3 0 1-16,-3-6 3 15,0 3 0-15,10-3-1 16,0 0 1-16,4 3-2 16,-4 0 0-16,-7 0-2 15,-3-3 1-15,-4 3-2 16,0 0 0-16,-11 0-1 0,-3 3 1 15,-10 0-1 1,-4 0 0-16,-4 4 1 0,-3 5 0 16,3 1 0-16,1 2 0 15,3 1 1-15,3 3 0 16,-3 0 0-16,7 3 0 16,3 3-1-16,4 3 1 15,0-9 0-15,4-1 0 16,-4 1-1-16,3 0 1 15,1 0 0-15,3-3 0 0,4-4 0 16,-1-6 0-16,1 1 0 16,-1-7 0-16,-3 0-1 15,0 0 0-15,-7 0 0 16,0-7 1-16,0 4-1 16,-3-3 0-16,-1 3 0 15,-3-3 1-15,4 2 0 16,-4 1 0-16,3-3 0 15,1 3 0-15,-1 3 0 16,-3 6 0-16,4 4-1 16,-1 5 1-16,4 4-1 15,0 6 0-15,-7-6 0 16,3 9 1-16,4 4 0 16,4 5 0-16,7-2 0 15,6 2 1-15,11 7-1 16,8 3 1-16,-1-3-1 15,-10 3 0-15,-1 10 0 16,-10-4 0-16,-6 10-1 0,-12-1 1 16,-14 1-5-16,-6-3 1 15,-12-7-12-15,1-19 0 16</inkml:trace>
  <inkml:trace contextRef="#ctx0" brushRef="#br0" timeOffset="40535.875">10791 7300 47 0,'-7'34'23'0,"4"-2"-20"0,3-29 31 0,0 0-32 16,0 3 1-16,0 0 2 15,0-6 1-15,0 0-8 16,0 0 1-16,3-6 4 15,1-3 0-15,3-4-2 16,0-2 0-16,4-4-3 16,6-3 1-16,1-3-2 15,3 0 0-15,0-1 1 16,4 8 0-16,-4 2 0 16,-3 10 1-16,-1 3 1 15,1 9 0-15,0-3 1 16,-1 3 0-16,-3 4 0 15,1 2 0-15,-5 4 0 16,1 0 1-16,-4 2-1 16,0 7 0-16,-4-6 0 0,1 6 0 15,-1 0-1-15,1-6 0 16,3-6-4-16,4-4 0 16,6-9-11-16,8-6 1 15,-4-13-2-15,0 0 1 16</inkml:trace>
  <inkml:trace contextRef="#ctx0" brushRef="#br0" timeOffset="40806.987">11494 7134 48 0,'3'-4'24'0,"-24"36"-31"15,14-26 48-15,-7 0-41 16,-4 1 1-16,-3 2 0 15,3 4 1-15,1 5-3 16,3 4 1-16,-1 0 1 16,5 0 0-16,3-3 0 15,3-3 0-15,4-7-1 16,0-9 1-16,11-6-1 16,10-10 1-16,0-3-2 15,4 1 0-15,3-1-6 16,-3-3 0-16,-1-6-7 15,5-1 0-15</inkml:trace>
  <inkml:trace contextRef="#ctx0" brushRef="#br0" timeOffset="41182.526">11659 7297 48 0,'7'34'24'0,"0"-3"-22"0,-3-27 40 15,-1 2-42-15,-3-3 1 16,4-3-1-16,0-3 1 16,3-3-2-16,0-7 1 0,0-3-1 15,0-2 1-15,0-1-3 16,0-3 1-16,3 6-2 16,1-3 1-16,0 0-1 15,-1 4 1-15,1-1 0 16,-1 4 0-16,1 2 3 15,0 7 1-15,-1 6 1 16,4 3 1-16,-7 1 1 16,0-1 0-16,4 0-1 15,0 7 1-15,3 2-2 16,3 7 1-16,1 4-3 16,-4-5 1-16,0 5-3 15,0-1 0-15,-3-7-10 16,-1-2 1-16,5-16-4 15,-1-6 0-15</inkml:trace>
  <inkml:trace contextRef="#ctx0" brushRef="#br0" timeOffset="41827.081">10449 7375 26 0,'-3'9'13'0,"6"-9"-3"0,-3 4 18 16,4-1-23-16,-4-3 0 16,0 0 4-16,0 0 0 15,3-3-11-15,4 3 1 16,0-4 6-16,4-5 0 15,7-7-2-15,3-2 1 16,4-8-3-16,-1 4 0 16,4-3-1-16,-3 0 0 15,0 0 0-15,-4 3 0 16,-3 3 0-16,-4 7 0 16,0 3-1-16,0 15 1 0,-7 3-1 15,0 10 1-15,0 12-2 16,-3 4 1-16,3-7-8 15,-4-3 0-15,-6-12-6 16,-1-10 0-16</inkml:trace>
  <inkml:trace contextRef="#ctx0" brushRef="#br0" timeOffset="42577.655">12351 7253 46 0,'17'-7'23'0,"-6"-11"-20"0,-7 11 38 16,-4 7-40-16,0 0 0 15,-4-6 0-15,-3 0 0 16,-4 0-2-16,-3 6 1 15,-3 0 0-15,-1 3 1 16,0-3-1-16,-3 0 1 16,4 6-1-16,-1 6 1 15,0 7-1-15,4 6 1 16,7 0 0-16,4-6 0 0,6-3-1 16,8-7 1-16,6-2-1 15,8-4 1-15,0-6-2 16,-1-10 1-16,-2-6-7 15,-1 0 1-15,0-12-9 16,-3-7 0-16</inkml:trace>
  <inkml:trace contextRef="#ctx0" brushRef="#br0" timeOffset="42847.847">12696 6281 47 0,'11'37'23'0,"7"45"-21"0,-15-57 34 16,1 12-35 0,-1 14 0-16,-3 18 1 0,0 12 0 15,0 13-3-15,-3 10 1 16,-1-4 1-16,1-12 1 15,-4-19-5-15,3-13 1 16,1-21-6-16,-1-20 1 16,1-15-8-16,3-9 1 15</inkml:trace>
  <inkml:trace contextRef="#ctx0" brushRef="#br0" timeOffset="43254.139">12615 7190 45 0,'36'25'22'0,"-8"-28"-26"15,-14 3 38-15,7 0-34 16,11 0 0-16,7-9-1 16,3-4 1-16,-3-6-1 15,3 0 1-15,0-3-1 16,-3 7 1-16,-3-4-1 15,-5 3 1-15,-2 4 0 16,-5-1 0-16,-3 1 1 16,-3 2 1-16,-11 1-1 15,-7 3 1-15,-10-1-1 16,-5 7 1-16,-6 3-1 16,4 4 1-16,-5 2-2 0,5 7 0 15,3 6 0-15,7 3 1 16,0 0-1-16,0-3 1 15,3 0-1-15,4-3 0 16,14-4-2-16,4-8 0 16,3-7-2-16,4 0 0 15,-1-10-6-15,1-2 0 16,0-10-3-16,-1-7 0 16</inkml:trace>
  <inkml:trace contextRef="#ctx0" brushRef="#br0" timeOffset="43586.115">13342 7199 42 0,'0'7'21'0,"0"5"-26"15,4-12 41-15,-4 3-35 16,0-3 0-16,0 0 1 16,7-3 1-16,0-3-5 15,0-7 1-15,0-2 1 16,0-4 1-16,3-9-1 15,-2 3 0-15,-1 3-2 16,3 6 1-16,4 0 1 16,-3 7 0-16,-1 3 0 15,5 6 0-15,-5 6 1 16,4 3 1-16,-3 4 0 16,-1 6 0-16,-6-1-1 15,3 4 1-15,-3-3 0 0,-1 0 0 16,1 0-4-1,-4-3 1-15,3-1-6 0,-3-5 0 16,4-4-7-16,-1-6 1 16</inkml:trace>
  <inkml:trace contextRef="#ctx0" brushRef="#br0" timeOffset="44019.162">13688 7199 45 0,'17'19'22'0,"19"-28"-20"16,-26 9 38-16,4 0-39 15,8 0 0-15,6-3 1 16,0-7 0-16,0-5-3 15,-3-7 1-15,-4-7 1 16,0 4 0-16,-7 0-1 16,-7 0 1-16,-3-3-3 15,-11 3 0-15,-4 3-2 16,-3 9 1-16,-7 10-1 16,3 9 1-16,4 10 0 15,0 6 0-15,4 13 4 0,6-1 1 16,8 7 2-16,3 6 0 15,10-3 0-15,4-10 1 16,11-5-1-16,3-8 0 16,8-11-3-16,20-13 1 15,4-13-5-15,-10 0 0 16,-11-9-10-16,-15-6 0 16,-9-7-3-16,-12 4 1 15</inkml:trace>
  <inkml:trace contextRef="#ctx0" brushRef="#br0" timeOffset="47443.216">15639 6202 29 0,'10'-6'14'0,"4"-7"-9"15,-10 7 14-15,-1 3-17 16,1 0 1-16,3 6 3 16,0 3 0-16,-3 7-6 15,3 2 1-15,-4 1 5 16,1 0 0-16,-4 15-1 16,-4 7 1-16,4 6-2 15,0 15 0-15,0 1-3 16,0 6 1-16,-3-4-1 15,-1-2 1-15,1-4-2 16,-1-8 1-16,1-8-1 16,-1-8 0-16,0-4 0 15,1-12 0-15,-1-7-1 0,-3-15 0 16,0-4 0-16,0-2 0 16,-3 2 1-16,-4-5 0 15,-1 2-1-15,1 1 0 16,-3 5-1-16,-4 7 1 15,-1 3-1-15,-2 1 1 16,2 8-1-16,-2 4 0 16,-1 9 0-16,-3-3 1 15,7 3 1-15,7-3 0 16,7 3 0-16,3 3 1 0,11 0 1 16,7 4 1-16,7-10 0 15,15-3 1-15,2-10-1 16,8-6 1-16,0-3-1 15,-7-3 0-15,3-3-2 16,1-1 1-16,-5-2-2 16,1-4 0-16,0-5-1 15,-4-7 1-15,-6-4-1 16,-8-2 0-16,-4 3 0 16,-3 9 0-16,-6 3-1 15,-8 4 1-15,-8-1-1 16,-2 4 1-16,-1-1-1 15,-3 1 1-15,0 9-1 16,0 9 1-16,0 7 0 16,3 6 1-16,1 3 0 15,6 0 1-15,4 3 0 16,7 7 0-16,7-4 0 0,4-3 0 16,7-6-1-16,3-6 0 15,7-13-2-15,0-9 0 16,1-3-8-16,-1-4 0 15,-3-12-5-15,-8-3 0 16</inkml:trace>
  <inkml:trace contextRef="#ctx0" brushRef="#br0" timeOffset="47728.273">16344 6764 40 0,'7'3'20'0,"-31"9"-23"15,20-9 33-15,-3-3-29 16,3 3 1-16,-6 4 2 16,-1-1 0-16,1 0-4 15,-4-3 1-15,-1 7 3 16,1 6 0-16,4 9-1 16,-1-3 1-16,4 3-2 15,7 3 1-15,4 0-1 16,3-3 1-16,3-6-2 15,4-3 0-15,1-7-1 16,-1-3 0-16,7-3-7 16,0-6 1-16,4-9-10 15,-1-7 0-15</inkml:trace>
  <inkml:trace contextRef="#ctx0" brushRef="#br0" timeOffset="48359.051">16499 7018 36 0,'25'18'18'0,"-21"-24"-10"0,-4 6 21 16,3-3-28-16,1-6 1 0,-1-1-1 15,-3-6 1-15,0-2-3 16,0-7 1-16,0-1 1 15,0 8 1-15,4-1-1 16,3 0 0-16,0 3 1 16,0 1 0-16,4 5 0 15,3 4 1-15,0 6-1 16,3 0 0-16,1 0 0 16,0 0 1-16,-1 0-2 15,4 0 0-15,-3 0-3 16,0 0 0-16,-4 6-4 15,0-3 0-15,-3 1-3 16,-1-8 1-16,1 8 0 16,-1-4 1-16,1 0 5 15,-4-4 1-15,4 8 5 16,3-1 1-16,7-3 3 16,3 0 0-16,5-3 0 0,6 3 0 15,-7-7-4-15,-3-2 1 16,-4-4-3-16,-3-2 0 15,-8-1-2-15,-6 0 1 16,-8 4-1-16,-6 2 0 16,-4 7-2-16,-1 9 1 15,1 10 0-15,-7-3 1 16,7 12-1-16,0 6 1 16,3 7-1-16,8-4 1 15,6 1 0-15,4-1 1 0,8-2-1 16,9-7 1-16,1-13-2 15,3-2 0-15,0-7-4 16,1-6 0 0,16-22-11-1,1-13 1-15</inkml:trace>
  <inkml:trace contextRef="#ctx0" brushRef="#br0" timeOffset="48718.256">17388 6811 42 0,'0'0'21'0,"0"6"-22"0,0-6 30 0,0 3-28 16,-3 0 1-16,-8 3 3 16,-3 7 0-16,-3 3-6 15,-1-1 1-15,0 1 3 16,1 0 0-16,-1 2 0 16,4 4 0-16,7-3-2 0,3 0 0 15,8-3 0 1,3-4 1-16,7-2-2 0,4-7 1 15,-4-6-1-15,0-4 0 16,0-2 0-16,-3-7 0 16,-1 4-1-16,1-1 1 15,-4 4 0-15,3-4 0 16,-3 4 0-16,0 9 0 16,-3 3 0-16,3 3 0 15,0 4 0-15,0 2 1 16,0 1-2-16,4 2 0 0,-1-2-3 15,5-4 1-15,2-2-6 16,8-7 1-16,3-3-7 16,4-10 0-16</inkml:trace>
  <inkml:trace contextRef="#ctx0" brushRef="#br0" timeOffset="49032.506">17942 6669 39 0,'4'-12'19'0,"-1"21"-17"15,-3-9 30-15,0 0-31 16,-3 7 1-16,-15 2-1 16,1 4 1-16,-8-1-2 15,-3 4 0-15,-1-1 2 16,1 1 0-16,3 0-1 0,4-7 1 16,7 1-1-16,7-1 1 15,7-3-1-15,7 1 1 16,11-4-1-16,7 6 0 15,-1-3 0-15,1 4 1 16,-4 9-2-16,-3-7 1 16,-8 4-1-16,-3 3 0 15,-3-1-1-15,-4 1 1 16,-4-3-4-16,1 0 1 16,-1-4-4-16,1-2 0 15,-1-7-8-15,4-3 1 0</inkml:trace>
  <inkml:trace contextRef="#ctx0" brushRef="#br0" timeOffset="49739.535">18154 6807 30 0,'14'29'15'0,"-3"-26"-9"16,-8 6 20-16,1 4-24 15,-1-1 0-15,1 1 2 16,-1-1 0-16,1-2-5 16,-1-4 0-16,-3-3 2 15,4 0 1-15,-4-3-1 16,7-9 0-16,0-4-2 16,0-2 1-16,4 2-1 15,-1-6 0-15,1-6 0 0,-1 0 0 16,1 0 0-16,3 0 0 15,4 6 1-15,3 3 0 16,7-2 1-16,-3 5 1 16,-4 4-1-16,-3 6 1 15,3-1-1-15,-7 1 0 16,0 3-1-16,-3 3 0 16,-4 4 0-16,0 2 0 15,0 4-1-15,0 2 1 16,-4 4 0-16,1 0 0 0,3 0 0 15,7 12 1-15,4 10 1 16,13 9 0-16,5 7 0 16,10-1 0-16,3 4-1 15,-7 2 1-15,-6-2-1 16,-8-1 1-16,-11 1-2 16,-6-4 0-16,-11-5-2 15,-11-7 1-15,-10-13-1 16,-18-12 0-16,-10-13 0 15,-7-15 1-15,-8-17 0 16,-14-5 0-16,-3-13 1 16,-7 3 0-16,14 4 0 15,11 5 0-15,6 4 1 16,15 9 0-16,17 1 1 16,15 5 0-16,17 1-1 15,17-1 1-15,19 0 1 16,13-8 0-16,-3-8-1 0,3 4 0 15,4 6-1-15,0 4 0 16,0 2 0-16,-7 1 0 16,-10 2-5-16,-5-2 0 15,-6-1-11-15,-4-9 1 16</inkml:trace>
  <inkml:trace contextRef="#ctx0" brushRef="#br0" timeOffset="53253.016">15173 5958 27 0,'25'18'13'0,"-1"14"-13"16,-20-13 14-16,3 3-13 0,-4 9 0 15,-3 10 1-15,-3 15 0 16,-1 23-2-16,-3 15 1 15,0 12 1-15,0 17 0 16,4-1-1-16,-1-6 1 16,4-3-2-16,0-16 1 15,0-19-8-15,4-12 1 16,3-16-3-16,0-18 1 0</inkml:trace>
  <inkml:trace contextRef="#ctx0" brushRef="#br0" timeOffset="54138.287">15021 6027 13 0,'14'6'6'0,"18"0"2"0,-21-6 6 15,-1 3-11-15,4 0 1 16,1 4 1-16,2 2 0 15,11-3-5-15,4 1 0 16,7-4 5-16,10-3 0 16,11-10-2-16,11-2 0 15,3-1-1-15,7 1 1 16,21-4-3-16,11 4 1 16,0 2-1-16,18-6 1 15,13 4-1-15,8-7 1 0,0 3 0 16,10 1 0-16,-3-4 0 15,-11 0 0-15,11 0 0 16,-1 0 0-16,-2 1-1 16,-12 2 0-16,4-6 0 15,4 6 0-15,-4 1 0 16,-14 15 0-16,7 3 0 16,-3 9 0-16,-11 7 0 15,-18 3 0-15,-17 0 0 16,-4 3 0-1,36 19-1 1,-22-6 1-16,-21-1-1 16,-14-12 1-16,-10 0-1 15,-8 1 1-15,-10-1-1 16,-7 6 0-16,-4 4-2 0,-3-4 1 16,-11 16-2-16,-4 6 1 15,1 7-1-15,-1 9 0 16,-2-7 1-16,-1 7 0 15,-4-3 0-15,1 6 1 16,-4 1 1-16,-4 2 1 16,1 13 0-16,-8-10 0 15,-7 0 0-15,-6-9 0 16,-15 4-1-16,-7-17 1 16,-7-3 0-16,-3-9 1 0,-8-6 0 15,-21-4 0-15,-34 1 1 16,-23-7 0-16,-30 0 1 15,-12-9 0-15,-21-6-1 16,-13-10 0 0,-19-3 0-16,-13-7 0 0,-11-2-2 15,-7 0 1-15,-7 6-10 16,3 3 1-16,7 0-1 16,11 3 0-16</inkml:trace>
  <inkml:trace contextRef="#ctx0" brushRef="#br0" timeOffset="58072.314">6537 11182 36 0,'18'19'18'0,"13"-4"-10"0,-20-15 18 15,7 0-22-15,-4-3 0 16,7-3 3-16,4-3 1 16,6-4-10-16,1 0 1 15,3 4 5-15,-6 0 1 0,-5 2-3 16,-3 4 1-16,-6 6-3 16,-5 1 1-16,-3 17-2 15,-7 1 1-15,-7 0-1 16,-3 0 1-16,-8 13-1 15,-3-1 0-15,0 1 1 16,3-1 0-16,0 4 0 16,4-4 0-16,7-2 1 15,-3 2 0-15,10-6 1 16,0-6 0-16,10-6 1 16,8-6 0-16,3 2 0 15,7-6 1-15,-3-12-3 16,-4-3 1-16,4-1-7 15,-1 4 0-15,-9 3-13 16,-8-7 0-16</inkml:trace>
  <inkml:trace contextRef="#ctx0" brushRef="#br0" timeOffset="58868.019">6978 11182 28 0,'3'-13'14'0,"19"-18"4"0,-22 25 7 16,3-7-22-16,4-3 1 15,-14-2 1-15,4-1 0 16,-4 0-6-16,-4 0 0 16,-3 0 5-16,0 7 0 15,-7 2-3-15,-11 1 1 0,-10 6-1 16,-4 0 0-16,-4 3-1 16,-3 6 1-16,-3 0-1 15,3 1 0-15,4 2 0 16,10 7 0-16,-7 6-2 15,0 3 0-15,-3 12-2 16,3 4 1-16,4 16-2 16,3 12 1-16,10 18 0 15,15 11 0-15,14 2 5 16,14 10 0-16,15 3 2 16,10-13 1-16,10-15 1 15,11-23 0-15,25-21 0 16,10-38 1-16,-3-31-3 15,24-32 1-15,-7-18-2 16,-10-16 0-16,-18 0-2 16,-28 9 1-16,-21 7-11 0,-18 12 1 15,-32 3-7-15,-13 13 0 16</inkml:trace>
  <inkml:trace contextRef="#ctx0" brushRef="#br0" timeOffset="60369.818">7849 10997 47 0,'0'-3'23'0,"0"3"-12"15,0 0 23-15,-10 3-31 16,-1 3 0-16,-10 16 0 16,-7-6 0-16,-8 3-5 15,-6 3 1-15,3-1 2 16,1 5 1-16,6-4-2 15,11 3 0-15,-4-7 0 16,11-2 0-16,3 0 0 16,4-4 0-16,7-5 0 15,14 2 1-15,7 0 0 16,15-2 0-16,-1 2-1 16,-3 0 1-16,-4 4-1 15,-3 6 0-15,-8-3 0 0,-6 2 0 16,-4 7-1-16,-7 1 0 15,-11 2 0-15,1 3 1 16,-4 4-1-16,0-4 1 16,-8-6-1-16,8-3 1 15,4 0-1-15,-4 0 1 16,7-6-1-16,3-1 1 16,-3-2-1-16,7-4 0 15,7-3 0-15,4 1 0 0,3-4 0 16,0-3 1-16,0 0 0 15,4 0 0-15,-1 3 0 16,-3 0 0-16,-3 7 0 16,-4 2 0-16,-4 7 0 15,-6 0 0-15,-4 6-1 16,-11 6 1-16,-3 10 0 16,-4 6 0-16,4 9 0 15,4 4 0-15,-8 3 0 16,11-4 1-16,7-5-1 15,7-7 1-15,7-16-1 16,7-6 1-16,11-9-4 16,3-7 0-16,4-6-11 15,3-9 0-15,-3-7-1 16,-1 1 0-16</inkml:trace>
  <inkml:trace contextRef="#ctx0" brushRef="#br0" timeOffset="60924.922">8386 11549 48 0,'7'-3'24'0,"-11"6"-29"16,1-3 48-16,-12 3-43 15,1 0 0-15,-17 3 1 16,-5 4 0-16,1 2-1 16,0 4 1-16,3 6 0 15,-3 0 0-15,10 6 0 16,4 3 1-16,3-2-1 15,8-4 0-15,-1 3 0 16,11 0 0-16,11-6 0 16,6-3 0-16,15-7-1 15,-7-15 1-15,10-3-1 16,-10 6 0-16,-1-6-1 16,-2-4 1-16,-5-2-2 15,-3-4 1-15,4 0-1 0,-7 1 1 16,-1 2 0-16,1 4 1 15,-4 3 0-15,3 6 0 16,-10 9 0-16,4 7 1 16,3-4 0-16,-7 4 1 15,7 6-2-15,0 0 0 16,0 0 0-16,4 3 1 16,6 3-3-16,-10-3 1 15,4-6-8-15,0-3 1 0,3-7-7 16,3-15 0-16</inkml:trace>
  <inkml:trace contextRef="#ctx0" brushRef="#br0" timeOffset="61269.486">8590 11869 33 0,'11'18'16'0,"-4"1"-5"16,-7-9 21-16,3-1-29 15,-3 0 1-15,0 4 1 16,-3 0 0-16,3 2-7 15,-4-2 0-15,1-1 4 16,-1-2 1-16,1-1-2 16,3-3 0-16,7-2-1 15,0-4 0-15,0-7 0 16,3-2 0-16,5-1-1 16,-1-2 1-16,0-1-2 0,3 1 0 15,1 2 0-15,0-5 1 16,-1 2 0-16,1 4 0 15,0-1 1-15,-4 10 1 16,3 10 1-16,-6-4 0 16,-4 3 0-16,4 7 0 15,-1 0-2-15,-3 0 1 16,0-1-6-16,0-2 1 16,0-4-10-16,4-12 0 15</inkml:trace>
  <inkml:trace contextRef="#ctx0" brushRef="#br0" timeOffset="62035.204">8883 11034 48 0,'3'19'24'0,"5"-9"-18"16,-5-4 37-16,4-3-42 16,7 0 1-16,0 4 1 15,8-4 0-15,2-10-4 0,4-2 1 16,1-10 2-16,-1 0 1 15,4-3-1-15,-8 4 1 16,1 5-2-16,-7 1 0 16,-4 2-1-16,-4 4 1 15,-3 6-2-15,-7 3 0 16,-7 3-1-16,-3 7 1 16,-1 2-2-16,1 7 1 15,-1 0-1-15,-10 0 1 16,3 3 0-16,8 0 0 15,-4 1 1-15,6-1 0 0,5-3 1 16,3 0 0-16,0-7 0 16,3 1 1-16,5 0-1 15,-1-1 1-15,0-5-1 16,3-4 0-16,-3-3 0 16,4 0 0-16,-1-3 0 15,1 0 0-15,-7-3 0 16,3 0 0-16,0-3-1 15,-7 6 1-15,3-7-1 16,-3 7 1-16,0 0-1 16,-3 0 1-16,-1 0-1 15,-3 4 1-15,4-1-1 16,-1 0 0-16,-3 6 0 16,0 4 0-16,0 2-1 15,0 7 1-15,3 0 0 16,4 0 1-16,4 3 0 0,3 10 0 15,14 6 1-15,11 3 0 16,3-1 0-16,0 4 0 16,-3 4-1-16,-7-17 1 15,-8 13-1-15,-17 3 1 16,-14 4-2-16,-10 8 1 16,-8 4-7-16,-3-12 0 15,-11-14-8-15,-4-5 0 16</inkml:trace>
  <inkml:trace contextRef="#ctx0" brushRef="#br0" timeOffset="62620.858">10760 10815 47 0,'0'22'23'0,"3"19"-23"0,1-22 38 0,-4 12-37 16,3 16 0-16,-3 19 1 15,-3 18 0-15,3 23-3 16,0 12 1-16,0-12 1 15,0-19 0-15,0-10-4 16,0-25 1-16,0-9-4 16,0-16 1-16,0-9-4 15,0-9 0-15,0-10-6 16,0-10 1-16</inkml:trace>
  <inkml:trace contextRef="#ctx0" brushRef="#br0" timeOffset="62846.484">10827 11542 47 0,'60'-3'23'0,"17"10"-22"0,-59-1 44 15,3 6-43-15,0 7 0 16,-3 0 0-16,-4 9 0 16,-10 4-3-16,-8 2 0 15,-10-6 1-15,-11 7 1 16,-6-1-2-16,-1-5 0 15,0-4-4-15,-3-3 0 16,10-10-9-16,7-2 0 0,1-17-1 16,10-2 0-16</inkml:trace>
  <inkml:trace contextRef="#ctx0" brushRef="#br0" timeOffset="63191.968">11409 11665 38 0,'17'9'19'0,"-13"-12"-23"16,-4 3 36-16,-4 0-31 16,-3 0 0-16,-10 3 1 15,6 3 1-15,-3 4-2 16,-4 2 0-16,1 4 2 15,-1 6 0-15,1-3-1 16,2 6 1-16,5 0-1 0,3 3 1 16,7-6-2-16,10-3 0 15,4-10 0-15,11-12 0 16,7-6-1-16,3-4 1 16,0-9-1-16,-6-9 1 15,-5 0-4-15,-6-7 1 16,-4-6-12-16,0 0 1 15,4 3-1-15,0 10 0 16</inkml:trace>
  <inkml:trace contextRef="#ctx0" brushRef="#br0" timeOffset="63491.726">11719 11775 46 0,'7'28'23'0,"0"-6"-23"15,-7-19 44-15,7 3-43 16,-3-3 0-16,3-3 1 16,0 3 0-16,0 4-3 15,4-4 1-15,-1 3 1 16,1 0 0-16,-1-6 0 15,5-3 0-15,-1 0-1 0,-4-9 0 16,8-7 0-16,-4-6 0 16,0-4-4-16,-3 4 0 15,3-9-11-15,-7-10 0 16</inkml:trace>
  <inkml:trace contextRef="#ctx0" brushRef="#br0" timeOffset="64002.489">12111 11680 42 0,'3'32'21'0,"-3"-1"-18"16,0-21 26-16,0-1-29 16,0 0 1-16,0 1-1 15,0-4 1-15,0 0-1 16,0-6 0-16,4-3 0 15,-1-6 1-15,5-4 0 16,-1-2 0-16,3-4-3 0,1 3 1 16,-1-6-2-16,4 0 1 15,1-3-1-15,-5 3 1 16,1 0-1-16,3 10 1 16,-4 2 1-16,5 10 0 15,-1 13 3-15,0-1 0 16,-4 10 0-16,4 0 0 15,-3 0 0-15,3 0 0 16,0 0-1-16,0-3 1 16,0-3-5-16,4-7 0 15,7-6-9-15,3-6 1 16,4-16-1-16,3-6 0 0</inkml:trace>
  <inkml:trace contextRef="#ctx0" brushRef="#br0" timeOffset="64708.127">12845 10868 41 0,'17'19'20'0,"1"6"-25"15,-11-15 42-15,0 8-36 16,4 17 1-16,3-4 2 15,0 10 1-15,-4 3-5 16,1-3 0-16,-4 9 3 0,4 3 0 16,-4-3 0-1,3 1 1-15,1-8-2 0,-4-8 0 16,-4-7-1-16,1-9 0 16,-4-3-1-16,-7-7 0 15,0 0-1-15,0-5 0 16,-7-1 0-16,-11-3 0 15,-3 0 0-15,-7 3 1 16,3 0 0-16,4 3 1 16,-4 4-1-16,4 5 1 15,3 7 0-15,4-3 0 0,7 6-1 16,3 7 1-16,7-1 0 16,4-3 0-16,11 0 0 15,7 1 0-15,10-11 0 16,7-5 0-16,0-1-1 15,-3-2 1-15,4-4-1 16,2-3 1-16,1-3-1 16,7-9 1-16,0-7-1 15,0-9 0-15,-4 0 0 16,-3-6 0-16,-4-1-1 16,-7-2 1-16,-3-4-1 15,-7 4 1-15,-8 9-1 16,-3 3 1-16,-7 6-1 15,-3 7 1-15,-4 5-1 16,-7 4 0-16,0 7 0 16,-1 5 0-16,1 7 0 0,-3 6 0 15,6 0 1-15,4 0 0 16,3 7 0-16,4-4 0 16,8 0 0-16,2-3 0 15,8-6-1-15,6-3 0 16,5-7-3-16,9-6 1 15,5-12-4-15,-11-7 1 16,10-6-9-16,4-15 0 16</inkml:trace>
  <inkml:trace contextRef="#ctx0" brushRef="#br0" timeOffset="65187.981">13804 10627 25 0,'0'-6'12'16,"4"15"-1"-16,-1-3 11 0,4 10-19 15,4 0 0-15,-1 9 2 16,1 9 1-16,0 7-7 16,3 9 0-16,0 10 6 15,4 9 0-15,-1 6-1 16,-3 6 0-16,-3-2-2 15,3-4 1-15,-3-3-1 16,-4-12 0-16,0-16-1 16,0-10 0-16,-4-9-2 15,-3-9 0-15,-3-7 0 0,-8-5 1 16,-3-8-1-16,-7-5 0 16,-11-4 0-16,-3 1 1 15,-8-1 0-15,-2-2 0 16,-5 8 0-16,4 7 0 15,11 7 1-15,3 5 0 16,4 10-1-16,7 10 1 16,7-4 0-16,7 3 0 15,3 7 1-15,15-4 0 16,14-2 0-16,13-4 1 16,15-6-1-16,11-13 0 15,6-9-1-15,-10-9 0 0,0-7-8 16,-21 0 1-16,-18-2-11 15,-21-11 1-15</inkml:trace>
  <inkml:trace contextRef="#ctx0" brushRef="#br1" timeOffset="76957.944">3140 8306 28 0,'0'-3'14'0,"3"-22"1"15,-3 19 15-15,0-4-26 16,0 7 1-16,-3 0 1 16,-4 3 0-16,3 3-8 15,-6 7 1-15,-1 2 4 16,4-2 1-16,-11 2-2 15,4 4 0-15,-7 6-2 16,-7 3 1-16,-7 0-1 16,-1 0 1-16,8 3-1 15,-11 4 1-15,7 5-1 0,11 4 1 16,4 3 0-16,6 12 0 16,11-9 0-16,11-3 1 15,10-3-1-15,7-13 0 16,11-6-2-16,-7-3 1 15,-1-13-7-15,8-2 0 16,7-11-9-16,-11-5 0 16</inkml:trace>
  <inkml:trace contextRef="#ctx0" brushRef="#br1" timeOffset="77799.86">3418 8626 38 0,'4'0'19'0,"3"-9"-17"0,-7 9 24 0,-7 3-25 16,3-3 0-16,-6 3-1 15,-11-3 1-15,3 3-1 16,-3 0 0-16,-4 7 1 16,11-4 1-16,-7 0-1 15,10 4 0-15,-3-1 0 16,11 4 0-16,-4-1 0 15,14 4 0-15,-4 0-1 16,11-4 0-16,7-6 0 16,1-3 0-16,-1-6-1 15,0-3 1-15,-3 0-1 16,3-4 1-16,-4 1-1 16,-6 0 1-16,-7-1-1 15,3 1 1-15,0-1-1 16,3 1 1-16,-6 3 0 0,3-1 1 15,-7 7 1-15,0 4 0 16,0 2 0-16,0 0 1 16,3 4-1-16,4 5 1 15,-7 1-1-15,4 6 1 16,3 3-2-16,0-3 0 16,4-6-3-16,-1-4 0 15,1-3-7-15,3-9 1 0,0-12-7 16,-10-4 1-16</inkml:trace>
  <inkml:trace contextRef="#ctx0" brushRef="#br1" timeOffset="78089.483">3701 8096 43 0,'0'25'21'0,"0"10"-19"15,0-23 37-15,-4 17-37 16,4 5 0-16,0 7 0 16,0 9 1-16,0 16-4 15,0-3 0-15,0-4 1 0,0-2 1 16,11-10-6-1,-8-3 0-15,4-16-9 0,4-16 0 32</inkml:trace>
  <inkml:trace contextRef="#ctx0" brushRef="#br1" timeOffset="78430.787">4124 8601 40 0,'4'10'20'0,"-8"-7"-19"16,4-3 27-16,0 0-28 16,-14 3 0-16,3 0 0 15,-3 0 1-15,4 0-1 16,-8 7 0-16,-3-4 1 15,3 0 0-15,4 7 0 16,0 2 0-16,0 4 1 16,7 9 0-16,3 4 0 15,4-7 0-15,11 3 0 16,-1-3 1-16,12-3-1 16,6-9 1-16,0-7-2 15,-3-6 0-15,3-3-8 16,0-3 1-16,-7-16-8 15,0 3 0-15</inkml:trace>
  <inkml:trace contextRef="#ctx0" brushRef="#br1" timeOffset="79555.164">2900 9147 29 0,'-11'9'14'0,"1"4"4"0,10-13 14 0,0 0-28 16,0 0 1-16,0 0 3 15,0 0 0-15,3-3-10 16,15-4 1-16,3 4 8 16,7 0 0-16,8 3-2 15,9-3 0-15,26 0-1 16,10 0 1-16,14-4-2 15,1-2 1-15,20 0-2 16,4-1 1-16,0 1-2 16,-4-4 0-16,4 7-1 15,-10 0 1-15,-8-4-2 16,-10 10 1-16,-8-3-1 16,-20 3 0-16,-8 0-4 15,-17-3 0-15,-7 6-8 16,-18 0 0-16,-7-6-7 15,-7 0 0-15</inkml:trace>
  <inkml:trace contextRef="#ctx0" brushRef="#br1" timeOffset="80515.644">6368 9034 34 0,'-4'16'17'0,"4"-20"-12"16,0 4 20-16,0 0-22 15,0 0 0-15,0 0 2 16,0 0 1-16,0 0-7 0,0-9 1 16,0-7 4-1,4-9 1-15,-4-9-2 0,-4-13 0 16,1-7-1-16,-1-11 1 16,1-8-2-16,-1-5 1 15,0 0-1-15,4 2 1 16,-7 4-1-16,7 10 0 15,0-1-1-15,7 13 1 16,1 6-1-16,2 9 0 16,1 13-1-16,3 10 0 0,3 12-3 15,-2 9 1-15,-1 7-4 16,0 15 1-16,-7-3-10 16,0 4 1-16</inkml:trace>
  <inkml:trace contextRef="#ctx0" brushRef="#br1" timeOffset="80787.26">6068 8874 45 0,'0'28'22'0,"3"-9"-12"15,1-19 35-15,3 3-41 16,7-3 1-16,0 0 3 0,14-6 0 16,11-4-10-1,0 4 0-15,-7 0 5 0,-1 3 1 16,-2-4-8-16,-1 1 1 16,-10-3-15-16,3-4 0 15,-7-2-1-15,7 2 0 16</inkml:trace>
  <inkml:trace contextRef="#ctx0" brushRef="#br1" timeOffset="81133.93">6795 8589 50 0,'0'3'25'0,"0"6"-31"15,0-6 48-15,-11 7-41 16,4 2 1-16,-4 7 1 16,-3 3 0-16,0 3-4 15,0 6 0-15,3 1 3 16,1 2 0-16,3 7-1 15,0 3 0-15,7-10-2 16,3-2 1-16,8-7-4 16,3-9 1-16,4-1-7 15,3-9 1-15,7-12-7 0,-10-9 1 32</inkml:trace>
  <inkml:trace contextRef="#ctx0" brushRef="#br1" timeOffset="81357.504">7116 8733 53 0,'-18'34'26'0,"-24"13"-32"16,27-34 49-16,-2 3-42 15,-4 2 0-15,-1 4 0 16,8 0 1-16,0 0-3 15,4 0 0-15,-1-6-3 16,4-7 1-16,4-6-10 16,3-6 1-16,0-9-3 15,-4-4 0-15</inkml:trace>
  <inkml:trace contextRef="#ctx0" brushRef="#br1" timeOffset="81567.847">6911 8736 47 0,'7'25'23'0,"-3"10"-24"16,-1-26 45-16,1 3-43 15,-1 1 0-15,8 6 2 0,-8 0 0 16,8-1-4-16,3 1 0 16,4-3 2-16,6 3 1 15,-6-7-5-15,7-2 0 16,-1-1-6-16,-3-6 1 15,1-3-8-15,-5-12 1 16</inkml:trace>
  <inkml:trace contextRef="#ctx0" brushRef="#br1" timeOffset="81823.369">7186 8560 39 0,'-3'25'19'0,"3"-3"-14"16,3-15 31-16,4 2-33 15,-3 7 1-15,10-1 2 16,7 7 1-16,4 10-9 16,3-1 0-16,-3-3 5 15,-1-3 0-15,-6 4-2 16,-11 2 0-16,-4 3-6 15,-6 1 0-15,-4-1-11 16,-11-12 1-16</inkml:trace>
  <inkml:trace contextRef="#ctx0" brushRef="#br1" timeOffset="82229.548">7659 8714 52 0,'3'6'26'0,"4"-3"-22"0,-3 1 39 0,7-1-41 16,-1 0 1-16,8-3 0 15,3 3 0-15,4-6-4 16,6-3 0-16,-2-4 2 15,2 1 1-15,-2-1-7 16,2 1 0-16,-13 3-8 16,0-1 0-16,-11 1-4 15,-7 6 0-15</inkml:trace>
  <inkml:trace contextRef="#ctx0" brushRef="#br1" timeOffset="82408.742">7701 9024 56 0,'11'19'28'0,"6"-16"-28"0,-3-3 54 16,8-3-51-16,13-6 1 15,0-1-1-15,4-2 1 16,-4 2-7-16,-14 1 1 16,8 3-3-16,-15 3 1 0,0 3-15 15,-11-3 0-15</inkml:trace>
  <inkml:trace contextRef="#ctx0" brushRef="#br1" timeOffset="83848.93">9130 7933 21 0,'0'-3'10'0,"18"-16"-4"15,-15 13 10-15,1 0-13 16,-1-1 0-16,-3 7 4 15,7-3 0-15,-7 3-7 16,0 0 0-16,0 0 6 16,4 0 1-16,-1 3-2 15,1 4 1-15,-1 5-2 16,-3 4 0-16,0 12-1 16,0 7 0-16,4 5-1 0,-1 14 0 15,1-4-1-15,-1 3 1 16,1 0-2-16,3-2 1 15,-7-11-4-15,0-5 1 16,4-13-7-16,-1-6 0 16,1-13-6-16,-4-3 0 15</inkml:trace>
  <inkml:trace contextRef="#ctx0" brushRef="#br1" timeOffset="84286.736">8587 8733 40 0,'0'19'20'0,"3"-7"-13"0,1-6 33 0,3 1-34 16,3 2 0-16,4-3 5 15,8-2 1-15,16-4-13 0,12-4 0 31,80-24 9-31,18 0 0 16,4-3-3-16,-4-10 1 16,22 0-5-16,-15 0 1 15,-25 1-4-15,-27 11 1 16,-22 10-6-16,-21 13 1 16,-18 6-9-16,-21 10 1 15,-24 2-7-15,-11 7 1 16</inkml:trace>
  <inkml:trace contextRef="#ctx0" brushRef="#br1" timeOffset="84960.351">8513 9241 48 0,'7'12'24'0,"10"-12"-15"0,-10-3 38 0,-3 3-42 16,3 0 0-16,7 0 2 16,4 0 0-16,10 3-9 15,4-3 1-15,6 0 6 16,-2-3 0-16,-1 0-4 16,-14 0 1-16,0 3-2 15,-3-3 1-15,-7 3-2 16,-4 3 0-16,-4 3 0 15,-3 4 0-15,-3 8-1 16,-8 4 1-16,-3 7-1 16,0-4 1-16,-4 3 0 15,0 3 0-15,4 1 0 16,0-1 1-16,7-3 0 16,4 4 0-16,3-1 0 15,7-3 1-15,7-6-1 16,7-6 1-16,0-7-3 0,4-6 1 15,3-6-6-15,0-6 1 16,4 3-13-16,7-13 0 16</inkml:trace>
  <inkml:trace contextRef="#ctx0" brushRef="#br1" timeOffset="85216.684">9204 9288 42 0,'0'31'21'0,"-11"7"-17"0,4-29 23 0,-3 4-24 16,-1 2 1-16,-3 4 0 16,-4 3 1-16,1 6-7 15,-4 1 1-15,3-4 3 16,0 0 1-16,4-3-5 15,4-10 0-15,-4-2-8 16,3-1 1-16,4-12-5 16,0-10 0-16</inkml:trace>
  <inkml:trace contextRef="#ctx0" brushRef="#br1" timeOffset="85458.112">9028 9347 56 0,'24'26'28'0,"-6"5"-34"0,-15-25 54 0,1 4-47 0,0 2 1 15,-1 7 0-15,1 6 0 16,3 0-3-16,-4-3 1 16,4 3 1-16,4-12 0 15,3-1-1-15,7-2 1 16,0-4-3-16,4 0 1 15,0-6-7-15,-1 0 0 16,-3-9-9-16,-6-4 0 0</inkml:trace>
  <inkml:trace contextRef="#ctx0" brushRef="#br1" timeOffset="85757.548">9440 9325 46 0,'4'29'23'0,"10"-20"-15"15,-7-9 35-15,0 0-40 16,4 3 1-16,3-3 0 15,7-3 1-15,4-3-7 0,3-4 0 16,0-2 4-16,4-4 1 16,-4 1-6-16,-3 2 1 15,-8 0-9-15,-6 7 1 16,-7-3-7-16,-4-1 0 16</inkml:trace>
  <inkml:trace contextRef="#ctx0" brushRef="#br1" timeOffset="86011.904">9571 9188 58 0,'3'25'29'0,"1"9"-36"15,-4-21 52-15,0 12-45 16,0 3 0-16,0 6 0 16,0 7 0-16,0 3-4 15,0-6 1-15,0-10-7 16,0-3 0-16,0-3-6 16,-4-16 1-16</inkml:trace>
  <inkml:trace contextRef="#ctx0" brushRef="#br1" timeOffset="86702.656">9902 8984 57 0,'15'12'28'0,"-1"-6"-30"15,-7-6 54-15,3 0-49 16,4-3 1-16,8 0 2 16,2-3 0-16,8 0-7 15,3-1 0-15,-3 1 4 16,-4 0 1-16,-10 3-2 15,0 0 0-15,-8 3-2 16,1 3 1-16,-4 3-2 16,0 0 1-16,-7 1-1 0,-4-1 0 15,-3 0-2-15,-7 0 1 16,-3 4-2-16,-5-1 1 16,1 1-1-16,0 2 0 15,3 7 0-15,1 0 1 16,3 0 0-16,7-1 1 15,7 4 1-15,7-3 1 16,3 0 0-16,8-3 1 16,7-1 0-16,3-2 1 15,4 9 0-15,-1-3 1 16,-2 6-1-16,-5 6 1 0,-6-6-2 16,-11 10 1-16,-11 5-2 15,-3 1 1-15,-10 6-5 16,-12 3 1-16,-6-12-8 15,-11-7 1-15,-14-21-8 16,0-10 0-16</inkml:trace>
  <inkml:trace contextRef="#ctx0" brushRef="#br1" timeOffset="90816.592">11063 9040 29 0,'0'3'14'0,"7"4"-4"16,-3-7 15-16,-1 0-22 0,4 3 0 15,-3 9 3-15,-4 10 1 16,0 10-9-16,-4 11 1 16,-6 11 5-16,-4-1 0 15,-4-3-3-15,0-6 1 16,-3-6-4-16,4-13 0 0,2-6-11 15,5-16 0-15</inkml:trace>
  <inkml:trace contextRef="#ctx0" brushRef="#br1" timeOffset="95125.038">12411 8476 44 0,'17'-13'22'0,"8"-3"-16"16,-25 16 22-16,0 0-24 16,0 0 1-16,0 0 0 0,0 0 0 15,-3 0-7-15,-1 7 0 16,-3-1 5-16,-4 0 0 15,-6 7-2-15,-1-1 1 16,0 4-2-16,1 0 1 16,3-4-1-16,3 1 0 15,4-4 0-15,7 1 1 16,4-1-1-16,10 0 0 16,0-2 1-16,7-1 1 15,0 0-1-15,4 4 1 0,-8-1-1 16,-2 10 0-1,-12 9 0-15,-10 10 0 0,-4-1-2 16,-10 4 0-16,-10-3-4 16,-1-10 0-16,0-6-8 15,4-10 0-15,7-5-4 16,10-7 1-16</inkml:trace>
  <inkml:trace contextRef="#ctx0" brushRef="#br1" timeOffset="95560.16">12809 8087 41 0,'7'28'20'0,"-10"44"-20"0,-1-44 35 31,-10 51-30-31,4-1 0 16,-1-6 2-16,1-9 0 15,2-10-10-15,1-9 1 16,4-9 5-16,-1-13 1 16,4-10-3-16,4-9 0 15,-1-6-2-15,4-6 1 16,1-4 0-16,2 1 0 0,1-4 0 15,-1 4 0-15,1 5 0 16,-4 7 0-16,3 7 0 16,-2 2 0-16,2 7 0 15,1 2 0-15,-1 8 0 16,1-1 1-16,-1 3-1 16,1 0 0-16,0-9-2 15,3 0 1-15,-4-7-5 16,4 1 1-16,-3-13-11 15,3-7 1-15</inkml:trace>
  <inkml:trace contextRef="#ctx0" brushRef="#br1" timeOffset="95859.536">13240 8607 40 0,'7'4'20'0,"3"2"-14"16,-10-6 26-16,0 3-30 0,0 0 0 15,-3 0 0-15,-11 0 1 16,0 4-4-16,-8-4 1 16,-2 0 2-16,6 3 0 15,-3 0-1-15,3 7 1 16,1 3-1-16,6-1 0 16,4 1 0-16,0 3 1 15,3-4-2-15,8 1 0 16,7-6-1-16,6-10 1 15,-3-7-1-15,8-5 0 0,-5-4-3 16,1 0 1-16,-1 7-6 16,-2-4 1-16,-1 4-6 15,0 0 1-15</inkml:trace>
  <inkml:trace contextRef="#ctx0" brushRef="#br1" timeOffset="96385.245">13363 8708 46 0,'4'12'23'0,"3"20"-19"16,-4-26 40-16,1 3-43 15,-1 1 1-15,1-4 0 0,3 7 1 16,0-4-4-16,0 0 0 16,0-2 2-16,4-4 0 15,-4 0-1-15,0 0 0 16,-4-9 0-16,4 6 0 16,0-7 0-16,1 4 0 15,-1-3 0-15,0 6 0 16,0 0 0-16,3 3 1 15,-3 0-1-15,0 7 0 16,-3-1-1-16,-1-3 0 0,1 4 0 16,3-1 0-16,0-2 0 15,0-1 1-15,0 0-1 16,0-3 1-16,4 0-1 16,-1-3 1-16,5 0-1 15,-1-3 1-15,0-6-1 16,0-10 1-16,0 0 0 15,0 0 0-15,0 4 0 16,4-1 0-16,-4 3 1 16,0 4 0-16,0 0-1 15,-3 2 0-15,-4 1-3 16,0 0 0-16,0-4-12 16,4-2 1-16</inkml:trace>
  <inkml:trace contextRef="#ctx0" brushRef="#br1" timeOffset="97045.72">15071 8968 46 0,'3'19'23'0,"-3"-19"-24"0,0 0 32 16,0-3-30-16,-3-7 1 16,-1-5 3-16,1-10 0 15,-4-23-5-15,-8-11 0 16,1-10 4-16,0-6 0 15,-3-7-1-15,-1-9 0 16,4 3-2-16,3-3 1 0,8 13-1 16,10 15 1-1,7 10 0-15,11 12 1 0,6 7-4 16,1 15 1-16,-4 16-5 16,-3 15 0-16,-4 7-12 15,-7 3 1-15,-10 9-3 16,-8 1 1-16</inkml:trace>
  <inkml:trace contextRef="#ctx0" brushRef="#br1" timeOffset="97257.702">14774 8629 63 0,'22'0'31'0,"23"0"-41"15,-31-3 66-15,8 3-56 16,2 0 1-16,8-3-1 0,0 3 0 16,0 0-4-16,-4 0 1 15,0-3-10-15,-3 0 0 16,-8 0-5-16,5-4 1 16</inkml:trace>
  <inkml:trace contextRef="#ctx0" brushRef="#br1" timeOffset="97513.174">15512 8062 48 0,'3'25'24'0,"-10"12"-27"16,7-27 42-16,-3-1-38 16,-1 4 0-16,-3 3 0 15,0 2 0-15,0-2-5 16,3 3 0-16,1 0-9 16,3-7 0-16</inkml:trace>
  <inkml:trace contextRef="#ctx0" brushRef="#br1" timeOffset="97812.324">15787 8197 41 0,'0'0'20'0,"-7"22"-12"0,3-16 27 16,-3 6-32-16,0 4 1 16,-3 6 1-16,-1 9 0 0,-7 10-7 15,1 6 1 1,-4 10 4-16,6 5 1 16,5-2-4-16,6 6 1 0,4-13-4 15,7-3 1-15,4-3-8 16,3-12 0-16,-3-4-6 15,-1-6 1-15</inkml:trace>
  <inkml:trace contextRef="#ctx0" brushRef="#br1" timeOffset="98218.836">16210 8595 47 0,'7'12'23'0,"-14"26"-24"0,4-32 40 0,-4 7-38 16,-8 6 0-16,-6 3 0 15,-3 9 0-15,-5 0-2 16,1 1 0-16,0 2-1 15,3-2 0-15,1-7-7 16,2-7 0-16,5-8-5 16,6-10 0-16</inkml:trace>
  <inkml:trace contextRef="#ctx0" brushRef="#br1" timeOffset="98427.825">15970 8601 54 0,'21'50'27'0,"15"-28"-38"0,-26-12 51 31,26 18-40-31,-1 3 0 16,-3 1-3-16,-1-1 0 15,-6 3-4-15,-4-2 1 16,-3-7-8-16,-1-9 1 15</inkml:trace>
  <inkml:trace contextRef="#ctx0" brushRef="#br1" timeOffset="98698.765">16316 8422 42 0,'18'54'21'0,"13"2"-28"16,-17-34 35-16,8 9-28 16,9 20 1-16,1-1 0 15,-4 9 1-15,-6 4-3 16,-12-3 1-16,-6-1-4 15,-15-2 0-15,-7-17-7 16,-3-18 1-16</inkml:trace>
  <inkml:trace contextRef="#ctx0" brushRef="#br1" timeOffset="99328.495">17113 8523 46 0,'14'-3'23'0,"-3"-1"-18"0,-11 4 41 16,0 4-45-16,-4-1 0 16,-3 6 1-16,0 1 0 15,-3 2-3-15,-8 4 1 16,-7 3 1-16,4 3 1 15,0 9-1-15,-4 3 0 16,1-2-1-16,-5 5 1 16,1-5-1-16,14-4 1 15,0-3 0-15,3 0 1 16,8-3 1-16,6 0 0 0,8 0 0 16,14 3 1-16,10-6-2 15,-3-3 1-15,3-1-3 16,4-5 0-16,0-1-7 15,-4 0 0-15,-3-2-13 16,-11-1 0-16</inkml:trace>
  <inkml:trace contextRef="#ctx0" brushRef="#br1" timeOffset="99839.165">18189 8438 43 0,'4'-19'21'0,"-25"-3"-19"0,6 16 24 15,-13 0-27-15,-11 3 1 0,1 6 1 16,-5 9 0-16,-3 7-2 15,1 6 1-15,2 19-1 16,8 9 0-16,7 16 0 16,14 10 0-16,14 2 1 15,10-9 0-15,11-6 1 16,8-9 1-16,13-20 2 16,21-18 0-16,8-19 1 15,7-25 1-15,-11-16-1 16,-14-21 1-16,-15-11-2 15,-13 4 0-15,-25-6-4 16,-18 0 0-16,-20 15-16 16,-15 10 0-16</inkml:trace>
  <inkml:trace contextRef="#ctx0" brushRef="#br1" timeOffset="106308.709">21392 3985 39 0,'8'54'19'0,"6"-20"-11"0,-7-25 19 16,-7-2-26-16,0-1 1 15,0 3 2-15,0-5 0 16,0-1-4-16,-4-16 1 16,1-3 3-16,-1-15 0 15,-3-13-1-15,-7-25 0 0,3-9-1 16,1-7 1-16,3-9-2 15,3 0 1 1,1-10-2-16,3 4 1 0,7 6 0 16,0 13 0-16,3 18-1 15,-3 16 1-15,4 3-2 16,3 16 1-16,0 6-2 16,0 6 0-16,4 16-3 15,-7 9 0-15,-1 10-7 16,1 0 0-16,-1-6-4 15,1 12 1-15</inkml:trace>
  <inkml:trace contextRef="#ctx0" brushRef="#br1" timeOffset="106566.27">21177 3687 46 0,'-3'13'23'0,"6"18"-20"0,1-28 43 15,-1 4-44-15,4-1 1 16,0 0 2-16,4 4 0 16,3-7-5-16,14 0 0 15,11-9 2-15,7-4 0 16,0-2-7-16,-4-7 0 0,-3 3-12 15,-11-12 0-15</inkml:trace>
  <inkml:trace contextRef="#ctx0" brushRef="#br1" timeOffset="106918.895">21788 3038 47 0,'0'-3'23'0,"7"3"-15"0,-7 0 30 16,0 9-37-16,0-5 1 16,0 5 0-16,0 13 0 15,0 0-3-15,3 9 0 16,-3 1 1-16,4-1 0 16,-4-9-6-16,0-3 1 15,0-4-11-15,0 1 1 16</inkml:trace>
  <inkml:trace contextRef="#ctx0" brushRef="#br1" timeOffset="107225.722">22193 3198 40 0,'11'25'20'0,"-15"10"-17"16,1-26 27-16,-4 1-27 15,-4-1 0-15,-6 10 1 16,-8 6 1-16,-3 9-6 16,-8 10 0-16,-2 13 4 15,-1 9 0-15,10 9-2 16,8 9 1-16,0 4-2 0,11 6 0 15,6-9-3-15,8-16 0 16,6-13-7-16,4-15 1 16,11-22-6-16,-4-16 0 15</inkml:trace>
  <inkml:trace contextRef="#ctx0" brushRef="#br1" timeOffset="107495.945">22384 3615 48 0,'-11'25'24'0,"-14"19"-28"16,22-25 44-16,-8 12-40 15,-6 1 1-15,-8 8 0 16,-3 11 0-16,3-7-3 16,4-10 1-16,0 4-6 15,7-16 0-15,7-10-7 16,3-12 1-16</inkml:trace>
  <inkml:trace contextRef="#ctx0" brushRef="#br1" timeOffset="107722.623">22133 3678 49 0,'25'38'24'0,"21"40"-26"0,-32-66 41 16,0 10-39-16,0 16 0 15,0-3 0-15,4 5 0 16,-4 1-3-16,-3-6 1 15,-1-10-4-15,4-10 1 0,0-12-7 16,1-3 0-16,-5-18-2 16,4-7 1-16</inkml:trace>
  <inkml:trace contextRef="#ctx0" brushRef="#br1" timeOffset="107974.776">22412 3145 44 0,'25'28'22'0,"28"32"-25"16,-39-45 46-16,10 14-41 15,5 8 1-15,2 13 1 16,1 16 1-16,0 6-6 15,-4 13 0-15,-10 12 3 0,-11 4 1 16,-11-1-6-16,-6-12 1 16,-4-19-14-16,-1-22 1 15</inkml:trace>
  <inkml:trace contextRef="#ctx0" brushRef="#br1" timeOffset="108621.769">23047 3672 45 0,'4'6'22'0,"6"-6"-14"0,-6 0 28 0,6-6-34 16,4 2 1-16,4 4 0 15,3 0 1-15,11-6-6 16,7 3 1-16,3-6 1 16,0 2 0-16,-6 4-9 15,-8 3 0-15,-3-3-7 16,-8 3 1-16</inkml:trace>
  <inkml:trace contextRef="#ctx0" brushRef="#br1" timeOffset="108816.293">23065 3991 47 0,'-4'57'23'0,"22"-35"-15"0,-8-19 39 16,4 3-44-16,8-3 0 16,9-6 2-16,12-6 1 15,6-4-8-15,-3 7 1 16,3 0-3-16,4 6 0 15,-7 3-13-15,7 19 0 16</inkml:trace>
  <inkml:trace contextRef="#ctx0" brushRef="#br1" timeOffset="111369.513">24543 2831 13 0,'-4'-9'6'0,"4"-7"6"16,0 16 6-16,0 0-15 16,0 0 0-16,0 0 4 15,0 0 1-15,0 0-9 16,0 6 0-16,4-2 7 16,-4 5 1-16,0 7-2 0,0 2 0 15,0 4-1-15,3 7 0 16,-6 2-1-16,6 10 1 15,-3 3-2-15,0 3 0 16,4-3 0-16,-1-1 0 16,1-8-1-16,-1-7 0 15,1-3-1-15,-4-6 0 16,0-3-1-16,-4-7 1 16,4-3-1-16,-3-2 1 0,-4-11-1 15,0-2 1 1,-4 0-1-16,-6-10 0 0,-1 3 1 15,-3 3 0-15,0 7 0 16,-4 9 0-16,7 10 0 16,1 6 0-16,2 0 1 15,5-1 0-15,3 7 0 16,0 4 0-16,7-1-1 16,3-9 1-16,4 3 1 15,4-4 0-15,7-8 0 16,3-4 0-16,3-3 0 15,5-3 0-15,-1-3-1 16,0-3 1-16,0-4-5 16,1 1 1-16,-8 3-10 15,-4-1 1-15,-6-2-5 16,-8 3 0-16</inkml:trace>
  <inkml:trace contextRef="#ctx0" brushRef="#br1" timeOffset="111654.004">24084 3816 53 0,'11'22'26'0,"31"-3"-25"0,-28-19 47 0,7 0-44 15,15-10 0-15,9-9 1 16,12 1 0-16,-4-7-7 16,10-1 0-16,11 8 4 15,-7-7 0-15,-7 6-4 16,-7 3 1-16,-10 3-6 16,-12 4 0-16,-6 3-11 15,-11 3 0-15</inkml:trace>
  <inkml:trace contextRef="#ctx0" brushRef="#br1" timeOffset="112193.908">24437 3957 45 0,'3'25'22'0,"-3"19"-16"0,-3-41 28 16,-4 13-32-16,0 9 0 16,-4 9 0-16,4 7 1 15,-3 12-4-15,-1-2 0 0,0-7 3 16,1-1 0-1,-1-5-2-15,4-10 1 0,0-3-1 16,0-15 1-16,4-10-1 16,-1 0 1-16,-3-16-2 15,0-3 1-15,0-6 0 16,-4-3 1-16,1 0-2 16,-4 3 0-16,-8 3 0 15,1 6 0-15,-3 7 0 16,-1 9 1-16,0 9-1 15,0 0 0-15,4 10 1 16,0 9 0-16,4 1 0 16,2 2 1-16,5 7 0 15,-1 2 0-15,11-2 0 16,0-16 0-16,14 19-1 16,11-16 1-16,7-3-1 0,3-6 0 15,7-13-4 1,4-10 0-16,4 1-10 0,3-13 1 15,-4-12-2-15,4-7 0 16</inkml:trace>
  <inkml:trace contextRef="#ctx0" brushRef="#br1" timeOffset="112421.151">24871 4230 39 0,'0'84'19'0,"-25"-102"-20"0,18 18 36 0,-3 6-31 16,-12 3 1-16,-2 1 1 16,-5 12 0-16,-2 0-8 15,-1 6 0-15,4 6 5 16,3 7 1-16,7-10-7 16,4-2 0-16,4-4-7 15,6-13 1-15,4-2-6 16,7-10 1-16</inkml:trace>
  <inkml:trace contextRef="#ctx0" brushRef="#br1" timeOffset="112631.09">24638 4220 35 0,'11'-3'17'0,"10"13"-8"15,-18-4 27-15,4 3-33 0,0 10 1 16,-3 6 0-16,-1 3 0 15,5 1-6-15,-1 8 0 16,3 4 4-16,1 3 0 16,6-16-5-16,8-3 1 15,0 0-5-15,3-12 0 16,0-4-7-16,-3-9 1 16</inkml:trace>
  <inkml:trace contextRef="#ctx0" brushRef="#br1" timeOffset="113064.863">25538 3286 41 0,'10'-3'20'0,"-17"-3"-17"15,4-1 32-15,-4 4-32 16,-8-3 0-16,-2 12 2 15,-8 4 1-15,-3 2-7 0,0 13 1 16,-1 10 4-16,1 18 1 16,0 16-2-16,10 22 1 15,8 15-1-15,-1 20 0 16,11-7-1-16,7-3 1 16,11-3-1-16,3-16 0 15,11-15-4-15,0-29 0 16,-1-15-11-16,1-13 1 15,-14-22-7-15,-11-6 0 0</inkml:trace>
  <inkml:trace contextRef="#ctx0" brushRef="#br1" timeOffset="114612.007">25728 3650 25 0,'0'9'12'0,"-7"0"-2"0,4-9 13 0,-5 4-19 15,1 5 1-15,0 4 4 16,-3 5 0-16,3 4-10 15,0 3 0-15,3-6 8 16,1-3 0-16,-1-4-2 16,4 1 1-16,4-4-1 15,10 1 0-15,7-1-1 16,7-6 1-16,11-3-2 16,7 7 0-16,7-7-1 15,0 0 0-15,-4 0-2 16,-10 0 1-16,-11 0-2 15,-10 9 0-15,-11 4 0 16,-7 9 0-16,-11-1-1 0,-3 5 0 16,-7-1 0-16,-4 3 1 15,0 3 0-15,1 1 1 16,3-1 0-16,-1 0 1 16,12 7-1-16,3-4 1 31,14 17 0-31,10-14 1 15,5-2-3-15,9-10 1 16,1-6-5-16,3-7 1 16,-3-2-10-16,-4-14 1 0,1-5-5 15,2-10 0-15</inkml:trace>
  <inkml:trace contextRef="#ctx0" brushRef="#br1" timeOffset="114882.951">26561 3991 55 0,'3'4'27'0,"-24"11"-36"16,10-5 50-16,-6-4-41 15,-8 7 0-15,-7 12 0 16,-10 6 1-16,7 7-1 16,-1-4 0-16,5 4-4 0,6-1 0 15,7-5-10-15,4-10 0 16,0-22 0-16,4-10 0 16</inkml:trace>
  <inkml:trace contextRef="#ctx0" brushRef="#br1" timeOffset="115093.583">26194 3938 43 0,'14'38'21'0,"7"12"-19"0,-14-37 44 0,4 12-46 16,6 9 1-16,8 4-1 15,3 2 1-15,0 1-2 16,4 0 1-16,0-6-3 15,0-7 0-15,-1-13-5 16,-6 4 0-16,0-9-6 16,-8-1 0-16</inkml:trace>
  <inkml:trace contextRef="#ctx0" brushRef="#br1" timeOffset="115363.689">26758 4117 44 0,'14'16'22'0,"0"-23"-22"0,-7 4 38 16,8 3-37-16,9 0 0 15,5-9 0-15,6-1 0 16,4-5-2-16,3 5 0 16,-3 1-4-16,-8-1 1 15,-6 4-9-15,-7-3 0 0</inkml:trace>
  <inkml:trace contextRef="#ctx0" brushRef="#br1" timeOffset="115605.319">26970 3816 47 0,'3'41'23'0,"4"-7"-23"15,-3-21 38-15,0 15-38 16,-4 6 1-16,0 17-1 15,0 2 1-15,-4 10-4 16,0-1 0-16,4-15-4 16,0-9 0-16,4-7-7 15,3-28 0-15</inkml:trace>
  <inkml:trace contextRef="#ctx0" brushRef="#br1" timeOffset="116158.175">27192 3687 54 0,'11'0'27'0,"10"-6"-32"16,-11 3 50-16,1-3-45 16,0 2 1-16,3 4 2 15,10-6 0-15,8 3-3 16,7-13 0-16,0 7 2 16,-7 0 0-16,-1 2-1 15,-6 4 1-15,-7 6-2 16,-11 4 1-16,-4 2-1 15,-13 4 0-15,-4-1-2 16,-4 1 1-16,0 5-1 16,-3-2 0-16,0 9-1 15,3-3 0-15,4 0 0 0,0-3 1 16,3-3 0-16,4-1 0 16,7 1 1-16,7 0 1 15,8-4 0-15,9 1 0 16,4 6 1-16,11-7 0 15,4 4-1-15,-1-1 1 16,-7 4-1-16,-7 0 1 16,-13 6-2-16,-15 10 1 15,-15 12-1-15,-16-3 0 16,-15 3-3-16,-4 3 0 0,1-13-10 16,3-2 1-16,4-16-1 15,7-7 0-15</inkml:trace>
  <inkml:trace contextRef="#ctx0" brushRef="#br1" timeOffset="116533.332">27601 3236 41 0,'-3'34'20'0,"20"16"-25"0,-9-40 40 15,6 15-35-15,3 6 1 16,8 1 3-16,3 5 1 15,0 7-4-15,-3 9 1 16,3 13 2-16,-3 0 1 16,-7 9-1-16,-11 7 1 15,-7 6-3-15,0 0 0 16,-7-4-4-16,-7 1 0 16,-4-13-6-16,-3-19 1 15,0-12-9-15,3-16 0 0</inkml:trace>
  <inkml:trace contextRef="#ctx0" brushRef="#br1" timeOffset="116924.051">27845 3242 39 0,'0'6'19'0,"0"-15"-7"0,3 12 28 15,4-3-37-15,0 6 1 16,4-6 2-16,3-6 0 16,7 3-8-16,7 3 0 15,4-6 5-15,-4-1 0 16,1 1-2-16,2 0 0 16,-2-4-5-16,-1 4 0 15,-7-3-8-15,-3-1 1 0,-8-2-6 16,1 5 1-16</inkml:trace>
  <inkml:trace contextRef="#ctx0" brushRef="#br1" timeOffset="117254.438">28377 2731 37 0,'8'19'18'0,"2"-16"-13"0,-6 3 28 15,-4-6-30-15,3 0 1 16,-3 10 1-16,0 5 0 15,0 13-7-15,0 7 1 16,-3 18 4-16,3 19 1 16,0 4-3-16,0 2 1 15,3 0-6-15,-3-15 0 16,0-19-11-16,-3-13 1 16</inkml:trace>
  <inkml:trace contextRef="#ctx0" brushRef="#br1" timeOffset="120662.303">23100 5588 41 0,'3'22'20'0,"1"-10"-12"16,-4-12 21-16,7-3-27 16,4 0 0-16,3-3 1 0,10 2 1 15,8 4-5-15,7 0 0 16,-4 0 0-16,1 4 0 16,-8-4-6-16,-4 0 1 15,-6 0-8-15,-4 0 0 16</inkml:trace>
  <inkml:trace contextRef="#ctx0" brushRef="#br1" timeOffset="120888.092">23135 5857 42 0,'0'29'21'16,"0"-29"-14"-16,4 3 35 0,3-3-40 15,3 0 1-15,8 3 1 16,10 0 0-16,7-3-5 16,4-3 0-16,0-3 3 15,3 2 0-15,1-2-8 16,-1 3 0-16,0 0-10 16,-17 0 0-16</inkml:trace>
  <inkml:trace contextRef="#ctx0" brushRef="#br1" timeOffset="121669.318">24059 5976 49 0,'4'4'24'0,"7"-8"-14"0,-4 4 37 0,3 0-43 16,8 4 1-16,3-1 1 15,7-6 1-15,8-4-10 16,6 1 1-16,7 3 4 16,1-3 0-16,-8-4-10 15,-7 1 0-15,-10 3-12 16,0 6 1-16</inkml:trace>
  <inkml:trace contextRef="#ctx0" brushRef="#br1" timeOffset="122328.592">25358 5334 44 0,'-7'12'22'0,"-7"7"-20"0,6-10 27 16,-2 7-27-16,-8 12 1 16,-3 0 0-16,-7 13 0 15,-4 6-4-15,4 22 0 16,0 16 3-16,3 12 1 16,4 7-2-16,7-13 1 15,3-4-2-15,8-11 0 0,6-14-3 16,4-11 1-16,11-14-11 15,6-15 1-15,1-12-3 16,0-7 1-16</inkml:trace>
  <inkml:trace contextRef="#ctx0" brushRef="#br1" timeOffset="122809.939">25358 5669 52 0,'0'10'26'0,"10"-7"-26"0,-6-3 52 16,6 0-49-16,4 3 1 16,8 0 1-16,6 0 0 15,7-3-7-15,0-3 1 16,-3 0 4-16,3 0 0 16,1 3-2-16,-5 3 0 0,-2 0-2 15,-12 3 1-15,-6-3-1 16,-15 10 0-16,-6 6 0 15,-8 9 1-15,-3-3-1 16,-4 13 0-16,-3-7 0 16,3 16 1-16,4-6 0 15,4 6 0-15,6-3 0 16,7 0 0-16,12-4 0 16,6-8 1-16,3-7-3 15,1-6 0-15,10-4-5 16,4 1 1-16,7-7-13 15,0-9 1-15</inkml:trace>
  <inkml:trace contextRef="#ctx0" brushRef="#br1" timeOffset="123065.197">26141 5813 57 0,'-21'38'28'0,"-29"-13"-30"0,36-15 43 16,-11 11-40-16,-3 11 0 16,-3 2 0-16,-1 4 0 15,4 0-4-15,3-1 0 0,4-5-8 16,3-10 0-16,7-16-5 15,4-6 0-15</inkml:trace>
  <inkml:trace contextRef="#ctx0" brushRef="#br1" timeOffset="123274.754">25908 5845 59 0,'25'59'29'0,"10"17"-36"16,-24-54 55-16,6 3-48 16,4 9 0-16,1 4-3 15,2-4 1-15,1-6-1 16,0-9 0-16,-8 0-7 16,-3-10 0-16,0-9-6 0,1-6 0 15</inkml:trace>
  <inkml:trace contextRef="#ctx0" brushRef="#br1" timeOffset="123605.186">26451 5917 54 0,'14'9'27'0,"4"1"-28"15,-11-7 50-15,4 0-49 16,6 0 0-16,4-3 0 15,8-6 1 1,10-7-4 0,-8 1 0-16,-3-1-13 15,-3 4 0-15</inkml:trace>
  <inkml:trace contextRef="#ctx0" brushRef="#br1" timeOffset="123844.782">26659 5782 59 0,'4'47'29'0,"3"6"-35"0,-3-37 45 16,-1 9-40-16,1 10 1 0,-1 5-7 15,-3-2 0-15,0 0 0 16,0-10 1-16,-3-9-9 16,3-10 1-16</inkml:trace>
  <inkml:trace contextRef="#ctx0" brushRef="#br1" timeOffset="124369.627">26966 5534 55 0,'-7'16'27'0,"25"3"-32"0,-11-16 52 16,0 3-45-1,7-3 0-15,0 4 1 0,4-4 0 16,3 0-3-16,4 0 0 16,3-3 3-16,4 0 0 15,-4-3-1-15,0 0 0 16,-3 0 0-16,-7 3 0 16,-8 0-3-16,1 0 1 15,-4 3-2-15,-4 6 1 16,-6 4-1-16,-4-1 0 15,-4 1-2-15,-3-1 1 0,0 4-2 16,-4-3 1-16,1-7 0 16,2 3 1-16,5 4 0 15,3 2 0-15,3 4 1 16,8 6 1-16,6-6 1 16,5 6 0-16,2 3 1 15,4-2 1-15,-3 2-1 16,-4 0 0-16,-3 13-1 15,-4-4 1-15,-11-2-1 16,-6 9 0-16,-12-3-4 16,-9-13 1-16,-5-3-9 15,-2-6 0-15,9-4-2 16,1-8 1-16</inkml:trace>
  <inkml:trace contextRef="#ctx0" brushRef="#br1" timeOffset="124729.89">27294 5186 46 0,'0'28'23'0,"-3"13"-21"0,3-28 45 0,3 12-46 16,8 9 0-16,10 17 0 16,11 8 1-16,7 7-2 15,0 19 0-15,3 15 1 16,-10 0 1-16,-11 7-1 15,-11-10 1-15,-6-9-4 16,-8-10 0-16,-10-12-7 16,-7-6 0-16,-7-26-7 15,0-12 0-15</inkml:trace>
  <inkml:trace contextRef="#ctx0" brushRef="#br1" timeOffset="125226.465">27471 5158 54 0,'14'0'27'0,"-3"0"-29"16,-4-3 47-16,3 3-44 15,4 0 0-15,7 0 0 0,8 3 0 16,-1-3-6-16,0 0 1 16,-3-3-11-16,-8 0 0 15</inkml:trace>
  <inkml:trace contextRef="#ctx0" brushRef="#br1" timeOffset="125690.871">27834 4913 62 0,'4'16'31'0,"10"-13"-33"16,-7-3 49-16,3 0-45 16,1 0 0-16,7-3 1 15,3 3 0-15,0-3-4 16,7 9 1-16,0-3 2 16,-3 7 1-16,-4-1-2 15,-3-3 0-15,-7 1-1 16,-11 5 1-16,-4 7-2 15,-10 6 1-15,-7 0-1 16,-4 0 1-16,0-6-1 0,-3-3 1 16,7 9 0-16,7-3 0 15,3 3 0-15,4 3 1 16,7-3-1-16,7-3 0 16,7 0 0-16,4-6 1 15,14-4-5-15,-4-2 1 16,-3-10-8-16,-4-3 0 15,-4-4-8-15,-2 4 0 16</inkml:trace>
  <inkml:trace contextRef="#ctx0" brushRef="#br1" timeOffset="126441.457">26444 5917 36 0,'7'9'18'0,"7"1"-16"15,-10-10 22-15,3 0-21 16,0 0 0-16,0 6 5 0,0-6 1 16,4 0-10-16,3 0 1 15,7-3 7-15,7-3 0 16,4 2-1-16,0-2 0 16,10 0-3-16,0-4 1 15,1 4-3-15,-4 3 0 16,-8 3-9-16,-6 0 1 15,-14 6-10-15,-4 1 0 16</inkml:trace>
  <inkml:trace contextRef="#ctx0" brushRef="#br1" timeOffset="128062.639">28131 5873 39 0,'0'-6'19'0,"0"9"-14"0,0-9 20 16,0 6-24-16,-4-4 1 15,0 4 0-15,-6 0 0 16,-1 0-3-16,1 0 1 0,-8 0 1 16,4 0 0-16,-4 0-1 15,4 4 1-15,0-4-1 16,4 3 0-16,-1 0-1 15,4 0 1-15,0 6-1 16,0-5 1-16,3 8 0 16,1 1 0-16,3 2 0 15,7-2 0-15,3 6 0 16,1-7 1-16,3-2 1 16,4-4 0-16,-1-6 0 15,1-6 0-15,0-1 0 16,-1 1 1-16,-3-3-1 15,-3-7 0-15,-4 7-2 16,0-1 1-16,-7-2-1 16,0-1 0-16,-3 1 0 15,-5-1 0-15,1 0 0 0,-3 1 0 16,-1 2 0-16,1 4 0 16,-4 0 0-16,3 3 1 15,-3 6-1-15,3 3 1 16,1 0-1-16,-1 1 1 15,4-1-1-15,0 3 1 16,0 4-1-16,7-4 0 16,0 1 0-16,7 2 0 15,0-2 1-15,4-4 0 16,-1-3 0-16,4-3 0 16,0 0 0-16,1 0 0 0,-1-3-1 15,-4-3 1-15,1-1-1 16,-4-2 1-16,0-3-1 15,-4-1 0-15,-3 0-1 16,0 4 1-16,-3 3 0 16,-4 3 0-16,-4 3 0 15,1 0 0-15,-4 0-1 16,-4 3 0-16,0-3 0 16,1 6 1-16,3-3-1 15,-1 0 1-15,8 7-1 16,0-4 1-16,0 3 0 15,7 1 0-15,0 2 0 16,0-2 0-16,4 5 0 16,3-2 0-16,3-13 0 15,1 0 0-15,3-6 0 16,0-4 1-16,-3-2-1 16,-1-1 1-16,-3 1-1 0,1 5 1 15,-5-8-1-15,-3-1 1 16,-3 3-1-16,-1 4 1 15,-3 6-1-15,0-3 0 16,-4 6 0-16,-3 3 0 16,0 0 0-16,0 6 0 15,0 1 0-15,0-1 1 16,3 4-1-16,1 2 1 16,3-11-1-16,3 5 0 15,8 0-1-15,6-6 0 0,4 4-9 16,0-7 0-16,0 0-6 15,8-3 1-15</inkml:trace>
  <inkml:trace contextRef="#ctx0" brushRef="#br1" timeOffset="129143.643">28882 5136 27 0,'0'-6'13'0,"0"0"1"16,0 6 13-16,0 0-23 15,0 0 0-15,0 0 3 16,-4 3 0-16,-3 0-9 16,-3 0 1-16,-4 6 6 15,-8 13 0-15,-2 10-2 16,-4 5 0-16,-4 23-2 0,0 12 1 15,4 9-1-15,0 14 0 16,6 14 0-16,12-2 0 16,3-10-2-16,7-15 1 15,10-13-4-15,5-19 1 16,6-13-9-16,0-11 1 16,0-17-5-16,-3-3 1 15</inkml:trace>
  <inkml:trace contextRef="#ctx0" brushRef="#br1" timeOffset="129669.35">28924 5553 48 0,'0'0'24'0,"4"3"-20"0,-4-3 45 15,0 0-46-15,0 0 0 16,7 0 4-16,-4 0 1 15,4 3-10-15,11 1 1 16,0 2 5-16,10 0 1 16,0 7-2-16,-3-7 0 15,-4 6-2-15,-3 1 0 16,-4 3-1-16,-7 6 0 16,-7-10-1-16,-11 7 1 15,-10 3-1-15,-4 3 0 16,4 0 0-16,0 0 0 0,0 0 0 15,3-3 1-15,4 3-1 16,0 0 1-16,10-6 0 16,4 0 0-16,0-3 0 15,18 2 1-15,7-11-3 16,10-4 0-16,4-3-4 16,0-6 0-16,0-10-13 15,-1 0 0-15,-6 4-1 16,-7-4 1-16</inkml:trace>
  <inkml:trace contextRef="#ctx0" brushRef="#br1" timeOffset="130089.82">29471 5039 26 0,'-14'0'13'0,"-7"3"-3"0,17-3 20 15,-3 3-26-15,0 3 0 0,0 7 4 16,4-1 1-16,-1 4-10 16,4-3 0-16,7 24 7 15,7 10 1-15,4 16-2 16,14 12 0-16,6 16-1 16,1-6 0-16,-7 0-2 15,-4-7 1-15,-17 0-3 16,-8 1 0-16,-13-1-1 15,-15 4 1-15,4-10-7 16,-11-6 0-16,-7-10-10 16,-10-18 0-16</inkml:trace>
  <inkml:trace contextRef="#ctx0" brushRef="#br1" timeOffset="133033.627">22980 7573 43 0,'3'0'21'0,"19"-7"-9"0,-12 4 21 16,8 3-32-16,3 0 0 15,7 0 0-15,4 6 1 16,7-2-3-16,3 2 0 0,-3-3-4 16,-4 3 0-16,-3 1-9 15,-14-1 1-15</inkml:trace>
  <inkml:trace contextRef="#ctx0" brushRef="#br1" timeOffset="133258.89">22888 7974 56 0,'0'12'28'0,"74"-15"-29"0,-53 0 47 0,8 3-46 16,6 0 1-16,4 0-1 15,3 0 1-15,-3 3-8 0,-4-3 1 16,-10 0-10 0,-7 0 1-16</inkml:trace>
  <inkml:trace contextRef="#ctx0" brushRef="#br1" timeOffset="134010.141">24631 7673 55 0,'-7'9'27'0,"7"-9"-23"16,3 0 41-16,1-3-42 15,7 0 0-15,3 0 2 16,7 0 0-16,7-3-7 16,7-1 1-16,8 1-1 15,3 0 0-15,-4-1-13 16,0 4 1-16,-10 0-5 16,7-3 1-16</inkml:trace>
  <inkml:trace contextRef="#ctx0" brushRef="#br1" timeOffset="134548.34">25467 7309 52 0,'0'6'26'0,"14"1"-24"16,-10-7 48-16,3 0-46 15,0 3 1-15,3 0 2 16,4 0 1-16,1 0-10 15,2 0 0-15,4 4 6 16,-3-1 1-16,3-3-4 16,-3 0 1-16,-1 0-2 15,-6 4 1-15,-4-1-2 16,-7 10 0-16,-3 6 0 16,-8-1 0-16,-7 8-1 0,-3 2 1 15,-3 7 0-15,-8 2 0 16,0 1 0-16,4-9 1 15,3-1 0-15,7-3 0 16,1-3 0-16,10-3 1 16,7-6-1-16,10-7 1 15,19-2-1-15,2-7 1 16,1 0-1-16,3 0 1 16,4-7-6-16,0 7 1 15,0-3-11-15,-7 0 1 16,-4-3-6-16,-11 6 1 0</inkml:trace>
  <inkml:trace contextRef="#ctx0" brushRef="#br1" timeOffset="134968.395">24299 8153 50 0,'-7'12'25'0,"21"4"-21"0,-7-16 44 16,8-3-44-16,9 3 0 15,12-6 5-15,-8 2 0 16,53-2-10-16,21-3 1 16,22-4 5-16,38 1 1 15,21-4-3-15,18-3 1 16,8 0-3-16,-33 4 0 0,-24 8-4 15,-18 7 0-15,-25 7-6 16,-28 2 0-16,-28 4-13 16,-25 2 1-16</inkml:trace>
  <inkml:trace contextRef="#ctx0" brushRef="#br1" timeOffset="135629.72">24603 8397 48 0,'0'10'24'0,"-11"18"-16"16,4-19 30-16,-3 1-37 15,-5 5 1-15,-6 17 1 16,-3 2 0-16,-8 13-4 0,-11 19 1 15,1 13 1-15,3 2 1 16,11 4-1-16,7-4 0 16,10-9-2-16,15-9 0 15,17-16-7-15,11-12 1 16,7-17-10-16,-4-11 1 16</inkml:trace>
  <inkml:trace contextRef="#ctx0" brushRef="#br1" timeOffset="136125.621">24666 8708 55 0,'4'6'27'0,"10"-3"-22"16,-14-3 45-16,7 0-47 15,0 0 1-15,4-3 2 16,3 3 1-16,7 0-8 0,11-3 0 31,10 6 5-31,-7 3 1 16,-10 7-3-16,-11 2 0 15,-14 11-2-15,-7-4 1 16,-11 6-1-16,-6 0 0 16,-1 3-1-16,0 1 0 15,1-1 0-15,-1-3 1 16,4 0 0-16,7-2 0 15,7 2 0-15,7-6 0 16,10-3-1-16,-3-4 1 0,14-5-3 16,8-4 1-16,2 0-7 15,1-6 0-15,0-6-12 16,-4-3 1-16</inkml:trace>
  <inkml:trace contextRef="#ctx0" brushRef="#br1" timeOffset="136381.2">25291 8858 47 0,'-11'28'23'0,"-21"-15"-12"16,22-7 29-16,-8 4-38 0,-7 12 1 15,4 3 0-15,-3-3 1 16,-5 6-6-16,1 3 1 16,3 1 0-16,4-7 0 15,7-6-8-15,4-7 0 16,6-12-8-16,0-9 1 16</inkml:trace>
  <inkml:trace contextRef="#ctx0" brushRef="#br1" timeOffset="136591.098">25086 8821 53 0,'7'56'26'0,"-3"16"-24"0,-4-56 44 0,0 3-45 16,0-1 0-16,3 11 0 15,1 5 1-15,6-2-3 16,4-1 0-16,4 0-1 15,7-12 0-15,-4-6-6 16,4-4 1-16,-1-6-10 16,4-3 1-16</inkml:trace>
  <inkml:trace contextRef="#ctx0" brushRef="#br1" timeOffset="136847.14">25523 9056 49 0,'15'3'24'0,"2"-3"-19"15,-6 0 39-15,-1 0-43 0,5 0 0 16,2-3 0-16,11-3 1 15,8-1-4-15,-5-2 1 16,-2-1-5-16,-8 1 0 0,-4 0-10 16,1-4 1-16</inkml:trace>
  <inkml:trace contextRef="#ctx0" brushRef="#br1" timeOffset="137086.894">25650 8874 62 0,'4'31'31'0,"-4"13"-37"16,0-31 54-16,0 6-48 15,-4-1 0-15,1 14-3 16,-1 2 1-16,1-2-2 15,-1-4 0-15,1-9-10 16,3-4 1-16,0-12-4 0,14-3 1 16</inkml:trace>
  <inkml:trace contextRef="#ctx0" brushRef="#br1" timeOffset="137596.015">25972 8654 64 0,'14'16'32'0,"10"-19"-38"16,-17 0 65-16,4 3-58 15,7 0 0-15,3 0 1 16,3 0 1-16,-2 0-4 16,6 0 1-16,-3 0 1 15,-4 3 0-15,-4-3-1 16,-3 3 0-16,-3-3-1 16,-7 3 0-16,-8 4-2 15,-3-4 1-15,0 3-2 16,0 3 0-16,0 1-2 15,-4-1 1-15,4 7-1 16,0-1 1-16,4 1 2 0,-1 3 0 16,4 0 1-1,4 0 0-15,3 6 2 0,0 0 1 16,3 0 1-16,1 0 1 16,-1 3-1-16,-2-9 0 15,-5 0-1-15,-10 6 1 16,0 3-1-16,-11 7 0 15,-10-1-3-15,-7-3 1 16,0-2-8-16,-1-7 1 16,4-10-8-16,11-6 1 0</inkml:trace>
  <inkml:trace contextRef="#ctx0" brushRef="#br1" timeOffset="137957.083">26391 8388 52 0,'0'25'26'0,"7"16"-28"16,-3-32 45-16,3-6-41 0,7 10 1 16,0 9 4-16,7 6 0 15,-3 6-8-15,0 20 0 16,-4 9 4-16,-7 9 1 16,-7 3-2-16,-7 10 0 15,-11 5-4-15,-3 5 1 16,-4-14-6-16,1-9 1 15,2-15-13-15,5-17 1 16,6-11 0-16,8-17 0 16</inkml:trace>
  <inkml:trace contextRef="#ctx0" brushRef="#br1" timeOffset="138467.107">26698 8391 45 0,'7'6'22'16,"4"-6"-21"-16,-11 0 45 0,3 0-43 0,4-3 0 15,1 0 3-15,-8 3 1 16,7-3-8-16,3 3 1 16,11-3 5-16,8 3 0 15,-5 0-2-15,-3 3 0 16,1 0-2-16,-8 3 1 15,-7 4-3-15,-7 2 1 16,-11 4-1-16,-3-4 1 16,-7 10-2-16,0 0 0 15,3 3 0-15,0 1 0 0,4-5 1 16,4 1 0-16,3 0 0 16,3 0 0-16,4 0 2 15,0-6 0-15,14-3 0 16,11-4 0-16,7-6-3 15,-1 3 1-15,-2-6-11 16,-8 0 0-16,0-6-6 16,-7 6 0-16</inkml:trace>
  <inkml:trace contextRef="#ctx0" brushRef="#br0" timeOffset="143932.216">23495 8858 35 0,'-4'13'17'15,"15"-26"-5"-15,-11 13 18 0,4 3-26 16,-4 1 1-16,3 2 1 16,4-3 0-16,0 3-8 15,4 0 0-15,3 1 5 16,4-4 0-16,3 3-3 16,10-6 1-16,8 0-4 15,0-6 0-15,0 0-6 16,0-1 0-16,-11 7-6 15,-7-3 1-15</inkml:trace>
  <inkml:trace contextRef="#ctx0" brushRef="#br0" timeOffset="144248.534">23629 8545 39 0,'4'6'19'0,"-8"6"-17"0,4-8 31 0,-3-1-30 15,-5 3 1-15,-2 3 0 16,-1 7 0-16,-3 6-5 15,0 19 0-15,-4 12 4 16,1 7 0-16,-1-1-3 16,4 7 1-16,3 0-8 15,1-19 1-15,6-9-9 16,8-16 1-16</inkml:trace>
  <inkml:trace contextRef="#ctx0" brushRef="#br0" timeOffset="145315.103">23322 8868 32 0,'-3'0'16'0,"3"9"-4"0,0-9 20 16,0 0-28-16,0 0 0 16,3 3 1-16,4-3 0 15,4 3-7-15,6-3 1 16,1 3 4-16,10-3 1 16,11 0-3-16,7 0 1 0,-4 0-5 15,1 0 1-15,-5 0-12 16,-6 0 1-16,-4 4-2 15,-6-1 0-15</inkml:trace>
  <inkml:trace contextRef="#ctx0" brushRef="#br0" timeOffset="146079.04">23633 7591 27 0,'-11'4'13'0,"7"-8"-4"0,4 4 21 16,4 4-27-16,0-1 1 16,-1-3 4-16,4 3 0 15,0-3-9-15,0 3 0 16,7-3 6-16,4 0 0 16,3 3-2-16,7 0 1 15,8 7-3-15,-1-1 1 16,0 0-6-16,-3 1 1 0,-7-1-10 15,-4-2 0-15,-14-4-2 16,7 0 1-16</inkml:trace>
  <inkml:trace contextRef="#ctx0" brushRef="#br0" timeOffset="146738.923">23495 8074 25 0,'-7'19'12'0,"-4"-6"1"16,8-13 18-16,3 0-26 16,-4 3 1-16,1-3 5 15,3 0 0-15,3 3-12 16,4 0 0-16,7 0 9 0,15 3 1 15,10-2-4-15,10 2 1 16,7-6-3-16,4-3 0 16,-7 0-7-16,-7-1 1 15,-7-2-16-15,-14 3 1 16</inkml:trace>
  <inkml:trace contextRef="#ctx0" brushRef="#br0" timeOffset="149096.634">23643 7268 19 0,'0'0'9'0,"0"0"2"16,0 0 9-16,0 4-17 0,0-1 1 16,-3 0 3-16,-4 3 0 15,-4 3-9-15,-7 4 1 16,-3 0 5-16,-3 5 1 16,-1 11-3-16,0 8 1 15,0 17-4-15,4 15 1 16,7 9-1-16,0 0 0 15,11-2-3-15,6-7 1 16,11-10-4-16,7-12 0 16,4-12-4-16,0-10 1 0</inkml:trace>
  <inkml:trace contextRef="#ctx0" brushRef="#br0" timeOffset="149501.808">23982 7118 26 0,'3'3'13'0,"1"10"-3"0,-4-1 20 16,3 1-28-16,1 5 1 15,-1 11 2-15,5 8 0 16,-5 10-7-16,4 13 1 16,0 0 3-16,-7 21 1 15,-3-3-7-15,-1 4 1 0,-6-7-9 16,-12 0 0 0</inkml:trace>
  <inkml:trace contextRef="#ctx0" brushRef="#br0" timeOffset="150057.474">23379 8476 24 0,'-15'31'12'0,"-30"-9"-8"16,34-9 11-16,-7 8-15 15,-3 8 1-15,-7 8 0 16,3 23 0-16,1 12-2 16,2 0 1-16,8 3 1 15,11-2 1-15,10-11-2 16,11-8 1-16,6-14-8 15,4-11 0-15</inkml:trace>
  <inkml:trace contextRef="#ctx0" brushRef="#br0" timeOffset="150417.949">23865 8385 41 0,'4'44'20'0,"24"47"-21"15,-14-60 35-15,4 25-34 16,7 17 1-16,-11 2-1 16,-4 0 1-16,-10 3-3 15,-10 4 0-15,-18-4-10 16,-15 4 1-16</inkml:trace>
  <inkml:trace contextRef="#ctx0" brushRef="#br1" timeOffset="156573.426">27944 7729 40 0,'17'38'20'0,"4"-32"-9"0,-14-6 21 15,0 3-29-15,1 1 1 16,-5 2 2-16,-3 3 0 16,-3 4-7-16,-5 2 1 15,-2 4 5-15,-4 3 0 16,-7-6-2-16,-1 6 1 16,-2 3-2-16,-8 3 0 0,-7 0-1 15,-3 4 0-15,0-1-1 16,-1 0 1-16,1 7-1 15,3 0 1-15,7-4-1 16,1 4 0-16,9-4 0 16,5 4 1-16,10-4 0 15,10 4 0-15,15-13 0 16,17-3 0-16,15-3 0 16,2-7 1-16,12-2-1 15,6 2 0-15,-6-8-5 16,-4 2 0-16,-7-3-13 15,-18 0 1-15,-7 0-4 16,-6 10 0-16</inkml:trace>
  <inkml:trace contextRef="#ctx0" brushRef="#br1" timeOffset="157444.659">29041 7827 40 0,'7'0'20'0,"3"-4"-19"16,-10 4 32-16,-3-3-31 15,-8-3 1-15,-6 0 0 16,-1-1 1-16,-7 4-5 16,-17 3 0-16,-4 3 3 15,-7 10 1-15,0 9-2 16,-7 6 1-16,-3 22-2 15,6 19 1-15,8 22-1 16,7 7 0-16,10 5 0 16,14 4 0-16,18-4-1 15,25-15 1-15,17-19 1 16,25-31 0-16,11-32 0 16,-1-28 0-16,5-22 0 15,-12-22 1-15,-6-19 0 16,-26-12 0-16,-16 0-5 0,-26-3 0 15,-14 9-12-15,-10 6 0 16</inkml:trace>
  <inkml:trace contextRef="#ctx0" brushRef="#br1" timeOffset="158449.321">30515 8482 35 0,'4'6'17'0,"-8"-6"-8"16,4 0 15-16,0-6-23 15,-3 3 0-15,-4-7 1 16,-4 4 0-16,1-3-3 16,-5 2 1-16,-6-2 1 15,-3 6 0-15,-1 0-1 16,-3 9 1-16,-1 3-2 15,5-2 1-15,-4 2-2 0,-1 1 1 16,5-4 0-16,6 6 0 16,4 1 0-16,10-1 1 15,11 1 0-15,7-4 0 16,8-2 0-16,9-4 0 16,5-3 0-16,-5-3 1 15,1-4-1-15,-4 1 1 16,-3-3-2-16,-7 6 1 15,-4-4 0-15,0 7 0 0,-7-3-1 16,-3 0 1-16,-1 6 0 16,-3 10 0-16,0 2 1 15,0 10 0-15,0 4-1 16,0 5 0-16,0 7 0 16,4 3 1-16,-1-3-1 15,4-4 1-15,4-2-1 16,-1-10 0-16,4-3-1 15,1-13 1-15,-5-6-11 16,-3-15 0-16</inkml:trace>
  <inkml:trace contextRef="#ctx0" brushRef="#br1" timeOffset="158734.422">30769 7795 43 0,'7'66'21'0,"-24"16"-24"0,10-54 33 16,-4 19-30-16,-3 25 0 15,-4 13 0-15,-3 12 0 16,4 19-2-16,2 3 0 0,1-12-7 16,4-16 1-16,3-26-3 15,0-21 0-15</inkml:trace>
  <inkml:trace contextRef="#ctx0" brushRef="#br1" timeOffset="158961.046">30949 7748 36 0,'0'28'18'0,"-7"57"-20"16,4-66 34-16,-4 28-30 15,0 19 0-15,-4 22 1 16,0 9 0-16,4 13-4 0,4 9 0 15,3-13-3-15,7-18 1 16,0-9-8-16,0-23 0 16</inkml:trace>
  <inkml:trace contextRef="#ctx0" brushRef="#br1" timeOffset="159366.233">32159 8510 27 0,'21'-19'13'0,"-6"-15"-2"15,-12 24 14-15,-3 1-24 16,-3 3 0-16,-5 6 3 16,-13 6 1-16,-10 3-5 15,-8 7 1-15,-11 12 2 16,-10 13 1-16,-3 16-1 15,10 18 1-15,0 9-5 16,4-5 1-16,3 2-4 0,7-8 0 16,7-20-9-16,11-16 0 15,7-18 0-15,7-19 0 16</inkml:trace>
  <inkml:trace contextRef="#ctx0" brushRef="#br1" timeOffset="159576.203">31528 8347 30 0,'7'19'15'0,"14"34"-9"0,-14-37 29 0,4 0-33 16,6 15 0-16,4 13 2 16,1 12 1-16,13 20-6 15,11 5 0-15,0-3 3 16,-1 4 0-16,-2-4-7 15,-4-5 1-15,-8-8-9 16,-6-11 0-16</inkml:trace>
  <inkml:trace contextRef="#ctx0" brushRef="#br1" timeOffset="162157.907">32572 8410 26 0,'-4'19'13'0,"-3"-13"-1"15,4-3 14-15,-1 0-22 16,-3 0 0-16,0 0 5 16,-3 4 1-16,-1-4-11 15,0 3 1-15,1 0 7 16,-1 4 1-16,4-7-2 15,0 3 1-15,0 0-3 16,7 1 1-16,7-1-3 16,4 0 1-16,6 4-2 15,8-1 0-15,7 1-1 16,3-1 1-16,-3 0-1 0,0 1 0 16,-4-1-1-1,-3-3 1-15,-8 1-2 0,-3-1 1 16,-3 0-2-16,-4 4 0 15,-7-1-1-15,-4 7 1 16,-6-1-1-16,-4 4 1 16,-4-3 1-16,-3 0 0 15,-4-1-1-15,1 7 1 16,-5 0-2-16,-2 3 0 16,-1 0-5-16,0 0 1 15,0 1-6-15,-3-5 0 0</inkml:trace>
  <inkml:trace contextRef="#ctx0" brushRef="#br1" timeOffset="162593.206">32780 8927 35 0,'18'10'17'0,"-15"-20"-12"0,-3 10 27 15,4 7-29-15,-4-1 1 16,0 3 1-16,-4 4 0 16,-3 2-6-16,-7 4 0 15,-11-3 4-15,-10 6 0 0,-4 6-2 16,-3 0 0-16,0 4 0 15,3-4 0-15,-3 0-6 16,6-6 0-16,1 0-9 16,10 0 0-16</inkml:trace>
  <inkml:trace contextRef="#ctx0" brushRef="#br1" timeOffset="163043.825">33270 8322 39 0,'11'3'19'0,"-7"0"-13"0,-4-3 26 0,0 10-29 16,0 9 0-16,-4 9 2 16,-7 16 0-16,-3 21-7 15,-3 30 1-15,-4 14 4 16,-4 10 0-16,4 13-5 16,3-19 1-16,4-13-8 15,3-12 0-15,4-28-6 16,7-16 1-16</inkml:trace>
  <inkml:trace contextRef="#ctx0" brushRef="#br1" timeOffset="170430.87">3041 9793 27 0,'7'0'13'0,"4"12"-10"15,-8-9 14-15,4 1-14 16,-3 2 0-16,-4 0 4 15,0 10 1-15,0 3-9 16,7 9 1-16,-14 0 6 16,3 13 0-16,-6 0-1 15,-1 18 0-15,-7 7-2 16,-3 16 0-16,4 2-2 16,-1-2 1-16,4-4-4 15,-4-18 0-15,8-13-4 16,-1-13 1-16,4-6-9 15,7-9 1-15</inkml:trace>
  <inkml:trace contextRef="#ctx0" brushRef="#br1" timeOffset="170745.585">3429 9614 39 0,'28'-3'19'0,"-3"3"-18"0,-18 0 29 0,0 3-29 16,4-3 1 0,-11 9 0-16,0 10 0 0,-11 6-3 15,4 7 1-15,-11 12 1 16,4 9 0-16,-10 13-1 15,2 0 1-15,8 6-2 16,-3 0 1-16,6-6-2 16,0-10 0-16,11-9-5 15,-7-9 1-15,7-7-6 16,0-15 0-16</inkml:trace>
  <inkml:trace contextRef="#ctx0" brushRef="#br1" timeOffset="171001.764">3112 10335 36 0,'-4'16'18'0,"-3"-29"-13"0,7 10 29 16,0-3-30-16,7 0 1 15,-3-1 2-15,13-8 0 16,4 2-10-16,8-9 1 0,2 3 2 16,8 1 1-16,0 8-10 15,-4 1 0-15,4 3-6 16,-4 2 0-16</inkml:trace>
  <inkml:trace contextRef="#ctx0" brushRef="#br1" timeOffset="171406.19">3616 10323 45 0,'11'6'22'0,"10"-6"-23"15,-11-3 39-15,1 0-39 16,-1 3 1-16,1-3-1 0,7-7 0 16,-8-2 0-16,8-4 1 15,-7 0-1-15,-8-3 0 16,4 4-1-16,-7-1 1 16,-7 7-2-16,4 2 0 15,-8 7-1-15,0 4 0 16,-6 2-1-16,6 6 1 15,-7 1 1-15,4 6 1 16,7 3 3-16,-3 3 0 16,10 6 2-16,-7 4 0 15,3 2-1-15,8-2 1 0,3-7-1 16,-4-3 0-16,8-6-6 16,3-7 0-16,7-9-7 15,0-12 1-15</inkml:trace>
  <inkml:trace contextRef="#ctx0" brushRef="#br1" timeOffset="171782.531">3941 10442 29 0,'7'28'14'0,"-7"16"-11"15,0-38 20-15,0 0-23 16,0 4 0-16,0-1 0 15,0 1 1-15,0-4-1 16,0-6 0-16,0 0 0 0,7-13 0 16,3-5 0-16,1-4 0 15,3-3-2-15,0 0 0 16,7 3 0-16,-10-4 0 16,3 11 1-16,0 2 1 15,0 7 1-15,-3 3 0 16,-1 6 3-16,1 6 0 15,3 1 1-15,-10 2 1 16,3 10-1-16,3 0 0 16,-6 3-3-16,3 0 1 15,-7 0-2-15,0-3 0 16,3-3-4-16,4-6 0 0,-3-7-8 16,10-3 0-16,-3-9-2 15,10-3 1-15</inkml:trace>
  <inkml:trace contextRef="#ctx0" brushRef="#br1" timeOffset="172351.6">4544 10332 39 0,'14'3'19'0,"0"-12"-23"15,-10 3 39-15,3-1-35 16,-7 1 0-16,3 0 0 16,-3 6 0-16,-3-3 0 0,-4 3 0 15,3 9 0-15,-10 4 1 16,0 2 0-16,3 4 0 16,1 3-1-16,-4 6 1 15,3 4-1-15,7-7 1 16,-3 0 0-16,7-3 0 15,7 0-1-15,-3-4 1 16,7-2 0-16,6-3 1 16,4-7-1-16,4-3 1 15,7-3-1-15,-4-6 1 16,-7 0-1-16,0-4 0 0,8-6-1 16,-5-6 1-16,4 1-2 15,-6-5 1-15,-5 1-1 16,1 0 1-16,-8-3-2 15,-10 9 1-15,0 0-2 16,0 10 1-16,-7 0 0 16,4 12 0-16,-8 9 0 15,1 7 1-15,3 6 1 16,-4 7 0-16,1-4 2 16,2 0 0-16,8 3 1 15,0 4 0-15,11-4 0 16,7-3 0-16,-1-6-1 15,8-3 1-15,10-6-3 16,-3-4 0-16,0-12-13 16,-4-10 0-16,-7-2-2 15,0-10 1-15</inkml:trace>
  <inkml:trace contextRef="#ctx0" brushRef="#br1" timeOffset="173809.709">6847 10150 28 0,'11'0'14'0,"0"-9"-11"0,-11 9 21 15,0 0-24-15,0 0 1 0,0 0 0 16,-4 0 1-16,1 0-3 15,-5 3 1-15,1-3 0 16,4 0 1-16,-8 0 1 16,4 0 0-16,4 0 0 15,-1 0 0-15,1 0 0 16,-1 0 1-16,4 3-1 16,0 0 1-16,0 0-2 15,0-3 0-15,0 3-5 16,0 1 0-16,0-4-8 15,0-10 1-15</inkml:trace>
  <inkml:trace contextRef="#ctx0" brushRef="#br1" timeOffset="176766.034">6424 9686 34 0,'21'-16'17'0,"-10"26"-10"0,-11-10 17 15,0 0-22-15,0 0 1 16,0-3 2-16,0 3 1 15,-7 0-6-15,3 0 0 16,4-3 5-16,-7 3 0 16,-3 3-1-16,-1 6 0 15,-10 7-1-15,0 3 0 0,0 3-2 16,3 3 1-16,-7 3-2 16,4 0 1-16,7 0-1 15,-4-6 0-15,8-6 0 16,6 0 0-16,8-4-1 15,6 1 1-15,8-4 0 16,3 1 1-16,0-4-1 16,7 0 0-16,-6-3 0 15,-1 0 0-15,0 4 0 16,-10-1 0-16,-11 10-1 16,-11 9 1-16,7 6-1 15,-17-3 0-15,-7 4 0 16,7 2 1-16,-14-3-1 15,3 1 1-15,4-1 0 16,3 0 1-16,4-2-1 0,3-1 0 16,8-9 0-16,3-4 1 15,3-2-1-15,15-4 1 16,-1-5-2-16,8-1 1 16,3-3 0-16,0 0 0 15,0 0 0-15,-3 3 0 16,-4 0-1-16,-3 13 1 15,-4 2 0-15,-4 4 1 16,-3-3-1-16,0 6 0 16,0 0 0-16,0 4 0 0,-3-1-1 15,-4 0 1-15,3-3-6 16,-3-6 0-16,4-7-9 16,3-2 0-16</inkml:trace>
  <inkml:trace contextRef="#ctx0" brushRef="#br1" timeOffset="177442.407">7031 10087 25 0,'0'10'12'0,"3"-7"5"0,-3-3 7 16,0 0-21-16,-7 0 0 16,-3 0 3-16,-4 3 1 0,-4 7-9 15,0 5 1-15,-3-2 4 16,0-7 1-16,-7 3-2 16,7 4 0-16,-1 0-1 15,5-1 0-15,-1 4 0 16,4-4 0-16,4-2 0 15,2 2 1-15,8-2-2 16,8-1 1-16,-5-3-1 16,8-3 1-16,3 1-1 15,0-1 0-15,3-3-1 16,-6 0 1-16,0 0-1 16,-1-3 1-16,-3 3-1 15,7-4 1-15,-3-2-1 16,0-3 1-16,3-1-1 15,-4-2 1-15,1-1 0 16,-4 1 0-16,3 6 0 16,-2-1 0-16,-1 4 0 0,0 6 1 15,-4 7-1-15,4-1 1 16,-7 7 0-16,4-1 0 16,3 4-1-16,0 0 1 15,3-3-1-15,1-1 1 16,0 1-5-16,-1-3 1 15,1-10-11-15,3 0 0 16</inkml:trace>
  <inkml:trace contextRef="#ctx0" brushRef="#br1" timeOffset="177861.931">7214 10363 41 0,'0'38'20'0,"-3"9"-10"15,3-41 26-15,-4 7-35 16,4-4 0-16,0-2 0 16,0-1 0-16,0-6-2 15,4-6 0-15,3-10 1 16,0-6 1-16,3-3-4 15,1 3 0-15,0 0-1 16,-1 0 0-16,4-3-1 16,-3 6 1-16,0 3 0 0,-1 4 0 15,4 6 3-15,0 6 1 16,-3 3 3-16,-4 6 0 16,4 1 2-16,-1 2 0 15,1 7 0-15,3 3 0 16,-7 3-2-16,0 3 1 15,0 0-3-15,0-6 0 16,4-6-2-16,-4-7 1 16,3-5-6-16,1-11 0 15,6-5-9-15,5-7 1 16</inkml:trace>
  <inkml:trace contextRef="#ctx0" brushRef="#br1" timeOffset="178597.506">7546 9783 45 0,'7'3'22'0,"0"10"-18"16,-7-13 35-16,11 0-37 15,-1-3 1-15,-3 0 1 16,4-4 1-16,3 4-5 0,7 3 0 16,0 0 4-16,4 0 1 15,0 0-2-15,3 0 1 16,-3 3-2-16,-4 1 0 16,0-4-1-16,-7 0 0 15,0 0-2-15,-3 0 0 16,-1 0-1-16,-10 3 1 15,-7 0 0-15,-3 3 0 16,-1 7 0-16,-3 9 0 16,-4 0 0-16,1 3 1 15,-1-3-1-15,4 0 1 16,0-4-2-16,3-2 1 16,4 0 0-16,4-4 0 15,3 1 1 1,3-4 0-16,4 1 0 0,7-4 0 0,0 0 0 15,-3-3 0-15,0 0-1 16,-4 1 1-16,0-4-1 16,3 0 1-16,-10 0-1 15,0 3 1-15,0 0-1 16,0-3 0-16,0 0 0 16,-7-3 0-16,0 0-2 15,0-1 1-15,0 1-2 16,0 3 1-16,4 3 0 15,3 4 0-15,-8 2 0 16,8 4 1-16,0 2 1 16,8 1 0-16,-5-3 0 15,8 2 1-15,3 1 1 16,0 6 0-16,4 0 1 0,-1 3 0 16,4 3 0-16,-7 3 0 15,1 4 0-15,-8 3 1 16,-7 2-2-16,-7 1 0 15,-11 0-2-15,-14-3 0 16,-3-7-12-16,-15-6 0 16,5-9-2-16,13-7 1 15</inkml:trace>
  <inkml:trace contextRef="#ctx0" brushRef="#br1" timeOffset="179423.963">9246 10263 36 0,'-3'22'18'0,"-8"28"-15"16,8-34 31-16,-4 6-31 16,-4 0 0-16,4 3 0 15,-7 3 1-15,3-9-5 16,1-3 0-16,3-4 3 15,0-2 0-15,3-10-1 16,4-4 0 0,7-24-3-1,7 3 1-15,0 6-2 16,4-3 0-16,-4 0-1 16,7 4 0-16,4-4 1 15,-7 3 0-15,3 6 3 0,0 4 0 16,-3 3 4-16,-1 9 0 15,1 6 0-15,-4 1 1 16,-3 2-1-16,3 1 1 16,-7-1-2-16,0 1 0 15,0-1-2-15,0 4 0 16,-4-4-1-16,1 7 0 16,-1-3-5-16,5 0 1 15,2-4-9-15,4-6 1 0,4-6-3 16,3-9 0-16</inkml:trace>
  <inkml:trace contextRef="#ctx0" brushRef="#br1" timeOffset="179679.256">9701 10351 21 0,'29'-19'10'0,"-8"13"2"0,-14 3 13 0,0-4-21 16,0 4 0-16,-4 0 3 16,1 0 0-16,-4-3-9 15,-4 3 0-15,-3 3 7 16,-7 3 0-16,0 3-2 15,0 3 0-15,0 1-1 16,0 5 0-16,0 4 0 16,3 6 0-16,1 0-1 15,3 7 0-15,3-10-1 16,8-3 1-16,-1-7-1 0,8-6 0 16,3-9-1-16,3-9 1 15,1-4-4-15,0-6 1 16,-1 0-11-16,1-3 0 15</inkml:trace>
  <inkml:trace contextRef="#ctx0" brushRef="#br1" timeOffset="180083.66">9931 10429 45 0,'3'16'22'0,"-10"3"-16"0,7-16 31 0,0 0-37 16,0 3 0-16,0-6 0 16,0 3 1-16,0-9-1 15,4 0 0-15,-1-7 1 16,4-2 0-16,4-7-1 16,-1 0 0-16,1 0-1 15,0 3 0-15,-1 3 0 16,4 4 0-16,0 2 0 15,1 4 1-15,-5 6 0 16,1 0 0-16,-1 3 1 16,-3 0 0-16,4 4 1 15,-4-1 0-15,0-3-2 16,0 0 1-16,4 3 0 16,-1 4 1-16,1 6-1 15,-1 2 0-15,1 7-1 0,0 4 1 16,-4-1-1-16,3 0 0 15,-3 0-4-15,4-6 0 16,-4-6-11-16,0-10 0 16</inkml:trace>
  <inkml:trace contextRef="#ctx0" brushRef="#br1" timeOffset="180656.991">8978 10479 37 0,'-3'-3'18'0,"3"6"-10"0,0-3 20 15,0 4-27-15,0-1 0 16,0-3 3-16,3-7 1 16,4-2-5-16,-3-7 0 15,6-6 3-15,1-3 1 16,3 0-1-16,0-3 0 15,4 0-1-15,-4 0 0 0,0 6-1 16,0 6 0-16,4 0 0 16,-4 10 0-16,0 9-1 15,-3 7 0-15,-4 8-2 16,0 11 1-16,-4 2-8 16,1 3 1-16,-1-5-7 15,-3-11 0-15</inkml:trace>
  <inkml:trace contextRef="#ctx0" brushRef="#br1" timeOffset="181435.046">10513 10298 44 0,'0'3'22'0,"0"-6"-23"0,0 3 35 16,-4 0-32-16,-3 0 0 16,0 0 1-16,-7 0 0 15,0 0-4-15,-4 0 0 16,1 3 3-16,-1 0 1 15,-3 3-2-15,7 0 0 0,0 10 0 16,7 0 0-16,3 3-1 16,8 6 0-16,3 0-1 15,10 0 0-15,1-13-1 16,7-5 1-16,-4-14-1 16,0-8 0-16,0-14 0 15,-3-5 0-15,-1-4-6 16,1 1 1-16,0-13-6 15,-1-1 1-15</inkml:trace>
  <inkml:trace contextRef="#ctx0" brushRef="#br1" timeOffset="181721.038">10841 9761 45 0,'0'35'22'0,"3"28"-15"0,-3-41 38 15,-3 6-43-15,-1 9 0 16,-3 10 2-16,0 4 0 16,0 5-5-16,0 4 0 15,0 2 3-15,0-5 0 16,3-10-3-16,1-6 0 15,-1-13-5-15,1-9 1 16,-1-19-8-16,1-10 1 0,-4-12-5 16,0-6 1-16</inkml:trace>
  <inkml:trace contextRef="#ctx0" brushRef="#br1" timeOffset="182156.434">10661 10219 49 0,'11'22'24'0,"3"6"-24"16,-7-28 45-16,3 3-45 15,4 1 1-15,4-8 0 16,10 1 1-16,4-3-3 16,3 0 1-16,4 3-1 15,-4 0 1-15,1 3-4 16,-8-7 0-16,-3 1-1 0,-1-3 1 15,-3-1-1 1,4-2 0-16,-4 2 2 0,0 4 1 16,-3 0 2-16,-4-1 1 15,-3 4 0-15,-8 0 1 16,-3 3-1-16,-7 0 1 16,-3 3 0-16,-1-3 0 15,-3 0-1-15,0 10 1 16,0 5-1-16,3 4 1 15,-6 6-1-15,6 0 0 16,7 0-2-16,1 4 0 0,3-1-1 16,3-9 1-16,4-7-1 15,4-5 0-15,0-14-1 16,-1 1 0-16,4-7-4 16,0-5 1-16,1-1-6 15,-1-3 0-15</inkml:trace>
  <inkml:trace contextRef="#ctx0" brushRef="#br1" timeOffset="182516.643">11243 10316 41 0,'25'60'20'0,"-22"-41"-22"0,-3-16 36 0,0 0-34 15,0 0 1-15,0 0-1 0,0-3 0 16,0 0-1-16,4-9 1 16,-1-4-1-16,1-2 0 15,3-4-2-15,0-6 0 16,0 0-2-16,0-4 0 16,0 8 0-16,4 5 0 15,-1 3 1-15,1 7 1 16,-1 6 3-16,1 6 0 15,0 7 3-15,-1-1 0 16,-3 4 1-16,0 0 1 16,-3 3-2-16,6 3 1 0,-10-1-2 15,0 1 0-15,4-3-5 16,-1-3 0-16,1-4-8 16,3-2 1-16</inkml:trace>
  <inkml:trace contextRef="#ctx0" brushRef="#br1" timeOffset="182847.079">11568 10357 47 0,'14'10'23'0,"3"-17"-22"16,-6 7 41-16,3-3-42 15,4-3 0-15,-1-7-1 16,1 1 1-16,0-4 0 15,-1-6 0-15,-3-3-1 16,-7 6 1-16,-7 7-3 0,-3-1 1 16,-1 1-1-16,-3 5 1 15,-7 14 0-15,0 5 0 16,0 10 0-16,3 9 0 16,4 10 4-16,4 9 0 15,3-6 1-15,7 0 0 16,7-9-1-16,11-10 0 15,3-13-1-15,4-5 1 16,-4-14-7-16,4-11 1 16,-1-11-10-16,1-2 0 0</inkml:trace>
  <inkml:trace contextRef="#ctx0" brushRef="#br1" timeOffset="183808.063">13141 9790 52 0,'21'6'26'0,"4"31"-26"0,-22-27 42 0,1-1-41 16,-1 7 1-16,-3 9 0 16,-3 0 0-16,-4 10-3 15,-4 12 1-15,1 3 1 16,-1 9 1-16,4 7-2 15,4-3 1-15,3 0 0 16,-4-13 1-16,0-9-2 16,4-13 0-16,-3-9 0 15,-4-16 0-15,-4-9 0 16,-3-4 0-16,-7-9-2 16,7 7 0-16,-7-7-1 15,0 0 1-15,-4-3-1 16,0 7 0-16,0 5-1 15,1 1 1-15,-4 9 2 16,-1 6 0-16,5 7 1 16,2 5 0-16,1 7 0 15,4 7 1-15,3-1 1 0,7-6 0 16,7 3 0-16,7 1 0 16,10-1 0-16,11-3 1 15,8-3 0-15,3-6 0 16,13-4 0-16,5-2 0 15,3-10-1-15,3-10 1 16,-3-2-2-16,0-7 1 16,-7-13-2-16,-7 1 1 15,-11-7-2-15,-3 4 0 16,-4-4-1-16,-7 4 1 0,-6 6-2 16,-5 6 0-16,-6 6 0 15,-8 7 0-15,-3 9 0 16,-7 6 1-16,0 3 0 15,0 7 1-15,-7 6 0 16,3 9 1-16,0 1 1 16,4-1 0-16,4-3 0 15,6 4 1-15,8-1 0 16,6-3 0-16,8-3-1 16,7-6 1-16,6-10-2 15,-6-9 0-15,7-3-5 16,3-9 1-16,0-4-13 15,11-12 1-15</inkml:trace>
  <inkml:trace contextRef="#ctx0" brushRef="#br1" timeOffset="184121.729">13970 10263 46 0,'-4'9'23'0,"-24"-2"-20"0,21-4 31 16,-7 0-33-16,0 3 0 15,-4 4 1-15,1-1 1 16,-1 4-4-16,0 9 1 0,-3 3 2 16,7-6 0-16,4 12 0 15,6 7 0-15,4-7-1 16,7 0 1-16,7-3-1 15,7-6 1-15,8-9-2 16,-1-7 0-16,0-6-4 16,4-9 1-16,-8-4-9 15,1-6 1-15,-11-9-5 16,-3 0 1-16</inkml:trace>
  <inkml:trace contextRef="#ctx0" brushRef="#br1" timeOffset="184422.748">14076 10470 46 0,'0'22'23'0,"3"-19"-29"15,1-3 42-15,-1-6-36 0,1-4 0 16,-4-5 1-16,0-4 0 16,0 0-1-16,0-6 1 15,3 6 1-15,5 0 0 16,2 4 0-16,8 2 1 15,3 4-1-15,4 6 1 16,3 3-1-16,0 0 0 16,-3 0-2-16,-1 0 1 15,-2 0-2-15,-1-3 1 16,0-1-3-16,-3-2 0 16,-1 6-4-16,-3 0 1 0,0 0-8 15,4 0 0-15,-4 0-1 16,0 0 1-16</inkml:trace>
  <inkml:trace contextRef="#ctx0" brushRef="#br1" timeOffset="184767.949">14527 10316 26 0,'11'0'13'0,"3"13"-3"0,-7-13 23 0,0 0-31 16,0 0 1-16,0 0 2 16,0-3 1-16,0 0-7 15,0-4 1-15,1 7 4 16,-5-6 0-16,4 0-2 15,-3-4 0-15,-1-5-1 16,1 2 1-16,-1 1-2 16,1-1 0-16,-4 1-1 0,0-1 1 15,0 7 0-15,0 0 1 16,-4 9-1-16,-3 3 0 16,-3 6 0-16,-5 7 1 15,5 6 0-15,-1 4 1 16,4 8-2-16,4 7 1 15,3-6 0-15,7-1 0 16,3-5-1-16,1-7 0 16,0-6 0-16,6-10 0 15,4-6-4-15,4-3 0 16,0-9-10-16,-4-1 0 16,4-5-1-16,3-7 1 0</inkml:trace>
  <inkml:trace contextRef="#ctx0" brushRef="#br1" timeOffset="185203.203">14972 10367 46 0,'14'12'23'0,"-10"-12"-29"16,-4 0 47-16,-4 0-40 15,-3-3 0-15,-4 3 0 16,-3 0 0-16,0 0-1 15,-7 3 0-15,0 7 1 16,3 5 1-16,-3 7-1 16,3 0 0-16,1 0 0 15,3 0 1-15,7 0-2 16,3-3 1-16,15-4-1 0,-1-5 1 16,8-7-1-16,-1-6 1 15,1 0-2-15,0-4 1 16,-4-5-1-16,0-4 0 15,0-9-2-15,-3 3 1 16,-4 0-1-16,0 3 1 16,0 4 0-16,0 8 1 15,0 7 1-15,0 16 0 16,0 6 2-16,-3 0 1 16,3 3-1-16,0 6 0 0,0-2 0 15,0-7 0-15,3-7-5 16,5-5 0-16,-1-7-8 15,3-6 0-15,-3-10-4 16,11-9 1-16</inkml:trace>
  <inkml:trace contextRef="#ctx0" brushRef="#br1" timeOffset="185503.178">15554 10163 41 0,'11'6'20'0,"-57"35"-21"0,32-32 36 0,-11 1-35 16,-7 2 1-16,-10 1 2 15,7 2 1-15,3 1-4 16,4 3 0-16,6 3 3 0,8 0 0 16,4 0-1-16,10-3 1 15,10 6-1-15,11 3 0 16,8-6 0-16,-1-7 0 15,-7 1-1-15,-7 3 1 16,-7 3-2-16,-7 6 1 16,-17 0-3-16,-12-3 0 15,-2-6-10-15,2-3 1 16,-6-10-5-16,3-9 1 16</inkml:trace>
  <inkml:trace contextRef="#ctx0" brushRef="#br1" timeOffset="185970.354">15720 10363 45 0,'3'35'22'0,"8"15"-18"0,-8-37 39 15,4 2-43-15,-3 1 0 0,0-3 0 16,-1-7 0-16,1-3-3 15,-4-3 1-15,3-9-7 16,1-7 0-16,-4-6-5 16,-4-6 0-16</inkml:trace>
  <inkml:trace contextRef="#ctx0" brushRef="#br1" timeOffset="186614.666">15716 10135 44 0,'7'12'22'0,"4"-3"-18"16,-11-9 39-16,7 4-42 16,0-1 1-16,7-3-1 15,4 3 1-15,3-3-3 16,-3 0 1-16,17 9 1 16,0 1 0-16,4-1-2 15,-7 1 1-15,-4-1-1 16,-7 0 0-16,0 4-1 0,-3-4 1 15,0 1 0-15,-1-4 1 16,4 0-1-16,0-6 1 16,4-3 0-16,3-3 1 15,-6-10 0-15,2 0 1 16,4-2 0-16,1-4 0 16,-1-3 0-16,-3 0 0 15,-1-1-1-15,-3 8 1 16,-3 2-1-16,0 3 0 0,3 4 0 15,-7 6 0-15,0 6 0 16,0 6 0-16,-3 10-1 16,-1-3 1-16,1 18-1 15,0 7 0-15,3 12-1 16,7 16 1-16,7 10 0 16,0-1 0-16,-3-3-1 15,-4-2 1-15,-3-11-1 16,-8-8 1-16,-3-4-2 15,-14-9 1-15,-10-4-1 16,-11-2 1-16,-15-10 0 16,-13-6 0-16,-1-7 0 15,-6-15 0-15,-1-10 1 16,1-2 0-16,10-4 0 16,11 0 1-16,13 0 0 15,15-3 0-15,14 4-1 0,14-4 1 16,11-3 0-1,0-7 0-15,17-9-1 0,7 7 1 16,4-4-3-16,-3 1 0 16,-4 2-7-16,-8 4 0 15,-6-4-7-15,-4 7 0 16</inkml:trace>
  <inkml:trace contextRef="#ctx0" brushRef="#br1" timeOffset="186825.079">16912 10238 59 0,'11'19'29'0,"6"-10"-27"16,-10-3 52-16,-3 4-53 15,3-1 1-15,-3 4-4 16,-4-1 1-16,0-5-13 15,-7-1 1-15,-8-3-5 16,5-9 1-16</inkml:trace>
  <inkml:trace contextRef="#ctx1" brushRef="#br1">14213 14311 0,'0'0'32,"0"0"-17,0 0-15,0 0 16,0 0 0</inkml:trace>
  <inkml:trace contextRef="#ctx0" brushRef="#br1" timeOffset="198324.806">9779 12954 44 0,'0'0'22'0,"0"3"-13"0,7-3 22 0,0 0-29 16,-3 6 1-16,-1 3 1 15,1 1 0-15,-1 9-5 16,1 9 1-16,-1 3 3 16,4 26 0-16,-7-4-2 15,0 13 1-15,4 0-3 16,-4-4 1-16,0 1-6 15,3-16 1-15,-3-9-11 16,4-23 0-16</inkml:trace>
  <inkml:trace contextRef="#ctx0" brushRef="#br1" timeOffset="198776.123">9066 14120 52 0,'-3'25'26'0,"13"-19"-23"0,-2-2 40 0,-1-1-37 16,3-3 1-16,15 0 3 15,17-10 1-15,15-8-14 16,27 5 1-16,12-9 8 15,27-3 1-15,18-6-4 16,-7-1 0-16,11-2-3 16,-15 9 0-16,-10 9-2 15,-17 3 0-15,-15 4-5 16,-18 3 0-16,-17 3-6 16,-14 6 0-16,-18 3-8 15,-10 7 0-15</inkml:trace>
  <inkml:trace contextRef="#ctx0" brushRef="#br1" timeOffset="199600.966">9028 14697 49 0,'7'13'24'0,"3"-4"-18"0,-10-9 37 16,7 3-41-16,0 0 0 0,4 0 4 16,0 1 1-16,6-8-7 15,11 1 0-15,8 3 4 16,6-3 0-16,-7 0-1 16,1 0 1-16,-8 6-3 15,-4 3 0-15,-2 4-3 16,-8 2 1-16,-4 4-2 15,-3 6 1-15,-7 6-2 16,-3 7 0-16,-8-1 0 16,-10 10 1-16,-4 3-1 15,-3-3 1-15,0 3 0 16,-4 0 1-16,8 3 0 16,6-3 1-16,4-6 0 15,7 0 1-15,0-4 1 16,10-2 0-16,11-7-1 15,11-6 1-15,3-9-1 0,4-4 0 16,3-9-5-16,1-3 0 16,-5-3-11-16,1-10 1 15</inkml:trace>
  <inkml:trace contextRef="#ctx0" brushRef="#br1" timeOffset="200067.85">9617 15221 46 0,'0'19'23'0,"-4"3"-21"15,1-16 34-15,-1 3-34 16,1 4 0-16,-1-1 1 15,4 4 0-15,-3-3-5 16,-1-4 1-16,1-3 1 16,-1 0 1-16,0-6-2 15,4-6 1-15,4-6-1 16,3-7 1-16,4-6-2 16,-1 3 1-16,4-3-1 15,-3-7 1-15,3 1-1 16,-7 3 0-16,4 3 0 15,-1 3 0-15,1 6 1 16,-1 4 1-16,1 5 1 0,0 10 1 16,-1 7 0-16,-3 5 1 15,0 1-1-15,-3 9 1 16,-1 7-1-16,1 5 0 16,-1-5-1-16,4 2 0 15,0-6-1-15,1-3 1 16,2-6-6-16,1-3 1 15,6-7-11-15,-6-9 1 16</inkml:trace>
  <inkml:trace contextRef="#ctx0" brushRef="#br1" timeOffset="200322.751">10015 15120 43 0,'-3'7'21'0,"6"-7"-12"15,-3 0 29-15,4 0-34 16,3 0 1-16,4 3 1 16,6 0 0-16,8-3-8 15,3-3 0-15,0 0 4 16,-3-4 1-16,-7 1-7 15,3-3 0-15,-4-1-13 16,1-5 0-16</inkml:trace>
  <inkml:trace contextRef="#ctx0" brushRef="#br1" timeOffset="200561.779">10195 14939 50 0,'4'15'25'0,"-4"7"-25"0,0-19 35 16,0 7-35-16,0 5 1 0,0 11 0 16,0 2 0-16,-4-3-2 15,1 9 0-15,-1-2-4 16,1-4 0-16,-1 0-9 15,4-15 0-15</inkml:trace>
  <inkml:trace contextRef="#ctx0" brushRef="#br1" timeOffset="201073.215">10537 14797 59 0,'8'7'29'0,"9"5"-31"0,-10-12 52 16,4 0-46-16,3-3 0 15,4 3 1-15,6-3 0 16,4 0-7-16,-3-3 1 15,3-1 4-15,-6 7 0 16,2 0-3-16,-6 0 1 16,0 3-1-16,-4 1 0 15,-7 5-2-15,-7 4 1 0,-7 5-2 16,0 7 0-16,-4 1-2 16,-3-1 1-1,-4 0-1-15,1 0 1 0,-1 3 0 16,4 0 0-16,7 0 2 15,3-6 1-15,8 0 0 16,6-3 1-16,5-3 1 16,2-4 0-16,11 1 1 15,4-1 1-15,3 4 0 16,-3 3 0-16,-7-3-1 16,-8 6 0-16,-13 6-1 15,-18 9 0-15,-11 14-2 16,-3-4 1-16,-14 0-7 15,-15-3 0-15,-3-13-10 16,-7-15 1-16</inkml:trace>
  <inkml:trace contextRef="#ctx0" brushRef="#br1" timeOffset="202243.266">8308 13803 24 0,'7'10'12'0,"4"-23"0"0,-8 7 13 16,-3 6-21-16,4-6 0 15,-4 6 5-15,0 0 0 16,0 0-11-16,-4 9 1 16,-3 7 6-16,-4-4 0 15,-3 7-2-15,-7 3 0 0,-4 6-2 16,-3 4 1-16,4-4-2 15,-5 0 1-15,5 7-1 16,-1-4 1-16,4 0-1 16,3 1 1-16,4-1-1 15,3 0 0-15,4-2 1 16,4-4 0-16,-1-6 0 16,4-1 1-16,11-2 0 15,3 0 1-15,7-1 0 16,11-5 0-16,7-4 0 15,7-3 1-15,3-3-2 16,4-3 0-16,-11 0-4 16,1-3 1-16,-5 6-8 15,-9 0 0-15,-12-3-10 16,-13 6 1-16</inkml:trace>
  <inkml:trace contextRef="#ctx0" brushRef="#br1" timeOffset="203430.16">8089 14735 40 0,'-7'22'20'0,"14"-16"-11"16,-7-6 25-16,0 0-30 15,0 0 1-15,0 3 2 16,7-3 1-16,0 3-9 16,4-3 0-16,7 0 7 15,6 0 0-15,8-3-2 16,3-3 0-16,8 0-2 16,6-7 0-16,4-3-4 15,-11 4 1-15,-10-4-11 16,-4 7 0-16,-10-1-7 0,-1 10 1 15</inkml:trace>
  <inkml:trace contextRef="#ctx0" brushRef="#br1" timeOffset="204495.305">12012 13556 37 0,'18'9'18'0,"-8"-12"-12"0,-10 3 23 15,4-3-26-15,-4 3 1 16,7 0 1-16,-4 3 0 16,-6 3-7-16,-1 7 1 15,-6 2 3-15,-8 4 1 16,1 6-2-16,-8 4 0 15,4 11-1-15,-4-2 0 16,-3-7 0-16,0 1 1 0,-1-4-1 16,1-3 1-1,7-3-1-15,3 0 1 0,4-6 0 16,4-1 0-16,6-2 1 16,8-1 1-16,6 1 0 15,11-4 0-15,0-2 0 16,8-1 1-16,10 0-1 15,13-6 0-15,-2 0-2 16,-4-6 0-16,-4 3-5 16,-3 3 1-16,-7 0-12 15,-8 3 0-15,-6-3-3 16,-8 0 0-16</inkml:trace>
  <inkml:trace contextRef="#ctx0" brushRef="#br1" timeOffset="204751.476">11624 14493 73 0,'32'19'36'0,"45"-19"-48"0,-48-6 75 15,6-4-63-15,18-2 1 16,14-1-1-16,-4 1 0 0,-3-1-3 16,-10 4 0-16,-8-1-12 15,-10 4 1-15,-15 3-6 16,-2 0 0-16</inkml:trace>
  <inkml:trace contextRef="#ctx0" brushRef="#br1" timeOffset="206566.68">7274 13876 27 0,'0'-4'13'0,"-7"-14"-2"0,4 8 14 15,-4-6-22-15,-4-2 1 16,0-1 1-16,-3 0 1 16,-7 10-8-16,-3-4 0 15,-5 7 6-15,-2 9 0 16,-1-3-3-16,0 9 1 0,4 1-1 16,-4-1 0-16,-3 10 0 15,-8 0 0-15,-6 6-3 16,0 13 0-16,-1 2-1 15,1 7 0 1,-4 10-2-16,14 2 0 0,0 17-1 16,8 5 0-16,9 10 3 15,8-3 1-15,11-7 3 16,17-5 0-16,11-4 4 16,10-9 0-16,14-10 2 15,15-16 0-15,10-15 0 16,18-15 0-16,13-17-3 15,-6-18 1-15,-11-6-2 16,-17-10 0-16,-22-13-2 16,-6-15 0-16,-12-3-1 0,-9-10 0 15,-8 7-1-15,-14-7 1 16,-14 7-1-16,-11 12 1 16,-7 6-1-16,-7 10 0 15,-7 0-2-15,-3 12 0 16,3 7-6-16,0 12 0 15,-3 0-6-15,7 4 0 16</inkml:trace>
  <inkml:trace contextRef="#ctx0" brushRef="#br0" timeOffset="-208560.522">10777 12452 23 0,'7'12'11'0,"-3"23"0"0,-4-29 11 16,-4 10-17-16,4 3 1 15,-3 3 4-15,-1 12 0 0,4 1-12 16,0 5 0 0,-3 7 8-16,-1 4 1 0,1-4-4 15,-1-3 1-15,-3 3-3 16,4-7 1-16,-1-5-3 16,1-10 1-16,-1-6-5 15,4-7 1-15,4-5-11 16,3-11 1-1</inkml:trace>
  <inkml:trace contextRef="#ctx0" brushRef="#br0" timeOffset="-208096.056">10964 12919 25 0,'4'3'12'0,"-11"-3"0"0,7 0 7 16,0 0-17-16,0 0 1 15,0 3 1-15,0 1 0 16,-4 2-5-16,4-3 0 16,-7 3 3-16,4-3 0 15,-1 0-1-15,4 1 0 16,0-1 0-16,4 0 0 15,3-3-1-15,0 0 0 0,3-6 0 16,1-4 0-16,-4 1-2 16,4-4 1-16,-1 1-1 15,1-4 1-15,-1 0-1 16,4 1 1-16,-3-1 0 16,3 3 0-16,-3 1 1 15,-1 2 0-15,1 1 1 16,0 6 0-16,-4 3 1 15,0 6 0-15,-4 7 0 16,4-1 1-16,-7 1-2 16,4 3 1-16,-4 2-1 15,0-5 0-15,0-1-4 16,0-2 1-16,0-4-10 16,7 4 1-16,-4-7-1 15,4-10 1-15</inkml:trace>
  <inkml:trace contextRef="#ctx0" brushRef="#br0" timeOffset="-207795.287">11377 12772 28 0,'18'-3'14'0,"-8"6"-10"0,-10-3 27 15,0 0-30-15,0 0 1 16,0 0 1-16,-3-3 0 15,-4 3-4-15,-4 0 0 16,1 0 2-16,3 3 1 0,-4 3-2 16,4 7 1-16,-4 2 0 15,4 10 0-15,0 0 1 16,7-6 1-16,0 0 0 16,0 0 0-16,7 0 0 15,4-7 0-15,3-9-1 16,4 0 1-16,-1-3-6 15,1-3 0-15,-4 0-11 16,-11-3 0-16</inkml:trace>
  <inkml:trace contextRef="#ctx0" brushRef="#br0" timeOffset="-207255.348">11624 12819 19 0,'53'-44'9'0,"7"16"5"16,-46 12-1-16,0-6-9 16,0-3 1-16,-3 0 2 15,-4-7 1-15,0-5-9 16,-11-4 0-16,-6 3 7 16,-11-9 1-16,-15-3-3 15,-13 6 0-15,-11-3-2 16,-3 7 1-16,6 5-2 15,-6 10 0-15,-8 6-1 16,0 13 1-16,-3 9-3 0,-7 10 0 16,0 2-4-16,7 13 0 15,-7 7-7-15,0 12 0 16</inkml:trace>
  <inkml:trace contextRef="#ctx0" brushRef="#br0" timeOffset="-207045.621">10435 13179 37 0,'46'79'18'0,"49"-29"-12"0,-56-47 29 16,14 0-33-16,21-3 1 0,18-15 1 15,17-14 0-15,-7-5-5 16,11-7 0 0,0-15 3-16,-10-1 1 0,-8-6-3 15,-21 7 1-15,-21-7-1 16,-14-3 0-16,-15 1-5 15,-13 8 0-15,-11 7-10 16,-14 6 1-16</inkml:trace>
  <inkml:trace contextRef="#ctx0" brushRef="#br0" timeOffset="-204792.506">11553 14769 21 0,'18'7'10'0,"-7"8"-6"16,-11-12 10-16,3 4-12 16,-3 5 0-16,0 1 4 15,0 5 0-15,0 8-6 0,0-4 0 16,0 6 4-16,0 3 1 16,-3 7-1-16,-1 3 0 15,4-7-2-15,-3 0 0 16,3 4-1-16,0 0 0 15,0-1-1-15,0-2 1 16,0-7-1-16,0-3 1 16,-4-6-1-16,1-3 0 15,-4-7-1-15,-1-6 1 16,-2-6-1-16,-4-6 1 16,0-1-1-16,0-9 1 0,-4 1 0 15,0-1 0-15,1 3 0 16,-1 0 0-16,-3 7-1 15,7 6 1-15,0 9-1 16,3 0 1-16,-3 7-1 16,3 3 1-1,1 6 0-15,3 0 0 0,0 9 0 16,3-3 1-16,4 4-1 16,4-4 1-16,-1-3 0 15,8 0 1-15,6 3 1 16,12-9 0-16,13-3 0 15,4-4 1-15,10-9-1 16,-3-3 1-16,-3-3-2 16,-5-3 1-16,-6 6-2 15,-3-9 1-15,-8-7-2 0,-7 0 0 16,-3-6-1 0,-4 0 1-16,-4 0-1 0,-3 0 0 15,-7 4 0-15,-3 2 0 16,-4 6-2-16,-4 4 1 15,-3 6 0-15,0 3 0 16,0 7 0-16,3 2 0 16,4 4 1-16,0 6 1 15,7 0 1-15,7 3 1 16,4 6-1-16,6 1 0 16,1-4 0-16,-4-3 1 0,4-6-2 15,3-7 1-15,7-5-4 16,4-7 0-16,-4-7-7 15,-3-2 0-15,-8-7-4 16,-6-6 1-16</inkml:trace>
  <inkml:trace contextRef="#ctx0" brushRef="#br0" timeOffset="-204493.181">12181 15334 35 0,'18'0'17'0,"-11"-13"-15"16,-3 7 30-16,-4 6-30 16,0-3 0-16,-4 0 0 15,-3-1 1-15,-4 4-4 16,-3 7 0-16,-7-1 3 0,0 7 1 16,0-1-2-1,3 7 1-15,8 6-1 0,3 3 0 16,3-3 0-16,11 4 1 15,4 2-1-15,6-6 0 16,8 0-1-16,3-9 1 16,0-4-4-16,1-5 1 15,-5-7-12-15,-6-4 1 16,-11-5-1-16,-7-7 1 16</inkml:trace>
  <inkml:trace contextRef="#ctx0" brushRef="#br0" timeOffset="-203801.809">12481 15146 18 0,'43'-32'9'0,"6"-40"-2"0,-38 56 12 16,-1-9-13-16,1-6 0 16,-4 0 2-16,-7-1 1 15,-4-2-11-15,-13-1 0 0,-12 1 7 16,-13 2 1-16,-18 7-4 15,-25 6 1-15,-13 4-1 16,-5 12 0-16,-2 9-2 16,-8 6 0-16,-7 7-2 15,10 6 1-15,19 7-3 16,9 8 0-16,8-2-3 16,11 12 0-16,6 7 1 15,15 5 0-15,14 11 3 16,17 18 0-16,15-1 5 15,10 1 0-15,21-3 4 16,25 0 1-16,21-13 1 16,8-12 0-16,20-16-2 15,14-9 1-15,4-16-3 16,-17-16 0-16,-8-16-2 16,-7-8 0-16,-14-17-2 15,-10-9 1-15,-8-9-4 16,-17-13 1-16,-7-6-10 0,-11-10 1 15,-21-9-3-15,0 1 0 16</inkml:trace>
  <inkml:trace contextRef="#ctx0" brushRef="#br1" timeOffset="-197392.107">14915 12778 13 0,'4'-3'6'0,"7"-7"6"0,-11 10 6 0,3-3-12 16,1 6 1-16,-4-3 5 16,0 0 0-16,0 0-13 15,0 0 0-15,-4 10 10 16,4 9 1-16,0 12-4 16,0 0 1-16,0 13-3 15,0 10 1-15,4 5-4 16,-1 7 1-16,1-3-1 15,-4-7 0-15,0-2-3 16,-4-7 1-16,1-13-8 16,-1-9 1-16,1-12-9 15,-1-16 1-15</inkml:trace>
  <inkml:trace contextRef="#ctx0" brushRef="#br1" timeOffset="-196881.55">13751 13822 45 0,'-7'35'22'0,"14"-13"-13"16,-7-19 34-16,4 3-40 15,3 0 0-15,3 1 5 16,12-1 1-16,13 0-9 15,14-3 1-15,15-3 6 16,20-6 1-16,29 0-1 16,14-10 1-16,36-9-3 15,17-10 0-15,21-2-2 16,17 2 0-16,19 10-2 16,6 6 1-16,-24 7-3 15,0 3 1-15,-25 5 0 16,-32-2 0-16,-21 6-2 15,-21 0 0-15,-18 3-3 16,-17 7 0-16,-18 2-5 0,-28-6 1 16,-25-2-11-16,-21-8 0 15,-21-8-2-15,-4 6 0 16</inkml:trace>
  <inkml:trace contextRef="#ctx0" brushRef="#br1" timeOffset="-194960.277">9119 15638 17 0,'14'12'8'0,"46"-12"-1"15,-38 0 8-15,6 0-10 16,4 0 1-16,6-3 3 16,15-3 0-16,14-3-11 15,-3-7 0-15,6 0 7 16,4 1 0-16,-10 2-2 16,-4 0 0-16,-4 7-2 15,-13 0 1-15,-8 0-2 16,-3-1 1-16,-15 4-2 15,-13 6 1-15,-15 4-1 16,-24 5 1-16,-14 7-1 0,-8 6 0 16,-13 3-2-16,-8-3 1 15,-3 7 0-15,0-4 0 16,7 0 0-16,7-3 0 16,10 4 0-16,11-11 1 15,8-2 0-15,9 0 1 16,12-4 0-16,6-6 0 15,15-2 1-15,10 2 1 16,21-3 1-16,14-3 0 16,11 0 0-16,-7 0 0 15,4-3 0-15,-8 3 0 0,-7 0-2 16,-6-3 1-16,-8 3-1 16,-3 0 0-16,-4 0-1 15,-7 3 0-15,0 0 0 16,-10 3 0-16,-8 4-1 15,-10 5 0-15,-11 7 0 16,-7 0 1-16,-6-3-1 16,-1 0 1-16,-3-3-1 15,-1-1 1-15,1-5 0 16,3-1 0-16,7 4 0 16,8-4 0-16,6 0 0 15,0 1 1-15,8 2 0 16,3 1 0-16,7-1-1 15,10-2 1-15,8-1-1 16,7 1 0-16,6-4 0 16,8 0 1-16,3 1-1 0,8-1 1 15,-8 0-1-15,-3 0 1 16,-7 1-1-16,-4-1 1 16,-10 0-7-16,-4-3 0 15,-7-3-7-15,-11 0 1 16</inkml:trace>
  <inkml:trace contextRef="#ctx1" brushRef="#br1" timeOffset="38757.775">9543 12217 0</inkml:trace>
  <inkml:trace contextRef="#ctx0" brushRef="#br1" timeOffset="-194014.123">14753 14343 26 0,'4'0'13'0,"-8"-25"-5"15,4 22 14-15,-3-4-20 0,-1 1 0 16,1-3 3-16,-8 2 1 16,0 1-7-16,-6-3 1 15,-1 2 3-15,-7 1 1 16,-3 6-2-16,-7 3 0 15,-7 7-2-15,-1 8 0 16,1 11-1-16,3 2 1 16,-3 10 0-16,3 9 0 15,7 10-1-15,11 5 1 16,14 11 0-16,18-1 1 16,13-9 0-16,19-10 1 0,6-15 1 15,4-16 1-15,0-25 0 47,7-25 0-47,-4-16 0 0,-10-9 0 0,-11-16-1 0,-13 0 0 0,-19-12-12 16,-6 3 1-16,-19-1-8 15,5 14 0-15</inkml:trace>
  <inkml:trace contextRef="#ctx0" brushRef="#br1" timeOffset="-191565.496">15311 14462 39 0,'35'3'19'0,"11"-3"-9"15,-32 0 20-15,7 0-27 16,7-6 0-16,4 0-1 16,7-1 1-16,0-2-6 15,-4-1 0-15,0-2-5 0,0 2 1 16,-10 4-7-16,-11 0 1 15</inkml:trace>
  <inkml:trace contextRef="#ctx0" brushRef="#br1" timeOffset="-191296.094">15515 14208 49 0,'4'3'24'16,"3"16"-28"-16,-7-13 44 0,0 4-41 16,0 5 1-16,0 13 0 15,-4 7 0-15,1 3-3 16,-1 9 1-16,-3 0-11 15,0 3 0-15,0-13-1 16,7-5 1-16</inkml:trace>
  <inkml:trace contextRef="#ctx0" brushRef="#br1" timeOffset="-190741.501">16027 14073 54 0,'21'16'27'0,"18"-19"-34"0,-25-1 56 0,7 1-47 16,7 3 0-16,0 0 1 15,-3 0 1-15,3-3-4 16,1 6 1-16,-8 0 2 16,-4 1 0-16,-10 8-2 15,-3 7 1-15,-8 3-2 16,1 3 0-16,-4-3-3 15,-4 6 0-15,1 7-2 16,-4-7 1-16,-1 6 0 16,5-9 0-16,-1-3 1 15,4-6 0-15,4-3 1 16,3-1 1-16,3-2 1 16,4-4 1-16,4 3 0 15,-1 1 0-15,8-1 1 16,7 7 0-16,3 3 0 15,0 3 1-15,-3 3 0 0,-7-3 0 16,-15 9-2-16,-10 7 1 16,-11 2-2-16,-3 4 1 15,-14 10-7-15,-22-1 1 16,-10-6-12-16,-17-13 0 16</inkml:trace>
  <inkml:trace contextRef="#ctx0" brushRef="#br1" timeOffset="-190005.815">17353 13879 33 0,'-14'15'16'0,"14"-15"-3"16,0 0 14-16,0 0-22 15,0 0 0-15,7-9 4 16,4 0 1-16,6-7-12 15,8 3 1-15,21 1 7 0,3-1 0 16,8 7-5-16,-1 3 1 16,-3 3-8-16,-7 6 1 15,-7 0-12-15,-15 1 0 16</inkml:trace>
  <inkml:trace contextRef="#ctx0" brushRef="#br1" timeOffset="-189809.411">17371 14164 52 0,'-7'19'26'0,"24"-16"-21"0,-6-3 41 0,7 0-46 16,17-3 0-16,4 0 0 15,7 3 1-15,3 0-5 16,4 3 1-16,-4 0-13 15,-6 0 0-15</inkml:trace>
  <inkml:trace contextRef="#ctx0" brushRef="#br1" timeOffset="-189388.251">18972 13145 48 0,'0'9'24'0,"4"23"-18"0,-4-17 32 0,0 10-37 15,-4 4 0-15,1 11 0 16,-4 7 0-16,0-3-2 15,0 3 1-15,0-3-2 16,-4-3 1-16,8 0-10 16,-1-4 1-16,-7-11-5 15,4-5 1-15</inkml:trace>
  <inkml:trace contextRef="#ctx0" brushRef="#br1" timeOffset="-189104.78">18468 14007 65 0,'7'10'32'0,"11"-7"-37"0,-4-3 63 16,17 0-55-16,12-3 0 15,24-7 1-15,14-9 0 16,11-3-6-16,6 4 1 16,-2-4-1-16,-12 6 0 15,-13 7-11-15,-15 2 1 16,-24 4-9-16,-7-3 1 0</inkml:trace>
  <inkml:trace contextRef="#ctx0" brushRef="#br1" timeOffset="-188414.038">18715 14258 47 0,'-4'10'23'0,"8"-17"-13"0,-4 7 34 15,3 3-41-15,1 1 1 16,7 2 4-16,3 0 0 16,3 0-9-16,11 4 0 15,8-1 6-15,3-6 1 16,-4 0-2-16,-7 1 0 0,4-4-2 16,-11 3 0-16,0 0-2 15,-7 0 1-15,-3 3-1 16,-4 4 0-16,0 2-1 15,-7-6 1-15,3 4-1 16,-3 2 1-16,0-2-1 16,-3-1 1-16,-4 1-1 15,-4-1 1-15,-3 0-1 16,-3 1 1-16,-1 2-2 16,-3 1 1-16,3 3-1 15,-3-1 1-15,10 1-1 16,4 0 1-16,4-1-1 15,6 1 1-15,4 0 1 16,11-4 0-16,3 4 0 16,0 3 0-16,8 0 1 0,-1 2 0 15,0 1 0-15,-3 0 0 16,-4 0 0-16,-11 7 0 16,-6 2-1-16,-11 3 1 15,-11 4-1-15,-10 6 0 16,-18-3-5-16,-14-1 1 15,-14-11-13-15,-7-17 0 16,-4-15-3-16,8-16 0 16</inkml:trace>
  <inkml:trace contextRef="#ctx0" brushRef="#br1" timeOffset="-185109.872">10167 2954 22 0,'14'43'11'16,"-7"-33"-5"-16,-7-10 12 0,4 3-15 16,-4-3 0-16,0 0 1 15,0 0 0-15,0 0-6 16,3-3 1-16,4-3 3 15,-3-7 1-15,3 0-3 16,-4-8 1-16,5-14-1 16,-1 1 1-16,0-10-1 15,0-3 1-15,-4 3-1 16,-3 3 0-16,0 10 0 16,4-10 1-16,-1 19-1 15,-3-3 0-15,4 6-1 0,-4 0 1 16,0 7-1-16,3 2 0 15,-3 10 0-15,7-3 0 16,4-3 0-16,3 3 1 16,4 3-1-16,3-7 1 15,11 4 0-15,-1-6 1 16,12-1 0-16,-1-2 1 16,7 2 0-16,4 1 0 15,-3 0 0-15,6 6 0 16,8 3-1-16,6-16 1 15,8 0-1-15,7 13 1 16,-11-13-2-16,10 4 1 0,12-4 0 16,2 4 1-16,12-1-2 15,-12 4 1-15,5 6-1 16,6-4 0-16,8 7 0 16,6 0 1-16,-10 0-1 15,10 0 0-15,4-3 0 16,11 3 1-16,-11-9-1 15,7 2 0-15,4-2 0 16,6 0 0-16,-10-1-1 16,7 1 1-1,78-1 0 1,-14 1 0-16,-8 0 0 16,-24 2 1-16,-4 1-2 15,4 3 1-15,-7-7 0 16,-14 1 0-16,10-10 0 15,-3 4 1-15,-7-4-1 0,-4 0 1 16,10 6 0-16,-2 1 0 16,-15 2-1-16,14-5 0 15,-3-1 1-15,-1 4 0 16,-6 2-1-16,10-6 0 16,-3 7 0-16,-7-3 0 15,-4 5 1-15,3-2 0 16,1-1-1-16,-4 1 0 15,-3-7 1-15,6 7 0 16,1 0 0-16,-7-1 0 0,-8 4-1 16,4-4 0-16,0 1 0 15,-10-4 0-15,-19 7 0 16,-9-9 0-16,-8 11 0 16,-7 4 0-16,0 0 0 15,-17 10 0-15,-8-1-1 16,-10 1 1-16,-11 5-1 15,-10 14 0-15,-11 5 0 16,-10 10 0-16,-4 22 0 16,-7 12 0-16,-4 10-2 15,-3 22 1-15,7-1-9 16,0-5 1 0,-4-19-2-16,11 2 1 0</inkml:trace>
  <inkml:trace contextRef="#ctx0" brushRef="#br1" timeOffset="-184208.295">13501 787 27 0,'10'9'13'0,"-6"1"-5"0,-4-4 14 16,0-3-21-16,0 13 0 16,-4 9 1-16,1 12 0 15,-1 7-3-15,1 0 1 16,-1 3 0-16,1 3 1 16,-1-12-4-16,4-4 0 15,4-2-7-15,-1-20 1 16</inkml:trace>
  <inkml:trace contextRef="#ctx0" brushRef="#br1" timeOffset="-183924.362">14076 884 31 0,'-4'25'15'16,"-20"16"-13"-16,6-16 23 0,-17 0-24 15,-15 9 1-15,-20 4 0 16,-8 6 0-16,1 9-3 16,-8 19 0-16,-3 1 1 15,3 8 0-15,-3 7-3 16,10-10 1-16,11-6-7 15,11-6 1-15,3-6-2 16,7-16 0-16</inkml:trace>
  <inkml:trace contextRef="#ctx0" brushRef="#br1" timeOffset="-183368.772">13585 1561 39 0,'22'19'19'0,"-1"-28"-24"15,-11 2 41-15,1 4-35 16,7-6 0-16,3-1 1 16,3-2 0-16,5 2-3 15,2 7 1-15,5-3 1 16,3 6 1-16,-4 0-2 16,-3 6 1-16,-4-6-1 15,-11 13 0-15,-10 9-1 16,-10-3 1-16,-8 3-1 15,-10 0 0-15,-7 6-1 16,0-9 0-16,-4 6-2 16,7-7 1-16,4-5 0 15,7 0 1-15,7-1-1 0,7-2 1 16,11-4 1-16,10 3 1 16,7-3 1-16,7 7 0 15,1 3 0-15,2-4 1 16,-9 7-1-16,-8 3 0 15,-7 0-1-15,-11 9 1 16,-10 1-1-16,-10 8 1 16,-19 4-2-16,-17-6 1 15,-10 0-5-15,-4-13 0 16,-4-10-5-16,-3-30 0 0</inkml:trace>
  <inkml:trace contextRef="#ctx1" brushRef="#br0" timeOffset="58528.646">5574 8670 0,'0'0'16,"-14"3"-1</inkml:trace>
  <inkml:trace contextRef="#ctx0" brushRef="#br0" timeOffset="-174256.867">10629 10743 17 0,'7'19'8'0,"-7"3"0"0,0-19 9 0,0 0-16 16,0 0 0-16,0 0 3 15,0 0 1-15,0 0-5 16,0 1 1-16,0 2 3 16,0 0 1-16,0 7-1 15,0-1 1-15,-3 1-2 16,-1 2 0-16,4-2-2 15,0 0 1-15,0 2-1 16,0-2 0-16,0-4-1 16,-3 1 0-16,-1-1 0 15,-3 10 0-15,0 3-1 16,-4 0 1-16,-3 15 1 16,-3 10 0-16,-1 10 1 15,0 15 1-15,4 22 0 16,4 16 0-16,-4 12 0 0,7 10 0 15,0 3-1-15,-1-7 0 16,1-31-2-16,4-21 0 16,-1-29-9-16,1-29 1 15,6-30-6-15,11-19 0 16</inkml:trace>
  <inkml:trace contextRef="#ctx0" brushRef="#br0" timeOffset="-173461.081">10509 10633 38 0,'11'19'19'0,"14"-3"-17"15,-15-10 29-15,4 0-28 16,4 4 1-16,10-4 2 16,7 6 1-16,11 4-8 15,-10-7 0-15,59 13 5 16,18 0 0-16,14 0-2 15,21-6 1-15,7-7-2 16,25 1 1-16,3-10-2 0,-13 0 0 16,13-6 0-16,1-10 0 15,-8-3-1-15,7 3 1 16,-3 1-1-16,-7-7 1 16,-18-3-2-16,4 6 1 15,0-3 0-15,-18 0 0 16,-25-3-1-16,1 3 1 15,3-9-1-15,-14-1 1 16,-4-2 0-16,-7 2 1 0,-10 4 0 16,-11 6 0-16,4 3-2 15,-8 10 1-15,1 9-1 16,-8 6 1-16,-6 10-1 16,-11 12 0-16,-11-3 0 15,-11 13 0-15,-9 9 0 16,-8 3 1-16,-18 16 0 15,-7 19 0-15,-6 9 0 16,-4 15 0-16,-1 17 0 16,5 6 0-16,-1 5 0 15,4-8 0-15,3-10 0 16,8-6 0-16,-1-13 1 16,4-15 0-16,-4-10 0 15,-3-12 0-15,-11-13-1 16,-17-6 1-16,-21-9-1 15,-29-7 1-15,-21 0 0 0,-46-12 0 16,-21-10 0-16,-45-9 0 16,-19-3-1-16,-27-4 1 15,-29-5-2-15,-4-11 1 16,-20 1-2-16,10 3 1 16,-11 4-7-16,4 8 0 15,7 1-1-15,21 6 1 16</inkml:trace>
  <inkml:trace contextRef="#ctx0" brushRef="#br0" timeOffset="-171104.663">3277 17820 44 0,'-24'16'22'0,"41"-13"-11"0,-17-3 23 16,7-3-31-16,4-6 0 15,-1-4 2-15,1-6 1 16,10-12-8-16,-3-7 1 15,14-9 3-15,-1-6 1 16,5-7-2-16,6-2 1 16,-14-4-2-16,11 0 1 15,-7 6-1-15,-4 4 1 16,4 12-1-16,-11 10 1 0,0 5 0 16,0 10 1-16,-3 10-1 15,0 9 0-15,-4 9 0 16,3 10 0-16,-10 3 0 15,7 3 0-15,4 0-1 16,-7-3 0-16,6-3 0 16,-6-3 0-16,10 0 0 15,0-10 0-15,7-3-1 16,1-6 0-16,-5-7 0 16,5-2 0-16,-1-1 1 15,-7 1 0-15,0-7 0 16,0 0 0-16,-7-6 1 15,1 0 0-15,2 0 0 16,-3 0 0-16,0 3-1 16,0 0 1-16,4 0-1 15,-4 6 0-15,0 4 0 16,-3-1 1-16,0 7-1 0,-1 9 1 16,-6 3-1-16,3 10 1 15,0 3-1-15,3 15 1 16,-10 4-1-16,0 6 0 15,-7 6 0-15,0 6 0 16,-3 10 0-16,6-3 0 16,-6 3-2-16,10-3 1 15,3-13-4-15,8-6 1 16,6-19-5-16,11-10 0 16,-3-11-10-16,10-17 1 15</inkml:trace>
  <inkml:trace contextRef="#ctx0" brushRef="#br0" timeOffset="-167336.088">5002 17049 40 0,'0'9'20'0,"7"-24"-7"16,-3 8 20-16,-4 7-30 16,0 0 0-16,0-6 1 15,0 6 0-15,-4 0-6 16,-3 3 1-16,-3 4 3 16,-8 2 1-16,-3 0-2 15,-11 4 1-15,4 6-1 16,-4 6 0-16,4 6 0 15,7 7 0-15,-4 3-1 16,11-1 1-16,-4 7 0 0,15-3 1 16,-4 0 0-16,14-6 0 15,14-7-1-15,18-6 1 16,-4-6-1-16,11-13 0 16,-4-6-5-16,-3-3 0 15,0-6-14-15,-11-4 0 16</inkml:trace>
  <inkml:trace contextRef="#ctx0" brushRef="#br0" timeOffset="-166868.86">5659 16999 49 0,'10'25'24'0,"1"34"-15"0,-11-37 30 16,0 10-39-16,-7 12 0 15,3 3 0-15,-6 0 0 16,3 6 0-16,3-9 0 16,-7-3-3-16,4-10 0 15,4-6-8-15,3-9 0 0,3-7-4 16,1-9 0-16</inkml:trace>
  <inkml:trace contextRef="#ctx0" brushRef="#br0" timeOffset="-166615.082">5330 16955 62 0,'0'0'31'0,"29"0"-34"16,-8-3 62-16,18 0-55 15,10-7 0-15,22-9 1 16,13 1 1-16,22-11-8 16,25-15 0-16,-4-3 1 15,-7 10 1-15,-11 2-12 0,-21 7 1 16,-7 6-10-16,-17 6 0 16</inkml:trace>
  <inkml:trace contextRef="#ctx0" brushRef="#br0" timeOffset="-165924.411">7997 16996 40 0,'4'18'20'0,"-4"-5"-13"0,0-10 23 16,-4 3-27-16,-3 4 0 16,-3 2 1-16,-8 1 1 15,-6 3-6-15,-1-4 0 16,-7 1 3-16,11-4 1 0,-7 4-2 16,7-7 1-16,3 3-2 15,4-2 1-15,3 2-2 16,4 0 1-16,4 4 0 15,6-1 0-15,8 4-1 16,6 3 1-16,1 0-1 16,7 3 1-16,3 0 1 15,0-7 0-15,-3 1 0 16,-4 0 1-16,-10-4-1 16,-8 1 0-16,-10 12-1 15,-14 3 1-15,-14 3-2 16,-1 4 1-16,-10-1-7 15,1-5 0-15,6-10-9 16,4 2 1-16</inkml:trace>
  <inkml:trace contextRef="#ctx0" brushRef="#br0" timeOffset="-165473.705">8435 17309 54 0,'14'7'27'0,"-21"-11"-30"0,0 4 44 16,-4 0-41-16,-6 4 1 16,-12 2 0-16,1 3 1 0,-11 4-3 15,4 2 1-15,-4 4 1 16,1 3 1-16,-1 3-2 15,11 3 1-15,6-6-1 16,8-3 1-16,14-3-1 16,11-4 0-16,10-8-1 15,11-4 1-15,7-10-1 16,-15 4 0 0,29-19-1-1,-10 3 1-15,-5 3 0 16,-13 3 1-16,0 7 0 15,-8 6 0-15,-3 6 0 16,-3-3 0-16,-4 13 1 16,-3 5 1-16,3 7-1 15,-7 4 0-15,10-1-1 16,-6 0 1-16,6-3-6 0,8-12 1 16,3-7-12-16,4-9 1 15</inkml:trace>
  <inkml:trace contextRef="#ctx0" brushRef="#br0" timeOffset="-165098.731">9257 17068 48 0,'7'9'24'0,"4"19"-20"16,-11-21 34-16,-8 5-36 15,-9 10 0-15,-8 6 1 16,-3 13 0-16,-14 6-4 16,-18 25 1-16,-7 13 1 15,-4 18 0-15,-3 1-3 16,10-7 0-16,15-9-5 0,14-13 0 16,10-28-9-16,15-19 1 15</inkml:trace>
  <inkml:trace contextRef="#ctx0" brushRef="#br0" timeOffset="-164887.947">8827 17212 44 0,'3'53'22'0,"-6"10"-18"0,3-47 34 0,0-1-37 15,0 4 0-15,0 3-1 16,3-3 1-16,1-3-5 16,3-1 0-16,0-8-10 15,0-11 1-15</inkml:trace>
  <inkml:trace contextRef="#ctx0" brushRef="#br0" timeOffset="-164513.568">9723 17074 52 0,'21'0'26'0,"-18"-9"-23"0,-3 9 41 16,-3 0-43-16,-8 3 0 15,-3 3 0-15,-4 7 1 16,-6 5-3-16,-8 4 1 16,-3-3 1-16,-1 3 0 15,5 0-1-15,6 0 1 16,7 3-1-16,11 0 1 16,11 3 0-16,13-6 0 15,12 0 0-15,-5-3 1 0,8 3 0 16,-4 0 0-16,-3 3-1 15,-14 0 0-15,-11 7-4 16,-7 8 1-16,-22 7-12 16,-20 0 1-16,-11-3-5 15,0-15 0-15</inkml:trace>
  <inkml:trace contextRef="#ctx0" brushRef="#br0" timeOffset="-163626.484">12368 17516 54 0,'7'32'27'0,"15"-29"-18"0,-15-6 27 16,7-1-34-16,0-5 0 16,7-10 3-16,11 0 0 15,3-9-6-15,4-16 1 16,7-15 3-16,3-20 1 16,8-18-2-16,-1 0 1 15,-10-19-2-15,-7-10 0 16,0 4-1-16,-4 12 1 0,-11 16-1 15,-2 13 0-15,-12 12-2 16,-6 19 0-16,-4 9-1 16,0 16 0-16,-4 18-1 15,-6 17 1-15,-8 6-1 16,-7 15 0-16,-6 13 1 16,2 25 1-16,1 19 2 15,3-1 0-15,11 20 0 16,7 6 0-16,11-3 0 15,10-7 1-15,7-18-1 16,7-19 0-16,-3-16-1 16,7-13 0-16,-4-8-5 15,4-20 0-15,-1-9-10 16,1-9 1-16</inkml:trace>
  <inkml:trace contextRef="#ctx0" brushRef="#br0" timeOffset="-163400.714">13328 17046 72 0,'-7'22'36'0,"-7"12"-43"0,10-24 66 16,1 5-58-16,-1 4 0 0,1-3-2 15,3 0 0-15,0-4-6 16,3-6 0-16,4-3-13 16,0-12 0-16</inkml:trace>
  <inkml:trace contextRef="#ctx0" brushRef="#br0" timeOffset="-163221.236">13261 16829 46 0,'14'19'23'0,"11"-19"-21"16,-15-3 25-16,8 0-38 16,3-3 1-16,4-1-14 15,-4-5 0-15</inkml:trace>
  <inkml:trace contextRef="#ctx0" brushRef="#br0" timeOffset="-162651.566">13578 16967 43 0,'4'44'21'0,"-1"-6"-18"0,1-29 35 15,0 7-37-15,-1-3 0 16,-3-4 1-16,4-3 0 0,-1-6-3 15,4-6 0 1,-3-3 2-16,3-1 0 0,-4-2-1 16,4 2 0-16,4 4 0 15,0 3 0-15,3-3 1 16,7 2 0-16,-4 1 0 16,1 3 0-16,0 3 0 15,-4 1 1-15,0 2-1 16,-3 0 0-16,-4 4-1 15,0-1 1-15,-4 0-1 16,-3 1 0-16,4-1-1 16,-1 1 1-16,1-1 0 15,-1-3 0-15,4 0-1 16,0-2 1-16,7-8 0 16,1-5 0-16,2-3-1 15,1-1 1-15,0 0-1 16,3-2 1-16,-4 2 0 0,1-6 0 15,3 1 0 1,-3-4 0-16,-1-3 0 0,-2 3 0 16,2 3-1-16,1 6 1 15,-1 1 0-15,1 2 1 16,-4 4-1-16,0 12 0 16,-3 7 1-16,-4 12 0 15,0 6 0-15,4 13 0 16,-1-3-1-16,8 0 1 15,3-4-2-15,0-5 0 16,7-10-7-16,1-7 0 0,-1-5-7 16,-4-10 0-16</inkml:trace>
  <inkml:trace contextRef="#ctx0" brushRef="#br0" timeOffset="-162124.959">12573 17795 55 0,'0'7'27'0,"0"-11"-27"0,0 4 47 16,0 4-46-16,-4-1 1 16,1 3-1-16,-1 0 1 15,4-3-3-15,4 1 0 16,3-4 1-16,4-4 1 15,3-5-2-15,3 0 1 16,5-17-1-16,2 1 1 0,1-3-1 16,0 3 1-16,-1 0-2 15,1 3 1-15,-4 6 0 16,-3 7 0-16,-1 9-1 16,-2 9 1-16,-5 7 0 15,-3 6 1-15,0 3 1 16,-3 3 0-16,3 1 0 15,0 2 0-15,0-3-1 16,4-6 1-16,3-6-2 16,7-7 0-16,-7-6-6 15,0-9 0-15,7-3-9 16,0-4 0-16</inkml:trace>
  <inkml:trace contextRef="#ctx0" brushRef="#br0" timeOffset="-161899.974">13081 17748 54 0,'4'10'27'0,"3"-1"-25"0,3-9 45 15,1 0-43-15,6 3 0 16,5 0 0-16,9 0 1 15,5 1-8-15,2-1 1 16,5-3-1-16,-1 0 0 16,-3-3-15-16,-11-4 0 0</inkml:trace>
  <inkml:trace contextRef="#ctx0" brushRef="#br0" timeOffset="-161629.493">13497 17626 42 0,'-7'22'21'0,"7"-10"-6"16,4-5 21-16,-1-1-32 15,8 0 0-15,-4 10 4 16,4-4 0-16,3 4-10 15,-4 0 1-15,1 3 5 0,-11 3 1 16,-4 3-5-16,-3 3 1 16,-14 3-9-16,-7-3 1 15,-7-9-12-15,3 0 0 16</inkml:trace>
  <inkml:trace contextRef="#ctx0" brushRef="#br0" timeOffset="-161135.18">14069 17845 46 0,'-11'35'23'0,"-31"-4"-18"16,31-24 31-16,-3-1-36 16,-3-3 0-16,-1 0 0 15,0-3 0-15,-3-3 0 16,7-3 0-16,7-4-2 16,3-2 0-16,8-1-1 15,7-2 0-15,10 8 0 16,3 4 0-16,5 3 0 15,-1 0 0-15,0 3 2 16,0 4 1-16,0 5 2 16,1 1 0-16,-1-1 0 0,0 4 1 15,-3-4-2-15,0-2 0 16,-4-4 1-16,3 0 0 16,-2-3-1-16,2 1 0 15,-3-4-1-15,4 0 1 16,-4-7 1-16,0-2 0 15,1-7-1-15,-12-6 1 16,-13 0-1-16,-15 0 0 16,-3 4-4-16,-7 5 1 15,-8 7-12-15,-2 6 0 0</inkml:trace>
  <inkml:trace contextRef="#ctx0" brushRef="#br0" timeOffset="-160399.81">15469 16845 44 0,'7'13'22'0,"-7"-7"-14"0,0-6 30 0,-3-3-36 16,-8 0 1-16,1 0 2 16,-8-1 0-16,-10 1-6 15,-4 0 1-15,-7 3 3 16,4 3 1-16,0 7-1 15,-4 8 0-15,4 11-3 16,3 8 1-16,4 7-1 16,10 3 0-16,11-3 0 15,10-3 0-15,8-7-1 16,3-12 1-16,7-9 0 16,4-10 0-16,3-12-1 15,0-7 1-15,4-6-2 16,-4-3 1-16,1-3-2 15,-5 0 1-15,-2 2 0 16,-5 11 1-16,-3 2 0 16,4 7 0-16,-4 6 0 15,-3 6 1-15,-4 7 1 0,0 9 0 16,-4 6 1-16,1 0 0 16,-1 0 0-16,-3 1 1 15,0 2-1-15,0 3 0 16,0 1-1-16,0 3 1 15,4-13-6-15,3-7 0 16,7-2-8-16,7-3 0 16,0-10-6-16,1-9 1 15</inkml:trace>
  <inkml:trace contextRef="#ctx0" brushRef="#br0" timeOffset="-160068.87">15709 17378 48 0,'0'35'24'0,"-14"-26"-25"16,11-6 42-16,-1 4-39 16,1-4 1-16,-1 0 1 15,0-3 0-15,4 0-5 16,4-6 0-16,3 2 3 16,4-5 0-16,-1-4-1 15,1-5 0-15,3-1-1 16,0 0 1-16,0 3-1 15,4 4 0-15,-1 2-1 16,-2 4 1-16,2 6 0 16,1 6 0-16,-8 7 0 0,4 3 1 15,-6-1-1 1,-1 4 1-16,-4 9-1 0,1 4 1 16,-1-4-4-16,4-3 1 15,4-6-6-15,6-7 0 16,5-12-9-16,2-9 1 15</inkml:trace>
  <inkml:trace contextRef="#ctx0" brushRef="#br0" timeOffset="-159647.905">16602 17033 50 0,'3'13'25'0,"-3"-10"-18"0,0-3 41 16,4 3-45-16,3 0 1 15,3 0 0-15,12 1 1 16,6-4-7-16,7-4 1 15,4 1 0-15,3-3 0 16,1 3-8-16,-5-3 0 16,-9 2-10-16,-8-2 1 15</inkml:trace>
  <inkml:trace contextRef="#ctx0" brushRef="#br0" timeOffset="-159482.926">16524 17363 53 0,'0'18'26'0,"14"-15"-25"16,0-6 42-1,36-6-53 1,-1 0 0-16,1-1-20 16,-5 4 0-16</inkml:trace>
  <inkml:trace contextRef="#ctx0" brushRef="#br0" timeOffset="-158928.53">17657 17450 58 0,'-8'7'29'0,"12"2"-28"0,3-9 48 0,4-6-44 16,10-1 0-16,14-8 2 15,7-20 1-15,4-18-11 16,7-22 1-16,7-7 6 16,0-6 0-16,-7-15-3 15,-7-19 1-15,-14 9-2 16,-11 6 0-16,-7 10-1 16,-11 6 0-16,-6 16-2 15,-8 9 0-15,-6 22-2 16,-4 16 1-1,-4 18-1-15,-3 17 0 0,3 11 0 16,-3 14 1-16,3 24 2 16,4 23 0-16,3 15 2 15,1 15 1-15,13 26-1 16,4 6 1-16,4-9 0 0,3-22 0 16,3-19-1-16,4-13 0 15,4-28-1-15,7-18 0 16,3-13-4-16,4-10 1 15,-1-9-13-15,8-9 1 16</inkml:trace>
  <inkml:trace contextRef="#ctx0" brushRef="#br0" timeOffset="-158701.338">18426 17218 61 0,'0'32'30'0,"-18"-7"-26"16,11-13 49-16,0 1-52 15,-4 3 1-15,1-1 0 16,3 1 0-16,0-7-7 16,7-6 0-16,7-9-7 15,0-10 1-15,0-9-8 16,-4-9 0-16</inkml:trace>
  <inkml:trace contextRef="#ctx0" brushRef="#br0" timeOffset="-158536.385">18341 16883 57 0,'3'9'28'0,"1"10"-32"0,-4-19 49 16,7 3-46-16,0 0 1 15,4 0-8-15,6-3 1 16,1 0-5-16,-4-9 1 16</inkml:trace>
  <inkml:trace contextRef="#ctx0" brushRef="#br0" timeOffset="-157890.344">18598 17300 59 0,'0'25'29'0,"-7"-9"-33"0,7-13 47 0,0 0-42 16,0 0 1-16,4 0 0 16,-1 0 0-16,5-3-3 15,2-6 0-15,1-3 1 16,3-4 1-16,0-3-2 15,0 1 1-15,4-4-1 16,-1 6 0-16,4 1 1 16,4-1 0-16,-4 4 0 15,-3 6 0-15,-4 6 0 16,-3 6 1-16,-8 10-1 16,-3 6 0-16,-3-6-1 0,-1 0 1 15,1-7-1-15,-1-2 1 16,1-4-1-16,3-3 0 15,0-3 0-15,7-3 1 16,0 0 0-16,0 0 0 16,3 0-1-16,1-4 1 15,-1 4-1-15,1-3 0 16,3 0 0-16,0-4 1 16,0 1-1-16,0-1 0 15,8-2 0-15,-8-1 1 16,0 1 0-16,0-1 0 15,-3 4-1-15,3-1 1 0,0-2 0 16,0 2 1-16,4 7-1 16,-4 3 0-16,0 3 0 15,-4 1 0-15,1-1 0 16,3 3 0-16,-3 7 0 16,-1-1 1-16,1 4-1 15,3 3 1-15,0 3 0 16,0-4 0-16,4 1-1 15,-1-3 1-15,5 0-2 16,2-7 0-16,1-6-9 16,0-3 0-16,-4-6-6 15,-7-4 1-15</inkml:trace>
  <inkml:trace contextRef="#ctx0" brushRef="#br0" timeOffset="-157366.524">17448 17961 42 0,'4'16'21'0,"3"-10"-18"0,-7-6 34 0,7 0-36 16,0-3 1-16,4 3 2 16,-1-3 0-16,4 3-5 15,4-3 1-15,-4 0 2 16,0-3 0-16,-3 2-1 15,-1-2 0-15,-3 0-2 16,1 0 0-16,2-4-1 16,1-2 1-16,3-4-2 15,3 0 1-15,1 1-1 16,0 5 0-16,-4 4 2 16,0 6 1-16,0 6 0 15,-3 4 0-15,-1 2 2 16,1 1 0-16,3-1 0 0,0 1 1 15,0-4-1-15,0 1 1 16,-3-1-2-16,-1-3 1 16,1 7-3-16,-4-1 0 15,4 1-6-15,-1 0 1 16,1-4-9-16,3-9 0 16</inkml:trace>
  <inkml:trace contextRef="#ctx0" brushRef="#br0" timeOffset="-157125.576">18090 17955 48 0,'-3'0'24'0,"17"-3"-16"16,-7 0 39-16,4 0-43 15,-1 0 0-15,8 3 0 16,7-3 0-16,6 3-7 16,1-4 0-16,0 1-2 15,0-3 1-15,-4 0-14 16,-7-7 1-16</inkml:trace>
  <inkml:trace contextRef="#ctx0" brushRef="#br0" timeOffset="-156855.157">18390 17792 60 0,'7'16'30'0,"11"-7"-29"0,-11-9 47 16,11 3-45-16,-4 1 0 15,0 2 1-15,0 0 0 0,0 3-6 16,-3 4 1-16,-4 3 3 16,-11 6 0-16,-3-4-5 15,-7 4 0-15,-7 0-6 16,-4-3 0-16,-3-3-11 16,7-10 1-16</inkml:trace>
  <inkml:trace contextRef="#ctx0" brushRef="#br0" timeOffset="-156361.537">19068 17908 51 0,'-18'22'25'0,"-7"9"-23"0,15-27 38 16,-11 8-40-16,-8 4 1 16,-9 0 0-16,-1-1 0 15,0-5-2-15,0-4 0 16,4 0 1-16,7-3 0 16,6-6-3-16,12-3 0 15,6 0-2-15,11-7 1 16,8 4-1-16,9 2 1 15,11 4 1-15,8-3 0 16,-4 6 2-16,-4 0 0 0,0 3 2 16,0 7 1-16,-3 5 0 15,0 4 0-15,-4 0 0 16,4 0 1-16,3-4-2 16,4-5 1-1,21-17 1 1,-7-2 0-16,-7-3-1 15,-7-7 0-15,-11 3 0 16,-11 3 1-16,-6 4 0 16,-15 0 0-16,-6 2-4 15,-11 1 1-15,-7 6-8 16,-8 3 1-16,-10 4-8 16,4 5 0-16</inkml:trace>
  <inkml:trace contextRef="#ctx0" brushRef="#br0" timeOffset="-155745.377">21227 16005 52 0,'7'3'26'0,"-7"3"-26"0,0 4 44 16,0 5-43-16,0 7 0 15,-7 10 0-15,-4 8 1 16,-3 4-3-16,-11 16 1 16,1 12 0-16,-1 13 0 0,0 2-5 15,4-11 0-15,3-14-11 16,4-18 0-16</inkml:trace>
  <inkml:trace contextRef="#ctx0" brushRef="#br0" timeOffset="-155459.437">20299 16967 65 0,'-4'38'32'0,"40"-13"-25"15,-19-19 56-15,15 1-58 16,28-1 1-16,11-3 2 0,31-3 0 16,28-6-11-16,19-10 0 15,16-6 7-15,-2-9 0 16,-33 6-7-16,-17 3 1 16,-25 9-8-16,-21 1 0 15,-17 2-15-15,-29 10 0 16</inkml:trace>
  <inkml:trace contextRef="#ctx0" brushRef="#br0" timeOffset="-154979.832">20214 17450 58 0,'35'0'29'0,"1"-22"-17"16,-26 22 37-16,4 0-47 15,4 0 1-15,10 0 3 16,11-3 0-16,10 6-8 15,1-3 1-15,-8 4 4 16,-7-1 0-16,-3 0-2 16,-7-3 1-16,-11 9-3 15,-3-3 0-15,-8 10-2 0,-6 0 1 16,-8 6-1-16,-7 0 0 16,-6 9-1-16,-5 7 1 15,-2-4 1-15,-1 4 0 16,4 3 2-16,3 3 0 15,0-1 0-15,11-5 0 16,7-10 0-16,7 0 1 16,11-2-1-16,10-8 0 15,7-5-4-15,4-4 0 16,3-6-13-16,-3-3 0 0,3-9-1 16,8-3 0-16</inkml:trace>
  <inkml:trace contextRef="#ctx0" brushRef="#br0" timeOffset="-154514.518">20775 17745 57 0,'-7'50'28'0,"4"-9"-33"16,-1-28 55-16,-7 2-49 15,1 7 1-15,3-6 0 0,0-4 0 16,0-2-4-16,3-4 1 16,1-6 1-16,3-6 1 15,10-10-2-15,8-3 1 16,7-6-2-16,-1 3 0 15,1-6-1-15,3 0 0 16,0-3-1-16,-3 5 1 16,0 4 0-16,-1 7 0 15,-6 2 2-15,0 10 0 16,-4 6 2-16,0 7 1 0,-3 5 0 16,-4 1 1-16,-4 3 0 15,-3 6 1-15,-3 6-1 16,-4 1 1-16,-1-4-3 15,1 0 1-15,4-9-3 16,3 0 1-16,7-7-6 16,7-5 0-16,7-7-11 15,0-13 0-15</inkml:trace>
  <inkml:trace contextRef="#ctx0" brushRef="#br0" timeOffset="-154288.226">21230 17755 64 0,'4'18'32'0,"3"-27"-35"0,-4 9 55 16,11 0-51-16,8-3 0 15,9 0 0-15,1-4 0 16,3-2-6-16,1-4 0 15,-1 1-9-15,-7-1 0 16,0-2-5-16,-3-4 1 16</inkml:trace>
  <inkml:trace contextRef="#ctx0" brushRef="#br0" timeOffset="-153988.168">21428 17485 47 0,'7'3'23'0,"-4"22"-15"15,-3-19 40-15,0 7-45 16,0 9 0-16,0 12 1 15,-3 7 1-15,-8 3-7 16,-3 3 1-16,0 3 2 16,-4-6 0-16,4-9-5 15,4-10 0-15,3 0-10 16,7-13 1-16,10-12-5 0,11-6 0 16</inkml:trace>
  <inkml:trace contextRef="#ctx0" brushRef="#br0" timeOffset="-153508.516">21922 17413 75 0,'10'6'37'0,"11"-6"-46"0,-17 0 76 0,6 6-65 16,1 1 0-16,7 2 1 15,3 0 0-15,7-2-5 16,4-1 1-16,0 0 2 16,-1-3 1-16,-6 4-2 15,-4-1 0-15,-10-3-1 16,-8 3 0-16,-6 4-2 15,-8-1 1-15,-3 0-3 16,-4 1 1-16,-3-1-2 16,-3 4 0-16,2 3 0 15,1 2 0-15,7 4 2 16,4 0 1-16,3 0 1 0,7 3 1 16,7-3 3-16,7 3 0 15,10 4 1-15,5 2 1 16,-1 0 0-16,-7 1 1 15,-7-1-2-15,-14-6 1 16,-14 6-4-16,-18 1 1 16,-21-1-9-16,-10 4 0 15,-18 2-13-15,3-15 1 16</inkml:trace>
  <inkml:trace contextRef="#ctx0" brushRef="#br0" timeOffset="-152607.89">24218 16510 53 0,'11'-4'26'0,"-1"-5"-20"15,-10 9 36-15,0 0-41 16,-3 0 1-16,-4 6-1 16,-11 4 1-16,-7-1-3 15,-10 7 1-15,3 3 1 16,1 6 0-16,-8 9-1 15,0 10 1-15,4 3-1 16,0 10 1-16,17 2-1 16,14 4 1-16,11-7-1 15,8-2 0-15,20-20-2 16,7-9 1-16,-3-6-5 16,0-10 0-16,3-5-9 0,0-14 0 15,1-5-2-15,-4-4 1 16,-1-3-2-1,12 100 18 1,-50-191 1-16,42 82 0 16,-10 9 11-16,0 3 0 15,-11 3 3-15,-7 1 1 16,0 2-6-16,-3 1 1 16,-8 2-4-16,-3 4 0 15,-7 3-3-15,-7 9 1 0,-7 0-2 16,-11 7 0-16,4 6-2 15,3 3 1-15,0 0-4 16,8 3 1-16,6 0-2 16,8 0 1-16,10-6-2 15,7-10 1-15,7-3-6 16,4-6 1-16,-1-6-9 16,1-10 1-16</inkml:trace>
  <inkml:trace contextRef="#ctx0" brushRef="#br0" timeOffset="-152187.119">24716 16908 46 0,'-11'22'23'0,"0"-19"-19"0,8-3 33 0,-1 3-37 0,1 3 0 15,-1 1 1-15,1-4 1 16,-1 0-2-16,4-3 1 15,0 6 0-15,4-3 0 16,3 0 0-16,0 1 0 16,4-1-1-16,-1-3 1 15,4-3-1-15,0-4 0 16,0-2-1-16,1-1 1 16,-1 1 0-16,-4-3 0 15,1 2 0-15,-1 1 0 16,1 2 0-16,3 1 0 0,0 0 0 15,0 6 0-15,0-3 0 16,1 0 1-16,-1 6 0 16,0-10 1-16,-4 11-1 15,-3 2 1-15,-3 6-1 16,3 4 1-16,-7 6-1 16,0 3 1-16,-7 7-4 15,3-1 1-15,4-12-6 16,4 0 0-16,7-10-10 15,-1-9 1-15</inkml:trace>
  <inkml:trace contextRef="#ctx0" brushRef="#br0" timeOffset="-151887.849">25164 16845 52 0,'0'28'26'0,"-18"13"-24"0,18-28 42 16,4 9-43-16,-4 0 0 15,0 9 4-15,3-3 1 16,1 0-6-16,6 1 1 16,1-7 3-16,-1-4 1 15,8-5-1-15,0-10 0 16,-1-6-3-16,1-3 1 15,3-10-3-15,4-9 1 0,3 0-6 16,4-7 0-16,-1-2-13 16,-2 6 1-16,-5-1-2 15,-2 8 0-15</inkml:trace>
  <inkml:trace contextRef="#ctx0" brushRef="#br0" timeOffset="-151556.49">25587 16967 59 0,'14'19'29'0,"7"-12"-40"15,-7-14 59-15,4 1-48 16,0 0 1-16,3-1-1 16,0-8 0-16,0 2-1 15,0-2 1-15,-7 5-2 0,-7-2 1 16,1-1-2-16,-5 4 1 15,-6-1-1-15,-5 7 1 16,-2 0 0-16,-4 9 0 16,-4 7 1-16,1 6 1 15,2 6 1-15,5 3 1 16,-1 3-1-16,4 1 0 16,0-1 0-16,7 0 0 15,-3-2-2-15,6-1 0 16,8-9-6-16,6-4 1 15,12-8-8-15,2-11 0 16</inkml:trace>
  <inkml:trace contextRef="#ctx0" brushRef="#br0" timeOffset="-150701.131">26010 17143 37 0,'-3'6'18'0,"6"-15"-13"15,1-1 25-15,-1-8-28 16,4-4 0-16,0-3 1 16,1-4 0-16,2 1-3 15,4-3 0-15,0 6 4 16,0 9 0-16,4 0 0 16,0 4 0-16,-1 6-1 15,8-1 0-15,7 7-1 16,3 3 1-16,4-3-2 0,3 0 0 15,1-3-4-15,-5-3 1 16,1 0-2-16,0 6 0 16,-7-3-1-16,-1-1 1 15,-2 1-1-15,-5 0 1 16,-2 0 3-16,-1 0 0 16,-4 0 3-16,-3 3 1 15,-3 0 0-15,-7 0 1 16,-8 0-1-16,-3 0 1 15,-7 0-2-15,-7 0 0 16,-4 0-1-16,0 3 0 0,1-3-2 16,-1 0 1-16,4 6-1 15,3 10 1-15,8 6-1 16,6 6 1-16,4 7 0 16,14 15 0-16,4-6 1 15,3 0 0-15,0-4 1 16,-7-2 0-16,-3-4-1 15,-11-2 1-15,-7 2-2 16,-11-5 1-16,-7-11-2 16,1 1 1-16,-4-3-1 15,-4-7 0-15,4-6 0 16,3-3 0-16,7-6 0 16,11 0 1-16,7-4-1 15,7-2 1-15,14-4 0 16,11-3 0-16,14 1 0 15,7-14 1-15,-4-2-1 16,11-7 0-16,14 0 0 0,-7 4 0 16,-3-4-1-16,-4-3 1 15,0 9 0-15,-11 4 0 16,-6 6 0-16,-12 3 0 16,-6 3 0-16,-11 3 1 15,-14 4-1-15,-10 6 0 16,-8 6 0-16,-7 0 0 15,-3 9-1-15,-4 10 1 16,0 6 0-16,1 9 0 16,10 10 1-16,6 3 0 0,15 4 1 15,7 2 1-15,8 0-1 16,16-9 1-16,15-6-1 16,4-10 0-16,-8-12-8 15,-7-10 1-15,-10-9-13 16,-22-7 1-16</inkml:trace>
  <inkml:trace contextRef="#ctx0" brushRef="#br1" timeOffset="-142743.646">29087 14528 39 0,'-15'31'19'0,"-20"4"-15"16,21-26 20-16,-4 7-23 15,-3 12 0-15,-14 10 2 0,-11 15 0 16,-10 16-2-16,-4 22 0 16,-18 9 2-16,0 29 1 15,-3 15-2-15,-7 19 1 16,0 16-1-16,14-13 0 15,14 0-1-15,10 3 0 16,19-12-1-16,13-22 1 16,15-13-2-16,6-18 1 15,11-13-7-15,4-19 0 16,-4-12-8-16,0-7 1 16</inkml:trace>
  <inkml:trace contextRef="#ctx0" brushRef="#br1" timeOffset="-141633.104">29503 14565 25 0,'-4'-3'12'0,"11"3"7"16,-7 0 10-16,0 3-26 16,0 7 1-16,0-1 3 0,-3 13 0 15,-8 10-9-15,-3 15 1 16,-11 18 5-16,-3 17 1 15,-11 9-5-15,-3 16 1 16,0 12-5-16,6-6 1 16,8-23-4-16,7-21 0 15,7-21-8-15,3-17 1 16</inkml:trace>
  <inkml:trace contextRef="#ctx0" brushRef="#br1" timeOffset="-141346.643">29023 15146 46 0,'-7'21'23'0,"14"-8"-19"16,-3-10 40-16,3 0-42 15,3-3 0-15,11 3 1 16,11-3 0-16,14 0-5 16,14 7 1-16,3-14 2 15,-10 1 1-15,0 0-6 16,-7 0 1-16,-7-1-13 16,-7 4 1-16,-15 0-1 15,1 3 0-15</inkml:trace>
  <inkml:trace contextRef="#ctx0" brushRef="#br1" timeOffset="-141033.097">29704 15277 47 0,'14'13'23'0,"-7"-23"-25"0,-7 10 46 15,0 0-44-15,0-9 1 16,-3 3 1-16,-8-4 0 0,-7 4-3 15,-6 0 1-15,-1 3 1 16,-3 12 1-16,-1 10-2 16,1 9 1-16,0 7-2 15,3 5 0-15,8-2-1 16,6-7 1-16,8-6-1 16,10-9 1-16,3-13 0 15,11-6 0-15,11-9 1 16,0-4 0-16,-4-6-11 15,-3 0 0-15,0 0-3 16,-11 3 1-16</inkml:trace>
  <inkml:trace contextRef="#ctx0" brushRef="#br1" timeOffset="-139951.77">28589 16193 42 0,'0'0'21'0,"0"16"-17"16,0-10 37-16,0 6-39 16,-3 4 1-16,-4 0 0 15,-4 9 1-15,0 0-5 16,1 0 0-16,3 3 4 16,0 4 0-16,3-7-2 15,1-3 1-15,3 0-2 16,3-10 1-16,4-6-1 0,4-9 0 15,3-6-1-15,0-13 0 16,0-3-1-16,0 6 1 16,0-6 0-16,0 6 1 15,-3 3 0-15,0 4 1 16,-1 6 0-16,1 6 0 16,3-4 0-16,-4 14 0 15,1 9 0-15,0 6 0 16,-1 9-1-16,-3 1 0 15,4 2 0-15,-1-2 0 16,5-7 0-16,2-6 0 0,1-6-1 16,7-13 1-16,-4-13 0 15,0-11 0-15,4-8 1 16,-1-2 0-16,1 0-2 16,7-1 0-16,-4 7-7 15,-3-3 1-15,-1 6-9 16,5 3 0-16</inkml:trace>
  <inkml:trace contextRef="#ctx0" brushRef="#br1" timeOffset="-139755.621">29323 16397 34 0,'7'-3'17'0,"-4"-23"-24"0,-3 23 20 15,-3 3-27-15,-1-3 0 16</inkml:trace>
  <inkml:trace contextRef="#ctx0" brushRef="#br1" timeOffset="-138465.572">29401 15961 35 0,'3'-3'17'0,"-3"0"-13"15,0 3 34-15,0 3-34 16,0 6 1-16,-3 7 2 16,-5 6 0-16,1 3-9 15,-3 9 1-15,-4 16 5 16,-4 1 1-16,-3 8-3 16,3 4 0-16,1 3-1 15,-1 0 0-15,4-13-1 16,0-12 0-16,7-10-1 15,3-9 1-15,8-9-1 16,3-13 0-16,3-10 0 16,4-9 1-16,4-6-3 15,0-3 1-15,3-3-2 0,0-4 1 16,-3 10-1-16,-1 6 1 16,-3 4-1-16,1 5 1 15,-5 7 1-15,1 6 1 16,-4 7 3-16,0 5 0 15,0 1 1-15,-4 3 0 16,1 6 0-16,-4 3 1 16,0 7-1-16,0-4 0 15,0 0-2-15,7-2 0 0,-3-1-5 16,-1-6 0-16,4-7-10 16,-3-2 0-16,3-4-1 15,7-6 0-15</inkml:trace>
  <inkml:trace contextRef="#ctx0" brushRef="#br1" timeOffset="-137804.746">29774 16550 35 0,'11'13'17'0,"-11"-19"-15"15,0 3 32-15,-3-1-33 16,-8-2 0-16,0 3 3 15,-3 3 0-15,-3 0-4 16,-5 6 0-16,5 1 2 16,-4-1 1-16,3 0-1 15,4 3 1-15,3 1-2 0,4-4 1 16,7 0-3-16,4 4 1 16,-1-4-2-16,4 0 1 15,0 1-1-15,4-1 0 16,0-3-1-16,-1 0 1 15,1 0 0-15,3 0 0 16,0-3 1-16,0 0 0 16,0 0 0-16,0-3 0 15,0-6 1-15,1 3 0 0,-5 6-1 16,1 3 1-16,-4 0-1 16,0 0 1-16,-4 3 0 15,1 1 0-15,-1-1 0 16,4 0 0-16,4 0 1 15,3-2 0-15,4-4 0 16,6-7 0-16,1-8 0 16,0-11 1-16,14-5 0 15,3-6 0-15,4-11 0 16,0-2 0-16,-4-12-1 16,0-14 1-1,1-55-1 1,-12 18 0-16,-9 22 0 15,-8 19 0-15,-11 21-1 16,-6 23 1-16,-4 13-1 16,-4 18 0-16,-3 16 0 0,0 21 0 15,-7 26-1 1,0 13 1-16,-1 11 0 0,8 1 1 16,7 7-1-16,4-7 1 15,-1-16-3-15,4-16 0 16,0-15-6-16,0-15 1 15,4-14-7-15,-1-9 0 16</inkml:trace>
  <inkml:trace contextRef="#ctx0" brushRef="#br1" timeOffset="-137578.667">30000 16422 47 0,'7'19'23'0,"4"-16"-18"16,-4-6 41-16,0-4-44 16,4-2 0-16,6 0 1 15,15-1 1-15,7 1-5 16,7-1 1-16,-1-2-3 16,1 2 1-16,-3 7-11 15,-5 3 0-15,-9-3-4 16,-8 0 1-16</inkml:trace>
  <inkml:trace contextRef="#ctx0" brushRef="#br1" timeOffset="-137189.171">30621 15741 53 0,'18'-6'26'0,"14"3"-29"0,-22 3 50 16,4 3-45-16,4 0 0 0,3-3 1 16,7 0 1-16,8 0-4 15,6 0 0-15,7 0 3 16,1 3 1-16,-8 0-1 15,-10 1 0-15,-4 2-2 16,-10 3 1-16,-8 7-2 16,-6 3 1-16,-4 3-1 15,-7 6 0-15,-7 6 0 16,-4 10 0-16,-7-3 0 16,-3 3 0-16,-7 6-2 15,6 0 0-15,5-9-5 16,-1-10 1-16,7-5-13 15,4-8 0-15</inkml:trace>
  <inkml:trace contextRef="#ctx0" brushRef="#br1" timeOffset="-136782.809">30723 16616 43 0,'22'16'21'0,"6"-19"-10"0,-21 3 24 0,0-3-33 15,0-4 0-15,0-2-1 16,-3 0 1-16,-4-1-3 15,0-2 1-15,-4 2 1 16,-7 1 0-16,-3 3-1 16,0 9 0-16,-3 9-1 15,-5 1 0-15,5 6 0 16,-1 2 0-16,4 1-1 16,7 0 1-16,3 0-1 15,12-3 1-15,2-6-1 16,8-4 0-16,-1-6-1 15,1-3 0-15,0-9-8 16,3-4 0-16,0-2-2 16,7-10 1-16</inkml:trace>
  <inkml:trace contextRef="#ctx0" brushRef="#br1" timeOffset="-136243.881">31443 14252 35 0,'-10'-6'17'0,"-1"24"-15"16,11-5 32-16,0 6-29 15,0 9 1-15,3 0 2 16,1 10 1-16,3 12-12 16,4 6 1-16,6 26 6 0,11 31 1 15,1 19-4-15,2 40 1 16,-6 16-2-16,-4 32 1 15,-10 5-1-15,-18-18 0 16,-18-9-1-16,-21-22 1 16,-28-23-1-16,-3-24 0 15,-12-13-6-15,-6-13 1 16,0-21-9-16,7-16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23:41.9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24:53.191"/>
    </inkml:context>
  </inkml:definitions>
  <inkml:trace contextRef="#ctx0" brushRef="#br0">4632 4503 58 0,'0'0'29'0,"11"3"-21"16,-1-3 30-16,-6 0-34 15,6 0 0-15,1-3 3 16,6-4 0-16,15 1-9 15,18-3 0-15,10-4 5 16,14 1 1-16,-11 2-2 16,-3 1 0-16,-14 9-2 15,-4-7 0-15,-13 14-1 16,-15 12 0-16,-7 15-1 0,-14-9 0 16,-7 16-3-1,-15 3 1-15,1 0-1 0,0 0 0 16,7-7 0-16,0 1 1 15,6-10 1-15,8-6 0 16,7-3 3-16,7-7 0 16,15-5 2-16,9-7 1 15,8 0 1-15,0 0 0 16,-4 0 0-16,11 6 0 16,-14 3-1-16,0 10 0 15,-15 3-1-15,-10 16 0 0,-14 6-2 16,-14 15 0-1,-21 10-1-15,-11 0 0 0,-7-12-4 16,-4 5 0-16,4-18-11 16,11-9 0-16,7-13-3 15,13-10 1-15</inkml:trace>
  <inkml:trace contextRef="#ctx0" brushRef="#br0" timeOffset="1488.402">7521 4989 27 0,'0'12'13'0,"7"-15"-5"16,-7 3 16-16,4 9-21 16,-4 1 1-16,0 6 1 15,0 2 1-15,0 4-6 16,0 7 0-16,0-1 6 15,0 3 0-15,3-3-2 16,-6-3 1-16,6 1-1 16,1-14 0-16,-1 1-2 15,8-10 0-15,7-3-2 16,-8-13 1-16,8-2-1 16,3-4 0-16,0 6-1 15,-7 1 0-15,4 2 0 0,0 1 0 16,-4 9 0-1,0 3 1-15,0 9 0 16,4 4 0-16,-4-3 0 0,0 6 1 16,7-4-1-16,-7 7 1 15,4-6-1-15,-1 0 0 16,1-4 0-16,-4-3 1 16,4 1 0-16,3-16 0 15,-3-7 0-15,3-12 0 16,-11-3-1-16,8 0 1 15,-4-13-1-15,-3 3 0 16,6 4-9-16,-3 5 1 16,0 4-8-16,8 0 0 0</inkml:trace>
  <inkml:trace contextRef="#ctx0" brushRef="#br0" timeOffset="1938.085">8491 5061 41 0,'7'0'20'0,"-3"-16"-19"15,-8 13 29-15,-3 3-29 16,-7 3 0-16,-3 3 0 15,-8 13 1-15,0-3-3 0,-7-4 1 16,11 14 1-16,-10-8 0 16,6 4-1-16,4 0 0 15,3 0 1-15,7-3 0 16,8-6-1-16,6-7 1 16,8 0-1-16,7-9 1 15,10-6-1-15,-7-4 0 16,7-3-1-16,-7 4 0 15,1-1-1-15,2 4 0 16,-6-4 0-16,-4 7 1 0,0 3 1 16,-3 0 0-16,-1 6 1 15,1 3 1-15,-4 13 0 16,0 0 0-16,4 6-2 16,-1 0 1-16,-3-3-5 15,7 3 1-15,8-3-11 16,2-6 1-16</inkml:trace>
  <inkml:trace contextRef="#ctx0" brushRef="#br0" timeOffset="2208.543">9215 4895 37 0,'3'34'18'0,"-17"19"-13"0,0-37 26 16,0 15-29-16,-7 10 0 16,-11 3 2-1,-10 19 1-15,-4 12-6 0,0 10 1 16,3 6 2-16,8-4 1 16,-4-8-3-16,15-13 0 15,3-19-6-15,10-22 0 16,0-22-6-16,11-16 1 15,0-18-3-15,-10-16 0 16</inkml:trace>
  <inkml:trace contextRef="#ctx0" brushRef="#br0" timeOffset="2375.686">8731 4998 47 0,'25'35'23'0,"-4"40"-31"16,-14-59 49-16,0 2-41 15,7 7 0-15,-3 4-2 16,-4-4 1-16,7 3-6 16,0-12 1-16,7-10-7 15,1-12 1-15</inkml:trace>
  <inkml:trace contextRef="#ctx0" brushRef="#br0" timeOffset="2825.437">9719 4794 47 0,'18'7'23'0,"-11"-17"-23"0,-7 10 40 0,-7 6-40 16,-4 13 0-16,-3 3 0 16,-11 6 1-1,-21 13-2 1,8-3 1-16,2-4 0 15,12-6 0-15,-1-6 1 16,18 0 0-16,17 0 1 16,15-6 1-16,3-7 1 15,11 7 0-15,4-6 1 16,-5 2 1-16,-2 4-2 16,-15 9 0-16,-21 3-3 15,-14 10 1-15,-18 6-5 16,-21 9 0-16,-25-6-16 15,-13-22 1-15</inkml:trace>
  <inkml:trace contextRef="#ctx0" brushRef="#br0" timeOffset="4685.779">4607 5851 30 0,'11'6'15'0,"17"-3"-6"15,-21-3 15-15,4 0-20 16,3 0 0-16,3 0 3 16,5-3 1-16,6-3-9 15,11 0 1-15,3 3 6 0,7-4 0 16,11 4-2-16,7-6 0 16,-7-1-1-16,4 4 1 15,13 0-2-15,8-4 1 16,7 1-1-16,7 0 0 15,-8 2 0-15,19-2 1 16,-1 0 0-16,11 2 0 16,-4 4-1-16,15-3 0 15,3 3 0-15,11 3 0 16,-4-3-1-16,18 3 1 16,3 3-2-16,4 0 1 15,14-3 0-15,3 6 1 0,0 0-1 16,8 1 1-16,-8-1-1 15,15-3 1-15,7-3 0 16,-4-6 0-16,0 3-1 16,10-4 0-16,-17 1-1 15,4 0 1-15,-4 0-2 16,-32-1 1-16,-10 4-5 16,-18 3 1-16,-25 6-10 15,-20 1 1-15,-26 5-9 16,-14 4 1-16</inkml:trace>
  <inkml:trace contextRef="#ctx0" brushRef="#br0" timeOffset="5374.465">13236 3963 41 0,'4'28'20'0,"-15"7"-12"0,8-16 20 16,-11 15-25-16,-4 20 0 15,-7 18 1-15,-7 16 0 16,-3 31-6-16,3 22 1 0,1-6 2 15,2-7 1-15,8-21-6 16,4-13 1-16,3-25-10 16,3-16 1-16,0-15-2 15,1-23 0-15</inkml:trace>
  <inkml:trace contextRef="#ctx0" brushRef="#br0" timeOffset="5797.071">12760 5111 47 0,'42'13'23'0,"36"-35"-28"16,-53 15 47-16,17-2-41 15,18 3 1-15,18-4 0 0,10 1 0 16,-11-10-2-16,-6 10 0 15,-4-1 2-15,-4 4 0 16,-13-4-1-16,-4 1 1 16,-11 3-2-16,-7-4 0 15,-10-2-1-15,-8 6 1 16,-10-1-1-16,-3 4 1 16,-11 3-2-16,-4 6 1 15,4 4-1-15,-4 6 1 0,-3 9-1 16,0 3 1-1,3-3-1-15,4 3 1 0,4 4 0 16,10-11 0 0,28-21 1-1,7 0 1-15,-3-9-1 16,3-10 0-16,-10-3-8 16,-7 0 1-16,-8-6-6 15,-3 0 1-15</inkml:trace>
  <inkml:trace contextRef="#ctx0" brushRef="#br0" timeOffset="6532.865">15995 4725 37 0,'-7'3'18'0,"0"-9"-14"16,3 9 28-16,-6 0-29 15,-4 4 1-15,0-4 1 16,-11 6 0-16,4 7-7 0,3-4 1 15,4 1 4-15,0 0 0 16,3 2-2-16,4-2 1 16,4-4-1-16,6-3 1 15,11 4 0-15,7-1 1 16,4-2-1-16,7 2 1 16,3 3-1-16,-7-2 1 15,-6-1-1-15,-5 7 0 16,-10 3-2-16,-14 6 1 15,-7 12-2-15,-14-8 1 16,-4 5-2-16,-3-2 1 0,3-1-1 16,4-3 0-16,7-3-4 15,3-15 0-15,7 2-10 16,8-9 1-16,6-6-1 16,12-13 0-16</inkml:trace>
  <inkml:trace contextRef="#ctx0" brushRef="#br0" timeOffset="6937.277">16404 4283 43 0,'14'82'21'0,"-31"34"-21"16,10-85 42-16,-4 25-41 0,-3 7 0 16,3 6 3-16,1 0 0 15,-1-16-5-15,4-12 1 16,4-9 2-16,-1-14 0 16,4-14-2-16,0-4 1 15,4-16-3-15,3 0 0 16,0-6-1-16,3 0 0 15,1 3 1-15,-1 7 1 0,1 3 1 16,0 5 0 0,3 11 2-16,0 8 0 0,0 17 1 15,0-1 1-15,-3 7-2 16,-1 2 1-16,4 1-4 16,0-9 0-16,4-1-7 15,7-6 1-15,3-9-9 16,4-10 1-16</inkml:trace>
  <inkml:trace contextRef="#ctx0" brushRef="#br0" timeOffset="7237.047">16993 4935 52 0,'14'22'26'0,"-24"-12"-30"0,3-10 45 15,-4-7-41-15,-6 4 1 16,-5 3 1-16,1 0 1 16,4 0-3-16,2 7 0 15,1 2 2-15,0 7 0 16,0 6-1-16,4 6 1 16,-1-3-2-16,4-3 1 15,3 0-2-15,8-6 1 16,3-7-2-16,4-6 1 15,6-3-2-15,4-6 0 16,1-7-3-16,-1-6 0 16,3-3-9-16,-6-6 0 0</inkml:trace>
  <inkml:trace contextRef="#ctx0" brushRef="#br0" timeOffset="7717.654">17113 5070 53 0,'4'22'26'0,"-1"0"-27"16,1-19 43-16,-1 4-41 15,1-4 0-15,-1 0-1 16,4 0 1-16,-3-3-2 15,7-6 1-15,-4-4 0 16,3 1 1-16,1-1-1 0,-1 4 1 16,5 3-1-16,-1 6 1 15,-4 7-2-15,4-1 1 16,-3 4 0-16,-1 2 0 16,1-2-1-16,-4-4 0 15,7-3 0-15,0-6 1 16,0 0 0-16,1 0 0 15,-1-3 0-15,-4 0 1 16,4 0-1-16,-3 3 0 16,0 0 0-16,-1-6 0 15,1-1 0-15,3 1 0 0,3-3-1 16,1 3 1-16,0-7 0 16,-4 7 0-16,7-1-1 15,-7 1 1-15,0 0-3 16,-3 0 0-16,-4-1-6 15,0-2 1-15,4-7-7 16,6 4 0-16</inkml:trace>
  <inkml:trace contextRef="#ctx0" brushRef="#br0" timeOffset="8695.47">20211 3944 49 0,'0'13'24'0,"3"3"-14"0,-3-10 25 15,-3 6-34-15,-1 4 1 16,-6 6-1-16,2 9 1 16,-2 4-4-16,3 3 0 15,0-16-4-15,0 9 0 16,3-22-9-16,4-9 0 15</inkml:trace>
  <inkml:trace contextRef="#ctx0" brushRef="#br0" timeOffset="8905.047">20137 3741 54 0,'0'0'27'0,"21"-19"-35"15,-14 19 45-15,7 0-46 16,0 3 1-16,0 3-19 16,0-6 1-16</inkml:trace>
  <inkml:trace contextRef="#ctx0" brushRef="#br0" timeOffset="9264.927">20316 4045 39 0,'8'12'19'0,"6"20"-19"0,-11-32 26 15,1 0-26-15,-4 0 0 16,3-10-1-16,4 1 1 15,0 3-3-15,0-4 1 16,0-2-3-16,4-4 1 16,0 7-1-16,3-7 0 15,0 10 3-15,7 2 0 16,-3 8 5-16,-1 8 1 0,1-9 4 16,0 7 0-16,-4 5 1 15,-4 7 1-15,1 0-3 16,-1 0 1-16,-3 0-2 15,1-3 0-15,-1-3-4 16,0 2 0-16,0-5-5 16,0 3 0-16,0-13-12 15,0-6 1-15,-4-7-3 16,-3-5 1-16</inkml:trace>
  <inkml:trace contextRef="#ctx0" brushRef="#br0" timeOffset="9729.67">21043 3935 45 0,'11'6'22'0,"-4"-12"-20"0,-7 6 43 0,0 0-44 15,0-3 0-15,-4 0 0 16,-6 3 0-16,-4 0-2 15,-8 6 1-15,1 3 1 16,-3 4 0-16,-1 3-1 16,-7-1 1-16,7 4-1 15,4 6 1-15,4 13 0 16,10-7 0-16,3 1 1 16,11 5 1-16,11-9 0 15,6-6 0-15,8-9 0 16,11-10 0-16,-5-6-1 15,-2-3 0-15,-5-4-7 16,-6 4 0-16,-11 0-13 16,-10-10 0-16</inkml:trace>
  <inkml:trace contextRef="#ctx0" brushRef="#br0" timeOffset="10074.344">19759 4556 58 0,'14'22'29'0,"25"-3"-27"0,-25-19 43 0,14 3-40 16,11 3 0-16,14-6 2 16,4-9 1-16,24 2-10 15,28-5 1-15,11-7 6 16,28-3 0-16,7-3-4 16,-14 6 1-16,-28 7-5 15,-10 2 0-15,-15 7-11 16,-21 3 0-16,-25 13-8 15,-10-4 1-15</inkml:trace>
  <inkml:trace contextRef="#ctx0" brushRef="#br0" timeOffset="11111.334">19816 5246 40 0,'-4'-13'20'0,"-3"4"-11"16,3 6 26-16,1 3-33 16,-8-7 1-16,-3 7 0 15,-3-3 0-15,-1 6-4 16,-3 1 0-16,-4 2 3 15,4 10 0-15,-4-4-2 16,1 7 1-16,2 3-1 16,1 3 1-16,4 0-1 15,6 6 1-15,4-2 0 16,7 2 1-16,7-12-1 16,0-10 0-16,11 4-1 15,3-7 0-15,0-9 0 0,0-3 0 16,0-13-1-16,0 3 0 15,4-3 0-15,0-6 0 16,-4 6 0-16,-3 4 1 16,-4-1 0-16,-4 10 0 15,1 3 1-15,-4 6 0 16,-3 6 0-16,-1 7 1 16,-3 0 0-16,0 9 1 15,0 0-1-15,0 0 1 16,0-6-2-16,0-4 1 0,4 1-3 15,3 3 0-15,0-4-7 16,3-2 0-16,4-4-10 16,1-2 0-16</inkml:trace>
  <inkml:trace contextRef="#ctx0" brushRef="#br0" timeOffset="11517.058">20003 5694 53 0,'-4'28'26'0,"-7"-34"-28"16,11 6 42-16,0 0-40 16,-3 0 1-16,3 0-1 15,0 0 0-15,0 0-1 0,3-6 1 16,1-7-1-16,3-2 1 15,4-4-3-15,3-6 0 16,0 6 0-16,0 3 0 16,0 4 1-16,-3 2 0 15,-1 4 1-15,1 3 0 16,-1 3 4-16,-3 6 0 16,0 4 1-16,1-4 0 15,-5 6 1-15,1 4 0 16,-1 0-1-16,-3 3 0 0,4-1-2 15,-1 11 1-15,1-7-2 16,3 0 1-16,0-1-6 16,3-2 0-16,1-9-11 15,7-7 0-15,3-9-3 16,11-4 1-16</inkml:trace>
  <inkml:trace contextRef="#ctx0" brushRef="#br0" timeOffset="13168.78">20546 5199 27 0,'-4'15'13'0,"4"-21"-5"0,0 6 18 16,0 0-23-16,0 0 1 15,0 0 4-15,0-6 0 16,0 6-9-16,0 0 1 15,0 0 7-15,0 0 0 16,4-3-2-16,3 6 1 0,3 0-3 16,8-3 1-16,0 0-2 15,3 0 1-15,0 0-2 16,7 3 0-16,0-3 1 16,4 6 0-16,-4-2-1 15,-3-1 0-15,-4 3-1 16,-3 7 0-16,-11-7 0 15,-3 6 0-15,-12-2-2 16,-2 5 0-16,-4 4 0 16,-7 0 1-16,3 6 0 15,-3 7 1-15,0-4-1 16,-1 0 1-16,1-6-5 16,4-3 1-16,6-4-12 15,1-2 0-15</inkml:trace>
  <inkml:trace contextRef="#ctx0" brushRef="#br0" timeOffset="13679.429">21050 5544 49 0,'11'-10'24'0,"-4"17"-18"16,-7-7 33-16,0 0-36 15,0 3 0-15,-4 3 2 0,-6 7 1 16,-11 5-8-16,-4 11 1 16,-10-7 4-16,-15 9 1 15,1 0-2-15,10 1 0 16,4-1-2-16,3-3 1 16,7-6-6-16,8-3 0 15,6-7-13-15,8-12 0 16</inkml:trace>
  <inkml:trace contextRef="#ctx0" brushRef="#br0" timeOffset="14533.46">21872 5158 45 0,'0'-6'22'0,"-10"3"-16"0,6 6 25 0,-3-3-31 16,-4 3 1-16,1-6 0 15,-1 3 1-15,-3 0-2 16,-3 3 0-16,-5 6 1 16,-2 13 0-16,-1 0 0 15,0 10 1-15,4 5-2 16,4 4 1-16,2 6 0 16,5-13 0-16,6-2 0 15,8-7 0-15,6-6-1 16,8-4 0-16,3-5 0 15,0-10 1-15,1-13-2 16,-5-2 1-16,-6-1-1 16,3 3 0-16,0-2-2 15,-3-4 1-15,-1 0-1 0,1 0 1 16,-1 4 0-16,1-1 1 16,-1 10 1-16,1 2 0 15,-4 8 2-15,0 5 1 16,-3 7 1-16,-4 6 0 15,0 3 0-15,-4 0 0 16,1 0-1-16,-1 3 0 16,1 0-1-16,-1 1 0 15,1-1-4-15,3-3 1 0,0-3-6 16,7-3 1-16,3-4-11 16,4-15 0-16</inkml:trace>
  <inkml:trace contextRef="#ctx0" brushRef="#br0" timeOffset="14954.139">22035 5691 53 0,'-4'25'26'0,"-10"-25"-28"15,10-3 41-15,1 6-38 16,-1 3 0-16,1-2 0 16,3-1 0-16,0-3-2 15,0-7 1-15,3 1 0 16,4-6 1-16,4-4-2 0,0-3 1 16,3-6-1-16,0 3 0 15,0 6-1-15,3 4 0 16,1 6 1-16,0-7 0 15,-1 7 1-15,-2 3 0 16,-1 3 1-16,0 3 1 16,0 6 0-16,-4 4 1 31,-3 12-1-31,-3 0 0 0,-4 6-1 16,0 1 1-16,0-10-3 15,4-4 0-15,3-2-6 16,0-10 1-16,3-3-10 15,-3-12 1-15</inkml:trace>
  <inkml:trace contextRef="#ctx0" brushRef="#br0" timeOffset="15212.654">22341 5688 41 0,'0'0'20'0,"4"0"-7"0,-4 0 28 15,0 0-39-15,0 0 1 16,7-3 1-16,4 3 1 16,6 0-7-16,8 3 1 15,0-3 2-15,6 0 0 16,-2 0-7-16,-5-3 1 15,1-3-12-15,0-7 1 16</inkml:trace>
  <inkml:trace contextRef="#ctx0" brushRef="#br0" timeOffset="15449.646">22839 5519 60 0,'0'34'30'0,"-11"29"-34"16,8-41 50-16,-1 6-46 16,-3 10 1-16,0 6-1 15,4 3 1-15,-1 6-6 16,1-3 0-16,-1-6-12 15,-7-6 1-15</inkml:trace>
  <inkml:trace contextRef="#ctx0" brushRef="#br0" timeOffset="16635.587">25023 4650 44 0,'17'-6'22'0,"-6"6"-11"0,-11 0 22 0,0-7-31 15,0 7 0-15,-4-9 1 16,-10 0 1-16,-4 2-5 16,-10 7 0-16,-7 0 3 15,-4-3 1-15,0 3-2 16,1 10 1-16,-5 8-1 16,4 4 0-16,8 10-1 15,-1 9 0-15,14 12-1 16,15 0 0-16,13-9 0 15,12-3 1-15,13-10-1 16,7-21 0-16,4-10 0 16,-4-10 0-16,-3-24-3 15,-4-1 0-15,1-6-11 16,-8-6 0-16</inkml:trace>
  <inkml:trace contextRef="#ctx0" brushRef="#br0" timeOffset="17236.686">25329 4725 49 0,'-3'41'24'0,"-4"25"-24"0,3-38 35 0,1 3-35 16,-4 7 1-16,0 0 0 16,-4-4 1-16,1-6-3 15,-1-6 1-15,4-3 0 16,3-16 0-16,4-12-1 16,0-13 1-16,4-9-3 15,3-7 0-15,4-3-2 16,-1 0 0-16,1-9-1 15,3 10 0-15,3 5 1 16,5-3 0-16,6 10 4 16,4 9 1-16,6 7 4 15,5 6 1-15,-8 12 2 16,0-3 0-16,-3 9 0 16,0 4 1-16,-4-3-3 15,-10-1 1-15,-4 4-4 0,-11 6 1 16,-6-6-2-16,-4 6 0 15,-4-4-1-15,-3 4 1 16,-7-3-2-16,-4 3 1 16,0 0 0-16,-3-6 1 15,0 9-1-15,7-6 1 16,0 6-1-16,10 3 1 16,8 3 0-16,6-6 1 15,11 0 0-15,4 1 1 16,3-5-1-16,4 5 0 0,-4-5 0 15,4-5 0-15,3-3-5 16,4-4 0-16,-1 1-16 16,5-10 1-16</inkml:trace>
  <inkml:trace contextRef="#ctx0" brushRef="#br0" timeOffset="18226.545">28106 3220 40 0,'-7'57'20'0,"-4"-14"-6"15,8-33 17-15,-1 15-29 16,-3 3 1-16,0 10 1 15,0 15 1-15,3 10-6 16,1 15 1-16,3-9 3 16,0 0 1-16,0-12-2 15,0-10 0-15,0-13-1 16,0-9 0-16,0-6-1 16,-4-10 0-16,-3-9 0 15,-7-6 0-15,-7-6-3 16,-4 2 1-16,-3-12-3 0,10 3 1 15,-3-6 0-15,4 13 0 16,-1 2 0-16,0 20 0 16,-3-7 3-16,4 13 0 15,-1 9 2-15,4 3 0 16,3-3 1-16,4-3 1 16,4 6 0-16,6 4 1 31,18 8 1-31,8-2 1 15,2 0-2-15,8-16 1 0,3-1-1 16,8-8 0-16,-4-7-2 16,3-15 0-16,1-4-3 15,-1-12 0-15,-7 3 0 16,-3-3 0-16,-7-3-1 16,-8 0 1-16,-6 3-2 15,-4 6 1-15,-7 3-1 16,-3 7 1-16,-4 9-1 15,-4 3 1-15,-3 6 0 16,-3 4 0-16,-1-7 0 16,-3 7 1-16,0 2 1 15,0 4 1-15,0 6-1 16,3-3 1-16,4 3 0 16,3 0 0-16,8 0 0 15,7-6 1-15,6-9-2 16,8-10 0-16,3 0-3 0,4-10 0 15,7 1-11-15,7-13 0 16,3 0-2-16,-3-6 1 16</inkml:trace>
  <inkml:trace contextRef="#ctx0" brushRef="#br0" timeOffset="18496.861">28945 3822 52 0,'4'16'26'0,"-4"3"-35"0,-4-19 52 0,-6 0-43 16,-8 9 0-1,-6 0 2-15,-8 7 0 0,-4 6-2 16,1 6 1-16,3 4 2 16,8 2 0-16,6 4 0 15,8-1 0-15,10-2 0 16,10-7 0-16,15-3-1 15,7-9 1-15,3-7-4 16,-3-6 1-16,-1-3-6 16,-2 0 1-16,-12-3-13 15,-3-6 1-15</inkml:trace>
  <inkml:trace contextRef="#ctx0" brushRef="#br0" timeOffset="18842.191">27330 4534 67 0,'21'19'33'0,"42"6"-33"0,-38-22 56 0,28 3-52 16,18-3 0-16,17-3 2 15,35 0 0-15,22-6-8 16,31 0 0-16,18-4 4 16,-10-2 1-16,-15 3-3 15,-17 5 0-15,-18-2-6 16,-21 6 1-16,-25 6-13 15,-21-6 0-15,-25 4-5 16,-14 8 1-16</inkml:trace>
  <inkml:trace contextRef="#ctx0" brushRef="#br0" timeOffset="20058.468">27573 5378 42 0,'7'-4'21'0,"-7"-11"-11"0,0 5 21 16,0 10-29-16,-3-6 0 15,-4 0 1-15,-4-1 0 16,-7 1-4-16,-3 3 0 16,0 0 2-16,-4 0 1 15,-3 6-1-15,3 3 0 16,1 7-1-16,3-4 1 15,3 29 0-15,0-4 0 16,4 4-1-16,7 0 1 16,4-4-1-16,-1-6 1 0,15-9-1 15,6-6 1 1,4-7-2-16,4-9 1 0,0-7-1 16,-4-2 1-16,7-10-2 15,-7 9 1-15,1-12 0 16,-1 6 0-16,-4 4 0 15,-3 2 1-15,-3 10 0 16,-4 16 1-16,0-1 1 16,-3 10 1-16,-4 6 0 15,0 4 0-15,0-1-1 16,3-12 1-16,1 0-2 16,3 3 1-16,3-4-7 15,1-2 0-15,3-3-12 16,0-7 0-16</inkml:trace>
  <inkml:trace contextRef="#ctx0" brushRef="#br0" timeOffset="20509.02">27711 5788 49 0,'-11'32'24'0,"-3"-4"-18"0,10-22 34 0,4 0-40 16,0 1 1-16,0 2 1 16,0-3 0-16,4-6-3 15,3 0 1-15,0-9 0 16,4 3 1-16,-1-4-1 15,4-5 0-15,1 2-3 16,-1-9 1-16,0 3-1 16,0 4 1-16,0-1 0 15,-3 7 0-15,-4-1 0 16,0 4 1-16,0 0 3 16,0 9 0-16,-4 12 1 15,-3 1 0-15,4 6-1 16,-1 3 1-16,4 3-1 15,-3-3 0-15,7 1-1 16,-1-5 0-16,1 5-5 16,3-5 1-16,0-11-11 15,4-13 0-15,6-10-2 0,8 1 0 16</inkml:trace>
  <inkml:trace contextRef="#ctx0" brushRef="#br0" timeOffset="20974.647">28420 5261 49 0,'3'19'24'0,"-10"3"-24"16,4-15 48-16,-1 2-47 16,1 0 0-16,-1 4 1 15,-3 3 1-15,-3-7-4 16,-1 0 1-16,-3 7 2 15,0 6 0-15,0 0 0 16,-1 0 0-16,5-6 0 16,3 2 1-16,0 1 0 15,7-3 0-15,3 0 0 16,4-4 1-16,4-2-2 0,3-1 1 16,0-3-1-16,0-3 0 15,4-3-2-15,7-3 1 16,-1 0-3-16,5-3 1 15,-1 3-6-15,-7 0 0 32</inkml:trace>
  <inkml:trace contextRef="#ctx0" brushRef="#br0" timeOffset="21230.354">28152 5864 59 0,'0'9'29'0,"17"-6"-9"16,-10-6 21-16,7 0-39 16,8-3 0-16,6-1 1 15,7-2 0-15,4-1-5 16,3 1 1-16,1 3-1 15,-5 6 0-15,-2 0-11 16,-12 0 1-16,-9-3-8 16,-5 6 1-16</inkml:trace>
  <inkml:trace contextRef="#ctx0" brushRef="#br0" timeOffset="21994.973">29242 5293 52 0,'7'-22'26'0,"-4"6"-28"0,-3 16 42 16,0-3-38-16,-7 0 0 15,-3 0 1-15,-4 3 0 16,-1 0-4-16,-2 0 0 15,-4 0 3-15,-4 9 0 16,-3 1-2-16,0 5 1 16,-1 7-1-16,8 6 1 15,4 7-1-15,6-1 1 16,0 1-1-16,8-4 0 16,-1-2 0-16,11-4 0 0,7-7 0 15,4-8 0-15,3-7-1 16,0-9 1-16,-3-10-1 15,0-6 1-15,-1-3-1 16,1 3 1-16,-4 0-1 16,0 3 1-16,-3 4 0 15,-1 2 1-15,-3 10-1 16,0 9 1-16,1 7-1 16,-5 12 1-16,1-3 0 15,-1 6 0-15,1 3-1 16,-1 4 1-16,1-1-1 15,-1-9 1-15,1 4-2 16,-1 2 1-16,4-6-8 16,0-3 1-16,4-9-10 15,0-10 1-15</inkml:trace>
  <inkml:trace contextRef="#ctx0" brushRef="#br0" timeOffset="22384.703">29446 5795 55 0,'-10'18'27'0,"-1"-5"-31"0,11-10 43 16,0-3-39-16,-3-3 1 15,3-3 0-15,0-4 0 0,0-2-2 16,3-7 1-16,4 6 0 15,0 1 0-15,0-1-1 16,4-2 0-16,3-1 0 16,-7 3 0-16,0 4 0 15,0 6 0-15,4 3 1 16,-1 6 1-16,5-3 1 16,-5 0 0-16,1 10 1 15,-4-1 0-15,0 10-1 16,0 0 0-16,0-9-1 15,-4 6 0-15,1-4-1 16,-4-2 1-16,3-1-6 16,1-2 0-16,0-4-9 15,6-3 0-15,1-9-2 16,10-7 0-16</inkml:trace>
  <inkml:trace contextRef="#ctx0" brushRef="#br0" timeOffset="22642.394">29785 5719 56 0,'4'3'28'0,"6"-9"-31"0,-3 6 57 15,0 0-52-15,4-3 1 0,3 6 0 16,4 0 0-16,3 0-5 15,3-3 1-15,1 4 2 16,0-1 0-16,0-3-5 16,-1-7 0-16,4 1-8 15,-3 3 1-15,3-6-7 16,1-10 0-16</inkml:trace>
  <inkml:trace contextRef="#ctx0" brushRef="#br0" timeOffset="22896.08">30357 5497 52 0,'3'37'26'0,"-14"7"-24"0,8-25 44 16,-4 6-46-1,0 3 0-15,0 10 1 0,0 3 0 16,0 3-1-16,0 3 0 16,0 6-2-16,3-6 1 15,-3-3-13-15,0-10 1 16,-4-9-3-16,11-9 0 16</inkml:trace>
  <inkml:trace contextRef="#ctx0" brushRef="#br0" timeOffset="29894.051">13850 7447 37 0,'4'-12'18'0,"-1"-7"-10"0,-3 9 18 0,-3 7-21 15,-8-3 0-15,-3-3 2 16,-4-4 1-16,-6 0-11 16,-1 1 1-16,-7-1 6 15,-3 4 0-15,0 0-3 16,10 5 1-16,0 4-1 15,0 7 1-15,1 5-1 16,-1 1 0-16,0 6 0 16,1 3 0-16,3 3-1 15,6 6 1-15,5-3 0 16,6 0 0-16,4-2-1 16,7-1 1-16,7-3 0 15,1-4 0-15,-1-5-1 16,0-1 0-16,0-8 0 15,0-8 0-15,0-5-1 0,4-3 1 16,-1-1-1 0,1-3 1-16,0-3 0 0,3 1 0 15,0 2 0-15,0 3 0 16,-3 7 2-16,-4 12 0 16,-3 4 0-16,-1 6 1 15,1 5-1-15,-4 8 1 16,-4 5-1-16,1-2 1 15,-1 2-2-15,1 4 1 16,-1 2-1-16,-3-5 0 16,4-4-2-16,-1-6 0 0,1-3-5 15,0-9 1-15,3-7-14 16,3-6 0-16</inkml:trace>
  <inkml:trace contextRef="#ctx0" brushRef="#br0" timeOffset="30329.448">13970 7889 56 0,'0'19'28'0,"-4"0"-28"0,4-16 39 15,-3 0-38-15,-1-3 0 16,1 0 0 0,-1 3 0-16,1 0-2 0,-1 1 0 15,4-1 1-15,0-3 1 16,4-7-1-16,3-5 0 16,3-4-1-16,5 1 1 15,-1-1-1-15,0-3 0 16,0 3 0-16,0 4 1 15,-3 2 0-15,-4 4 0 16,0 6 0-16,3 3 1 16,-3 7 1-16,4 2 0 0,-4 4 1 15,0 3 0-15,4 6-1 16,-1 0 1-16,1 3-1 16,-1-6 1-16,5 0-5 15,-1-9 0-15,7-1-14 16,3-9 0-16,8-6-2 15,0-3 0-15</inkml:trace>
  <inkml:trace contextRef="#ctx0" brushRef="#br0" timeOffset="31604.454">15074 6839 42 0,'0'9'21'0,"4"-28"-16"0,-4 19 36 16,7-3-38-16,0 3 0 16,0 0 1-16,3-3 0 15,1 3-5-15,3 0 0 0,0-6 4 16,7 0 0-16,8-1-1 16,2 1 0-16,5 3 0 15,-5 3 1-15,-2 0-1 16,-5 3 0-16,-2 0-2 15,-8 0 1-15,-4 7-1 16,-3 5 0-16,-3 7-2 16,-11 3 1-16,-4 4 0 15,-6 2 0-15,-5 7 1 16,-2 6 0-16,-1-4 0 16,0-5 1-16,8-4 0 15,-1 4 0-15,4-4 0 16,3-6 0-16,4-6-4 15,4-3 0-15,3-4-10 16,3-2 1-16,4-1-6 16,4-3 0-16</inkml:trace>
  <inkml:trace contextRef="#ctx0" brushRef="#br0" timeOffset="32055.481">15145 7704 35 0,'3'19'17'0,"4"-28"-8"0,-7 9 24 0,4-10-27 15,-4 10 0-15,3-6 3 16,1 0 1-16,-4-1-11 16,3 1 0-16,-3-3 7 15,0-1 1-15,0-2-4 16,0-1 0-16,-3 4-1 16,3-1 1-16,-4 4-3 15,1 0 0-15,-1 9 0 16,-3 0 0-16,0 7-3 15,0 5 1-15,0-2-2 16,0 6 0-16,4-1 0 16,-1-5 0-16,4 0 0 15,7-7 1-15,0-6 1 0,4-3 1 16,-1-4-1-16,-3-2 1 16,0-4-8-16,0 4 0 15,1 0-5-15,-1-1 0 16</inkml:trace>
  <inkml:trace contextRef="#ctx0" brushRef="#br0" timeOffset="32744.949">15861 6955 29 0,'35'-38'14'0,"4"-18"1"0,-35 46 17 16,-1-8-26-16,-6-8 0 15,-8-2 1-15,-14-3 1 16,-3-7-11-16,-4 1 1 15,-7 2 6-15,-10 7 1 16,-7 0-4-16,-11 3 1 16,-4 3 0-16,-7 9 0 15,4 13-1-15,4 13 1 16,-8 12-1-16,-6 0 1 16,-5 9-5-16,1 13 0 0,3 3-1 15,11 10 1-15,11 15-3 16,6 10 1-16,8 12-1 15,10 16 1-15,11 19 3 16,14 18 1-16,10-5 2 16,15-17 0-16,17-9 2 15,25-18 0-15,28-23 0 16,14-25 0-16,32-24 1 16,4-26 1-16,0-22-3 15,-19-16 0-15,-6-18-1 16,-21-22 1-16,-18-16-1 15,-18-9 1-15,-24-7-3 16,-14-6 1-16,-15-6-7 16,-10-3 1-16,-11 2-10 15,-3 11 0-15</inkml:trace>
  <inkml:trace contextRef="#ctx0" brushRef="#br0" timeOffset="33646.574">16817 7228 40 0,'0'0'20'0,"7"-13"-10"0,-7 13 25 16,0-6-31-16,0 6 0 15,0-6 2-15,0-1 1 0,-7 4-9 16,-4 0 0-16,-3 0 6 15,-10 9 0-15,-8-3-2 16,-3 4 1-16,-1 5-2 16,-3 7 1-16,-3 6-1 15,3 0 1-15,4 3-2 16,3 7 1-16,11 6 0 16,3-1 0-16,15 4-1 15,17-3 0-15,7-7 0 16,7-2 1-1,1-13-1-15,2-10 0 0,1-6-1 16,0-12 1-16,-4-4-1 16,0-9 0-16,1-3-1 15,-5-3 1-15,-3 3-1 16,-3 3 0-16,-4 6 0 0,-3-3 1 16,-4 13 0-1,0 9 0-15,-4 7 0 0,1 9 1 16,-4 2 1-16,3 5 0 15,1 5-1-15,0 3 1 16,-4 7 0-16,0-3 0 16,3 3-2-16,1-1 0 15,3 1-5-15,-4-10 0 16,8-9-11-16,-1-9 0 16</inkml:trace>
  <inkml:trace contextRef="#ctx0" brushRef="#br0" timeOffset="34035.888">17053 7892 58 0,'-3'41'29'0,"-1"-31"-34"16,4-7 48-16,-3 3-43 15,-4 0 1-15,3 4-1 16,1-4 1-16,-4-3-2 15,7-3 1-15,7-6 0 16,0 0 0-16,0-1-1 16,0-2 0-16,3-4-1 15,1-2 0-15,3-4 0 16,4 0 0-16,-1 3 0 16,1 4 0-16,0 2 1 15,-1 4 0-15,1 3 3 0,-4 6 0 16,0 7 0-16,0 2 1 15,-3 4-1-15,-1-1 1 16,-3-5-1-16,0-4 1 16,1 7-3-16,-5 2 1 15,1 7-5-15,-1-6 1 16,1-4-9-16,3-2 1 16,-4-1-5-16,4-15 0 15</inkml:trace>
  <inkml:trace contextRef="#ctx0" brushRef="#br0" timeOffset="34262.395">17385 7939 42 0,'-4'0'21'0,"18"0"-15"15,-14 0 35-15,8-3-38 16,2 0 0-16,4 0 1 15,7 3 1-15,1 0-7 16,6 0 1-16,0 0 1 16,0 0 1-16,0-3-9 15,1 0 1-15,-5-7-9 16,5-2 0-16</inkml:trace>
  <inkml:trace contextRef="#ctx0" brushRef="#br0" timeOffset="34501.809">17928 7748 54 0,'0'38'27'0,"-7"15"-26"0,7-34 46 16,0 3-46-16,-3 12 1 15,3 10-1-15,3 10 0 0,1 8-2 16,-1-5 1-16,4-7-5 16,-3-9 1-16,-4-13-13 15,-4-9 1-15</inkml:trace>
  <inkml:trace contextRef="#ctx0" brushRef="#br1" timeOffset="40207.434">21135 5105 20 0,'21'3'10'0,"-14"-35"-1"15,-7 26 10-15,-3-16-16 16,-11 7 0-16,-11-1 2 15,-10-9 0-15,-15 0-6 16,-13 3 1-16,-4 6 4 16,0 7 0-16,-11 6-2 15,-3 6 1-15,-7 6-1 16,-1 7 0-16,8 3-1 16,11 18 0-16,6 7 0 15,4 19 0-15,14 15 0 0,11 10 0 16,14 9 1-1,10 13 0-15,18 6-1 0,15 0 0 16,23-3 0-16,26-10 0 16,21-24-1-16,17-20 1 15,22-12-2-15,17-31 1 16,-7-38 0-16,4-31 0 16,-18-22 0-16,-22-29 0 15,-27-6 0-15,-29-6 1 0,-31 3-4 16,-29 4 1-16,-24 2-11 15,-28 13 0-15</inkml:trace>
  <inkml:trace contextRef="#ctx0" brushRef="#br1" timeOffset="41212.737">28914 5070 18 0,'21'-6'9'0,"-11"-16"-4"0,-10 16 9 16,0-4-13-16,-7 1 0 15,-7-1 2-15,-10 1 1 0,-15-3-3 16,-14-4 0-16,-14 0 3 16,-7 7 0-16,-7-4-1 15,-18 19 1-15,-7 4-2 16,-7 2 1-16,14 14-2 16,8 11 0-16,2 10-1 15,8 22 1-15,14 25-1 16,14 16 0-16,18 19 0 15,24-1 1-15,26-2-1 16,13-20 1-16,28-12 0 16,25-15 0-16,25-29-1 15,18-22 1-15,20-25-1 16,-3-31 1-16,-21-13 0 16,-21-18 0-16,-7-7-1 15,-18-13 1-15,-25-15-1 16,-27 3 1-16,-12 0-4 0,-20 10 0 15,-26 6-9-15,-17 3 1 16</inkml:trace>
  <inkml:trace contextRef="#ctx0" brushRef="#br0" timeOffset="50776.716">12192 8962 34 0,'0'6'17'0,"4"-9"-8"16,-4 3 17-16,0 0-21 16,0 0 1-16,0 0 3 15,3 0 1-15,1 9-12 16,-1 4 0-16,-3 2 7 15,0 17 1-15,-3 9-3 16,-1 9 1-16,1 0-4 16,-1 3 0-16,0-6-5 15,1-9 1-15,-1-10-10 16,4-9 1-16,4-16-4 16,3-9 1-16</inkml:trace>
  <inkml:trace contextRef="#ctx0" brushRef="#br0" timeOffset="51300.973">12651 8855 37 0,'21'-25'18'0,"-11"0"-15"16,-10 12 32-16,0-2-32 16,-3-4 0-16,-8 0 1 15,-10 0 0-15,-7 0-6 16,-11 1 1-16,-3 5 3 15,-8 7 1-15,-6 6-2 16,-8 6 1-16,-6 7-2 16,-8 9 0-16,4 12-3 15,7 7 1-15,0 12-1 16,4 4 1-16,-1 18-2 16,18 6 1-16,11 10 1 15,17 7 1-15,18-17 3 0,14-3 1 16,8-5 2-16,16-14 0 15,26-12 0-15,14-28 1 32,52-72-1-32,-17-23 0 15,-18-11-3-15,-17 2 1 16,-25-6-4-16,-25 3 1 16,-21 0-11-16,-18 10 0 15,-20 6-6-15,-5 22 0 0</inkml:trace>
  <inkml:trace contextRef="#ctx0" brushRef="#br0" timeOffset="53733.803">21932 6102 14 0,'14'3'7'0,"-14"10"-5"0,0-7 7 16,-7 0-9-16,4 7 1 15,-4 2-1-15,-4 4 1 16,-7 0-1-16,-3 6 0 16,0 6 0-16,-4 4 0 0,-3-1 0 15,-7 10 0-15,-7 0 0 16,-11 6 1-16,0-9-1 16,-11-6 0-16,-3-1 1 15,7-9 0-15,4-3-1 16,-1-6 1-16,-3-4-1 15,0-2 0-15,0-7 0 16,0-3 1-16,1-3-6 16,6-7 1-16</inkml:trace>
  <inkml:trace contextRef="#ctx0" brushRef="#br0" timeOffset="54394.116">20736 6293 20 0,'11'13'10'0,"-18"18"-9"16,7-28 15-16,-4 7-16 16,-3 2 1-16,0 7 0 15,0 0 1-15,0 3-2 16,-7 6 0-16,-11 3 1 16,-6 4 1-16,-8-1-1 15,-4-12 0-15,1 0-1 16,3-3 1-16,4-3-1 15,3-7 0-15,8 1-1 16,2-4 1-16,8-3 0 16,11-3 0-16,3 3 1 0,7 0 0 15,3 0-1-15,8 4 0 16,3 2 1-16,7 4 0 31,29 12 0-31,-11-7 1 16,-4-2-1-16,0-6 1 15,1-7-1-15,-5-3 1 16,-9-7-1-16,-8-5 1 16,-3-4-2-16,-11 0 1 15,-14-5-3-15,-8-11 0 0,-2-2-8 16,-15-7 1 0</inkml:trace>
  <inkml:trace contextRef="#ctx0" brushRef="#br0" timeOffset="55490.372">29037 6155 6 0,'-10'32'3'0,"-26"11"3"0,29-36 3 15,-7 2-8-15,-14 10 0 16,-7 0 1 0,-11 3 1-16,-4 0-4 0,-10-4 0 15,-3-5 2-15,-1-4 1 16,4-2-1-16,-3-7 0 15,-8-7-1-15,8-5 0 16,3 2-2-16,7-8 1 16,7 2-3-16,4-3 0 15</inkml:trace>
  <inkml:trace contextRef="#ctx0" brushRef="#br0" timeOffset="56045.128">28226 6118 20 0,'21'12'10'0,"-7"4"-8"16,-10-10 19-16,-1 3-20 15,-6 4 1-15,-4 3 0 16,-8 2 1-16,-2-8-3 0,-8 9 0 16,-3 6 2-16,-4-3 0 15,-3 0-1-15,-4-3 0 16,4-4-1-16,-4 1 1 15,0-4-1-15,4-2 0 16,0-1-1-16,3-2 1 16,4-1-1-16,6 0 0 15,5 0 0-15,6 1 0 16,4-4 0-16,11 3 1 16,6 3 0-16,4 7 1 0,11 0 0 15,10 3 0-15,8-1-1 16,-1 4 1-16,7 0-1 15,1-6 1-15,-1-7-1 16,-3-5 0-16,-4-11-1 16,-3-2 1-16,-7-4-1 15,-7-6 0-15,-8 4 0 16,-6-1 1-16,-8-3-3 16,-6-3 0-16,-8-6-5 15,-10-9 0-15</inkml:trace>
  <inkml:trace contextRef="#ctx0" brushRef="#br0" timeOffset="57637.261">13889 9442 36 0,'7'-7'18'0,"-25"4"-10"16,11-3 19-16,-7 0-26 16,-7 2 1-16,-11 1 0 15,-3 3 0-15,-7 3-2 0,3 1 0 16,4 5 2-16,-1 4 1 31,-17 21-2-31,7 10 0 16,11 3 0-16,7 0 1 15,10-3-2-15,11-3 0 16,11-4 0-16,10-5 1 16,4-7 0-16,6-6 1 15,8-7-2-15,7-3 1 16,0-5 0-16,-1-11 0 15,-2-8-1-15,-8-1 0 0,0-6-1 16,-7-9 1 0,-3 2-1-16,0 4 1 0,-4 3-1 15,-4 4 1-15,1 2 0 16,-1 7 1-16,1 5 0 16,0 4 0-16,-1 10 0 15,-3 12 0-15,0 6 0 16,0 10 0-16,4 12-1 15,0 0 1-15,-1 10-1 16,4-4 0-16,0-6-1 16,0-9 0-16,1-7-7 15,-1-9 0-15,-4-3-7 16,-3-9 1-16</inkml:trace>
  <inkml:trace contextRef="#ctx0" brushRef="#br0" timeOffset="58131.871">14305 10122 30 0,'4'38'15'0,"-8"-13"-9"0,4-16 17 0,-3 4-21 16,-1-1 1-16,-3-2 1 16,4-1 0-16,-5-3-5 15,5 1 0-15,3 2 3 16,0-6 1-16,0 0-2 16,0-3 0-16,7-12-1 15,0 2 1-15,0-5-1 16,4 2 0-16,-1-3 0 15,4-6 0-15,4-3 0 16,0-6 0-16,-1 6 0 16,1 3 1-16,3 6 0 15,-3 1 1-15,-1 2 0 16,1 7 0-16,-4 6 1 16,0 9 0-16,0 7 0 15,0 9 1-15,-3-3-2 16,0 9 1-16,-4 7-1 15,0 3 0-15,3-1-1 0,1 1 0 16,-1-6-3-16,1-10 0 16,3-6-11-16,4-13 1 15,-1-9-4-15,1-7 1 16</inkml:trace>
  <inkml:trace contextRef="#ctx0" brushRef="#br0" timeOffset="58671.85">15099 9667 45 0,'-14'10'22'0,"3"2"-19"0,8-9 39 16,-1-3-38-16,1 0 0 15,3 4 5-15,0-1 1 16,7 3-11-16,7 0 0 0,7 0 8 16,21-2 0-16,18 2-3 15,7-3 1-15,4 0-6 16,-1-3 0-16,-3 3-7 16,-14-3 0-16,-7 0-13 15,-11 0 1-15</inkml:trace>
  <inkml:trace contextRef="#ctx0" brushRef="#br0" timeOffset="59572.243">16637 9482 46 0,'0'7'23'0,"0"-11"-19"16,-4 1 28-16,-3 0-30 15,-7 0 0-15,-3 0 2 16,-8-3 0-16,-7 2-5 0,-3 1 0 16,-4 3 4-16,4 3 0 15,0 7-2-15,6 9 1 16,1 3-2-16,0 3 1 16,7 0-2-16,0 6 1 15,6 4-1-15,12-7 1 16,6 6-1-16,8 1 0 15,7-13 1-15,10-7 1 16,4-5 0-16,3-4 0 16,-3-12-1-16,3-7 1 0,-7-2-1 15,-3-7 0-15,-4 0 0 16,0 0 0-16,-3 0 0 16,0 0 0-16,-4 3 0 15,0 7 0-15,-4 5 0 16,1 10 0-16,-1 1 0 15,-2 8 0-15,-5 10 0 16,1 0 1-16,-4 6-1 16,3 7 1-16,-3 5-1 15,0 8 0-15,0-5 0 16,0-2 1-16,0-3-3 16,4-7 1-16,-1-6-5 15,4-6 1-15,0-3-9 16,0-7 0-16,0-6-2 15,0-3 0-15</inkml:trace>
  <inkml:trace contextRef="#ctx0" brushRef="#br0" timeOffset="59978.44">16828 10044 39 0,'-4'34'19'0,"8"-3"-19"16,-4-27 37-16,0 2-34 0,3-3 1 15,-3 3 1-15,0-3 0 16,0-3-7-16,0 0 0 0,0-9 4 16,0-4 1-16,4-2-3 15,-1-4 1-15,4-6-1 16,4 0 0-16,-1-3-1 15,1 2 1-15,-1 5 0 16,1-1 0-16,3 9 0 16,4 4 1-16,-1 5 0 15,1 8 0-15,0 2-1 16,-4 3 1-16,0 1-1 16,0 5 1-16,-3 7-1 15,-4 7 0-15,0 2 0 16,-4 3 0-16,1-5-3 15,-1-4 0-15,1 0-5 16,3-10 0-16,4-5-7 16,-1-7 1-16</inkml:trace>
  <inkml:trace contextRef="#ctx0" brushRef="#br0" timeOffset="60235.582">17247 10103 36 0,'7'10'18'0,"7"-17"-11"0,-6 4 26 16,-1 0-30-16,0-3 0 0,3-1 1 15,1 1 1-15,3 0-7 16,0 0 1-16,-3-1 1 15,3 4 1-15,3-3-7 16,5 0 0-16,-1-1-8 16,3 1 0-16</inkml:trace>
  <inkml:trace contextRef="#ctx0" brushRef="#br0" timeOffset="60504.66">17709 9943 55 0,'11'35'27'0,"-11"-10"-34"0,0-16 50 15,-3 7-42-15,-1 9 1 16,0 0 1-16,1 0 1 15,-1 13-5-15,4 3 0 16,4 2 1-16,-1-5 1 16,1-3-8-16,3-7 1 15,-3-9-10-15,3-7 0 0</inkml:trace>
  <inkml:trace contextRef="#ctx0" brushRef="#br0" timeOffset="61824.986">18740 9065 20 0,'0'-12'10'0,"0"18"8"0,0-6 11 16,0 0-22-16,0 0 0 16,0 0 3-16,3 0 1 15,4 3-14-15,0 3 1 16,4 4 9-16,6-1 0 16,12 4-3-16,9-1 0 0,1-2-2 15,7-1 1-15,-4 4-1 16,1-4 1-16,-4-3-1 15,-11 1 0-15,-3-1-1 16,-8 3 1-16,-10 1-1 16,-7 5 1-16,-3 7-3 15,-8 10 1-15,-3-1 0 16,0 3 0-16,3 1-1 16,1-1 1-16,-4 4-4 15,3 0 1-15,-3-10-5 16,3-6 0-16,-3 6-10 15,0-6 0-15</inkml:trace>
  <inkml:trace contextRef="#ctx0" brushRef="#br0" timeOffset="62291.626">18962 10066 35 0,'14'3'17'0,"-7"-3"-7"0,-7 0 18 0,7-7-27 16,-3 4 1-16,-1 0 2 16,-3 3 0-16,4-6-5 15,-4 0 1-15,0-1 2 16,-4 1 0-16,-3 0 0 16,-4 3 0-16,1 3-1 15,-4 3 0-15,0 0-3 16,-4 3 1-16,4 7 0 15,0-1 0-15,3 1-1 16,1-1 0-16,3 1 0 16,7-1 1-16,7-2 0 15,7-1 1-15,0-9-1 16,3-12 0-16,5-4-9 16,-5-3 1-16,-6 0-3 15,-8 1 0-15</inkml:trace>
  <inkml:trace contextRef="#ctx0" brushRef="#br0" timeOffset="62711.61">19622 9090 40 0,'21'-47'20'0,"-11"-25"-20"16,-13 44 36-16,-4-19-34 16,-7 3 1-16,-4-3 1 15,-7 0 0-15,-14 3-5 16,-10 3 0-16,-11 10 4 16,-21 3 0-16,3 15-3 0,-6 13 0 15,-8 13-4-15,0 12 1 16,-10 16-5-16,7 15 0 15,3 16-6-15,-3 28 0 16</inkml:trace>
  <inkml:trace contextRef="#ctx0" brushRef="#br0" timeOffset="62906.086">18242 10251 35 0,'53'109'17'0,"78"1"-10"0,-71-88 27 15,24-6-31-15,22-16 1 16,25-19 1-16,20-16 0 15,-3-21-8-15,1-7 1 0,-15-15 3 16,-14-19 1-16,-25-16-2 16,-28 0 1-16,-25-16-2 15,-21-2 0-15,-31-7-6 16,-18-4 1-16,-15 8-7 16,-10 11 0-16</inkml:trace>
  <inkml:trace contextRef="#ctx0" brushRef="#br0" timeOffset="63881.727">21558 9241 38 0,'32'-25'19'0,"-18"6"-14"0,-14 10 27 0,-7-1-32 15,-7-9 1-15,-11-3-1 16,-6 4 1-16,-15-1 0 16,-7 3 0-16,-4 7 0 15,-10 2 1-15,-10 14-2 16,-8 11 1-16,-3 14-3 15,7 15 1-15,7 19-1 16,10 15 0-16,1 10-1 16,10 19 1-16,14 15 1 15,18-9 0-15,17 7 1 16,15-20 1-16,28-12 1 16,28-13 1-16,24-27 1 15,19-29 1-15,13-26 0 16,18-27 1-16,-14-44 0 0,-7-19 0 15,-14-10-2-15,-32-12 0 16,-28-9-4-16,-25-1 1 16,-17 10-12-16,-26 3 1 15,-13 7-7-15,-7 24 0 16</inkml:trace>
  <inkml:trace contextRef="#ctx0" brushRef="#br0" timeOffset="64737.542">18743 8711 10 0,'11'-6'5'0,"-11"6"15"15,0 0-9-15,0 0-6 16,0 0 0-16,0 0 4 0,0 3 1 15,-7 3-12-15,-4 7 0 16,-7 8 7-16,-6 8 1 16,-8 5-3-16,-3 13 0 15,-4 13-2-15,-3 15 0 16,-4 22-1-16,0 22 1 16,-4 7-1-16,8 12 1 15,3 3-1-15,11-12 1 16,10-7-1-16,11-22 1 15,11-9-1-15,10-9 1 16,18-20-1-16,7-15 1 16,-1-15-13-16,5-10 1 0</inkml:trace>
  <inkml:trace contextRef="#ctx1" brushRef="#br1">8001 8027 0,'0'0'0,"-7"10"16,-7-1-1,3 0 1,4 1 0,-3-1-1,3-2 1</inkml:trace>
  <inkml:trace contextRef="#ctx0" brushRef="#br1" timeOffset="72169.275">13226 10332 20 0,'0'25'10'0,"-7"10"-4"0,3-26 11 15,1 16-17-15,-5 0 1 16,1 3-1-16,-3 4 0 15,-4 2 0-15,3 1 0 16,1-4 0-16,3-9 1 16,-1-3-1-16,5-3 1 15,-1-7 0-15,4 0 1 0,4-2-1 16,3-1 1 0,7 0 0-16,4-3 0 0,3 1 0 15,4-1 0-15,6-3 0 16,5-3 0-16,2-4-1 15,5 1 1-15,-1-3-1 16,4-4 1-16,10 0-2 16,1 1 1-16,3-4-1 15,7 4 1-15,0 2 0 16,0 4 0-16,-4 0 0 16,11-1 1-16,1 1-1 15,2 0 0-15,4 0 0 16,4-1 0-16,-7 1-1 15,10 3 1-15,4 0-1 16,-1-3 0-16,8 6 0 16,-4 0 0-16,-3-4 0 0,10 1 1 15,-3 3-1-15,3-3 1 16,4-6-1-16,-3-1 1 16,-5-2-1-16,5 2 1 15,-1 4-1-15,4 0 1 16,0 3-1-16,-11 3 0 15,7 6 0-15,0 7 0 16,4-7 0-16,0 0 1 16,-14 3-1-16,0 1 0 15,3 2 0-15,-3 1 0 16,3-4 0-16,0 1 0 0,-14-1-1 16,-3 1 1-16,3 2 0 15,-3 4 0-15,-4 3 0 16,3-1 0-16,1-5 0 15,-8-4 0-15,-6-2-1 16,-11-1 1-16,0-3-1 16,-4-6 1-16,-3-6-1 15,0-10 1-15,-11-9-1 16,-10-10 0-16,-15-15-4 16,-6-7 1-16,-15-15-8 15,-6 9 1-15</inkml:trace>
  <inkml:trace contextRef="#ctx0" brushRef="#br1" timeOffset="73235.381">14580 10740 27 0,'11'9'13'0,"-4"-15"-2"16,-7 9 13-16,-4 3-21 16,-3 7 0-16,-3 2 1 15,-4 4 0-15,-4 0-6 16,-3 3 1-16,0-3 3 0,0 6 1 16,-4-3-2-16,4 6 0 15,0 0-1-15,6-9 0 16,5-3 0-16,3 0 0 15,7-1 0-15,10 1 0 16,8-4-1-16,7 1 1 16,-1 0 0-16,5-1 0 15,-8 1 0-15,-4-4 0 16,-2 4-1-16,-8 2 1 16,-7 7 0-16,-7 3 0 15,-8-3-1-15,-2 0 1 0,-4 3-1 16,3-3 1-16,0-3-3 15,4 0 1-15,4-3-8 16,-4-4 0-16,6-3-1 16,8-2 1-16</inkml:trace>
  <inkml:trace contextRef="#ctx0" brushRef="#br1" timeOffset="73477.355">14848 11245 33 0,'11'22'16'0,"-15"-13"-19"16,4-9 32-16,0 6-30 0,-3 0 1 15,-1 1 0-15,1-1 0 16,-1 0-1-16,8-3 1 15,-1-3-9-15,4-3 1 16,1-3-1-16,2-7 0 16</inkml:trace>
  <inkml:trace contextRef="#ctx0" brushRef="#br1" timeOffset="73655.192">14877 11060 26 0,'14'28'13'0,"3"-19"-14"0,-10-9 24 0,8 0-23 15,-5 0 0-15,1 0-4 16,-1 0 0-16,1 0-2 16,-1 0 1-16</inkml:trace>
  <inkml:trace contextRef="#ctx0" brushRef="#br1" timeOffset="74227.042">15159 11172 26 0,'7'22'13'0,"4"0"-7"0,-11-15 19 16,0-1-25-16,0 3 1 15,0 1-1-15,0-4 1 16,0-3-1-16,3 0 1 15,-3 0 0-15,4 1 0 16,-1-1-1-16,-3-3 0 16,4-7 0-16,-1 1 1 15,4 0-1-15,-3-4 0 16,6 1-1-16,-3 0 1 16,0 2 0-16,4 1 1 15,0 3-1-15,-4 0 0 16,0 0 0-16,0 3 1 0,0 0-1 15,3-3 1-15,-3-1-1 16,1 1 0-16,-1 0 0 16,0 0 0-16,0 3 0 15,-7 3 0-15,3 3 0 16,1 1 0-16,-1 2 0 16,1 1 0-16,-4-1 0 15,7 0 1-15,0-2-2 16,3-1 1-16,5-3 0 15,-1-3 0-15,0-3 0 16,0-3 0-16,4-1-1 16,-1 1 1-16,-3 0 0 15,0 0 0-15,1 2 0 16,-5 4 0-16,1 0 0 16,-1 4 0-16,1 2 0 15,-1 0 1-15,-2 0-1 0,-1 1 0 16,0 2 0-16,-4-3 0 15,1-3-2-15,-1 4 0 16,1-1-8-16,-1 0 0 16</inkml:trace>
  <inkml:trace contextRef="#ctx0" brushRef="#br1" timeOffset="74661.56">15741 11263 27 0,'3'29'13'0,"1"40"-4"15,-4-57 17-15,0 7-25 16,0 9 0-16,-4 7 0 16,4 2 0-16,-3-5-2 15,3-4 0-15,-4-16 1 16,4-5 0-16,-3-17-1 15,3-5 1-15,-4-10-2 16,1-7 1-16,3-5-2 16,0-1 1-16,0-6-1 15,0 0 0-15,0-3 0 16,0 9 0-16,3 7 0 16,4 3 1-16,8 9 1 15,6 7 1-15,7 5 1 0,4 7 1 16,-4 7 1-16,-3 2 1 15,-4 7-2-15,-7 2 1 16,-4 1-2-16,-6-3 1 16,-11 3-1-16,-11-4 0 15,-3 4-3-15,-7 0 1 16,0 0-5-16,-1-10 0 16,-2-2-3-16,2-7 1 15</inkml:trace>
  <inkml:trace contextRef="#ctx0" brushRef="#br1" timeOffset="74916.509">16058 10611 23 0,'15'35'11'0,"-8"24"-4"15,-7-40 19-15,-4 9-25 16,1 19 1-16,-1 16 2 16,4 6 0-16,0 6-5 15,0-9 0-15,-3-6 2 16,3-10 1-16,0-6-5 16,0-10 0-16,3-12-7 15,4-9 0-15</inkml:trace>
  <inkml:trace contextRef="#ctx0" brushRef="#br1" timeOffset="75468.574">16383 11267 32 0,'11'15'16'0,"3"-12"-16"0,-14 0 25 16,0 4-25-16,-4 2 0 15,1 1 0-15,-1 2 0 16,1-6-3-16,-1-6 1 15,1-6-7-15,3-6 0 16</inkml:trace>
  <inkml:trace contextRef="#ctx0" brushRef="#br1" timeOffset="75636.918">16383 11009 31 0,'21'19'15'0,"11"-13"-18"16,-25-9 23-16,7 3-22 15,0-6 1-15,-3-3-15 16,-1 6 1-16</inkml:trace>
  <inkml:trace contextRef="#ctx0" brushRef="#br1" timeOffset="75968.6">16704 11373 24 0,'14'38'12'0,"-7"-44"-9"0,-3-4 15 15,3-12-17-15,-4-3 0 16,1-16 2-16,-4-3 1 15,-4-12-5-15,-3-7 1 16,0-6 2-16,-3 0 1 16,6 13-1-16,1 6 0 0,3 6-1 15,7 6 1-15,3 10 0 16,4 9 0-16,4 7-1 16,-4 5 1-16,0 1-1 15,0 3 0-15,0 12-4 16,-3 4 0-1,-11 18-8 1,-7 1 0-16</inkml:trace>
  <inkml:trace contextRef="#ctx0" brushRef="#br1" timeOffset="76149.754">16602 11122 37 0,'24'13'18'0,"26"-4"-18"0,-36-9 29 16,4 0-29 0,3-3 0-16,0 0-1 0,7 0 0 15,7-3-4-15,1-1 0 16,2 4-6-16,8 0 1 16</inkml:trace>
  <inkml:trace contextRef="#ctx0" brushRef="#br1" timeOffset="76373.091">17300 11047 27 0,'11'35'13'0,"-22"5"-5"0,4-27 19 0,-7 9-25 15,-7 6 0-15,-11 10 1 16,-7 12 1-16,-7 19-5 15,-3 3 0-15,3 3 0 16,4-3 1-16,10-12-9 16,7-13 0-16,1-22-2 15,3-16 1-15</inkml:trace>
  <inkml:trace contextRef="#ctx0" brushRef="#br1" timeOffset="76538.108">16863 11147 39 0,'32'63'19'0,"13"28"-24"0,-34-63 38 15,3 4-34-15,4-1 1 16,-8-6-12-16,-6-3 1 16,-11-9 6-16,3-10 1 15</inkml:trace>
  <inkml:trace contextRef="#ctx0" brushRef="#br0" timeOffset="89600.254">11606 12424 31 0,'-3'9'15'0,"3"0"-4"0,3-5 15 16,1 2-22-16,-1-3 1 0,1 3 3 15,0 1 1-15,3-1-10 16,0 0 0-16,7 0 7 15,3-2 0-15,5-1-2 16,6 0 1-16,0 0-3 16,0 3 1-16,0 4-2 15,-3-10 1-15,0 3-1 16,-4 0 0-16,-3 3-2 16,-8-3 1-16,-3 4-1 15,-3 2 1-15,-4 0-1 16,-4 4 0-16,-3 3 0 15,4 2 0-15,-4 4 0 16,-4 3 1-16,0 1-1 16,1-5 1-16,-4 1 0 15,3 4 0-15,1-5 0 16,3 1 1-16,3-3-1 0,4 3 1 16,7-6-1-16,4-4 1 15,-1-2-1 1,4-4 1-16,4-3-1 0,3-3 0 15,4-3-6-15,-4 0 1 16,0-3-12-16,-3-1 1 16</inkml:trace>
  <inkml:trace contextRef="#ctx0" brushRef="#br0" timeOffset="90260.217">12347 12449 28 0,'14'-35'14'0,"11"26"1"0,-18-1 8 16,0-5-20-16,-3-4 0 16,-4-3 3-16,0-3 1 15,-11 0-9-15,-10 0 1 16,-11 0 5-16,-7 6 0 16,-14 0-2-16,-7 16 0 15,-7 6-2-15,7 10 1 0,-7 2-3 16,-3 7 1-16,-4 6-3 15,7-3 0-15,3 10-1 16,4 12 1-16,7 6-1 16,8 23 1-16,9 5 2 15,12 4 1-15,13-1 4 16,11 1 0-16,18-10 3 16,17-6 0-16,14-18 1 15,15-20 0-15,3-22-1 16,21-6 0-16,4-18-4 15,3-10 1-15,-10-10-3 16,-11-12 1-16,-18-9-2 16,-13-7 0-16,-15-9-3 15,-11 0 0-15,-10 6-12 16,-10 0 0-16</inkml:trace>
  <inkml:trace contextRef="#ctx0" brushRef="#br0" timeOffset="96730.998">21848 6155 9 0,'-11'10'4'0,"-10"15"1"0,17-19 5 0,1 3-9 16,-4 4 0-16,-7-1 0 16,-8 10 0-16,-6 0-2 15,-7 3 1-15,-7 1 0 16,-1 2 1-16,-10 0-1 16,-3 0 0-16,-1 0-1 15,-3 1 1-15,4-4-1 16,-4-3 1-16,-3-4-2 15,-1-5 1-15,4 0-1 16,0-4 1-16,7-3-3 16,0 1 1-16</inkml:trace>
  <inkml:trace contextRef="#ctx0" brushRef="#br0" timeOffset="97377.371">20694 6334 19 0,'0'28'9'0,"-11"16"-3"15,8-35 18-15,-4 7-22 16,-7 0 1-16,-4 3 0 16,-7-1 1-16,-3-2-5 15,-7 3 0-15,-4 0 3 16,0 3 0-16,-3-7-1 16,3 1 0-16,0 0-1 15,8-4 1-15,6-2-1 16,4-1 0-16,3-6 0 0,11 4 0 15,3-4 0-15,15 0 1 16,7 0-1-16,6 3 0 16,8 4 1-16,3 2 0 15,8 4-1-15,-1-1 1 16,-3 4-1-16,-7 0 1 16,-4-6-1-16,-3-1 0 15,-4 1-1-15,-4-4 1 16,1-3 0-16,-4-2 0 0,0-14 0 15,0-9 1 1,0-6-1-16,-7-6 1 0,-7-13-4 16,0 3 0-16,-3 0-7 15,-8 1 0-15</inkml:trace>
  <inkml:trace contextRef="#ctx0" brushRef="#br0" timeOffset="99163.163">14023 12355 35 0,'0'3'17'0,"3"-13"-9"0,-3 10 17 16,0-6-24-16,-3 0 1 16,-8 3 0-16,-3 0 0 15,-3 3-3-15,-8 3 1 16,-3 0 2-16,-8 3 0 15,1 0-1-15,-4 4 0 16,1-4 0-16,-5 0 0 0,4 4 0 16,4 9 0-16,7 3 0 15,3 6 1-15,4 3-1 16,7 10 0-16,3-4-1 16,4-2 1-16,7-7 1 15,11-3 0-15,6-12-1 16,12-10 0-16,2-9 0 15,1-4 0-15,3-5 0 16,-3-4 0-16,0 0-2 16,-4-3 1-16,-3-3-1 15,-7 0 1-15,-4 0-1 16,0 9 1-16,-4 4-1 16,-3-1 1-16,0 7 0 15,-3 6 0-15,0 3 0 16,-4 6 0-16,0 7 0 15,0 0 1-15,0 6-1 16,0 3 1-16,0 6-1 0,3 7 1 16,4-4-1-16,4-2 1 15,-1-1-4-15,1-6 1 16,3-6-7-16,0-7 0 16,-3-2-6-16,-4-7 1 15</inkml:trace>
  <inkml:trace contextRef="#ctx0" brushRef="#br0" timeOffset="99568.415">14101 12740 38 0,'3'38'19'0,"-6"-13"-15"16,3-16 31-16,0 1-33 15,0-1 1-15,0-2 1 16,3-1 1-16,-3-3-7 16,4-3 1-16,3-3 3 15,0-3 1-15,0-7-2 16,3 0 0-16,1-8-2 16,3-5 1-16,0 5-1 15,4-5 0-15,3 1 0 16,4 0 0-16,-4 6 0 15,-4 4 0-15,1 2 1 16,-4 7 0-16,-3 3 0 0,-1 6 0 16,1 9 0-16,-4 10 1 15,0 4 0-15,0-1 0 16,0 3-1-16,0 3 1 16,4 1-1-16,-1-1 1 15,5-9-7-15,6-6 0 16,-4-7-8-16,-3-6 0 15</inkml:trace>
  <inkml:trace contextRef="#ctx0" brushRef="#br0" timeOffset="100228.954">15469 12427 44 0,'7'-6'22'0,"-10"-7"-17"0,3 13 35 0,-7 6-37 16,-4 7 1-16,-13 6 2 15,-15 6 0-15,-4 9-8 16,-2 26 1-16,-23 9 4 16,-13 6 1-16,-17 19-2 15,-1 19 0-15,-11 9-1 16,-2-3 0-16,2-6-1 16,8-9 1-16,10-10-2 15,11-9 1-15,18-20-3 16,13-8 1-16,8-7-5 15,10-15 1-15,7-7-9 16,4-6 0-16,0-10-2 16,7-12 1-16</inkml:trace>
  <inkml:trace contextRef="#ctx0" brushRef="#br0" timeOffset="101024.118">15148 13402 41 0,'14'-3'20'0,"-7"-3"-16"16,-7 6 38-16,0 0-41 0,-3-4 0 16,-8 1 2-16,-3 3 0 15,-7 3-3-15,-4 1 0 16,-6 2 2-16,-1 10 1 15,0-4-1-15,0 4 0 16,1-4-2-16,-1 1 1 16,0 3-2-16,4 6 0 15,7-4 0-15,3 4 0 16,8 0-1-16,6-3 1 16,11 0 0-16,7-3 1 0,7-1 0 15,0-5 0-15,4-10-1 16,0-4 1-16,7-2 0 15,-4-9 0-15,0-4 0 16,-3 0 0-16,-4 6-1 16,-3 1 1-16,-1-1 0 15,-3 4 0-15,-3-1 0 16,-1 4 1-16,-2 3-1 16,-1 6 1-16,-7-3-1 15,0 10 1-15,-4 2 0 16,1 4 0-16,-1 6 0 15,-3 6 0-15,0 0 0 16,3 7 0-16,1-1-1 16,-1-2 1-16,4-7-4 15,0-7 0-15,4-5-10 0,3-7 1 16,-4-3-4-16,-3-9 1 16</inkml:trace>
  <inkml:trace contextRef="#ctx0" brushRef="#br0" timeOffset="101445.829">15191 13775 36 0,'7'38'18'0,"-7"-26"-11"0,0-5 29 0,0 2-34 16,0 0 1-16,0-2 0 15,-4-1 0-15,4-3-4 16,0-3 0-16,7-6 2 16,-7 0 1-16,7-7-1 15,0 0 0-15,4-2-1 16,-1-1 1-16,5 0-1 16,-1-2 0-16,3-4 0 15,1 0 0-15,3 0 0 16,0 6 0-16,0 7 0 15,-3-1 0-15,0 10 0 16,-4 0 0-16,0 10 0 16,-3 2 1-16,-4 4-1 15,-4 15 1-15,1-2-1 16,-4-1 0-16,0 0 0 16,0-3 0-16,3 0-1 0,1-3 0 15,3-3-4-15,3-7 1 16,1-5-10-16,0-7 0 15</inkml:trace>
  <inkml:trace contextRef="#ctx0" brushRef="#br0" timeOffset="101730.69">15660 13810 34 0,'3'3'17'0,"4"12"-6"16,-7-15 21-16,4 4-29 16,3-4 1-16,4 0 0 15,-1-4 1-15,4-2-7 16,7 3 0-16,8 0 4 15,-1 3 0-15,0 0-8 16,4 0 0-16,-4-6-8 16,0-4 0-16</inkml:trace>
  <inkml:trace contextRef="#ctx0" brushRef="#br0" timeOffset="101970.865">16143 13637 46 0,'4'19'23'0,"-4"34"-19"0,-4-37 37 16,1 12-40-16,-4 7 1 15,-1 9 0-15,1 6 0 0,0-6-4 16,0 0 0-16,0 0-9 15,4-13 1-15,-1-9-5 16,4-7 0-16</inkml:trace>
  <inkml:trace contextRef="#ctx0" brushRef="#br0" timeOffset="104372.266">18962 12220 21 0,'0'0'10'0,"0"0"4"0,0 0 10 16,0-6-19-16,0 6 0 15,0 0 5-15,0 0 1 16,-4 3-13-16,1 6 1 16,-1 7 9-16,1 6 0 0,-4 3-1 15,-4 9 0-15,4 16-2 16,0 32 1-16,0 21-1 16,-4 7 0-16,1 19-2 15,-1 21 1-15,1-12-3 16,-5-3 1-16,5-22-2 15,3-9 1-15,0-26-5 16,3-19 1-16,4-18-8 16,4-25 0-16,3-29-9 15,3-9 1-15</inkml:trace>
  <inkml:trace contextRef="#ctx0" brushRef="#br0" timeOffset="105333.786">17082 12458 29 0,'3'6'14'0,"1"1"0"16,-4-7 14-16,3 0-26 15,4-3 1-15,0 3 4 16,4 0 1-16,3 0-9 16,7 0 1-16,4 3 5 15,7-3 0-15,-1 9-1 16,1 1 0-16,7-1-3 16,0 3 1-16,-4 1-2 15,-3 0 1-15,-1-4-1 16,-9 0 0-16,-8 7-1 15,-7 3 1-15,-7 0 0 16,-11 3 0-16,1 3-1 16,-5 0 1-16,1-3-1 15,-3 0 1-15,-1 0 0 0,0 3 0 16,1 3 0-16,-1 6 1 16,1-2 0-16,-1-1 0 15,0 7-5-15,4-1 1 16,7-2-9-16,4-4 1 15,-1-6-5-15,4-12 1 16</inkml:trace>
  <inkml:trace contextRef="#ctx0" brushRef="#br0" timeOffset="105708.698">17223 13424 44 0,'0'25'22'0,"-7"-3"-26"0,7-19 40 16,0 3-36-16,0-2 0 15,0-1 0-15,0-3 1 16,0 0-10-16,3-10 1 15,-3-5-4-15,4-1 0 16</inkml:trace>
  <inkml:trace contextRef="#ctx0" brushRef="#br0" timeOffset="106339.831">17865 13361 36 0,'70'-103'18'0,"-20"-35"-16"0,-36 100 29 16,3-18-30-16,-3-10 1 16,-3-16 2-16,-7-12 0 15,-8 6-5-15,-14 1 1 16,-3 5 3-16,-7 10 0 15,-21 9-1-15,-8 10 1 16,-10 3-2-16,-14 12 1 16,3 7-1-16,-6 12 0 15,-11 16-1-15,-4 6 0 16,-4 16-1-16,8 6 1 0,7 9-2 16,0-2 0-16,0 18-3 15,6 16 1-15,8 22-1 16,0 12 1-16,7 22 0 15,14 32 0-15,15 6 2 16,20 6 0-16,25 13 2 16,21-19 1-16,29-7 1 15,20-27 1-15,33-20 0 16,24-24 0-16,21-32 1 16,11-41 1-16,-8-27 0 15,-13-48 0-15,-21-38-1 16,-26-15 0-16,-24-34-5 15,-21-4 1-15,-24-22-15 16,-19-3 1-16</inkml:trace>
  <inkml:trace contextRef="#ctx0" brushRef="#br0" timeOffset="108636.164">19237 3480 8 0,'-4'13'4'0,"-17"25"0"15,14-17 5-15,-3 11-7 16,-4 21 1-16,-4 16 0 16,-3 13 1-16,0 24-5 15,-1 17 0-15,1 5 3 16,0 20 1-16,3 15-2 15,1 6 0-15,-1 7-1 16,1 5 0-16,-5-2-1 16,1-3 0-16,-4-4-2 15,1-21 1-15,-1-23-3 16,4-21 0-16</inkml:trace>
  <inkml:trace contextRef="#ctx0" brushRef="#br0" timeOffset="109491.906">19322 3615 10 0,'24'19'5'0,"26"-3"-6"15,-33-19 5-15,15 3-4 16,0-7 1-16,10 1-1 16,18-3 1-16,7 2-1 15,18 4 0-15,7 3 0 16,17 3 1-16,21 7 0 15,8-1 1-15,0 1 0 16,17 2 1-16,4-3 0 0,-1-5 0 16,8-4 0-16,-4-4 0 15,-10-2-1-15,7-3 0 16,-4 6-1-16,-3 0 0 16,-15 6-1-16,5 6 1 15,-8 0-1-15,-14 1 0 16,-11-7-1-16,-7 6 1 15,-17 1 0-15,-18 12 0 16,-4 0-1-16,-6 12 0 0,-8 10 0 16,-14 9 1-16,-10 13-1 15,-7 10 1-15,-8 15-2 16,-6-1 1-16,-4-2 0 16,3 6 0-16,-3 0 0 15,0 10 0-15,4 2 0 16,0 7 0-16,3 13 0 15,10 21 0-15,4-3-1 16,11 10 1-16,14 0-1 16,10 3 1-16,4-16 0 15,-10 3 0-15,-8-9 0 16,-7-4 1-16,-13 4 0 16,-12-12 0-16,-13-4-1 15,-19 0 1-15,-20-9 0 16,-32-4 0-16,-21-12 2 0,-50-15 0 15,-35-17 0-15,-49-24 1 32,-286-54-5-32,77-9 0 15</inkml:trace>
  <inkml:trace contextRef="#ctx0" brushRef="#br0" timeOffset="110438.733">26871 3615 11 0,'4'25'5'0,"-22"25"-3"0,11-24 5 16,-4 11-5-16,-6 16 1 16,-1 16 1-16,0 19 0 0,1 19-5 15,-4 9 0-15,-4 19 4 16,4-38 0-16,-11 75-2 16,0 4 1-16,1 6-5 15,-1 0 0-15,4-19-3 16,3-25 1-16</inkml:trace>
  <inkml:trace contextRef="#ctx0" brushRef="#br0" timeOffset="111368.306">26652 3229 18 0,'7'-3'9'0,"22"3"-14"0,-19 3 16 16,1 7-11-16,-1-7 1 0,12 3-1 15,13 4 0-15,7 2-1 16,8-2 1-16,17-4 0 16,14 0 0-16,10-3 0 15,22 0 0-15,21 4 1 16,11 2 0-16,10 1 1 15,15 2 0-15,2 4 0 16,15 6 1-16,-3-13-1 16,13 4 0-16,1-4-1 15,-15-6 1-15,15 0-3 16,0-3 1-16,-19-3-2 16,-2 3 1-16,-8 0 0 15,-3 3 0-15,-28 0-1 16,3 10 1-16,-18-4-2 15,-3 1 1 1,4 24 0 0,-26 1 0-16,-20 2-1 0,-15 7 1 15,-10 0 0-15,-14 6 0 16,-11 4 1-16,-6 5 0 16,-8 7 1-16,-4 3 1 15,-3 10 1-15,0 8 0 16,-3 4 0-16,-4-3 0 15,-4 16 1-15,4 18 0 16,0 3-1-16,0 7 0 16,-3-3-2-16,3 21 1 15,3 1-1-15,4-4 1 0,4 16-2 16,7 0 1-16,10-12 0 16,0-4 1-16,7-12-1 15,-6-7 1-15,-5-21-1 16,-6-29 1-16,-18 13-1 15,-7-22 1-15,-14-6-1 16,-8 0 0-16,-13-4 0 16,-21-2 0-16,-22-4-1 15,-21-6 1-15,-24-6-1 16,-26-10 1-16,-13-12 0 16,-28-9 0-16,-5-10-1 15,-27-7 1-15,-18-2 0 16,-32-1 0-16,-17 1 1 15,-21-4 0-15,-26-8-1 16,8-8 1-16,-10 1-5 16,9-6 1-16,12-7-2 0,-4 3 0 15</inkml:trace>
  <inkml:trace contextRef="#ctx0" brushRef="#br0" timeOffset="115602.022">22800 7911 11 0,'-3'50'5'0,"-33"16"3"0,29-38 5 0,0 16-12 16,-7 16 1-16,-4 12-1 15,-3 25 1-15,0 35-2 16,0 19 0-16,0 27 2 15,0 20 0-15,-4 28-1 16,4 12 0-16,0 25 0 16,-1 13 1-1,-9 264-1 1,9-61 1-16,5-46 0 16,-4-25 1-16,3-29 0 15,4-34 0-15,0-12 0 16,7-36 0-16,0-24-1 15,3-28 0-15,-3-41-5 16,4-38 1-16,-8-44-8 0,-3-34 1 16</inkml:trace>
  <inkml:trace contextRef="#ctx1" brushRef="#br0" timeOffset="44860.202">19801 5679 0,'0'0'0,"0"0"16,0 0 0,0 0-1,0 0 1,0 0 0,0 0-1</inkml:trace>
  <inkml:trace contextRef="#ctx0" brushRef="#br0" timeOffset="116683.303">23989 8313 26 0,'0'0'13'0,"3"0"-6"0,-3 0 14 16,11 0-18-16,3 0 1 15,4 3 2-15,6 0 0 0,5 3-6 16,2 7 0-16,12-1 5 16,10 1 0-16,7-1-2 15,-4-2 1-15,-10-1-1 16,-4 4 0-16,-3 2-3 15,-7 1 1-15,-15 6-1 16,-6 3 1-16,-11 10-1 16,-11 5 0-16,-13 7-1 15,-19 10 1-15,-2-7-1 16,-1-3 1-16,-4 0-3 16,8-9 0-16,7-7-6 15,10-6 1-15,7-9-6 16,11-10 1-16</inkml:trace>
  <inkml:trace contextRef="#ctx0" brushRef="#br0" timeOffset="117118.74">25210 8328 35 0,'17'-6'17'0,"-10"-13"-18"0,-7 13 28 0,-7 0-26 15,-7-4 0-15,-11-2 2 16,1 5 0-16,-5 4-4 15,-9 10 1-15,-8 2 1 16,-4 10 1-16,1 9-2 16,0 13 0-16,3 3-1 15,10 9 0-15,12 10-1 16,13-1 1-16,18 4-1 16,21-16 1-16,22-12 0 15,6-16 1-15,22-28 1 16,-4-22 0-16,-3-13 1 15,-4-3 0-15,-15-19-1 16,-13 0 0-16,-25-6-5 16,-17 0 1-16,-25 7-8 15,-8 12 0-15</inkml:trace>
  <inkml:trace contextRef="#ctx0" brushRef="#br0" timeOffset="118216.379">26973 8400 39 0,'7'16'19'0,"-14"15"-13"15,4-21 19-15,-1-1-25 16,1 10 1-16,-8 9 0 16,-3 4 0-16,4 2-2 15,-5 7 1-15,5 0-2 16,3-10 1-16,3-9-10 15,4-13 0-15,7-9-1 16,14-9 1-16</inkml:trace>
  <inkml:trace contextRef="#ctx0" brushRef="#br0" timeOffset="118410.953">26896 8350 36 0,'17'22'18'0,"-6"-3"-15"0,-7-16 35 16,-1-3-38-16,1 3 0 15,-1-3 0-15,1 3 0 16,3-3-4-16,3 0 1 16,1 0-9-16,-4 4 0 15</inkml:trace>
  <inkml:trace contextRef="#ctx0" brushRef="#br0" timeOffset="118784.809">27122 8542 29 0,'10'18'14'0,"-6"-2"-7"15,-4-13 16-15,0 3-24 16,0 4 1-16,0-1-1 15,0-2 1-15,0-4 0 16,0-3 0-16,0 0-1 16,3-7 1-16,4 1 0 15,7-3 0-15,4-4 0 16,0-3 0-16,-1 7 0 16,1-3 0-16,0 2 1 0,-4 4 1 15,3 3 0 1,1 0 1-16,-4 3 0 0,-3 3 1 15,-4 3-1-15,0 3 1 16,-4 4-2-16,-3 3 1 16,4-1-2-16,-1 1 0 15,1-3-3-15,3-4 0 16,4 7-9-16,-4-10 1 16,7 3-3-16,3-6 1 15</inkml:trace>
  <inkml:trace contextRef="#ctx0" brushRef="#br0" timeOffset="119070.522">27891 8388 49 0,'17'9'24'0,"-3"-18"-31"15,-14 9 50-15,-3-6-43 16,-8-4 0-16,1 4 1 15,-4 0 0-15,-8 9-1 16,-6 9 1-16,-4 7 0 16,-3 6 0-16,0 7 0 15,7 5 1-15,6 7-1 16,12 9 1-16,13 4-2 16,15-10 1-16,10-9-1 15,4-13 1-15,7-16-4 0,3-6 0 16,-10-6-13-16,-7-3 1 15</inkml:trace>
  <inkml:trace contextRef="#ctx0" brushRef="#br0" timeOffset="119790.903">24218 9630 45 0,'11'6'22'0,"-11"22"-16"0,0-18 30 0,-7 2-35 16,-4 1 0-16,-14 5 1 15,-6 4 1-15,-1 7-4 16,-3 2 1-16,-4 10 2 16,-7-10 0-16,0 0-1 15,-3-2 1-15,6-4-2 16,12 0 1-16,6-3-1 15,11-3 1-15,10-1-1 16,11-2 1-16,11-3-1 16,10-4 0-16,4 0 0 15,0 1 1-15,3-1-3 16,4 4 0-16,-4-1-7 16,-7 1 0-16,-3 3-7 15,-4-1 1-15</inkml:trace>
  <inkml:trace contextRef="#ctx0" brushRef="#br0" timeOffset="120166.062">25061 9636 43 0,'4'-9'21'0,"-36"-1"-22"0,14 4 34 0,-10 0-31 15,-7-1 0-15,-11 7 0 16,-3 3 1-16,-8 4-4 16,1 15 0-16,-1 12 2 15,4 19 1-15,4 16-2 16,14 13 0-16,14-13-2 15,17-6 1-15,22-7-1 16,28-9 0-16,17-12 1 16,11-29 0-16,0-12 2 15,-10-26 1-15,-4-21 0 16,-7-10 1-16,-15-12-3 16,-13 3 0-16,-11-7-12 15,-17 11 0-15</inkml:trace>
  <inkml:trace contextRef="#ctx0" brushRef="#br0" timeOffset="120886.322">26910 9253 35 0,'10'16'17'0,"8"0"-9"0,-18-4 18 16,0 7-25-16,-3 6 0 16,-4 7 1-16,-4 2 1 15,0 7-3-15,-3 0 1 16,0 12 1-16,0-3 1 16,3 3-1-16,-3-6 1 15,7-3-2-15,-7-9 1 16,4-10-3-16,-1-13 0 15,0-12 0-15,-3-6 0 0,-3-6-1 16,-1-1 1-16,-3-3-2 16,-4-6 1-16,-3 4 0 15,0-1 1-15,0 6-1 16,-1 4 0-16,1 9 0 16,7 0 0-16,0 19 1 15,0 3 0-15,6 9 1 16,5 10 1-16,6 3-1 15,11-7 1-15,11 1-1 16,14-4 0-16,3-2 1 16,0-7 0-16,1-6-6 15,-8-10 1-15,7-3-7 16,0-6 1-16</inkml:trace>
  <inkml:trace contextRef="#ctx0" brushRef="#br0" timeOffset="121262.504">26959 9940 43 0,'11'28'21'0,"21"-12"-16"0,-18-16 37 16,7 0-41-16,11-6 1 15,3-7-1-15,0-2 0 16,-3-11-2-16,-7 4 0 15,-4-3 1-15,-4 0 0 16,-6-3-1-16,-4 0 0 16,-3 0-2-16,-4-1 0 0,-4 11 0 15,-6 2 0-15,-8 10 0 16,-3 9 0-16,-4 9 0 16,0 7 0-16,1 6 3 15,-1 10 1-15,4 5-1 16,7 1 1-16,7 3 0 15,7-3 0-15,14-3-1 16,10-7 1-16,8-9-2 16,3-6 1-16,-3-7-6 15,7-6 1-15,3-6-7 16,-3-3 1-16</inkml:trace>
  <inkml:trace contextRef="#ctx0" brushRef="#br0" timeOffset="121577.929">27827 9843 48 0,'11'-6'24'0,"-8"-10"-29"0,-3 7 44 15,0-1-39-15,0 4 1 16,0 0 0-16,-7-1 0 15,-7 7-2-15,-7 7 1 16,-7 8 1-16,-4 10 0 0,-3 10-1 16,3-4 1-16,4 10 0 15,7 6 1-15,6-3-1 16,12 0 1-16,13 0 0 16,15-4 0-16,14-8-1 15,14-10 0-15,10-10-5 16,-3-9 1-16,-14-3-13 15,-14-6 1-15</inkml:trace>
  <inkml:trace contextRef="#ctx0" brushRef="#br0" timeOffset="123514.044">10926 11690 18 0,'0'3'9'0,"3"-6"2"16,1 3 9-16,6-3-15 15,4 0 1-15,0-1 1 16,4-2 1-16,10 0-10 15,11 0 1-15,10-1 5 16,1 1 1-16,13 3-3 16,11 6 1-16,11 0-1 0,17 0 0 15,-3 1 0-15,18-4 0 16,6 3 0-16,11-3 0 16,0 0 0-16,0-3 0 15,11-4-1-15,0-2 1 16,-1 3-1-16,8 2 0 15,10-2-1-15,-10-10 0 16,7 1 0-16,13-7 0 16,-6-6 0-16,7 3 0 15,7-1-1-15,-4 1 1 16,1 3 0-16,6 7 1 0,-6 2-1 16,10 7 0-16,3 6 0 15,-3 0 1-15,11 0-1 16,-1 3 0-16,1-3 0 15,10 0 1-15,-7-3-1 16,14 0 0-16,-3 0 0 16,-4 0 0-16,7-4 0 15,-10 1 0-15,10 0 0 16,4-7 1-16,-8-3-1 16,8-2 0-16,-4 5 0 15,8-3 1-15,6 7-1 16,0 0 0-16,4-1-1 15,-4-2 1-15,4 5 0 16,0-2 0-16,10 3 0 16,8-4 1-16,3 4 0 15,14 0 1-15,-11 3-1 0,19 3 0 16,-8 6 0-16,10 0 1 16,8 7-2-16,3-4 1 15,15 4-1-15,-11 5 0 16,14 1 0-16,-4 3 0 15,4-9 0-15,0 2 0 16,-4 1-1-16,8-3 1 16,-8-4 0-16,11 4 0 15,-4 2 0-15,4 7 0 16,-7 0 0-16,0 3 0 0,-7 7 0 16,-4-10 1-1,-3 6-1-15,-3-3 1 0,-5 3-1 16,-6-6 0-16,-11 0 0 15,-7 0 1-15,-21 0-1 16,-21 3 1 0,49 0-6-1,-53-6 0-15,-46-3-12 16,-35-7 1-16</inkml:trace>
  <inkml:trace contextRef="#ctx1" brushRef="#br0" timeOffset="53029.201">20161 8378 0,'0'0'0,"0"0"16,0 0 0,0 0-1,0 0 1,0 0-1,0 0 1,0 0 0,0 0-1,0 0 1,0 0 0,0 0-1,0 0 1,0 0-1,0 0 1</inkml:trace>
  <inkml:trace contextRef="#ctx0" brushRef="#br0" timeOffset="124821">23551 11922 37 0,'0'19'18'0,"4"-22"-9"16,3 3 18-16,7 3-26 15,4 0 1-15,3 0 2 16,11 0 0-16,10 7-4 16,14 2 0-16,1 4 3 15,10 9 1-15,0 3-1 16,-7 0 0-16,-11 1-1 15,-10-4 1-15,-7-3-3 16,-11-4 1-16,-10 4-1 16,-11 7 1-16,-11-4-2 15,4-3 1-15,-25 6-1 16,-7 3 1-16,-3 1-1 16,-7 5 1-16,-1-2-4 0,8-7 1 15,10-3-7-15,8-3 1 16,13-6-6-16,11-10 1 15</inkml:trace>
  <inkml:trace contextRef="#ctx0" brushRef="#br0" timeOffset="125105.809">24730 11818 42 0,'-7'35'21'0,"-14"3"-17"16,13-20 35-16,-2 20-38 15,-4 22 1-15,-4 15-1 16,0 10 1-16,1 18-4 15,3 16 1-15,7 7-5 16,7-26 1-16,3-12-9 16,4-22 1-16</inkml:trace>
  <inkml:trace contextRef="#ctx0" brushRef="#br0" timeOffset="127508.312">26815 12358 34 0,'-11'19'17'0,"4"-4"-12"16,0-15 17-16,3 7-21 15,-3 2 0-15,4 0 0 0,-1 7 0 16,1-3-2-16,-1-4 0 16,1 0-7-16,-1-5 1 15,4-11-3-15,0-2 1 16</inkml:trace>
  <inkml:trace contextRef="#ctx0" brushRef="#br0" timeOffset="127718.07">26793 12098 30 0,'15'3'15'0,"-8"19"-6"0,-7-22 25 0,0 0-32 16,0 0 0-16,0 0 4 16,-4-4 1-16,1 4-8 15,-4-3 1-15,7 3 4 16,0 0 0-16,7 3-7 15,0 1 0-15,10-1-11 16,1 3 0-16</inkml:trace>
  <inkml:trace contextRef="#ctx0" brushRef="#br0" timeOffset="128138.523">27062 12248 40 0,'10'35'20'0,"-20"15"-16"0,6-38 26 16,1 1-28-16,-5-4 1 15,1 7 1-15,0-7 0 16,0 1-6-16,4-1 1 15,-1-6 3-15,4-3 1 16,4-6-2-16,3 6 0 16,3-9-3-16,1-7 0 15,3-6-1-15,0-3 0 0,4 0-1 16,-4 3 1-16,0 0-1 16,0 6 1-16,0 7 2 15,0 6 0-15,1 6 2 16,-1 6 1-16,-4 7 1 15,1 3 0-15,-1-1-1 16,1-2 1-16,-4 0-1 16,0 3 0-16,0-4-5 15,-3 4 0-15,-1-3-10 16,1 0 1-16</inkml:trace>
  <inkml:trace contextRef="#ctx0" brushRef="#br0" timeOffset="128439.611">27809 12267 42 0,'25'9'21'0,"-18"-12"-13"0,-7 3 30 16,0 0-38-16,0 0 1 15,0-6-1-15,-3 0 1 16,-8-1-2-16,-7 1 1 15,-6 6 0-15,-8 3 1 16,-3 10 0-16,-1 6 0 16,5 6 0-16,6-7 1 15,7 14 0-15,8 2 0 0,6 1 0 16,15-1 0-16,10-5-1 16,14-4 1-16,4-13-5 15,-4-6 0-15,1-2-13 16,-12-8 0-16</inkml:trace>
  <inkml:trace contextRef="#ctx0" brushRef="#br0" timeOffset="129294.056">23883 13600 41 0,'4'12'20'0,"-19"16"-15"0,8-21 23 16,-7 5-28-16,-3 4 1 15,-8-4 1-15,-3 10 0 16,3-3-2-16,0-3 1 0,4-4 2 16,4 7 0-16,-1 0 0 15,7-3 0-15,4 2 0 16,4 1 0-16,-1 3 0 15,4 3 1-15,7 0-2 16,4-3 1-16,3 0-1 16,4 0 0-16,3 0-1 15,0-9 0-15,4 9-4 16,-1 0 0-16,1 0-8 16,-4-7 1-16,0-5-7 15,-3-4 0-15</inkml:trace>
  <inkml:trace contextRef="#ctx0" brushRef="#br0" timeOffset="129564.803">24465 13261 43 0,'4'53'21'0,"-29"32"-22"0,18-57 34 16,-4 7-33-16,-3 21 0 16,0 22 0-16,0 10 0 0,-4-3-3 15,4-7 0-15,4-9-9 16,3-15 0-16</inkml:trace>
  <inkml:trace contextRef="#ctx0" brushRef="#br0" timeOffset="130555.584">26741 13245 30 0,'0'22'15'0,"14"22"-6"16,-14-38 18-16,3 7-26 15,-3 3 1-15,-3 2 4 16,3 7 0-16,-4 7-6 15,1-7 0-15,-4 6 4 16,0 4 1-16,-1-4-2 16,5-3 1-16,-4-6-3 15,3-3 0-15,-3-3-2 16,-3-10 1-16,-1-3-1 0,-3-6 1 16,-4 0-1-16,-3-3 0 15,-3-1 0-15,-1 1 1 16,-3 0-3-16,-1 6 1 15,1 0 0-15,0 6 0 16,-4 4 0-16,15 5 0 16,-1 7 0-16,11 6 0 15,7 16 2-15,3 0 1 16,8 3 1-16,10 0 0 16,11-3 0-16,7-12 0 15,7-4 1-15,-4-6 0 16,4 0 0-16,10-10 0 15,-3-6-1-15,-4-6 0 0,1-12-1 16,-4-16 0-16,-4-4-2 16,-3-8 1-16,-7-1-1 15,-11 3 1-15,-7 7-1 16,-7 6 0-16,-7 9-2 16,-7 4 1-16,-4 5-1 15,-3 10 0-15,-3 7 0 16,-5 9 0-16,1 6 1 15,4 3 0-15,2 3 2 16,5 4 0-16,6-1 0 16,4-9 0-16,11 4 1 15,3-4 0-15,14-3-1 16,1-7 1-16,2-5-2 16,5-7 1-16,2-3-10 0,-2 0 0 15,-8-10-2-15,7-2 1 16</inkml:trace>
  <inkml:trace contextRef="#ctx0" brushRef="#br0" timeOffset="130840.897">27580 13706 44 0,'4'6'22'0,"-15"-2"-27"0,4-8 41 0,-7-8-34 15,-7 9 0-15,-4-3 1 16,-3-1 1-16,-4 10-5 16,4 7 1-16,3 15 3 15,8 9 0-15,2 4-1 16,8 9 1-16,11 0-1 16,10-12 0-16,14-1-1 15,8-9 0-15,13-3-1 16,-3-6 0-16,0-4-6 15,0-9 1-15,-4-6-11 16,-17-6 1-16</inkml:trace>
  <inkml:trace contextRef="#ctx0" brushRef="#br0" timeOffset="133362.935">10516 14772 16 0,'25'0'8'0,"17"0"-3"0,-28-3 9 0,8 3-13 15,-1 0 0-15,3 0 1 16,5 0 1-16,2-3-3 16,1 0 0-16,3 0 2 15,8-3 0-15,3 2 0 16,7-2 0-16,0 3-1 15,-1-3 1-15,5-1 0 16,-8 1 0-16,11 0 0 16,4 0 1-16,3-1-1 15,3 1 0-15,8 0 0 16,0 0 0-16,-8-1-1 16,4-2 0-16,7 3-1 15,4 2 1-15,7-2-1 16,-1 3 0-16,-6-3 0 15,3 3 1-15,4 0-1 0,7 3 1 16,0-4 0-16,-1 4 0 16,-6-3-1-16,10 6 0 15,1-3 0-15,3 0 1 16,-1-3-1-16,-6 3 0 16,7 0 0-16,3 3 0 15,1 4 0-15,3-4 1 16,-8 0-1-16,5 0 1 15,6 3-1-15,1-3 1 16,-5 1 0-16,1-4 0 0,11 0-1 16,-4 0 1-16,7 0-1 15,-11-4 0-15,11 4 0 16,0 4 0-16,4-1 0 16,-8-3 0-16,8 3 0 15,3-3 0-15,7 0 0 16,-7-3 1-16,11 3-1 15,-1 0 0-15,1-7 0 16,0 1 0-16,-1 3 0 16,4 0 1-16,0 0-1 15,1-3 1-15,-1-1-1 16,7-2 1-16,-7-4-1 16,7 7 0-16,4-3 0 15,7 2 0-15,-4 1 0 16,4 3 0-16,7 0 0 15,-4 0 1-15,-3 3-1 16,14 0 0-16,-11 0-1 0,4 3 1 16,11 0 0-16,-12 0 1 15,5 6-1-15,10 1 1 16,-18-7 0-16,8 3 0 16,6-3 0-16,-10-3 1 15,0 4-1-15,7 2 0 16,-15-6 0-16,8 3 1 15,4-3-2-15,-4 3 1 16,3 3-1-16,0 7 0 16,1-4 0-16,3 1 0 15,3-1-1-15,-3-3 1 0,11 4 0 16,-5-1 0 0,118 19 0-1,-43-6 1-15,-7 7-1 16,-11-4 0-16,-13-6 0 15,-1 6 1-15,-7-10-1 16,0 1 0-16,4-10 0 16,-7-3 0-16,0 7 0 15,3-10 0-15,-7 3-1 16,11-3 1-16,-14 3 0 16,13 3 1-16,-9-3-1 15,2 7 0-15,15-7 0 16,-14-3 1-16,10 0 0 15,-17-6 0-15,14 9 0 0,3-3 0 16,-7 6 0 0,-3 0 1-16,-11 1-1 0,0 5 1 15,0-2-1-15,-14-1 1 16,-7 0-1-16,0-5 1 16,-3-4-1-16,-19-7 0 15,-6-5-1-15,0-4 1 16,-14-3-1-16,-22 4 1 15,-6 5-2-15,-8 7 0 16,-21 3-7-16,-14 6 1 16,-14 4-9-16,-14-1 0 0</inkml:trace>
  <inkml:trace contextRef="#ctx0" brushRef="#br0" timeOffset="134849.4">22296 13813 9 0,'0'22'4'0,"3"-22"-2"0,-3 0 5 0,4 3-4 15,-1-3 0-15,1 0 4 16,3 0 1-16,-7 0-9 16,7 3 1-16,-4 3 5 15,1 4 1-15,-4 2-2 16,3 4 0-16,-3 9-2 16,0 6 1-16,-3 1-1 15,-1 18 0-15,1 9-1 16,-1 17 1-16,-3 15 0 15,-3 12 0-15,3 16 0 16,3 22 0-16,1-3-1 16,3 13 1-16,7 6 0 15,0 6 0-15,0 3 0 0,0 13 0 16,3-7 0-16,1-6 1 16,3-3-1-16,0-9 1 15,-3-19-2-15,-4-22 1 16,-7-13-2-16,-4-9 0 15,-3-6-7-15,-3-10 0 16,-12-9-7-16,-6-3 1 16</inkml:trace>
  <inkml:trace contextRef="#ctx1" brushRef="#br0" timeOffset="64305.331">6287 12894 0,'0'0'16,"10"3"0,-6 0-1,-1-3 1,-3 0 0,4 3-1,-4-3 1,0 0-1,7 4 1,3-1 0,1 6-1</inkml:trace>
  <inkml:trace contextRef="#ctx0" brushRef="#br0" timeOffset="136290.937">11374 15124 31 0,'7'9'15'0,"-11"-12"-1"0,4 3 16 15,0 0-25-15,0 0 0 16,0 0 3-16,7 0 1 15,-7 0-11-15,11 0 1 16,-1 0 7-16,11 3 0 16,1 3-2-16,6 4 0 15,11-1-1-15,7-3 0 16,6 1-2-16,-2-4 1 16,-8 3-1-16,-7 0 0 15,-6 4-2-15,-8-1 1 0,-11 4 0 16,-10 5 0-16,-7 4-2 15,-7 0 1-15,-3 0-1 16,-5 0 0 0,-6 3 0-1,7 0 0-15,3-6 0 16,8-3 0-16,3-7 1 16,10 1 0-16,11-1 1 15,8 4 0-15,6-1 0 16,4 1 0-16,-4 6 0 15,-7-7 1-15,0 1-1 16,-7 2 0-16,-3 1-1 16,-4 6 1-16,-14 3-1 15,-14 3 1-15,-11-3-2 16,-10-6 1-16,-4-3-5 16,-4-4 0-16,1-5-10 0,3-10 1 15</inkml:trace>
  <inkml:trace contextRef="#ctx0" brushRef="#br0" timeOffset="136876.287">12227 15296 30 0,'29'-22'15'0,"13"-28"-7"15,-32 34 13-15,1-9-18 16,0-6 1-16,-4-4 1 16,-7 4 1-16,-11 0-7 15,-14-4 1-15,-13 10 4 16,-15 0 1-16,-11 9-2 16,1 10 0-16,-8 12-1 0,-10 7 0 15,-7 12-3-15,-7 6 0 16,-1 4-4-16,5 9 1 15,6 6-1-15,4 9 0 16,7 10-2-16,14 13 1 16,10 9 2-16,19 6 1 15,16-6 5-15,26-6 1 16,21-7 2-16,17-18 1 16,29-16 2-16,31-26 0 15,8-24-1-15,24-16 0 16,7-16-4-16,-11-21 1 15,-27-16-4-15,-26-7 0 0,-20 1-1 16,-25-1 1-16,-18 4-6 16,-25-4 1-16,-20 13-10 15,-26 3 0-15</inkml:trace>
  <inkml:trace contextRef="#ctx0" brushRef="#br0" timeOffset="138527.572">12989 16321 28 0,'-7'0'14'0,"14"-15"-5"0,-3 2 15 16,-1-15-21-16,1-16 1 0,3-19 1 16,-4-18 0-16,5-1-7 15,-1-5 1-15,-4-8 3 16,1-5 1-16,-4 9-2 16,0 7 0-16,0 5 0 15,3 7 0-15,1 9 0 16,-1 10 0-16,4 6 1 15,7 9 0-15,8 13 0 16,6 10 0-16,4 11-1 16,3 11 1-16,0-1-2 15,-3 10 0-15,-7 12-6 16,-4 0 0-16,-11 7-9 16,-6 5 1-16</inkml:trace>
  <inkml:trace contextRef="#ctx0" brushRef="#br0" timeOffset="138738.584">12778 15945 44 0,'7'22'22'0,"24"-9"-15"0,-20-13 35 15,7 0-38-15,6 0 0 16,5-10 1-16,9 4 1 15,5 0-9-15,10-1 1 16,-4-2 0-16,0 0 0 16,-10-1-14-16,-7 1 0 0</inkml:trace>
  <inkml:trace contextRef="#ctx0" brushRef="#br0" timeOffset="139264.48">13783 15249 47 0,'11'31'23'0,"-4"-9"-18"15,-7-15 29-15,0 5-34 16,0 7 1-16,0 6-1 16,-4 10 0-16,1-1-4 15,-1 4 1-15,1 6-10 16,-1-4 0-16</inkml:trace>
  <inkml:trace contextRef="#ctx0" brushRef="#br0" timeOffset="139683.485">14330 15563 30 0,'10'-10'15'0,"-6"7"-4"0,-4 3 14 0,0 0-23 15,-7 0 0-15,-7 6 2 16,-7 7 0-16,-8 9-4 15,-2 6 0-15,-1 7 3 16,4 5 1-16,-1 14-2 16,5 15 0-16,6 6-2 15,8 6 0-15,2-12-2 16,5-3 1-16,3-12-3 16,7-14 0-16,7-15-5 15,4-9 1-15,3-10-4 16,4-9 0-16</inkml:trace>
  <inkml:trace contextRef="#ctx0" brushRef="#br0" timeOffset="139924.928">14721 15744 47 0,'7'10'23'0,"-28"15"-25"0,11-12 45 16,-4-1-43-16,-4 10 1 16,-10 6 1-16,-8 19 0 15,-6 3-3-15,0 10 0 0,3-4-3 16,4-2 1 0,7-17-8-16,6-5 1 0,12-13-5 15,6-13 1-15</inkml:trace>
  <inkml:trace contextRef="#ctx0" brushRef="#br0" timeOffset="140150.721">14372 15716 39 0,'11'32'19'0,"13"-17"-16"16,-16-5 34-16,6 2-36 15,0 13 1-15,3 0 0 16,8 7 0-16,0 2-5 16,3 7 0-16,-7 0-1 0,4-4 1 15,0-5-9-15,-1-7 1 16,1-3-2-16,0-10 1 16</inkml:trace>
  <inkml:trace contextRef="#ctx0" brushRef="#br0" timeOffset="140434.244">14810 15450 44 0,'7'37'22'0,"28"26"-20"15,-24-44 46-15,3 12-46 16,3 1 1-16,8 15 1 16,14 6 0-16,0 16-5 15,-1 3 0-15,-6 6 3 16,-4 1 1-16,-6 2-3 16,-8-2 0-16,-7-4-5 15,-7-3 0-15,-14-3-12 16,-15-19 1-16</inkml:trace>
  <inkml:trace contextRef="#ctx0" brushRef="#br0" timeOffset="141185.004">16030 15550 38 0,'7'3'19'0,"14"-6"-13"0,-10 0 21 16,3 3-22-16,7 0 0 15,8-3 3-15,2 3 1 16,1 0-11-16,3 0 1 0,8 0 6 16,3 0 1-1,-4 0-3-15,-3 3 0 0,-4 3-2 16,-10 0 0-16,-8 4-2 15,-6 2 1-15,-4 7-1 16,-11 0 1-16,-6 3-1 16,-8-3 0-16,-3 9 0 15,-7 0 1-15,3 10 0 16,4 6 0-16,0-7-1 16,3 1 0-16,0-3-5 15,8-7 1-15,3 0-11 16,0-6 0-16</inkml:trace>
  <inkml:trace contextRef="#ctx0" brushRef="#br0" timeOffset="141486.739">16274 16328 49 0,'3'15'24'0,"1"-15"-20"0,-4 0 35 16,0 4-38-16,0-1 0 16,0 0 1-16,-4-3 0 15,1 3-3-15,3-6 1 0,-4 3 1 16,4-6 1-16,-3-1-2 15,3 1 0-15,0 3-11 16,0-3 1-16,-7-4-6 16,3-5 1-16</inkml:trace>
  <inkml:trace contextRef="#ctx0" brushRef="#br0" timeOffset="142055.807">16866 15487 40 0,'18'-59'20'0,"10"-4"-18"0,-21 41 30 16,-7-9-30-16,-10 3 0 15,-8-4 1-15,0-2 1 0,-13-7-5 16,-19 6 0-16,-6 4 3 15,-18 9 1-15,-4 10-2 16,0 12 0-16,-10 15-2 16,-3 7 0-16,-8 19-5 15,0 19 0-15,7 15-4 16,11 22 1-16,4 13-1 16,17 25 0-16,14 15 4 15,14 7 1-15,21-3 6 16,11-10 0-16,22-13 5 15,23-18 1-15,26-19 2 16,24-25 1-16,18-15-3 16,21-26 1-16,11-31-2 15,3-29 1-15,-10-27-3 16,-22-16 0-16,-21-4-3 16,-24-12 0-16,-22-15-7 0,-28-7 1 15,-31-9-10-15,-15-1 0 16</inkml:trace>
  <inkml:trace contextRef="#ctx0" brushRef="#br0" timeOffset="142792.057">18563 15506 40 0,'60'-25'20'0,"-14"-35"-15"0,-35 45 27 16,-1-10-28-16,-3-10 0 0,-7 4 0 15,-14 6 0-15,-14 3-6 16,-7 6 0-16,-18 4 5 16,-14 15 0-16,-18 16-4 15,-3 15 1-15,0 16-3 16,3 16 0-16,0 9-1 16,4 26 1-16,11 18-1 15,20 22 1-15,26-3 1 16,27-3 0-16,18-16 4 15,32-22 1-15,32-22 1 16,24-40 1-16,8-35 0 16,10-31 0-16,0-26 0 15,-22-18 0-15,-23-16-4 16,-26-9 0-16,-31-10-11 16,-32-13 0-16,-36-8-6 15,-17 8 1-15</inkml:trace>
  <inkml:trace contextRef="#ctx0" brushRef="#br0" timeOffset="144939.27">12196 18162 41 0,'7'22'20'0,"3"-3"-13"0,-6-13 20 16,-1 0-24-16,1-2 0 15,-1-1 2-15,1-10 0 16,3-11-6-16,0-20 0 16,0-3 4-16,0-25 1 15,0-18-2-15,-7-20 0 16,0 7-1-16,4-6 1 15,-1-4-2-15,1 10 1 16,3 6 0-16,0 12 0 16,3 7 0-16,4 16 0 15,4 9 0-15,0 9 0 0,-1 13-1 16,5 9 1-16,-1 10-3 16,7 9 1-16,-3 7-7 15,-4 9 1-15,-7 6-10 16,-3 3 1-16</inkml:trace>
  <inkml:trace contextRef="#ctx0" brushRef="#br0" timeOffset="145165.119">12009 17792 61 0,'21'10'30'0,"21"-20"-29"16,-28 7 52-16,7-3-52 0,11 3 0 15,7-4 1-15,3-5 0 16,1-1-8-16,-1-2 0 16,0-1-12-16,1 0 1 15</inkml:trace>
  <inkml:trace contextRef="#ctx0" brushRef="#br0" timeOffset="145523.908">13014 17284 46 0,'0'3'23'0,"-18"29"-15"16,15-20 26-16,-8 4-32 16,-3 0 0-16,-7 12 0 15,-4 6 1-15,-6 7-4 16,6 9 1-16,0 7 2 15,4 8 0-15,7 4-2 16,10-9 1-16,8 0-2 16,6-4 0-16,8-15-4 0,3-10 0 15,0-15-7-15,1-10 1 16,2-9-4-16,4-10 0 16</inkml:trace>
  <inkml:trace contextRef="#ctx0" brushRef="#br0" timeOffset="145899.098">13190 17723 48 0,'7'63'24'0,"-14"3"-23"0,7-47 46 16,-7 2-45-16,4-2 0 0,-1-6 1 15,1-1 1-15,-1-5-5 16,8-1 0-16,3 0 2 15,0-6 1-15,3-9-3 16,1-10 1-16,7-6-4 16,-1-3 1-16,1-4-2 15,3-2 1-15,-3 6-1 16,-1 3 1-16,5 6 1 16,-5 6 1-16,1 10 3 15,-1 6 0-15,1 7 3 16,0 5 0-16,-8 7-1 15,1 6 0-15,-1 1-1 16,1 2 1-16,0 0-3 16,-1-6 1-16,-3 1-5 15,4-14 1-15,7 1-8 0,-1-10 0 16,8-10-5-16,3-8 1 16</inkml:trace>
  <inkml:trace contextRef="#ctx0" brushRef="#br0" timeOffset="146139.209">13677 17174 45 0,'4'73'22'0,"3"21"-17"0,-4-72 39 0,4 12-42 16,7 13 1-16,1 19 1 15,-1 6 0-15,0 6-5 16,-4-9 0-16,-3 4 1 16,1-17 1-16,-8 10-11 15,-8-16 1-15,-6-6-8 16,0-13 1-16</inkml:trace>
  <inkml:trace contextRef="#ctx0" brushRef="#br0" timeOffset="146590.208">14333 17626 43 0,'-3'6'21'0,"10"0"-11"16,-4-6 32-16,1 4-39 15,3 2 1-15,7-3 4 16,4 3 1-16,10-3-11 16,11-6 1-16,-4-6 5 15,4-4 1-15,3 1-5 16,-3-1 1-16,-7 4-9 15,-4-1 0-15,-14 4-11 16,-7 3 1-16</inkml:trace>
  <inkml:trace contextRef="#ctx0" brushRef="#br0" timeOffset="146770.482">14309 17896 53 0,'10'22'26'0,"15"-4"-24"0,-14-18 39 16,6 4-41-16,-3-1 0 15,29-3-5-15,-1-7 1 16,-3-2-9-16,7-7 0 16</inkml:trace>
  <inkml:trace contextRef="#ctx0" brushRef="#br0" timeOffset="147370.341">15476 17432 54 0,'7'0'27'0,"-14"-7"-28"15,4 10 40-15,-4 4-38 16,-7-1 0-16,-11 6 1 0,-10 1 1 16,-1 6-4-16,1 0 1 15,3 3 2-15,1 3 0 16,2 9-1-16,1 4 1 15,4-4-1-15,2 1 0 16,8-1-1-16,11 1 1 16,6-4-1-16,8-6 0 15,3-9-1-15,4-7 0 16,10-6-1-16,4-9 1 16,-1-9 0-16,1-4 0 15,-4-10 0-15,0-2 1 0,1 0-1 16,-5-1 0-16,1 4 1 15,-7 12 1-15,-4 4-1 16,0 6 0-16,-3 9 0 16,-1 6 1-16,-3 7 0 15,0 6 1-15,-3 0-1 16,-1 0 1-16,1 3 1 16,-1 0 0-16,1 0-1 15,-1 0 1-15,1-3-1 16,-1 0 0-16,-3 0-3 15,4-3 0-15,0-4-5 16,-4-2 1-16,3-4-12 16,4-5 0-16,4-11-2 15,-1-2 1-15</inkml:trace>
  <inkml:trace contextRef="#ctx0" brushRef="#br0" timeOffset="147745.829">15730 17914 52 0,'0'26'26'0,"-3"-1"-31"0,6-22 50 16,-3 3-44-16,0-6 1 16,0 0 0-16,0 0 0 15,0 0-3-15,4-9 0 0,-1-4 2 16,4-6 1-16,4-3-2 15,3 0 1-15,0-3-2 16,0 6 1-16,4 4-1 16,-4 2 1-16,4 4-1 15,3 9 1-15,0 3 0 16,0 6 0-16,4 7 0 16,-4 3 1-16,0 6 0 15,4 0 1-15,0-6-1 16,3-3 0-16,4-1 0 15,6-5 0-15,5-4-2 16,-1-6 0-16,0 0-13 16,-10-13 0-16,-11-2-3 15,-6-4 1-15</inkml:trace>
  <inkml:trace contextRef="#ctx0" brushRef="#br0" timeOffset="150599.019">23439 15098 43 0,'10'4'21'0,"32"-8"-9"15,-24 4 21-15,7 0-31 16,7 4 0-16,6 2 2 15,1 0 0-15,0 4-4 16,-7 2 0-16,-4-2 3 0,-7 2 0 16,-7 1-2-16,-14 5 1 15,-10 11-1-15,-8-1 0 16,-7-3-1-16,-10 3 0 16,-7 4 0-16,-4 5 0 15,-4 4 0-15,1-3 0 16,3-7-4-16,7 0 1 15,15-12-7-15,13-6 0 16,15-10-7-16,13-9 1 16</inkml:trace>
  <inkml:trace contextRef="#ctx0" brushRef="#br0" timeOffset="150927.734">24430 15167 28 0,'39'0'14'0,"-18"-9"3"16,-18 6 16-16,-3-3-32 15,-3-1 0-15,-11-2 4 16,-11 0 0-16,-14 2-6 16,-7 7 1-16,-7 7 3 15,-3 5 1-15,0 16-3 16,3 19 1-16,7 16-3 15,7 6 0-15,14 0 0 16,15-3 0-16,13-10 0 0,25-12 0 16,22-12 1-16,17-20 0 15,3-18 0-15,-3-16 1 16,-7-16-1-16,-10-12 1 16,-8 0-8-16,-14 0 0 15,-10-4-7-15,-7 4 1 16</inkml:trace>
  <inkml:trace contextRef="#ctx0" brushRef="#br0" timeOffset="151381.235">26095 15484 48 0,'7'28'24'0,"0"1"-19"0,-7-23 41 16,0 6-46-16,-3 10 1 15,-4 7-1-15,-4-4 0 16,0 3-2-16,1 0 1 16,3-3-6-16,0-9 1 15,7-10-10-15,3-12 1 0</inkml:trace>
  <inkml:trace contextRef="#ctx0" brushRef="#br0" timeOffset="151590.084">26039 15199 48 0,'3'3'24'0,"8"-9"-15"16,-8 9 38-16,4 0-47 16,4 0 1-16,-1 7 0 15,5-1 1-15,-1 3-6 16,3 1 0-16,1 3-8 15,0-1 1-15,-1-5-5 16,1 2 0-16</inkml:trace>
  <inkml:trace contextRef="#ctx0" brushRef="#br0" timeOffset="151904.372">26204 15600 49 0,'11'32'24'0,"-8"-17"-28"0,5-15 43 16,-1-6-42-16,3-7 1 16,4-2 1-16,4-7 0 15,-4-6 1-15,0-4 1 16,0 1-4-16,-3 3 1 16,-1 6 0-16,1 9 0 0,0 4-1 15,-1 12 1-15,1 6 1 16,-4 10 1-16,3 0 2 15,-3 9 1-15,4 0 0 16,-4 4 0-16,0-1 0 16,0-3 1-16,4-3-4 15,3-3 0-15,0-6-6 16,4-7 0-16,3 1-7 16,7-10 0-16</inkml:trace>
  <inkml:trace contextRef="#ctx0" brushRef="#br0" timeOffset="152175.535">27118 15396 48 0,'18'-12'24'0,"-8"9"-23"0,-10 3 42 16,0 0-43-16,-7 0 1 16,-10 3 0-16,-8 0 1 15,-3 10-2-15,-8 2 1 16,-6 7 0-16,-4 6 1 15,7 7 0-15,8 6 1 16,2 3 0-16,15-4 1 16,11 1-2-16,17-3 1 15,14-4-1-15,11-6 0 16,3-9-5-16,1-3 1 16,-8-10-10-16,-7-6 0 15,-10-9-7-15,-11 3 1 0</inkml:trace>
  <inkml:trace contextRef="#ctx0" brushRef="#br0" timeOffset="152864.924">23587 16343 55 0,'3'10'27'0,"-10"24"-28"15,7-31 48-15,-7 7-45 16,-3 2 0-16,-8 4 2 15,-3 9 1-15,0 10-6 16,-11 2 1-16,-10 1 3 16,-4 3 0-16,0-4-2 15,0 1 1-15,7 0-1 16,7-10 0-16,8-6-1 0,10 0 1 16,7-3 0-16,14-1 0 15,10 4 0-15,15 0 0 16,3-3 0-16,4-3 0 15,-4-1-2-15,1-2 1 16,-8 3-6-16,-7-1 0 16,0 1-14-16,-10 0 1 15</inkml:trace>
  <inkml:trace contextRef="#ctx0" brushRef="#br0" timeOffset="153240.926">24215 16626 49 0,'17'-19'24'0,"-17"-13"-19"16,-3 23 28-16,-4 0-32 15,-11-1 0-15,-7 4 1 16,-6 9 0-16,-1 13-2 16,-3 6 0-16,-11 12 1 15,-4 13 1-15,-3 7-1 16,11-1 0-16,17 3-1 16,15 1 0-16,17-10 0 0,21-6 0 15,14-16-1-15,15-19 0 16,-1-15 0-16,-3-20 1 15,-3 4-1-15,-8-16 1 16,-7-9-13-16,-7-12 1 16,-10-4-3-16,0 3 1 15</inkml:trace>
  <inkml:trace contextRef="#ctx0" brushRef="#br0" timeOffset="154126.067">26053 16306 28 0,'0'3'14'0,"3"16"-3"0,-3-16 18 16,0 3-26-16,-3 0 0 16,-1 4 4-16,-3-1 0 15,-4 7-8-15,-3 6 1 16,-3 12 5-16,-4 10 1 16,-1 3-2-16,-2 13 0 15,6 3-2-15,4-7 0 16,0-3 0-16,7-9 0 15,0-12-2-15,0-10 1 0,3-10-1 16,-3-9 0-16,-3-6 0 16,-8-3 0-16,0-10-1 15,-3-3 0-15,-4-3-1 16,4 0 1-16,0 0-1 16,-4 7 1-16,1 5-1 15,-1 7 1-15,4 6 0 16,0 7 1-16,3 5 0 15,7 7 1-15,4-3 1 16,4 6 0-16,6 7 0 16,8-1 1-16,7 0 0 15,13 4 1-15,12 3-1 16,10-10 1-16,10-6-2 16,4-10 1-16,-3-5-2 15,-1-14 1-15,-17-5-2 0,0-10 0 16,-4-6-1-16,-3-1 1 15,-4-2 0-15,-7 0 0 16,-6-1-1-16,-12 4 0 16,-6 6-1-16,-11 10 1 15,-4 5 0-15,-3 14 0 16,-4 2-1-16,-6 7 1 16,-1-4 0-16,0 10 0 15,4 3 2-15,7 10 0 16,10 2-1-16,12 7 1 0,9-6-1 15,1-4 0-15,10-9-2 16,11-6 0-16,3-9-6 16,0-7 0-16,8-10-9 15,-1-8 0-15</inkml:trace>
  <inkml:trace contextRef="#ctx0" brushRef="#br0" timeOffset="154381.726">26882 16870 49 0,'21'13'24'0,"-25"-29"-20"16,1 16 35-16,-8 0-38 15,-6-3 1-15,-8 3 2 16,4 0 1-16,-4 0-5 16,-3 3 1-16,-4 10 3 15,0 5 1-15,4 11 0 0,3 15 0 16,15 9-2-16,10 0 1 15,14 0-2-15,7-5 0 16,18-8-2-16,10-5 0 16,-6-10-7-16,-8-9 1 15,-7-16-14-15,-7-7 0 16</inkml:trace>
  <inkml:trace contextRef="#ctx0" brushRef="#br0" timeOffset="163689.91">7172 15669 40 0,'0'6'20'0,"0"-2"-14"0,0-4 21 16,0 0-24-16,0 0 0 16,0 0 3-16,0 0 0 15,0 0-8-15,0 0 1 16,0 3 3-16,0 0 1 16,4 0-5-16,-4-3 1 0,0 0-8 15,0 0 0-15,10-9-6 16,4-4 1-16</inkml:trace>
  <inkml:trace contextRef="#ctx0" brushRef="#br0" timeOffset="164081.336">7648 15472 45 0,'-7'9'22'0,"14"-9"-23"0,-7 0 39 15,0 0-36-15,0 13 1 16,0-4 1-16,0-9 1 16,0 0-7-16,4 6 1 15,-4 4 2-15,0-1 1 0,0 1-5 16,0-7 0-16,0-3-12 15,3-7 0-15</inkml:trace>
  <inkml:trace contextRef="#ctx0" brushRef="#br0" timeOffset="164606.614">7066 16071 40 0,'7'34'20'0,"-3"-9"-17"0,-1-15 25 0,1 5-24 15,3 7 0-15,3 3 4 16,5-3 0-16,2 0-9 16,-3 0 1-16,11-3 7 15,7-13 0-15,7 1-2 16,10-14 0-16,0-12-4 15,4-9 0-15,14-6-7 16,-7 2 0-16,-7-2-12 16,-3-7 0-16</inkml:trace>
  <inkml:trace contextRef="#ctx0" brushRef="#br0" timeOffset="165101.833">8029 15876 30 0,'71'-50'15'0,"31"-38"-7"16,-81 57 11-16,4-10-15 16,-4-3 0-16,-3-12 4 15,-8-16 1-15,-10-1-11 16,-10-8 1-16,-22-1 6 16,-14 13 1-16,-10-6-3 15,-18 9 1-15,-11 10-4 0,-24 12 0 16,3 19-4-16,-11 25 0 15,-10 12-8-15,-7 23 0 16,7 15-2-16,4 19 0 16</inkml:trace>
  <inkml:trace contextRef="#ctx0" brushRef="#br0" timeOffset="165326.03">6463 16416 44 0,'46'109'22'0,"98"1"-21"0,-91-88 44 15,25-3-42-15,31 3 1 16,163-63 2 0,-18-19 1-16,-14-9-9 15,-25 0 0-15,-42-15 5 16,-32 2 0-16,-28-18-3 16,-28-16 1-16,-22-6-7 15,-35-10 1-15,-21-16-12 16,-35-2 1-16</inkml:trace>
  <inkml:trace contextRef="#ctx0" brushRef="#br0" timeOffset="166738.25">7221 15061 18 0,'11'-3'9'0,"0"-4"1"15,-8 4 10-15,-3 3-17 16,4-3 0-16,-4 3 4 15,3-3 1-15,-3 3-10 16,0 0 1-16,0 3 5 0,-3 3 1 16,-4 10-3-16,-11 6 1 15,-10 0-3-15,-11 13 1 16,-7 8-1-16,-3 8 1 16,-1 11-2-16,-10 1 1 15,0 19-1-15,4 15 0 16,14 22 0-16,3 13 0 15,18-7 0-15,10-6 0 16,14 0-5-16,15-21 0 16</inkml:trace>
  <inkml:trace contextRef="#ctx0" brushRef="#br0" timeOffset="170521.053">2561 15334 27 0,'0'12'13'0,"0"23"-4"0,4-29 14 16,3 3-21-16,-7 7 0 15,0 0 3-15,0 6 0 0,0-3-5 16,-11-1 1-16,11 4 3 15,0-3 1-15,-7 0-1 16,4-3 1-16,3-4-2 16,0 1 0-16,0-4-2 15,0-3 0-15,0-6-1 16,0 0 1-16,0-12-2 16,3-1 1-16,4-9-1 15,4 0 1-15,-8 0-2 16,4-6 1-16,4 3-2 15,7-3 1-15,-8 3-1 16,11 0 1-16,-3 0 0 16,3 0 0-16,0 3 2 15,-3 3 0-15,3 6 0 16,0 1 1-16,-3 2 0 16,-4 7 1-16,4 3-1 0,-8 3 1 15,-3 10-1-15,-3-1 1 16,3 7 0-16,-4 6 0 15,4 7 0-15,-3 5 0 16,3 4-1-16,4 0 0 16,-4 0-1-16,-4-10 1 15,8-6-9-15,-1-12 1 16,1-10-8-16,0-16 1 16</inkml:trace>
  <inkml:trace contextRef="#ctx0" brushRef="#br0" timeOffset="170942.193">3161 14725 39 0,'18'16'19'0,"-18"15"-14"0,0-21 28 16,0 2-30-16,0 10 0 16,0 6 1-16,0 7 1 15,0 9-7-15,0-3 0 16,-8 6 4-16,5-7 0 16,3 7-5-16,0-6 1 15,0-3-9-15,0-7 0 16,0-6-3-16,0-6 1 0</inkml:trace>
  <inkml:trace contextRef="#ctx0" brushRef="#br0" timeOffset="171511.231">3309 15704 33 0,'4'3'16'0,"3"-3"-11"0,-7 0 27 16,0 0-30-16,0 0 0 15,0 0 1-15,0 0 1 16,-7-6-5-16,3 2 1 16,-7-2 2-16,-6 3 0 15,-1 0-1-15,4 0 1 16,-7 3-1-16,3 3 1 15,1 3-2-15,3 7 1 0,3-1-1 16,-3 4 1-16,3 0-1 16,8 2 0-16,-8-2 0 15,11 3 0-15,0-7 0 16,11-2 0-16,-1-1 1 16,8-2 0-16,-4-4 0 15,4-3 0-15,-1 0 0 16,5-7 0-16,-12 1-1 15,1-6 1-15,-1-1-1 16,-10 1 1-16,0-7-3 16,0 6 1-16,0 1-6 15,-7 2 0-15,4 1-7 16,-4 12 0-16</inkml:trace>
  <inkml:trace contextRef="#ctx0" brushRef="#br0" timeOffset="172471.999">2272 16764 26 0,'0'3'13'0,"0"-3"-5"0,0 0 12 16,0 0-19-16,0 0 1 0,0 0 0 15,0 0 1-15,0 0-4 16,0 0 1-16,0 0 1 16,0 0 1-16,0 0-2 15,0 0 0-15,0 0 0 16,0 0 1-16,0 0 0 15,0 0 1-15,0 0 1 16,0 0 0-16,0 0 1 16,0 0 0-16,0 0 0 15,0 0 1-15,0 0-2 16,0 0 1-16,0 0-2 16,0 0 0-16,0 0 0 15,0 0 0-15,0 0-1 16,-7 3 1-16,7 0-1 15,-4 3 1-15,-3 4-1 16,-3 2 0-16,-1 1-1 0,-7 6 1 16,-3 9 0-16,0 6 0 15,-7 13-1-15,10 22 1 16,4 3 0-16,4 1 0 16,3-4 0-16,7-4 0 15,10-8-1-15,8-10 1 16,3-13-5-16,7-9 1 15,4-9-14-15,-4-10 0 32</inkml:trace>
  <inkml:trace contextRef="#ctx0" brushRef="#br0" timeOffset="174109.215">2434 17118 33 0,'0'3'16'0,"0"-12"-7"0,7 12 12 16,-7-3-19-16,0 3 0 15,0-3 1-15,0 0 1 16,0 0-5-16,0 0 1 0,0 0 3 16,0-6 1-16,0 6-1 15,0-7 0-15,4 1 0 16,3-3 0-16,7-1-1 15,4-2 0-15,-1 2-7 16,15-2 1-16,-4 2-10 16,4-2 1-16</inkml:trace>
  <inkml:trace contextRef="#ctx0" brushRef="#br0" timeOffset="174515.362">2840 16713 44 0,'0'16'22'0,"0"9"-17"0,0-15 32 0,0 2-35 16,-7 4 1-16,3 6 1 15,4 3 0-15,0 6-6 16,0 4 1-16,0 9 3 15,0 15 0-15,4-5-3 16,3-1 1-16,-7 0-6 16,10-9 1-16,-6-9-10 15,7-10 1-15,3-13-1 16,-4-12 0-16</inkml:trace>
  <inkml:trace contextRef="#ctx0" brushRef="#br0" timeOffset="174934.734">2981 16582 42 0,'-7'15'21'0,"14"14"-25"0,-7-23 42 16,4 3-34-16,3 1 0 0,0 2 2 15,3 4 0-15,1 6-7 16,-1 3 1-16,1 3 6 15,7 0 0-15,6 7-1 16,1-1 0-16,-4 4-1 16,0 6 0-16,-3 9-2 15,-7 7 0-15,-1-1-4 16,-17 4 1-16,-4 0-5 16,1-10 1-16,-8-6-7 15,4-12 1-15,4-13-8 16,3-16 0-16</inkml:trace>
  <inkml:trace contextRef="#ctx0" brushRef="#br0" timeOffset="175625.665">3380 16648 46 0,'7'15'23'0,"-7"-2"-23"16,0-10 38-16,0 0-38 15,0 3 1-15,0-3-1 16,-7-3 1-16,7 0-1 16,-7 0 0-16,3-3 0 15,4 3 1-15,-7-6-1 0,3 3 1 16,4-3-1-16,0-1 1 16,-7 1-1-16,14-10 0 15,-7 1 0-15,11-1 0 16,-7-3 0-16,10 4 0 15,-4-1 0-15,4 0 1 16,4 4-1-16,-7-1 0 16,-1 7 0-16,1 3 1 15,-1 0-1-15,1 6 1 32,3 9 1-32,0 1 0 0,-3 3 1 15,-1 2 0-15,1 4 0 16,3 3 0-16,-3 4-1 15,-1-1 0-15,-6 3-2 16,3-6 0-16,3-6-11 16,-6-3 0-16,-8-13-6 15,-3-6 0-15</inkml:trace>
  <inkml:trace contextRef="#ctx0" brushRef="#br0" timeOffset="178207.851">1665 14816 28 0,'4'-6'14'0,"3"12"-12"16,-7-3 15-16,0 10-16 15,0 9 1-15,0 9 1 16,0 19 0-16,-11 10-4 15,1 22 1-15,2 24 1 16,-2 29 0-16,-1 22-2 16,1 31 0-16,-1 9-1 0,1 26 1 15,3 0-1-15,-4 9 0 16,4-16 1-16,-4-12 1 16,1-13 0-16,-1-18 1 15,-3-26-1-15,-4-28 0 16,1-21-2-16,6-26 0 15,-6-13-6-15,6-21 0 16</inkml:trace>
  <inkml:trace contextRef="#ctx0" brushRef="#br0" timeOffset="179018.22">1909 14528 25 0,'0'3'12'0,"7"6"-13"15,3-6 19-15,-3 1-16 0,-3-1 1 16,13 0 2-16,5-3 0 16,6 0-6-16,11 0 1 15,14-6 4-15,6-7 0 16,12-3-2-16,0 1 1 31,109-7-2-31,-11 0 0 16,14 6-1-16,8 4 0 0,6-10-1 15,4-3 0-15,-3-1 0 16,3 1 1 0,-14 3 0-16,-18-3 1 0,1 10-1 15,-8-4 0-15,-24 6 0 16,-18 7 0-16,-18-3 0 15,-14 5 0-15,-28 4-1 16,-11 7 0-16,-20 5-2 16,-19 13 1-16,-20 13-1 15,-15 6 0-15,-17 12-1 16,-11 10 0-16,-7 6 0 16,-4 22 1-16,1 7 0 15,-4 2 1-15,7 16 0 16,10 10 1-16,8 12 0 15,10 0 1-15,8 22 0 0,9-44 1 16,8 85-1 0,14 6 1-16,4 7 2 0,7-1 0 15,-8-3 2-15,-6-18 1 16,-4-17-1-16,-4-11 0 16,-20-7 0-16,-8-26 0 15,-18 4-3-15,-13-12 0 16,3-7-3-16,-25-22 0 15,-10-15 1-15,-21-16 1 16,-15-16-1-16,-28-25 1 16,-10-19 0-16,-32-18 0 0,-7-14-5 15,-11-8 1-15,-10-10-8 16,21 3 1-16</inkml:trace>
  <inkml:trace contextRef="#ctx0" brushRef="#br0" timeOffset="180204.202">5560 15735 27 0,'0'9'13'0,"-11"4"-3"0,11 0 13 16,-10 15-21-16,-12 3 1 15,-2 16 0-15,-8 0 1 16,-7 13-6-16,0 9 1 0,-3 19 1 16,-11 18 1-16,0 1-4 15,7 9 1-15,8-19-3 16,2-12 0-16,12-16-6 15,6-25 1-15</inkml:trace>
  <inkml:trace contextRef="#ctx0" brushRef="#br0" timeOffset="180459.868">4953 15882 38 0,'32'13'19'0,"14"15"-19"15,-36-18 34-15,4 2-33 16,11 16 1-16,7-3 1 0,0 13 0 16,6 19-4-16,12 5 1 15,3 17 1-15,7 15 0 16,7 9-6-16,-7-6 1 15,-7 1-9-15,-8 5 0 16</inkml:trace>
  <inkml:trace contextRef="#ctx0" brushRef="#br0" timeOffset="183522.305">5539 13691 11 0,'-11'9'5'0,"0"16"-5"0,8-22 6 0,-1 0-1 15,-6 7 0-15,3-1 3 16,3 1 1-16,-3-1-9 15,4-6 0-15,-4 0 8 16,7-3 0-16,7-3-3 16,7-9 0-16,7-4 0 15,14-6 0-15,18-9-3 16,25-4 0-16,31 4 1 16,29-13 0-16,24-10 0 15,25 4 0-15,0-9-1 16,7-10 0-16,-4 9-1 15,-3 4 1-15,-3 6-2 16,-1-1 1-16,-20 7-3 0,-5 13 0 16,-17 12-4-16,-14 4 0 15,-21 5-6-15,-14 1 0 16,-29 6-2-16,-17 0 1 16</inkml:trace>
  <inkml:trace contextRef="#ctx0" brushRef="#br0" timeOffset="184107.894">7620 12574 31 0,'14'6'15'0,"57"-12"-17"16,-54 3 29-16,15 0-24 15,14 3 1-15,14 3-1 16,25 0 1-16,10 3-6 15,7 1 1-15,-7-1 3 0,-13 7 1 16,-5-1-2-16,-6 1 0 16,-11 5 0-16,-14 8 0 15,-11-1-1-15,-14 6 0 16,-14 10-1-16,-25 9 0 16,-3 6 0-16,-11 7 1 15,-6 6-1-15,-8-3 0 16,3 0 1-16,1-4 0 15,14-2 0-15,-4-7 1 16,15-12-1-16,-1-10 1 16,14-2-2-16,-6-10 1 15,6-7 0-15,4-12 0 0,4-16 0 16,6-15 0-16,1-16 0 16,-4-19 1-16,0 0 0 15,-3-6 0-15,-8-9 0 16,-7 12 0-16,-3-7-3 15,-14 7 0-15,-7 7-9 16,-7 12 1-16,-8 9-1 16,1 16 0-16</inkml:trace>
  <inkml:trace contextRef="#ctx0" brushRef="#br0" timeOffset="184933.575">4265 14164 26 0,'4'16'13'0,"6"-19"-9"0,-6-7 22 15,6-2-24-15,4-7 0 16,4-13 2-16,0-11 1 16,3-14-6-16,0-18 1 15,7-10 3-15,4-3 1 16,7-15-1-16,10-19 0 15,-10-10-1-15,21-12 1 16,3-19-1-16,15 0 0 16,3-1-1-16,18 1 1 15,-18-3-1-15,18 3 0 0,7 3 0 16,10-6 1-16,8-3-1 16,10-1 0-16,14 14 0 15,7-4 0-15,14 12 0 16,11 1 0-16,-10 37-1 15,13 3 1-15,8 7 0 16,13 15 0-16,1 10-1 16,-1 9 1-16,5 1-1 15,-5 11 0-15,-10 10-1 16,0 4 0-16,0 2-3 16,-24 0 1-16,-19 4-5 15,-6 2 1-15,-15 14-8 16,-20 5 1-16</inkml:trace>
  <inkml:trace contextRef="#ctx0" brushRef="#br0" timeOffset="185354.014">8587 9812 34 0,'35'3'17'0,"28"0"-18"0,-34-9 23 0,13-1-21 16,11-2 1-16,14 3 0 15,18-4 1-15,10 7-4 16,0 3 1-16,-3 0 2 16,-11 3 1-16,-11 7-2 15,-6 5 0-15,-18 17-1 16,-18-4 1-16,-14 16-2 16,-17 12 1-16,-26 16-2 15,-13 13 0-15,-11 12 0 16,-14 4 0-16,7-11-1 15,0-2 0-15,0-16-1 16,4-12 0-16,6-16-5 16,8-10 0-16</inkml:trace>
  <inkml:trace contextRef="#ctx0" brushRef="#br0" timeOffset="185534.916">8904 9931 38 0,'11'19'19'0,"-8"12"-20"0,-3-6 33 15,0 13-33-15,0 31 1 16,0 28-13-16,7 19 1 0,-7 9 8 16,7-6 0-16</inkml:trace>
  <inkml:trace contextRef="#ctx0" brushRef="#br0" timeOffset="188657.014">12622 14982 18 0,'11'-3'9'0,"-11"38"-10"0,-4-23 10 0,1 10-11 16,-4 7 0-16,-4 14 1 16,-3 14 0-16,0 18 2 15,-4 7 1-15,1 9-3 16,-4 15 1-16,3 17-4 31,0 2 1-31</inkml:trace>
  <inkml:trace contextRef="#ctx0" brushRef="#br0" timeOffset="189572.215">12538 14841 25 0,'17'-3'12'0,"15"-25"-17"0,-18 19 24 0,4-4-18 15,7 1 1-15,10 2 0 16,7 4 0-16,11 9-3 15,11 3 0-15,20 4 3 16,8-1 0-16,10-3-1 16,1-9 1-16,9-3-1 15,12-7 0-15,3 4 0 16,0 0 1-16,14-1-2 16,4 1 0-16,-4 9 0 15,-7 3 0-15,7 3 0 16,-3-3 0-16,-11 4 0 15,-15-1 0-15,-9-3 0 0,-4 0 0 16,-8-3 0-16,-10-3 0 16,-14 0 0-16,-10 3 1 15,-8 3-2-15,-10 6 1 16,-11 10-2-16,-3 6 1 16,-14 7-2-16,-11-4 1 15,-7 16-1-15,-18 12 0 16,0 10 0-16,0 9 0 15,4 19 0-15,7-3 1 16,4 10 0-16,3 15 1 0,10 9 0 16,11 13 1-16,-3 0-1 15,6-3 1-15,1 3 0 16,-4-22 0-16,-3-9 0 16,-8-17 0-16,-10-14 1 15,-3-17 0-15,-12 1-1 16,-2-13 1-16,-4-6 0 15,-1-7 1-15,-2-6-1 16,-8-9 1-16,-14-9-1 16,-14-10 1-16,-21-4 0 15,-15-2 0-15,-17-6-1 16,-28-4 0-16,-7 0-1 16,-28 1 1-16,-8-4-2 15,53 6 0-15,-105-21-2 16,10-10 1-16,-7-16-6 15,0 1 1-15</inkml:trace>
  <inkml:trace contextRef="#ctx0" brushRef="#br0" timeOffset="-170382.295">8389 15186 8 0,'-32'-9'4'0,"-6"-35"-2"15,27 28 4-15,0-3-6 16,-3 1 1-16,-3-1 0 15,-1 0 1-15,-10 0-2 0,-4-3 1 16,4 3 1 0,0 4 1-16,-1-1 0 0,-6 4 0 15,-4 2-1-15,-3 4 1 16,0 0-1-16,-8 2 0 16,-6 4-1-16,-1 0 0 15,1 0-1-15,-1 7 1 16,8 2-1-16,-14 4 1 15,-5-1-1-15,1 1 0 16,-3 2 0-16,-11 4 1 0,3 3-1 16,11 3 1-16,4 0-1 15,-8 0 0-15,4-6 0 16,4 0 0-16,3 3 0 16,7 0 0-16,3 9 0 15,1-2 0-15,7 2 0 16,3 7 1-16,7 2-1 15,4 4 1-15,7 3-1 16,-1 0 1-16,12 4-1 16,-1-8 1-16,1 1-1 15,10 3 1-15,0-3 0 16,10 0 0-16,1 3 1 16,-1 3 0-16,8 1 0 15,3-4 0-15,0 3-1 16,1-3 1-16,6 3-1 15,0-6 0-15,0-10-1 16,15 1 1-16,-5-7-1 16,8 0 0-16,0-3 0 0,7-3 1 15,14-3-1-15,0 0 0 16,4-3 0-16,-1 6 1 16,1-7-1-16,-4 4 0 15,3-3 1-15,4 3 0 16,0-1 0-16,1-5 0 15,2-4 0-15,-6 1 1 16,-4-7-1-16,-4-6 0 16,4-4-1-16,-3 1 0 0,6-6 0 15,1-4 0-15,3-3 0 16,-7-9 0-16,-3 0 1 16,-8-13 0-16,0-6-1 15,-6-6 1-15,-4-10 0 16,-11-3 0-16,-3-6-1 15,-4 3 1-15,-3 3-1 16,-15-3 0-16,-3 0-1 16,-7 0 1-16,-7 3-1 15,-3 0 1-15,-12 4 0 16,1-1 0-16,-7 7 0 16,-7 8 0-16,-8 8-1 15,-6-1 1-15,-7 3 0 16,-1 1 1-16,-3 2-1 15,0 7 0-15,0 3 0 16,-7 3 1-16,-3 3-1 16,-4 7 1-16,-11-1-1 15,0 7 0-15,15 0 0 0,-1 2 0 16,1 4 0-16,-1 0 0 16,0 4 0-16,-6 2 0 15,3 3 0-15,0 1 0 16,10 2-1-16,4 7 1 15,0 3-1-15,0-6 1 16,0 9 0-16,4 9 0 16,3 7-1-16,4 0 1 0,-1 3 0 15,4 6 0-15,11-3-1 16,-4 0 1-16,15 6 0 16,2-3 0-16,8 4 0 15,-3-1 0-15,10 3 0 16,3 4 0-16,4 6 0 15,7-7 1-15,4 1-1 16,3 0 1-16,0-4-1 16,4-6 0-16,6 0 0 15,-6-3 1-15,14 4-1 16,-4-4 0-16,14 0-1 16,-3 3 1-16,3-3 0 15,-6-10 0-15,6-2 0 16,7-4 0-16,11-2-1 15,-10-4 1-15,-4 0 0 16,6-3 0-16,1 3 0 16,0-3 0-16,0-3 0 15,-3-4 0-15,-8-5 0 0,0-4 0 16,8-6 0-16,-5-3 1 16,1-4 0-16,0-2 0 15,4-7-1-15,-1-2 1 16,0-4 0-16,4-10 0 15,-3-2-1-15,-1-4 0 16,8 1 0-16,-1-1 0 16,0 0 0-16,-6 1 1 0,-1 5-1 15,1-9 0 1,-1-2 0-16,0-4 1 0,-10 0-1 16,0-7 0-16,3-2 0 15,-13-7 0-15,-5 0 0 16,-3 7 0-16,-3-7 0 15,0-3 1-15,-8-6-1 16,-3 0 0-16,-3 0 0 16,-4 0 1-16,0 0-1 15,-4 15 0-15,-3 7 0 16,-3 3 0-16,-4 0 0 16,-8 0 0-16,-2 0 0 15,-12 9 0-15,-2 4-1 16,-8-4 1-16,-4 4 0 15,-6-1 0-15,3 10 0 16,-14 6 0-16,-4 7 0 16,-3-1 0-16,-7 4 0 15,0-4 0-15,7 4 0 0,0 6 0 16,-7 3 0-16,-4 3 0 16,-3 0 0-16,-4 0 0 15,7-3 0-15,11 3 0 16,4 0 0-16,3 10 1 15,7-1-1-15,0 4 1 16,3 3-3-16,8 6 0 16,10 0-10-16,7-3 0 15</inkml:trace>
  <inkml:trace contextRef="#ctx0" brushRef="#br0" timeOffset="-160683.492">10724 9558 7 0,'4'-10'3'0,"7"-15"-2"0,-8 16 4 0,1-4-5 16,-1-3 1-16,1-2-1 15,-1-11 1-15,-3 1-2 16,0-6 1-16,4-4 0 15,-1-6 1-15,1-3-1 16,-1-3 0-16,-3 3 0 16,0-3 1-16,0 6-1 15,0 6 0-15,0 4 0 16,0 2 1-16,0 1-1 16,0 12 0-16,0 7 0 15,0 5 1-15,4 1-1 16,-4 9 1-16,3 3-1 15,1 1 1-15,3 5-1 0,0 4 1 16,0 6 0-16,0 3 1 16,0 13-2-16,0 12 0 15,0 0 0-15,0 6 0 16,4 1 0-16,0-7 0 16,3-3-1-16,0-6 0 15,3-7 1-15,5-2 1 16,-5-10 0-16,-3-4 0 15,0-2-1-15,1-3 1 16,-1-4 0-16,-4-3 0 0,1-3-1 16,-8 1 0-16,-3-4-1 15,-3-4 0-15,-11-5 0 16,-7 0 1-16,-8-1-1 16,-6 1 0-16,0-4 1 15,-4 1 0-15,-7-4-1 16,-7 0 1-16,-3-2 0 15,-4 2 0-15,0 0 0 16,3 4 0-16,1 2 0 16,3 1 0-16,14 3 0 15,7-1 1-15,4 1-1 16,7-3 0-16,7 2 1 16,3 1 0-16,8 0-1 15,10 0 1-15,10-4 0 16,15 1 0-16,11-1-1 15,6 4 1-15,14 0-1 16,-3 3 1-16,-7 3-1 0,0-3 1 16,4 3-1-1,-1 0 0-15,1-7 0 0,-4 4 0 16,-4 0 0-16,0-3 0 16,-10-1 0-16,-4 1 0 15,-6 0-1-15,-5 0 1 16,-6-1-1-16,-4 4 1 15,-10 3-1-15,-4 3 0 16,-11 7 0-16,-7 5 0 0,-17 14 1 16,-11 11 0-16,-3 4 1 15,-15 13 0-15,-10 6 0 16,-3 5 1-16,-12 5-1 16,1-4 1-16,11-4-3 15,3-5 0 16,-4 3-4-31,4-1 1 0</inkml:trace>
  <inkml:trace contextRef="#ctx0" brushRef="#br0" timeOffset="-160008.262">11384 9106 15 0,'14'-97'7'0,"-53"-32"-8"15,32 92 11-15,-7-10-11 16,-7-10 1-16,-11 4-2 15,-13 9 1-15,-15 0 1 16,-18 13 0-16,0 9-1 16,-13 12 1-16,-15 4-2 15,-14 15 1-15,3 16-1 16,-3 26 0-16,-7 33-1 16,8 23 1-16,6 22 0 15,14 2 0-15,21 1 2 16,15 0 1-16,20-7 2 15,19 0 0-15,20-5 1 16,18-11 0-16,18-2 1 16,17-13 0-16,22-16-3 0,7-12 1 15,27-15-2-15,15-20 1 16,4-22-1-16,20-28 1 16,1-12-1-16,-4-16 1 15,-17-22-2-15,-11-6 1 16,-15-10 0-16,-16 0 0 15,-26-9-1-15,-28-6 0 16,-17-7-3-16,-15-9 1 16,-28 4-5-16,-24-1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27:06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28:38.073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3062 3948 36 0,'0'-13'18'0,"7"4"-10"0,-7 9 18 16,0 0-25-16,4 6 1 0,-4 3-1 15,-4 13 1-15,-13-9-3 16,-5 12 0-16,-9 9 2 16,-5 1 0-16,5 3-1 15,-1-4 1-15,4 0-1 16,-1 1 0-16,8 3 0 16,11-13 1-16,10 3-1 15,0-3 0-15,17-3 0 16,8 3 1-16,21-6 1 15,-7 6 0-15,-15 3 0 16,5 0 1-16,-8-3-1 16,-11 4 0-16,-3 8-2 15,-7 7 1-15,-17 16-1 16,-4-1 0-16,-18 1-1 0,0-10 0 16,-3-3-1-16,-8-9 0 15,8-4-4-15,3-9 0 16,11-6-8-16,7-3 1 15</inkml:trace>
  <inkml:trace contextRef="#ctx0" brushRef="#br0" timeOffset="450.119">3150 3988 29 0,'29'-3'14'0,"-19"19"-1"0,-6-10 16 0,3 4-27 15,-4 2 1-15,-6 13 2 16,-4 10 0-16,3 2-6 16,-6 23 1-16,2-4 3 15,5 7 1-15,-4 0-2 16,7-4 1-1,0 4-2 1,0-19 1-16,7-19-2 16,4-6 1-16,3-13-2 15,3-3 1-15,4-3-3 16,-3-6 1-16,3-3 0 16,-10-1 0-16,6 4-1 15,-6 6 1-15,0 3 0 0,-8 6 1 16,4-2 1-16,0 8 0 15,4 4 0-15,-8 6 0 16,4 0 0-16,4 0 0 16,0 4-3-16,-4-7 0 31,24-4-9-31,-9-8 0 16</inkml:trace>
  <inkml:trace contextRef="#ctx0" brushRef="#br0" timeOffset="739.995">3711 4575 38 0,'14'9'19'0,"-3"13"-15"0,-11-22 27 0,3-6-28 16,5 12 0-16,-16-12 0 16,5 12 0-16,-8-6-4 15,-6 6 0-15,-1 4 3 16,4-1 0-16,-4 10-2 15,1-10 1-15,3 7 0 16,-4 0 0-16,0-1-3 16,8 1 1-16,6 0-1 15,4-4 1-15,4 4-2 16,3-7 0-16,3 1-1 16,8-7 0-16,-4-3-3 15,4 0 1-15,-4-3-6 0,3-13 1 16</inkml:trace>
  <inkml:trace contextRef="#ctx0" brushRef="#br0" timeOffset="1262.481">3965 4706 39 0,'0'26'19'0,"4"17"-19"0,3-33 33 0,-7-4-32 16,3 7 0-16,4-1 1 15,-7 1 0-15,11-10-3 16,-7-3 0-16,3-3 2 15,0-4 0-15,3 1-1 16,-6 0 1-16,3-3-1 16,3 2 0-16,-6 4 0 15,3 3 1-15,-7 0-2 16,7 6 1-16,4 1-1 16,-8 2 1-16,4-3-1 15,4 4 1-15,-1 2 0 16,1-2 0-1,0-1 0-15,-1 1 1 0,1-1-1 16,-1 3 0-16,8-2 0 0,0 6 0 16,-4-7 0-16,3 0 0 15,4 1-1-15,1-10 1 16,6-10 0-16,0-2 1 16,-7-4 0-16,0-6 0 15,1-3-1-15,2-3 1 16,-3-3-12-16,-10-4 1 15,7-6-3-15,-8 16 1 16</inkml:trace>
  <inkml:trace contextRef="#ctx0" brushRef="#br0" timeOffset="2238.656">7200 4553 36 0,'7'0'18'0,"0"-6"-8"15,-7 6 19-15,0 0-26 16,-3-4 0-16,-1 4 1 16,-6 0 0-16,-4 4-5 15,-8 5 0-15,-6-3 3 0,0 7 1 16,-4 9-2-16,0-3 0 16,4 2-1-16,7 5 1 15,3-1-1-15,8 0 0 16,3 0-1-16,3-3 1 15,4 3-1-15,11-9 1 16,6-7-2-16,5-3 1 16,2-12-1-16,1 0 1 15,3-4-1-15,-3-9 0 0,-4-6 0 16,0 0 0-16,-3 0 0 16,0 6 1-16,-4 7 0 15,0-7 1 1,-4 19 2-1,1 3 1-15,-11 13 0 16,3-4 1-16,-3 10 0 16,8 3 0-16,-5 10 0 15,4-1 1-15,0 7-4 16,0-9 1-16,0-7-2 16,0-3 0-16,4-7-5 15,0-2 0-15,-1-10-11 16,1-6 0-16</inkml:trace>
  <inkml:trace contextRef="#ctx0" brushRef="#br0" timeOffset="2612.485">7472 4989 44 0,'3'28'22'0,"4"-9"-21"0,-7-19 30 15,0 0-32-15,0 0 1 16,0 0 2-16,0 0 0 16,0-7-2-16,0-2 0 15,0 0 1-15,0-10 0 0,0 0 0 16,0 0 0-16,7-9-2 16,-3 9 0-16,7 3 0 15,-4-2 0-15,7 8 1 16,-4 10 0-16,8 3 1 15,0 10 1-15,3 9 1 16,7-6 0-16,-7 12 0 16,0 3 1-16,8 10-2 15,-5-16 0-15,12 9-1 16,-12-8 0-16,4-4-2 16,1-13 0-16,-8-6-6 15,-4 0 0-15,-9-12-8 16,-12-4 0-16</inkml:trace>
  <inkml:trace contextRef="#ctx0" brushRef="#br0" timeOffset="3454.357">6565 3954 45 0,'39'-19'22'0,"-7"3"-11"16,-25 13 33-16,0 0-41 16,0 0 1-16,0 3 3 15,-7 3 0-15,-7 3-9 16,0 7 1-16,-7 9 4 16,-7-3 1-16,-4-4-2 15,-7 7 0-15,4 0-4 16,-4 6 1-16,4 1-2 15,7-4 1-15,0 3-1 16,3-6 0-16,4 3 0 16,3-3 0-16,1 3 2 15,6 0 0-15,4-3 1 16,0 0 0-16,0-3-1 0,4-3 1 16,-1-7 0-16,8-3 0 15,6 4 0-15,-6-1 0 16,0-3 0-16,-1 4 0 31,-3 2-1-31,4 4 1 0,-11-7-1 0,0 4 1 16,-7 3 0-16,3 2 0 15,-6-2-1-15,-1 0 1 0,1 3-1 16,2-7 1-16,-2 4 0 16,-1 3 0-16,-6 6 0 15,3-3 0-15,-4 3 0 16,7 0 1-16,-6 0-1 15,6 3 0-15,1-9 0 16,2 3 1-16,8 0-1 16,8-3 0-16,2 6 0 15,4-10 1-15,0 7-1 16,-3 3 1-16,-1-6-1 16,-6 0 1-16,3 6-1 15,-3-3 1-15,-1 9 0 16,-3-2 0-16,0 11-1 15,0-2 1-15,-3 6-1 16,3 0 0-16,-4-3 0 16,1-10 1-16,-1-3-4 15,4-9 0-15,7-10-11 0,0-12 1 16,18-6-4-16,21 3 1 16</inkml:trace>
  <inkml:trace contextRef="#ctx0" brushRef="#br0" timeOffset="4414.452">7825 3891 53 0,'24'3'26'0,"8"4"-26"0,-18-7 49 15,11 3-45-15,3-3 1 16,11 0 1-16,10-3 1 16,4-4-9-16,-10 4 0 15,-1-6 6-15,-3 6 0 16,-11 3-3-16,-7 0 0 16,-3-4-2-16,-8 4 1 0,-3-6-1 15,-7 6 1-15,-7 0-1 16,0 0 0-16,-7 6 1 15,-7 10 1-15,-4 6-1 16,1 3 1-16,-1 0-1 16,0-3 1-16,4 10-1 15,0-4 1-15,10 0 0 16,-3 3 0-16,11-2-1 16,3-4 0-16,3 6 0 15,4-3 1-15,4-6-1 16,-1 3 0-16,8-3-1 47,3 3 1-47,4-9 0 15,0-3 0-15,3-7-1 0,0-6 0 0,-3 0 0 0,-4-6 0 0,-7-1 0 0,-3 1 0 16,-4 0 0 0,-4-1 1-16,-3 7-1 15,-3-3 1-15,-4 3-3 0,-4 3 1 16,-3 4-2-16,-4-4 1 15,1 9-2-15,-8 7 1 16,4 0-1-16,0 3 1 16,10 9 2-16,-3 4 1 15,14-1 1-15,14 13 0 16,4 7 2-16,10 8 0 16,11 11-1-16,-1-1 1 15,-2-3-1-15,-8-10 1 0,-10 1-1 16,-15 9 0-16,-13-13-2 15,-15-6 1-15,-17-3-6 16,-11-12 1-16,0-13-11 16,-4-13 0-16</inkml:trace>
  <inkml:trace contextRef="#ctx0" brushRef="#br0" timeOffset="4762.289">8629 4437 60 0,'7'3'30'0,"4"-6"-28"0,-4 3 49 16,7-7-50-16,7 7 1 0,7-3-1 16,4-6 1-1,3-4-5-15,-3 7 1 0,-4 0-6 16,-7 9 1-16,-10 3-12 15,-8 4 1-15</inkml:trace>
  <inkml:trace contextRef="#ctx0" brushRef="#br0" timeOffset="4928.918">8647 4659 61 0,'7'22'30'0,"24"-9"-34"16,-13-13 50-16,7-3-46 15,3 0 0-15,4-4-3 16,3-2 0-16,-3 6-7 16,-1-7 0-16,-2 4-7 15,-12 3 1-15</inkml:trace>
  <inkml:trace contextRef="#ctx0" brushRef="#br0" timeOffset="5795.864">9744 3744 55 0,'10'-22'27'0,"-13"22"-31"16,-1 0 49-16,-3 9-45 16,-7 1 1-16,0-1 0 15,-7 10 1-15,-7 0-3 16,-8-1 1-16,-6 8 1 15,0-1 0-15,-1 9-2 16,5-9 1-16,-1 0-2 16,3 0 1-16,8 0-1 15,14 1 1-15,7-4-1 16,7 3 1-16,14-7 0 16,7-2 1-16,8 0 0 15,6-4 0-15,-3 4 0 16,-4-7 0-16,-4 4 0 0,-2-7 0 15,-8 4-1 1,-4-1 1-16,-3 0-1 0,-3 4 1 16,-4 3-1-16,0-1 1 15,-4 1-1-15,1-3 1 16,-4 2-1-16,0 4 1 16,-4 0 0-16,1 3 0 15,-1-3 0-15,4-10 0 16,0 0 0-16,3 1 1 0,1-1-1 15,3 1 1-15,7-1 0 16,0 0 0-16,7 1-1 16,0-1 1-16,0 4-1 15,-3-4 0-15,-4 4 0 16,-4 2 0-16,-3 7-1 16,-7-6 0-16,-3 9 1 15,-4 10 0-15,0-4-1 16,-1 0 1-16,1 7 0 15,0 3 0-15,4 6 1 16,-8-3 0-16,4 3 0 16,-4 9 0-16,1-9 0 15,-5 7 0-15,1 2 1 16,4-6 0-16,6 0 1 16,8 4 0-16,10-1 0 0,3 0 1 15,15-9-1 1,14-16 1-16,7-3-2 0,-1-6 1 15,8-12-5-15,-3-1 1 16,-4-3-11-16,-15 0 1 16,-13-9-8-16,-11 0 1 15</inkml:trace>
  <inkml:trace contextRef="#ctx0" brushRef="#br0" timeOffset="7371.691">10368 3731 41 0,'0'-6'20'0,"0"-3"-7"16,0 9 21-16,0 0-30 15,0 6 1-15,0 3 2 16,0 1 1-16,-3 15-9 0,3 3 1 16,-7 3 6-16,0 16 0 15,-1 13-2-15,1 9 0 16,4 0-1-16,-1-3 0 16,1-7-5-16,3-12 0 15,3-12-6-15,8-16 1 16,7-13-13-16,3-12 0 15</inkml:trace>
  <inkml:trace contextRef="#ctx0" brushRef="#br0" timeOffset="7644.537">10569 4114 56 0,'4'-3'28'0,"10"0"-23"15,-7 3 42-15,0 0-43 16,4 0 0-16,3 0 1 16,3-4 1-16,8 4-8 15,0-3 0-15,3-3 2 16,4 3 0-16,-4 0-10 15,0 3 0-15,-7 0-10 16,0 0 1-16</inkml:trace>
  <inkml:trace contextRef="#ctx0" brushRef="#br0" timeOffset="8138.281">11292 4079 61 0,'4'22'30'0,"-1"32"-34"15,-3-42 50-15,0 1-47 16,0 2 1-16,0-5-1 15,0-1 0-15,0-3 0 16,0 1 1-16,0-7-1 16,0-7 1-16,4 1 0 15,3-3 0-15,-3-7-2 16,3-6 0-16,0-3 0 16,3 6 0-16,4-3 0 15,4 3 0-15,3 1-1 16,4-1 1-16,-4 3 1 15,0 7 1-15,0 6 2 16,-3 12 0-16,0-9 0 0,-4 9 1 16,-4 7 0-16,4 3 0 15,-3 6-1-15,0 3 1 16,-1-3-2-16,1 7 1 16,-1-4-2-16,-3 0 1 15,1-6-4-15,-1-6 0 16,0-7-9-16,0 4 0 15,-4-7-5 1,-3-6 0-16</inkml:trace>
  <inkml:trace contextRef="#ctx0" brushRef="#br0" timeOffset="8467.666">10012 4619 58 0,'-18'15'29'0,"22"-21"-22"16,-1 9 54-16,11 0-56 15,11 0 0-15,14 1 7 16,21-11 0-16,35-5-14 15,32 2 0-15,42-5 8 16,-45-1 1-16,105-18-4 16,8 5 1-16,-26 7-7 0,-10 10 1 15,-31 12-5-15,-29 9 0 16,-25 10-10-16,-35 3 1 16,-28-9-10-16,-17 8 1 15</inkml:trace>
  <inkml:trace contextRef="#ctx0" brushRef="#br0" timeOffset="9743.507">10206 5139 40 0,'0'0'20'0,"7"6"-12"16,-7-6 20-16,0 0-23 15,3 0 0-15,1 0 2 16,-4 4 1-16,0-4-10 15,7 0 1-15,7-4 7 16,11 1 1-16,10 0-3 16,7 0 0-16,1-3-2 15,3 3 1-15,-8 0-2 0,-6 3 1 16,-7 3-3 0,-7 3 0-16,-15-3-1 0,-6 10 1 15,-8-1 0-15,-7 13 0 16,-6-3-1-16,2 10 1 15,-2-7 0-15,-1 12 1 16,0-2 1-16,8 2 0 16,3-2 0-16,7-4 1 15,7 1 0-15,10-14 0 16,8 4-1-16,3-9 1 16,11-4-2-16,3-6 1 15,0 1-6-15,4-4 1 0,0-7-15 16,-7-2 1-16</inkml:trace>
  <inkml:trace contextRef="#ctx0" brushRef="#br0" timeOffset="9985.312">10763 5334 57 0,'7'12'28'0,"22"-21"-24"16,-19 9 38-16,8 0-41 15,10 0 1-15,7-7-1 0,1 1 1 16,-5 0-5 0,1 0 0-16,-4 3-6 0,-3-4 0 15,-4 1-8-15,-3 3 0 16</inkml:trace>
  <inkml:trace contextRef="#ctx0" brushRef="#br0" timeOffset="10211.668">10954 5189 60 0,'-7'38'30'0,"-14"15"-37"0,17-37 53 0,0 6-46 16,1 9 0-16,3 7 0 16,3-7 0-16,1-6-3 15,7-6 1-15,3-3-7 16,0-7 0-16,7-12-7 16,7 0 0-16</inkml:trace>
  <inkml:trace contextRef="#ctx0" brushRef="#br0" timeOffset="10630.394">11388 5296 58 0,'0'44'29'0,"0"-3"-33"0,0-29 53 16,0 7-49-16,-4 6 1 16,4-9-1-16,0 3 1 15,0-13-2-15,4-3 1 16,-1-3-1-16,4-9 0 16,4-10-4-16,6-3 1 15,-2-3-3-15,2 6 0 0,4-9-1 16,1-1 1-16,-1 4 0 15,0 3 1-15,0 10 5 16,0 2 1-16,0 10 4 16,-3 7 0-16,0 8 2 15,-1 7 0-15,4 13-1 16,1 6 1-16,-5-4-3 16,1-9 0-16,0 1-4 15,-1-4 1-15,1-6-8 16,-1-4 1-16,1-12-8 15,0 1 1-15</inkml:trace>
  <inkml:trace contextRef="#ctx0" brushRef="#br0" timeOffset="11471.387">12263 3872 48 0,'0'-3'24'0,"7"0"-19"0,0 3 40 0,0 0-42 16,7 0 0-16,3 3 4 15,1 3 0-15,3 4-8 16,0-1 1-16,8-2 5 16,13-4 1-16,4-6-2 15,3-4 1-15,1 4-3 16,-1 3 0-16,-7-6-1 15,-6 3 1-15,-8 3-2 16,-10-3 0-16,-11 3-1 16,-11 3 1-16,-7 6-1 15,-10 4 1-15,-7 5-1 16,-4 4 1-16,1-3 0 16,-1 0 0-16,4 9-1 15,3-3 0-15,4 10 0 0,3-10 1 16,8 3-2-16,-1-6 1 15,11 6 0 1,11-6 1-16,3 3-1 0,7-9 0 16,-4 0 0-16,1-1 1 15,0-8-1-15,-4-1 0 16,0 0 0-16,-3-3 0 16,-4-3 0-16,0 0 0 15,-4 4 0-15,-3-4 1 16,-3 3-1-16,-4 3 1 0,-4 3-2 15,-3 1 1-15,0-1-2 16,-4 10 1 0,-7 9-1-1,4 0 0-15,4 4 0 16,3 2 1-16,6-2 1 16,5 8 0-16,10 7 1 15,7 0 0-15,7 7 0 16,7 15 1-16,4-13-1 15,4 4 1-15,-5-1-1 16,-3-15 1-16,-6 3-1 16,-12 3 0-16,-10-2 0 15,-10-8 0-15,-15 7 0 16,-14 3 0-16,-10 4-3 16,-1-4 0-16,-17-6-13 15,-3-13 0-15</inkml:trace>
  <inkml:trace contextRef="#ctx0" brushRef="#br0" timeOffset="12581.482">14870 4606 37 0,'10'0'18'0,"-3"-9"-5"15,-7 9 16-15,0 0-27 16,0 0 1-16,-3 0 1 16,-4 0 0-16,-7 0-5 15,-4 0 0-15,-7 0 3 0,1 9 1 16,-5 1-2-1,5 15 1-15,2 6-1 0,5 10 1 16,-1-1-1-16,8 11 1 16,6-11-1-1,11-2 0-15,11-7-1 0,10-9 0 16,4-3-4-16,7-16 0 16,3 4-6-16,0-11 0 15,4-8-5-15,-7-10 0 16,-4-3 1-16,0-10 0 15,-6 7 7-15,-5-3 0 0,-6 9 10 16,0-3 0 0,-4 3 8-16,-4 6 0 0,-3 7 0 15,0-1 0-15,-7 4-3 16,-7 3 1-16,-7 3-4 16,-3 6 1-16,-5 7-3 15,-2-1 1-15,-1 4-1 16,4 9 1-16,3 0-2 15,4 0 1-15,7 0-2 16,7 0 0-16,7 0-1 16,7-6 1-16,7-9-3 15,4-10 1-15,-4-3-5 16,0-10 1-16,-3 0-11 16,0-8 1-16</inkml:trace>
  <inkml:trace contextRef="#ctx0" brushRef="#br0" timeOffset="12958.235">15251 4819 34 0,'7'32'17'0,"-4"-7"-7"0,1-19 19 16,-1 3-25-16,-3-9 1 16,4 4 0-16,-4 2 0 15,0-6-8-15,7-6 1 16,0-4 4-16,0-2 1 15,4-1-3-15,3-3 0 16,0 1-1-16,3-7 1 16,1 0-1-16,-4 0 0 0,0 3 0 15,0 7 1-15,4 5 0 16,-4 4 0-16,0 3 1 16,-3 0 1-16,-1 6 0 15,-3 1 1-15,0 2 0 16,-3 7 0-16,0 9 0 15,-1-3 0-15,1 3-2 16,-4 3 1-16,0-3-1 16,3-3 0-16,1-6-4 15,-1-4 1-15,4-2-6 16,0-1 1-16,4-6-9 16,-4-12 0-16</inkml:trace>
  <inkml:trace contextRef="#ctx0" brushRef="#br0" timeOffset="13226.511">15660 4785 53 0,'21'44'26'0,"0"-7"-25"0,-14-27 43 16,0 5-43-16,0 1 1 15,-3 0 1-15,-1-4 0 16,-3-2-4-16,0-1 1 15,0 1 1-15,0-4 1 16,0-3-1-16,0-3 0 0,7-13-1 16,0-2 0-16,8-10-2 15,-1-4 1-15,0 4-5 16,0 0 0-16,4 3-11 16,-1 0 1-16,1 4-1 15,7-1 0-15</inkml:trace>
  <inkml:trace contextRef="#ctx0" brushRef="#br0" timeOffset="13570.993">16027 4775 55 0,'17'10'27'0,"15"-10"-37"15,-18 0 58-15,4 0-48 16,-1-10 0-16,1 1-1 15,0-7 1-15,-1 1 0 16,-2 2 0-16,-5-3 0 0,-6 1 0 16,-4 2-2-16,-4 4 1 15,-6-1-1-15,-1 14 0 16,0 2-1-16,-3 3 1 16,4 7 0-16,-1 6 0 15,4 0 1-15,3 9 1 16,8-3 0-16,3 4 1 15,0-1 0-15,4-6 0 16,3-3-1-16,0-6 0 16,0-4-3-16,4-2 0 15,-4-10-7-15,0-7 0 0,-4-2-3 16,5-7 0-16</inkml:trace>
  <inkml:trace contextRef="#ctx0" brushRef="#br0" timeOffset="14308.565">16358 4891 31 0,'4'38'15'0,"6"-19"-13"16,-10-19 26-16,4 0-28 15,-4-3 0-15,0-10 0 16,0-2 0-16,3-1 0 16,1-6 0-16,0 0 0 15,3 3 1-15,7 0 0 16,10 4 0-16,1-4 0 15,3 9 0-15,4-5 2 16,10-1 1-16,4 7 0 0,0-1 0 16,-7 7 0-16,-7-13 0 15,-4 10 0-15,-7 0 0 16,0 0-3-16,-7 2 1 16,-3 8-2-16,-8 2 1 15,-3 3-2-15,-3 1 0 16,-4 2-2-16,-4 7 0 15,1 12 0-15,-4-2 0 16,3 11 0-16,7-5 1 16,4 3 1-16,4-1 1 15,0 1 2-15,-1-4 0 0,-3 4 0 16,0-7 1-16,-3 4-2 16,-8-7 1-16,-3-6-2 15,-4 0 1-15,-3-3-2 16,-4-7 1-16,1-2-1 15,-1-7 1-15,0-6-1 16,4 0 1-16,7-7 0 16,7-2 1-16,7-1-1 15,11 4 1-15,10 2-1 16,14-2 0-16,7-10 0 16,1-6 1-16,6-6-1 15,4-1 0-15,0-5 0 16,-4-4 1-16,-3 0-1 15,-11-3 0-15,-3 10-1 16,-7-4 1-16,-4 4 0 16,-7 5 0-16,-7 1 0 0,-3 9 0 15,-4 16 0-15,-4 6 0 16,1 13 0-16,-4 6 0 16,0 6 0-16,3 10 1 15,0-7-1-15,1 1 1 16,3-1-1-16,3-3 0 15,5-9 0-15,-1-3 1 16,3-4-5-16,8-6 0 16,-1-6-10-16,5 0 1 15</inkml:trace>
  <inkml:trace contextRef="#ctx0" brushRef="#br0" timeOffset="14564.797">17487 4628 29 0,'-17'22'14'0,"-29"-3"-7"16,39-19 13-16,-7 0-19 15,-4 6 0-15,-3 3 2 16,0 4 1-16,3 6-3 16,7-3 0-16,4-1 4 15,7 7 0-15,7 0 0 16,7 3 1-16,1 7-2 15,6-1 0-15,3-6-2 16,-6 0 0-16,-4 0-2 16,-14 0 0-16,-7 3-4 15,-3-6 0-15,-12 0-10 0,-13 0 0 16</inkml:trace>
  <inkml:trace contextRef="#ctx0" brushRef="#br0" timeOffset="15163.186">19043 4659 44 0,'3'10'22'0,"15"37"-11"0,-11-35 32 15,0 7-41-15,-3 19 1 16,-1-4 1-16,4 1 0 16,-3 2-5-16,-1-5 0 15,4-1 4-15,1-3 1 16,-1-3-2-16,3-12 1 0,1 0-2 16,3-7 1-16,3-9-1 15,1-10 1-15,0 1-2 16,3-10 0-16,0-7-3 15,4-5 1 1,-1-1-5 0,1 1 0-16,0 6-11 0,-4-4 0 0</inkml:trace>
  <inkml:trace contextRef="#ctx0" brushRef="#br0" timeOffset="15375.089">19516 4848 59 0,'3'34'29'0,"-6"29"-34"16,3-54 46-16,0 1-41 16,0 2 0-16,-4 1-4 0,4-7 1 15,0-3-6-15,0-3 1 16,-3-12-7-16,-1-10 0 15</inkml:trace>
  <inkml:trace contextRef="#ctx0" brushRef="#br0" timeOffset="15539.583">19477 4678 40 0,'21'19'20'0,"4"6"-25"0,-15-25 32 0,1 3-31 16,-4 4 1-16,4-1-17 16,3 0 0-16</inkml:trace>
  <inkml:trace contextRef="#ctx0" brushRef="#br0" timeOffset="15929.118">19833 4788 35 0,'11'3'17'0,"-8"13"-16"16,-6-13 25-16,-4 0-27 15,-7 0 1-15,-4 3 0 0,0 4 1 16,-3 9-1 0,0 3 0-16,0-4 0 0,3 1 1 15,4-3 0-15,3-4 0 16,8 4-1-16,6-10 1 15,12 4-1-15,6-4 0 16,3-6 0-16,5 0 0 16,2-3-1-16,-2-6 1 15,-1-1-1-15,-7-9 1 16,0 10 0-16,-7 0 0 16,0 2 3-16,1 10 1 0,-8 10 0 15,0-1 0-15,3 4 1 16,1 6 0-16,3 3-1 15,4 0 0-15,-1-3-4 16,1 0 1-16,-1-9-7 16,1-7 1-16,-7-6-10 15,3-6 1-15</inkml:trace>
  <inkml:trace contextRef="#ctx0" brushRef="#br0" timeOffset="17070.067">21484 5293 31 0,'-7'25'15'0,"4"-16"-4"0,3-9 16 0,0-6-23 16,7-3 0-16,0-1 3 15,7-18 0-15,3 3-9 16,8-13 1-16,10-9 5 16,8-15 1-16,-8-17-2 15,11 1 0-15,3-4-2 16,4 4 1-16,-7 6-1 16,-7 9 0-16,-7 19 1 15,-4 3 0-15,-7 19-1 16,-3 4 1-16,-4 11-1 15,-4 14 0-15,-3 5 0 16,0-2 0-16,1 11-1 16,-1 8 1-16,3-1-1 15,1-3 0-15,3-3 0 16,0-6 0-16,4-7 0 16,6-9 0-16,5-9 0 0,2-7 1 15,-3 3-1-15,1-5 1 16,-8-4-1-16,-3 0 1 15,3-7-1-15,-4 4 0 16,1 3 0-16,-4 4 1 16,-3 5-1-16,-4 7 0 15,-7 12 0-15,-4 3 0 16,1 10 0-16,-1 6 0 16,-3 13 0-16,0 6 0 15,0 6 0-15,0 7 0 16,-4 5 0-16,1 1 1 15,-1 0-1-15,4-13 1 0,4 3-2 16,-1-6 0-16,4-15-3 16,7-4 0-16,0-13-12 15,0-8 1-15,4-4-3 16,6-6 1-16</inkml:trace>
  <inkml:trace contextRef="#ctx0" brushRef="#br0" timeOffset="17446.351">22885 4499 18 0,'7'19'9'0,"-4"6"-23"15,-3-15 8-15,0-4 5 16,-3 0 0-16</inkml:trace>
  <inkml:trace contextRef="#ctx0" brushRef="#br0" timeOffset="18017.913">23118 4534 39 0,'0'0'19'0,"0"0"-14"0,0 0 39 0,-4 0-42 16,-7-6 0-16,-6 6 2 15,-11 0 0-15,-4 6-5 16,4-3 0-16,-4 13 3 15,-10-4 1-15,-4 13-1 16,0 13 0-16,0 6-1 16,4 16 0-16,6 5 0 15,12 8 1-15,10-11 0 16,14 1 1-16,14 3-2 16,17-16 1-16,5-19-1 15,13-9 0-15,11-19-1 0,0-3 0 16,0-12-4-16,-7-10 0 15,-11-3-14-15,-7-7 0 16</inkml:trace>
  <inkml:trace contextRef="#ctx0" brushRef="#br0" timeOffset="18391.566">23816 4597 41 0,'-3'0'20'0,"-22"19"-8"16,18-7 21-16,-4 13-30 16,-3 6 1-16,-4 10 2 15,-3 19 0-15,0-1-8 16,-7 10 0-16,3 10 5 16,8 2 1-16,2-12-4 15,5-9 0-15,3-13-6 16,3-25 1-16,1-16-6 15,3-15 0-15,-4-16-5 16,1-13 0-16</inkml:trace>
  <inkml:trace contextRef="#ctx0" brushRef="#br0" timeOffset="18617.381">23149 4578 64 0,'18'28'32'0,"17"-15"-35"0,-17-13 64 0,14-7-59 16,10 4 1 0,21-6 2-16,22-10 0 0,32-9-7 15,6-10 1-15,25-12 3 16,18-6 0-16,-14 12-5 16,-4 3 1-16,-25 10-9 15,-17 9 1-15,-32 9-12 16,-17-3 1-16</inkml:trace>
  <inkml:trace contextRef="#ctx0" brushRef="#br0" timeOffset="59002.627">10241 5958 5 0,'25'6'2'0,"14"-9"2"0,-25 3 3 16,3-3-6-16,8-1 1 15,0 4 0-15,7-6 0 16,-4 6-3-16,4 0 0 15,3 6 2-15,4-2 0 16,-1-1 0-16,-2 0 0 16,2 0 0-16,5 0 0 0,-1 0 0 15,8 0 1-15,-1 1-2 16,-3-4 1-16,3 3-1 16,1-3 0-16,-5 3 0 15,1 0 0-15,0 6 0 16,-7-9 1-16,0 0-1 15,0 0 0-15,-1 0 0 16,1 0 1-16,0 0-1 16,0 4 0-16,0-4-1 15,-4 0 0-15,-3 0 0 16,-4 3 0-16,0-3-1 16,-3 0 1-16,-1-3-1 15,1-1 1-15,0 4-2 16,-4 0 1-16,0 0-1 15,-3-6 0-15</inkml:trace>
  <inkml:trace contextRef="#ctx0" brushRef="#br0" timeOffset="72318.824">2526 7281 36 0,'-11'28'18'0,"11"-9"-11"0,0-16 19 15,7 3-22-15,-7 1 0 16,0-1 1-16,4-3 0 0,3 0-7 16,-14-6 1-1,7-6 5-15,0-10 0 0,7-13-2 16,4-8 0-16,6-17 0 15,4-18 1-15,18 0-2 16,-7-13 1-16,7-3-1 16,0 3 0-16,-1 16-1 15,-6 3 1-15,-4 10-1 16,-7 5 1-16,1 17-1 16,-1 8 0-16,-4 7 0 15,-6 10 1-15,-7 12-1 16,3 12 0-16,0 13-1 15,-4 10 1-15,4-1 0 16,-7 1 0-16,11-10-1 16,-11-6 1-16,3-3-1 15,4-10 1-15,4-3 0 16,0-9 1-16,-4-10-1 0,7-6 1 16,-4-9-1-1,1-7 0-15,3 4 0 0,0-4 0 16,4 3 0-16,-8 4 0 15,8 9 0-15,-7 6 0 16,-1-2 0-16,1 5 1 16,-1 4 0-16,-6 2 0 15,3 11-1-15,0 5 1 16,-7 10-1-16,3 6 1 16,5 6-1-16,-8 19 1 0,0 4-1 15,0 18 0-15,0-3 0 16,0 6 0-1,-8 3 0-15,8 4 0 0,-3-10-2 16,3-12 1-16,0-13-4 16,0-10 0-16,0-8-7 15,11-11 0-15,-1-2-5 16,11-13 1-16</inkml:trace>
  <inkml:trace contextRef="#ctx0" brushRef="#br0" timeOffset="72665.97">3528 6974 40 0,'10'0'20'0,"1"-4"-19"0,-11 4 35 15,0-6-37-15,0 0 1 16,-11 3 0-16,1-3 0 15,-8 6 1-15,1 6 0 16,-5 3 0-16,8 7 1 31,-10 22 0-31,9 2 0 16,5-8 0-16,-1-1 1 16,11-3-2-16,11-9 0 15,-1-10-1-15,12-2 0 16,-5-14-1-16,4-2 1 0,1-10-4 15,-5-6 0-15,-3 6-9 16,4 1 0-16,-11-8-1 16,4 8 1-16</inkml:trace>
  <inkml:trace contextRef="#ctx0" brushRef="#br0" timeOffset="73040.98">3669 7055 37 0,'18'22'18'0,"-15"9"-21"16,4-18 36-16,-3 3-33 16,3 3 1-16,-4-4 0 15,4 1 0-15,0 0-1 0,-3-4 0 32,3-9 0-17,-4-3 1-15,5-3-2 0,2-6 1 16,-6-7 0-16,3-3 0 15,3 0-1-15,-3-3 1 16,4 7 0-16,-1 5 0 16,5 1-1-16,-5 3 1 15,4 6 0-15,-3 0 0 16,3 0 0-16,-3 3 1 16,3 3-1-16,-4 3 1 0,1 7-1 15,-1 6 1 1,1-9-1-16,-4 2 0 15,4 4 0-15,-1 0 1 0,4-3-6 16,4-4 1-16,0-2-7 16,-4-7 1-16</inkml:trace>
  <inkml:trace contextRef="#ctx0" brushRef="#br0" timeOffset="73354.021">4293 7068 42 0,'11'3'21'0,"-11"-9"-23"16,0 6 34-16,0 0-32 16,-11 0 1-16,1 3 0 0,3 3 1 15,-11 3-2-15,4 7 1 16,-4 0 1-16,8 3 0 15,-1 3 0-15,1-1 0 16,-1 1-2-16,4-6 0 16,3 0-3-16,4-4 1 15,11-2-2-15,-11-4 1 16,21-9-1-16,-7-3 0 16,11-7-2-16,-4-3 0 15,0-9-5-15,0-9 1 16</inkml:trace>
  <inkml:trace contextRef="#ctx0" brushRef="#br0" timeOffset="73626.506">4604 6168 44 0,'21'12'22'0,"-14"32"-27"15,-7-34 40-15,0 18-31 16,-7 3 0-16,0 22 0 16,3 10 1-16,-3 25-7 15,4 12 0-15,-4 4 5 16,7-7 0-16,0-12-3 16,0-23 0-16,-4-15-3 15,4-15 1-15,-7-17-4 16,4-8 0-16,3-10-9 0,-11-7 1 15</inkml:trace>
  <inkml:trace contextRef="#ctx0" brushRef="#br0" timeOffset="74030.952">4463 6983 37 0,'10'31'18'0,"11"23"-11"0,-10-48 26 16,7-6-30-16,-4-3 1 15,10 0-1-15,8-7 1 0,-7 1-6 16,3-1 1-16,7 1 2 16,1-3 1-16,-1 2-2 15,-3 1 0-15,6 2 0 16,1 1 0-16,-7 0-1 16,-4 0 0-16,-7-4-1 15,1 1 1-15,-5 3 0 16,-3-1 0-16,-3 1-1 15,-4 3 0-15,-7 3 0 16,-4-3 1-16,-3 3 1 16,-10 0 0-16,-4 6 0 15,-1 0 0-15,1 4 1 16,-7 5 1-16,10 7-1 16,4 0 1-16,4 3-1 15,3 0 1-15,7 1-3 16,7-5 1-16,7-2-4 15,3 0 1-15,5-13-5 0,-1 1 1 16,0-14-6-16,4-5 0 16</inkml:trace>
  <inkml:trace contextRef="#ctx0" brushRef="#br0" timeOffset="74466.699">5122 7039 36 0,'11'26'18'0,"0"-1"-19"0,-4-16 30 0,-7 0-28 16,3 1 1-16,4-4-1 16,-7 0 0-16,0-2-2 15,0-4 0-15,4-10 1 16,-4-2 1-16,0-7-2 16,7-3 1-16,-7-3 0 15,7-3 0-15,0 6 0 16,0 0 0-16,3 3 0 15,1 6 0-15,0 10 1 16,-4 3 0-16,0 10-1 16,3-1 1-16,-6 7-1 15,3 2 1-15,-7-2-1 16,3-3 1-16,5 2-1 16,-8 1 0-16,0-7 0 15,3 4 0-15,4 0 0 16,-3 2 0-16,-1-2-1 15,1-4 1-15,3-3-2 0,7-6 1 16,3 0-1-16,-6 0 0 16,3-3 0-16,11 3 0 15,-11-3-1-15,11-3 0 16,-4 6-4-16,0-6 0 16,-3 2-2-16,3 1 0 15</inkml:trace>
  <inkml:trace contextRef="#ctx0" brushRef="#br0" timeOffset="74961.167">5592 7159 49 0,'7'22'24'0,"14"-26"-32"15,-18 4 50-15,11-6-43 16,1-3 1-16,2-4 1 15,1-6 1-15,3-3-2 0,-7 4 0 16,0-1 0-16,-3-3 1 16,-1-3-1-16,-6 0 1 15,-8 0-2-15,-3 3 1 16,-7 6-1-16,-3 3 1 16,-12 10-1-16,8 13 1 15,0 2-1-15,0 13 0 16,14 7 1-16,-4 12 0 15,11-4 0-15,11 4 1 16,-1 3-1-16,8-9 1 0,7-10-1 16,3-9 0-16,0-10-2 15,-10-9 0-15,14-6-5 16,-8-6 0-16,1-10-7 16,-4 0 1-16</inkml:trace>
  <inkml:trace contextRef="#ctx0" brushRef="#br0" timeOffset="75238.219">6167 6754 53 0,'0'0'26'0,"0"0"-27"0,0 0 49 16,0 0-48-16,0 3 1 15,0-3 0-15,3 0 0 16,4 3-3-16,-7 1 0 16,4 2-7-16,-4 0 1 15,0 0-8-15,-4-3 0 16</inkml:trace>
  <inkml:trace contextRef="#ctx0" brushRef="#br0" timeOffset="75396.356">6036 7039 45 0,'32'22'22'0,"-15"-6"-19"0,-6-16 34 0,-11 0-37 16,4 0 0-16,3 0-6 15,-7-3 0-15,0 3-4 16,-7-3 0-16</inkml:trace>
  <inkml:trace contextRef="#ctx0" brushRef="#br0" timeOffset="76162.873">2395 7660 39 0,'-14'19'19'0,"14"-28"-6"0,0 9 25 16,0 0-34-16,0 0 0 15,11-6 5-15,3-1 0 16,4 1-10-16,3-3 1 16,18-1 7-16,28 4 0 15,17 0-2-15,22-7 0 16,35 1-2-16,25-4 1 15,14-3-2-15,21-3 0 16,0-6-1-16,18 6 0 16,-4 3-1-16,-3 3 1 0,-4 7-1 15,-18 9 0-15,-24 6 0 16,11 10 0-16,-19 3 0 16,-13 0 0-16,-25-1-1 15,-11 1 0-15,-21-3-2 16,-14-4 0-16,-14-5-4 15,-14-4 0-15,-25-6-13 16,-10 3 0-16,-18-3-1 16,3 3 1-16</inkml:trace>
  <inkml:trace contextRef="#ctx0" brushRef="#br0" timeOffset="78085.608">8206 6898 37 0,'10'-3'18'0,"-6"-6"-11"16,-4 9 18-16,-4 0-23 16,-3-3 0-16,-3 3 2 15,-8 3 0-15,-3 3-5 16,-7 0 1-16,3 7 2 16,-3 3 1-16,-4-1-1 15,4 1 0-15,-11 3-2 16,4 0 1-16,-1-1 0 15,-3 7 0-15,4 4-1 16,3-1 1-16,8-3 0 16,6 0 0-16,8 0 0 15,10 0 0-15,0-3 0 16,14-3 0-16,3-3-1 16,4-7 1-16,4-6-1 0,0-6 0 15,0-6 0-15,-4-1 0 16,3-5 0-16,1-7 0 15,-4-3 0-15,-7 0 0 16,8-7-1-16,-5 10 1 16,1 3 0-16,-8 4 0 15,5 5 0-15,-1 7 1 16,-4 6-1-16,-6 7 0 16,3 2 0-16,-4 4 0 0,4 3 0 15,-3 0 0-15,3 6 0 16,0 3 1-16,-7 0-1 15,11 0 0-15,-11-3 0 16,0-3 0-16,0-3 0 16,0-6 1-16,0-1-4 15,0-2 0-15,3-4-9 16,4-3 1-16,7-3-4 16,0-6 1-16</inkml:trace>
  <inkml:trace contextRef="#ctx0" brushRef="#br0" timeOffset="78520.136">8308 7504 41 0,'0'25'20'0,"-7"-16"-24"0,7-9 36 16,0 0-32-16,0 3 0 16,0-3 0-16,0 0 0 15,7-6 0-15,-7 0 0 16,7-4 0-16,0-5 0 16,4-4 0-16,-1-3 0 0,4 6 0 15,0 0 0-15,1 7 0 16,-1 0 1-16,7-1 0 15,-7 4 0-15,0 0 2 16,4 3 0-16,-8 3 0 16,-3-4 0-16,4 8 0 15,-4 5 1-15,-4 7-1 16,1 2 1-16,0 11-3 16,-1-7 1-16,8 3-1 15,-8 0 1-15,4-3-1 16,4 0 0-16,3 0-5 15,0-7 1-15,4-5-12 16,-1-10 0-16</inkml:trace>
  <inkml:trace contextRef="#ctx0" brushRef="#br0" timeOffset="80068.894">8841 7187 45 0,'0'9'22'0,"3"1"-8"15,-3-10 22-15,4 3-33 16,3 0 1-16,3-3 1 15,8-3 1-15,10 0-7 16,7-4 0-16,4-2 4 16,0-7 1-16,10 1-7 15,4-7 0-15,-7 3-15 16,-3 0 1-16</inkml:trace>
  <inkml:trace contextRef="#ctx0" brushRef="#br0" timeOffset="80997.507">10058 6939 34 0,'3'0'17'0,"1"-9"-1"0,-4 9 11 15,3-3-23-15,-3 3 0 16,0-7 2-16,0 1 0 15,-7 3-8-15,-3 0 1 0,-4 3 4 16,-8 3 1-16,-2 0-2 16,-8 6 0-16,0 1-1 15,-7 2 0-15,8 1 0 16,-1-1 0-16,4 7-1 16,3 3 1-16,4 6 0 15,3 4 0-15,8-4-1 16,3 0 1-16,10 4-1 15,4-7 0-15,11-6 0 16,6-7 0-16,5-6 0 16,-1-9 1-16,-3 3-2 15,-1-9 1-15,-3-10-1 16,4-3 1-16,-7-6-1 16,-1 6 1-16,-2 0-1 15,-5 3 1-15,1 3 0 16,-1 4 1-16,-3 6-1 15,0 2 1-15,0 8-1 16,0 2 1-16,-3 3-1 0,0 4 1 16,-1 3-1-16,1 9 1 15,-4-7-1-15,0 14 0 16,0-1 0-16,0 4 1 16,3-4-3-16,1-6 0 15,3-6-5-15,0-3 0 16,3-4-10-16,1-6 1 15</inkml:trace>
  <inkml:trace contextRef="#ctx0" brushRef="#br0" timeOffset="81388.365">10220 7438 45 0,'-4'37'22'0,"8"-18"-24"16,-4-19 33-16,0 3-32 16,0 0 0-16,0-3 0 15,0-3 1-15,0-3 0 16,4-7 1-16,-4-2-3 16,0-4 1-16,3 0-1 15,1 0 1-15,3-3-1 16,0 4 1-16,3 2 0 15,1 0 0-15,3 7 2 16,0 3 0-16,0 2 2 16,0 8 0-16,-3 5 1 0,-1 0 1 15,1 1-1-15,0 2 0 16,-4 4-1-16,0 0 1 16,0 6-2-16,-4 0 0 15,4 0-1-15,-3-1 0 16,-1-5-5-16,8-6 0 15,-4-4-11-15,4-3 0 16</inkml:trace>
  <inkml:trace contextRef="#ctx0" brushRef="#br0" timeOffset="81627.965">10552 7475 46 0,'7'-3'23'0,"3"-6"-16"15,-3 6 31-15,4-4-38 16,3 1 1-16,4 6-1 16,-1-9 1-16,1 6-3 15,3-4 0-15,-3 4-7 16,-1-6 1-16,-3-1-7 15,4 1 1-15</inkml:trace>
  <inkml:trace contextRef="#ctx0" brushRef="#br0" timeOffset="81869.613">10957 7209 49 0,'14'6'24'0,"-10"22"-22"0,-4-18 44 0,-4 12-44 15,4-4 0-15,0 17 0 16,-3 6 1-16,3 9-4 16,3 6 0-16,1-2-1 15,3-4 0-15,0-9-14 16,-3-13 0-16</inkml:trace>
  <inkml:trace contextRef="#ctx0" brushRef="#br0" timeOffset="84885.701">11539 6992 42 0,'11'0'21'0,"14"0"-15"0,-18-3 22 15,7 0-25-15,3 0 0 16,12 0 1-16,2-3 1 16,8-1-7-16,-3 1 1 15,-1 0 3-15,4-4 1 0,-4 4-7 16,-3 0 1-16,-1 6-11 15,-9 0 0-15</inkml:trace>
  <inkml:trace contextRef="#ctx0" brushRef="#br0" timeOffset="85096.897">11582 7272 57 0,'0'12'28'0,"10"-3"-20"16,-3-5 46-16,7-1-51 16,8 0 1-16,13-3-1 15,7-6 1-15,-3-4-6 16,3 1 0-16,8-4-3 16,-1 4 1-16,1-1-16 15,-12 7 0-15</inkml:trace>
  <inkml:trace contextRef="#ctx0" brushRef="#br0" timeOffset="88909.974">12965 6271 40 0,'3'-3'20'0,"-3"9"-13"0,0-6 20 0,-3 7-24 15,-4 8 1-15,-8 7 1 16,-6 6 0-16,-10 4-6 16,-1 18 0-16,-7 6 5 15,-3 20 1-15,-8 5-2 16,1 20 1-16,3 24 0 16,4 13 0-16,10 16-1 15,11 12 1-15,10-13-1 16,15-8 1-16,13-17-3 15,8-18 1-15,10-19-6 16,8-22 1-16,2-16-16 16,-6-24 1-16</inkml:trace>
  <inkml:trace contextRef="#ctx0" brushRef="#br0" timeOffset="89930.117">13257 6362 38 0,'0'32'19'0,"-3"-7"-9"0,3-16 20 16,0 10-26-16,-4 6 1 15,1 13 1-15,-1 2 1 0,1 7-10 16,-1 4 1-16,1-8 5 15,-1 1 0-15,4-3-6 16,4-6 0-16,3-10-11 16,0-7 1-16,3-14-3 15,5-11 1-15</inkml:trace>
  <inkml:trace contextRef="#ctx0" brushRef="#br0" timeOffset="90186.548">13448 6666 49 0,'-4'3'24'0,"4"-3"-23"0,4 0 48 16,3 0-48-16,4 4 0 15,-1-1 0-15,1 0 1 16,3-3-4-16,3-3 0 16,5 0-6-16,2 3 0 15,-6-4-8-15,3-2 0 16</inkml:trace>
  <inkml:trace contextRef="#ctx0" brushRef="#br0" timeOffset="90680.629">13966 6632 46 0,'8'16'23'0,"-5"18"-22"16,-3-25 36-16,0 4-36 16,0-1 1-16,0 1-1 15,-3 0 1-15,3-4-3 16,-4-3 0-16,4-3 2 0,0-3 0 16,4-6-1-1,3-6 0-15,0-4-2 0,0-3 0 16,0 3 0-16,3-2 0 15,-3-1 0-15,4-3 0 16,0 0 0-16,-1 6 0 16,-3 1 2-16,0 2 1 15,4 4 0-15,-1 2 1 16,1 1 0-16,0 12 1 16,-1 1 0-16,4-1 0 15,-3 10-1-15,-1-4 1 16,1 4-2-16,0 3 1 0,-8 3-2 15,4-4 1-15,-7 1-3 16,4-3 0-16,-1-4-8 16,1-5 1-16,-4-4-6 15,7 0 1-15</inkml:trace>
  <inkml:trace contextRef="#ctx0" brushRef="#br0" timeOffset="91025.81">12954 7243 58 0,'0'7'29'0,"4"-4"-31"0,-1-3 55 16,-3 0-47-16,11 0 0 15,17-3 4-15,14-1 1 16,22 1-13-16,27-3 1 16,22 0 8-16,35-16 0 15,1-13-5-15,2 7 1 16,-6-3-6-16,-7 9 1 0,-22 0-8 15,-17 6 1-15,-18 7-15 16,-21 2 0-16</inkml:trace>
  <inkml:trace contextRef="#ctx1" brushRef="#br0">8636 6246 0,'0'0'0,"0"0"16,0 0-16</inkml:trace>
  <inkml:trace contextRef="#ctx0" brushRef="#br0" timeOffset="92107.367">13092 7773 42 0,'7'3'21'0,"3"1"-7"16,-3-4 22-16,-3 3-33 16,3-3 0-16,3 0 2 15,5-3 0-15,6-1-6 16,7-2 0-16,7-6 5 15,4-4 0-15,0-3-1 16,-4 10 0-16,-7-1-2 16,-6 4 1-16,-5 0-3 15,1 6 1-15,-11 9-3 16,-4 4 1-16,-3-1 0 16,-7 7 0-16,-3 3 0 15,-4 3 0-15,0 3 1 16,-1-3 1-16,-2 0 0 15,3 1 0-15,0 2 0 16,6 0 1-16,5 0 1 0,3-3 0 16,3-3 0-16,8-3 1 15,3-3-1-15,7-7 0 16,4-3-2-16,3-2 1 16,-7-4-6-16,1-4 0 15,2-2-14-15,-3-6 1 16</inkml:trace>
  <inkml:trace contextRef="#ctx0" brushRef="#br0" timeOffset="92347.878">13698 7924 59 0,'11'6'29'0,"10"0"-30"0,-14-6 43 0,7 0-42 15,4 0 0-15,3-3-1 16,4-3 1-16,-1 0-5 16,1-7 1-16,0 1-12 15,-7-7 1-15</inkml:trace>
  <inkml:trace contextRef="#ctx0" brushRef="#br0" timeOffset="92571.247">13776 7827 55 0,'-7'40'27'0,"0"14"-30"0,3-45 42 0,1 10-39 16,3 0 1-16,3-1-3 16,4-5 1-1,0 0-5-15,4-10 1 0,3-3-10 16,4-10 1-16</inkml:trace>
  <inkml:trace contextRef="#ctx0" brushRef="#br0" timeOffset="93036.524">14097 7770 43 0,'0'16'21'0,"0"-4"-15"0,0-5 30 16,0 2-34-16,0 4 0 15,-4 2 2-15,4 4 0 16,0 0-5-16,0-10 0 16,0 1 3-16,0-1 1 15,4-3-3-15,3-6 1 16,4-3-2-16,-1-3 1 15,4-3-3-15,4-7 1 16,0-3-2-16,-1 0 1 0,-3 4 0 16,4 2 0-16,0 4 0 15,-1 2 1-15,-3 7 3 16,1 7 0-16,-1 2 1 16,-4 7 1-16,1 3-1 15,-1-4 1-15,1 1 0 16,0 6 0-16,-4 0-3 15,3 3 0-15,-3 0-5 16,4-9 0-16,3-4-10 16,0-2 1-16</inkml:trace>
  <inkml:trace contextRef="#ctx0" brushRef="#br0" timeOffset="93547.45">14404 6130 46 0,'0'25'23'0,"14"41"-23"16,-3-53 35-16,-1 21-33 15,15 16 0-15,10 26 4 16,4 8 1-16,10 17-7 16,11 15 1-16,-3 9 4 15,-4 16 1-15,-7 10-2 16,-8 5 0-16,-9-2-4 15,-12-16 1-15,-10-19-6 16,-7-12 1-16,-10-23-9 16,-8-24 0-16,-3-16-6 0,7-22 1 15</inkml:trace>
  <inkml:trace contextRef="#ctx0" brushRef="#br0" timeOffset="94089.255">15409 7253 48 0,'-7'9'24'0,"4"7"-23"0,3-10 43 16,0 3-40-16,3 4 0 15,4 3 5-15,11-4 1 16,3-2-12-16,11-4 1 16,14-6 6-16,3-3 1 15,8 0-6-15,-1 0 1 0,-3-4-8 16,-11 4 0-16,-6-3-13 16,-15-4 0-16</inkml:trace>
  <inkml:trace contextRef="#ctx0" brushRef="#br0" timeOffset="94688.44">16746 6274 43 0,'7'0'21'0,"-7"3"-13"0,0-6 25 0,-7 3-31 15,-7 10 1-15,-10 5 1 16,-8 14 1-16,-11 2-6 15,-2 13 0-15,-5 15 4 16,4 17 1-16,4 15-2 16,3 22 1-16,15 25 0 15,9 15 1-15,15 26 0 16,15-7 0-16,6-5-1 16,10-26 1-16,1-19-1 15,0-22 0-15,0-21-5 16,-1-17 1-16,1-18-13 15,-7-15 1-15,-11-17-7 16,-3-9 0 0</inkml:trace>
  <inkml:trace contextRef="#ctx0" brushRef="#br0" timeOffset="96056.037">17096 6353 42 0,'10'-7'21'0,"-3"14"-11"0,-3-4 21 16,-1 6-29-16,-3 4 1 16,0 6 2-16,-3 6 1 0,-4 9-7 15,0 7 0 1,0 3 4-16,3 12 1 0,1-9-2 15,3-3 1-15,3-3-7 16,4-13 1-16,4-12-12 16,3-7 1-16,3-9-3 15,1-6 1-15</inkml:trace>
  <inkml:trace contextRef="#ctx0" brushRef="#br0" timeOffset="96325.701">17381 6657 64 0,'0'0'32'0,"14"6"-38"0,-3-6 67 15,7 0-61-15,13 0 1 16,5 0 0-16,6 0 0 16,7-3-5-16,-3-6 1 15,-3-1-7-15,-8 1 0 16,-10-1-9-16,-8-2 1 16</inkml:trace>
  <inkml:trace contextRef="#ctx0" brushRef="#br0" timeOffset="96926.386">18323 6303 44 0,'0'-10'22'0,"-7"10"-16"0,4 3 30 0,-4 4-33 15,-4 5 0-15,-3 4 1 16,0 3 1-16,0-1-7 16,-4 11 1-16,0 5 4 15,4 13 0-15,4 3-2 16,3 13 1-16,3-6-1 15,4-1 0-15,4-3-2 16,3-12 1-16,3-10-7 16,1-6 1-16,3-15-10 15,4-13 0-15</inkml:trace>
  <inkml:trace contextRef="#ctx0" brushRef="#br0" timeOffset="97407.576">18419 6698 58 0,'0'37'29'0,"-11"10"-34"0,11-37 47 0,-4-7-42 16,4 3 0-16,0-3 0 16,-3 0 1-16,3-3-1 15,0 7 0-15,3-7 0 16,4-7 1-16,1-8-2 16,2-7 0-16,4-3-1 15,-3-4 0-15,-1 1-1 16,-3 0 0-16,1 3 0 15,-1 3 1-15,0 3 0 16,3 10 1-16,1 6 2 16,-1 6 1-16,1 6 0 15,-4 4 1-15,4 2 0 16,-4 4 1-16,0 3-1 16,-4 3 0-16,-3 0-1 15,0-3 0-15,4-3-1 16,-1-6 0-16,4-1-4 15,0-2 0-15,4-4-10 0,3 0 1 16,0-6-4-16,4-6 0 16</inkml:trace>
  <inkml:trace contextRef="#ctx0" brushRef="#br0" timeOffset="97648.176">18782 6673 49 0,'0'3'24'0,"7"-6"-21"0,-7 3 43 0,7-4-44 16,4 1 0-16,3 3 0 16,0-3 1-16,3 3-5 15,5-3 1-15,-1 0-1 16,0-3 0-16,0-4-14 15,-7-2 1-15,-7-1-2 16,4 4 1-16</inkml:trace>
  <inkml:trace contextRef="#ctx0" brushRef="#br0" timeOffset="97916.818">19142 6481 56 0,'0'16'28'0,"-14"18"-36"0,10-21 56 15,1 12-48-15,-4-3 0 16,-1 6 0-16,5 4 0 15,-1 2-2-15,1-6 1 16,3-6-6-16,7-6 1 0,4-3-9 16,3-13 0-16</inkml:trace>
  <inkml:trace contextRef="#ctx0" brushRef="#br0" timeOffset="98201.301">19276 6303 55 0,'10'28'27'0,"8"0"-28"15,-11-19 45-15,4 7-42 16,3 6 0-16,3 3 4 15,5 10 0-15,-5 5-7 0,-3 4 0 16,-3 3 4-16,-4 4 0 16,-11-11-4-16,-3 7 1 15,-10 0-9-15,-8 4 1 16,-14-8-11-16,-7-5 1 16</inkml:trace>
  <inkml:trace contextRef="#ctx0" brushRef="#br0" timeOffset="98727.921">17120 7425 38 0,'18'-3'19'0,"28"3"-10"0,-29-6 21 15,12 3-23-15,2 0 1 16,15 3 5-16,21 0 1 15,25 3-16-15,14-3 0 16,14-7 10-16,28 1 1 16,11-13-5-16,21-9 1 0,17-3-5 15,-6 2 0-15,-8 8-5 16,-14 5 0-16,-20 3-10 16,-44 4 0-16,-27 21-5 15,-29 17 0-15</inkml:trace>
  <inkml:trace contextRef="#ctx0" brushRef="#br0" timeOffset="99929.305">16958 7717 54 0,'7'-3'27'0,"35"-16"-19"0,-31 19 27 16,7 3-32-16,6 3 0 15,8 4 2-15,7-1 1 16,3 0-7-16,1 1 0 16,-8-7 4-16,-3 0 1 15,-4-3-2-15,-11 3 0 16,-2 0-2-16,-5 4 1 15,-3 5-2-15,-7 7 0 16,-3 6 0-16,-4 3 0 16,-7-6-1-16,-4 0 1 15,-3 10-1-15,-4-1 1 0,4 3 1 16,0 1 0-16,7 6 0 16,3 0 0-16,7-1 1 15,8-2 1-15,7-10-1 16,6-3 1-16,8-6-1 15,3-6 0-15,0-4-4 16,4-3 1-16,7-6-8 16,3-6 0-16,4-7-9 15,-4-2 1-15</inkml:trace>
  <inkml:trace contextRef="#ctx0" brushRef="#br0" timeOffset="100170.376">17671 8065 58 0,'0'3'29'0,"14"-3"-28"0,-7 0 48 15,0-3-47-15,7-3 0 16,4 2 0-16,3 1 0 15,3 3-5-15,1-3 1 16,-4 0-4-16,1 0 1 16,-5-6-13-16,-6 2 0 15</inkml:trace>
  <inkml:trace contextRef="#ctx0" brushRef="#br0" timeOffset="100408.316">17868 7902 46 0,'-7'37'23'0,"-3"-15"-15"16,6-9 30-16,-3 6-36 16,0 0 0-16,0 12 0 15,0 0 0-15,3 1-3 16,1-1 0-16,-1-3-2 15,1-3 1-15,3-6-9 16,3-13 1-16,4-6-5 16,0-9 0-16</inkml:trace>
  <inkml:trace contextRef="#ctx0" brushRef="#br0" timeOffset="100755.938">18366 7664 51 0,'3'18'25'0,"-17"14"-27"0,7-23 47 0,-4-3-45 15,1 10 1-15,-4 0 1 16,0 9 0-16,-1 3-2 16,1 0 1-16,4 7 1 15,3 6 1-15,0 2-1 16,7 4 0-16,3 0-3 16,4-6 0-16,4-9-5 15,3-7 0-15,0-10-11 16,4-5 0-1</inkml:trace>
  <inkml:trace contextRef="#ctx0" brushRef="#br0" timeOffset="101160.691">18496 7974 47 0,'7'38'23'0,"-10"2"-16"0,3-30 33 16,0 2-39-16,0 1 1 16,-4-1 0-16,4 1 1 15,0-4-4-15,0 1 0 16,-3-4 2-16,3-3 0 16,0-3-1-16,0-6 0 15,3-4-1-15,1-5 1 0,6-4-1 16,1-3 0-16,3 0 0 15,4-3 0-15,3 6 0 16,0 3 0-16,0 7 1 16,-3 6 0-16,-1-3 0 15,-3 3 1-15,1 6-1 16,-1 0 1-16,0 12-1 16,-4 4 1-16,-3 0-1 15,1 3 0-15,-5-3 0 16,1 0 0-16,-1-4-4 15,1 1 0-15,3-7-9 16,0-5 0-16,3-4-2 16,4-10 1-16</inkml:trace>
  <inkml:trace contextRef="#ctx0" brushRef="#br0" timeOffset="101386.899">18909 8002 53 0,'7'13'26'0,"7"-7"-31"0,-3-6 52 16,-1-3-46-16,4 0 0 16,0-4 0-16,1 4 0 0,2-3-3 15,1-3 0-15,-1-1-4 16,1 4 0-16,3-3-10 15,-3-4 1-15</inkml:trace>
  <inkml:trace contextRef="#ctx0" brushRef="#br0" timeOffset="101655.378">19350 7886 58 0,'-7'22'29'0,"7"6"-34"0,0-28 50 16,0 7-45-16,0 2 1 15,0 7-1-15,0 2 0 16,-4 1-2-16,4-3 0 15,-3 3-8-15,3-10 1 16,0-3-7-16,7-6 1 16</inkml:trace>
  <inkml:trace contextRef="#ctx0" brushRef="#br0" timeOffset="101969.6">19516 7519 44 0,'3'25'22'0,"-3"-9"-25"16,0-13 35-16,4 7-30 15,3 2 1-15,0 4 4 16,3 9 1-16,1 3-8 15,-4 3 0-15,4 10 6 16,-1 6 1-16,1 10-2 16,-8 5 0-16,-3 7-5 15,0 13 1-15,-7-10-4 16,-7-3 0-16,-14-9-12 16,-7-13 1-16,-1-16-4 15,12-9 0-15</inkml:trace>
  <inkml:trace contextRef="#ctx1" brushRef="#br0" timeOffset="10842.749">14721 5616 0</inkml:trace>
  <inkml:trace contextRef="#ctx0" brushRef="#br0" timeOffset="102826.541">19741 5882 39 0,'-3'19'19'0,"-1"-13"-6"16,8 4 19-16,3 9-28 16,7 15 0-16,11 7 3 15,10 15 1-15,11 32-9 16,14 31 0-16,-7 26 7 0,0 40 1 15,-11 25-3-15,-14 28 0 16,-17 3-1-16,-11-2 0 16,-18-13-5-16,-17-38 0 15,-7-25-11-15,-1-28 0 16,-3-26-6-16,11-27 0 16</inkml:trace>
  <inkml:trace contextRef="#ctx0" brushRef="#br0" timeOffset="104763.508">20662 6967 46 0,'4'25'23'0,"6"-21"-13"0,-10-4 24 15,4 0-32-15,3 3 0 16,3-6-1-16,5-1 1 16,6-2-3-16,14 0 0 15,0-4-2-15,1 1 1 16,-5 0-11-16,-2 2 0 15,-8-2-2-15,0 9 1 16</inkml:trace>
  <inkml:trace contextRef="#ctx0" brushRef="#br0" timeOffset="104928.932">20705 7199 54 0,'-11'29'27'0,"25"2"-29"16,-7-25 54-16,4 4-49 15,10-4 1-15,11 0-2 16,3-6 0-16,11-6-7 16,7-3 0-16,7-4-11 15,-14 4 0-15</inkml:trace>
  <inkml:trace contextRef="#ctx1" brushRef="#br0" timeOffset="13905.508">17537 4606 0</inkml:trace>
  <inkml:trace contextRef="#ctx0" brushRef="#br0" timeOffset="106007.845">21915 6152 46 0,'-11'28'23'0,"0"26"-14"0,8-36 24 15,-4 14-32-15,3 15 0 16,1 19 1-16,-1 9 0 0,1 3-3 16,-1 1 0-16,1-7 1 15,3-16 0-15,0-9-5 16,7-15 0-16,3-10-10 15,4-19 1-15</inkml:trace>
  <inkml:trace contextRef="#ctx0" brushRef="#br0" timeOffset="106295.022">22080 6654 54 0,'0'12'27'0,"4"-12"-24"0,-4 0 45 16,3-3-45-16,4 3 0 15,1-3 1-15,2 0 1 16,4 3-7-16,7-3 1 15,8-3 1-15,-1-1 1 16,0 1-8-16,-3-3 1 16,-4 2-13-16,-10-5 1 15</inkml:trace>
  <inkml:trace contextRef="#ctx0" brushRef="#br0" timeOffset="106773.685">22564 6600 59 0,'3'38'29'0,"-6"-3"-31"15,3-23 45-15,0 4-42 16,0-1 0-16,0-2 0 16,-4 0 0-16,4-4-2 15,-3-3 1-15,3-3 0 0,0-3 1 16,7-9-1 0,3-7 1-16,4 1-3 0,4-7 1 15,0-3-1-15,-1-7 0 16,4 7 0-16,-3 0 0 15,3 3-1-15,0 3 1 16,1 7 1-16,-1 5 1 16,-4 11 0-16,1-1 1 15,0 9 1-15,-4 7 0 16,-4 0-1-16,1 3 1 16,-4 3-1-16,0 6 0 0,0 4 0 15,0-10 1-15,-3 0-4 16,-1-9 0-16,1-1-7 15,-4-5 0-15,7-7-8 16,-4-3 1-16</inkml:trace>
  <inkml:trace contextRef="#ctx0" brushRef="#br0" timeOffset="107074.235">21713 7221 73 0,'32'3'36'0,"18"1"-41"0,-22-11 71 16,18 4-64-16,24-3 0 15,26-7 0-15,6-5 0 16,11-1-4-16,3-3 1 16,1 6-1-16,-26 4 1 15,-10 2-7-15,-14 4 0 16,-7 0-14-16,-10 3 0 16</inkml:trace>
  <inkml:trace contextRef="#ctx0" brushRef="#br0" timeOffset="108306.449">21717 7657 48 0,'-4'10'24'0,"15"-7"-11"16,-7 0 24-16,3-3-33 16,0 3 0-16,3 0 4 15,1 0 1-15,-1 0-11 16,8 1 0-16,3-1 7 16,7-3 0-16,4 0-3 15,-4 3 0-15,1-6-2 16,-5 3 0-16,-6 0-1 0,-4 0 1 15,-3 0-3-15,-4 3 1 16,-7 6-1-16,-4 4 0 16,1 2-1-16,-11 11 1 15,-4-1 0-15,-10 3 0 16,3-3 2-16,0-6 0 16,4 3 1-16,7 6 0 15,0 0 2-15,7 0 0 16,0-3 1-16,3-3 0 0,8 0 0 15,6 0 0-15,8-9-1 16,3-4 0-16,7 1-6 16,1-4 1-16,6-3-16 15,-3-6 1 1</inkml:trace>
  <inkml:trace contextRef="#ctx0" brushRef="#br0" timeOffset="108561.034">22137 7933 54 0,'3'16'27'0,"22"-13"-20"16,-14-3 35-16,3 0-41 0,7 0 1 15,4-3-1-15,-1 0 0 16,-3-4-4-16,4 1 0 16,-4 0-7-16,0-3 1 15,-3-4-8-15,0 0 1 16</inkml:trace>
  <inkml:trace contextRef="#ctx0" brushRef="#br0" timeOffset="108787.709">22310 7839 58 0,'-7'41'29'0,"-15"3"-37"15,15-32 52-15,0 13-44 16,0 0 0-16,0 4-3 15,4-1 1-15,3-12-2 16,7-7 1-16,3-6-13 16,4-9 1-16</inkml:trace>
  <inkml:trace contextRef="#ctx0" brushRef="#br0" timeOffset="109191.185">22705 7889 46 0,'-7'50'23'0,"-21"-28"-20"0,20-15 34 16,1 2-37-16,-3 0 1 16,3 1-1-16,0-4 1 15,3-3-1-15,4-3 0 16,4-12 0-16,3 2 0 15,3-2 0-15,4-4 0 0,4-3-2 16,0-6 0-16,3 0 0 16,0 0 0-16,0 6 0 15,0 4 1-15,1 2 2 16,-5 4 1-16,1 5 2 16,-8 8 1-16,1 8 2 15,0 7 1-15,-1 3-1 16,1 6 0-16,-1 10-3 15,1-1 1-15,3 1-3 16,7-3 1-16,-3-7-4 16,3-6 1-16,0-10-6 15,0-2 1-15,-3-10-15 16,3-3 1-16</inkml:trace>
  <inkml:trace contextRef="#ctx1" brushRef="#br0" timeOffset="18064.098">20376 4186 0</inkml:trace>
  <inkml:trace contextRef="#ctx0" brushRef="#br0" timeOffset="110152.294">23608 7105 36 0,'-11'10'18'0,"8"5"-3"15,3-15 19-15,0 4-29 16,-4-1 1-16,4 0 6 0,0-3 1 16,0 0-14-16,7 9 0 15,4 1 10-15,14-1 1 16,17 0-3-16,25 1 1 16,18-4-4-16,20 0 1 15,22-2-4-15,-14-11 1 16,0 4-5-16,-14 3 0 15,-18 0-14-15,-21 3 1 16,-21 0-7-16,-18 1 0 16</inkml:trace>
  <inkml:trace contextRef="#ctx0" brushRef="#br0" timeOffset="114792.197">25576 6503 40 0,'0'10'20'0,"7"-7"-7"0,-7 0 20 16,4 0-31-16,0-3 1 16,-4 0 0-16,7-3 1 15,3 3-5-15,-3-3 0 16,14 0 3-16,8 6 0 0,2-3-3 15,1 3 1-15,3-3-6 16,-3 0 1-16,0-3-10 16,0-3 0-16</inkml:trace>
  <inkml:trace contextRef="#ctx0" brushRef="#br0" timeOffset="115421.224">26197 6277 40 0,'0'10'20'0,"0"34"-16"0,0-35 28 15,-3 7-29-15,-1 6 1 16,1 6 0-16,-4 3 0 15,-4 1-6-15,0-1 1 16,4-6 3-16,0 7 0 0,0-17-2 16,4 1 1-16,3-7-1 15,3-6 0-15,4-6-1 16,0-6 1-16,4-10-1 16,0 0 1-16,3-6-1 15,3 0 1-15,1 6 0 16,3-3 0-16,4 4 0 15,0 2 0-15,-4 3 0 16,0 4 0-16,0 0 0 16,0 5 0-16,-3 1 1 15,-1 3 0-15,-2 3 0 16,-1 10 0-16,-4 3 0 16,1 9 1-16,-11 9-1 15,-4 4 1-15,-3 3-1 16,0-1 1-16,4-2-1 15,3 0 0-15,3-10-1 0,11-3 0 16,0-9-5-16,4-10 1 16,3-6-12-16,0-6 1 15</inkml:trace>
  <inkml:trace contextRef="#ctx0" brushRef="#br0" timeOffset="115841.735">25227 7061 46 0,'-10'16'23'0,"10"-19"-13"16,3 3 32-16,11 0-38 16,4 0 0-16,14 0 5 15,17 3 0-15,18 0-11 16,21 4 1-16,11-4 7 15,32 0 0-15,10-9-3 16,24-1 1-16,1-8-3 0,-14 2 1 16,-7 0-3-16,-18 1 0 15,-18 3-5-15,-10 2 0 16,-18 1-8-16,-11-3 1 16,-20-1-8-16,-18 4 1 15</inkml:trace>
  <inkml:trace contextRef="#ctx0" brushRef="#br0" timeOffset="118064.905">25622 7359 47 0,'0'22'23'0,"7"0"-17"16,-3-6 36-16,-4 3-40 16,0 6 1-16,-4 3 0 15,-3 13 1-15,-3 9-5 16,-8 6 0-16,-7 4 2 15,1 0 1-15,-1-23-3 16,0-2 0-16,8-7-5 16,3-6 1-16,6-3-9 15,8-7 1-15,11-5-3 16,7-7 0-16</inkml:trace>
  <inkml:trace contextRef="#ctx0" brushRef="#br0" timeOffset="118349.579">25845 7613 46 0,'0'10'23'16,"10"-13"-20"-16,-3 3 43 0,4 0-46 16,6 3 1-16,8 3 0 15,7-6 1-15,7 0-3 16,-4-3 1-16,0-3-3 16,-3-1 0-16,0-2-12 15,-1-4 0-15</inkml:trace>
  <inkml:trace contextRef="#ctx0" brushRef="#br0" timeOffset="118665.376">26155 7460 44 0,'3'18'22'0,"8"-14"-10"0,-11-1 28 16,0 3-39-16,-3 7 0 16,-1 2 0-16,-3 7 0 15,-7 10-2-15,-7 8 1 0,-4-2 0 16,-3 3 1-16,0-4-5 15,3 1 1-15,7-10-7 16,8-6 1-16,10-9-6 16,7-7 0-16</inkml:trace>
  <inkml:trace contextRef="#ctx0" brushRef="#br0" timeOffset="119144.766">26448 7595 48 0,'-14'34'24'0,"14"7"-21"15,-4-32 42-15,1 7-43 0,-4 0 0 16,3-4 0-16,-3 7 1 15,3-7-5-15,1 1 1 16,-1-4 1-16,1-2 1 16,3-7-2-16,0 0 1 15,7-13-1-15,3-6 0 16,8-6-1-16,3-3 1 16,8 0-1-16,2 0 1 15,1-1 0-15,0 4 0 0,0 3-1 16,-4 7 1-16,-4 2 1 15,-6 10 1-15,3 6 1 16,-3 3 0-16,-4 10 2 16,0 9 0-16,0 6 0 15,-3 7 0-15,-1 3 0 16,1 6 0-16,7-6-2 16,3-7 0-16,3-6-2 15,12-6 1-15,10-6-4 16,7-3 0-16,-1-7-14 15,-6-12 0-15,-10-4-1 16,9-6 0-16</inkml:trace>
  <inkml:trace contextRef="#ctx0" brushRef="#br0" timeOffset="122567.534">24007 6795 21 0,'-4'-3'10'0,"11"-4"0"0,-7 7 10 15,0 0-15-15,0 0 0 16,0 0 3-16,0 0 0 16,0 4-9-16,0-1 1 15,0 3 7-15,0-3 0 0,0 13-2 16,0 9 1-16,0 9-2 16,0 13 0-16,-3 16-2 15,-1 6 1-15,0 0-2 16,-6 10 1-16,-1-7-1 15,1-6 1-15,-1-4-2 16,4-8 0-16,0-11-3 16,7-11 0-16,7-13-5 15,0-13 0-15,0-16-8 16,7-11 0-16</inkml:trace>
  <inkml:trace contextRef="#ctx0" brushRef="#br0" timeOffset="123453.277">25728 6318 19 0,'4'-3'9'16,"3"-16"4"-16,-4 13 1 0,-3 0-10 16,0 6 0-16,0 0 3 15,0-3 0-15,0 3-8 16,0-4 1-16,-3 4 7 16,-1 10 0-16,-3 2-2 15,0 4 1-15,0 9-2 16,0 3 1-16,0 13-2 15,0 6 0-15,-4 7-2 16,4 5 1-16,0-6-1 16,4-12 0-16,-1-3-2 15,1-7 0-15,-1-6-6 16,0-9 1-16,1-10-9 0,-4-12 0 16</inkml:trace>
  <inkml:trace contextRef="#ctx0" brushRef="#br0" timeOffset="126066.476">8241 9347 36 0,'0'0'18'0,"0"7"-10"16,0-7 18-16,7 6-22 15,-7 0 1-15,0-3 1 16,7 1 1-16,4-1-9 15,6-6 0-15,11-7 5 16,11-2 1-16,4-4-2 16,-1 0 0-16,0 7-6 15,1-1 1-15,-8 4-12 16,-3 3 1-16</inkml:trace>
  <inkml:trace contextRef="#ctx0" brushRef="#br0" timeOffset="126305.786">8181 9645 47 0,'18'29'23'0,"13"-14"-14"0,-20-12 32 16,3-3-40-16,7-3 0 15,14 3 0-15,11-3 1 0,-7 0-4 16,3-6 0-16,-3 2-7 16,-7 1 0-16,-4 0-7 15,0-1 1-15</inkml:trace>
  <inkml:trace contextRef="#ctx0" brushRef="#br0" timeOffset="128604.09">9525 9545 26 0,'0'6'13'0,"-4"-9"-3"0,4 3 12 16,0 0-20-16,4 0 1 15,0 0 2-15,3 0 0 0,3 0-6 16,1 0 1-16,-1 0 4 16,4 0 1-16,4-3-2 15,-4 0 1-15,4 3-1 16,3 0 1-16,7 0-1 15,8 0 1-15,2 0-2 16,1 0 1-16,3 0-1 16,8 0 1-16,3 0-1 15,0 3 1-15,-4 0 0 16,-3-3 0-16,3 3-1 16,4 0 1-16,0 1-1 15,0-1 0-15,4 0 0 16,6 0 0-16,1-3-1 15,-1-3 0-15,-7-3 0 16,4-1 0-16,0 1 0 16,4 3 1-16,-4 0-1 0,7 0 1 15,3-1-1-15,1-2 1 16,-7 3-1-16,6 0 0 16,8 0-1-16,3 0 1 15,11 3-1-15,-4 0 1 16,-7 0-1-16,7 3 1 15,7 3-1-15,4 7 0 16,3-7 0-16,-3-3 1 16,-11 0-2-16,1 0 1 15,-5 0-1-15,-6 1 1 16,-1-4-12 0,-17 0 0-16,-21 0-9 15,-11-4 1-15</inkml:trace>
  <inkml:trace contextRef="#ctx0" brushRef="#br0" timeOffset="129384.688">9656 9727 43 0,'3'9'21'0,"-10"4"-12"0,7-10 25 16,0 6-33-16,-11 4 1 15,1 3 1-15,-4 9 1 16,-7 3-5-16,-8 3 0 16,5 10 3-16,-12 6 0 15,5 0-1-15,-1 13 1 16,0 9-1-16,4 15 0 16,10-5-1-16,15-4 1 15,3-6-2-15,10-16 1 0,11-15-6 16,11-10 0-16,0-12-10 15,-7-7 1-15</inkml:trace>
  <inkml:trace contextRef="#ctx0" brushRef="#br0" timeOffset="130209.564">9698 10050 28 0,'-4'0'14'0,"8"0"2"15,-4 0 11-15,0 0-22 16,0 0 1-16,0 0 2 16,0 0 0-16,0 3-10 15,3 0 1-15,8 0 7 16,-7 0 0-16,10-3-3 0,7 0 1 16,7 0-2-16,0-3 0 15,4 0-1-15,-4 0 1 16,0 0-2-16,-3 0 1 15,-7 0-1-15,-4 3 1 16,-7 6-2-16,-7 3 1 16,-4 4-1-16,1 2 1 15,-4-2-1-15,-4 0 1 16,-3 12-1-16,-7-3 0 16,3 3 1-16,-3 0 0 0,4 0 0 15,-1 0 0-15,4-3 0 16,3 3 0-16,4-3 0 15,4 0 1-15,6-3-1 16,8 3 0-16,6-7 0 16,1-2 0-16,3-4-3 15,0-2 1-15,0-7-10 16,4-4 0-16,-4-2-5 16,1-6 1-16</inkml:trace>
  <inkml:trace contextRef="#ctx0" brushRef="#br0" timeOffset="130510.371">10061 10257 40 0,'0'9'20'0,"7"-12"-17"0,-3 0 31 16,3 0-31-16,0 0 1 15,4 0 2-15,3 3 0 16,3 0-8-16,4-4 1 16,-3 1 4-16,3-6 1 15,7 3-5-15,1-1 1 16,-5-2-8-16,1 3 1 0,-4-1-8 15,-3-2 0-15</inkml:trace>
  <inkml:trace contextRef="#ctx0" brushRef="#br0" timeOffset="130795.977">10234 10172 43 0,'-3'0'21'0,"-1"13"-15"16,4-7 32-16,0 0-37 16,-3 1 0-16,3 8 1 15,0 1 0-15,-4 3-3 0,4-1 1 16,0 4 0-16,0 0 0 15,0 0-4-15,0 3 0 16,-4 1-9-16,4-1 0 16,-3-10-1-16,3-8 0 15</inkml:trace>
  <inkml:trace contextRef="#ctx0" brushRef="#br0" timeOffset="131276.12">10509 10172 43 0,'0'13'21'0,"-3"9"-24"15,3-13 42-15,-4 7-37 16,4-1 1-16,-3 7 0 15,-1-3 1-15,1 0-5 16,-1 0 0-16,4-7 3 16,0-2 0-16,0-1-2 15,4-3 1-15,-4-6-1 16,7-3 0-16,0-6-2 16,3-1 0-16,1-2-2 15,-1-7 0-15,1-3 0 0,3 3 1 16,0 4-1-16,0 2 1 15,1 4 2-15,-1-1 0 16,3 4 3-16,-3 3 0 16,0 6 2-16,1 3 0 15,-1 1 0-15,-4-1 0 16,-3 6-1-16,0 4 1 16,0 0-2-16,1 3 0 15,-1-1-3-15,0 1 0 16,-4-3-4-16,4-10 0 0,4 0-8 15,3-6 0-15,0-6-2 16,7-3 1-16</inkml:trace>
  <inkml:trace contextRef="#ctx0" brushRef="#br0" timeOffset="131590.25">10957 9874 43 0,'14'32'21'0,"8"-1"-25"16,-15-18 41-16,3 5-34 15,1 11 0-15,-1 5 3 16,1-9 0-16,0 10-8 0,-4 12 1 15,-7-3 4-15,0 6 1 16,-4 3-5-16,-3 3 1 16,-4-5-6-16,-3-1 0 15,4-13-8-15,-4-5 0 16,3-10-1-16,4-10 0 16</inkml:trace>
  <inkml:trace contextRef="#ctx0" brushRef="#br0" timeOffset="131906.842">11525 9790 40 0,'0'15'20'0,"-7"20"-24"16,0-29 40-16,-3 7-35 16,-5 5 0-16,-2 7 3 15,-4 4 0-15,3 5-4 16,-3 10 0-16,3 3 3 16,4 6 1-16,4 13-1 15,2 10 0-15,8-4-3 16,11-3 0-16,7-10-4 0,3-12 1 15,11-12-9-15,-4-13 1 16,0-13-4-16,4-6 1 16</inkml:trace>
  <inkml:trace contextRef="#ctx0" brushRef="#br0" timeOffset="132177.296">11762 10100 41 0,'0'28'20'0,"-4"4"-15"16,1-32 38-16,-1 12-41 16,-3 7 1-16,0 6 0 15,0 6 0-15,3 10-4 16,1 0 0-16,-1 3 3 15,4-3 0-15,4-4-4 16,-1-5 1-16,8-7-7 16,0-7 0-16,-1-8-8 15,-3-10 1-15</inkml:trace>
  <inkml:trace contextRef="#ctx0" brushRef="#br0" timeOffset="132433.046">11903 10269 47 0,'17'16'23'0,"-3"-7"-16"0,-6-9 39 15,-1 0-44-15,3 0 0 16,4 4 0-16,7-4 1 15,4-4-4-15,3 1 1 16,1-3 1-16,-1 0 0 16,0-4-5-16,-3 1 0 0,-4-7-13 15,-3 4 1-15</inkml:trace>
  <inkml:trace contextRef="#ctx0" brushRef="#br0" timeOffset="132673.529">12139 10156 56 0,'4'26'28'0,"-8"-17"-29"15,4 0 41-15,0 10-40 16,0 6 0-16,-3 13 0 15,-1 9 0-15,1 0-3 0,-1-6 1 16,4-7-4-16,0-9 0 16,4-9-9-16,3-10 0 15</inkml:trace>
  <inkml:trace contextRef="#ctx0" brushRef="#br0" timeOffset="133287.636">12464 10116 45 0,'10'44'22'0,"-13"-19"-17"16,-1-13 34-16,4 7-39 15,-3 3 0-15,-1 0 0 16,4 3 1-16,0 3-1 15,-3 0 1-15,-1-6-1 16,4-3 1-16,0-3-2 16,0-4 1-16,4-8-4 15,3-4 1-15,0-7-4 16,3-8 0-16,-3-4-1 16,4-3 0-16,0 0 0 15,3-6 1-15,-4 3 3 16,4 0 0-16,0-1 5 15,4 5 0-15,0 2 2 16,-4 0 0-16,0 0 0 16,0 3 1-16,0-2-1 0,0 5 1 15,-3 4-3-15,-1-1 1 16,-3 4-1-16,1 0 1 16,-1 6-1-16,-4 0 0 15,1 3 0-15,-4 3 1 16,0-3-1-16,0 3 1 15,0-2 1-15,3 2 0 16,1 0 0-16,-1-3 0 16,1 4 0-16,3-1 1 0,0 6-1 15,0-2 0-15,0-4-1 16,0 7 0-16,4 5-1 16,-1 8 1-16,4-1-1 15,0 3 0-15,1 6-1 16,2 1 1-16,1-1-2 15,-1-2 1-15,-2-14-5 16,-1-2 0-16,3-13-11 16,-6-15 1-16</inkml:trace>
  <inkml:trace contextRef="#ctx0" brushRef="#br0" timeOffset="133738.392">12979 9645 34 0,'0'13'17'0,"0"-10"-9"16,0 3 17-16,0 7-24 15,0 6 0-15,3 6 5 16,4 12 0-16,7 14-6 16,4 11 1-16,3 4 4 15,0 9 1-15,1 10-2 16,-8 19 1-16,-7-4-5 16,-11-9 1-16,-10 0-9 15,-7-16 0-15,-4-9-8 16,-7-22 1-16</inkml:trace>
  <inkml:trace contextRef="#ctx0" brushRef="#br0" timeOffset="134594.552">9754 8501 44 0,'11'-7'22'0,"-15"14"-19"16,1-4 35-16,-1 0-36 15,-3 10 1-15,-3 2 1 16,-1 10 0-16,-3 4-5 15,3 11 1-15,1 17 2 16,-1 5 1-16,1 4-2 16,-1 10 1-16,4 5-2 15,7-6 1-15,4-6-3 16,-1-6 1-16,4-13-7 0,4-9 0 16,3-16-8-16,7-15 1 15</inkml:trace>
  <inkml:trace contextRef="#ctx0" brushRef="#br0" timeOffset="134849.777">9984 8601 42 0,'7'50'21'0,"-18"-6"-14"15,8-25 30-15,-1 9-37 16,1 13 1-16,-1 9 0 16,0 0 1-16,4 7-3 15,0-4 1-15,0-6-2 16,4-9 1-16,0-10-8 16,3-9 1-16,0-10-6 15,3-9 1-15</inkml:trace>
  <inkml:trace contextRef="#ctx0" brushRef="#br0" timeOffset="135060.595">10188 8940 44 0,'11'15'22'0,"6"-15"-20"0,-17 0 38 15,8 0-40-15,2-3 0 16,1 3 0-16,6-6 1 16,4 0-5-16,4 0 0 15,-4-4-10-15,-3 4 1 16</inkml:trace>
  <inkml:trace contextRef="#ctx0" brushRef="#br0" timeOffset="135479.047">10495 8855 46 0,'4'41'23'0,"-8"0"-19"15,4-29 34-15,-3 4-37 16,3 0 1-16,0-1-1 15,0-2 1-15,0-1-3 16,0-5 1-16,7-4 0 16,0-6 1-16,3-7-2 15,1-9 1-15,3 1-3 16,0-4 1-16,0 0-2 16,0-7 1-16,0 4-1 0,-3 7 1 15,0-1 0-15,3 6 1 16,0 7 3-16,0 9 0 15,0 6 2-15,0 4 0 16,-3 6 0-16,-1 3 1 16,-3 6-1-16,0 3 0 15,1-2-2-15,-1-4 0 16,-4 0-4-16,1-3 0 16,-1-7-5-16,4-5 0 15,0-17-7-15,4-2 1 0</inkml:trace>
  <inkml:trace contextRef="#ctx0" brushRef="#br0" timeOffset="135704.852">10813 8281 47 0,'14'32'23'0,"32"40"-21"16,-32-50 42-16,3 15-41 15,12 17 0-15,-5 11 0 16,1 14 1-16,0 9-6 16,-8-1 1-16,-3 8 2 15,-7 5 0-15,-3-9-8 16,-8-19 0-16,-3-19-9 16,-10-9 0-16</inkml:trace>
  <inkml:trace contextRef="#ctx0" brushRef="#br0" timeOffset="136199.744">11712 8485 38 0,'0'6'19'0,"-3"-6"-13"16,3 0 24-16,-4 0-26 16,-3 3 0-16,-3-3 2 0,-5 4 1 15,1 11-9-15,0 7 1 16,-3 6 5-16,2 7 1 15,-2 15-3-15,6 7 0 16,-3 8-1-16,4-5 0 16,6 6-2-16,4-3 0 15,7-13-5-15,7-9 1 16,4-7-11-16,-1-9 1 16</inkml:trace>
  <inkml:trace contextRef="#ctx0" brushRef="#br0" timeOffset="136486.628">11867 8783 40 0,'4'6'20'0,"0"16"-16"15,-1-16 25-15,-3 7-28 16,0 0 0-16,0 5 2 16,0 7 1-16,-3 7-4 15,-1-1 1-15,-3 13 2 16,0 0 0-16,0 3-2 16,3-3 0-16,4-3-7 15,0-10 0-15,0-12-8 0,4-10 0 16</inkml:trace>
  <inkml:trace contextRef="#ctx0" brushRef="#br0" timeOffset="136815.641">12086 8987 44 0,'14'22'22'15,"-14"-3"-16"-15,4-13 35 0,-4-3-39 16,-4 0 1-16,8 0 1 16,-4 0 1-16,3 1-5 15,1-1 0-15,3-6 3 16,4 3 0-16,3 0-1 15,3-4 0-15,11 1-1 16,4-6 0-16,4-4-3 16,2 1 1-16,-6-1-5 15,0 1 1-15,-4 2-12 16,-3 4 0-16</inkml:trace>
  <inkml:trace contextRef="#ctx0" brushRef="#br0" timeOffset="137116.646">12301 8770 55 0,'14'16'27'0,"-3"15"-29"0,-7-18 41 0,-1 6-39 16,1 9 0-16,-1 10 0 15,-3 2 0-15,0 7 0 16,-3 1 0-16,3-1-2 16,0-7 1-16,0-8-5 15,0-10 0-15,0-13-9 16,3-6 0-16</inkml:trace>
  <inkml:trace contextRef="#ctx0" brushRef="#br0" timeOffset="137520.871">12584 8971 51 0,'3'35'25'0,"-13"-7"-27"0,6-25 42 16,0 6-40-16,1 1 1 15,3-1 0-15,0-3 0 16,0 1-2-16,3-4 1 16,1-6 0-16,3 0 1 15,4-7-2-15,-1-9 0 16,1 1-2-16,-1-8 1 15,5 1-1-15,-1 3 1 0,3 4-1 16,1-1 1-16,3 9 2 16,0 7 0-16,4 6 3 15,-4 4 0-15,0 12 0 16,-3-1 1-16,-4 4-1 16,0-3 0-16,-3 9-2 15,-4 1 1-15,0-4-6 16,0-3 1-16,0-7-6 15,0-2 0-15,4-10-6 16,-8-12 0-16</inkml:trace>
  <inkml:trace contextRef="#ctx0" brushRef="#br0" timeOffset="137747.281">13025 8548 55 0,'14'50'27'0,"-4"41"-32"0,1-50 51 15,3 15-45-15,0 4 0 16,0 21 0-16,-3 7 1 31,-18 37-9-31,-7-24 1 16,-8-29-9-16,-6-28 0 15</inkml:trace>
  <inkml:trace contextRef="#ctx0" brushRef="#br0" timeOffset="138752.248">13787 9623 43 0,'0'0'21'0,"3"10"-8"0,-3-10 22 0,0 0-31 16,7 0 0-16,0 0 5 15,4 0 1-15,-1 3-11 16,8 0 1-16,3 0 7 15,7 3 0-15,8 4-2 16,2-1 0-16,12-2-2 16,17-1 0-16,7 3-2 15,14-6 0-15,-3-6 0 16,-4-3 0-16,4 0-1 16,-8-4 1-16,-10 1-6 15,-14 6 1-15,-14 0-11 16,-11 6 1-16,-17 0-8 15,-4 0 0-15</inkml:trace>
  <inkml:trace contextRef="#ctx0" brushRef="#br0" timeOffset="139412.938">14153 9238 36 0,'11'9'18'0,"-7"-3"-1"0,-4-3 18 0,3 4-32 16,-3-1 1-16,0 25 2 16,-3 10 0-16,3 12-8 15,-4 7 0-15,1 9 5 16,-1 22 1-16,8-3-6 15,3-10 0-15,3-9-9 16,4-22 0-16,-3-19-5 16,3-15 0-16</inkml:trace>
  <inkml:trace contextRef="#ctx0" brushRef="#br0" timeOffset="140704.085">16041 9071 37 0,'10'13'18'0,"-3"25"-8"0,-7-29 18 16,0 7-27-16,0 3 1 15,-3 3 1-15,-1 6 1 16,1 3-4-16,-1-3 0 0,1-3 2 16,-1-3 0-16,1-6-1 15,-1 0 1-15,1-4-2 16,3-5 1-16,0-7-1 15,7-7 0-15,3-8-1 16,4-7 1-16,4-7-1 16,3-8 1-16,7-7 0 15,1 6 0-15,-1 4 0 16,-3-1 0-16,-1 7 1 16,1 6 0-16,0 6 1 15,-1 10 0-15,-6 6 0 16,-4 10 1-16,-3 11-2 15,-4 5 1-15,0 11-1 16,-7 10 1-16,0 10-2 16,0-4 1-16,3 0-3 15,1-3 0-15,-1-9-4 16,8-6 0-16,-4-10-10 16,-3-10 1-16</inkml:trace>
  <inkml:trace contextRef="#ctx0" brushRef="#br0" timeOffset="141110.892">15159 9918 45 0,'-7'35'22'0,"3"-4"-8"16,4-28 33-16,4 0-41 16,3 0 1-16,0-3 4 15,18 0 0-15,20 0-14 16,30-3 1-16,23-12 10 15,40-7 0-15,28-7-4 16,17-5 0-16,18 3-3 16,-10-7 1-16,6 16-2 15,-24 6 0-15,-18 4-4 16,-21 5 1-16,-28 11-6 0,-18 2 0 16,-13 3-14-16,-23 7 1 15,-9 3 0-15,-8 3 0 16</inkml:trace>
  <inkml:trace contextRef="#ctx0" brushRef="#br0" timeOffset="141904.487">15462 10113 56 0,'0'34'28'0,"-17"-9"-39"16,13-19 55-16,-3 10-44 15,-11 9 1-15,1 7 1 16,-4 8 1-16,-4 20-4 16,-3 9 1-16,3 0 1 15,4 3 0-15,3 0 0 0,15-3 0 16,3-9-4-16,14-13 1 15,7-13-5-15,7-9 0 16,4-12-9-16,3-13 1 16</inkml:trace>
  <inkml:trace contextRef="#ctx0" brushRef="#br0" timeOffset="142161.473">15663 10338 52 0,'7'32'26'0,"-7"12"-28"16,0-26 44-16,-3 8-41 16,-4 5 0-16,-4 10 0 15,4 3 1-15,0-7-3 16,4 4 1-16,3 0-2 15,0-4 0-15,7-12-8 16,3-9 1-16,1-10-6 16,-1-15 0-16</inkml:trace>
  <inkml:trace contextRef="#ctx0" brushRef="#br0" timeOffset="142385.431">15875 10605 55 0,'7'16'27'0,"4"-16"-30"0,-4 0 50 16,3-4-46-16,8 1 0 16,3-3 1-16,7 0 0 15,4-4-7-15,3 1 1 16,1 3-10-16,-8-4 1 15,-7-5-3-15,-7-1 0 0</inkml:trace>
  <inkml:trace contextRef="#ctx0" brushRef="#br0" timeOffset="142612.849">16062 10379 56 0,'-4'47'28'0,"1"22"-35"16,-1-53 56-16,-3 9-49 15,0 6 1-15,4 1 0 16,-1-7 0-16,4 3-3 16,0-3 0-16,4-3-4 15,3-13 1-15,3-5-11 0,1-8 0 16</inkml:trace>
  <inkml:trace contextRef="#ctx0" brushRef="#br0" timeOffset="143105.684">16334 10376 53 0,'0'25'26'0,"3"25"-25"16,-6-31 42-16,-1 3-42 16,1 6 0-16,-1 4 0 15,1-1 0-15,-5-6-2 16,5-3 1-16,3-3-1 15,0-10 1-15,7-9-3 16,4-9 1-16,-1-7-5 16,4-3 1-16,0-9-2 15,0-3 0-15,4-7 0 16,-4 4 0-16,7 5 2 16,-3 4 0-16,0 3 6 15,-1 10 1-15,-3 9 4 16,1 6 1-16,-1 9 1 0,0 10 1 15,0 3-1-15,-4 0 1 16,1 4-4-16,-4 5 0 16,0 1-2-16,0-1 0 15,0-12-3-15,0 0 0 16,0-3-4-16,4-7 0 16,3-2-7-16,4-10 1 15,-1-13-4-15,-3-9 1 16</inkml:trace>
  <inkml:trace contextRef="#ctx0" brushRef="#br0" timeOffset="143361.578">16743 10147 59 0,'3'31'29'0,"4"-2"-39"16,0-17 61-16,1 13-51 16,6 10 0-16,-4 12 1 15,1 9 0-15,-1 13-2 16,-3-6 1-16,1 6-3 16,-8-3 0-16,0-7-7 15,-4 1 0-15,-7-19-7 16,1-10 1-16</inkml:trace>
  <inkml:trace contextRef="#ctx0" brushRef="#br0" timeOffset="143678.004">17321 10109 45 0,'7'7'22'0,"-21"27"-22"0,7-28 38 0,-3 7-37 16,-8 9 1-16,-7 6 0 16,1 10 0-16,-5 15-3 15,5 13 1-15,3 16 2 16,6-7 0-16,5 3-1 15,6-3 0-15,11 4-3 16,8-13 0-16,2-13-4 16,4-15 0-16,1-16-9 15,-1-19 1-15</inkml:trace>
  <inkml:trace contextRef="#ctx0" brushRef="#br0" timeOffset="144142.736">17350 10517 35 0,'0'0'17'0,"3"-3"-12"0,-3 3 22 15,0-6-24-15,0 6 0 16,0 0 4-16,0 0 1 0,4-3-8 16,3-4 0-16,0-2 6 15,7-1 1-15,7 4-2 16,14 3 0-16,1 0-1 16,-5 6 0-16,-2 0-2 15,-5 0 1-15,-6 4-3 16,-4-1 1-16,-7 3-1 15,-3 1 0-15,-8 5-1 16,-3 4 0-16,-4 3 0 16,-3 3 1-16,0 0 1 15,0-3 0-15,0 6 0 16,3-2 1-16,4 2-1 16,4 0 0-16,6-6-1 15,11-3 0-15,11-4-3 16,0-5 1-16,3-4-5 15,0-6 0-15,-3-6-11 16,3-7 0-16</inkml:trace>
  <inkml:trace contextRef="#ctx0" brushRef="#br0" timeOffset="144443.161">17868 10611 55 0,'11'6'27'0,"3"-9"-23"15,-7 3 41-15,0 0-45 16,0 0 1-16,4 0-1 15,10-3 1-15,0-3-2 16,4-4 1-16,-4 1-3 16,0 0 0-16,-3 2-9 15,-4-2 0-15,-4 3-4 16,1-7 0-16</inkml:trace>
  <inkml:trace contextRef="#ctx0" brushRef="#br0" timeOffset="144698.171">18006 10451 55 0,'3'7'27'0,"1"-11"-33"0,-1 11 50 16,-3 5-44-16,0 4 0 15,0 6 1-15,-3 9 0 16,-1 7-2-16,-3-4 1 16,4 4-2-16,-4-7 1 0,3-2-5 15,4-4 1-15,4-13-11 16,6-6 1-16</inkml:trace>
  <inkml:trace contextRef="#ctx0" brushRef="#br0" timeOffset="145073.611">18369 10533 46 0,'7'31'23'0,"-14"10"-19"16,4-29 35-16,-1 4-37 15,1 0 0-15,-1 3 1 16,1-7 0-16,-1 1-4 0,0-1 0 16,1 7 2-16,-1-10 0 15,4-5-1-15,0-4 0 16,4-4-1-16,-1 4 0 16,5-3-1-16,-1 3 1 15,0 0-1-15,-7 0 1 16,7 0-2-16,-7 0 1 15,7-3-1-15,-4 6 0 16,-3-3-1-16,0 0 0 16,0 0 1-16,0 0 0 15,0 0-1-15,0 0 1 0,0 0-8 16,0 0 0-16</inkml:trace>
  <inkml:trace contextRef="#ctx0" brushRef="#br0" timeOffset="145688.294">18341 10740 41 0,'3'0'20'0,"1"0"-18"0,-4 0 32 16,0 0-32-16,0 0 0 0,0 0 1 15,7-10 0-15,0-5-4 16,4-4 0-16,3-6 3 15,0 0 0-15,4-4-1 16,3 4 1-16,-4-3-2 16,5 0 1-16,2 6 0 15,1 6 0-15,0 7-1 16,-1 3 1-16,-3 9 0 16,-3 6 0-16,-4 4-1 15,-3 2 1-15,-4 7-1 16,-4 7 1-16,-3-1-1 15,-3 0 0-15,-1 3 0 16,1 4 1-16,-1 6-4 16,4-13 0-16,4-6-5 0,3-3 0 15,3-10-7-15,8-9 0 16</inkml:trace>
  <inkml:trace contextRef="#ctx0" brushRef="#br0" timeOffset="145973.206">18955 9987 44 0,'3'6'22'0,"-6"29"-19"0,3-23 36 0,0 10-37 15,0 3 0-15,3 19 0 16,4 13 1-16,4 18-4 16,0 16 0-16,-4 13 2 15,-7 2 1-15,0 13-5 16,-7-9 1-16,-11-16-8 16,-10-15 0-16,-11-17-5 15,11-18 1-15</inkml:trace>
  <inkml:trace contextRef="#ctx0" brushRef="#br0" timeOffset="148300.344">17032 8761 29 0,'11'-9'14'0,"-4"2"0"0,-7 7 15 0,0 0-24 16,0 0 0-16,0 3 2 15,0 4 1-15,-4 2-10 16,-3 7 0-16,-3 3 7 16,-5 6 0-16,-2 6-2 15,-1 10 0-15,-3 9-2 16,-4 16 1-16,4 9-1 15,4 7 0-15,6 5-2 16,7-8 0-16,4-20-4 16,11-5 0-16,0-10-11 15,6-10 1-15</inkml:trace>
  <inkml:trace contextRef="#ctx0" brushRef="#br0" timeOffset="148751.407">17138 9071 44 0,'14'-3'22'0,"4"0"-14"0,-11 0 30 0,0 0-37 16,3 3 1-16,1 0 3 16,7 3 0-16,3 3-6 15,0 1 1-15,4-1 4 16,-8 0 0-16,1 0-2 16,-4-2 1-16,0 2-2 15,-3 3 0-15,-4 4-1 16,-4 2 0-16,-3 4-1 15,-3 3 0-15,-4 3 0 16,-4 7 1-16,1-4 0 16,-1 6 0-16,0 4 0 15,1 0 0-15,3-1 0 16,7-2 1-16,3-4-1 16,4-6 0-16,4-6-1 15,3-6 0-15,0-10-5 16,4-3 0-16,3-7-11 0,0-5 0 15</inkml:trace>
  <inkml:trace contextRef="#ctx0" brushRef="#br0" timeOffset="149142.491">17579 9269 49 0,'0'13'24'0,"18"-10"-16"15,-15-3 35-15,4 0-41 16,0 3 1-16,4-3 0 16,3 3 1-16,4-3-6 15,6 0 1-15,4-3 2 16,4-3 0-16,-4-4-7 0,-3 4 1 15,-4-4-12 1,-7 1 0-16</inkml:trace>
  <inkml:trace contextRef="#ctx0" brushRef="#br0" timeOffset="149382.849">17812 9191 59 0,'0'15'29'0,"-4"-2"-32"0,4-7 46 0,0 7-43 16,-3-1 0-16,-1 4 1 16,1 12 0-16,-4 0-4 15,0 1 0-15,3-4-4 16,0-3 0-16,4-7-9 15,0-2 0-15</inkml:trace>
  <inkml:trace contextRef="#ctx0" brushRef="#br0" timeOffset="149786.868">18045 9238 52 0,'0'31'26'0,"0"16"-26"0,-4-34 42 15,1 2-41-15,-5 1 0 16,1 0 0-16,0-4 1 16,4-2-3-16,-1-4 1 15,11-6 0-15,0-6 1 16,4-10-3-16,3-3 0 15,0-6-2-15,7 0 0 16,1 0-1-16,-5-3 0 16,1 6 0-16,-1 3 0 0,-2 3 3 15,-1 7 0-15,0 9 4 16,0 6 1-16,0 3 1 16,0 4 1-16,0 6-1 15,-3-4 1-15,-1 1-2 16,1 6 0-16,-4-6-5 15,4-4 1-15,-1-5-8 16,1-7 0-16,3-7-6 16,-3 1 1-16</inkml:trace>
  <inkml:trace contextRef="#ctx0" brushRef="#br0" timeOffset="150026.774">18514 8670 54 0,'14'50'27'0,"0"57"-27"0,-10-76 50 16,3 13-50-16,3 22 0 16,4 12 0-16,-3 16 1 15,-4 10-2-15,-7-23 1 16,-7-2-7-16,-7-16 0 15,-7-13-9-15,-8-9 0 16</inkml:trace>
  <inkml:trace contextRef="#ctx0" brushRef="#br0" timeOffset="151064.295">19554 9611 41 0,'0'9'20'0,"-3"-9"-5"16,3 0 21-16,0 0-33 15,0 0 0-15,0 0 2 16,3 0 1-16,5-3-7 15,-1-3 0-15,14 0 5 16,11-1 0-16,6 1-3 16,5 0 0-16,-1 3-6 0,0 3 1 15,-3 0-13-15,-7 0 0 16</inkml:trace>
  <inkml:trace contextRef="#ctx0" brushRef="#br0" timeOffset="151274.19">19459 9906 59 0,'7'9'29'0,"22"-12"-31"0,-12 0 46 0,4 0-44 15,15-7 1-15,17 4-4 16,6-3 1-16,5 5-9 15,-4-2 1-15,-14 6-6 16,-11 3 0-16</inkml:trace>
  <inkml:trace contextRef="#ctx0" brushRef="#br0" timeOffset="152369.563">20743 10138 35 0,'18'9'17'0,"3"-3"-12"0,-14-6 24 15,7 0-24-15,0 0 0 0,4-3 3 16,0 3 0-16,-1 0-10 15,5-3 0-15,6 0 7 16,7 0 1-16,4 0-3 16,0 0 1-16,3-4-1 15,-3-5 1-15,10 2-1 16,8 1 0-16,-1-1 0 16,4 1 0-16,7-3 0 15,11-1 0-15,-11 4-2 16,10 2 1-16,8 1-1 15,7 0 1-15,6-1-1 16,5 1 0-16,6 3 0 16,11-3 1-16,14 3 0 15,0-10 0-15,7 7 0 0,11 3 0 16,3-4 0-16,7 4 0 16,11 3 0-16,0 0 1 15,4 7-2-15,3-4 1 16,-4 3-2-16,4 7 1 15,3 2-1-15,-3 1 1 16,-3 3-2-16,-8 0 1 16,-3-4 0-16,-25-5 0 15,-4-4 0-15,-13 0 0 16,-8-6-1-16,-10-3 1 16,-14-3-6-16,-18-4 0 15,-14 1-10-15,-25-4 0 0,-17 1-7 16,-4-10 0-16</inkml:trace>
  <inkml:trace contextRef="#ctx0" brushRef="#br0" timeOffset="153841.268">21389 10188 43 0,'3'9'21'0,"5"16"-16"16,-8-18 21-16,-8 2-24 0,1 0 0 15,-3 10 1-15,-1 3 1 16,-6 6-5-16,-5 7 1 15,1 12 3-15,-3 13 0 16,-5-4-1-16,8-12 1 16,-4 34-2-16,8 4 1 15,13-7-3-15,11-15 1 16,4-13-6-16,10-7 1 16,4-18-10-16,0-9 0 15</inkml:trace>
  <inkml:trace contextRef="#ctx0" brushRef="#br0" timeOffset="154291.484">21470 10577 58 0,'0'12'29'0,"4"-2"-32"15,-1-7 49-15,1 0-44 16,3 0 1-16,3 0 1 16,8 0 1-16,10-3-7 15,4 0 1-15,3-3 3 0,-3-3 1 16,-4 0-2-16,-3-1 0 15,-4 4-1-15,-3 0 0 16,-8 3-2-16,-3 6 1 16,-7 4-1-16,-3 5 0 15,-4 1 0-15,-4 6 1 16,-3-9 0-16,0 5 0 16,0 4 1-16,0 10 0 15,3-4 0-15,1 6 1 16,2 1-1-16,5-4 0 0,6-2 0 15,5-8 0-15,6-8-4 16,3-7 0-16,4-9-13 16,1-6 0-16</inkml:trace>
  <inkml:trace contextRef="#ctx0" brushRef="#br0" timeOffset="157715.543">22017 10677 38 0,'3'13'19'0,"4"-10"-8"0,-7-3 19 15,8-3-26-15,2-1 1 16,4-2 1-16,7 0 1 16,1 3-9-16,-1 0 0 15,3-1 5-15,1 4 1 16,-4 0-6-16,4-3 0 16,-4-3-14-16,-3-3 1 0</inkml:trace>
  <inkml:trace contextRef="#ctx0" brushRef="#br0" timeOffset="157986.695">22158 10479 56 0,'-4'32'28'0,"-13"9"-31"16,13-29 42-16,1 7-39 15,-1 0 0-15,1 3 0 16,-1-3 0-16,1-4-1 0,3-2 1 16,0-4-5-16,-4 4 0 15,1-7-10-15,-1 0 0 16</inkml:trace>
  <inkml:trace contextRef="#ctx0" brushRef="#br0" timeOffset="158419.387">22405 10561 39 0,'0'25'19'0,"-11"3"-7"0,4-18 25 0,0 5-33 15,0 4 0-15,0-3 1 16,4 3 1-16,-1 0-8 16,1-1 1-16,-1-5 4 15,0-4 0-15,4-2-2 16,0-7 1-16,11-7-2 15,3 1 0-15,4 0-3 16,3-4 1-16,4-5-2 16,-1 2 0-16,-2-3-1 15,-1 1 0-15,0 2 0 16,-3 4 1-16,-1 3 2 0,1 6 0 16,-1 3 3-16,-2 6 0 15,-1 7 1-15,-4-4 0 16,1 4-1-16,-4 0 1 15,0 6-4-15,0-7 1 16,4 1-9-16,-1-7 0 16,-3 1-4-16,4-10 1 15</inkml:trace>
  <inkml:trace contextRef="#ctx0" brushRef="#br0" timeOffset="158690.035">22885 10204 49 0,'3'40'24'0,"8"17"-24"15,-4-32 47-15,3 16-45 16,1 6 1-16,0 15 1 15,-8-2 1-15,-6 6-6 16,-4 12 0-16,0 10 2 16,-4-13 0-16,-3-9-8 15,0-16 1-15,0-12-11 16,-1-10 0-16</inkml:trace>
  <inkml:trace contextRef="#ctx0" brushRef="#br0" timeOffset="159185.124">23618 10232 35 0,'0'0'17'0,"-3"9"-6"15,3-3 19-15,-4 1-26 16,-3 5 0-16,-7 1 4 16,0 6 1-16,-7 15-9 0,-4 13 0 15,8 25 7-15,-1 7 0 16,4 24-2-16,3 16 0 15,4-3-2-15,4-12 0 16,10-10-3-16,7-22 1 16,11-19-8-16,3-18 0 15,-7-23-12-15,4-15 1 16</inkml:trace>
  <inkml:trace contextRef="#ctx0" brushRef="#br0" timeOffset="162564.481">23989 10188 29 0,'3'-10'14'0,"-3"17"-3"16,7-4 15-16,-3 6-24 16,-4 7 0-16,0 6 1 15,0 9 0-15,0 4-4 16,0 18 1-16,-4-3 2 15,4 10 1-15,-3-4-1 16,-1-2 0-16,-3-7-3 16,4 0 1-16,-1-10-7 0,4-2 0 15,0-7-5-15,-3-12 0 16</inkml:trace>
  <inkml:trace contextRef="#ctx0" brushRef="#br0" timeOffset="162834.367">24222 10627 38 0,'0'6'19'0,"3"-6"-9"0,-3 0 31 0,0 0-39 15,4 0 1-15,3 3 1 16,3 0 0-16,5 1-6 16,9-1 1-16,12 0 1 15,2-3 1-15,-2 0-8 16,-5 0 1-16,-2 0-10 16,-19-3 1-16</inkml:trace>
  <inkml:trace contextRef="#ctx0" brushRef="#br0" timeOffset="163090.168">24377 10470 52 0,'7'41'26'0,"-11"-13"-32"0,4-19 44 16,0 7-38-16,-3 9 1 16,-4 7-2-16,3-10 1 15,-3 3-5-15,4 0 1 16,-1 0-7-16,1-6 1 16,-4-7-4-16,7-6 0 0</inkml:trace>
  <inkml:trace contextRef="#ctx0" brushRef="#br0" timeOffset="163553.794">24670 10643 40 0,'3'25'20'0,"-17"6"-23"16,11-28 38-16,-1 3-34 15,1 1 0-15,-4 2-1 16,3 0 1-16,-3 1-2 0,3-4 1 16,4-3 0-16,-3-3 1 15,3 0-2-15,3-6 1 16,4 3-2-16,4-3 0 15,3-4-1-15,4-5 0 16,-1 2-2-16,1-3 1 16,0 1 0-16,-1 2 0 15,1 7 2-15,3 3 1 16,-3 3 1-16,-1 3 1 0,1 3 1 16,0-3 1-16,-1 0 0 15,1 0 1-15,-4 1-1 16,-3 2 1-16,-4 3-2 15,-4 1 1-15,-3-7-3 16,0 6 1-16,0 4-7 16,4 2 0-16,-1-2-5 15,1-7 0-15</inkml:trace>
  <inkml:trace contextRef="#ctx0" brushRef="#br0" timeOffset="163809.765">25284 10251 59 0,'21'69'29'0,"-4"69"-39"0,-13-98 58 15,3 14-50-15,-3 15 1 16,-4 9-1-16,-8 13 1 16,-2 0-4-16,-18-3 0 15,-15 3-11-15,-6-19 1 16</inkml:trace>
  <inkml:trace contextRef="#ctx1" brushRef="#br1" timeOffset="78941.575">3538 5854 0,'0'0'0,"0"0"15,0 0 1,0 0 0,0 0-1,11-3 1,-4-3 0,14-1-1,39 1 1,-21-6-1,-39 12 1,0 0 0,0 0-1</inkml:trace>
  <inkml:trace contextRef="#ctx0" brushRef="#br1" timeOffset="171316.491">13473 8654 17 0,'45'-6'8'0,"-23"0"-6"0,-22 6 8 15,0 0-12-15,0-6 1 16,0-4 0-16,-4 4 0 0,-3-3 2 15,-7 2 0-15,-14-5-1 16,-15-4 0-16,-13 0 1 16,-15 1 0-16,-3-7 0 15,-10 6 0-15,-19 0-1 16,-10 7 0-16,-10 0 1 16,-4-1 1-16,-4 1-1 15,-13-7 1-15,3-6 0 16,-7 0 0-16,-8 0 0 15,1 3 0-15,-7 7-1 16,-4-1 0-16,-3 10-1 16,-1 3 1-16,1 6-1 15,-11 10 1-15,25-3-1 16,0 9 0-16,-1 0 0 16,12 0 1-16,17 6-1 15,7 6 1-15,3 7-1 16,19 6 1-16,13 6-1 15,7 7 1-15,11-1 0 0,11 1 1 16,6-7 0-16,19 4 0 16,10 9 0-16,17-4 1 15,11 1-1-15,11 3 1 16,13-6-1-16,19-4 1 16,-1 0-2-16,11-2 0 15,18-7-1-15,10-10 1 16,14-2-1-16,8-4 1 15,13-9-1-15,11-9 0 16,7-7 0-16,22-3 0 0,6-6 0 16,4-6 0-16,14-4 0 15,10-6 0-15,-10 0 0 16,11-6 0-16,-8 10 0 16,-6 2 0-16,-4 1-1 15,0 2 1-15,-15-2 0 16,-2-4 1-16,-12 0-1 15,-9-9 0-15,-23-6 0 16,-20-10 0-16,-21-9-1 16,-18-10 1-16,-25-12-3 15,-31-16 1-15,-29-15-9 16,-46-19 1-16</inkml:trace>
  <inkml:trace contextRef="#ctx0" brushRef="#br1" timeOffset="174844.668">20976 9040 39 0,'7'10'19'0,"-10"5"-10"15,3-9 19-15,-4 10-23 16,1 9 0-16,-4 3 2 15,0 10 0-15,-1 9-10 16,1 6 1-16,-3 10 5 16,3 3 1-16,0 6-3 15,3 3 1-15,1-6-6 0,-1-15 1 16,4-14-7-16,4-11 1 16,-1-17-6-16,4-9 0 15</inkml:trace>
  <inkml:trace contextRef="#ctx0" brushRef="#br1" timeOffset="175160.109">21075 9445 53 0,'3'-3'26'0,"8"3"-27"16,-7 0 48-16,3 0-46 15,3 0 0-15,4-4 0 16,4 4 1-16,0 0-5 15,-1 0 1-15,1 0-7 16,0 0 0-16,-4 0-7 16,0 0 0-16</inkml:trace>
  <inkml:trace contextRef="#ctx0" brushRef="#br1" timeOffset="175685.616">21477 9476 58 0,'0'25'29'0,"4"10"-33"0,-4-26 51 0,0 4-46 16,-4-1 0-16,4-3 1 15,-3 1 0-15,3-4-3 16,-4-3 0-16,1 0 2 16,3 1 0-16,0-1-1 15,0-3 1-15,7-10-2 16,0-5 1-16,3-4-1 15,4-6 0-15,0 0-1 16,4 3 1-16,0 0-1 16,-1 6 1-16,1 4 0 15,0 5 0-15,-1 7 0 16,-3 3 1-16,1 7 1 16,-1 2 0-16,-4 10 0 0,1 3 1 15,-4 0-1-15,0 1 1 16,-4 2 0-16,1 0 0 15,-4 0-1-15,0-9 0 16,3-3-4-16,1-7 1 16,3-3-6-16,0-6 1 15,4-9-11-15,-8-7 1 16</inkml:trace>
  <inkml:trace contextRef="#ctx0" brushRef="#br1" timeOffset="176164.711">21858 9043 47 0,'11'3'23'0,"-4"-15"-15"16,-4 9 34-16,4-4-39 16,0 1 1-16,4 0 4 15,3 3 0-15,4 0-10 16,3 3 0-16,4 3 6 16,3 0 1-16,0 0-3 0,-3 3 1 15,-4 1-3 1,-3-1 0-16,-8 0 0 0,-3 0 0 15,-7 1-1-15,-7 2 1 16,-3 4-1-16,-1 2 1 16,-3 4 0-16,0 0 0 15,-4-3 0-15,0 2 0 16,8 4 0-16,-1 3 0 16,8 4 1-16,3-4 0 15,3 0 0-15,8-3 1 16,3-7-1-16,11-2 1 0,6-10-6 15,1-3 1-15,0-9-16 16,-14 2 0-16,-11 1-1 16,-4-3 0-16</inkml:trace>
  <inkml:trace contextRef="#ctx0" brushRef="#br1" timeOffset="178161.724">19096 9012 10 0,'14'-28'5'0,"-10"-4"-4"0,-4 23 5 16,-4 0-6-16,-3-7 0 0,-4 3 0 16,1-6 0-16,-1-2 0 15,-6-5 0-15,-5 1 0 16,-9-6 0-16,-5 0 0 16,-10 2 1-16,-3-2 0 15,-14 3 1-15,-8 0-1 16,0 6 1-16,-13 3 0 15,-11 6 0-15,-18 4-2 16,0-4 0-16,-14 4-2 16,-11-4 1-16,-3 4-2 15,0 0 1-15,0-1-1 16,-11 1 1-16,15-1 0 16,-1 4 1-16,-3 0 1 15,-11 3 0-15,15 6-1 16,-4 0 1-1,-71 13 0-15,32 9 0 16,18 3 0-16,24 3 0 16,15 7 0-16,24 9 0 15,21 6 1-15,18 4 1 16,21 2 0-16,18 7 1 16,21 6 0-16,21 0 1 15,25 10 0-15,14-1 0 16,21 7-1-16,18-9 1 15,14-4-1-15,11-3 0 16,17 0 0-16,14-9 0 0,18-16 0 16,17-6 0-16,15-19-1 15,24-13 1-15,-3-18-2 16,17-16 1-16,-17-10-2 16,0 4 1-16,-18-7-2 15,-17 4 0-15,-29 5-2 16,-18 7 0-16,-20 4-2 15,-22-4 1-15,-24 3-3 16,-25-13 1-16,-25-15-2 16,-32-18 0-16</inkml:trace>
  <inkml:trace contextRef="#ctx0" brushRef="#br1" timeOffset="179378.87">22373 9423 25 0,'4'3'12'0,"10"-13"-3"15,-11 7 13-15,4 0-20 16,4 3 1-16,3 3 2 16,0 0 0-16,4 1-6 15,-4 2 1-15,4 0 3 16,-4 0 1-16,7 1-2 16,4-4 0-16,3-3-2 15,4-3 0-15,-1 0-7 16,-2-1 1-16,-8 1-6 15,-7 0 0-15</inkml:trace>
  <inkml:trace contextRef="#ctx0" brushRef="#br1" timeOffset="179619.377">22592 9250 49 0,'3'28'24'0,"-10"16"-28"0,4-25 45 16,-1 3-42-16,-3 13 1 0,0 5-4 16,0-5 0-16,0-1-1 15,0 1 0-15,-4-10-9 16,4-9 1-16</inkml:trace>
  <inkml:trace contextRef="#ctx0" brushRef="#br1" timeOffset="181014.289">23135 9213 28 0,'0'3'14'0,"4"-6"-3"0,-4 6 15 0,0 0-22 16,0 0 0-16,0-3 5 15,0 0 1-15,0 0-11 16,0 0 1-16,7 3 7 16,3-3 0-16,8 0-1 15,7 0 0-15,6 0-4 16,5 0 1-16,-5 0-2 16,-2 3 0-16,-5 7-1 15,-6-1 1-15,-4 7-3 16,-7 9 1-16,-10 6-1 15,-11-6 1-15,-8 4-1 16,-2 2 1-16,-5 0-1 16,1 4 1-16,4-4 0 15,2 0 1-15,8 1 0 16,4-1 0-16,6 1 0 0,4-7 1 16,11-3-1-16,6-4 0 15,5-5-4-15,6-4 0 16,0-6-9-16,0-3 0 15,0-3-3-15,4-12 1 16</inkml:trace>
  <inkml:trace contextRef="#ctx0" brushRef="#br1" timeOffset="181419.533">23559 9601 41 0,'10'16'20'0,"-13"25"-21"0,-1-32 36 0,-3 1-32 16,0 2 1-16,0-2 0 15,0-4 0-15,3-3-6 16,1-3 0-16,3-6 4 16,7-7 0-16,0-2-2 15,7 2 0-15,4-6-2 16,-1-3 1-16,1 0-1 15,0 0 1-15,-1 4-1 16,1 2 0-16,-1 6 1 16,-2 4 1-16,-1 12 1 15,0 4 1-15,-4 2 1 16,1 4 0-16,-4-7 0 16,0 4 1-16,-3 6-1 0,-1 0 0 15,1 6-2-15,-1 0 1 16,1-3-2-16,3-3 0 15,3-1-5-15,4-5 1 16,1-7-9-16,-1-6 1 16,-4-6-4-16,1-7 1 15</inkml:trace>
  <inkml:trace contextRef="#ctx0" brushRef="#br1" timeOffset="181644.823">23999 9608 45 0,'11'6'22'0,"21"-9"-18"16,-22 3 43-16,5 3-46 16,6-3 1-16,0 0 0 15,4-3 0-15,3 0-4 16,0-4 0-16,-3 1-4 15,-1 0 0-15,-6 0-9 16,-7-7 0-16</inkml:trace>
  <inkml:trace contextRef="#ctx0" brushRef="#br1" timeOffset="181931.672">24148 9473 49 0,'7'19'24'0,"-14"15"-19"0,7-21 38 15,-4-1-43-15,1 1 0 16,-8 6 0-16,0 3 0 15,1 3 0-15,-1 0 0 0,4-6-4 16,0-4 0-16,7-5-11 16,4-10 1-16,6-13-1 15,4-3 0-15</inkml:trace>
  <inkml:trace contextRef="#ctx0" brushRef="#br1" timeOffset="182336.32">24515 9586 49 0,'3'31'24'0,"-3"-21"-26"15,0-4 49-15,-3 6-47 16,-1 1 0-16,0-4 0 15,4-2 1-15,-3-1-2 0,3-3 1 16,0-3 0-16,7-9 1 16,0-4-2-16,0 0 0 15,7-2-2-15,0-4 0 16,4-3 0-16,3 0 1 16,0 3-1-16,4 4 0 15,0-1 1-15,-4 10 1 16,0 6 3-16,0 9 0 0,-3 10 1 15,-4-7 0-15,0 10 0 16,-3 3 0-16,-4 1 0 16,3 2 0-16,-3-3-4 15,4-3 1-15,3-7-7 16,0-5 1-16,0-4-9 16,-7-9 1-16</inkml:trace>
  <inkml:trace contextRef="#ctx0" brushRef="#br1" timeOffset="182770.42">25083 9112 49 0,'7'3'24'0,"10"-9"-17"0,-10 6 38 16,7-3-43-16,4 3 1 15,0 0 2-15,3 0 1 16,7 0-7-16,0 0 0 16,-3 0 4-16,-4 3 0 15,-3-3-1-15,-4 3 0 16,-4 0-2-16,-6 4 0 15,-4 2-1-15,-7 7 1 0,-7-1 0 16,-7 7 0-16,3 3-1 16,-3 13 1-16,0-3 0 15,0-4 0-15,10-3 0 16,4-3 1-16,7-3 0 16,7-6 0-16,14-4 0 15,7-8 0-15,11-1-4 16,-11 0 0-16,18-19-14 15,-18-3 0-15,-10-3-3 16,-4 4 1-16</inkml:trace>
  <inkml:trace contextRef="#ctx0" brushRef="#br0" timeOffset="188266.078">22581 8661 35 0,'39'-10'17'0,"-18"-12"-7"16,-21 22 17-16,0 0-24 15,-3 10 1-15,-8 5 1 16,-14 7 0-16,-13 13-6 16,-8 9 1-16,-11 15 3 15,-24 10 1-15,-18 22-2 16,-10 16 1-16,3 15-2 16,29-28 1-16,-47 38-2 15,18 3 1-15,8-22-3 0,13-19 0 16,14-16-8-16,15-25 1 15,7-21-6-15,20-16 0 16</inkml:trace>
  <inkml:trace contextRef="#ctx0" brushRef="#br0" timeOffset="189032.096">25583 8770 32 0,'18'-9'16'0,"-11"0"-10"16,-7 9 23-16,0-7-26 16,0 7 0-16,-3 3 6 15,-4 7 0-15,-11 9-9 16,-10 9 0-16,-15 13 7 16,-6 3 0-16,-29 15-1 15,1 16 0-15,-22 23-2 16,-7 21 0-16,-10-3-4 15,3 3 1-15,14 3-7 0,11-18 0 16,10-16-12-16,11-23 0 16</inkml:trace>
  <inkml:trace contextRef="#ctx0" brushRef="#br0" timeOffset="190174.071">26518 9953 40 0,'11'22'20'0,"3"-10"-12"15,-7-12 20-15,4 0-28 16,3-3 1-16,7-3-1 15,7-4 0-15,0 1-2 16,4 0 1-16,3 2-6 0,1 1 0 16,-5 9-5-16,-16-6 0 15</inkml:trace>
  <inkml:trace contextRef="#ctx0" brushRef="#br0" timeOffset="190369.019">26275 10294 59 0,'25'16'29'0,"31"9"-36"0,-35-19 58 0,14 4-52 16,18-7 1-16,0 0-7 15,0-3 1-15,0 0-7 16,-11 0 0-16</inkml:trace>
  <inkml:trace contextRef="#ctx0" brushRef="#br0" timeOffset="190893.243">27601 8877 43 0,'4'35'21'0,"-4"15"-11"16,0-35 25-16,-4-2-32 15,1 18 1-15,-4 10 1 16,-4 12 1-16,-3 20-8 16,-4 17 0-16,-3 1 4 15,0 0 1-15,3-3-7 16,4-13 0-16,7-15-8 15,7-13 1-15,0-19-5 16,11-18 0-16</inkml:trace>
  <inkml:trace contextRef="#ctx0" brushRef="#br0" timeOffset="191181.744">27732 9479 41 0,'3'10'20'0,"12"-4"-12"0,-8-6 35 0,0 0-41 15,0 0 1-15,3 0 1 16,4 0 0-16,0 0-5 15,8-3 0-15,9 3 0 16,5 0 1-16,-1 0-8 16,0 0 0-16,-10 0-8 15,-4-3 0-15</inkml:trace>
  <inkml:trace contextRef="#ctx0" brushRef="#br0" timeOffset="191420.451">27845 9278 46 0,'0'51'23'0,"0"46"-28"0,0-72 38 16,0 9-33-16,3 4 1 15,-3 12-2-15,0-9 1 16,4-3-6-16,3-10 0 16,-4-9-6-16,-6-13 0 15</inkml:trace>
  <inkml:trace contextRef="#ctx0" brushRef="#br0" timeOffset="191914.338">28328 9078 39 0,'0'12'19'0,"0"-2"-11"15,0-10 31-15,4 3-36 0,3 3 1 16,0 4 2-16,3-4 0 16,4 6-7-16,8-2 0 15,9 2 5-15,8-2 0 16,-4-1-2-16,-3 4 1 15,-4 2-2-15,-6 1 0 16,-8 6-1-16,-7-3 0 16,-11 6-1-16,-6 6 0 15,-12-6-1-15,-2 0 0 16,-4 4 0-16,6 2 1 16,1 7 0-16,-4-7 0 0,8 7 0 15,3-1 0-15,3-2 1 16,8-7 0-16,6-6-2 15,8-6 0-15,6-4-4 16,15-9 0-16,-4-3-9 16,1-3 0-16</inkml:trace>
  <inkml:trace contextRef="#ctx0" brushRef="#br0" timeOffset="192319.228">28684 9570 35 0,'18'47'17'0,"-18"-28"-6"0,0-10 21 16,0 7-30-16,0-3 0 16,0-1 1-16,0-2 1 15,0-4-5-15,0 0 0 16,0-3 3-16,0-3 0 15,4-6-2-15,-1-10 1 16,4 4-1-16,4-10 0 16,-1-6-1-16,4-4 1 15,1 1 0-15,2 6 1 16,1 0-1-16,-1 6 0 16,1 6 0-16,3 7 1 0,-3 6 0 15,-4 9 0-15,0 10 0 16,0 3 1-16,4 13-1 15,-4 2 1-15,0 1-1 16,0 3 0-16,-3-4-2 16,-1-5 0-16,1-7-7 15,-4-6 1-15,-3-10-8 16,-12-6 0-16</inkml:trace>
  <inkml:trace contextRef="#ctx0" brushRef="#br0" timeOffset="192679.915">27220 10169 71 0,'32'13'35'0,"39"-20"-35"0,-36 7 67 16,28 0-63-16,29-3 0 0,21 0 1 15,32-6 0-15,20-10-7 16,26-9 0-16,7 2 4 15,-4 5 1-15,-18 5-6 16,-10 10 1-16,-25 6-7 16,-28 3 0-16,-29 3-11 15,-20 3 0-15</inkml:trace>
  <inkml:trace contextRef="#ctx0" brushRef="#br0" timeOffset="193505.691">27309 10373 40 0,'-11'22'20'0,"-7"28"-7"0,11-31 21 0,-7 3-32 16,-11 6 0-16,-6 10 1 16,-5-1 1-16,1 10-5 15,0 10 1-15,0 12 2 16,6 6 1-16,8 0-2 16,7-3 1-16,11-9-4 15,13-16 1-15,11-9-7 16,4-13 1-16,0-13-9 15,-4-12 0-15</inkml:trace>
  <inkml:trace contextRef="#ctx0" brushRef="#br0" timeOffset="194346.478">27298 10664 40 0,'0'7'20'0,"0"-7"-16"16,0 0 30-16,0 0-30 15,0 0 0-15,0 0 2 16,0 0 1-16,0 0-9 0,0 0 1 15,0 0 5-15,0 3 0 16,0 0-3-16,0 0 1 16,0 0-2-16,0 0 1 15,0-3-1-15,3 0 1 16,5 0-1-16,2 0 1 16,1 0 0-16,3 0 1 15,3 0-1-15,1 0 1 16,3-3 0-16,0 3 0 15,1 0-1-15,2 0 1 0,-3 0-1 16,-3 0 0-16,-4 3-1 16,-3 4 1-16,-8-4-1 15,-3 6 0-15,-7 10-1 16,-7 3 0-16,-3 3 0 16,-5 3 0-16,-6-3 0 15,3 7 0-15,1-1 0 16,3 0 1-16,6 1 1 15,5-1 0-15,-1-6-1 16,4-3 1-16,7-3 0 16,7-3 0-16,7-7-2 15,11-3 0-15,3-2-3 16,1-1 0-16,2-10-7 16,-2-5 0-16,-8-1-7 15,0-6 0-15</inkml:trace>
  <inkml:trace contextRef="#ctx0" brushRef="#br0" timeOffset="194602.836">27630 10890 56 0,'14'7'28'0,"3"-14"-29"0,-10 4 50 16,4 3-49-16,3 0 1 0,4 0-1 16,3 0 1-16,0 0-3 15,4 0 0-15,-1 0-4 16,1-3 1-16,-7 0-12 16,-4-7 1-16,-4-5-1 15,1-1 1-15</inkml:trace>
  <inkml:trace contextRef="#ctx0" brushRef="#br0" timeOffset="194842.241">27817 10759 44 0,'-8'31'22'0,"-2"35"-28"0,10-54 44 16,0 7-39-16,0 9 1 16,-4 4-1-16,1-1 1 15,-4-3-4-15,0-3 0 16,0-9-8-16,3-7 1 16,-3-12-1-16,4-12 0 15</inkml:trace>
  <inkml:trace contextRef="#ctx0" brushRef="#br0" timeOffset="195261.543">28060 10790 40 0,'7'50'20'0,"-18"-3"-22"15,8-31 42-15,-1 3-40 16,1 6 0-16,-1 3 0 16,4-6 0-16,-3-6 0 15,3-1 0-15,0-12 0 16,0-3 1-16,3-15-1 16,4-1 1-16,0-6-1 15,0 0 0-15,4-6-1 16,0-3 0-16,3-4-1 15,0 10 1-15,0 3-1 16,4 3 1-16,-4 7 0 0,0 2 1 16,0 4 0-16,-3 12 1 15,-4 10 1-15,-4 6 0 16,1 3-1-16,-1 6 1 16,4 4-2-16,0-1 1 15,0-2-5-15,4-7 1 16,3-6-7-16,0-7 1 15,-3-12-4-15,-4-16 0 16</inkml:trace>
  <inkml:trace contextRef="#ctx0" brushRef="#br0" timeOffset="195547.351">28349 10348 35 0,'11'9'17'0,"3"23"-14"15,-7-29 32-15,0 6-31 16,4 7 0-16,3 12 3 16,7 3 0-16,7 7-9 15,-7 6 1-15,-7 3 5 16,-3 6 0-16,-7 1-3 15,-8 11 1-15,-10 7-6 16,-4-3 1-16,-6-3-11 0,-8-3 1 16,-7-22-2-16,7-16 0 15</inkml:trace>
  <inkml:trace contextRef="#ctx0" brushRef="#br0" timeOffset="195893.888">28910 10316 35 0,'4'10'17'0,"-11"15"-13"16,3-19 31-16,-6 10-34 16,-5 6 0-16,-6 9 2 15,-3 10 1-15,-5 15-4 16,-2 10 0-16,-1 19 2 16,4 18 1-16,6 4-2 15,8-13 1-15,11-9-5 16,10-16 1-16,10-16-6 15,8-15 0-15,-7-20-6 16,-4-8 1-16</inkml:trace>
  <inkml:trace contextRef="#ctx1" brushRef="#br0" timeOffset="104764.107">24472 7334 0,'0'0'16</inkml:trace>
  <inkml:trace contextRef="#ctx0" brushRef="#br0" timeOffset="196809.106">29079 10395 40 0,'18'9'20'0,"-18"13"-7"0,0-6 21 15,-3 6-33-15,-8 9 1 16,0 10 0-16,-3 3 0 15,0 9-3-15,0 7 1 16,-4 6 1-16,8-1 0 16,-1-5-5-16,4-10 1 15,4-9-11-15,-1-13 0 16</inkml:trace>
  <inkml:trace contextRef="#ctx0" brushRef="#br0" timeOffset="197093.574">29206 10774 55 0,'4'6'27'0,"7"-2"-29"15,-8-4 43-15,4 0-40 16,7-4 1-16,4 4 0 16,3 0 0-16,7 0-3 15,4 0 0-15,0 4-1 0,-4-4 0 16,-3 3-7-16,-4 0 0 16,-3 0-7-16,-18-3 1 15</inkml:trace>
  <inkml:trace contextRef="#ctx0" brushRef="#br0" timeOffset="197364.199">29379 10583 47 0,'14'41'23'0,"-6"15"-21"16,-8-46 39-16,0 5-41 16,-4 13 0-16,-3 1 0 15,-4 5 0-15,-3 7 0 16,-3 6 0-16,-1-3-3 16,0-6 0-16,1-10-7 15,3-6 0-15,3-7-4 16,0-18 1-16</inkml:trace>
  <inkml:trace contextRef="#ctx0" brushRef="#br0" timeOffset="197814.061">29584 10743 48 0,'0'19'24'0,"-4"9"-25"0,1-19 45 16,-1 4-43-16,4-1 0 16,-3 1 0-16,-1-4 1 0,1 1-3 15,-1 2 1-15,4-9 0 16,0 1 1-16,0-4-1 15,4-7 0-15,3 1-1 16,0-7 1-16,3-2-1 16,8-7 0-16,0 3 0 15,-1 6 1-15,1 1-1 16,3-1 1-16,0 7 0 16,1 3 0-16,-1 0 0 15,0 9 1-15,0 10-1 16,0 3 1-16,-3 3-1 15,-4 0 0-15,0 6-1 16,-3 0 0-16,-1 0-4 16,-3 4 0-16,0-7-8 15,0-7 0-15,-3-8-1 16,-4-10 0-16</inkml:trace>
  <inkml:trace contextRef="#ctx0" brushRef="#br0" timeOffset="198069.351">30043 10175 58 0,'7'38'29'0,"17"53"-39"0,-10-57 61 0,4 13-51 15,7 19 0-15,-4 3 0 16,-7 10 0-16,-7 2 0 16,-7 10 0-16,-14-9-6 15,-11-4 0-15,-6-6-10 16,-19-15 0-16</inkml:trace>
  <inkml:trace contextRef="#ctx0" brushRef="#br1" timeOffset="210695.913">27637 12094 33 0,'7'25'16'0,"0"-6"-3"15,-7-12 16-15,0-1-26 16,0 3 0-16,-4 1 3 15,-3 2 0-15,-3 7-6 16,-5 6 0-16,1 0 5 16,0 0 0-16,4-3-1 15,-1-6 0-15,4-4-1 16,0-2 0-16,3-4-2 16,4-6 0-16,0-6-1 15,7-7 0-15,1-6 0 0,2 1 0 16,4-11 0-16,4-5 0 15,3-7-1-15,4 4 1 16,-1 2 0-16,1 7 1 16,0 3-1-16,-4 0 1 15,0 9-1-15,-7 3 1 16,0 7 0-16,-3 6 0 16,0 6 0-16,-4 7 0 15,0 6-1-15,-4 15 1 16,-3 1-1-16,-3 2 1 0,-1 4-2 15,-3 6 1-15,0-12-1 16,0-7 1-16,3-6-4 16,4-6 1-16,4-4-6 15,3-2 1-15,0-10-10 16,-3-10 1-16</inkml:trace>
  <inkml:trace contextRef="#ctx0" brushRef="#br1" timeOffset="211146.137">28187 11966 43 0,'7'9'21'0,"7"1"-14"0,-7-10 31 15,0 0-36-15,4 0 0 16,3 0 1-16,4 0 1 16,3 0-5-16,0-3 0 15,4 3 3-15,-1 3 0 16,1 0-1-16,-4 3 0 15,-3-3-2-15,-1 3 1 0,-6 4-3 16,-7 2 1-16,-8-2-2 16,-7-1 1-16,4 7-2 15,-3 3 1-15,-4 3-1 16,0 0 0-16,-4 0 1 16,0-4 1-16,4 1 0 15,0 0 1-15,0 0 0 16,3-3 0-16,1-4 1 15,3 1 0-15,0-1-8 16,0 1 0-16</inkml:trace>
  <inkml:trace contextRef="#ctx0" brushRef="#br1" timeOffset="211672.004">28579 12408 39 0,'10'13'19'0,"-6"-20"-10"16,-4 7 31-16,0 3-38 16,-7 4 1-16,-4 2 2 15,-7 4 0-15,-6 2-6 16,-5 1 0-16,5 6 4 0,-4 3 0 15,-1 0-3-15,-2 3 1 16,-1 4-7-16,4-4 1 16,-1-3-11-16,1-3 0 15</inkml:trace>
  <inkml:trace contextRef="#ctx0" brushRef="#br1" timeOffset="212317.293">29266 12101 41 0,'4'12'20'0,"-11"20"-11"0,3-20 26 0,1 4-33 15,-4 12 1-15,0 13 2 16,-4-7 1-16,4 16-8 15,-3 10 1-15,-1 15 4 16,0 4 0-16,1-1-4 16,-4-3 1-16,0-21-9 15,-1-10 0-15,-2-7-7 16,6-18 1-16</inkml:trace>
  <inkml:trace contextRef="#ctx0" brushRef="#br1" timeOffset="214345.186">12922 5186 26 0,'7'16'13'0,"-3"12"-9"0,-4-18 14 16,-4 5-15-16,1 7 1 16,-1-3 3-16,1-3 1 15,-4 6-8-15,3 0 0 16,1 0 6-16,-1 3 1 0,1-3-2 16,3 3 0-16,-4-10-2 15,4 1 0-15,0-3-3 16,4-7 1-16,-1 0-1 15,4-15 0-15,4-10-1 16,-4-6 1-16,0-3-1 16,0-10 1-16,3 0-1 15,1 4 1-15,0 6 0 16,-1 2 0-16,1 5 0 16,-1 2 0-16,1 3 0 15,0 7 1-15,-1 9-1 16,1 3 1-16,-4 6-1 15,0 1 1-15,-4 12-1 16,-3-10 1-16,0 7-1 16,4 3 0-16,-1 0-1 15,1 3 1-15,-1 0-4 16,5-3 0-16,-1-6-7 16,3-1 1-16,1-12-5 0,3-3 1 15</inkml:trace>
  <inkml:trace contextRef="#ctx0" brushRef="#br1" timeOffset="214615.572">13339 5330 44 0,'-4'0'22'0,"8"4"-19"0,-4-4 41 0,0 0-42 16,7 0 0-16,3 0 0 15,1-4 1-15,3 4-4 16,4 0 0-16,6-3 0 16,-3 0 1-16,-3 3-8 15,0 0 0-15,-4 3-7 16,-4 0 0-16</inkml:trace>
  <inkml:trace contextRef="#ctx0" brushRef="#br1" timeOffset="-214671.543">13381 5534 42 0,'-4'16'21'0,"8"-7"-13"0,-4-9 32 16,7 0-38-16,4-3 0 15,6 3 1-15,8-6 1 16,-8-7-6-16,1 10 1 16,3-3-1-16,0 6 0 15,1-6-10-15,2 3 1 16,-6-1-5-16,3-5 1 16</inkml:trace>
  <inkml:trace contextRef="#ctx0" brushRef="#br1" timeOffset="-214475.583">13839 5315 45 0,'8'34'22'0,"-8"35"-18"16,0-56 41-16,-4 9-45 15,0 6 1-15,1 3-3 16,-1 4 1-16,1-1-6 15,-1-5 0-15,1-11-7 16,-1-5 0-16</inkml:trace>
  <inkml:trace contextRef="#ctx0" brushRef="#br1" timeOffset="-213679.977">13384 3825 36 0,'0'13'18'0,"-14"9"-13"15,11-16 24-15,-8 0-28 16,-3 7 1-16,-4 3-1 16,1-7 1-16,-4 0-3 15,-1 1 0-15,1-4 2 16,0-3 0-16,0-3-1 0,3-3 0 15,4-3 0-15,0-4 0 16,4 1 0-16,6-7 0 16,4-6 0-16,7-3 0 15,7 0 0-15,4 6 1 16,-1 4-1-16,5 2 1 16,2 13 0-16,5 0 1 15,-1 10 0-15,0 5 1 16,0 1-2-16,-3 6 1 15,-4-3 0-15,4 6 0 0,-8-3-1 16,1 0 0-16,-4 0-1 16,0-7 1-16,0 4 0 15,-3-3 1-15,7-7 0 16,6 1 0-16,4-10 0 16,1-7 1-16,-1-5 0 15,-7-4 1-15,-3-3-1 16,-11-3 0-16,-11 0-1 15,-6-6 1-15,-11 6-2 16,-4-9 1-16,0 9-5 16,-3 6 1-16,0 4-11 15,3 12 0-15,0 6-6 16,1 0 1-16</inkml:trace>
  <inkml:trace contextRef="#ctx0" brushRef="#br1" timeOffset="-210017.428">27774 10401 26 0,'4'3'13'0,"6"3"0"0,-10-6 14 16,0 0-23-16,4-3 0 15,-1-3 4-15,1 6 1 16,-1-3-11-16,4 0 1 16,1 3 6-16,-1-3 1 15,7 3-3-15,3 0 0 16,5 0-4-16,2 0 1 0,1 0-8 16,0 3 1-16,-1 0-8 15,-6 0 1-15</inkml:trace>
  <inkml:trace contextRef="#ctx0" brushRef="#br1" timeOffset="-209628.236">27901 10194 33 0,'0'6'16'0,"4"-2"-9"0,-4-1 20 16,0 0-25-16,0-3 1 15,-4 3 3-15,1-3 1 16,-1 0-7-16,1 3 0 16,-4 6 5-16,3 4 0 15,-3 6-1-15,3 15 1 16,1 13-3-16,-1 10 1 0,-3 6-4 16,4-7 1-16,-1-12-11 15,1-10 0-15,-8-12-5 16,-3-12 0-16</inkml:trace>
  <inkml:trace contextRef="#ctx0" brushRef="#br1" timeOffset="-208456.308">29408 10335 24 0,'0'-6'12'0,"3"15"-3"0,-3-9 12 15,0 0-18-15,0 0 1 16,0 0 3-16,0 0 0 16,4-3-8-16,-1 3 0 15,4 0 6-15,0 3 0 16,4 0-3-16,-1 1 1 16,5 2-2-16,-1 0 1 15,7-3-3-15,4-3 1 0,-1 0-2 16,4-6 0-16,1 0-6 15,-1-1 1-15,-7 1-6 16,4 0 1 0</inkml:trace>
  <inkml:trace contextRef="#ctx0" brushRef="#br1" timeOffset="-208095.691">29570 10160 28 0,'-4'6'14'0,"-6"13"-6"0,6-13 19 15,1 3-27-15,-1 4 1 16,1-1 2-16,-4 4 1 16,0 3-2-16,3 9 0 15,-3 4 2-15,0 11 0 16,0 1 0-16,0 3 1 0,3-9-8 15,1-10 1-15,-1-9-11 16,-6-10 0-16</inkml:trace>
  <inkml:trace contextRef="#ctx0" brushRef="#br1" timeOffset="-207179.979">27862 8589 42 0,'4'9'21'0,"3"-3"-19"15,0-6 29-15,0 3-28 16,0 1 1-16,4-4-1 15,3 3 1-15,7 0-6 16,7 0 0-16,0 0 3 16,4 0 0-16,0 0-8 15,0-3 1-15,-4 7-8 16,-7-7 1-16</inkml:trace>
  <inkml:trace contextRef="#ctx0" brushRef="#br1" timeOffset="-206834.866">28120 8375 40 0,'0'16'20'0,"-11"25"-19"16,8-29 31-16,-1 1-29 15,-3 6 0-15,-3 12 0 16,3 7 0-16,0 2-6 15,-4 14 1-15,0-7-8 16,-3-3 1-16,0-7-4 16,4-15 0-16</inkml:trace>
  <inkml:trace contextRef="#ctx0" brushRef="#br1" timeOffset="-203683.045">30558 9438 41 0,'7'7'20'0,"0"5"-12"0,0-6 21 0,0 7-26 16,3 3 1-16,8 6 3 16,7 3 0-16,10-3-9 15,11 6 0-15,14 0 6 16,10-3 0-16,-3-3-2 16,4 3 0-16,-7 3-2 15,-12 4 1-15,-13-1-1 16,-18 7 1-16,-17 6-1 15,-8-4 1-15,-17 8-1 16,-21-1 0-16,-11-10-2 16,-3 1 1-16,-8-1-7 15,4 1 0-15,7-7-8 16,-3-2 0-16</inkml:trace>
  <inkml:trace contextRef="#ctx0" brushRef="#br1" timeOffset="-202016.677">32639 9724 23 0,'46'-22'11'0,"-7"-16"3"0,-32 29 6 0,0-1-19 15,0 4 0-15,-7-3 1 16,-11-7 0-16,-13-3-2 16,-12-3 0-16,-10 0 2 15,-10-3 0-15,-11 9 0 16,-11 7 0-16,-3 9 0 15,-3 9 0-15,2 17-1 16,-2 2 1-16,3 19-1 16,10 22 1-16,11 22-1 15,11 19 1-15,17 6-2 16,11 15 0-16,28-8 0 16,25-20 0-16,28-15-1 15,21-22 1-15,35-16-1 16,22-22 1-16,-4-37 0 0,-7-32 0 15,-14-25 1-15,-18-15 1 16,-18-20 0-16,-20-27 0 16,-22-7 0-16,-28-3 1 15,-21-10-1-15,-18 17 0 16,-17 5-3-16,-14 32 0 16,-12 19-9-16,-9 31 1 15,-8 31-5-15,14 23 0 16</inkml:trace>
  <inkml:trace contextRef="#ctx0" brushRef="#br0" timeOffset="-194013.94">5024 11555 48 0,'10'0'24'0,"-27"6"-12"15,9-3 24-15,-9 10-35 16,-11 6 0-16,-4 12 0 16,-18 7 0-16,12-1-1 15,-1 1 0-15,0 6 1 16,4 0 0-16,7-3-1 16,10-1 1-16,7 4-1 15,15-6 1-15,3 0-1 16,21-1 1-16,11-2-1 15,3-7 1-15,4-3-1 16,0-3 0-16,0-3 0 16,-18 6 0-16,-14 3-1 0,-17 3 1 15,-15 7-1-15,-24 6 1 16,-4 0-2-16,3 0 1 16,-6 0-6-16,0 3 1 15,3-13-10-15,11 1 1 16</inkml:trace>
  <inkml:trace contextRef="#ctx0" brushRef="#br0" timeOffset="-193682.665">5468 12383 44 0,'46'0'22'0,"-21"-19"-16"15,-25 13 32-15,0 0-36 16,0-4 0-16,-22-2 1 16,-2 2 0-16,-12 1-4 15,-2 2 0-15,-1 7 3 16,4 10 0-16,-1 9-1 16,-2 0 0-16,-1 9 0 15,18 3 0-15,3 4-1 16,25-4 1-16,4-3-2 15,13 0 1-15,15-12-1 16,7-10 0-16,-7-12 0 16,-4-6 0-16,0-14-6 0,-14-2 1 15,-14-6-10-15,-7-4 1 16</inkml:trace>
  <inkml:trace contextRef="#ctx0" brushRef="#br0" timeOffset="-192842.975">7380 11282 46 0,'7'6'23'0,"-24"20"-20"0,6-14 35 16,-7 10-37-16,-3 6 0 16,-7 10 0-16,0 3 1 15,-4 3-3-15,4-4 1 16,7-2 1-16,-4-4 0 15,7 1 0-15,11-7 0 16,0-3-1-16,14-3 1 16,0-3 0-16,11-3 0 15,0-1-1-15,3 1 1 0,0 0 0 16,4-7 1-16,-8-3-1 16,4 4 0-16,-10 2-1 15,-8 7 1-15,-3 0-1 16,-3 3 0-16,3 3 0 15,-11-3 0-15,1 0 0 16,-1 3 0-16,1-3 0 16,3 0 0-16,-1-3 0 15,5 0 0-15,3-1 0 16,0-2 0-16,3-3-1 16,5 2 1-16,2-5 0 15,1-1 0-15,-1-3-1 16,1 4 1-16,-4-1 0 15,-4-3 0-15,-3 7 0 16,0 6 0-16,-3 3 0 16,-4 3 1-16,-4 0-1 0,-3-3 0 15,0 0-1-15,0 6 1 16,-11 3 0-16,4 4 0 16,0 6-1-16,3 6 1 15,4-7 0-15,-3-2 0 16,13-7-2-16,4-5 0 15,11-4-6-15,3-10 0 16,7-6-8-16,14-12 1 16</inkml:trace>
  <inkml:trace contextRef="#ctx0" brushRef="#br0" timeOffset="-192362.437">7892 12195 36 0,'17'6'18'0,"-41"-31"-15"15,17 19 24-15,-11 3-25 16,-7 3 0-16,1 3 2 16,-8 6 1-16,-4 4-5 15,-2 9 1-15,-1 0 3 16,4 6 0-16,6 0-1 15,8-6 0-15,4 3-1 16,10 3 1-16,10-3-2 16,11-6 0-16,14-6-1 15,1-4 1-15,-1-3-1 0,-3-9 1 16,-1-3-2-16,-3 0 1 16,1 3 0-16,-5-7 0 15,4-2-1-15,-10-4 1 16,3 0 0-16,0 4 0 15,0 2 1-15,-3 7 0 16,-1 6 1-16,-3 7 0 16,4-1 1-16,-4 7 0 15,0 3 0-15,7 3 1 16,-10 3-2-16,6 3 0 16,1 0-1-16,3 0 0 0,0-3-5 15,0-3 0-15,0-6-8 16,4-10 0-16,-4-3-6 15,0-3 0-15</inkml:trace>
  <inkml:trace contextRef="#ctx0" brushRef="#br0" timeOffset="-192016.565">8170 12568 37 0,'11'25'18'0,"-18"16"-12"16,7-29 26-16,0 4-29 15,0-3 1-15,-4-4 0 16,4 0 1-16,4-6-7 16,-4-3 1-16,7-6 4 15,0-6 0-15,7-7-3 0,0 0 1 16,0-3-4-16,4-3 1 16,-7 0-2-16,3 0 1 15,0 3-1-15,7 3 1 16,-10 10 0-16,3 6 1 15,0 3 3-15,0 6 1 16,0 9 1-16,0 1 1 16,4 6 0-16,-8-3 0 15,1 3-1-15,-4 3 0 16,0-3-6-16,0 0 1 16,0-6-11-16,4-10 1 0,-11-6-3 15,10-6 1 1</inkml:trace>
  <inkml:trace contextRef="#ctx0" brushRef="#br0" timeOffset="-191266.461">8446 11241 52 0,'7'13'26'0,"7"6"-29"0,-11-19 54 16,8 3-51-16,3 3 1 15,0 0 2-15,7 4 1 16,4-1-4-16,7 4 0 15,6-4 2-15,8 1 1 16,0-4-1-16,-7-3 0 16,-4 0-2-16,-3 0 1 15,-7 4-2-15,-8-4 1 16,-3 3-1-16,-7 0 0 16,-7 4 0-16,-7-1 0 15,-7 1 0-15,-14-1 0 0,0 0 0 16,0-2 0-16,3 2-1 15,-7 4 1-15,8 2 0 16,2 4 1-16,8 3-1 16,0 6 0-16,11 0 0 15,-4 4 1-15,7 5 0 16,7-5 0-16,-4-1 0 16,8-3 0-16,3-6 0 15,7-3 1-15,0-3-1 16,4-4 0-16,-4 1-1 15,-3-7 1-15,-4 0-1 16,-4 1 1-16,1-4-1 16,-11 3 0-16,0 0 0 15,-11 1 1-15,1-1-1 16,3 0 1-16,-4 0 0 16,-3-2 0-16,7 5 0 0,-7 0 0 15,3 7 0-15,1 6 0 16,6 0 0-16,11 13 1 15,11 5-1-15,3 7 1 16,14 13-1-16,8-1 1 16,-1 4-1-16,4 3 1 15,-11-3-1-15,-7 9 1 16,-14 3-1-16,-17 4 0 16,-15-1-5-16,-28-9 1 15,-21 0-12-15,-17-6 0 16</inkml:trace>
  <inkml:trace contextRef="#ctx0" brushRef="#br0" timeOffset="-188984.499">10509 12301 49 0,'11'19'24'0,"-15"19"-16"0,1-29 25 16,-1 1-33-16,1 5 1 16,-4 7-1-16,3 0 1 15,1-3-5-15,-1 3 0 16,4-6-8-16,4-7 1 15,3-9-4-15,3-9 1 16</inkml:trace>
  <inkml:trace contextRef="#ctx0" brushRef="#br0" timeOffset="-188774.776">10499 12119 37 0,'7'22'18'0,"3"-6"-20"16,-3-16 32-16,0-6-30 16,8 0 1-16,2-4-1 15,4 1 0-15,11-1-2 16,0 1 1-16,7 3-3 16,-1-1 0-16,5 11-7 15,-1 2 1-15</inkml:trace>
  <inkml:trace contextRef="#ctx0" brushRef="#br0" timeOffset="-188503.403">11070 12217 28 0,'11'3'14'0,"-4"-3"0"0,-7 0 19 15,0 0-32-15,-7 3 1 16,-4 0 0-16,-3 3 0 16,0 1-3-16,-4-1 0 15,1 0 3-15,-1 4 0 16,4-1-1-16,0 4 0 15,7-1 0-15,7 4 1 16,3 3-1-16,8-4 0 16,7 1 1-16,3 0 0 0,0 2 1 15,0-2 0-15,-3 3-1 16,-4-3 1-16,-11 6-1 16,-10-4 0-16,-7 1-7 15,-11 3 0-15,-10-6-11 16,-7-7 1-16</inkml:trace>
  <inkml:trace contextRef="#ctx0" brushRef="#br0" timeOffset="-187619.612">12647 12558 44 0,'-14'29'22'0,"7"-4"-15"16,7-19 30-16,0-6-36 16,0 3 1-16,0-3 0 15,0 0 0-15,0 0-3 16,7-6 1-16,4-3 1 15,3-7 0-15,0 0 0 16,3-3 0-16,8-3-1 0,0-6 1 16,0 6-1-16,-1 7 0 15,-3 2 0-15,1 0 0 16,-5 4 1-16,1 6 0 16,-4 6-1-16,-3 3 0 15,-4 4 0-15,-4 2 1 16,-3 1-1-16,-3 3 0 15,-1-1-1-15,-3 4 1 16,0-6-1-16,0-4 1 16,3-3-1-16,1-6 0 15,6-6 0-15,4-7 1 0,8-2-1 16,2-7 1-16,4 0 0 16,-3 3 0-16,3 3 0 15,0 4 0-15,4 2 0 16,-4 4 1-16,0 3-1 15,-3 0 1-15,-4 0 0 16,4 6 1-16,-4 6 0 16,0 4 0-16,-7 2 0 15,4 1 0-15,-4 3 0 16,3 0 0-16,1 3-1 16,-4-7 0-16,0 1-2 15,3 0 0-15,5-7-5 16,6-3 0-16,3-6-11 15,-2-6 0-15</inkml:trace>
  <inkml:trace contextRef="#ctx0" brushRef="#br0" timeOffset="-186973.084">13716 12502 51 0,'-4'31'25'0,"4"-6"-26"16,0-21 46-16,0 2-44 16,0 3 0-16,0-2-1 0,-3-7 1 15,3 0-2-15,0 0 1 16,11-10 0-16,-1-2 0 16,4-4-4-16,0-3 1 15,4-6-2-15,0 3 1 16,-1 10-1-16,4-1 1 15,4 0 0-15,0 4 1 16,-4 3 2-16,4 0 1 16,-8 12 3-16,-3 3 1 15,1 1-1-15,-5 2 0 16,-3 4 0-16,0 0 1 16,0 5-2-16,0-5 0 0,0 0-2 15,-3-1 1-15,-1 1-2 16,5 0 0-16,-1-4-5 15,0-2 0 1,0-4-8-16,-4-3 0 0</inkml:trace>
  <inkml:trace contextRef="#ctx0" brushRef="#br0" timeOffset="-184390.968">13550 12399 26 0,'11'-7'13'0,"-8"7"-1"16,-3 0 13-16,4-6-23 15,-8 0 0-15,1-1 2 16,-1-2 0-16,-3 0-5 16,0-4 1-16,-3-3 4 15,-1 4 0-15,-3 2-1 16,0 7 1-16,-4 10-2 0,0 5 1 15,1 4-2-15,3 9 1 16,3 9-1-16,11 1 0 16,11-4-1-16,3-2 1 15,3-4-1-15,5-10 1 16,2-8-1-16,-2-11 0 16,-5-5-5-16,-3-16 0 15,-10 3-10-15,-1-3 1 16</inkml:trace>
  <inkml:trace contextRef="#ctx0" brushRef="#br0" timeOffset="-183730.483">14517 12558 31 0,'3'7'15'0,"4"-20"-1"16,-7 7 16-16,0 0-26 16,0-4 0-16,-3 1 1 15,-4-1 1-15,-4 1-8 16,-3 3 0-16,0 3 5 15,0 3 1-15,-4 3-3 16,1 3 1-16,-1 7-1 16,4 2 0-16,0 7-1 15,3 6 1-15,4 1-1 16,4-1 1-16,10-9-1 16,10-10 0-16,12-12 0 15,6-6 0-15,-3-7-1 16,-4-3 0-16,-7 0-9 0,0-9 0 15,-14-3-5-15,4-7 1 16</inkml:trace>
  <inkml:trace contextRef="#ctx0" brushRef="#br0" timeOffset="-183445.128">14880 11561 46 0,'18'7'23'0,"-8"55"-20"0,-10-52 39 0,0 12-41 16,-3 12 1-16,-4 4 0 16,-4 18 0-16,-3 16-3 15,0 19 1-15,0 6 1 16,7 7 1-16,3-4-2 15,1-15 1-15,-1-19-5 16,4-16 0-16,0-19-5 16,0-15 1-16,-3-13-8 15,-4-9 1-15</inkml:trace>
  <inkml:trace contextRef="#ctx0" brushRef="#br0" timeOffset="-183009.219">14679 12424 47 0,'11'31'23'0,"3"-15"-23"0,-4-13 41 15,4 3-40-15,11-3 1 16,7 4-1-16,3-4 1 16,8 0-3-16,-1-6 0 15,7 3 1-15,-3-10 1 16,-7 1-2-16,-7-4 1 15,-4 1-1-15,0-1 1 16,-3 4-1-16,-8 3 0 0,1-1 1 16,-4 4 0-16,-3 0 0 15,-1 0 0-15,-3 3 0 16,-3 0 1-16,-4 0-1 16,-4-3 0-16,-6 3 0 15,3 0 0-15,-4 3 0 16,1 0 1-16,-1 6-1 15,0 1 0-15,4-4 0 16,0 3 1-16,4 1-2 16,3-1 1-16,3 1-3 15,8-1 1-15,7 1-3 16,3-4 0-16,3-6-1 16,1-6 1-16,0-4-3 15,0-9 0-15,-4 4-4 16,-4 2 0-16</inkml:trace>
  <inkml:trace contextRef="#ctx0" brushRef="#br0" timeOffset="-182664.431">15452 12565 46 0,'3'15'23'0,"1"-5"-31"0,-4-10 43 16,3-3-36-16,4-4 1 16,0-2-1-16,0-4 0 0,4-5 1 15,0-4 1-15,-1-6-1 16,4 12 0-16,0 3 0 16,1 1 0-16,-1-1 0 15,3 4 1-15,-3 12 0 16,-3 6 0-16,0 7 0 15,-1 0 0-15,-3-1 0 16,0 1 0-16,0 0-1 16,0-4 1-16,0 1-1 15,0-1 0 1,1 4-13 0,-8 0 0-16</inkml:trace>
  <inkml:trace contextRef="#ctx0" brushRef="#br0" timeOffset="-181973.288">15833 12580 43 0,'10'16'21'0,"-3"-3"-13"0,-3-13 29 15,3 0-37-15,0-3 1 0,0-4 0 16,4 4 1-16,3-3-2 16,0 0 0-16,3-4 1 15,-2-2 1-15,-1-4-1 16,0 3 0-16,-4-2-1 15,1-4 0-15,-4 6-1 16,0 4 1-16,-3 3-1 16,-4 6 1-16,0 0-1 15,0 0 0-15,0 0 0 16,0 0 0-16,0 3 1 16,0 0 0-16,0 3 0 15,0-3 0-15,0 1 0 16,0 2 0-16,0 0 0 15,0 3 0-15,0-2-1 16,0-4 1-16,0 0 0 0,0 0 0 16,0-3 0-16,0 0 0 15,0 0 0-15,0 0 1 16,0 0 0-16,0 0 0 16,0 0-1-16,0 0 1 15,0 0 0-15,-4 0 0 16,1 0-1-16,-5 3 0 15,1 0 0-15,0 4 1 16,-3 2-1-16,-4 7 1 16,3 6 0-16,4 3 1 15,4 6-1-15,6-6 1 0,4 3 1 16,4 1 1 0,6-4 0-16,12-6 0 0,6-4-2 15,7-8 1-15,-3-7-4 16,-4-4 1-16,-7-5-15 15,-10-4 1-15,-7-5-5 16,6-7 0-16</inkml:trace>
  <inkml:trace contextRef="#ctx0" brushRef="#br0" timeOffset="-181431.915">17635 12546 55 0,'-7'16'27'0,"-10"31"-29"16,13-32 50-16,-3 7-47 15,0 3 0-15,0 0-1 16,0 1 1-16,0-1-5 16,0-7 1-16,3-5-7 0,1-10 0 15,-8-9-7-15,4-13 1 16</inkml:trace>
  <inkml:trace contextRef="#ctx0" brushRef="#br0" timeOffset="-181251.198">17381 12283 48 0,'4'12'24'0,"10"-6"-29"0,-10-3 42 16,3 1-38-16,7-1 0 0,7 0-7 15,0 3 0-15,7 0-1 16,-3 1 1-16</inkml:trace>
  <inkml:trace contextRef="#ctx0" brushRef="#br0" timeOffset="-180907.525">17762 12552 44 0,'14'25'22'0,"-3"-9"-16"16,-11-7 34-16,0 1-40 15,0 2 0-15,0 1 0 16,-3-1 0-16,-1-5-1 16,4-4 1-16,0-3-3 15,0-6 1-15,7-7-3 16,0-3 1-16,4 1 0 0,3-4 0 16,0 0 1-16,4 6 0 15,-1 1 4-15,-3 9 1 16,4 6 3-16,-4 3 0 15,7 7 1-15,-3 9 0 16,-4 3-1-16,0 3 1 16,0-6-4-16,0 0 1 15,0-3-4-15,1-4 1 16,-5-2-7-16,4-4 1 16,4-5-10-16,-4-1 1 0</inkml:trace>
  <inkml:trace contextRef="#ctx0" brushRef="#br0" timeOffset="-180637.901">18436 12524 49 0,'14'3'24'0,"-10"-3"-24"16,-4 0 37-16,-4 0-38 15,-3 0 1-15,-7 3-1 16,0 0 1-16,-4 4 0 15,1 5 1-15,-4 7-1 16,3 6 1-16,4 10 1 16,7-4 0-16,3 0-1 15,8 1 1-15,6-4-1 0,12-6 1 16,2-6-3-16,1-10 1 16,3-6-10-16,0-6 1 15,-6-1-6-15,2-5 0 16</inkml:trace>
  <inkml:trace contextRef="#ctx0" brushRef="#br0" timeOffset="-180096.759">20080 12828 52 0,'4'10'26'0,"3"-10"-31"0,-7-7 45 16,0-5-38-16,3-16 1 15,-3-7 0-15,0-12 1 16,0-6-6-16,0-7 1 15,0-15 3-15,0-13 0 16,0-6-2-16,0 3 1 16,7 0-1-16,4 16 1 15,-1 6 0-15,8 3 0 16,7 6 0-16,10 13 0 16,-3 13 0-16,-4 12 0 15,0 13 0-15,-7 12 0 0,-6 6-6 16,-8 4 0-16,-7 2-11 15,-11 7 1-15,-17 3-2 16,-11 7 0-16</inkml:trace>
  <inkml:trace contextRef="#ctx0" brushRef="#br0" timeOffset="-179706.874">19777 12380 45 0,'-7'22'22'0,"31"12"-15"16,-13-24 43-16,3-1-46 15,7-3 1-15,11 4 0 16,10-1 0-16,4 1-8 16,-3-1 1-16,2-3 3 15,5 0 1-15,-1-2-4 16,1-4 1-16,-8-4-2 16,-3-2 1-16,-8 3-1 0,-2 0 0 15,-5 0 1-15,-2-7 1 16,-5 4 0-16,-3 0 0 15,-3 3 1-15,-4-4 0 16,0 1-1-16,-14 3 1 16,0 3 0-16,-4-3 0 15,1 6 0-15,-8 3 1 16,0 7-1-16,1-1 0 16,-1 7 0-16,8 3 0 15,6 3-1-15,4 3 1 16,7-2-2-16,4-1 0 0,6-7-2 15,4-8 0-15,1-4-4 16,2-6 0-16,5-3-7 16,-8-6 0-16</inkml:trace>
  <inkml:trace contextRef="#ctx0" brushRef="#br0" timeOffset="-179436.621">20627 12772 45 0,'7'-3'22'0,"-3"-1"-18"15,-1-2 38-15,1-9-41 16,-1-4 1-16,1-3 1 16,3-3 1-16,-4 0-2 0,4-1 0 15,0 1 5-15,7 3 0 16,11 0-1-16,14 4 1 15,3 5-2-15,4-3 1 16,-4 4-4-16,-3-1 0 16,0 7-9-16,-11-3 1 15,-7 2-16-15,-10 4 1 16</inkml:trace>
  <inkml:trace contextRef="#ctx0" brushRef="#br0" timeOffset="-177964.233">22486 12477 42 0,'11'3'21'0,"-1"-6"-15"16,-13 0 18-16,-1 0-24 16,-3 0 1-16,-3-4 0 15,-5 1 1-15,-2 9-2 16,-4 0 1-16,3 7 1 16,-3 5 0-16,3 4 0 15,4 13 0-15,0-4-1 0,7 0 1 16,3 0-2-16,4-3 1 15,4-6 0-15,6-6 0 16,8-7-1-16,3-12 0 16,0-7 0-16,4-3 1 15,0-2-1-15,-4-1 0 16,-3 0-1-16,-4 3 0 16,0 4 1-16,-4 2 0 15,1 7 0-15,0 3 0 16,-4 3 0-16,-4 4 0 15,1 2 0-15,-4 7 1 16,0-1 0-16,-4 10 0 0,1 1 0 16,-1-1 0-16,1 0 0 15,3-3 0-15,0 0 0 16,0 0 1-16,3 0-1 16,4-1 0-16,4-5 0 15,3-3 0-15,4-4 0 16,3-6 0-16,7-6-1 15,4-9 1-15,3-1-1 16,4-18 0-16,-7-10 0 16,6-6 1-16,5-16-1 15,3-3 0-15,-4-15 1 16,-3-13 0-16,-4-4-1 16,-3-2 1-16,-8 15-1 15,-2 7 0-15,-5 6 0 16,-6 9 0-16,-4 13 0 15,-7 12 0-15,0 16-2 0,-4 19 1 16,-3 10 0-16,-3 11 0 16,-8 14-1-16,0 9 1 15,1 15 0-15,-1 4 1 16,-3 5-1-16,3 8 1 16,4-1 0-16,0-6 1 15,3-1-1-15,8-5 1 16,6-7 0-16,8-3 0 15,7-9 0-15,3-16 1 0,7-15-1 16,4-17 1-16,10-11 0 16,4-14 1-16,0-5-1 15,0-17 0-15,-11-8-2 16,-7-14 1-16,-3-5-1 16,-7-4 1-16,-1 10-1 15,-3 6 0-15,-3 6-2 16,-8 10 1-16,1 12-1 15,-4 16 0-15,-7 16-1 16,-4 15 0-16,-3 3-1 16,-3 16 1-16,-5 13 1 15,8 22 1-15,4 2 0 16,3 17 1-16,3-4 0 16,8 13 1-16,10-4-1 15,3-5 1-15,1-7-1 16,3-6 1-16,0-16-5 15,4-12 1-15,3-10-11 0,-7-9 1 16,1-13-2-16,-1-6 0 16</inkml:trace>
  <inkml:trace contextRef="#ctx0" brushRef="#br0" timeOffset="-177499.02">24229 12358 48 0,'7'31'24'0,"-18"-9"-26"16,11-9 46-16,-3 5-44 15,-1 1 1-15,-3 3 0 16,4-3 0-16,-4 0-2 15,7-7 1-15,0-5 0 16,0-7 0-16,7-7 0 16,0-2 0-16,0-13-1 15,3 0 1-15,1 3-1 16,3-3 1-16,0-3-1 16,4-3 0-16,3 0 0 15,4 6 0-15,-1 3 0 16,1 6 1-16,0 10 0 15,-1 6 1-15,-2 7 1 16,-5 6 0-16,-3-1 1 0,-3 10 0 16,-1 10 0-16,1 2 1 15,3 4-1-15,0 3 0 16,4-3-2-16,0-7 1 16,3-2-3-16,3-7 1 15,1-3-5-15,0-10 0 16,3-5-12-16,-3-7 0 15</inkml:trace>
  <inkml:trace contextRef="#ctx0" brushRef="#br0" timeOffset="-177288.984">25210 12712 65 0,'10'19'32'0,"-3"6"-38"16,-3-22 52-16,-4-3-51 15,0 0 1-15,0 0-29 16,-4 0 1-16,1-9 33 16,3 3 1-16</inkml:trace>
  <inkml:trace contextRef="#ctx0" brushRef="#br0" timeOffset="-175412.268">2540 14543 40 0,'14'10'20'0,"-7"21"-11"0,-7-25 20 0,0 13-26 16,-7 3 1-16,4 10 2 15,-4 8 0-15,3 14-7 16,-3 2 0-16,-4 4 4 16,-6 6 1-16,3-13-4 15,0-9 0-15,3-7-6 16,7-8 0-16,4-11-10 16,-7-14 1-16</inkml:trace>
  <inkml:trace contextRef="#ctx0" brushRef="#br0" timeOffset="-174918.197">2491 14424 65 0,'10'25'32'0,"1"-9"-35"0,-11-13 58 15,0 3-52-15,3 1 0 16,4-1 1-16,15 0 1 16,6 1-6-16,11-4 1 15,3 0 3-15,7-3 0 16,1 3-1-16,-1-3 0 16,-10 3-2-16,-7 0 1 0,-4 4-1 15,-14 5 0-15,-7 4-2 16,-14-1 1-16,-7 7-2 15,-7 10 1-15,-8-1-3 16,1 0 1-16,-4 4-1 16,4 6 0-16,7 3 0 15,0-4 0-15,14 1 1 16,7 3 1-16,7-3 2 16,4-4 0-16,13 1 1 15,11-7 0-15,4-2 2 16,-7-1 1-16,7-3-1 15,-18 0 1-15,-3 3-2 16,-18-3 0-16,-7 7-1 16,-25 5 0-16,-14-2-1 15,-7-1 0-15,-7-2-6 16,11-7 1-16,-1-6-11 16,8-7 0-16</inkml:trace>
  <inkml:trace contextRef="#ctx0" brushRef="#br0" timeOffset="-174527.858">3260 15189 29 0,'17'7'14'0,"-17"-14"3"16,0 7 7-16,-7 0-22 15,-3 7 0-15,-8-4 1 16,4 6 0-16,-11 1-3 16,4 2 0-16,0 1 3 15,0 6 0-15,3-1-1 16,8 7 0-16,-1 1 0 15,4-1 1-15,14-3-1 16,4 0 0-16,17-4-1 16,3-8 1-16,1-10-2 15,4-7 1-15,-12-8-2 16,1-7 0-16,-4-6-8 0,-10-4 0 16,-8-2-6-16,11-4 1 15</inkml:trace>
  <inkml:trace contextRef="#ctx0" brushRef="#br0" timeOffset="-173866.261">3531 15189 32 0,'7'-3'16'0,"-3"16"-8"0,-4-13 22 0,0 6-27 15,-4 4 0-15,4 5 4 16,-7 4 0-16,7 0-8 16,0 6 1-16,7-3 5 15,4 0 1-15,7-3-2 16,-8-7 1-16,11-9-3 16,-3-9 1-16,3-3-2 15,0-7 0-15,8-3-3 16,-8-3 0-16,-4-3-15 15,-6 3 0-15</inkml:trace>
  <inkml:trace contextRef="#ctx0" brushRef="#br0" timeOffset="-173386.052">3986 15359 54 0,'0'15'27'0,"0"-2"-24"0,0-13 37 0,0 6-40 15,0 1 1-15,0-4-1 16,0 0 0-16,0-3 0 16,4-3 0-16,3-4-1 15,4-5 1-15,-1-1 0 16,8-2 0-16,-8-1-1 16,8-3 0-16,3-6-1 15,-7 6 0-15,0 0 0 16,8 4 0-16,-12 2-1 15,4 4 0-15,0 3 1 16,0-1 1-16,-3 4 1 16,0 6 0-16,-1 7 0 15,4 2 1-15,-10 4-1 16,3 0 1-16,-4 2-1 16,5-5 1-16,2-4-6 15,1-2 1-15,6-7-10 16,-3-7 1-16</inkml:trace>
  <inkml:trace contextRef="#ctx0" brushRef="#br0" timeOffset="-172679.599">4854 14349 27 0,'28'25'13'0,"4"19"4"0,-25-38 12 0,-3 7-24 16,3 6 1-16,-7 3 3 15,0 6 0-15,-7-3-11 16,3 9 1-16,-3 10 7 16,4 3 1-16,3 7-3 15,3 5 0-15,4-5-1 16,-3-7 1-16,3-4-2 15,-7-11 1-15,3-7-1 16,4-6 1-16,-14-4-2 16,4-5 1-16,-8-4-1 15,-6-3 0-15,-12-6-1 16,1 0 0 0,3 6-2-1,-3 7 1-15,7 8-2 16,0 4 1-16,0 3 0 0,3-3 0 15,8-3 1-15,2 6 0 16,5 0 1-16,14 0 0 16,-11-6 1-16,10-3 1 15,11 3-1-15,18-4 0 16,0-5 0-16,10-7 0 16,1-6-1-16,-1-7 0 15,0-8 0-15,-3 5 0 16,0-6 0-16,-7-6 0 15,-14-9-1-15,-1-1 1 16,-2 4-1-16,-12 3 0 0,1-1 0 16,-4 11 0-16,3 5-1 15,-10 7 0-15,0 6 1 16,0 6 0-16,0 7 0 16,-7 5 0-16,4 4 1 15,3 3 0-15,0-3 0 16,3 3 1-16,4 0 0 15,-7 7 0-15,11-10 0 16,3-3 0-16,4-7-1 16,3-6 0-16,7-2-6 15,0-14 1-15,4-2-13 16,-4-4 1-16</inkml:trace>
  <inkml:trace contextRef="#ctx0" brushRef="#br0" timeOffset="-172124.094">5877 14233 48 0,'21'22'24'0,"1"16"-18"0,-15-16 31 0,-7 3-34 16,3 9 0-16,-3 13 1 15,-3 3 0-15,3 13-6 16,-7 9 1-16,14 10 3 15,-7-4 1-15,10-6-2 16,-6-6 0-16,6-16 1 16,1-9 0-16,0-13-1 15,3-9 1-15,-11-10-1 16,4-2 1-16,-14-7-1 16,-3-7 0-16,-8-5-1 15,-7 3 0-15,-6-1-2 16,-5 4 1-16,4 3-1 15,-10 9 1-15,3 10 0 0,11 9 0 16,0 3 0-16,10 3 1 16,8 4 1-16,10-1 1 15,14-2 0-15,10-10 1 16,1-10-1-16,18-6 1 16,-1-12-2-16,4-6 0 15,0-1-10-15,-11-3 1 16,-25 1-11-16,-6-10 0 15</inkml:trace>
  <inkml:trace contextRef="#ctx0" brushRef="#br0" timeOffset="-171525.169">2505 15848 43 0,'7'9'21'0,"14"-15"-10"0,-10 3 25 16,6 0-31-16,-3 6 0 0,11 3 5 15,17 0 0-15,8 1-10 16,27-4 0-16,15-3 9 16,39 0 0-16,27-13-2 15,29-5 0-15,25-8-2 16,28-8 0-16,17-10-3 15,22-3 1-15,-11 0-2 16,0 6 1-16,-24 10-3 16,-29 9 1-16,-32 13-3 15,-38 9 0-15,-25 0-7 16,-35 3 0-16,-22 3-12 16,-31 6 0-16,-22-2-2 15,-17-7 1-15</inkml:trace>
  <inkml:trace contextRef="#ctx0" brushRef="#br0" timeOffset="-169543.172">11335 14349 43 0,'7'25'21'0,"-11"16"-7"15,4-32 22-15,0 10-32 16,0 9 0-16,-3 4 3 15,-1 15 1-15,-3 9-10 16,4 7 0-16,-4 6 6 16,3-3 0-16,1-4-6 15,-1-2 1-15,4-13-10 0,4-12 1 16,-4-10-8-16,0-13 0 16</inkml:trace>
  <inkml:trace contextRef="#ctx0" brushRef="#br0" timeOffset="-169061.759">11688 14766 44 0,'-4'6'22'0,"8"-12"-11"16,-1 9 34-16,1 0-39 0,-1 1 1 16,4-1 3-16,0 0 0 15,4 0-13-15,6 0 0 16,5-3 8-16,2-6 1 15,8 0-5-15,3-4 1 16,8 4-8-16,3-4 1 16,-8 4-12-16,-9 3 1 15,-12 3-5-15,-3 3 1 16</inkml:trace>
  <inkml:trace contextRef="#ctx0" brushRef="#br0" timeOffset="-168521.98">12425 14612 56 0,'7'26'28'0,"-11"17"-33"15,4-30 52-15,-3 6-47 16,3 3 1-16,-4 3-1 0,1 0 1 16,-4 0-2-16,3-6 1 15,1-7 0-15,3-2 1 16,0-10-1-16,0-7 0 15,3-2-2-15,1-3 1 16,6-7 0-16,1 0 0 16,3-12-1-16,4 5 0 15,3-2 0-15,0 0 0 16,4 0 1-16,-1 3 1 16,-2 6 0-16,-1 0 0 15,0 10 1-15,0 2 1 0,4 11 0 16,-4 2 1-16,0 3 0 15,-3 10 1-15,-1 6-1 16,-3 3 1-16,1 4-1 16,-1 2 0-16,3-2-2 15,-3-1 0-15,4-9-4 16,-4-3 0-16,0-4-8 16,-3-8 1-16,-8 2-8 15,-6-6 0-15</inkml:trace>
  <inkml:trace contextRef="#ctx0" brushRef="#br0" timeOffset="-168026.266">10802 15506 56 0,'0'16'28'0,"4"-16"-28"0,-4 0 48 0,0 0-43 16,7 0 0-16,7-3 5 16,14 6 1-16,11-3-13 15,24 3 1-15,18-9 9 16,25-7 0-16,25-9-2 16,17-6 1-16,28 0-3 15,18-10 0-15,15-3-2 16,-5 4 1-16,-17 2-2 15,-7 10 1-15,-25 3-2 16,-21 7 0-16,-17 5 0 16,-19 4 0-16,-16 6-4 15,-19-3 1-15,-13 3-6 16,-15 0 1-16,-14 0-8 16,-10 0 0-16,-19-7-9 15,1 1 0-15</inkml:trace>
  <inkml:trace contextRef="#ctx0" brushRef="#br0" timeOffset="-166975.604">11190 16074 47 0,'7'19'23'0,"4"-10"-13"0,-8-9 32 16,4-3-39-16,4 3 0 15,7-10 4-15,-1 1 0 16,11-4-9-16,11 1 1 16,11-4 5-16,3 7 0 15,-4-1-2-15,-3 1 0 16,-4 6-2-16,-3 0 1 16,-7 3-1-16,-11 6 0 15,-4 3-1-15,-9 7 0 16,-8 0 0-16,-8 6 1 15,-9 12-2-15,-1 1 1 16,-3-1 1-16,-7 4 0 0,0 6 0 16,-1 3 0-16,5 0 0 15,6 6 0-15,7 0 1 16,4-9 0-16,14-3-1 16,8-6 1-16,9-7 0 15,15-9 0-15,10-10-3 16,1-6 1-16,-4 0-9 15,-11-9 0-15,-3-7-9 16,-1 4 0-16</inkml:trace>
  <inkml:trace contextRef="#ctx0" brushRef="#br0" timeOffset="-166539.729">11956 16246 40 0,'0'6'20'16,"7"4"-6"-16,-4-7 24 0,4 0-35 15,0 0 1-15,0 0 2 16,8 1 0-16,2-1-7 15,8 0 1-15,7-3 4 16,6 0 0-16,5-6-3 16,3-1 1-16,-4-2-5 15,-3-4 0-15,-11 1-12 16,-7-1 0-16,-10 1-3 16,-1 5 0-16</inkml:trace>
  <inkml:trace contextRef="#ctx0" brushRef="#br0" timeOffset="-166253.897">12157 16033 58 0,'7'38'29'0,"-11"2"-35"0,4-24 55 0,0 12-49 15,-3 7 1-15,-1-4 0 16,1 7 1-16,3-1-5 16,-4 1 1-16,1-7-6 15,-1 1 0-15,4-7-8 16,0-13 0-16</inkml:trace>
  <inkml:trace contextRef="#ctx0" brushRef="#br0" timeOffset="-165114.263">12869 15977 31 0,'11'28'15'0,"0"13"-2"16,-8-32 15-16,1 0-24 15,-4 4 0-15,0 9 2 16,-4 3 0-16,-3 9-7 16,0-2 0-16,0-1 5 15,-4 0 0-15,1 1-2 16,-1-4 0-16,4-6-1 15,4-6 0-15,3-4-1 16,3-9 0-16,4-9 0 0,4 0 0 16,3-10 0-16,3-9 0 15,1-9-1-15,3-4 1 16,-7-3-2-16,4-9 1 16,3 3 0-16,0 3 0 15,1 10 0-15,2 5 0 16,4 7 0-16,4 10 1 15,0 6 0-15,-4 6 1 16,-3 6 0-16,0 6 1 16,-4 7 0-16,0 6 0 15,-3 10 0-15,3 9 1 16,0 3-1-16,0-7 1 0,0 4-1 16,4-6 0-16,0 0-2 15,3-10 0-15,7-6-6 16,7-16 0-16,-10-9-11 15,3-6 1-15</inkml:trace>
  <inkml:trace contextRef="#ctx0" brushRef="#br0" timeOffset="-154364.53">15374 975 23 0,'18'6'11'0,"-11"-3"-5"0,-7-3 11 16,0 0-14-16,0 0 0 16,-4 0 1-16,-3-3 1 15,-7 3-6-15,-4 10 0 16,-3-1 3-16,-3 0 1 15,-1 7-2-15,4-3 1 0,0 2-2 16,-1 4 1-16,5-3-1 16,3-4 1-16,0 4-1 15,3-4 1-15,4 1-1 16,7-4 0-16,3 1 0 16,4-7 1-16,-3 3-1 15,3-3 0-15,7 7 0 16,0-1 1-16,0 4-1 15,-3-4 0-15,-4 1-1 16,-3-7 1-16,-4 6-1 16,-8 7 1-1,-6 12 0 1,-3 3 0-16,-1 1 0 16,0 2 0-16,-3 4 0 15,-3 3 0-15,-1 3 0 16,0-7 0-16,1 7 0 15,2-6 1-15,1 2-1 0,7-8 0 16,3-7-1-16,8 0 1 16,3-6 0-16,7 6 1 15,4-13-2-15,3 4 1 16,0-3 0-16,-4-7 0 16,1 3 0-16,-4 1 0 15,0-1-1-15,-3 1 1 16,-4 5 0-16,-4 1 0 15,-3 3-1-15,-4 9 1 16,-3 6 0-16,-7 10 0 16,-4 3 0-16,-3 16 1 0,4-3-1 15,-1-7 1-15,7 3 0 16,11 1 1-16,7-4 0 16,11-12 0-16,10-7-1 15,18-15 0-15,3-16-1 16,4-6 0-16,10-12-11 15,-3-11 0-15</inkml:trace>
  <inkml:trace contextRef="#ctx0" brushRef="#br0" timeOffset="-153508.59">15769 1009 26 0,'7'0'13'0,"-3"10"-2"0,-4-10 11 0,3 0-19 16,-3 0 0-16,0 6 3 15,0 7 0-15,0 2-7 16,-3-2 1-16,-1 9 4 16,-3 6 1-16,0-3-2 15,0 6 1-15,-7 10-3 16,0 3 1-16,0-3-4 16,3 3 1-16,1-4-7 15,3-2 0-15,-1-13-6 16,1-6 1-16</inkml:trace>
  <inkml:trace contextRef="#ctx0" brushRef="#br0" timeOffset="-153207.399">15956 1320 41 0,'7'-6'20'0,"7"2"-21"0,-7 4 34 0,0 0-33 15,4-3 1-15,3 3 0 16,7 0 0-16,8-3-2 15,-1-3 0-15,0 3-6 16,0-7 1-16,-10 1-6 16,-8 3 0-16</inkml:trace>
  <inkml:trace contextRef="#ctx0" brushRef="#br0" timeOffset="-152636.931">16538 1257 26 0,'14'13'13'0,"-3"-13"-9"0,-11 0 16 15,0 6-18-15,-4 13 1 16,1-7 1-16,-1 4 0 16,-3 0-5-16,0 2 0 0,-3-2 3 15,6 3 1-15,-3-7-2 16,4-5 0-16,3-4-1 15,0-3 1-15,10-3-1 16,1-7 0-16,-1-5 0 16,4-1 0-16,4-3 0 15,3 0 1-15,0 7-1 16,1-1 0-16,2 1 0 16,-3 2 0-16,1-5 0 15,-1 5 0-15,-4 1 0 16,1 3 0-16,-4 2 0 15,-3 4 1-15,-1 4-1 16,-3 2 0-16,-3 0 0 16,-1 3 0-16,-3 10 0 15,0 3 1-15,4 3-1 16,-1 0 0-16,1 0 0 0,3-6 0 16,4-9-6-16,-1-1 1 15,1-9-6-15,-1 0 1 16</inkml:trace>
  <inkml:trace contextRef="#ctx0" brushRef="#br0" timeOffset="-152277.551">15505 1768 34 0,'-7'35'17'0,"3"-26"-11"16,4-9 28-16,0 0-29 15,4 0 0-15,6 3 2 16,-3 4 1-16,25-7-10 15,7-7 1-15,28 7 6 16,24 0 1-16,29-3-3 16,32-6 0-16,17-1-2 15,-10-9 1-15,3 4-6 16,-24 5 0-16,-22-5-7 16,-20 5 1-16,-29 7-7 0,-18 3 1 15</inkml:trace>
  <inkml:trace contextRef="#ctx0" brushRef="#br0" timeOffset="-151662.545">15737 2132 38 0,'7'3'19'0,"-10"3"-14"16,3-6 30-16,3 3-33 16,1 4 0-16,0-7 2 0,3 3 0 15,7 6-5-15,7 1 1 16,4-4 2-16,3 0 0 15,-7 4-1-15,-3-10 0 16,-4 3-2-16,-4 3 1 16,-3-6 0-16,-10 9 0 15,-4 1-1-15,-7-1 1 16,-4 4 0-16,-3 3 0 16,-4 2 0-16,8 1 0 15,-1-6 0-15,4-1 0 16,0 4 0-16,7 3 0 0,0 6 0 15,3-13 1-15,8 4-1 16,6 0 0-16,4-7-1 16,4 1 1-16,3-1-4 15,7-9 1-15,-3-9-11 16,3-1 0-16</inkml:trace>
  <inkml:trace contextRef="#ctx0" brushRef="#br0" timeOffset="-151405.251">16125 2320 47 0,'4'10'23'0,"14"-1"-22"0,-8-9 34 16,4 0-35-16,8-6 0 16,-1 3 0-16,3-4 1 15,5 4-4-15,-1-6 0 16,0-4-9-16,-3 1 0 16,-11 2-1-16,0 4 0 15</inkml:trace>
  <inkml:trace contextRef="#ctx0" brushRef="#br0" timeOffset="-151150.346">16281 2170 53 0,'3'25'26'0,"1"-7"-32"15,-4-14 54-15,0 11-48 16,0 10 1-16,-4-6 0 16,1 3 0-16,-4 3-2 15,0 3 1-15,0 7-3 16,-1-10 0-16,1-9-8 16,4-4 1-16,-1-5-5 0,4-7 0 15</inkml:trace>
  <inkml:trace contextRef="#ctx0" brushRef="#br0" timeOffset="-150760.427">16641 2320 43 0,'-4'44'21'0,"-14"-16"-19"0,15-18 37 16,-4 5-39-16,3-5 0 0,1-1 0 16,-1 1 0-16,1-1 0 15,3-9 0-15,7-6-1 16,3-4 0-16,8-2-1 16,3 2 1-16,0-2-3 15,0-1 1-15,4-12-2 16,-4 6 1-16,-3 1 0 15,0 2 0-15,-1 3 1 16,1 7 0-16,0-3 2 16,-1 9 1-16,1 0 1 15,-8 9 1-15,-3 7-1 16,4-7 1-16,-7 1-1 16,3 8 1-16,3-2-5 15,8 3 1-15,-1-10-7 0,5-6 0 16</inkml:trace>
  <inkml:trace contextRef="#ctx0" brushRef="#br0" timeOffset="-149934.666">17378 940 46 0,'0'16'23'0,"0"9"-21"15,3-22 41-15,-3 7-41 16,4-1 1-16,-4 7 0 16,3-1 1-16,8-5-5 15,7-1 1-15,13 1 2 16,5-1 0-16,6-9-1 16,7 3 0-16,1 0 0 15,-4-3 0-15,-8 3-2 0,-6 4 1 16,-7-4 0-16,-7 3 0 15,-8 4 0-15,-6 2 0 16,-8 4 0-16,-3-1 0 16,-7 4-1-16,-7 3 0 15,-4-6-1-15,-3 0 1 16,-4-7-1-16,0 0 1 16,1 1 0-16,-1 5 0 15,4 4-1-15,3 0 1 16,4 0 1-16,3 0 0 15,8-4-1-15,3 1 1 16,7-3-1-16,7 2 0 0,7-5 0 16,3-1 0-16,4-3 0 15,1 4 1-15,-5-1-2 16,-3-6 1-16,-3 4-1 16,-4 2 0-16,-3-6-1 15,-1 13 1-15,-3-13-1 16,0 0 1-16,-3 0 0 15,-4 4 1-15,3-4 0 16,0 3 1-16,-3 3-1 16,0 1 1-16,0 5 0 15,4 7 0-15,-1 3 0 16,4 19 1-16,7-6-1 16,4 22 0-16,7 2 0 15,6 10 1-15,1-9-1 16,3 0 1-16,-3-10-1 15,-8 4 0-15,-13-4 0 0,-11-3 0 16,-7-12 0-16,-18-1 1 16,-14-2-7-16,-3-1 1 15,-8-9-7-15,1-12 0 16</inkml:trace>
  <inkml:trace contextRef="#ctx0" brushRef="#br0" timeOffset="-148508.912">18172 1652 19 0,'0'10'9'0,"7"-17"5"15,-7 7 5-15,0 0-15 16,0 0 0 0,10 0 2-1,4 0 0-15,4 0-8 16,7-3 0-16,6 3 4 16,1-6 1-16,-7 6-9 15,-4 0 1-15,-10 0-5 16,-8 6 0-16</inkml:trace>
  <inkml:trace contextRef="#ctx0" brushRef="#br0" timeOffset="-148314.39">18157 1890 41 0,'15'19'20'0,"6"-9"-25"0,-11-10 37 15,4 0-32-15,8 0 0 16,6-10-1-16,4 4 1 16,-1-3-10-16,-2-1 0 15,-12-5-1-15,8 5 1 0</inkml:trace>
  <inkml:trace contextRef="#ctx0" brushRef="#br0" timeOffset="-147488.569">19353 918 29 0,'7'19'14'0,"-17"-6"-9"0,6-7 24 16,-3 0-26-16,-3 4 0 15,-4-1 4-15,-4 1 1 16,-7 8-9-16,1-2 1 16,-1 3 5-16,-3-10 1 15,3 4-2-15,0-4 0 16,8 4-2-16,-1-1 1 15,0 4-2-15,4 3 0 16,0-4 0-16,4 4 0 16,2 0-1-16,5-3 1 15,-1-7-1-15,4 1 1 0,11-7-1 32,3 3 0-32,4-3 0 0,3 3 0 0,-3 4 0 15,-1-4 0-15,-3 3-1 16,-3-5 0-16,-4 5 0 15,-4 7 0-15,-3-7-1 16,0 1 1-16,-7 5-1 16,-3-2 1-16,-4 6-1 15,-4 2 1-15,4-2-1 16,0 0 1-16,0 9-2 16,3 7 1-16,1-10 0 15,3 3 0-15,-1-3 0 16,5-6 0-16,-1 0 1 15,4-3 0-15,0 2 1 16,4 1 1-16,-4-3-2 16,3 3 1-16,1-10 0 15,0 4 0-15,3-1 0 0,-4 1 0 16,1 2-1-16,-4-2 1 16,-4-1 0-16,-3 7 0 15,0 3 0-15,-4 13 0 16,1-1 0-16,-4 10 0 15,-4 13 0-15,-3 2 0 16,-4 7 1-16,-3-6 1 16,3-7 0-16,4 10 0 15,4-10 0-15,6 3 1 16,4-5 0-16,7-4 0 0,7-7-2 16,7-8 1-16,14-13-1 15,4-13 0-15,7-12-8 16,-7-7 0-16,-8-6-8 15,-3 0 1-15</inkml:trace>
  <inkml:trace contextRef="#ctx0" brushRef="#br0" timeOffset="-146137.269">19868 1499 36 0,'18'9'18'0,"0"-9"-11"0,-15 0 18 16,-3 0-25-16,0-6 1 0,-7 3 1 16,-3-10 0-16,-4 10-3 15,-8 3 1-15,-2 6 2 16,-8 4 0-16,-3 8 0 16,-1 7 0-16,1 7-2 15,0 12 0-15,-4 0-2 16,4 12 1-16,10 10-2 15,14-13 1-15,15-3-2 16,10-9 1-16,18-13 0 16,14-12 1-16,3-16 2 15,8-16 0-15,2-12 0 16,-2-13 1-16,-8-9 0 0,-6-19 0 16,-12 0-4-1,-13 3 0-15,-14 13-7 0,-8 0 0 16</inkml:trace>
  <inkml:trace contextRef="#ctx0" brushRef="#br0" timeOffset="-145761.264">20274 1865 49 0,'14'44'24'0,"-10"10"-29"15,-8-36 44-15,-10 8-39 16,-7 11 0-16,0 7 0 0,-4-9 1 16,-3 2-6-1,3-2 0-15,1-17-8 0,2-14 0 16</inkml:trace>
  <inkml:trace contextRef="#ctx0" brushRef="#br0" timeOffset="-144319.536">20902 1257 44 0,'7'19'22'0,"7"-19"-10"15,-7-6 23-15,4 6-34 16,-1-4 1-16,5 4-1 15,2 4 1-15,8-4-3 16,3-4 1-16,0 4-3 16,1-9 0-16,-1 3-12 15,-7-4 1-15</inkml:trace>
  <inkml:trace contextRef="#ctx0" brushRef="#br0" timeOffset="-143912.864">21668 831 38 0,'10'9'19'0,"-3"0"-12"15,-3-2 21-15,-4 2-27 16,0 10 1-16,-4 9 0 15,-3 7 0-15,-3-1-3 16,-1 10 1-16,-3 6 2 16,0-9 0-16,0 6-2 15,3-3 1-15,1-10-6 16,6-9 0-16,8-12-8 16,-1-7 0-16</inkml:trace>
  <inkml:trace contextRef="#ctx0" brushRef="#br0" timeOffset="-143450">20817 1677 52 0,'7'19'26'0,"8"-10"-28"16,-5-9 46-16,1 4-41 16,10 2 0-16,11-6 1 15,21 0 0-15,7-6-6 16,28-4 1-16,11 1 2 15,6-4 1-15,-9-6-7 0,-12 4 1 16,-20 5-12-16,-18-5 0 16,-15 12-1-16,-13-4 1 15</inkml:trace>
  <inkml:trace contextRef="#ctx0" brushRef="#br0" timeOffset="-143042.575">21209 1928 44 0,'-7'19'22'0,"-7"0"-28"16,10-10 43-16,-3 1-37 15,-3 5 1-15,-1 1-1 16,1 3 0-16,-1 3 1 15,4 0 0-15,3 0 0 0,8-4 0 16,6 4 0-16,8-12 0 16,0-1 0-16,-1 1 0 15,5-10-5-15,2-7 0 16,-3-5-9-16,1-4 0 16</inkml:trace>
  <inkml:trace contextRef="#ctx0" brushRef="#br0" timeOffset="-142818.262">21467 1928 41 0,'0'19'20'0,"-8"6"-9"0,1-16 28 0,-7 4-36 16,-3 18 0-16,-8 7 1 15,-3 6 0-15,0 9-5 16,-1-6 0-16,-2 3 3 15,-1 4 0-15,4-17-4 16,6-2 0-16,8-7-8 16,11-12 1-16,6-16-7 15,4-7 0-15</inkml:trace>
  <inkml:trace contextRef="#ctx0" brushRef="#br0" timeOffset="-142562.87">22013 1884 47 0,'22'54'23'0,"-15"8"-20"0,-11-37 39 16,1 13-42-16,-5 6 0 15,-9 0 1-15,-11 0 0 16,-15-7-2-16,12-8 0 16,-1 5-8-16,4-15 1 15,-4-10-7-15,7-2 1 0</inkml:trace>
  <inkml:trace contextRef="#ctx0" brushRef="#br0" timeOffset="-140701.263">22497 1213 44 0,'7'22'22'0,"14"-6"-12"0,-18-16 23 16,1 6-31-16,-1-6 1 15,5 3-1-15,2 3 1 16,4-6-4-16,-3 0 0 15,13-6 2-15,5 3 0 16,-1-3-7-16,-3-4 1 16,-4 4-10-16,-7-3 1 15</inkml:trace>
  <inkml:trace contextRef="#ctx0" brushRef="#br0" timeOffset="-140147.486">23065 846 47 0,'3'10'23'0,"18"8"-18"0,-17-18 34 16,3 10-38-16,0-7 1 15,0 3 0-15,4 4 1 16,3-1-4-16,3 7 0 15,5-7 3-15,2 4 0 16,4-4-2-16,-3 4 1 16,-4-4-1-16,-3 1 0 15,-7-7 0-15,-8 12 0 16,-6 1-1-16,-5-3 1 16,-9 2 0-16,-4-2 0 0,-4 9-1 15,0 0 1-15,1 3 0 16,-1 0 1-16,0 3-1 15,0-12 0-15,8 3 0 16,3-7 0-16,7 4 0 16,10-1 0-16,8-2 0 15,6-7 0-15,12-3-1 16,2-6 1-16,1-6-6 16,0 9 1-16,-4 0-11 15,-14-10 1-15</inkml:trace>
  <inkml:trace contextRef="#ctx0" brushRef="#br0" timeOffset="-139455.928">22539 1589 41 0,'0'16'20'0,"4"3"-10"0,-4-16 26 15,3 3-33-15,1-3 0 16,3 4 2-16,0-7 0 16,7 3-7-16,10 3 1 15,15-6 4-15,11 3 0 16,6-3-2-16,22 0 0 0,-1-3-4 15,1-3 1-15,-15 3-7 16,-10-7 0-16,-14 1-7 16,-11 0 0-16</inkml:trace>
  <inkml:trace contextRef="#ctx0" brushRef="#br0" timeOffset="-138780.022">22807 2035 42 0,'14'31'21'0,"-14"4"-24"15,-3-26 33-15,-1 4-29 16,-3-4 0-16,0 0 0 16,-4 1 1-16,1 2-3 15,-4-5 1-15,0 2 1 16,3-9 0-16,0-6 0 16,4 6 0-16,7 0 0 15,11 6 0-15,3 0 0 16,11 4 1-16,3-1-1 0,-7 4 0 15,0 5-2-15,-7 4 0 16,-3-3 0-16,-4 0 1 16,-10-3-2-16,-8 3 1 15,-10-1 0-15,-11 1 0 16,-3 0-4-16,0-13 0 16,-1-6-7-16,8 0 0 15</inkml:trace>
  <inkml:trace contextRef="#ctx0" brushRef="#br0" timeOffset="-138509.112">22677 1928 43 0,'21'13'21'0,"10"-7"-14"16,-16-6 34-16,9 0-40 15,8 0 1-15,17 0-1 16,18 0 1-16,15-9-3 16,-5-7 0-16,-6-3-4 15,-11 0 1-15,-14 0-11 16,-22 1 1-16</inkml:trace>
  <inkml:trace contextRef="#ctx0" brushRef="#br0" timeOffset="-137954.574">23883 1768 44 0,'32'44'22'0,"-18"-25"-19"0,-14-3 32 15,-7 6-35-15,-4 9 1 16,-10 10-1-16,-7 9 1 15,-7-6-2-15,-1-7 1 16,5-2-7-16,2-13 1 0,1-16-7 16,11-9 0-16</inkml:trace>
  <inkml:trace contextRef="#ctx0" brushRef="#br0" timeOffset="-135777.705">24451 1304 37 0,'0'25'18'0,"4"-25"-8"16,-1 0 19-16,1 0-25 15,3 3 1-15,0 4 1 16,3-14 0-16,1 7-8 16,3-3 0-16,7-3 5 0,7 3 1 15,4 3-3-15,-4 0 1 16,-3 0-7-16,-4 0 0 16,-3-6-10-16,-11-4 0 15</inkml:trace>
  <inkml:trace contextRef="#ctx0" brushRef="#br0" timeOffset="-134277.192">25040 856 28 0,'14'18'14'0,"4"-8"1"0,-15-10 11 16,1 0-24-16,0-6 0 16,6 6 2-16,1 6 1 15,6-3-6-15,4 3 1 16,11-6 3-16,0 0 1 16,3 0-2-16,1 3 0 15,-5 4-1-15,-2-7 0 0,-8 0-2 16,-7 6 1-16,-7-3 0 15,-7 7 0-15,-7 5 0 16,-7 7 0-16,-4 0-1 16,-3 0 1-16,-4 0 0 15,-3-9 0-15,3 2 0 16,4-5 0-16,3-1 0 16,8 0 0-16,6 1 0 15,11 6 0-15,8-4 0 16,6 10 0-16,0-3 0 15,0 9 0-15,0-12 0 16,-3-7 0-16,-8 10 0 16,-3-6 0-16,-7 8-1 15,-7-2 1-15,-14 0-3 16,-11-3 1-16,-3-4-6 16,3-2 1-16,-3-4-6 15,-4-6 0-15</inkml:trace>
  <inkml:trace contextRef="#ctx0" brushRef="#br0" timeOffset="-133871.208">24363 1687 42 0,'0'28'21'0,"10"-9"-16"15,-3-13 37-15,4-6-38 16,7 3 0-16,6-3 3 16,8-3 0-16,21-6-9 15,21-1 0-15,32-6 5 16,14-2 1-16,25-14-3 16,10 1 1-16,-14-4-5 15,-18 10 1-15,-13 3-5 16,-29 10 0-16,-18-1-10 0,-24 13 0 15</inkml:trace>
  <inkml:trace contextRef="#ctx0" brushRef="#br0" timeOffset="-133210.901">25259 1963 36 0,'32'0'18'0,"-11"0"-15"16,-21 0 21-16,0 0-24 15,0 0 0-15,-4 0 2 16,-6 0 0-16,-11 0-2 0,-8 3 0 15,-2 3 1 1,2-3 1-16,-2 13 0 0,-1-4 0 16,0 10-1-16,0 7 0 15,1-1 0-15,2 0 0 16,5-3 0-16,6 0 0 16,0 3 0-16,15 1 0 15,6-1 0-15,15-3 0 16,3-6-1-16,4-7 1 15,0-2-2-15,3-7 0 0,4-3 0 16,-4-3 1-16,0-13-2 16,0 0 1-16,-3 4-1 15,-11-10 1-15,-10 0 0 16,-15 3 1-16,-10 3 0 16,-4 23 0-16,-10-7 0 15,-11 9 0-15,-7 0 0 16,0 10 1-16,4-6 0 15,10 3 0-15,7-1-5 16,8-5 1-16,9-7-9 16,8-3 1-16</inkml:trace>
  <inkml:trace contextRef="#ctx0" brushRef="#br0" timeOffset="-132909.084">25859 1972 34 0,'14'19'17'0,"-11"44"-8"0,-6-35 23 16,-4 0-31-16,-4 3 0 0,-10 7 0 16,-14-4 1-16,3-2-2 15,-3 2 1-15,-1 1-7 16,1-10 1-16,0-9-7 16,10-7 1-16</inkml:trace>
  <inkml:trace contextRef="#ctx0" brushRef="#br0" timeOffset="-131963.894">26465 1266 44 0,'18'0'22'0,"21"10"-11"16,-29-10 22-16,8 0-33 15,3 0 1-15,7 0-1 16,4 0 1-16,7 0-2 15,-4-10 1-15,4 1-5 16,-7 3 0-16,-11-10-9 0,-10 4 0 16</inkml:trace>
  <inkml:trace contextRef="#ctx0" brushRef="#br0" timeOffset="-131169.481">27227 777 23 0,'4'3'11'0,"-4"4"0"16,0-7 7-16,0 6-15 16,-4 3 0-16,-3-5 1 15,0 11 1-15,0-5-7 16,-3 2 1-16,-1 10 4 16,0 0 0-16,-3 9-2 15,0 7 1-15,4-13-2 16,-1 3 1-16,4 1-1 15,7-1 1-15,7-3-1 16,7 0 1-16,4-13-1 0,3 1 1 16,0-13-2-16,0 0 1 15,-3-6-9-15,-7-4 0 16,-8 4-2-16,1 3 1 16</inkml:trace>
  <inkml:trace contextRef="#ctx0" brushRef="#br0" timeOffset="-130867.827">27531 843 40 0,'10'-3'20'0,"1"3"-22"16,-11 0 37-16,0 3-32 16,-4 10 0-16,-3 5 1 15,-3 11 1-15,-11 5-7 16,-8 1 1-16,-9 12 3 16,6 6 0-16,-7 0-1 15,0 4 1-15,0 2-6 16,8-15 0-16,6-6-10 15,4-4 1-15</inkml:trace>
  <inkml:trace contextRef="#ctx0" brushRef="#br0" timeOffset="-130312.563">26578 1658 37 0,'21'19'18'0,"1"-9"-3"0,-12-7 22 16,1 3-34-16,3-6 0 16,4 3 2-16,3 3 1 15,18-6-7-15,10 4 0 16,21-4 4-16,22-10 1 15,10 1-2-15,8-10 0 16,6-9-4-16,-6 0 1 16,-19-7-8-16,-20 7 1 15,-18 6-9-15,-25 12 1 16</inkml:trace>
  <inkml:trace contextRef="#ctx0" brushRef="#br0" timeOffset="-129832.872">26973 1953 34 0,'4'-3'17'0,"7"6"-17"0,-4-3 21 16,3-3-20-16,8 0 1 16,10 3 1-16,0 0 1 15,4-9-5-15,-4 9 1 16,-3-7 2-16,-4 7 0 15,-3 0-1-15,-4 7 1 16,-4-7-2-16,-3 3 1 16,-3 3-1-16,-4 3 1 31,-7 20-1-31,-4 11 0 0,-6-2 0 16,-8 9 1-16,-7 3-1 15,-3-6 1 1,3 0-1-16,4 3 0 0,3-12 0 15,4-4 1-15,7 0-3 16,3-12 0-16,4-13-9 16,0-6 0-16</inkml:trace>
  <inkml:trace contextRef="#ctx0" brushRef="#br0" timeOffset="-129591.552">26924 2204 35 0,'18'19'17'0,"6"-19"-9"0,-17 0 23 16,8 0-28-16,6 0 1 16,7 0-1-16,7-6 1 15,8 6-6-15,-5-4 1 16,5-14 1-16,-5 2 0 15,-6-3-8-15,-11 0 0 16,-7 4-5-16,1 5 1 16</inkml:trace>
  <inkml:trace contextRef="#ctx0" brushRef="#br0" timeOffset="-129336.375">27905 1909 44 0,'35'57'22'0,"-39"24"-27"16,-6-46 39-16,-4 6-34 15,-7 6 1-15,-11-4-1 16,-7 1 1-16,-3-6-3 15,3-3 0-15,4-10-8 16,6-16 1-16,8-9-3 16,14-6 1-16</inkml:trace>
  <inkml:trace contextRef="#ctx0" brushRef="#br0" timeOffset="-128921.213">28455 2000 42 0,'25'13'21'0,"-1"-1"-27"16,-16-2 40-16,-5-7-34 15,4 3 0-15,0-3 0 16,0 4 0-16,0-7 0 16,0-7 0-16,0 4-6 15,0-6 1-15,-7-1-6 16,11-2 0-16</inkml:trace>
  <inkml:trace contextRef="#ctx0" brushRef="#br0" timeOffset="-128707.145">28833 2035 31 0,'17'19'15'0,"1"-4"-14"0,-11-2 21 0,-4-7-22 16,4-3 1-16,1 3-3 15,-1-6 0-15,0-6-5 16,0-3 1-16,-7-4-3 16,-4-2 1-16</inkml:trace>
  <inkml:trace contextRef="#ctx0" brushRef="#br0" timeOffset="-128481.034">29136 2047 17 0,'18'10'8'0,"-1"-1"-5"16,-13-9 12-16,3 3-15 16,0-3 0-16,0 0 0 15,-4 0 0-15,-3 0-1 16,0 0 1-16,0 0-3 0,4 0 1 15,3 0-3-15,0-3 0 16</inkml:trace>
  <inkml:trace contextRef="#ctx0" brushRef="#br0" timeOffset="-128331.17">29422 2091 19 0,'28'35'9'0,"4"21"-11"0,-25-53 15 15,-4 0-13-15,4 4 1 0,4 2 0 16,3-9 0-16,4 0-7 16,-1 0 1-16</inkml:trace>
  <inkml:trace contextRef="#ctx0" brushRef="#br0" timeOffset="-127385.946">29591 715 35 0,'42'0'17'0,"25"15"-19"16,-49-5 33-16,3 2-29 16,7 4 0-16,4 3 1 15,7-4 0-15,0 4-4 16,0-9 0-16,13-1 2 15,8 0 1-15,-3-2-2 16,-11-7 1-16,-7 3-2 16,-8 3 1-16,-6-6-1 15,-11 9 1-15,-10 1-1 16,-11-1 0-16,-15 1 0 16,-6-1 1-16,0 7-1 15,0-4 1-15,0 7 0 16,-1 6 0-16,1 0 0 15,3-6 0-15,-3 9 0 0,3 4 1 16,1 5 0-16,6-12 0 16,4 13 0-16,7-3 0 15,11-1-1-15,10-6 1 16,3-3-1-16,11-3 1 16,4-3-1-16,14-3 0 15,0-1 0-15,-7-5 0 16,-7-1 0-16,-8-6 0 15,-6 4-1-15,-8-7 1 0,-10 3-1 16,-3-6 0-16,-4 3 0 16,-7 0 1-16,0 3-1 15,-4 6 1-15,0 4 0 16,1 9 1-16,3 12-1 16,-1 1 1-16,5 9 0 15,3 0 0-15,3-4-1 16,11 14 1-16,11 5-1 15,14 10 1-15,7 13-1 16,6-10 1-16,5 3-1 16,-4 0 0-16,-11 7-1 15,-7-7 1-15,-17 19-1 16,-18-15 1-16,-14 2-1 16,-15-6 0-16,-20-6-1 15,-15-22 0-15,-24-15-9 16,-28-29 0-16</inkml:trace>
  <inkml:trace contextRef="#ctx0" brushRef="#br1" timeOffset="-115599.586">14337 14462 30 0,'0'3'15'0,"0"-3"-8"0,0 0 16 0,0 3-22 15,0 0 0-15,0 7 1 16,-4 5 1-16,1 4-4 16,-1 6 0-16,-3-6 2 15,-3 6 1-15,3 3-2 16,3-9 0-16,-3 0-7 15,4-3 1-15,6-10-4 16,4-6 0-16</inkml:trace>
  <inkml:trace contextRef="#ctx0" brushRef="#br1" timeOffset="-115345.22">14146 14230 39 0,'11'3'19'0,"7"-3"-23"0,-11-3 35 15,3 0-32-15,-3 0 1 16,7 3-1-16,4-7 0 15,3 4-3-15,0 0 0 16,-3 0-7-16,-4 3 1 0</inkml:trace>
  <inkml:trace contextRef="#ctx0" brushRef="#br1" timeOffset="-114953.578">14439 14368 14 0,'4'50'7'0,"-4"-6"7"16,0-32 2-16,0 7-12 15,0 0 0-15,0 0 2 16,0-3 0-16,3-1-8 16,1-5 1-16,-1-4 5 15,4-3 0-15,4-6-2 16,0-6 0-16,-1-7-2 15,4-3 1-15,-3-3-2 0,-1 0 1 16,1 0-1-16,0 7 1 16,-4 2-1-16,3 0 1 15,-3 7 0-15,4 6 0 16,-4 3 0-16,0 0 1 16,0 4 0-16,0 2 0 15,-3 4 0-15,3-1 1 16,-4 1-2-16,1 2 1 15,-1 1-3-15,-3 0 1 16,4-1-8-16,-4-2 0 16,-4-7-2-16,4-6 0 15</inkml:trace>
  <inkml:trace contextRef="#ctx0" brushRef="#br1" timeOffset="-114624.079">14954 14311 25 0,'18'0'12'0,"0"-9"-6"16,-11 3 21-16,-4-1-25 16,1 4 0-16,-4 3 1 15,0 0 1-15,0-3-5 16,-4 3 0-16,-6 0 2 15,-5 0 1-15,-2 6-1 16,-1 10 0-16,-3 0 0 0,3 9 0 16,4-3 0-16,7 3 0 15,4 3 0-15,3 4 0 16,7-1 0-16,7-3 1 16,7-6-1-16,11-6 0 15,-1-4-4-15,1-5 0 16,-4-7-9-16,-10-4 1 15</inkml:trace>
  <inkml:trace contextRef="#ctx0" brushRef="#br1" timeOffset="-113078.37">14577 15719 26 0,'7'13'13'0,"-4"-4"-3"16,-3-9 13-16,0 7-22 15,0-1 1-15,0 6 1 16,-3 4 0-16,-1 12-4 15,1 1 1-15,-1 5 2 16,1 10 0-16,3-3-1 16,0-4 0-16,0-2 0 0,0-4 0 15,0-3-1-15,0-6 0 16,-4-6 0-16,4-3 0 16,0-4-1-16,0-6 1 15,-3-3-1-15,-1-6 1 16,-3-4 0-16,-3 4 0 15,-5 0-1-15,-2-4 1 16,-4 7 0-16,-1 0 0 16,1 3 0-16,4 3 0 15,-5 4-1-15,5 2 1 16,3 4 0-16,0 2 0 0,7 4 0 16,-1 3 1-16,5 0-1 15,6-6 1-15,5-1-1 16,2 4 1-16,4 0 0 15,0 3 0-15,4-6 1 16,3-4 1-16,0-2 0 16,8-4 0-16,-1-6-1 15,-4-6 1-15,8-4-1 16,0 1 0-16,0-4-2 16,-1-2 0-16,-2-4-1 15,-5-3 1-15,-6 3 0 16,-4 0 0-16,-3 3-1 15,-4 4 1-15,-7 2-2 16,-4 4 1-16,-3 6 1 16,0 0 0-16,0 3-2 15,0 4 1-15,0 2 1 0,0 0 0 16,0 4 1-16,3 3 0 16,1-1-1-16,6 7 1 15,1 3 0-15,10 0 1 16,4 1-2-16,10-1 0 15,0-3-3-15,0-7 1 16,0-8-7-16,-3-4 1 16,-4-10-6-16,4-2 1 15</inkml:trace>
  <inkml:trace contextRef="#ctx0" brushRef="#br1" timeOffset="-112732.852">15233 16133 36 0,'32'-3'18'0,"-18"-13"-20"16,-11 13 31-16,-3-6-29 15,-3 0 1-15,-4-1 0 16,-4 4 0-16,-6 6-1 15,2 6 0-15,-2 4 2 16,-1 2 0-16,1 7 1 16,2 6 0-16,5 3 0 15,3-3 1-15,3 10 0 16,8-4 0-16,3-3 0 0,10 1 0 16,15-4-2-16,18-7 0 15,-1 1-3-15,-3-12 1 16,-7-7-8-16,-8-7 0 15,-9-8-8-15,-8 2 1 16</inkml:trace>
  <inkml:trace contextRef="#ctx1" brushRef="#br0" timeOffset="-200347.38">12460 11712 0,'0'0'15,"0"0"1,0 0 0,0 0-1,0 0 1,0 0-1,0 0 1</inkml:trace>
  <inkml:trace contextRef="#ctx0" brushRef="#br0" timeOffset="-108303.82">17343 14590 34 0,'17'4'17'0,"-6"2"-9"0,-8-6 18 16,1 3-23-16,-1 0 0 16,-3 3 4-16,0 4 0 15,-3 2-8-15,-4 7 0 16,-7 3 5-16,-4 0 1 15,-3 9-2-15,-7 4 0 16,-1 3-2-16,8-7 0 16,-10 7-1-16,-1 2 1 15,4-5-1-15,6-4 1 0,1-3-1 16,4-2 1-16,2-5-1 16,5-5 0-16,6-3 0 15,4-1 0-15,4-2 0 16,6-4 0-16,8-3 0 15,10-3 0-15,15-6 0 16,3-4 0-16,-4 4-3 16,0-3 0-16,-3 2-7 15,-7 1 1-15,-8 6-7 16,-2 3 1-16</inkml:trace>
  <inkml:trace contextRef="#ctx0" brushRef="#br0" timeOffset="-108047.383">16983 15519 64 0,'21'22'32'0,"25"-13"-34"15,-29-12 62-15,15 3-59 0,14 0 1 16,7 0 0-16,0-3 0 16,10 3-5-16,-3 0 0 15,-10 3-4-15,-4 3 1 16,-15 0-14-16,-13 4 0 0</inkml:trace>
  <inkml:trace contextRef="#ctx0" brushRef="#br1" timeOffset="-102028.802">11691 14155 15 0,'4'3'7'0,"-1"12"4"16,-3-11 8-16,0 2-15 15,0-3 0-15,4 3 3 16,-4 4 1-16,3 2-9 16,-3 1 0-16,4 6 6 15,-4 6 1-15,0 9-2 16,0 10 0-16,0 16-2 15,-4 5 0-15,1 14-1 16,-1 15 0-16,1 0-1 16,-4-3 1-16,-1-10-1 15,1-21 0-15,0-10-3 0,4-9 1 16,-1-10-8 0,4-12 0-16,7-6-2 0,4-16 0 15</inkml:trace>
  <inkml:trace contextRef="#ctx0" brushRef="#br1" timeOffset="-101263.077">11765 14076 24 0,'7'3'12'0,"7"-9"-4"15,-7 6 18-15,0 0-24 0,4 0 1 16,3 0 2-16,4 3 0 16,10 3-5-16,18-2 0 15,7-1 4-15,10-3 1 16,11 3-2-16,0-6 1 15,8 0-2-15,6 3 1 16,3 0-2-16,-6 0 1 16,0 0-2-16,-8-4 0 15,-10-2 0-15,0-3 0 16,-7 3-1-16,-3-1 1 0,-8 1-1 16,-10 3 1-16,-7 3-1 15,-4 3 1-15,-7 0-1 16,-3 3 1-16,-4 10-1 15,-7 6 0-15,-7 3-1 16,-3 3 1-16,-5 4 0 16,1 2 0-16,-3 7 0 15,3 6 0-15,3 0 0 16,1 6 0-16,-1-6 1 16,4 10 0-16,7 2-1 15,7 10 1-15,4 0 0 16,0-6 0-16,-4-3 0 15,-4-7 0-15,-3-3-1 16,-10-6 1 0,-54 9-1-1,-24-2 1-15,-18-4-1 0,-20-10 1 16,-8-9-1-16,-8-18 0 16,-9-13 0-16,6-7 0 15,11 1-10-15,11-4 0 16</inkml:trace>
  <inkml:trace contextRef="#ctx0" brushRef="#br1" timeOffset="-100481.337">12524 13129 34 0,'14'-9'17'16,"0"12"-16"-16,-11-6 23 0,-3 3-24 15,-3-6 1-15,-4-4-1 16,-11 10 1-16,-7 6-1 16,-6 4 0-16,-5 2 1 15,-6 7 1-15,3 3-2 16,4 6 0-16,3 7 0 15,4 9 0-15,7 6-1 16,7 6 0-16,14 10 0 16,14 0 1-16,18-3 0 15,6-13 0-15,22-22 2 16,18-15 1-16,3-16 0 0,0-19 1 16,-10-7 0-16,-15-2 0 15,-17-10-1-15,-21-3 0 16,-22-6-3-16,-24-9 0 15,-28-4-13-15,-19 6 0 16</inkml:trace>
  <inkml:trace contextRef="#ctx0" brushRef="#br1" timeOffset="-96833.45">11977 15744 12 0,'-4'4'6'0,"15"-11"2"0,-11 7 6 16,0 0-11-16,0-3 1 0,-4 3 2 15,-3 3 0-15,0 7-7 16,0 5 0-16,0 14 5 16,0 5 0-16,0 13-2 15,-4 13 1-15,1 18-2 16,-4 10 1-16,7-3-2 15,3-1 1-15,1-12-3 16,-1-9 0-16,1-16-7 16,-4-12 0-16</inkml:trace>
  <inkml:trace contextRef="#ctx0" brushRef="#br1" timeOffset="-96098.351">12037 15666 23 0,'32'19'11'0,"35"-7"0"15,-43-8 12-15,15-1-21 16,10 0 1-16,8-3 1 16,17 3 0-16,11-3-5 15,6-6 0-15,1-7 4 16,-11-3 0-16,7-5-2 16,4-1 1-16,3 3-1 15,4 0 0-15,-4-9-1 16,-10 0 1-16,0-4-1 15,3 4 0-15,-10 3 0 16,-8 0 0-16,-6 6-1 16,-8 6 1-16,-7 4 0 0,-10 6 0 15,-7 6-1-15,-7 16 1 16,-8 9-1-16,-10 0 0 16,-10 16-1-16,-11 3 0 15,-7 3-2-15,-8 13 0 16,1 15 0-16,7 13 1 15,3 3 0-15,8-3 0 16,6 7 2-16,8-4 0 16,3 3 2-16,3-3 1 15,1-9 0-15,-7-7 1 16,-8-12-1-16,-14-10 1 0,-17-9-2 16,-11-3 1-16,-24 0-1 15,-22-9 0-15,-32-7-1 16,-6-9 1-16,-11-13-4 15,-14-19 1-15,-1-5-8 16,5-17 1-16</inkml:trace>
  <inkml:trace contextRef="#ctx0" brushRef="#br0" timeOffset="-91264.05">18937 14079 45 0,'7'3'22'0,"-3"-6"-12"15,-4 3 23-15,0 3-31 16,0 7 0-16,-4 6 2 15,-3 9 1-15,-3 9-6 16,-1 13 1-16,-3 7 2 0,0 11 1 16,0-2-1-16,0 0 0 15,-1 3-3-15,5-7 1 16,3-2-6-16,3-13 1 16,1-10-9-16,3-15 1 15,0-7-4-15,7-12 1 16</inkml:trace>
  <inkml:trace contextRef="#ctx0" brushRef="#br0" timeOffset="-90991.741">19039 14534 42 0,'0'13'21'0,"18"-10"-27"15,-11-6 40-15,4-1-33 16,3 1 1-16,7 0 2 16,7 0 0-16,-3 0-5 15,3 3 0-15,0 3-1 16,-3-3 0-16,-4 0-10 15,0 0 0-15</inkml:trace>
  <inkml:trace contextRef="#ctx0" brushRef="#br0" timeOffset="-89462.31">20017 14343 20 0,'14'-19'10'0,"-4"-12"3"16,-6 21 2-16,-1 1-11 0,1-1 0 15,-8 1 1-15,-3-4 1 16,-7 1-8-16,-3 2 1 16,-8 1 4-16,-3 0 1 15,-11 2-2-15,0 4 0 0,4 6-1 16,-1 7 1-16,1 5-2 15,3 11 1-15,8 8-1 16,6 10 0-16,8 6 0 16,6 3 0-16,8-9-1 15,13 0 0-15,11 0 1 16,11-9 0-16,14-4-1 16,0-18 1-16,0-17 2 15,-7-2 1-15,-7-16 0 16,-11-15 0-16,-7-7 0 15,-7-10 0-15,-14 1-3 16,-10-3 1-16,-8 2-14 16,-14 10 0-16</inkml:trace>
  <inkml:trace contextRef="#ctx0" brushRef="#br0" timeOffset="-88877.14">18422 15155 60 0,'18'9'30'0,"13"4"-26"0,-9-13 51 16,23 3-52-16,23 3 0 15,27-6 3-15,28-3 0 16,40-9-8-16,16-13 1 16,15-1 4-16,-3 1 1 15,-1 10-3-15,-10 2 1 16,-17 7-5-16,-26 6 1 16,-31 3-6-16,-25 0 0 15,-14 0-10-15,-21-3 1 0,-25 3-5 16,-14-3 1-16</inkml:trace>
  <inkml:trace contextRef="#ctx0" brushRef="#br0" timeOffset="-88095.469">19205 14224 35 0,'7'6'17'0,"-7"0"-10"15,0-3 25-15,4 10-28 0,-4 9 1 16,0 15 2-16,-4 4 0 16,-3 12-10-16,-7 1 1 15,0 5 4-15,0-2 1 16,3-4-13-16,-3-12 0 15,0-10-5-15,11-18 1 0</inkml:trace>
  <inkml:trace contextRef="#ctx0" brushRef="#br0" timeOffset="-86340.124">18496 15625 49 0,'14'3'24'0,"14"-9"-13"0,-10 3 24 0,10 0-33 15,8 0 1-15,9 0 2 16,5-1 0-16,3 4-6 16,-4 0 1-16,-10 4 3 15,-7-1 1-15,-8 6-2 16,-6 4 0-16,-4 2-2 15,-14 4 0-15,-7-3-1 16,-11 9 0-16,-3 6-1 16,-7 4 0-16,0 2 1 15,0 4 0-15,-4 9 0 16,4-3 1-16,3 4 0 16,11-1 0-16,7 0 1 15,7-6 1-15,7-10 0 16,14-9 0-16,18-3 0 15,7-6 0-15,0-10-6 16,-1-6 0-16,1 0-14 0,-10 0 0 16</inkml:trace>
  <inkml:trace contextRef="#ctx1" brushRef="#br0" timeOffset="-177467.125">15081 12709 0,'0'0'0</inkml:trace>
  <inkml:trace contextRef="#ctx0" brushRef="#br0" timeOffset="-85512.29">19195 15801 37 0,'10'6'18'0,"15"-3"-5"15,-18-3 19-15,0-3-27 16,4-3 0-16,3 3 2 0,3-3 0 16,8-4-10-16,7 7 1 15,7 6 5-15,3 0 1 16,0 4-7-16,-3-4 0 16,0 0-13-16,-7 0 0 15,-4 0 0-15,-3-3 0 16</inkml:trace>
  <inkml:trace contextRef="#ctx0" brushRef="#br0" timeOffset="-85273.508">19484 15588 44 0,'11'31'22'0,"-4"22"-22"16,-7-37 43-16,-4 0-42 15,-3 9 0-15,0 6 0 16,-4 10 0-16,-3 0-6 16,0 6 1-16,-4-3-10 15,4-7 1-15</inkml:trace>
  <inkml:trace contextRef="#ctx0" brushRef="#br0" timeOffset="-84778.278">20200 15682 41 0,'18'-22'20'0,"-4"12"-17"16,-14 10 28-16,0 0-28 16,-4-3 0-16,-3 3 0 15,-7 0 1-15,0 3-6 16,-7 7 1-16,-7 5 3 16,-8-2 1-16,-2 15-3 15,-1 10 0-15,0 12-1 16,4 6 1-16,3 4-1 15,14 3 1-15,15 0-1 16,13-4 1-16,19-18 1 16,13-10 0-16,7-15 1 15,11-19 1-15,0-22-1 0,-7-19 0 16,-11-13-1-16,-10-9 0 16,-11 1-15-16,-10-8 0 15</inkml:trace>
  <inkml:trace contextRef="#ctx1" brushRef="#br0" timeOffset="-175771.639">17724 11301 0,'0'0'15,"0"0"1,0 0-1,0 0 1,0 0 0,0 0-1,-4 19 1,4 12 0,0 7-1</inkml:trace>
  <inkml:trace contextRef="#ctx0" brushRef="#br0" timeOffset="-83066.152">21290 15158 46 0,'-3'13'23'0,"13"-10"-11"0,-10-3 23 16,0 0-33-16,4 0 1 15,3 0 0-15,3 0 0 0,8-3-4 16,3-1 0-16,4-2 3 15,7-3 0-15,10-1-5 16,0 4 1-16,-3 3-10 16,-4 6 1-16,-13 3-5 15,-8 4 0-15</inkml:trace>
  <inkml:trace contextRef="#ctx0" brushRef="#br0" timeOffset="-82850.449">21138 15465 58 0,'15'22'29'0,"16"-15"-34"16,-17-14 55-16,11 1-50 15,10-3 0-15,8 2 0 0,3 1 0 16,3 0-5-16,4 0 0 15,-4-1-12-15,-10 1 1 16</inkml:trace>
  <inkml:trace contextRef="#ctx0" brushRef="#br0" timeOffset="-82420.202">22659 14443 38 0,'11'3'19'0,"6"4"-8"15,-13-4 20-15,-4 9-28 0,0 7 0 16,-4 9 1-16,1-3 0 15,-1 19-6-15,-3 13 0 16,0 12 3-16,3 0 0 16,4 3-5-16,4 0 0 15,3-16-6-15,0-9 0 16,0-3-4-16,4-12 1 16</inkml:trace>
  <inkml:trace contextRef="#ctx0" brushRef="#br0" timeOffset="-82151.408">23178 14760 48 0,'3'31'24'0,"-38"22"-30"16,24-27 46-16,-14 11-40 15,-17 10 0-15,-4 7 1 16,-10 21 0-16,-18 16-1 16,-4 12 0-16,-7 1-3 15,-3-4 1-15,14-6-2 16,11-9 0-16,10-10-8 16,3-9 0-16,8-13-2 15,10-12 1-15</inkml:trace>
  <inkml:trace contextRef="#ctx0" brushRef="#br0" timeOffset="-81731.057">22839 15644 49 0,'21'22'24'0,"0"-6"-27"0,-17-13 51 16,27 9-45-1,8 1 0-15,-3-7 0 16,-5-3 1-16,-2 1-6 16,-8 2 1-16,-4-3 2 15,-6 3 1-15,-4 4-3 16,-11 2 1-16,-6 7-2 15,-11 6 1-15,0-3-1 16,-8 0 1-16,1 9-1 16,7 7 1-16,0 3 0 15,0-1 0-15,6 4 1 16,8 7 0-16,4-8 1 16,6-8 1-16,15-4-1 15,21-9 1-15,10-3-1 16,11-3 0-16,0-7-8 0,-3 1 1 15,-22-10-10-15,-10 0 1 16</inkml:trace>
  <inkml:trace contextRef="#ctx0" brushRef="#br0" timeOffset="-78532.337">18630 3035 12 0,'4'13'6'0,"-15"18"2"0,11-22 6 16,-3 7-14-16,-1 12 1 15,1 0 0-15,-1 1 1 16,1-1-2-16,3-3 0 0,0 3 1 16,0-9 1-16,0 3 0 15,3-9 0-15,1-1 0 16,3-6 1-16,3-2 0 15,4-4 0-15,4-4 0 16,0-2 0-16,3 3-1 16,3 0 0-16,8 3-1 15,3 0 1-15,8-6-1 16,-1 2 1-16,-3-5-1 16,14 3 1-16,7-1-1 15,3 4 1-15,4 6-2 16,11 1 1-16,-4-1-1 15,7-3 1-15,11 6 0 16,0-6 0-16,6 0-1 16,1-9 1-16,-7 2-1 0,14 1 1 15,0 0 0 1,6 0 0-16,1-13-1 0,0 9 0 16,14-2 0-16,0-1 0 15,0-2 0-15,0 2 0 16,11-9 0-16,-1 3 1 31,89-9-1-31,-14 3 1 16,-25 3-1-16,7 3 0 15,0 3 0-15,-14-2 1 16,10 2-1-16,4 0 0 0,-3-3 0 16,-1 7 0-1,8 3 0-15,-1-1 0 16,124 10 0-1,-24 3 0-15,-36 4 0 16,0 2 0-16,-25-9 0 16,4 3 0-16,-3 3 0 15,-8-3 0 1,0 4 0-16,-10-4 0 0,10 6 0 16,4 1 0-16,-14 2 0 15,10-2 0-15,-17-1 0 16,6 0 0-16,5 4 0 15,-12 0 0-15,8 5 0 16,-7 4 0-16,-4 10-1 16,-7-1 1-16,-7 10 0 15,7 3 0-15,0 9 0 16,-14-15 0-16,0 9 0 0,-3 3 0 16,-8-6 0-16,-10 0 0 15,-4 6 0-15,0-3 0 16,-14-6 0-16,-13 3 0 15,-1-7 0-15,-4-15 0 16,-6-9-1-16,-15-13 1 16,-17-13 0-16,-8-15 0 15,-17-7-1-15,-7-5 0 16,-10-7-4-16,-26-16 0 16,-17 0-7-16,-21-22 1 15</inkml:trace>
  <inkml:trace contextRef="#ctx0" brushRef="#br0" timeOffset="-75980.676">10435 15236 28 0,'-7'4'14'0,"18"-17"-9"0,-11 16 15 15,-4 3-17-15,4 4 0 0,-3-1 2 16,-1 1 1-16,-3 2-7 16,4 1 1-16,-12-1 4 15,1 4 1-15,-7 3-2 16,0 6 0-16,-4 6-1 16,4 4 0-16,-4 2-1 15,1 4 0-15,3-3-1 16,-1-1 0-16,1-2 1 15,4-10 0-15,6-3 1 16,-3-6 0-16,7 2 0 16,3-2 1-16,4 0 0 15,7-1 1-15,4 1 0 16,0-3 0-16,3-4-1 16,3 1 0-16,4-4-1 15,8-3 0-15,6 0-4 16,4-6 0-16,-7 3-8 15,-4 0 0-15,-11 6-8 0,5 4 0 16</inkml:trace>
  <inkml:trace contextRef="#ctx0" brushRef="#br0" timeOffset="-75004.844">10160 16268 30 0,'0'6'15'0,"-7"-2"-1"0,7-4 15 16,0 0-24-16,0 0 1 15,0 3 3-15,7 0 1 16,-7 0-12-16,4 0 1 15,-1 0 8-15,4 0 1 16,4-3-2-16,-1 0 1 16,8 0-2-16,10 0 0 0,7 0-1 15,11 7 0-15,7-4-2 16,11-3 0-16,-8 0-2 16,1 0 0-16,-15 0-7 15,-7 0 1-15,-14-3-15 16,-21 3 0-16</inkml:trace>
  <inkml:trace contextRef="#ctx0" brushRef="#br2" timeOffset="-48132.548">15995 13869 22 0,'3'-3'11'0,"1"9"-5"0,-4-6 11 16,0 4-14-16,0-1 0 16,0 6 0-16,-4 4 0 15,1 2-5-15,-1 7 1 16,1 3 3-16,-1 4 1 16,1 2-2-16,-1 7 1 15,4-4 0-15,-3 1 0 16,3-1 0-16,0-3 1 0,0-6-2 15,0-3 1-15,-4-3-1 16,1-3 0-16,-4-4-2 16,0 1 1-16,0-7-1 15,0-3 1-15,-4-3-1 16,0 0 0-16,1-6 0 16,3-6 1-16,0-1 0 15,0 4 0-15,0-1 0 16,-1 1 0-16,1 3 0 15,0 2 0-15,-3-2-1 16,-1 3 1-16,1 3-1 16,-4 0 0-16,-1 6-1 15,5 1 1-15,-1 2-1 16,4 4 1-16,0-1 0 16,4 10 0-16,-1 0 1 15,1 0 0-15,3-3 0 0,3 0 1 16,1-1 0-1,3 4 0-15,3-3 0 0,4 0 0 16,4-3 0-16,3-4 1 16,4-2 0-16,0-4 1 15,-1-6-2-15,4-3 1 16,1-4-1-16,-1-2 1 16,4-4-1-16,-4 4 1 15,0-3-2-15,-3-4 1 16,-4-3-1-16,-3-6 1 15,-4-3-1-15,-4 6 0 16,1 0 0-16,-4 3 0 0,-4 0-1 16,1 7 1-16,-4 2-1 15,0 7 1-15,0 0-1 16,-4 3 0-16,1 0 0 16,-1 6 1-16,1-3-1 15,-1 1 0-15,-3-1 0 16,0 3 0-16,4 0 0 15,-1 7 1-15,4 2 0 16,0 7 0-16,4 0 0 16,3-6 0-16,0 0 0 15,3-1 1-15,1 1-1 16,0 0 0-16,3-4-2 16,0-2 0-16,0-4-5 15,-4-3 1-15,1-3-5 0,3-3 0 16</inkml:trace>
  <inkml:trace contextRef="#ctx0" brushRef="#br2" timeOffset="-47802.17">16538 14230 30 0,'11'-6'15'0,"3"6"-10"0,-7 0 25 16,0 0-28-16,0-4 0 15,0 4 1-15,-7 0 0 0,0 0-5 16,0 0 1-16,-3 0 2 16,-4 4 1-16,-8-1-2 15,-2 3 0-15,-1 3 0 16,1 1 0-16,-1 2 0 16,0 7 1-16,4 3-1 15,7 3 1-15,4-3 0 16,6 0 0-16,8 0 1 15,3 0 0-15,3 0 0 16,5-3 0-16,6-7-1 16,4-2 1-16,-4-4-3 15,0-3 0-15,-7 0-13 16,-7-3 1-16</inkml:trace>
  <inkml:trace contextRef="#ctx0" brushRef="#br2" timeOffset="-46495.511">15977 16140 24 0,'4'9'12'0,"-4"-6"-10"0,0-3 12 16,0 3-14-16,-4 0 0 15,1 4 2-15,-1-1 0 16,1 3-3-16,-1 1 1 16,-3-4 1-16,4 0 0 15,-1 1-2-15,1-1 0 16,3-3-7-16,0 0 1 15</inkml:trace>
  <inkml:trace contextRef="#ctx0" brushRef="#br2" timeOffset="-46210.836">15886 15832 32 0,'3'3'16'0,"15"7"-18"15,-15-10 27-15,4 0-25 16,4 0 0-16,-4 0-1 15,4 0 0-15,-4-3-3 16,0 0 1-16,0-1-6 0,3 1 0 16</inkml:trace>
  <inkml:trace contextRef="#ctx0" brushRef="#br2" timeOffset="-45745.116">16136 16039 27 0,'21'44'13'0,"0"-19"-15"0,-14-19 21 0,1 1-18 15,-1 2 0-15,0 1 0 16,0-4 0-16,-4 0-2 15,1 0 1-15,-1-2 1 16,-3-4 0-16,0 0-1 16,0 0 1-16,4-7-1 15,-1-2 0-15,-3-1 0 16,4 1 0-16,-1-4 0 16,1-2 0-16,3-4 0 15,0 0 0-15,0 0 0 16,0 4 0-16,0-1 1 15,-3 7 1-15,-1 2-1 16,4 4 1-16,0 3 0 16,4 3 0-16,-4 7-1 15,0 9 1-15,4-4-1 0,-4 1 0 16,0 0-1-16,0 2 1 16,0-5-3-16,-4-1 0 15,1 1-7-15,-1-4 0 16,1-5-1-16,3-4 0 15</inkml:trace>
  <inkml:trace contextRef="#ctx0" brushRef="#br2" timeOffset="-45264.901">16753 15923 31 0,'4'-3'15'0,"-4"9"-14"15,3-3 31-15,-3-3-32 0,-3 4 1 16,-1-4 0-16,-3 3 0 16,-3-3-2-16,-1 6 1 15,-3 3 1-15,0 1 0 16,3 12 0-16,1 3 0 15,3-3 1-15,3 6 0 16,4 3 0-16,4 1 1 16,6-4-1-16,4-3 1 15,4-3-1-15,3-6 1 16,0-7-2-16,-3-3 0 16,0-2-4-16,-1-4 0 0,-3 0-10 15,-3-7 0-15</inkml:trace>
  <inkml:trace contextRef="#ctx0" brushRef="#br0" timeOffset="-37322.893">11677 14283 12 0,'-4'0'6'0,"-3"-3"-5"0,4 0 6 0,-1-3-5 15,-3 3 1-15,0-4 0 16,-3 1 0-16,-4-3-5 16,-4-4 1-16,-3 0 2 15,-8 4 1-15,1-3-2 16,-3 2 0-16,-1 4 0 16,7 0 0-16,-7 2 0 15,4 4 0-15,-4 0 0 16,-3 4 0-16,-4 2 0 15,0 0 0-15,1 0 0 16,-8 1 0-16,0 2-2 16,-3 4 1-16,6 2-1 15,1 1 1-15,7 3 0 16,-1 3 0-16,12 3-1 16,-1 0 1-16,4-3 0 15,3 3 0-15,0 0-1 0,1 3 1 16,3 4-1-16,0-1 0 15,3-6 0-15,0 6 1 16,4 4 0-16,0-7 0 16,0 0-1-16,4 1 1 15</inkml:trace>
  <inkml:trace contextRef="#ctx0" brushRef="#br0" timeOffset="-36963.254">10993 15080 3 0,'28'9'1'0,"18"4"3"15,-29-10 0-15,4 3-4 16,4 0 0-16,3 1 0 16,1-1 0-16,-1 0 0 15,-3 0 0-15,-4-2 0 16,-4-1 0-16,8 0 0 15,0-3 1-15,3 3 0 16,4-3 0-16,6-3-1 16,-2-3 1-16,3-1 0 15,-1-2 0-15,1-7 0 16,0-6 1-16,3 0 0 16,1-12 1-16,-8-13-1 15,-3-3 0-15,-4-7-1 16,-3 1 0-16,-4-1-1 15,-4 1 1-15,-10-1-4 0,-3 4 1 16,-4-7-2-16,-11 7 1 16</inkml:trace>
  <inkml:trace contextRef="#ctx0" brushRef="#br0" timeOffset="-34860.117">7013 15051 46 0,'11'7'23'0,"-4"-14"-17"0,0 4 24 0,4-3-30 16,3 0 1-16,0 0 0 16,3-4 1-16,1 4-5 15,3 0 1-15,0-4-5 16,1 4 1-16,-1 0-8 15,0-7 1-15</inkml:trace>
  <inkml:trace contextRef="#ctx0" brushRef="#br0" timeOffset="-34035.434">7394 14779 18 0,'7'6'9'0,"4"-3"-4"16,-11-3 5-1,7-3-4 1,0 3 0-16,0 0 4 16,0-3 0-16,4 3-12 0,-1-3 0 15,1 0 9-15,3 3 0 16,11 0-3-16,-4 0 0 16,4 3-2-16,-1-3 1 15,-3 3-1-15,1-3 0 16,-5 3-2-16,-6 0 0 15,-1 0 0-15,-6 3 0 16,-8 1-1-16,1 2 0 16,-4 4 0-16,-4 2 0 15,1 1 0-15,-1 6 1 0,-3 0 0 16,0 0 0 0,7 0 0-16,3 3 0 0,-3 0 0 15,7 3 1-15,0-3 1 16,7-3 0-16,4-3 0 15,-1-3 1-15,8-4 0 16,-4-5 0-16,4-4-2 16,-1 0 1-16,5-6-9 15,-1 0 0-15,0-10-8 16,0 0 1-16</inkml:trace>
  <inkml:trace contextRef="#ctx0" brushRef="#br0" timeOffset="-33298.976">8047 14917 48 0,'-4'28'24'0,"29"-19"-23"0,-21-6 40 0,6 1-40 15,1-1 0-15,6-3 1 16,5 3 0-16,2-3-3 15,1-3 1-15,3 0 0 16,0-1 1-16,-3 1-5 16,-4 0 0-16,4-3-11 15,-11 0 0-15,4-4 0 16,-1-2 0-16</inkml:trace>
  <inkml:trace contextRef="#ctx0" brushRef="#br0" timeOffset="-32683.152">8629 14851 35 0,'7'31'17'0,"-7"16"-21"0,-7-34 33 0,7-1-28 16,0 1 0-16,0-1 0 16,0-2 1-16,0-1-2 15,0-3 0-15,0 1 1 16,-4-4 1-16,4 0-1 16,0-3 0-16,0 0-1 15,4-3 1-15,3-7-1 16,4-5 0-16,-8-4 0 15,8-3 0-15,-1-3-1 16,4-6 1-16,1 5 0 16,9 1 0-16,-3 3 0 15,4 0 1-15,-4 4-1 16,4 8 1-16,-7 4 0 16,3 3 1-16,0 6 0 0,0 3 0 15,0 4 0-15,-3 5 0 16,0 7-1-16,-4 0 1 15,-4 6-1-15,1 4 0 16,-4-4-2-16,0-3 0 16,0 0-4-16,0-3 1 15,-3-6-9-15,-4-7 0 16</inkml:trace>
  <inkml:trace contextRef="#ctx0" brushRef="#br0" timeOffset="-32038.217">7161 15443 45 0,'0'0'22'0,"11"-6"-21"0,0 3 36 0,-1 0-34 16,11 0 0-16,11-4 2 15,14 4 0-15,3 0-6 16,22 3 1-16,6 0 5 16,26 3 0-16,6-3-1 15,15-3 1-15,10 0-2 16,3-6 1-16,-3-4-2 15,7 1 0-15,8-7-1 16,-12 0 0-16,-20 0-3 16,-15 0 1-16,-14 4-4 15,-14 5 0-15,-17 7-7 16,-19 6 1-16,-20 4-8 16,-18 2 1-16</inkml:trace>
  <inkml:trace contextRef="#ctx0" brushRef="#br0" timeOffset="-31122.591">7497 15826 42 0,'-4'13'21'0,"11"-26"-19"16,-7 13 31-16,0 0-29 15,0 0 0-15,11 0 3 16,-8-3 0-16,11 6-9 15,4-3 1-15,10 0 6 16,4-3 0-16,3 3-2 16,-7 0 0-16,1 0-2 15,-5 0 0-15,-3 3-1 16,-6 0 0-16,-5 3-1 16,-6 4 0-16,-4 2-2 15,0 4 1-15,-4 3 0 16,-3 3 0-16,-3 3-1 0,-1 0 1 15,-3 3 1-15,0 0 0 16,3 1 1-16,1-1 0 16,10 0 0-16,0-3 1 15,3 0-1-15,4-6 1 16,7-3-1-16,4-4 0 16,7-5-4-16,6-4 1 15,-2-3-10-15,2-7 0 16,-6-5-2-16,-4-1 1 15</inkml:trace>
  <inkml:trace contextRef="#ctx0" brushRef="#br0" timeOffset="-30806.554">8128 15926 43 0,'4'3'21'0,"-8"1"-25"16,8-4 41-16,6 0-36 0,4 0 1 15,7 3 0-15,4-3 1 16,7-3-4-16,0 3 0 16,3-4-3-16,-3 1 1 15,3-3-10-15,-10-3 1 16</inkml:trace>
  <inkml:trace contextRef="#ctx0" brushRef="#br0" timeOffset="-29890.796">8276 15713 41 0,'4'10'20'0,"-8"8"-16"0,4-18 30 15,-3 3-32-15,-1 7 0 16,1 9-1-16,-1 6 1 16,1 3-3-16,-5 6 1 0,5 14 0 15,3 2 1-15,-11 3-5 16,8-6 1-16,3-3-10 16,3-13 1-16,8-12-2 15,-4-6 1-15</inkml:trace>
  <inkml:trace contextRef="#ctx0" brushRef="#br0" timeOffset="-29396.686">8851 15867 40 0,'0'28'20'0,"-3"-3"-24"0,-1-16 41 16,1 4-34-16,-1 3 0 16,-3-1 1-16,4 4 1 15,-1-3-6-15,0 0 0 16,1-4 3-16,3-2 1 15,-7-4-3-15,7-3 1 16,0-9-2-16,0-7 1 16,7-6-1-16,0-3 1 0,0 0-1 15,4-6 1-15,3-3 0 16,3-1 0-16,1 4 0 16,10 3 1-16,-3 9 0 15,0 1 1-15,-1-1 0 16,-3 7 1-16,1 12 0 15,-5 6 0-15,-3 16-1 16,-3 0 1-16,0 7-2 16,-1 9 0-16,-3-1-3 15,-3 1 1-15,3 3-3 16,-4-6 0-16,1-4-10 16,-1-9 1-16,-3-12-3 15,7-4 0-15</inkml:trace>
  <inkml:trace contextRef="#ctx0" brushRef="#br0" timeOffset="-27294.155">7521 14462 27 0,'0'3'13'0,"0"3"-7"16,0-3 14-16,0 1-17 16,0 2 0-16,-7 3-1 15,4 1 0-15,-8 2-4 16,8 4 1-16,-5 3 2 0,-2-4 0 16,3 10-1-16,-11 10 0 15,4 6 0-15,4 12 1 16,2 0-1-16,5 7 0 15,3 6 1-15,0-7 0 16,7-8-1-16,4-4 1 16,-4-13-2-16,3-3 0 15,8-2-8-15,-8-11 1 16,5-8-2-16,9-4 0 16</inkml:trace>
  <inkml:trace contextRef="#ctx0" brushRef="#br0" timeOffset="-26497.323">9158 14330 25 0,'-3'22'12'0,"13"0"-7"0,-3-12 21 15,-3 2-23-15,3 1 0 16,3 5 2-16,1 8 1 16,3 8-7-16,0 1 1 15,0 8 3-15,-3 11 1 16,-1 8-2-16,-2 4 0 16,-8 0-3-16,-8-3 1 15,-6 0-6-15,-10-13 0 0,3-9-6 16,-4-13 0-16</inkml:trace>
  <inkml:trace contextRef="#ctx0" brushRef="#br0" timeOffset="-25807.197">8146 14747 27 0,'3'13'13'0,"-10"6"-1"15,7-13 17-15,4 3-26 0,-1 10 0 16,1 3 1-16,-4 6 0 15,3 7-6-15,1-1 1 16,-4 4 2-16,3 0 1 16,1-4-7-16,-4-6 0 15,0-6-7-15,0-9 0 16</inkml:trace>
  <inkml:trace contextRef="#ctx0" brushRef="#br0" timeOffset="-23660.076">6484 15770 34 0,'14'22'17'0,"21"-41"-12"0,-20 12 18 0,2 4-21 16,-3 0 0-16,11-3 0 16,3 3 1-16,4 0-6 15,0-1 1-15,-4-2-4 16,-3 0 1-16,-1 0-6 16,-10-1 0-16</inkml:trace>
  <inkml:trace contextRef="#ctx0" brushRef="#br0" timeOffset="-23435.258">6488 15955 54 0,'17'18'27'0,"22"-8"-33"0,-25-10 55 15,7 0-50-15,8 3 1 16,6-6-2-16,0 0 0 16,0-4-3-16,-3 4 1 15,-11 0-12-15,-3 3 1 0</inkml:trace>
  <inkml:trace contextRef="#ctx0" brushRef="#br0" timeOffset="-22759.577">5080 16259 41 0,'0'9'20'0,"11"-6"-15"16,-11-3 28-16,10 0-30 16,-6 0 1-16,13-3 0 15,1-3 1-15,3 0-7 0,4-4 1 16,10 1 1-16,-3-1 0 16,7 7-8-16,-1 3 0 15,5-6-7-15,3 3 1 16</inkml:trace>
  <inkml:trace contextRef="#ctx0" brushRef="#br0" timeOffset="-22204.61">5881 15776 48 0,'0'19'24'0,"7"6"-23"16,-7-19 42-16,3 7-41 0,4 5 1 0,1 7 0 15,-1 16 0-15,0 6-5 16,0 10 1-16,3 9 2 15,-10 3 1-15,4 3-7 16,-4 3 0-16,0 3-11 16,0-12 1-16</inkml:trace>
  <inkml:trace contextRef="#ctx0" brushRef="#br0" timeOffset="-18976.918">5440 17143 24 0,'28'-13'12'15,"21"-21"-12"-15,-38 18 12 0,3-2-12 16,7-4 0-16,8-7 0 15,2-2 0-15,5 6-1 16,-5 3 1-16,1 0-2 16,3 3 0-16,-10 7-2 15,-4 2 1-15,-7 4-2 16,-3 3 1-16,-11 6 0 16,-11 6 0-16,-10 7 1 15,-7 0 1-15,-18 3 1 16,-7 2 1-16,-7 5 0 15,0 2 1-15,0-6-1 0,11 3 0 16,-8-3 0-16,15-3 1 16,-4-7 1-16,11-2 1 15,-4-1 0-15,11-3 0 16,7 0 1-16,0-2 1 16,3-4-2-16,11 0 1 15,7-4-2-15,7-5 0 16,11 0-1-16,3-1 0 15,7 1-2-15,4-1 1 16,7-2-1-16,-1 6 1 0,8-1-1 16,4 7 1-16,-5 0-2 15,-6 4 1-15,-7 5 0 16,0 7 0-16,-4 2-1 16,0 1 0-16,-14 0 2 15,-3-3 0-15,-8-1 0 16,-10 1 1-16,-10 0 0 15,-15 3 0-15,-17 3 0 16,-4 6 0-16,-7 9-3 16,-7-2 0-16,3 6 0 15,8-1 0-15,-1-5 3 16,15-7 0-16,10-6 4 16,4-3 0-16,17-7 3 15,4-2 1-15,21-7-1 16,18-6 1-16,11-10-9 15,16-2 1-15,23-4-11 16,16 0 0-16</inkml:trace>
  <inkml:trace contextRef="#ctx1" brushRef="#br0" timeOffset="-109984.994">17515 12750 0,'0'0'0,"0"0"15</inkml:trace>
  <inkml:trace contextRef="#ctx0" brushRef="#br0" timeOffset="-17505.505">22673 17027 19 0,'42'3'9'0,"22"16"-1"16,-43-16 10-16,0 3-17 16,14 4 0-16,15-1 2 15,10 1 1-15,7-7-5 16,3-3 1-16,1-3 2 16,-8-1 0-16,-6-2-1 15,-11 3 0-15,-7 0-1 16,-11 3 0-16,-7 3-1 15,-14 3 0-15,-10 7 0 16,-22 9 0-16,-21 0-1 16,-14 3 1-16,-14 0-2 15,0 3 1-15,-4 0-2 0,-3 4 0 16,0-1-1-16,10-6 0 16,11 3 1-16,15-3 0 15,13 4 1-15,11-7 1 16,10-4 2-16,15-5 1 15,13 0 1-15,15-7 1 16,10-6 0-16,15 0 0 16,13-3-1-16,11-4 1 0,-3 1-2 15,-4 0 1-15,-7 0-1 16,-14 2 0-16,-4-2-1 16,-6 0 0-16,-4 6 0 15,-8-6 1-15,-6 9-2 16,-4-6 1-16,-10 3-1 15,-15 3 0-15,-10 9-1 16,-21 7 1-16,-18 9 0 16,-25 4 1-16,-6 5 0 15,-8 7 1-15,-3-9-1 16,-8-7 1-16,15-6 0 16,4 0 1-16,6-3-2 15,14 0 1-15,8-4-7 16,3-2 1-16</inkml:trace>
  <inkml:trace contextRef="#ctx0" brushRef="#br0" timeOffset="-14396.847">24620 13518 24 0,'18'22'12'0,"-14"22"-12"0,-1-32 13 0,1 10-13 15,3 13 1-15,0 12 0 16,0 9 1-16,0 7-2 16,-4 6 1-16,-3 9 1 15,0 20 1-15,0 8-1 16,-7 17 0-16,0 24-1 16,4 19 1-16,-4 13-1 15,7 28 0-15,0 16 0 16,7 5 0-16,0 1 0 15,0-15 0-15,-4-11-1 16,-3-21 1-16,0-6-1 16,0-10 0-16,-3-3-2 15,-4-19 1-15,0-6-4 16,-4-15 1-16,4-4-5 16,0-16 1-16,3-18-1 15,1-19 0-15</inkml:trace>
  <inkml:trace contextRef="#ctx0" brushRef="#br0" timeOffset="-11559.916">25665 13637 34 0,'7'6'17'0,"3"23"-10"0,-10-23 18 0,0 3-24 0,-3 4 1 15,-1 12 0-15,-3 3 0 16,4 10-3-16,-4 6 0 15,-4 6 1-15,-3 13 1 16,0 3-3-16,0-1 0 16,3-5-5-16,4-13 1 15,3-16-5-15,1-6 0 0</inkml:trace>
  <inkml:trace contextRef="#ctx0" brushRef="#br0" timeOffset="-11004.835">25647 13744 33 0,'-4'12'16'0,"11"-2"-13"15,-7-10 28-15,8 3-29 16,-5 0 0-16,4-3 3 16,0 0 0-16,4 0-5 0,3-6 0 31,21-4 5-31,4 1 1 16,0 0-2-16,0-1 1 15,-4 1-2-15,-3-1 0 16,-8 1-1-16,-3 6 0 15,-10 6-3-15,-11 9 1 16,-7 1-2-16,-4 6 0 16,-6 0-2-16,-1 3 1 15,4-4-3-15,0 1 1 16,-4 0 0-16,4 0 0 0,0 0 1 16,3-1 0-1,11 14 5 1,0-7 1-16,8 3 2 15,2-12 1-15,8 3 0 16,-1-10 0-16,1 4 0 16,-4-1 1-16,-3 4-4 15,-8 3 0-15,-10 6-2 16,-10 0 1-16,-12 3-4 16,-9 7 1-16,-5-4-5 15,4 0 0-15,4-6-9 16,-4 0 1-16</inkml:trace>
  <inkml:trace contextRef="#ctx0" brushRef="#br0" timeOffset="-10688.695">26395 14017 41 0,'0'9'20'0,"-11"16"-20"0,4-19 30 0,-7 10-27 15,-11 9 0-15,-6 10 1 16,-1 9 1-16,-7 12-7 15,-3 4 0-15,-1 9 3 16,5-13 0-16,2-6-5 16,8-6 1-16,7-9-11 15,7-17 1-15</inkml:trace>
  <inkml:trace contextRef="#ctx0" brushRef="#br0" timeOffset="-10508.795">26039 14126 44 0,'10'54'22'0,"4"-4"-31"0,-7-34 35 16,4 9-33-16,3 0 0 15,0 3-14-15,-3-9 1 16</inkml:trace>
  <inkml:trace contextRef="#ctx0" brushRef="#br0" timeOffset="-9623.793">27107 14311 46 0,'-3'44'23'0,"-1"-3"-26"0,4-38 40 16,0-3-36-16,7-6 1 15,4-3 1-15,3-10 0 16,0-10-3-16,7-5 0 16,4-16 2-16,0 0 0 15,7-7-1-15,3-2 0 0,-3-1 0 16,-1 7 0-16,1 3-1 15,-7 12 0-15,-4 13 0 16,-3 6 1-16,-1 13-1 16,-3 12 1-16,-3 3-1 15,0 7 1-15,-4 3-1 16,3 9 0-16,1 0-1 16,-1-3 1-16,1-6-1 15,-1 0 1-15,5-6-1 16,2-4 1-16,1-3 0 15,3-6 0-15,0-6 0 16,4-3 0-16,-4-10-1 16,4-3 1-16,-1-3 0 15,-2-7 0-15,-5 4 0 16,-6-3 0-16,-1-1-1 16,1 4 1-16,-4 13 0 15,0-1 0-15,0 3 0 0,0 4 1 16,-3 6-2-16,-1 9 1 15,1 10 0-15,-4 9 1 16,-4 3-1-16,1 7 0 16,-1 12 0-16,-3-3 0 15,-3 9 0-15,-1 3 1 16,0 1-2-16,4-4 0 16,0-3-4-16,4-6 1 15,-1-9-8-15,4-4 0 0,4-15-3 16,-1-7 0-16</inkml:trace>
  <inkml:trace contextRef="#ctx0" brushRef="#br0" timeOffset="-9308.269">28480 13860 45 0,'21'-3'22'0,"-10"-4"-25"16,-11 7 44-16,0 4-40 16,-8-1 0-16,-9 3 0 15,-1 3 0-15,-14 7-1 16,-3 9 0-16,-11 7 1 16,0-1 0-16,1 16 0 0,2 0 0 15,8 3 1-15,3 7 0 16,11-1-1-16,3-3 1 15,11-3-2-15,14-9 1 16,11-9-4-16,17-10 0 16,8-10-4-16,-5-9 0 15,8-6-8-15,7-9 0 16</inkml:trace>
  <inkml:trace contextRef="#ctx0" brushRef="#br0" timeOffset="-9051.427">28995 13948 44 0,'-25'12'22'0,"4"35"-24"15,14-34 36-15,-4-1-32 16,-3 13 0-16,-3 10 1 15,-1 6 0-15,4 9-5 16,0 6 1-16,0 7 0 16,3-10 0-16,0-9-7 15,1-12 0-15,3-14-6 16,3-11 1-16</inkml:trace>
  <inkml:trace contextRef="#ctx0" brushRef="#br0" timeOffset="-8812.475">28670 13885 48 0,'18'25'24'0,"21"0"-25"0,-25-22 44 31,32 0-41-31,7-3 0 16,10 0 0-16,11 0 0 15,7-3-4-15,0 0 1 0,-10-3-2 16,-7 0 0-16,-12 2-8 16,-6 4 1-16,-7 4-5 15,-7 5 0-15</inkml:trace>
  <inkml:trace contextRef="#ctx0" brushRef="#br0" timeOffset="-8601.807">29351 14578 56 0,'-10'81'28'0,"-26"-15"-40"15,26-50 54-15,-4 9-43 16,-8 0 0-16,1 0-16 0,4-3 0 15,-15-6 12-15,7-7 0 16</inkml:trace>
  <inkml:trace contextRef="#ctx0" brushRef="#br0" timeOffset="-6921.513">25926 16441 44 0,'-4'22'22'0,"25"-16"-25"15,-7-12 36-15,4-1-28 16,7-12 0-16,10-6 2 16,4-9 0-16,10-13-10 15,11-16 1-15,0-15 5 16,0-13 1-16,-3 0-3 16,-1-3 0-16,-3-3-1 15,-11-7 1-15,-3 10-2 16,-7 3 0-16,-7 16-1 15,-4 15 0-15,-7 10-2 0,-4 9 1 16,-6 10-1-16,-8 9 1 16,-3 9 0-16,-7 4 0 15,-3 15 1-15,-1 10 1 16,-3 15 2-16,0 16 1 16,-1 10 1-16,5 15 0 15,3 6 1-15,3 4 0 16,4-1-1-16,4-2 1 15,6-10-2-15,8-13 0 16,3-15-3-16,7-10 1 16,4-12-4-16,-1-9 1 0,1-10-10 15,0-7 1-15,-4-8-4 16,4-1 1-16</inkml:trace>
  <inkml:trace contextRef="#ctx0" brushRef="#br0" timeOffset="-6725.116">26797 15867 50 0,'-4'25'25'0,"-13"-6"-28"16,13-13 48-16,1 3-45 16,-1 4 0-16,1 3-1 15,-1-1 1-15,4 1-2 16,-3-4 0-16,6-5-8 15,1-7 1-15,3-10-6 16,0-5 1-16</inkml:trace>
  <inkml:trace contextRef="#ctx0" brushRef="#br0" timeOffset="-6050.441">26779 15597 41 0,'14'16'20'0,"15"6"-24"0,-19-16 33 16,4 3-29-16,4 1 0 16,0-1-5-16,-1 4 1 0,1-1 0 15,0-2 0-15,-1-1-6 16,1 4 1-16,-8-1 2 16,1 4 0-16,-4 3 4 15,0 6 0-15,0-6 6 16,-3 3 0-16,-1-1 4 15,-3 1 1-15,4-3-1 16,-1 3 1-16,1-3-2 16,-1 0 1-16,4-3-3 15,0-4 1-15,4-3-2 16,0-2 1-16,3-7-3 16,0-7 1-16,4 1-2 15,-1-3 0-15,-3-1 0 16,0 1 0-16,0 0-1 15,-3-1 1-15,0-2 0 16,-1 5 0-16,1 1 0 16,-4 0 0-16,0 3 0 0,0 0 0 15,0 3-1-15,0 0 1 16,0 3-1-16,0 0 0 16,0 0-1-16,-3 0 1 15,-1 6-1-15,1-2 0 16,-1-1 0-16,1 3 1 15,-4-9 0-15,0 0 0 16,7-6 0-16,0 3 1 16,4-10 0-16,-1 1 0 15,4-1 0-15,0-5 0 0,4 5 0 16,0 0 1-16,-1 4 0 16,4 0 0-16,1 2 0 15,2 4 0 1,12 13 1-1,-1 2 0-15,0 7-1 16,-3 0 1-16,0 0-1 16,-1-4 0-16,-2-5-4 15,-5 2 0-15,-6-2-9 16,-7-1 0-16</inkml:trace>
  <inkml:trace contextRef="#ctx0" brushRef="#br0" timeOffset="-5480.214">26233 16503 43 0,'-4'13'21'0,"4"6"-27"0,4-13 34 0,-1 0-29 15,-3 1 1-15,0-4-1 16,4 0 0-16,-1 3 1 16,4-9 0-16,0-6-1 15,4-7 1-15,3 0-1 16,7-9 0-16,4 0-1 16,0-6 0-16,-1 2 0 15,1 7 1-15,0 0 0 16,-4 10 0-16,3 3 1 15,-6-1 0-15,-4 4 2 16,-3 9 0-16,-4 6 1 16,0 4 1-16,-4 6 0 0,-3 6 1 15,0 0 0-15,0 6 0 16,0 1-1-16,4-1 1 16,-1-3-2-16,5-9 0 15,2 0-3-15,4-7 1 16,0 1-5-16,4-10 0 15,3-6-11-15,0-6 1 16</inkml:trace>
  <inkml:trace contextRef="#ctx0" brushRef="#br0" timeOffset="-5223.803">26741 16453 46 0,'-4'16'23'0,"8"-16"-19"15,-1 3 33-15,4-3-35 16,0 3 1-16,7 3 0 16,4-6 1-16,3 7-6 15,4-4 1-15,0 0 1 16,-1 0 0-16,4-3-9 15,1-6 1-15,2-7-7 16,-6 1 0-16</inkml:trace>
  <inkml:trace contextRef="#ctx0" brushRef="#br0" timeOffset="-4953.861">27047 16343 41 0,'11'16'20'0,"17"-3"-18"0,-17-7 31 0,3 6-30 16,4-2 0-16,3-1 1 15,0 4 1-15,-7 2-7 16,-3-2 1-16,-8 6 2 15,-10 6 1-15,-11 3-6 16,-6-3 0-16,-8-3-10 16,0-3 0-16</inkml:trace>
  <inkml:trace contextRef="#ctx0" brushRef="#br0" timeOffset="-4413.247">27654 16419 39 0,'4'28'19'0,"-15"-3"-16"0,4-16 25 16,-7 1-27-16,-4 2 0 15,-3 1 1-15,-3-1 0 16,-1 1-3-16,0-4 0 16,0 1 2-16,4-7 0 15,0 0-1-15,7-6 0 16,3-6-1-16,4-4 1 16,7 0-1-16,7 1 0 0,11-1 1 15,3 4 0-15,4 0-1 16,3 2 0-16,0 4 0 15,4 6 1-15,0 0-1 16,0-3 1-16,-4 7-2 16,0-1 1-16,0-3 0 15,-3 3 1-15,0-3 0 16,-4 4 1-16,0-1-1 16,4-3 1-16,-4 3-1 15,0-2 0-15,-3-11 0 16,-1-2 0-16,-3-1 0 15,-3-2 0-15,-4-1 0 16,-10-2 1-16,-8 2-1 16,-7 1 0-16,-6 2-1 15,-8 4 1-15,-10 6-8 16,-4 3 0-16,0 3-3 0,3 4 0 16</inkml:trace>
  <inkml:trace contextRef="#ctx0" brushRef="#br0" timeOffset="-3408.279">28804 15845 26 0,'-14'12'13'0,"-21"-5"-17"16,24-4 21-16,-3 0-17 15,-3 3 0-15,-1 0 1 16,0 7 0-16,-3 3-2 16,4 2 1-16,2 1 1 0,5 3 0 15,6 3 1-15,1-6 1 16,6 0 0-16,4 0 0 15,7-4 1-15,8-2 0 16,9-4 0-16,1-5 0 16,3-4-2-16,-3-13 0 15,-4-3-1-15,-3-2 0 16,-4-4-1-16,-3 0 1 16,-4 6-1-16,-3 0 0 15,-1 4 1-15,-3 5 0 16,0 11 1-16,0 5 0 0,-3 7 1 15,-1 9 0-15,1 3 0 16,-4 3 0-16,0 4-2 16,0-4 1-16,0 1-4 15,0-4 1-15,0-6-8 16,3-3 1-16,-3-10-6 16,7-6 0-16</inkml:trace>
  <inkml:trace contextRef="#ctx0" brushRef="#br0" timeOffset="-3033.26">29150 16274 41 0,'7'22'20'0,"-7"-12"-24"15,0-10 34-15,0 0-31 0,0 0 1 16,0 3 0-16,0-3 0 15,0 0 0-15,0 0 1 16,4 0-1-16,3-3 0 16,0-3 1-16,3-4 0 15,1-2-1-15,3-1 1 16,4-3-1-16,-1-2 1 16,1-1-1-16,0 3 0 15,-1 3 0-15,1 4 1 16,-1 6 0-16,-2 6 0 0,-1 10 1 15,-4 9 0-15,1 0 0 16,-4 9 1-16,0 0-2 16,4-3 1-16,-1 1-3 15,4-7 0-15,0-7-6 16,8-12 0-16,-1-12-7 16,3 0 1-16</inkml:trace>
  <inkml:trace contextRef="#ctx0" brushRef="#br0" timeOffset="510.599">6756 15142 24 0,'3'-18'12'0,"-49"-26"-11"16,25 31 13-16,-25 1-14 15,-14-1 0-15,-17 1 0 16,-22 2 0-16,-24 10 0 16,-15 3 0-16,-14 7-2 15,-24 8 0-15,14 8-4 16,3 2 1-16,-11 9-1 16,15 10 1-16,14 19 1 0,11 10 0 15,13 14 5-15,15 17 1 16,14 3 4-16,17 6 1 15,22 6 0-15,17 0 0 32,64 79-1-32,17-32 1 15,8-15-4-15,24-13 1 16,7-9-2-16,14-16 0 16,4-16 0-16,7-21 1 0,3-13-1 15,8-16 0-15,-4-19-1 16,0-15 1-16,-4-16-1 15,4-22 0-15,-11-22 0 16,1-22 0-16,-18-12-2 16,-1-29 1-16,-13-9-1 15,-11-16 1-15,-18-15 0 16,-24-7 0-16,-18-2-1 16,-18-8 1-16,-41 5-1 15,-26-1 1-15,-38 12-7 16,-29 7 1-16,-32 19-4 15,-2 21 0-15</inkml:trace>
  <inkml:trace contextRef="#ctx0" brushRef="#br0" timeOffset="6965.896">30875 15707 43 0,'4'12'21'0,"-1"-8"-13"0,-3-4 22 16,-3 0-28-16,-1 0 1 16,1 0 1-16,-4 0 1 0,-4 0-6 15,0 0 0-15,-3 0 4 16,-7 3 0-16,-7 0-1 15,-7 0 0-15,3 13-1 16,-3 9 0-16,-1 6-1 16,1 4 1-1,0 24-1 1,14-9 0-16,10-3 0 16,15-3 0-16,6-9-1 15,4-7 1-15,11-9-1 16,10-7 1-16,-3-5-3 15,0-7 1-15,3-7-4 16,0 1 0-16,-3-7-5 16,0-2 0-16,-4-4 1 15,-3 3 0-15,-1 1 2 16,-2 5 1-16,-1 1 6 16,3-1 1-16,-2 1 6 0,-1 3 1 15,0-1 1-15,-3 1 1 16,-4 0 0-16,0 3 0 15,-4-3-3-15,-3 2 0 16,-7 4-2-16,0 0 0 16,0 0-2-16,-7-6 0 15,-3 6-2-15,-4 6 1 16,-4 1-1-16,-3 2 0 16,-4 4 1-16,4 5 0 0,-4 1-1 15,4 6 0-15,3 7 0 16,4-4 0-16,4 0-1 15,6-3 1-15,8-3-2 16,10-9 1-16,4-7-2 16,6-9 1-16,8-10-3 15,-4-6 0-15,0-2-10 16,-3-8 0-16,0-5 1 16,-1-1 0-16</inkml:trace>
  <inkml:trace contextRef="#ctx0" brushRef="#br0" timeOffset="7370.767">31242 15986 45 0,'7'50'22'0,"-14"-3"-23"16,7-34 45-16,0-1-42 15,0 1 0-15,-4 2 2 0,1-2 0 16,3 0-5-16,0-4 1 15,0-3 2-15,7-6 0 16,-3-3-2-16,6-6 1 16,1-4-1-16,3-6 0 15,0-6-1-15,0-6 0 16,4-4 1-16,-4 1 0 16,3 3 0-16,1-1 0 15,0 7 0-15,-1 6 1 0,1 10 0 16,0 3 0-16,-4 9 0 15,3 0 0-15,-6 13 0 16,0 5 1-16,-4 11-2 16,0 2 1-16,-4 4-1 15,-3 3 1-15,0-1-3 16,0-5 1-16,0-4-2 16,4-6 0-1,3-6-4-15,0-9 0 0,3-7-10 16,5-9 1-16</inkml:trace>
  <inkml:trace contextRef="#ctx0" brushRef="#br0" timeOffset="7656.861">31679 15951 38 0,'4'-6'19'0,"10"22"-11"16,-14-7 24-16,0 13-29 0,0 3 1 15,0 4 2 1,4-1 1-16,-4 3-9 0,0-3 1 15,0-3 5-15,0-3 0 16,0-3-1-16,7-3 0 16,0 0-1-16,3-7 0 15,1-3-1-15,3-3 0 16,4-6-1-16,-1-3 1 16,4-7-1-16,1-2 0 15,-1-1-2-15,0-3 0 0,0 4-4 16,0-1 0-16,-3 3-6 15,0-2 0-15,-4 2-5 16,0 4 1-16</inkml:trace>
  <inkml:trace contextRef="#ctx0" brushRef="#br0" timeOffset="7971.845">32011 16133 42 0,'4'10'21'0,"17"-4"-16"15,-11-6 37-15,4 0-39 16,4-3 0-16,3 0 1 15,0-4 1-15,1 1-6 16,-1-6 0-16,-4-4 3 16,1-6 1-16,-7 0-2 15,-4-6 0-15,-4 3-1 16,-3 0 0-16,-3 6-1 16,-4 6 1-16,-4 7-2 15,-3 12 1-15,0 10-1 16,3 12 1-16,1 0-1 0,3 10 1 15,3 9 0 1,8-3 0-16,3-10 0 0,7-5 1 16,0-1-2-16,0-6 1 15,7-6-4-15,0-7 0 16,8-3-8-16,-1 1 1 16,0-11-3-16,4-5 1 15</inkml:trace>
  <inkml:trace contextRef="#ctx0" brushRef="#br0" timeOffset="8226.758">32494 16221 36 0,'-3'22'18'0,"3"6"-16"15,0-25 34-15,0 1-34 16,0-4 0-16,0 0 3 16,0-7 1-16,3-2-6 15,1-7 1-15,3-3 3 16,0-3 1-16,0 4-1 15,4-1 0-15,-1 3-1 16,4 0 0-16,4 1-1 16,3-1 1-16,7-6-2 15,-3 6 0-15,0 1-3 16,-4 2 1-16,-7 1-8 16,-3 2 0-16,-8 4-9 15,-6 0 1-15</inkml:trace>
  <inkml:trace contextRef="#ctx0" brushRef="#br0" timeOffset="9772.981">32801 16162 35 0,'4'6'17'0,"3"-9"-10"15,-7 3 20-15,0 0-25 16,7 0 1-16,0 0 3 15,-7 0 0-15,7 0-7 16,-7 0 0-16,4 0 5 16,-4 0 0-16,0 0-2 15,0 0 1-15,0 0-3 16,0 0 1-16,-7 0-1 16,-1 0 0-16,-2 0-1 15,-4 0 1-15,-4 3-3 16,0 3 1-16,-3 3-3 15,0 4 1-15,0 3-3 16,0 3 0-16,3-7 0 0,8 1 0 16,6 5 2-16,8 1 1 15,6 0 3-15,4 6 0 16,0 0 4-16,4 3 0 16,0 1 0-16,-4-4 1 15,-4-3-1-15,-3 0 0 16,-3-4-2-16,-4-2 1 15,-4 0-2-15,-3 0 1 16,-3-4-1-16,-1 1 0 0,-3-7-1 16,4-3 1-16,-1-3 0 15,0 0 0-15,4 0 0 16,0-6 0-16,4 3 0 16,3-4 1-16,7 1 0 15,7-3 1-15,0-4 0 16,7-3 1-16,4-2 0 15,10-4 1-15,11-7 0 16,0-2 0-16,0 3-2 16,-4-7 1-16,0 4-1 15,-6 0 0-15,-5 2-2 16,-6 1 1-16,-7 0-2 16,-4 6 1-16,-7 3-1 15,-7 4 1 1,-25 15-2-1,1 9 1-15,-1 10-1 16,-3 3 0-16,3-3 1 16,4-1 0-16,3 7 0 0,8 1 1 15,6-1-1-15,11-7 0 16,7 1-4-16,4-9 1 16,3-4-4-16,7-9 0 15,7-10-1-15,4 1 1 16,4-7 0-16,-5-6 1 15,1-7 5-15,4 1 1 16,-5 0 3-16,-2 2 0 16,-5 4 4-16,-2 7 0 0,-8 2 1 15,-4 3 0-15,-2 10-2 16,-5 3 1-16,-17 3-2 16,-4 7 0-16,-6 2-2 15,3 1 0 1,-11 9-2-1,4 0 1-15,3-3 0 16,8-4 0-16,3 1 2 16,3-4 0-16,8-2 0 15,-1 6 1-15,4-1 0 16,7 1 1-16,0 3-3 16,-3-4 1-16,-4 1-2 15,-7 0 0-15,-11 6-3 16,1 0 1-16,-11 0-7 15,-15 0 1-15,-13-7-9 16,3-5 0-16</inkml:trace>
  <inkml:trace contextRef="#ctx0" brushRef="#br0" timeOffset="12941.012">5457 17532 20 0,'71'-3'10'0,"0"9"-6"15,-50-12 11-15,11-4-15 16,3 1 1-16,0 3 0 16,11-10 0-16,-4-3-2 15,8 3 1-15,-1 1-1 16,-10-1 1-16,-7 4-1 16,-4-1 0-16,-7 4-1 15,-3-1 1-15,-18 4-1 0,-11 6 1 16,-17 6 0-16,-11 10 0 15,-14 6 1-15,-21 6 1 16,0 0 0-16,-14 4 0 16,-4-1-1-16,4-9 1 15,7 3 0-15,3-9 1 16,11-7 0-16,14-3 1 16,4 4-2-16,3-7 1 15,11 0 0-15,10 0 1 0,11 0-2 16,14 0 1-16,10 1-1 15,12-4 0-15,16-4 0 16,5 4 0-16,13 0-1 16,11 4 1-16,4-1-2 15,10 6 0 1,4 16-1 0,-8 0 0-16,-10-3-1 15,-14 3 1-15,-7 0-1 16,-11-3 0-16,-10-3 0 15,-11 0 1-15,-7 0 1 16,-7-3 0-16,-11 2 0 16,-10-2 0-16,-17 0 1 15,-5-7 0-15,-6-3 0 16,-11 1 0-16,3-4 0 16,-3 0 0-16,7-3 0 15,15 0 1-15,-1 0-1 0,11 0 1 16,6 0 0-16,1 0 1 15,4 0-1-15,6 3 1 16,-7 0-1-16,4 0 1 16,-3 7-3-16,-4 2 1 15,-18 7-7-15,-4-3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41:53.0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10820 3731 6 0,'7'0'3'0,"10"0"-3"0,-10 0 4 16,1-6-4-16,-1 3 0 15,3 3 1-15,1-6 1 16,-1 6-2-16,8 0 0 0,-4 6 1 16,4-6 0-16,3 0 1 15,-3 3 1-15,-1 3-1 16,1-6 1-16,3 0 0 16,-3 0 0-16,6 3 1 15,5-3 0-15,-1 7-2 16,0-7 1-16,4 3-2 15,-4 0 1-15,0-3-2 16,0-3 1-16,8 0-1 16,2 3 0-16,5 3 0 15,3-6 0-15,0 3 0 16,3 3 0-16,0-6 0 16,1 3 1-16,-1 0-1 15,-3 0 0-15,7 0 0 16,3 0 0-16,4 0 0 15,4 0 0-15,-4 0 0 16,0 0 0-16,0 0 0 16,-4 0 1-16,4 3-1 15,0 0 0-15,4 0 0 0,6 0 0 16,-3 7 0-16,4-4 1 16,-1 0-1-16,-3-6 0 15,0 10 0-15,4-10 1 16,10 9-1-16,-3-9 1 15,3 6 0-15,0 4 0 16,-7-4 0-16,4 0 1 16,6 0-1-16,1 4 0 0,0-1 0 15,-1-9 1-15,1 3-1 16,-11 4 0-16,11-4-2 16,-1-3 1-16,-3 6-1 15,1-3 1-15,2 0-1 16,-3 4 1-16,-6-1 0 15,6 0 1-15,0-3 0 16,-4 4 0-16,5-4 0 16,-1 3 0-16,-4 0-1 15,-6 4 1-15,-1-4-1 16,4-3 1-16,1 0-1 16,-1 0 1-16,0 0-1 15,0 7 1-15,-4-7-1 16,-6 3 0-16,3 4 0 15,0-7 0-15,-4-3 0 16,-3 0 1-16,0 0-1 16,-3-3 1-16,3 3-1 0,-7-7 0 15,-4 7 0-15,-7 0 0 16,-10 0-1-16,-4 0 1 16,-6 0-1-16,-1-3 1 15,-4 3-1-15,1 0 1 16,-7 0-1-16,-1 0 1 15,-3 0-1-15,-7 0 1 16,0 0-1-16,0 0 1 16,0 0-2-16,0 0 0 15,-3-6-5-15,-1 6 1 0,-3 6-2 16,-3 4 0-16</inkml:trace>
  <inkml:trace contextRef="#ctx0" brushRef="#br0" timeOffset="2342.208">19607 3731 16 0,'29'10'8'0,"6"-20"-5"16,-21 13 9-16,0 4-10 15,7-1 1-15,0 0-1 16,1-3 1-16,-1 0-4 16,0 1 0-16,0-1 2 15,4 0 1-15,3 3-2 16,0-6 0-16,4 3 0 16,0-3 1-16,0 7 0 15,-4-7 0-15,3 0 1 16,5 3 1-16,3-3-1 0,3 6 1 15,0-3-1-15,1 6 1 16,-1 1-1-16,0-1 0 16,4 4-2-16,3-4 1 15,-3 1-1-15,-3 8 0 16,-5-2 0-16,8 3 0 16,4-7 0-16,3 4 0 0,3 0 0 15,4-7 0-15,4 4 1 16,3-1 0-16,-7-2-1 15,0-1 1-15,3 1 0 16,4 2 1-16,0 4-1 16,4 3 0-16,-1 6 0 15,4-3 1-15,-7 0-1 16,4 3 0-16,-1-3-1 16,8-4 1-16,0-2 0 15,10 6 1-15,-3 0-2 16,-8-6 1-16,11 3 0 15,1-1 0-15,2-2-1 16,8 3 0-16,-7 0 0 16,-1-10 1-16,8 4 0 15,0-4 0-15,7 4-1 16,-4-1 1-16,-10-3 0 16,10 1 1-16,-3-4-2 15,10 0 0-15,-3 4 0 0,-11-7 0 16,4 0 0-1,3-3 0-15,4 0-1 0,0-3 0 16,-7 3 0-16,-4 0 1 16,0-3 0-16,4-3 0 15,-7 2-1-15,-7 1 1 16,-4 0-1-16,-7 3 1 16,-11 3 0-16,-13 0 0 15,-1 1-1-15,-7 5 0 0,-6-3-1 16,-5 4 0-16,-6-7-1 15,-7 6 0-15,-8 1-4 16,-10-1 1-16,-3-3-5 16,-11 10 1-16</inkml:trace>
  <inkml:trace contextRef="#ctx0" brushRef="#br0" timeOffset="9712.674">22306 5340 22 0,'4'-3'11'0,"3"-4"-3"0,-7 7 12 0,3 4-15 16,1-1 0-16,-4-3 2 15,0 0 1-15,0 6-11 16,0 7 1-16,-4 9 6 16,-3 9 1-16,-3 3-3 15,-8 10 0-15,-7 3-1 16,-3 0 0-16,0 7-3 15,3-1 1-15,4-9-4 16,7-10 0-16,3-5-7 16,4-11 1-16</inkml:trace>
  <inkml:trace contextRef="#ctx0" brushRef="#br0" timeOffset="10029.615">21872 5340 44 0,'4'9'22'0,"13"-9"-20"0,-6 0 39 16,3-3-39-16,14-3 1 15,8 3 0-15,9-4 0 0,12-2-4 16,6 3 0-16,8 0 2 16,7 6 1-16,-4 0-4 15,-4-4 1-15,-3 4-4 16,-10-3 0-16,-11 3-10 16,-11-6 1-16,-14 12-1 15,-7-6 1-15</inkml:trace>
  <inkml:trace contextRef="#ctx0" brushRef="#br0" timeOffset="10448.852">22398 5779 36 0,'56'-3'18'0,"22"0"-21"0,-60-1 35 15,3 1-33-15,0-9 1 16,-3 2-1-16,-1 4 1 16,-3-3 0-16,-3-1 1 15,-8-2-2-15,-6-1 0 16,-4 4 0-16,-7 3 0 15,0 2-1-15,-1 4 0 16,-6 4 0-16,-3 2 1 16,-1-3 0-16,0 6 1 0,4 4 1 15,3 9 0-15,8 3 1 16,-1 0 1-16,11 6-1 16,7-6 0-16,7-9-1 15,8 6 1-15,-1-9-3 16,7-7 0-16,4-3-7 15,3-3 0-15,4-6-3 16,0-10 1-16</inkml:trace>
  <inkml:trace contextRef="#ctx0" brushRef="#br0" timeOffset="10675.58">23128 5594 30 0,'4'16'15'0,"-26"15"-9"0,12-22 26 16,-11 7-30-16,-7-10 0 16,-4 7 1-16,4 9 1 15,-4 3-6-15,0 3 1 16,7-6 2-16,4 0 1 16,4-6-4-16,-1-4 0 15,4-6-7-15,0-2 0 16,3-11-3-16,-3-5 1 15</inkml:trace>
  <inkml:trace contextRef="#ctx0" brushRef="#br0" timeOffset="10857.613">22846 5657 33 0,'14'22'16'0,"4"-4"-11"0,-15-11 29 0,4 2-33 15,0 4 0-15,-3 5 0 16,3 4 0-16,0 3-2 15,0 4 0-15,-3 2-1 16,-1 0 1-16,4-6-8 16,0-3 0-16,4-3-2 15,3-3 0-15</inkml:trace>
  <inkml:trace contextRef="#ctx0" brushRef="#br0" timeOffset="11124.858">23597 4989 33 0,'-7'37'16'0,"-32"29"-17"0,29-50 29 16,-4 15-27-16,-4 7 0 15,4 15 3-15,-4 19 0 16,-3 16-5-16,-7-6 1 16,3-4 1-16,1-9 1 0,2-6-6 15,5-19 1-15,-1-16-8 16,8-9 0-16</inkml:trace>
  <inkml:trace contextRef="#ctx0" brushRef="#br0" timeOffset="11321.234">23163 5534 30 0,'11'16'15'0,"21"15"-1"16,-18-24 21-16,11-1-32 16,6 0 0-16,8-3 0 15,14-3 0-15,7-3-6 16,3-3 0-16,-3 0-4 15,-7-7 1-15,-7-3-7 16,-7 1 0-16</inkml:trace>
  <inkml:trace contextRef="#ctx0" brushRef="#br0" timeOffset="11995.98">25037 5302 38 0,'3'-6'19'0,"1"6"-16"0,-4-3 31 16,0 3-32-16,-4 0 1 15,-6 0 1-15,-5 0 0 16,-6 0-6-16,-3 3 1 15,-8 3 3-15,4 1 0 16,-1 5-2-16,5 1 0 16,3-4-1-16,-1 4 0 15,8-7-1-15,4 3 1 16,3 1-1-16,3 2 0 0,8 4 1 16,6 9 0-16,8-3 0 15,7 0 1-15,6 3-1 16,-2-3 1-16,-5-3 0 15,-10 0 0-15,-10-1-1 16,-11 4 0-16,-11 0-1 16,-7-3 0-16,-3-3-5 15,-3-7 0-15,-5-3-5 16,1-6 1-16</inkml:trace>
  <inkml:trace contextRef="#ctx0" brushRef="#br0" timeOffset="12371.279">24963 5459 39 0,'3'19'19'0,"-28"-16"-24"0,18 10 35 16,-7-10-31-16,-7 3 1 15,-4-3-1-15,-3 0 1 16,0 3-1-16,-4 1 1 16,0-1-2-16,4 0 1 15,4 1-2-15,-1 2 0 16,7-3-1-16,8 4 1 0,6-1 0 16,11 4 1-16,11 2 1 15,3 4 0-15,7 0 3 16,7-3 1-16,-3 2 0 15,-4 1 1-15,-10 3-1 16,-7 3 0-16,-11 0-1 16,-11-3 0-16,-14 0-3 15,-17-3 0-15,-4 0-9 16,-3 6 1-16</inkml:trace>
  <inkml:trace contextRef="#ctx0" brushRef="#br0" timeOffset="12731.895">25308 5334 23 0,'-14'15'11'0,"-3"54"-2"0,6-44 10 0,0 4-17 15,-3 11 1-15,-3 1 0 16,-8 16 0-16,4-1-5 15,3-3 1-15,0-12 2 16,4-3 0-16,4-10-5 16,3-9 0-16,3-10-5 15,4-9 0-15</inkml:trace>
  <inkml:trace contextRef="#ctx0" brushRef="#br0" timeOffset="12957.626">25534 5230 43 0,'25'38'21'0,"-32"3"-27"0,3-29 41 16,1 16-35-16,-8 16 1 16,0 0 0-16,-3 9 0 15,0-6-2-15,-3 7 1 16,-1 5-1-16,-3-5 1 15,3-10-6-15,8-4 0 16,-1-8-6-16,4-10 1 16</inkml:trace>
  <inkml:trace contextRef="#ctx0" brushRef="#br0" timeOffset="13212.646">25746 5760 35 0,'3'16'17'0,"-6"15"-15"16,-1-28 26-16,1 7-28 15,-4-1 1-15,3 7 0 16,-3-1 0-16,4-2-3 15,-1-4 1-15,4-5-7 16,0-4 0-16,0 0-2 16,7-10 0-16</inkml:trace>
  <inkml:trace contextRef="#ctx0" brushRef="#br0" timeOffset="13511.907">26328 5240 36 0,'3'34'18'0,"-20"13"-14"0,10-28 34 0,0 22-35 15,-8 6 0-15,1 12 0 16,0 4 1-16,0 9-6 16,4 10 1-16,-1-10 1 15,0-6 1-15,4-10-8 16,0-12 0-16,0-6-7 16,-3-16 1-16</inkml:trace>
  <inkml:trace contextRef="#ctx0" brushRef="#br0" timeOffset="16349.415">10259 6331 9 0,'10'-6'4'0,"1"2"7"0,-4-2 4 0,4 3-12 15,-1 3 0-15,4-3 2 16,0-3 0-16,-3-1-6 16,7 1 1-16,-1 3 4 15,1-3 0-15,3 6-2 16,-3-4 1-16,3 1-1 15,-3 3 1-15,3 0-1 16,3 0 0-16,1 0 0 16,0 0 0-16,-1 0 0 15,5 0 1-15,-5-3-2 16,1 3 1-16,0-3-1 16,-4 3 0-16,4 0-1 15,3-3 1 1,18 9-1-16,-4 0 0 15,-3 4 0-15,3-4 1 16,-3 0-1-16,0-2 0 16,0-4 0-16,-1 0 1 15,1 0-1-15,0 0 1 16,-7 6-1-16,3-12 1 16,0 6-1-16,4 0 1 15,3 0-1-15,1 0 0 16,6 0 0-16,1-7 0 15,2 1 0-15,1 0 0 0,-3-1 0 16,-1 4 0-16,1 0 0 16,-1 3 0-16,7 0 0 15,4 0 0-15,-3 0 0 16,3 3 0-16,0 0 0 16,0 1 0-16,-4-1 0 15,4 0 0-15,0 0 0 16,0 10 0-16,4-1 0 15,-8-2 0-15,4 2 0 16,0 1 0-16,-4-1 1 16,-3 1 0-16,-3-1-1 15,-1-2 1-15,-3-4-1 16,7 0 0-16,-4-6 0 16,1 3 0-16,-4-3-1 15,-4 0 0-15,0-3 0 16,1 0 1-16,-5-3 0 0,1 0 0 15,0-1 0-15,0-2 0 16,-7-4 0-16,6 1 0 16,-2-1 0-16,-1 1 0 15,4 2 0-15,3 1 0 16,0-1 0-16,1 4 0 16,-1 0 0-16,0 3 0 15,4-4 0-15,0 4 1 16,-4-3-1-16,1 0 0 15,-1 0 0-15,0-4 0 16,4 4 1-16,4 3 0 0,-4 0 0 16,-1-1 1-16,1-2-1 15,0 3 0-15,0 0 0 16,0 3 0-16,3-3-1 16,-10 0 0-16,0 3 0 15,3-4 0-15,4 4 0 16,0-3 1-16,0 3-1 15,0 0 1-15,-1 0-1 16,5 0 1-16,-1 3-1 16,4 1 0-16,-3-1 0 15,-5 0 1-15,1 0-1 16,4 6 1-16,-1-5-1 16,4 2 1-16,-4 0-1 15,4 0 1-15,0 1-1 16,4-4 1-16,-4 3-1 15,-4-6 0-15,0 0 0 16,1 0 0-16,-4 0-1 0,6-3 1 16,1 6 0-16,0-3 0 15,0 0 0-15,7 3 0 16,-3-3-1-16,-4-3 1 16,-4 0 0-16,0 0 1 15,4 0-1-15,4 3 0 16,3 0 0-16,0 0 0 15,7-3 0-15,-4-1 1 16,1-2-1-16,-8 0 0 16,4 0 0-16,4 2 0 0,-1-5 0 15,1 3 0-15,3-1 0 16,0 4 0-16,0 0 0 16,-7 0 0-16,3 0 0 15,4 3 0-15,4 0 0 16,-1 3 0-16,-3-3 0 15,0 3 0-15,0-3 0 16,-3 0 0-16,-11-3 0 16,3 0 0-16,1 0 0 15,3 0 0-15,7 0 0 16,0-1 0-16,3 4 0 16,1 0 0-16,-11-3 0 15,-4 3 0-15,1 0 0 16,-4 3 0-16,0-3-1 15,-8 4 1-15,-6-1-3 16,-7 0 0-16,-4-3-4 0,-7 0 1 16,-7-3-8-16,-7-4 0 15</inkml:trace>
  <inkml:trace contextRef="#ctx0" brushRef="#br0" timeOffset="20463.458">26617 5788 36 0,'4'22'18'0,"-11"32"-10"15,3-36 19-15,-3 17-26 16,-4 6 1-16,-6-1-1 15,-4 1 0-15,-4 3-4 16,0-3 1-16,4-10-9 16,0-9 0-16</inkml:trace>
  <inkml:trace contextRef="#ctx0" brushRef="#br0" timeOffset="21228.555">27753 5704 25 0,'-7'15'12'0,"-7"-15"3"0,10 0 10 16,1-3-24-16,-4 3 0 16,0 0 1-16,0 0 1 15,0 0-4-15,0 0 1 16,-4 6 1-16,0-2 1 15,1 2-1-15,-1 0 0 16,4 4-1-16,0-1 1 0,0 0-1 16,4-6 0-16,3 7 1 15,3 2 0-15,8 1-1 16,3 3 1-16,3-1 1 16,1 1 0-16,0 0 0 15,-4-1 0-15,-4 7-2 16,-10 3 1-16,-3 7-1 15,-11-7 0-15,-7-3-3 16,-4-7 0-16,4-2-6 16,0 0 0-16,3-4-3 15,7-12 0-15</inkml:trace>
  <inkml:trace contextRef="#ctx0" brushRef="#br0" timeOffset="21545.769">28099 5832 31 0,'21'6'15'0,"-7"-2"-11"0,-14-4 25 16,0 0-30-16,0 0 1 16,-3-7 1-16,-5-2 0 15,-2 9-1-15,-8-3 1 16,-3 3-1-16,-4 3 1 15,1 3 0-15,-1 4 1 0,0 5-2 16,11 10 1-16,-3-3-1 16,9 3 1-16,5 0-1 15,6-12 0-15,12-4-1 16,6 1 0-16,-4-10-1 16,1-6 0-16,0-4-7 15,-1-12 1-15,-3-3-3 16,1 3 1-16</inkml:trace>
  <inkml:trace contextRef="#ctx0" brushRef="#br0" timeOffset="21845.292">28392 5252 34 0,'7'22'17'0,"3"13"-23"0,-10-23 32 15,-3 13-26-15,-1 16 0 16,1 6 0-16,-1 13 1 15,-3 5-2-15,0 8 1 16,3 2-3-16,1-3 1 0,-1-22-7 16,4-3 0-16</inkml:trace>
  <inkml:trace contextRef="#ctx0" brushRef="#br0" timeOffset="22129.911">28526 5823 21 0,'14'22'10'0,"-14"22"-4"15,0-32 11-15,7 10-17 16,-7 3 1-16,3 10 1 16,1-10 0-16,-1 3-2 15,4-3 1-15,0-3 0 16,4-6 1-16,0-10 0 15,6-9 1-15,4-7-2 0,4-11 1 16,0-8-2 0,-4-11 1-16,4-14-9 0,-4 4 1 15,-3-6-2-15,-1 2 0 32</inkml:trace>
  <inkml:trace contextRef="#ctx0" brushRef="#br0" timeOffset="22369.946">29041 5080 34 0,'-7'28'17'0,"-15"3"-21"16,15-15 33-16,-3 18-29 15,3 17 1-15,0 21-1 16,-4 22 1-16,-3 3-1 16,3-3 0-16,1-6-2 15,-1-19 0-15,4-13-8 16,0-18 0-16</inkml:trace>
  <inkml:trace contextRef="#ctx0" brushRef="#br0" timeOffset="22596.698">28818 5719 26 0,'22'13'13'0,"2"21"-3"0,-13-27 15 16,3-1-24-16,0 3 0 15,0-2 0-15,4 2 1 16,3-6-3-16,4 0 1 15,-1 7-2-15,-2-7 0 16,-1 3-8-16,0 0 1 16,-3-3-1-16,-1-6 1 15</inkml:trace>
  <inkml:trace contextRef="#ctx0" brushRef="#br0" timeOffset="22730.615">29175 5867 28 0,'0'19'14'0,"3"18"-17"15,-3-27 27-15,0-4-24 16,0 9 0-16,0-5-3 16,0-1 0-16,0-6-4 15,0-3 1-15</inkml:trace>
  <inkml:trace contextRef="#ctx0" brushRef="#br0" timeOffset="23120.135">29199 5726 17 0,'18'15'8'0,"3"10"-1"16,-14-25 7-16,4 0-15 0,-1 3 0 16,5 1 0-16,-1-4 0 15,3 0 1-15,4-4 1 16,4 1-2-16,0 6 1 15,0-6 1-15,-8-6 1 16,4 0 0-16,4-1 1 16,-7 4 1-16,-1 3 0 15,1 0 0-15,-4 3 0 0,0-4-1 16,-3 4 0-16,-4-3-2 16,-7 3 1-16,-7 10-2 15,-4-7 1-15,1 9-1 16,-1 1 0-16,0 6-1 15,1 0 1-15,-1 6-2 16,4-3 0-16,4 0-1 16,3-4 0-16,0-2-4 15,3-3 1-15,1-7-3 16,3-6 0-16</inkml:trace>
  <inkml:trace contextRef="#ctx0" brushRef="#br0" timeOffset="23435.626">29693 5820 38 0,'36'47'19'0,"-29"-7"-25"16,-7-30 39-16,3 2-33 0,1 4 0 16,-1-3 0-16,-3-4 1 15,4-6-2-15,-4-3 0 16,3-12 1-16,4-4 0 15,-3-3-1-15,-1-6 0 16,4 0 0-16,1 0 1 16,2 3 0-16,1 0 0 15,3 6 0-15,0 7 0 16,7 21 0 0,0 4 1-16,-3 6-4 15,0 0 0-15,3-3-3 16,0-7 0-16,0-2-4 15,-7-4 0-15</inkml:trace>
  <inkml:trace contextRef="#ctx0" brushRef="#br0" timeOffset="23751.362">30293 5719 23 0,'28'-15'11'0,"0"-7"-1"16,-20 15 17-16,-1 4-25 15,0 3 1-15,0 0 0 16,-4 3 0-16,-6 4-5 15,-4-1 1-15,-4-3 3 16,-7 0 0-16,1 7-2 16,-8-4 0-16,-3 0 0 15,-4 0 1-15,7 7-1 16,4-4 0-16,7 4 1 0,4-1 0 16,10 4 0-16,10 3 1 15,11 3 1-15,4-3 0 16,3 6 0-16,0-6 1 15,-3 3-2-15,-7-4 1 16,-8 7-2-16,-6-3 0 16,-15 0-3-16,-10-6 1 15,-14 0-6-15,-11-4 0 16,-3-9-7-16,-11-6 1 0</inkml:trace>
  <inkml:trace contextRef="#ctx0" brushRef="#br0" timeOffset="27399.294">11165 5186 7 0,'-3'-19'3'0,"-4"7"-2"0,7 9 3 0,-4 0-4 15,1-1 0-15,-8 1 1 16,1 0 1-16,-1-3-1 16,-7-3 0-16,-6-1 1 15,-5 1 1-15,-2-1 0 16,-5 4 0-16,-2 0 0 15,-1 3 1-15,7 3-2 16,0 0 1-16,-3 3-1 16,0 3 0-16,0 3-1 15,-1 4 1-15,-3 3-1 16,4-7 1-16,-7 19-2 16,-4 10 1-16,4 9-2 15,3 9 1-15,7-12 0 16,0 6 0-16,8 1-1 0,6 2 0 15,4-6 0-15,3 6 1 16,1 7 0-16,-1-4 0 16,4-2-1-16,-4 5 1 15,4-9 0-15,-3-12 1 16,3-13-1-16,0 3 0 16,3-3 0-16,1-3 0 15,-1 3 0-15,4-3 0 16,0 0 0-16,0 3 0 15,4-9 0-15,6 3 0 0,4 0 0 16,11 0 0-16,10-7 0 16,4-3 1-16,14 1-1 15,4-7 1-15,2-3 0 16,1-6 0-16,7-7-2 16,8-2 1-16,-1-7-2 15,3-3 1-15,4 15-2 16,-10-6 1-16,-11-9 0 15,-11-3 0-15,-3-3 1 16,-11-10 1-16,-3-12 0 16,-11 3 0-16,-7-7 0 15,-6-12 1-15,-8 0-1 16,-11-3 0-16,-10 0-2 16,-7 3 0-16,-11 3-4 15,-7 16 1-15</inkml:trace>
  <inkml:trace contextRef="#ctx0" brushRef="#br0" timeOffset="30071.543">4801 7315 16 0,'25'0'8'0,"0"-3"-3"15,-15 3 12-15,4 0-16 16,4 0 0-16,3 0 2 16,-3 3 0-16,3 1-3 15,-3-4 1-15,3 0 2 16,-4 0 1-16,5 0-1 15,-1-4 0-15,7 1-1 16,-3 0 1-16,3 0-2 16,0 0 1-16,-7 0-1 15,0 0 0-15,1 3 0 16,2-4 0-16,1 1-1 0,0 0 1 16,6 0-1-16,1-3 1 15,7 0-1-15,0-1 1 16,-7 1-1-16,6 0 1 15,1-1-1-15,0 4 1 16,0 3-1-16,3 0 1 16,-14 3-1-16,4 1 0 15,0-1 0-15,3 0 0 16,0 0 0-16,4 0 0 0,0 0 0 16,0 0 0-16,-7 1 0 15,3-1 0-15,-3 0 0 16,3 0 0-16,0 0 0 15,-7 0 0-15,4 0 0 16,0-3 1-16,-4 0-1 16,0 0 0-16,-6-3 0 15,-1 0 1-15,0 3-1 16,4-3 1-16,6 3-1 16,1-3 1-16,7 3-1 15,-7 0 0-15,-1 3 0 16,5 0 0-16,-8 0 0 15,7 3 0-15,0-2 0 16,1 2 0-16,-1-3 0 16,0 3 0-16,1-3 0 0,-8 1 1 15,3-4-1-15,1 0 0 16,7 0 0-16,0 3 0 16,0-3 0-16,-1 0 0 15,1 0 0-15,4 0 1 16,-1 0-1-16,0 0 0 15,4 0-1-15,-4 0 1 16,-6 0 0-16,3 0 1 16,6 0-1-16,1 0 0 15,4 3 0-15,-1 0 0 16,4 3 0-16,0 4 0 16,3-4 0-16,1-3 1 0,-8 3-1 15,1 1 0 1,34-1 0-1,-13-3 0-15,-8 0 0 16,1 0 0-16,-4 0 0 16,0 1 0-16,-4-1 0 15,-6 0 0-15,2 0 0 16,-2 0 0-16,3 3 0 16,7-6 0-16,-4-3 0 15,1 0 0-15,-1-3 0 16,1 6 0-16,-5-6 0 15,5 2 0-15,-8-2 0 16,1 3 0-16,10 0 0 16,-4 3 0-16,8 0 0 15,3 0 1-15,0 0-2 16,3 0 1-16,-6-3 0 0,-4 0 1 16,0-1-1-16,10 4 1 15,-3 0-1-15,4 0 0 16,-1 0 2-16,4 0 0 15,-14-3-1-15,0 3 1 16,4-3-1-16,3 0 1 16,-4-3-1-16,1 0 1 15,-1-4-2-15,4 1 0 16,-3-1 0-16,-11 1 1 0,3-1-1 16,1 4 1-16,3-3-1 15,0 3 1-15,0-1 0 16,3 1 0-16,-3 0-1 15,0-1 1-15,-7 1-1 16,-4 0 0-16,1 0 0 16,-1-1 0-16,1 7 0 15,2-9 0-15,-2 9 0 16,-4-3 0-16,-7 0-1 16,-8 3 1-16,-3 0-3 15,-6-7 0-15,-8 4-2 16,-7 3 1-16,-11 3-6 15,-6 1 0-15,-15 2-4 16,-3 0 1-16</inkml:trace>
  <inkml:trace contextRef="#ctx0" brushRef="#br0" timeOffset="32506.795">10248 8244 14 0,'11'22'7'0,"-1"-44"-2"0,-6 18 8 16,3 4-12-16,0-9 1 15,0-3 0-15,4-4 1 16,-1-3-4-16,1-3 1 0,-1-9 1 15,-3-4 0-15,1 1 0 16,-1-4 0-16,3 0-1 16,-3-2 0-16,0 2 0 15,4 4 1-15,-4 2-1 16,7 4 0-16,-7 12 0 16,0-2 1-16,0 11-1 15,0-5 1-15,0 2-2 16,-3 4 0-16,-1 6 0 15,-3 0 1-15,7 9-1 16,0 4 0-16,-3 6 0 16,3 6 1-16,0 3 0 15,0-6 1-15,0 9-1 16,4 7 0-16,3 0 0 16,0-1 1-16,0 4 0 15,0-10 1-15,-3 1-1 0,-1-4 1 16,-3-9-1-16,1 0 0 15,-5-1 0-15,1-2 0 16,-4-3-1-16,-4-4 1 16,1 4-2-16,-5-4 0 15,1-3 1-15,-3-3 0 16,-4 1 0-16,-4-1 0 16,-3-10-1-16,-4 1 1 15,-3-6 0-15,-4 2 0 16,-3 1 0-16,0-4 0 15,6 1 0-15,1-1 0 0,0 1 0 16,3-1 0-16,1 7 0 16,-1 3 0-16,4 0 0 15,3-1 0-15,4 8 0 16,3-4 0-16,1-4-1 16,6 1 1-16,4 3-1 15,7-3 1-15,11-3-1 16,-4-4 0-16,11 4 0 15,7-13 1-15,10-9-1 16,4 3 0-16,-4-3-2 16,-3 6 1-16,-4 3-1 15,-3 0 1-15,0 4-1 16,-4 5 1-16,-3 1 0 16,-4 3 0-16,-4-1 2 15,-2 7 1-15,-5-3-1 16,-3 3 1-16,-7 3-1 0,-7 0 0 15,-7 7-1-15,-11 9 0 16,-17 12 1-16,-11 7 0 16,-3 9 0-16,-8 3 0 15,1-13-2-15,-4 7 1 16,3 10-2-16,11-1 0 16</inkml:trace>
  <inkml:trace contextRef="#ctx0" brushRef="#br0" timeOffset="38133.461">17805 9542 19 0,'17'0'9'0,"8"-6"1"0,-18-4 9 0,4 4-16 16,3 0 0-16,0-4 1 16,4 1 1-16,10-1-6 15,4 1 1-15,6 0 4 16,5-1 1-16,6 1-2 15,4 3 0-15,7-1 0 16,0-2 0-16,-4-1 0 16,8 1 0-16,10 0-1 15,-4-4 0-15,5 4 0 16,2-1 0-16,-3 1 0 16,4 3 0-16,3 2-1 15,7 1 0-15,4 0 0 0,7 3 0 16,-8 0 0-16,5 3 1 15,10 4-2-15,-1-1 1 16,1 3 0-16,-7 1 0 16,3-4-1-1,8 3 0-15,-1-2 0 0,4-1 1 16,-11-6-1-16,11 6 1 16,0-3 0-16,7 0 0 15,-4 4-1-15,-3 2 1 16,7 4-1-16,-3-1 0 15,6 4 0-15,-7 0 0 0,-3-4 0 16,0 4 1-16,-3-1-1 16,2-2 1-16,1-4-1 15,-17 1 1-15,2-1-1 16,1 4 1-16,3-7-1 16,4 0 0-16,-10 1 0 15,-8 2 1-15,3 0-1 16,1 1 0-16,-7-4 0 15,0-6 0-15,-15 3-1 16,-10-3 1-16,-7 0-1 16,-11 0 1-16,-10 0-5 15,-11-3 0-15,-14 3-7 16,-14 0 0-16,-14 0-4 16,-18 0 1-16</inkml:trace>
  <inkml:trace contextRef="#ctx0" brushRef="#br0" timeOffset="42187.019">6583 8620 6 0,'-4'-13'3'0,"-6"-2"1"0,6 12 4 0,4-1-6 15,-10 1 1-15,-1 0 1 16,0 0 0-16,-3-3-6 15,0-1 1-15,-3 4 3 16,-5 0 1-16,1 0-3 16,0 3 1-16,-7 6 0 15,0-3 1-15,-4 1-1 16,-7-4 0-16,-3 3 0 16,3-3 1-16,-10 3-1 15,-1-6 0-15,-10 3-1 16,11-3 1-16,-8 3-1 15,-3 0 0-15,0 3 0 16,0 0 0-16,-3-3 0 16,-4 3 0-16,0 3 0 15,3-3 0-15,4 1 0 16,0 2 0-16,4 0 0 0,3 4 0 16,4 2 0-16,-1 4 1 15,8-1-1-15,3 1 0 16,0 3 0-16,-6 0 1 15,13-4-1-15,0 4 1 16,4 0-1-16,-4 6 1 16,0 0-1-16,4-3 1 15,7 0-1-15,0 0 1 16,3-3-1-16,0 0 1 16,4 3-1-16,-3-7 0 0,6 4 0 15,-7-3 1-15,4-4-1 16,0 4 0-16,0 6 0 15,4 3 0-15,-1 0 0 16,4 0 0-16,3 0 1 16,1-6 0-16,3 0 0 15,0 0 1-15,0 0 0 16,3 6 0 0,12 9-1-1,2-2 1-15,-3-4-2 16,0-3 0-16,8 0 0 15,6 0 1-15,14 0-1 16,7 0 0-16,1 0 0 16,20-3 1-16,-6-3 0 15,3-3 0-15,11-4 1 16,6 1 0-16,4-7 0 0,8-3 0 16,-5-3-1-1,-13-3 1-15,14 0-1 16,-4-3 1-16,0-1-1 0,7-2 0 15,-6 0 0-15,-12-7 0 16,1 3-1-16,-4 1 1 16,3-1-1-16,-9-6 0 15,-5-12 0-15,-7-10 0 16,-3-6 0-16,-3-9 1 16,-11-4-1-16,-8 1 0 15,-10-4-1-15,-3-3 0 0,-14-3-4 16,-8 3 1-16,-3 7-7 15,4-1 0-15</inkml:trace>
  <inkml:trace contextRef="#ctx0" brushRef="#br0" timeOffset="44814.391">9730 8843 8 0,'-18'-7'4'0,"11"-5"4"15,3 5-7-15,1 1 0 16,-1 0 0-16,-3-3 0 15,0 2 0-15,-3-2-2 16,-4-1 1-16,-1 1 0 16,-2-4 1-16,-4 1-1 15,-1-1 0-15,-2 1 0 16,-1-1 0-16,0 1 0 16,1-1 0-16,-8 1 0 15,0-1 0-15,-10 4 0 16,3-4 1-16,0 1-1 15,4-1 0-15,0 1 0 16,-1-4 0-16,1 3 1 0,-4 4 0 16,-7 0 0-16,1-1 1 15,2 4-1-15,-6 3 0 16,-8 3 0-16,5 0 1 16,-1 3-2-16,7-3 0 15,0 3 0-15,0-3 0 16,-14 6 0-16,4-3 1 15,3 1-1-15,-7-4 1 16,0 9-1-16,0-3 1 0,3 4 0 16,4 2 0-16,4-2 0 15,0 5 0-15,3-2 1 16,0 6 0-16,4-4 0 16,-4 1 0-16,7 0 0 15,-3 2 0-15,-1-2 0 16,8 6 0-16,0 0 0 15,3 0 0-15,0 0-1 16,0-3 1-16,4 3 0 16,7-3 0-16,0-1-1 15,3 1 1-15,-3 3-2 16,0 3 0-16,3-6 0 16,-6 0 1-16,2 3-2 15,1 0 1-15,0 3 0 16,7 0 1-16,0-3-1 15,0 0 1-15,0 3-1 16,3-3 0-16,0 0 0 16,8-3 0-16,-4 9-1 0,3-6 1 15,4 3 0-15,0 0 0 16,4-6 0-16,3 0 0 16,-4-4 0-16,8-2 1 15,0 2 0-15,3 1 0 16,7 0-1-16,0 3 1 15,0-4-1-15,7 1 0 16,11 0 0-16,-3-1 1 0,9 1-1 16,1 3 0-16,7-7 0 15,-3 1 1-15,10-4 0 16,-4-2 0-16,7-4 0 16,12 3 1-16,-1 0-1 15,-4 1 0-15,8-7 0 16,3 0 0-16,-10 3-1 15,6-3 1-15,8 3-1 16,-4-3 0-16,4 0 0 16,-4-3 0-16,0 0 0 15,-11-4 1-15,5-2-1 16,6-1 0-16,-7 1 0 16,0-3 0-16,7-1 0 15,-7-6 0-15,0 3-1 16,-3 1 1-16,-1-1 0 15,4 0 0-15,-3-5 0 16,-1-5 0-16,-3 1-1 16,-7-3 1-16,-3 0-1 0,-11 3 1 15,-7 0-1-15,-4 0 1 16,-7-10-1-16,-3 4 1 16,-11-1-1-16,-4-5 0 15,-6-4 0-15,-11-3 0 16,-7 3-3-16,-11 1 0 15,-10-4-6-15,-18 6 0 16</inkml:trace>
  <inkml:trace contextRef="#ctx0" brushRef="#br0" timeOffset="52215.916">10142 5036 37 0,'53'62'18'0,"-32"51"-18"0,-13-72 19 0,-1 22-21 16,-4 15 1-16,4 13-5 15,-3 13 0-15,-1 12 2 16,1-7 1-16,3-2-6 16,3-7 0-16</inkml:trace>
  <inkml:trace contextRef="#ctx0" brushRef="#br0" timeOffset="53281.788">10135 4967 12 0,'11'9'6'0,"14"-6"-7"15,-18-3 7-15,3-9-7 16,1-1 1-16,3-2-3 16,7 2 0-16,7-2 2 15,11 3 1-15,7-1-2 16,10 4 1-16,15-10 0 15,0 7 0-15,13 3 4 16,15-1 1-16,7 4 1 16,7-3 0-16,-7 0 1 15,13 2 1-15,1 1-2 16,11 0 1-16,-8-6-4 16,19-1 1-16,-1 7-2 0,3 3 0 15,1 0-1-15,7 0 1 16,3 6 0-16,-11 1 0 15,12-4 0-15,2-3 1 16,-2 6-1-16,-1-6 0 16,7 0-1-16,8 0 0 15,-8 6-1-15,7 7 0 16,8 3 0-16,-8-4 0 16,7 4 0-16,8-4 1 0,-15-2 0 15,7-1 1-15,8-3-1 16,-15-9 0-16,11 0 0 15,-4 0 0-15,-13-3-1 16,10 6 1-16,-8-3 0 16,-2 3 0-16,-5-3-1 15,-2 3 1-15,2-7 0 16,-13 4 1-16,3-3 0 16,-7-4 0-16,-3 1-1 15,-4 0 1-15,-18-1-1 16,-3 7 1-16,0 3-1 15,-7 0 1-15,0-6-2 16,-11 0 0-16,-14-4 0 16,-3 4 0-16,-4-4 1 15,-7-2 0-15,4 3-1 16,-12 2 0-16,-6 1 1 16,-7 3 0-16,-7 3-1 0,-7 0 1 15,-4 9-1-15,-3 7 1 16,-4 6 0-16,-7 6 0 15,0-3 0-15,-3 7 0 16,-1 8 1-16,-3-2 1 16,-3 18-1-16,-4 10 1 15,0 9 0-15,0 16 0 16,3 10-1-16,-3 5 1 16,4 1-4-16,3 6 0 15,4-10-7-15,-4-2 0 0</inkml:trace>
  <inkml:trace contextRef="#ctx0" brushRef="#br0" timeOffset="57575.963">3538 12251 21 0,'22'3'10'0,"6"-3"-11"0,-18 0 11 15,-6 0-10-15,10-3 1 16,-3 0-1-16,-1 0 0 15,11 3 0-15,-3-3 1 16,3 0-1-16,7 3 0 0,4 0 0 16,-4-3 0-16,-3-1 1 15,10 1 0-15,-3 0-1 16,7 0 1-16,0 0 1 16,3 3 0-16,-10-3 0 15,3 0 1-15,-3-10-1 16,7 4 0-16,3-4-2 15,7 4 1-15,1-1-2 16,-1 1 1-16,0-4-1 16,4 1 1-16,4-4-1 15,-8 4 0-15,1-4 2 16,3 3 0-16,6-2 0 16,9 2 0-16,-9 4 0 15,12 2 0-15,-4-2-1 16,4 3 1-16,-11-1-1 15,10 4 1-15,8-3-1 16,3 0 1-16,0 0 0 16,-3 2 0-16,-4 1 0 0,0 0 1 15,7 3-1-15,0 0 1 16,-7 0-1-16,11-3 0 16,-11 0-1-16,0-3 1 15,-3-1-1-15,-11 1 1 16,10 0-1-16,-6-7 0 15,3 4 0-15,0-4 0 16,3 7 0-16,-6-3 0 0,-4 5 0 16,0 4 0-16,0 0-1 15,7 0 1-15,10 4 1 16,-13-4 0-16,6 3-1 16,1 0 1-16,-4 6-1 15,0 1 1-15,0-1-1 16,14 4 1-16,0-4-1 15,-7 4 0-15,4-1 0 16,0 4 0-16,-11-4 0 16,10 1 0-16,8-1-1 15,-11 1 1-15,0-1 0 16,0 1 1-16,-3-4-1 16,-4-2 0-16,3 2-1 15,4-3 1-15,0 4 0 16,4-4 0-16,-4 0-1 15,4 4 0-15,-1-4 1 16,-3 3 0-16,8 4 0 16,2 0 0-16,4-1 0 15,4-6 0-15,-4 4 0 0,-3-1 0 16,7 4 0-16,-1-4 1 16,5 1-1-16,-1-1 0 15,0 0 0-15,-3-2 0 16,7-1 0-16,-4 3 1 15,4-2-2-15,3-1 1 16,-7 0 0-16,1-3 1 16,2 0-2-16,5 0 1 0,-1-3 0 15,-7 0 0-15,-3 0 0 16,10 0 0-16,-3 0 0 16,0 0 0-16,3-3 0 15,-10 3 0-15,3-3 0 16,4-3 0-16,0 0-1 15,6-1 1-15,-9 4 0 16,-1-3 0-16,7 0 0 16,-3-1 1-16,7-2-1 15,-4 0 0-15,-14 2 0 16,8 1 1 0,-1 3 0-16,7 3 0 0,0-6 0 15,-3-7 0-15,-7 1 0 16,3-1 0-16,7 1-1 15,-3-1 1-15,4 0-1 16,-12 1 0-16,5-1 0 16,9 1 0-16,-9 2 0 15,2-2 0-15,1 2 0 0,-7 1 0 16,3 0 0-16,7-4 0 16,-3 4 0-16,0-1 0 15,-7 4 0-15,-1 0 0 16,8-4 0-16,0 7 1 15,-4-3-1-15,1 3 0 16,-5 0-1-16,1 0 1 16,-4-1 0-16,7 1 0 15,1 0 0-15,-1 0 0 0,-3 0 0 16,-8 3 0-16,1-3 0 16,7 0 1-16,-4-1-1 15,4 1 0-15,-1 3-1 16,-2 0 1-16,-5 3-1 15,11 1 0-15,-3-1 0 16,3-3 0-16,-3 6 0 16,-7-3 1-16,3 3 0 15,7 1 0-15,-3-1 0 16,7-3 0-16,-8 6 0 16,-6-2 1-16,0 5-1 15,7-2 0-15,3-1 0 16,-4 0 0-16,1 1 0 15,-11-4 0-15,0 4 0 16,4-4 0-16,3 0 0 16,-3 0 0-16,0-2 0 15,-4-4 1-15,-11 0-1 16,4 0 1-16,-3-7-1 0,7 7 1 16,-8-3-1-16,1 0 1 15,-4-6-1-15,0-1 0 16,-7 1-1-16,-7-4 1 15,3 1 0-15,-6-1 0 16,2 1 0-16,1-1 0 16,-3 1 0-16,-4-4 0 15,-4 6 0-15,-3 1 0 16,0 3 0-16,-4 3 0 0,-3 3 0 16,-4 3 0-16,4-3-1 15,-11 3 1-15,0 0-1 16,-3-3 1-16,-4 0-4 15,-4 3 1-15,-3-3-8 16,-7 0 1-16</inkml:trace>
  <inkml:trace contextRef="#ctx0" brushRef="#br0" timeOffset="58806.704">20881 11796 27 0,'25'4'13'0,"-8"-17"-13"0,-10 4 13 0,11-4-13 16,-4-6 1-16,4 1-1 15,6-11 1-15,5-8-1 16,-1-7 0-16,4-6 0 16,3-13 0-16,-3 0 0 15,-1-12 1-15,5-16 0 16,-5-9 0-16,1-7 0 16,-7-12 1-16,-11 0-1 15,-11 0 1-15,-3 2-4 16,-7 17 1-16,-3 6-6 15,-8 13 0-15</inkml:trace>
  <inkml:trace contextRef="#ctx0" brushRef="#br0" timeOffset="59587.842">20729 10081 26 0,'36'-3'13'0,"6"6"-16"15,-28-6 18-15,4-3-15 16,-1 0 0-16,4-4 0 15,4-2 1-15,3-1-2 16,8-3 1-16,-5-2 0 16,5-4 0-16,-1-7 0 15,-3-2 0-15,-4 0 0 16,0-1 0-16,0-2 0 16,-3 6 0-16,0 2 0 15,-1 1 1-15,-2 7-1 16,-5 5 0-16,-3 4-1 0,-3 6 1 15,-1-1-1-15,-2-2 1 16,-1 6-1-16,-4 3 0 16,-6 0-1-16,-1 7 0 15,-3 2 0-15,0 4 1 16,-4 0-1-16,1 6 1 16,3 3-1-16,0 3 1 15,7 0 0-15,3 0 1 0,4 1 1 16,0-7 1-16,11 9 0 15,7 0 0-15,3 4 1 16,11-4 0-16,10 7 1 16,4 6 0-16,0 0-1 15,-7-7 0-15,-11-2-1 16,-3-7 1-16,-8-6-2 16,-6-3 1-16,-7-7-2 15,-11 1 1-15,-21-7-1 16,-29-3 1-16,-35-3-2 15,-27-6 1-15,-44-4-2 16,-13-5 0-16,-29-4-7 16,-24-3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43:06.8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6018 4766 8 0,'-109'19'4'0,"7"-7"-3"0,74-8 4 0,-22-1-5 16,-20 0 0-16,-12-3 0 15,5 0 1-15,-11 0-1 16,-11 0 0-16,-3 0 0 16,-8 0 1-16,15-3 0 15,0 3 1-15,-11 0-1 16,4 3 1-16,-8 0-1 16,4 3 1-16,-3 10 0 15,0 3 0-15,-4 3-2 16,-7 6 0-16,21-6 0 15,-10 9 1-15,-1 1 0 16,8 2 0-16,-4-6 0 0,7 7 0 16,8-4 0-16,-1 4 1 15,-3 2-1-15,3-2 0 16,0-1 0-16,-3 4 1 16,21 3-1-16,-4 6 0 15,1-10 0-15,6-5 1 16,1-1-1-16,10-3 1 15,-11 0-1-15,4-2 0 16,7 2 0-16,7-3 0 16,4 0-2-16,3 13 1 0,11-4-1 15,-1 4 0-15,15 2 1 16,0 1 0-16,10 3 0 16,11-3 0-16,0 3 0 15,11-7 1-15,17 1-1 16,15 0 1-16,6 2-1 15,11-11 0-15,10 5 0 16,1 4 0-16,14-7 0 16,10 7 0-16,11-1 1 15,-4-2 0-15,4-1 1 16,17 1 0-16,-3-4 0 16,7 4 0-16,-7-7-1 15,18 3 1-15,-8-6-1 16,1-9 1-16,-4 3-2 15,3-3 1-15,-6-4-1 16,3-2 1 0,60 2-1-16,-18 1 1 15,-17-4-1-15,-15 0 0 16,1-2 0-16,3-1 1 16,-7-3-1-16,0-3 1 15,-3 0-1-15,3 0 1 16,0 3-1-16,0 0 0 15,-18 4 1-15,8-1 0 16,-1 3-1-16,1 1 1 0,-4-7 0 16,-11-3 0-16,8-6 0 15,2-10 0-15,-2 0-1 16,-4-3 0-16,-4 1 0 16,4-1 0-16,7 0 0 15,0-3 0-15,-7 6 0 16,7 4 0-16,10 2-1 15,-6 1 1-15,-4-4 0 16,0-5 1-16,14 8-1 16,0-2 0-16,-4-1 0 15,-3 4 0-15,14 2 0 16,-3 1 0-16,-4 3-1 16,0 3 1-16,11 0 0 15,-8 3 0-15,-3 0 0 16,-7 0 0-16,11-3 0 15,-11-9 0-15,-4-4 0 16,-10-2 0-16,-10-7 0 16,-5-6 0-16,-2 3-1 0,-12-7 1 15,-10-2 0-15,-3-10 0 16,-15 0-1-16,-10-6 1 16,-14-4-1-16,-7-11 0 15,-15-8 0-15,-10 1 1 16,-14 0-1-16,-14 6 0 15,-14-3 0-15,-8 0 1 16,-3 7 0-16,-7 2 0 16,-10 4 0-16,-8-4 0 0,-10 0 0 15,0 4 0-15,-4-4 0 16,-14 7 0-16,-10-10-1 16,-4-2 1-16,7 8 0 15,-10 1 0-15,-8 9-1 16,-3 3 1-16,10 12 0 15,-10 4 0-15,-10 3 0 16,3 13 0-16,-4 8-1 16,-3 4 1-16,-7 7-2 15,3-1 0-15,-3 3-2 16,-11 1 1-16,11-1-5 16,-4 1 1-16,0-1-2 15,-10-6 1-15</inkml:trace>
  <inkml:trace contextRef="#ctx0" brushRef="#br0" timeOffset="2507.47">3337 10163 5 0,'21'0'2'0,"18"-3"3"15,-28 3 2-15,-1-4-7 16,1 1 1-16,7-3 0 16,3 0 0-16,-7 3-1 0,11-4 0 15,-4-2 1-15,-7 6 1 16,4 0-1-16,3 0 1 15,7-1 0-15,0 1 0 16,0 0 0-16,8 0 0 16,2 0-1-16,1 0 1 15,0 0-1-15,0-4 1 16,3 1-2-16,1 0 1 0,2 0-1 16,-6-4 1-16,0 4-1 15,-7 0 0-15,17-4 1 16,1 1 0-16,-1 2 0 15,0 1 0-15,4-3-1 16,4 6 1-16,3 0 0 16,-11 3 0-16,0-4-1 15,4 1 1-15,0 0 0 16,4 0 0-16,3 3 0 16,-7 0 0-16,3 0 0 15,8 0 0-15,-8 0 0 16,-3 3 0-16,-4 0-1 15,1 0 1-15,6 1-1 16,-3-4 1-16,3 0-1 16,-3 0 0-16,4 0 0 15,-8 0 0-15,1 0 0 16,-1 0 0-16,-10 0 0 16,3 0 0-16,-3 3 0 0,0 0 1 15,3 0-1-15,0 0 0 16,4 0 0-16,4 0 1 15,-4 0 0-15,-1 1 0 16,5-1-1-16,-1 3 1 16,1 0-1-16,-12 1 1 15,1-1-1-15,4-3 0 16,-1 0 0-16,4 3 1 16,7-2-2-16,-8-1 1 0,1 0 0 15,4 0 1-15,-1-3-1 16,1 3 0-16,-1-3-1 15,-7 0 1-15,1 0 0 16,9 0 1-16,1 0-1 16,4 0 0-16,-4 0 0 15,3 0 0-15,4-3-1 16,-7 0 1-16,4 0 0 16,-8 0 0-16,4-1-1 15,7 1 1-15,0 0 0 16,0 0 0-16,3 0 0 15,1 0 0-15,3 0 0 16,-4 3 0-16,-3 0 0 16,7 3 1-16,4 0-1 15,-8 0 0-15,1 0 0 16,3 0 0-16,0 0 0 16,0-3 1-16,-14 0-2 0,7 0 1 15,0 0 0-15,3 0 0 16,1 0 0-16,3 0 0 15,-4-3 0-15,4 0 0 16,-7 0 0-16,0-3 0 16,0-1 0-16,4 1 0 15,3-3 0-15,0-1 0 16,0 1 0-16,3 6 0 16,1 0 0-16,-4 0 0 0,4-1 0 15,3 1 0 1,0 3 0-16,3-3 0 0,1 3 0 15,3-3 0-15,-14 0 0 16,4-3 0-16,3 2 0 16,0 1 0-16,0 0 0 15,0 3 0-15,4-3 0 16,-4 6 1-16,-7 0-1 16,3 0 0-16,4 1 0 15,0-4 0-15,1 0 0 16,6 3 0-16,-7-3 0 15,-7 3 0-15,0-3 0 16,0 3 0-16,3-3 0 16,-3 0 0-16,4 0 0 15,-4 0 0-15,0 0 0 16,0 3 0 0,25 0 0-1,-8 0 1-15,-2 4-1 0,-5-1 1 16,-6 0-1-16,-4 0 1 15,-7 1-1-15,-4-4 1 16,-6 0-1-16,-8-3 0 16,0 0 0-16,1 0 0 15,-1-3 0-15,-3-3 0 16,-4-1-2-16,-3 1 0 16,-11 3-4-16,-7-3 0 15,-7-4-3-15,-14-5 0 0</inkml:trace>
  <inkml:trace contextRef="#ctx0" brushRef="#br0" timeOffset="5029.769">27390 11003 8 0,'38'25'4'0,"12"25"0"16,-40-43 5-16,5 5-6 15,2 4 1-15,1 0 1 0,-4-4 1 16,0-2-7-16,0-7 0 16,0-10 5-16,0-2 0 15,-3-13-2-15,-4-16 1 16,0-12-2-16,4-16 1 16,-1-3-1-16,-3-6 0 15,-3-10-1-15,-1-9 1 16,4 3-1-16,0 4 1 15,-3-1-1-15,0 13 0 16,-1 9-1-16,-3 12 1 16,0 14-1-16,0 8 1 0,0 7-1 15,0 13 1-15,0 15-1 16,-3 16 0-16,3 3 0 16,3 18 1-16,1 4-1 15,6 6 1-15,4 10 0 16,4 0 0-16,3 5 0 15,-3-5 1-15,3-7-1 16,4-3 1-16,6-2-1 16,5-5 1-16,6 1-1 15,4-6 0-15,-4-4 0 16,4-8 1-16,0-1-1 16,-7-7 0-16,-1-2 0 15,-6 0 0-15,-7-7 0 16,-7 1 0-16,-8-4 0 15,-10-3 0-15,-14 0-1 16,-11-3 1-16,-6 0-1 16,-22-6 0-16,-11-4 1 15,1-2 0-15,-11-4 0 0,-4-3 0 16,-10 1 0-16,-7 2 0 16,10 0 0-16,7 4 0 15,1-1 0-15,10 4 1 16,10 2-1-16,8 1 1 15,10 3 0-15,11 0 0 16,10 0 0-16,11 0 1 16,14 0-1-16,11-1 1 0,6-2-1 15,19 3 0-15,20-3-1 16,11-4 0-16,11-5-1 16,-7-1 1-16,10-3-1 15,4 0 0-15,-4-3 0 16,-4 4 0-16,1-1 0 15,-14 3 1-15,-11 7 0 16,-15-1 0-16,-6 4-1 16,-10 3 0-16,-15 0 1 15,-21 9 0-15,-22 13 0 16,-20 9 0-16,-25 13 1 16,-18 15 0-16,-24 16 0 15,-25 13 0-15,-4 12-1 16,-28 13 0-16,-3-3-8 15,-15 2 1-15</inkml:trace>
  <inkml:trace contextRef="#ctx0" brushRef="#br0" timeOffset="7356.798">7045 12769 8 0,'32'3'4'0,"17"3"-2"0,-35-9 5 15,4 0-2-15,7 3 0 16,-4 0 0-16,7 0 0 15,0 0-8-15,4 0 1 16,0 0 5-16,-1 0 0 16,5 0-3-16,-1 0 1 15,11 0-1-15,3 0 1 0,1 0 0 16,10 0 0-16,0 3 0 16,0 0 1-16,0 3-1 15,3 4 0-15,15-1 2 16,-8 4 1-16,8-4 0 15,-1 4 0-15,5-4-1 16,-12 0 1-16,1 1-1 16,10 2 0-16,0 1-3 15,4-4 1-15,-8 1-1 16,4-4 1-16,-10 0-1 16,7-3 1-16,3 1-1 15,-7-1 1-15,3 0-1 16,1 0 1-16,0-3-1 15,-1-3 1-15,-10-3-1 16,4 2 0-16,3-2 0 16,0 0 0-16,4 0 0 15,-1-1 0-15,1 1 0 16,-11-3 0-16,7-1 0 0,7 1 0 16,0-4 0-16,4 1 0 15,3-4 0-15,-7 3 0 16,0-5 0-16,7-1 1 15,4-3-1-15,0 0 1 16,3 0-1-16,-10 0 0 16,0 3 0-16,6-3 1 15,1 0-1-15,3 4 0 16,4 2 0-16,-14 3 0 0,3 1 0 16,4-1 0-16,3 1 0 15,7-1 0-15,-7 4 0 16,-6 2 0-16,-1 7-1 15,11 0 1-15,3 4 0 16,-3 2 0-16,-4 3 0 16,-7-2 0-16,7 2 0 15,8-3 1-15,2 0-1 16,-2 1 0-16,-8-1 0 16,-3-3 1-16,10-3-1 15,4 0 1-15,-4-3-1 16,-7-3 0-16,-6 6 0 15,-1-7 0-15,0 4 0 16,-3-3 1-16,-11 3-2 16,-11-3 1-16,-6 3-1 15,-11-4 1-15,-8 4-5 16,-6 3 1-16,-11 0-7 0,-10-3 1 16</inkml:trace>
  <inkml:trace contextRef="#ctx0" brushRef="#br0" timeOffset="9819.771">3556 14214 11 0,'21'-6'5'0,"0"6"-3"15,-10-3 6-15,-4 3-8 16,7 0 1-16,4 3 1 15,-4-6 1-15,11 0-3 16,-4 0 0-16,7-1 2 16,-3-2 0-16,3 3 0 15,0-3 0 1,21-4-1 0,-6-2 0-16,3 2-1 15,-4-2 1-15,-3 2-1 0,0-2 0 16,3 6 0-16,7-4 0 15,1 4 1-15,-1 0 0 16,0 2-1-16,4 1 1 16,4 0-1-16,-4-3 0 15,-4 3 0-15,-3-3 1 16,7 2-1-16,0 1 0 16,3 0 1-16,1 3 0 15,-1 0-1-15,8 0 0 0,-4 0 0 16,0 0 1-16,-7 0-1 15,3 3 1-15,-3 0-1 16,7 1 1-16,0-4-1 16,0 3 1-16,7 0 0 15,-7-3 0-15,0 3-1 16,-7-3 1-16,-4 0-1 16,0 3 0-16,8-3 0 15,-4-3 1-15,3 0-1 16,4 0 0-16,0-4 0 15,-7 1 0-15,4 0 0 16,-4-4 0-16,-4 4 0 16,7 0 0-16,-3 3 0 15,14 0 0-15,-7 3 0 16,4-3 1-16,3-1-1 16,-7 4 0-16,0-3 0 15,-4 3 1-15,4-3-1 16,4 3 0-16,3 0 0 0,-4 3 0 15,4 0 0-15,-3 1 0 16,-1-1 0-16,-3 0 0 16,0 0 0-16,0 0 1 15,11 3-1-15,-8 1 0 16,4-1 1-16,-7 0 0 16,4-3-1-16,-4 0 1 15,-4 1-1-15,-3-4 0 16,3 0 1-16,-3 3 0 15,7-3-1-15,-3 3 0 0,-1-3 1 16,1 0 0-16,3 0 0 16,-4 3 0-16,-7 0-1 15,8 0 0-15,-1 3 0 16,4-2 1-16,4 2-1 16,-4-3 1-16,3 3 0 15,4-3 0-15,-7 4-1 16,0-1 1-16,0-3-1 15,4 0 1-15,-1-3 0 16,4 3 0-16,0-3-1 16,0-3 1-16,-3 0-1 15,3 3 0-15,-11-3 0 16,8 0 0-16,3 0-1 16,3 3 1-16,1-3 0 15,3-4 0-15,4 4 0 16,-11-3 1-16,7 3-1 15,7 0 0-15,0-4 0 0,7 1 0 16,4-3 0-16,-4-4 0 16,0 1-1-16,8-4 1 15,2 0 0-15,8-3 0 16,-3 10 0-16,-5 3 0 16,8 3 0-16,0 3 0 15,0 3 0-15,-4 3 0 16,-10 0 0-16,-8-3 0 15,5 4 0-15,-8-4 0 0,-4 3-4 16,-13-3 1-16,-15 0-7 16,-10-3 1-16</inkml:trace>
  <inkml:trace contextRef="#ctx0" brushRef="#br0" timeOffset="13572.27">1577 16265 11 0,'11'19'5'0,"17"-13"-6"0,-18-6 5 15,1 0-3-15,-1 0 0 16,-2 0 3-16,6-3 1 16,3-3-5-16,1-1 1 15,-4-5 3-15,7-7 0 0,4-6-1 16,-4 0 1-16,0-6-3 16,-3-13 1-16,3-7-2 15,0-2 1-15,7-6-1 16,-13-7 0-16,-1-3 0 15,-4-3 0-15,-6 3 0 16,3 3 0-16,-7 6 0 16,3 10 0-16,4 0-1 15,-3 6 1-15,3 9-1 16,-7 10 1-16,11 10 0 16,-4 8 0-16,-4 7 1 15,4 13 0-15,4 3-1 16,-1 6 1-16,8 6-1 15,-7 9 1-15,3 7 0 16,7 13 1-16,-3-7-2 16,10 6 1-16,-7 4 0 15,-3-7 0-15,3-3 0 0,-11-3 0 16,8-6-1-16,-7-3 1 16,-1-7-1-1,-6-6 0-15,3-6 0 0,3-3 0 16,-10 0 0-16,0-7 0 15,0-3-1-15,-10-6 1 16,-1-3-1-16,-7-3 1 16,-3-4-1-16,-10 1 1 15,-8-4 0-15,0 1 0 16,-3 2-1-16,-15 1 1 16,4 3 0-16,-14 0 0 0,-3-1 0 15,3 7 0-15,3 0-1 16,8 3 1-16,13 1 0 15,5 2 1-15,-1-6-1 16,7 6 0-16,11 0 0 16,0 4 1-16,3-4-1 15,7 3 1-15,4-2-1 16,7-1 1-16,11 3 0 16,-4-2 1-16,4-10-1 15,6-1 1-15,4-5-1 16,8-7 1-16,13-6 0 15,0-6 0-15,15-6-2 16,3-7 1-16,0 0-1 16,-7 0 1-16,3-3-1 15,8 4 0-15,-4 2-1 16,-4 7 1-16,-7 2 0 16,1 7 0-16,-11 7-1 0,-8-1 1 15,-2 4 0-15,-8 2 0 16,-4 4-1-1,-6 3 1-15,-11 0-1 0,0 6 0 16,-7 6 0-16,-11 7 1 16,-3 3-1-16,-4 6 1 15,-13 9-1-15,-8 4 1 16,3 9-1-16,1 6 1 16,-7 10 0-16,-1-3 0 0,-6 5 0 15,13 4 0-15,-6 0 0 16,-7 0 1-16,6-3 0 15,8-3 1-15,0-4-1 16,3-2 0-16,11-7 0 16,6-9 0-16,1-3 0 15,11-4 1-15,-4-6-1 16,10-6 1-16,-7-3-1 16,11-3 0-16,-10-1 0 15,10-5 0-15,0-4-1 16,-7 0 1-16,3-3-1 15,4-3 0-15,0 0 0 16,0-3 1-16,0 0-1 16,0 0 0-16,-7 0 0 15,7 3 0-15,0-3-1 16,0-4 1-16,0 4 0 16,0 3 0-16,0 0 0 0,0 0 0 15,0-6 0 1,0 6 0-16,0 0 0 0,0 0 0 15,0 0-3-15,0 0 0 16,0 0-7-16,0 0 0 16,-3-6-1-16,-4-7 1 15</inkml:trace>
  <inkml:trace contextRef="#ctx0" brushRef="#br0" timeOffset="15508.913">3468 15556 10 0,'10'-6'5'0,"5"6"-2"16,-8 0 4-16,0 0-7 15,3 0 1-15,1 0 1 16,3-3 0-16,0 0-2 15,0 3 0-15,-3-3 3 16,-1 0 0-16,8-1-1 16,0-2 1-16,-4-3-1 15,7 6 0-15,4-4-1 16,-1-2 1-16,12 3-1 16,-5-7 0-16,-3 4 1 15,4-1 0-15,7 1 0 16,0 3 1-16,0-4-1 15,-8 4 0-15,8-4-1 0,0 1 0 16,-4 0-1-16,4-1 1 16,7-5-1-16,-4 2 1 15,1-3 0-15,2 1 0 16,-6-1-1-16,11 3 0 16,-8 7 0-16,-3-3 1 15,3 3-1-15,-3 2 0 16,17 4 0-1,-3-3 0-15,-3 6 0 16,-1 1 1-16,-7-1-1 16,4 0 0-16,-7-3 1 15,-4 3 0-15,1 0 0 16,-1-3 0-16,0 0 0 16,-7 3 1-16,4-3-1 15,-4 0 1-15,4 0-1 16,-11 0 0-16,8-3-1 15,-8 0 1-15,7 0-1 16,0 6 0-16,4-3 0 16,0 3 1-16,6-3-1 15,1 3 1-15,-7 0-1 16,7 0 0-16,-7 1 0 16,6-1 1-16,1 0-1 15,-7-3 1-15,0 3-1 16,-4 0 0-16,4 0 0 15,-4 4 0-15,4-1 0 16,3-3 1-16,0 3-1 0,11-3 0 16,-4 4 0-16,4-1 0 15,-7-3 0-15,7 3 0 16,0 1 0-16,3-4 1 16,-10 0 0-16,10-3 0 15,-6 0-1-15,3 0 0 16,6 6 0-16,1-3 1 15,4 0-2-15,-4-3 1 0,3 0 0 16,-3 0 0-16,-4 0 0 16,1-3 1-16,6 0-1 15,-3 0 1-15,14-3-1 16,-7-4 1-16,-7 1-1 16,4-1 0-16,3 4 0 15,-11 0 0-15,0 0 0 16,1-1 0-16,3 1 0 15,7 0 0-15,7 3 0 16,-7 0 0-16,0 3 0 16,3 0 0-16,1 0 0 15,-8 0 0-15,4-4 0 16,7 4 1-16,-3 0-2 16,-1-3 1-16,1 3 0 15,3 0 0-15,-7 0 0 16,0 0 0-16,-8-3 0 15,5 6 0-15,-4-3 0 16,3 0 0-16,-3 3 0 0,4 4 0 16,-4-4 0-16,-4 0 0 15,-3 3-1-15,0 4 1 16,-8-4-1-16,1 3 1 16,-7 1-3-16,-4-1 0 15,-7 1-9-15,-7-4 1 16</inkml:trace>
  <inkml:trace contextRef="#ctx0" brushRef="#br0" timeOffset="16875.244">10319 14681 5 0,'32'0'2'0,"6"-15"6"0,-24 12 2 0,4-1-6 15,-4-2 1-15,0 6 2 16,4 0 0-16,0 3-9 16,-4 0 0-16,-4 4 6 15,1 5 0-15,-8 7-3 16,-6 9 1-16,-4 7-2 15,-4 9 0-15,1 3-1 16,-4 9 1-16,-1 4-1 16,1-1 1-16,0 4-1 15,0-3 1-15,-4-4-2 16,11-9 0-16,0-9-2 16,4-7 0-16,-4-12-3 15,0-10 1-15</inkml:trace>
  <inkml:trace contextRef="#ctx0" brushRef="#br0" timeOffset="17656.984">10506 14669 26 0,'28'9'13'0,"4"-2"-19"0,-22-7 26 0,1-4-21 15,3 1 1-15,0 0 0 16,4 0 0-16,3-3 1 16,4-1 0-16,-4 4 0 15,0-3 0-15,7 0 1 16,4-4 0-16,10 1 1 15,8-10 0-15,6-6-1 16,4 0 1-16,7 0-1 16,-7 3 0-16,7 3-1 15,7 0 0-15,0 1 0 16,0 2 0-16,4 3-1 16,-15 1 0-16,-3 2 0 15,0 1 0-15,-7 3 0 16,4 3 0-16,-1-4-1 15,4 7 1-15,4 3 0 16,-4 1 0-16,0 2 0 16,0 3 0-16,-4 1 0 15,-3 5 0-15,3 4 0 0,4 3 0 16,4 3 0-16,-1 0 1 16,4 0-1-16,0-3 1 15,0 6-1-15,-3 4 0 16,-8-1 0-16,8 1 1 15,3 2-2-15,0 1 1 16,0 2 0-16,0 4 1 16,-4-10-1-16,-3 4 1 15,-3 2-1-15,-11 1 1 0,-7 3-1 16,3 0 1-16,-7-4-1 16,-7 1 0-16,-6 3 0 15,-8-7 0-15,-7-3-1 16,-11 1 1-16,-6 2-1 15,-15-2 0-15,-21-4 0 16,-21 0 1-16,-18-6-1 16,-3-6 1-16,-25-1-1 15,-28-2 1-15,-11 0 0 16,-17-4 1-16,-14 0-1 16,-11 7 1-16,-11-7-2 15,11-2 1-15,-4-1-3 16,-3-6 0-16,7-3-7 15,-14-3 0-15</inkml:trace>
  <inkml:trace contextRef="#ctx0" brushRef="#br0" timeOffset="18691.752">8597 16748 30 0,'127'34'15'0,"88"7"-10"0,-162-35 22 16,32 1-25-16,17-1 1 15,8 3 1-15,6-2 1 16,22-1-6-16,-1 0 0 16,-3 0 4-16,11 1 1 0,-4-4-2 15,0-6 1-15,-17 0-3 16,-1-1 1-16,-10-2-3 15,-11 3 0-15,-10 3-4 16,-11 0 0-16,-10-3-7 16,-15-6 0-16</inkml:trace>
  <inkml:trace contextRef="#ctx0" brushRef="#br0" timeOffset="20629.853">16806 16174 6 0,'11'47'3'0,"-4"3"4"16,-7-43-10-16,0-1 5 15,0 3 1-15,0-2 3 16,4-1 0-16,-1 0-7 16,1-3 1-16,-1-3 4 15,1 0 0-15,3-6-2 16,3-7 1-16,1-9-2 0,-1-9 1 15,1-3-2-15,0-10 1 16,-1-7-1-16,8-8 1 16,-1-1-1-16,5 4 1 15,2 3-1-15,-3 2 1 16,1 8-1-16,-1-1 0 16,-4 12-1-16,1 7 1 15,0 9-1-15,-1 10 1 16,1 12-1-16,-4 7 1 0,0 15-1 15,-3 10 1-15,-1 12-1 16,5 13 1-16,-1-4-1 16,-4 10 1-16,-3-3 0 15,0 0 0-15,4-13 0 16,-4-6 1-16,4-6-1 16,-4-3 1-16,-4-10-1 15,1-3 0-15,-4-6-1 16,-4-3 1-16,-3-7-1 15,-7-6 0-15,-11-6 0 16,-6-10 0-16,-15-9 0 16,-14 4 1-16,3-4 0 15,-6-6 0-15,-15-4 0 16,-3-2 0-16,-7 5 0 16,3 1 0-16,8 0 0 15,20 6 0-15,8 6 0 16,10 1 1-16,7 2 0 0,11 7 0 15,10 6 2-15,22 0 0 16,21 0-1-16,14 3 1 16,10-3-1-16,8 0 1 15,-5 0-2-15,12-6 1 16,10-1-2-16,4-2 0 16,0-3 0-16,-8-1 0 15,-6 7 0-15,-11-4 0 16,-7-2 0-16,-8 2 0 0,-9 1-1 15,-8 3 1 1,-7 3-1-16,-10 6 0 0,-11 9-1 16,-25 16 1-16,-35 19 0 15,-35 13 0-15,-18 9 0 16,-46 6 1-16,-3 7-4 16,-29 12 1-16,-20 3-3 15,6 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55954-D28C-42C4-B6E6-61423BA04547}" type="datetimeFigureOut">
              <a:rPr lang="en-US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A830F-E5BA-4594-90E5-DF489848CE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9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Pictures, careful definitions.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830F-E5BA-4594-90E5-DF489848CEC7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8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Intuition via graph</a:t>
            </a:r>
          </a:p>
          <a:p>
            <a:r>
              <a:rPr lang="en-US" dirty="0">
                <a:cs typeface="Calibri"/>
              </a:rPr>
              <a:t>Theorem statement</a:t>
            </a:r>
          </a:p>
          <a:p>
            <a:r>
              <a:rPr lang="en-US" dirty="0">
                <a:cs typeface="Calibri"/>
              </a:rPr>
              <a:t>Indirect technique for limit calculation</a:t>
            </a:r>
          </a:p>
          <a:p>
            <a:r>
              <a:rPr lang="en-US" dirty="0">
                <a:cs typeface="Calibri"/>
              </a:rPr>
              <a:t>Super useful idea for proving many ideas of this chapter, </a:t>
            </a:r>
            <a:r>
              <a:rPr lang="en-US" dirty="0" err="1">
                <a:cs typeface="Calibri"/>
              </a:rPr>
              <a:t>mathy</a:t>
            </a:r>
            <a:r>
              <a:rPr lang="en-US" dirty="0">
                <a:cs typeface="Calibri"/>
              </a:rPr>
              <a:t> people care, students need not focus.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830F-E5BA-4594-90E5-DF489848CEC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= 1/(2n+3), use derivative to show decreasing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830F-E5BA-4594-90E5-DF489848CEC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3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– a_(n-1) ? 0</a:t>
            </a:r>
          </a:p>
          <a:p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/ a_(n-1) ? 1</a:t>
            </a:r>
          </a:p>
          <a:p>
            <a:r>
              <a:rPr lang="en-US" dirty="0" err="1">
                <a:cs typeface="Calibri"/>
              </a:rPr>
              <a:t>Deraivative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830F-E5BA-4594-90E5-DF489848CEC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26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= (1-n)/(2+n)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830F-E5BA-4594-90E5-DF489848CEC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85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A830F-E5BA-4594-90E5-DF489848CE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742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3</a:t>
            </a:r>
          </a:p>
          <a:p>
            <a:r>
              <a:rPr lang="en-US" dirty="0">
                <a:cs typeface="Calibri"/>
              </a:rPr>
              <a:t>Montone Convergence Theorem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24CDA4-A9F7-49FC-8B0D-3EAE9C71FB7C}"/>
                  </a:ext>
                </a:extLst>
              </p14:cNvPr>
              <p14:cNvContentPartPr/>
              <p14:nvPr/>
            </p14:nvContentPartPr>
            <p14:xfrm>
              <a:off x="3758040" y="3969000"/>
              <a:ext cx="6265080" cy="211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24CDA4-A9F7-49FC-8B0D-3EAE9C71FB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8680" y="3959640"/>
                <a:ext cx="6283800" cy="213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D752-E018-4183-BBEB-BA95769D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Increasing, Decreasing, Monotone, Bounded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AC7A9A-34FB-4154-9EBE-884EE86332CE}"/>
                  </a:ext>
                </a:extLst>
              </p14:cNvPr>
              <p14:cNvContentPartPr/>
              <p14:nvPr/>
            </p14:nvContentPartPr>
            <p14:xfrm>
              <a:off x="539640" y="1503360"/>
              <a:ext cx="11160000" cy="502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AC7A9A-34FB-4154-9EBE-884EE8633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280" y="1494000"/>
                <a:ext cx="11178720" cy="504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772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14B9-9332-448F-BF16-AD99D025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Monotone Convergence Theorem Idea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B404D7-0EE9-49EF-BF27-39410CC69AE3}"/>
                  </a:ext>
                </a:extLst>
              </p14:cNvPr>
              <p14:cNvContentPartPr/>
              <p14:nvPr/>
            </p14:nvContentPartPr>
            <p14:xfrm>
              <a:off x="448200" y="1532880"/>
              <a:ext cx="11300760" cy="514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B404D7-0EE9-49EF-BF27-39410CC69A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840" y="1523520"/>
                <a:ext cx="11319480" cy="51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58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A87A-A2BB-4591-A029-0A8E0EDB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CE0DCC-568A-4425-9E66-5AEF045A1373}"/>
                  </a:ext>
                </a:extLst>
              </p14:cNvPr>
              <p14:cNvContentPartPr/>
              <p14:nvPr/>
            </p14:nvContentPartPr>
            <p14:xfrm>
              <a:off x="864720" y="283320"/>
              <a:ext cx="11118240" cy="6235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CE0DCC-568A-4425-9E66-5AEF045A13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273960"/>
                <a:ext cx="11136960" cy="62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144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E4BB-9F86-4D43-B5B5-16ECE38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Ways to Show Increasing or Decreasing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94D3E8-CC0C-4331-A012-47E0F4936B72}"/>
                  </a:ext>
                </a:extLst>
              </p14:cNvPr>
              <p14:cNvContentPartPr/>
              <p14:nvPr/>
            </p14:nvContentPartPr>
            <p14:xfrm>
              <a:off x="522000" y="1159200"/>
              <a:ext cx="10929960" cy="541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94D3E8-CC0C-4331-A012-47E0F4936B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640" y="1149840"/>
                <a:ext cx="10948680" cy="54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4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9CF4-B82E-4738-AB64-53FDF82B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Fancier 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24CA93-1BC6-4E63-9CE4-5C6C1277F986}"/>
                  </a:ext>
                </a:extLst>
              </p14:cNvPr>
              <p14:cNvContentPartPr/>
              <p14:nvPr/>
            </p14:nvContentPartPr>
            <p14:xfrm>
              <a:off x="857160" y="257400"/>
              <a:ext cx="11194200" cy="6228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24CA93-1BC6-4E63-9CE4-5C6C1277F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7800" y="248040"/>
                <a:ext cx="11212920" cy="624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08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D373-F75D-45DD-81A0-CA6B6F77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11.1 Examples 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0709-CEA9-4BC9-88D2-D1EEF6C27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examples 2, 4, 5, 6, 7, 8, 9, 13. Steps:</a:t>
            </a:r>
          </a:p>
          <a:p>
            <a:pPr lvl="1"/>
            <a:r>
              <a:rPr lang="en-US" dirty="0">
                <a:cs typeface="Calibri"/>
              </a:rPr>
              <a:t>Write down problem</a:t>
            </a:r>
          </a:p>
          <a:p>
            <a:pPr lvl="1"/>
            <a:r>
              <a:rPr lang="en-US" dirty="0">
                <a:cs typeface="Calibri"/>
              </a:rPr>
              <a:t>Attempt on own</a:t>
            </a:r>
          </a:p>
          <a:p>
            <a:pPr lvl="1"/>
            <a:r>
              <a:rPr lang="en-US" dirty="0">
                <a:cs typeface="Calibri"/>
              </a:rPr>
              <a:t>Check / improve your answer against the text solution.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Exercises 3, 5, 11, 15, 23, 33, 35, 41, 55, 77</a:t>
            </a:r>
          </a:p>
          <a:p>
            <a:pPr lvl="1"/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10F48B-7599-45F1-8036-CE53F4E23F61}"/>
                  </a:ext>
                </a:extLst>
              </p14:cNvPr>
              <p14:cNvContentPartPr/>
              <p14:nvPr/>
            </p14:nvContentPartPr>
            <p14:xfrm>
              <a:off x="1273680" y="1337760"/>
              <a:ext cx="9663840" cy="3092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10F48B-7599-45F1-8036-CE53F4E23F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4320" y="1328400"/>
                <a:ext cx="9682560" cy="31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20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68B62-699E-4E29-A77F-00323A43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11.1 Homework Submission to Canvas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E732-F743-469F-9641-46F35044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Preview of section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cs typeface="Calibri"/>
              </a:rPr>
              <a:t>Skim section, write short paragraph summary, list all important definitions / theorems / formulas.</a:t>
            </a:r>
            <a:endParaRPr lang="en-US" sz="2800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Notes on video lectures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800" dirty="0">
                <a:cs typeface="Calibri"/>
              </a:rPr>
              <a:t>Include all details, worked examples, your own thoughts</a:t>
            </a:r>
            <a:endParaRPr lang="en-US" sz="2800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Worked examples from text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Solutions to exercises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cs typeface="Calibri"/>
              </a:rPr>
              <a:t>Final reflection of section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List of key takeaways to remember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9E5EA3-D91D-46EF-B6D0-E19D3FE6B311}"/>
                  </a:ext>
                </a:extLst>
              </p14:cNvPr>
              <p14:cNvContentPartPr/>
              <p14:nvPr/>
            </p14:nvContentPartPr>
            <p14:xfrm>
              <a:off x="496440" y="1702080"/>
              <a:ext cx="9682920" cy="437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9E5EA3-D91D-46EF-B6D0-E19D3FE6B3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80" y="1692720"/>
                <a:ext cx="9701640" cy="439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26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197</Words>
  <Application>Microsoft Office PowerPoint</Application>
  <PresentationFormat>Widescreen</PresentationFormat>
  <Paragraphs>40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11.1 Sequences</vt:lpstr>
      <vt:lpstr>Increasing, Decreasing, Monotone, Bounded</vt:lpstr>
      <vt:lpstr>Monotone Convergence Theorem Idea</vt:lpstr>
      <vt:lpstr>Example</vt:lpstr>
      <vt:lpstr>Ways to Show Increasing or Decreasing</vt:lpstr>
      <vt:lpstr>Fancier Example</vt:lpstr>
      <vt:lpstr>Section 11.1 Examples and Exercises</vt:lpstr>
      <vt:lpstr>Section 11.1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150</cp:revision>
  <dcterms:created xsi:type="dcterms:W3CDTF">2020-03-23T20:52:28Z</dcterms:created>
  <dcterms:modified xsi:type="dcterms:W3CDTF">2020-03-26T02:45:09Z</dcterms:modified>
</cp:coreProperties>
</file>