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52CB3-079E-4FD5-B083-B7C740BB9DB2}" v="6" dt="2020-03-27T03:26:58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9260" autoAdjust="0"/>
  </p:normalViewPr>
  <p:slideViewPr>
    <p:cSldViewPr snapToGrid="0">
      <p:cViewPr varScale="1">
        <p:scale>
          <a:sx n="87" d="100"/>
          <a:sy n="87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DBB52CB3-079E-4FD5-B083-B7C740BB9DB2}"/>
    <pc:docChg chg="custSel addSld modSld sldOrd">
      <pc:chgData name="Chad Vidden" userId="fa919fd6-03f8-48d0-9b95-10ac8c9672df" providerId="ADAL" clId="{DBB52CB3-079E-4FD5-B083-B7C740BB9DB2}" dt="2020-03-27T03:26:58.433" v="121"/>
      <pc:docMkLst>
        <pc:docMk/>
      </pc:docMkLst>
      <pc:sldChg chg="addSp">
        <pc:chgData name="Chad Vidden" userId="fa919fd6-03f8-48d0-9b95-10ac8c9672df" providerId="ADAL" clId="{DBB52CB3-079E-4FD5-B083-B7C740BB9DB2}" dt="2020-03-27T03:00:48.050" v="93"/>
        <pc:sldMkLst>
          <pc:docMk/>
          <pc:sldMk cId="109857222" sldId="256"/>
        </pc:sldMkLst>
        <pc:inkChg chg="add">
          <ac:chgData name="Chad Vidden" userId="fa919fd6-03f8-48d0-9b95-10ac8c9672df" providerId="ADAL" clId="{DBB52CB3-079E-4FD5-B083-B7C740BB9DB2}" dt="2020-03-27T03:00:48.050" v="93"/>
          <ac:inkMkLst>
            <pc:docMk/>
            <pc:sldMk cId="109857222" sldId="256"/>
            <ac:inkMk id="4" creationId="{EB67502A-0F4C-4625-A143-C96478099ECA}"/>
          </ac:inkMkLst>
        </pc:inkChg>
      </pc:sldChg>
      <pc:sldChg chg="addSp ord">
        <pc:chgData name="Chad Vidden" userId="fa919fd6-03f8-48d0-9b95-10ac8c9672df" providerId="ADAL" clId="{DBB52CB3-079E-4FD5-B083-B7C740BB9DB2}" dt="2020-03-27T03:26:58.433" v="121"/>
        <pc:sldMkLst>
          <pc:docMk/>
          <pc:sldMk cId="901377439" sldId="257"/>
        </pc:sldMkLst>
        <pc:inkChg chg="add">
          <ac:chgData name="Chad Vidden" userId="fa919fd6-03f8-48d0-9b95-10ac8c9672df" providerId="ADAL" clId="{DBB52CB3-079E-4FD5-B083-B7C740BB9DB2}" dt="2020-03-27T03:00:48.050" v="93"/>
          <ac:inkMkLst>
            <pc:docMk/>
            <pc:sldMk cId="901377439" sldId="257"/>
            <ac:inkMk id="3" creationId="{92C76989-E9A5-4F5E-8A25-F77A2B65E5A7}"/>
          </ac:inkMkLst>
        </pc:inkChg>
        <pc:inkChg chg="add">
          <ac:chgData name="Chad Vidden" userId="fa919fd6-03f8-48d0-9b95-10ac8c9672df" providerId="ADAL" clId="{DBB52CB3-079E-4FD5-B083-B7C740BB9DB2}" dt="2020-03-27T03:26:58.433" v="121"/>
          <ac:inkMkLst>
            <pc:docMk/>
            <pc:sldMk cId="901377439" sldId="257"/>
            <ac:inkMk id="4" creationId="{71DD7CAC-1CB1-4055-889D-8869D0C11CC8}"/>
          </ac:inkMkLst>
        </pc:inkChg>
      </pc:sldChg>
      <pc:sldChg chg="addSp">
        <pc:chgData name="Chad Vidden" userId="fa919fd6-03f8-48d0-9b95-10ac8c9672df" providerId="ADAL" clId="{DBB52CB3-079E-4FD5-B083-B7C740BB9DB2}" dt="2020-03-27T03:26:58.433" v="121"/>
        <pc:sldMkLst>
          <pc:docMk/>
          <pc:sldMk cId="1097265921" sldId="258"/>
        </pc:sldMkLst>
        <pc:inkChg chg="add">
          <ac:chgData name="Chad Vidden" userId="fa919fd6-03f8-48d0-9b95-10ac8c9672df" providerId="ADAL" clId="{DBB52CB3-079E-4FD5-B083-B7C740BB9DB2}" dt="2020-03-27T03:00:48.050" v="93"/>
          <ac:inkMkLst>
            <pc:docMk/>
            <pc:sldMk cId="1097265921" sldId="258"/>
            <ac:inkMk id="3" creationId="{8409AFF8-A66E-4166-A659-57436C0BB521}"/>
          </ac:inkMkLst>
        </pc:inkChg>
        <pc:inkChg chg="add">
          <ac:chgData name="Chad Vidden" userId="fa919fd6-03f8-48d0-9b95-10ac8c9672df" providerId="ADAL" clId="{DBB52CB3-079E-4FD5-B083-B7C740BB9DB2}" dt="2020-03-27T03:26:58.433" v="121"/>
          <ac:inkMkLst>
            <pc:docMk/>
            <pc:sldMk cId="1097265921" sldId="258"/>
            <ac:inkMk id="4" creationId="{454CE18D-6506-4C32-AD9F-BBAAF08B7272}"/>
          </ac:inkMkLst>
        </pc:inkChg>
      </pc:sldChg>
      <pc:sldChg chg="addSp modSp">
        <pc:chgData name="Chad Vidden" userId="fa919fd6-03f8-48d0-9b95-10ac8c9672df" providerId="ADAL" clId="{DBB52CB3-079E-4FD5-B083-B7C740BB9DB2}" dt="2020-03-27T03:26:58.433" v="121"/>
        <pc:sldMkLst>
          <pc:docMk/>
          <pc:sldMk cId="1012249050" sldId="259"/>
        </pc:sldMkLst>
        <pc:spChg chg="mod">
          <ac:chgData name="Chad Vidden" userId="fa919fd6-03f8-48d0-9b95-10ac8c9672df" providerId="ADAL" clId="{DBB52CB3-079E-4FD5-B083-B7C740BB9DB2}" dt="2020-03-27T03:01:03.795" v="120" actId="20577"/>
          <ac:spMkLst>
            <pc:docMk/>
            <pc:sldMk cId="1012249050" sldId="259"/>
            <ac:spMk id="2" creationId="{380ADDB3-09EC-43E4-B252-CE758474E93E}"/>
          </ac:spMkLst>
        </pc:spChg>
        <pc:inkChg chg="add">
          <ac:chgData name="Chad Vidden" userId="fa919fd6-03f8-48d0-9b95-10ac8c9672df" providerId="ADAL" clId="{DBB52CB3-079E-4FD5-B083-B7C740BB9DB2}" dt="2020-03-27T03:26:58.433" v="121"/>
          <ac:inkMkLst>
            <pc:docMk/>
            <pc:sldMk cId="1012249050" sldId="259"/>
            <ac:inkMk id="3" creationId="{598AAA52-23F1-431A-9247-B8BF04A42447}"/>
          </ac:inkMkLst>
        </pc:inkChg>
      </pc:sldChg>
      <pc:sldChg chg="addSp">
        <pc:chgData name="Chad Vidden" userId="fa919fd6-03f8-48d0-9b95-10ac8c9672df" providerId="ADAL" clId="{DBB52CB3-079E-4FD5-B083-B7C740BB9DB2}" dt="2020-03-27T03:26:58.433" v="121"/>
        <pc:sldMkLst>
          <pc:docMk/>
          <pc:sldMk cId="3878721481" sldId="260"/>
        </pc:sldMkLst>
        <pc:inkChg chg="add">
          <ac:chgData name="Chad Vidden" userId="fa919fd6-03f8-48d0-9b95-10ac8c9672df" providerId="ADAL" clId="{DBB52CB3-079E-4FD5-B083-B7C740BB9DB2}" dt="2020-03-27T03:26:58.433" v="121"/>
          <ac:inkMkLst>
            <pc:docMk/>
            <pc:sldMk cId="3878721481" sldId="260"/>
            <ac:inkMk id="3" creationId="{A74CCA6C-C3B3-4D72-81A4-3A07BFC3DFBB}"/>
          </ac:inkMkLst>
        </pc:inkChg>
      </pc:sldChg>
      <pc:sldChg chg="addSp">
        <pc:chgData name="Chad Vidden" userId="fa919fd6-03f8-48d0-9b95-10ac8c9672df" providerId="ADAL" clId="{DBB52CB3-079E-4FD5-B083-B7C740BB9DB2}" dt="2020-03-27T03:26:58.433" v="121"/>
        <pc:sldMkLst>
          <pc:docMk/>
          <pc:sldMk cId="2179805708" sldId="261"/>
        </pc:sldMkLst>
        <pc:inkChg chg="add">
          <ac:chgData name="Chad Vidden" userId="fa919fd6-03f8-48d0-9b95-10ac8c9672df" providerId="ADAL" clId="{DBB52CB3-079E-4FD5-B083-B7C740BB9DB2}" dt="2020-03-27T03:26:58.433" v="121"/>
          <ac:inkMkLst>
            <pc:docMk/>
            <pc:sldMk cId="2179805708" sldId="261"/>
            <ac:inkMk id="3" creationId="{CF567204-F814-4E0B-8207-06DB7C108B21}"/>
          </ac:inkMkLst>
        </pc:inkChg>
      </pc:sldChg>
      <pc:sldChg chg="addSp">
        <pc:chgData name="Chad Vidden" userId="fa919fd6-03f8-48d0-9b95-10ac8c9672df" providerId="ADAL" clId="{DBB52CB3-079E-4FD5-B083-B7C740BB9DB2}" dt="2020-03-27T03:26:58.433" v="121"/>
        <pc:sldMkLst>
          <pc:docMk/>
          <pc:sldMk cId="3536141819" sldId="262"/>
        </pc:sldMkLst>
        <pc:inkChg chg="add">
          <ac:chgData name="Chad Vidden" userId="fa919fd6-03f8-48d0-9b95-10ac8c9672df" providerId="ADAL" clId="{DBB52CB3-079E-4FD5-B083-B7C740BB9DB2}" dt="2020-03-27T03:26:58.433" v="121"/>
          <ac:inkMkLst>
            <pc:docMk/>
            <pc:sldMk cId="3536141819" sldId="262"/>
            <ac:inkMk id="3" creationId="{7EAF3443-DC28-4A5C-958D-F6D8DAC23582}"/>
          </ac:inkMkLst>
        </pc:inkChg>
      </pc:sldChg>
      <pc:sldChg chg="addSp modSp add modNotesTx">
        <pc:chgData name="Chad Vidden" userId="fa919fd6-03f8-48d0-9b95-10ac8c9672df" providerId="ADAL" clId="{DBB52CB3-079E-4FD5-B083-B7C740BB9DB2}" dt="2020-03-27T03:00:48.050" v="93"/>
        <pc:sldMkLst>
          <pc:docMk/>
          <pc:sldMk cId="475408074" sldId="263"/>
        </pc:sldMkLst>
        <pc:spChg chg="mod">
          <ac:chgData name="Chad Vidden" userId="fa919fd6-03f8-48d0-9b95-10ac8c9672df" providerId="ADAL" clId="{DBB52CB3-079E-4FD5-B083-B7C740BB9DB2}" dt="2020-03-27T02:36:14.203" v="14" actId="20577"/>
          <ac:spMkLst>
            <pc:docMk/>
            <pc:sldMk cId="475408074" sldId="263"/>
            <ac:spMk id="2" creationId="{07076A5E-B226-429F-AC13-E3D13B3FAE47}"/>
          </ac:spMkLst>
        </pc:spChg>
        <pc:inkChg chg="add">
          <ac:chgData name="Chad Vidden" userId="fa919fd6-03f8-48d0-9b95-10ac8c9672df" providerId="ADAL" clId="{DBB52CB3-079E-4FD5-B083-B7C740BB9DB2}" dt="2020-03-27T03:00:48.050" v="93"/>
          <ac:inkMkLst>
            <pc:docMk/>
            <pc:sldMk cId="475408074" sldId="263"/>
            <ac:inkMk id="3" creationId="{0AC60395-B0BC-4604-8F2B-45E6FFCD3A99}"/>
          </ac:inkMkLst>
        </pc:inkChg>
      </pc:sldChg>
      <pc:sldChg chg="addSp add">
        <pc:chgData name="Chad Vidden" userId="fa919fd6-03f8-48d0-9b95-10ac8c9672df" providerId="ADAL" clId="{DBB52CB3-079E-4FD5-B083-B7C740BB9DB2}" dt="2020-03-27T03:26:58.433" v="121"/>
        <pc:sldMkLst>
          <pc:docMk/>
          <pc:sldMk cId="3467199830" sldId="264"/>
        </pc:sldMkLst>
        <pc:inkChg chg="add">
          <ac:chgData name="Chad Vidden" userId="fa919fd6-03f8-48d0-9b95-10ac8c9672df" providerId="ADAL" clId="{DBB52CB3-079E-4FD5-B083-B7C740BB9DB2}" dt="2020-03-27T03:26:58.433" v="121"/>
          <ac:inkMkLst>
            <pc:docMk/>
            <pc:sldMk cId="3467199830" sldId="264"/>
            <ac:inkMk id="3" creationId="{A043E9AF-074B-4889-B37B-2A69B4001C07}"/>
          </ac:inkMkLst>
        </pc:inkChg>
      </pc:sldChg>
    </pc:docChg>
  </pc:docChgLst>
  <pc:docChgLst>
    <pc:chgData name="Chad Vidden" userId="S::cvidden@uwlax.edu::fa919fd6-03f8-48d0-9b95-10ac8c9672df" providerId="AD" clId="Web-{BE2EAAD9-BBA9-4CF9-9026-615EE4BC3018}"/>
    <pc:docChg chg="addSld modSld">
      <pc:chgData name="Chad Vidden" userId="S::cvidden@uwlax.edu::fa919fd6-03f8-48d0-9b95-10ac8c9672df" providerId="AD" clId="Web-{BE2EAAD9-BBA9-4CF9-9026-615EE4BC3018}" dt="2020-03-25T16:39:13.926" v="546"/>
      <pc:docMkLst>
        <pc:docMk/>
      </pc:docMkLst>
      <pc:sldChg chg="modSp">
        <pc:chgData name="Chad Vidden" userId="S::cvidden@uwlax.edu::fa919fd6-03f8-48d0-9b95-10ac8c9672df" providerId="AD" clId="Web-{BE2EAAD9-BBA9-4CF9-9026-615EE4BC3018}" dt="2020-03-25T16:22:37.223" v="39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BE2EAAD9-BBA9-4CF9-9026-615EE4BC3018}" dt="2020-03-25T16:21:45.924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BE2EAAD9-BBA9-4CF9-9026-615EE4BC3018}" dt="2020-03-25T16:22:37.223" v="3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BE2EAAD9-BBA9-4CF9-9026-615EE4BC3018}" dt="2020-03-25T16:28:29.896" v="166" actId="20577"/>
        <pc:sldMkLst>
          <pc:docMk/>
          <pc:sldMk cId="901377439" sldId="257"/>
        </pc:sldMkLst>
        <pc:spChg chg="mod">
          <ac:chgData name="Chad Vidden" userId="S::cvidden@uwlax.edu::fa919fd6-03f8-48d0-9b95-10ac8c9672df" providerId="AD" clId="Web-{BE2EAAD9-BBA9-4CF9-9026-615EE4BC3018}" dt="2020-03-25T16:28:29.896" v="166" actId="20577"/>
          <ac:spMkLst>
            <pc:docMk/>
            <pc:sldMk cId="901377439" sldId="257"/>
            <ac:spMk id="2" creationId="{E6D9B7D5-C31B-4C8C-8D97-D00521693E69}"/>
          </ac:spMkLst>
        </pc:spChg>
      </pc:sldChg>
      <pc:sldChg chg="modSp new modNotes">
        <pc:chgData name="Chad Vidden" userId="S::cvidden@uwlax.edu::fa919fd6-03f8-48d0-9b95-10ac8c9672df" providerId="AD" clId="Web-{BE2EAAD9-BBA9-4CF9-9026-615EE4BC3018}" dt="2020-03-25T16:33:22.597" v="337"/>
        <pc:sldMkLst>
          <pc:docMk/>
          <pc:sldMk cId="1097265921" sldId="258"/>
        </pc:sldMkLst>
        <pc:spChg chg="mod">
          <ac:chgData name="Chad Vidden" userId="S::cvidden@uwlax.edu::fa919fd6-03f8-48d0-9b95-10ac8c9672df" providerId="AD" clId="Web-{BE2EAAD9-BBA9-4CF9-9026-615EE4BC3018}" dt="2020-03-25T16:29:04.569" v="198" actId="20577"/>
          <ac:spMkLst>
            <pc:docMk/>
            <pc:sldMk cId="1097265921" sldId="258"/>
            <ac:spMk id="2" creationId="{E44E3241-5A50-4918-95E6-4832553AB301}"/>
          </ac:spMkLst>
        </pc:spChg>
      </pc:sldChg>
      <pc:sldChg chg="modSp new modNotes">
        <pc:chgData name="Chad Vidden" userId="S::cvidden@uwlax.edu::fa919fd6-03f8-48d0-9b95-10ac8c9672df" providerId="AD" clId="Web-{BE2EAAD9-BBA9-4CF9-9026-615EE4BC3018}" dt="2020-03-25T16:33:12.253" v="324"/>
        <pc:sldMkLst>
          <pc:docMk/>
          <pc:sldMk cId="1012249050" sldId="259"/>
        </pc:sldMkLst>
        <pc:spChg chg="mod">
          <ac:chgData name="Chad Vidden" userId="S::cvidden@uwlax.edu::fa919fd6-03f8-48d0-9b95-10ac8c9672df" providerId="AD" clId="Web-{BE2EAAD9-BBA9-4CF9-9026-615EE4BC3018}" dt="2020-03-25T16:31:42.264" v="273" actId="20577"/>
          <ac:spMkLst>
            <pc:docMk/>
            <pc:sldMk cId="1012249050" sldId="259"/>
            <ac:spMk id="2" creationId="{380ADDB3-09EC-43E4-B252-CE758474E93E}"/>
          </ac:spMkLst>
        </pc:spChg>
      </pc:sldChg>
      <pc:sldChg chg="modSp new modNotes">
        <pc:chgData name="Chad Vidden" userId="S::cvidden@uwlax.edu::fa919fd6-03f8-48d0-9b95-10ac8c9672df" providerId="AD" clId="Web-{BE2EAAD9-BBA9-4CF9-9026-615EE4BC3018}" dt="2020-03-25T16:35:55.807" v="420"/>
        <pc:sldMkLst>
          <pc:docMk/>
          <pc:sldMk cId="3878721481" sldId="260"/>
        </pc:sldMkLst>
        <pc:spChg chg="mod">
          <ac:chgData name="Chad Vidden" userId="S::cvidden@uwlax.edu::fa919fd6-03f8-48d0-9b95-10ac8c9672df" providerId="AD" clId="Web-{BE2EAAD9-BBA9-4CF9-9026-615EE4BC3018}" dt="2020-03-25T16:33:38.660" v="361" actId="20577"/>
          <ac:spMkLst>
            <pc:docMk/>
            <pc:sldMk cId="3878721481" sldId="260"/>
            <ac:spMk id="2" creationId="{68D6EA35-7DF6-428A-99FB-1EA007C1D5B0}"/>
          </ac:spMkLst>
        </pc:spChg>
      </pc:sldChg>
      <pc:sldChg chg="modSp new modNotes">
        <pc:chgData name="Chad Vidden" userId="S::cvidden@uwlax.edu::fa919fd6-03f8-48d0-9b95-10ac8c9672df" providerId="AD" clId="Web-{BE2EAAD9-BBA9-4CF9-9026-615EE4BC3018}" dt="2020-03-25T16:37:04.232" v="492"/>
        <pc:sldMkLst>
          <pc:docMk/>
          <pc:sldMk cId="2179805708" sldId="261"/>
        </pc:sldMkLst>
        <pc:spChg chg="mod">
          <ac:chgData name="Chad Vidden" userId="S::cvidden@uwlax.edu::fa919fd6-03f8-48d0-9b95-10ac8c9672df" providerId="AD" clId="Web-{BE2EAAD9-BBA9-4CF9-9026-615EE4BC3018}" dt="2020-03-25T16:36:08.417" v="448" actId="20577"/>
          <ac:spMkLst>
            <pc:docMk/>
            <pc:sldMk cId="2179805708" sldId="261"/>
            <ac:spMk id="2" creationId="{1E1163B1-75A3-472C-B220-B94E29B3BD66}"/>
          </ac:spMkLst>
        </pc:spChg>
      </pc:sldChg>
      <pc:sldChg chg="modSp new modNotes">
        <pc:chgData name="Chad Vidden" userId="S::cvidden@uwlax.edu::fa919fd6-03f8-48d0-9b95-10ac8c9672df" providerId="AD" clId="Web-{BE2EAAD9-BBA9-4CF9-9026-615EE4BC3018}" dt="2020-03-25T16:39:13.926" v="546"/>
        <pc:sldMkLst>
          <pc:docMk/>
          <pc:sldMk cId="3536141819" sldId="262"/>
        </pc:sldMkLst>
        <pc:spChg chg="mod">
          <ac:chgData name="Chad Vidden" userId="S::cvidden@uwlax.edu::fa919fd6-03f8-48d0-9b95-10ac8c9672df" providerId="AD" clId="Web-{BE2EAAD9-BBA9-4CF9-9026-615EE4BC3018}" dt="2020-03-25T16:37:15.249" v="498" actId="20577"/>
          <ac:spMkLst>
            <pc:docMk/>
            <pc:sldMk cId="3536141819" sldId="262"/>
            <ac:spMk id="2" creationId="{4B32B324-2A2F-44BB-AF29-E3B6EE3158C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2:42:21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13970 12430 20 0,'7'12'10'0,"7"-2"-2"15,-10-13 11-15,3 6-15 16,0 0 0-16,0 0 2 16,3-6 0-16,1 3-7 15,-4 3 0-15,4 0 6 16,-1 0 0-16,4 1-1 0,4-1 1 15,0 0-1-15,3-3 0 16,4 3-1-16,6-3 0 16,1 3-1-16,0 3 1 15,0-6-1-15,3 0 0 16,0 4-1-16,0-1 0 16,4 0-1-16,0-3 1 15,-7 0-1-15,-1-3 0 16,1 3 0-16,3 0 1 15,1 3 0-15,6 0 0 16,0-3 0-16,-3 0 0 0,0 0-1 16,0-3 1-16,0 0-1 15,-1 0 1-15,5-1-1 16,-4 1 1-16,-4-3-1 16,-3 3 1-16,-1 0-1 15,1 0 1-15,0-1-1 16,0 4 0-16,-1 0 0 15,1-3 0-15,7 3 0 16,-4 0 0-16,-3-6 0 16,3 6 1-16,4-3-1 15,-4 0 0-15,4 3 0 16,-4 0 0-16,1-3 0 16,-5-1 0-16,-2 4 0 15,-1-6 1-15,4 0-1 16,-1-3 0-16,5 2 0 15,-5 1 0-15,5 3 0 0,-5 0 0 16,1 3 0-16,3 0 1 16,-3-3-1-16,0 6 1 15,0-3-1-15,3 0 1 16,0-3-1-16,-3-1 1 16,0-2 0-16,-4-3 0 15,-7 2 0-15,7 1 1 16,1 0-1-16,-1 3 0 15,4 0-1-15,3 3 1 16,0 0-1-16,4 0 0 0,-4-3 0 16,0-1 0-16,1 1 0 15,-1-3 1-15,0 0-1 16,4-1 0-16,-4 4 0 16,-3 0 0-16,0 0 0 15,0 0 0-15,3 3 0 16,0 0 0-16,0 0 0 15,8 0 0-15,-8 0 0 16,0 0 1-16,1 0-1 16,2 3 0-16,-2-3 0 15,-1 3 0-15,0-3 0 16,1 0 0-16,-5 0 0 16,1 0 0-16,-4 0 0 15,1 3 0-15,2 0 0 16,1 1 1-16,7 2-1 15,-4 0 0-15,0-3 0 16,1 0 0-16,-1 1 0 0,0-1 1 16,0-3-1-16,1 0 0 15,-1 0 0-15,0 0 0 16,-3 0 0-16,0 3 0 16,-7 0-1-16,3 0 1 15,3 3 0-15,5-3 0 16,-1 1 0-16,4 2 0 15,-4-3-1-15,0 0 1 16,1 0 0-16,2 0 0 0,1-3 0 16,0 0 0-16,-4 0 0 15,1 0 0-15,-5 0 0 16,1 0 0-16,-7 0 0 16,3 0 0-16,4 0 0 15,0 0 0-15,3 0 0 16,0 0 1-16,0 4-2 15,1-4 1-15,-5 3 0 16,5-3 1-16,-1-3-1 16,0 3 0-16,1-4 0 15,-1 4 0-15,0 0-1 16,-3-3 1-16,-4 0 0 16,4-3 0-16,0 0 0 15,-1-1 1-15,5 4-1 16,-1 3 0-16,4 0 0 15,-4 0 1-15,4 0-1 16,0 3 0-16,-4-3 0 0,0 0 0 16,0 0-1-16,-3-3 1 15,0 0 0-15,3 0 0 16,-7 0 0-16,-3 0 0 16,0 0 0-16,-1 3 0 15,1 0 0-15,3 0 0 16,1 3 0-16,-1 0 0 15,4 0 0-15,-4-3 0 16,0 0 0-16,0 0 0 16,0 0-1-16,-3-3 1 15,0 0 0-15,-4 0 0 16,0-1-1-16,-3 4 1 0,-4 0-2 16,0 0 1-16,-3 0-4 15,-8 4 0-15,-6 2-13 16,-8-3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16:44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3:19:03.528"/>
    </inkml:context>
  </inkml:definitions>
  <inkml:trace contextRef="#ctx0" brushRef="#br0">12093 4631 21 0,'57'-15'10'0,"31"5"4"0,-60 4 10 0,4-4-20 16,0-5 1-16,6-4 4 15,-2 6 1-15,-1-5-11 16,-7 2 0-16,-7 3 8 16,1 7 0-16,-8-3-2 15,-7-1 0-15,-11 4-2 16,-13 6 0-16,-12 3-2 16,-13 10 1-16,-18 2-1 15,-7 4 0-15,-7 0-1 16,0-10 1-16,7 4-1 15,0-4 0-15,0 4 0 16,-4-1 1-16,11 7-2 16,7-6 1-16,4-1-1 15,10-2 1-15,4-1 0 16,7 1 0-16,10-1-1 0,11 3 1 16,10 4 0-1,15 6 1-15,17-6 0 16,11 21 0-16,11-8 0 0,10 5 0 15,-4-6-1-15,-6 7 1 16,-15-4-1-16,-10 7 1 16,-11-1-1-16,-14 1 0 15,-14 9 0-15,-11-3 0 16,-6 6-1-16,-5 4 1 16,-2-1 0-16,-12 0 0 15,1 10-1-15,-8 0 1 16,5-13 0-16,2-3 1 0,4 0-1 15,8 0 1-15,6-6 0 16,11-7 1-16,7-3 0 16,14-5 1-16,14-1-1 15,11-10 1-15,10-2-1 16,8-10 1-16,6 3-2 16,11-3 0-16,0 1-6 15,-3-4 1-15,-1-4-7 16,-3 1 1-16,-11-3-10 15,-10-3 1-15</inkml:trace>
  <inkml:trace contextRef="#ctx0" brushRef="#br0" timeOffset="227.618">12481 5528 49 0,'-10'9'24'0,"-15"32"-18"0,21-28 37 15,1 9-43-15,-1 0 1 16,1 9-1-16,-1 0 1 16,-3-2-6-16,-3 2 0 15,3-6-10-15,0-6 0 16</inkml:trace>
  <inkml:trace contextRef="#ctx0" brushRef="#br0" timeOffset="885.29">11508 6428 43 0,'-11'6'21'0,"11"19"-9"0,0-18 27 0,-7 2-38 15,-4 4 0-15,1-1 0 16,-1 7 1-16,1-7-3 16,-1-2 0-16,4-1 1 15,0-9 1-15,7-9-1 16,7-7 0-16,4-3 0 16,3-3 0-16,7-6-1 15,0-3 1-15,4 0-2 16,-1 5 1-16,1 4-1 15,0-3 1-15,-4 10 0 16,-3 2 0-16,-1 7 1 16,-3 6 0-16,-3-3 1 15,-4 6 0-15,0 9 0 16,-3 4 1-16,-4 3-1 16,0 0 1-16,3 3-1 15,-3-3 0-15,4-1-1 0,-1-2 1 16,1 3-6-16,3-4 0 15,0-2-10-15,3-7 0 16</inkml:trace>
  <inkml:trace contextRef="#ctx0" brushRef="#br0" timeOffset="1191.246">11878 6293 48 0,'0'6'24'0,"0"-2"-17"15,0-11 36-15,0 7-41 16,7-3 0-16,4 3 1 15,3-6 0-15,7 0-4 16,7 6 0-16,4 0 1 16,0 0 1-16,-4-4-7 15,-3 4 1-15,-8-3-12 16,-3 0 1-16</inkml:trace>
  <inkml:trace contextRef="#ctx0" brushRef="#br0" timeOffset="1370.452">11906 6434 42 0,'-7'22'21'0,"11"-6"-5"0,-1-13 26 15,1 0-41 1,10-3 0-16,0 0-1 0,4-3 1 16,10-3-2-16,7-1 1 15,0 1-5-15,-6 0 0 16,9-7-11-16,-2 1 1 0</inkml:trace>
  <inkml:trace contextRef="#ctx0" brushRef="#br0" timeOffset="1575.271">12492 6284 61 0,'-11'22'30'0,"1"40"-37"16,10-40 51-16,0 3-44 16,0 16 0-16,0-3-5 15,3-4 0-15,1-5-6 16,-4-7 1-16,0-13-6 16,0-6 0-16</inkml:trace>
  <inkml:trace contextRef="#ctx0" brushRef="#br0" timeOffset="2637.358">12111 4060 48 0,'-4'19'24'0,"-17"13"-22"15,14-20 45-15,0-2-47 16,-7 2 0-16,-4 1 0 16,-3-1 0-16,-7 4 0 15,3-7 0-15,1-6 0 16,-8 4 0-16,4-7-1 16,3 0 1-16,4-7-1 15,7-2 0-15,3 0-1 16,7-7 1-16,8-3-1 15,7 0 0-15,-1 4 0 16,11-1 1-16,11 3 1 0,10 4 0 16,1 6 0-1,-1-7 1-15,0 10 0 0,-3 10 1 16,-3-1-2-16,-5 4 1 16,-6 6-1-16,0 3 1 15,-4-7-1-15,0 7 1 16,0-3-1-16,0-10 1 15,0 1 0-15,1-4 0 16,-1-3 0-16,-4-6 1 16,8-3-1-16,0-7 1 0,-8-6-1 15,-6-9 1-15,-4 6-2 16,-7 4 1-16,-7-1-1 16,-7 3 0-16,-14 3-2 15,-4 1 0-15,-7 3-4 16,0 2 0-16,4 1-10 15,10 6 0-15</inkml:trace>
  <inkml:trace contextRef="#ctx0" brushRef="#br0" timeOffset="3347.499">13406 5528 35 0,'7'-3'17'0,"-11"-41"-9"16,1 28 19-16,-8 4-26 15,-3-1 1-15,-7 1 2 16,-4 2 1-16,-3 1-6 16,-7 6 1-16,-1 6 3 15,1 0 0-15,3 3-1 16,0 4 1-16,4 8-1 15,7 1 0-15,7-3-1 16,3 0 1-16,8 2-1 0,10 1 1 16,11-6 0-1,6-1 0-15,4-2-1 0,4-10 0 16,3 0 0 0,-3-6 0-16,0-1-1 0,-7 1 0 15,-4 3-1-15,-4 0 1 16,-2 3-1-16,-5 3 1 15,-3 6 0-15,0 7 1 16,-3 6 0-16,-4 0 0 16,0 3 1-16,0 13 0 15,0-4-1-15,0-6 1 16,3-3-3-16,4-12 0 0,4-1-7 16,7-12 0-16,3-9-10 15,-11 0 1-15</inkml:trace>
  <inkml:trace contextRef="#ctx0" brushRef="#br0" timeOffset="3709.031">13691 5622 47 0,'-3'41'23'0,"-11"-7"-17"15,10-27 36-15,1-7-43 16,-1 0 1-16,-3 3-1 0,0 0 0 16,0-9 1-16,0-7 0 15,0-6 0-15,3-3 0 16,4-3 1-16,0 0 1 15,4 0 0-15,6 3 0 16,8 6 2-16,7 4 1 16,6 2-2-16,5 4 1 15,3 0-3-15,-1 3 0 0,-2 3-6 16,-5-3 0 0,-6 0-13-16,-7-7 0 0</inkml:trace>
  <inkml:trace contextRef="#ctx0" brushRef="#br0" timeOffset="4504.214">14309 4954 45 0,'-7'13'22'0,"10"-4"-8"16,-3-3 28-16,-3 4-41 15,-1 5 1-15,-3 4 0 16,-4 3 1-16,-3 0-4 15,4-6 0-15,-1 3 2 16,1-10 1-16,-1 1-2 16,7-7 1-16,4 3-1 15,4-6 0-15,7-6 0 16,3-7 1-16,3-9-1 16,1 0 0-16,0-3 0 0,3 6 0 15,0 0 0-15,0 4 0 16,-3 9 0-16,-1 6 1 15,-2-4-1-15,-1 1 1 16,-4 6-1-16,-3 4 0 16,0 5 0-16,0 4 0 15,0-7 0-15,-3 7 0 16,3 3-2-16,-3 0 1 16,-1-1-2-16,1-5 1 15,3 0-5-15,0-10 1 0,3 3-5 16,1-3 1-16,-1 0-6 15,5 0 0-15</inkml:trace>
  <inkml:trace contextRef="#ctx0" brushRef="#br0" timeOffset="4790.653">14693 5001 61 0,'0'0'30'0,"4"-3"-39"15,-4 3 60-15,0 0-48 16,3 0 0-16,4 0 1 0,0 0 1 16,4 0-7-16,0 0 1 15,3 0 3-15,0 0 1 16,3 0-4-16,-2 0 0 15,2-3-5-15,1 0 1 16,3 0-13-16,4-4 1 16,-1 11-2-16,1-8 1 15</inkml:trace>
  <inkml:trace contextRef="#ctx0" brushRef="#br0" timeOffset="5060.25">15159 4722 55 0,'0'-6'27'0,"0"22"-29"0,0-10 54 0,0 9-51 15,0 17 1-15,0 5-1 16,0-2 0-16,0 12-2 16,-4 6 1-16,1-3-3 15,-1-9 0-15,1 0-14 16,-4-6 0-16</inkml:trace>
  <inkml:trace contextRef="#ctx0" brushRef="#br0" timeOffset="7071.066">15473 5547 49 0,'0'3'24'0,"17"0"-16"0,-6-3 25 15,10 0-33-15,7-3 0 16,4 0 0-16,3-3 0 16,8-1-3-16,3-2 1 15,3-4-5-15,-7 4 1 16,-3 6-8-16,-7 6 0 16</inkml:trace>
  <inkml:trace contextRef="#ctx0" brushRef="#br0" timeOffset="7312.886">15409 5842 60 0,'-7'12'30'0,"11"4"-30"0,-1-16 56 0,8 3-54 16,10-3 0-16,11 0 1 15,10-3 0-15,4-7-4 16,3 1 0-16,8-4-1 16,3 1 1-16,-11-1-8 15,-3 1 0-15,-7 2-11 16,-4-2 1-16</inkml:trace>
  <inkml:trace contextRef="#ctx0" brushRef="#br0" timeOffset="8122.657">18397 4738 41 0,'-3'-3'20'0,"-25"-4"-14"16,17 1 24-16,-7 0-28 0,-10 3 0 16,-4 3 2-16,-6 0 1 15,-8 3-6-15,3 6 1 16,1 7 3-16,7-4 1 16,3 10-2-16,7-3 1 15,4 0-1-15,7 6 0 16,4 0 0-16,2 3 0 15,12-9-1-15,10-3 1 16,14-4-2-16,4-2 1 0,7-1-1 16,0-2 0-16,-4-7-1 15,-3-10 0 1,-1-9 0-16,-2-3 0 0,-1-6-1 16,-3 0 0-16,-4 3 0 15,-4 3 0-15,-2 6 1 16,-5 7 0-16,-3-1 0 15,0 4 0-15,-3 12 2 16,-4-2 1-16,0 11 0 16,-4 7 1-16,-3 10 0 15,-3-7 1-15,-1 9 0 16,4 7 0-16,0 3-2 16,0-10 1-16,7 4-4 15,0-10 1-15,3-6-7 16,4-9 1-16,0-4-13 15,-7-3 1-15</inkml:trace>
  <inkml:trace contextRef="#ctx0" brushRef="#br0" timeOffset="8467.462">16986 5566 46 0,'-7'9'23'0,"4"-9"-6"0,10 0 29 0,3-3-42 16,4 0 1-16,15-3 4 15,20-1 1-15,15-8-11 16,31-1 0-16,35-3 8 15,33 10 0-15,34 2-2 16,15 4 0-16,-1 10-4 16,-6 5 0-16,-36-3-4 15,-17 1 1-15,-25-7-5 16,-28 3 1-16,-18-6-7 16,-21 3 1-16,-14 7-10 15,-21 2 0-15</inkml:trace>
  <inkml:trace contextRef="#ctx0" brushRef="#br0" timeOffset="8965.201">17484 5864 56 0,'-4'18'28'0,"4"23"-24"15,-3-22 42-15,-1 15-46 16,-10 1 0-16,0 12 0 16,-7 0 0-16,0 13-2 0,-1 5 1 15,5-8-5-15,3-7 1 16,7-12-12-16,3-16 1 16,4-13-1-16,14-9 1 15</inkml:trace>
  <inkml:trace contextRef="#ctx0" brushRef="#br0" timeOffset="9233.195">17702 6180 63 0,'4'0'31'0,"-1"0"-33"16,5 0 68-16,-1 0-64 16,3 0 0-16,11 0 0 15,8 0 1-15,2-3-5 16,1 0 1-16,3-3-1 16,4-1 0-16,0 1-9 15,-7 0 1-15,-1 0-11 16,1 3 1-16</inkml:trace>
  <inkml:trace contextRef="#ctx0" brushRef="#br0" timeOffset="10042.734">18436 6353 62 0,'-14'28'31'0,"3"10"-38"0,11-29 50 0,0 0-43 16,0-2 0-16,0-7 0 15,4-7 0-15,0-8 0 16,3-7 1-16,7-3-1 16,-4 0 1-16,1 0-1 15,-4-4 1-15,7 4 1 16,4 0 0-16,3 9 1 16,7-2 1-16,4 5-1 15,7 1 0-15,14 2 0 16,7 1 0-16,-4 2-2 15,-3 4 1-15,-11 3-7 16,-7 0 1-16,-3 3-12 16,-7 1 1-16,-7-1-5 15,-1 0 0-15</inkml:trace>
  <inkml:trace contextRef="#ctx0" brushRef="#br0" timeOffset="10912.826">21424 5537 45 0,'4'13'22'0,"-1"-26"-18"15,-3 13 36-15,-7 4-40 16,-7-4 0-16,-11-7 0 16,-3 10 1-16,3-3-1 15,-3 0 0-15,0 7 1 16,-7 8 0-16,3 14 0 16,0-7 0-16,4 6-1 0,7 6 1 15,10-2-1-15,11-4 1 16,11-9-1-16,10-10 0 15,4-9-1-15,3-12 0 16,7 2-5-16,4-2 0 16,-7-4-9-16,3 0 0 15</inkml:trace>
  <inkml:trace contextRef="#ctx0" brushRef="#br0" timeOffset="11514.879">21498 5713 47 0,'-7'3'23'0,"4"16"-17"0,3-16 36 0,0 0-42 15,0 4 0-15,0-7 0 16,3-4 0-16,4 1-1 16,4-3 1-16,3 3-2 15,4-7 0-15,3-2-2 16,0-4 1-16,0-3-2 15,4 1 1-15,-4 2 1 16,0 3 0-16,-3 7 1 16,-4 3 0-16,-4 6 2 15,1 7 1-15,-4 2 1 16,0 4 1-16,-3-7 0 16,-1-3 0-16,1 4 0 15,-1 2 1-15,1 1-1 0,3-1 0 16,0-8-1-16,4-4 0 15,6-4-1-15,11-2 1 16,4-6-1-16,3-17 1 16,4-11-2-16,11-17 0 15,3-18 0-15,3-10 0 16,-3-15 0-16,-11-19 0 16,-7-4-1-16,-6 11 0 15,-5 8 1-15,-6 13 0 16,-11 10 0-16,-3 18 0 15,-11 19 0-15,-8 19 0 0,-6 22 0 16,7 3 1-16,-14 25-1 16,3-3 0-16,-6 59 0 15,-1 32 1-15,7 10 0 16,4 21 1-16,7-3-1 16,7-22 1-16,3 0-2 15,8-25 1-15,3-12-3 16,7-13 1-16,4-19-8 15,-1-12 0-15,4-7-8 16,1-12 1-16</inkml:trace>
  <inkml:trace contextRef="#ctx0" brushRef="#br0" timeOffset="11755.781">22821 5472 57 0,'4'12'28'0,"-18"32"-30"0,0-35 49 15,-11 13-46-15,-14 16 0 16,-10 6 1-16,-8 25 0 16,1 12-4-16,6 10 1 15,12-3-3-15,6-22 0 16,4-19-7-16,10-16 0 0,11-21-6 15,3-13 0-15</inkml:trace>
  <inkml:trace contextRef="#ctx0" brushRef="#br0" timeOffset="11925.169">22387 5597 60 0,'4'28'30'0,"17"35"-35"0,-17-44 58 0,3 9-53 15,0 3 0-15,0-6-6 16,3-3 0-16,-6-3-6 16,3-9 1-16,0-10-6 15,0-7 0-15</inkml:trace>
  <inkml:trace contextRef="#ctx0" brushRef="#br0" timeOffset="12298.164">24010 5704 49 0,'-21'9'24'0,"10"44"-23"0,8-34 45 0,-4 6-47 15,0 0 1-15,0 4 0 16,-4 5 0-16,4-15-1 15,3-3 0-15,4-16-5 16,0-10 1-16,4-9-8 16,0-12 0-16,-4-7-2 15,-4-2 1-15</inkml:trace>
  <inkml:trace contextRef="#ctx0" brushRef="#br0" timeOffset="12445.837">23932 5459 47 0,'8'22'23'0,"16"22"-32"0,-17-41 48 16,0 3-42-16,4-6 0 15,10 3-7-15,4 1 1 16,-1-4 3-16,5 0 0 16</inkml:trace>
  <inkml:trace contextRef="#ctx0" brushRef="#br0" timeOffset="12759.602">24236 5892 48 0,'-7'37'24'0,"10"-2"-21"0,-3-32 42 0,0-3-46 15,4-6 0-15,-1-16-1 16,-3-13 0-16,0-5 2 15,-3-23 1-15,-1-12-2 16,1-19 1 0,3-48-1-1,3 33 0-15,8 11 0 16,3 17 1-16,7 15-1 16,11 16 0-16,3 25-2 15,4 3 1-15,-7 16-2 16,7 9 1-16,-11 6-10 0,-7 10 0 15,-7-3 0 1,-14 2 0-16</inkml:trace>
  <inkml:trace contextRef="#ctx0" brushRef="#br0" timeOffset="12956.98">23971 5613 63 0,'-3'37'31'0,"20"-12"-35"0,-10-21 68 0,18-4-65 16,14 0 1-16,10-7 0 16,15-5 0-16,3-4-4 15,-7 7 1 1,-7-1-9-16,-11 4 1 0,-10 3-8 16,3 3 0-16</inkml:trace>
  <inkml:trace contextRef="#ctx0" brushRef="#br0" timeOffset="13422.836">26169 4982 56 0,'0'10'28'0,"0"15"-29"0,0-13 47 0,0 7-45 16,-3 9 1-16,-8 20 0 15,0 14 0-15,-3 20-3 16,0 24 1-16,0 1 0 15,3 0 0-15,8-10-4 16,-1-16 1-16,4-24-9 16,7-20 0-16,-3-15-5 15,3-15 0-15</inkml:trace>
  <inkml:trace contextRef="#ctx0" brushRef="#br0" timeOffset="13752.547">26353 5704 52 0,'-8'18'26'0,"8"20"-29"0,0-32 47 16,0-6-46-16,0 0 1 15,-3 0-1-15,-1-12 1 16,1-1 1-16,-1-6 1 15,4 1-2-15,0-14 1 16,4 1 0-16,3 12 1 16,4-3-1-16,-1 10 1 0,4-4 0 15,4 10 0-15,7-1 1 16,3 4 0-16,7 6-1 16,0 4 0-16,1-1-3 15,-5 0 1-15,-2 4-9 16,-8-10 1-16,-7 3-7 15,-4-3 1-15</inkml:trace>
  <inkml:trace contextRef="#ctx0" brushRef="#br0" timeOffset="14007.75">26853 4982 60 0,'4'-9'30'0,"21"69"-35"0,-22-32 57 15,-3 6-52 1,0 16 0-16,0 26 0 0,0 15 0 16,-7 15 0-16,0 13 0 15,-3 13-2-15,2-19 1 16,-2-13-6-16,6-12 1 15,1-28-11-15,-1-16 0 16</inkml:trace>
  <inkml:trace contextRef="#ctx0" brushRef="#br0" timeOffset="14503.344">27534 5371 48 0,'-3'7'24'0,"-1"21"-18"0,4-16 34 16,-3-2-40-16,-4 15 0 16,-11-3 0-16,-3 6 1 15,-11 10-1-15,4-4 0 16,0-3 0-16,3 7 0 15,0-7-1-15,4-9 1 16,3-3 0-16,4-6 0 16,7-4 1-16,7-6 0 0,7 4 1 15,4-7 1-15,14 3 0 16,10 3 1-16,4 3-1 16,0-9 0-16,3 10-5 15,-7-1 1-15,-3 4-9 16,-4-1 1-16,-3 1-9 15,-4-7 1-15</inkml:trace>
  <inkml:trace contextRef="#ctx0" brushRef="#br0" timeOffset="14876.278">28367 4976 43 0,'3'3'21'0,"-10"-15"-9"0,4 15 32 16,-4 9-41-16,-4 23 1 16,-3 12 0-16,0 22 1 15,3 16-6-15,4 24 0 16,0 36 4-16,7-4 0 0,4 12-1 16,-1-27 0-16,1-20-5 15,-1-30 1-15,4-20-15 16,-7-21 0-16,-7-17-2 15,-3 4 1-15</inkml:trace>
  <inkml:trace contextRef="#ctx0" brushRef="#br1" timeOffset="22039.847">20743 6183 31 0,'4'10'15'0,"38"2"-6"0,-28-9 15 15,7 1-23-15,4-1 1 16,7 0 1-16,7 0 1 15,10 0-4-15,4 3 0 16,0-6 3-16,14 0 1 16,4 4 0-16,10-1 0 15,10 0-1-15,5 0 1 16,9 0 0-16,5 7 0 0,20-7-2 16,1-3 1-1,10 3-1-15,14 0 0 0,-3-3-1 16,17 6 1-16,8-6-1 15,-1 0 0-15,7 0 0 16,15 3 0-16,0-6 0 16,3 0 0-16,3-3 0 15,8 0 0-15,10-4 0 16,0 7 1-16,4 3-1 16,0 0 1-16,3 3 0 15,11 7 0-15,-3-1-1 16,10 7 1-16,-11-4-1 15,-3 1 1-15,-8-7-1 16,-6 3 0-16,7-5 0 16,-18-1 0-1,92 6 0-15,-92 0 0 16,32 7 0 0,-35 9 0-16,-36-3-1 15,-10 0 0-15,-29-3 0 0,-13-3 0 16,-19-4-1-16,-9 1 0 15,-22-1-5-15,-14 1 1 16,-15-4-11-16,-16 1 0 16,-15-4-4-16,-4-3 0 15</inkml:trace>
  <inkml:trace contextRef="#ctx0" brushRef="#br1" timeOffset="23283.936">29535 4979 41 0,'-25'28'20'0,"18"-9"-11"16,7-12 31-16,0-4-39 15,3 0 1-15,-3 0 1 16,0 0 0-16,11-9-4 16,7-4 1-16,10-18 1 15,11-19 1-15,3-6-1 16,7-10 0-16,1 0-1 16,-4-15 1-16,-4 15-1 15,-7 1 0-15,-7-4 0 16,-6 9 0-16,-5 10-1 0,-3 13 1 15,-7 12 0-15,-3 12 1 16,-4 14-2-16,-4 14 1 16,-3 17-1-16,-3 9 1 15,-1 9 0-15,4 0 0 16,7 1 0-16,7 18 0 16,7-6 1-16,4-4 0 15,7-2 0-15,-1-4 0 16,8-5 0-16,7-8 1 0,-4-11-1 15,-3-1 1-15,-4-6-1 16,-7-9 1-16,-7-3-2 16,-10-4 1-16,-22 0-1 15,-17-2 0-15,-29-1-1 16,-24-3 0-16,-28-6 0 16,-1 0 1-16,-17-10 0 15,7-9 0-15,-3 0 0 16,21 0 1-16,10 0-1 15,14 10 0-15,18 2 0 16,14 1 1-16,18 0 0 16,28-7 0-16,14-12 0 15,35-4 0-15,29-2 0 16,28-10 1-16,28-6-2 16,24 3 0-16,4 0-2 15,1 6 0-15,-8 6-1 0,-7 7 1 16,-18 3 0-1,-24 9 0-15,-21 10 1 0,-11 3 0 16,-14 6 0-16,-7 3 1 16,-22 1-1-16,-10 15 1 15,-17 6-2-15,-18 6 1 16,-25 4 0-16,-18 9 0 16,-17 10 0-16,-25 5 1 31,-21 7-1-31,-17 10 1 0,-8 18 1 0,4 0 1 15,10-6-3-15,11-6 0 0,29-10-4 16,20-19 0-16,21-12-10 16,22-12 0-16</inkml:trace>
  <inkml:trace contextRef="#ctx0" brushRef="#br1" timeOffset="23884.378">30678 5440 44 0,'162'-91'22'0,"39"-53"-22"0,-162 94 31 16,7-29-29-16,-1-24 0 15,-9-7 1-15,-26-18 1 16,-20-1-5-16,-18-3 1 15,-43-2 2-15,-35 11 0 0,-24 4 0 16,-29 22 0-16,-25 22-1 16,-31 21 1-16,0 23-1 15,-18 40 0-15,11 26-1 16,3 15 0-16,22 25-1 16,13 29 0-16,25 15 0 15,43 22 1-15,28 32-1 16,42 8 1-16,42 17 0 15,50-10 1-15,43 0 0 16,59-9 1-16,53-22-1 16,56-35 0-16,64-31 0 15,39-41 0-15,-7-40-1 16,-21-39 1-16,-57-21-1 16,-50-31 1-16,-52-42 0 15,-49-30 0-15,-61-42-1 0,-42-15 0 16,-52-28-8-16,-43 3 1 15,-39 12-9-15,-7 35 0 16</inkml:trace>
  <inkml:trace contextRef="#ctx0" brushRef="#br0" timeOffset="37846.865">4244 8654 38 0,'3'-6'19'0,"15"-3"-3"0,-18 9 19 16,0 0-33-16,4 3 1 15,3 3 2-15,-7 7 1 16,0 6-7-16,0 21 1 15,-11 7 5-15,1 10 0 16,-12 15-2-16,8 9 1 16,0 10-2-16,4-3 1 15,-8 9-2-15,7-21 0 0,4-4-4 16,4-6 1-16,3-13-6 16,0-9 0-16,3-10-11 15,8-12 1-15</inkml:trace>
  <inkml:trace contextRef="#ctx0" brushRef="#br0" timeOffset="38214.847">4523 9294 53 0,'-7'6'26'0,"0"-2"-25"0,7-4 40 16,3 3-41-16,-3-3 1 15,11 3 1-15,-1 0 0 16,11 0-3-16,1 0 0 31,34-15-5-31,4 2 0 16,-11-2-9-16,-3-1 0 0</inkml:trace>
  <inkml:trace contextRef="#ctx0" brushRef="#br0" timeOffset="38450.479">4731 8984 48 0,'-4'15'24'0,"1"14"-20"16,3-23 35-16,0 6-39 15,0 13 1-15,-11 7 0 16,11 12 0-16,-10 9-2 16,10 3 1-16,-8 1-3 15,5-1 0-15,3-9-11 0,0-9 1 16,-7-16-2-16,7-9 1 16</inkml:trace>
  <inkml:trace contextRef="#ctx0" brushRef="#br0" timeOffset="39033.454">5112 8883 44 0,'10'13'22'0,"8"-10"-17"16,-7-3 43-16,-1 3-46 15,8-3 0-15,3 3 2 16,0 0 1-16,18 1-6 16,3-1 0-16,4 0 3 0,-4 0 1 15,1 0-1-15,-11 7 1 16,-8-1-2-16,-10 7 0 15,-7 2-1-15,-7 1 1 16,-10 13-1-16,-11 5 0 16,-4 1-1-16,0 3 0 15,1 6 0-15,-1 3 0 16,7 0 1-16,4 0 1 16,7-3 0-16,0-3 1 0,7-6-1 15,7-10 1 1,4-6-2-16,10 3 1 0,14-9-4 15,7-10 1-15,1-9-8 16,6-7 1-16,1-2-10 16,-12-4 1-16</inkml:trace>
  <inkml:trace contextRef="#ctx0" brushRef="#br0" timeOffset="39381.999">5817 9241 54 0,'4'3'27'0,"3"-3"-30"0,-7 3 43 15,3-3-38-15,4 0 0 16,8 3 0-16,2 0 1 16,4-3-4-16,18-6 0 15,0 3 2-15,0-3 0 16,0-4-6-16,-8 4 1 0,1-3-12 15,-4-1 1-15</inkml:trace>
  <inkml:trace contextRef="#ctx0" brushRef="#br0" timeOffset="39651.06">6057 9053 52 0,'-7'0'26'0,"-3"25"-22"16,6-19 38-16,-3 7-41 16,-4 2 0-16,1 10 0 15,-1 7 0-15,-6 12-2 0,6 3 1 16,0 3-4-16,4-3 1 15,4-6-11-15,6-13 0 16,4-9-2-16,11-10 0 16</inkml:trace>
  <inkml:trace contextRef="#ctx0" brushRef="#br0" timeOffset="40084.905">6625 8676 41 0,'0'7'20'0,"0"11"-17"16,0-11 38-16,0 8-40 15,0 7 0-15,-7 7 2 16,4-14 0-16,3 13-4 0,-7 7 1 15,3 9 1-15,4 0 1 16,0-3-1-16,0-1 1 16,11-5-2-1,-1-7 0-15,8-9-4 0,7-13 0 16,3-6-5-16,3-12 0 16,5-4-6-16,-4-9 0 15</inkml:trace>
  <inkml:trace contextRef="#ctx0" brushRef="#br0" timeOffset="40278.638">6946 8670 59 0,'-10'28'29'0,"3"26"-34"0,7-39 58 0,-7 17-51 16,-8 21 1-16,-9 13 0 15,3 22 0-15,3 6-4 16,0 9 0-16,4-6 0 15,4-6 0-15,3-12-6 16,7-10 0-16,-8-22-11 16,8-19 0-16</inkml:trace>
  <inkml:trace contextRef="#ctx0" brushRef="#br0" timeOffset="40778.109">7295 9238 37 0,'-3'0'18'0,"-4"0"1"15,7 0 19-15,0 0-33 16,0 0 0-16,7 3 3 16,7 0 0-16,7 0-10 15,7 0 0-15,4 0 6 0,18-3 0 16,-1 0-4-1,4 3 1-15,-4-3-8 0,-6 0 0 16,-5-6-12-16,-2-9 1 16</inkml:trace>
  <inkml:trace contextRef="#ctx0" brushRef="#br0" timeOffset="40993.833">7553 8999 56 0,'-18'47'28'0,"4"26"-27"0,14-45 43 0,0 9-44 16,-7 20 0-16,7-7 0 16,0 3 0-16,0 1-5 15,7-10 0-15,-7-4-11 16,0-15 0-16</inkml:trace>
  <inkml:trace contextRef="#ctx0" brushRef="#br0" timeOffset="41811.989">8587 8852 57 0,'14'-16'28'0,"-4"-6"-26"16,-10 19 44-16,-3 0-46 15,-1-3 1-15,-6 3-1 16,-11 9 1-16,-8 3-1 15,-6 1 0-15,-4 5 1 0,0 4 1 16,1 9-2-16,13 4 0 16,-3-4-1-16,7-3 0 15,10 3 0-15,0 4 0 16,15 2-1-16,14 1 0 16,13-1 1-16,12 1 1 15,2-1 0-15,-6 1 1 16,-3 2-1-16,-8-2 1 15,-11-1-1-15,-13 1 0 16,-1 6-1-16,-10-1 1 16,-7-8-1-16,-10-10 0 0,-5 3-1 15,5-6 1-15,-5-10 0 16,12-9 1-16,6-9 0 16,11-13 1-16,11-7 1 15,10-8 0-15,4-13 2 16,10-16 0-16,11 0 0 15,14-9 0-15,3-1 0 16,1 10 0-16,-4 4-8 16,-7 8 0-16,-7 14-13 15,-8 15 1-15,-16 15-3 16,-8 13 0-16</inkml:trace>
  <inkml:trace contextRef="#ctx0" brushRef="#br0" timeOffset="42323.547">9063 9222 40 0,'3'-3'20'0,"15"9"-9"15,-7-6 33-15,-8 0-43 16,4 3 0-16,4 4 2 0,3-7 1 15,11 3-5 1,10 0 1-16,4 0 1 0,7 0 1 16,3 0-3-16,0 0 0 15,1-6-10-15,-8 3 1 32,-10-9-6-32,-8-7 1 0</inkml:trace>
  <inkml:trace contextRef="#ctx0" brushRef="#br0" timeOffset="42533.498">9384 9015 44 0,'-11'47'22'0,"4"3"-19"0,7-31 35 16,-3 6-38-16,-4 16 1 0,0 12 0 15,-4-6 0-15,0 3-5 16,4-3 0-16,0-6-10 16,7-9 1-16</inkml:trace>
  <inkml:trace contextRef="#ctx0" brushRef="#br0" timeOffset="42922.896">9977 9652 27 0,'-22'9'13'0,"12"7"7"0,10-10 11 0,0 3-26 16,3-2 1-16,1 2 3 15,3 0 1-15,0-2-13 16,4-4 0-16,6-3 8 15,8 0 0-15,3 0-6 16,4 0 0-16,0-3-11 16,-4 3 0-16,0-7-4 15,0 1 0-15</inkml:trace>
  <inkml:trace contextRef="#ctx0" brushRef="#br0" timeOffset="43149.447">10488 9771 46 0,'4'0'23'0,"6"6"-25"0,-3-6 42 15,0-3-40-15,4 3 0 16,-1 0-3-16,1-3 0 15,3 0-3-15,4 6 1 16,3-3-8-16,0-3 0 16</inkml:trace>
  <inkml:trace contextRef="#ctx0" brushRef="#br0" timeOffset="43464.575">11035 9793 36 0,'3'3'18'0,"1"-3"-14"16,-4 0 27-16,0 0-27 15,3 3 0-15,1 0 3 16,0 0 1-16,-1 0-10 15,4 1 1-15,0-1 5 16,4-6 0-16,3 3-2 16,4 0 1-16,-1 0-3 0,1 0 1 15,-1 0-3 1,1-4 1-16,0 4-14 0,-4 0 1 16,-7 0-1-16,-4 7 0 15</inkml:trace>
  <inkml:trace contextRef="#ctx0" brushRef="#br0" timeOffset="44457.986">11786 9084 44 0,'-3'13'22'0,"-4"-4"-16"0,7-6 40 0,0 3-44 16,0 1 0-16,3 2 1 15,4 0 1-15,7 1-6 16,8-7 1-16,9-3 1 16,-6 0 1-16,39-6-7 15,-8-1 0-15,-10 1-9 16,-7 0 0-16,-11 0-1 16,-7-1 1-16</inkml:trace>
  <inkml:trace contextRef="#ctx0" brushRef="#br0" timeOffset="44636.581">11790 9445 57 0,'10'3'28'0,"22"-9"-40"0,-21 6 59 0,3-7-47 0,11-2 0 0,13 6-3 0,1-4 1 16,4 4-6-1,-1 3 0-15,-3 0-7 0,-4 0 1 16</inkml:trace>
  <inkml:trace contextRef="#ctx0" brushRef="#br0" timeOffset="45309.776">13822 8438 40 0,'14'-3'20'0,"0"3"-10"15,-14 0 31-15,0 0-39 16,-3 3 0-16,-8 0 2 16,-10 3 0-16,-22-2-4 15,-6 5 0-15,-11 0 3 16,-14 1 0-16,-4-1-1 0,-6 1 1 16,-1-1-1-16,7 0 0 15,15 1-1-15,10-1 1 16,7 4 0-16,11-1 0 15,7 4 0-15,10 0 0 16,7-1-1-16,8 1 0 16,14 3 0-16,13 0 0 15,11-4-1-15,4 4 1 16,4-3-1-16,-1 3 0 16,-10-1 0-16,-8 4 0 0,-9 4-1 15,-15 2 1-15,-11 9-1 16,-10 1 0-16,-15 9 0 15,-6 0 1-15,3 6-1 16,1 1 1-16,-5 2 0 16,-3 1 0-16,0 5 0 15,1 1 0-15,6-3 0 16,11-16 1-16,6-7-1 16,12-2 1-16,10-1 0 15,14-9 1-15,14-6-2 16,4-10 1-16,17-5 0 15,11-1 0-15,4 0-3 32,3-3 1-32,3-6-7 0,-3-7 1 15,-7-3-11-15,-14 1 0 0,0-4-2 16,0 0 1-16</inkml:trace>
  <inkml:trace contextRef="#ctx0" brushRef="#br0" timeOffset="45507.122">13755 9140 55 0,'-4'16'27'0,"-35"16"-27"0,29-20 55 16,-4 7-53-16,-11 18 1 16,-3 1 0-16,7 12 1 15,3 4-9-15,4-7 1 16,0-3-4-16,7-7 0 0,0-5-10 15,0-14 0-15</inkml:trace>
  <inkml:trace contextRef="#ctx0" brushRef="#br0" timeOffset="46120.428">12407 10323 52 0,'4'22'26'0,"3"0"-21"0,-4-16 40 16,-3 0-46-16,0-3 1 15,0 0-1-15,-3 1 0 16,-4-4 1-16,7 0 1 0,7-13-2 16,0 0 1-16,7-9-1 15,11-6 1-15,10 0-1 16,0-6 0-16,4-7-1 16,7-3 0-16,-4 6-1 15,-3 1 1-15,-4 8 0 16,-6 14 1-16,-5 2 1 15,-6 7 0-15,-4 9 0 16,-3 10 1-16,-4 9 1 16,-4-4 0-16,-3 7-1 15,-3 10 0-15,-1-1 0 16,1-2 0-16,-1 2-1 16,4-2 1-16,4-1-2 15,-1-6 0-15,4-3-7 16,4-6 1-16,3-10-8 0,0-6 0 15</inkml:trace>
  <inkml:trace contextRef="#ctx0" brushRef="#br0" timeOffset="46392.042">13032 10172 66 0,'-4'-3'33'0,"8"6"-38"0,-4-3 61 0,7-3-55 16,0 3 1 0,7 0-1-16,7 0 1 0,7 0-3 15,0-3 1-15,4 0-3 16,3 3 0-16,-3 0-7 15,-7 0 0-15,-7-3-10 16,-4-1 1-16</inkml:trace>
  <inkml:trace contextRef="#ctx0" brushRef="#br0" timeOffset="46586.311">13046 10341 56 0,'7'16'28'0,"10"-3"-26"0,-6-13 46 16,3 0-48-16,7 0 0 16,8 0 0-16,-1-7 1 15,3 4-5-15,5-3 0 16,-4 0-11-16,-4-1 0 16,-11 1-2-16,-3 6 1 15</inkml:trace>
  <inkml:trace contextRef="#ctx0" brushRef="#br0" timeOffset="47593.999">13677 10103 46 0,'7'6'23'0,"-14"20"-6"15,0-20 24-15,4 9-39 16,-8 14 0-16,0 5 0 16,4 16 0-16,0 10-4 15,4-7 1-15,3 4-4 16,7-17 1-16,3-11-12 16,1-20 1-16,0-18-2 15,-4-16 0-15</inkml:trace>
  <inkml:trace contextRef="#ctx0" brushRef="#br0" timeOffset="48297.184">13233 8203 42 0,'-14'16'21'0,"-22"34"-21"16,26-44 41-1,-8-3-41-15,-7 3 0 0,-3-2 0 16,7-4 0-16,0-4 0 15,3-8 0-15,8 2 0 16,3-2 1-16,7-4-1 0,10 1 1 16,11-4 0-16,15-3 0 15,6-3 0-15,7 0 0 16,11-7-1-16,-3 7 1 16,-8 3-1-16,-3 3 1 15,-4 19 0-15,-10 13 0 16,-7 9-1-16,-4 9 1 15,-3 7-1-15,-4 0 0 16,0 2 0-16,0 1 1 16,-4 0-2-16,5-7 1 15,-1-2 1-15,3-7 0 0,1-13 0 16,3-9 1-16,0-12 0 16,0-7 0-16,1-18 0 15,-8-10 1-15,-4-6-1 16,-3-7 0-16,-10 10-1 15,-15 3 1-15,-10 4-5 16,-11 5 1 0,-10 16-14-1,-15 4 1-15,4 18-3 0,4 12 1 0</inkml:trace>
  <inkml:trace contextRef="#ctx0" brushRef="#br0" timeOffset="50642.775">14584 8955 40 0,'-4'4'20'0,"8"2"-3"16,-4-6 20-16,0 0-35 15,3 0 1-15,1 3 2 16,-1-3 0-16,-3 0-6 15,4 0 0-15,-1 0 5 16,1 0 1-16,0 0-2 16,3 0 1-16,0 0-1 15,0 0 0-15,3 0-1 16,4 0 1-16,4-3-2 16,0 0 0-16,-1 0-1 0,4-4 1 15,-3 4-1 1,0 0 1-16,-1 3-1 0,1 0 1 15,0 0 0-15,-4 3 0 32,0 10 0-32,-4 2 0 15,-2 1-1-15,-8-3 1 16,-4 5-1-16,-7 4 1 16,-6 7-1-16,-4 2 1 0,-1 0-1 15,-2 4 0 1,-1 9 0-16,4 0 0 0,3-7 0 15,4-2 0-15,4-1 1 16,3-2 1-16,3-4 1 16,0-3 0-16,8-6 0 15,10-7 0-15,7-2 0 16,11-10 1-16,3-7-2 16,4-5 1-16,0 2-2 15,0-2 0-15,3 9-5 16,-10-3 0-16,-4 2-9 15,-7 4 1-15,-10-3-12 16,-11 3 0-16</inkml:trace>
  <inkml:trace contextRef="#ctx0" brushRef="#br0" timeOffset="51420.591">15236 8560 43 0,'-3'16'21'0,"-1"-16"-8"0,4 3 22 15,0 3-34-15,-3 4 0 16,-1 2 1-16,1 4 1 16,-4 3-3-16,0-3 0 15,3 6 2-15,1-4 0 16,-1-5-1-16,1-7 0 16,3-3-1-16,0-6 1 15,3-6-1-15,4-7 0 16,4-3 0-16,3-9 1 0,4-6-1 15,-1 8 0-15,1-2 0 32,3 6 0-32,0 0 0 0,-3 7 0 15,-1 2 0-15,-2 7 1 0,-1 6-1 16,-4 6 1-16,1 0-1 16,-4 7 1-16,0 6-1 15,4 3 1-15,-8 3-1 16,1 0 1-16,-1 0-1 15,1 0 0-15,-1-3 0 16,-3-3 0-16,7-4-6 16,0-5 1-16,4-1-11 15,3-9 0-15</inkml:trace>
  <inkml:trace contextRef="#ctx0" brushRef="#br0" timeOffset="51692.879">15677 8567 61 0,'4'3'30'0,"0"-6"-36"0,-1 3 49 15,4 3-43-15,0-3 0 0,0 0 0 16,4 0 0-16,3-3-2 16,4-1 0-16,6-2-5 15,8 0 1-15,0-3-10 16,-4-1 0-16</inkml:trace>
  <inkml:trace contextRef="#ctx0" brushRef="#br0" timeOffset="51946.89">16224 8275 60 0,'4'13'30'0,"-4"-1"-35"0,0-3 52 15,-4 20-47-15,1 5 1 16,-4 20 0-16,0 5 1 16,3 19-5-16,4-5 1 15,4-8-9-15,-1-8 1 16,-6-16-7-16,-1-13 1 16</inkml:trace>
  <inkml:trace contextRef="#ctx0" brushRef="#br2" timeOffset="61119.929">4036 9993 27 0,'-7'4'13'0,"7"8"-1"16,0-9 14-16,0 3-24 16,0 1 0-16,0 2 1 15,0 4 0-15,0 6-3 16,-4-1 0-16,4-2 3 16,-7 12 1-16,4 0-1 15,-4 4 0-15,0-1 0 16,3 4 0-16,-7-4-1 15,1-3 0-15,3-3-1 16,3 0 0-16,-6-6-1 16,3-3 1-1,3-4-1-15,1 4 0 0,3-6 0 0,0-4 1 16,3-6-1-16,8 3 1 16,-1-3-1-16,1-3 1 15,10-3-1-15,-3-1 1 16,3-2-1-16,7-1 1 15,-7 1-1-15,0 0 1 16,11-1-1-16,0 7 1 16,3-3-1-16,7 0 1 15,-3 2-1-15,4 1 1 16,2 0-1-16,-2-3 1 0,6-4-1 16,1 1 1-16,-8 0-1 15,4-1 0-15,3 1 0 16,1-1 1-16,2 1 0 15,5 3 0-15,-4 3-1 16,14-4 1-16,3 4-1 16,-10 0 1-16,4 0-1 15,13 3 1-15,5 0-1 16,2 0 1-16,8 0-1 16,-11 0 0-16,7 3 0 15,11 3 1-15,-7 1-1 16,14-1 0-16,-8-3 0 15,8 3 1-15,0-3-1 16,3 1 0-16,4-1 0 16,-7-3 0-16,7 0-1 15,4 3 1-15,2-3 0 0,-2 0 0 16,-4 3 0-16,0 0 0 16,3 3 0-16,4 1 1 15,-4-4-1-15,-3 0 0 16,0 3 0-16,11 0 0 15,-11-2 0-15,3-1 1 16,-3-3-2-16,10 0 1 16,1 0 0-16,-1 0 0 15,-6 0-1-15,10 0 1 16,-7 3 0-16,7 0 0 31,63 3 0-31,-10-3 0 0,-21-3 0 16,-11 0 0-16,4 0 0 15,-18 0 0-15,0 0 0 16,-11 4 0-16,8 2 0 16,-8 6 0-16,1 1 0 15,-1 3 0-15,-10 2 0 16,0 1 1-16,-7-3-1 16,0 0 0-16,3-1 0 15,-10-5 0-15,-15-4 0 16,1 0 0-16,-7-6 0 15,-8 0 1-15,1-6-1 16,-11-7 0-16,-11-5 0 16,-6-4 0-16,-12-7-1 15,-6-5 1-15,-11-4-1 16,-7 1 0-16,-10-7-1 0,-1 9 1 16,-10-31-9-16,0-9 0 15,3 9-6-15,29 10 0 16</inkml:trace>
  <inkml:trace contextRef="#ctx0" brushRef="#br2" timeOffset="62635.465">6184 10624 37 0,'4'6'18'0,"3"-3"-9"0,-4 0 19 16,1 4-27-16,-4 2 1 16,0 3 2-16,-4 1 1 15,-3 3-6-15,0 6 1 16,0 9 3-16,-3 3 1 16,-1 4-2-16,-3 3 1 15,7 0-2-15,0-4 1 0,7-2-1 16,-7-10 0-16,3 0-1 15,4-9 1-15,-7-4-2 16,4-2 1 0,3-7-1-16,-11-6 0 0,4-4 0 15,-4-5 1-15,1-1-1 16,-11-2 1-16,-4 2-1 16,0 4 1-16,-10 5 0 15,10 4 0-15,-6 10 0 16,2-1 1-16,5 7-1 15,-1 3 0-15,4-4 0 16,3 4 1-16,0 0 0 16,8 3 0-16,6 3 0 15,-3 0 1-15,7 0 0 16,7-3 0-16,4-9 0 16,0-4 0-16,-1-3-1 15,8 1 0-15,6-7-3 16,12-3 1-16,6-4-8 15,-3-2 0 1,0 0-8-16,-1-4 1 0</inkml:trace>
  <inkml:trace contextRef="#ctx0" brushRef="#br2" timeOffset="62891.212">6318 11103 47 0,'28'29'23'0,"-28"-1"-18"0,0-22 36 0,0 4-41 16,0-1 0-16,0 0 0 16,0 1 0-16,0-1 0 15,0-2 0-15,0-1-4 16,0-6 0-16,0 0-10 15,4-6 1-15,-4-4-1 16,-4-2 0-16</inkml:trace>
  <inkml:trace contextRef="#ctx0" brushRef="#br2" timeOffset="63349.102">6304 10950 42 0,'7'3'21'0,"7"0"-20"0,-10-3 41 16,3 0-42-16,3 0 1 15,-6 0 0-15,-4 0 0 16,4 0-2-16,-1 3 1 16,4-3-1-16,0 3 0 15,7 1-3-15,-3-1 1 16,-1 3-4-16,-6 0 1 15,7 0-3-15,-4 10 0 0,3 3 2 16,-3-3 0-16,4-4 5 16,-1 4 1-16,1 0 6 15,0-1 0-15,-1 1 4 16,1 3 0-16,-1 0 1 16,1-1 0-16,-4-2-3 15,-3-3 1-15,-1-4-4 16,1-3 1-16,3-3-3 15,-4-3 0-15,4-6-1 16,4-3 0-16,-4-4-1 16,3 1 1-16,1-1-2 31,3 4 1-31,0-1-3 0,-3 1 0 0,3 3-7 16,-3-1 0-16,-1 4-7 15,1 3 1-15</inkml:trace>
  <inkml:trace contextRef="#ctx0" brushRef="#br2" timeOffset="63671.626">6763 11129 49 0,'14'12'24'0,"14"-2"-21"0,-17-10 42 16,-1 0-45-16,8 0 0 15,-8-4-1-15,5-2 1 16,-5-3-1-16,4-1 1 0,-14 1-1 15,11-4 1-15,-8 1-4 16,-3-1 1-16,-3-2-1 16,-8 8 0-16,4 4-1 15,0 3 1-15,0 10 0 16,-3-4 0-16,2 3 3 16,1 4 0-16,4 6 3 15,3 3 0-15,0 3 0 16,3-3 0-16,4-4 0 15,4 1 0-15,0-6-2 16,-1-4 0-16,1-3-5 16,3-6 1-16,0-6-8 15,4-3 0-15</inkml:trace>
  <inkml:trace contextRef="#ctx0" brushRef="#br2" timeOffset="64453.23">7077 11169 36 0,'3'10'18'0,"-3"-13"-19"0,7-1 26 16,0 1-25-16,0-3 0 15,4-3 0-15,0-4 0 16,-1 4 0-16,1-1 1 16,3 4 1-16,11 3 0 15,-4-7 2-15,10 1 0 16,8 0 1-16,4-1 0 15,-8-2-1-15,0 5 1 16,8 1-2-16,-12 0 1 16,-3-4-3-16,-6 4 0 0,-1-6-2 15,-7 9 1-15,-7 3-1 16,-7 0 1-16,-7 0-1 16,-7 3 0-16,3 6-3 15,1 7 0-15,-4-7 0 16,3 7 0-16,0 6 0 15,8 6 0-15,-4 3 1 16,7-2 0-16,7-4 3 16,-7 0 1-16,3 0 0 15,1 0 1-15,-1-3-1 16,-6 6 1-16,-1-6-2 16,1 3 0-16,-15-3 0 15,1-3 1-15,-5-3-2 16,-2-7 0-16,3-3-1 15,3-3 1-15,7-3 0 16,1-3 0-16,10-3 0 0,10 0 0 16,1-4 1-16,14-5 0 15,10-4 2-15,-7-3 1 16,11 6 0-16,7-3 1 16,0-9-1-16,3 0 0 15,0-7-1-15,-3 4 1 16,-3 6-2-16,-8 0 0 15,-3-3-2-15,-8-1 0 16,-6 4-2-16,-11 3 1 0,-3 4-2 16,-8 5 1-16,-3 10 0 15,-7 6 0-15,0 6 1 16,0 4 0-16,3 6 4 16,0 6 1-16,8 9 2 15,3 1 1-15,7-7-1 16,7 0 1-16,7 1-1 15,11-7 0-15,3-4-3 16,15-8 1-16,3-7-3 16,-4-3 1-16,-7-3-7 15,-6-4 0-15,-8-2-10 16,-14-3 0-16</inkml:trace>
  <inkml:trace contextRef="#ctx0" brushRef="#br2" timeOffset="67649.019">6318 7331 44 0,'7'3'22'0,"7"4"-11"16,-7-4 23-16,1 3-32 16,-1 0 0-16,-7 0 1 15,0 13 0-15,-4 10-3 16,1 8 0-16,-5 7 2 0,-2 16 1 16,-1 2-2-1,-6 4 0-15,6-9-2 16,-7-10 1-16,15-10-5 0,-8-12 0 15,11-9-7-15,0 0 1 16,11-10-5-16,-11-9 0 16</inkml:trace>
  <inkml:trace contextRef="#ctx0" brushRef="#br2" timeOffset="67974.013">6318 7776 38 0,'18'4'19'0,"3"-14"-19"0,-14 7 32 0,14-3-28 16,0 6 0-16,-3 3 3 16,3-3 1-16,0 3-10 15,-3-3 1-15,3 6 6 16,-10 4 1-16,-1-1-3 15,-3 4 0-15,-10 5-2 16,-4 1 0-16,-7 3-1 16,0-6 0-16,-15 3 0 15,8 0 0-15,0-1-3 16,3-2 0-16,-3-3-6 16,4-7 1-16,6-3-8 15,4-6 0-15</inkml:trace>
  <inkml:trace contextRef="#ctx0" brushRef="#br2" timeOffset="68443.83">6685 7965 50 0,'-7'21'25'0,"4"5"-25"15,3-20 42-15,0 3-43 16,0-2 1-16,-7 5-1 16,3-6 1-16,4 1-1 15,-7-4 1-15,7-3-1 16,0-3 1-16,7-4-1 15,-7-5 1-15,4-4-2 16,3 0 1-16,3 1 0 16,1 5 0-16,3 1-1 15,0 6 1-15,7 0 0 16,-10 0 0-16,6 3 2 16,-3-4 0-16,1 1 1 15,-1 3 0-15,-4 10 2 16,1 2 0-16,-1 4 0 0,1 0 0 15,0-1-1-15,-1 4 1 16,8-6-2-16,7-1 0 16,-1 1-3-16,1-7 0 15,0-3-9-15,3-3 0 16,-14-6-8-16,4 0 1 16</inkml:trace>
  <inkml:trace contextRef="#ctx0" brushRef="#br2" timeOffset="74331.438">8262 7845 35 0,'0'19'17'0,"14"-13"-8"0,-14-6 17 16,7-3-25-16,0 0 1 15,0-3 1-15,-7 0 0 16,0-1-3-16,-7 4 0 16,4 0 3-16,-1 0 0 15,1 3-1-15,-1 0 1 16,4 0-1-16,0 0 1 0,7-6-2 15,7-4 1-15,4-2-1 16,3-1 1-16,11 7-1 16,-7-7 0-16,10 10-2 15,-3-6 1-15,-8 3-6 32,-3-1 0-32,1 4-9 0,-5 6 0 0</inkml:trace>
  <inkml:trace contextRef="#ctx0" brushRef="#br2" timeOffset="74676.673">8805 7786 52 0,'4'-6'26'0,"3"-1"-25"15,-7 7 42-15,-7-3-42 0,-4 0 0 16,-3 3 0-16,-7 0 0 16,0 0-1-16,-4 3 0 15,4 7 1-15,0-1 0 16,3 7 0-16,1 2 0 16,2 1 0-16,8 3 0 15,7-6-1-15,7-7 1 16,8 1-2-16,2-1 0 0,4-3-1 15,4 1 1-15,0-7-3 16,-4-10 1-16,0-2-6 16,-3-1 0-16,-1-3-7 15,1 1 1-15</inkml:trace>
  <inkml:trace contextRef="#ctx0" brushRef="#br2" timeOffset="75081.346">8975 7839 45 0,'3'10'22'0,"4"-7"-18"16,-7-3 36-16,0 3-38 15,0 0 0-15,4 3 1 16,-4 0 0-16,3 1-4 16,-3-1 1-16,4 0 2 15,-1 1 0-15,4-4-2 16,0-3 1-16,4-3-1 15,3-4 0-15,0-2 0 0,-3 3 0 16,3-1 0-16,-3 4 0 16,-4 6 0-16,0 0 0 15,0 4 0-15,-4-1 1 16,4 3-1-16,0 1 0 16,4-4 0-16,0-3 0 15,-1 0-1-15,1-6 1 16,3-3-1-16,0-3 1 0,0-7-1 15,4-3 1 1,-4 0-1-16,0-3 1 0,-4 7-1 16,5 2 1-16,-1 1-2 15,-4 8 0-15,4 4-7 16,-3-6 1-16,-4 6-7 16,4 0 0-16</inkml:trace>
  <inkml:trace contextRef="#ctx0" brushRef="#br2" timeOffset="75457.329">9659 7707 42 0,'11'-3'21'0,"-8"-6"-12"0,-3 12 32 16,0-3-41-16,0 6 1 16,-7 1-1-16,-3 2 1 15,-5 0-1-15,-2-9 0 16,-4 3 0-16,-1 1 0 16,5 5-1-16,-1 0 0 15,4 1-1-15,7 2 1 16,3 4 1-16,8 0 0 15,14 3 2-15,-4 3 1 16,7-1 0-16,-3-8 1 0,-4 0 0 16,0-4 0-16,-7 7-2 15,-7-4 0 1,-11 4-8-16,-13-4 0 0,-15-2-11 16,-11-1 0-16</inkml:trace>
  <inkml:trace contextRef="#ctx0" brushRef="#br2" timeOffset="76387.646">8033 7773 43 0,'-11'-3'21'0,"8"-3"-14"15,3 6 27-15,0 0-33 16,0-3 0-16,-7 3 1 16,0 3 0-16,-4 0-2 15,-3 3 0-15,3 7 1 16,-6 2 1-16,3 4-1 16,3 3 1-16,4-3-1 15,0 0 1-15,14-7-1 16,0-2 1-16,11-1 0 15,6 1 0-15,1-7-1 0,10-3 1 16,-7-6-2 0,-3-4 1-16,0 1-1 0,-4-1 1 15,-10-2-2-15,-1-1 0 16,1 1-2-16,-4 2 1 16,-4 1-1-16,1 3 0 15,-4 6 0-15,-4 6 1 16,4 3 0-16,-7 7 0 15,0 0 2-15,0 12 1 16,0 6 1-16,4 10 1 16,3 10 0-16,0 8 1 15,7-15 0-15,3-6 1 0,-3-6-1 16,0-10 1-16,-3-3-3 16,-1-7 1-16,-10 1-2 15,-3-4 0-15,-8 1-1 16,-7-4 0-16,-3 1-2 15,-7-7 0-15,0-3-2 16,-8-6 0-16,5-1 0 16,-1 4 1-16,14 0 0 15,11 0 0-15,3 0 2 16,11 3 0-16,11-3 3 16,17 3 1 15,7-10 0-31,15 1 0 0,6-13-3 0,-6 0 0 0,-12 3-11 15,-2 0 1-15,-12 1-7 16,-13 5 0-16</inkml:trace>
  <inkml:trace contextRef="#ctx0" brushRef="#br2" timeOffset="81433.58">5641 6582 35 0,'-11'28'17'0,"1"10"-9"0,3-32 18 16,3 0-25-16,4 3 1 16,-7 1 0-16,4-1 1 0,3 1-4 15,-7-4 0-15,3-3 2 16,4-3 1-16,0-6-2 16,11-7 1-16,-1-2-1 15,1-4 0-15,10-6-1 16,0 3 1-16,4-3-1 15,-1 0 1-15,-2-1-1 16,-5 8 1-16,1 8 0 16,3 4 0-16,-3 0 1 15,-4 6 1-15,-4 9 0 16,-3 1 0-16,-3 8 0 31,3 4 0-31,-7 0 1 0,-7-9 0 0,3 6-1 16,4-1 0-16,-7 4-1 15,4 0 1-15,3 0-2 16,0-6 0-16,3-4-5 0,4-5 0 16,4-7-10-1,3-3 1-15,4-7-1 0,7 4 1 16</inkml:trace>
  <inkml:trace contextRef="#ctx0" brushRef="#br2" timeOffset="81898.349">6011 6663 38 0,'0'3'19'0,"0"-3"-17"15,0 0 38-15,4 0-36 16,3 0 0-16,-4 0 1 15,5 3 1-15,-1 1-8 16,0-4 1-16,3 0 4 16,1-4 1-16,-4 1-3 15,3-3 1-15,5 3-2 16,2 0 1-16,-6-3-2 16,3-7 1-16,0 0-3 15,-3 1 0-15,-8-4-2 16,4 7 1-16,-3-1-2 15,-4 4 0-15,0 6 0 0,-4 0 1 16,-3 0 2 0,4 3 0-16,-8 4 2 0,-3 5 1 15,3-6 2-15,1 7 0 16,-1 3 1-16,8 6 0 16,-4-1 1-16,3 1 0 15,4-3-1-15,11-3 0 16,-1-4-2-16,8-2 0 15,3-7-5-15,0-3 0 16,0-6-10-16,-3-1 1 16</inkml:trace>
  <inkml:trace contextRef="#ctx0" brushRef="#br2" timeOffset="83202.611">6745 5575 39 0,'0'0'19'0,"4"3"-13"0,-4-3 28 16,0 0-35-16,0 0 1 15,-4 0 0-15,-3 0 0 16,-4 3 0-16,1 4 0 0,-4-4-1 16,-4 6 1-16,1 7 0 15,-1 3 1-15,-3 9 0 16,0 6 0-1,10 20 0 1,7-7 1-16,15-7-1 16,0 4 1-16,3-15-4 15,7-14 1-15,7-2-8 16,0-10 1-16,1-6-6 16,-5-3 1-16</inkml:trace>
  <inkml:trace contextRef="#ctx0" brushRef="#br2" timeOffset="83818.231">7066 5933 43 0,'7'15'21'0,"0"4"-14"15,-7-19 31-15,4 3-39 16,-4 0 1-16,0-3-3 15,0 0 1-15,0 0 2 16,3-9 0-16,1-7-2 16,3 4 0-16,7-7-1 15,-3 3 1-15,-1 1 0 16,1-1 1-16,3 0-1 16,0 4 1-16,-3 5 1 15,-1 7 0-15,1 3 2 0,-1 1 1 16,-3 2 0-16,4 0 1 15,-8 4-1-15,5-4 1 16,-5 6-1-16,4-5 1 16,0 5-3-16,0 1 0 15,0-4-4-15,0-6 0 16,4 4-11-16,0-7 0 16</inkml:trace>
  <inkml:trace contextRef="#ctx0" brushRef="#br2" timeOffset="86254.702">7003 5760 33 0,'3'-3'16'0,"-6"-13"-12"0,-4 10 16 16,0 0-19-16,-4-1 0 15,0 4 1-15,8 0 0 16,-8 3-2-16,1 6 0 15,-8 13 2-15,4 6 1 16,0 0 0-16,10 4 0 16,-3 2 1-16,7 0 0 0,7-2 0 15,-7-11 0-15,14-5-1 16,1-13 1 0,16-22-5-1,-6-3 0-15,0 3-10 16,-4-6 1-16,-7 3-5 15,-3 3 0-15</inkml:trace>
  <inkml:trace contextRef="#ctx0" brushRef="#br2" timeOffset="86826.509">7472 5722 43 0,'7'16'21'0,"-7"12"-23"16,3-28 38-16,1 10-32 16,-1-1 1-16,1 4 1 15,-4 2 1-15,0 1-9 16,-4 3 0-16,8-3 6 16,-4 2 1-16,0-8-3 15,0-1 0-15,0-6-1 16,0-3 1-16,11-12-2 15,-1-7 1-15,4-9-1 16,4-4 0-16,0 14-3 0,3-1 0 16,3 3-7-1,1 4 1-15,-4 5-7 0,4 1 0 16</inkml:trace>
  <inkml:trace contextRef="#ctx0" brushRef="#br2" timeOffset="87301.319">7751 5829 49 0,'0'13'24'0,"3"-1"-22"16,4-9 41-16,0-3-41 16,4 3 1-16,3-3 1 15,0 0 0-15,4-3-5 16,-4-6 0-16,0-7 2 15,0-3 1-15,-3-3-2 16,-4 7 1-16,-4-7-3 16,-3 0 0-16,-3 3-1 0,-1 10 1 15,1-4-1-15,-5 10 0 16,1 6 0-16,4 3 1 16,-8 7 1-16,11 3 1 15,0 6 0-15,0 3 0 16,4-3 0-16,6 3 1 15,5-13-1-15,2 7 0 16,8-6-4-16,-11-4 1 16,4-6-6-16,-1-3 1 15,-6-3-6-15,-1-3 0 0</inkml:trace>
  <inkml:trace contextRef="#ctx0" brushRef="#br2" timeOffset="88082.645">8072 5920 38 0,'7'13'19'0,"-7"-20"-19"16,10 4 32-16,-6-6-32 16,3-4 0-16,3-2 0 15,1-1 0-15,7 0 0 16,-8-3 0-16,4 4 1 16,0-1 0-16,1 3 1 15,-1 1 1-15,0-1 0 16,3 1 1-16,5 2-1 15,2 1 0-15,1-4-1 16,-4 1 1-16,0-4-2 16,0 4 0-16,-3 2-1 15,0 4 0-15,-8 3 0 0,-3 6 0 16,-3 3-2-16,-8 4 1 16,-3-4-3-16,-3 0 1 15,-4 4-2-15,3 2 1 16,0 10-1-16,8-3 0 15,-8 3 2-15,11 3 0 16,4 0 3-16,6 3 1 16,8 4 2-16,3 2 1 15,-3 7 0-15,-4-22 0 16,-3 3 0-16,-4 0 0 0,-7 3-3 16,-4 0 1-16,-3-3-2 15,-4-3 1-15,-3-7-2 16,-3-6 1-16,-1-6-2 15,4-9 0-15,7-4-1 16,-4 13 1-16,1-15 0 16,10-1 0-16,3 0 0 15,8-2 0-15,6-1 3 16,5 0 0-16,6-3 1 16,0-3 0-16,-3-6 1 15,-4-1 0-15,4 1 0 16,-1 3 0-16,-2 6-2 15,-5 0 0-15,-3 3-1 16,0 0 1-16,-3 3-3 0,-4 4 1 16,-3 2-1-1,-4 4 0-15,0 6-1 0,-4-3 1 16,-7 6 0-16,4 7 0 16,0 5 1-16,4 4 0 15,-1 3 2-15,1 0 1 16,3 3 0-16,3-3 1 15,4 0 0-15,4 6 0 16,3-3 0-16,-3-3 0 16,6-3-2-16,4-6 0 15,1-7-5-15,-1-12 1 16,0 2-8-16,0-8 1 0,-3-7-5 16,-1 3 1-16</inkml:trace>
  <inkml:trace contextRef="#ctx0" brushRef="#br2" timeOffset="88398.965">8858 5904 39 0,'0'19'19'0,"7"-16"-22"15,-7 0 34-15,0-3-31 16,0 0 0-16,0 0 0 16,0 0 0-16,4-3-1 15,-1-3 1-15,4 3-1 16,0-3 0-16,1-7-2 15,-1 1 1-15,7-4 0 16,-4 0 1-16,4 4 1 16,1-1 0-16,-1 4 2 15,3 2 0-15,-10 7 2 0,4 7 1 16,-1-1-1-16,-2 6 1 16,-1 4-2-16,0 0 0 15,-7 0-2-15,3-4 0 16,1 1-5-16,3-4 1 15,0 4-9-15,0-4 0 16,-4-9-2-16,-3 3 1 16</inkml:trace>
  <inkml:trace contextRef="#ctx0" brushRef="#br2" timeOffset="89059.264">9278 5773 31 0,'11'3'15'0,"3"-13"-18"0,-11 4 28 0,4 0-23 16,-3 0 0-16,-4-1 2 15,3 1 1-15,1 6-5 16,-4 0 1-16,3-6 4 15,1 9 0-15,0-9-1 16,-4 6 0-16,-4-4-2 16,-3 4 1-16,0 4-2 15,-7 5 1-15,0 0-3 16,0 7 1-16,3 0 0 0,0 3 1 16,4-1 0-16,4 4 0 15,3-3-1-15,7 3 1 16,0 0-1-16,3 0 1 15,5-6-1-15,-1 9 0 16,3-13 0-16,-6 1 0 16,7-7 0-16,-1-6 1 15,1-3-1-15,3-6 0 16,4-7 0-16,-4-6 1 16,4-3-2-16,-4-6 1 15,-4-1-1-15,1 1 1 0,0 12-1 16,-11 0 1-16,0 3-1 15,-4 7 0-15,-3 0-1 16,-3 2 1-16,-4 4-2 16,0 6 1-16,-7 10 0 15,3-1 1-15,0 1 0 16,4 9 0-16,4-3 2 16,3 6 1-16,3 3 1 15,4-3 1-15,4-3 0 16,3 3 0-16,4-3 0 15,6-9 0-15,1-10-2 16,7 0 1-16,10-9-2 16,1-4 0-16,-1 4-5 15,-10-3 1-15,-15-1-13 16,-10 1 0-16</inkml:trace>
  <inkml:trace contextRef="#ctx0" brushRef="#br2" timeOffset="90035.171">6371 6666 40 0,'0'7'20'0,"0"-1"-5"16,0-6 22-16,7 0-35 15,0 0 0-15,-3 0 2 16,3 0 0-16,7-3-5 16,0-4 0-16,0 4 3 15,4 0 1-15,-11-3-2 0,0 0 0 16,0-7-1-16,-7 4 0 15,0-1-2-15,0 1 0 16,-4-1 0-16,-3 7 0 16,4 6-1-16,-1 4 1 15,1 2-1-15,-4-3 0 16,3 4 2-16,-6 2 1 16,10 7-1-16,-11 3 1 15,8 3 0-15,-1 0 1 0,4-6-1 16,7-3 1-16,4-7-3 15,10 1 1-15,0-7-6 16,7-6 0-16,-3-7-7 16,3-2 1-16</inkml:trace>
  <inkml:trace contextRef="#ctx0" brushRef="#br2" timeOffset="90546.258">6819 6299 49 0,'0'29'24'0,"0"-7"-24"0,0-13 42 15,0 7-42-15,-3 3 1 16,3 2 1-16,0 14 0 16,0 3-2-16,-4-7 0 15,1-9 1-15,3 0 1 0,-4-6-2 16,1-7 0-1,-1 0 0-15,1 1 0 0,-8-4-1 16,0-3 0-16,1-6-1 16,-4 0 1-16,0 0-1 15,3 3 1-15,-7 0-1 16,4 6 0-16,0 0 0 16,4 7 1-16,6 6 0 15,-3 3 1-15,14 3 0 16,4 0 1-16,3-3-1 15,7-7 1-15,7-5-3 16,0-4 0-16,1-9-5 16,-1-3 0-16,3-7-7 15,-9-3 1-15</inkml:trace>
  <inkml:trace contextRef="#ctx0" brushRef="#br2" timeOffset="90815.128">7158 6503 50 0,'-4'7'25'0,"-13"18"-30"0,13-16 45 16,-13 7-39-16,2-1 1 16,1 1 0-16,0-7 0 15,4-2-3-15,-8 2 1 16,11 1 1-16,3-1 1 16,4 4-1-16,7-1 0 15,8 1 1-15,2-1 0 16,1 1 0-16,-4-1 1 15,4 1-2-15,-15 2 1 0,-3 1-1 16,-3 0 0-16,-19-4-4 16,-2 1 0-16,-8-1-14 15,4-8 0-15,-4-4 0 16,0-7 0-16</inkml:trace>
  <inkml:trace contextRef="#ctx0" brushRef="#br2" timeOffset="91414.667">8029 6459 44 0,'0'19'22'0,"4"25"-20"15,-1-28 41-15,-3 9-42 16,0-6 0-16,-3 6 0 16,3 3 1-16,-4 3-3 15,4-2 1-15,-10-4-1 16,10-10 1-16,-7-5-4 0,7-7 0 15,0-9-3-15,7-7 1 16,-7-3-4-16,0 4 1 16,0-1-4-16,3 4 0 15</inkml:trace>
  <inkml:trace contextRef="#ctx0" brushRef="#br2" timeOffset="91626.218">8019 6638 25 0,'0'6'12'0,"3"-2"-3"0,-3-4 19 16,7 0-23-16,4 3 0 0,3 0 6 15,11 0 0 1,3 0-12-16,4 0 1 16,-8 3 9-16,-6 1 0 0,0 2-3 15,-8 7 1-15,-6 3-4 16,-11-1 1-16,-7 4-4 16,-11 3 1-16,-3 4-6 15,3-4 1-15,4-3-6 16,7-7 1-16,-4-2-9 15,11-13 0-15</inkml:trace>
  <inkml:trace contextRef="#ctx0" brushRef="#br2" timeOffset="92055.916">8361 6814 51 0,'-4'25'25'0,"-6"-28"-23"0,6 6 42 16,1 6-43-16,-1 1 0 15,-3-1 0-15,0 0 0 16,4 1-2-16,-1-4 0 16,0-6 1-16,4-3 0 15,0-3 0-15,8-7 0 16,-1 4-1-16,3 6 0 15,1-4 0-15,-1-2 0 16,4 3-1-16,1 3 1 0,6-1 0 16,-4 4 0-16,1 0 1 15,-4 0 1-15,0 4 1 16,-3-1 0-16,-4 3 0 16,0 10 1-16,-4-4-1 15,1 4 1-15,-1 6-1 16,1 0 0-16,0-7-2 15,3 1 0-15,3-3-3 16,-3-7 1-16,4 0-9 16,-1-9 1-16,5-3-7 15,2-7 1-15</inkml:trace>
  <inkml:trace contextRef="#ctx0" brushRef="#br2" timeOffset="92341.279">8650 6751 50 0,'-3'0'25'0,"6"6"-17"0,-3-6 42 15,4 0-47-15,3 3 1 16,3 1 2-16,4-1 0 15,4 0-8-15,3-3 0 16,11 0 5-16,-4-3 1 16,11-4-3-16,3 1 1 0,-10 0-6 15,3 0 1-15,-3-1-7 16,-4 1 1-16,-7 0-11 16,-6-1 1-16</inkml:trace>
  <inkml:trace contextRef="#ctx0" brushRef="#br2" timeOffset="92634.41">9003 6610 64 0,'18'19'32'0,"20"-13"-35"16,-27-9 54-16,0 6-50 0,3 0 1 16,3 7 1-1,-3-1 0-15,-3 7-4 0,-4-1 0 16,-7 7 2-16,-7 3 0 16,3-6-1-16,1 0 0 15,-4 0-4-15,0 0 0 16,0-10-6-16,3-6 0 15,1 0-9-15,-1-3 0 0</inkml:trace>
  <inkml:trace contextRef="#ctx0" brushRef="#br2" timeOffset="93086.068">9663 6644 36 0,'-4'10'18'0,"-17"-10"-13"0,17-3 21 15,-6-4-24-15,-4 7 0 16,-4 4 0-16,-3 8 1 16,-4 7-4-16,0 6 1 15,4 0 2-15,4 0 0 16,-4 6 0-16,10-2 0 15,7-4-1-15,11 0 1 16,11-16 0-16,10-9 0 16,4-9-1-16,-4-1 1 15,-3-8-2-15,-4-1 1 16,-3-3-4-16,-8-3 0 0,1 3-11 16,-11 3 1-16</inkml:trace>
  <inkml:trace contextRef="#ctx0" brushRef="#br2" timeOffset="93636.955">9663 4979 31 0,'3'13'15'0,"15"21"2"15,-8-18 14-15,8 12-28 16,10 16 1-16,15 19 2 16,13 18 0-16,22 39-7 15,-4 30 1-15,-4 7 4 16,-6-4 1-16,-8 7-3 16,-21-15 1-16,-20-20-2 15,-15-9 0-15,-22-12-2 16,-23 5 1-16,-12-11-9 15,-13-8 0-15,-5-2-7 16,1-16 1-16</inkml:trace>
  <inkml:trace contextRef="#ctx0" brushRef="#br2" timeOffset="97615.373">5951 5177 36 0,'18'3'18'0,"-11"13"-15"16,-10-4 19-16,-12 13-22 15,-13 3 0-15,-14 20 0 0,-18 14 0 16,-11 7-1-16,-17 3 1 16,-4 10 0-16,15 28 0 15,6 12 0-15,11 16 0 16,25 19 0-16,21 12 0 16,35 3 0-16,28 1 0 15,29-35-3-15,3-25 1 16,0-38-8-16,8-34 1 15</inkml:trace>
  <inkml:trace contextRef="#ctx0" brushRef="#br2" timeOffset="100517.932">3302 9150 42 0,'0'0'21'0,"7"0"-15"16,-7 0 21-16,0 3-25 15,0 0 0-15,11 0 1 16,-8 0 1-16,11 1-5 16,7-1 0-16,18-3 3 15,-3 0 0-15,-1-7-4 16,4-2 0-16,3 3-6 15,-10-4 1-15,-4 7-7 16,-7 3 1-16</inkml:trace>
  <inkml:trace contextRef="#ctx0" brushRef="#br2" timeOffset="100742.385">3320 9473 53 0,'3'6'26'0,"25"-6"-30"0,-10-3 48 15,10-3-44-15,15-1 1 16,-5 1 0-16,-9 3 1 16,13-6-4-16,-10 2 1 15,3 1-7-15,-14 6 1 0,0 3-8 16,-10 7 0-16</inkml:trace>
  <inkml:trace contextRef="#ctx0" brushRef="#br2" timeOffset="102690.189">921 8824 31 0,'0'12'15'0,"7"-5"-1"0,-7 5 17 16,0 7-30-16,-7 3 0 15,3 6 1-15,-3 16 1 16,-3 0-4-16,-8 6 1 0,14 3 1 15,-6 4 1 1,3-1-2-16,3-2 0 16,-3-17-11-1,7-12 0-15,0-18-2 16,0-14 1-16</inkml:trace>
  <inkml:trace contextRef="#ctx0" brushRef="#br2" timeOffset="103112.472">889 8974 30 0,'0'0'15'0,"0"0"-9"15,0 0 24-15,0 0-28 16,0 0 0-16,4 0 2 0,-4 0 1 15,0 0-5-15,7 0 1 16,0 0 3-16,3-6 1 31,33-3 0-31,-5-4 0 16,1 1-1-16,4-4 0 16,-5 6 0-16,1 7 1 15,-7 6-2-15,-11 1 1 16,0 5-2-16,-3 10 1 15,-8 0-3-15,-10 3 1 16,-10 12-2-16,-8 4 1 0,-6-1-1 16,-5 1 0-16,-10 3-1 15,1-1 1-15,-1 1-1 16,7-3 1-16,0-4-6 16,4-2 0-16,7-4-5 15,10-6 0-15,4-6-5 16,14-4 0-16</inkml:trace>
  <inkml:trace contextRef="#ctx0" brushRef="#br2" timeOffset="103382.156">1369 9266 49 0,'-4'9'24'0,"-3"10"-24"0,4-9 45 15,-4 2-44-15,-4 7 1 16,4 0 0-16,3 3 0 16,-3 0-3-16,4-7 0 15,3-2-3-15,0-7 1 16,10-3-8-16,-10-12 1 15,4-4-6-15,-4-6 1 16</inkml:trace>
  <inkml:trace contextRef="#ctx0" brushRef="#br2" timeOffset="103862.668">1309 9178 46 0,'7'-3'23'0,"3"3"-25"16,1-3 41-16,-7 0-38 16,3 3 0-16,3 0 0 15,-3 3 1-15,-3 0-3 16,3 0 1-16,-4 3 0 16,4 1 1-16,-3-1-2 15,3 0 1-15,-3 0-4 16,3 1 1-16,0-1-2 15,-4 0 0-15,4 4-1 16,-3-4 0-16,3 3 1 16,3 4 1-16,-10-4 2 0,4 1 1 15,-4 2 3-15,0 4 0 32,0 6 5-32,0-3 0 15,7-4-1-15,-7 1 1 16,0-3-1-16,4-7 1 15,3 0-2-15,0-3 0 16,-4-12-3-16,8-4 0 16,6-5 0-16,-6 2 0 15,10-6-1-15,0-3 0 0,8 3 0 16,-8 0 1-16,0 6-5 16,4 4 1-16,-11-1-9 15,3 7 1-15,-6 6-7 16,-1 3 0-16</inkml:trace>
  <inkml:trace contextRef="#ctx0" brushRef="#br2" timeOffset="104223.238">1718 9307 53 0,'11'15'26'0,"13"-21"-28"0,-20 0 46 16,6 0-45-16,-3-1 1 16,4 1-1-16,-7-3 1 15,3-1-1-15,-7 1 1 16,-7-4-4-16,3 4 1 16,4-4-3-16,-11 10 1 15,11 3-1-15,-7 3 1 16,4 7 0-16,3 2 1 15,-7 1 4-15,7 2 0 16,7 1 2-16,-7 3 0 16,10-3 0-16,-6-1 1 0,3-2-1 15,4-4 0-15,-8 1-3 16,4-4 1-16,4-3-9 16,-1-3 0-16,1-6-3 15,0-4 1-15</inkml:trace>
  <inkml:trace contextRef="#ctx0" brushRef="#br2" timeOffset="104882.999">1916 9401 36 0,'7'19'18'0,"-4"-16"-15"0,-3-3 32 0,0 0-35 16,0 0 0-1,7-7 0-15,-7 1 1 0,0-6-1 16,4-1 0-16,3-3 0 15,-7 4 1-15,3-4-1 16,4 0 1-16,-3 4 1 0,3 3 0 16,11-4 0-16,-4 0 0 15,3 1 0-15,5 2 1 16,-5 4-1-16,4 0 0 16,1-3-1-16,-1-1 0 15,-4 4-1-15,-6 3 0 16,-4 0-1-16,-7 3 0 15,0 0-3-15,-7 0 0 16,-4 3-3-16,-6 0 0 16,3 3-3-16,3 7 1 15,-7-1 0-15,8 1 0 0,3-1 5 16,7 7 0-16,7 0 7 16,3 3 0-16,1 0 4 15,0 0 1-15,-4 0 1 16,3 0 0-16,-10 0-2 15,-7-4 0-15,4 1-4 16,-8-3 0-16,-3 0-2 16,0-4 0-16,-4 1-1 15,8-7 0-15,-1-3-1 16,0-3 1-16,4 0 0 16,4-6 0-16,3-4 0 15,10-5 0-15,1-4 0 16,7 3 1-16,13-3-1 15,-2-6 1-15,6 0 0 16,4 0 0-16,-1-3-1 16,1 3 1-16,0 0-1 0,-7 0 0 15,-4 3 0-15,0 3 0 16,-7 3-3-16,-10 4 0 16,0 2-2-16,-11 10 1 15,0 3-4-15,-7 1 1 16,3 2-4-16,-7 3 0 15,4 4 0-15,-3-4 1 16</inkml:trace>
  <inkml:trace contextRef="#ctx0" brushRef="#br2" timeOffset="105033.805">2413 9275 5 0,'18'0'2'0,"-4"-6"1"0,-7 3-3 0,3-3 0 15,1-1 0-15,0 1 0 16,-4-3 0-16,3-7 2 15,1 0 1-15,-1 1-2 16,8-4 0-16,-4 3-2 16,4 0 0-16</inkml:trace>
  <inkml:trace contextRef="#ctx0" brushRef="#br2" timeOffset="105347.482">2702 9024 25 0,'11'-9'12'15,"-1"9"-12"-15,-10 0 25 0,8-3-22 16,-8 3 0-16,0 0 4 15,0 0 1-15,0 0-8 16,0 0 0-16,0 0 6 16,0 0 1-16,-11 3-2 15,-7 0 1-15,1 3-3 0,3-2 1 16,-15 8-3-16,8 1 1 16,0 2-1-16,3-2 0 15,8 3-2-15,-1-4 1 16,1 4 0-16,10-1 1 15,0-2-2-15,14 3 1 16,14-1 0-16,-7-2 1 16,7-1 0-16,1 4 0 15,-15 3-1-15,3 0 1 16,-17 3-1-16,-7 3 1 0,-7 0-5 16,-21 0 1-1,10-3-13-15,-14-3 1 0</inkml:trace>
  <inkml:trace contextRef="#ctx0" brushRef="#br2" timeOffset="106624.178">1856 7965 34 0,'-7'3'17'0,"-4"6"-6"16,7-3 17-16,-13 10-27 15,-4 6 0-15,-1 3 0 16,-16-3 0-16,-1 3-2 15,-3 0 1-15,-4-6 0 16,7 0 1-16,7-10-1 16,4-2 0-16,7-7-1 15,7-4 1-15,-4-2-1 16,7-6 0-16,4-4 0 0,14-3 0 16,4 0 0-16,0-3 1 15,10-3 0-15,14 0 0 31,-3 6 0-31,0 4 0 0,-1 2 0 0,5 4 1 32,6 18 0-32,-14 7 0 15,4 3 0-15,-4-1 0 16,-7 7 0-16,7 1 1 16,-6 2 0-16,6 3 0 0,-7-3 0 15,0 4 1-15,7-7 0 16,4-6 0-16,7-4 1 15,3-8 0-15,8-17-1 16,6-15 0-16,-14-6-2 16,4-4 1-1,-14-12-1-15,-18 3 1 0,-7-9-2 16,-14 3 0-16,-14 0 0 16,-11 15 0-1,-10 7-1-15,-7 9 1 0,-8 19-6 16,-6 16 1-16,-4 3-11 15,7 15 0-15</inkml:trace>
  <inkml:trace contextRef="#ctx0" brushRef="#br0" timeOffset="114747.373">17170 9046 19 0,'-14'0'9'0,"3"4"3"0,7-4 9 0,-3 0-16 15,0 3 1-15,0-3 3 16,0 3 1-16,0-3-12 15,0 0 1-15,0-3 8 16,4 3 0-16,-1 0-2 16,4 0 0-16,11 0-1 15,6 0 0-15,15 0-2 16,10 0 0-16,8 6-3 16,10 0 1-16,3-3-5 15,1-6 1-15,3 3-11 16,-11-3 1-16,-10-3-2 15,-11 6 1-15</inkml:trace>
  <inkml:trace contextRef="#ctx0" brushRef="#br0" timeOffset="115034.146">17018 9404 48 0,'-11'12'24'0,"11"-5"-20"0,0-4 48 0,7 0-51 16,4 0 1-16,7 3 0 16,13 1 1-16,19-1-4 15,6 0 1-15,15-3 1 16,3-6 0-16,-4-3-3 15,5 3 1-15,-8-3-10 16,-7-1 1-16,-15-2-8 16,-13 3 1-16</inkml:trace>
  <inkml:trace contextRef="#ctx0" brushRef="#br0" timeOffset="116127.76">19897 8002 34 0,'3'-9'17'0,"1"2"-4"0,-4 7 21 16,3 4-30-16,-3-4 0 16,0 6 2-16,0 3 1 15,0 7-9-15,0 12 1 0,-3 0 5 16,-1 23 1-16,1-1-3 16,-1 9 1-16,1-5-5 15,-1 2 1-15,4-3-7 16,0-12 0-16,0-9-9 15,4-11 1-15</inkml:trace>
  <inkml:trace contextRef="#ctx0" brushRef="#br0" timeOffset="116802.6">19008 8886 31 0,'-21'7'15'0,"-4"-7"-2"16,18-3 16-16,-4-4-25 15,-3 7 1-15,3-6 3 16,1 0 1-16,-1 0-10 15,1-1 0 1,10 7 10 0,14 3 1-16,11 1-3 15,10 2 1-15,21 0-2 0,11 3 0 16,29 1-2 0,23-7 1-16,30 0-4 0,16-6 0 15,15 3-1-15,18-6 1 16,-22 3-2-16,-6 3 1 15,-12-4-1-15,-13 1 0 16,-21 3-5-16,-22 0 1 16,-21 3-8-16,-21 1 1 15,-25-1-9-15,-17 3 1 16</inkml:trace>
  <inkml:trace contextRef="#ctx0" brushRef="#br0" timeOffset="118303.531">19237 9316 28 0,'0'-3'14'0,"0"9"-1"15,0-6 14-15,4-6-23 16,-4 0 0-16,0 6 6 16,0 0 0-16,3 3-11 0,-3 6 0 15,0 10 8-15,0 9 0 16,-7 10-2-16,-7 6 0 15,-4 9-4-15,-6 7 1 16,-1-7-5-16,7-9 1 16,1-6-7-16,10-10 1 15,3-6-9-15,8-13 0 16</inkml:trace>
  <inkml:trace contextRef="#ctx0" brushRef="#br0" timeOffset="118683.074">19650 9539 48 0,'3'6'24'0,"-6"-6"-14"0,6 3 38 15,4 0-47 1,7 4 0-16,4-1 0 0,3 0 1 15,7-3-3-15,8-3 0 16,3 0-1-16,-1 0 1 16,1-3-9-16,-4-3 1 15,-3-4-8-15,-11 1 1 16</inkml:trace>
  <inkml:trace contextRef="#ctx0" brushRef="#br0" timeOffset="119850.865">20405 9401 52 0,'3'3'26'0,"1"9"-24"15,-4-12 43-15,7 0-43 16,0 4 0-16,7-4 1 15,0 0 1-15,7-4-5 16,7 4 1-16,4 0 3 16,0-3 0-16,-4 0-1 15,0 6 0-15,1-3 0 16,-5 3 0 0,-17 16-2-1,-3 6 1-15,-11 7-1 16,-11-7 0-16,-6 3 0 0,-8 0 0 15,-4 4 0-15,5-1 0 16,3 0 0-16,6 1 1 16,5-4-1-16,10 0 1 15,7 0-1-15,14 1 1 16,14-8-2-16,7-8 0 16,-3-7-7-16,10-6 0 15,1-6-11-15,-5-3 0 16</inkml:trace>
  <inkml:trace contextRef="#ctx0" brushRef="#br0" timeOffset="120484.449">21897 8767 45 0,'-4'0'22'0,"1"0"-9"15,3 0 26-15,7 0-38 16,0-3 0-16,4 0 1 16,6 0 1-16,11 0-4 15,11 3 1-15,11 0 1 16,3 0 1-16,-4-3-4 16,-7-1 1-16,-6 1-6 15,-8 0 0-15,-11 3-9 16,-6 0 0-16</inkml:trace>
  <inkml:trace contextRef="#ctx0" brushRef="#br0" timeOffset="120676.501">21900 9056 60 0,'11'0'30'0,"31"3"-35"0,-24-3 52 15,10 0-47-15,11 0 0 16,7 0-1-16,3 0 1 16,-3 0-7-16,-11-3 1 0,1 3-11 15,-8-3 1-15</inkml:trace>
  <inkml:trace contextRef="#ctx0" brushRef="#br0" timeOffset="121337.447">23072 8999 37 0,'-7'0'18'0,"10"7"-2"15,-3-7 20-15,0 0-35 16,0 0 1-16,4 0 2 15,-4 0 0-15,7 0-5 0,10 0 1 16,12 3 3 0,13-3 0-16,7 3-1 15,1-3 0-15,6 0-2 0,4 0 0 16,-7 3-7-16,-7-3 1 16,-7 3-10-1,-4-3 0-15</inkml:trace>
  <inkml:trace contextRef="#ctx0" brushRef="#br0" timeOffset="123499.49">24472 8604 23 0,'4'-22'11'0,"3"19"2"0,-7 3 12 16,7 0-22-16,-4-3 0 16,-3 3 2-16,7 0 0 0,-7 0-5 15,4 0 0-15,-4 3 5 16,0 3 0-16,-7 10-1 15,3 6 1-15,-3 19-1 16,-3 6 1-16,-4 19-2 16,-8 3 1-16,1 19-2 15,0 9 1-15,0 12-2 16,-4 1 1-16,4-3-2 16,3-10 1-16,4-9-1 15,0-22 0-15,7-19-6 16,4-19 1-16,3-19-11 15,7-18 0-15</inkml:trace>
  <inkml:trace contextRef="#ctx0" brushRef="#br1" timeOffset="129743.648">9850 11119 41 0,'38'16'20'0,"-13"0"-15"0,-14-13 21 16,-1 3-27-16,4 3 0 16,0 4 0-16,4 3 1 0,3-1 0 15,7 4 0 1,25 19 0-1,4-4 0-15,3-2 1 16,7-4 0-16,7-3 0 16,11-3 0-16,-4 0 1 15,7-3 1-15,7 3 0 16,4 6 0-16,7 0-2 16,0-3 1-16,3-3 0 15,7-3 0-15,8 3-2 16,-1-7 0-16,11 1 0 15,8-3 0-15,6-1 0 16,3 1 0-16,1-1 0 16,10 1 1-16,1-4-1 15,2 4 1-15,12-1-1 16,3-2 1-16,0 2-2 16,17-2 1-16,-10-7 0 15,7 3 1-15,7-6-1 16,0 0 0-16,0 0 0 0,1-3 0 15,2 3 0-15,11-3 0 16,-3 0 0-16,7 0 0 31,-8-4 0-31,5 1 0 0,9-3 0 0,-2-1 0 16,9 1 0-16,-13-1 0 16,7 4 0-16,0 0 0 15,0 3-1-15,3 0 1 0,-14-1 0 16,11 1 0-16,-7-3 0 15,3 0 1-15,-4-1-2 16,-6-5 1-16,-4-1 0 16,4-9 0-16,-7-9 0 15,-8 6 0-15,4 0-1 16,-14-3 1-16,4 6 0 16,3-3 0-16,-7 0-1 15,0-4 1-15,-4 1 0 16,-10 3 0-16,0 0 0 15,0-6 0-15,-15-4 0 16,8 1 1-16,-14-1-1 16,3-6 1-16,-14-3-1 15,-7-6 1-15,-3 0-2 16,-8-6 1-16,1-1 0 16,-15 13 0-16,-10-3-1 15,-4 3 0-15,-10 4-6 0,-11 2 0 31</inkml:trace>
  <inkml:trace contextRef="#ctx0" brushRef="#br1" timeOffset="130448.88">23255 10263 31 0,'4'6'15'0,"3"-3"-1"0,-7-3 4 16,7 0-17-1,0-3 1-15,3 0 0 0,8-3 0 16,0-3-2-16,6-7 0 15,5 0 2-15,9 7 1 16,15-1-2-16,-3 4 1 16,10 0-1-16,3 0 1 15,-3 2-1-15,-3 4 0 16,-12-3 0-16,-6 3 0 16,-7 3-1-16,-7 1 0 15,-8 11-1-15,-3 1 1 16,-3 6-1-16,0 9 1 15,-4 10-2-15,-4 9 0 0,1 3 1 16,-1 4 0-16,1-7 0 16,-1-6 0-16,1-3 1 15,-1-4 0-15,1-2 0 16,-4-4 1-16,0 1-2 16,0-14 1-16,0-2-1 15,0-10 1-15,-7-6-1 16,-4-6 1-16,-20 0-1 15,-19-4 1-15,-10-8-1 16,-21-11 1-16,3 1 0 31,-6-3 1-15,-4-1-1-16,-4-2 0 0,14-1-5 0,8 4 0 0,10 6-6 16,14 6 1-16</inkml:trace>
  <inkml:trace contextRef="#ctx0" brushRef="#br1" timeOffset="131322.026">25460 9015 23 0,'78'-34'11'0,"-33"-64"-5"0,-41 64 12 16,-8-4-17-16,-13-6 0 15,-15-9 2-15,-21 0 0 0,-28-13-3 16,-7 0 0-16,-29-9 2 16,-24-4 0-16,-14 1-1 15,-11 9 1-15,-14 6-3 16,-17 10 1-16,3 12-1 16,7 10 1-16,-7 6-1 15,7 12 1-15,10 19 0 16,12 7 0-16,6 12 1 15,7 10 0-15,15 15 0 16,17 16 0-16,10 12-1 16,22 19 0-16,14 22-2 15,32 13 1-15,24 19 0 16,22 12 0-16,34 0 1 16,36 3 1-16,25-12 1 15,32-4 1-15,35-15 1 16,24-25 1-16,11-23-1 15,7-36 0-15,7-29-2 0,1-35 1 16,9-34-3-16,-2-28 0 16,-26-22-3-16,-17-19 1 15,-21-13-3-15,-25 7 0 16,-32-4-7-16,-24 1 0 16</inkml:trace>
  <inkml:trace contextRef="#ctx0" brushRef="#br1" timeOffset="134894.922">17734 8476 13 0,'11'-13'6'0,"6"1"8"15,-17 12 6-15,4-4-15 16,-4 4 0-16,0 0 3 15,0 0 0-15,0 4-9 16,-7 5 0-16,-4-3 8 16,-6 13 1-16,-8 12-2 15,-14 7 0-15,-7 22-1 0,-3 12 1 16,-1 6 0-16,-6 16 0 16,-11 10-2-16,0 2 1 15,3-5-1-15,-3 2 0 16,0-15-1-16,0-6 0 15,11-4-1-15,10-3 0 16,0-9-2-16,11-13 1 16,7-12-1-16,3-10 1 15,4-5-2-15,3-5 1 16,4-8-1-16,4-7 1 16,2-6-1-16,1 0 1 15,4-3-3-15,-1 3 0 0,1 0-4 16,-1 3 0-16,4-3-10 15,0 0 0-15,0 0-2 16,0-3 0-16</inkml:trace>
  <inkml:trace contextRef="#ctx0" brushRef="#br1" timeOffset="136230.889">7497 1718 37 0,'14'13'18'0,"-4"24"-12"15,-10-21 19-15,0 12-26 16,0 7 0-16,-7 12-2 15,4 22 1-15,-4 3 2 16,-4 22 1-16,-3 12-2 16,0 26 1-16,0 19 0 15,-4 21 1-15,7 10 0 16,1-3 1-16,10-4-1 16,0-15 1-16,0-19-4 15,0-25 1-15,0-28-10 16,0-25 0-16</inkml:trace>
  <inkml:trace contextRef="#ctx0" brushRef="#br1" timeOffset="138121.978">7691 1938 38 0,'21'18'19'0,"42"-2"-18"15,-45-7 29-15,10-5-30 16,4 2 1-16,7-6-2 16,7 0 0-16,6 0 0 15,8-6 1-15,7 2-1 16,15-5 1-16,-1-7-1 15,21 1 0-15,18 2 1 0,14-6 1 16,7-6 0-16,18 10 1 16,10 2 0-16,11-9 0 15,18 0 0-15,-4-3 0 16,14-3-1-16,11 0 0 16,13-13-1-16,12 3 1 15,3 1-2-15,10-7 1 16,8 9-2-16,3-2 1 15,7 5 0-15,4 10 0 16,211 3 0 0,-70 4 0-16,-35 8 1 15,-36 4 0-15,-7-6 0 16,-14 3 1-16,-14 2-1 16,0-2 0-16,-14 6 0 15,7-3 1-15,-7 3-1 16,7 9 0-16,-4-5 0 15,4 2 1-15,-11-6-1 16,4 9 0-16,-18 1 1 16,15-7 0-16,-12 6-1 15,8 4 1-15,-4-4-1 16,-3 1 0-16,-7 8 0 16,-4-2 0-16,-7 3 0 15,4 0 0-15,-11-7 0 16,-4 1 0-16,-10-4 0 15,-3 1 0-15,-1-1 0 16,-10-6 0-16,7 13 0 16,-21 0 0-16,3-7-1 0,-7 10 1 15,-14-4 0-15,-3 7 0 16,-8 3 0-16,-17-9 0 16,-7 3 0-16,-7 0 0 15,-4-10 0-15,-21 10 0 16,-4-3 0-16,-6-4 0 15,-8 7 0-15,-10 3 1 16,-7-3-1-16,-14 0 1 16,-11-1-1-16,-11 1 0 0,4 0 0 15,-10 3 0-15,-8-3 1 16,-3 3 0-16,-7 12 0 16,-8 7 0-16,-2 0 0 15,-8 12 0-15,-4 0-1 16,-2 10 1-16,-8 3-1 15,-7 19 0-15,0-4 0 16,-4 7 0-16,-6 0 0 16,-5 0 0-16,5-1 0 15,-4 7 1-15,0-3-1 16,0-3 1-16,-4-9-1 16,-3-1 1-16,3-12-1 15,0-7 1-15,-3-2-2 16,-3-7 1-16,-5-6-1 15,-6-3 0-15,-11-7 0 16,-7-2 0-16,-3-10-1 16,-11-7 1-16,3-2 0 31,-10-7 0-15,-10-3 1-16,-8-9 0 0,-14 0-1 0,4-4 1 0,-15 1 0 0,-10-4 1 15,-14 4-2-15,0 3 1 16,-7 2 0-16,-21-2 0 15,6 6-1-15,-6-3 1 16,-18 3 0-16,4 3 0 0,-4 0-1 16,-7-3 1-1,-8 3 0-15,-6-3 0 0,-3 4 0 16,-8-4 0-16,0 0 0 16,-7 3 0-16,-6 0 0 15,-1 0 1-15,-11 0-1 16,1 0 0-16,-8 0 0 15,8 1 0-15,-14 2 0 16,10-3 1-16,-11-3-1 16,8 6 0-16,-11-6 0 15,7 3 0-15,-4-6 1 16,0 3 1-16,-6-9-1 16,3-1 1-16,-4 4-1 15,1-3 0-15,3-1 0 16,-4-5 1-16,7 2-2 15,-3-6 1-15,4 4-1 16,-8-4 0-16,8 9 0 16,-4-5 1-16,3 8-1 15,4-5 0-15,0 2 0 0,0 4 0 16,-3-6 0-16,-1 5 1 16,1 1-1-16,-4-6 0 15,-4 5 0-15,7 4 0 16,-3-3 0-16,4 6 1 15,-1-3-2-15,4 3 1 16,-7 0 0-16,7 0 1 16,-3 0-1-16,13 0 1 15,-10 0 0-15,7 0 0 0,4 0 0 16,0 0 0 0,13 0 0-16,1 0 0 0,7 3 0 15,10 3 1-15,4 7-1 16,14-4 0-1,14 1 0-15,14 2 0 0,14 1 0 16,8 2 1-16,20 1 0 16,19-3 1-16,13 2 0 15,14-5 0-15,15-1 0 16,3 0 0-16,21-2-1 16,0 2 0-16,11 0-4 15,14-5 1-15,14 2-11 16,21 0 1-16,7 7-8 15,18 6 0-15</inkml:trace>
  <inkml:trace contextRef="#ctx1" brushRef="#br1">15628 2361 0,'0'0'16,"0"0"0,0 0-1,0 0 1</inkml:trace>
  <inkml:trace contextRef="#ctx0" brushRef="#br1" timeOffset="139668.363">20366 4108 14 0,'-4'18'7'0,"-3"-18"0"0,7 0 8 15,0 7-14-15,0-7 1 0,0 0 1 16,0 0 1-16,0 0-4 16,0 0 1-16,0 0 3 15,4 3 0-15,-4-3-1 16,3 6 1-16,1-6-1 15,3 3 1-15,-4-3-2 16,1 3 0-16,0 0-1 16,-1-3 1-16,-3 7-2 15,4-1 1-15,-4-3 0 16,3 3 0-16,1 1-1 16,3 2 1-16,0 7 0 15,0-4 0-15,0 10 0 16,0 6 1-16,0 7-1 15,0-7 0-15,0 10-1 16,0 12 1-16,-3-3-1 16,-1 6 1-16,1 7-1 0,3 15 0 15,0 0 1-15,0 13 0 16,0-3 0 0,0-10 1-16,-3 10-1 0,-1-4 0 15,-3 1 0-15,-3-4 1 16,-1-2-1-16,-7-1 1 15,-3-3-1-15,-3-3 1 16,-5 6-1-16,-2 0 1 16,-1 1-2-16,-3-7 1 31,-4 0-1-31,0-4 1 16,-3-5-1-16,3 0 0 0,1 2 0 0,-5 7 0 0,-2-3 0 15,-12 0 1-15,-6 3-1 16,-1 0 1-16,-13-3-1 15,3 0 1-15,0 3-1 16,0 0 1-16,-7 9-1 16,-4-6 1-16,0 3-1 15,-13 1 0-15,9-1 0 16,-2 0 1-16,-8 1-1 16,0 2 1-16,4 3-1 15,-11-2 0-15,18-1 0 16,0-9 1-16,0 10-1 15,3-10 1-15,8 3-4 16,3 0 1-16,10 0-7 16,1-3 0-16,3-6-7 15,7-7 0-15</inkml:trace>
  <inkml:trace contextRef="#ctx0" brushRef="#br1" timeOffset="140206.769">18016 7958 28 0,'0'7'14'0,"-7"14"-1"16,7-11 16-16,-3 2-29 15,-1 1 1-15,1 9 1 16,-4 3 1-16,-4 10-3 16,4 12 0-16,-4-4 3 15,1 4 0-15,-4-3-1 16,-7 0 1-16,3-6-2 15,0-10 1-15,4 0-1 16,0-3 1-16,7 1-2 16,7-8 1-16,7-5 0 15,11-7 0-15,3-6 0 0,21-3 1 16,4 3 0-16,7-6 0 16,7-4 0-16,0-2 0 15,-7-4-1-15,-7 7 1 16,-11-1-1-16,-7 4 0 15,-7 0-1 1,-10 3 0-16,-11-4 0 0,-14 1 0 16,-14-6-1-16,-11-10 1 15,-14-19-2-15,-7-19 1 16,0-9-9-16,0-6 1 16,0-10-6-16,11 1 0 15</inkml:trace>
  <inkml:trace contextRef="#ctx0" brushRef="#br1" timeOffset="142702.148">25802 6770 36 0,'-7'9'18'0,"35"-9"-6"15,-21 0 19-15,8 0-28 16,9-3 0-16,15-3 4 16,25 0 1-16,13-1-9 15,32 1 1-15,33-3 5 16,45 2 1-16,28 1-2 15,42-3 0-15,11 2-2 16,22 7 1-16,-8 7-3 16,4 5 0-16,-43 7-4 15,-14 0 0-15,-28 9-10 16,-38 13 0-16,-47 12-4 16,-38 0 1-16</inkml:trace>
  <inkml:trace contextRef="#ctx0" brushRef="#br0" timeOffset="159109.671">1746 12587 30 0,'11'-10'15'0,"6"-18"-1"16,-6 19 15-16,-7-1-24 16,3 1 1-16,3-1 1 15,-10 1 0-15,7 0-10 16,-7 6 1-16,-7-4 6 16,-3 1 0-16,-8 6-3 15,-3 3 0-15,-11 7-1 16,-14 2 1-16,4 10-1 15,0 6 1-15,3 13 0 0,0 9 0 16,0 13 0-16,7 6 0 16,4 12 1-16,7 7 0 15,21-3-1-15,4-4 1 16,10-12-1-16,7-15 1 16,21-17-1-16,4-18 0 15,7-13-1-15,-4-15 0 16,1-16-1-16,-8-6 1 15,-3-7-1-15,-7-9 0 16,-4 3-1-16,-18 6 1 0,-3 4 0 16,-14 9 0-16,-7 9-1 15,-21 7 1-15,-7 15-4 16,-15 10 1-16,4 6-10 16,11 3 1-16,-4-10-3 15,4 1 1-15</inkml:trace>
  <inkml:trace contextRef="#ctx0" brushRef="#br0" timeOffset="159562.371">1947 13076 37 0,'-10'25'18'0,"6"6"-16"0,4-18 32 16,0-1-34-16,0 4 1 0,0-10 2 15,0 4 1-15,0-4-4 16,4-6 1-16,3-6 1 16,-4-7 1-16,4 4 0 15,-3-7 1-15,7 4-2 16,6-4 1-16,1 3-2 15,10-2 1-15,-7 2-1 16,4-3 1-16,3 4-2 16,0 3 0-16,-10-1-6 15,3 7 0-15,0 6-9 16,-3-6 0-16</inkml:trace>
  <inkml:trace contextRef="#ctx0" brushRef="#br0" timeOffset="160055.697">2501 13016 42 0,'11'-3'21'0,"-1"3"-15"0,-10 0 29 15,0 0-37-15,0 3 1 16,-10 0 1-16,3 1 0 0,-7 2 1 16,-4 0 0-16,-3 4-1 15,0 2 1-15,-4 4 0 16,0-4 1-16,8 7-1 16,-1 3 0-16,7-6-1 15,8-4 1-15,3-2-1 16,3-4 1-16,15-9-2 15,3-3 1-15,0-4 0 16,1-2 0-16,2-4-1 16,-10-3 0-16,4 7 0 15,-7-1 0-15,-4 4 0 16,3 5 1-16,-6 1-1 16,3 6 0-16,-4 1 1 15,4 2 0-15,-7 6 1 16,4 1 0-16,3 6-1 15,0-4 1-15,-3 1 0 16,3 0 0-16,3 0-2 16,1-4 0-16,-1-3-5 0,1-2 0 15,7-4-8-15,-8-9 1 16</inkml:trace>
  <inkml:trace contextRef="#ctx0" brushRef="#br0" timeOffset="160451.772">2790 13151 39 0,'11'22'19'0,"-11"-6"-11"0,0-13 30 0,0 0-38 15,0 3 0-15,0 4 2 16,0-4 0-16,0 0-2 16,0 1 1-16,4-1 0 15,3-3 1-15,-4-3 0 16,4 0 0-16,4-3-2 15,-1-3 1-15,8-4-1 16,-7 1 0-16,6-4 0 16,-3 4 0-16,4-4 0 15,0 1 1-15,-4-4-1 16,3 3 0-16,-2 1 0 16,2-1 0-16,1 1 0 15,-8 6 0-15,1 6 0 16,-4 3 1-16,4 3-1 15,-1 10 1-15,1-7-1 0,-8 0 1 16,4 4-1-16,4 3 1 16,-4-10-3-1,4 0 0-15,-1-3-7 0,4-6 1 16,4-6-7-16,0-7 0 47</inkml:trace>
  <inkml:trace contextRef="#ctx0" brushRef="#br0" timeOffset="160928.475">3676 12355 35 0,'11'9'17'0,"-1"10"-14"16,-6-13 23-1,3 13-24-15,-7 6 0 0,0 6 4 16,0 10 0-16,3 16-7 16,4-1 1-16,0 4 3 15,-3-4 1-15,3-3-2 16,-4-2 1-16,5-14-2 16,-8-5 0-16,3-10-2 15,4-7 1-15,-7-2-1 16,-7-7 1-16,-4 0-1 15,-3-3 1-15,-10 1-1 0,10-1 1 16,-8 3 0-16,5 0 0 16,-4 7 0-16,-4 2 1 15,4 7-1-15,0 7 1 16,10 2-1-16,0 7 1 16,1-1 1-16,10 1 0 15,10-4-1-15,8-9 1 16,-7-6 0-16,10-9 0 15,7-10-1-15,4-7 1 16,-1-5-2-16,8-4 0 16,-10-3-6-16,2-3 0 0,-13-3-10 15,-8-3 1 1</inkml:trace>
  <inkml:trace contextRef="#ctx0" brushRef="#br0" timeOffset="161228.859">4149 13085 44 0,'-4'19'22'0,"4"16"-23"0,0-26 31 16,0 4-28-1,0-1 1-15,4 4 0 0,3-1 1 16,-7-2-6-16,0-4 1 16,3-2-4-16,-3-7 1 15,0-7-9-15,0-8 0 16</inkml:trace>
  <inkml:trace contextRef="#ctx0" brushRef="#br0" timeOffset="161422.009">4124 12969 56 0,'4'7'28'0,"6"-14"-37"0,-3 4 49 0,-3 0-40 15,3-3 0-15,-4-4-2 16,4-2 0-16,0-1-6 16,4 1 1-16,-11-4-7 15,0 3 0-15</inkml:trace>
  <inkml:trace contextRef="#ctx0" brushRef="#br0" timeOffset="162038.678">4755 12913 48 0,'29'-10'24'0,"-19"7"-22"16,-10 3 40-1,0 0-43-15,-3 3 1 0,-4 4 0 16,-4-1 0-16,1 0 0 15,-1 4 0-15,0 2 0 16,-3 4 1-16,0 0-1 16,4-1 1-16,-1 1 0 15,0-4 0-15,11 1 0 0,11 0 0 16,-8 2 0-16,15-2 0 16,-4 2-1-16,4-2 1 15,0 0-2-15,-8-4 1 16,-6 7-1-16,-8 2 1 15,-6 8-3-15,-8-1 1 16,-10-3-8-16,-11-4 1 16,-7-8-6-16,7-7 1 15</inkml:trace>
  <inkml:trace contextRef="#ctx0" brushRef="#br0" timeOffset="162309.879">4576 12684 55 0,'-11'9'27'0,"0"13"-32"15,4-15 49-15,4-4-44 16,-8 6 0-16,1 4 0 16,-1 2 0-16,-3 4-4 15,3 0 1-15,1 0-12 0,6-13 1 16</inkml:trace>
  <inkml:trace contextRef="#ctx0" brushRef="#br0" timeOffset="163014.76">5881 12991 46 0,'0'10'23'0,"7"-10"-12"0,-7 0 31 15,10-3-40-15,8-4 1 16,7-2 3-16,7 3 1 16,3-1-8-16,4 4 0 15,-11 0 4-15,4-3 1 16,-11-4-3-16,-4-2 1 16,-2-4-3-16,-8-3 0 0,-4 0-2 15,-6 4 0-15,-4 2-1 16,-8 4 1-16,1 9-1 15,-7 9 1-15,0 7 0 16,0 3 0-16,0 3 2 16,-4 6 0-16,11 3 0 15,-4 1 1-15,15 2 1 16,13-3 0-16,1 1-1 16,6-4 1-16,8-12-2 15,7-7 0-15,3-9-4 16,4-6 0-16,-4-7-10 15,1-5 0-15,2-17 0 16,-2-3 0-16</inkml:trace>
  <inkml:trace contextRef="#ctx0" brushRef="#br0" timeOffset="163212.817">6692 12765 37 0,'14'7'18'0,"-14"15"-15"15,0-16 36-15,-3 10-37 0,-8 2 1 16,-6 4 1-16,-19 0 0 15,1 7-5-15,-14 2 0 16,10 0 3-16,-7 4 1 16,11-4-4-16,-4-3 1 15,7 1-4-15,14-4 0 16,-3-10-9-16,11-12 1 16,3-12-3-16,3-7 1 15</inkml:trace>
  <inkml:trace contextRef="#ctx0" brushRef="#br0" timeOffset="163405.832">6410 12825 49 0,'11'22'24'0,"-11"19"-28"16,3-29 49-16,8 1-45 16,-11 9 1-16,3 0-1 15,4 6 1-15,4-3-2 16,3 0 0-16,4-3-4 15,-1-6 1-15,4-7-6 16,8-6 0-16,-8-9-4 16,0-3 0-16</inkml:trace>
  <inkml:trace contextRef="#ctx0" brushRef="#br0" timeOffset="164351.375">6943 12935 44 0,'21'12'22'0,"-21"-5"-19"0,0-7 41 16,0 0-44-16,-7 0 0 16,3 3 0-16,-6-6 1 15,-1 3-1-15,-3 6 0 16,-11 3 0-16,4 4 1 16,-4-1 0-16,1 1 0 15,3 6-1-15,3-7 1 0,7 4-1 16,-3-4 1-16,11 1-1 15,6 0 1-15,11-10-1 16,8-3 0-16,-5 0-1 16,4-10 1-16,0 1-1 15,-3 3 0-15,3-4 0 16,-7 1 1-16,1 3-1 16,-5-4 1-16,1 7 0 15,-1 0 0-15,1 3 0 16,-8 3 0-16,1 3 0 15,-1 1 1-15,1 2-1 16,-1 3 0-16,-3-2 0 16,4 2 1-16,0-2-2 15,-1 2 1-15,8-2-3 16,-8-4 0-16,4-3-3 16,4-3 0-16,-1-3-5 0,5 0 1 15,-1-6-1-15,0-7 0 16,7 6 3-1,-3-5 0-15,-1 5 5 16,-3 7 1 0,0 0 7-16,-3 3 0 0,0 0 3 0,-1 3 0 15,-3 3 1-15,4 1 0 16,-4-1-2-16,0-3 0 16,0 3-2-16,4-2 0 15,-8-4-2-15,8-4 1 16,-1-2-2-16,4-3 1 15,-3 2-2-15,0 1 0 16,-4 0 0-16,3 3 0 0,1 6-1 16,-1 3 1-16,-6 4 0 15,3-4 0-15,0 6-1 16,0-2 1-16,0 2-1 16,0-5 0-16,0 2 0 15,7-9 0-15,-3 3-1 16,-1-6 1-16,1 0 0 15,-4 0 0-15,4-3-1 16,-1 6 1-16,1-4-1 16,-1-5 1-1,12 0 0 1,-5-1 0-16,1 1-1 16,-4-1 0-16,4 1 0 15,-4 3 1-15,-4 9-1 0,4-6 0 16,1 3 0-16,2 6 0 15,-10 3 0-15,7-2 0 16,4 2-1-16,-7 0 1 16,-8 4-1-16,8 3 1 15,-4-1-2-15,0 1 0 16,0 0-4-16,-4-4 1 16,8 4-6-16,-11 0 0 15,3-1 0-15,5-2 1 16</inkml:trace>
  <inkml:trace contextRef="#ctx0" brushRef="#br0" timeOffset="164709.992">7719 13490 28 0,'-4'37'14'0,"4"4"-9"0,0-28 27 0,4 6-31 16,-1 3 0-16,1-7 1 16,-1-5 0-16,8-10-3 15,-8-7 0-15,8-8 1 16,0-7 1-16,-1 0-1 15,4-13 0-15,-10-5 0 16,3 2 0-16,-7-9-2 16,0-6 1-16,3-1 0 15,1 7 0-15,3 3-1 16,0 7 1-16,4 5 1 16,6 7 0-16,1 6 1 15,7 7 1-15,3 12 2 0,-7 6 0 16,0 7 0-16,-3 2 1 15,-4 7-2-15,-7 3 0 16,-7 0-1-16,-7 4 0 16,-14-1-3-16,-7 0 0 15,-8-6-2 1,-6-3 1-16,7-7-5 0,3-5 0 16,7-4-6-16,8-13 1 15</inkml:trace>
  <inkml:trace contextRef="#ctx0" brushRef="#br0" timeOffset="164950.935">8139 12424 37 0,'7'12'18'0,"-25"38"-15"16,11-31 29-16,0 13-32 15,-4 5 0-15,1 13 1 16,-1 16 0-16,8 9-1 16,-8 7 0-16,8-7 0 15,-1-12 0-15,4-13-5 16,4-15 0-16,-1-10-6 16,8-16 0-16</inkml:trace>
  <inkml:trace contextRef="#ctx0" brushRef="#br0" timeOffset="165297.457">8199 13117 46 0,'28'25'23'0,"7"-22"-20"0,-24-6 41 16,3-4-43-16,7-2 0 15,7-7-1-15,4-6 1 16,-11 4-2-16,7-4 0 15,-17 3 1-15,-4 0 0 0,-11 0-1 16,-6 0 0-16,-11 1 0 16,-1 5 0-16,1 7 0 15,0 9 1-15,0 3 0 16,3 7 0-16,8 12 0 16,6 3 1-16,8 7 0 15,6 5 1-15,12-5-1 16,6-4 1-16,7-9-1 15,7-9 1-15,1-7-2 16,-12-9 1-16,-2-3-7 16,-8-1 0-16,-11-2-9 15,-13-7 0-15</inkml:trace>
  <inkml:trace contextRef="#ctx0" brushRef="#br0" timeOffset="166392.906">1718 13606 37 0,'18'0'18'0,"10"9"-12"0,-18-9 22 0,1 3-26 15,10-3 1-15,-3-6 3 16,3 0 0-16,7 0-6 16,4-1 1-16,7 4 4 15,10 0 1-15,1 0-2 16,3-3 1-16,3-1-1 15,15-2 0-15,-12 6-1 16,12-7 0-16,10 4-1 16,7 0 0-16,11 0 0 15,0 2 0-15,-4-2-1 16,15 6 1-16,-5 0-1 16,5 0 0-16,-8 0 0 15,7 0 1-15,11 0-1 16,-3 0 0-16,6-6 0 15,1-3 0 1,6-1-1 0,-6-2 1-16,3-1 0 0,-7-3 0 0,-4 4 0 0,4 2 0 15,3 1-1-15,4 0 0 16,-3 5 0-16,10 4 1 16,-3 4-1-16,-1-1 0 15,1-3 0-15,6 3 1 16,-3-3 0-16,4-3 0 15,-1-7 0-15,5 1 0 16,2-1 0-16,1 1 1 16,3 3-1-16,-7 3 0 0,4 0-1 15,-4 3 1-15,-11 6-1 16,1 0 1-16,-1 7-2 16,-3 2 1-16,-17-5-2 15,-11-4 0-15,-8-3-4 16,-10-3 1-16,-14-3-8 15,-17 0 0-15,-18-10-9 16,-11 4 0-16</inkml:trace>
  <inkml:trace contextRef="#ctx0" brushRef="#br0" timeOffset="169213.672">6198 14625 55 0,'7'6'27'0,"-7"44"-18"16,0-31 27-16,-3 9-35 15,-4 16 1-15,0 10 0 16,-4 18 0-16,-6 0-3 16,-1 9 1-16,4-2 1 15,-4-4 1-15,8-18-5 16,6-10 0-16,-3-7-10 16,14-11 1-16,4-20-5 15,10-9 0-15</inkml:trace>
  <inkml:trace contextRef="#ctx0" brushRef="#br0" timeOffset="169891.792">6717 15089 27 0,'-18'6'13'0,"4"-6"2"0,14-3 16 0,-7 3-25 16,7-3 1-16,-3 3 6 15,3 0 0-15,10 0-14 16,1 3 1-16,17-3 10 16,7 0 1-16,4 0-5 15,10-6 1-15,8 0-6 16,-4-4 1-16,-4 1-9 15,-6-1 0-15,-8 1-14 16,-7-3 0-16</inkml:trace>
  <inkml:trace contextRef="#ctx0" brushRef="#br0" timeOffset="170429.272">7793 14509 44 0,'0'6'22'0,"7"1"-10"16,-7-4 23-16,0 6-32 16,-7 7 1-16,3-1 2 15,-6 20 1-15,3 15-8 16,-4 22 1-16,1 13 5 0,-1 15 0 15,-3-6-2-15,7-6 0 16,0-10-4-16,3-9 0 31,15-37-18-31,3-26 1 16</inkml:trace>
  <inkml:trace contextRef="#ctx0" brushRef="#br0" timeOffset="171031.525">8259 14982 37 0,'-4'-3'18'0,"-3"13"3"0,7-10 11 0,0 0-28 16,0 0 1-16,7 0 5 16,4 0 1-16,6 0-13 15,15 3 1-15,10 0 6 16,11-3 1-16,-7 0-6 15,0-3 1-15,0 3-10 16,0-3 0-16,-4-7-11 16,-10-2 1-16</inkml:trace>
  <inkml:trace contextRef="#ctx0" brushRef="#br0" timeOffset="171303.829">8558 14728 48 0,'-3'10'24'0,"-1"12"-18"0,4-16 34 15,-3 4-40-15,3 2 1 16,-4 13 0-16,1 10 0 15,-1 5-2-15,-6 14 1 16,3-1 0-16,0 0 1 16,-1 1-7-16,5-10 1 0,3-7-10 15,0-12 0-15</inkml:trace>
  <inkml:trace contextRef="#ctx0" brushRef="#br0" timeOffset="172367.19">9349 14493 41 0,'3'3'20'0,"1"1"-7"15,-4-1 27-15,-4 3-35 16,-3 10 1-16,0 2 5 16,-4 14 0-16,-3 18-13 0,-3 16 1 15,3 15 8-15,-4 10 0 16,4 16-3-16,7-13 1 16,7-6-5-16,3-7 0 15,4-18-7-15,4-16 1 16,0-16-16-16,3-24 1 15</inkml:trace>
  <inkml:trace contextRef="#ctx0" brushRef="#br0" timeOffset="173044.361">9790 14982 42 0,'-7'-6'21'0,"7"9"-5"16,0-3 21-16,3 0-34 15,4 3 0-15,7-3 2 16,4 0 0-16,7 0-7 15,10 0 1-15,14-3 2 16,8 3 1-16,-11-6-8 16,-4 3 0-16,0 0-11 0,-3-10 1 15</inkml:trace>
  <inkml:trace contextRef="#ctx0" brushRef="#br0" timeOffset="173463.391">10672 14396 46 0,'3'16'23'0,"-3"18"-13"15,0-18 31-15,-3 15-39 16,-5 10 0-16,1 19 4 15,0 27 0-15,0 4-8 16,0 3 1-16,0 10 4 16,4-13 0-16,-1-10-5 15,8-5 0-15,-1-17-10 0,4-15 1 16,0-22-7-16,-3-9 1 31</inkml:trace>
  <inkml:trace contextRef="#ctx0" brushRef="#br0" timeOffset="175054.901">11116 14888 47 0,'11'10'23'0,"20"-4"-13"0,-17-6 24 15,11 0-33-15,3 3 1 16,18-6-1-16,11-3 1 16,-8-4-6-16,4 4 0 15,-7 3-10-15,0-6 0 16</inkml:trace>
  <inkml:trace contextRef="#ctx0" brushRef="#br0" timeOffset="176185.859">11419 14575 38 0,'4'15'19'0,"7"11"-8"15,-11-23 20-15,-4 6-27 16,-3 4 0-16,0 12 0 15,-4 6 1-15,1 7-7 0,-4 9 1 16,3-6 3-16,4-4 0 16,0 1-6-16,3-10 0 15,4-6-11-15,4-13 1 16</inkml:trace>
  <inkml:trace contextRef="#ctx0" brushRef="#br0" timeOffset="176481.575">12065 14387 54 0,'-21'28'27'0,"-7"22"-26"15,21-28 43-15,-4 13-44 16,-7 15 1-16,-3 22 1 16,7 6 1-16,-4 13-4 15,1-3 1-15,-1-3-2 16,8-7 1-16,-1-15-8 0</inkml:trace>
  <inkml:trace contextRef="#ctx0" brushRef="#br0" timeOffset="176931.675">12495 14876 48 0,'-3'12'24'0,"13"-2"-12"15,-10-10 24-15,4-6-33 16,3 2 0-16,4 1 3 0,10 3 1 15,3-3-10-15,8 3 0 16,7 3 2-16,7-3 1 16,0 3-8-16,-4-3 0 15,-3-6-10-15,-7-6 1 16</inkml:trace>
  <inkml:trace contextRef="#ctx0" brushRef="#br0" timeOffset="177216.931">13356 14286 53 0,'4'25'26'0,"-1"51"-25"15,-3-58 43-15,-3 20-43 16,-4 12 0-16,-4 19 0 16,0 22 1-16,1 16-3 15,-1-1 1-15,4 4-1 16,4-13 0-16,3-15-11 16,3-16 1-16,4-32-5 15,4-12 0-15</inkml:trace>
  <inkml:trace contextRef="#ctx0" brushRef="#br0" timeOffset="177639.095">13780 14801 44 0,'0'22'22'0,"28"-1"-21"16,-14-21 36-16,11 4-35 16,10-1 0-16,7-3-1 15,4-3 1-15,3-4-6 16,-3 4 0-16,0-3-7 15,0-3 0-15,-4-7-3 0,-3 0 1 16</inkml:trace>
  <inkml:trace contextRef="#ctx0" brushRef="#br0" timeOffset="177895.121">14118 14550 47 0,'-10'19'23'0,"-8"24"-22"0,18-33 46 0,-7 15-46 16,-4 13 0-16,1 18 1 16,-4 10 1-16,0 9-4 15,-1-9 0-15,8-3-2 16,4-13 1-16,6-9-8 15,8-16 1-15,0-16-7 16,6-9 1-16</inkml:trace>
  <inkml:trace contextRef="#ctx0" brushRef="#br0" timeOffset="178208.447">14937 14296 52 0,'-7'44'26'0,"-22"28"-28"0,22-44 47 15,-7 16-45-15,-7 19 0 16,-4 28 1-16,1 6 0 16,-1 6-1-16,4 7 0 15,10-16-3-15,4-16 1 16,4-18-11-16,10-13 0 0,0-25-3 16,3-9 1-16</inkml:trace>
  <inkml:trace contextRef="#ctx0" brushRef="#br0" timeOffset="178811.794">15272 14813 60 0,'-4'6'30'0,"4"-6"-38"16,4-3 62-16,6 3-53 15,8 0 1-15,10 0-1 16,11 0 0-16,10 7-4 16,11-1 0-16,-7-3-6 15,0 0 1-15,-3-6-10 16,-8 0 0-16</inkml:trace>
  <inkml:trace contextRef="#ctx0" brushRef="#br0" timeOffset="179333.825">16545 14268 49 0,'-7'21'24'0,"-3"39"-17"0,3-41 37 15,0 18-43-15,-8 17 0 16,-6 21 0-16,0 29 1 16,3 8-3-16,1-2 1 15,3 0-1-15,3-16 1 16,8-16-8-16,3-9 0 16,3-28-8-16,8-16 0 0</inkml:trace>
  <inkml:trace contextRef="#ctx0" brushRef="#br0" timeOffset="179876.697">16958 14747 45 0,'4'10'22'0,"3"-4"-14"16,-4-3 33-16,4 0-40 15,4 4 0-15,3-1 1 16,4 0 0 0,42 0-6-1,-4-6 0-15,-7 0-6 16,-3-3 0-16,-7-9-5 15,0-1 1-15</inkml:trace>
  <inkml:trace contextRef="#ctx0" brushRef="#br0" timeOffset="180084.277">17268 14518 56 0,'-17'41'28'0,"-11"16"-34"0,21-32 53 16,-4 12-47-16,-3 23 0 15,0-1-1-15,0 4 1 16,3 0-5-16,4-13 1 16,0-9-11-16,7-22 0 15</inkml:trace>
  <inkml:trace contextRef="#ctx0" brushRef="#br0" timeOffset="180534.894">18193 15127 54 0,'0'19'27'0,"14"-16"-28"0,-7-3 42 16,4 0-43-16,6 0 1 15,8 0-7-15,3 0 0 0,4 0 2 16,0 0 1-16,-8-3-10 16,8-7 0-16</inkml:trace>
  <inkml:trace contextRef="#ctx0" brushRef="#br0" timeOffset="180762.455">18817 15183 52 0,'11'6'26'0,"6"-12"-34"16,-10 3 50-16,8-3-46 15,2-1 1-15,1 4-7 16,7 0 0-16,-1-3 3 0,1 0 0 15,-4-7-7-15,7 1 0 16</inkml:trace>
  <inkml:trace contextRef="#ctx0" brushRef="#br0" timeOffset="181001.78">19353 15208 23 0,'7'7'11'0,"8"5"-12"16,-8-12 20-16,0 0-20 15,0 0 1-15,3 3 0 16,1-3 1-16,3 3-1 16,4-3 1-16,-1 0-2 15,1-3 1-15,0 0-5 16,-1-3 0-16,4 0-2 15,8-4 1-15</inkml:trace>
  <inkml:trace contextRef="#ctx0" brushRef="#br0" timeOffset="181166.641">20059 15224 56 0,'21'34'28'0,"-3"-18"-45"0,-11-13 62 16,0-3-58-16,-4-3 0 16,4-6-15-16,1-7 1 15</inkml:trace>
  <inkml:trace contextRef="#ctx0" brushRef="#br0" timeOffset="181886.075">20969 14584 37 0,'-14'10'18'0,"14"-4"-4"16,0-6 24-16,0 0-33 16,0 0 1-16,0 0 3 15,7 0 0-15,4 0-11 16,10 3 0-16,11 0 7 16,6 0 1-16,5-3-5 15,20 3 1-15,4-3-7 16,7 0 1-16,4-6-9 0,-8 0 1 15,-13-10-7-15,-18 7 1 16</inkml:trace>
  <inkml:trace contextRef="#ctx0" brushRef="#br0" timeOffset="182127.212">20930 14989 61 0,'-7'44'30'0,"46"-38"-29"0,-21-6 57 0,13-3-55 15,12-7 1-15,10 1 0 16,21-7 0-16,14-3-6 16,7 7 0-16,-3-1 0 15,-14 7 0-15,-22 3-8 16,-10 12 0-16,-14 1-11 15,-22 5 1-15</inkml:trace>
  <inkml:trace contextRef="#ctx0" brushRef="#br0" timeOffset="186795.603">23283 14173 46 0,'89'7'23'0,"13"-29"-12"15,-70 9 24-15,-1-2-34 16,1 5 1-16,-4 1 1 15,-7-1 1-15,-6 1-4 16,-8-1 0-16,-11 4 2 16,-21 0 1-16,-10 6-1 15,-21 3 0-15,-25-3-1 16,-11 0 0-16,-7 13-3 16,0 5 1-16,1 1-1 15,6 3 0-15,7 0 0 0,18 3 0 16,11 3 0-1,10 4 1-15,14-1 1 0,11 4 0 16,17-7 1-16,18 0 1 16,22 3 1-16,10 1 0 15,10-1 0-15,8 1 0 16,3-4-1-16,-4-6 1 16,-17-7-1-16,-14 1 0 15,-18 3-4-15,-18 0 1 16,-20 3-1-16,-12 0 1 0,-10 6 0 15,-17 3 0-15,-4 1 0 16,0 2 0-16,7 1 1 16,0 2 1-16,3 4 0 15,8-3 0-15,10-1 0 16,8 1 1-16,9-4 0 16,15-5 0-16,11-4 0 15,13-7 0-15,1 1-1 16,10-6 1-16,11-4-2 15,11 1 1-15,2-1-5 16,-2-3 1-16,-4 4-8 16,0-7 0-16,6-3-8 15,1-3 0-15</inkml:trace>
  <inkml:trace contextRef="#ctx0" brushRef="#br0" timeOffset="187051.676">23283 14854 67 0,'-21'50'33'0,"-14"22"-40"0,24-47 60 15,1 16-54-15,-1 0 1 0,4 3-6 16,4-4 1-16,3-2-2 16,0-13 1-16,7-15-12 15,3-17 0-15</inkml:trace>
  <inkml:trace contextRef="#ctx0" brushRef="#br0" timeOffset="187575.201">24162 14343 57 0,'-4'6'28'0,"-20"0"-32"0,13 1 47 0,-3 2-42 16,-11 7 0-1,4 6 1-15,-7 12 0 0,-8 4-2 16,-9 15 0-16,-8 19 1 15,3 13 1-15,12 6-1 16,9-3 0-16,15-13-1 16,18-12 1-16,17-10-3 15,11-19 0-15,-1-15-8 16,1-3 1-16,3-7-8 16,4-12 0-16</inkml:trace>
  <inkml:trace contextRef="#ctx0" brushRef="#br0" timeOffset="187849.505">24098 14829 61 0,'-7'12'30'0,"11"1"-29"0,-1-10 55 0,8 3-55 16,6 4 0-16,1-1 0 15,7-3 0-15,7-2-3 16,3 5 1-16,4-6-4 16,-4-3 0-16,-3-3-14 15,-4-13 0-15</inkml:trace>
  <inkml:trace contextRef="#ctx0" brushRef="#br0" timeOffset="188120.757">24677 14540 59 0,'7'16'29'0,"-11"28"-31"0,1-38 42 15,-4 13-41-15,3 9 1 16,-3 10 0 0,0 9 0-16,0 9-1 0,0 4 0 15,0-1-6-15,3-8 1 16,4-11-10-16,4-18 1 15</inkml:trace>
  <inkml:trace contextRef="#ctx0" brushRef="#br0" timeOffset="188415.666">24850 14412 39 0,'3'9'19'0,"18"1"-9"15,-14-10 25-15,4 3-32 16,3 9 1-16,4 13 4 16,3 7 0-16,4 12-8 15,-11 12 0-15,0 10 6 16,-7 3 0-16,-11 9-2 15,-13 4 0-15,-8-16-5 16,-7-4 0-16,4-5-9 16,0-13 0-16,7-19-9 15,3-13 0-15</inkml:trace>
  <inkml:trace contextRef="#ctx0" brushRef="#br0" timeOffset="189154.303">25083 14258 43 0,'-4'19'21'0,"11"40"-20"0,-7-43 30 15,0 3-32-15,0-3 0 16,-3-1 0-16,3-2 0 16,0-4 1-16,0-2 1 0,0-7-2 15,0 0 1-15,3-13-1 16,1-9 1-16,3-3 0 16,0-3 0-16,0 3-1 15,3-10 0-15,4 7 0 16,1 3 0-16,-1 3 0 15,0 6 0-15,0 4 1 16,0 9 0-16,-3 3 0 16,-1 6 1-16,1 3 1 15,-4 4 1-15,3 2 0 16,-6 1 1-16,3 6-1 16,-7-3 1-16,0 6-1 15,0 3 0-15,3-6-2 16,-3-6 0-16,-3 0-3 15,6-4 0-15,5 1-5 16,-1-4 1-16,0-3-8 16,3-3 0-16</inkml:trace>
  <inkml:trace contextRef="#ctx0" brushRef="#br0" timeOffset="189408.369">25435 14302 44 0,'0'3'22'0,"7"0"-18"0,0-3 36 0,4 0-40 16,0-3 1-1,3 3 0-15,0 0 0 0,3-3-2 16,5-3 1-16,-1 6-2 15,0-3 0-15,4-1-8 16,-1-5 1-16,1-3-5 16,3-7 0-16</inkml:trace>
  <inkml:trace contextRef="#ctx0" brushRef="#br0" timeOffset="189654.086">25961 13963 59 0,'3'16'29'0,"-10"15"-35"0,7-21 58 16,-7 2-52-16,4 7 1 16,-1 19 0-16,4 12 0 15,0 13-2-15,0 3 1 16,-3 6-2-16,-1-10 1 15,-3-15-12-15,0-6 1 16,0-22-5-16,7-10 0 16</inkml:trace>
  <inkml:trace contextRef="#ctx0" brushRef="#br0" timeOffset="190369.492">22289 15929 48 0,'-8'16'24'0,"5"-13"-29"0,6-9 41 0,1 0-34 16,0-4 1-16,3 1 0 16,0-4 1-16,0-5-6 15,0-4 1-15,3-3 2 16,4 3 1-16,8-3-2 16,6-7 1-16,0 4-2 15,4 0 0-15,-4 3 0 16,-3 3 1-16,-4 6 0 15,-3 7 0-15,-1 5 0 16,-6 11 1-16,-1 5 0 16,-3 7 0-16,-3-3 0 15,-1 9 0-15,-3 0 0 16,0 3 0-16,-3 4-1 0,-1-7 1 16,1 0-3-16,-1 0 1 15,4-6-8-15,4-4 1 16,6-12-8-16,5-9 1 15</inkml:trace>
  <inkml:trace contextRef="#ctx0" brushRef="#br0" timeOffset="190624.774">22821 15732 52 0,'-7'9'26'0,"4"1"-22"0,3-7 45 0,0-3-48 16,0 0 1-16,3 0 1 15,4-3 1-15,4 0-5 16,3 3 0-16,4-4 1 16,3-2 1-16,0 0-7 15,0 3 1-15,0 0-11 16,-3 0 0-16,-8-4-2 15,-10 1 0-15</inkml:trace>
  <inkml:trace contextRef="#ctx0" brushRef="#br0" timeOffset="190789.231">22804 15886 44 0,'-18'31'22'0,"18"-19"-20"0,0-8 42 15,3-1-43-15,5 0 1 16,2-3 0-16,4-3 0 15,0 0-4-15,0 3 1 16,4 0-4-16,7 0 1 16,-1-4-11-16,8-5 1 15</inkml:trace>
  <inkml:trace contextRef="#ctx0" brushRef="#br0" timeOffset="191003.144">23417 15657 54 0,'-7'44'27'0,"-7"-4"-25"15,7-24 44-15,-3 9-46 16,-1 16 0-16,0 12 0 16,1 4 0-16,3 2-3 15,3-2 0-15,4-4-10 16,0-15 1-16,-3-23-4 15,-4-5 0-15</inkml:trace>
  <inkml:trace contextRef="#ctx0" brushRef="#br0" timeOffset="191766.756">22916 13543 49 0,'-3'35'24'0,"-8"9"-27"16,8-32 45-16,-4 4-43 16,-4-1 1-16,-3 4-1 15,-4-6 0-15,-3-1 1 16,0-5 0-16,0-7 0 0,3-7 0 16,8-8-1-1,3-1 1-15,7-9 0 0,7-3 0 16,3 3-1-16,8-1 1 15,0 1-1-15,-1-3 1 16,4 3-1-16,4 9 1 16,7 7-1-16,0 9 1 15,3 6 0-15,-3 4 1 16,-1 12-1-16,-2 9 0 16,2 10 1-16,1 12 0 15,0-3 0-15,0-3 1 16,3-9-1-16,0-7 1 0,0-9 0 15,-3-9 1-15,-4-4-1 16,1-12 1 0,-5-25-2-1,-6 0 1-15,-7 3-1 16,-8-1 0-16,-3 4-1 16,-7-3 0-16,-4 0-1 15,-10 3 1-15,-3 4-2 16,-8 2 1-16,-7 6-5 15,0 4 1-15,-7 6-11 16,0 0 1-16</inkml:trace>
  <inkml:trace contextRef="#ctx0" brushRef="#br0" timeOffset="196419.228">26525 14575 33 0,'-3'6'16'0,"-4"0"-8"0,7-6 16 0,-4 0-21 15,1 3 1-15,-4 1 4 16,0 2 0-16,0-3-9 16,3 0 1-16,1 0 6 15,-1-3 0-15,8 0-2 16,10 0 0-16,7 0-3 15,14 0 1-15,7 0-4 16,15-3 1-16,6 3-8 16,-3 0 0-16,0 0-7 15,-3-6 0-15</inkml:trace>
  <inkml:trace contextRef="#ctx0" brushRef="#br0" timeOffset="196675.082">26497 14835 45 0,'-46'38'22'0,"25"-23"-14"0,18-5 35 16,3-4-38-16,0-3 0 0,10 0 5 15,18 4 1-15,15-7-13 16,10 0 0-16,10-7 8 15,4 4 0-15,7 0-4 16,0-3 0-16,-3 0-8 16,-4 6 0-16,-14 6-15 15,-14-12 1-15</inkml:trace>
  <inkml:trace contextRef="#ctx0" brushRef="#br0" timeOffset="200428.691">29256 13383 46 0,'10'-3'23'0,"5"12"-11"0,-12-2 23 16,-3 8-34-16,0 4 0 15,-3-3 1-15,-4 9 0 16,-4 3-3-16,0 7 1 15,-3 5 1-15,-3 8 1 16,2 5-2-16,1 0 0 16,0 0-6-16,4-2 0 15,-1-7-10-15,1-16 0 0</inkml:trace>
  <inkml:trace contextRef="#ctx0" brushRef="#br0" timeOffset="200773.509">28356 14443 54 0,'-28'22'27'0,"7"-13"-18"15,17-9 45-15,4 0-50 16,0 0 1-16,11-6 2 0,7 0 1 16,13-3-8-1,19 2 0-15,34-5 7 0,19-13 0 16,31-4-3-16,32-2 1 16,6 0-2-1,5-1 0-15,-11 10-6 0,-22 7 0 16,-27 8-6-16,-19 7 0 15,-23 4-10-15,-19 8 1 16,-14-2-6-16,-10 8 0 16</inkml:trace>
  <inkml:trace contextRef="#ctx0" brushRef="#br0" timeOffset="201345.324">28388 14791 47 0,'0'6'23'0,"7"7"-17"16,-7-7 37-16,0 13-41 15,0 9 0-15,0 7 2 16,-3 6 0-16,-4 12-5 16,-8 0 0-16,-6 10 3 15,0 0 0-15,0-1-4 16,3-5 0-16,4-10-11 16,7-10 0-16,7-18-4 15,4-12 1-15</inkml:trace>
  <inkml:trace contextRef="#ctx0" brushRef="#br0" timeOffset="201868.213">28586 15152 46 0,'-7'15'23'0,"7"-15"-18"15,0 0 40-15,0 4-40 16,0-4 0-16,7 0 4 16,0 0 0-16,7 0-11 15,7 0 0-15,7 0 7 0,4 0 0 16,7 0-3-16,0 0 1 16,-4 0-7-1,-3-4 1-15,-8 1-12 0,-3 0 1 16,-10-9-6-16,-4 2 1 15</inkml:trace>
  <inkml:trace contextRef="#ctx0" brushRef="#br0" timeOffset="202259.903">29365 14735 44 0,'7'3'22'0,"-7"13"-23"16,0-13 35-16,-3 3-33 16,-8 3 1-16,-3 7 0 15,-4 6 0-15,-3 3-3 16,-3 3 1-16,-5 13 1 0,1 6 1 16,-4 3-2-16,1 4 1 15,2 2-4-15,8-6 1 16,7 0-7-16,7-12 0 15,7-10-5-15,7-12 1 16</inkml:trace>
  <inkml:trace contextRef="#ctx0" brushRef="#br0" timeOffset="202536.513">29266 15196 63 0,'0'6'31'0,"8"-3"-40"16,-1-6 63-16,0 3-53 15,7-3 1-15,3 3-1 16,5 0 1-16,2-3-3 15,1 3 0-15,-4 0-4 16,0-7 1-16,-7 4-14 16,4-6 0-16</inkml:trace>
  <inkml:trace contextRef="#ctx0" brushRef="#br0" timeOffset="202800.321">29736 15039 53 0,'0'28'26'0,"-11"22"-26"0,8-37 35 16,-1 3-36-16,0 5 1 15,-6 11-1-15,-1-1 1 16,4-3-3-16,0-2 1 0,4-8-8 16,10-5 0-16,3-13-4 15,8-10 0-15</inkml:trace>
  <inkml:trace contextRef="#ctx0" brushRef="#br0" timeOffset="203040.264">29951 14835 61 0,'21'63'30'0,"-7"12"-41"0,-7-50 60 31,-3 63-49-31,-4 12 1 15,-4-9-2-15,-6-6 1 16,-12-13-7-16,1-12 0 16,0-20-9-16,0-18 1 15</inkml:trace>
  <inkml:trace contextRef="#ctx0" brushRef="#br0" timeOffset="203536.046">30618 14503 46 0,'-11'22'23'0,"25"-10"-17"0,-7-12 32 16,4 0-37-16,6 3 0 15,5 0 0-15,2 1 1 16,4-1-3-16,8-3 0 15,3 0-2-15,-1 3 0 0,1-3-11 16,-7 0 1-16,-11-6-2 16,-7 2 1-16</inkml:trace>
  <inkml:trace contextRef="#ctx0" brushRef="#br0" timeOffset="203717.381">30589 14797 55 0,'11'16'27'0,"31"-3"-40"15,-21-13 57-15,11 0-45 16,3 0 1-16,4-3-8 16,4-4 0-16,-1 1-2 15,4-7 1-15</inkml:trace>
  <inkml:trace contextRef="#ctx0" brushRef="#br0" timeOffset="204046.617">31789 14004 58 0,'-11'35'29'0,"1"24"-37"15,6-34 49-15,1 19-41 16,3 9 1-16,-4 4-1 15,1 9 1-15,3-7-2 16,0-8 0-16,0-14-3 16,0-2 0-16,7-4-11 15,3-15 1-15</inkml:trace>
  <inkml:trace contextRef="#ctx0" brushRef="#br0" timeOffset="204301.32">32297 14308 53 0,'0'35'26'0,"-28"24"-26"0,24-46 40 16,-10 9-39-16,-14 12 1 16,-18 4 0-16,-11 18 0 15,-17 20-3-15,0 8 1 16,-3 17 1-16,-4 2 0 15,6-6-1-15,19-25 0 16,-8 16-4-16,12-6 0 0,9-23-4 16,8-15 0-16,10-12-8 15,15-23 1-15</inkml:trace>
  <inkml:trace contextRef="#ctx0" brushRef="#br0" timeOffset="204720.022">31814 15142 63 0,'21'10'31'0,"7"5"-34"15,-18-11 58-15,5-1-54 16,2 0 1-16,8 0 1 15,3 0 0-15,14 0-4 0,1 0 0 16,-4-6 2-16,-4 6 1 16,-7-3-2-16,-7 7 1 15,-7-7-2-15,-3 0 0 16,-11 6 0-16,-11 10 1 16,-6 6-1-16,-11 0 0 15,-4 0 0-15,0 3 1 16,0 0 0-16,4 3 0 15,3-3 0-15,4 3 1 16,11-3 0-16,3-6 1 16,14 0-1-16,14 0 1 0,11-7-1 15,13-2 1-15,12-4-3 16,13-3 1-16,-3 0-8 16,-10 0 0-16,-11 1-13 15,-11 2 1-15</inkml:trace>
  <inkml:trace contextRef="#ctx0" brushRef="#br1" timeOffset="213038.687">27263 14180 11 0,'3'-3'5'0,"4"-10"9"15,-3 10 5-15,-4 3-13 16,3-6 1-16,-3 6 3 16,0 0 1-16,0 3-13 15,-3 6 1-15,-8 7 9 16,-10 12 1-16,-11 13-2 15,-17 12 0-15,-15 16-2 16,-13 6 0-16,-1 16 0 16,-3 16 1-16,-4 9-1 15,4-9 0-15,-3 5-1 0,9-11 0 16,5-4-1-16,10-12 0 16,14-16-2-16,7-13 1 15,8-12-2-15,6-9 0 16,7-10-2-16,8-13 1 15,3-6-3-15,3-2 0 16,4-4-6-16,4 0 0 16,-1-10-9-16,4-2 0 15</inkml:trace>
  <inkml:trace contextRef="#ctx0" brushRef="#br1" timeOffset="214209.271">26261 12195 20 0,'7'12'10'0,"-4"-21"-3"16,-3 9 11-16,7 0-14 0,-3 0 0 15,-1 0 2-15,1 3 1 16,0 3-7-16,-1 10 0 15,-3 3 7-15,0 9 1 16,-3 10-2-16,-5 12 1 16,-2 13-1-16,-4 15 0 15,3 3-3-15,-3-5 1 16,0-14-8-16,0-8 1 16,0 2-13-16,7-24 1 15</inkml:trace>
  <inkml:trace contextRef="#ctx0" brushRef="#br1" timeOffset="214643.27">26458 12684 40 0,'-10'38'20'0,"3"-10"-17"0,7-25 25 15,0 0-29-15,0 0 1 16,0-6-1-16,0-3 1 16,3-7 1-16,1-2 0 15,-1-4-1-15,8 0 0 16,-4-3 1-16,0 3 1 16,0 3-1-16,4 4 1 15,3 3 0-15,3 2 0 16,5 1-1-16,-1 3 1 0,-4 3-6 15,1 3 1-15,-4 0-10 16,-3-9 0-16</inkml:trace>
  <inkml:trace contextRef="#ctx0" brushRef="#br1" timeOffset="-214566.233">26970 11969 48 0,'-7'41'24'0,"-14"53"-24"15,14-66 38-15,-4 25-38 0,-3 13 1 16,-4 16 0-16,4 15 1 15,0 6-3-15,3-12 1 16,-3-19-2-16,4-12 0 16,3-13-6-16,7-12 1 15,3-10-7-15,8-16 0 16</inkml:trace>
  <inkml:trace contextRef="#ctx0" brushRef="#br1" timeOffset="-214278.212">27090 12449 46 0,'-4'15'23'0,"4"-18"-17"16,0 3 40-16,0 0-45 15,7 3 1-15,0-3 1 16,8 0 0-16,-1 4-4 16,7-1 1-16,3-3 1 15,1 0 1-15,-4 0-3 16,4-3 0-16,-4 3-7 16,-3 0 0-16,-4 3-9 15,-3-3 1-15</inkml:trace>
  <inkml:trace contextRef="#ctx0" brushRef="#br1" timeOffset="-214100.997">27058 12762 56 0,'4'13'28'0,"20"-16"-34"0,-13-4 46 15,7 1-41-15,3-3 1 16,3 3-1-16,5-1 1 15,9-2-14 1,-2-1 0-16</inkml:trace>
  <inkml:trace contextRef="#ctx0" brushRef="#br1" timeOffset="-213829.966">27817 12060 56 0,'-4'22'28'0,"-10"59"-30"16,10-62 42-16,1 22-39 15,-4 6 0-15,0 16 0 16,3 25 1-16,4 9-3 0,0-3 1 15,0 3-1-15,0-9 1 16,0-10-10-16,0-21 0 16,-7-20-6-16,-3-8 0 15</inkml:trace>
  <inkml:trace contextRef="#ctx0" brushRef="#br1" timeOffset="-211277.917">14467 7027 47 0,'7'9'23'0,"8"10"-8"0,-12-6 23 0,4 12-37 15,-3 0 0-15,-4 19 0 16,-4 6 1-16,-3 16-3 16,0 12 0-16,0 10 1 15,0-16 0-15,3-9-5 16,1-10 1-16,3-12-9 16,3-13 1-16,4-15-4 15,4-13 0-15</inkml:trace>
  <inkml:trace contextRef="#ctx0" brushRef="#br1" timeOffset="-210917.705">14626 7547 53 0,'4'19'26'0,"-1"-12"-30"0,-3-7 52 16,4 3-48-16,-1 0 0 15,1-3-1-15,-4 0 1 16,3-13 0 0,1-6 0-16,3 1-1 15,-4-4 1-15,8 0 0 16,3 3 0-16,7 0 0 15,4 3 1-15,3 4-1 16,-3 3 1-16,0 2 0 31,-4 1 0-31,-4 3-4 0,1 0 1 0,-4 3-10 16,-3 3 1-16,-1-9-4 16,1-1 0-16</inkml:trace>
  <inkml:trace contextRef="#ctx0" brushRef="#br1" timeOffset="-210633.323">15152 6992 59 0,'3'32'29'0,"11"46"-38"16,-10-59 56-16,-4 19-47 0,0 9 0 15,-4 19 0-15,1 3 0 16,-1 3 0-16,1 3 0 0,-1-19-2 16,4-5 0-1,0-11-6-15,7-8 0 0,0-10-8 16,4-13 1-16</inkml:trace>
  <inkml:trace contextRef="#ctx0" brushRef="#br1" timeOffset="-210000.488">15505 7350 36 0,'-7'9'18'0,"7"-2"-9"16,0-7 24-16,0 0-30 16,0 0 0-16,0 0 2 15,3 0 1-15,4 0-7 16,4 0 0-16,6 0 4 16,5 0 0-16,6-4-2 15,0 1 1-15,-3-3-7 0,-4 0 0 16,0 0-10-16,-3-7 0 15</inkml:trace>
  <inkml:trace contextRef="#ctx0" brushRef="#br1" timeOffset="-209792.62">15558 7535 52 0,'3'9'26'0,"15"-15"-29"0,-11 3 41 0,3 0-39 16,4-3 1-16,1-4-1 15,2 1 0-15,1-1-5 16,-4 1 0-16,4-4-8 16,-1-5 0-16</inkml:trace>
  <inkml:trace contextRef="#ctx0" brushRef="#br1" timeOffset="-209402.041">15875 7165 55 0,'4'22'27'0,"17"-19"-23"0,-14-6 47 15,3 3-49-15,8-3 1 16,0 3 1-16,3 0 0 16,3 0-6-16,1 0 1 15,-4 3 3-15,-3 0 0 16,-4-3-2-16,-7 0 0 16,-10 6-1-16,-4 7 1 15,-8 6-1-15,-2 6 1 16,-4 3-1-16,3-6 1 15,-3 6 0-15,3 0 0 0,4 7 0 16,4-4 1-16,10 4-1 16,7-10 1-16,3-3-1 15,8-7 1-15,6-2-4 16,5-7 1-16,2-3-6 16,1-6 0-16,0-3-11 15,-7-10 0-15</inkml:trace>
  <inkml:trace contextRef="#ctx0" brushRef="#br1" timeOffset="-209056.35">16270 7315 61 0,'7'7'30'0,"4"-4"-28"0,-11-3 50 16,7-3-51-16,3 0 1 15,8 3-1-15,3 0 0 16,4 0-2-16,3 0 1 16,7 3 0-16,-6 0 1 15,-5 0-2-15,-6 3 1 16,-7 4-2-16,-8-4 1 15,-6 13-2-15,-8 3 1 0,-3 3-2 16,-4 3 0-16,1-3-2 16,2-3 0-16,5 0-6 15,-1-6 0-15,11-10-4 16,11-3 0-16</inkml:trace>
  <inkml:trace contextRef="#ctx0" brushRef="#br1" timeOffset="-208801.393">16887 7055 64 0,'-3'28'32'0,"14"10"-42"0,-11-22 63 15,-4 6-52-15,-3 12 0 16,0 10 0-16,0 19 0 16,3 12-2-16,1 13 0 15,-1-7-5-15,1-2 0 16,-1-13-12-16,-3-13 1 16</inkml:trace>
  <inkml:trace contextRef="#ctx0" brushRef="#br1" timeOffset="-201081.513">5831 15632 16 0,'-3'6'8'0,"3"3"-1"0,0-9 9 15,0 3-14-15,0 4 0 16,0-1 2-16,0 0 0 16,0 0-4-16,0 4 0 15,0-1 4-15,0 1 0 16,0-4-1-16,0 3 0 15,0-2-1-15,-7 2 1 0,7 0-2 16,0-2 1-16,0 2-1 16,-4-3 0-16,4 1-1 15,0 2 1-15,0 4 0 16,0-7 0-16,0 3 0 16,0-2 0-16,0-1-1 15,0 0 1-15,0 0 0 16,0-2 0-16,0-1-1 15,0 0 1-15,0 3 0 16,0-3 0-16,0 3-1 16,0-2 1-16,0-1-1 15,4-3 0-15,-4 0 1 16,7 0 1-16,3 0-1 16,-6 0 0-16,3 0 0 15,4-3 0-15,-4 3 0 16,3 0 1-16,1-4-1 0,3 1 0 15,-3 3-1-15,3 0 1 16,-4-3 0-16,11 0 0 16,-10 0 0-16,7 3 0 15,-4-6-1-15,0 6 1 16,0 0 0-16,4 0 0 16,-8 0 0-16,1-3 0 15,-1-1-1-15,8 1 0 16,-7 0 0-16,3 0 1 15,0 3-1-15,0-3 1 0,4 3-1 16,-1-3 0-16,-3 3 0 16,4-7 1-16,3 1-1 15,-3 3 1 1,3 0-1-16,0-3 0 0,-3 3 0 16,3-7 0-16,4 4 0 15,-1-4 0-15,8 7 0 16,-11 0 0-16,14 3 0 15,-3 0 0-15,4 0 0 16,-1-3 1-16,4 3-1 16,3 0 0-16,0 0 0 15,4 0 0-15,-7 0 0 16,0-3 0-16,7 6 0 16,3-3 0-16,0 0 0 15,1-3 0-15,-1 3 0 16,8 0 1-16,-4 0-1 15,3 0 0-15,-7-3 0 0,1 3 0 16,-1 0 0-16,11 3 0 16,-3-3 0-16,-5 3 0 15,5-3 0-15,-1-3 0 16,1 0 0-16,-1 0 0 16,-3 3 0-16,4 0 0 15,3-4-1-15,-4 4 1 16,0-3 0-16,-3 6 0 15,7-3 0-15,0 0 0 0,0 0 0 16,0-3 1 0,-3-3-2-16,3 0 1 0,0 3 0 15,0 0 1-15,0-1-1 16,3 1 0-16,4 0 0 16,0 0 0-16,-10 0 0 15,3 0 1-15,0 0-1 16,3 3 0-16,1 0 0 15,-1 0 0-15,1 0 0 16,3 0 0-16,-4 0-1 16,-3 0 1-16,-4 0 0 15,4 0 0-15,0 3 0 16,0 0 0-16,-3 0 0 16,6 3 0-16,-6-3 0 15,6 1 1-15,-6-4-2 16,-8 0 1-16,4 0 0 15,0 0 0-15,0 0 0 0,0 3 0 16,0-3 0-16,3 3 0 16,4-3 0-16,-3 0 0 15,-5 3 0-15,1-3 1 16,-7 0-1-16,4 0 0 16,-1 0 0-16,0 0 0 15,1 3 0-15,-1-3 0 16,4 0-1-16,0 6 1 15,0-6 0-15,0 0 0 16,-4 0 0-16,-6 0 0 0,6 0 0 16,0 0 0-16,4 0 0 15,-3 0 0-15,6 0 0 16,1 0 0-16,3 0 0 16,0 0 0-16,-4 0-1 15,0 0 1-15,1 0 0 16,6 0 1-16,4 0-1 15,0 0 0-15,0 0 0 16,4 0 0-16,-4 3 0 16,0-3 0-16,0 4 0 15,4-1 0-15,-1-3 0 16,1 3 1-16,3 3-1 16,0-3 0-16,-11 7 0 15,8-7 0-15,-4 3 0 16,7 4 0-16,-7-10 0 15,4 3 0-15,-1 3 0 0,1-3 0 16,-8 0 0 0,1-3 0-16,6 3 0 0,1 0 0 15,-4-3-1-15,0 0 1 47,3 0 0-47,-2-6 0 0,-5 9 0 0,-3-3 0 0,3 3 0 0,5-3 0 16,-1 4 0-16,0-1 0 15,0 0 0-15,0-3 0 16,0 0 0-16,-4 3 0 16,1-3 0-16,3 0 0 0,0 3 0 15,-4-3 0-15,4 3 0 16,0-6 0-16,0 3 0 16,-3 0 1-16,-1 0-1 15,4 0 0-15,4 0 0 16,-1 3 0-16,1-3 0 15,0 0 0 1,31-3 0 0,-3 3 0-16,-8 0 0 15,-2 0 0-15,-5 0 0 16,1-3 0-16,-4 3 0 16,-7 0 0-16,4 0 0 15,3 3 0-15,-4-3 0 16,1 0 0-16,3 3 0 15,-3-3 1-15,-8 3-1 16,8-3 0-16,0 4 0 16,-8-1 1-16,1 0-2 0,6 0 1 15,-6-3 0-15,-1 0 0 16,-6 0 0-16,3 3 0 16,7 0 0-16,-3-6 0 15,3 3 0-15,-4 3 1 16,1-3-1-16,-4 0 1 15,-4 3-1-15,-3-3 1 16,0 3-1-16,11 4 1 16,-8-4-1-16,1 0 0 0,-1 0 0 15,1-3 0 1,-4 3 0-16,-7 4 0 0,0-1 0 16,7-3 0-16,3 0 0 15,-3 0 0-15,0 0 0 16,0-3 0-16,0 0 0 15,0 0 0-15,-4 0-1 16,1 0 1-16,6 0 0 16,-3 4 1-16,0-1-1 15,4 0 0-15,3 0 0 16,0-3 0-16,-4 0 0 16,1 0 0-16,6 0 0 15,1 3 0-15,0 0 0 16,-4 3 0-16,3-2 0 15,1-1 0-15,-8 0 0 16,1-3 0-16,-1 3 0 0,1-3 0 16,-1 0 0-16,-6 0 0 15,-4-3-1-15,-4 3 1 16,0-3 0-16,-3-4 0 16,0 1-1-16,-4-6 1 15,-6-1-1-15,-5-3 1 16,-2-9-2-16,-8 3 1 15,-7-3-2-15,-4-9 0 16,-13-10-4-16,-8 3 0 16,-10-12-8-16,-4-7 0 15</inkml:trace>
  <inkml:trace contextRef="#ctx0" brushRef="#br1" timeOffset="-198141.815">6078 14396 22 0,'0'-6'11'0,"18"-13"-5"16,-18 13 11-16,4-1-14 15,-4 7 1-15,0-6 2 16,0 6 0-16,-4 3-7 16,4 0 1-16,-11 1 5 15,1 2 1-15,-4 3-2 16,-7 7 1-16,-4 6-1 15,-3 12 0-15,-11 10-1 16,7 16 0-16,-3 21-1 16,3 20 0-16,0 2-1 15,4 7 0-15,10 0-1 16,15-10 1-16,14-9-5 16,-1-16 0-16,11-12-9 15,11-16 0-15,14-12-2 0,7-1 1 16</inkml:trace>
  <inkml:trace contextRef="#ctx0" brushRef="#br1" timeOffset="-197374.715">7765 14076 22 0,'0'3'11'0,"7"-3"-5"16,-7 0 16-16,7 0-19 15,3 10 0-15,4 2 5 16,8 17 0-16,6 18-8 16,7 9 1-16,0 19 6 15,-10 4 0-15,-4 12-2 16,-7 15 1-16,-7 4-4 16,-7 0 1-16,-14 6-5 15,-3-6 0-15,-15-4-11 16,-3-12 1-16,6-19-2 0,1-12 0 15</inkml:trace>
  <inkml:trace contextRef="#ctx0" brushRef="#br1" timeOffset="-196730.296">9398 14220 33 0,'0'7'16'0,"-7"-7"-17"0,3 3 27 16,-10 3-26-16,-7 7 0 0,-4 9 1 15,-6 12 1-15,-1 7-2 16,0 18 1-16,-3 17 0 16,7 27 1-16,3 29-1 15,0 9 1-15,18 10-1 16,11-13 0-16,10-10-5 15,14-24 1-15,18-26-8 16,3-18 0-16</inkml:trace>
  <inkml:trace contextRef="#ctx0" brushRef="#br1" timeOffset="-196174.886">10855 14120 37 0,'14'44'18'0,"25"47"-15"16,-21-57 29-16,-1 20-31 15,-3 8 1-15,4 23 0 16,-7 15 1-16,-4 17-4 0,-11-8 1 16,-10 7 1-16,-11-3 0 15,-3-3-6-15,-7-10 1 16,7-15-8-16,-4-16 0 16</inkml:trace>
  <inkml:trace contextRef="#ctx0" brushRef="#br1" timeOffset="-195605.333">12012 14104 26 0,'-3'13'13'0,"-15"-13"-1"0,14 6 13 16,-3 4-24-16,-7 5 1 16,-3 10 1-16,2 19 1 0,-2 16-4 15,-8 18 0 1,0 23 2-16,4 18 1 0,4 13-2 16,3-10 1-16,10-3-3 15,11-12 1-15,7-13-9 16,7-19 1-16,15-31-4 15,17-10 0-15</inkml:trace>
  <inkml:trace contextRef="#ctx0" brushRef="#br1" timeOffset="-195049.704">13508 13985 43 0,'10'47'21'0,"19"44"-25"16,-19-59 40-16,8 24-34 15,0 22 1-15,-8 20 0 16,-3 18 1-16,-14 19-6 16,-11-1 1-16,-3 7 1 15,-7 1 0-15,-7-23-11 0,0-13 0 16,3-27-2-16,4-20 0 16</inkml:trace>
  <inkml:trace contextRef="#ctx0" brushRef="#br1" timeOffset="-194507.417">14806 14045 34 0,'-3'6'17'0,"-19"0"-16"0,15-2 28 16,-3 2-29-16,-8 6 1 16,-3 17 0-16,0 14 1 15,0 20-2-15,-8 34 0 16,-2 13 1-16,-1 28 0 0,4 10-1 16,7-4 0-16,13-3-4 15,16-22 0-15,9-22-7 16,8-34 1-16</inkml:trace>
  <inkml:trace contextRef="#ctx0" brushRef="#br1" timeOffset="-193953.74">16708 13803 40 0,'0'32'20'0,"10"21"-15"16,-3-25 33-16,-3 19-37 15,6 35 1-15,1 21 0 16,-4 17 0-16,-4 17-3 15,-6-2 0-15,-15 3 1 16,-13-15 0-16,-12-1-10 16,-20-12 0-16,-15-4-4 15,4-15 1-15</inkml:trace>
  <inkml:trace contextRef="#ctx0" brushRef="#br1" timeOffset="-190889.686">9680 16713 29 0,'0'4'14'0,"0"-1"-4"15,0-3 15-15,11-3-22 16,-1-1 1-16,8-2 3 16,3 0 0-16,11 0-9 15,0-1 1-15,14-2 4 16,6 6 1-16,8 3-5 16,-3 0 0-16,-11 3-8 15,-4 0 1-15,-7 3-6 16,-6-3 1-16</inkml:trace>
  <inkml:trace contextRef="#ctx0" brushRef="#br1" timeOffset="-190664.787">9775 16870 43 0,'0'13'21'0,"4"-23"-21"0,3 10 39 16,7-3-39-16,7 3 0 16,11 0-1-16,10 3 0 0,11-3-1 15,0 0 0-15,-3-3-6 16,-4 3 0-16,6-6-5 16,1-3 1-16</inkml:trace>
  <inkml:trace contextRef="#ctx0" brushRef="#br1" timeOffset="-190230.558">11458 16444 40 0,'14'-10'20'0,"8"-8"-24"0,-19 11 36 16,-3-2-31-16,-11-1 0 16,-10 1 0-16,-7 6 0 15,-14 3-2-15,-11 9 1 16,-7 10 1-16,-7 9 0 15,0 19-1-15,-4 7 1 16,8 12-1-16,10-4 1 16,10 10 0-16,12-6 0 15,20-6-1-15,18-7 1 0,18-15 0 16,24-16 1-16,18-22-1 16,7-25 1-16,4-13-1 15,0-18 1-15,-11-10-2 16,-14-3 1-16,-18 0-11 15,-14 6 0-15,-21 0-4 16,-14 16 0-16</inkml:trace>
  <inkml:trace contextRef="#ctx0" brushRef="#br2" timeOffset="-180051.602">6865 14283 20 0,'0'3'10'0,"0"-12"-3"16,0 9 10-16,0 0-13 16,0 0 0-16,0 0 2 15,0 0 1-15,0 3-9 16,-3 6 1-16,-1 10 5 16,-7 6 0-16,-3 0-2 15,-14 13 0-15,-4 12-1 0,-3 10 1 16,-7 15-1-16,-4 32 0 15,0 6-1-15,7 9 0 16,4 3 0-16,21-2 1 16,7-10-3-16,17-16 1 15,12-19-5-15,13-15 0 16,14-16-5-16,-10-13 0 16</inkml:trace>
  <inkml:trace contextRef="#ctx0" brushRef="#br2" timeOffset="-179120.747">9391 13775 28 0,'3'3'14'0,"15"29"-4"0,-11-29 15 15,0 6-24-15,7 4 0 16,4 9 3-16,10 15 0 16,4 7-2-16,0 25 0 0,10 16 3 15,-3 15 1-15,-7 10-1 16,-11 3 0-16,-11 6-2 16,-13 10 0-16,-18-7-3 15,-25 10 0-15,-14-7-5 16,-7-9 0-16,-4-9-10 15,4-20 0-15</inkml:trace>
  <inkml:trace contextRef="#ctx0" brushRef="#br2" timeOffset="-178137.782">10403 14045 19 0,'-7'0'9'0,"11"0"11"16,-8 0-1-16,1 0-17 15,-8 3 1-15,-3 0 2 16,-7 7 0-16,0 5-6 15,-4 13 0-15,-7 10 5 16,-6 25 0-16,-15 25-1 0,-4 18 1 16,-3 29-2-16,4 19 1 15,6-4-1-15,15 1 0 16,10-10-2-16,25-13 0 16,11-21-5-16,21-22 1 15,21-23-9-15,10-24 0 16</inkml:trace>
  <inkml:trace contextRef="#ctx0" brushRef="#br2" timeOffset="-177302.952">12238 13948 40 0,'32'59'20'0,"13"38"-11"0,-34-62 29 15,0 25-36-15,-4 15 1 16,-7 9 0-16,-11 11 0 16,-10 17-6-16,-11 8 1 15,-7-8-1-15,-3-2 0 16,-4-13-12-16,7-12 1 0</inkml:trace>
  <inkml:trace contextRef="#ctx0" brushRef="#br2" timeOffset="-176567.027">13243 13957 28 0,'0'3'14'0,"0"3"-2"16,-3-2 12-16,-4-1-23 16,0 3 1-16,-15 3 1 15,-2 10 0-15,-11-3-4 16,-1 9 1-16,-6 9 2 0,-11 14 1 16,-7 21-2-16,-7 25 1 15,7 18 0-15,4 17 1 16,6 18-1-16,11-9 1 15,18 0-1-15,14-9 1 16,7-10-3-16,18-19 1 16,17-18-8-16,14-16 1 15,11-25-8-15,15-16 0 16</inkml:trace>
  <inkml:trace contextRef="#ctx0" brushRef="#br2" timeOffset="-176026.278">15215 13744 37 0,'11'41'18'0,"42"65"-12"0,-32-68 26 0,7 12-28 16,0 22 1-16,1 10 1 16,-5 15 0-16,-6 0-8 15,-14 10 0-15,-22 15 4 16,-17 10 0-16,-11-4-12 16,-14-2 0-16,-7-13-4 15,10-19 0-15</inkml:trace>
  <inkml:trace contextRef="#ctx0" brushRef="#br2" timeOffset="-174163.792">8548 13697 29 0,'0'0'14'0,"-4"-16"-6"0,4 16 14 16,0 0-20-16,0-6 1 15,0 0 1-15,-3-1 0 16,-1 1-5-16,4 3 1 15,-7 0 4-15,4-7 0 0,-8 4-1 16,0 0 0-16,-3 6-1 16,0 0 1-16,-3 0-1 15,-1 3 0-15,4 0-2 16,-4 0 1-16,-3 7-1 16,3-1 1-16,4 4-1 15,-10 5 1-15,6 11-1 16,0 2 1-16,4 0-1 15,4 7 1-15,-1 0 0 16,4 2 0-16,3-5 0 16,4-4 0-16,4-3 0 15,7 4 1-15,3-4-1 16,3-3 1-16,8 0-1 16,0-3 1-16,-1-6-1 15,5-4 0-15,2 1-1 16,-2-10 0-16,-5-3 0 15,5-9 0-15,2-4 0 16,5-3 0-16,2-2 0 0,-2-4 0 16,-5-3 0-16,-6-4 0 15,-4 1 0-15,-3-3 0 16,-4 3-1-16,-3-1 1 16,-8-2-1-16,-3 0 0 15,-7 5 0-15,0 1 1 16,0 3 0-16,-4 7 1 15,4 2-1-15,-3 1 0 16,-1 5 0-16,-3 1 1 0,7 3 0 16,-4-6 0-16,1-1-2 15,3-5 1-15,3 8-5 16,4-2 0-16,11-1-11 16,3 1 0-16</inkml:trace>
  <inkml:trace contextRef="#ctx0" brushRef="#br2" timeOffset="-172873.269">11716 13487 33 0,'-7'-3'16'0,"-11"-13"-6"15,15 10 14-15,-5-1-22 16,-2-2 0-16,-4 3 2 15,0-4 0 1,-11 4-4 0,-3 0 1-16,0-1 2 0,-1-2 0 15,1 9 0-15,-4 0 0 16,4 6-1-16,3 4 0 16,1 2-2-16,3 4 1 15,-1 0 0-15,5 6 0 16,3 0 0-16,3 9 0 15,8 3 0-15,6 1 1 16,4-1 0-16,11-2 0 16,6-4 0-16,8 0 0 15,7-9-1-15,-7-10 0 16,0-9-1-16,-1-12 1 0,1-7-1 16,0-6 0-16,3 0-1 15,-3-7 1-15,0 7 0 16,-8 0 0-16,-3-3 0 15,-3 3 0-15,-4 0-1 16,-7 3 1-16,-3 0-1 16,-8 3 1-16,-3 4-1 15,-3 5 1-15,-5 1-1 16,-2 6 0-16,-4 3-2 16,-1 0 1-16,5-4-5 15,-1 1 1-15,4-3-9 31,4 3 1-31,6-7-1 0,8 1 1 0</inkml:trace>
  <inkml:trace contextRef="#ctx0" brushRef="#br2" timeOffset="-171808.125">14319 13521 39 0,'0'-3'19'0,"4"3"-22"15,-4 0 38-15,0 0-34 16,0-6 0-16,-4 0 2 16,1-1 1-16,-4-2-4 15,-4-1 1-15,-3-2 1 0,-4-1 1 16,1 1 0-16,-4-4 0 16,-1 4-2-16,-2-1 1 15,6 10-1-15,-3 6 0 16,-4 10 0-16,0 5 0 15,1 1-1-15,-1 6 1 16,4 10 0-16,10 2 0 16,8 4 0-16,6 9 0 15,8 1-1-15,3-1 1 16,14-13 0-16,8-5 0 16,6-10 0-16,-3-13 0 0,-1-6-1 15,5-19 1 16,-8-12-1-31,0-6 1 0,-3-7-2 0,-7-3 1 0,-4 10-2 16,-3-1 1-16,-8 1-3 16,-3 5 0-16,-10 4-4 15,-4 3 1-15,-4 7-9 16,1-1 0-16</inkml:trace>
  <inkml:trace contextRef="#ctx0" brushRef="#br2" timeOffset="-170469.992">17649 13518 31 0,'0'-6'15'0,"4"9"-6"15,-4 0 18-15,0-3-27 16,0 0 1-16,-4 0 0 16,1-3 1-16,-4-3-2 15,-4-1 0-15,-6-2 1 16,-8 3 1-16,0-1-1 15,-6 4 0-15,2 6 0 16,5 7 1-16,-5-1-1 16,-2 10 0-16,6 9-1 15,4 13 1-15,10 6 0 16,8 6 1-16,10 4 0 16,10-10 0-16,19-10 1 0,13-15 1 15,11-15-1-15,7-14 1 16,-7-18-2-16,-4-9 1 15,-10-1-6-15,-7-2 0 16,-14-1-13-16,-15 0 1 16</inkml:trace>
  <inkml:trace contextRef="#ctx0" brushRef="#br2" timeOffset="-168699.915">6170 13590 27 0,'0'3'13'0,"0"-18"-4"0,0 15 14 15,0-10-20-15,0 10 0 16,0 0 5-16,0 0 1 15,0 3-10-15,0 0 1 16,0 4 7-16,0 5 0 0,0 4-2 16,0 3 1-16,0 12-3 15,-3 7 1-15,3-1-2 16,0 4 1-16,-7 3-2 16,3 6 1-16,-7-6-1 15,4-6 1-15,0-4-2 16,4 1 1-16,-8-10-1 15,11 0 0-15,-7-6-2 16,4-7 1-16,6-5-7 16,4-7 1-16,4-7-11 15,3-5 1-15</inkml:trace>
  <inkml:trace contextRef="#ctx0" brushRef="#br2" timeOffset="-166867.339">9112 16246 28 0,'0'10'14'0,"0"-1"-2"0,0-6 15 16,0 3-23-16,0 1 0 15,-3 5 5-15,-1 13 0 16,-3 7-10-16,4 12 1 16,-4 9 7-16,0 16 0 15,-1 6-2-15,-2-3 1 0,-4 4-3 16,0-1 0-16,0-3-2 16,3-3 0-16,4-10-5 15,0-11 1-15,3-14-9 16,8-9 1-1,6-25-6-15,1-9 0 0</inkml:trace>
  <inkml:trace contextRef="#ctx0" brushRef="#br2" timeOffset="-166102.502">8636 16024 31 0,'0'18'15'0,"0"11"-3"0,0-23 18 16,0 10-25-16,0 2 0 16,-11 11 2-16,1 5 1 15,-4 16-10-15,0 16 0 0,-4 12 7 16,-3 17 0 0,0-8-4-16,-1 1 1 0,5-9-2 15,6-10 1-15,1-7-5 16,3-8 1-16,3-14-8 15,1-8 1-15,10-13-5 16,0-13 0-16</inkml:trace>
  <inkml:trace contextRef="#ctx0" brushRef="#br2" timeOffset="-165067.542">8537 15989 24 0,'0'9'12'0,"0"-2"-10"0,4-4 14 15,-4-3-15-15,7 3 1 16,0-3 2-16,3-3 0 0,12 3-4 15,-5 3 1-15,15-3 3 16,0 3 0-16,7 0 0 16,10 0 0-16,4-3-1 15,10 4 1-15,4-4-2 16,11 0 0-16,10 0-1 16,11-4 1-16,3-5 0 15,4 0 0-15,7-1-1 16,3 4 1-16,4 0 0 15,-7-4 0-15,11 1 0 16,-1-1 0-16,4-2-1 16,-3-1 0-16,10 1-1 15,3-1 1-15,4-6 0 16,-7 4 0-16,1-1-1 0,-5 7 0 16,1 6 0-16,-1 3 1 15,-17 3-1-15,3 0 0 16,-6 9 0-16,-11-5 1 15,-8 5-2-15,-10-2 1 16,-14 2-1-16,-7 4 1 16,-14-4-1-16,-7 1 0 15,-11-1-1-15,-7 4 0 16,-6-3 0-16,-12 5 0 16,-3 1-1-16,-7 0 1 0,0 3 0 15,-4 9 1 1,1 4 0-16,-1 3 1 0,1 9 0 15,3 6 1-15,7 16 0 16,10 6 1-16,4 7-1 16,0 2 0-16,1-5 0 15,-5-1 1-15,1-9-1 16,-1 0 0-16,-6 0 0 16,-4-3 0-16,-7-6-1 15,-11-4 0-15,-7-3 0 16,-10-9 1-16,-11-6-2 15,-14-4 0-15,-3-12 0 16,-15-6 0-16,-17-7 0 16,-18-12 1-16,-7-6-1 15,-28-7 0-15,-25-3 1 16,-7 0 1-16,-17 1-1 16,-12 8 0-16,-6 4-2 0,-3 6 0 15,-1 6-2-15,0 7 0 16,4 6 0-16,3 9 1 15,1-6-1-15,13 3 0 16,0-6 2-16,22-7 1 16,7-6-8-16,10 1 1 15,25-17-2-15,18-2 1 16</inkml:trace>
  <inkml:trace contextRef="#ctx0" brushRef="#br2" timeOffset="-161495.176">10830 18005 12 0,'-3'19'6'0,"13"-9"5"0,-6-10 7 16,-4 0-15-16,7-4 0 16,0 1 2-16,0-6 1 15,0 0-7-15,0-4 1 0,4-6 4 16,3-9 0-16,7-7-2 16,-3-5 1-16,-1-10-3 15,1-7 0-15,-4 1-8 16,-3-1 1-16,-1 4-3 15,1 0 1-15</inkml:trace>
  <inkml:trace contextRef="#ctx0" brushRef="#br2" timeOffset="-160982.252">10732 17507 33 0,'-4'19'16'0,"11"-16"-17"0,-7-3 31 16,4 6-28-16,-1-6 0 16,-3 0 2-16,7-6 0 15,7 3-4-15,0-10 1 16,11-9 1-16,0 6 1 15,3-6-1-15,4-3 0 16,-4 0-1-16,-3 0 1 16,-4 0-4-16,-4 0 1 15,-2 6 0-15,-5 4 0 16,1 5-2-16,-4 10 0 0,0 6-1 16,-4 7 1-16,1 6-1 15,-1 0 1-15,4 3 0 16,4 3 1-16,0 0 0 15,6 0 0-15,4-3 1 16,8 0 1-16,2-3 1 16,1-7 1-16,0-6-1 15,-7 1 1-15,-4-4-1 16,-7-3 0-16,-7-3 0 16,-4-4 0-16,-10 4-1 15,-14 0 0-15,-18 3 0 16,-10 0 0-16,-21 3-2 15,-12 3 1-15,-2 7-9 16,-8-4 1-16</inkml:trace>
  <inkml:trace contextRef="#ctx0" brushRef="#br2" timeOffset="-160278.755">10552 18538 24 0,'3'-3'12'0,"29"-22"-7"0,-22 16 12 15,5-4-17-15,2-6 1 16,1 1-1-16,-1 2 1 15,-2 3-2-15,-1 7 1 16,0 0 0-16,-4 3 1 16,1 3-2-16,0 3 0 15,-4 0 0-15,0 3 0 0,0 1 0 16,0 2 0 0,-4 0 0-16,1 1 0 0,3-1 0 15,3 4 1-15,1-4 0 16,3 1 0-16,0-4 0 15,4 0 0-15,3 0 1 16,4-2 0-16,3-8 0 16,0-8 0-16,-3-10-1 15,0-6 1-15,-4-1-1 16,-4 7 0-16,-2-3-4 16,-5 3 0-16,-6-6-4 15,-4 3 1-15</inkml:trace>
  <inkml:trace contextRef="#ctx0" brushRef="#br2" timeOffset="-159946.135">11324 18485 28 0,'4'10'14'0,"-1"-20"-17"0,1 7 26 16,-4-10-21-16,-4 4 0 15,4 0 0-15,0-1 0 16,0 1-3-16,0-1 0 16,-3 4 2-16,-1 6 0 15,-3 3-1-15,0 7 1 0,-4 2-2 16,4 1 1-16,0 2-2 15,0-2 1-15,4 0-2 16,6-4 1-16,4 0-3 16,4-2 0-16,0-7-3 15,3-3 0-15</inkml:trace>
  <inkml:trace contextRef="#ctx0" brushRef="#br2" timeOffset="-159692.755">11804 17983 24 0,'-7'10'12'0,"-18"-20"-11"0,15 17 21 16,-1 5-22-16,-7 7 1 15,4 6 2-15,-3 7 0 16,3 8-4-16,-1 1 1 15,1 6 1-15,0 3 1 16,0 0-3-16,4-3 1 16,-1-12-4-16,0-7 0 15,1-6-5-15,-1-9 1 16</inkml:trace>
  <inkml:trace contextRef="#ctx0" brushRef="#br2" timeOffset="-158746.882">11328 18429 30 0,'0'22'15'0,"21"-16"-8"15,-7-6 26-15,4-6-32 16,17-4 0-16,0-2 0 16,4-4 1-16,7-3-3 15,0 0 1-15,0 1 1 16,-4-1 0-16,-7 3-1 15,-3 0 1-15,-4 4-1 16,-3 2 0-16,-8 4-1 16,-2 6 1-16,-5 6-1 15,1 4 1-15,-4-4-1 16,0 0 0-16,0 4 0 0,-4-1 1 16,-3 1-1-16,0-1 1 15,0 4 0-15,4-1 0 16,0 1-1-16,-1-1 0 15,-3 1 0-15,0 2 1 16,4-2-1-16,-1 0 1 16,4-1-1-16,0 4 1 15,0-7 0-15,4-3 0 16,-1 1-1-16,5-4 1 16,-1-3-2-16,3 0 1 15,4-3-3-15,1-4 1 16,-1 4-3-16,0 0 1 0,0-3-3 15,0-4 1-15,0 7 0 16,1 0 0-16,-5 0 5 16,4 0 0-16,-3 0 4 15,0 0 1-15,-4 3 4 16,0 0 1-16,-3 3 0 16,-1 0 0-16,1 0-1 15,-1 3 1-15,1 4-4 16,-1-4 1-16,1 0-2 15,3 1 0-15,0-4-1 16,4 0 1-16,0-3-2 16,6-6 1-16,8-1 0 15,0-2 0-15,-8-4-1 16,1 4 0-16,0 3-1 16,-4 3 0-16,-3-1-2 0,-4 4 1 15,0 4-1 1,-4 5 0-16,-3 3 1 0,-3 4 0 15,3-3-1-15,0-1 1 16,0 7 1-16,0 3 0 16,0 3 0-16,-3 3 0 15,-1 1 0-15,-3-4 0 16,-3-3-1-16,-4 0 1 16,-11-1-1-16,-7-2 0 15,-3-3 0-15,-4-7 0 16,4-2-1-16,0-7 0 15,3-10 0-15,4 4 1 16,3 0-1 0,8-1 1-16,6 1 0 0,4 0 0 0,7-4 1 15,8 1 1-15,9 0 1 16,8-4 0-16,7 1 0 16,7-4 0-16,0-3-1 15,-1-3 1-15,1 3-4 16,-7 4 1-16,0 2-11 15,-14-6 1-15</inkml:trace>
  <inkml:trace contextRef="#ctx0" brushRef="#br2" timeOffset="-157756.897">8477 17980 23 0,'4'7'11'0,"3"-17"1"0,-7 10 9 0,3 0-20 0,1 0 1 15,-4 0 0-15,3 0 1 16,1 0-4-16,-1-3 1 16,5 3 1-16,-1 0 1 15,3-9-1-15,1-10 0 16,-1-6-1-16,-3-7 1 16,4-2-2-16,0-4 0 15,-1-6-9-15,4 7 1 16,4-7-1-16,0 6 0 15</inkml:trace>
  <inkml:trace contextRef="#ctx0" brushRef="#br2" timeOffset="-157259.183">8396 17679 37 0,'4'10'18'0,"13"-1"-21"15,-10-9 37-15,0-3-34 16,4-6 0-16,3-7 1 16,7-3 0-16,-7-6-1 15,8-3 0-15,2-4 0 16,4 1 1-16,1 0-1 15,-1 2 1-15,-3 4-1 0,-4 7 0 16,0 2-1-16,0 3 0 16,0 7 0-16,-3 6 0 15,0 6-1-15,-4 4 0 16,0 9 0-16,0 2 0 16,0 8 0-16,0-1 1 15,0 0 0-15,4 4 1 16,3 2 0-16,4-9 0 15,-1-6 0-15,-2-3 1 16,-5-7-1-16,-6-3 0 16,-4-3-1-16,-11-3 1 0,-10-3 0 15,-10 0 0-15,-15 0-1 16,-11-3 1-16,-6-1 0 16,6-2 1-16,-2 0-5 15,-1 2 1-15,3-2-7 16,4 3 1-16</inkml:trace>
  <inkml:trace contextRef="#ctx0" brushRef="#br2" timeOffset="-156720.435">7606 18190 41 0,'-7'7'20'0,"14"-17"-27"0,-14 4 36 0,-7 3-28 16,0 3 1-16,-8 3-1 16,-2 3 1-16,-4 4-3 15,-4-1 1-15,-3 4 0 16,-1-1 1-16,8 4-1 15,3-4 0-15,8 1-1 16,6-1 1-16,4 4 0 16,11 3 0-16,10 3 1 15,7 3 0-15,4 0 0 16,-4-3 1-16,0-3 0 16,-7-3 0-16,-3-1-1 15,-4 4 0-15,-7-10-1 16,-11 7 0-16,-10 0-3 15,-11 3 1-15,-3-4-6 16,3 1 0-16,4-3-4 0,3-7 1 16</inkml:trace>
  <inkml:trace contextRef="#ctx0" brushRef="#br2" timeOffset="-155894.918">7712 18491 34 0,'3'4'17'0,"-3"-1"-17"0,0-3 27 0,0 0-27 16,-3 3 0-16,-1 0 1 16,-6 0 1-16,3 0-3 15,-4 0 1-15,-3 1 1 16,10-1 0-16,-3 0-2 15,4-3 0-15,3 0-2 16,3 0 0-16,8 0-2 16,3 0 0-16,-3 3-1 15,-1-3 0-15,1 0 1 16,-1-3 0-16,1 0 2 16,-1 3 0-16,1 0 1 15,0 0 1-15,3 0 2 16,-4 0 0-16,4 0 1 15,1 0 1-15,-1 0 1 16,-4 0 0-16,-3 0 1 0,4 3 0 16,-11 0-1-16,3 0 0 15,-3-3-1-15,0 3 0 16,0-3-2-16,4-3 0 16,3 6-1-16,4-3 1 15,3 0-1-15,7 0 1 16,-7-3-1-16,0 0 1 15,0 0-1-15,0 0 1 16,-3 3-1-16,-4 0 1 16,0 0 0-16,-3 0 0 0,3 3 0 15,3 0 0-15,-3-3-1 16,7 0 0-16,0 0 0 16,1 3 1-16,2-3 0 15,1 0 0-15,-4 6-1 16,4-3 1-16,-4-3 0 15,3 4 0-15,1-1-1 16,0 0 0-16,-1-6 0 16,-3 0 0-16,0 3-1 15,1-7 1-15,-1 1-1 16,3-3 1-16,-6-1-1 16,-8 1 1-16,1-1-2 15,-4 4 1-15,-4 3-1 16,1 3 0-16,3 3 0 15,-11 3 1-15,4 1 0 16,0-1 1-16,4 3 0 0,3 7 0 16,0 0 0-16,7-1 1 15,3-2-1-15,4-4 0 16,4-2-3-16,10-7 0 16,1-7-3-16,6-5 0 15,-3-1-4-15,-4-6 1 16</inkml:trace>
  <inkml:trace contextRef="#ctx0" brushRef="#br2" timeOffset="-155679.551">8745 17977 30 0,'-7'3'15'0,"-17"4"-12"16,17-1 27-16,-4 6-30 15,-7 13 1-15,-3 16 0 16,4 13 1-16,-1 15-3 15,0 6 1-15,4-12 0 16,0-7 1-16,3-15-4 16,4-16 0-16,4-10-8 15,3-5 1-15</inkml:trace>
  <inkml:trace contextRef="#ctx0" brushRef="#br2" timeOffset="-155293.143">8435 18294 29 0,'7'25'14'0,"28"-22"-6"0,-24-3 19 15,6-3-27-15,5 3 1 16,6-3 0-16,7-7 1 16,4 7-2-16,-4 0 0 15,1 3 1-15,-8 3 0 16,0 0-1-16,-14 4 1 15,0 2 0-15,-3 4 0 16,-1 2-1-16,1 1 0 16,-8 0 0-16,5-1 1 15,-1-2-2-15,0-1 1 0,0-2 0 16,0-1 0-16,3 1-1 16,-3-4 1-16,4 0 0 15,0 0 0-15,-1 1 0 16,4-4 0-16,-3 3 0 15,-1 0 1-15,1 1-1 16,3-1 0-16,0 0 0 16,4 1 0-16,-1-1-2 15,5 0 1-15,-8-6-8 16,0 0 0-16,0-6-2 16,-3 0 1-16</inkml:trace>
  <inkml:trace contextRef="#ctx0" brushRef="#br2" timeOffset="-155080.557">9222 18469 41 0,'-4'22'20'0,"-10"-6"-24"0,14-10 40 16,0-2-36-16,-7-1 0 15,7 3-3-15,-4-3 1 16,8 6-3-16,3-9 1 16,0 0-7-16,7-6 0 15</inkml:trace>
  <inkml:trace contextRef="#ctx0" brushRef="#br2" timeOffset="-154573.609">9239 18341 35 0,'14'9'17'0,"4"-6"-16"0,-7-3 27 0,-1 0-29 15,1 4 1-15,3-4-1 16,-4 3 1-16,5 0-2 16,-1 3 1-16,3 0-2 15,1 4 0-15,-4-1-1 16,4 4 1-16,-8 2-1 15,-3 1 0-15,-3 3 2 16,-1 0 1-16,-3-7 1 31,0 1 0-31,0 3 0 0,0-4 0 0,-3-3 0 16,3 1 1-16,0-4-1 16,3-6 0-16,1 0 0 0,3-6 0 15,4 0 0-15,3 6 1 16,-7-4-1-16,7-2 1 15,0 0 0-15,0 0 0 16,0-1-1-16,0 1 1 16,0 3 0-16,-3 3 0 15,0 0 0-15,-1 3 1 16,1 0-1-16,-4 4 0 16,0-1 0-16,0-3 0 15,-4 0-1-15,1 6 1 0,3 4 0 16,-7 0 0-16,4-1-2 15,-1-2 1-15,4-4-3 16,4-6 1-16,-1-6-6 16,1-1 1-16,3-5-2 15,7 2 0-15</inkml:trace>
  <inkml:trace contextRef="#ctx0" brushRef="#br2" timeOffset="-154214.187">9857 18526 20 0,'0'6'10'0,"-4"4"-8"15,1-4 19-15,-1-3-20 0,1 6 0 16,-1 4 3 0,4 0 0-16,0 2-5 0,-4 4 1 15,1 0 3-15,-4 3 0 16,3 0-1-16,-10 3 0 15,-3 0-1-15,-5 3 0 16,1 0-1-16,0-6 0 16,-4-3-1-16,-3-6 0 15,0-4 0-15,3-3 1 16,8-9-1-16,6 0 0 16,11-6 2-16,7-4 0 15,7-3 1-15,7-6 0 0,15-3 1 16,10 3 1-16,3 4-2 15,0-1 1-15,-6 0-7 16,-8 3 1-16,-3 1-8 16,-15-4 1-16</inkml:trace>
  <inkml:trace contextRef="#ctx0" brushRef="#br2" timeOffset="-152035.676">13430 16447 36 0,'0'6'18'0,"-3"0"-9"15,3-6 19-15,0 0-24 16,0 0 0-16,-4-3 2 0,4 0 1 15,-7 3-9-15,7 0 1 16,0 0 4-16,0 0 1 16,0 0-3-16,0 0 1 15,0 0-5-15,7 0 1 16,0 0-11-16,0 0 1 16,0 0-3-16,-3 0 0 15</inkml:trace>
  <inkml:trace contextRef="#ctx0" brushRef="#br2" timeOffset="-151749.47">13737 16368 52 0,'11'0'26'0,"-1"-3"-36"0,-6-3 52 0,-1 0-41 15,1 6 0-15,3 0 1 16,-3-3 0-16,-1 6-3 16,1 0 0-16,-1 0-1 15,1 0 0-15,-1 7-12 16,1-4 1-16,3-3-2 0,3 6 1 15</inkml:trace>
  <inkml:trace contextRef="#ctx0" brushRef="#br2" timeOffset="-151256.157">13335 16811 45 0,'-14'25'22'0,"-4"-16"-20"16,15-6 44-16,-1 0-45 15,1-3 1-15,3 0 3 16,0 0 0-16,0 0-5 16,10-6 1-16,8-3 3 15,10-4 0-15,4 1-1 16,0-4 1-16,-4 3-2 16,-3 1 0-16,-4 2-2 15,0 4 0-15,-3 6-3 16,-4 3 1-16,0 7-1 15,-4 2 0-15,1 4 0 0,-1 0 0 16,-2-1 1-16,2-8 0 16,1 2 1-16,-1 0 1 15,4 4 0-15,4-4 0 16,-4 4 0-16,4-4 1 16,3 1-4-16,4-7 1 15,-1-3-9-15,5 0 0 16,-1-6-5-16,0-7 1 15</inkml:trace>
  <inkml:trace contextRef="#ctx0" brushRef="#br2" timeOffset="-150638.783">14249 16729 34 0,'74'-66'17'0,"-21"-34"-11"0,-39 72 24 15,0-13-30-15,0-3 1 16,-7-6 1-16,-21-7 0 15,-14 7-2-15,-18 6 1 16,-11 0 1-16,-10 13 0 16,-17 9-1-16,-15 10 1 0,-7 2-3 15,4 13 1-15,0 10-3 16,-1 9 1 0,12 6 0-16,2 3 0 0,8 13 0 15,11 13 1-15,10 18 1 16,14 7 1-16,14 2 0 15,18 10 1-15,28 13 1 16,21-7 1-16,29-15-1 16,10-13 1-16,32-25-1 15,14-25 1-15,0-28-2 16,-11-22 1-16,-7-16-3 16,-3-13 1-16,-14-12-5 15,-15-12 0-15,-13-4-11 16,-15-12 0-16</inkml:trace>
  <inkml:trace contextRef="#ctx0" brushRef="#br2" timeOffset="-147126.673">5069 12524 4 0,'15'-19'2'0,"2"-12"-2"16,-17 18 2-16,0-2-1 16,-7 5 0-16,4-9-1 15,-8-6 1-15,-7-3-1 16,1-3 0-16,-4 2 0 15,-8-5 1-15,-6 3-1 16,-4-7 1-16,-10 10-1 16,10 3 1-1,-42 6-1 1,-7 0 1-16,0 3-1 16,-1 1 0-16,5-1 0 0,-5 7 0 15,1-1 0-15,-3 1 1 16,-8 6-2-16,0-4 1 15,7 1 0-15,4 6 1 16,-7-3-1-16,-7 0 1 16,3 3-1-16,-4 3 0 15,5 3 0-15,-1-3 1 16,-3 1-2-16,-8-4 1 16,4 0 0-16,8 3 0 15,-5-3 1-15,5 6 0 0,-5 3 2 16,-6 4 0-16,14 6 1 15,-4 3 1-15,4 0-1 16,-4 0 0-16,0-4-1 16,7 1 0-16,8 0-2 15,3 6 1-15,-1 0-2 16,1 3 1-16,-3-3-1 16,2 4 1-16,1 2-1 15,11 4 0-15,-1-1-1 16,15 4 1-16,3-4 0 15,-7 10 0-15,10 0 0 16,12-3 1-16,-1 6-1 16,11 3 0-16,6-3 1 15,8 9 0-15,7 1-1 16,7 2 1-16,7-2 0 16,7 2 0-16,4 7 1 15,3-3 0-15,7 0 0 0,-6-7 0 16,9-2-1-16,8 5 0 15,18-2-2-15,-4-1 1 16,14-3-2-16,3 4 0 31,1-7 0-15,10-3 1-16,0-3 1 0,7-3 0 0,-10-7 1 0,3 1 1 16,-3-4 0-16,-8-6 1 0,-6-6-1 15,10 0 0 1,-4 0-1-16,1-7 1 0,-8-3-2 15,4-5 0-15,4-1-1 16,-11-3 1-16,-4-3 0 16,-6 3 0-16,3 0 0 15,0 3 0-15,3 0 0 16,-3 0 0-16,3 0 0 16,4 0 0-16,-7-3 0 15,7 0 0-15,-3-3 0 16,-8-6 0-16,11-1 0 15,-11 4 0-15,11 0 0 16,0 0 0-16,0-1 0 16,0-2 1-16,0-1-1 15,-3 1 1-15,3 0 0 16,-11 2 0-16,11-2-1 0,0 0 1 16,-7-1-1-1,7 1 1-15,0-4-1 0,7 4 1 16,-4-7-1-16,4-3 1 15,-7-3-1-15,7 3 0 16,4 4 0-16,-8 2 1 16,4 7-1-16,4 0 0 15,-4-4 0-15,-7 1 1 16,0-4-1-16,-7 1 0 16,7-7 0-16,7 0 1 15,-7 0-1-15,-7 4 0 16,7-10 0-16,-4 3 1 15,-6 0-2-15,-1 6 1 16,-3-22-1 0,0 1 1-16,-7-1 0 15,-8-9 0-15,1-3-1 16,-7 0 1-16,-4 6-1 16,0 0 1-16,-10 6 0 15,-1 1 0-15,-3-7 0 16,4 3 1-16,-11-3-1 15,-7 0 1-15,3 0-1 16,-6-9 1-16,-8 0 0 16,7-1 0-16,-10 7-1 15,0-3 0-15,-4 0 0 16,-6 0 1-16,-19 6-1 16,1-6 1-16,-15 0-2 15,-10-1 0-15,4 8-2 16,-22 2 1-16,0-6-9 15,-13 3 0-15</inkml:trace>
  <inkml:trace contextRef="#ctx0" brushRef="#br2" timeOffset="-137427.207">4269 16707 35 0,'7'13'17'0,"-7"2"-11"0,-7-8 18 15,-7 2-23-15,-4 7 1 16,-3 6-1-16,-22-7 1 15,-6 1-3-15,0 3 0 16,-11-3 2-16,0-1 0 16,3-2-2-16,4-7 1 15,7-3-2-15,8-3 1 16,6 0-2-16,11-6 0 0,10 0-1 16,4-1 0-16,7-5 0 15,18-4 0-15,-1 0 1 16,15-2 1-16,-4-4 1 15,4 0 0-15,0 3 2 16,7 0 1-16,3 3 0 16,-3 4 1-16,0 2-1 15,-1-2 1-15,-9 6 0 16,-8 6 0-16,0 3-1 16,0 3 1-16,-3 7-1 15,-1-1 0-15,-3 1-1 16,-3 2 1-16,-4 4-1 15,4 0 1-15,-8 0-1 16,4 0 0-16,4-4 0 16,7 4 0-16,-4 0 1 15,10 0 1-15,8-4-1 0,-4-2 0 16,22 0 0-16,-8-7 1 16,11-6-1-16,-4-13 0 15,1 1-2-15,-4-7 1 16,-4-6-1-16,-10-7 1 15,-8-2-2-15,-13-4 1 16,-11 1-1-16,0-4 0 16,-18 6-3-16,-3 7 1 15,-11 3-4-15,-6 6 1 16,-8 7-8-16,-7 9 1 16</inkml:trace>
  <inkml:trace contextRef="#ctx0" brushRef="#br2" timeOffset="-136631.282">5052 16876 25 0,'74'-9'12'0,"-11"-10"-8"0,-41 7 13 16,-12-7-16-16,4-6 0 0,4-3 3 15,0-1 1-15,-4-8-5 16,-7-7 1-16,-7 0 3 16,-11-6 0-16,-17-4 0 15,-22 7 0-15,-13 0-2 16,-25 0 1-16,0 10-2 16,-15 9 0-16,5 9-2 15,-12 6 1-15,1 7-1 16,10 6 1-16,-7 6-3 15,4 4 0-15,14 5 0 16,-4 10 0-16,4 4 1 16,7 11 0-16,3 17 1 15,4 9 0 17,0 12 2-32,10 10 1 0,22 12 0 0,14 0 1 0,21 1 2 15,24-7 0-15,22-19-1 0,21-9 0 16,28-16 0-16,18-9 0 15,28-16-1-15,7-12 1 16,0-20-4-16,8-21 1 16,-1-25-2-16,-14-13 0 15,-11-6 0-15,-10-7 0 16,-32-5-1-16,-14 5 1 16,-17 1-2-16,-22 0 0 15,-7-1-3-15,-21 7 1 0,-10 9-9 16,-19 4 1-16</inkml:trace>
  <inkml:trace contextRef="#ctx0" brushRef="#br2" timeOffset="-129274.008">11896 17099 13 0,'-7'0'6'0,"10"-9"1"16,-3 9 7-16,0 0-13 16,0 0 1-16,4-7 0 15,-4 7 1-15,3-6-4 16,-3 0 1-16,0 3 2 15,-3-3 0-15,-1 2 0 16,4-2 0-16,0 0-1 16,-3-4 1-16,-1 1-1 15,1 0 0-15,-1 2-1 16,4 1 1 0,0-3 0-16,0-1 0 15,7-2 1-15,0 2 0 16,4 4 0-16,3-3 0 15,0-1 0-15,4 1 0 16,3 3 0-16,3-1 0 16,1 1-1-16,-4 0 1 15,4 3-1-15,-4-1 1 16,0 4-1-16,4 4 1 16,-4-1-1-16,4 3 0 15,-4 3-1-15,0 1 1 0,0 2-1 16,1 1 1-16,-1 3-1 15,0 2 0-15,0 1 0 16,0 3 0-16,4 3 0 16,0 0 0-16,6 4 0 15,1-4 0-15,3 0 0 16,1 3 1-16,-1 0 0 16,0 0 0-16,4-3 0 15,0 7 0-15,7-7-1 16,0-6 1-16,-4-4-1 15,-3 7 1-15,3 3-1 16,7 1 1-16,1-5 0 16,6 1 0-16,4-3 0 15,0 0 0-15,4 0 0 16,-1 3 0-16,-3-3-1 16,7 3 1-16,4-4-1 0,3 4 0 15,3 0 0-15,5 0 1 16,-5 0-1-16,-3-3 1 15,11 0-1-15,0-3 1 16,-1-1-1-16,8-2 1 16,-4-1-1-16,-3-2 0 15,10-4 0-15,-3-3 0 16,3 0-1-16,4-3 1 16,-11 0 0-16,7 0 0 15,4 0 0-15,0 0 0 16,3-3 0-16,0-3 0 15,-3 0 0-15,0-4 0 0,0 1-1 16,3-1 1-16,0 1 0 16,-3-4 0-16,-11 1 0 15,1 2 0-15,-1-5 0 32,0 2 0-32,4-2-1 0,-1-4 1 0,-9 0-1 15,-1-3 1-15,3 0-1 16,-2-6 1-16,-5 6 0 15,4-6 0 1,18-13 0 0,-7 3 0-16,-8 1 0 15,-6-1 0-15,-7-3 0 16,3 0 0-16,-7-2-1 16,-4 2 0-16,-3 0 0 0,-7 3 0 15,4 1 0-15,-1 2 0 16,0 4 0-16,4 3 0 15,-3-1 2 1,3 11 0-16,0-1-1 0,0 0 0 16,0-3 1-16,-7 0 0 15,3 3-1-15,4 4 1 16,4 2-1-16,-4 4 0 16,3 2 1-16,1 1 0 15,3 3-1-15,-4 0 0 0,1 0 0 16,6 3 0-16,-3 0 0 15,0 3 1 1,4 0-1-16,3 3 0 0,0 1 0 16,-7-1 0-16,3 0 0 15,12 3 0-15,-8 1 0 16,3-1 0 0,40 13 0-1,-8-3 0-15,4 3 0 16,-11-3 1-16,1 3-1 15,-5-3 0-15,-6 6 0 16,3-3 0-16,-3 3 0 16,0 3 0-16,3 3 0 15,0-6 0-15,-3 0 0 16,0 1 1-16,-1-1-1 16,5 0 0-16,2-3 0 15,1 0 0-15,-7 0 0 16,0-4 0-16,-1 1-1 15,5-3 1-15,2-4 0 16,1-2 0-16,-11-7-1 16,4 3 1-16,0-3-1 0,3 0 1 15,4-3 0-15,-7 0 0 16,-8-3 0-16,1 3 0 16,3 0 0-16,0 0 0 15,4-3 0-15,-4 0 0 16,-7-3 0-16,1 0 0 0,2 2-1 15,-6-2 1-15,6-3-1 16,-6-4 1-16,0 1 0 16,-8-4 0-16,-10-3-1 15,4-6 0-15,-1 3 0 16,4-6 1-16,-7 0-1 16,0-1 1-16,0-2-1 15,0 0 0-15,-3-4 1 16,-1 1 0-16,0 2 0 15,4 1 0-15,7 6 0 16,-10-3 0-16,3-4 0 16,3 1 0-16,4 0 0 15,0-1 0-15,-7 4 0 16,-3 0 1-16,10 3-1 16,-4 0 0-16,1 3 0 15,3 0 1-15,3 0 0 16,5 0 0-16,-5 0-1 15,1 0 1-15,-1 6 0 16,1 1 0-16,-1-1-1 16,1 0 0-16,3 7 0 0,-3 3 0 15,-1-4 0-15,1 4 0 78,3 6 0-78,0 0 1 0,0 3-1 16,0 3 0-16,4 1 0 0,-4-1 1 0,0 3-1 0,3 1 0 0,1 2 0 0,0-2 1 0,3 5-1 16,0-2 0-16,-11 6 0 0,5-4 0 0,2 1 0 15,-3 0 0-15,4-1 0 16,-1 1 0-16,8 0 0 16,-11-4 0-16,-3 1 0 15,3 2 0-15,-4-2 0 16,1 0 0-16,-1-1 0 15,8 1 1-15,-4-4-2 16,-7-3 1-16,0 1 0 16,4-1 0-16,-4 0 0 15,-4 4 0-15,8-4-1 16,-4-3 1-16,0-3 0 16,-4 0 0-16,-6-3 0 15,-1 0 0-15,4 0 0 16,0 3 0-16,0-4-1 0,0 1 1 15,0 0 0 1,4 0 0-16,-4-3 0 16,-4-1 0-16,-7-2-1 0,4 0 1 15,4-4 0-15,3 1 0 16,-7-1-1-16,3 0 0 16,-3-5 1-16,0 2 0 15,0 0 0-15,0-3 0 16,-7 4 0-16,-4 2 1 15,4 1-1-15,3-1 1 16,1 1-1-16,-4-1 0 16,-4 1-1-16,4-4 0 0,-4 0 0 15,0-3 1-15,1-3-2 16,-4 4 1-16,-1-4-4 16,-2 0 1-16,-5 0-8 15,5 0 0-15</inkml:trace>
  <inkml:trace contextRef="#ctx0" brushRef="#br2" timeOffset="-128436.576">30110 16168 24 0,'-4'25'12'0,"1"9"-5"15,3-27 11-15,0 2-14 16,3 0 0-16,-3 1 1 16,7-1 1-16,4-2-7 15,6 2 0-15,5-6 6 16,9 0 0-16,19-3-3 15,13-6 1-15,1-7-1 16,6-2 0-16,8-4-2 16,-8-3 0-16,-10 0-1 0,-3 3 1 15,-8 7 0-15,-6 2 0 16,-12 4-1 0,-3 0 1-16,-6 6-1 0,-5 3 1 15,-3 3-1-15,-3 4 0 16,-4 5-1-16,0 4 1 15,0 3 0-15,0-6 0 16,0 9 1-16,-7 6 0 16,0 7 0-16,0 9 0 15,0 9 0-15,0-6 0 0,4 4 0 16,-1-4 0-16,8-6 0 16,-4-10 1-16,-4-2-1 15,1-14 0-15,-4-5-1 16,-7-13 0-16,-4-6 0 15,-17-10 1-15,-7-15-1 16,-15-10 1-16,-6 0-1 16,-7-9 1-16,-15 0 0 15,-7 0 1-15,4-1-12 16,-7-5 1-16</inkml:trace>
  <inkml:trace contextRef="#ctx0" brushRef="#br2" timeOffset="-126678.34">21273 17855 38 0,'24'6'19'0,"19"-15"-13"0,-33 2 20 0,1 1-26 15,-4-3 1-15,3-1-1 16,-6-5 1-16,-4-1-2 16,-4-3 1-16,-3 0 0 15,-7 7 1-15,0 2-1 16,-4 10 1-16,-3 4 0 16,0 2 0-16,0 3-1 15,3 1 1-15,1-1-1 16,6 0 1-16,4 1-1 15,7-1 1-15,4 1-2 16,3-1 1-16,10-3 0 16,11-2 0-16,4-4-1 15,-7-4 1-15,0-2-1 0,-8-3 1 16,1 2-1-16,-4-2 1 16,-3 6 0-16,-1 0 0 15,-3 0 0-15,0 3 1 16,0 3-1-16,4 6 1 15,-4 4-1-15,0 6 1 16,0 2-1-16,0 1 0 16,0 3-1-16,4-6 0 15,-1-6-5-15,4-1 1 16,4 1-7-16,7-7 1 16</inkml:trace>
  <inkml:trace contextRef="#ctx0" brushRef="#br2" timeOffset="-126387.496">21717 17886 39 0,'4'22'19'0,"3"3"-20"15,-4-18 32-15,1-1-31 16,-1 3 1-16,1 1 1 15,-1 5 0-15,1-2-2 16,3-1 0-16,0-2 2 16,0-10 0-16,7-3-1 15,7-4 0-15,7-8-1 16,4-7 0-16,-4-6-3 0,1-4 0 16,2 4-8-1,-2 0 0-15,2 3-1 16,1 3 0-16</inkml:trace>
  <inkml:trace contextRef="#ctx0" brushRef="#br2" timeOffset="-125926.586">22479 17933 37 0,'14'13'18'0,"18"-13"-21"0,-25 0 35 0,0-3-31 16,0 0 0-16,0-1 0 15,-3 1 0-15,-4-3-2 16,-4 0 0-16,1-1 1 16,-8 1 1-16,-7 3-5 15,-3 3 0-15,0 3-3 16,0 3 1-16,-4 4-3 16,8-1 1-16,2 4-1 15,12-1 1-15,3 7 7 16,0-3 0-16,18 15 5 15,3 10 0-15,3 0 3 16,-6 3 1-16,-4-4 0 16,-10-5 0-16,-11-4-4 15,-15-3 0-15,-6-2-3 16,4-8 0-16,-1-5-1 0,0-7 0 16,7-9-1-16,4-3 0 15,4-10 2-15,10-3 1 16,7-3 0-16,3 0 1 15,8 0 0-15,14 4 1 16,7-1 0-16,3 3 0 16,-3 0-3-16,0 7 0 15,-1 0-8-15,-2-1 1 16,-5 1-7-16,-9-4 0 16</inkml:trace>
  <inkml:trace contextRef="#ctx0" brushRef="#br2" timeOffset="-125041.781">22564 18046 33 0,'63'35'16'0,"50"-48"-16"0,-85 4 23 0,4-1-22 16,3-5 1-16,8 5 1 15,6-9 0-15,0-3-3 16,-10-6 0-16,-7-3 2 16,-11-1 1-16,-14-2-1 15,-17-4 1-15,-22-2-2 16,-3-4 1-16,-15 3-1 16,-17-3 0-16,-7-3-2 15,-18 0 1-15,4 12-1 16,-11 4 1-16,-10 6-2 15,3 3 1-15,-7 3-2 16,11 7 1-16,-7 5-2 16,-8 1 0-16,15 0-2 15,-4 0 0-15,7 9-2 16,8 3 1-16,2 3 1 0,8 1 0 16,4 2 2-16,10 13 0 15,3 4 1-15,4 5 1 16,4 7 2-16,-1 12 1 15,15-3 1-15,7 4 0 16,10-1 2-16,14-6 1 16,15 6 2-16,17 4 0 15,21-4 1-15,29 10 1 16,14-7-2-16,20 4 0 16,33-1-2-16,7-8 0 15,10-4-2-15,11-13 0 0,-8-12-1 16,5-12 0-1,6-10-1-15,-14-13 1 0,8 0-2 16,-15-5 1-16,-14-7-1 16,-18-1 0-16,-24-8-2 15,-25-1 1-15,-25-12-4 16,-28 7 1-16,-28-17-10 16,-25-15 1-16</inkml:trace>
  <inkml:trace contextRef="#ctx0" brushRef="#br2" timeOffset="-121060.648">31401 13506 12 0,'10'-13'6'0,"1"-28"3"0,-8 32 7 0,5-4-14 16,-1 1 0-16,-4 2 2 16,1 1 1-16,-1 9-5 15,-3 19 0-15,-7 9 4 16,-3 25 0-16,-8 29-1 16,-3 18 1-16,-8 19-2 15,1 22 1-15,0 13-2 16,3 0 1-16,1 9-1 15,-1-3 0-15,11-7-1 16,0-5 0-16,7-13-1 16,7-16 0-16,0-19-4 15,3-22 0-15,-3-18-5 16,-3-22 0-16</inkml:trace>
  <inkml:trace contextRef="#ctx0" brushRef="#br2" timeOffset="-120448.292">31376 13371 23 0,'14'15'11'0,"7"-8"-7"0,-10-7 15 0,3 3-17 16,4 0 1-16,10-3 0 16,0 3 0-16,4 3-4 15,0 1 1-15,-1 2 2 16,8 4 1-16,14 2 0 16,11-2 0-16,10-1 0 15,14-5 0-15,11-7-1 16,14-7 0-16,14-2 0 15,-4-7 0-15,-3 1-2 16,-4-7 0-16,-10-4 0 16,-14 8 0-16,-14 2-1 15,-18 3 1-15,-8 7-2 16,-20 6 1-16,-14 16-1 16,-15 12 1-16,-6 7-1 0,-15 15 0 15,-7 9-1-15,-6 13 1 16,-8-3 0-16,7 16 1 15,4 3-1-15,3 12 1 16,4 16 0-16,3 13 0 16,1 6 1-16,10 9 0 15,3 10 0-15,1-1 1 16,3 23-1-16,3 3 0 16,11-4 1-16,4-2 0 15,-4-13 0-15,-7-16 0 0,-10-19 0 16,-8-12 0-16,-14-9-1 15,-17-13 1-15,-21-10-2 16,-29-21 1-16,-14-16-2 16,-25-22 0-16,-24-22-8 15,-14-29 1-15</inkml:trace>
  <inkml:trace contextRef="#ctx0" brushRef="#br2" timeOffset="-113901.68">26769 10536 29 0,'-14'16'14'0,"-22"21"-6"0,15-15 14 16,-21 6-21-16,-18 16 0 15,-21 19 2-15,-18 25 0 0,-28 28-3 16,-21 34 0-16,3 20 2 15,-17 12 0-15,-4 15-1 16,11-6 1-16,0 10-1 16,10-3 0-16,15-20-1 15,6-2 0-15,18-16 0 16,14-3 0-16,4-19-5 16,7-29 1-16,11-24-8 15,13-22 1-15</inkml:trace>
  <inkml:trace contextRef="#ctx0" brushRef="#br2" timeOffset="-113435.766">24190 12941 38 0,'-11'47'19'0,"-13"25"-24"0,17-53 31 15,-4 16-25-15,-3 2 0 16,-7 10 1-16,0 13 1 16,-4-7-4-16,-3 10 1 15,3 3 2-15,0-10 1 16,8-9 0-16,-1-6 0 0,11-7 0 15,7-5 0-15,14-11 0 16,11-2 1-16,21-10-2 16,17-6 1-16,22-6-1 15,3-6 0-15,4-4-1 16,-4-3 0-16,-10 7 0 16,-18 2 0-16,-11-2-1 15,-10-1 1-15,-11 7-1 16,-14 3 0-16,-21 3 0 15,-18 6 0-15,-6-3-1 16,-12-3 0-16,-6-6 0 16,-4-7 1-16,-4-6-4 15,12-15 1-15,6-10-12 16,11-25 0-16</inkml:trace>
  <inkml:trace contextRef="#ctx0" brushRef="#br2" timeOffset="-112745.801">27827 9347 20 0,'7'-28'10'0,"7"22"10"15,-14 6-1-15,0 6-15 16,0 4 1-16,0 8 3 16,-3 8 1-16,-8 11-11 15,-6 4 1-15,-12 12 6 16,-6 16 0-16,0-3-2 0,3 9 1 15,4-6-2-15,0 0 0 16,6-12-1-16,5-10 1 16,3-10-1-16,0-8 0 15,3-11-2-15,-3-8 1 16,-4-7-1-16,-10-3 1 16,-11-3-2-16,7 3 1 15,1 0-1-15,-5 0 1 16,1 3 0-16,0 0 0 15,3 3 0-15,4 4 0 0,0 9 0 16,3-4 1-16,7 7 0 16,8 0 1-16,6 3 0 15,11-3 0-15,7 3-1 16,8-6 1-16,2-6-3 16,4 2 1-16,11-5-5 31,4-4 1-31,-1-3-7 0,0-6 0 0,1-6-2 15,6-7 1-15</inkml:trace>
  <inkml:trace contextRef="#ctx0" brushRef="#br2" timeOffset="-112563.611">27721 10182 31 0,'-7'12'15'0,"-3"4"-15"0,6-10 29 16,-3 3-29-16,0 4 1 15,0 0-1-15,0-1 1 16,3 1-2-16,1-4 0 16,3-3-3-16,0-6 0 15,7 0-6-15,3-12 1 16</inkml:trace>
  <inkml:trace contextRef="#ctx0" brushRef="#br2" timeOffset="-111094.264">27711 9978 39 0,'7'15'19'0,"17"-8"-23"0,-16-1 34 0,2 3-30 16,1 4 0-16,3-1 0 16,0 4 0-16,-4 0 0 15,1-1 0-15,-4 1-1 16,0-3 1-16,-3 9 0 15,-1-7 0-15,-3 4-1 16,0 0 1-16,0-3-1 16,0-4 1-16,0 4-1 15,0 0 1-15,0-7 0 16,0 0 0-16,0-2 1 16,0-4 1-16,0 0 0 15,0-3 0-15,7-6 0 16,4-1 1-16,3 1-1 15,4-3 1-15,-1 2-1 0,4 1 0 16,1 0-1 0,2 3 1-16,-3 3-1 0,1 0 0 15,-1 3-1-15,0 0 1 16,0 0-1-16,4 0 0 16,3-3 0-16,4-3 0 15,3-3 1-15,4-7 0 16,-4 1-1-16,-3 2 1 15,3-2-1-15,-3-4 1 16,-4-3-1-16,-3 1 0 16,-8-4-1-16,-6 3 0 0,-11 0 0 15,-3 3 0-15,-8 4 0 16,0 2 1-16,-3 7-1 16,0 6 0-16,-3 7 1 15,-1 2 0-15,4 7 0 16,3 3 1-16,4-6-1 15,7 9 1-15,7-3-1 16,4 3 1-16,3-3-2 16,4-3 1-16,3-4-1 15,0-2 0-15,7-1-2 16,4-5 0-16,-4-4 0 16,0-3 1-16,-3 0-1 15,0-7 1-15,-4 1 0 16,0 0 1-16,-3 3 0 15,-4 3 1 1,3 12-1-16,-3 1 1 16,4 3 0-16,-4-1 0 15,0 1 0-15,-3 3 1 16,3 6-1 0,0 6 1-16,0 1 0 0,0-1 1 31,4 7 0-31,-4 2 0 15,-3-5 0-15,-8-4 1 16,-3 1-2-16,-10 2 0 16,-8 1-1-16,-7-4 0 0,-3-6 0 0,-4-6 0 0,-3-4-1 15,0-8 0 1,-4-4 0-16,4-13 1 0,6 1 0 16,8-4 0-16,7 1 0 15,7 3 1-15,11 2 1 16,10 1 0-16,10-3-1 15,12-1 1-15,13-5-1 16,8-4 1-16,-8-3-1 16,4-3 0-16,7 0-1 15,-4-4 0-15,-3-5 0 16,-7-4 1-16,-7 4-1 16,-4-4 0-16,-7 0-1 15,-6 7 1-15,-8 3-1 16,-7 0 1-16,-4 9-1 15,-6 3 1-15,-4 10 0 16,-7 6 0-16,-4 6 0 0,0 10 1 16,4 6-1-16,7 6 1 15,0 3-1-15,11 1 1 16,3-1-1-16,7-9 1 16,3-3-3-16,12-7 1 15,2-2-4-15,8-1 0 16,4-9-3-16,2-9 0 15,-2-10-4-15,10-6 1 16,10-3 3-16,-3-10 0 16,0 0 5-16,-7 1 0 15,-7 2 6-15,-11 10 0 0,-10 3 4 16,-11 7 0 0,-14 5-1-16,-7 10 0 0,-14 3-2 15,-11 4 0-15,-3-1-2 16,-1-3 0-16,1 6-2 15,3 4 1-15,4 3-1 16,7 2 1-16,7-2-1 16,7 3 1-16,3 0 0 15,4 0 1-15,14 3 1 16,15 6 1-16,9 0-1 16,-2 0 1-16,-5-3-1 15,-9 0 0-15,-12 4-2 16,-20-1 1-16,-19-3-2 15,-2-3 0-15,-15-3-8 16,-18-7 0-16,-10-18-6 16,-7-7 1-16</inkml:trace>
  <inkml:trace contextRef="#ctx0" brushRef="#br2" timeOffset="-110598.522">26945 8846 26 0,'14'40'13'0,"-7"45"-4"0,-7-63 14 15,0 22-20-15,-14 16 1 16,-3 24 2-16,-15 23 0 16,-3 21-8-16,-8 35 0 15,-10 1 5-15,0 5 0 16,4-22-5-16,3-15 1 15,11-25-5-15,7-20 0 16,10-21-6-16,18-31 1 16</inkml:trace>
  <inkml:trace contextRef="#ctx0" brushRef="#br2" timeOffset="-109939.477">26913 9106 37 0,'36'31'18'0,"6"-15"-17"16,-24-16 32-16,6 0-32 15,12-3 0-15,10 3 4 16,10-6 0-16,25 9-5 15,21 6 1-15,18 4 2 16,25-1 1-16,21-2-1 16,14-4 0-16,10-3-2 15,1-6 0-15,6-6-1 0,-10-7 0 16,-7 3-1 0,-3-2 1-16,-12 2 0 0,-6 4 0 15,-11 6-2-15,-24 3 1 16,-11 9-2-16,-8 10 0 15,-13 3-2-15,-7 12 1 16,-11 7-1-16,-7 0 1 16,-7-1 0-16,-4-2 1 15,-3 0 1-15,-7-1 1 16,0 1 1-16,-4 3 1 0,1 15-1 16,-1 7 1-16,0 12 0 15,-3 13 0-15,-7 9-1 16,-4 7 0-16,-3 9 0 15,-8-1 1-15,1 1 0 16,-11-6 0-16,0-4 0 16,-10 4 0-16,-4-3 0 15,-7-4 0-15,-11-9 0 16,-10-3 0-16,-4-4-1 16,-14-5 1-16,-18-10-2 15,-24-10 1-15,-25-18-1 16,-32-16 1-16,-28-12 0 15,-31-23 0-15,-22-18-1 16,-35-13 1-16,-11-18 1 16,-24-4 0-16,-15-9-3 15,-17 9 0-15,-18 4-9 16,1 12 0-16</inkml:trace>
  <inkml:trace contextRef="#ctx0" brushRef="#br2" timeOffset="-105660.538">11105 2765 26 0,'170'-75'13'0,"-26"-28"-11"15,-101 68 14-15,6-15-17 16,-3-16 0-16,-14-15-1 16,-18-17 1-16,-28-18 0 0,-39-18 1 15,-39 2-5-15,-49-3 0 16,-32 19-1-16,-35 12 0 16,-32 20 0-16,-14 30 0 15</inkml:trace>
  <inkml:trace contextRef="#ctx0" brushRef="#br2" timeOffset="-104563.893">8597 1624 21 0,'-229'144'10'0,"-29"69"-6"0,191-159 23 16,-17 27-24-16,-26 16 1 0,12 13 2 15,-5 6 0-15,8-3-8 16,14 3 1-16,14 0 5 16,14 0 0-16,28 10-2 15,25-17 1-15,25 7-2 16,35-3 0-16,21-12 0 15,35-10 0-15,36-7-1 16,32-15 1-16,24-15-1 16,28-11 0-16,22-11-1 15,-4-23 1-15,17-6-1 16,-3-15 1-16,4-29-2 16,0-12 1-16,-15-23-2 15,-17-11 1-15,-35-20-1 16,-29 7 1-16,-17-13-1 15,-29 3 0-15,-24 7 1 16,-25-7 1-16,-24 0 0 16,-29 3 0-16,-32-9 1 15,-31 4 0-15,-28-4 1 0,-33-4 0 16,-24 4 1-16,-38 0 0 16,-29 19 1-16,-21 19 0 15,-25 21 0-15,-11 17 0 16,-6 21-1-16,-4 25 1 15,-4 22-2-15,8 19 1 16,3 3-1-16,7 13 1 16,14 0-2-16,15 0 0 15,17 6-1-15,10 3 0 0,25 9-1 16,22 7 1-16,24 12-2 16,25 7 1-16,28 12 0 15,28 7 0-15,32-1 1 16,28 4 0-16,29 5 2 15,31-8 0-15,42-1 2 16,26-12 0-16,24-19 0 16,31-15 1-16,26-20 0 15,9-18 0-15,12-16-2 16,0-22 1-16,3-25-3 16,-11-19 1-16,-14-18-2 15,-6-20 1-15,-29-15-2 16,-18-25 1-16,-20-6-2 15,-29-16 1-15,-25-13 0 16,-31-9 0-16,-36 3-1 16,-28 0 1-16,-35 0 0 15,-18 10 1-15,-24 15-1 16,-26 22 1-16,-24 3-1 0,-21 19 1 16,-35 7 0-16,-18 27 1 15,-32 13 0-15,-10 29 0 16,-28 21 0-16,-1 19 0 15,-21 13 0-15,11 21 1 16,-3 26-1-16,17 18 1 16,14 4-1-16,14 12 1 15,32-3 0-15,7 16 0 0,35-7-1 16,15 4 1-16,34-1-1 16,26 1 1-16,34 3 0 15,33-13 0-15,34-3 1 47,36 0 1-47,46-3-1 0,35-7 1 0,50-12-1 0,35-6 0 0,24 0-1 16,25-16 0-16,15-12-2 15,17-13 1-15,-1-19-2 16,19-12 0-16,-18-32 0 16,3-9 0-16,-24-16-1 15,-11-18 1-15,-17-10 0 16,-18-32 0-16,-25-9 0 15,-42-31 0-15,-39-22 0 16,-46-15 1-16,-56-17 0 16,-53-2 0-16,-57-17-3 15,-74-5 1-15,-52 2-8 16,-64 1 1-16</inkml:trace>
  <inkml:trace contextRef="#ctx0" brushRef="#br1" timeOffset="-7472.87">19039 4280 11 0,'4'3'5'0,"-11"-12"-5"0,7 12 5 16,-4-3-4-16,-3 0 0 15,-3-3 3-15,-8-4 1 16,-3-2-5-16,3 0 1 0,-17-10 2 16,0-6 1-16,-4 0-2 15,-7-4 1-15,-3 4-2 16,-8 3 0-16,11 0-1 15,-3 4 0-15,-4-1 0 16,-3 0 1-16,-11 0-1 16,0-3 0-16,-4 0 0 15,-3 0 0-15,3-3 0 16,-3-9 1-16,-7-1 0 16,-4 1 0-16,-6-1-1 15,-1 4 1-15,7 6 0 16,-3 3 0-16,-7 9-1 15,-7-2 0-15,-1 5 0 16,5 1 0-16,2 3 0 16,-2-4 1-16,-12 1 0 15,1-4 0-15,6-6-1 16,5 1 1-16,-8-4 1 0,-3 9 0 16,-1 1-1-16,4-1 1 15,4 4-1-15,-11 2 0 16,4 4-1-16,-11-3 1 15,10 3-1-15,-2 3 0 16,-12-7 0-16,1 4 0 16,-4-6 0-16,10 9 1 15,-10 0-1-15,4 0 0 16,-8-3 0-16,15 6 0 0,-8 0 0 16,1-3 1-16,-8 0-2 15,8 0 1-15,-4 0 0 16,-4 6 1-1,-3-6-1-15,7 3 1 32,0 4-1-17,-3 2 1-15,-1 4 0 16,-6-1 0-16,10 7-1 0,0 0 0 0,-4-3 0 0,-6 2 0 0,17-5 0 16,3 6 0-16,1 3 0 15,3 0 0-15,-7 3 0 16,18 9 1-16,3-6-1 15,0 7 0-15,-3 3 0 16,3 9 1-16,4 3-1 16,3 9 1-16,11 4-1 15,10 9 0-15,4 0 0 16,7 0 1-16,4 4-1 16,3 8 0-16,7-8 0 0,7 5 1 15,4 7-1-15,3-7 1 16,4 7-1-1,0-3 1-15,3 6 0 0,11 3 0 16,0 3-1-16,7 0 1 16,3-6-1-16,4 0 1 15,7-3-1-15,0 9 0 16,4-12 0-16,3-7 1 16,7 1-1-16,4-1 0 0,3-6 0 15,4-3 0-15,0 0 0 16,-1 0 1-16,12 0-1 15,3 3 1-15,7-6-1 16,-1 0 1-16,5 0-1 16,10-13 1-16,0 4-1 15,0-10 1-15,4 6-1 16,13-3 0-16,1-6 0 16,10 3 1-16,0-6-1 15,-3 6 1-15,14-9-1 16,0-4 1-16,10 4 0 15,-6-10 0-15,9 0-1 16,5-3 0-16,10 0 0 16,-11-3 1-16,8-3-1 15,7-3 0-15,10-1 1 16,-7 1 0-16,7-3 0 16,11-1 1-16,-8-2-1 0,5-4 0 15,10-3 0-15,6-3 1 16,-6-3-2-1,7 0 1-15,7-4-1 0,-11 1 1 16,11 0-1-16,0 0 0 16,-7-4 0-16,7-2 0 15,0-4 0-15,-14-3 0 16,14-3 0-16,-1 7 0 16,-9-7-1-16,10 0 1 15,3-3 0-15,-17-1 0 16,17 1 0-16,-3 0 0 0,-10 0 0 15,10 10 1-15,-4-1-1 16,-7-3 0-16,-3 0 0 16,0-3 0-16,3-6 0 15,-14-6 1-15,1-1-2 16,-8-6 1-16,0-9 0 16,-17-3 0-16,-8-7 0 15,0-2 0-15,-3-1 0 16,-7-6 0-16,-10 6 0 15,-19-3 0-15,-10-3-1 16,0-9 1-16,-10-1-1 16,-11-11 0-16,-7-1 0 15,-11-13 1-15,-14-3-1 16,-14-5 1-16,-10-8-1 16,-11 1 0-16,-8-12 0 15,-16 8 1-15,-12-2-1 16,-17 12 0-16,-17 3-3 15,-8 7 1-15,-14 2-4 0,-17 4 0 16,-12 9-5-16,-9 4 0 16</inkml:trace>
  <inkml:trace contextRef="#ctx0" brushRef="#br1" timeOffset="-6615.583">13578 4829 16 0,'7'-7'8'0,"4"1"-1"0,-11 6 5 0,0 3-11 16,4 0 1-16,-4 4-1 15,-4 2 1-15,1 4-3 16,-5 15 1-16,1 3 1 0,-3 16 0 16,-1 13-1-16,1 9 1 15,3 16 0-15,3 9 0 16,1 6 0-16,-4 10 1 16,3 3 0-16,4 3 0 15,0-10-1-15,-4-2 1 16,1-16-3-16,-1-7 0 15,4-12-7-15,0-13 0 0</inkml:trace>
  <inkml:trace contextRef="#ctx0" brushRef="#br1" timeOffset="-5760.354">13335 4873 12 0,'32'-7'6'0,"7"-2"1"0,-29 3 1 16,8-1-9-16,-4 1 0 31,14-3 3-31,0-4 0 15,4 4-1-15,7-4 1 0,7-2 1 16,3-4 1-16,8-6 1 16,6-4 0-16,-3 4-1 15,7 3 1-15,18-6-1 16,-1 3 0-16,8 0-1 16,3 0 0-16,-6 6-1 15,6 0 0-15,0 0-1 16,4 1 0-16,-4 5-1 15,-3 1 0-15,-11 5 0 16,0 1 1-16,-3 3-1 16,-1 0 0-16,-3 3 0 15,-3 0 0-15,-4 3 0 16,-3 0 0-16,-12 3-1 16,-9 1 1-16,-4 5 0 0,-11-6 0 15,-4 10-1 1,-6-3 1-16,-7 2-1 15,-11 4 0-15,-7 12 1 16,-7 10 0-16,-4 3-1 0,4 6 1 16,0 13 1-16,0-7 0 15,3 7 0-15,4 6 0 16,-4 3-1-16,4 10 1 16,-3 2 0-16,-1 1 0 15,-7 12-1-15,-6-6 0 16,-8 7 0-16,-10 2 0 15,-1 3 0-15,5 1 0 0,-5-7-1 16,-10-6 1-16,-3-9-1 16,-4-17 1-16,-18-8-1 15,-6-23 1-15,-12-12-1 16,-9-12 1-16,-30-13 0 16,1-13 0-16,-17 0-4 15,-4-9 0-15,3-6-6 16,-7 2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22:19.4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3:22:39.350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15240 2010 42 0,'11'-3'21'0,"-4"-4"-5"16,-4 7 22-16,1 3-36 16,-1 4 1-16,1-4 1 15,-1 9 0-15,-6 1-5 16,-8 12 0-16,-6 9 5 16,-1-5 0-16,-10 15-1 15,-11-1 0-15,-7 20-1 16,0 9 1-16,0 10-1 15,4 6 0-15,-4-1-1 0,4 17 1 16,14-1-1-16,10 13 0 16,14-9-1-16,11-7 1 15,15-15-4-15,13-13 1 16,14-18-4-16,1-17 0 16,-1-6-8-16,-3-9 0 15,-7-12-6-15,-4-7 1 16</inkml:trace>
  <inkml:trace contextRef="#ctx0" brushRef="#br0" timeOffset="330.382">15737 2609 38 0,'-17'25'19'0,"3"37"-15"15,10-52 28-15,-3 9-32 16,-7 15 1-16,-4 1 0 15,-3 12 0-15,0 6-2 16,3 0 1-16,1 1-1 0,6-11 1 16,1-17-5-16,3-8 1 15,-1-8-8-15,5-20 0 16</inkml:trace>
  <inkml:trace contextRef="#ctx0" brushRef="#br0" timeOffset="615.545">15180 2759 27 0,'-11'0'13'0,"4"-6"4"0,7 6 16 0,0-3-27 16,4-7 1-16,-1-9 4 15,8 4 0-15,7-4-12 16,10-6 0-16,18 0 10 15,14 3 0-15,17-13-4 16,15 1 1-16,14-4-3 16,10 7 0-16,-3 0-6 15,-10 2 1-15,-26 4-5 16,-13 6 1-16,-15 7-9 16,-14 12 0-16,-10 0-5 15,-14 12 1-15</inkml:trace>
  <inkml:trace contextRef="#ctx0" brushRef="#br0" timeOffset="1712.372">16189 3070 29 0,'4'-10'14'0,"-8"-15"-3"0,4 25 18 15,-14-9-29-15,-4 9 1 0,-6-10-1 16,-5 10 0-16,1 0-1 16,-4 3 1-16,1 7 0 15,-1 5 1-15,7 4-1 16,0 6 0-16,1-9 0 15,10 6 1-15,7-6-1 16,7-4 1-16,14-2-1 16,3-14 1-16,12 4-1 15,-1-9 1-15,0-7-1 16,4 4 0-16,0-4-1 16,-4 1 1-16,-4 2 1 15,-2-6 0-15,-5 10 1 16,-3 2 0-16,-3 7 1 15,0 0 0-15,-8 10 0 16,1 9 1-16,3 6-1 16,0 0 0-16,0 3-2 0,3 0 0 15,1-3-3-15,-1-12 0 16,5 3-3 0,9-10 0-16,8 3-2 0,7-9 0 15,3-6-1-15,4-3 1 16,-4-4 2-16,-3-3 0 15,0-9 5-15,-7 6 1 47,-1 1 4-47,-6-1 0 0,-7 3 2 0,-4 7 0 0,-7-1 0 0,-11 10 0 16,-6 10-3-16,-8-10 0 16,1 9-2-16,-5 1 1 0,1 5-3 15,4 4 1-15,-1-3-2 16,7 3 0-16,4-1 0 15,4-2 1-15,3-7-1 16,10 4 1-16,5-7 0 16,6 4 0-16,3-10 1 15,1 9 0-15,0 1-1 16,-4-7 1-16,-3 6-1 16,-8-6 1-16,-6 3-1 15,-4 7 0-15,-7 6-1 16,-7-3 1-16,-4 2-1 15,0 1 0-15,1-6 0 16,2-1 1-16,5-6 0 16,6-2 0-16,4-4 0 15,11-10 0-15,10-5 0 16,7-11 0-16,4-11 0 0,3-16 1 16,15-10-1-16,13-9 1 15,8-16-1-15,-8-12 0 16,1-16 0-16,-11 9 0 15,-11 0 0-15,-10 10 1 16,-7 25 0-16,-11 9 0 16,-7 1-1-16,-7 18 0 15,-7 15 1-15,-7 11 0 16,-11 11 0-16,-3 14 0 16,-8 21-2-16,-2 25 0 0,2 19 0 15,4 13 1-15,4 12 0 16,4 10 0-16,9-19-1 15,5-10 1-15,6-15-1 16,4-16 1-16,7-10-4 16,-3-15 0-16,-1-9-6 15,5-13 0-15,-5-10-5 16,-3-8 1-16</inkml:trace>
  <inkml:trace contextRef="#ctx0" brushRef="#br0" timeOffset="2222.576">16799 2944 28 0,'-7'22'14'0,"14"9"-2"15,-3-27 20-15,3 2-31 0,0 3 1 16,4 1 0 0,3-7 0-16,7 6-3 0,3 4 1 15,5-4 1-15,10-6 0 16,-8 4 0-16,1-4 0 15,-4 3-1-15,-3-3 1 16,-4-3-1-16,0 0 0 16,0 0 0-16,4-3 0 15,-4-3 0-15,0 3 0 16,4-1 1-16,-4 4 1 0,0 0 1 16,1 0 1-16,-5 7-1 15,1-10 1-15,0 3-1 16,-1-4 1-16,1 1-2 15,-1 3 0-15,1-6-2 16,-4-3 1-16,4-4-2 16,-8-3 1-16,-6 7-1 15,-8-4 1-15,-6 4-1 16,-1 6 0-16,-6 6 0 16,-1 6 1-16,-3 10 0 15,0 3 0-15,3 6 1 16,7 16 1-16,4-3 0 15,11 3 0-15,3-3 0 16,7 0 0 15,7-20-2-31,15 1 1 0,9-18-3 0,-2-4 1 0,-4-4-10 16,-4-5 1-16,-7-16-7 16,0-3 0-16</inkml:trace>
  <inkml:trace contextRef="#ctx0" brushRef="#br0" timeOffset="2808.188">20041 2530 49 0,'4'-19'24'0,"-4"7"-24"16,-4 12 41-16,-10 0-41 16,-10 0 1-16,-8 9-1 0,-14 4 1 15,0 12-2-15,-3 9 0 16,-1 1-2-16,8-4 1 15,10 10-1-15,7-13 1 16,4 7-1-16,7-10 1 16,7 3 2-16,11-6 0 15,13 0 2-15,12-3 1 16,6-4 0-16,4-2 1 16,-1 3-2-16,-9 2 1 15,-8 1-3-15,-14 6 1 16,-11 0-1-16,-17 4 0 15,-11-1-5-15,-6 0 0 0,-1-3-8 16,4 0 0-16,-4-22-1 16,3-3 0-16</inkml:trace>
  <inkml:trace contextRef="#ctx0" brushRef="#br0" timeOffset="3196.652">19808 2850 41 0,'8'16'20'0,"2"-16"-15"16,-10 0 40-16,-3 0-45 16,-1 0 1-16,-7 6-1 15,-10 0 1-15,-3 1-1 0,-5 2 0 16,1-3 0-16,3 4 1 15,1 2-2-15,3 7 1 16,3 3-1-16,4-3 1 16,7 0 0-16,3-1 0 15,8 1-1-15,6 0 1 16,12 3 1-16,6-3 1 16,7 3 0-16,0 9 0 15,-6 0 0-15,-5-9 0 16,-10 3-1-16,-14 7 1 15,-17 9-1-15,-19-4 0 16,1 7-3-16,-7-6 0 31,-4-4-8-31,-3-9 1 0,3-12-7 0,10-13 1 0</inkml:trace>
  <inkml:trace contextRef="#ctx0" brushRef="#br0" timeOffset="3799.153">20331 2643 43 0,'-7'25'21'0,"-1"38"-23"16,8-44 33-16,-7 15-30 16,-3 20 0-16,-4 18 0 15,-4 19 0-15,-3-4-2 0,0-2 1 16,3-10-2-16,4-12 0 15,7-16-5-15,3-12 1 16,8-17-6-16,3-8 1 16</inkml:trace>
  <inkml:trace contextRef="#ctx0" brushRef="#br0" timeOffset="4068.517">20585 2590 41 0,'3'-10'20'15,"1"17"-13"-15,-4-4 35 0,0 6-43 16,0 7 1-16,-4 12 0 16,-3-12 1-16,0 21 0 15,-4 17 0-15,-3 8 1 16,0 14 1-16,0 18-1 15,0-6 1-15,0 2-3 16,0-21 1-16,3 0-7 16,4-12 1-16,4-13-11 15,-1-25 1-15</inkml:trace>
  <inkml:trace contextRef="#ctx0" brushRef="#br0" timeOffset="4416.822">20839 3320 47 0,'-11'0'23'0,"7"29"-18"16,4-23 34-16,4 3-39 15,0 1 0-15,3-1-4 16,0 1 0-16,3-10-6 15,1 0 1-15,-1-10-5 16,8 1 0-16</inkml:trace>
  <inkml:trace contextRef="#ctx0" brushRef="#br0" timeOffset="5706.027">21594 2762 42 0,'28'10'21'0,"-11"-23"-16"0,-10 13 39 16,1-9-43-16,-5 9 0 15,-3 0-1-15,-3 0 1 16,-8-7-2-16,-3 7 1 16,-11 0 0-16,-3 7 1 15,-4-7-1-15,-3 0 0 16,0 9-1-16,-4 4 1 15,7 2-2-15,7 4 1 16,4 0 0-16,7 3 0 0,7-3 0 16,7 6 0-1,11 6 2-15,13 1 0 0,8 5 1 16,3 1 1-16,8-4-1 16,-8 1 0-16,-3-1-1 15,-11 4 1-15,-7-10-2 16,-11 3 1-1,-31 20-2 1,-7-11 1-16,-4-14-1 16,4-8 1-16,0-8-1 15,6-7 1-15,12-3 0 16,6-3 0-16,11-7 1 16,11-12 1-16,10-9 1 15,7-10 1-15,18-15 0 16,10-4 1-16,4-6-1 15,-7-12 1-15,4 12-2 16,-4 10 0-16,-7 6-6 16,-8 15 0-16,-2 1-7 0,-12 18 1 15,-10 6-10-15,-6 7 0 16</inkml:trace>
  <inkml:trace contextRef="#ctx0" brushRef="#br0" timeOffset="6215.572">22246 1922 38 0,'-14'-28'19'0,"18"18"-4"0,-1 10 22 15,4 10-34-15,7 8 0 16,4 17 3-16,7 9 0 16,13 12-6-16,15 41 1 15,7 26 5-15,-3 27 0 16,-11 23-2-16,-18 34 0 15,-21 12-2-15,-21-6 1 16,-29-15-3-16,-6-16 1 16,-14-38-5-1,-4-28 0-15,-11-31-10 0,-10-32 0 16,-15-28-5-16,8 0 0 0</inkml:trace>
  <inkml:trace contextRef="#ctx0" brushRef="#br0" timeOffset="11650.205">3538 4741 35 0,'11'-6'17'0,"0"-13"-7"16,-11 9 18-16,0 4-28 15,0 0 1-15,-4 0 3 16,-3 2 1-16,-4 8-5 16,-6-1 0-16,-4 6 2 15,-1 4 1-15,-6 6 0 16,7-1 0-16,-11 11-2 15,4 5 1-15,-4 4-1 0,4 12 0 16,0 6-1 0,7 13 1-16,0 3 0 0,10-3 0 15,11 4 0-15,11-8 1 16,10-2-1-16,0-13 0 16,11-18 1-16,13-10 0 15,5-22-1-15,-11-13 0 16,7-9-1-16,-1-6 0 31,5-22-1-31,-22 3 1 16,-7 9-2-16,-10 10 1 15,-18 12 0-15,3 13 0 0,-13 9 0 16,-5 7 0-16,1 2 1 16,-7-2 0-16,0 0-2 15,7-4 1-15,10 0-7 16,0 1 0-16,11-10-7 15,4-6 0-15</inkml:trace>
  <inkml:trace contextRef="#ctx0" brushRef="#br0" timeOffset="12549.817">3718 5434 44 0,'11'3'22'0,"17"-9"-18"15,-17 3 35-15,-1 0-37 16,11-4 0-16,1-2 1 16,2-4 0-16,-10 1-4 15,4-1 0-15,-7-9 3 16,6-3 1-16,-13 3-2 16,3-3 0-16,-4 0-1 15,-6 3 1-15,3 6-2 16,-11 4 1-16,4 12-2 15,-3 6 1-15,-8 7-1 16,4 6 1-16,3 2 0 16,-6 11 0-16,6-1 0 15,4 16 1 17,3-15 0-32,4-4 0 0,11 3 0 0,0-3 0 0,6-3-3 0,15-6 1 15,0-9-3-15,3-7 1 16,7-6-5-16,-3-7 1 15,-7 4-6-15,-4 3 1 16,4-7 1-16,0-2 0 16,-8-7 10-1,-112-25 2 1,208 60 5-16,-99-41 0 0,-3 3 7 16,-7 6 0-16,-8 1 1 15,-3-1 1-15,-3 3-9 16,-8 4 0-16,0 9-3 15,-3 0 1-15,0 3-2 16,4-3 0-16,-8 3 0 16,7 10 0-16,1-4-1 15,3 10 1-15,3 12 0 16,4-15 0-16,0 6-1 16,0 0 0-16,0-3-1 15,4-7 0-15,3-2-1 16,-4-10 0-16,11 3-1 15,0-16 0-15,4-9-3 16,-7 0 0-16,6 0-7 16,-6-12 0-16</inkml:trace>
  <inkml:trace contextRef="#ctx0" brushRef="#br0" timeOffset="13218.142">4509 5537 45 0,'3'-3'22'0,"8"32"-25"0,-11-23 38 0,0 0-34 15,0 0 1-15,0 1 1 16,0-7 0-16,0-13-4 16,0 1 1-16,0 5 1 15,0-2 1-15,3-4-1 16,4-9 0-16,-7 7-1 16,11-10 1-16,-8 9-1 15,4 3 0-15,0 10 0 16,4 6 0-16,0 4 0 15,-1 2 1-15,1 4-1 16,-1-1 1-16,1-6-1 16,0 1 0-16,-4 2 0 15,3-9 0-15,-6 0 0 0,3 3 0 16,3-3 0 0,-6 0 0-16,-1 3-1 0,8-3 1 15,-8 0 0-15,5-3 0 16,-5 6-1-16,4 0 1 15,-3 1 0-15,3-4 0 16,3-4 0-16,1-5 0 16,-1 0 0-16,1 2 0 15,-4 4 0-15,4 3 1 16,-4 7-1-16,3-7 0 16,-6 0 0-16,3 6 0 15,3 3 0-15,1-6 0 0,3 0 0 16,0-3 0-16,-3 4 0 15,3 2 0-15,4 3 0 16,-8-2 1-16,8 2-4 16,-8-3 0-16,8-3-5 15,3-3 0 17,0-6-6-32,-6-3 0 0</inkml:trace>
  <inkml:trace contextRef="#ctx0" brushRef="#br0" timeOffset="14622.883">5172 5572 38 0,'0'3'19'0,"3"-3"-13"0,-3 0 30 16,7-3-33 0,0 0 0-16,4 0 3 0,0 0 1 15,-1-1-9-15,4-2 1 16,-7 0 5-16,0 0 0 15,-3 2-3-15,3-8 1 16,-7 12-2-16,0-6 0 16,3-4-1-16,5 1 1 15,-8-1-1-15,-8 1 0 16,5 0-1-16,3 2 1 16,-7 4 0-16,3 13 0 15,4 5 0-15,0-12 1 16,0 10-1-16,0 6 1 0,0 6 0 15,11 6 1-15,-11-3-1 16,3 1 1 0,5-4-1-16,2-10 0 0,11-8-1 15,11-7 1-15,14-13-4 16,3-18 1-16,4 12-3 16,-3-19 1-16,-5-9-3 15,1-9 0-15,-7-16-3 16,-4-7 1-16,-10-2 0 15,-4 15 1-15,-7-9 2 16,0-1 0-16,-3 7 6 16,-4 0 0-16,0 10 5 15,-3 12 0-15,-8 6 2 16,-3 19 1-16,0 3 1 16,-7 29 0-16,3 2-2 15,-10 16 0-15,4 23 0 16,6-14 1-16,-7 29-1 15,8 22 1-15,-1 15-3 0,4-12 1 16,7 0-2-16,7-3 1 16,-3-25-4-16,3-19 1 15,3-22-4-15,-3-16 0 16,4-15-4-16,-11-13 1 16,0-7-7-16,-7-5 0 15,0-7-2-15,-7 0 1 16</inkml:trace>
  <inkml:trace contextRef="#ctx0" brushRef="#br0" timeOffset="14803.43">5472 5359 44 0,'0'31'22'0,"17"4"-23"0,-6-32 44 0,-1 0-41 16,8 0 1-16,3-6 0 15,4-3 0-15,3-1-5 16,0-5 1-16,4 5-1 15,0 1 1-15,-7 0-8 16,-4 0 0-16,7-7-6 16,-7 4 0-1</inkml:trace>
  <inkml:trace contextRef="#ctx0" brushRef="#br0" timeOffset="15073.536">5916 5431 41 0,'-3'47'20'0,"17"-25"-15"15,-11-19 34-15,-3 3-38 0,0 4 0 16,7-1-1-16,-7-3 0 16,0 1-1-16,0-7 1 15,0-7 0-15,0 1 1 16,0-3-1-16,0 9 0 16,0-7 0-16,0 1 1 15,11-6-1-15,-1-4 1 16,1 10-1-16,10-10 1 15,0 6-1-15,4 4 1 0,-4 3-4 16,4 3 1-16,0 0-7 16,-1 3 0-16,1-3-5 15,-4-6 0-15</inkml:trace>
  <inkml:trace contextRef="#ctx0" brushRef="#br0" timeOffset="15241.955">6308 5497 50 0,'0'22'25'0,"3"-32"-30"0,-3 16 47 0,0 1-43 15,0 5 1-15,0-9-6 16,0 4 0-16,0-7 1 16,0-7 0-16,0 4-9 15,-3-9 0-15</inkml:trace>
  <inkml:trace contextRef="#ctx0" brushRef="#br0" timeOffset="15640.894">6265 5387 38 0,'14'12'19'0,"4"7"-23"0,-11-16 32 15,0 4-30-15,7-7 1 16,-3 0-6-16,-1-3 0 15,5-1 5-15,9 1 1 16,-3-6-5-16,8-1 0 0,2 1 2 16,1 0 1-16,0-4 4 15,-4 1 0-15,-3-4 4 16,0 6 1-16,-4 1 1 16,-4 3 0-16,-6 3-2 15,-4 3 1-15,-7 9-3 16,0 0 0-16,-18 7-2 15,4 3 1-15,-3 9 0 16,6-9 0-16,-3 6 1 16,14 10 0-16,7-4 0 15,0 3 0-15,7-5 0 16,11-7 0-16,7-10-4 16,-4-9 0-16,4-6-8 15,-4-3 0-15,-4-10-5 16,-9 7 0-16</inkml:trace>
  <inkml:trace contextRef="#ctx0" brushRef="#br0" timeOffset="16469.64">8234 5218 45 0,'3'12'22'0,"-3"19"-18"16,-3-18 39-16,-8-4-44 15,1 10 1-15,-4-12-1 16,-11 11 1-16,4-5 0 16,-4 9 1-16,4-6-1 15,7 2 0-15,0 4-1 16,0 3 0-16,3-3-1 0,4-12 0 15,3-1 0 1,8 1 0-16,6-7 0 0,15-3 1 16,3 0 2-16,4 3 1 15,-4 3 1-15,1 0 0 16,-15 4 0-16,0 2 0 16,-7 7-2-16,-4 6 1 15,-10 0-2-15,-7-3 1 16,-3 3-2-16,-8-9 0 15,4 0 0-15,7-4 1 16,3-2 0-16,4-4 1 16,7-3 0-16,11-3 0 15,10-3 1-15,7-3 1 32,11-16-1-32,7 0 1 0,-1-10-2 0,1 10 1 0,-7 4-1 15,0-7 0-15,-7-10-1 16,-15 7 1-1,1 0-2-15,-4 2 1 0,-3 8-1 16,-1 2 0-16,-10 7 0 16,0-1 1-16,0 13-1 15,-10 4 0-15,3-1 0 16,0 13 1-16,-1 6 0 16,1-13 0-16,0 4 0 15,7 9 1-15,4 3-1 16,3 1 1-16,4-4-1 15,3-3 1-15,3-7-2 0,1-8 0 16,7-4-4-16,-4-6 1 16,7-7-6-16,-3-2 0 15,-4-4-7-15,0-6 1 16</inkml:trace>
  <inkml:trace contextRef="#ctx0" brushRef="#br0" timeOffset="16709.866">8798 5600 43 0,'7'35'21'0,"-7"-4"-24"0,0-28 35 16,0-3-32-16,0 0 0 0,-10-6 0 15,6-7 0-15,1-5 0 16,-1-1 0-16,1 0 0 16,-1 0 0-16,4 3 2 15,4 10 0-15,6-3 0 16,4 2 1-16,0 4-1 15,4 3 1-15,3 0-1 16,4 0 1-16,3 0-6 16,-3 0 1-1,0 0-6-15,-1-12 1 16,-6 5-7-16,0 11 0 0</inkml:trace>
  <inkml:trace contextRef="#ctx0" brushRef="#br0" timeOffset="16894.151">9112 5537 42 0,'7'13'21'0,"-7"25"-18"0,4-29 35 0,-4 4-38 0,0-1 0 16,0-2-3 0,3-1 0-16,-3 0 0 0,4-9 0 15,-8-6-6-15,4-6 1 16,0-7-5-16,-3 3 0 15</inkml:trace>
  <inkml:trace contextRef="#ctx0" brushRef="#br0" timeOffset="17084.87">9077 5406 42 0,'7'19'21'0,"4"-1"-18"0,-8-18 41 0,4 0-44 16,-3-6 1-16,-4 6-1 15,3 3 0-15,8-3 0 16,-4 0 0 0,7-3-3-16,-3 6 1 0,3 0-6 15,0 4 1-15,0-4-7 16,-3-13 1-16</inkml:trace>
  <inkml:trace contextRef="#ctx0" brushRef="#br0" timeOffset="17431.546">9384 5597 52 0,'28'31'26'0,"14"-2"-29"0,-27-26 47 0,6-3-44 0,3-10 0 15,5 1 0-15,-8-7 0 16,0-3-1-16,-3 1 0 15,-4-1 0-15,-7 9 0 16,-7 10-1-16,-4-9 1 16,-3 3-2-16,-3 3 1 15,-4 3 0-15,-4-7 0 0,0 10 1 16,1 13 0-16,2 9 0 16,5 7 1-16,3-4 1 15,3 13 0-15,8-4 0 16,3-2 1-1,7-7-4-15,7-12 0 0,4 2-4 16,0-8 0-16,6-13-8 16,5-16 1-16</inkml:trace>
  <inkml:trace contextRef="#ctx0" brushRef="#br0" timeOffset="17723.092">10104 5418 35 0,'14'3'17'0,"-7"13"-11"0,-7-10 27 0,0 4-33 16,-7 2 1-16,-4-2 0 16,-10-4 0-16,-4 0-1 0,-3 4 0 15,-7 2 0-15,3 4 1 16,4 3-1-16,-4 0 1 16,11-1 0-16,7 1 1 15,10 0 1-15,15 0 0 16,6 0 1-16,15-7 0 15,0-2 0-15,0 5 0 16,-11 7-2-16,-7 6 1 16,-14 4-3-16,-11 2 1 15,-10 4-5-15,-18-4 0 16,-10-5-12-16,-4-23 0 0</inkml:trace>
  <inkml:trace contextRef="#ctx0" brushRef="#br0" timeOffset="18361.994">12411 5362 26 0,'-7'-6'13'0,"-7"6"6"0,7-7 5 16,-4 7-21-16,-3 7 1 15,-4-1 2-15,-3 0 0 16,-4 10-8-16,1-4 0 0,-1 10 5 16,0 3 0-16,4-6-2 15,3-3 1-15,1 3-1 16,6 3 0-16,4 0 0 15,7 0 0-15,7-4 0 16,11-5 0-16,3-10-1 16,4-6 1-16,3-3-1 15,-3-10 0-15,-1 7-1 16,-3 2 0-16,1-5-1 16,-5 2 1-16,-3-2-1 15,-3 2 1-15,0 7 0 16,-4 6 0-16,-4-3 1 15,4 10 1-15,-3 5 1 16,3 11 0-16,-7-1 0 16,3 0 0-16,1-6-2 15,3-1 0-15,7-5-5 0,7-4 0 16,7-2-9-16,4-7 0 16,0-13-1-16,7-9 1 15</inkml:trace>
  <inkml:trace contextRef="#ctx0" brushRef="#br0" timeOffset="18616.991">12933 5418 49 0,'0'-9'24'0,"-4"21"-33"0,1-8 52 16,-11 2-43-16,0 6 0 0,-4 1 0 16,-3 3 1-16,0-10-1 15,-1 0 0-15,1 7 1 16,7 2 0-16,4 7 0 15,10 0 1-15,7 3 0 16,7 0 0-16,3-3 0 16,1-6 0-16,-4 6-1 15,-3 0 1-15,-11 0-2 16,-14 0 1-16,-11 6-6 16,-17-6 0-16,-15-3-11 15,-3-16 0-15</inkml:trace>
  <inkml:trace contextRef="#ctx0" brushRef="#br0" timeOffset="19220.109">14796 5446 39 0,'-4'-12'19'0,"-7"28"-13"16,4-13 24-16,0 0-30 15,-7 6 1-15,0 1-1 16,-7-1 1-16,3-3-1 16,4 7 0-16,0 6 1 15,3 6 0-15,1 3 0 16,3 3 0-16,0-5 0 15,7-1 0-15,0-7 0 16,7-5 1-16,7 3-2 16,7-16 1-16,4 0-1 15,3-7 0-15,0-5-1 16,0-7 0-16,1-6-1 16,-1 3 1-16,-3 0 0 0,-4 6 0 15,0 4 2-15,0 6 1 16,-3 12 2-1,-4 13 0-15,0 3 0 0,-3 6 1 16,-1 13-1-16,4-1 0 16,0-2-2-16,0-10 0 15,4-6-7-15,0-6 1 16,-4-10-13-16,-7-6 1 31</inkml:trace>
  <inkml:trace contextRef="#ctx1" brushRef="#br0">13197 3073 0,'0'0'16,"0"0"-16</inkml:trace>
  <inkml:trace contextRef="#ctx0" brushRef="#br0" timeOffset="20224.217">16933 5989 44 0,'-10'19'22'0,"17"-19"-12"0,-7 0 22 16,3-10-32-16,4-5 1 0,0-14 1 15,4-18 0-15,0-6-2 16,3-13 0-16,-7-6 1 16,0-19 0-16,0 3 0 15,3-9 0-15,-2-3-1 16,2-13 1-16,4 0-1 16,4-3 0-16,3 13 1 15,7 5 0-15,4 17 0 16,3 9 1-16,1 12-1 15,-5 19 1-15,-2 16-1 16,-5 13 1-16,-3 15-4 16,-3 13 1-16,-4 6-5 15,-3 9 1-15,-8 10-6 16,-3 12 0-16,-3 7-5 16,-11-4 0-16</inkml:trace>
  <inkml:trace contextRef="#ctx0" brushRef="#br0" timeOffset="20673.318">16842 5500 41 0,'-14'19'20'0,"21"6"-11"0,0-25 36 16,3 0-44 0,11 0 1-16,8 0 0 0,6 0 0 15,0 6-3 1,7 0 0-16,8 4 2 0,6-1 0 15,-3-3-2-15,-7 1 1 0,0-7-3 16,0 0 1-16,-4 0-3 16,-3 0 0-16,-7 0-1 15,-4 0 1-15,-10 3 0 16,-4 0 0-16,0 0 2 16,-4 0 1-16,-3 0 3 15,-7 0 0-15,-3 1 1 16,-4-1 1-16,-4 0 0 15,-3 0 0-15,0 0 0 16,0 3 0-16,0 1-1 16,-4 2 0-16,4 7 0 15,3-7 0-15,1 7-1 16,-1 3 0-16,4-7-1 16,7 1 0-16,4-4-1 15,3-9 1-15,7-3-2 16,4-3 1-16,6-1-3 0,-3 1 0 15,1-3-5-15,-1-1 1 16,0 1-5-16,0-4 0 16</inkml:trace>
  <inkml:trace contextRef="#ctx0" brushRef="#br0" timeOffset="20900.679">17621 5691 49 0,'-3'16'24'0,"3"-10"-27"0,0-3 47 16,0 7-43-16,0 5 0 0,3-2 1 16,4-1 0-16,0 1-3 15,4-4 0-15,3-2 2 16,4-11 0-16,3-5-1 16,0-4 0-16,0 1-1 15,0-4 0-15,1-6-5 16,-1 0 1-16,-4 0-10 15,5-3 1-15</inkml:trace>
  <inkml:trace contextRef="#ctx0" brushRef="#br0" timeOffset="21289.038">17946 5729 47 0,'0'31'23'0,"7"-12"-16"0,-7-13 35 16,0 0-42-16,0 4 0 15,0-1-1-15,0 1 1 16,3-7 0-16,4 0 0 16,1-9-1-16,2-4 0 15,1-5 0-15,-1-1 0 16,4 3-2-16,0-5 1 15,4 2-1-15,0 0 0 16,-1 4 1-16,1-1 1 0,0 7 0 16,-1 6 1-16,1 6 1 15,-4 0 0-15,0 4 0 16,0 2 1-16,-3 7-1 47,3 0 0-47,0 0-3 0,4 3 1 0,3-7-4 0,4-5 0 0,3-4-7 15,4-9 0-15,-4-19-1 16,4-3 0-16</inkml:trace>
  <inkml:trace contextRef="#ctx0" brushRef="#br0" timeOffset="22340.481">18937 4932 44 0,'4'16'22'0,"6"3"-21"16,-6-13 46-16,-4 7-47 0,-4 8 0 15,-3 8 0-15,0 15 0 16,-3 9 0-16,6 10 1 16,8 9-1-16,6 0 1 15,1 0 0 1,-1-9 1-16,1-13-1 0,-4-12 0 15,-4-10-1-15,-3-3 0 16,0-9 0-16,-7-10 0 16,-3-6-1-16,-8-6 0 15,-7-4 0-15,1 4 0 0,-1 0 1 16,0 6 0-16,1 6 0 16,-1 6 0-16,7 4 1 15,4 0 0-15,4 6-1 16,3 0 1-16,7 0 0 15,7 3 0-15,3-3-1 16,8-10 1-16,7 1-2 16,3-4 0-16,4-3-3 15,3-6 1-15,4 7-5 16,-1-17 0-16,8 4-5 16,4-7 1-16,-4-2-1 15,-4-1 1-15,-3 4 5 16,-8-1 1-16,-2 4 7 15,-5-1 1-15,-2 1 8 0,-8 6 1 16,-4-4 1 0,-3 7 1-16,-10 7-4 0,-4-7 0 15,-4 0-4-15,-3 3 0 16,-4 6-4-16,1-3 1 16,-4 7-2-16,3 3 1 15,0-1-1-15,8-2 1 16,3-4-1-16,3 1 1 15,8-1-2-15,6-6 1 16,4-3-3-16,0-3 1 16,1 0-2-16,-1-6 0 0,0-1-2 15,3-6 1-15,5 4 0 16,-1 3 0-16,0-1 2 16,0 1 0-16,0-1 1 15,0 4 1-15,1 3 2 16,-5 3 1-16,-3 3 0 15,0-3 1-15,-3 9-1 16,0-2 0-16,-1-1-1 16,4 0 1-16,-3 1-2 15,-1-4 1-15,8 0-1 16,7-9 0-16,3-4 0 16,7-2 1-16,4-10-1 15,0-16 0-15,3-12 0 16,1-16 1-16,-5-12 0 15,-2-1 0-15,-8-12-1 16,-3 3 1-16,-15-2 0 0,-3-5 0 16,-7 11-1-16,-7 12 0 15,-7 15 0-15,-7 16 1 16,3 1 0-16,1 30 1 16,-1 23-1 15,4 24 1-31,3 17 0 0,4 12 0 0,7 34 0 0,4 22 0 15,6-9-2-15,1-3 1 16,0-19-1-16,-1-22 0 16,-3-19-4-16,0-19 0 0,-3-6-9 15,-4-12 1-15,-4-19-2 16,1-4 0-16</inkml:trace>
  <inkml:trace contextRef="#ctx0" brushRef="#br0" timeOffset="22581.979">19794 5537 49 0,'22'13'24'0,"6"-13"-31"16,-14-3 50-16,7 0-43 16,4-4 0-16,10 7 0 15,0 0 0-15,-3 0 0 16,0 0 0-16,-8-3 0 15,-6 3 0-15,3 0-3 0,0 3 1 16,1 1-3-16,-1-4 1 16,0 0-6-16,4-4 1 15,-1 1-5-15,-2 3 1 16</inkml:trace>
  <inkml:trace contextRef="#ctx0" brushRef="#br0" timeOffset="22747.078">20352 5581 33 0,'0'25'16'0,"3"7"-10"0,-3-20 29 16,0 1-33-16,0-4 0 16,0 4 1-16,-3-4 1 0,3 4-6 15,0-1 1 1,0-2 0-16,0-4 1 0,3-3-6 16,-3-3 0-16,0 0-7 15,4-12 1-15</inkml:trace>
  <inkml:trace contextRef="#ctx0" brushRef="#br0" timeOffset="23135.073">20352 5494 36 0,'3'3'18'0,"4"34"-11"16,-3-37 28-16,3 0-35 16,0 0 1-16,4 0 1 15,3 0 0-15,0 0-3 16,7 0 1-16,-3 0 1 15,3 0 0-15,0 0-1 16,4 0 0-16,-1 0-1 16,-3 0 0-16,-3 0 0 0,0-6 0 31,-1 12 0-31,1-6 0 16,-7 0 0-16,-1 0 1 15,-6 0-1-15,-1 7 1 16,-6-1-1-16,-1 0 1 15,-6 4-1-15,-1 2 1 16,0 4 0-16,1-1 0 16,-1 4 0-16,1 0 0 15,3-3-1-15,3-7 0 0,8 4-1 16,3-4 0-16,3 4-3 16,1-13 1-16,-1 0-7 15,1 0 1-15,0-10-1 16,-4-5 1-16</inkml:trace>
  <inkml:trace contextRef="#ctx0" brushRef="#br0" timeOffset="23421.034">20736 5650 47 0,'4'25'23'0,"3"4"-27"16,-7-29 50-16,3 3-47 15,-3 0 1-15,0-3-1 16,4 3 1-16,3-3 0 15,0-6 0-15,4-4-1 16,3-2 1-16,0-4-1 16,0-3 0-16,0 1 1 0,4 2 0 15,-1 6 1-15,5 7 0 16,6 6 1-16,7 7 0 16,-3 6 1-16,3 2 0 15,-3-5-1-15,0-1 1 16,-1 1-6-16,-2-7 0 15,-5-3-9-15,-3 4 1 16,1-23-5-16,-5 3 1 16</inkml:trace>
  <inkml:trace contextRef="#ctx0" brushRef="#br0" timeOffset="23976.845">22440 5857 44 0,'-14'16'22'0,"21"3"-20"0,-7-19 39 16,0 0-40-16,4-10 1 16,6-15 1-16,1-12 0 15,-1-23-4-15,-3 13 0 16,-3-56 3-16,-4-4 0 0,4-9-1 16,-1-3 0-16,8 6 0 15,6 6 0-15,1 13 0 16,7 16 1-16,3 18-1 15,4 19 1-15,3-2-1 16,-3 33 1-16,-8 20-2 16,-3 11 0-16,-3 14-4 15,-11 6 0-15,-10-4-6 16,-11 4 1-16,-11 6-8 16,-7-6 0-16</inkml:trace>
  <inkml:trace contextRef="#ctx0" brushRef="#br0" timeOffset="24382.213">22229 5494 42 0,'-15'50'21'0,"19"9"-10"0,3-46 33 15,4 3-41 1,6 2 1-16,4-5 0 16,11-4 1-16,7 1-7 0,7-1 0 15,0-6 4-15,7 7 0 16,-4-10-2-16,-3 3 0 15,0-6-1-15,-4-4 0 16,-3-5-1-16,-7-4 1 16,-4-3-1-16,-3 4 0 15,-8 2 0-15,-3 1 1 16,-3 2 0-16,-1 1 0 16,-3-1 0-16,-3 4 1 15,-8 0 0-15,1 3 0 16,-8 0 0-16,-3 6 0 15,-3 3 0-15,-1 10 1 0,-3-1-1 16,0 7 1-16,3-6-1 16,4 6 0-16,7-3 0 15,3-4 0-15,11-2-2 16,7-7 1-16,8-3-4 16,2-6 0-16,1 3-5 15,-4-6 1-15,-3-7-6 16,3-2 1-16</inkml:trace>
  <inkml:trace contextRef="#ctx0" brushRef="#br0" timeOffset="24620.562">23005 5682 30 0,'-7'31'15'0,"-4"-12"-7"16,7-16 21-16,1 3-28 0,-1-3 1 16,4 1 3-16,0-4 1 15,0-7-6-15,4 1 1 16,3 0 5-16,4-7 0 15,-1 1 1-15,11-4 0 16,4 0-1-16,14 1 0 16,10-7-1-16,4 3 0 15,0 3-2-15,-4 4 1 16,-3-4-6-16,0 0 1 16,-11 4-8-16,-3 2 1 0,-7-9-12 15,-7-6 1-15</inkml:trace>
  <inkml:trace contextRef="#ctx0" brushRef="#br0" timeOffset="25116.895">24754 4995 25 0,'4'12'12'0,"-1"-2"5"0,-3-7 5 16,0 3-18-16,0 4 0 15,-3 2 3-15,-4 13 1 0,-4-3-9 16,-6 10 0-16,-1 18 6 15,4 13 0-15,0 6-2 16,0 12 1-16,0-12-3 16,-1 6 0-16,5-18-1 15,3-10 0-15,3-13-3 16,4-21 1-16,0-7-6 16,0-12 1-16,0-10-8 15,0-12 1-15</inkml:trace>
  <inkml:trace contextRef="#ctx0" brushRef="#br0" timeOffset="25447.924">24529 5017 40 0,'7'0'20'0,"0"-10"-22"0,3 4 31 15,4 0-27-15,8 0 0 16,9 6 6-16,5 0 0 16,6 3-8-16,11 0 1 15,3 0 5-15,1 0 1 16,-8-3-1-16,-6 0 0 16,-8 0-4-16,-3 0 1 15,-18 10-3-15,0 2 0 16,-11 10-1-16,-10 3 1 0,-14 7-3 15,-14 2 0-15,-11 7-2 16,-3-7 1-16,-4-2-7 16,3-1 0-16,8-12-6 15,7-10 1-15</inkml:trace>
  <inkml:trace contextRef="#ctx0" brushRef="#br0" timeOffset="25822.295">25093 5650 40 0,'4'-22'20'0,"13"4"-19"0,-13 11 32 15,3-2-31-15,-7 3 0 16,-4-7 1-16,1 1 0 16,-8-4-4-16,1 6 0 15,-4 7 3-15,-4 3 0 16,0 0-1-16,-3 0 1 16,0 13-2-16,3 3 1 15,4 9 0-15,4-3 0 0,3-4-2 16,7-5 0-16,7 3-2 15,7-7 1-15,3 0-3 16,1-2 1 0,0-1-5-16,-4-9 0 0,-4 0-4 15,1-7 0-15</inkml:trace>
  <inkml:trace contextRef="#ctx0" brushRef="#br0" timeOffset="26169.836">25178 5638 37 0,'0'25'18'0,"-7"0"-14"15,10-22 33-15,-3 0-35 16,0 7 1-16,0-4 1 16,0 0 1-16,4 0-7 15,3-2 1-15,7-8 2 16,0 4 1-16,0 0-2 16,0-6 1-16,0-3-2 15,0-1 0 1,1 10 1-16,-1 7 1 15,0-7-1-15,-4 6 1 16,1-3 0-16,0 6 0 16,-1-5-1-16,1-1 1 15,-1 0-1-15,4 0 0 16,1-3 0-16,-1-6 0 16,3 3 0-16,4-1 0 15,-3-5 0-15,0-7 0 16,-1-2-4-16,1-4 1 0,-4-7-6 15,0 11 1-15,-3 5-6 16,-1-3 1-16</inkml:trace>
  <inkml:trace contextRef="#ctx0" brushRef="#br0" timeOffset="26739.207">25559 5672 47 0,'7'13'23'0,"10"-7"-21"15,-9-6 42-15,2 0-44 16,1-3 1-16,-1-3-1 16,8-4 1-16,0-5-2 15,3-4 1-15,0 0 0 16,-7 3 1-16,0 4-1 16,-3-4 0-16,-8-3-1 15,-3 7 1-15,-7 2-1 16,0 4 1-16,0 12-1 0,-4-6 0 15,4 3 0-15,-3 10 1 16,3 3 0-16,0 6 0 16,7 0 0-16,3-4 0 15,4-2-2-15,4 0 0 16,-1-1-2-16,5-2 1 16,-1-7-5-16,0-6 1 15,0 3-3-15,0 4 1 16,0-7 2-16,0 0 0 15,-3 0 3-15,-1 0 1 0,-3 0 6 16,1 3 0-16,-1 0 3 16,-4 3 1-16,1 0-1 15,-1-2 1-15,-3-4-3 16,0 0 0-16,0 0-3 16,4-10 1-16,-1-2 0 15,1-7 0-15,3-3 0 16,0-3 1-16,0 3 1 15,3 3 1-15,8 10 0 16,7-1 0-16,10-2-1 16,4-1 0-16,0-3-2 15,0 1 1-15,3-4-4 16,0 6 0-16,-7-2-9 16,-3-1 1-16,0 0-8 15,-4 1 0-15</inkml:trace>
  <inkml:trace contextRef="#ctx0" brushRef="#br0" timeOffset="27565.262">27799 5102 31 0,'18'-7'15'0,"3"-27"-5"16,-18 21 18-16,1 4-25 15,-4-4 1-15,0 4 3 16,-4-1 1-16,-3 10-10 16,-7-6 1-16,-7 6 5 15,-7 6 1-15,-8 7-2 16,1 3 0-16,-4 9-3 16,-3-6 0-16,3-1-2 15,0 8 1 1,4-5-1-16,7 1 0 0,0 10-1 15,14-7 1-15,10 3 1 16,8 3 1-16,10 4 1 16,7 3 0-16,-4-1 0 0,1-5 1 15,-7 2-1-15,-8 1 0 16,-6-1-1-16,-8 1 1 16,-14-4-1-16,-10-3 0 15,3 0-1-15,8 1 1 31,3-4-1-31,3-7 1 0,4-2 0 0,3-6 0 16,4-1 0-16,4 0 1 16,6-6 0-16,11 1 0 0,14-4 0 15,8 0 1-15,6 0 0 16,7-7 1-16,4-8-1 16,4 8 0-16,-8-8-1 15,-6-4 1-15,-8-3-2 16,-3 0 0-16,-4-3-1 15,-4 3 1-15,-9 3 0 16,-5 7 0-16,-6-1-1 16,-1 7 1-16,-3 6 0 15,0 6 0-15,-3 7 0 16,-4-1 0-16,0 10 0 16,0-6 1-16,3 12-1 15,0-3 1-15,4 0-1 16,4 3 0-16,3-6-1 15,-3-9 0-15,6-4-3 16,4-2 0-16,4-11-5 0,3 1 1 16,0-3-8-16,7-7 0 15</inkml:trace>
  <inkml:trace contextRef="#ctx0" brushRef="#br0" timeOffset="27819.257">28081 5726 34 0,'-7'15'17'0,"7"20"-12"0,0-35 24 15,0 3-29-15,0-3 1 0,-3-3 2 16,-1-7 0-16,0-5-3 16,1 2 0-16,-1-3 3 15,4-2 1-15,0-7-1 16,4 6 0-16,3-3 0 16,4 6 0-16,3 4-1 15,7-1 1-15,7 7-2 16,4 3 1-16,0-4-1 15,-1 7 0-15,-2 0-5 16,-5 7 1-16,-3-7-8 16,-3 0 1-16,-4 0-6 15,-3-7 1-15</inkml:trace>
  <inkml:trace contextRef="#ctx0" brushRef="#br0" timeOffset="27988.721">28392 5682 48 0,'-7'28'24'0,"14"-19"-34"0,-7-6 45 16,0-3-36-16,0 0 1 15,-4-3-7-15,4 3 1 16,0-3 0-16,0-3 1 16,4-10-7-16,-8-3 0 15</inkml:trace>
  <inkml:trace contextRef="#ctx0" brushRef="#br0" timeOffset="28165.839">28385 5453 40 0,'7'9'20'0,"-7"1"-26"0,3-17 38 0,-3 7-33 15,4 7 1-15,3-17-4 16,3 1 1-16,1 2-4 15,3 7 1-15,0-6-5 16,4 0 1-16</inkml:trace>
  <inkml:trace contextRef="#ctx0" brushRef="#br0" timeOffset="28539.092">28494 5650 52 0,'18'19'26'0,"6"-13"-38"0,-10-6 55 15,4-3-43-15,3-3 0 16,7-3 0-16,1-7 0 16,2 0 0-16,-6-3 0 15,-4 7 0-15,-3-1 0 16,-4 1 0-16,-11-10 0 15,-3 0-2-15,-7 3 0 16,-7 10 0-16,-3 6 1 0,-1 9-1 16,0 0 1-1,1 10 0-15,-1 6 0 0,4 3 1 16,0 3 0-16,7-3 1 16,3-6 0-16,8 0-2 15,3-7 1-15,11-2-4 16,6-4 1-16,8 0-7 15,7-9 1-15,0-9-4 16,-1-7 1-16</inkml:trace>
  <inkml:trace contextRef="#ctx0" brushRef="#br0" timeOffset="28810.764">29185 5431 33 0,'18'-13'16'0,"-7"-12"-15"16,-11 25 29-16,-4 3-29 15,-7 0 0-15,-10 4 0 16,-7-1 1-16,-4 10-3 15,1-7 1-15,2 4 1 16,5-4 0-16,2 4 0 16,5-1 0-16,3 1 0 0,7-4 1 15,3 4 1-15,4 2 1 16,14 7 1-16,14 3 0 16,8 4-1-16,3-7 0 15,-4 6 0-15,-7-6 0 16,-10 0-3-16,-8 3 0 15,-13 0-1-15,-18 0 0 16,-15 0-4-16,-3-6 0 16,-6-7-12-16,-15-9 0 15</inkml:trace>
  <inkml:trace contextRef="#ctx0" brushRef="#br0" timeOffset="29576.015">24479 6208 36 0,'11'22'18'0,"17"-9"-7"0,-21-13 19 0,4 3-27 15,3 3 0-15,7-2 2 16,7 2 0-16,4-6-6 16,0 0 1-16,7 0 4 15,10 0 1-15,11 0-2 16,7 0 1-16,25 3 0 16,13 0 0-16,22 3-1 15,11-6 0-15,17 0 0 16,11-3 0-16,7 6-1 15,17-3 1-15,-6-6-2 16,13 3 1-16,8-3-1 16,-11 6 0-16,18 6 0 15,-11-6 0-15,-14 3-1 16,0 6 1-16,-11 10-1 0,-21-3 1 16,15 6-1-16,-12 0 1 15,-2 6-1-15,-8 3 0 16,-4 7 0-16,-9 3 0 15,-19-7-2-15,-7-5 0 16,-24-7-4-16,-18-7 0 16,-21-2-9-16,-25-4 1 15,-24-6-6-15,-8-3 0 16</inkml:trace>
  <inkml:trace contextRef="#ctx0" brushRef="#br1" timeOffset="38462.732">23992 3913 23 0,'0'19'11'0,"0"6"2"16,0-19 11-16,0 4-23 16,0-1 1-16,0 0 3 15,0 1 0-15,0-4-5 0,4-3 1 16,-4-3 3-16,0-3 1 15,0-9-1-15,0-7 1 16,0-3-2-16,3-13 0 16,-3-15-2-16,0-16 1 15,0-3-1-15,0-6 0 16,4-6-1-16,-4-4 1 16,0 3-1-16,0 4 0 15,4 3 0-15,3 6 1 16,3 12 0-16,11 17 0 15,4 5-1-15,7 13 1 0,0-3 0 16,3 9 0-16,0 10-2 16,-3 6 0-16,0 9-6 15,-8 4 0-15,-6 3-8 16,-7 2 0-16</inkml:trace>
  <inkml:trace contextRef="#ctx0" brushRef="#br1" timeOffset="38721.534">23735 3709 57 0,'3'13'28'0,"26"-4"-32"0,-15-9 50 16,7-6-45-1,7 3 1-15,4-7-1 0,-4-2 1 16,7 2-3-16,8 1 1 16,-4 0-2-16,-4 5 1 15,-3-2-5-15,-8 3 0 16,-3 3-11-16,1-12 1 16</inkml:trace>
  <inkml:trace contextRef="#ctx0" brushRef="#br1" timeOffset="39078.739">24532 3499 42 0,'0'0'21'0,"4"-9"-19"15,-4 9 29-15,0 0-29 16,-4 9 1-16,-6 1 1 16,-8 2 1-16,-3 10-6 15,-4 3 1-15,-3 7 3 16,0 5 0-16,3 10-1 15,0-6 0-15,8 9-1 0,3-6 0 16,6 3-3-16,8-9 1 16,11-10-7-16,7-6 0 15,3-13-7-15,4-9 0 16</inkml:trace>
  <inkml:trace contextRef="#ctx0" brushRef="#br1" timeOffset="39335.787">24804 3668 44 0,'3'10'22'0,"-10"-1"-20"0,4-2 35 16,-8-1-36-16,-3 6 1 0,-7 7 1 15,-4-9 0-15,-3 8-4 16,0 8 1-16,3-11 2 15,4 7 0-15,3 3-1 16,4-3 1-16,0 0-4 16,3-9 1-16,4-1-7 15,4-6 0-15,-1-6-7 16,4-6 0-16</inkml:trace>
  <inkml:trace contextRef="#ctx0" brushRef="#br1" timeOffset="39576.503">24673 3625 40 0,'-3'12'20'0,"6"13"-13"0,1-19 31 16,-1 4-35-16,1 2 0 16,-1 10 2-16,4 7 0 15,1-7-7-15,-1 3 1 16,0 3 4-16,3 3 0 15,1-3-3-15,-1 1 1 16,4-7-5-16,1-7 1 16,-1-2-7-16,0-4 1 0,0-9-7 15,4-9 1-15</inkml:trace>
  <inkml:trace contextRef="#ctx0" brushRef="#br1" timeOffset="39846.626">24892 3465 56 0,'11'28'28'0,"10"22"-37"15,-14-37 52-15,7 15-43 16,7 6 1-16,-3 16-1 15,-1-6 1-15,-6 7-2 0,-4 2 1 16,-7-3-3 0,-7-6 1-16,-7-10-12 0,-4-2 0 15,-3-7-1-15,3-9 1 32</inkml:trace>
  <inkml:trace contextRef="#ctx0" brushRef="#br1" timeOffset="40640.294">25329 3722 44 0,'-7'9'22'0,"7"-6"-21"16,0-3 42-16,0 7-40 16,0-7 1-16,0 0 1 0,0 0 0 15,11-7-7-15,3 7 1 16,11 0 3-16,7 0 1 16,6-3-4-16,5 3 0 15,-8 0-6-15,-10 3 1 16,-4 4-11-16,-7-7 1 15</inkml:trace>
  <inkml:trace contextRef="#ctx0" brushRef="#br1" timeOffset="40839.343">25333 3954 59 0,'0'19'29'0,"11"-10"-29"16,-4-9 50-16,7 0-48 15,7 0 0-15,7-3-1 16,7-3 1-16,4-4-5 16,-4 1 1-16,-3-1-4 15,0 4 0-15,-4 0-12 16,0-4 0-16</inkml:trace>
  <inkml:trace contextRef="#ctx0" brushRef="#br1" timeOffset="46303.427">26356 3747 35 0,'25'-16'17'0,"-4"7"-5"0,-18 3 17 0,1 6-25 16,-1-7 0-16,-3 7 2 15,0 0 1-15,0 0-8 16,0-3 0-16,-3 0 5 15,-8 0 0-15,-6 3-2 16,-1 3 1-16,-3 3-2 16,0-3 0-16,0 7-1 15,3 9 1-15,0 6 0 16,4-3 0-16,-3 3-1 16,2 9 1-16,5 10-1 15,3-16 1-15,7 10-2 16,0-4 1-16,10 1-5 15,5-10 1-15,6 3-7 16,3-9 1-16,8-6-7 16,0-7 1-1</inkml:trace>
  <inkml:trace contextRef="#ctx0" brushRef="#br1" timeOffset="46554.782">26621 4039 43 0,'0'0'21'0,"-4"0"-22"0,1 0 36 15,-4 0-32-15,-4 0 0 16,-3 0 1-16,-4 3 0 16,1 0-5-16,-1-3 0 15,0 9 3-15,1 7 1 0,3 3-2 16,3 0 1 0,0-1-1-16,1 1 0 0,6 0-1 15,11-7 0-15,7-2 0 16,1-10 0-16,-1-10-1 15,3 1 0-15,1-7-4 16,0 1 0-16,-1 2-10 16,-3-6 1-16</inkml:trace>
  <inkml:trace contextRef="#ctx0" brushRef="#br1" timeOffset="46887.78">26737 3885 63 0,'0'6'31'0,"14"4"-40"0,-7-10 54 16,4 0-46-16,6 0 1 15,5 0-1-15,6 0 1 16,0 0 0-16,0-10 0 16,-3 4-5-16,0 3 1 15,-1 3-11-15,-6-7 1 0,-4-8-2 16,0 2 1-16</inkml:trace>
  <inkml:trace contextRef="#ctx0" brushRef="#br1" timeOffset="47097.76">26896 3672 55 0,'-7'25'27'0,"0"28"-40"15,7-34 56-15,-7 9-42 16,-4 7 1-16,-3 8-1 16,3-8 1-16,-3-1-5 0,4-5 1 15,3-4-9 1,3-13 1-16,8-5-5 0,10-17 1 16</inkml:trace>
  <inkml:trace contextRef="#ctx0" brushRef="#br1" timeOffset="47636.58">27637 3731 45 0,'0'-9'22'0,"0"-1"-26"0,-4 4 40 0,-3 0-34 0,0 0 0 15,-7 2 1-15,0 1 0 16,-4 3-4-16,-3 7 1 15,-4-1 2-15,1 16 0 16,-1-3-1-16,0 6 0 16,8 3 0-16,2 6 1 15,5 4-2-15,10 0 1 16,7-10-1-16,11 3 1 16,6-12-4-16,1 0 0 15,3-3-8-15,0-13 1 0,-3 3-5 16,0-6 0-16</inkml:trace>
  <inkml:trace contextRef="#ctx0" brushRef="#br1" timeOffset="47850.344">27746 4032 60 0,'-4'16'30'0,"-6"6"-40"15,3-13 60-15,0 7-50 16,0 6 1-16,3 6-1 16,1 3 1-16,3-2-2 15,0-14 0-15,7 1-5 16,0-3 1-16,3-13-11 16,-3-13 0-16</inkml:trace>
  <inkml:trace contextRef="#ctx0" brushRef="#br1" timeOffset="48317.307">28339 3684 54 0,'3'0'27'0,"-3"10"-29"16,-3-4 41-16,-8 6-39 15,-7 7 1-15,-6 9-1 16,-4-2 0-16,-8 5 0 0,1 3 0 15,3 7-1-15,8-13 0 16,-1 1-5-16,7-4 0 16,8-16-9-16,10-9 0 15</inkml:trace>
  <inkml:trace contextRef="#ctx0" brushRef="#br1" timeOffset="48524.067">28053 3747 52 0,'3'53'26'0,"12"32"-27"0,-8-60 43 0,0 0-42 16,3 13 0 0,4-1 0-16,8 1 1 0,-1-4-5 15,3-2 1-15,1-10-7 16,0-10 0-16,-8-5-5 15,-2-7 0-15</inkml:trace>
  <inkml:trace contextRef="#ctx0" brushRef="#br1" timeOffset="48823.253">28462 3954 57 0,'18'3'28'0,"21"16"-39"0,-25-16 54 15,3-3-44-15,4 0 1 0,4-3-2 16,3 0 0-16,-3-4-5 16,0 4 1-16,-4-6-9 15,-3 3 1-15</inkml:trace>
  <inkml:trace contextRef="#ctx0" brushRef="#br1" timeOffset="49034.437">28603 3832 56 0,'-7'43'28'0,"4"-14"-39"16,3-17 51-16,0 10-40 15,0 3 0-15,0 7-1 0,-4 2 0 31,1 7-13-31,10-19 1 16</inkml:trace>
  <inkml:trace contextRef="#ctx0" brushRef="#br1" timeOffset="49364.668">29150 3794 46 0,'7'6'23'0,"-3"7"-17"16,-4-20 31-16,0 4-38 16,-7 3 1-16,-8 3 1 15,-6 1 1-15,-3 2-2 16,-1 6 1-16,4 1 0 15,0 12 1-15,3 3-1 16,0 4 1-16,4 5-1 16,4-5 1-16,-1 2-1 15,7-3 1-15,4-2-3 16,15-10 0-16,-1-1-6 16,3-8 1-16,1-1-10 15,-4-9 1-15</inkml:trace>
  <inkml:trace contextRef="#ctx0" brushRef="#br1" timeOffset="49707.434">29132 4148 62 0,'0'-3'31'0,"15"13"-39"0,-8-10 55 16,0 0-47-16,7-4 1 15,0 1 0-15,7-3 1 0,0 6-3 16,-3-9 1-16,-4 2 1 16,0 7 0-16,-3 0-1 15,-4 7 0-15,-7-7 0 16,0 9 0-16,-7 4 0 16,0 2 0-16,0 1 0 15,-4-4 0-15,0 7 0 16,1 0 1-16,3 6 0 15,0 0 1-15,3 0-2 16,4-3 0-16,7-6-2 16,4 0 0-16,3-4-6 15,4-9 1-15,3-6-11 16,0 0 0-16</inkml:trace>
  <inkml:trace contextRef="#ctx0" brushRef="#br1" timeOffset="49996.218">29736 3850 60 0,'-7'29'30'0,"-18"-17"-39"0,11 1 51 0,-4 5-42 16,-3 4 0-16,-7 0 1 15,3 13 0-15,0-1-2 16,4 1 1-16,0-13-5 16,3 0 0-16,4-10-10 15,4-5 0-15</inkml:trace>
  <inkml:trace contextRef="#ctx0" brushRef="#br1" timeOffset="50203.973">29503 3901 47 0,'0'21'23'0,"10"33"-18"16,-3-45 32-16,1 7-37 15,2 3 0-15,-3 9 0 0,4-6 0 16,6 3-4-16,-3-6 1 16,4 0-8-16,0-10 0 15,3-9-3-15,0 0 0 16</inkml:trace>
  <inkml:trace contextRef="#ctx0" brushRef="#br1" timeOffset="50579.745">29852 3615 63 0,'28'0'31'0,"11"-6"-47"16,-25 3 66-16,4-3-50 15,3-4 0-15,-3-2 0 16,-4-4 0-16,-4 6 0 16,-3 4 0-16,0 3 0 15,-3 3 0-15,-4 9 0 16,-4 1 1-16,-3 9-1 16,0-4 0-16,0 4 1 15,4 6 0-15,-1 3 0 16,4-6 0-16,4 4-1 15,-1-8 1-15,4-2 0 16,4-3 0-16,-4-1-1 16,4-12 0-16,3 0-8 15,-4-6 1-15,-3 0-10 0,4-4 0 16</inkml:trace>
  <inkml:trace contextRef="#ctx0" brushRef="#br1" timeOffset="51420.903">30088 4070 52 0,'-3'3'26'0,"13"3"-26"0,-2-12 40 16,6 12-40-16,3-6 0 15,8 0 0-15,0 0 0 16,6 0-2-16,1-9 1 15,0 9-10-15,-4-10 1 16,-7 4-5-16,-3 0 0 16</inkml:trace>
  <inkml:trace contextRef="#ctx0" brushRef="#br1" timeOffset="51663.913">30297 3954 42 0,'-4'12'21'0,"-7"7"-23"15,8-13 36-15,-4 1-34 16,0 5 1-16,-4 13 0 16,-3 10 0-16,0-4-2 15,3 10 1-15,4-7-2 16,7 1 1-16,4-4-11 15,3-9 1-15,7-6-1 16,4 0 0-16</inkml:trace>
  <inkml:trace contextRef="#ctx0" brushRef="#br1" timeOffset="51904.881">30452 4387 66 0,'3'15'33'0,"18"-30"-53"0,-13 11 73 0,2 1-56 15,1 0 0-15,-1-6-10 16,1 6 1-16,-1-10 3 15,1 4 1-15</inkml:trace>
  <inkml:trace contextRef="#ctx0" brushRef="#br1" timeOffset="52112.287">30667 4396 47 0,'11'9'23'0,"-1"-12"-22"16,-3 3 33-1,7-6-33 1,-3 6 0-16,-1-3-8 0,1 0 0 16,0 6-3-16,-1-3 0 15</inkml:trace>
  <inkml:trace contextRef="#ctx0" brushRef="#br1" timeOffset="52315.681">30900 4427 55 0,'3'10'27'0,"11"-10"-33"0,-10 0 46 0,0 0-40 16,3 0 1-16,3-7-1 15,4 4 1-15,4 3-5 16,0 0 0-16,-4 0-11 16,-7-9 1-16</inkml:trace>
  <inkml:trace contextRef="#ctx0" brushRef="#br1" timeOffset="53092.092">31337 3998 47 0,'-3'3'23'0,"-1"-3"-22"0,4 0 34 15,0 0-34-15,0 0 1 0,0 0 1 16,0 0 0-16,0 0-4 15,7 0 1-15,4 0 2 16,6 6 0-16,5-6-2 16,9 0 0-16,1 0-8 15,3 0 0-15,-10 0-7 16,-7 0 0-16</inkml:trace>
  <inkml:trace contextRef="#ctx0" brushRef="#br1" timeOffset="53296.504">31246 4224 48 0,'-4'3'24'0,"18"-3"-21"16,-7 3 40-16,11-6-43 0,3 0 1 15,4-1-1-15,6 1 0 16,5-3-3-16,-1 0 0 15,0-1-8-15,1 4 1 16,-15-12-5-16,-4 5 1 16</inkml:trace>
  <inkml:trace contextRef="#ctx0" brushRef="#br1" timeOffset="53988.343">32392 3452 42 0,'4'6'21'0,"-8"-6"-16"16,4 0 36-16,-3-3-39 15,-8 3 0-15,-3 0 2 16,-7 0 0-16,0 3-5 16,-4 1 1-16,-3 2 2 0,-8 0 1 15,-2 0-1 1,-1-6 0-16,3 3-1 0,5 4 0 15,2 2-1-15,5-6 1 16,6 10 0-16,4-1 0 16,7 4-1-16,7-7 1 15,7 10-1-15,7-6 0 16,7 3 0-16,8 2 0 16,-1 1 0-16,0 3 0 15,-7 0-1-15,-7 9 1 0,-10-2-1 16,-11 5 1-16,-11 4-1 15,-7 6 0-15,-6 0 0 16,-5-16 1-16,1 6-1 16,-4-9 1-16,0 7 0 15,8-1 0-15,2 0 0 16,8 1 1-16,4-4-1 16,6 0 1-16,11-3 0 15,7-6 0-15,7 3 1 16,7 0 1-16,8-13-1 15,6-2 0-15,11-1 0 16,-4-6 0-16,0-3-1 16,-3-3 1-16,-7-4-2 15,0 7 0-15,-4-3-4 16,-3 6 0-16,-8-3-8 16,-6 3 1-16,-4 9-8 15,0-9 1-15</inkml:trace>
  <inkml:trace contextRef="#ctx0" brushRef="#br1" timeOffset="54262.96">32427 3991 36 0,'-7'0'18'0,"-10"26"-8"16,10-17 23-1,-4 4-31-15,-3 12 0 0,-4 3 0 16,1 6 1-16,3 4-4 16,-1-7 0-16,5 1-5 15,3-10 0-15,-4-7-7 31,11-8 0-31</inkml:trace>
  <inkml:trace contextRef="#ctx0" brushRef="#br1" timeOffset="54904.746">32794 3910 46 0,'0'0'23'0,"-3"-9"-28"15,3 2 39-15,-7 7-33 0,0 0 1 16,-4 7 0-16,-3-4 0 16,-4 9-3-16,-3 7 1 15,0 9 2-15,0-9 0 16,3 9-1-16,4 7 0 16,3-1 0-16,8-2 0 15,10-1-3-15,7-6 1 16,7-3-7-16,0-3 1 0,1-7-7 15,-12-2 0-15</inkml:trace>
  <inkml:trace contextRef="#ctx0" brushRef="#br1" timeOffset="55307.289">32798 4277 46 0,'0'25'23'0,"0"-13"-23"16,0-5 39-16,0 2-39 16,0 1 0-16,-4-4 0 15,4 0 0-15,0-3 0 16,0-3 0-16,0-6 0 16,4-3 0-1,6-17-2 1,4 1 1-16,1 7-1 15,-1 5 0-15,0 4 0 0,0-4 0 16,0 7 0-16,0 6 0 16,-3-3 2-16,3 6 0 15,0 0 1-15,-3 3 1 16,-4 4 0-16,3-1 0 16,-6 4 0-16,-4 2 0 15,-4 4-1-15,4 3 1 16,-7-3-2-16,4 3 1 15,-4 0-3-15,3-7 0 16,4-2-9-16,4-4 1 0,6-6-4 16,8-3 1-16</inkml:trace>
  <inkml:trace contextRef="#ctx0" brushRef="#br1" timeOffset="55594.397">33345 3991 52 0,'-7'26'26'0,"-18"-4"-36"15,14-16 51-15,-10 13-41 0,-7 6 0 16,-4 3 1-16,0 6 0 16,4 1-2-16,3-7 0 15,4-6-6-15,7-6 0 16,7-10-7-16,7-15 1 16</inkml:trace>
  <inkml:trace contextRef="#ctx0" brushRef="#br1" timeOffset="55790.314">33221 4051 59 0,'11'41'29'0,"-8"34"-40"0,-3-62 53 15,4 2-43-15,3 1 1 0,0 0-5 16,3 6 0-16,1-13 0 15,-4 4 0-15,0-1-10 16,-7-9 1-16</inkml:trace>
  <inkml:trace contextRef="#ctx0" brushRef="#br1" timeOffset="56239.99">33408 3775 42 0,'11'10'21'0,"-11"43"-22"0,0-53 34 16,0 9-34-16,-4 1 1 15,1-1 0-15,-1 0 0 16,4 1 0-16,-3-4 1 0,-1-3-2 16,0 4 1-16,4-14 0 15,0 4 0-15,4-13 0 16,0-2 0-16,6-11-1 16,1 7 0-16,3 1 0 15,-4 2 1-15,5 0 0 16,-1 13 0-16,0-4 0 15,-4 10 1-15,1 0 1 16,-4 13 1-16,0 9 0 16,-3-3 0-16,-1 6-1 15,1 3 1-15,-1 3-1 16,1 1 1-16,3-14-6 16,0 1 0-16,0-3-11 15,0-7 0-15</inkml:trace>
  <inkml:trace contextRef="#ctx0" brushRef="#br1" timeOffset="57124.299">31750 4641 44 0,'-4'22'22'0,"-10"9"-22"16,11-25 31-16,-4 7-31 15,3-4 0-15,-3-3 0 16,4 1 1-16,-1-1-1 15,1-3 0-15,3-3 0 16,0 0 0-16,0-6 0 16,0-7 0-16,7 1 0 15,0-10 0-15,7 3-1 16,0 6 0-16,4-9-1 16,6 4 1-16,-3-1-1 15,1 6 1-15,-5 4 0 16,1 9 1-16,0 3 1 15,-4 0 0-15,-4 10 2 16,-3-4 0-16,0 10-1 16,-3 0 1-16,-4 6-1 15,-4-6 1-15,1 6-2 16,-1-6 1-16,4-1-5 0,0 1 0 16,4-9-10-16,-1-4 0 15,4-3-1-15,4-3 1 16</inkml:trace>
  <inkml:trace contextRef="#ctx0" brushRef="#br1" timeOffset="57562.76">32032 4606 43 0,'0'0'21'0,"7"-6"-19"0,-7 6 43 16,4 0-43-16,3 0 0 16,0 0 1-16,0 0 0 15,4 0-5-15,3 0 1 16,0 0 2-16,3 6 1 15,1-6-6-15,0 0 1 16,-4 0-9-16,0 0 0 16,-7-9-3-16,-7 9 0 15</inkml:trace>
  <inkml:trace contextRef="#ctx0" brushRef="#br1" timeOffset="57756.133">32043 4744 49 0,'10'0'24'0,"15"-3"-29"0,-14 0 46 0,3 0-41 16,3-4 1-16,1 1-5 15,3 6 0-15,-3 0-8 16,-8-6 0-16</inkml:trace>
  <inkml:trace contextRef="#ctx0" brushRef="#br1" timeOffset="58625.923">32498 4716 43 0,'7'0'21'0,"0"-19"-21"15,-7 19 29-15,0 0-29 16,0-6 1-16,-4-1-1 16,-3 1 1-16,0 0-1 15,-3 3 0-15,-1 3 2 16,-6 6 0-16,-1 3 0 15,-3 4 0-15,0 12-1 16,3-3 1-16,4 9 0 16,7-9 0-16,3 0-2 15,15-3 1-15,3-6-2 16,4-7 1-16,6-9-1 0,1-7 1 16,3-2-8-1,-3-1 0-15,-7-5-6 0,-4 2 1 16</inkml:trace>
  <inkml:trace contextRef="#ctx0" brushRef="#br1" timeOffset="59393.45">32135 2957 37 0,'7'18'18'0,"-7"23"-11"0,-4-31 27 15,1 2-32-15,-5 7 1 16,-2 3-1-16,-4-3 0 15,-4-7-3-15,-3 10 0 16,-4-3 2-16,1-10 0 16,-1 1-2-16,0-1 0 15,4-2 1-15,7-7 1 16,3-10-3-16,4-2 1 16,4-1-1-16,6-6 0 15,4 7 1-15,4-4 1 0,3 4-2 16,7-1 1-16,7 4 1 15,-3 2 0-15,3 7 0 16,1 3 1-16,-1 4 0 16,-7 8 0-16,0-2-1 15,-3 9 0-15,-4 0 0 16,0 0 1-16,-3-3-1 16,-1-1 0-16,1-5 0 15,3-7 0-15,3-3 0 16,5-6 0-16,-1-3 1 15,0-3 0-15,4-4 0 16,-4-6 0-16,-4 3 0 16,-2-2 0-16,-8-1 0 15,-7 0 1-15,-7 3-2 16,-11 7 1-16,-3-7-1 31,0 10 0-31,-1 0-3 0,-2-1 0 0,3 7-9 16,-1-9 1-16,1 3-2 0,0 3 0 15</inkml:trace>
  <inkml:trace contextRef="#ctx0" brushRef="#br0" timeOffset="64738.807">23957 2477 22 0,'0'3'11'0,"4"-9"-5"15,-4 6 11-15,3-10-16 16,1-5 0-16,-1-4 2 16,1-9 1-16,-4-16-4 15,0-3 1-15,0-16 1 16,-4 10 1-16,1-7-1 15,3-6 1-15,3 10-2 16,1 15 0-16,-1-3 0 16,4 6 0-16,0 7 0 15,4 6 0-15,3 6 0 16,4 10 0-16,-1 9-3 16,5 6 1-16,-8-3-9 0,0 13 0 15</inkml:trace>
  <inkml:trace contextRef="#ctx0" brushRef="#br0" timeOffset="64948.89">23760 2223 46 0,'-4'9'23'0,"15"-6"-21"0,-4-3 38 16,3 0-38-16,4 0 0 0,8 0 0 15,6-3 0-15,4 3-4 16,-4-6 1-16,4 6-4 16,3 0 1-16,-3 0-11 15,-8 6 1-15</inkml:trace>
  <inkml:trace contextRef="#ctx0" brushRef="#br0" timeOffset="65263.648">24179 2320 43 0,'-7'19'21'0,"7"0"-12"0,-3-13 29 16,-1-3-38-16,4 13 1 16,0-7-1-16,0 1 0 15,4 2 0-15,3 1 0 16,0-1 0-16,4-5 1 16,-1-4-2-16,4-6 1 15,0 3-6-15,0-10 1 16,-3 1-9-16,0-7 0 0</inkml:trace>
  <inkml:trace contextRef="#ctx0" brushRef="#br0" timeOffset="65640.575">24370 2446 45 0,'-4'12'22'0,"-3"10"-25"16,7-22 33-16,0 0-31 16,0 0 0-16,0 0-1 15,4-6 1-15,3-4 1 16,0-5 1-16,4 2-3 16,-1 4 0-16,4-7-1 15,0 0 1-15,0 4 0 0,4-10 0 16,-4 9-1-16,0 4 1 15,0 3 1-15,-3 6 1 16,0 6 1-16,-4-3 1 16,0 3 1-16,-4 1 1 15,1-1-1-15,-1 0 1 16,-3 10-2-16,0-7 1 16,0 4-3-16,4-4 1 15,3-3-6-15,0 1 1 16,0-4-8-16,4-3 0 0</inkml:trace>
  <inkml:trace contextRef="#ctx0" brushRef="#br0" timeOffset="66178.649">24839 2367 36 0,'4'-3'18'0,"-4"12"-20"0,0-9 26 0,0-6-24 16,-4 6 0-16,-3-3 0 16,-4 3 1-16,1 0-1 15,-1 3 0-15,4 3 1 16,0 4 0-16,0-10 0 16,0 3 0-16,0 6 0 0,3 7 0 15,1 0 0 1,3-4 1-16,3 4-1 0,5-7 1 15,6-6-1-15,3 1 0 16,8-8-1-16,3-5 1 16,7-3-1-16,4-7 0 15,0-6 0-15,-7-19 0 16,3-3-1-16,0-16 1 16,1-6-1-16,-5-9 0 15,1 2 0-15,-7 1 1 16,-7 9-1-16,-11 4 0 15,-4-1 1-15,-6 9 0 0,-8 17 0 16,-3 2 0-16,-4 20 0 16,4 15 1-16,0 15 0 15,0 14 1-15,-4 14 0 16,4 26 1-16,4 32 0 16,3-1 0-16,-1-6 0 15,5-9 0-15,-1-7-1 16,4-24 0-16,0-17-3 15,4-9 1-15,3-12-6 16,-3-10 1-16,-4-6-9 16,0 0 0-16</inkml:trace>
  <inkml:trace contextRef="#ctx0" brushRef="#br0" timeOffset="66405.077">25026 2213 52 0,'14'10'26'0,"14"-16"-32"0,-21 6 44 15,1 0-38-15,2 0 1 16,8 6-1-16,3-6 1 16,7 3-2-16,0 3 1 15,-3 1-3-15,0-1 0 16,-4 0-6-16,0 0 0 15,0-2-5-15,-3 2 1 16</inkml:trace>
  <inkml:trace contextRef="#ctx0" brushRef="#br0" timeOffset="66555.41">25393 2320 43 0,'0'19'21'0,"-11"0"-17"16,8-19 38-16,-1 9-41 16,1 7 0-16,-1-4 0 15,1 4 1-15,-1-10-4 16,1-3 1-16,3-3-3 15,0-6 0-15,3-3-7 16,4 6 1-16,0-13-4 16,0-6 0-16</inkml:trace>
  <inkml:trace contextRef="#ctx0" brushRef="#br0" timeOffset="67155.715">25425 2239 39 0,'14'12'19'0,"14"4"-19"0,-17-13 35 15,3-3-35-15,0 0 1 16,3 0-1 0,5-3 1-16,-1 3-2 0,-4-10 0 15,-2 4 0 1,-1 0 1 0,0 0-1-16,-4-1 1 0,-3 7-1 0,-3-9 0 15,-4 9 0-15,0 0 1 16,0 0-1-16,0 3 1 15,0 3-1-15,0 1 1 16,-4 5 0-16,-3 7 0 0,0 0 0 16,0-4 1-16,0 1-2 15,4-3 1-15,3 2 0 16,0-5 0-16,7-1-1 16,0-3 0-16,0-12-3 15,-7 6 0-15,10 0-4 16,1-3 1-16,-4-3-2 15,4-1 1-15,-1-2 0 16,1 6 1-16,3-6 5 16,0-1 0-16,-3 4 5 15,-1 3 1-15,1-7 1 16,-1 7 0-16,-3 0 0 16,0-3 0-16,4 3-2 15,-4 3 0-15,0-7-1 16,0 7 0-16,0 0 1 15,-3 7 0-15,3-4 1 16,-4 3 0-16,4 10 1 0,1-7 1 16,6 4-1-16,0-7 1 15,3 3-2-15,1-6 1 16,0 1-2-16,3 5 1 16,7 0-3-16,4-5 1 15,0-8-4-15,-1 8 0 16,-6-8-8-16,0-5 0 15,-4-4-5-15,0 1 0 16</inkml:trace>
  <inkml:trace contextRef="#ctx0" brushRef="#br0" timeOffset="67531.766">26374 2195 57 0,'14'22'28'0,"-4"-32"-36"0,-6 7 55 15,3 3-48-15,0 0 1 16,4-9-1-16,3 2 1 31,17-2-2-31,-2-7 1 16,-5 13-8-16,-6-3 0 15,-7 6-6-15,-8 6 0 16</inkml:trace>
  <inkml:trace contextRef="#ctx0" brushRef="#br0" timeOffset="67709.944">26317 2361 46 0,'-3'22'23'0,"13"-19"-14"0,-3 3 38 0,7-12-47 15,4 3 1-15,7 3 0 16,10-6 0-16,7-4-2 16,-6 1 1-16,-5-1-6 15,-6 1 0-15,-11 0-10 16,-10 2 1-16</inkml:trace>
  <inkml:trace contextRef="#ctx0" brushRef="#br0" timeOffset="68760.884">27855 2088 45 0,'0'19'22'0,"-10"6"-15"16,10-6 31-16,-7-10-38 16,-11 10 1-16,-10-3-1 15,-14-4 1-15,-4 4-2 16,0-4 1-16,0-5 0 16,0-7 0-16,7 0-1 15,8-7 1-15,6 4-3 16,7-12 1-16,11-4-2 15,11 0 0-15,13 0-1 16,1 0 0-16,10-3 1 16,4 10 0-16,7-4 3 15,0 4 0-15,-8 2 1 0,1 10 1 16,-4 19 1-16,-3 0 0 16,-7 6 1-16,-4 3 1 15,0 7 0-15,0-7 0 16,-4 0 0-16,1-3 0 15,7-6 0-15,10-3 1 16,7-7-3-16,0-6 1 16,4-6-2-16,-7-16 1 15,-7 4-1-15,-4-4 0 0,-11-3-2 16,-6 0 1-16,-4-13-1 16,-7 7 0-16,-4-3-4 15,-6 9 0-15,-8 6-11 16,-3-3 1-16</inkml:trace>
  <inkml:trace contextRef="#ctx0" brushRef="#br0" timeOffset="69185.733">28258 2232 47 0,'0'0'23'0,"21"0"-15"0,-11 0 33 0,8 0-41 15,3-6 1-15,0 3-1 16,11 3 1-16,3 0-3 15,-3 3 1-15,0 3-8 16,-8-6 0-16,1 3-6 16,-4 1 0-16</inkml:trace>
  <inkml:trace contextRef="#ctx0" brushRef="#br0" timeOffset="69977.034">29125 1774 48 0,'-3'10'24'0,"-8"-1"-23"0,8-6 42 0,-4 4-43 16,-4 15 0-16,0 9 1 15,-3 0 0-15,4 10-1 16,-4 6 1-16,0 3 0 15,3-6 1-15,0-3 0 16,4-10 0-16,0-12-2 16,4 0 1-16,-4-13-2 15,3 4 1-15,1-10-1 16,-4 0 1-16,-8 3-1 16,1-3 0-16,-3 0 0 15,-4 0 1-15,-1 6-1 16,-2 7 1-16,3 2-1 15,-1 10 1-15,8-6 0 16,4 0 1-16,6-3-1 16,4 3 1-16,7 6 0 15,4-3 0-15,6 3-1 0,5-13 1 16,-1 1-1 0,0-4 1-16,7-9-1 15,4 0 0-15,7-9 0 0,-4-1 0 16,0 4-1-16,-3-13 0 15,-4 0 0-15,-3-6 1 16,-7 7-1-16,-4-1 0 16,-4 3 0-16,-3 0 1 15,-7 7-1-15,-3 6 0 16,-1 3 0-16,-3 3 1 16,0 6 0-16,-3 7 0 15,-1-7 0-15,0 7 1 0,4-6-1 16,0 2 1-16,7 7 0 15,4 6 0-15,3 0-1 16,7-9 1-16,4 3-1 16,6-10 1-16,1 0-2 15,3-6 0-15,-3 1-8 16,0-4 0-16,-4 0-7 16,-7-7 1-16</inkml:trace>
  <inkml:trace contextRef="#ctx0" brushRef="#br0" timeOffset="70563.573">29496 2449 63 0,'3'6'31'0,"11"-25"-45"0,-10 10 59 15,-1-1-46-15,-3 4 1 16,-3-3-1-16,-1 2 1 16,-3 4 0-16,-3-3 1 15,-4 6-2-15,0 0 1 16,-8 6 0-16,5-3 0 16,3 4-2-16,0 2 1 15,3 7-1-15,4-7 0 0,3 4-1 16,8 2 1-16,3-2-1 15,4-1 0-15,3-2 1 16,-4-1 0-16,-3 1 1 16,0-7 0-16,0 3-1 15,0 3 0-15,4-2 1 16,-4 5 1-16,0 7-1 16,0 3 0-16,-3 9 2 15,-1-2 1 1,-3 2 1-16,0 3 0 0,-3 4 0 15,-4-3 1-15,-4 2-2 16,-10-2 1-16,0-1-1 16,0 1 0-16,-4-7-2 15,0-3 1-15,0-12-1 16,1-10 0-16,3-13 0 16,7 1 1-16,6-13-1 15,8 0 0-15,8 0 0 0,6-3 1 16,10 0 0-16,12 3 1 31,9-3-7-31,-2-3 0 16,-4-4-10-16,-8 4 0 15</inkml:trace>
  <inkml:trace contextRef="#ctx0" brushRef="#br0" timeOffset="71119.35">30484 2320 47 0,'-15'41'23'0,"-9"0"-19"15,17-29 32-15,0 10-36 16,0 6 1-16,0-3-1 15,-1-6 1-15,1-9-2 0,0-1 0 16,4-9 0-16,-1-16 0 31,1-6 0-31,-1-3 1 0,4 0-3 0,0-3 1 16,0-10-1-16,4 4 0 16,3 6 0-16,0 3 0 15,3 9-1-15,5 3 1 0,6-2 3 16,7 12 0-1,-3 9 3-15,-4 6 1 0,0-2 0 16,0 9 1-16,-3-10-1 16,-4 0 0-16,-4 1-2 15,-6-1 0-15,-4 1-4 16,0 5 0-16,-7-12-5 16,-4 1 1-16,1-1-8 15,-1 0 0-15</inkml:trace>
  <inkml:trace contextRef="#ctx0" brushRef="#br0" timeOffset="71419.592">30977 2314 41 0,'0'6'20'0,"-17"-6"-21"0,10 0 33 16,-7-6-32-16,-4 3 1 16,0 3 0-16,-3 0 0 15,4 3-1-15,-1 3 0 16,0 4 1-16,1-1 1 16,-1 0-1-16,7-2 1 15,8 11-1-15,6-5 0 16,12 3-1-16,6-7 1 0,7-6-6 15,0-3 1-15,4-3-9 16,-4-3 0-16</inkml:trace>
  <inkml:trace contextRef="#ctx0" brushRef="#br0" timeOffset="71687.549">31196 1680 45 0,'7'16'22'0,"-10"47"-20"15,3-54 34-15,-4 26-36 16,-3 12 0-16,0 15 0 0,4 11 1 15,-5 8-4-15,1 4 1 16,0-4-6-16,0-15 0 16,4-13-5-16,3-2 0 15</inkml:trace>
  <inkml:trace contextRef="#ctx0" brushRef="#br0" timeOffset="71929.692">31817 2207 47 0,'4'6'23'0,"-33"-2"-27"0,15 5 42 0,0 7-37 16,-4 9 1-16,-13 3 0 16,-19 16 0-16,-6 19-3 15,-4 9 1-15,-4 16 0 16,1-13 1-16,14-9-5 15,10-19 0-15,14-19-7 16,11-19 0-16,14-12-3 16,3-28 0-16</inkml:trace>
  <inkml:trace contextRef="#ctx0" brushRef="#br0" timeOffset="72080.084">31422 2185 47 0,'-4'10'23'0,"-3"37"-20"0,7-22 46 15,0-3-49-15,0 19 0 16,4 2-2-16,-1 1 1 16,1-3-7-16,-4 0 0 15,0-13-7-15,3-12 0 16</inkml:trace>
  <inkml:trace contextRef="#ctx0" brushRef="#br0" timeOffset="78009.407">19272 2028 22 0,'18'16'11'0,"-8"37"1"0,-10-34 12 15,-3 6-22-15,-4 22 0 0,-11 22 1 16,-6 22 1-16,-8 28-5 16,0 23 0-16,0 24 3 15,4-3 0-15,7-13-1 16,0-24 0-16,7-16-2 16,3-23 1-16,0-18-8 15,4-31 1-15,4-13-4 16,6-34 1-16</inkml:trace>
  <inkml:trace contextRef="#ctx0" brushRef="#br0" timeOffset="78744.307">19103 2207 20 0,'3'-12'10'0,"12"21"-3"0,-5-15 12 16,1 3-19-16,3-4 1 15,3 1 3-15,5-3 1 16,2 6-5-16,8-7 0 15,10 1 3-15,11-1 0 16,7-5 0-16,29 5 0 16,6 1-2-16,14-1 0 0,0 1 0 15,22 3 0-15,0 6-1 16,6 0 1-16,-6 6-1 16,13-3 0-16,8-3-1 15,-11 0 1-15,4-3 0 16,-1 3 0-1,-6 0-1-15,-8 0 1 0,-13 0 0 16,-11 0 0-16,0-9-1 16,-11-1 1-16,-14 4-2 15,-10 0 0-15,-12 6 0 16,-9 0 1-16,-8 0-2 16,-7 9 1-16,-10 16-1 15,-7 0 1-15,-8 10 0 16,-10 9 1-16,-3 3-1 15,-4 12 1-15,3 7 0 16,1 16 0-16,3-10 0 0,3 12 1 16,1 7-1-16,-1-3 1 15,4 16 0-15,4-4 1 16,7 0 0-16,-1-18 0 16,-3 6-1-16,-7-7 1 15,-3 7-1-15,-4-6 1 16,-7-4-1-16,-7-6 1 15,-7 0-1-15,-15-9 0 16,-17-10 0-16,-10-9 0 0,-29-16 1 16,-31 1 0-1,-22-14 1-15,-38-21 0 0,-33-10 0 16,-27-9 0-16,-4-16-7 16,-14-6 0-16,-4 4-4 15,43-8 1-15</inkml:trace>
  <inkml:trace contextRef="#ctx0" brushRef="#br2" timeOffset="92029.763">33094 3521 34 0,'0'31'17'0,"0"17"-13"15,0-33 18-15,-3 10-21 16,-4 16 0-16,-1 9 1 0,-2 4 0 16,-1 2-3-16,1 13 1 15,-1-6 1-15,-3 3 1 16,0-4-4-16,0 1 1 15,0-16-10-15,0-6 1 16</inkml:trace>
  <inkml:trace contextRef="#ctx0" brushRef="#br2" timeOffset="92797.81">33059 3606 21 0,'10'0'10'0,"1"3"0"0,-7 3 7 16,-1-6-15-16,4 0 1 15,0 0 2-15,0 0 0 16,4 0-6-16,3 0 1 16,4-9 4-16,3 9 1 15,7-6 0-15,4 2 0 16,-1 4-1-16,12-9 0 16,3 6-1-16,-1-13 1 0,-2 4-2 15,-1 2 1-15,-7 1-3 16,-6 3 1-16,-5 6-1 15,-2 0 0-15,-5 0 0 16,1 6 0-16,-4 3-1 16,-4 1 1-16,-2 5-1 15,-1-2 0-15,-4-1-1 16,-3 7 1-16,0-3-1 16,0 3 0-16,-3 3 1 15,-1 3 0-15,-3 9-1 16,0 1 1-16,0 9 1 15,3 12 0-15,1-6-1 16,6 7 1-16,1 2-1 16,3 4 1-16,0-3 0 15,-3-1 1-15,-8-15-2 16,-7 0 1-16,-3-6 0 16,-7-4 0-16,-4-3-1 0,-10-6 0 15,-4-6 0 1,-6 0 1-16,-12-6-2 0,-10-13 1 15,-4-13-8-15,4-3 1 16,-3-9-3-16,6 3 0 16</inkml:trace>
  <inkml:trace contextRef="#ctx0" brushRef="#br2" timeOffset="97619.587">10118 7579 24 0,'17'-3'12'0,"-13"-10"-2"15,-4 13 13-15,3-6-21 16,-3-7 1-16,0 1 2 16,-3-1 1-16,-1 1-6 15,-3 2 0-15,-7 1 5 16,-7 6 0-16,-4-7-1 15,-3 10 0-15,-7 0-1 16,-4 3 0-16,0 10-1 16,-7 3 0-16,8 6-1 0,-1 6 0 15,10 6 0 1,5 1 1-16,3 3-1 0,7-4 0 16,3 0-1-16,7-2 1 15,4-10 0-15,11-7 0 16,10-8-1-16,11-7 1 15,0-7-1-15,-4-2 0 16,4 3-1-16,3-10 1 16,0-6-1-16,-3-6 1 15,0 3-1 1,-11 3 1-16,4 0-1 0,-8 6 1 0,-3 4 0 16,-3 2 0-16,-4 10 0 15,0 0 0-15,-7 16 0 16,-4 12 1-1,1-9-1-15,-1 3 1 0,4 6-1 16,0 10 1-16,4-4 0 16,3-2 0-16,4-10-1 15,-1-4 1-15,4 1-2 16,-3-3 1-16,-1-3-6 16,1 2 0-16,-4 1-10 15,-7-4 0-15</inkml:trace>
  <inkml:trace contextRef="#ctx0" brushRef="#br2" timeOffset="97976.294">9038 8360 63 0,'18'15'31'0,"35"-5"-27"0,-25-13 55 16,25-4-58-16,28-5 1 15,21-4 2-15,25-15 0 0,25-7-5 16,0 0 0-1,14 4 3-15,-1 6 0 0,-17 6-3 16,-6 0 1-16,-12 9-5 16,-21 4 1-16,-24 9-4 15,-18 3 0-15,-21 10-12 16,-18 9 1-16,-24 3-1 16,-11 0 1-16</inkml:trace>
  <inkml:trace contextRef="#ctx0" brushRef="#br2" timeOffset="98518.888">9402 8692 34 0,'0'-12'17'0,"3"15"-7"15,-3 0 27-15,0 3-33 16,-3 7 0-16,-5 2 3 16,1 13 0-16,-3 4-8 15,-1 9 0-15,-6 6 5 16,-1 12 0-16,-7 7-2 0,4 3 1 16,3 0-6-16,8-9 1 15,3-7-9-15,7-15 1 16,7-16-6-16,7-13 0 15</inkml:trace>
  <inkml:trace contextRef="#ctx0" brushRef="#br2" timeOffset="98789.541">9610 9034 56 0,'0'3'28'0,"3"-3"-27"16,4 0 52-16,0 3-53 16,4 0 1-16,3 0 0 15,7-3 0 1,36 4-8-1,-8-4 1-15,-3 0-11 16,-7-10 1-16</inkml:trace>
  <inkml:trace contextRef="#ctx0" brushRef="#br2" timeOffset="99478.417">10322 9260 56 0,'-7'34'28'0,"4"16"-31"0,3-37 40 16,-4-7-38-16,1 0 1 15,-1-2-1-15,1-8 0 16,3-8 1-16,0-7 0 16,0-6 0-16,3-6 0 15,4-1 0-15,0-5 1 16,11 2 1-16,7 10 0 0,3 3 2 15,14 0 0-15,4 0 0 16,7 3 0-16,-4 4-2 16,-6 5 0-16,-5 4-4 15,-2 6 0 1,-5 0-12 0,-2 0 1-16,-8-3-5 0,-4-3 0 0</inkml:trace>
  <inkml:trace contextRef="#ctx0" brushRef="#br2" timeOffset="99975.848">11511 8385 58 0,'7'6'29'0,"11"3"-36"16,-8-2 54-16,8-4-46 15,10 3 1-15,11-3 0 16,7-3 1-16,0-3-4 16,10-3 0-16,1 0 0 15,-4-4 0-15,-8 1-7 16,-9 2 0-16,-15 4-9 16,-10 6 0-16</inkml:trace>
  <inkml:trace contextRef="#ctx0" brushRef="#br2" timeOffset="100155.307">11578 8736 55 0,'4'25'27'0,"35"-9"-33"0,-22-16 46 16,11 0-41-16,8 0 0 15,2-7-6-15,-2 7 0 16,3 0-1-16,-4 7 0 15,0-1-7-15,0-3 1 0</inkml:trace>
  <inkml:trace contextRef="#ctx0" brushRef="#br2" timeOffset="101009.654">13917 7610 45 0,'49'-6'22'0,"-17"-16"-15"0,-25 19 42 0,0-3-49 16,-3-1 1-16,-4 7 1 15,-11 0 0-15,-10 3-3 16,-14 4 1-16,-22 5 1 16,-3 1 1-16,-7 6-1 15,4 6 0-15,-4 0-1 16,0-6 0-16,-4-7 0 15,11 1 0-15,4-1-1 16,10 4 0-16,7 0-1 16,11-4 1-16,10 1-1 15,11-1 1-15,14 4 0 16,15 3 1-16,13 3 1 16,11 0 0-16,-8-7-1 15,12 4 1-15,-8 3-1 16,-3 3 1-16,-11 3-1 15,-10 7 0-15,-11 9-1 16,-14 3 1-16,-4 0 0 16,-13 9 0-16,-15 4-1 0,-7-10 1 15,-7 10 0-15,-3-1 0 16,-1-6 0-16,1 4 0 16,6-1 0-16,11 4 1 15,4-10 0-15,7-6 0 16,7-3 2-16,3-7 0 15,11-2 0-15,4-7 1 16,17-3 0-16,17 3 1 16,15-10-2-16,25-8 1 0,6-10-3 15,8-7 0-15,10-2-3 16,-13-4 1-16,-5 3-6 16,-6-2 1-16,-11-1-14 15,-7 0 1-15,-15-2-1 16,-9 2 0-16</inkml:trace>
  <inkml:trace contextRef="#ctx0" brushRef="#br2" timeOffset="101237.399">14044 8451 56 0,'18'12'28'0,"-22"10"-30"0,4-19 56 16,-7 10-54-16,-3 12 1 16,-1 9 0-16,0 13 1 15,-3 13-3-15,4-10 1 16,-1 0-5-16,4-9 0 16,4-10-12-16,-1-12 0 15</inkml:trace>
  <inkml:trace contextRef="#ctx0" brushRef="#br2" timeOffset="102315.609">13070 9451 38 0,'-7'6'19'0,"0"10"-9"0,4-10 18 15,3 7-28-15,-7 2 1 16,-4 10 3-16,1-6 0 16,-1 6-4-16,4 4 1 0,-4-4 2 15,1-3 0-15,3-7-1 16,0-2 0-16,3-7-2 16,4-6 1-16,4-12-1 15,3-1 0-15,7-6-1 16,7-6 1-16,7-3 0 15,4 0 0-15,-4-7 0 16,0 7 0-16,4-3-1 16,-4 6 1-16,1 3-1 15,-5 6 1-15,-6 6 0 16,0 17 0-16,-8-4 0 16,-3 9 0-16,-3 7 1 15,-1 6 0-15,-3 4-1 16,0-1 1-16,0-9-1 15,0-1 0-15,0 1-1 16,4 3 1-16,3-3-8 16,0-3 1-16,7-7-8 15,-3-3 1-15</inkml:trace>
  <inkml:trace contextRef="#ctx0" brushRef="#br2" timeOffset="102646.991">13533 9476 55 0,'0'3'27'0,"0"-3"-28"16,0 0 48-16,-4 0-43 16,4 0 1-16,0 0 1 15,7-3 1-15,7 0-10 16,7 0 1-16,11 0 5 16,0-4 0-16,3 1-6 15,-3 3 0-15,-4 0-7 16,-3 0 0-16,-11 0-9 15,-3 6 0-15</inkml:trace>
  <inkml:trace contextRef="#ctx0" brushRef="#br2" timeOffset="102888.743">13554 9655 73 0,'24'0'36'0,"22"6"-51"0,-25-12 67 0,4-1-52 16,3 1 0 0,1 0-6-16,-1 3 0 0,-7 0-3 15,-3 3 0-15,-8 0-9 16,-3 6 0-16</inkml:trace>
  <inkml:trace contextRef="#ctx0" brushRef="#br2" timeOffset="104028.606">14199 9341 46 0,'0'16'23'0,"-3"-7"-11"0,3 1 24 15,0 5-34-15,0 10 0 16,0 7 1-16,-4 2 1 16,1 20-6-16,-1-1 1 15,1 3 2-15,-1 1 0 0,1-4-7 16,3-12 1-16,0-7-12 15,-4-18 1-15</inkml:trace>
  <inkml:trace contextRef="#ctx0" brushRef="#br2" timeOffset="104731.457">13226 7118 40 0,'-4'50'20'0,"-10"-9"-19"0,10-32 26 16,-6 1-28-16,-1 2 1 0,-3-6-1 15,0-2 1-15,0-4 0 16,3-4 0-16,1-2 0 16,3 0 0-16,3-7 0 15,4-2 0-15,4-7 0 16,-1 3 1-16,4 3 0 15,7 1 0-15,4 2-1 16,3 4 1-16,4 2 0 16,3 7 0-16,0 10-1 15,4 9 1-15,3-1 0 16,1 4 1-16,-1 3 0 16,-3 4 1-16,-4-4-1 15,7-3 1-15,1-4-1 16,2-5 1-16,5-10-2 0,-5-9 1 15,-6-10-2-15,-4-3 0 16,-10 4 0-16,-7-4 0 16,-11-3 0-16,-14-3 0 15,-11 3-1-15,-10 3 0 16,-1 3-2-16,-6 10 0 16,0 9-11-16,-1 10 0 15</inkml:trace>
  <inkml:trace contextRef="#ctx0" brushRef="#br2" timeOffset="105454.689">15074 8228 45 0,'4'3'22'0,"-8"-6"-14"0,4 3 31 16,-3 0-39-16,-8-3 1 15,-7 3 0-15,-3 0 1 0,-3 3-2 16,-5 6 0-16,5 7 2 16,-5 3 0-16,1 6-1 15,7 6 1-15,0 4-1 16,7-10 1-16,7 6-1 16,7 1 0-16,10-7-1 15,8-7 1-15,7-5-1 16,3-10 1-16,7-3-1 15,-3-3 0-15,0-13-1 16,-4-2 0-16,-3-8 0 16,-4 1 1-16,-7 3-1 15,0 4 0-15,-3 2 1 16,-1 7 0-16,-6 9 0 16,-1 9 1-16,-3 10 0 15,0 3 0-15,-3 9 0 0,-1 4 0 16,8 2 0-16,3-2 0 15,0-4-2-15,10-9 0 16,1-6-5-16,7-7 0 16,-1-6-11-16,5-6 1 15</inkml:trace>
  <inkml:trace contextRef="#ctx0" brushRef="#br2" timeOffset="105754.308">15476 8607 53 0,'-3'10'26'0,"-1"-23"-32"16,4 7 40-16,-3 0-34 16,-1-13 1-16,4 6 1 15,-3-5 0-15,3-11-1 16,0 1 0-16,3-3 2 15,1 3 0-15,3 2 2 16,7 11 1-16,7 2-1 16,11 1 1-16,3 2-2 15,-3 4 0-15,-4-7-2 16,0 7 0-16,-3 3-6 16,0 3 0-16,-8-9-9 15,1-1 1-15,-4 4-8 16,0-7 1-16</inkml:trace>
  <inkml:trace contextRef="#ctx0" brushRef="#br2" timeOffset="106279.344">16027 7732 45 0,'3'16'22'0,"4"34"-15"15,-3-34 34-15,-4 6-41 32,0 3 0-32,0-9 0 0,-4-1 0 0,1 1-1 15,-1-6 1-15,1-4-1 16,-1-6 0-16,1 6 0 16,3-6 1-16,0-9-1 15,3-7 0-15,1-6 1 16,6 0 0-16,1 0 0 15,3 0 0-15,0 10 0 0,4-4 0 16,-1 7 1-16,1 5 0 16,0 8 0-16,-4 8 1 15,0 4-1-15,0 6 1 16,-3 0-1-16,-1-4 1 16,-3-2-2-16,4-3 1 15,-1 2-5-15,1 1 0 16,0-7-8-16,-4-2 1 15,-4-4-4-15,8-6 0 16</inkml:trace>
  <inkml:trace contextRef="#ctx0" brushRef="#br2" timeOffset="106520.863">16436 7852 46 0,'0'0'23'0,"14"3"-18"16,-14-3 42-16,11-3-47 15,3 0 1-15,0-1 0 16,3 1 0-16,1 0-1 16,7 0 0-16,3-3 0 15,4 3 1-15,0-4-7 16,-1 1 1-16,1-3-11 15,-11-1 1-15</inkml:trace>
  <inkml:trace contextRef="#ctx0" brushRef="#br2" timeOffset="106747.417">16962 7588 63 0,'0'44'31'0,"-4"38"-40"0,8-51 54 0,-4 10-45 16,0 12 1-16,0 7-1 15,7 2 1-15,0-5-4 16,0-7 0-16,0-12-8 16,-7-10 0-16,-4-12-5 15,1-4 0-15</inkml:trace>
  <inkml:trace contextRef="#ctx0" brushRef="#br2" timeOffset="113530.181">20126 7218 24 0,'4'-6'12'0,"3"-3"-4"16,-7 9 12-16,3-7-16 16,-3 7 1-16,0 0 5 15,0 0 0-15,0 0-11 16,-3 0 1-16,-4 0 8 16,-8 0 1-16,-2 7-3 15,-8 5 0-15,-7 10-2 16,-6 6 1-16,-1 26-2 15,-11 11 0-15,1 29-2 16,-8 13 1-16,5 25-1 16,9 25 1-16,4 9-1 15,8 3 1-15,10 10-1 0,6-19 0 16,5-3-1-16,10-23 0 16,10-11-2-1,5-17 1-15,2-18-4 0,8-16 1 16,0-9-12-16,3-16 1 15,4-12-3-15,3-10 0 16</inkml:trace>
  <inkml:trace contextRef="#ctx0" brushRef="#br2" timeOffset="114552.824">21615 7444 34 0,'10'0'17'0,"-3"-28"-11"0,-7 18 18 15,0 4-21-15,-3 0 0 16,-4 6 4-16,-4 0 0 16,-3-6-8-16,-4 2 1 15,-3 4 5-15,-3 0 1 16,2 4-2-16,-2 2 0 15,-1 10-2-15,-3 2 1 16,3 7-2-16,4-3 1 16,3 3-2-16,8 1 1 15,6-5-1-15,8-2 1 16,6 0-1-16,4-6 0 16,1-7 0-16,2-3 0 0,4-3-1 15,8-6 1-15,-5-7-1 16,1 4 1-16,0-7-1 15,-1 0 1-15,1 1-1 16,-4 2 0-16,-3 1 0 16,-4 5 1-16,-3 4 0 15,-8 6 0-15,-3 7 0 16,0 6 1-16,-3 5 0 16,-1 8 1 15,0 5-1-31,1-6 1 0,3 1-1 0,3-4 0 0,8-6-1 15,3-7 0-15,4-3-6 16,-1-5 1-16,1-11-12 16,0-5 1-16</inkml:trace>
  <inkml:trace contextRef="#ctx0" brushRef="#br2" timeOffset="114869.353">21985 7475 57 0,'-3'7'28'0,"3"-11"-26"0,0 4 44 0,0 0-45 15,7 0 0 1,3-3 0-16,4-3 1 0,8 3-3 16,6-10 0-16,3 4 2 15,5-7 0-15,-1 7-5 16,-7 3 0-16,-3 6-8 16,-4 0 1-16,-14 3-6 15,-7 0 0-15</inkml:trace>
  <inkml:trace contextRef="#ctx0" brushRef="#br2" timeOffset="115079.368">21897 7736 52 0,'-4'28'26'0,"11"-25"-24"0,4-3 46 15,3 0-48-15,0 0 1 16,11 0 0-16,3-6 1 15,7-1-3-15,4 1 1 16,4-6-3-16,-5 2 1 16,-2-2-12-16,-5-1 1 15,-9 1-4-15,6-4 1 16</inkml:trace>
  <inkml:trace contextRef="#ctx0" brushRef="#br2" timeOffset="115392.995">22864 7046 56 0,'-4'6'28'0,"4"22"-28"16,0-12 55-16,0 9-53 16,0 3 1-16,-4 13 1 15,1 9 0-15,-4 22-6 16,3 13 1-16,4 9 3 16,0 0 0-16,0-15-5 0,4-23 1 15,3-3-9-15,-4-12 1 16,-6-16-9-16,-4 0 1 15</inkml:trace>
  <inkml:trace contextRef="#ctx0" brushRef="#br2" timeOffset="123243.824">21459 8940 26 0,'0'6'13'0,"8"3"0"16,-8-2 13-16,0 2-24 15,3 7 1-15,1-1 1 16,-4-2 1-16,0 3-5 0,0-1 0 15,0 1 4 1,0-3 0-16,0-1-1 0,-4 1 0 16,4-4-1-16,-3-3 0 15,-1-6-2-15,0-6 1 16,4-6-1-16,0-1 0 16,4-6-1-16,3-12 1 15,4-4-1-15,-1-2 1 16,4-7 0-16,-3 9 0 15,3 4 1-15,0 6 0 16,0 9 1-16,4 4 0 0,0 9 1 16,3 3 0-16,3 6-1 15,5 3 0-15,-5 4-3 16,-3-7 1-16,1-3-7 16,-1 0 0-16,0-3-9 15,0-6 0-15</inkml:trace>
  <inkml:trace contextRef="#ctx0" brushRef="#br2" timeOffset="123637.163">22006 8799 52 0,'0'15'26'0,"11"4"-27"0,-8-19 42 0,4 3-41 16,4 4 0-16,7-1 0 15,3-3 1-15,7-3-2 16,11 0 1-16,0-3-3 16,-8-3 1-16,1-1-6 15,-4 7 1-15,-6 0-8 16,-8 3 1-16</inkml:trace>
  <inkml:trace contextRef="#ctx0" brushRef="#br2" timeOffset="123861.318">22020 9084 66 0,'7'16'33'0,"18"9"-45"15,-14-22 63-15,6 0-51 16,8 0 0-16,3-3-1 16,8-3 1-16,-1 0-1 0,-3-3 0 15,3-1-5-15,-3 4 0 16,-1 0-9-16,-2 0 0 16,-1 3-2-16,0-6 1 15</inkml:trace>
  <inkml:trace contextRef="#ctx0" brushRef="#br2" timeOffset="124160.282">23068 8733 48 0,'0'6'24'0,"-17"16"-23"16,9-19 47-16,-6 10-47 15,-10 9 1-15,2 3 0 16,-6 9 0-16,-3 7-3 16,-1 3 1-16,-4 3 1 15,8 0 0-15,4-3-4 16,2-10 1-16,8-5-6 15,4-14 1-15,6-5-9 16,4-17 0-16</inkml:trace>
  <inkml:trace contextRef="#ctx0" brushRef="#br2" timeOffset="124400.718">22842 8723 57 0,'14'44'28'0,"4"19"-33"0,-14-50 49 16,3 9-44-16,7 6 0 15,7 3 1-15,11 7 0 0,3 6-2 16,4-4 1-16,-4-2 0 16,0-7 0-16,1-2-5 15,-1-11 1-15,-3-2-12 16,-4-3 0-16,-10-7 0 15,-4 0 1-15</inkml:trace>
  <inkml:trace contextRef="#ctx0" brushRef="#br2" timeOffset="125136.598">23883 6685 31 0,'-7'31'15'0,"3"23"-8"0,4-42 28 16,4 1-33-16,0 9 1 16,3 3 4-16,0 6 1 15,7 10-8-15,3 12 0 16,22 1 7-16,14 21 1 15,11 16-1-15,13 15 0 16,8 11-2-16,-7 11 0 16,-8 19-2-16,-6 10 0 15,-19 3-3-15,-20 13 1 0,-18 5-2 16,-10-8 1-16,-22 2-4 16,-14 1 0-16,-17-20-4 15,-8-15 0-15,-6-9-11 16,-4-13 0-16</inkml:trace>
  <inkml:trace contextRef="#ctx0" brushRef="#br2" timeOffset="129144.934">9991 10567 40 0,'3'3'20'0,"1"7"-14"15,-4-10 20-15,0 3-25 16,0 0 0-16,0 3 4 15,0 4 0-15,-4 5-5 16,1 7 1-16,-4 0 3 16,0 10 1-16,0 8-2 15,-1 1 1-15,5 3-2 16,-1 0 0-16,1 0-2 16,-1-6 1-16,1-7-5 15,-1-6 0-15,4 0-8 16,4-9 1-16,-4-4-5 15,7-2 1-15</inkml:trace>
  <inkml:trace contextRef="#ctx0" brushRef="#br2" timeOffset="129625.505">9225 11458 52 0,'14'9'26'0,"-21"-12"-28"15,14 3 49-15,4 0-45 16,10 0 1-16,0 0 4 16,11 0 1-16,10 0-9 15,18-3 1-15,7 0 5 16,14-3 0-16,18 2-1 0,14-5 0 15,3 0-3 1,11-4 1-16,-14-3-2 0,-3-6 1 16,-8 4-2-16,-7 2 1 15,-17 0-4-15,-11 1 1 16,-4 5-5-16,-10 4 1 16,-3 3-9-16,-15 3 1 15,-17 0-5-15,-8 6 1 16</inkml:trace>
  <inkml:trace contextRef="#ctx0" brushRef="#br2" timeOffset="131728.093">9398 11800 44 0,'4'3'22'0,"6"6"-8"0,-6-6 22 0,-1 4-34 15,1 5 1-15,-1 13 1 16,1 10 0-16,-4 15-5 15,-4 6 1-15,1 7 2 16,-8 6 1-16,1-6-2 16,2 3 0-16,5-10-4 15,-1-9 1-15,4-6-7 16,7-16 1-16,4-6-9 16,10-10 0-16</inkml:trace>
  <inkml:trace contextRef="#ctx0" brushRef="#br2" timeOffset="132060.195">9691 12176 46 0,'3'0'23'0,"8"-6"-15"0,-4-1 35 16,0 4-41-16,4 3 0 15,6 0 1-15,4 0 1 0,8 0-6 16,-1 0 1-16,4 0 1 15,-1-3 0-15,8-3-8 16,-4 0 1-16,1-4-10 16,-8 4 1-16</inkml:trace>
  <inkml:trace contextRef="#ctx0" brushRef="#br2" timeOffset="132418.66">10746 11847 57 0,'0'6'28'0,"-22"35"-32"0,12-29 47 15,-8 13-42-15,-6 7 1 16,-5 15-1-16,-6 0 1 16,3 6-3-16,1 0 0 15,-1-2 0-15,4-11 1 16,6-8-6-16,8-10 0 0,4-7-8 15,3-5 1-15,0-10-3 16,3-7 0-16</inkml:trace>
  <inkml:trace contextRef="#ctx0" brushRef="#br2" timeOffset="132659.378">10432 11881 58 0,'3'25'29'0,"15"16"-35"16,-11-28 59-16,0 9-51 15,7 15 1-15,4 7 1 16,6 9 1-16,12 7-7 0,-1-4 1 16,0-2 3-1,0-4 0-15,1-6-4 0,-4-7 0 16,-4-5-8-16,-4-4 1 15,-9-6-10-15,-8 0 0 16</inkml:trace>
  <inkml:trace contextRef="#ctx0" brushRef="#br2" timeOffset="133395.385">11367 11395 44 0,'7'10'22'0,"-7"-17"-14"16,3 7 31-16,1-3-36 16,3 6 0-16,3 0 2 15,8 4 1-15,3-1-7 16,4 0 0-16,7 4 4 16,6-4 0-16,12 0-2 0,3-3 1 15,-4-3-7 1,0 0 0-16,-6 0-13 15,-12 3 1-15</inkml:trace>
  <inkml:trace contextRef="#ctx0" brushRef="#br2" timeOffset="133618.807">11402 11825 69 0,'17'19'34'0,"29"-4"-36"0,-28-12 57 0,14-3-54 16,10-3 0-16,18 3-1 15,-4-6 1-15,-3-3-3 16,-3-1 1-16,-8 4-5 16,-7 3 1-16,-13 3-15 15,-22 3 0-15</inkml:trace>
  <inkml:trace contextRef="#ctx0" brushRef="#br2" timeOffset="135045.26">14016 10897 38 0,'81'-16'19'0,"32"3"-4"0,-88 10 20 16,-1-3-33-16,5-4 0 15,-5 4 3-15,-3 0 1 16,-7 3-7-16,-6 3 1 15,-16 3 5-15,-20 6 1 16,-21 4-2-16,-15 6 1 0,-20 6-3 16,-19 3 1-16,-9 0-4 15,-8 4 1-15,-4 2-4 16,11-6 1-16,7-3-1 16,11-3 1-16,14 3 0 15,21 1 0-15,11-5 2 16,13 1 1-16,15-3 0 15,18 0 1-15,17 0 1 16,18 3 0-16,13 3 0 16,19 3 1-16,6-6-1 15,5-3 1-15,-1 0-1 16,-11-4 0-16,-14 1-1 16,-13 0 1-16,-19-1-2 15,-13 7 0-15,-15 10 0 16,-10-1 0-16,-14 4 0 15,-14 5 0-15,-11 4 0 16,-4 0 1-16,1-9-1 0,3-1 0 16,0 7 0-16,7 0 0 15,7 3 0-15,3 12 1 16,12-6-1-16,10-3 1 16,10-6-1-16,7-7 1 15,22-8-1-15,17-11 0 16,18-2-1-16,21-13 1 15,0-16-6-15,4-3 1 16,10 0-14-16,-10-2 1 16</inkml:trace>
  <inkml:trace contextRef="#ctx0" brushRef="#br2" timeOffset="135271.408">14101 11680 64 0,'-11'16'32'0,"4"28"-26"15,3-28 49-15,-3 3-55 16,-3 15 1-16,-1 7-1 16,1 3 0-16,3 6-5 15,-1-3 1-15,5-9-10 16,-1-13 1-16,-6-7-7 15,-4-11 1-15</inkml:trace>
  <inkml:trace contextRef="#ctx0" brushRef="#br2" timeOffset="136019.816">12707 12922 53 0,'-7'28'26'0,"-7"-2"-28"0,10-17 45 16,1 7-44-16,-1 2 1 15,1 4-1-15,-1-3 1 16,1-6-1-16,-1-7 1 15,4-3-1-15,0-3 1 16,4-9-1-16,6-10 1 16,4 0-1-16,8-3 1 15,2-12-1-15,8-7 0 0,3 3-2 16,1-2 1 0,-8-1 0-16,0 0 0 0,0 10 1 15,-7 9 0-15,1 6 1 16,-1 10 1-16,-4 6 2 15,1 6 0-15,-4 7 0 16,-3 2 1-16,-1 7-2 16,-3 6 1-16,-3 7-1 15,-4-4 0-15,3 4-1 16,-3-1 0-16,0 1-1 16,7-4 0-16,4-12-5 15,3 0 0-15,4-10-9 16,3-9 1-16,0-6-3 15,4 0 1-15</inkml:trace>
  <inkml:trace contextRef="#ctx0" brushRef="#br2" timeOffset="136325.883">13391 12803 54 0,'0'3'27'0,"11"-3"-26"0,-11 0 55 0,7 0-53 16,7 0 1-16,-3 0 0 15,6 0 1-15,1 0-7 16,3-3 0-16,4 0 3 15,3 0 0-15,-3 0-6 16,-4 0 0-16,-7 3-12 16,-7 3 1-16,-10 3-3 15,-4 6 0-15</inkml:trace>
  <inkml:trace contextRef="#ctx0" brushRef="#br2" timeOffset="136503.715">13328 13019 55 0,'0'13'27'0,"11"-4"-28"16,-4-9 52-16,7 4-51 0,7-1 0 15,7-6 0-15,4-1 0 16,7 1 0-16,3-3 0 16,4 0-5-16,-4-4 0 15,-3 1-12-15,0-4 1 16</inkml:trace>
  <inkml:trace contextRef="#ctx0" brushRef="#br2" timeOffset="136728.59">14168 12671 66 0,'-4'41'33'0,"-21"47"-36"0,22-54 56 0,-1 7-54 16,1 13 1-16,-1 5-4 15,4 10 1-15,4-6-3 16,-1-16 1-16,1-13-14 16,-4-18 1-16</inkml:trace>
  <inkml:trace contextRef="#ctx0" brushRef="#br2" timeOffset="137552.029">13466 10505 60 0,'-8'28'30'0,"-16"9"-32"0,13-30 47 16,-6 2-46-16,-5 4 1 16,-2-4 0-16,-1 0 0 15,0-2 0-15,4-7 0 16,4-3-1-16,2-7 1 15,1 1 0-15,4-4 0 16,6 1-1-16,4-1 1 16,7 4 0-16,11 2 1 15,7 1-1-15,6 3 1 16,8 3-1-16,-4 0 1 16,-3 3-1-16,3 3 1 15,-3 7-1-15,0 6 0 16,14 12 0-1,-4-6 0-15,-3-9 0 16,0-10 0-16,0-9 0 16,-4-9 0-16,-3-7 0 15,-8 3 0-15,-3-12-1 16,-10-4 1-16,-7 1 0 16,-15 3 1-16,-10 6-1 15,-14 9 0-15,-11 13-1 16,3 16 0-16,-3 3-4 47,-3-3 1-47,3-1-9 0,7 4 1 0,4-3-5 0,10-4 0 0</inkml:trace>
  <inkml:trace contextRef="#ctx0" brushRef="#br2" timeOffset="138256.624">15469 11439 23 0,'11'-3'11'0,"-4"9"1"0,-7-6 12 16,0 0-22-16,0 0 0 15,0 3 3-15,-4 0 1 16,-3 4-5-16,-7 5 1 0,-10 4 5 15,-19 9 0-15,-3 13-1 16,-3 12 1-16,-7 13-2 16,-4 2 0-16,3 1-3 15,8 0 1-15,6-3-5 16,8-19 0-16,10-7-4 16,11-18 0-16,7-16-11 15,4-9 1-15,3-13 0 16,0-9 0-16</inkml:trace>
  <inkml:trace contextRef="#ctx0" brushRef="#br2" timeOffset="138482.266">15025 11351 56 0,'17'32'28'0,"12"18"-32"0,-19-25 61 16,4 9-57-16,4 13 1 15,0 10 1-15,10 2 1 16,7 7-4-16,11 0 1 16,-4 3 1-16,4 0 0 15,-3-9-1-15,-8-16 0 16,-3-7-8-16,-15-5 1 16,-6-7-12-16,-8 0 1 15</inkml:trace>
  <inkml:trace contextRef="#ctx0" brushRef="#br2" timeOffset="139264.322">15716 10922 31 0,'0'18'15'0,"4"14"-2"16,-4-23 11-16,0 7-21 15,0 3 0-15,-4-1 2 16,1 1 0-16,-1-3-6 15,1-3 0-15,-1-1 4 16,1-3 0-16,-1-2-2 16,4-7 0-16,0-7-1 15,4-2 1-15,-1-10-1 16,4-6 0-16,0-3-1 16,4-3 0-16,3 2 1 0,0 1 0 15,0 3 0 1,4 6 1-16,-1 7-1 0,-2 5 1 15,-1 11 0-15,-4 5 0 16,1 7 0-16,-8 9 1 16,4 3-1-16,-3 0 1 15,-1-3-1-15,1 7 0 16,0-7-1-16,3 0 1 16,0-3-4-16,3-3 1 15,1-7-7-15,3-6 1 16,-3-2-7-16,3-4 1 15</inkml:trace>
  <inkml:trace contextRef="#ctx0" brushRef="#br2" timeOffset="139535.164">16069 11013 49 0,'-3'0'24'0,"3"3"-17"15,0-3 43-15,0 0-48 16,7-3 0-16,0 3 0 16,7 3 1-16,3-3-4 15,5 0 1-15,2 0 0 16,4 0 1-16,-3-3-8 0,0-1 1 15,3-5-11-15,-3 0 0 16</inkml:trace>
  <inkml:trace contextRef="#ctx0" brushRef="#br2" timeOffset="139776.908">16570 10624 60 0,'0'15'30'15,"7"45"-25"-15,-3-47 47 0,-4 21-52 16,3 10 0-16,-3 22 0 16,4 3 0-16,-4 3-3 15,3-3 1-15,-3-19-8 16,0-9 0-16,-3-10-8 15,3-6 0-15</inkml:trace>
  <inkml:trace contextRef="#ctx0" brushRef="#br2" timeOffset="142944.947">10128 13800 53 0,'11'19'26'0,"-4"-3"-19"16,-4-10 26-16,1 7-32 16,3 5 0-16,-7 17 2 15,-7 3 1-15,0 15-5 16,0 13 1-16,0 6 1 15,0-3 0-15,0-3-6 16,3-7 1-16,1-15-12 16,-1-16 0-16,1-9-1 15,-1-9 1-15</inkml:trace>
  <inkml:trace contextRef="#ctx0" brushRef="#br2" timeOffset="143257.507">9148 14939 48 0,'-15'40'24'0,"12"-30"-20"0,10-10 50 0,11 3-47 16,13-6 0-16,15-4 3 15,28-2 0-15,22-10-13 16,27-6 0-16,25 0 8 16,11-9 1-16,7 8-4 15,-4 1 0-15,-24 3-4 16,-11 4 1-16,-22 5-6 16,-16 10 0-16,-8 6-8 15,-14 0 1-15,-14 10-8 16,-11-1 1-16</inkml:trace>
  <inkml:trace contextRef="#ctx0" brushRef="#br2" timeOffset="143812.376">9821 15334 55 0,'4'12'27'0,"-4"10"-28"0,0-9 47 16,-4 2-45-16,4 17 1 15,-10 9 0-15,-1 15 0 16,-3 4-3-16,-4 5 0 15,1 4 0-15,3 4 0 16,3-8-7-16,8-11 1 16,6-14-10-16,4-11 1 15</inkml:trace>
  <inkml:trace contextRef="#ctx0" brushRef="#br2" timeOffset="144068.562">10153 15697 68 0,'7'4'34'0,"11"-8"-42"16,-8 1 62-16,1-3-55 15,10 0 0-15,7-4-2 16,11 1 0-16,0 0-2 16,3-4 0-16,4 0-14 15,-7 1 1-15</inkml:trace>
  <inkml:trace contextRef="#ctx0" brushRef="#br2" timeOffset="144323.406">11077 15378 68 0,'-14'31'34'0,"-21"38"-38"0,21-50 56 0,-11 12-52 16,-10 13 0-16,-11 3 0 15,4 6 0-15,3-2-4 16,3-11 1-16,5-5-5 16,10-16 0-16,6-19-11 15,8-16 1-15</inkml:trace>
  <inkml:trace contextRef="#ctx0" brushRef="#br2" timeOffset="144507.198">10795 15334 74 0,'25'56'37'0,"3"82"-50"15,-14-94 66-15,4 12-54 16,6 10 1-16,12 6-6 16,-1 1 1-16,0-20-1 15,4-19 1-15,-7-15-14 16,-4-13 0-16</inkml:trace>
  <inkml:trace contextRef="#ctx0" brushRef="#br2" timeOffset="144909.009">11557 15004 59 0,'11'10'29'0,"31"-4"-31"16,-24-6 48-16,13 0-47 15,12-3 1-15,-1 0-1 16,7-3 0-16,4-1-4 0,0-2 1 15,-7-1-12-15,-14 7 0 16</inkml:trace>
  <inkml:trace contextRef="#ctx0" brushRef="#br2" timeOffset="145090.748">11592 15280 63 0,'4'25'31'0,"17"-12"-22"0,-7-10 52 16,11-3-60-16,14-3 1 0,6 0-2 16,15-3 0-16,7-4-8 15,4 1 1-15,-7 6-13 16,-8 3 0-16</inkml:trace>
  <inkml:trace contextRef="#ctx0" brushRef="#br2" timeOffset="145959.069">13102 14371 48 0,'7'-9'24'0,"14"2"-10"0,-14 10 24 0,4 7-35 16,0 2 0-16,-1 10 5 15,1 16 0-15,-4 6-9 16,-4 15 1-16,-3 20 5 15,-3 12 1-15,-11 9-3 16,-4 0 0-16,8-5-6 16,-1-8 1-16,4-15-8 15,7-9 1-15,10-19-12 16,5-19 1-16</inkml:trace>
  <inkml:trace contextRef="#ctx0" brushRef="#br2" timeOffset="146229.166">13427 15073 74 0,'14'10'37'0,"11"-7"-44"0,-15-3 65 16,4 0-58-16,4 0 0 16,10-3 0-16,14 0 0 0,1-4-2 15,3 1 0-15,3 0-5 16,-3 0 0-16,-4-4-13 16,-10 1 0-16</inkml:trace>
  <inkml:trace contextRef="#ctx0" brushRef="#br2" timeOffset="146560.349">13744 14688 74 0,'0'50'37'0,"-7"35"-44"0,7-57 61 15,0 19-55-15,0 12 1 16,0-5-1-16,-7-1 0 15,0 0-4-15,4-9 1 16,-1-3-14-16,4-13 1 16,4-12-3-16,17-7 1 0</inkml:trace>
  <inkml:trace contextRef="#ctx0" brushRef="#br2" timeOffset="147222.705">14785 14634 57 0,'21'-3'28'0,"-21"16"-29"15,0-10 54-15,-7 6-52 16,-11 13 1-16,-6 7 1 15,-5 14 0-15,-9 14-4 16,-8 15 0-16,-4 3 2 0,8-3 0 16,7-6-4-16,7-16 1 15,6-9-7-15,12-16 0 16,3-22-10-16,3-12 1 16</inkml:trace>
  <inkml:trace contextRef="#ctx0" brushRef="#br2" timeOffset="147417.532">14460 14725 61 0,'14'54'30'0,"11"37"-34"0,-18-60 51 0,4 13-48 16,-1 6 1-16,5-3 0 15,2 0 0-15,1-3-2 16,10-10 1-16,4-5-5 15,7-20 0-15,3-3-11 16,-3-12 1-16</inkml:trace>
  <inkml:trace contextRef="#ctx0" brushRef="#br2" timeOffset="147672.912">15039 14989 77 0,'25'6'38'0,"10"-9"-46"0,-21 0 71 16,0 3-64-16,7 0 1 15,11 0 0-15,10-3 0 16,1-1-2-16,-1-2 0 15,-3 0-6-15,0-3 0 16,-8-4-13-16,-6-3 1 16</inkml:trace>
  <inkml:trace contextRef="#ctx0" brushRef="#br2" timeOffset="147883.17">15261 14616 67 0,'-14'31'33'0,"7"72"-36"16,7-71 51-16,0 18-48 15,0 10 0-15,4 12-2 16,-1-3 1-16,4-7-3 16,0-8 0-16,-3-14-13 15,-1-5 1-15,4-16-2 16,7-13 0-16</inkml:trace>
  <inkml:trace contextRef="#ctx0" brushRef="#br2" timeOffset="148305.425">16122 14732 57 0,'3'15'28'0,"-10"7"-25"15,4-15 56-15,-8 5-58 16,-3 10 0-16,-10 6 1 16,-5 10 0-16,-6 12-3 15,-4 3 1-15,-3 7 0 16,7 3 0-16,6-13-5 15,8-6 1-15,7-16-8 16,7-16 1-16,7-12-8 16,4-15 0-16</inkml:trace>
  <inkml:trace contextRef="#ctx0" brushRef="#br2" timeOffset="148482.822">15879 14857 65 0,'17'72'32'0,"18"22"-41"0,-27-66 60 16,6 1-52-16,7 2 1 15,3 7-2-15,5-4 1 16,-1-2-4-16,0-11 1 16,-3-8-14-16,-4-10 1 0</inkml:trace>
  <inkml:trace contextRef="#ctx0" brushRef="#br2" timeOffset="148902.637">16224 14384 76 0,'14'-4'38'0,"43"-2"-39"15,-32 3 68-15,13 0-65 16,5 3 1-16,6-6 0 0,-3 2 1 16,-4 1-5-16,-10 3 0 15,-7 0 1-15,-11 3 0 16,-14 10-1-16,-7 0 1 15,-7-1-2-15,-8 7 1 16,-2 3-1-16,-4 6 0 16,-1 7 3-16,8-7 0 15,7 6-1-15,7-2 1 16,7 2 0-16,11-6 1 16,6-6-3-16,8-6 1 15,10-7-5-15,8-5 0 0,2-8-8 16,-2-8 1-16,-4 2-12 15,-4-2 1-15</inkml:trace>
  <inkml:trace contextRef="#ctx0" brushRef="#br2" timeOffset="149278.2">16863 14970 65 0,'24'28'32'0,"44"-12"-32"0,-47-16 51 16,10 0-52-16,12-6 1 15,6-1-3-15,4 4 1 0,-7-3-4 16,-4 3 1-16,-10-4-13 15,-11-2 0-15</inkml:trace>
  <inkml:trace contextRef="#ctx0" brushRef="#br2" timeOffset="149489.922">17212 14738 57 0,'-14'72'28'0,"10"50"-37"15,4-84 42-15,0 12-41 16,0 0 1-16,7 4-18 16,4-7 1-16,0-3 26 15,-1-23 1-15</inkml:trace>
  <inkml:trace contextRef="#ctx0" brushRef="#br2" timeOffset="149891.909">18016 14779 46 0,'-10'-3'23'0,"-1"6"-17"16,4-6 46-16,-3 9-50 16,-1 3 0-16,-3 10 1 15,-11 9 0-15,-3 7-4 16,-4 15 1-16,-3 3 1 16,0-6 0-16,6 3-6 0,5-3 0 15,6-6-6-15,8-16 1 16,2-9-8-16,5-19 0 15</inkml:trace>
  <inkml:trace contextRef="#ctx0" brushRef="#br2" timeOffset="150089.463">17678 14719 52 0,'24'41'26'0,"19"65"-29"0,-33-71 46 0,8 12-43 15,3 3 1-15,0 7-1 16,0 2 1-16,4-6-2 16,0 1 0-16,3-17-4 15,7-5 1-15,-3-20-11 16,0-9 1-16</inkml:trace>
  <inkml:trace contextRef="#ctx0" brushRef="#br2" timeOffset="150582.794">18189 14148 66 0,'4'13'33'0,"10"-13"-32"0,-7-3 58 16,7 0-57-16,7 3 0 16,7 3 3-16,8 0 0 15,-1 0-5-15,4 3 1 16,0 1 3-16,-4-1 0 16,-7 0-2-16,-7 0 0 15,-7 1-2-15,-10-1 0 16,-8 0-3-16,-3 0 1 0,0 1-3 15,0 2 1-15,-3 4-2 16,-1 2 0-16,0 4-1 16,1 6 1-16,-1-3 1 15,4-3 1-15,0 0 0 16,7-7 1-16,4-2 3 16,6-4 0-16,1 3 2 15,3 1 0-15,7 2 1 16,7 1 1-16,-3 0-1 15,-4-1 1-15,-10 4-2 16,-15 3 1 0,-6-1-2-16,-8 7 0 0,-14-9-7 15,-10 0 1-15,-7-4-15 16,3-5 1-16</inkml:trace>
  <inkml:trace contextRef="#ctx0" brushRef="#br2" timeOffset="150967.371">18743 14854 67 0,'18'22'33'0,"24"6"-32"16,-24-22 50-16,13-3-52 15,5 4 1-15,-1-10-2 16,7-4 0-16,1 1-2 16,-5-6 0-16,-6-4-11 15,-4 3 1-15,-10-6-5 16,0 1 1-16</inkml:trace>
  <inkml:trace contextRef="#ctx0" brushRef="#br2" timeOffset="151156.92">19015 14622 62 0,'-7'25'31'0,"-11"78"-41"0,15-71 60 16,-1 15-50-16,0 9 0 15,1 7-4-15,3-13 0 16,3-9 0-16,5-7 0 15,2-12-13-15,-3 0 1 16</inkml:trace>
  <inkml:trace contextRef="#ctx0" brushRef="#br2" timeOffset="151486.94">19883 15186 36 0,'-7'10'18'0,"-8"-1"-4"0,12-12 21 16,3 0-32-1,-4 0 1-15,1 3 3 16,3 3 1-16,3 0-10 0,4 0 1 16,0 0 4-16,8-3 1 15,2 3-5-15,4-3 0 16,4-6-10-16,-7 3 0 16,-1 6-6-16,-3 3 1 15</inkml:trace>
  <inkml:trace contextRef="#ctx0" brushRef="#br2" timeOffset="151726.557">20391 15255 56 0,'17'22'28'0,"-3"-22"-36"16,-7-6 52-16,7 3-44 15,-3 6 0-15,7-3-1 16,-1-3 1-16,5 3-5 16,-1 0 1-16,0 3-10 15,0 3 1-15,-3-3-2 16,-4 1 1 0</inkml:trace>
  <inkml:trace contextRef="#ctx0" brushRef="#br2" timeOffset="151951.088">20944 15302 44 0,'22'0'22'0,"-5"0"-23"0,-10 0 44 16,0 3-43-16,0 1 0 15,4-1 0-15,0 3 1 16,-1 3-1-16,4 4 0 15,0-4 0-15,4 1 0 0,0-1-2 16,-1-3 0 0,1-2-6-16,0 2 1 0,3-6-6 15,-4-3 0-15</inkml:trace>
  <inkml:trace contextRef="#ctx0" brushRef="#br2" timeOffset="152176.865">21625 15431 34 0,'29'6'17'0,"-12"-12"-20"0,-10 3 24 0,0 0-21 16,0 6 1-16,0 0-1 15,0 0 0-15,4 3-5 16,0-3 1-16,-1 4-5 0,-3-4 1 16</inkml:trace>
  <inkml:trace contextRef="#ctx0" brushRef="#br2" timeOffset="152415.206">22239 15425 30 0,'25'18'15'0,"-11"4"-16"0,-7-12 26 0,-3 2-26 15,3 1 1-15,0 3-4 16,0-4 1-16,0-2-1 15,0-4 0-15,-4-3-4 16,-3-3 0-16</inkml:trace>
  <inkml:trace contextRef="#ctx0" brushRef="#br2" timeOffset="152642.374">22828 15591 49 0,'21'6'24'0,"-3"-9"-34"0,-14 3 51 15,-4 0-47-15,0 0 1 16,0 0-20-16,-7 6 0 15</inkml:trace>
  <inkml:trace contextRef="#ctx0" brushRef="#br1" timeOffset="162036.972">8477 13518 36 0,'7'-3'18'0,"0"15"-16"0,-7-12 18 0,4 7-19 16,-4 5 0-1,0 4 1-15,0 6 0 0,3 12-2 16,1 20 0-16,-1 15 2 16,1 12 1-16,0 20 0 15,3 27 1-15,0 13-1 16,-7 29 1-16,0 11-1 16,0 4 0-16,-7-3-1 15,0-9 1-15,-1-16-6 16,1-26 1-16,0-18-5 15,4-16 0-15,3-21-7 16,0-14 1-16</inkml:trace>
  <inkml:trace contextRef="#ctx0" brushRef="#br1" timeOffset="163839.218">8537 13198 21 0,'18'13'10'0,"17"18"-8"16,-17-31 7-16,3 0-7 15,11 0 1-15,7 0 1 16,-1 0 0-16,8-3-4 16,7 3 1-16,4 3 3 15,6-3 1-15,8-6-1 16,10 9 0-16,14 3-1 15,4 4 1-15,10-1-3 16,11 4 1-16,14-1-1 0,4-2 1 16,17-1-1-1,7 3 0-15,0 1 0 0,18 0 0 16,7 2 2-16,-3-2 0 16,10-1 0-16,3-2 0 15,4 2 0-15,8-5 1 16,-5-1-2-16,8-3 1 15,0-3-3-15,-1 0 1 16,-6-3-1-16,3-3 0 0,7-1-1 16,0-2 1-16,-3 3 0 15,3 2 0-15,4 4 0 16,0 0 0-16,3-3 0 16,-3-3 0-16,-1 0 0 15,1 0 1-15,0-1-1 16,10 1 1-16,-17 3-1 15,10-3 0-15,-3 2 0 16,-1 1 1-16,12 3-1 16,-15 0 0-16,7-3 0 15,-3-3 1-15,0-4-2 16,-1 1 1-16,-13-7 0 16,14 1 0-16,-4-1 0 15,0-3 1-15,-7 7-2 16,0-1 1-16,4 7 0 15,0-4 0-15,-8 7-1 16,-10 6 1-16,7-3 0 0,-10-6 0 16,7 6-1-16,3-6 1 15,-7 6 0-15,0 0 0 16,-7-13 0-16,-7 4 0 16,-4 3 0-16,-3-1 0 15,-14 1 0-15,6-3 1 16,-13 2-1-16,-4 7 0 15,-10-9 0-15,-11 6 1 16,0 0-1-16,-7 0 0 16,-7 0 0-16,-4 3 0 15,-7 0-1-15,-6 0 1 0,-5 9 0 16,-6 3 0-16,0 4 0 16,-8 9 1-16,-6 7-1 15,-8 5 1-15,-6 10-1 16,-11 3 1-16,-11 10-1 15,-3 9 0-15,-4 13 0 16,0 2 0-16,-3 10-1 16,-4-3 1-16,-3 16-1 15,-1 9 1-15,1 9 0 16,-4 7 0-16,-3 3 0 16,3 15 0-16,-4-2 0 15,1-1 1-15,-1 10-1 16,4-10 0-16,-3-6 0 15,-4-9 0-15,4 0-1 16,-1-10 1-16,-3-3 0 16,-7-15 0-16,-3-10-1 0,-8-6 1 15,-3-10 0-15,-7-3 0 16,-7-6-1-16,3-6 1 16,-7-10-1-16,-14-9 0 15,-14-6 0-15,-3-7 1 16,-15-3-1-16,-3-6 1 15,-14-3-1-15,-18-6 1 16,-14-7-1-16,4-3 1 16,-22-3-1-16,-14 0 1 15,-7-3 0-15,-17-6 0 16,-15-4 0-16,-3 0 1 0,-14-2-1 16,-11-7 0-1,-6 3 0-15,-8 3 1 0,-7-2-1 16,-7 2 0-16,-4 3 0 15,-3 1 0-15,-3 2 0 16,-12 4 1-16,-2 3-1 16,-1-3 0-1,-14-4 0 1,7 1 1-16,-10-1-1 0,3-5 0 0,-14 2 0 16,4-6 1-16,0 7-1 15,-15-7 0-15,8 10 0 16,-15-1 0-16,11 4 0 15,4 0 1-15,-11 6-1 16,10-3 0-16,-3-1 0 16,0 1 0-16,0 0 0 15,4 0 0-15,-4 3-1 0,7 0 1 16,4 0 0-16,-1-6 1 16,11 0-1-16,-7-4 0 15,11 1 0-15,0-4 0 16,14 4 0-16,0-1 1 15,17 4-1-15,4 0 0 16,14-4 0-16,25 1 0 16,3 0 0-16,11-4 1 0,28 4-6 15,15-1 1-15,9 4-10 16,30 3 0-16</inkml:trace>
  <inkml:trace contextRef="#ctx1" brushRef="#br1" timeOffset="144511.68">22123 10991 0,'0'0'0,"0"0"15,0 0 1,-230-527-1,230 527-15,0 0 16,0 0-16</inkml:trace>
  <inkml:trace contextRef="#ctx1" brushRef="#br1" timeOffset="145280.096">938 9090 0,'0'0'0,"0"0"16,-45-72 0,2 22-16,43 50 15,0 0-15,-49-78 16,45 68-1,4 10-15,0 0 16,0 0 0,0 0-16</inkml:trace>
  <inkml:trace contextRef="#ctx0" brushRef="#br1" timeOffset="165569.852">3242 12979 49 0,'18'0'24'0,"10"25"-10"16,-25-16 24-16,4 7-37 16,-7 9 0-16,0 13 1 15,0 15 1-15,-10 6-4 16,-1 10 1-16,-3-3 1 15,0 3 1-15,4-9-4 16,10-13 1-16,-8-6-7 16,8-13 1-16,8-12-10 15,-8-16 0-15</inkml:trace>
  <inkml:trace contextRef="#ctx0" brushRef="#br1" timeOffset="165898.783">3249 13104 52 0,'14'10'26'0,"11"-1"-22"0,-15-9 41 16,1 0-43-16,0 0 1 0,6 0 4 16,15 3 0-16,10 0-7 15,4 0 0-15,4 4 5 16,10 2 0-16,3 4-1 15,-6 2 0-15,-8 1-2 16,-14 3 0-16,-7 3-2 16,-10-7 1-16,-18 10-1 15,-18 10 1-15,-13 9-2 16,-12 0 0-16,-17 15-2 16,-3-8 0-16,-1-4-4 15,8-7 0-15,7-5-7 16,13-1 0-16,-3-5-6 15,18-8 0-15</inkml:trace>
  <inkml:trace contextRef="#ctx0" brushRef="#br1" timeOffset="166257.605">3729 13643 52 0,'18'4'26'0,"34"-26"-23"0,-34 19 43 16,0-4-44-16,3-2 0 15,0-1 0-15,0-5 1 16,-3-1-4-16,-4 7 0 16,0-1 1-16,-3-2 1 0,-8-1-3 15,-3 4 1-15,-3-1-2 16,-4 7 1-16,-4 3-1 15,0 7 1-15,-6-1 0 16,3 3 0-16,-4 7 2 16,7 3 1-16,1 6 0 15,3 0 1-15,14 3-1 16,-4 3 1-16,8-5-2 16,14-5 1-16,6-11-7 15,-2-7 0-15,6-9-10 16,0-7 0-16</inkml:trace>
  <inkml:trace contextRef="#ctx0" brushRef="#br1" timeOffset="166542.962">4456 13324 58 0,'-18'15'29'0,"-31"26"-31"0,34-28 49 15,-6 2-46 1,-3 4 0-16,-1-3 0 0,0-1 1 15,4-2-3-15,7 3 1 16,3-1 0-16,11-5 1 16,4 2-1-16,6-5 1 15,12-1-1-15,6 3 0 16,0-2 0-16,-10-1 1 16,3 3-2-16,-7 7 1 15,-7 0-1-15,-7 2 1 0,-11 7-2 16,-10 4 1-1,4-4-6-15,-12 6 0 0,5-9-10 16,6-9 0-16</inkml:trace>
  <inkml:trace contextRef="#ctx0" brushRef="#br1" timeOffset="167143.559">4621 13581 57 0,'11'37'28'0,"-11"4"-26"15,0-28 46-15,0-1-47 16,0 4 0-16,0 3 0 16,0-10 0-16,0 1-2 0,0-10 0 15,4-10 0-15,3-6 1 16,3-5-1-16,1 2 0 15,-1-3-1-15,-3 0 1 16,4 6 0-16,0 4 1 16,-1 2-1-1,4 4 1-15,0 3 0 16,0 3 0-16,4 6 0 0,-7 3 1 16,-4 4-1-16,3-4 0 15,-6 7 0-15,3-3 0 16,-7-7 0-16,3-3 0 15,4 3-1-15,-3 1 1 0,3-11-1 16,0 1 1-16,0-3-2 16,7-10 0-16,-3 1 0 15,3-4 1-15,11-3-1 16,-11 9 1-16,3 4 0 16,-2 0 0-16,-1-1 1 15,0 7 0-15,-4-3 0 16,-3-1 1-16,0 11 1 15,1 5 0-15,-1 4 0 16,0-1 1-16,-4 4-1 16,4-1 1-16,4-2-1 15,-8 3 0-15,4-1-1 16,0-5 0-16,4-1-2 16,0 1 1-16,-1-4-4 15,1-3 0-15,-1 0-7 16,1-6 0-16,0-3-6 0,6-4 0 15</inkml:trace>
  <inkml:trace contextRef="#ctx0" brushRef="#br1" timeOffset="167412.176">5362 13559 47 0,'11'6'23'0,"-4"-22"-20"0,-4 10 40 15,-3 3-41-15,-3 0 1 0,-4-3-1 16,-4 6 1-16,-3-4-5 15,0 4 1-15,3 4 2 16,-3 8 1-16,0 4-1 16,0-1 0-16,4 7 0 15,2-3 0-15,5 3-1 16,3-3 1-16,0-6-1 16,11-4 1-16,3-9-1 15,10-3 0-15,-3-7-2 16,4-2 1-16,3-4-7 15,8 1 1-15,-15-11-9 16,4 8 0-16</inkml:trace>
  <inkml:trace contextRef="#ctx0" brushRef="#br1" timeOffset="167713.182">5838 13352 49 0,'18'3'24'0,"-21"-3"-18"0,3 0 36 15,-4 3-42-15,-3 0 0 16,-4 0-1-16,1 1 1 16,-8 2 0-16,4 3 1 15,-7 4-1-15,3 2 0 16,4 1-1-16,7 0 1 16,-3-1-1-16,10-2 1 15,10-4 1-15,4 4 0 16,4 9 1-16,0 0 1 15,-1-3 0-15,-3 3 1 0,-3 0-2 16,-4 6 1-16,-7 0-3 16,-11 0 0-16,-6 0-9 15,-15 4 0-15,-14-10-9 16,-7-3 0-16</inkml:trace>
  <inkml:trace contextRef="#ctx0" brushRef="#br1" timeOffset="168928.917">3725 14061 52 0,'4'6'26'0,"14"47"-19"0,-18-34 41 16,-8 9-47-16,5 7 0 0,3 15 2 16,-11 0 1-16,4 0-4 15,0-3 0-15,-3-6 2 16,-1-3 1-16,8-10-1 16,-15-6 0-16,11-13-2 15,3-6 0-15,-6-9-1 16,-1-3 1-16,-6-4-3 15,6-3 1-15,-7 4-1 16,4-1 0-16,-3 4 0 16,-1 6 0-16,4 9 0 31,-7 7 0-31,7 9 2 0,-1 3 1 0,5-3 0 16,3 0 1-16,3 9 0 15,8-6 1-15,6 3 1 16,8-6 1-16,10-3 0 15,-7-3 1-15,18-4-1 16,11-2 0-16,-8-7-1 0,7-3 1 16,-10-7-3-16,3-2 1 15,-3-7-2-15,0 4 0 16,3-10-1-16,-6-6 1 16,-5-4-1-16,-2-5 0 15,-15 8 0-15,3 4 0 16,-6 3 0-16,-11 7 0 15,0 5 0-15,-11 7 0 16,1 9 0-16,-1 4 1 16,-6 6 0-16,6 9 0 0,0-3 1 15,1 0 0-15,-1 9 0 16,11-6 0-16,0 3 0 16,4 0 1-16,13-6-2 15,-2-6 1-15,9-3-1 16,-3-10 0-16,8-3-5 15,-8-10 1-15,7-2-8 16,-3-7 0-16,-1 3-8 16,-2-3 0-16</inkml:trace>
  <inkml:trace contextRef="#ctx0" brushRef="#br1" timeOffset="169756.486">4343 14581 48 0,'10'22'24'0,"-6"-6"-16"16,-4-13 37-16,7 0-42 15,-7-3 0-15,0 6 3 16,-7-3 1-16,3 4-8 0,4-1 0 16,0 0 4-16,0-3 1 15,0 0-2 1,0-9 0-16,11 0-2 0,-1 3 0 16,1-3-1-16,0-4 1 15,6 1 0-15,-6-1 0 16,-1 4 0-16,5 3 0 15,-1 3 0-15,0 3 0 16,3 3 0-16,-6 1 0 16,-7-4 0-16,3 0 1 15,0 0-1-15,-4 0 0 0,4-3 0 16,4 0 0-16,-8 0-1 16,4 3 1-16,0-3-1 15,4 3 1-15,0-3-2 16,-1 0 0-16,1-6 0 15,-1 0 0-15,8-4 0 16,-7-2 0-16,3-4 0 16,3 4 0-16,-10-1 2 15,4 4 0-15,0 2 0 16,-8 4 0-16,4 6 0 16,-7 4 1-16,4 2 0 15,3 4 1-15,-7-1 0 16,0 4 0-16,0-7 0 15,3-2 1-15,4 2-1 16,0-3 0-16,4 4-2 16,3-1 0-16,4-3-4 15,-1-3 1-15,-3 1-6 16,11-8 0-16,0-2-5 0,3 3 0 16,0-6-5-16,-3-7 1 15,3-6 1 1,-116 75 17-1,219-140 0-15,-96 58 1 16,-7 7 9-16,-7 4 0 16,0 2 6-16,-3 3 1 0,-7 4-7 15,-1 3 0 17,-10 6-4-32,0 0 0 0,-10 3-4 0,-1 3 1 0,-7 7-2 15,1 5 1-15,3 4-2 16,-4 0 1-16,7-3 0 15,1 0 0-15,10 6 0 16,3-9 1-16,15-7-2 16,10-9 0-16,4 3 0 15,-4-9 1-15,-7-10-3 16,0-9 1-16,-3 0-1 16,-7-3 0-16,-11 3-7 15,-11 9 0-15,-10 4-9 16,-7 5 0-16</inkml:trace>
  <inkml:trace contextRef="#ctx0" brushRef="#br1" timeOffset="170838.585">3161 15378 56 0,'-11'12'28'0,"11"19"-30"16,-7-15 45-16,-3 9-42 15,-1 7 0-15,1 2-1 16,-1 1 1-16,0-4-3 16,4-6 0-16,4-6-8 15,-4-7 1-15,3-12-7 16,4-6 0-16</inkml:trace>
  <inkml:trace contextRef="#ctx0" brushRef="#br1" timeOffset="171063.949">3030 15255 59 0,'0'7'29'0,"11"-26"-36"0,-4 12 54 15,4 4-48-15,-1-6 1 16,11 3-3-16,8-1 0 15,2 1-1-15,1 0 1 16,-4 3-8-16,1 6 1 16,-8 6-6-16,-4 1 1 15</inkml:trace>
  <inkml:trace contextRef="#ctx0" brushRef="#br1" timeOffset="171379.552">3358 15525 45 0,'0'25'22'0,"-7"-16"-26"15,7-5 40-15,0-4-37 16,0 0 1-16,0 0-2 16,0 0 1-16,7-10 0 15,4-2 1-15,0-4-3 16,6-6 0-16,-3-6-1 16,4 3 1-16,3 3-1 15,0 3 1-15,1 0 3 16,2 3 0-16,-10 7 5 15,4 6 0-15,0 3 3 16,-8 6 1-16,1 10 0 16,-1 6 1-16,1 6-3 15,-4 0 1-15,4 4-5 16,3-4 1-16,3-3-4 16,4-6 0-16,1-4-7 15,6-5 1 1,0-7-13-16,0-6 1 15</inkml:trace>
  <inkml:trace contextRef="#ctx0" brushRef="#br1" timeOffset="171828.052">4865 15196 60 0,'-4'0'30'0,"-24"9"-35"16,21-12 47-16,-4 6-42 15,-3 0 1-15,-10 7 0 16,2 2 0-16,-2 7-1 0,-4 9 0 16,-1 7 1-16,1 12 0 15,3 0 1-15,8 3 1 16,10 3-2-16,7-9 1 15,17-6-2-15,1-13 1 16,3-13-5-16,11-8 0 16,7-11-12-16,10-5 1 15,-10-10-3-15,3-6 0 16</inkml:trace>
  <inkml:trace contextRef="#ctx0" brushRef="#br1" timeOffset="172204.453">5031 15073 49 0,'0'13'24'0,"-11"21"-20"15,8-24 46-15,-1 2-45 16,-3 4 0-16,3 15 2 16,-6 7 1-16,3 6-11 15,-4 9 1-15,-3 1 6 16,7-7 1-16,-4-7-4 15,4-5 0-15,4-10-2 16,3-12 1-16,0-13-2 16,10 0 1-16,-6-10-3 15,7-6 1-15,3-2-1 16,0-1 1-16,3 6 1 16,-6 10 0-16,7 3 0 0,-4 10 1 15,3 2 3 1,-6 7 0-16,7 3 0 0,-8 3 0 15,4 0-1-15,0 0 0 16,1-3-3-16,2-6 1 16,1-7-7-16,3-3 1 15,-7-6-11-15,-3-6 0 16</inkml:trace>
  <inkml:trace contextRef="#ctx0" brushRef="#br1" timeOffset="172609.678">5694 15020 53 0,'0'28'26'0,"3"29"-24"0,-3-38 39 16,-3-1-39-16,-4 14 0 15,0 12 0-15,-4 12 0 16,1 1-3-16,-1-7 1 16,-3-6 0-16,3-7 1 15,8-5-6-15,3-17 1 16,3-8-6-16,8-4 0 16,3-13-7-16,7-12 1 15</inkml:trace>
  <inkml:trace contextRef="#ctx0" brushRef="#br1" timeOffset="172803.754">5888 14923 44 0,'10'-38'22'0,"-2"41"-14"0,-8 7 37 0,-4 2-41 16,-7 1 0-16,8 9 3 16,-8 15 1-16,4 14-10 15,-3 18 0-15,3 25 6 16,3 3 1-16,4 0-4 15,0-6 0-15,0-9-8 16,0-26 1-16,7-18-13 16,4-23 1-16</inkml:trace>
  <inkml:trace contextRef="#ctx0" brushRef="#br1" timeOffset="173225.602">6558 15528 47 0,'7'13'23'0,"-7"-7"-13"15,0-3 28-15,0 6-38 16,0 4 1-16,0 0-2 16,-7-1 1-16,4-3-2 15,3-2 1-15,-7-7-7 16,14-3 0-16,-7-7-7 16,0 1 1-16</inkml:trace>
  <inkml:trace contextRef="#ctx0" brushRef="#br1" timeOffset="173465.448">6548 15299 55 0,'7'13'27'0,"3"-7"-35"0,-10-6 49 16,4 0-42-16,6 0 1 15,-3 3-1-15,4 0 1 0,7-3 0 16,-8 3 0-16,4-3-4 16,0 0 1-16,1 0-8 15,2 0 1-15,-6 7-4 16,3-1 0-16</inkml:trace>
  <inkml:trace contextRef="#ctx0" brushRef="#br1" timeOffset="174005.354">6886 15556 52 0,'7'13'26'0,"-7"18"-31"15,0-21 52-15,0 2-47 0,0 4 1 16,-7 0-1-16,4-1 1 15,-1 1-1-15,4-4 0 16,-3 1 0-16,3-4 1 16,0-5-1-16,0-4 0 15,7-10 0-15,3-6 0 16,4-9-1-16,4-3 1 16,10-6-1-16,-3-17 0 15,3-8-1-15,4-10 1 16,-4-3-1-16,-3-10 0 15,-4 7 0-15,0-7 1 16,-7 10 0-16,-3 3 0 16,-4 10 0-16,-7-4 1 15,0 16 0-15,-4 9 0 0,-6 16 0 16,3 10 1-16,-4 9 0 16,1 15 0-16,-1 10 0 15,-3 13 0-15,7 2 1 16,3 20 0-16,4 2 0 15,0 10 1-15,4 7 0 16,3 8 0-16,7-5-1 16,-3-1 1-16,-1-3-2 15,-3-6 0-15,4-9-2 16,-1-19 1-16,1-10-5 16,0-18 0-16,-8-13-10 15,-3-13 1-15,-3-3-3 16,-8-6 1-16</inkml:trace>
  <inkml:trace contextRef="#ctx0" brushRef="#br1" timeOffset="174200.046">6826 15368 62 0,'18'28'31'0,"3"-24"-36"0,-10-8 64 16,-1 1-59-16,15 0 0 0,10-3-1 15,11-4 1 1,0 1-4-16,0 0 0 16,3-1-9-16,-10 1 0 0,-7-4-5 15,-4 4 0-15</inkml:trace>
  <inkml:trace contextRef="#ctx0" brushRef="#br1" timeOffset="174484.359">7384 15553 61 0,'3'16'30'0,"-6"-10"-43"15,3-6 57-15,-4-6-45 16,1-4 1-16,-1-2 0 16,1-1 0-16,-1-15 0 15,4-3 0-15,0 6 0 16,0 3 1-16,4 0 0 15,3 6 0-15,3 7 0 16,8-1 1-16,-1 7-2 0,5 3 0 16,6 3-3-16,0 0 1 15,0 1-5-15,-3-1 1 16,3-6-8-16,4-1 1 31</inkml:trace>
  <inkml:trace contextRef="#ctx0" brushRef="#br1" timeOffset="174712.357">7821 15327 44 0,'4'0'22'0,"-1"7"-14"0,-3-7 30 16,0 0-36-16,-3 0 0 0,-4 3 0 15,-4 0 0-15,-3 6-3 16,-4 7 1-16,-3 3 1 16,0 9 1-16,0-3-1 15,3-3 0-15,4 3-1 16,7 0 1-16,7-6-1 15,7-6 0-15,7-7 0 16,7-9 0-16,4 0-2 16,-4-7 1-16,-3-9-5 15,-4 1 0-15,-7-7-10 16,-7 3 1-16</inkml:trace>
  <inkml:trace contextRef="#ctx0" brushRef="#br1" timeOffset="175281.013">6608 15666 59 0,'7'16'29'0,"-4"-7"-32"16,-3-6 50-16,0 0-48 15,0 1 1-15,0-4-1 16,0-7 1-16,0-8 0 15,7-7 1-15,-7 0-1 16,7-10 1-16,4-5 0 16,3 2 0-16,4 1 1 0,6 2 0 15,1 10 0-15,-4 10 1 16,0 12-2-16,0 12 1 16,-3 7-1-16,0-3 0 15,-4 9-5-15,-4 0 0 16,-3 0-13-16,-7 3 0 15,-10-6-2-15,-1-9 1 16</inkml:trace>
  <inkml:trace contextRef="#ctx0" brushRef="#br1" timeOffset="179438.459">13272 15810 6 0,'24'7'3'0,"26"8"1"0,-36-15 4 16,7 3-4-16,0-3 0 15,11 0 2-15,-4 0 0 16,4 0-8-16,3 4 0 16,7-4 5-16,-3 3 1 15,4 0-2-15,-1 0 0 16,4 3-2-16,0 0 1 15,3-2-1-15,0-1 1 0,8-6-1 16,-1-1 0-16,1 4 0 16,3-3 0-16,0-3-1 15,3 0 1-15,1 0 0 16,-1-1 0-16,1 7 0 16,-8-3 1-16,4 0-1 15,4 6 0-15,-4-3 0 16,3 0 0-16,1 0 0 15,3-3 1-15,0 0-1 16,-4-3 0-16,4-1 0 16,0 1 0-16,0 0 0 15,0 3 1-15,-3 6 0 16,-1-3 0-16,4 0-1 16,-7 0 1-16,0 0 0 15,4-3 1-15,3 0-2 16,-4-4 1-16,1 1-1 15,3 0 1-15,3 6-1 0,-6-7 1 16,-8 4 0-16,1 0 0 16,-4-3-1-16,3 3 0 15,0 0 1-15,-3 3 0 16,4 0-1-16,3 3 0 16,-4-3 0-16,1 0 0 15,-8-3 0-15,4-1 1 16,0 1-1-16,0 3 0 15,0 3 0-15,0-6 1 0,3 3-2 16,1 0 1-16,-1 0 0 16,0 3 0-16,-3 1 0 15,-3-1 0-15,6 3 0 16,4-3 0-16,-3 3 1 16,3 1 0-16,-4-4-1 15,0 0 0-15,4 0 0 16,-3 0 0-16,3-3 0 15,0 7 1-15,0-4-1 16,3 0 1-16,-3 0 0 16,0 0 1-16,4-3-1 15,-1 0 0-15,-3 0 0 16,0 0 0-16,-3 0-1 16,6 3 0-16,1 0 0 15,-4 0 0-15,0-3 0 16,3 4 1-16,1-1-1 15,-4-6 0-15,0 6 0 16,-1-3 0-16,9 0-4 0,-9 3 0 16,-2 3-6-16,-4 0 0 15</inkml:trace>
  <inkml:trace contextRef="#ctx0" brushRef="#br1" timeOffset="180025.506">19353 15625 36 0,'7'13'18'0,"8"-1"-20"16,-8-8 31-16,0-1-29 15,3 0 0-15,8 3 3 16,7 3 0-16,3 1-3 16,0 2 1-16,11 1 2 15,3 0 0-15,1 2 0 16,-5 1 0-16,-6 3-2 0,-7 3 1 15,-8-7-1-15,-6 4 0 16,-11 6-2-16,-7-6 0 16,-7 0 0-16,-4 3 0 15,-7 0 0-15,4 3 0 16,-3-3 0-16,-1 3 0 16,0-3 1-16,4-6 0 15,3-4-1-15,8 1 1 16,3-4 0-16,7 0 0 15,3-2-1-15,8-7 1 16,3 0 0-16,0-13 0 0,4-6 0 16,-1-6 0-16,-2-3-1 15,-5-3 1-15,-6-1-1 16,-8-5 1 0,-3-1 0-16,0 7 0 0,-4-4-1 15,-3-2 1-15,0 2-3 16,0 7 1-16,3 3-10 15,-3 9 1-15</inkml:trace>
  <inkml:trace contextRef="#ctx0" brushRef="#br1" timeOffset="180938.975">11430 14628 31 0,'71'-16'15'0,"-11"-68"-23"16,-46 59 15-16,3-22-7 15,-3-10 0-15,-7-9 0 16,-3 10 1-16,-29-22-1 16,-21-7 1-16,-17-3 0 15,-29-3 1-15,-24 10-1 16,-11 5 0-16,-21 14-2 15,-18 2 1-15,4 7-4 16,-11 3 0-16,-11-1-3 0,4 7 0 31</inkml:trace>
  <inkml:trace contextRef="#ctx0" brushRef="#br1" timeOffset="181225.477">9761 16516 38 0,'191'106'19'0,"77"-40"-23"0,-190-59 40 16,133-64-37-1,-10-21 0-15,-3-32-1 16,-22-44 0-16,-31-21 1 16,-36-23 0-16,-24-6-4 15,-36-12 1-15,-27-3-5 16,-30-14 0-16,-30 1-1 16,-26 3 1-16</inkml:trace>
  <inkml:trace contextRef="#ctx0" brushRef="#br1" timeOffset="184483.681">25273 14082 38 0,'11'4'19'0,"-4"11"-5"15,-4-12 19-15,1 7-29 0,-1 6 1 16,1 9 2-16,-1 9 0 15,-3 19-9-15,-3 10 1 16,-1 12 6-16,-3 19 0 16,-3 19-2-16,3 10 0 15,3-14-6-15,11-5 0 16,4-23-7-16,6-21 0 16,4-22-8-16,4-16 1 15</inkml:trace>
  <inkml:trace contextRef="#ctx0" brushRef="#br1" timeOffset="185221.098">26211 14311 27 0,'7'7'13'0,"-10"-14"-2"16,3 7 12-16,0 4-20 16,-4-1 1-16,1 3 4 15,-4 6 1-15,-7 7-10 16,-7 0 0-16,-11 9 6 15,-3 10 1-15,-8 3-2 0,4 0 0 16,1 6-2-16,-1 3 0 16,7-10-5-16,7-5 0 15,8-10-6-15,6-6 1 16,4-10-7-16,4-9 0 16</inkml:trace>
  <inkml:trace contextRef="#ctx0" brushRef="#br1" timeOffset="185489.739">25866 14233 41 0,'0'6'20'0,"7"4"-13"15,-4-4 33-15,-3 3-38 16,4 7 1-16,-1 6 0 15,4 6 1-15,4 13-4 16,10 9 0-16,7 0 3 16,8 4 0-16,-5-4-1 15,-2 0 0-15,-1-6-3 16,-7-3 0-16,-3-4-10 16,-4-2 0-16,-11-4-6 15,-6-3 1-15</inkml:trace>
  <inkml:trace contextRef="#ctx0" brushRef="#br1" timeOffset="186044.342">26677 13763 52 0,'7'15'26'0,"7"51"-25"0,-7-47 46 15,-3 15-44-15,-1 10 0 16,1 25 3-16,-1 19 0 16,1 13-7-16,-4 2 0 15,-4 0 4-15,4-5 0 16,0-11-4-16,4-5 0 15,-1-19-6-15,1-10 0 16,0-18-12-16,-1-14 0 16</inkml:trace>
  <inkml:trace contextRef="#ctx0" brushRef="#br1" timeOffset="186689.602">27668 14252 44 0,'4'-3'22'0,"-8"9"-10"0,4-6 27 0,-3 3-35 16,-8 7 0-16,1 2 1 15,-8 13 0-15,-3 0-6 16,-4-3 0-16,0 3 4 15,-6 3 1-15,-1 1-3 16,-7 2 1-16,7-3-1 16,8 1 0-16,3-8-1 15,6-2 1-15,5-6-1 16,-1-1 1-16,4 1 0 16,7-7 0-16,7 0 0 15,11-2 0-15,7 2 0 16,3 6 1-16,7 4-1 15,7 3 1-15,-3 3-4 16,0-3 1-16,-4-1-6 0,1 4 1 16,-8 4-14-1,-7-11 1-15</inkml:trace>
  <inkml:trace contextRef="#ctx0" brushRef="#br1" timeOffset="187245.752">28494 13872 64 0,'-11'0'32'0,"-17"35"-28"0,21-19 49 16,0 12-52-16,0 19 1 15,0 25 2-15,0 22 0 16,7 13-4-16,0 24 0 16,3 10 3-16,4-3 1 15,0-22-2-15,0-15 1 16,1-23-4-16,2-15 1 16,-3-16-8-16,-10-13 0 0,-15-12-14 15,-7-12 0-15</inkml:trace>
  <inkml:trace contextRef="#ctx0" brushRef="#br1" timeOffset="202168.493">5369 17949 30 0,'0'25'15'0,"0"-6"-3"16,11-10 15-16,-8 4-22 15,4 6 0-15,8-1 3 16,-1 4 1-16,7-3-11 15,-4-3 1-15,5-4 6 16,-1 1 1-16,-4-4-3 16,5-6 1-16,9-3-2 15,-2-6 0-15,6-3-1 16,0-7 0-16,4-9 0 16,-7-3 0-16,7-13-1 15,-8-15 1-15,-3-13-1 16,-6-22 1-16,-5-3-1 0,-17-13 0 15,-7-12 0 1,-3 0 1-16,-1 3-1 0,0 0 1 16,-10 6-1-16,-3 19 1 15,-1 6 0-15,0 7 0 16,11 6 0-16,-4 9 1 16,8 13-1-16,3 12 0 15,3 4 1-15,8 6 0 16,3 6-3-16,11 9 0 15,-8 7-7-15,4 3 1 16,0 6-12-16,-3 0 1 0</inkml:trace>
  <inkml:trace contextRef="#ctx0" brushRef="#br1" timeOffset="202740.049">6777 16331 44 0,'18'22'22'0,"-8"-10"-15"0,-6-5 28 0,-1 15-34 15,-3 3 1-15,4 12 1 16,-4-2 0-16,3 9-4 16,-3 9 0-16,0-3 2 15,-3 0 1-15,3-12-5 16,0-7 1-16,3-12-10 16,1 0 0-16,-1-16-3 15,-3-3 1-15</inkml:trace>
  <inkml:trace contextRef="#ctx0" brushRef="#br1" timeOffset="203038.7">6258 17187 54 0,'0'16'27'0,"18"-13"-28"0,-15-3 54 16,15-3-49-16,-4 3 1 15,21 0 1-15,25-4 1 0,11-5-9 16,28-3 0-16,0-10 6 16,24-4 0-16,1 8-4 15,-15-1 1-15,-14 3-5 16,-21 4 0-16,-17 5-7 15,-11 1 0-15,-15 6-9 16,-13 10 0-16</inkml:trace>
  <inkml:trace contextRef="#ctx0" brushRef="#br1" timeOffset="203448.772">6336 17450 54 0,'0'38'27'15,"-7"25"-29"-15,7-44 42 0,0 18-40 16,-4 1 1-16,-3 6-1 15,0 3 1-15,0-3-2 16,0-10 0-16,7-6-4 16,0-3 0-16,4-6-10 15,6-16 0-15</inkml:trace>
  <inkml:trace contextRef="#ctx0" brushRef="#br1" timeOffset="203686.574">6516 17739 57 0,'10'-3'28'0,"19"-7"-30"0,-19 10 47 15,1-3-43-15,-1 0 1 16,8 3-1-16,3 0 1 15,4 6-5-15,3-3 1 16,0 1-3-16,1-1 0 16,-1 0-13-16,-4-13 0 15</inkml:trace>
  <inkml:trace contextRef="#ctx0" brushRef="#br1" timeOffset="203941.371">7235 17453 56 0,'-10'29'28'0,"-22"21"-31"15,15-34 41-15,-8 12-38 16,-3 9 1-16,-11 4-1 15,11-9 1-15,-1 18-4 16,5-6 1-16,2-10-6 16,5-9 1-16,6-12-8 0,1-23 0 15</inkml:trace>
  <inkml:trace contextRef="#ctx0" brushRef="#br1" timeOffset="204120.573">6996 17422 58 0,'7'31'29'0,"3"51"-30"0,1-51 52 16,6 13-51-16,5-3 0 15,-1 9 1-15,0 0 1 16,0-3-4-16,4-9 0 0,-4-10-5 16,4-6 0-16,-8-16-10 15,1-12 0-15</inkml:trace>
  <inkml:trace contextRef="#ctx0" brushRef="#br1" timeOffset="204840.563">8079 16851 43 0,'10'7'21'0,"-6"-4"-14"16,-4-3 27-16,0 6-30 16,0 10 0-16,-4 3 2 15,-6 9 0-15,-4 6-7 16,6 20 0-16,5-10 5 16,-1 3 0-16,-3 6-2 15,4-3 1-15,-1-6-2 16,1-6 1-16,-1-13-2 15,4-3 0-15,-10-10-1 16,-1-2 0-16,0-7-1 16,-6-3 1-16,-4-7-1 15,-11 1 0-15,-3 3 0 16,3 3 0-16,-3 6 0 0,3 4 1 16,4-1 1-16,3 10 0 15,0 6 0-15,15 3 1 16,3 4 1-16,14-1 0 15,7-6 0-15,10-3 0 16,8-6-1-16,7-4 1 16,0-6-3-16,-4-6 1 15,7-3-9-15,-3-3 0 16,-3-16-8-16,9 3 0 16</inkml:trace>
  <inkml:trace contextRef="#ctx0" brushRef="#br1" timeOffset="205096.767">8569 17231 61 0,'-7'16'30'0,"-11"34"-35"16,4-31 53-16,-11 2-48 15,-10 17 1-15,-4 9-1 16,1 10 1-16,2-4-5 16,1-3 0-16,3-15-4 15,8-17 0-15,6-15-8 16,7-18 1-16,15-17-2 0,3-11 0 16</inkml:trace>
  <inkml:trace contextRef="#ctx0" brushRef="#br1" timeOffset="205279.665">8273 17215 57 0,'7'19'28'0,"21"66"-33"0,-17-67 61 16,6 20-54-16,4 6 1 15,4 9-1-15,10 4 1 16,-3-10-5-16,-4 0 0 0,-7-6-1 16,1-10 0-16,-12-9-14 15,1-10 1-15,-8-5-2 16,8-7 0-16</inkml:trace>
  <inkml:trace contextRef="#ctx0" brushRef="#br1" timeOffset="206178.272">9366 17359 34 0,'0'4'17'0,"0"-4"-13"0,0 0 27 0,0 0-25 16,0 0 0-16,0 0 4 15,-3 0 0-15,3 0-11 16,0 0 0-16,0 0 9 16,10 3 1-16,-3 0-3 15,15 3 0-15,13 0-3 16,11-3 1-16,-4-6-6 15,14-3 1-15,15-3-9 16,-11-1 0-16,-7-5-9 16,-7 5 0-16</inkml:trace>
  <inkml:trace contextRef="#ctx0" brushRef="#br1" timeOffset="206407.628">9317 17689 75 0,'-4'34'37'0,"22"-18"-41"0,-7-13 67 15,10 0-62-15,18-3 1 16,17-9 0-16,0-1 0 16,11 4-4-16,4-3 1 15,-4 2-3-15,-7 10 0 16,-11 1-17-16,-10-4 1 0,-11 0-2 15,1 0 0-15</inkml:trace>
  <inkml:trace contextRef="#ctx0" brushRef="#br1" timeOffset="207664.905">790 17927 30 0,'0'13'15'0,"0"-7"1"16,0-6 16-16,0 0-28 15,0 0 0-15,0 0 3 16,7-6 0-16,4-4-8 16,-1-9 0-16,19-6 6 15,2-16 0-15,19-12-3 16,-8-10 1-16,8-6-2 0,-1-6 1 15,0-13-2-15,-10-6 0 16,0 3-1-16,-7-6 1 16,-1 9-1-16,-2 4 1 15,-8-1 0-15,-4 16 0 16,-6 6-1-16,-11 13 1 31,0 9-1-31,-11 13 0 16,4 12 0-16,-3 7 0 15,-1 18 0-15,-6 10 1 16,2 13 0-16,-2 8 0 16,-1 20 2-16,4 18 0 0,4 16 0 15,2-6 0-15,8 0 0 16,0-6 1-16,8-7-1 16,2-12 0-16,1-16-3 15,10-10 1-15,-4-5-5 16,-2-10 0 15,2-7-11-31,1-12 0 0,3-9-2 0,0-6 0 0</inkml:trace>
  <inkml:trace contextRef="#ctx0" brushRef="#br1" timeOffset="212484.031">1605 17410 39 0,'-7'3'19'0,"4"-3"-10"0,3 0 20 0,0 0-24 15,0 0 0-15,-7 3 3 16,7 0 1-16,-4 3-10 16,-3 4 1-16,-4 2 6 15,4 1 1-15,4 2-3 16,3-2 0-16,-7 0-2 16,3-4 1-16,4-3-3 15,0-3 0-15,0-3 0 16,0-6 0-16,11 0-1 15,-1-10 1-15,8 0-1 16,-4 4 0-16,4-4-1 16,3 1 0-16,-3-1 0 15,-4 0 0-15,3 4 0 16,4 2 1-16,-10 4 0 16,7 6 1-16,-8 3 1 15,1 3 0-15,-1 1 0 16,1-1 1-16,-4 0 1 15,4 7 0-15,-8 2 0 0,4 4 1 16,4 3-1-16,-4-3 1 16,3 0-2-16,1 0 1 15,7-1-4-15,-8-2 0 16,11-6-14-16,-6-7 1 16,-8-3-7-16,10 0 1 15</inkml:trace>
  <inkml:trace contextRef="#ctx0" brushRef="#br1" timeOffset="213129.623">2304 16604 43 0,'0'3'21'0,"0"9"-9"16,0-9 29-16,-7 7-37 15,3 9 1-15,-3 9 5 16,3 13 0-16,-3 9-10 15,4 19 0-15,3 22 7 16,0 19 1-16,0 2-2 16,0 8 1-16,0 2-4 15,-7-12 0-15,7-13-3 16,0-19 1-16,0-15-5 16,7-19 1-16,3-16-8 15,1-15 0-15,3-10-12 16,0-6 1-16</inkml:trace>
  <inkml:trace contextRef="#ctx0" brushRef="#br1" timeOffset="214061.178">2586 16870 42 0,'7'3'21'0,"-7"-6"-10"0,0 3 22 16,0 6-29-16,-7 7 1 15,3 3 2-15,-3 9 0 16,4 9-9-16,-4 23 0 16,3 9 7-16,-3 3 0 15,4 0-3-15,-4 0 0 16,7-13-2-16,-4-9 0 15,-3-12-6-15,7-7 1 16,7-13-13-16,-3-8 1 0,13-14-1 16,4 1 1-1</inkml:trace>
  <inkml:trace contextRef="#ctx0" brushRef="#br1" timeOffset="214315.467">2762 17300 56 0,'0'6'28'0,"0"-3"-31"16,0-3 58-16,0 0-51 16,7 3 0-16,-3 1 1 15,3 2 1-15,3 0-9 16,5 0 1-16,9-3 4 15,-3-3 0-15,11-3-8 16,0-3 1-16,-4 0-14 0,-7-4 1 16,-3 4-1-16,3 0 0 15</inkml:trace>
  <inkml:trace contextRef="#ctx0" brushRef="#br1" timeOffset="214632.355">3500 17102 51 0,'0'7'25'0,"-22"24"-26"0,15-22 49 0,-7 7-47 16,-3 6 1-16,-12 6 1 16,5 10 0-16,-12 3-4 15,5-4 0-15,2-2 2 16,8-7 1-16,0-9-7 16,11-7 1-16,-1-9-11 15,4-6 0-15,7-12-2 16,0-4 0-16</inkml:trace>
  <inkml:trace contextRef="#ctx0" brushRef="#br1" timeOffset="-214669.26">3221 17043 60 0,'21'19'30'0,"7"31"-34"0,-21-32 63 15,4 8-59-15,-8 5 0 16,8 7 0-16,0-1 0 15,-1-2 0-15,4-10 0 16,7 0-3-16,-6 0 1 16,9-3-6-16,-10-3 1 0,4-4-11 15,0-5 0-15</inkml:trace>
  <inkml:trace contextRef="#ctx0" brushRef="#br1" timeOffset="-214281.547">3796 16585 63 0,'10'34'31'0,"1"26"-36"0,-7-32 52 15,3 7-43-15,-7 21 1 16,7 26 2-16,3 15 0 15,-10 13-9-15,0 6 0 16,0 0 6-16,0-16 0 16,0-12-5-16,0-10 1 15,4-18-9-15,3-16 1 16,3-16-13-16,5-9 1 16</inkml:trace>
  <inkml:trace contextRef="#ctx0" brushRef="#br1" timeOffset="-213288.464">310 17206 57 0,'-7'0'28'0,"18"22"-22"15,-4-19 40-15,-7-3-40 16,0 3 0-16,0-3 4 16,0 3 1-16,11-3-13 15,10 3 1-15,-4-6 8 16,26 0 0-16,-4 0-3 15,3 0 0-15,7-4-4 16,1 1 0-16,-1 0-8 16,-3 3 1-16,-14-4-16 15,-4 4 1-15,-18 3-2 16,-10-3 0-16</inkml:trace>
  <inkml:trace contextRef="#ctx0" brushRef="#br1" timeOffset="-212207.043">4576 17218 30 0,'17'3'15'0,"-3"-3"-6"0,-7-3 16 0,-3 3-23 16,-1 0 1-16,1 0 0 15,-4 0 1-15,0 0-5 16,0 0 1-16,0 0 4 16,7 0 0-16,-3 0 0 15,3 0 0-15,3 0 0 16,4 0 1-16,0 0-1 16,8-3 0-16,2-3-2 15,15 3 1-15,7 0-3 16,-4 3 0-16,15-4-9 15,-15-2 0-15,-3-3-8 16,-7 3 1-16</inkml:trace>
  <inkml:trace contextRef="#ctx0" brushRef="#br1" timeOffset="-211906.603">4576 17522 59 0,'-11'13'29'0,"18"-19"-24"0,4 3 51 15,-1 3-53-15,-6 0 1 16,20-10 1-16,19-2 1 15,6-4-8-15,11 3 1 0,7-2 4 16,14 8 0-16,-10-2-7 16,-11 3 1-16,-11 3-13 15,-10 3 1-15,-25 3-7 16,-7 12 1-16</inkml:trace>
  <inkml:trace contextRef="#ctx0" brushRef="#br1" timeOffset="-205030.203">11232 17287 38 0,'11'-12'19'0,"0"2"-8"0,-11 10 20 15,0 0-26-15,0 0 1 16,-4 3 2-16,-6 4 0 16,-8 8-10-16,-7 4 0 15,-7 3 7-15,-3-3 1 16,0 6-3-16,-7 3 0 15,-4 7-2-15,0-1 1 16,7-2-2-16,0 2 0 0,7-2-5 16,4-1 1-1,7-6-7-15,3-3 0 0,4-10-7 16,4-5 0-16</inkml:trace>
  <inkml:trace contextRef="#ctx0" brushRef="#br1" timeOffset="-204642.971">10933 17121 29 0,'10'-3'14'0,"-20"-6"2"0,10 9 15 16,0 0-23-16,0 0 1 15,0 0 5-15,3 9 1 16,4 10-18-16,4 3 0 15,-4 9 12-15,3 10 1 16,12 0-5-16,6 12 1 0,4 0-4 16,3 4 0-16,0-4-3 15,-3-6 0-15,-4-9-8 16,0-10 0-16,-7-16-12 16,-6-12 0-16</inkml:trace>
  <inkml:trace contextRef="#ctx0" brushRef="#br1" timeOffset="-202976.018">11762 17413 23 0,'0'3'11'0,"0"-3"-5"0,0 0 12 0,0 0-13 15,0 0 1-15,0 0 2 16,0 0 1-16,0 0-10 16,0 0 1-16,7 0 7 15,3 0 0-15,4-3-3 16,4 0 1-16,0-4-2 16,10 1 0-16,11 3-3 15,7 3 1-15,-4 0-7 16,4 0 1-16,0 0-10 15,-4-6 1-15</inkml:trace>
  <inkml:trace contextRef="#ctx0" brushRef="#br1" timeOffset="-202658.399">12100 17130 52 0,'0'7'26'0,"4"2"-24"0,-4 4 42 0,0-1-44 16,-4 10 1-16,-6 10 1 15,-1 5 0-15,-7 4-3 16,-3 3 1-16,4 3-2 16,-1-3 1-16,7-7-12 15,4-8 0-15,11-14-3 16,7-8 0-16</inkml:trace>
  <inkml:trace contextRef="#ctx0" brushRef="#br1" timeOffset="-202134.341">13388 16801 48 0,'0'0'24'0,"-21"7"-22"15,14-4 43-15,-7 6-44 16,-8 0 1-16,-2 4 0 16,-4 6 0-16,-4 3-3 15,-4 6 0-15,5 0 0 0,-1 0 0 16,7 1-7-16,4-7 0 16,3-10-7-16,8-9 0 15</inkml:trace>
  <inkml:trace contextRef="#ctx0" brushRef="#br1" timeOffset="-201921.352">13173 16663 55 0,'14'16'27'0,"-11"31"-32"0,1-31 48 0,3 12-43 16,0 0 0-16,4 10 0 15,-1 6 0-15,1 0-1 16,-1-4 1-16,4 1-6 16,1-13 0-16,-1-9-9 15,0-9 1-15</inkml:trace>
  <inkml:trace contextRef="#ctx0" brushRef="#br1" timeOffset="-201473.763">13518 16594 66 0,'4'7'33'0,"14"-29"-38"0,-11 12 60 16,7-2-53-16,3 9 0 16,5-4 1-16,2 1 1 15,-3 0-5-15,1 6 1 16,-5 3 2-16,-6 0 1 16,-4 3-2-16,-7 4 1 0,-4-1-2 15,-3 4 0 1,-3-1-1-16,-4 1 1 0,0-1-1 15,-1 4 1-15,1 0 0 16,0-1 0-16,4 4 0 16,-1 0 1-16,11-3-1 15,0-4 1-15,11 1-1 16,10-4 1-16,3-3-3 16,-2-3 0-16,-1-3-5 15,0-3 0-15,-3 3-11 16,-4 0 0-16,-4 0-3 15,-6 3 1-15</inkml:trace>
  <inkml:trace contextRef="#ctx0" brushRef="#br1" timeOffset="-201204.117">12820 17262 73 0,'-7'13'36'0,"14"-10"-45"0,0 3 75 15,14-3-64-15,11 0 0 16,14 1 0-16,14-1 1 16,17 0-4-16,15-3 0 15,-11-6 2-15,0-1 0 0,-10-5-6 16,-4 2 0-16,-18 1-9 15,-10 3 1-15,-18 6-9 16,-7 6 0-16</inkml:trace>
  <inkml:trace contextRef="#ctx0" brushRef="#br1" timeOffset="-200811.706">13028 17623 57 0,'0'0'28'0,"14"9"-21"15,-7-12 47-15,4 0-51 16,10 6 0-16,4 0 3 16,3 0 0-16,4 0-8 0,3 1 1 15,0-1 4-15,-3 0 1 16,-4 0-2-16,-3-3 0 15,-7 0-2-15,-4 3 0 16,-4 0-1-16,-10 4 0 16,-10 5 0-16,-4 7 0 15,-8-3-1-15,-2 2 1 16,3 8 0-16,3 2 1 16,0 6 0-16,1 1 0 15,6-7 0-15,7 0 1 0,8-3-2 16,10-3 1-1,11-6-5-15,10-4 1 0,7-8-7 16,1-8 1 15,-4 1-11-31,13-9 1 0</inkml:trace>
  <inkml:trace contextRef="#ctx0" brushRef="#br1" timeOffset="-200513.779">14051 17422 61 0,'4'0'30'0,"6"-3"-27"0,-6 3 50 16,-4 0-53-16,3 0 0 15,4 0 0-15,7 0 0 16,4 3 0-16,7-6 0 16,3 0-3-16,0 3 1 15,-3 3-8-15,-4 0 0 16,0-6-8-16,0-6 0 16</inkml:trace>
  <inkml:trace contextRef="#ctx0" brushRef="#br1" timeOffset="-200330.608">14150 17300 68 0,'-21'56'34'0,"-4"4"-42"0,22-41 62 0,-5 6-55 15,5 6 1-15,3 4-6 16,0-4 1-16,0-3-2 15,7-12 0-15,0-13-11 16,4-3 0-16</inkml:trace>
  <inkml:trace contextRef="#ctx0" brushRef="#br1" timeOffset="-199822.606">15328 16651 44 0,'7'-7'22'0,"-7"11"-10"15,-3-4 32-15,-4 9-41 16,-11 4 1-16,-3 12 3 16,0 9 0-16,-11 1-9 15,-7 9 0-15,-3 9 5 0,-1 10 0 16,5-7-8-16,9-6 1 15,5-12-10-15,10-16 1 16,7-16-6-16,7-12 1 16</inkml:trace>
  <inkml:trace contextRef="#ctx0" brushRef="#br1" timeOffset="-199612.902">15088 16670 63 0,'4'25'31'0,"10"34"-39"16,-11-40 60-1,5 6-53-15,-1 10 1 0,3 8 0 16,4 5 0-16,7 2-2 16,4-6 1-16,0-10-5 15,0-9 0-15,-4-12-11 16,0-7 1-16</inkml:trace>
  <inkml:trace contextRef="#ctx0" brushRef="#br1" timeOffset="-199058.13">15498 16566 67 0,'7'-6'33'0,"10"-4"-34"0,-10 7 57 15,4 0-53-15,3 0 1 16,4 3 1-16,6 0 0 16,-3 0-7-16,1 0 1 15,-8 0 4-15,0 3 0 16,-4-3-2-16,-6 3 0 15,-4 7-1-15,-7 2 0 0,0 4 0 16,-7-4 0-16,0 4-1 16,0 0 1-16,-1 3 0 15,1-4 0-15,0 1 0 16,4 3 0-16,3-7 0 16,3 1 0-16,4-4 0 15,4 1 0-15,6-4 0 16,4-3 1-16,0 0-1 15,4-3 0-15,0 0 0 16,-1 0 0-16,-3-3 0 16,1 3 0-16,-5 0 0 15,1 0 0-15,-4 0 0 16,0 3 0-16,-4 3 0 16,-3 1 0-16,0 2-1 15,-3 1 1-15,-8 2 0 16,-3 1 0-16,-4-4-1 15,-3 4 1-15,0-1-4 0,0-9 1 16,3 0-7-16,1 1 0 16,-4-4-12-16,3-7 0 15</inkml:trace>
  <inkml:trace contextRef="#ctx0" brushRef="#br1" timeOffset="-198666.047">14679 17416 61 0,'-28'6'30'0,"17"7"-20"16,11-16 45-16,0 3-52 16,7 0 1-16,15-4 2 15,16 4 1-15,12 0-7 16,24 0 0-16,10-6 5 15,26 0 1-15,-4-4-3 16,-4 4 0-16,-10 0-5 16,-18 3 1-16,-14 3-10 0,-21 3 0 15,-18 0-14-15,-14 3 0 16</inkml:trace>
  <inkml:trace contextRef="#ctx0" brushRef="#br1" timeOffset="-198185.612">15085 17780 69 0,'7'0'34'0,"3"-10"-30"16,-3 7 51-16,4 3-52 15,0-3 0-15,3 0 5 16,3 3 0-16,5 3-10 16,-1-3 1-16,0 0 5 15,-3 0 0-15,-1 0-1 16,-6 0 0-16,-4 3-4 16,-7 0 1-16,-7 3-1 15,-7 4 1-15,0-1-2 16,-1 4 0-16,1-1-2 15,0 4 0-15,4-3 0 16,3-1 0-16,0 1 1 0,7 2 0 16,0-5 1-1,3-1 0-15,11 1 2 0,11 2 1 16,7-2 0-16,-1-1 0 16,-2 0 0-16,-8 4 1 15,-7 3-1-15,-14-1 1 16,-11 1-2-16,-13 3 1 15,-5 0-4-15,-6-1 0 16,0-8-9-16,0-1 1 16,3-6-11-16,4-6 1 0</inkml:trace>
  <inkml:trace contextRef="#ctx0" brushRef="#br1" timeOffset="-197329.889">16108 17366 36 0,'-7'0'18'0,"7"-7"-8"0,0 7 19 31,0-6-21-31,0 3 1 0,0 0 2 16,0 3 0-16,0 0-14 16,10 3 0-16,12 0 9 15,6 0 1-15,4-3-8 16,10 0 1-16,4 0-9 15,-4-3 0-15,-3-6-9 16,0-1 0-16</inkml:trace>
  <inkml:trace contextRef="#ctx0" brushRef="#br1" timeOffset="-197101.127">16274 17099 63 0,'0'50'31'0,"-11"32"-38"0,8-54 55 16,-1 7-49-16,-3 5 0 16,0 4-8-16,0 3 0 15,3-6-1-15,4-13 0 16,-3-9-7-16,3-6 1 15</inkml:trace>
  <inkml:trace contextRef="#ctx0" brushRef="#br1" timeOffset="-196624.378">17367 16654 47 0,'7'0'23'0,"-7"-6"-21"0,-3 6 44 15,-8 6-44-15,-6 10 1 16,-12 9 1-16,-6 6 1 16,-4 0-5-16,0 4 0 15,1 2 3-15,2 4 0 16,5-3-4-16,6-1 1 0,11-2-8 16,7-10 1-16,7-12-11 15,7-13 0-15</inkml:trace>
  <inkml:trace contextRef="#ctx0" brushRef="#br1" timeOffset="-196399.515">17131 16632 59 0,'7'16'29'0,"4"2"-29"16,-8-8 48-16,1 12-46 15,-1 6 0-15,-3 0 0 16,4 13 1-16,-1 6-6 16,4 6 1-16,4 1-1 15,-1-4 0-15,1-16-8 16,0-9 0-16,3-15-7 0,-4-13 0 16</inkml:trace>
  <inkml:trace contextRef="#ctx0" brushRef="#br1" timeOffset="-195935.296">17635 16472 54 0,'0'3'27'0,"4"-9"-31"0,-4 6 48 0,0 0-42 16,-4 0 0-16,1 3 2 15,-1 0 1-15,1 7-6 16,-1 2 1-16,-3 7 3 16,4 3 0-16,-1 0-1 15,1-3 0-15,3-4-2 16,3 1 0-16,4-4-4 16,7-5 1-16,4-4-4 15,3-9 0-15,0-4-3 16,0-9 1-16,-3-6-2 15,0 0 0-15,-1 0 1 16,-3-3 0-16,1 6 6 16,-5 3 1-16,-3 7 7 15,-3 2 0-15,-1 13 5 16,-6 0 1-16,-1 10 2 16,-3 9 1-16,-7 6-3 0,-4 4 1 15,1 5-6-15,-4 7 1 16,-1 0-4-16,5 3 1 15,3-12-6-15,3-10 0 16,4-3-12-16,0-4 1 16,7-5-4-16,0-4 0 15</inkml:trace>
  <inkml:trace contextRef="#ctx0" brushRef="#br1" timeOffset="-195635.562">16729 17403 77 0,'21'10'38'0,"28"-17"-48"15,-24 1 79-15,21-3-67 16,21-4 1-16,25-6 1 16,6-3 0-16,8 1-6 15,-7 2 1-15,-7 6 0 16,-11 4 0-16,-18 6-9 16,-17 3 0-16,-14 3-14 15,-18 9 0-15</inkml:trace>
  <inkml:trace contextRef="#ctx0" brushRef="#br1" timeOffset="-194929.461">17007 17494 49 0,'0'16'24'0,"15"3"-26"15,-15-16 28-15,3 0-27 16,1 0 1-16,-8 0-1 16,4-3 1-16,4 0 0 15,-8 0 0-15,4 0 0 0,0 0 0 16,-3-3 1-16,-1 0 1 15,4 3 0-15,-4-3 0 16,1 0 1-16,3 0 0 16,0 3 0-16,0 0 0 15,0 0 0-15,3 0 0 16,1 6 0-16,-4-3 1 16,0 0-2-16,0 0 0 0,0 0-1 15,0 1 1 1,-4-1-1-16,1 0 0 0,3 0 0 15,-7 0 0-15,0 3 0 16,-4 1 1-16,-3 2-1 16,0 0 1-16,0 7-1 15,0 0 0-15,-4 6 0 16,4 3 0-16,3-3 0 16,1 0 1-16,3 0-1 15,3 0 1-15,15 0-1 16,10-4 0-16,11-2-1 15,7-3 1-15,14-10-2 16,7-3 1-16,-4-6-8 16,-3-1 0-16,-14-2-12 15,-8 3 1-15</inkml:trace>
  <inkml:trace contextRef="#ctx0" brushRef="#br1" timeOffset="-194703.402">17448 17513 61 0,'0'6'30'0,"-35"38"-23"0,28-25 45 16,-7 9-51-16,-7 13 0 16,-7 19 1-16,-8 2 1 15,-3 17-4-15,1 12 1 16,6-7-1-16,4-5 0 15,7-7-6-15,3-19 0 0,11-12-13 16,7-16 0-16</inkml:trace>
  <inkml:trace contextRef="#ctx0" brushRef="#br1" timeOffset="-194268.015">18122 17413 61 0,'7'6'30'0,"11"7"-30"0,-11-17 47 16,7 4-48-16,7 0 1 0,7-3 1 16,8 0 1-16,-1 3-4 15,0 3 1-15,-3-3-7 16,-4 0 0-16,-7-3-9 16,-3-9 0-16</inkml:trace>
  <inkml:trace contextRef="#ctx0" brushRef="#br1" timeOffset="-194070.202">18408 17181 66 0,'-18'50'33'0,"-24"38"-39"15,31-70 58-15,-6 17-53 0,-4 18 1 16,-1 13-4-16,5-3 1 15,3-4-3-15,7-12 1 16,3-15-13-16,11-13 0 16</inkml:trace>
  <inkml:trace contextRef="#ctx0" brushRef="#br1" timeOffset="-193786.133">18807 17839 73 0,'0'16'36'0,"0"-7"-43"0,0-9 65 0,0 0-58 15,0 0 0-15,7 0 0 16,0 0 0-16,7 0-2 16,0-3 1-16,4-3-8 15,3 0 1-15,0-1-12 16,-3 1 0-16</inkml:trace>
  <inkml:trace contextRef="#ctx0" brushRef="#br1" timeOffset="-193544.986">19339 17858 64 0,'14'3'32'0,"-3"0"-41"0,-4-3 50 15,-7 0-42-15,7 0 1 16,0 0 0-16,0-3 0 15,4 3-1-15,-1 0 0 16,4 0-5-16,8 0 1 0,-5 0-6 16,4 0 0-16,1 0-5 15,-5-3 0-15</inkml:trace>
  <inkml:trace contextRef="#ctx0" brushRef="#br1" timeOffset="-193336.167">19876 17845 52 0,'17'19'26'0,"-3"0"-28"16,-7-16 50-16,-3 0-49 16,3 0 1-16,0 1-1 15,7-1 1-15,-3-3-2 16,3 0 0-16,0 0-7 15,0 0 1-15,0 0-8 16,-3-3 1-16</inkml:trace>
  <inkml:trace contextRef="#ctx0" brushRef="#br1" timeOffset="-193051.287">20655 17943 49 0,'14'-3'24'0,"0"-4"-25"0,-14 7 42 0,4 0-41 15,-1 3 1-15,4 4-1 16,4 2 1-16,0-6-2 15,-1 7 1-15,4-4-4 16,11 0 1-16,7-3-8 16,3 0 0-16,7-6-4 15,4-3 1-15</inkml:trace>
  <inkml:trace contextRef="#ctx0" brushRef="#br1" timeOffset="-189433.627">9913 13085 9 0,'-53'29'4'0,"-3"-20"-4"0,38-9 5 16,-3 3-5-16,-7-3 0 16,-4 3-4-16,-7 7 0 15</inkml:trace>
  <inkml:trace contextRef="#ctx0" brushRef="#br1" timeOffset="-188488.042">9137 13634 17 0,'-39'85'8'0,"0"34"-8"0,25-75 17 0,-7 12-17 16,-4 23 0-16,1 15 1 16,-8 3 0-16,4 0-2 15,-1 7 1-15,8-4 0 16,-3 10 0-16,2-4-1 16,8-5 0-16,-3 2 0 15,10-6 1-15,3-3-1 16,11 7 1-16,0-7 0 15,7-3 1-15,4-13 0 16,7 4 1-16,6-4-1 16,8-6 1-16,-3 4 0 15,-1-8 0-15,-3-5 1 16,3-3 0-16,4-1 0 16,-4-2 0-16,4-7 0 15,3-3 0-15,-3 0-2 16,3-3 1-16,-3 0-1 15,3 0 0-15,4 6 0 0,0-3 0 16,-4 0 0-16,-3 0 1 16,4-3 0-16,-1-3 1 15,7-1-1-15,1-8 1 16,3-7-1-16,3-6 0 16,7-4-1-16,8-5 0 15,-11-7-1-15,4-3 0 16,3-3 0-16,0-3 1 15,0-7 0-15,3-6 0 0,8-3 0 16,-8-12 1-16,1-10-1 16,3-6 0-16,4-7 0 15,-4 1 0-15,0-7-2 16,3-9 1-16,-6-6-1 16,-8-7 0-16,-10 0 0 15,0-6 0-15,0 0 0 16,0 4 0-16,-7-11 1 15,0 4 0-15,-4 0-1 16,-7 0 1-16,-6-6 0 16,-5-1 0-16,-6-5 0 15,-11 2 1-15,-7 7-1 16,-11-6 0-16,-10-1 0 16,-10 1 0-16,-8 5 0 15,0 8 0-15,-7 5-1 16,0 0 1-16,-3 7-1 15,-4 6 1-15,0 0-1 16,-7 6 0-16,0 9 0 0,0 7 1 16,0 12 0-16,-3 10 1 15,-4 3-1-15,0 0 1 16,-11 6 0-16,-3 0 0 16,0 4-1-16,-4 2 0 15,-3-2-1-15,0 2 1 16,-8 7-1-16,1 3 1 0,3 3-1 15,-3 6 0 1,0 6 0-16,7 10 1 0,-4-3 0 16,4 6 1-16,3-3-1 15,11 6 1-15,7 7 0 16,-4 3 0-16,8 2-2 16,6-8 0-16,8-7-9 15,10-6 1-15,-3-1-3 16,24 1 1-16</inkml:trace>
  <inkml:trace contextRef="#ctx0" brushRef="#br1" timeOffset="-187631.732">4110 16378 1 0,'3'-57'0'0,"-17"4"0"16,11 37 1-16,-8-2-1 15,-10-1 0-15</inkml:trace>
  <inkml:trace contextRef="#ctx0" brushRef="#br1" timeOffset="-187297.403">3648 16014 5 0,'-46'-9'2'0,"-28"2"-1"0,46 7 4 16,-4 0-7-16,-18 0 1 16,-17 0-1-16,4 0 0 15,-8 4 3-15,-13-4 0 16,-8-4-2-16,-10 4 1 15,3 0-1-15,-10 0 1 16,-1 0 0-16,1 4 0 16,-8-1 0-16,4 0 0 0,8-3-1 15,2 3 1-15,-2-3 0 16,-1-3 0-16,0 3-1 16,14 3 1-16,-7 3-1 15,1 10 1-15,-12 3 3 16,8 6 0-16,3 12 1 15,-7 4 0-15,4 0 0 16,3 3 0-16,0 3 0 16,8 3 0-16,13 3-3 15,8 1 0-15,-1 2-1 16,-10 1 0-16,10 5-1 16,-218 195 2-16</inkml:trace>
  <inkml:trace contextRef="#ctx0" brushRef="#br1" timeOffset="-186928.127">0 17958 43 0,'243'201'0'0,"-176"-151"0"0,8 0 1 15,20 1 0-15,-3-4 1 16,17-7-2-16,11-8 0 15,17 2 1-15,12 4 1 16,9-10-2-16,12-3 1 16,-1-6-2-16,0-3 1 15,4-1 0-15,-14-5 0 16,10-1-1-16,-6-6 1 0,-8-9 0 16,4-7 1-16,10-2 0 15,-7-17 0 1,96-115-1-1,-50 0 0-15,-39-29 0 16,-31-12 1-16,-29-32-4 16,-38-12 1-16,-40-12-5 15,-38-10 1-15</inkml:trace>
  <inkml:trace contextRef="#ctx0" brushRef="#br1" timeOffset="-180366.359">22648 16889 30 0,'11'3'15'0,"-4"-25"-3"16,-7 22 15-16,4 6-25 15,-4 4 1-15,-4 9 5 16,-3 3 1-16,0 15-10 16,-4 17 1-16,-3 8 5 15,-3 10 0-15,-1 4-2 16,-3 2 1-16,-7-3-4 16,-8 4 1-16,4-13-6 15,8-4 0-15,-1-15-11 16,15-12 1-16</inkml:trace>
  <inkml:trace contextRef="#ctx0" brushRef="#br1" timeOffset="-179989.943">23343 17118 54 0,'4'16'27'0,"-8"18"-29"16,-3-24 42-16,-7 5-40 16,-11 7 1-16,-13 10-1 15,-5 8 1-15,-10-2-2 16,15-10 1-16,-12 19-2 16,8-3 1-16,7-9-7 15,6-10 0-15,12-16-7 16,3-15 0-16</inkml:trace>
  <inkml:trace contextRef="#ctx0" brushRef="#br1" timeOffset="-179779.345">23005 17008 52 0,'10'28'26'0,"1"13"-27"0,-4-25 46 16,0 12-45-16,4 13 1 15,-4 9 0-15,3 3 1 16,1 7-3-16,-1-7 0 16,-3 1-1-16,0-7 0 15,-3-7-8-15,3-8 1 16,7-20-7-16,7-9 0 0</inkml:trace>
  <inkml:trace contextRef="#ctx0" brushRef="#br1" timeOffset="-179525.531">23809 16757 52 0,'11'32'26'0,"-8"15"-25"15,-6-38 47-15,-1 4-47 16,-7 12 0-16,-6 16 0 15,-8 15 0-15,-3 19-2 16,0 7 1-16,-11-1 0 16,7-2 1-16,4-7-4 15,7-16 0-15,3-12-7 0,8-12 0 16,10-20-6-16,10-15 0 16</inkml:trace>
  <inkml:trace contextRef="#ctx0" brushRef="#br1" timeOffset="-179165.505">24321 17021 57 0,'3'25'28'16,"-21"6"-36"-16,11-21 51 0,-7 5-43 15,-7 4 0-15,-7 3 1 16,-7 3 0-16,-4 0-1 16,3 0 0-16,8 4 1 15,4-4 0-15,-1 0 0 16,7-3 0-16,4-4 0 16,4-2 1-16,2-3 0 15,8-4 1-15,0 7 0 16,8 3 0-16,9-4-1 15,11 7 1-15,8 0-2 16,-1-3 1-16,-3 0-5 16,-1-7 0-16,-2 1-8 15,-5-4 1-15,5-6-9 16,-5-6 1-16</inkml:trace>
  <inkml:trace contextRef="#ctx0" brushRef="#br1" timeOffset="-178878.826">25065 16735 56 0,'3'4'28'0,"-3"27"-27"0,0-15 46 16,-10 6-46-16,-8 18 0 0,-3 32 0 16,-7 19 1-16,-7 10-3 15,-4 8 1-15,3 14-1 16,8-20 0-16,4-9-9 16,-1-15 0-16,-3-23-7 15,3-12 0-15</inkml:trace>
  <inkml:trace contextRef="#ctx0" brushRef="#br1" timeOffset="-176087.947">1753 2543 22 0,'11'3'11'0,"-1"3"1"0,-10-6 12 15,11 3-23-15,-7 4 0 16,3-4 2-16,3 3 0 15,-3-3-3-15,4-6 0 16,-1-3 2-16,5-13 1 0,9-16-1 16,-3-12 0-16,8-15-1 15,-8-26 0-15,0 6-1 16,-3-9 1-16,-4 4-1 16,-4 8 0-16,-3 13-1 15,4 13 1-15,-11 9-1 16,7 3 1-16,-3 13 0 15,-4 9 1-15,0 4-1 16,7 5 0-16,3 16 0 16,11 10 0-16,1 12 0 15,6 19 0-15,0 4 0 16,4 2 0-16,-1 10 0 16,8-13 0-16,-7 6 0 15,3 4 1-15,-3-10-1 16,-4-6 1-16,4-16-1 15,-11-3 1-15,-10-6-1 16,6-3 0-16,-13-4-1 16,3-2 1-16,-14-1-1 0,-7-3 1 15,-7-6-2-15,-29 3 1 16,-6 1 0-16,-15-1 1 16,1 0-1-16,-11 13 1 15,-8 9 0-15,1 0 0 16,-4 3 0-16,15 6 1 15,13-5 0-15,8 5 1 16,17-6 0-16,7-3 1 16,15 4-1-16,13-17 1 0,25-6-1 15,11-6 1-15,25-18-3 16,13-20 1-16,29-22-3 16,24-21 0-16,4-23-1 15,-7 1 0-15,-10 6 0 16,-12 9 1-16,-9 19 0 15,-26 13 1-15,-13 12 1 16,-12 19 1-16,-27 12 0 16,-22 22 0-16,-10 20-1 15,-18 18 1-15,-21 15 0 16,-38 23 0-16,-12 22 0 16,-10 28 0-16,0-1-1 15,-7-2 0-15,18-13-2 16,24-9 1-16,11-13-5 15,14-3 0-15,18-31-6 16,10-10 1-16</inkml:trace>
  <inkml:trace contextRef="#ctx0" brushRef="#br1" timeOffset="-175591.451">2275 2518 36 0,'99'-63'18'16,"4"-72"-21"-16,-79 85 29 0,8-13-27 16,7-25 1-16,0-6 0 15,-18 0 0-15,-11-6 2 16,-10-10 0-16,-10 7 0 15,-11 21 1-15,-4 1 1 16,-17 21 0-16,-29 13 0 16,-31 19 0-16,-4 15-1 15,-21 26 0-15,-18 18-1 16,-3 38 1 15,0 19-1-31,0 9 0 0,14 29 0 0,10 18 0 0,40 9 0 16,24 32 1-16,31 13-2 15,40 6 0-15,38-3-1 16,11-29 0-16,21-37-2 16,36-35 1-16,13-40-2 15,40-54 1-15,20-69-2 16,29-56 1-16,0-53-1 0,-32-13 0 31,-92-179 0-31,-70 69 1 16,-64 41-2-16,-42 22 0 15,-64 31-7-15,-7 48 0 16</inkml:trace>
  <inkml:trace contextRef="#ctx0" brushRef="#br1" timeOffset="-173369.092">21604 2775 18 0,'74'9'9'0,"0"-24"-3"15,-53 5 9-15,11 1-15 16,7-10 0-16,7-9 1 16,0-7 1-16,7 1-3 15,0-10 1-15,-1-3 0 16,-6-3 1-16,-7-7 0 16,-11-15 0-16,-14-3 1 15,-10-1 0-15,-15-5 0 16,-20 12 1-16,-22-3 0 0,-18 12 0 15,-21 13-1-15,-27 3 0 16,-23 16-1-16,-13 0 0 16,-28 6-1-16,-8 13 1 15,-20 5-1-15,-8 14 1 16,-14-1-1-16,-3 26 1 16,3 2-1-16,4 13 0 0,27 16 0 15,12 3 0-15,21 13 0 16,17 9 1-16,18 15-1 15,17 26 1-15,29 3-1 16,21 19 1-16,28 6 0 16,32-1 1-16,36 1-2 15,41-9 1-15,25-16 0 16,47-7 1-16,23-30 0 16,40-4 0-16,28-19 0 15,24-34 0-15,11-19 0 16,11-35 0-16,-11-21-1 15,-10-39 0-15,-29-14-1 16,-21-4 0-16,-17-7-1 16,-29 4 0-16,-24 3 0 15,-22 4 0-15,-28 2-1 16,-24-9 1-16,-22 3-3 16,-35-9 1-16,-35-7-4 15,-39 0 0-15,-32-9-5 0,-53-15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2:42:34.9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2:43:39.833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6745 4148 37 0,'4'10'18'0,"13"-20"-13"16,-17 10 18-16,7-6-20 15,4 0 0-15,-8 3 3 16,5-4 0-16,-8 4-7 15,0-6 1-15,-11 9 4 16,0 0 0-16,-10 9-2 16,-4 1 1-16,-3 2-2 15,-7 10 1-15,0 0-2 16,-1 3 1-16,8 3-1 16,-4 1 1-16,8-4-1 0,10 3 1 15,0-6 0-15,14-3 0 16,7 3 0-16,14 0 1 15,7-1-1-15,11 1 0 16,0 7 0-16,-4-11 1 16,-7 1-1-16,-7-3 0 15,-10 6-1-15,-11 3 1 16,-7 3-1-16,-7 4 0 16,-11-4 0-16,-3 0 0 0,0-3-1 15,-1-3 0-15,5 3 0 16,-5-9 1-16,8-4-1 15,4 4 0-15,6-7-4 16,4 1 0-16,3-4-4 16,8-6 0-16,10-6-7 15,11-7 1-15</inkml:trace>
  <inkml:trace contextRef="#ctx0" brushRef="#br0" timeOffset="883.51">6823 4713 38 0,'10'12'19'0,"11"-5"-10"0,-13-7 29 16,2 3-36-1,1-6 1-15,3-1 1 0,7-2 1 16,-3 0-7-16,10-4 1 15,-7 1 3-15,0-7 1 16,0 4-3-16,1-7 1 16,-8 6-2-16,-4 4 1 15,-6-3-1-15,-8 2 1 16,-3-6-1-16,-7 7 0 16,-4 6-1-16,-3 6 0 15,4 0-1-15,-1 3 1 16,4 10-1-16,-7 0 1 15,3 6 1-15,4 3 0 0,7-3 1 16,0 0 0-16,14-7 1 16,0 1 0-16,7 3-2 15,7-13 0-15,7 0-1 16,11-6 0-16,-3 0-2 16,2-12 1-16,-2-4-1 15,-5 4 1-15,1-1 1 16,-4-6 1-16,1 4 1 15,-1-4 1-15,-7 3 1 16,0 7 0-16,-3 2 1 16,3-2 0-16,-11 0 0 15,1 2 1-15,0 4-2 16,-8 0 1-16,-6 3-1 0,-4 0 0 16,-8 0-1-1,5 0 1-15,-11 0-2 16,3 6 1-16,0 7 0 15,4 3 0-15,-3 2 0 0,6 4 0 16,4-3 0-16,4 3 0 16,3-9-1-16,3 2 1 15,8-2-1-15,6-7 1 16,12-6-1-16,-8-6 1 16,7-4-2-16,-10 4 1 15,3-3 0-15,0-1 0 0,-11 4-1 16,1-3 1-16,0-1-1 15,-4 1 1-15,-4 3-1 16,4-1 1-16,-7 7 0 16,0 0 0-16,0 3 0 15,4 1 0-15,-4 2 0 16,0 6 1-16,-4 4-1 16,4 3 1-16,-7 9-1 15,4 0 1-15,3 13-1 16,-7-9 1-16,3 2-1 15,1 0 1-15,3-2-1 16,0-4 0-16,3-3-4 16,8-9 1-16,-8-7-6 15,4 4 0-15,4-13-6 16,-4-19 0-16</inkml:trace>
  <inkml:trace contextRef="#ctx0" brushRef="#br0" timeOffset="1169.266">7666 4672 30 0,'7'25'15'0,"21"0"-4"0,-24-22 20 16,-1 7-27-16,4 5 0 15,0 10 2-15,-3-9 0 16,3 9-7-16,0 3 0 15,4-2 6-15,-4-5 1 16,3-8-2-16,4 0 1 0,4-10-3 16,3-10 1-16,0-5-2 15,0-4 1-15,1-3-4 16,2 1 1-16,-3-1-6 16,-3-3 0-16,3 0-10 15,-7-13 1-15</inkml:trace>
  <inkml:trace contextRef="#ctx0" brushRef="#br0" timeOffset="1798.201">8117 4716 55 0,'22'19'27'0,"13"-19"-31"0,-21 0 44 16,0 0-40-16,4-7 1 15,-1 1 0 1,-3-3 0-16,-3-4-2 0,-4-3 1 16,0 1-1-16,-7-1 1 15,-3 4 0-15,-1-1 0 16,1 4-1-16,-1 2 1 16,1 1-1-16,-1 6 1 15,-3 6 0-15,0 13 1 16,3 9-1-16,4-3 0 0,0 7 0 15,4 5 1-15,3 1-1 16,-7 0 0-16,7-10-1 16,0-6 1-16,0 0-3 15,0-6 0-15,4-10-3 16,-1-6 0-16,1-10-5 16,0-8 0-16,-1-7-1 15,1-1 1-15,6 1 4 16,-6 3 0-16,3 4 5 15,0-1 0-15,7 3 7 16,-10 10 1-16,3 0 2 16,0 6 1-16,0 3-1 15,-3 3 1-15,-1 0-2 16,1 7 0-16,0 2-3 16,3-2 1-16,-4 0-2 15,-3-1 1-15,0-3-3 16,0 1 1-16,0-4-2 15,1 0 1-15,-1-2-1 16,0-1 1-16,-4 3-1 0,1-3 0 16,-4 0-1-16,3 0 1 15,4 4-1-15,-3-4 1 16,3-3-4-16,3-3 1 16,1 0-6-16,3-4 1 15,4-2-7-15,-1-7 1 16</inkml:trace>
  <inkml:trace contextRef="#ctx0" brushRef="#br0" timeOffset="2399.259">9098 4669 41 0,'21'15'20'0,"-17"-18"-21"16,-4 3 34-16,0 0-33 16,0 0 0-16,0-6 1 15,0 0 0-15,-4 0-1 16,1 2 1-16,-4-5 0 16,-4 3 0-16,-3-1 0 15,-7 11 1-15,0 5-1 16,0 4 0-16,3 5-1 15,4 1 1-15,3 3 0 16,8 3 1-16,3 13-2 0,0-13 1 16,10 3-1-16,1-9 1 15,6-3-1-15,5-4 0 16,-5-6 0-16,4 4 0 16,1-10 0-16,2-6 0 15,1 2 0-15,3-11 0 16,4-1 0-16,-7-6 0 15,-4 0-1-15,4-3 1 16,-4 0-1-16,-4-6 0 16,-3 9 0-16,-3-7 1 15,-4 14-2-15,-7-4 1 0,-7 6 0 16,0 1 1-16,-7 6 0 16,0 6 0-16,3 9 0 15,-3 4 0-15,3 5 1 16,8 4 0-16,3 3 0 15,0 7 1-15,11 5-1 16,6-8 0-16,4-1-1 16,-3 0 1-16,3-9-2 15,4-3 0-15,3-10-4 16,7-6 0-16,-3-10-9 16,-4-11 1-16</inkml:trace>
  <inkml:trace contextRef="#ctx0" brushRef="#br0" timeOffset="2686.116">9821 4456 52 0,'4'15'26'0,"-8"4"-27"0,4-19 44 0,0 3-42 15,0 3 1-15,0 1 0 16,0-1 1-16,0 0-4 16,7-3 1-16,4 4-2 15,3-1 0-15,0-6-14 16,0 0 1-16</inkml:trace>
  <inkml:trace contextRef="#ctx0" brushRef="#br0" timeOffset="2879.427">9881 4779 55 0,'32'31'27'0,"-28"-19"-30"16,-4-12 39-16,0 0-37 0,-11-6 0 16,7-3-15-16,-3-4 1 15,-3-6 9-15,3-9 0 16</inkml:trace>
  <inkml:trace contextRef="#ctx0" brushRef="#br0" timeOffset="3871.572">11409 4020 58 0,'46'-3'29'0,"-29"-16"-33"0,-17 19 53 16,-3-3-48-16,-4-1 0 15,-7 4 0-15,-11 7 1 0,0 2-2 16,1 1 1-16,-12 5 0 16,-3 7 1-16,-3 3-3 15,0 0 0-15,7-3 0 16,3 0 0-16,4 0-1 15,6-6 1-15,12-7 0 16,6 4 0-16,8 3 2 16,13-4 0-16,12 1-1 15,2-4 1-15,1 4-1 16,-4-1 1-16,-6 7-2 16,-5-7 1-16,-3 7-1 15,-3 0 0-15,-4 3 0 16,-7-3 1-16,0 6-1 15,-4-6 0-15,1 0 0 16,-4 6 1-16,0-3 0 16,3-4 0-16,1-2-1 0,-1 0 1 15,1-13 0-15,-1 6 0 16,1 1 0 0,3-4 0-16,0-3-1 0,0-3 1 15,0 0 0-15,0 0 1 16,3-3-1-16,-3 3 0 15,4 3 0 1,-4 0 0-16,0 7 0 0,-4-1 0 16,-3 10-1-16,-3 6 1 15,-8 6 0-15,4 10 0 16,-4 3 0-16,-3 3 0 0,3 3 0 16,1 0 0-16,3 1 0 15,3-8 1-15,4-8-1 16,3 3 0-16,8-10 0 15,7-12 0-15,10-4-2 16,7-9 1-16,4-3-9 16,-4 0 1-16,4-6-7 15,6-3 0-15</inkml:trace>
  <inkml:trace contextRef="#ctx0" brushRef="#br0" timeOffset="4365.494">11938 4659 38 0,'4'-9'19'0,"3"-13"-18"0,-7 13 28 16,-4-1-29-16,-7 7 1 15,1-3 0-15,-4 6 0 16,0 0-1-16,-4 0 0 15,0 6 3-15,-6 4 0 16,-1 2-1-16,-3 10 1 16,3 3 0-16,0 0 0 0,8 3-1 15,3 10 1 1,3-10-2-16,8 7 1 0,10-16-1 16,7 3 0-16,7-13-1 15,4-6 1-15,-1-6-1 16,-3-10 0-16,1-2 0 15,-5 2 0-15,1-9-1 16,-4 0 0-16,0 3 0 16,-3-9 1-16,-1 13 0 15,4-1 0-15,-3 3 0 16,-4 7 1-16,0 12 0 16,-7 4 1-16,7 9-1 15,0 2 1-15,0 11-1 16,4-1 1-16,-1 4-1 15,1-7 0-15,3-6-2 16,4-6 0-16,-1-1-6 16,1-2 1-16,3-4-10 15,0-15 1-15</inkml:trace>
  <inkml:trace contextRef="#ctx0" brushRef="#br0" timeOffset="4727.256">12315 4910 55 0,'15'47'27'0,"-8"-12"-31"0,-4-29 44 15,1 3-40-15,-1 1 0 0,-3-1 1 16,0-2 0-16,0-4-2 16,0-3 1-16,4-7 0 15,-1-5 0-15,1 2-2 16,-1-2 1-16,1-10-1 15,3 3 0-15,-4-3 0 16,5 3 1-16,-1 7-1 16,0-4 1-16,0 10 1 15,0 9 0-15,7 6 0 16,-4 10 1-16,1-3 0 16,0 6 1-16,-1 3-2 15,4 0 1-15,4 3-1 16,0-3 1-16,3-3-3 15,3-9 0-15,1-10-8 16,-4-9 1-16,4-13-5 16,3-12 0-16</inkml:trace>
  <inkml:trace contextRef="#ctx0" brushRef="#br0" timeOffset="5418.833">12629 3998 55 0,'18'22'27'0,"-7"-3"-30"0,-8-16 53 0,1 0-49 16,3-6 1-16,0 0 1 15,7 3 1-15,4 3-5 16,3 3 1-16,7 0 2 15,4-3 1-15,3 0-2 16,0 1 1-16,-6 2-2 16,-1-12 0-16,-7 6 0 15,-7-4 0-15,0 1-2 16,-7 3 1-16,-3 3 0 16,-1 7 0-16,-6-1 0 15,-4 7 0-15,-7 6 0 16,-1 3 1-16,1 3 0 15,-7 7 0-15,7-1 0 16,0 1 0-16,7-7 0 16,0-3 1-16,3-9 0 15,4-1 0-15,4 1-1 16,6-10 1-16,1 1-1 0,3 2 0 16,4-3-1-16,-4-3 0 15,-4-3 0-15,1-3 1 16,-4-6-2-16,-3-4 1 15,-4 7 0-15,-4 0 0 16,-3 3-1-16,0-4 0 16,0 7 0-16,0 7 0 15,0 5 0-15,3-2 0 16,1-1 0-16,3 7 1 16,3 9 1-16,4 3 0 15,0-3 0-15,4 3 1 0,-4 10-1 16,0 3 1-16,7 6-1 15,7-3 1-15,-3 3-1 16,3 3 1-16,-7-6-2 16,-7-7 1-16,-10 7-1 15,-11 3 1-15,-4 3-1 16,-17 4 0-16,-15-7-7 16,-13-6 0-16,-4-13-7 15,3-9 0-15</inkml:trace>
  <inkml:trace contextRef="#ctx0" brushRef="#br0" timeOffset="6110.061">13455 4691 47 0,'7'31'23'0,"11"-12"-12"0,-8-16 36 15,1 0-47-15,3 0 1 0,7 0-1 16,7-3 1-16,4 0-3 15,7 0 1-15,0 0-10 16,-4 7 1-16,0-7-6 16,1 3 0-16</inkml:trace>
  <inkml:trace contextRef="#ctx0" brushRef="#br0" timeOffset="9727.787">13469 4481 55 0,'4'-13'27'0,"13"16"-21"16,-10 0 27-16,4 4-32 15,7-7 1-15,10 9 0 16,11-6 0-16,-1 3-5 15,1-2 1-15,-4-4-7 16,-3 0 1-16,-11-4-8 0,-7 1 1 16</inkml:trace>
  <inkml:trace contextRef="#ctx0" brushRef="#br0" timeOffset="10686.327">14640 4042 46 0,'7'0'23'0,"-7"-3"-19"0,0 3 37 16,-3-4-39-16,-4 8 0 15,-4 8 0-15,-10 1 0 16,-7 5-3-16,-4 4 0 16,0 0 3-16,1 0 0 15,2 6-2-15,1-6 0 16,0 0 0-16,7 0 1 0,7-6-1 16,3-7 0-16,7 1-1 15,4-1 1-15,8 1 0 16,6-4 1-16,3-6-1 15,4 9 0-15,4-6 0 16,-7 4 0-16,-4 2-1 16,-4 1 1-16,-6 5-1 15,-4 4 1-15,-4-10 0 16,-3 7 0-16,0 3-1 16,-3 3 0-16,-1 3 1 15,1-9 0-15,-8 9-1 16,7-3 1-16,1-7-1 15,-1-5 1-15,4-4 0 16,4 3 0-16,3-5 0 16,7 5 1-16,3-6-1 15,4 0 1-15,1 0-1 16,2-3 0-16,-3 0 0 0,-3 7 1 16,-4-4-1-16,-4 9 0 15,-6 4 0-15,-4 6 1 16,-4-3-1-16,1 6 1 15,-8 3-1-15,0 10 0 16,1 6 0-16,-1 0 1 16,0 3 0-16,-3 3 0 15,0-13 0-15,7-2 1 16,3-4-1-16,1 1 0 16,10-10-1-16,10-10 0 0,12-2-6 15,9-4 0-15,12 0-11 16,-4-6 1-16</inkml:trace>
  <inkml:trace contextRef="#ctx0" brushRef="#br0" timeOffset="11213.453">15057 4597 45 0,'10'0'22'0,"-3"9"-14"15,-7-15 29-15,-3 3-35 16,-8-4 0-16,-10 4 2 0,-4 3 0 16,-3 0-5-16,-4 3 1 15,-7-3 2-15,8 10 1 16,-1 6-1-16,0 5 1 15,4 11-2-15,3-7 0 16,11 3 0-16,4 0 0 16,6-3 0-16,11-6 1 15,7-9-3-15,11-4 1 16,3-9-1-16,0-3 1 16,1-4-1-16,-1-2 1 0,4-1-2 15,-11-12 0-15,0 6 0 16,-7 0 0-16,0 7 1 15,-3-1 0-15,-4 7 0 16,0 3 1-16,0 3 0 16,-4 9 0-16,1 4 2 15,-1-1 0-15,5 7-1 16,-1 3 1-16,3 9-1 16,1-5 1-16,-1 2-1 15,1-9 0-15,-1 3-4 16,1-7 0-16,0 1-7 15,-1-10 1-15,4-6-8 16,0 0 0-16</inkml:trace>
  <inkml:trace contextRef="#ctx0" brushRef="#br0" timeOffset="11410.089">15307 4822 54 0,'7'32'27'0,"7"31"-25"0,-10-51 46 16,-4 13-47-16,3 0 1 16,1 3 0-16,-4 1 0 15,3-4-4-15,1-6 0 16,3-7-5-16,0-6 0 16,4-9-11-16,-1-3 1 15</inkml:trace>
  <inkml:trace contextRef="#ctx0" brushRef="#br0" timeOffset="11845.556">15727 4788 59 0,'14'13'29'0,"14"37"-32"0,-17-38 49 16,-1 10-46-16,1 3 1 16,-8 10-1-16,-3-1 1 0,-7 4-2 15,-7 9 1-15,0-6-3 16,0-10 1-16,0-3-8 15,0-12 0-15,3-10-6 16,4-12 0-16</inkml:trace>
  <inkml:trace contextRef="#ctx0" brushRef="#br0" timeOffset="12398.736">16464 4609 47 0,'0'-3'23'0,"0"-3"-20"0,-3 6 39 16,-4 0-41-16,-4 0 0 15,-10-3 1-15,-4 3 1 16,0 0-4-16,8 3 1 16,-4 13 2-16,-1 5 0 15,1 5-1-15,4-1 1 16,6 9-1-16,4-3 0 16,3 4 0-16,8-4 1 15,3-2-2-15,0-7 1 16,7-13-1-16,4-3 0 15,3-9-1-15,0-6 1 0,-3-4-1 16,-1 1 0-16,1-4 0 16,3-3 0-16,0 3 0 15,-6 4 1-15,2-4 0 16,-3 7 0-16,0-1 0 16,-3 10 0-16,0 3 0 15,-4 10 1-15,0 0 0 16,0 2 0-16,-4 4 0 15,1 6 0-15,-1-9 0 16,1 6 0-16,3 3-2 16,0-9 1-16,0-4-4 15,0 4 1-15,4-7-11 16,-1-9 0-16,1 0-3 16,-1 0 1-16</inkml:trace>
  <inkml:trace contextRef="#ctx0" brushRef="#br0" timeOffset="12743.625">16760 4945 52 0,'11'9'26'0,"3"1"-29"0,-7-7 49 16,0-10-44-16,0 1 0 15,0 0 2-15,4-4 0 16,3 7-5-16,0 0 1 0,0 0 2 15,0 0 1-15,-3 0-2 16,-4 6 0-16,-3 3-1 16,-8 0 0-16,-3 4-1 15,0-1 0-15,0 4 2 16,0 6 0-16,0 3 0 16,3 3 0-16,1 0 1 15,-1-3 0-15,1 3 0 16,3-6 0-16,7-4-1 15,7-2 0-15,3-7-3 16,5-3 0-16,6 0-5 16,-7-6 0-16,0 0-12 15,-3 0 0-15</inkml:trace>
  <inkml:trace contextRef="#ctx0" brushRef="#br0" timeOffset="13195.601">17463 5001 45 0,'17'6'22'0,"8"4"-9"16,-18-10 28-16,-7 3-40 16,0 6 1-16,-7 7 0 15,-7 9 0-15,-7-9-3 16,3 9 0-16,-7 0 2 16,4 0 0-16,3 0-4 15,1-12 0-15,6-1-9 16,4 1 1-16,4-7-5 0,13-9 1 15</inkml:trace>
  <inkml:trace contextRef="#ctx0" brushRef="#br0" timeOffset="13481.023">17939 4982 54 0,'-4'13'27'0,"8"-10"-25"16,-4-3 51-16,0 0-50 16,0 0 0-16,0 0 2 15,0 0 0-15,0 0-7 16,7 0 1-16,0-3 2 15,3 3 0-15,1-3-8 16,3 3 1-16,0-3-13 16,0 3 0-16</inkml:trace>
  <inkml:trace contextRef="#ctx0" brushRef="#br0" timeOffset="13737.231">18397 4992 57 0,'7'3'28'0,"0"-3"-27"0,-3-6 41 15,-4 6-42-15,7 0 0 16,-3 0 0-16,6 0 0 15,-3 0-2-15,0 0 1 16,0 0-5-16,0 0 1 16,0 0-11-16,1-7 0 0</inkml:trace>
  <inkml:trace contextRef="#ctx0" brushRef="#br0" timeOffset="13991.754">18824 5042 55 0,'11'6'27'0,"3"-3"-30"16,-14-3 43-16,3 0-41 15,5-3 1-15,-1 0 1 16,0 3 0-16,0 0-1 15,0 0 1-15,3 6-2 0,4 4 1 16,-3-1-10-16,3 1 0 16,-10-7-6-16,-4 0 1 15</inkml:trace>
  <inkml:trace contextRef="#ctx0" brushRef="#br0" timeOffset="14935.028">19618 4079 55 0,'7'-6'27'0,"4"31"-28"0,-4-22 50 16,7 7-47-16,7 2 0 15,11-2 2-15,3 5 1 16,7 4-6-16,4-6 1 16,4-7 3-16,-1-3 0 15,0-6-2-15,-6 3 1 16,3-6-1-16,-8-1 0 15,-6 7-2-15,-11 0 1 16,-10 3-1-16,-8 7 1 16,-3-1-1-16,-7 1 0 0,0 2-1 15,0 4 1-15,0 0 0 16,-3-1 1-16,-5 1-1 16,-2 6 0-16,-4-3 1 15,-1 0 0-15,1-1-1 16,0 1 0-16,4 3-1 15,2 0 1-15,5 3 0 16,6 3 0-16,4-3 0 16,7-6 0-16,7-3 0 15,4-3 0-15,0-1 1 16,3-3 0-16,-3 1 0 16,-1-7 1-16,-6 0-2 15,-1 0 1-15,-3 0-1 16,0-3 1-16,-7 0-1 15,4 7 1-15,-4-7-1 16,-4 0 1-16,-3 0-1 16,0 0 1-16,-3 0-1 0,-1 0 1 15,-3-7-2-15,0 7 1 32,0 22 0-32,3 3 0 15,4 1 0-15,4 2 0 16,6 3 1-16,8 7 0 15,3 6 1-15,7-4 0 16,-3 7 1-16,3-6 0 16,0 3 0-16,-3-3 0 15,-4-13 0-15,-11 7 0 16,-10-4-2-16,-10 3 1 0,-26 1-2 16,-20-4 1-16,-25-2-6 15,-11-4 0-15,-7-10-11 16,14-2 0-16</inkml:trace>
  <inkml:trace contextRef="#ctx0" brushRef="#br0" timeOffset="17653.798">6844 6271 49 0,'-7'3'24'0,"14"4"-15"0,-7-7 25 15,0 0-33-15,0 3 1 16,-11 3-1-16,-13 7 0 16,-1 5-2-16,-7 7 1 15,4-6 1-15,-11 6 0 16,4 4-1-16,0 2 0 16,6 0 0-16,8 1 0 0,11-1 0 15,-4-6 0-15,17 0-1 16,11-3 1-16,4 3 1 15,10 0 0-15,11 0 1 16,3 0 0-16,-3 1 1 16,-7-8 0-16,-4 4 0 15,-17 3 0-15,-11 10-1 16,-8 3 0-16,-6-1-2 16,-7 7 1-16,4-3-2 15,-8-4 1-15,4 1 0 16,7-7 0-16,-4-2 0 15,7-1 0-15,4-9 0 16,0-4 0-16,7-2-1 16,4-4 1-16,6-6-1 15,8-3 1-15,7 0-1 16,10-3 0-16,-3-9 1 16,7-4 0-16,-1-9 1 15,1-6 1-15,7-1-1 0,3 1 0 16,-3 0 0-16,-10-4 0 15,-5 1-1-15,-6 2 0 16,-4 7-1-16,-7 6 0 16,-7 4-2-16,-3 5 1 15,-8 1-1-15,-3 3 0 16,-7 6 1-16,0 6 1 16,-4 10 0-16,4 2 0 15,0 4 1-15,4 3 1 0,6 4 0 16,4 5 0-16,4-3 0 15,3 4 0-15,7-7 0 16,0-6 0-16,7 0-1 16,-7-9 1-16,11-4-5 15,7-6 1-15,3-3-9 16,4-9 0-16,-4-13-5 16,-3 0 0-16</inkml:trace>
  <inkml:trace contextRef="#ctx0" brushRef="#br0" timeOffset="17937.928">7479 7036 53 0,'-7'7'26'0,"7"-14"-31"0,0 4 48 15,0-3-42-15,0 3 1 31,0-10 5-31,0-2 0 16,7 2-7-16,7-3 1 16,4 4 4-16,6-4 0 15,1 4-1-15,3 2 0 16,-3 1-5-16,3-1 1 16,-7 7-5-16,8-6 0 15,-8 6-5-15,7 3 0 16,-10-3-9-16,3 3 0 0</inkml:trace>
  <inkml:trace contextRef="#ctx0" brushRef="#br0" timeOffset="18135.019">7927 6974 66 0,'0'22'33'0,"3"3"-43"0,1-19 59 0,-4 3-49 15,4 1 0-15,-1-4-2 16,1-3 1-16,3-6-2 16,0-3 1-16,3-4-7 15,-6-2 1-15,3-4-9 16,-7-6 0-16</inkml:trace>
  <inkml:trace contextRef="#ctx0" brushRef="#br0" timeOffset="18344.156">7990 6757 55 0,'0'7'27'0,"-3"8"-27"0,3-12 46 16,0 0-46-16,0 1 1 16,3-1 1-16,1 0 0 15,3 0-3-15,4-3 1 16,6 0-3-16,4 3 0 15,8 0-8-15,-5 0 0 0,5-3-6 16,-1-3 1-16</inkml:trace>
  <inkml:trace contextRef="#ctx0" brushRef="#br0" timeOffset="18687.981">8311 6933 56 0,'25'22'28'0,"21"-7"-32"15,-32-15 52-15,11 4-48 16,-4-4 1-16,4 3-1 16,-8-6 0-16,1-1-1 15,-4-5 0-15,-3-7 0 16,-1-2 1-16,-3-1-1 16,0 0 1-16,-7 6-2 15,0 1 1-15,-3 2-1 16,-1 4 1-16,-3 0-1 0,-3 6 1 15,-4 16 0-15,-1 2 0 16,1 8 1-16,7-1 0 16,-3 3 1-16,10 6 0 15,0-2 0-15,3-4 1 16,11-3-2-16,4-9 1 16,7-7-1-16,6-3 0 15,12-9-6-15,6-3 1 16,4-3-10-16,3-7 0 15</inkml:trace>
  <inkml:trace contextRef="#ctx0" brushRef="#br0" timeOffset="19063.329">9155 6770 48 0,'-29'9'24'0,"22"-6"-20"16,4 0 37-16,-1 1-39 16,-3 2 1-16,-3 0 0 15,-4 0 0-15,-1 7-5 16,-2 0 1-16,3 5 3 16,-8 1 0-16,5 0-2 15,6-3 1-15,1-1 0 16,10-2 0-16,10-1 0 0,4 1 0 15,11-4 2-15,3 1 0 16,4-4-1-16,0 3 1 16,-4 1-1-16,-14-4 0 15,-3 7-1-15,-15 9 1 16,-3 6-3-16,-7 0 1 16,-11 0-6-16,-6-3 1 15,-1-9-11-15,4-3 1 16,6-7-4-16,12-6 0 15</inkml:trace>
  <inkml:trace contextRef="#ctx0" brushRef="#br0" timeOffset="19352.193">9659 6720 58 0,'4'15'29'0,"-8"-2"-32"16,4-13 55-16,0 3-51 15,0-3 1-15,0 0 0 16,0 0 0-16,0 0-3 15,0 0 1-15,0 0-4 0,0 0 1 16,0 3-15-16,-3-3 1 16</inkml:trace>
  <inkml:trace contextRef="#ctx0" brushRef="#br0" timeOffset="19544.55">9627 6986 60 0,'4'19'30'0,"-1"-22"-30"0,-3 3 43 0,4-6-44 16,-1-1 1-16,1-2-3 16,3 3 0-16,-7-1-12 15,-11-5 0-15</inkml:trace>
  <inkml:trace contextRef="#ctx0" brushRef="#br0" timeOffset="20656.487">11959 6205 49 0,'134'-9'24'0,"7"-29"-17"0,-112 29 29 15,-1 0-32-15,-4-1 0 16,-6 4 2-16,-4 3 0 16,-3-4-8-16,-8 1 0 0,-10 6 6 15,-17 6 0-15,-19 7-2 16,-20 6 1-16,-15 6-2 16,-3-3 1-16,-11 9-3 15,-3 4 1-15,-4-1-4 16,11-6 1-16,10 1-1 15,15-1 0-15,14-3 0 16,10 3 0-16,11-6 2 16,3-3 0-16,21-3 3 15,18 2 1-15,15 1 1 16,17 6 1-16,17-3 1 16,1-3 0-16,-8-6 0 15,-14-4 0-15,-6 4-1 16,-8-4 0-16,-11 10-3 15,-10 9 1-15,-17 3-2 0,-15 7 1 16,-7 6-2 0,-6 9 1-16,-5 4 0 0,-3 5 0 15,1-2 0 1,9-13 0-16,-6 16 0 0,10-10 1 16,4-6 0-16,0-3 0 15,10-3 0-15,8-7 1 16,10-9 0-16,14-3 0 15,24-3 0-15,12-10 0 16,20-9-1-16,5-9 1 16,-1-3-4-16,-18 2 1 15,22 1-6-15,-11-7 0 0,-7 0-16 16,-14 1 1-16,-8 2 0 16,-2 4 0-16</inkml:trace>
  <inkml:trace contextRef="#ctx0" brushRef="#br0" timeOffset="20911.197">12245 6927 67 0,'-14'15'33'0,"-11"35"-41"16,22-34 68-16,-1 15-59 0,1 10 0 31,3 38-2-31,3-10 0 16,1-13-7-16,3-15 1 16,3-19-12-16,1-10 1 15</inkml:trace>
  <inkml:trace contextRef="#ctx0" brushRef="#br0" timeOffset="21615.646">11169 7792 43 0,'11'0'21'0,"-4"0"-8"0,-7 3 23 16,-4 3-33-16,1 7 0 15,-5 6 2-15,1 6 0 16,-3-6-7-16,-4 3 1 16,0 3 3-16,3-3 1 15,0 3-2-15,4-6 1 16,0-4-2-16,4 1 0 0,-1-7-1 16,4-5 1-16,4-11-1 15,3-5 0-15,3-7 0 16,5 3 0-16,6-6 0 15,0-3 0-15,0 0 0 16,0 3 0-16,0 3 0 16,-3 4 1-16,0 5 0 15,-4 4 0-15,0 3 0 16,-4 6 1-16,-2 0 0 16,-1 3 0-16,3 1-1 15,-3 2 1-15,0 4-1 16,-3 2 1-16,3-5-2 15,-7-1 1-15,0 4-4 16,7-1 0-16,0 1-6 16,7-7 0-16,4-6-6 15,6-3 0-15</inkml:trace>
  <inkml:trace contextRef="#ctx0" brushRef="#br0" timeOffset="21889.573">11624 7820 57 0,'-11'10'28'0,"11"-13"-24"0,0 3 54 0,0 0-55 15,0 0 0-15,4 0 1 16,7 0 1-16,3 0-7 15,7 0 1-15,7-4 3 16,4 1 1-16,0-3-4 16,-4 0 0-16,-11-1-6 15,-2 4 1-15,-1 3-15 16,-7 0 1-16</inkml:trace>
  <inkml:trace contextRef="#ctx0" brushRef="#br0" timeOffset="22083.028">11568 7999 61 0,'0'22'30'0,"14"-9"-23"16,-7-13 43-16,7 0-49 0,11 0 1 16,6 0-1-1,8-7 0-15,-4 1-4 0,1-3 1 16,-5 2-6-16,-2 1 1 15,-5 0-12-15,-6-1 0 16</inkml:trace>
  <inkml:trace contextRef="#ctx0" brushRef="#br0" timeOffset="22893.88">12287 7773 47 0,'4'7'23'0,"-1"-14"-12"0,-3 7 31 15,0 0-39 1,0 7 1-1,0 5 3-15,-3 10 1 0,-1 3-10 0,1 10 1 16,-1 15 5-16,1 6 1 16,-4 13-6-16,3-9 0 15,-3-13-9-15,0-13 0 16,0-15-9-16,3-19 0 16</inkml:trace>
  <inkml:trace contextRef="#ctx0" brushRef="#br0" timeOffset="23808.702">11716 5886 40 0,'-4'9'20'0,"-3"-3"-15"16,4-6 26-16,-4 3-31 16,-8 0 1-16,1 1-1 15,-3-1 1-15,-1-3-2 16,0 3 1-16,1-3 0 15,-1 0 1-15,4 0-1 16,0 0 0-16,3-3 0 16,8-4 1-16,3 4 0 15,7-3 0-15,0-3-1 16,4 2 1-16,3-8-1 16,3 2 1-16,4-3-1 0,8 1 1 15,2 2-1 1,1 7 1-16,-4 3 0 0,1 9 0 15,-1 7 0-15,-3-4 1 16,-1 4 0-16,-6-4 1 16,3 4-1-16,0-4 1 15,0 4-1-15,1-4 1 16,-1 3-1-16,-4-2 0 16,5-1-1-16,-1 1 1 15,3-7-1-15,-2-3 0 16,-1-3-1-16,0-7 1 0,-3 1 0 15,-1-7 0-15,-3-3 0 16,-3-3 0-16,-4 0-1 16,-11-6 1-16,-3 9 0 15,-10 7 1-15,-12-1-2 16,-6 1 1-16,0 2-3 16,0 10 0-16,3 7-5 15,4 2 1-15,3 4-12 16,-3 2 0-16</inkml:trace>
  <inkml:trace contextRef="#ctx0" brushRef="#br0" timeOffset="24650.503">13208 6811 48 0,'7'-10'24'0,"-7"-12"-21"16,-3 16 33-16,-1-3-35 0,-3 2 0 15,-11 1 1-15,-3 0 0 16,-4 3-3-16,1-1 1 16,-1 8 1-16,7 2 1 15,1 6 0-15,-1 1 0 16,4-1 0-16,3 10 0 16,1 0 0-16,3 3 0 15,3-3-1-15,4-3 1 16,11-3-1-16,3-4 0 15,4-2-1-15,3-7 0 0,3-3 0 16,-2-6 0-16,-5-1-1 16,1 1 1-16,-4 0-1 15,0-3 1-15,-3 5 0 16,-4-2 0-16,0 3 0 16,3 3 1-16,-3 0 0 15,1 6 1-15,-1 4-1 16,0-1 0-16,0 7 0 15,0-4 0-15,-4 1 0 16,1-1 0-16,-1-2-3 16,1-1 1-16,-1-3-4 15,4 1 1-15,1-4-10 16,-1 0 1-16,3-6-5 16,4 3 0-16</inkml:trace>
  <inkml:trace contextRef="#ctx0" brushRef="#br0" timeOffset="25026.393">13458 7140 52 0,'4'50'26'0,"-8"-31"-28"0,4-16 47 15,0 0-44-15,0 0 0 16,0-3 1-16,-3 0 1 15,3 0-4-15,0 0 1 16,3-3 1-16,5-3 1 0,-1-7-2 16,0-2 1-16,0-4-3 15,0-6 1-15,0 6-1 16,3 0 0-16,-3 3 0 16,4 4 1-16,0 6 1 15,3 2 0-15,0 11 3 16,3 8 1-16,1 4 1 15,0 3 0-15,-1 3-1 16,-2-3 1-16,-1 0-2 16,0-3 0-16,0 0-5 15,0-4 1-15,-3-5-9 16,3-7 1-16,0-6-10 16,7-3 0-16</inkml:trace>
  <inkml:trace contextRef="#ctx0" brushRef="#br0" timeOffset="25523.365">14330 6682 47 0,'0'6'23'0,"3"-6"-12"15,-3 0 32-15,0 0-37 16,0 0 0-16,4-3 2 15,3 3 1-15,4 0-12 16,3 0 0-16,7 0 7 16,7 0 1-16,7 0-6 0,-3 0 0 15,-4 0-7-15,-3 0 0 16,-7 3-12-16,-11 0 0 16</inkml:trace>
  <inkml:trace contextRef="#ctx0" brushRef="#br0" timeOffset="25715.066">14333 6974 64 0,'7'22'32'0,"11"-7"-34"16,-7-12 52-16,3-3-50 16,7 0 0-16,11-3 1 15,3-3 0-15,-3-3-3 16,-4-1 1-16,0 1-6 15,-3-1 0-15,-4 7-11 16,-7 0 0-16</inkml:trace>
  <inkml:trace contextRef="#ctx0" brushRef="#br0" timeOffset="26452.373">15713 6785 55 0,'7'-9'27'0,"-7"0"-25"16,0 9 42-16,0-3-43 15,-4-1 1-15,-6 1 0 16,-8 0 0-16,-3 3-3 16,-7 0 1-16,-4 6 1 15,0 4 1-15,0 2-2 16,1-2 1-16,-1 9-1 15,4 6 0-15,7 3 0 16,3-3 1-16,14 0-1 16,8 0 0-16,14-6 0 15,3-7 0-15,7-5 0 16,4-4 0-16,-1-6-1 0,1-4 0 16,-4-5 0-16,1-7 0 15,-5-3 0-15,-3 3 0 16,1 4 0-16,-5-1 1 15,-3 7 0-15,0-1 1 16,-3 10-1-16,0 10 1 16,-4 5 0-16,-4 7 1 0,1 3-1 15,-1 4 1-15,4-1-1 16,0 6 0-16,4 1-2 16,0-1 1-16,-1-6-5 15,8-6 0-15,-1-3-9 16,1-6 1-16,7-10-5 15,3-3 0-15</inkml:trace>
  <inkml:trace contextRef="#ctx0" brushRef="#br0" timeOffset="26646.803">16115 7071 57 0,'-4'44'28'0,"-6"28"-24"15,6-60 54-15,1 10-58 16,-1 7 1-16,1-4 0 16,-1 0 0-16,1-6-2 0,3-1 0 15,0-2-6-15,7-10 1 16,0 1-13-16,3-14 1 16</inkml:trace>
  <inkml:trace contextRef="#ctx0" brushRef="#br0" timeOffset="27006.137">16429 6880 55 0,'10'6'27'0,"26"13"-19"15,-26-16 38-15,4 3-44 16,4-3 0-16,3-3 0 15,7 3 0 1,18-3-7 0,-7 0 1-16,-4 0-8 0,-6 0 0 15,-15-9-6-15,0 0 1 16</inkml:trace>
  <inkml:trace contextRef="#ctx0" brushRef="#br0" timeOffset="27233.009">16708 6723 57 0,'0'34'28'0,"-15"10"-27"0,12-38 52 0,-1 4-49 16,-3 9 0-16,0 9 0 15,0 3 0-15,0 4-6 16,4 2 0-16,-1 1 0 15,1-4 1-15,-1-2-8 16,4-7 0-16,0-9-10 16,0-4 0-16</inkml:trace>
  <inkml:trace contextRef="#ctx0" brushRef="#br0" timeOffset="27788.517">17328 6742 54 0,'8'-4'27'0,"-1"-5"-23"0,-7 9 41 15,3-6-44-15,-3-1 0 16,-3 1 0-16,-12 3 1 16,-6 3-2-16,-10 3 1 15,-8 7 1-15,-4 5 1 16,-2 4-1-16,-1-3 0 16,3 6 0-16,5 6 0 0,9 3-1 15,8 1 1-15,11-1-2 16,10 0 0-16,14-6 0 15,10-6 0-15,5-9-1 16,2-10 0-16,-2-3 0 16,-1-7 0-16,0 1-1 15,-3-7 0-15,-1 4 0 16,-2-4 1-16,-5 3 1 16,1 1 0-16,-1 6 0 15,-2 6 1-15,-5 6 0 16,-3 6 1-16,0 4-1 15,-3 0 1-15,-1 6-2 16,-3 3 1-16,0 6-1 16,0 7 1-16,4-4-1 15,-1 1 1-15,1-4-4 16,-1-6 1-16,1-9-5 0,3-4 0 16,0-2-12-16,-3-7 1 15</inkml:trace>
  <inkml:trace contextRef="#ctx0" brushRef="#br0" timeOffset="28146.22">17477 7215 59 0,'14'6'29'0,"7"-6"-27"0,-11-3 46 0,1 3-45 16,3-3 1-16,7 0 0 15,8-3 1-15,-1-4-7 16,0 4 1-16,-3-3 3 16,-4 5 0-16,-3 1-2 15,-8 6 1-15,-3 1-1 16,-7 2 0-16,-3 6 0 16,-8 7 0-16,-3 6 0 15,-4 7 0-15,1-1 0 16,-1 10 1-16,0 0 0 15,1-1 0-15,10 1 0 16,3-3 1-16,8-7-2 16,3-6 1-16,7-3-2 15,7-9 1-15,4-7-8 0,-1-9 1 16,-2 0-14 0,-5-7 1-16</inkml:trace>
  <inkml:trace contextRef="#ctx0" brushRef="#br0" timeOffset="28582.775">18189 6864 57 0,'7'0'28'0,"4"-3"-21"16,-4 6 38-16,4-3-40 15,3 3 1-15,7 0 1 16,11 3 0-16,6 1-10 16,5-1 1-16,-5-6 5 15,5 0 0-15,-8 0-7 0,-3 6 0 16,-7-3-9-16,-4-6 1 15,-7 0-9-15,-4-3 1 16</inkml:trace>
  <inkml:trace contextRef="#ctx0" brushRef="#br0" timeOffset="28827.641">18475 6669 54 0,'-4'13'27'0,"1"31"-24"0,3-28 45 0,-4-1-48 15,1 13 1-15,-4 16 0 16,3 10 1-16,1 5-4 16,-1 1 0-16,1-7-4 15,3-12 1-15,3-10-11 16,4-9 1-16,0-6-2 15,7-7 0-15</inkml:trace>
  <inkml:trace contextRef="#ctx0" brushRef="#br0" timeOffset="29318.244">19255 6823 49 0,'3'-6'24'0,"-6"-16"-27"0,-1 12 50 16,-6-2-45-16,-12-1 0 16,-9 4 1-16,-1 3 1 15,-3 9-5-15,-4 9 1 0,0 1 3 16,0 3 1-16,4 9-2 15,-4 3 1-15,11 3-1 16,7-2 0-16,7 2 0 16,7-6 0-16,14-6-2 15,10-4 1-15,8-8-1 16,7-7 0-16,-1-7-2 16,-2-5 1-16,2-1-1 15,-2-2 1-15,-1-1-1 16,-7 3 0-16,-3 1 0 15,-1 3 0-15,-6 5 2 16,-1 11 0-16,-3 2 0 16,-3 7 0-16,0 3 2 15,-4 6 0-15,0 3-1 16,-4 3 0-16,4-3 0 16,0 1 0-16,0-4-3 15,4-6 0-15,-1-1-6 0,8-5 1 16,-1-4-11-16,8 1 1 15</inkml:trace>
  <inkml:trace contextRef="#ctx0" brushRef="#br0" timeOffset="29783.251">19392 7127 64 0,'11'7'32'0,"3"8"-36"0,-7-15 55 0,0 0-50 16,7 0 1-16,-3-3 0 16,3-3 1-16,0-4-4 15,0 7 1-15,0 3 1 16,-3 0 1-16,-4 0-2 16,0 3 1-16,-7 1-1 15,0 8 1-15,0-2-2 16,-4 2 1-16,1-3-1 15,-4-2 0-15,-4 2 0 16,-3 4 0-16,0-1-1 16,0 4 0-16,0-4-1 15,0 1 0-15,-1 0 1 16,8-4 1-16,4 0-1 16,3 1 0-16,7-1 2 15,11 1 0-15,-1 2 0 16,1 1 1-16,0-7 0 0,-1-3 0 15,-3 3-1 1,-3 4 1-16,-8 5 0 0,-10 1 0 16,-7 6-1-16,-7 3 0 15,-7-3-1-15,-11-3 0 16,4-7-5-16,-1-2 0 16,5-4-12-16,2-6 1 15</inkml:trace>
  <inkml:trace contextRef="#ctx0" brushRef="#br0" timeOffset="30254.012">20017 6898 48 0,'14'7'24'0,"17"-20"-13"0,-20 13 33 15,7 3-40-15,3-6 1 16,7 3 0-16,11-3 1 15,7-3-9-15,0-1 1 0,-4 1 2 16,-3 0 1-16,-7 3-9 16,-4-4 1-16,-7 1-12 15,-3-3 1-15</inkml:trace>
  <inkml:trace contextRef="#ctx0" brushRef="#br0" timeOffset="30477.314">20345 6716 67 0,'-4'41'33'0,"-17"19"-36"16,14-41 56-16,-4 15-53 15,1 7 1-15,-1 6-4 16,1 6 0-16,3-9-2 15,7-9 1-15,3-10-13 16,8-6 0-16,6-13-2 0,8-9 0 16</inkml:trace>
  <inkml:trace contextRef="#ctx0" brushRef="#br0" timeOffset="30881.416">21146 7221 58 0,'10'3'29'0,"8"7"-37"16,-11-7 59-16,3 0-51 0,1-3 0 15,0 3 0 1,-1 0 0-16,4 1-1 0,4-1 1 16,3-3-7-16,0 0 1 15,0 0-10-15,1 3 0 16</inkml:trace>
  <inkml:trace contextRef="#ctx0" brushRef="#br0" timeOffset="31092.789">21706 7259 41 0,'15'13'20'0,"-5"-7"-15"16,-10-6 25-16,4 0-31 15,3 0 1-15,0-3-3 16,3-4 1-16,1 1-2 15,-4 3 0-15,0 0-8 16,0 0 0-16</inkml:trace>
  <inkml:trace contextRef="#ctx0" brushRef="#br0" timeOffset="31363.181">22116 7331 37 0,'10'6'18'0,"8"-9"-16"0,-18 3 29 16,7-3-27-1,0 3 1-15,0 0 1 0,-3 0 1 16,3 3-9-16,0 0 0 16,0 4 5-16,3-4 1 15,1 0-3-15,-1 0 0 16,5-3-2-16,-1 0 0 15,-4-3-3-15,4-3 0 0,1 3-8 16,-5-1 1-16,-6-2-3 16,6 3 0-16</inkml:trace>
  <inkml:trace contextRef="#ctx0" brushRef="#br0" timeOffset="31585.055">22708 7378 48 0,'18'19'24'0,"-4"-25"-31"16,-14 6 47-16,0 0-40 16,0 0 0-16,7 0-3 15,0-3 1-15,0 3-1 16,4 0 0-16,-1-4-8 15,1 1 1-15,-4 0-3 0,-7 3 0 16</inkml:trace>
  <inkml:trace contextRef="#ctx0" brushRef="#br0" timeOffset="31886.889">23308 7394 52 0,'14'0'26'0,"0"3"-26"0,-14-3 53 15,7 3-49-15,0-3 0 0,0 3 2 16,4 0 1-16,3 7-9 16,0-1 0-16,-3 4 5 15,-1 2 1-15,1-2-2 16,0-4 0-16,3 1-4 15,-4-1 0-15,1-3-3 16,-4-2 0-16,-7-4-3 16,0 0 1-16,0 0-6 15,7-4 0-15,0-5-5 16,0 3 1-16</inkml:trace>
  <inkml:trace contextRef="#ctx0" brushRef="#br0" timeOffset="41644.424">6604 9310 63 0,'11'6'31'0,"-1"-12"-24"16,-3 6 31-16,0 6-36 15,0 7 0-15,-3 5 0 16,-4 4 0-16,-4 7-3 16,1 11 0-16,-4-5 3 15,-4 18 0-15,-6 7-1 16,-5 6 0-16,5 6 0 16,3-3 0-16,-4 0 0 15,11-13 1-15,3-6-1 16,8-9 1-16,7-10-1 15,6-9 0-15,11-12 0 16,11-7 0-16,4-3-3 0,2-6 1 16,-2-1-5-16,-4 1 0 15,-11 0-9-15,3 0 0 16,-13-1-5-16,-4 4 0 16</inkml:trace>
  <inkml:trace contextRef="#ctx0" brushRef="#br0" timeOffset="41916.469">7112 9852 62 0,'-7'3'31'0,"3"-3"-33"15,4 4 58-15,0 2-55 16,-3 6 0-16,-1 4 0 16,1 3 0-16,3 0-3 15,0-4 1-15,3-2-4 16,4-4 1-16,4-6-11 16,-7-3 1-16,13-12-5 15,-10-1 1-15</inkml:trace>
  <inkml:trace contextRef="#ctx0" brushRef="#br0" timeOffset="42123.972">7063 9708 54 0,'10'9'27'0,"4"-2"-31"0,-7-4 50 16,4 0-45-16,7-3 0 15,-8 3-1-15,4 3 0 16,0 1-5-16,8-1 0 0,-12 0-6 16,4 4 1-16,0-4-6 15,0-6 1-15</inkml:trace>
  <inkml:trace contextRef="#ctx0" brushRef="#br0" timeOffset="42605.179">7355 9808 36 0,'4'10'18'0,"3"-13"-11"15,-3 6 29-15,-4-3-32 16,0 3 1-16,0 6 1 16,0 1 1-16,0-1-9 15,0 4 0-15,0-4 5 16,0 1 1-16,0-4-3 16,0-3 0-16,0-3-1 15,7-3 1-15,0 0-1 16,3 0 0-16,8-1 0 0,-11 1 0 15,4 0 0 1,-4-3 0-16,7 0 0 0,-11-1 1 16,8 4-2-16,-1-3 1 15,4 0 0-15,1-7 0 16,2 4-1-16,1-1 1 16,0-2 0-16,-1-4 0 15,-3 7 0-15,0 2 1 16,4 4-1-16,-7 3 1 15,-1 3-1-15,-6 0 1 16,3 4-1-16,0 5 1 0,3 1 0 16,1-4 0-16,-7 1 1 15,3-1 0-15,-4 4 0 16,1-1 0-16,3-2 0 16,0-1 0-16,0 0-1 15,0 1 0-15,0-1-1 16,0 1 0-16,4-10-3 15,3 0 0-15,0-4-5 16,7-2 0-16,0 0-10 16,7-13 1-16</inkml:trace>
  <inkml:trace contextRef="#ctx0" brushRef="#br0" timeOffset="42833.874">8008 9830 58 0,'11'22'29'0,"-11"16"-32"0,0-29 47 15,0 4-44-15,0-1 0 16,0 1 0-16,0-7 0 16,0-3-1-16,0-3 1 15,0 0-5-15,0-12 0 16,0-4-9-16,0-6 0 15,0 0-2-15,3-6 0 16</inkml:trace>
  <inkml:trace contextRef="#ctx0" brushRef="#br0" timeOffset="43024.373">8008 9514 37 0,'4'0'18'0,"3"-7"-17"15,-7 7 34-15,3-3-32 16,4 0 1-16,0-3 0 15,0-7 0-15,4 1-6 16,0-7 1-16,3-6 1 16,3 0 0-16,4-10-6 15,4-2 1-15,3-14-8 16,4-2 0-16,3-6-1 16,4-14 0-16</inkml:trace>
  <inkml:trace contextRef="#ctx0" brushRef="#br0" timeOffset="43236.7">8488 8651 43 0,'7'7'21'0,"7"30"-19"0,-7-18 47 16,-3 15-46-16,-4 7 1 15,-4 16 3-15,-7 12 1 16,1 18-10-16,3 17 1 16,0 9 5-16,3 0 1 15,-6-10-3-15,10-6 0 16,0-21-3-16,0-7 1 15,0-16-5-15,0-12 0 16,-7-13-5-16,3-12 0 16,-3-13-9-16,-4-13 1 0</inkml:trace>
  <inkml:trace contextRef="#ctx0" brushRef="#br0" timeOffset="43430.372">8287 9586 52 0,'3'25'26'0,"26"-19"-22"16,-19-6 43-16,4 3-46 16,4-6 1-16,7 0 0 15,10 3 1-15,-3 0-4 16,-1-3 1-16,12-3 0 16,-5-4 0-16,1 1-6 15,-3-4 0-15,-5 4-11 16,1-7 0-16</inkml:trace>
  <inkml:trace contextRef="#ctx0" brushRef="#br0" timeOffset="43882.383">9483 9623 53 0,'10'-3'26'0,"-3"10"-28"16,-7-7 39-1,-7 0-38 1,-3 3 1-16,-4 3-1 16,-1-3 0-16,-2 6 2 15,-1 4 0-15,-10 3-1 16,10 6 0-16,4 3-1 16,11 0 1-16,3 0-1 15,3 0 0-15,11-3-1 16,0-3 0-16,11-13 0 15,-4-12 0-15,0-10 0 16,8-6 1-16,-8-3-1 16,4-3 0-16,-4 3-5 15,0-3 0-15,-3-7-5 0,-8 4 0 16</inkml:trace>
  <inkml:trace contextRef="#ctx0" brushRef="#br0" timeOffset="44272.046">9705 9717 17 0,'18'16'8'0,"-1"0"4"0,-10-16 5 0,0-3-14 15,-3 3 1-15,-1 0 1 16,-3 0 0-16,-3-7-6 15,-1 1 0-15,1 0 4 16,-1 0 1-16,-3-1-1 16,0-5 0-16,0-7 0 15,0 3 0-15,0-6 0 16,0-6 1-16,0-10 0 16,-4-9 0-16,-6-12-1 15,-1-10 0-15,-3-6-1 16,3-4 0-16,4-2-1 15,4 5 0-15,6 4 0 16,4 10 1-16,7 2 0 0,11 10 0 16,3 9-3-1,7 13 1-15,4 9-5 16,3 10 1-16,-7 5-12 16,-7 4 1-16</inkml:trace>
  <inkml:trace contextRef="#ctx0" brushRef="#br0" timeOffset="44501.417">9250 9282 69 0,'17'40'34'0,"33"-15"-34"0,-32-21 61 0,10-4-61 15,14-10 1-15,15-9-1 16,-1-6 1-16,18 3-2 15,0-3 0-15,-7 10-4 16,-14-1 1-16,-11 10-11 16,-13 6 1-16,-8 3-7 15,-11 3 1-15</inkml:trace>
  <inkml:trace contextRef="#ctx0" brushRef="#br0" timeOffset="45322.551">6438 10953 48 0,'-10'47'24'0,"-4"16"-25"16,10-51 39-16,0 7-37 0,4 0 0 15,-10-3 2-15,10-4 0 16,-7-2-3-16,3-7 0 15,4-3 2-15,4-7 0 16,3-2-2-16,3-4 1 16,-2-5-2-16,2-4 0 15,4-7-3-15,4 1 0 16,-8-3-1-16,8 6 1 0,3 0 0 16,-7 3 0-1,8 3 1-15,2 6 1 0,-6-2 2 16,3 5 1-16,0 4 1 15,-7 6 1-15,0 6 0 16,-3 7 0-16,0 6 1 16,-1 6 0-16,-10 6-1 15,0 4 0-15,0 2-1 16,0 1 0-16,4-4-1 16,6-5 0-16,1-7-1 15,3-7 0-15,7-5-6 16,-3-7 0-16,6-13-10 15,-9-5 1-15</inkml:trace>
  <inkml:trace contextRef="#ctx0" brushRef="#br0" timeOffset="45607.804">6967 10367 54 0,'0'18'27'0,"0"23"-30"0,0-28 44 0,0 9-41 15,-3 3 0 1,-4 9-1-16,3 7 1 0,-6 0-3 15,10 0 0-15,-7-4-10 16,3-12 0-16,1-15-2 16,3-7 0-16</inkml:trace>
  <inkml:trace contextRef="#ctx0" brushRef="#br0" timeOffset="46074.089">6717 10652 44 0,'-18'19'22'0,"15"-7"-20"16,3-12 43-16,0 0-42 15,0 0 1-15,7-3 1 16,7-3 0-16,4-7-7 0,6-2 0 16,4-1 5-16,1-3 0 15,-1-3-4-15,0-3 1 16,7 0-2-16,-6 0 0 15,-1 6 0-15,-7 3 0 16,0 10-1-16,-3 6 1 16,-4 3 2-16,0 10 0 15,-3-1 0-15,-1 4 0 16,-3-3 0-16,4-1 1 16,-4 1-1-16,0-1 0 0,0-2 0 15,4-1 0 1,-8 0 0-16,4 1 0 0,0-4-1 15,-3 0 1-15,-1 1-1 16,1-1 1-16,3 0 0 16,0 1 1-16,0 2-1 15,4 0 0-15,3 1 1 16,3-1 0-16,1 1 0 16,3-1 1-16,0-6-1 15,0 0 0-15,4 4-6 16,0-1 0-16,0-9-11 15,-1-7 1-15</inkml:trace>
  <inkml:trace contextRef="#ctx0" brushRef="#br0" timeOffset="46690.409">7821 11141 48 0,'-14'25'24'0,"10"16"-18"0,4-32 35 0,0 7-41 15,-3-7 1-15,3 4 0 16,-7-4 0-16,3 4-2 16,4-4 1-16,0-9 0 15,0-6 0-15,4-13 0 16,3-9 0-16,-4-10 0 16,5-5 1-16,-1-8-2 15,0-2 0-15,3-7-2 16,4 7 0-16,-3 9 0 0,7 13 0 15,-1 3 2-15,8 6 0 16,-4 9 2-16,-3 19 0 16,-1 4 3-16,-6 6 0 15,-1 5 0-15,-2 8 0 16,-5-1-3-16,-3 3 1 16,-7-2-2-16,-4-8 0 15,-6 1-5-15,3-3 0 16,-7-6-11-16,6-10 0 15</inkml:trace>
  <inkml:trace contextRef="#ctx0" brushRef="#br0" timeOffset="47168.951">8378 10903 56 0,'8'3'28'0,"-12"-9"-30"16,0 3 43-16,-3-1-40 15,-7 4 1-15,-3 4 0 16,-8-1 1-16,-3 3-4 16,-4 3 0-16,4 4 3 15,0-1 0-15,-1 4 0 0,5 3 0 16,10-3 0-16,3 6 0 15,7-1-1-15,8-5 1 16,14-10-1-16,-8 1 1 16,8-7-3-16,3-3 1 15,-7-1-2-15,0-2 1 16,0 0-1-16,4 0 1 16,-7-4-1-16,3 7 1 15,0 3-1-15,0 0 0 16,-4 3 1-16,1 3 1 15,-4 4 0-15,0-1 0 0,0 1 0 16,0-1 0-16,0 1 0 16,4-4 1-16,-8 0-1 15,4-3 0-15,1 0-3 16,-1-3 0-16,10 0-9 16,-3-3 0-16,0-9-5 15,1-1 1-15</inkml:trace>
  <inkml:trace contextRef="#ctx0" brushRef="#br0" timeOffset="47441.054">8544 11091 54 0,'4'19'27'0,"-4"-16"-35"15,0-3 50-15,0 0-41 16,3-6 1-16,-3-7 1 0,4-6 1 15,-1 0-5-15,1 1 0 16,3-7 3-16,0 3 1 16,7 3-2-16,4 3 1 15,3-3-2-15,4 4 1 16,6-1-2-16,1 3 1 16,0-2-6-16,3-1 1 15,0 0-11-15,4-9 0 16,-3 0-1-16,-1-3 1 15</inkml:trace>
  <inkml:trace contextRef="#ctx0" brushRef="#br0" timeOffset="47693.97">9165 10200 55 0,'4'44'27'0,"-8"3"-31"15,1-34 57-15,-1 12-49 16,-3 16 1-16,0 6 1 16,7 19 0-16,-14 6-9 15,3 12 1-15,4 4 4 16,0-6 1-16,-3-10-6 16,3-16 0-16,3-12-4 15,1-19 0-15,-1-9-5 16,4-22 0-16,-4-13-7 15,-3-3 1-15</inkml:trace>
  <inkml:trace contextRef="#ctx0" brushRef="#br0" timeOffset="47907.977">8925 10777 49 0,'7'35'24'0,"15"-10"-20"0,-15-22 42 15,7 3-45-15,7 1 0 16,0-1-1-16,0-3 1 0,4-3-3 16,7 0 0-16,-8 0-3 15,5 0 1-15,-1 0-10 16,0-3 0-16,7-7-1 16,1 1 0-16</inkml:trace>
  <inkml:trace contextRef="#ctx0" brushRef="#br0" timeOffset="48057.927">9377 10950 47 0,'3'37'23'0,"-6"14"-27"15,3-39 45-15,0-2-41 16,0-1 0-16,0-3-5 16,0-3 0-16,0-12-2 15,0-7 1-15,7-12-7 16,-4-6 0-16</inkml:trace>
  <inkml:trace contextRef="#ctx0" brushRef="#br0" timeOffset="48236.829">9387 10799 42 0,'11'25'21'0,"10"0"-27"0,-14-21 38 16,0-1-32-16,0 0 0 15,4 0-4-15,0 0 0 16,3 0-3-16,3-3 0 16,4-3-4-16,-3-6 0 15</inkml:trace>
  <inkml:trace contextRef="#ctx0" brushRef="#br0" timeOffset="48806.191">9694 10862 29 0,'11'9'14'0,"-4"-2"-10"15,-7-7 26-15,0 0-31 16,0 0 1-16,-11 3 0 16,4 3 0-16,0 0 0 15,-3 7 0-15,-1-1 0 16,-3 4 1-16,3 3 0 16,1 6 0-16,-1 0 1 15,8-3 0-15,3-3 0 16,3-3 0-16,4-7-1 15,4-3 1-15,-4-3-2 16,0-3 1-16,4 0-1 0,-4-3 1 16,0 3-1-16,0-3 0 15,3-3 0-15,1 3 0 16,0-4 0-16,-1 4 1 16,4-6-1-16,4 3 0 15,3-4 2-15,4-5 0 16,3-1 0-16,4-3 0 15,-4-3 0-15,4-3 1 16,3-9-2-16,0-4 1 16,0 3-2-16,-3-9 0 15,-4-6 0-15,-3-16 0 16,-7-6 0-16,-1-3 0 0,-6 3 0 16,-4-3 0-16,-10 6 0 15,-8 6 0-15,-7 13 0 16,-3 9 0-16,-7 13 0 15,-7 22 1-15,-4 15 0 16,0 19 0-16,0 13 1 16,4 31 0-16,17 22 0 15,4 19 0-15,14 9-1 16,11 1 1-16,3-4-5 16,0-19 0-16,0-25-9 15,-7-12 1-15,-3-19-5 16,-4-9 1-16</inkml:trace>
  <inkml:trace contextRef="#ctx0" brushRef="#br0" timeOffset="49330.623">7666 11599 53 0,'0'-6'26'0,"-25"-1"-29"16,18 7 51-16,-7 4-48 15,-7 5 1-15,-4 0 0 16,4 7 0-16,-4 0-2 16,-6 6 1-16,-5 0-2 15,1 3 1-15,0 0-1 16,10-3 1-16,4-3-1 15,10-4 1-15,11 4 1 16,11 0 0-16,6 6 4 0,8 0 1 16,7 3-1-1,-7 0 1-15,-8 1-2 0,-6-1 1 16,-11 6-3-16,-11 4 0 16,-20 0-2-16,-15 2 1 15,3 1-5-15,-3 0 0 16,4-10-5-16,10-2 1 15,8-8-8-15,20-8 0 16</inkml:trace>
  <inkml:trace contextRef="#ctx0" brushRef="#br0" timeOffset="49603.945">7751 11978 44 0,'0'19'22'0,"0"-6"-16"16,0-4 34-16,0 1-39 16,0 5 1-16,-8 4 1 15,5 6 1-15,3 0-5 16,0 0 1-16,0-3 2 16,0-3 1-16,3-6-2 15,5-7 1-15,6-6-1 16,3-10 0-16,4-8-2 15,1-4 1-15,2 0-7 16,-10 3 0-16,8-3-9 16,-8 0 0-16</inkml:trace>
  <inkml:trace contextRef="#ctx0" brushRef="#br0" timeOffset="50202.446">8033 12207 61 0,'3'38'30'0,"-10"-13"-36"0,7-22 52 15,0-3-47-15,0 0 1 16,4-9-1-16,3-1 1 16,3-8 0-16,1-11 0 15,10-8-1 1,0 2 1-16,-3 7 0 15,3 9 0-15,-3 3 0 16,3 7 0-16,-3 9 0 16,-4 9 0-16,-4 4 1 15,-3 6 0-15,0 0-1 16,-3-1 0-16,3 1 0 16,-7-3 0-16,3-4-1 15,-3-2 1-15,4-4-2 16,0 4 1-16,3-7-1 15,0-3 1-15,3-3-1 16,4-7 0-16,-3 1 0 16,7-4 1-16,3-2-1 15,0-4 1-15,0 0-1 16,7-3 1-16,-7 3 0 0,1 3 0 16,-1-2 0-16,0 2 0 15,4 0 1-15,-8 7 0 16,4-4 1-16,1 10 0 15,-5 3 2-15,1 10 0 16,0 2 0-16,-1 7 0 16,-3 0 2-16,4 12 1 15,0-3-1-15,3 1 0 16,7-4-1-16,11-3 0 16,10 0-1-16,8-10 0 15,-1-9-3-15,4-3 1 0,7-3-7 16,-3-3 1-16,-8-13-15 15,4-6 1-15</inkml:trace>
  <inkml:trace contextRef="#ctx0" brushRef="#br0" timeOffset="51102.149">10841 10169 57 0,'-4'0'28'0,"-10"3"-28"16,7-3 39-16,0 0-39 15,0 3 0-15,-4 0 0 16,1 4 0-16,-4 2 0 0,0 1 1 16,0-1-1-16,-1 3 1 15,5 4 0-15,-1-3 0 16,4-1 0-16,7 1 0 15,4-4-1-15,6 1 1 16,1-4-1-16,3-6 1 16,4 0-1-16,-1-6 0 15,-3-7-1-15,-3 0 1 16,0-2 0-16,-4-1 0 16,0 4 0-16,-7-1 1 15,0 4-1-15,-4-1 0 16,4 4 0-1,-3 0 1-15,-1 3-1 0,-3-1 0 0,0 4 0 16,3 0 1-16,1 7-1 16,-4 2 0-16,0 4 0 15,0-1 1-15,3 1-2 16,1-4 1-16,3 1-1 16,0-4 1-16,3-3-1 15,4-6 0-15,7-7 0 16,1-2 0-16,2-4-2 15,1 4 0-15,-8 2-9 16,-3 4 1-16,-3-3-5 16,-4 9 1-16</inkml:trace>
  <inkml:trace contextRef="#ctx0" brushRef="#br0" timeOffset="51643.455">10732 11194 42 0,'10'7'21'0,"8"-23"-18"16,-11 10 35-16,-4-4-37 15,1-2 1-15,-1-4 2 16,1 7 0-16,-4-10-5 16,0-3 0-16,-4 3 3 15,4 7 1-15,-3-4-2 16,-4 3 0-16,0 4 0 15,-4-4 0-15,1 10-1 16,-5 3 1-16,1 7-1 16,-3 5 1-16,-1 1 0 15,4-1 0-15,3 4-1 16,4 0 1-16,4-1-1 16,6 1 1-16,4-4-1 15,7-5 0-15,1-4 0 0,2-3 0 16,-3-3-1-16,0-4 1 15,-3 4-1-15,0-3 1 16,-4-7-1-16,0 4 1 16,-4-3-1-16,-3 5 0 15,0 1-5-15,0 0 1 16,0 3-11-16,-7-4 1 16</inkml:trace>
  <inkml:trace contextRef="#ctx0" brushRef="#br0" timeOffset="52663.732">12929 9630 40 0,'43'-16'20'0,"-40"3"-10"16,1 10 25-16,-4 3-32 15,0 0 0-15,0 0 2 16,-4 3 1-16,-13 1-8 16,-22 5 1-16,-18 7 4 15,-17 9 0-15,-10 0-2 0,-8 0 1 16,-7 3-2-16,-3 0 0 15,6-3-1-15,12 1 0 16,10-1 0-16,14-3 0 16,17-7 0-16,8 1 1 15,7-4 0-15,21-2 0 16,14-1 2-16,18 4 1 16,10-4 0-16,14-2 1 15,11 2-1-15,0 3 0 16,-14 1-1-16,-11 9 1 15,-10 9-3-15,-18 4 1 0,-17 15-3 16,-15 10 1-16,-10 5 0 16,-11-2 0-16,-7 3 0 15,-4 6 0-15,11-12 1 16,1 6 0-16,-1 3 1 16,3 0 0-16,5-4-1 15,6 1 1-15,7-16 0 16,8-6 0-16,9-9 0 15,16-10 1-15,6-6 0 16,14-7 0-16,32-2 0 16,14-14 0-16,14-5-1 15,-7-10 1-15,-3 7-3 16,-8 2 1-16,-13 4-7 16,-4 0 0-16,-18 0-13 15,-7-7 0-15</inkml:trace>
  <inkml:trace contextRef="#ctx0" brushRef="#br0" timeOffset="52892.337">12728 10690 65 0,'4'18'32'0,"-11"4"-36"0,3-9 50 0,1 9-46 16,-4 6 0 0,-4 22-16-1,0-9 1-15,1-19 5 16,6-10 1-16</inkml:trace>
  <inkml:trace contextRef="#ctx0" brushRef="#br0" timeOffset="53611.239">11705 11505 45 0,'0'16'22'0,"4"12"-12"16,-4-22 29-16,-4 7-38 15,1 2 1-15,-8 7-1 16,-3 13 0-16,0-1-2 16,0-2 1-16,0-4 0 15,3-6 1-15,4-7-2 16,3-5 1-16,1-7-1 16,6-9 1-16,5-7-1 15,-1-3 0-15,7-2-1 16,0-4 0-16,3-7-1 15,5-5 0-15,-1-1-1 16,3 7 0-16,-2 3 1 0,-1 6 1 16,-4 4 0-16,-2 8 1 15,-1 7 3-15,0 10 1 16,-4 5 0-16,-3 7 1 16,-3 4-1-16,3 2 1 15,-3 0-1-15,-1 3 0 16,-3-2-3-16,0-4 0 15,7-3-4-15,4-7 0 16,3-8-7-16,3-7 1 16,5-13-5-16,-1 0 1 0</inkml:trace>
  <inkml:trace contextRef="#ctx0" brushRef="#br0" timeOffset="53867.042">12174 11555 60 0,'0'0'30'0,"11"-3"-33"16,-4 3 60-16,0-6-56 15,7 2 0-15,4-2 1 16,7 0 0-16,3 0-4 15,0 6 1-15,-7-3-3 0,-3 3 1 16,-4 3-9-16,-4 3 0 16,-6-3-7-16,-8 0 1 15</inkml:trace>
  <inkml:trace contextRef="#ctx0" brushRef="#br0" timeOffset="54046.399">12114 11793 63 0,'7'16'31'0,"18"-10"-40"0,-11-6 58 0,7 0-50 16,8 0 1-16,6 0-1 15,0-3 1-15,-3 0-5 16,-4 0 1-16,0-3-12 16,1-4 0-16,2 1 0 15,-2-1 0-15</inkml:trace>
  <inkml:trace contextRef="#ctx0" brushRef="#br0" timeOffset="54258.317">12859 11608 58 0,'3'47'29'0,"-17"0"-43"15,11-28 61-15,-4 6-48 16,-4 0 1-16,0 4-6 0,1-4 0 16,-1-3-2-16,1-10 0 15,6-15-7-15,4-6 1 16</inkml:trace>
  <inkml:trace contextRef="#ctx0" brushRef="#br0" timeOffset="55111.597">12393 9247 48 0,'-7'31'24'0,"-14"-5"-29"0,14-20 44 0,-4 0-40 16,-3 0 1-16,-4 1 0 15,1-4 0-15,-1 0 0 16,1-3 0-16,2-3 0 15,1 0 0-15,4-1-1 16,3-5 1-16,0 3-1 16,7-4 0-16,3 1 0 15,8-4 0-15,6 4-1 16,5 3 1-16,2-1 2 16,4 4 0-16,1 3 0 15,-1 3 1-15,4 4 0 16,3 5 0-16,-3 1-1 15,-1 6 1-15,1-4-1 16,-4 4 0-16,-3 0 0 16,0-6 0-16,0-1 0 15,-4-3 0-15,-4-5 0 0,1-11 1 16,-4-2-1-16,-3-7 0 16,-4-6-1-16,-4 0 1 15,-3-3-1-15,-10 0 0 16,-8-3 0-16,-14-7 0 15,-10 7-1-15,0 6 1 16,-4 13-4-16,-4 12 1 16,1 6-12-16,0 4 1 15</inkml:trace>
  <inkml:trace contextRef="#ctx0" brushRef="#br0" timeOffset="55816.443">13688 10407 37 0,'10'-6'18'0,"4"-13"-9"0,-10 13 20 15,0-3-28-15,-8 2 1 16,-10-2-1-16,0 3 1 16,-7-4-3-16,-8 1 1 0,5 3 1 15,-5 6 1-15,-6 6-2 16,3 9 0-16,1 7-2 15,-1 16 1-15,4 3-1 16,7 0 0-16,6-1 0 16,15-2 1-16,11-4 3 15,10-5 0-15,4-7 1 16,0-7 1-16,3-8-1 16,0-11 1-16,0-5-2 15,-3-7 1-15,0-2-3 16,-4 2 1-16,-4-3-2 15,1 3 1-15,-4 4 0 16,-3 9 0-16,3 3 0 16,-4 3 1-16,-2 6-1 15,-1 7 1-15,-7 6-1 0,0 3 1 16,0-3-1-16,-4-3 0 16,4 6-1-16,0-6 1 15,4 3-5-15,3-4 1 16,3-2-11-16,4-7 0 15</inkml:trace>
  <inkml:trace contextRef="#ctx0" brushRef="#br0" timeOffset="56178.828">13970 10831 49 0,'4'40'24'0,"-4"-18"-22"0,0-18 38 0,0-4-40 16,0 0 0-16,0 0 1 16,0-7 1-16,0-2-2 15,0-7 0-15,3-3 0 16,1-3 1-16,-1 0 0 16,-3 7 0-16,7 2-1 15,0 1 1-15,4 2-1 16,-1 4 1-16,5 3 1 15,-1 6 0-15,-4 6 1 16,1 10 0-16,3 6 0 16,0 10 1-16,4 6-1 15,-1 6 0-15,4-10-2 16,4-9 1-16,0-2-6 0,0-8 1 16,-1-15-10-16,1-12 0 15,0-13-6-15,-1 0 1 16</inkml:trace>
  <inkml:trace contextRef="#ctx0" brushRef="#br0" timeOffset="56673.978">15067 10326 58 0,'11'0'29'0,"13"0"-33"0,-13-3 52 16,0 3-47-16,3 0 0 15,3 0 0-15,8 0 0 16,3 0-2-16,8-3 1 16,2 3-5-16,-2 0 0 0,-8 3-12 15,0-10 1 1</inkml:trace>
  <inkml:trace contextRef="#ctx0" brushRef="#br0" timeOffset="56869.195">15102 10617 62 0,'7'29'31'0,"22"-7"-22"15,-19-19 49-15,1 0-56 16,10 0 0-16,11 0 0 15,7 3 0-15,-1-2-5 16,1 2 1-16,0-3-7 16,-7 0 0-16,0-9-12 15,-11 0 0-15</inkml:trace>
  <inkml:trace contextRef="#ctx0" brushRef="#br0" timeOffset="59631.405">18549 9614 41 0,'18'9'20'0,"3"-15"-8"15,-18 6 20-15,1 0-29 16,-1 0 0-16,-3 0 1 16,0 0 0-16,0-3-5 15,-7 0 1-15,-7 3 3 16,0 0 0-16,-7 3-2 16,-7 0 0-16,-7 0 0 15,-4 0 0-15,-11 1-2 16,4-1 1-16,-3-3 0 15,-4 3 0-15,7 3 0 16,-3-3 1-16,7 10-2 0,6-4 0 16,5 4 0-16,6-1 0 15,4 1-1-15,7-4 0 16,3 4 0-16,4-4 1 16,3 1 0-16,8-4 1 15,10 3 0-15,11 4 0 16,6 2 1-16,5 4 1 15,-1 0-1-15,0 9 1 16,-6-3-1-16,-5-3 0 0,-10 3-1 16,-14 7 1-16,-10 5-1 15,-18-2 1-15,-11 15-1 16,-4 7 1-16,-6 15 0 16,-7 6 0-16,-4 7 0 15,3-1 0-15,8-18 1 16,3 0 0-16,4-6 1 15,10-4 1-15,11 1 0 16,7-14 0-16,6-5 0 16,12-7 1-16,10-9-1 15,14-6 0-15,15-10-2 16,10-6 1-16,14-3-2 16,14-3 1-16,0 0-2 15,-3-1 0-15,-11 4 0 16,-7 6 1-16,-11 4-1 15,-3 5 0-15,-11 1-2 0,-7 2 1 16,-7-2-4-16,-3-4 0 16,0 1-6-16,-11-1 1 15,-4 1-12-15,-6-7 0 16</inkml:trace>
  <inkml:trace contextRef="#ctx0" brushRef="#br0" timeOffset="59885.773">18588 10577 66 0,'-4'25'33'0,"-13"34"-41"16,13-43 55-16,-6 9-48 16,-1 6 1-16,0 1-6 15,4-1 0-15,0-3-8 16,-3-9 0-16</inkml:trace>
  <inkml:trace contextRef="#ctx0" brushRef="#br0" timeOffset="60696.121">17487 11436 49 0,'4'0'24'0,"-4"25"-18"0,0-19 31 16,-4 10-37-16,1 9 1 16,-4 6 0-16,-4 4 1 15,0-1-3-15,-3 1 1 16,0-10 0-16,7-6 1 15,4-10-1-15,-1-3 1 16,8-9-2-16,6-6 1 16,8-7-2-16,3-6 1 0,0-3-1 15,4-9 1-15,0 2-1 16,-1 1 1-16,-3 0-1 16,1 6 1-16,-5 6 1 15,1 6 1-15,-4 7 0 16,0 3 0-16,-3 6 1 15,-1 6 0-15,-3 4 0 16,0-1 1-16,-3 4-1 16,-1 3 0-16,-3 6-1 15,-3 0 1-15,-1 0-1 16,4 0 0-16,0 0-3 16,4-9 1-16,7-3-4 15,3-7 0-15,3-3-11 16,4-6 0-16,-3-10 0 15,-4 1 0-15</inkml:trace>
  <inkml:trace contextRef="#ctx0" brushRef="#br0" timeOffset="60953.621">17939 11433 58 0,'-4'3'29'0,"8"-6"-31"0,-4 3 62 15,7-3-58-15,3 3 0 0,8 0 1 16,7 0 1-16,-1 0-6 16,5 3 1-16,-1 0-1 15,-3 0 0-15,-4 0-9 16,-7 0 0-16,0-6-9 15,-3 3 1-15</inkml:trace>
  <inkml:trace contextRef="#ctx0" brushRef="#br0" timeOffset="61130.522">17946 11646 53 0,'10'22'26'0,"5"-19"-25"15,-5-3 41-15,4 0-42 16,4 0 0-16,10-3 0 16,0 0 1-16,4-3-6 15,-4 2 1-15,0-5-11 0,1-7 0 16</inkml:trace>
  <inkml:trace contextRef="#ctx0" brushRef="#br0" timeOffset="61371.665">18486 11379 65 0,'-7'51'32'0,"14"11"-34"0,-7-37 54 0,0 10-52 16,-4 6 1-16,1 3-1 15,-1-1 1-15,0-11-5 16,1-1 0-16,-1-9-12 16,1-3 1-16,-4-16-3 15,-4-9 0-15</inkml:trace>
  <inkml:trace contextRef="#ctx0" brushRef="#br0" timeOffset="62154.097">18383 8733 58 0,'7'19'29'0,"-3"-1"-38"16,-1-5 55-16,-3 6-45 15,0 3 0-15,0 12 0 16,-3 7 1-16,-4 19-3 16,0 5 1-16,3 4-2 15,4-3 1-15,4-9-6 16,-1-7 0-16,4-22-9 16,4-18 0-16</inkml:trace>
  <inkml:trace contextRef="#ctx0" brushRef="#br0" timeOffset="62587.457">18637 9053 49 0,'-3'6'24'0,"-4"3"-22"0,0-2 38 16,-4-1-40-16,-3 6 1 15,-7-2-1-15,3-4 0 16,0 0-1-16,1-2 1 16,-1-1 0-16,1-6 0 0,2-1 0 15,1-2 0-15,4 0 0 16,3 0 0-16,-4 6 1 15,4-4 0-15,4 8-1 16,3-1 1-16,0 6 1 16,7 1 0-16,3 2 1 15,1 4 0-15,-1-1 1 16,8 7 1-16,3 0-1 16,4 0 0-16,0 6-1 15,3 1 0-15,-4-1-3 16,-2-3 1-16,-5-3-9 15,-3-6 0-15,-3-7-11 16,-11-9 1-16</inkml:trace>
  <inkml:trace contextRef="#ctx0" brushRef="#br0" timeOffset="63908.643">19650 10044 48 0,'7'3'24'0,"-4"-10"-18"0,-3 7 25 0,-3 0-31 15,-8 0 0-15,1 4 1 16,-1-1 0-16,-7 3-2 16,-3 0 1-16,-3 1 0 15,-5 2 1-15,1 3-1 16,3 4 1-16,-3-3-1 16,0 12 1-16,7 0 0 15,3 3 0-15,8 3 0 16,6 4 0-16,4-4 0 15,7-2 0-15,7-8-1 16,4-8 1-16,3-7-1 16,4-9 1-16,-4-9-1 15,0-1 0-15,-3-6 0 16,-1-3 0-16,4-3-1 16,1 3 1-16,-5 10 0 15,1 2 0-15,-4 4 1 16,-3 3 0-16,-1 12-1 0,-6 4 1 15,-1 12 0-15,-3 3 0 16,4 4 0-16,-1 8 0 16,1 1-1-16,3 0 1 15,0 0-2-15,0-4 0 16,4-5-6-16,-4-7 1 16,-4-3-10-16,4-13 1 15</inkml:trace>
  <inkml:trace contextRef="#ctx0" brushRef="#br0" timeOffset="64405.045">19830 10599 45 0,'-7'34'22'0,"7"10"-16"16,0-35 31-16,0-2-37 16,0-1 0-16,0-3 0 15,0 0 0-15,0 0 0 16,0 1 0-16,0-1 1 0,0-6 0 15,0-10-1-15,3-6 1 16,1-6-1-16,3 3 1 16,3-9-2-16,4 3 1 15,4-7-1-15,3 4 1 16,4 2-1-16,3 8 0 16,-7 2 1-16,0 9 1 15,1 10 1-15,-1 10 0 16,-4 12 1-16,1 3 0 15,-4 6 0-15,0 10 1 16,-3-7-1-16,-1 7 0 16,1 6-1-16,3-3 0 0,4-9-3 15,3-4 1-15,0-12-7 16,0-7 1-16,8-5-12 16,2-11 1-16</inkml:trace>
  <inkml:trace contextRef="#ctx1" brushRef="#br0">11511 7538 0</inkml:trace>
  <inkml:trace contextRef="#ctx0" brushRef="#br0" timeOffset="65532.389">15847 10997 44 0,'14'12'22'0,"4"13"-14"16,-15-21 23-16,4-1-28 15,0-6 0-15,4-10 2 16,10-18 0-16,0-13-6 16,11-16 1-16,7-28 3 15,-4-28 1-15,4-3-2 16,0-12 1-16,-8-11-2 15,-2 11 1-15,-1 2-2 16,-4 23 1-16,-2 11-1 16,-5 11 1-16,-3 18-2 0,-7 16 0 15,-3 12-1-15,-4 13 1 16,-4 19-1-16,1 18 0 16,-1 10 0-16,-3 16 1 15,0 18 0-15,-3 16 1 16,-1 23 1-16,-3 5 0 15,3 16 0-15,4 13 0 16,0-13 0-16,7-7 0 0,4-18 0 16,3-19 0-1,3-12-2-15,1-16 0 0,0-13-6 16,6-12 1-16,1-10-10 16,3-15 0-16</inkml:trace>
  <inkml:trace contextRef="#ctx0" brushRef="#br0" timeOffset="65771.967">16521 10517 59 0,'-7'38'29'0,"-1"-26"-30"15,8-5 49-15,-3 5-48 0,-1 4 1 16,1-1-1 0,3 1 1-16,-4-3-4 15,4-4 1-15,4-6-5 0,-4-3 1 16,7-12-11-16,0-7 0 16</inkml:trace>
  <inkml:trace contextRef="#ctx0" brushRef="#br0" timeOffset="65951.001">16482 10251 57 0,'14'18'28'0,"0"-2"-32"0,-7-13 47 0,0-3-44 16,0-3 1-16,0 0-1 15,4-3 1-15,3-1-4 16,0-2 1-16,0 9-13 15,4-3 1-15</inkml:trace>
  <inkml:trace contextRef="#ctx0" brushRef="#br0" timeOffset="66476.09">16739 10611 52 0,'11'44'26'0,"-8"-16"-25"16,-3-21 38-16,0-4-39 16,4 0 0-16,-4-3 1 0,3-3 0 15,1-7-2-15,0 4 1 16,3-13 0-16,0-3 1 16,0 3-1-16,0 1 1 15,3-1 0-15,-3 6 0 16,0 4-1-16,4 9 1 15,3 6 0-15,-3 4 0 16,-1 5 0-16,1 1 0 16,-4 0-1-16,0-4 1 15,-3 1-1-15,-1-4 0 0,1-3-1 16,-1-3 1-16,1-3 0 16,3 0 0-16,0-3-1 15,7-6 1-15,-4 0 0 16,5-4 0-16,-1 0 0 15,0 1 1-15,0-1-2 16,0 1 1-16,0-1 0 16,0 1 0-16,4 2 0 15,0 1 0-15,3-1 0 16,0 10 1-16,0 4-1 16,-3 5 1-16,-4 10 0 15,0 6 0-15,-4 3 0 16,1-3 0-16,0-3-1 15,-1-9 0-15,1-4-5 16,-1 1 0-16,-3-4-12 0,0-6 1 16</inkml:trace>
  <inkml:trace contextRef="#ctx0" brushRef="#br0" timeOffset="67362.505">16281 11304 58 0,'-4'10'29'0,"11"-10"-35"16,-7 0 60-16,0 0-51 16,4-4 1-16,3 4 1 0,7 0 0 15,7-3-8-15,4 0 1 16,7 3 3-16,-4 0 1 15,0 0-7-15,-7-3 1 16,-3-3-12-16,-1 3 1 16,5-10-4-16,-1 1 0 15</inkml:trace>
  <inkml:trace contextRef="#ctx0" brushRef="#br0" timeOffset="67678.459">16499 11172 52 0,'0'19'26'0,"15"-9"-25"0,-8-7 48 0,3 0-47 15,4 3 0-15,7 1 2 16,1 2 1-16,2 0-6 15,-3 1 0-15,-3-4 3 16,-4 0 1-16,-3 4-2 16,-8-1 0-16,-6 7-1 15,-8-1 0-15,-3 7-2 0,0 0 1 16,-4 0-4-16,1-6 1 16,3-3-8-16,0-7 0 15,10-6-6-15,8-6 0 16</inkml:trace>
  <inkml:trace contextRef="#ctx0" brushRef="#br0" timeOffset="68204.28">16986 11260 45 0,'-17'22'22'0,"-5"-3"-18"15,12-16 37-15,-8 13-40 16,1-4 0-16,2-2-1 16,1-1 1-16,0-3-2 15,4-2 1-15,3-4 1 16,0-7 0-16,3-5-1 15,4-1 0-15,4-2-1 16,3 2 1-16,3 0-1 16,8 4 0-16,3 3 0 15,11 3 0-15,7 3 0 16,-8 3 0-16,1-3 1 16,-4 3 1-16,-3 0 0 0,-4 3 1 15,-3 4-1 1,-1 2 0-16,1 4-1 0,0-10 1 15,-1 1-1-15,1-4 1 16,0 0-1-16,-1-6 0 16,1-4 0-16,0-2 0 31,-1-19 0-31,-6 3 0 16,-11 0 0-16,-11 3 1 15,-14 3-1-15,-10 6 0 0,-4 7-5 16,-6 6 1-16,6 0-11 15,0 0 1-15</inkml:trace>
  <inkml:trace contextRef="#ctx0" brushRef="#br0" timeOffset="72826.67">15864 11144 26 0,'-3'3'13'0,"6"-9"-5"0,4 6 14 16,-7 0-19-16,4 0 1 15,0 3 0-15,-1 0 1 16,-3 7-6-16,4 2 0 16,-8 7 4-16,-3 0 1 15,0 3-1-15,0 6 0 16,-4 3-1-16,1 4 1 0,-1-4-2 16,1 4 1-16,-1-7-1 15,0 0 0-15,4-6-6 16,0 0 1-16,4-9-10 15,3-4 1-15</inkml:trace>
  <inkml:trace contextRef="#ctx0" brushRef="#br0" timeOffset="73278.011">16140 11185 39 0,'17'6'19'0,"-6"1"-13"15,-11-7 28-15,3 3-32 16,-6 3 0-16,-4 3 1 0,-4 4 1 16,-3-4-5-16,-4 4 1 15,-3-4 2-15,-3 7 0 16,2-4-1-16,-2 1 0 15,3 0-1-15,-4-1 1 16,0-2-1-16,-3-4 0 16,0 3 0-16,3 1 0 15,0-1 0-15,4-3 0 16,4 1-1-16,6-4 1 16,4 0 0-16,3 0 0 15,11 0 0-15,8 3 1 0,6 4-1 16,7-1 0-16,4 4 1 15,3 2 1-15,-3 4-1 16,-4 3 1-16,-3 10-1 16,-4-4 0-16,-4 3 0 15,-2 0 0-15,-8 1-3 16,-4-7 0-16,-6-3-14 16,-4-6 1-16</inkml:trace>
  <inkml:trace contextRef="#ctx0" brushRef="#br1" timeOffset="84461.15">20394 8880 13 0,'7'6'6'0,"4"-9"2"15,-11 3 7-15,0 0-14 16,3-3 0-16,1 0 2 16,-4 3 0-16,3-3-3 15,1-3 0-15,-4-4 2 16,0 4 0-16,0 0-1 15,-4-4 1-15,1 1 0 16,-4 3 0-16,0-1 0 0,-4-2 1 16,-3 0-1-16,-4-1 0 15,-3-6 0-15,-4 1 1 16,-3-1-2-16,4 0 0 16,-5 1-1-16,5-1 1 15,-1 4 0-15,-3-1 0 16,0-3-1-16,-4 4 0 15,0-1 0-15,-3 1 1 16,-4 2-1-16,0-9 0 16,-7 1-1-16,4 2 1 15,0 0 0-15,3 1 0 0,0-1 0 16,7 3 0-16,4 1 0 16,0 2 1-16,3 1-1 15,-3 3 1-15,0-4-1 16,-4 4 0-16,0 0 0 15,0 0 1-15,-3-1-1 16,7 1 0-16,-7 0 0 16,3 3 0-16,-3-1 0 15,6 1 0-15,-6 0 0 16,0 0 0-16,0 3 0 16,6 0 1-16,1 0-1 15,0 3 1-15,0-3-1 16,-4 0 1-16,0 0 0 15,-3 0 0-15,-7 0-1 16,3 3 1-16,3-3 0 16,1 3 0-16,0 1-1 0,0-1 1 15,-1-3-1-15,5 3 0 16,-5-3 0-16,8 3 0 16,3-3 0-16,1 6 1 15,-1 1-1-15,0 5 0 16,-3-3 0-16,0 1 1 15,-4-1-1-15,4-2 0 16,3 2 0-16,1 3 1 16,-1 1-1-16,4 0 0 0,-4 2 0 15,4 1 1-15,0 3-1 16,-4 0 0-16,0-1 0 16,1 1 1-16,-5 3 0 15,5 0 0-15,-1 0-1 16,0 9 0-16,1-2 1 15,2 2 0-15,5-3 0 16,-1 0 0-16,0 4-1 16,1-1 0-16,-4 4 1 15,-1-13 0-15,1 6-1 16,0 0 1-16,0 7 0 16,0-4 0-16,0 3-1 15,-1-2 0-15,1-1 0 16,0 0 0-16,4 4 0 15,-1-1 1-15,4-2-1 16,-4 2 0-16,4 4 0 16,0 0 0-16,0 2 0 0,-4-5 1 15,1 6-1-15,-1-4 0 16,0-2 0-16,1-1 1 16,2 1-1-16,5-1 0 15,-1 1 0-15,1 5 1 16,-1 4-1-16,4-3 0 15,0 3 0-15,0 3 0 16,-4-3 0-16,4-3 1 16,0-1-2-16,-3 8 1 15,3-5 0-15,0 1 0 16,3 6 0-16,1 4 1 0,-1-1-2 16,0 7 1-16,-3-4 0 15,0-6 0-15,-3 0 0 16,-1-2 0-16,1-5-1 15,3 1 1-15,0-3 0 16,-1 3 1-16,1 0-1 16,4 6 0-16,-1 0 0 15,1 0 1-15,-1 4-1 16,4-7 1-16,0-3-1 16,0 0 0-16,0-1 0 15,0 1 0-15,4 3 0 16,-1-3 0-16,1 3-1 15,3 4 1-15,-4-11 0 16,5-2 0-16,-1 0 0 16,0-1 0-16,-4-5-1 0,4-1 1 15,-3 0 0-15,-1-6 0 16,-3 7 0-16,0-1 0 16,0 0 0-16,4-2 0 15,3-4 0-15,3 3 0 16,5-3 0-16,2 0 0 15,4 0-1-15,4 3 1 16,0-3 0-16,-1 1 0 16,5-1-1-16,2 0 1 15,5 0 0-15,2 0 1 0,5 0-1 16,-1 0 0 0,0-6 0-16,-3 0 0 0,4-4 0 15,6 1 0-15,7 0 0 16,-3-1 0-16,0 1 0 15,4-3 0-15,3-1 0 16,0-6 0-16,-7-2 0 16,3-1 0-16,4 0 0 15,7-3 1-15,0-3-1 16,4-4 1-16,-1-2-1 16,-3-3 1-16,-7-1-1 15,-7-3 1-15,0 1-2 16,3-1 1-16,-3 3 0 15,-7 1 0-15,0-1 0 16,3 1 0-16,4-10 0 16,0 0 0-16,-3 0 0 15,-1 0 0-15,-3 0 0 16,0 3 0-16,-4 0 0 0,0 1 0 16,-3 2 0-16,4 0 1 15,-1 1-2-15,-3-4 1 16,0 0-1-16,-1-3 1 15,5-3-1-15,-1 6 1 16,0-6-1-16,1-3 1 16,-8-4-1-16,-3 1 1 15,-8 0 0-15,-2 2 0 16,2-5 0-16,1 3 0 16,0-4 0-16,-1-3 0 0,1 7-1 15,0 0 1-15,3-1 0 16,0-2 1-16,-3-1-1 15,3 4 0-15,-3-3 0 16,3-1 1-16,-3-6-1 16,3 4 0-16,-3 2 0 15,-4-2 0-15,0-7 0 16,-3-3 0-16,-1-4 0 16,1-2 0-16,0-3 0 15,3 9 0-15,-4-7 0 16,1-2 0-16,-7 6-1 15,-1-10 1-15,-3 1 0 16,0 2 0-16,-3 1 0 16,-1-4 0-16,1-3 0 15,-1 10 0-15,1-3 0 16,-1 2 1-16,-3 1-1 0,0-7 0 16,-3 1-1-16,-4 2 1 15,0 4 0-15,0 3 0 16,0 3 0-16,3-3 0 15,1 12 0-15,-1 0 0 16,-3-2 0-16,0-1 0 16,-4 0 0-16,1 4 0 15,-1-4 0-15,1 3 0 16,-1 4 0-16,0 2 0 16,1 1 0-16,-1 0 0 0,-3 2 0 15,0-2 1-15,0 0-1 16,3-7 1-16,-3 4-1 15,0 5 1-15,0 1 0 16,0 0 0-16,-4 0-1 16,4 3 1-16,4 3-1 15,-4 0 0-15,-1 3 0 16,1-3 1-16,-7 0-1 16,0-3 0-16,0 0 0 15,-4-3 0-15,0-7 0 16,4 4 0-16,-3 2-3 15,-5 1 0-15,-2 3-11 16,-1-3 0-16</inkml:trace>
  <inkml:trace contextRef="#ctx0" brushRef="#br1" timeOffset="87570.351">21886 8228 37 0,'4'6'18'0,"-1"-21"-10"0,-6 11 18 16,-1 1-25-16,-10 3 0 15,0 0 2-15,-4 3 0 16,-6 10-3-16,-8 3 0 0,-3-1 2 16,3 1 1-16,0 0-1 15,1 6 1-15,6 6-1 16,4 3 0-16,7-6-1 16,6-3 0-16,8 3 0 15,11 7 0-15,10-1 0 16,7 0 0-16,4 4 0 15,0 3 1-15,0 5-1 16,-4 1 1-16,-7 0-1 16,-7-6 0-16,-14 3-1 15,-3-1 1-15,-8-2-2 16,-10 0 1-16,-7-7-1 16,7-9 0-16,-18 0-3 15,3-10 1-15,5-5-10 16,6-1 1-16,4-3-4 15,10 0 1-15</inkml:trace>
  <inkml:trace contextRef="#ctx0" brushRef="#br1" timeOffset="87960.008">21999 8896 46 0,'-3'25'23'0,"-1"9"-25"15,4-24 43-15,-3 6-40 16,-1-1 0-16,-3 1 0 16,-4 9 0-16,1 3-2 15,-1-3 0-15,-3 0-3 16,4-3 0-16,6-6-4 15,8-7 1-15,6-5-7 16,11-11 1-16</inkml:trace>
  <inkml:trace contextRef="#ctx0" brushRef="#br1" timeOffset="88275.198">22207 8899 43 0,'0'9'21'0,"-14"23"-22"0,7-23 37 15,-7 7-36-15,-4-4 0 16,1 1 0-16,-4-1 0 16,-1-2 0-16,5-4 1 15,3 0-1-15,0 1 1 0,0-4 0 16,3 0 0-16,0 0 0 16,8 3 0-16,3-2 1 15,3 2 0-15,8 3 0 16,7 7 1-16,3 3 0 15,3 3 1-15,1 0-1 16,-4-7 1-16,0 1-4 16,-3 0 1-16,-4-7-11 15,-3 0 1-15,-8-2-8 16,-3-1 1-16</inkml:trace>
  <inkml:trace contextRef="#ctx0" brushRef="#br1" timeOffset="88787.539">22726 8620 45 0,'-4'6'22'0,"4"-6"-16"16,0 0 35-16,0 0-38 15,0 0 0-15,0 0 1 16,7 0 1-16,4 0-7 16,3 0 1-16,4 0 3 0,7-3 1 15,3 0-3-15,7 3 0 16,4 0-7-16,3 0 1 16,0 3-11-16,-6-3 1 15</inkml:trace>
  <inkml:trace contextRef="#ctx0" brushRef="#br1" timeOffset="88996.503">22687 8905 57 0,'11'16'28'0,"20"-3"-29"0,-16-13 45 0,6 0-44 15,7-10 0-15,0 4 1 16,7 0 0-16,4-1-7 16,0 1 1-16,0 3-11 15,-7 3 0-15</inkml:trace>
  <inkml:trace contextRef="#ctx0" brushRef="#br1" timeOffset="89538.33">23654 8598 40 0,'7'3'20'0,"3"3"-25"0,-3-6 23 16,-3 4-35 0,0-1 1-16,-1-3-2 0,1-3 0 15</inkml:trace>
  <inkml:trace contextRef="#ctx0" brushRef="#br1" timeOffset="89823.705">23809 8137 31 0,'11'13'15'0,"-8"2"-14"0,-3-8 28 0,0 8-27 15,-3 10 1-15,-4 0 1 16,-4 13 1-16,-7 9-6 16,1 16 0-16,-5 9 5 15,1 22 1-15,4 3-2 16,-8-9 0-16,4-16-2 16,-4-6 1-16,4-6-5 15,-4-13 0-15,1-13-9 16,2-15 0-16,8-16-2 15,11-9 1-15</inkml:trace>
  <inkml:trace contextRef="#ctx0" brushRef="#br1" timeOffset="90181.582">23894 8535 53 0,'0'32'26'0,"-18"15"-35"0,11-35 55 15,-4 10-45-15,-6 3 0 16,-4 3 1-16,-1 4 0 16,-2-1-3-16,3-6 1 15,-1-3 1-15,5-6 0 16,3-4-1-16,3-2 1 16,4-4-1-16,7-3 0 0,4 0 0 15,3 1 0-15,3-1 0 16,8 0 1-16,-1 0 0 15,5 0 0-15,2 6-1 16,-3 4 1-16,1 6-1 16,-1 6 1-16,-4-3-1 15,1 3 0-15,-4 3 0 16,-3-3 1-16,-1 0-6 16,-3-6 1-16,0-3-9 15,1-10 0-15,-8-6-3 16,0-9 0-16</inkml:trace>
  <inkml:trace contextRef="#ctx0" brushRef="#br1" timeOffset="90467.621">24264 8077 39 0,'-3'4'19'0,"-12"27"-11"0,12-22 33 16,-8 7-39-16,1 9 1 16,-8 10 0-16,0 2 0 0,-6 10-5 15,-1-3 1-15,4 16 1 16,0-10 0-16,7-6-11 15,3-10 1-15,0-9-5 16,8-12 0-16</inkml:trace>
  <inkml:trace contextRef="#ctx0" brushRef="#br1" timeOffset="90917.799">23968 8369 56 0,'3'22'28'0,"1"-22"-38"16,-4 0 54-16,7-6-44 15,-4-4 0-15,4 1 1 0,8-4 0 16,6 1-1-16,3-4 1 16,5 4-1-1,-1 2 1-15,0 7 0 0,-3 3 0 16,-4 3 0-16,0 0 0 15,-3 10-1-15,-8 9 0 16,1 0 0-16,-4 0 0 16,-4-3-1-16,1-4 1 15,-4-2-1-15,4-4 0 16,-4-9 0-16,7-6 1 16,0 0-1-16,0-1 1 15,-4 1 0-15,4 6 0 0,0 3 0 16,0 7 1-1,0 2 0-15,4 1 0 0,0-1 0 16,3 1 0-16,3 2 0 16,5-2 1-16,2 0-1 15,4-7 1-15,4-3-3 16,0-3 1-16,-4-3-11 16,0 0 1-16,-6 0-7 15,-1 3 0-15</inkml:trace>
  <inkml:trace contextRef="#ctx0" brushRef="#br1" timeOffset="91593.247">25245 9034 36 0,'-4'22'18'0,"-17"44"-5"16,18-51 24-16,-4 4-35 15,-1 6 0 1,-6 22 2 0,0-3 0-16,4-9-6 15,-1-10 1-15,4-16 2 16,0-6 1-16,7-18-2 16,0-10 1-16,0-10-2 15,7-9 1-15,0 3 0 16,4-6 0-16,3-3-3 0,0 0 1 15,4 3-1-15,-1 6 1 16,1 7 1-16,3 15 0 16,4 6 1-16,3 13 1 15,0 3 2-15,-3 4 1 16,-4 2 0-16,-7 1 1 16,-10 5-3-16,-8 10 1 15,-7-3-2-15,-6-6 0 16,-4 3-5-16,0-7 0 15,-1 1-9-15,5-7 0 0,3 0-3 16,7-2 1-16</inkml:trace>
  <inkml:trace contextRef="#ctx0" brushRef="#br1" timeOffset="92029.57">25725 9015 45 0,'3'6'22'0,"-13"-3"-20"15,2-3 40-15,-6 0-41 16,4 0 0-16,-8 4 0 16,-3 2 1-16,-4 0-3 0,-6-3 1 15,-1 0 1 1,4 1 0-16,3 2-1 0,4-3 1 15,3 0 0-15,11 0 0 16,7 0 0-16,11-3 0 16,6 0-1-16,8 0 1 15,0 0 0-15,-4 0 0 16,-4-3-1-16,1 0 0 16,0 0-1-16,-4 3 1 15,-4-3 0-15,1 3 0 16,0 3-1-16,-1 0 1 15,1 6 0-15,-1-2 0 16,-3 2 0-16,0 1 0 0,0-1-1 16,1 0 1-16,-8 1-4 15,3-1 0-15,1 4-5 16,3-4 0-16,0 1-6 16,-4-4 0-16</inkml:trace>
  <inkml:trace contextRef="#ctx0" brushRef="#br1" timeOffset="92328.729">25869 9191 27 0,'-3'18'13'0,"6"-5"-4"16,-3-13 16-16,0 0-22 16,0 0 0-16,0 0 5 0,0-6 0 15,0-1-8-15,0 1 0 16,0 0 6-16,0-3 1 15,4-4-2-15,-1 0 1 16,4-2-2-16,4-4 0 16,3 3-2-16,4 4 0 15,3 2 0-15,11-2 1 16,3-1-2-16,4-2 1 16,-8-1-3-16,1-6 1 15,0 6-4-15,-4-3 0 16,0 4-10-16,1-7 0 15,-5-10-4-15,1 1 0 0</inkml:trace>
  <inkml:trace contextRef="#ctx0" brushRef="#br1" timeOffset="92568.435">26607 7952 41 0,'10'-3'20'0,"-31"28"-14"15,14-13 34-15,-4 10-39 16,-3 13 1-16,-3 6 0 16,-8 15 1-16,0 19-4 15,-10 19 0-15,0 19 3 16,-1 16 0-16,1 6-3 16,0-16 0-16,7-22-6 15,6-15 1-15,1-26-8 16,7-21 0-16,0-23-1 15,0-18 0-15</inkml:trace>
  <inkml:trace contextRef="#ctx0" brushRef="#br1" timeOffset="92812.115">26141 8896 39 0,'0'6'19'0,"3"-12"-16"0,1 0 40 16,3 2-40-16,0 1 0 16,0 3 1-16,7 0 0 0,11 0-6 15,7 0 1-15,3 3 3 16,-3 1 0-16,-1-1-3 16,-2 0 0-16,-5 0-5 15,1 0 1-15,-4 0-10 16,4-3 0-16</inkml:trace>
  <inkml:trace contextRef="#ctx0" brushRef="#br1" timeOffset="92944.464">26561 8990 36 0,'-4'28'18'0,"-10"-3"-12"16,14-22 22-16,-4 7-27 16,1 5 0-16,-4-2-1 15,3-4 1-15,1-5-4 16,3-4 1-16,0-10-9 15,0 1 0-15</inkml:trace>
  <inkml:trace contextRef="#ctx0" brushRef="#br1" timeOffset="93114.528">26487 8861 39 0,'21'35'19'0,"3"-7"-18"0,-13-25 29 15,0 7-30-15,3-4 0 0,3 0-5 16,1-3 0 0,0 4-4-16,-1-1 1 15</inkml:trace>
  <inkml:trace contextRef="#ctx0" brushRef="#br1" timeOffset="93679.951">26882 8977 35 0,'14'4'17'0,"-11"-1"-12"15,-3-3 24-15,-7 3-29 16,-7 3 0-16,-3 0 0 16,-5 4 0-16,5-4 0 15,-1 3 0-15,0 4 0 16,1 3 1-16,-1-1-1 16,4 4 1-16,0-3-1 15,7 0 1-15,3-1-1 16,4 1 1-16,4-4-1 15,3-2 0-15,-4-4 0 0,5 0 1 16,-1 1-2-16,0-7 1 16,3-3 0-16,4-4 0 15,4-2-1-15,3-7 1 16,7 0-1-16,-3-2 1 16,0 2 0-16,-4 7 0 15,0-1 0-15,0 1 0 16,0-1 0-16,-3-2 0 15,0-7 0-15,-1-3 0 16,4-3 0-16,4-6 0 16,3-20 0-16,1-5 0 0,-1-7 0 15,4-9 0-15,-8-16-1 16,-6-18 1-16,-4-4-1 16,0-3 1-16,-3 3-1 15,-4 10 1-15,-7 3-1 16,-4 12 1-16,-3 13 0 15,0 12 0-15,-3 13 0 16,-1 19 1-16,-3 28-1 16,-4 13 1-16,-3 31-1 15,-7 15 1-15,0 32 0 16,-1 41 0-16,5 15-1 16,-1 23 0-16,4-11-4 15,3-27 1-15,4-22-8 16,11-25 0-16</inkml:trace>
  <inkml:trace contextRef="#ctx0" brushRef="#br1" timeOffset="94282.427">28162 8664 47 0,'18'3'23'0,"-4"10"-17"15,-10-10 40-15,-4 3-46 16,-4 0 1-16,-7 7 0 15,-6-1 0-15,-4 4-2 16,-4 0 1-16,0-1 0 16,-3 1 1-16,3-3-1 0,4-4 0 15,4 3-1-15,2 1 1 16,5-7 0-16,6 4 0 16,11-1 0-16,7 1 0 15,4 5 0-15,7 7 0 16,-1 3 0-16,1 3 0 15,-11-6-1-15,-7-3 1 16,-10 9-1-16,-11 4 1 16,-11 2-1-16,-7 1 0 15,1-1-4-15,-1-5 0 16,0-4-8 0,14 0 1-16,1-10-3 0,6-2 0 0</inkml:trace>
  <inkml:trace contextRef="#ctx0" brushRef="#br1" timeOffset="94580.044">28250 8981 56 0,'25'69'28'0,"-25"-57"-39"16,0-9 57-16,-3 3-45 15,-1 1 0-15,1 2 1 16,-4 7 0-16,-1 3-3 0,5-1 1 16,-1 1 1-16,4-3 0 15,7-3-1-15,4-7 1 16,3-6-1-16,7-13 0 16,0-2-1-16,-3-11 1 15,0 1-1-15,-1 0 1 16,1-3-8-16,0-3 1 15,-1 2-8-15,-3 1 0 16</inkml:trace>
  <inkml:trace contextRef="#ctx0" brushRef="#br1" timeOffset="95227.601">28519 9125 56 0,'7'19'28'0,"3"-10"-30"15,-10-6 46-15,0-3-43 16,0 3 0-16,0-3 0 16,0 0 1-16,0 0-2 15,0 0 0-15,4-6 1 16,3-7 0-16,3 1 0 15,1-4 0-15,0 4-1 16,3-4 1-16,0 0-1 16,0 1 0-16,0 5 1 15,-3 4 1-15,-1 9-1 0,1 3 0 16,-1-2 0-16,-3-1 0 16,0 3 0-16,-3 3 0 15,-1 4-2-15,-3 3 0 16,4-1 0-16,-4-2 0 15,4-1 0-15,-1-2 0 16,1 2 0-16,-1-5 0 16,4-4 0-16,0 0 1 15,4-6 0-15,-1-4 0 16,5-2-1-16,2-4 1 16,1-2 0-16,3 2 0 0,0-2 0 15,0-1 0-15,-3 3 0 16,0 4 0-16,-8 3-1 15,1 3 1-15,-1-1-1 16,1 4 1-16,-1 4-1 16,1 5 1-16,-4 0 0 15,0 4 0-15,0 3 0 16,4-1 0-16,-1 10 0 16,5-3 1-16,6 7-1 15,7 2 1-15,4 10 0 16,10-4 0-16,7-9-1 15,4-2 1-15,-7-8-10 16,-4-2 1-16,-20-7-9 16,-12-5 0-16</inkml:trace>
  <inkml:trace contextRef="#ctx0" brushRef="#br1" timeOffset="95994.094">22267 10135 48 0,'0'12'24'0,"-3"10"-17"16,3-22 25-16,0 3-30 16,0-3 0-16,0 3 2 15,7 0 1-15,3-3-7 16,5-3 1-16,16 3 3 15,15-3 0-15,14 3-6 16,7 0 0-16,-10 0-8 16,-8 0 1-16,-17 0-5 15,-15 3 1-15</inkml:trace>
  <inkml:trace contextRef="#ctx0" brushRef="#br1" timeOffset="96232.386">22243 10486 54 0,'-7'22'27'0,"14"-13"-22"0,0-9 52 16,3 0-53-16,4 0 0 16,4-3 1-16,14 3 1 0,10 0-8 15,4 6 0-15,10-3 4 16,-6 4 1-16,-4-7-8 15,-11 3 1-15,-7 0-16 16,-7-3 1-16,-7-6-2 16,1 6 1-16</inkml:trace>
  <inkml:trace contextRef="#ctx0" brushRef="#br1" timeOffset="96832.726">23604 10313 43 0,'7'0'21'0,"-7"3"-20"0,-3-3 37 15,-4 0-36-15,-4-3 1 0,-3 0 0 16,-11 0 1-1,1 6-5-15,3 3 1 16,-4 13 2-16,4 3 1 0,-7 6-1 16,6 4 0-16,5 5-1 15,6-2 0-15,8-1-1 16,6-5 1-16,8-7-1 16,3-10 1-16,3-9-1 15,8-9 0-15,0-7-1 16,0-2 1-16,-1-7-1 15,1 3 1-15,-4-3-1 16,-3 3 0-16,-1 4 1 16,-3 8 0-16,1 7 0 15,-5 13 0-15,1 2 1 16,-8 7 0-16,1 7 0 16,-4 2 1-16,0 3-1 15,0-5 1-15,7-7-3 0,0 3 1 16,4-3-6-16,3-7 0 15,3 1-11-15,1-10 1 16</inkml:trace>
  <inkml:trace contextRef="#ctx0" brushRef="#br1" timeOffset="97059.877">23943 10693 72 0,'-3'34'36'0,"-8"-2"-45"0,7-20 65 0,4 7-56 15,-3 3 1-15,3 6-1 16,0 7 1-16,0 5-3 16,0-2 1-16,0-10-7 15,0-12 1-15,3-13-13 16,-3-16 1-16</inkml:trace>
  <inkml:trace contextRef="#ctx0" brushRef="#br1" timeOffset="97434.308">24257 10552 49 0,'-7'3'24'0,"14"6"-11"0,-3-9 31 0,3 3-42 16,0 0 0-16,3 4 2 16,8-1 0-16,7 0-5 15,6 0 0-15,1 1 1 16,0-4 1-16,-4 0-7 16,-7-3 0-16,0-6-12 15,-3-4 0-15</inkml:trace>
  <inkml:trace contextRef="#ctx0" brushRef="#br1" timeOffset="97646.713">24479 10329 56 0,'4'38'28'0,"3"9"-23"0,-7-25 42 16,-7 6-45-16,-4 9 0 15,-3 7 0-15,-7 0 1 16,0 6-4-16,3-3 0 16,4-3-2-16,7-9 0 15,7-13-7-15,7-10 1 16,7-9-9-16,0-12 1 16</inkml:trace>
  <inkml:trace contextRef="#ctx0" brushRef="#br1" timeOffset="98200.02">25090 10429 53 0,'3'-25'26'0,"1"22"-26"16,-4 3 44-16,0 0-42 16,0-6 1-16,-4 3 0 15,-6 0 1-15,-5 3-6 16,-2 0 1-16,-4 9 4 0,-8 3 0 15,1 10-1-15,-7 0 0 16,7 0-1-16,3 3 1 16,4 4 0-16,7-1 0 15,7 0-2-15,10-3 1 16,11-6-1-16,7-6 0 16,4-7-1-16,3-9 0 15,1-7-2-15,-5-5 1 16,1-4 0-16,-7-3 0 15,-1 0-1-15,1 6 1 0,0 4 0 16,-4 8 1 0,-4 11 1-16,-6 5 0 0,-4 10 1 15,0 10 1-15,-4-4 0 16,1 0 0-16,-1 7-1 16,1-7 1-16,-1 3-3 15,1-3 0-15,3-6-7 16,0-6 1-16,7-3-11 15,0-7 1-15</inkml:trace>
  <inkml:trace contextRef="#ctx0" brushRef="#br1" timeOffset="98559.819">25287 10818 63 0,'18'13'31'0,"-8"-1"-37"0,-3-15 52 16,0 0-42-16,4 3 1 16,3 0 2-16,7-3 0 15,8 3-9-15,-1-3 0 16,-4 3 6-16,-2 0 0 16,-5 3-3-16,-6 0 1 15,-4 3-2-15,-4 4 0 16,-6 2-1-16,-8 7 1 15,-3 6 0-15,-7 13 0 16,-7-1 0-16,3 7 0 16,4-3 0-16,7 3 0 0,3-6 0 15,8-10 1-15,10-6-1 16,10-7 0-16,12-2-5 16,13 3 1-16,-7-10-10 15,-3-6 0-15,-4-6-7 16,4-4 1-16</inkml:trace>
  <inkml:trace contextRef="#ctx0" brushRef="#br1" timeOffset="99041.586">26109 10875 37 0,'-7'3'18'0,"4"-13"-9"15,3 10 23-15,0 0-24 16,0-6 0-16,3 3 6 15,4 0 0-15,4 3-17 16,3 0 0-16,10 0 11 16,12 3 0-16,10 0-4 15,3 0 0-15,0 0-8 16,-3 0 0-16,-7-3-12 16,-4 0 1-16,-10-6-5 15,-7-3 1-15</inkml:trace>
  <inkml:trace contextRef="#ctx0" brushRef="#br1" timeOffset="99265.898">26370 10655 53 0,'0'28'26'0,"-7"7"-27"0,7-23 46 15,-7 13-45-15,4 10 0 16,-5 15 0-16,-2 10 1 0,-1 2-2 16,-6 1 0-1,3-16-6-15,3-9 0 0,4-13-8 16,3-13 0-16</inkml:trace>
  <inkml:trace contextRef="#ctx0" brushRef="#br1" timeOffset="99581.473">26815 11103 65 0,'10'22'32'0,"4"-12"-32"0,-7-10 58 16,0 0-58-16,1 3 0 16,-1-3 1-16,0 0 0 15,0 3-4-15,3-3 0 16,1 0-7-16,-1-3 0 15,5 0-10-15,2 3 1 16</inkml:trace>
  <inkml:trace contextRef="#ctx0" brushRef="#br1" timeOffset="99821.142">27259 11138 55 0,'18'16'27'0,"-8"-4"-26"15,-6-9 42-15,-4-3-43 16,3 0 0-16,-3 0 0 16,0 0 0-16,0 0-1 15,4-3 1-15,3 0-7 16,0 3 0-16,0 0-9 15,4 3 1-15</inkml:trace>
  <inkml:trace contextRef="#ctx0" brushRef="#br1" timeOffset="100108.069">27725 11238 37 0,'7'3'18'0,"0"4"-15"0,-4-4 23 0,-3 0-26 15,0 3 0-15,0-3 0 16,0 1 0-16,0-1-1 15,4 0 0-15,0-3-1 16,3-3 0-16,0-4-9 16,0 1 1-16</inkml:trace>
  <inkml:trace contextRef="#ctx0" brushRef="#br1" timeOffset="100317.452">28131 11292 53 0,'21'3'26'0,"0"-3"-37"0,-14 0 48 15,0-7-46-15,0 1 1 16,-7-3-18-16,-4-4 1 15</inkml:trace>
  <inkml:trace contextRef="#ctx0" brushRef="#br1" timeOffset="100871.992">28663 10840 45 0,'14'6'22'0,"7"1"-15"0,-10-4 35 0,7 0-42 16,6 3 1-16,8-3-1 15,3-3 1-15,-3 3-2 16,0-3 1-16,0 0-7 16,-1 0 0-16,-2 4-7 15,-8-4 0-15</inkml:trace>
  <inkml:trace contextRef="#ctx0" brushRef="#br1" timeOffset="101113.505">28921 10680 58 0,'10'47'29'0,"-13"-6"-34"0,-1-22 50 16,-3 3-45-16,0 6 0 15,-3 6-2-15,-1 4 1 16,-3 0-5-16,0-7 1 16,0-3-11-16,3 0 1 15</inkml:trace>
  <inkml:trace contextRef="#ctx0" brushRef="#br1" timeOffset="101711.271">29605 10796 39 0,'25'-28'19'0,"-8"28"-5"16,-13-6 24-16,0-1-36 0,-4 7 1 16,-8-3 0-16,-9-3 0 15,-4 0-4-15,-1 6 1 16,-2-3 2-16,-4 3 1 15,-4 9-2-15,-3 0 1 16,-4 10-1-16,7 3 1 16,0 3-1-16,11 3 0 15,7 4 0-15,7 2 0 16,10-2-1-16,12-1 1 0,6-6-1 16,3-3 0-16,-2-16-1 15,-1-6 0-15,3-15 0 16,5-7 0-16,-5 0-1 15,-2 0 0-15,-5 0 0 16,1 6 1-16,-4 1-1 16,-4 2 1-16,-2 7 0 15,-8 9 0-15,-4 6 1 16,0 13 0-16,-6 3 0 16,-4 7 0-16,3 2 0 15,1 10 0-15,3-3-1 16,0-4 0-16,3-5-4 15,0-7 0-15,1-6-10 16,3-4 1-16</inkml:trace>
  <inkml:trace contextRef="#ctx0" brushRef="#br1" timeOffset="101999.796">29796 11053 58 0,'7'38'29'0,"-18"0"-35"0,4-23 50 16,-4 7-44-16,1 3 0 15,-8 0 1-15,1 4 0 0,-5 2-2 16,5-6 1-16,3 3 0 15,3-9 0-15,1-3-4 16,2-4 0-16,5-2-7 16,3-7 0-16,3-6-5 15,12-7 0-15</inkml:trace>
  <inkml:trace contextRef="#ctx0" brushRef="#br1" timeOffset="102312.514">29968 11216 45 0,'11'10'22'0,"-18"-1"-27"16,3-6 40-16,-6 0-33 15,-4 4 0-15,-4-1 1 16,-3-3 1-16,-4 0-5 16,1 0 0-16,-1 1 3 0,4-1 0 15,3 0-1-15,0 0 0 16,4 0 0-16,4 0 0 15,3-3 0-15,3 0 0 16,8 13 0-16,6-1 0 16,8 10 1-16,7 3 0 15,3 4-1-15,7 2 1 16,0-3-1-16,-6 4 0 16,-5-4-1-16,-3 3 1 15,-13-3-7-15,-8-3 1 0,-15-3-11 16,-2-3 0-16</inkml:trace>
  <inkml:trace contextRef="#ctx0" brushRef="#br1" timeOffset="104819.988">31595 8416 44 0,'32'-6'22'15,"-29"-4"-17"-15,-3 10 23 0,-11 0-25 16,-10 10 1-16,-10 6 1 15,-8 2 0-15,-11 14-7 16,-17 12 1-16,7 25 4 16,-7 37 1-16,-10 29-2 15,-8 53 0-15,7 29 0 16,8 27 0-16,6 32-1 16,11 0 0-16,22-16-1 15,17-31 0-15,14-50-7 16,17-41 1-16,11-31-10 15,8-23 0-15</inkml:trace>
  <inkml:trace contextRef="#ctx0" brushRef="#br1" timeOffset="105390.359">31376 9636 47 0,'-3'22'23'0,"10"-10"-18"0,-7-12 33 16,7-12-38-16,3-1 0 15,4-12 0-15,0-16 0 16,1-15 0-16,-1-7 0 16,3-3 0-16,-3-6 0 15,4 10 0-15,3-10 1 16,0 9-1-16,4 9 0 15,0 7 0-15,-1 10 0 16,5 5-1-16,10 14 1 16,-1 5-3-16,1 7 0 15,-7 6-4-15,-11 0 0 0,-10 6-7 16,-15 7 0-16</inkml:trace>
  <inkml:trace contextRef="#ctx0" brushRef="#br1" timeOffset="105601.747">31351 9351 63 0,'7'22'31'0,"22"9"-34"16,-15-25 60-16,10 0-56 16,5-2 1-16,6 2-1 15,0 0 0-15,-3 0-2 16,0 1 1-16,-4 2-5 15,-7-3 1-15,-3 1-12 16,-1-4 0-16,-2 0-3 16,2 0 1-16</inkml:trace>
  <inkml:trace contextRef="#ctx0" brushRef="#br1" timeOffset="105795.746">31746 9554 61 0,'-10'35'30'0,"10"-19"-38"0,0-13 58 15,-4-3-50-15,4 3 0 0,0-3-1 16,0 3 0-16,0-3-4 16,7-6 0-16,4-7-11 15,0-3 0-15</inkml:trace>
  <inkml:trace contextRef="#ctx0" brushRef="#br1" timeOffset="105976.784">31796 9307 46 0,'21'15'23'0,"7"10"-25"16,-21-21 30-16,0-1-29 15,4 6 1-15,0-3-9 16,-4 4 0-16,0 2 2 16,0-2 0-16</inkml:trace>
  <inkml:trace contextRef="#ctx0" brushRef="#br1" timeOffset="106398.601">31923 9630 44 0,'0'15'22'0,"0"23"-21"0,0-35 37 15,3 0-38-15,4-3 1 0,1-3 0 16,2-6 0-16,1-4-2 16,6 7 1-16,-3-4 0 15,1 1 1-15,-5 0-3 16,1-1 1-16,-1 4-1 15,-3 0 1-15,0 3-1 16,0-1 0-16,4 4 0 16,-4 0 0-16,4 0 1 15,-4 4 1-15,0-1 0 16,0-3 1-16,0 3 0 16,0 0 0-16,-4-3 1 15,-3 0 0-15,0 6 1 16,-3 4 0-16,3 5 0 15,0 1 0-15,0 0 0 16,0-1 0-16,3-2-2 16,5-10 0-16,2 3-4 15,1-9 0-15,-1-6-11 16,1-1 1-16,-8-2-2 16,4 2 0-16</inkml:trace>
  <inkml:trace contextRef="#ctx0" brushRef="#br1" timeOffset="106640.155">32290 9648 54 0,'-4'19'27'0,"-3"19"-36"0,4-29 55 0,-1 1-45 15,1 2 1-15,-1 1 0 16,1-4 0-16,3 1-3 15,0-7 0-15,0-3 0 16,3-10 0-16,4-5-5 16,4-4 1-16,-1-3-9 15,4-6 1-15,-3-13-3 16,3-16 1-16</inkml:trace>
  <inkml:trace contextRef="#ctx0" brushRef="#br1" timeOffset="106921.631">32688 8513 42 0,'29'-15'21'0,"-15"2"-21"0,-11 16 42 15,-3-3-42-15,0 13 1 16,-3 9 2-16,-1 6 0 16,-3 13-2-16,-3 18 0 15,-5 7 3-15,-9 6 0 16,-4 22-1-16,-4 22 1 15,0 0-1-15,0-3 0 16,4-9-2-16,3-16 1 16,8-13-3-16,3-16 1 15,14-15-2-15,0-19 0 16,3-12-3-16,-3-13 0 16,0-6-6-16,0-1 0 0,0-8-6 15,-3-10 0-15</inkml:trace>
  <inkml:trace contextRef="#ctx0" brushRef="#br1" timeOffset="107134.458">32318 9344 47 0,'7'19'23'0,"11"19"-19"16,-11-32 41-16,3 0-42 15,4 1 1-15,1 2-1 16,2 0 1-16,4 1-6 15,11-1 0-15,7 1 1 16,-4-1 1-16,0-3-6 16,-3-3 0-16,0 1-6 15,-4-4 1-15,-7 0-5 16,-3 0 0-16</inkml:trace>
  <inkml:trace contextRef="#ctx0" brushRef="#br1" timeOffset="107447.394">32741 9532 34 0,'0'13'17'0,"11"9"-7"0,-8-19 28 15,4 3-35-15,1 1 0 16,-1-4 1-16,3 0 1 16,8-3-7-16,-1-3 1 15,5-4 3-15,-1-2 1 16,-4 0-3-16,-2-4 1 16,-5 1-1-16,-6-4 0 0,-11 3-1 15,-4 4 1-15,-3 0 0 16,0 5 0-16,0 8 0 15,0 2 0-15,-4 6 0 16,0 7 0-16,1 0 1 16,-1 3 1-16,4 3 0 15,3 0 0-15,8 3 0 16,6-3 1 0,29 1-5-1,3-5 1-15,-6-5-14 16,-8-3 0-16,-7-7-2 15,-4 0 1-15</inkml:trace>
  <inkml:trace contextRef="#ctx0" brushRef="#br1" timeOffset="107897.869">31898 10207 52 0,'35'-7'26'0,"-20"-8"-32"0,-15 15 52 0,-4 0-43 16,-7-3 0-16,-10-1 2 15,-14 4 0-15,0-3-6 16,3 6 1-16,-3 7 3 16,3-1 1-1,0 10-2-15,4 0 1 16,7 3-1-16,7-3 0 0,10 3-1 16,11 0 0-16,4 3-1 15,-1 6 1-15,8 3 0 16,0 1 0-16,-4-4-2 15,-7-2 1-15,-11-1-1 16,-3 3 1-16,-3 4-3 16,-11-7 1-16,-8-9-4 15,1-1 0-15,3 1-6 16,4-6 1-16,7-1-8 16,11-8 1-16</inkml:trace>
  <inkml:trace contextRef="#ctx0" brushRef="#br1" timeOffset="108169.808">31912 10555 39 0,'14'0'19'0,"4"-10"-7"0,-11 10 28 16,-3 0-37-16,-1 0 0 16,1 3 1-16,-4-3 0 0,-4 7-5 15,-3 2 0-15,0 7 4 16,0 6 0-16,0 0-2 15,0 3 1-15,3-10-1 16,4 1 0-16,4-6-1 16,6-1 0-16,5-6 0 15,2-6 0-15,8-10-2 16,-7 4 0-16,3-7-6 16,0-2 1-16,-3 2-10 15,-4 0 1-15</inkml:trace>
  <inkml:trace contextRef="#ctx0" brushRef="#br1" timeOffset="108783.207">32117 10702 64 0,'-4'28'32'0,"-3"-18"-40"16,7-7 57-16,0 0-49 15,0-3 0-15,7-3 0 0,7 3 0 16,1-10 0-16,6-8 0 16,-4-4 1-16,1-3 0 15,0 0-2-15,-1-1 1 16,1 8-1-16,0 2 0 16,-1 10 0-16,-3 6 1 15,-3 6-2-15,0 6 1 0,-1 4 1 16,-3 0 0-1,0 0 0-15,0-1 0 0,-3-2 0 16,-1-4 0-16,1 1 0 16,-1-1 0-16,1-3-1 15,-1-3 0-15,1 4-2 16,-1-4 1-16,5-3-1 16,-1 6 1-16,3-6-1 15,-3-6 1-15,4 0 0 16,-1-7 1-16,5-3 0 15,2-3 1-15,8 1-1 16,-4-1 0-16,0 3 0 16,0 0 0-16,1 7 0 15,-1 0 0-15,0 2 0 16,0 1 1-16,-3 6 1 16,-1 3 0-16,-3 4 0 15,-3 2 1-15,-4 7 0 16,0 2 0-16,-3 1 0 0,-1 3 0 15,-3-9-1-15,4-4 1 16,-1 7-1-16,8-4 0 16,3 4-1-16,0-13 0 15,11-3-2-15,3-3 0 16,7 6-6-16,0-6 0 16,4-9-8-16,0-4 1 15</inkml:trace>
  <inkml:trace contextRef="#ctx0" brushRef="#br1" timeOffset="109144.032">33313 8532 38 0,'0'-25'19'0,"7"-16"-16"16,-4 32 28-16,1-1-26 15,-1 4 1-15,1 3 3 16,3 9 1-16,-3 7-13 16,-4 12 0-16,0 19 8 15,3 31 0-15,-3 32-3 0,4 40 1 16,-4 32-2-16,0 34 0 15,0 13 1-15,0 15 1 16,0 7-2-16,-14-19 0 16,-15 0-1-16,-17-19 1 15,-10-38-5-15,-18-30 1 16,-7-23-15-16,-18-22 0 16</inkml:trace>
  <inkml:trace contextRef="#ctx0" brushRef="#br0" timeOffset="121636.864">14577 13311 56 0,'-4'3'28'16,"8"-9"-18"-16,-4 6 29 0,3 0-35 15,4-6 0-15,4 6 1 16,3 0 0-16,18 0-7 15,14-3 1-15,17-1 3 16,15 1 1-16,-4 0-7 16,-4 3 0-16,-3 6-7 15,-7 1 1-15,-10-4-10 16,-11 6 1-16</inkml:trace>
  <inkml:trace contextRef="#ctx0" brushRef="#br0" timeOffset="121877.597">14672 13609 62 0,'7'47'31'0,"42"-44"-31"0,-27-6 55 15,9 6-52-15,5-6 0 16,10 3 0-16,3 0 0 15,4-3-5-15,-7-3 1 16,-7 2-2-16,-4 4 1 16,-11 0-15-16,-2-6 0 15,-15 6-3-15,7 3 0 0</inkml:trace>
  <inkml:trace contextRef="#ctx0" brushRef="#br0" timeOffset="122582.251">15575 14192 47 0,'-32'63'23'0,"18"-25"-17"0,14-35 40 16,0 3-43-16,4-3 1 0,3-6 3 16,11-10 0-16,10-8-8 15,3-20 1-15,22-19 6 16,18-34 1-16,7-25-3 15,6-16 0-15,1-22-1 16,-11-3 0-16,-14 4-2 16,-7 8 0-16,0-2-2 15,-11 21 1-15,-14 13-2 16,-6 25 0-16,-8 16-2 16,-7 15 1-16,-4 13-2 15,-6 13 1-15,-8 15 0 16,1 19 0-16,-5 13 2 15,-2 21 0-15,-4 16 1 16,-8 19 0-16,-2 16 1 16,-1 25 1-16,0 15-1 0,0 10 1 15,8 3 0-15,6-10 0 16,7-8-1-16,11-26 1 16,11-19-1-16,10-19 0 15,7-18-2-15,1-13 1 16,-1-16-5-16,-7-12 0 15,0-6-12-15,4-16 1 16</inkml:trace>
  <inkml:trace contextRef="#ctx0" brushRef="#br0" timeOffset="122821.416">16478 13634 69 0,'18'19'34'0,"-36"0"-40"16,18-10 59-16,-7 4-53 15,0 5 1-15,4 1 0 16,-4 6 0-16,0-6-2 16,7-3 1-16,0 0-5 15,3-10 1-15,4-6-9 16,0-10 1-16,4-12-7 15,3-6 0-15</inkml:trace>
  <inkml:trace contextRef="#ctx0" brushRef="#br0" timeOffset="123047.005">16436 13446 46 0,'11'22'23'0,"20"0"-24"0,-24-16 38 15,0-3-37-15,0 0 1 16,0 4 0-16,1-1 0 16,2 3-2-16,4-2 1 15,0-1-2-15,8 0 0 0,-1-3-3 16,0 4 0-16,0-4-6 16,-3 3 1-16,-1 0-4 15,-3-3 1-15</inkml:trace>
  <inkml:trace contextRef="#ctx0" brushRef="#br0" timeOffset="123527.539">16760 13734 44 0,'0'22'22'15,"11"13"-22"-15,-7-29 44 0,-1 4-42 16,1 5 0-16,-1-2 0 16,4-1 1-16,0-2-5 15,-3-4 1-15,3-3 2 16,0-3 0-16,-4-9-1 15,1-4 0-15,3-6 0 16,0 1 1-16,4 2 0 16,-1 0 1-16,4 4 0 0,4 2 1 15,3 1 0-15,7 9 0 16,1 3-1-16,-1 13 0 16,0 2 0-16,0 1 0 15,-3 0-1-15,0 0 0 16,-4-3-1-16,-4-4 1 15,1-2-2-15,-4-4 1 16,0-3-1-16,0-3 0 16,1-6-1-16,-1-7 1 15,3-3 0-15,1-6 1 16,-4 1-1-16,0-1 1 16,0 3 0-16,0 0 0 0,1 3 1 15,-1 10 1-15,3 6 0 16,4 9 0-16,8 7 0 15,6 9 1-15,4 3-1 16,0 4 1-16,3-1-2 16,-3-3 1-16,-4-6-5 15,-3-3 1-15,-8-6-7 16,-9-7 0-16,-15-3-11 16,-8-9 1-16</inkml:trace>
  <inkml:trace contextRef="#ctx0" brushRef="#br0" timeOffset="124278.829">15886 14086 40 0,'-7'6'20'0,"-1"16"-6"15,8-16 24-15,-7 7-33 16,-3 2 0-16,-4 10 4 16,-4 10 1-16,0 12-13 15,-3 22 1-15,-3 3 6 16,-5 6 1-16,5-2-5 16,3-7 0-16,6-19-5 15,8-12 0-15,7-20-4 16,7-11 1-16,8-14-7 15,9-8 1-15,8-7-3 16,7-10 1-16,0-5 4 31,-50 90 12-31,71-182 1 16,-21 70 0-16,-4 12 8 0,-14 19 1 16,-7 18 5-16,-10 16 1 15,-8 4-7-15,-6 9 0 16,-8 6-4-16,-10 0 1 15,0 0-3-15,-1-3 1 16,5-3-1-16,6-4 0 16,0-5-3-16,8-4 1 15,3-3 0-15,7-3 1 16,7-6-2-16,7 0 1 16,4 3-1-16,3 6 1 15,0 3 1-15,-3 3 0 16,3-2-1-16,0 11 1 0,-3 4-1 15,-4 3 1-15,0 1-1 16,0-1 1-16,4 3-4 16,3-9 1-16,3 0-5 15,1-10 0-15,3-6-11 16,1-9 1-16,-8-10-4 16,0-6 0-1</inkml:trace>
  <inkml:trace contextRef="#ctx0" brushRef="#br0" timeOffset="124503.14">16277 14631 61 0,'0'7'30'0,"11"5"-39"0,-4-18 61 16,3 3-50-16,12 3 1 15,2-3 0-15,4-1 0 16,4 4-6-16,4 0 0 31,-1-6-14-31,0-10 1 16</inkml:trace>
  <inkml:trace contextRef="#ctx0" brushRef="#br0" timeOffset="124803.63">16542 14421 42 0,'-7'19'21'0,"0"3"-4"16,7-16 19-16,3 0-34 16,4 1 0-16,4-1 5 15,6 3 1-15,12 1-9 16,9-1 1-16,1 4 5 15,0 2 1-15,0 1-2 16,-4 0 0-16,-3 3-3 16,-11 6 1-16,-10 0-3 15,-11 0 1-15,-11 3-1 0,-3 0 0 16,-11 1-3-16,1-4 0 16,-5-7-5-16,5-2 0 15,6-6-10-15,7-14 1 16</inkml:trace>
  <inkml:trace contextRef="#ctx0" brushRef="#br0" timeOffset="125673.128">17399 14487 44 0,'-4'6'22'0,"-6"7"-21"15,10-10 30-15,0 0-28 16,-4 0 1-16,1 0 1 16,-4 1 0-16,3-1-7 15,1 0 0-15,-1 0 5 16,1-3 0-16,-1 0-2 15,4 0 0-15,0 0-1 16,0-6 0-16,0 6 0 16,0 0 1-16,0 0-1 15,0 0 1-15,0 0 0 16,0 0 0-16,0 0-1 16,0 0 0-16,0 0 0 0,0 0 1 15,0 0-1-15,0 0 0 16,0 0-1-16,0 0 1 15,0 0 0-15,0 0 0 16,0 0 0-16,0 0 1 16,0 0-1-16,0 0 0 15,0 3 0-15,0 0 0 16,0 0 0-16,0 3 0 16,0 1 0-16,-3 2 0 15,-4 4 1-15,-4-4 0 16,-3 0-1-16,-4 10 1 0,-6 3-1 15,-5 0 1 1,1-3-1-16,0-3 0 0,-7-4-1 16,6-6 1-16,5-9-1 15,-1-3 1-15,7-7 0 16,4 4 0-16,4-7 0 16,3-2 0-16,7-4 0 15,7-7 1-15,3 7-1 16,4 0 1-16,8 7-1 15,6 5 0-15,3 7 0 16,8 10 1-16,-3 8-1 16,-1 4 1-16,-7 3-1 15,-3 12 1-15,-4-2-1 16,-3-1 1-16,-1 4-1 16,4-4 0-16,4 0 0 15,7-6 0-15,3-6 0 16,4-6 0-16,0-13 0 0,0-10 1 15,-4-2 0-15,0-13 1 16,-7-3 0-16,-7 2 0 16,-10 1-1-16,-11 0 1 15,-11 0-1-15,-13 6 1 16,-19 7-4-16,-6 6 0 16,3 9-5-16,4-3 1 15,-4 3-12-15,4-6 1 16</inkml:trace>
  <inkml:trace contextRef="#ctx0" brushRef="#br0" timeOffset="126321.021">19064 13145 59 0,'4'9'29'0,"-11"-9"-35"0,3 3 45 16,1 7-40-16,-8 6 1 15,-3-4 0-15,-7 4 0 0,-4 3 0 16,-3-4 0-16,-8 1 0 16,5 0 0-16,3 2 0 15,3 4 1-15,7 0 0 16,8 0 0-16,6 3 0 16,8 7 0-16,10-7 0 15,7 6 1-15,11 4-1 16,3 5 1-16,14 4 0 15,4 3 0-15,-3-3 0 16,-8 0 1-16,-7 0-2 16,-14-3 1-16,-21 3-2 15,-21 0 0-15,-11 3-1 16,-17 3 0-16,-18 3-2 16,-14-12 1-16,-4-7-4 15,11-2 0-15,11-4-5 16,6 0 1-16,15-3-7 15,10-6 0-15</inkml:trace>
  <inkml:trace contextRef="#ctx0" brushRef="#br0" timeOffset="126637.889">19413 13966 54 0,'-7'48'27'0,"-17"-1"-33"0,17-32 49 0,-4 10-43 16,0 4 1-16,-3 5 0 15,0 4 0-15,0 9-1 16,0-10 0-16,0-2-3 16,3-10 1-16,4-9-10 15,4-4 1-15,10-18-4 16,7-7 0-16</inkml:trace>
  <inkml:trace contextRef="#ctx0" brushRef="#br0" timeOffset="126950.423">19689 13985 45 0,'24'35'22'0,"-13"-1"-21"0,-8-24 40 16,-6 5-40-16,-15 7 0 15,-3 0-1-15,-4 0 1 16,-6 0-2-16,-5 0 1 16,-3-6 0-16,1-7 1 15,2 1-1-15,8-4 0 16,0-3 0-16,10-3 1 15,8 0 1-15,6 0 0 16,15 0 0-16,6 0 1 0,15 3 1 16,3 7 1-16,8 5-1 15,6 10 0-15,4 7-1 16,-4-1 0-16,-6 10-2 16,-4 3 1-16,-4-4-4 15,-7-2 1-15,-10-7-9 16,-8-9 0-16,-6-15-9 15,3-7 1-15</inkml:trace>
  <inkml:trace contextRef="#ctx0" brushRef="#br0" timeOffset="131785.478">6050 8667 12 0,'21'3'6'0,"4"10"-5"0,-21-10 6 15,3 0-7-15,-7 0 0 16,0 0 2-16,0-3 0 16,-18 0-2-16,0-3 1 15,-6 0 1-15,-15-3 0 16,0-1 0-16,0 4 0 16,-3-3-1-16,-8 3 1 15,1-3-2-15,-4-1 0 0,-10 1 0 16,-1-3 1-16,4-4-1 15,4 1 0-15,6-7 0 16,1 6 0-16,7-3 0 16,-1 4 0-16,8-1 0 15,3 10 0-15,4 3 0 16,7 0 1-16,0 19 0 16,10 6 0-16,1 10-1 15,10 15 1-15,0-3-1 16,0 9 1-16,0 4-1 15,0 9 1-15,0 6-1 16,0 4 0-16,10 5 0 16,-6 4 0-16,3 6-1 15,0 6 1-15,3 10 0 16,4 3 0-16,4 3 1 16,-7 3 0-16,-4-6 0 15,7 3 1-15,4 0 1 16,-1-3 0-16,4-3 0 15,-7-7 0-15,4 7-1 16,3 3 0-16,-3 0-1 0,-4 0 1 16,0 3-2-16,-3-3 1 15,-1 0-1-15,1-4 0 16,-11-12 0-16,3 4 0 16,-3-7 0-16,7 3 0 15,-7-3 0-15,0-3 0 0,0-6 0 16,-7 6 1-1,7 9-1-15,0 7 0 0,0 12 0 16,-3 0 0-16,3 3-1 16,0 7 1-16,0-1 0 15,0-8 1-15,0-4-1 16,0-3 1-16,10 3 0 16,-6-4 1-16,-1-8-1 15,1 12 1-15,0-6-1 16,3 9 0-16,0-6 0 15,-7-10 0-15,0 13-1 16,10-12 0-16,1-7 0 16,-1-6 0-16,-3-10 0 15,4-8 1-15,3-4-1 16,4-4 1-16,-8-11-1 16,8-1 1-16,-7-6-1 15,3-3 1-15,0-10-1 16,0 1 0-16,4-13 0 15,3-10 1-15,7-5-1 16,-3-7 0-16,21-13-1 0,13 1 1 16,16-4 0-16,13-3 0 15,0-6-2-15,11 6 1 16,10 7-3-16,0 9 0 16,1 6-7-16,-22 3 0 15</inkml:trace>
  <inkml:trace contextRef="#ctx0" brushRef="#br0" timeOffset="142338.644">6068 16127 29 0,'-11'13'14'0,"-10"-13"-5"15,21 0 14-15,-3 0-19 16,-1 0 1-16,0 0 3 0,1 0 0 16,-1 3-9-16,1 0 0 15,3 0 7-15,3 0 1 16,4 3-3-16,4-2 1 15,3-1-2-15,11-3 0 16,7-7-2-16,10 1 1 16,4-3-2-16,0-1 1 15,3 4-1-15,-3 0 1 16,-7 3-1-16,-4 3 0 16,-10 9-1-16,-15 4 1 15,-10 5-1-15,-10 7 0 16,-1 1 0-16,-3-1 1 0,-7 9-1 15,3-2 1-15,1-1 0 16,-1 0 0-16,0 4 1 16,4-1 1-16,7 1 1 15,-3-4 0-15,10-3 0 16,0-3 0-16,10-6 0 16,8-6 0-16,6-1-1 15,12-2 0-15,6-1-6 16,-3 0 1-16,0 1-10 15,-11-1 1-15,4 1-7 16,-8 2 1-16</inkml:trace>
  <inkml:trace contextRef="#ctx0" brushRef="#br0" timeOffset="143090.825">7842 16453 46 0,'0'0'23'0,"0"-3"-22"0,0 3 37 16,-3-3-37-16,-1 0 0 15,1 3 1-15,-4-3 0 16,-4 6-3-16,-3-3 1 16,-4-3 2-16,-6 3 0 15,6 3-1-15,-14 3 0 16,4 7 0-16,3 5 0 16,1 1-1-16,-1 3 1 15,7 3 0-15,1-3 0 16,6-3-1-16,4-3 1 15,3-1-1-15,12-2 1 16,6-4-1-16,-4-6 0 0,8 1-1 16,3-4 1-16,0-4-1 15,-3 1 0-15,3-3 0 16,-3 3 1-16,3-3 0 16,0 2 1-16,4 4-1 15,-1 4 0-15,1-1-2 16,0 3 1-16,-1 0-11 15,-2 4 0-15,-8-4-4 16,0 3 1-16</inkml:trace>
  <inkml:trace contextRef="#ctx0" brushRef="#br0" timeOffset="143674.245">8251 16550 39 0,'-3'0'19'0,"6"0"-20"16,-6 0 32-16,-8 0-31 15,-3 4 0-15,0 2 1 16,-3 0 0-16,-5 0-1 15,-2 4 0-15,6 2 1 16,0-2 0-16,1 2 0 16,3 4 0-16,3 0-1 15,4-1 1-15,7 1-1 16,4 0 1-16,10-7 0 16,0-3 1-16,3-3-1 15,12-6 0-15,-8-3 0 0,0-3 0 16,0-7 0-16,-7 7 0 15,0-1-2-15,-3 1 1 16,-1 6 0-16,-2 3 0 16,-1 0 0-16,-4 3 1 15,1 6 0-15,-1 4 0 16,4 9-1-16,0-4 0 16,4 1-7-16,-1 0 1 15,5-6-8-15,2-10 1 16</inkml:trace>
  <inkml:trace contextRef="#ctx0" brushRef="#br0" timeOffset="144034.555">8717 16453 46 0,'-7'13'23'0,"-21"-1"-27"15,17-12 39-15,1 3-34 16,-4 1 0-16,-8-1 0 16,12 0 0-16,-4 3-1 15,3 3 0-15,1-2 1 16,3 5 0-16,-1-5 0 16,8 5 0-16,0-6 0 15,0 7 0-15,11-1-1 16,3 1 1-16,7-4 0 15,4 4 0-15,0-7 0 0,-4 4 0 16,-3-1-1 0,-8 4 1-16,-6 2-1 0,-11 1 1 15,-4 6-2-15,-17-3 0 16,7 3-6-16,-1-4 0 16,1 1-8-16,4-9 1 15</inkml:trace>
  <inkml:trace contextRef="#ctx0" brushRef="#br0" timeOffset="144455.01">8890 16735 44 0,'4'7'22'0,"6"-14"-16"16,1 4 34-16,-1 0-36 16,1 0 0-16,7-3 1 15,3 3 0-15,-7-1-7 16,3-2 0-16,-2 0 4 16,2-4 1-16,-3 1-3 15,-3 0 1-15,-4-7-2 16,-4 0 1-16,-6 1-2 15,-4 2 1-15,-4 4-1 16,-3 6 1-16,0 9-1 0,-4 3 1 16,1 7-1-16,3 6 1 15,0 12 1-15,3 1 0 16,4-7 0-16,10 7 1 16,5-1-1-16,-1-6 1 15,17 0-1-15,4-6 1 31,22-15-16-31,3-10 0 16</inkml:trace>
  <inkml:trace contextRef="#ctx0" brushRef="#br0" timeOffset="144966.118">9687 16613 55 0,'4'-9'27'0,"-18"18"-31"0,10-9 38 16,-3 3-34-16,-3 0 0 15,-8 0 0-15,-3 1 1 16,0-1-1-16,-1 0 0 15,5 0 1-15,3 0 0 16,-4 0 0-16,11 4 0 16,3-1 0-16,8 3 0 15,10 4 0-15,7 6 0 0,4-1 0 16,-4 1 1-16,-3-3-1 16,-4 0 1-16,-4-1-2 15,1 1 1-15,-18 0-2 16,-11-1 1-16,-10 4-7 15,-4-3 0-15,-3-1-9 16,-4-15 0-16</inkml:trace>
  <inkml:trace contextRef="#ctx0" brushRef="#br0" timeOffset="145853.254">10238 16463 39 0,'0'0'19'0,"3"-4"-8"0,-3 4 24 15,0-6-32-15,0 0 0 0,4 0 1 16,-8 2 1 0,4-2-6-16,-3 0 0 0,-1 3 3 15,4 0 1-15,-3 3-2 16,-4 0 0-16,-1 3 0 15,1 3 0-15,0 0-1 16,0 1 0-16,0 2 0 16,4-3 1-16,-1 1-1 15,4-1 1-15,4 0-1 16,-1 0 0-16,4-2 0 16,0-8 0-16,4 4 0 15,0-9 0-15,-1 3-1 16,-3-1 1-16,0-2-2 15,0 0 0-15,-3-4-10 16,-8 7 1-16,4-10-5 16,-3 4 0-16</inkml:trace>
  <inkml:trace contextRef="#ctx0" brushRef="#br0" timeOffset="146484.975">10231 16833 30 0,'3'0'15'0,"8"0"-8"16,-11 0 19-16,0 0-25 0,-4-4 0 15,4 4 2-15,-3 0 1 16,3 0-4-16,-4 0 0 16,4 0 3-16,0 0 0 15,-3 0 0-15,-4 4 0 16,-1-1-1-16,1 0 0 15,0 3-1-15,4-3 0 16,-1 0 0-16,1 1 0 16,-1 2-1-16,4 0 0 15,0 3 0-15,4 4 1 16,-1-4-1-16,4-2 0 16,-3-4 0-16,3-9 1 15,0-1-1-15,0-2 1 0,4-1-1 16,-4-2 0-16,0-1 0 15,-4 1 0-15,-3-1-10 16,0 1 0-16,-3-4-4 16,-8 4 1-16</inkml:trace>
  <inkml:trace contextRef="#ctx0" brushRef="#br0" timeOffset="148045.455">11642 16052 43 0,'3'6'21'0,"-10"29"-11"0,4-26 22 0,-4 7-31 16,-4 9 1-16,0 9 1 16,-3 4 0-16,-7 9-4 15,0 3 0-15,3 3-1 16,4 1 0-16,4-17-11 16,6-8 0-16,11-17-2 15,7-9 1-15</inkml:trace>
  <inkml:trace contextRef="#ctx0" brushRef="#br0" timeOffset="148509.701">11942 16108 55 0,'28'13'27'0,"4"-41"-37"0,-25 18 57 16,-4-6-45-16,1-2 0 16,-4-4 1-16,-4-3 0 15,-6 0-4-15,-5-1 1 16,-6 1 2-16,-3 7 0 0,-15 8-1 15,-11 10 0-15,-3 6-2 16,-10 7 0-16,-4 12-3 16,-4 10 1-16,11 8-2 15,4 17 1-15,3 15 1 16,11 10 1-16,17 6 2 16,14-3 1-16,11-10 3 15,18-12 0-15,21-13 3 16,21-18 1-16,21-23-2 15,-3-15 1-15,-4-31-3 16,-7-17 1-16,-11-5-2 16,-14-4 0-16,-20-9-12 15,-19-6 1-15,-10-9-13 16,-14 2 0-16</inkml:trace>
  <inkml:trace contextRef="#ctx0" brushRef="#br0" timeOffset="149651.979">12682 16102 42 0,'4'6'21'0,"-8"4"-13"16,4-4 21-16,-3 6-28 15,-1 7 1-15,-3 9 1 16,-7 4 0-16,-3 12-4 16,-1 3 1-16,0 6 1 15,4 7 1-15,0-16-5 16,0-4 0-16,7-5-11 16,3-13 0-16</inkml:trace>
  <inkml:trace contextRef="#ctx0" brushRef="#br0" timeOffset="149980.55">12291 16193 49 0,'-14'16'24'0,"10"-13"-16"0,4-3 37 0,0 0-42 16,7-3 0-16,7-7 4 16,11-2 1-16,7-4-9 15,24-9 0-15,22-7 6 16,24-15 0-16,11-3-4 15,3 3 1-15,-3 3-8 16,-14 13 0-16,-18 9-15 16,-17 0 1-16</inkml:trace>
  <inkml:trace contextRef="#ctx0" brushRef="#br0" timeOffset="150446.316">12841 16657 59 0,'14'9'29'0,"18"-15"-29"0,-18 6 41 16,7-9-41-16,-3-7 1 0,3-6 0 16,0-3 1-1,4 0-3-15,-4-3 1 0,-3-4 0 16,-1-2 1-16,-6-1-3 16,-8 7 1-16,-3 0-2 15,-7 6 0-15,0 6-1 16,-3 7 1-16,-4 12-2 15,3 10 1-15,-3 5 1 16,3 7 1-16,1 7 3 16,3-7 1-16,3 16 1 15,4-1 1-15,0 1 0 16,11-6 1-16,6-4-2 16,8-9 1-16,7-9-6 15,0-7 0-15,3-9-11 16,0 0 0-16,0-19-4 15,-3 0 1-15</inkml:trace>
  <inkml:trace contextRef="#ctx0" brushRef="#br0" timeOffset="150776.294">13543 15782 53 0,'-32'94'26'0,"25"28"-35"16,7-78 49-16,-3 16-39 16,-8 12 1-16,4 10-1 15,0 2 1-15,0-15-11 16,4-12 1-16,3-17-6 16,0-8 1-16</inkml:trace>
  <inkml:trace contextRef="#ctx0" brushRef="#br0" timeOffset="151842.741">13808 16469 42 0,'-4'3'21'0,"4"-3"-13"16,0 0 31-16,0 0-36 15,4 3 1-15,-1-3 2 16,4-3 1-16,4 3-8 0,3-3 1 16,0-3 4-16,4-7 1 15,3 0-3-15,-3-5 1 16,3-1-3-16,-7-3 0 15,-4 6-2-15,-3-3 1 16,-7 4-2-16,-3 2 1 16,-4 4-1-16,-4 6 0 15,-3 3 0-15,-7 6 1 16,3 13-1-16,4 3 1 16,0 3 1-16,4 12 0 0,3 1 1 15,3 3 1-15,11-4-1 16,4-2 1-16,6-4-8 15,8-9 0-15,7-9-8 16,-4-13 0-16</inkml:trace>
  <inkml:trace contextRef="#ctx0" brushRef="#br0" timeOffset="152172.724">14460 16306 39 0,'-3'0'19'0,"-29"22"-17"16,22-19 26-16,-5 6-27 0,1-2 0 15,-3 2 3 1,-1 3 1-16,0-2-6 0,1 2 1 16,6 1 2-16,-3 0 1 15,3-1-1-15,8 4 1 16,3-1-3-16,7 4 1 15,4 0 0-15,3 3 1 16,3-6-1-16,-3-1 1 16,1-2-1-16,-8-1 0 15,-4 1-1-15,-6 0 1 16,-8-1-3-16,-3-3 0 16,-11 4-6-16,1-4 0 0,-1-2-7 15,0-1 1-15</inkml:trace>
  <inkml:trace contextRef="#ctx0" brushRef="#br0" timeOffset="152531.842">14679 16478 45 0,'11'-6'22'0,"-8"-10"-21"15,-3 16 37-15,-3-3-37 0,-4 3 0 16,-4-3 0 0,0 0 1-16,-6 6-3 0,-1 3 1 15,1 4 1-15,-5 5 1 16,1 7-2-16,4 7 1 15,2-1-2-15,8 3 0 16,7 0-1-16,7-2 1 16,4-7-2-16,7-4 1 15,-4-11-2-15,3-7 0 16,1-7-7-16,0-5 1 16,-1-13-3-16,1-3 1 15</inkml:trace>
  <inkml:trace contextRef="#ctx0" brushRef="#br0" timeOffset="153358.519">14968 16528 29 0,'-3'29'14'0,"-4"-1"-7"15,3-16 23-15,-3 1-28 16,0 9 0-16,-3 12 2 16,-8 10 1-16,0 3-5 15,-6 7 0-15,2-4 3 16,1-3 0-16,4-6-2 15,3-10 0-15,3-9-1 16,7-13 1-16,4-9-3 16,11-12 1-16,3-13-2 15,0 3 1-15,0-6-3 16,0-10 0-16,1-9-4 16,-5 3 0-16,-3-9-2 0,4-1 0 15,-4 4 1-15,0 9 0 16,0 4 11-1,-25 109-1 1,54-169 5-16,-22 78 1 16,3 6 3-16,4 10 1 15,4 6 3-15,3 4 1 16,1 2-7-16,-1 4 1 16,-3 5-2-16,-8-2 1 15,-6 0-3-15,-1-1 1 16,-10 4-3-16,-7 0 0 0,-14 3-3 15,-4-3 0-15,-6-4-7 16,-1-5 1-16,4-7-8 16,7-6 0-16</inkml:trace>
  <inkml:trace contextRef="#ctx0" brushRef="#br0" timeOffset="154169.831">14517 16416 36 0,'0'-4'18'0,"-4"8"-13"0,4-8 22 16,-3 1-27-16,-1 0 1 16,1 3 0-16,-4-3 0 15,0 3-1-15,-4 0 1 16,0 6 0-16,1 1 1 15,-1 2 0-15,1 7 1 16,-1 6-2-16,-3 9 1 0,7 3-1 16,0 1 1-16,7 6-1 15,7-1 1-15,4-5-3 16,13-4 0-16,4-9-6 16,4-12 0-16,-4-13-7 15,1-7 1-15</inkml:trace>
  <inkml:trace contextRef="#ctx0" brushRef="#br0" timeOffset="154637.208">15247 16563 54 0,'-7'28'27'0,"-7"19"-32"15,7-34 51-15,3 9-46 16,-3 9 1-16,4 0-1 15,-1-6 1-15,1 1-4 16,3-11 1-16,0-5-5 16,0-10 1-16,3-16-9 15,4-9 0-15,0-13-1 16,0-6 1-16</inkml:trace>
  <inkml:trace contextRef="#ctx0" brushRef="#br0" timeOffset="155250.658">15226 16240 43 0,'7'25'21'0,"21"0"-27"0,-17-22 44 15,-1 7-38-15,4-1 0 16,1 7-3-16,6-1 1 16,3 4 0-16,5 0 1 15,-1 6-5-15,4 0 1 16,-4-3-1-16,0 3 1 15,0-6 2-15,-3 3 1 16,-4-6 3-16,0 6 0 16,-3-7 3-16,0 1 1 0,-1-3 1 15,1-4 0-15,0 0-1 16,3-6 1-16,3-6-3 16,1-6 1-16,-4-4-1 15,-3-2 0-15,-4-1-2 16,-3-3 1-16,-1 0-2 15,-3 4 0-15,-3 5-1 16,-4 1 1-16,0 9-2 16,-4 9 0-16,1 10 0 15,-1 6 0-15,4 16-1 16,-3 9 1-16,6 3 0 16,-3 4 1-16,0 6 0 15,0 2 1-15,0 4 0 16,-3-3 0-16,-4-12 0 0,0-10 1 15,-4-7-2-15,0-9 1 16,-3-9-1-16,-3-6 0 16,-5-7 0-16,-6-6 1 15,-4-6-1-15,-3-7 0 16,-4-9 0-16,4-6 1 16,3 6 0-16,8 0 1 15,6 10 0-15,7-1 1 16,11 1 1-16,15 2 0 15,9 1 1-15,15-4 0 16,3 4 0-16,4-7 0 16,0 0-5-16,0-6 1 0,0 4-14 15,-7-1 0-15</inkml:trace>
  <inkml:trace contextRef="#ctx0" brushRef="#br0" timeOffset="156075.417">17166 16218 47 0,'-3'22'23'0,"-33"22"-21"0,22-41 32 15,-10 3-35-15,-5 4 0 16,-2 2-1-16,-1 1 1 16,4 2 0-16,-1 4 1 0,8 0-2 15,4 3 0-15,2-3 1 16,8 0 0-16,7-1 1 16,7 4 1-16,8-3 1 15,13 0 1-15,0 3 0 16,0-6 1-16,0 2-2 15,-6-2 1-15,-8 0-2 16,-7 6 0-16,-7 3-1 16,-7 3 0-16,-7 0-1 15,-4-6 0-15,0-6 0 16,-3-4 0-16,4-2 0 16,2-1 1-16,5-2 0 15,-4-4 0-15,7-3 1 16,3 0 1-16,11-3 0 15,7-1 1-15,4-2 0 16,7-3 0-16,3-4 0 16,7-6 0-16,8 1-1 0,-1-1 0 15,0-9-1-15,-3-1 1 16,-7-2-2-16,-4 3 1 16,-7 3-1-16,-3 0 0 15,-4 3 0-15,-4 0 0 16,-2 9-1-16,-5 4 0 15,-6 9 0-15,-1 3 0 16,-3 6 0-16,-4 7 1 16,1 6-1-16,-1 6 0 15,1-6 0-15,3 0 0 0,7 3 0 16,3-3 1-16,8 0-1 16,3-3 1-16,3 0-4 15,-2-10 1-15,6-3-8 16,3-3 0-16,1-9-5 15,-4-3 0-15</inkml:trace>
  <inkml:trace contextRef="#ctx0" brushRef="#br0" timeOffset="156345.116">17533 16732 41 0,'0'28'20'0,"7"-21"-21"16,-7-7 34-16,0 0-30 15,-3-7 1-15,3-5 2 16,0-4 1-16,0 1-8 0,3-4 1 16,1-3 6-16,3 3 0 15,3 3-2-15,4 1 1 16,4 2-1-16,3 4 0 16,4 2-2-16,0 1 0 15,-1 6-1-15,1-3 0 16,-4 0-3-16,0 0 0 15,-3 0-6-15,0-1 0 16,-4 1-11-16,0-3 1 16</inkml:trace>
  <inkml:trace contextRef="#ctx0" brushRef="#br0" timeOffset="156526.011">17896 16648 47 0,'7'18'23'0,"-3"17"-25"16,-4-26 33-16,0 1-32 16,0-1 1-16,-4 1-2 15,1-7 0-15,3-3-2 16,-4-7 1-16,1-5-9 16,3-4 0-16</inkml:trace>
  <inkml:trace contextRef="#ctx0" brushRef="#br0" timeOffset="156706.91">17822 16481 39 0,'11'19'19'0,"7"-9"-15"0,-11-10 30 16,0 0-34-16,3 0 0 15,1 3-3-15,-1-3 0 16,1 3-2-16,0-3 1 15,-1 6-8-15,8-6 1 16</inkml:trace>
  <inkml:trace contextRef="#ctx0" brushRef="#br0" timeOffset="157062.081">18080 16582 46 0,'25'28'23'0,"17"-6"-22"15,-32-19 41-15,8 0-42 16,7 0 1-16,7-3 1 16,6-9 1-16,-2-4-4 15,-5 1 1-15,-6-7 1 16,-4 0 0-16,-3 0-1 16,-4 1 0-16,-7-1-2 15,-3 3 1-15,-4 4-3 16,-7 5 1-16,-4 4-1 15,-3 6 1-15,-4 10-1 16,-3 6 0-16,3 3 0 0,1 3 1 16,3 0 1-16,3 3 1 15,4 3 1-15,3 4 0 16,4-1-2-16,8-5 1 16,2-1-7-16,4-9 0 15,7-4-2-15,1-5 0 16</inkml:trace>
  <inkml:trace contextRef="#ctx0" brushRef="#br0" timeOffset="157366.376">18965 16566 28 0,'-17'31'14'0,"-26"-27"-9"16,33-4 24-16,-8 0-29 16,1 0 1-16,-1-4 3 15,4 4 0-15,3 0-2 16,4 7 1-16,7 2 3 16,7 4 0-16,11 5 0 15,10 11 1-15,4 5-2 16,0 1 0-16,-4-4-3 15,-11 0 0-15,-6 4-2 16,-15-4 0-16,-20 4-2 16,-26-1 0-16,-20-9-15 0,-15-15 1 15</inkml:trace>
  <inkml:trace contextRef="#ctx0" brushRef="#br0" timeOffset="163402.323">11349 17475 14 0,'-11'10'7'0,"11"-13"5"0,0 3 8 15,0 0-15-15,0 3 0 16,0 3 4-16,-3-3 1 16,3 0-11-16,0 1 0 15,3 2 8-15,-3-3 1 16,7 0-3-16,-3 0 0 15,6-3-2-15,1 0 1 16,3 0-2-16,4 0 1 16,14 0-2-16,-4 0 0 15,4 0 0-15,3 0 0 16,-3 3-1-16,-4 0 1 16,-4 13-2-1,-9 0 1-15,-8 0-1 16,-4 2 0-16,-6-5 0 15,-4-1 0-15,0 1 0 16,-4-1 0-16,0 1 0 16,1 0 0-16,3-4 1 15,0 0 0-15,0-2 0 16,3 2 0-16,1-3 0 16,-1-3 0-16,0 1 0 15,1-1 0-15,-1-3-1 16,4 0 1-16,0 0-1 15,0 0 1-15,-3 0 0 16,-1 0 0-16,4 0 0 16,0 0 0-16,-3 0 0 0,-1 0 0 15,1 0 0 1,-1 0 0-16,1 3 0 0,-1 0 0 16,1-3 0-16,-4 0 1 15,3 6 0-15,1-6 0 16,-1 0 0-16,-3 0 0 15,0 3 0-15,0 1 0 16,-4 2 0-16,1 0 0 16,-1 4 0-16,1-1 0 15,-5 0 0-15,-2 1 0 16,6-1-1-16,1 4 1 16,-1-4-1-16,4 1 1 0,0-1 0 15,3 0 0-15,4-2 0 16,4-4 0-16,7 0 1 15,6-3 1-15,15 0-1 16,0 0 1-16,6-3-3 16,5 0 0-16,3 3-5 15,-4 0 0-15,-10 0-9 16,-8-4 1-16,-13 1-5 16,-11 3 0-16</inkml:trace>
  <inkml:trace contextRef="#ctx0" brushRef="#br0" timeOffset="164002.481">11885 17513 39 0,'32'-9'19'0,"7"-10"-21"16,-29 9 32-16,1-2-29 16,3 2 1-16,-3-2 0 15,-4-4 1-15,-11-3-4 16,-7-3 1-16,-10 1 2 16,0-1 0-16,-11 3 0 15,-17 3 0-15,-4 4-1 16,-3 2 0-16,-11 4-3 15,-7 12 1-15,6 7-4 16,5 9 1-16,-8 6-1 16,-3 16 1-16,7 22 0 15,11 12 0-15,14 16 4 16,13-16 1-16,19 1 3 16,20-10 1-16,22-6 1 0,17-20 1 15,26-11-1-15,23-20 0 16,12-18-2-16,-1-10 0 15,-3-12-3-15,-14-13 0 16,-15-9-2-16,-13-6 1 16,-22-7-5-16,-14-6 1 15,-17 6-11-15,-15-6 1 16</inkml:trace>
  <inkml:trace contextRef="#ctx0" brushRef="#br0" timeOffset="164875.004">13081 17394 39 0,'11'0'19'0,"-4"-10"-12"16,-4 4 23-16,-3-3-27 15,0-1 1-15,-3 1 2 16,-4 0 0-16,-4-1-7 16,-3 4 0-16,-4 6 5 15,1 3 0-15,-5 6-2 16,-9 10 0-16,-8 3-2 16,-7 6 0-16,0 10-1 0,4 12 1 15,-4 13-1 1,11-13 0-16,-4 29 1 0,11-1 0 15,10-6 1-15,18-6 0 16,14-16-1-16,18-12 1 16,14-10 0-16,7-12 0 15,0-13-1-15,3-13 0 16,8 1 0-16,-12-7 0 16,-6-9-1-16,-10-3 0 15,-12-3 0-15,-10-1 1 16,-14 4-1-16,-10 6 0 0,-8 6-1 15,-7 7 1-15,-3 9-2 16,-3 6 0-16,-1 4-4 16,0-1 1-16,7 0-9 15,4-5 1-15</inkml:trace>
  <inkml:trace contextRef="#ctx0" brushRef="#br0" timeOffset="166435.33">13353 17933 42 0,'3'10'21'0,"4"-1"-13"16,-7-9 33-16,4 3-39 15,-1-3 0-15,8 3 3 16,-1-3 0-16,5 3-6 16,6-3 1-16,0 0 4 15,-3-6 1-15,3-3-2 16,0-4 1-16,0-2-2 0,-3-4 0 15,-1 0-2-15,-3-3 0 16,-3 3-2-16,-4 4 0 16,-7-1 0-16,-3 0 0 15,-5 4-2-15,1 5 1 16,-3 4 0-16,3 3 1 16,-4 3-2-16,-3 4 1 15,0 2 0-15,0 7 1 16,0 3 1-16,0 6 0 15,0 6 0-15,3-6 1 16,4 10 1-16,7-1 1 0,10 1-2 16,5-7 1-1,2-6-1-15,4-7 0 0,11-2-4 16,7-7 0-16,3-3-7 16,-3-3 1-16,0-9-4 15,0-4 0-15,0-5 0 16,-4-1 1-16</inkml:trace>
  <inkml:trace contextRef="#ctx0" brushRef="#br0" timeOffset="166691.776">14009 17943 37 0,'10'0'18'0,"5"0"-20"15,-15 0 42-15,0 0-37 16,0-7 1-16,-4 1 1 16,-7-3 1-16,-6 2-8 15,-4 1 1-15,-4 0 4 16,7 3 1-16,-13 6-3 0,6 6 1 15,0 4-2-15,4-4 0 16,0 10 0 0,7 0 0-16,7 0-1 0,3 0 1 15,11-7-1-15,11-9 1 16,10-3 0-16,4-9 0 16,0 3-4-16,3-4 1 15,-7-2-10-15,-7-7 0 16,0-3-1-16,1 3 0 15</inkml:trace>
  <inkml:trace contextRef="#ctx0" brushRef="#br0" timeOffset="167245.352">14161 17946 44 0,'10'19'22'0,"4"-10"-19"16,-14-9 43-16,0 0-45 15,-3 0 1-15,3 0-1 16,0 0 1-16,0 0-3 16,0 0 1-16,3-6 1 15,8-4 1-15,-1 1-2 16,8-4 1-16,-4 1 0 16,0-1 1-16,4 4-1 15,-4-1 0-15,0 4-1 16,-3 3 1-16,-1 6-1 15,-3 10 1-15,-3 2-1 16,-1-2 1-16,1 0-1 0,-1-4 1 16,1 0-2-16,-1-2 1 15,1-1 0-15,3-3 0 16,0-3-1-16,4 6 1 16,-1-3-1-16,1-3 1 15,3 0 0-15,4-6 0 16,-1-3 0-16,1-7 0 15,3 0-1-15,-3-2 1 16,-1-1 0-16,5 0 0 16,-5-3 0-16,1 6 0 0,-4 7 0 15,-4 3 1-15,1 9-1 16,0 6 1-16,-1 7-1 16,-3 9 1-16,0-6-1 15,0 0 1-15,4-1-1 16,3 1 0-16,4-3 0 15,3-4 0-15,4-5-3 16,-1-4 0-16,1-3-12 16,0-6 0-16,-1-7-2 15,1 7 1-15</inkml:trace>
  <inkml:trace contextRef="#ctx0" brushRef="#br0" timeOffset="168220.998">16394 17861 44 0,'21'6'22'0,"-4"-2"-25"16,-20-4 40-16,-8 0-36 15,1 0 1-15,-8 0-1 16,-3 0 0-16,3 0-2 0,1 3 1 16,-5 6 1-16,1-3 0 15,4 4-1-15,-1-4 0 16,4 0 0-16,7 1 1 16,3-1-1-16,4 0 1 15,4 4 0-15,3-4 0 16,3 0 0-16,-2 3 1 15,2 10-1-15,1 0 1 16,-4 0-1-16,-4-3 0 16,-3 2-1-16,0 1 1 15,-3 3-2-15,-4-3 1 0,-4 0-1 16,1-4 0-16,-5-2 0 16,5 0 1-16,-1-1-1 15,4-6 1-15,0 1 0 16,7-7 1-16,0 0 0 15,7-10 0-15,4 1 0 16,3-7 1-16,0 4 0 16,7-4 0-16,11 0-1 15,10-3 0-15,4 1 0 16,4-1 0-16,-5 0-1 16,1 3 0-16,-3-2 0 15,-8-4 0-15,-7 0 0 16,-3 0 0-16,-11 3-1 15,-4 3 1-15,-10 7 0 16,-3 6 0-16,-8 6 0 16,-3 3 0-16,-3 7 0 15,-1 2 0-15,4-2 0 0,0 6 1 16,3-1-1-16,1 4 1 16,6 3 0-16,4 1 0 15,7-4-1-15,7-1 1 16,4-5-2-16,3 0 0 15,4-4-5-15,3-5 0 16,-3-1-11-16,-1-6 1 16</inkml:trace>
  <inkml:trace contextRef="#ctx0" brushRef="#br0" timeOffset="171795.363">17096 17958 30 0,'3'22'15'0,"4"-12"-3"0,-7-7 15 16,0 6-26-16,-3 1 1 15,-1 2 0-15,1-2 1 16,-1-4-4-16,1 0 1 16,-1 0 3-16,1-6 0 15,-1-3-1-15,4-6 1 16,0-4-1-16,0 4 1 15,0 0-1-15,0-4 0 0,0 0-1 16,0 1 1-16,4 2-1 16,-1 1 1-16,8 3-1 15,3 0 1-15,7-1-1 16,4 1 0-16,3 0-5 16,4-1 1-16,-4 1-13 15,-4 0 1-15</inkml:trace>
  <inkml:trace contextRef="#ctx0" brushRef="#br0" timeOffset="172082.292">17470 17971 43 0,'-7'12'21'0,"7"26"-19"0,-4-29 28 16,0 1-31-16,1-4 0 15,3-3-1-15,0-6 1 31,3-13-10-31,5 1 1 0</inkml:trace>
  <inkml:trace contextRef="#ctx0" brushRef="#br0" timeOffset="172290.016">17417 17808 44 0,'10'22'22'0,"1"-10"-23"16,-8-12 33-16,1 3-33 15,3 1 1-15,0-4-2 16,4 0 1-16,-1 0-7 16,1 3 0-16,-1 3-4 15,1 0 1-15</inkml:trace>
  <inkml:trace contextRef="#ctx0" brushRef="#br0" timeOffset="172634.811">17635 17974 40 0,'7'0'20'0,"18"47"-14"0,-14-41 36 15,3 1-41-15,3-4 1 16,5-3-1-16,-1 0 0 15,0-7-2-15,0-5 1 16,-3 6 0-16,-1-7 1 16,-2-3-2-16,-8-2 1 0,-4-1 0 15,-3 3 0-15,-7 4 0 16,0 5 0-16,-4 7 0 16,-3 7 1-16,0 5-1 15,4 4 1-15,-1 3-1 16,4 6 1-16,3 3 0 15,4 0 0-15,11 0-2 16,3-3 1-16,7-3-4 16,4-9 1-16,3-7-6 15,11-6 0-15,17-9-6 16,4-13 1-16</inkml:trace>
  <inkml:trace contextRef="#ctx0" brushRef="#br0" timeOffset="172920.553">18468 17805 37 0,'0'0'18'0,"-11"9"-21"0,4-3 29 16,-7 7-26-16,-14-1 0 15,0 4 0-15,-4 3 1 16,-3-3-1-16,3-4 0 16,0 1 1-16,4-1 1 15,7 1 2-15,7-10 0 16,7 6 1-16,10 7 0 15,8 3 1-15,6 6 0 16,12 0-1-16,2 3 1 16,1-3-3-16,-7 0 1 15,-8 0-3-15,-13 7 0 0,-15-4-1 16,-17-3 0-16,-18-3-7 16,-14-6 1-16,-3-10-11 15,-4-15 0-15</inkml:trace>
  <inkml:trace contextRef="#ctx0" brushRef="#br0" timeOffset="174302.178">19932 18244 40 0,'7'25'20'0,"-3"-13"-11"0,-4-12 21 15,0 0-28-15,7-6 1 0,3-3 2 16,4-1 0-16,4-9-6 16,3-6 1-16,4-6 2 15,-4-13 1-15,11 6-2 16,-1-2 1-16,1-4-2 15,0-3 1-15,-7 6-2 16,-1 0 1-16,-2 0 0 16,-8 7 0-16,-4 9 0 15,1 9 1-15,-1 7-2 16,-3 6 1-16,0 6-1 16,1 9 1-16,-5 10-1 15,1 10 1-15,-1-1-1 16,4 10 1-16,0 0 0 15,0 6 0-15,0 3 0 16,4 3 1-16,0-3 0 16,3-6 0-16,0-3-1 15,0-3 1-15,3-7 0 16,-2-3 1-16,-1-3-1 0,-4-6 1 16,-3-3-2-16,0-4 1 15,-7-2-1-15,-7-7 1 16,-10-3-1-16,-12 0 0 15,-20-7-1-15,-4-2 1 16,-3 0 0-16,-11-1 0 16,-7 1 0-16,0 3 1 15,3-1-1-15,-3 1 1 16,7 0-1-16,14 3 1 16,7-7-1-16,7 7 0 15,4-3 0-15,10 3 0 0,8-7 0 16,6 4 1-16,4-3-1 15,11-1 0-15,10 1 0 16,14-1 1-16,14 1 0 16,25-4 0-16,14 1-1 15,25-4 1-15,14-6-1 16,14-6 1-16,-7 3-1 16,0 0 0-16,-28 3-1 15,-18 0 1-15,-14 3-1 16,-17 3 0-16,-15 7 0 15,-18 6 0-15,-24 9 0 16,-21 7 0-16,-11 2 0 16,-21 7 1-16,-21 7-1 0,-21 11 1 15,-11 7-1 1,-14 10 0-16,-3 2-2 0,6-8 1 16,15-8-5-16,13-5 1 15,15-7-10-15,14-2 0 16</inkml:trace>
  <inkml:trace contextRef="#ctx0" brushRef="#br0" timeOffset="174872.773">20828 18310 43 0,'106'0'21'0,"-4"-69"-21"15,-81 47 31-15,8-13-29 16,-1-12 0-16,-4 3 1 16,-2-6 0-16,-15-6-4 15,-14 5 1-15,-29-5 3 0,-20 0 0 16,-25 12-1-16,-4 12 0 16,-21 13-1-16,-14 10 1 15,-3 18-4-15,-8 10 1 16,-3 13-3-16,4 8 0 15,3 4-2-15,7 19 1 16,3 12-2-16,12 10 0 16,16 12 5-16,19-9 0 15,20-7 3-15,22-2 1 16,28-4 3-16,28-15 1 16,29-13 2-16,42-22 1 0,35-25-3 15,46-22 1-15,14-35-3 16,28-24 1-16,-10-29-5 15,-43 13 1-15,-32 6-3 16,-31 6 1-16,-39 13-9 16,-28 9 1-16,-32 10-7 15,-24 9 0-15</inkml:trace>
  <inkml:trace contextRef="#ctx0" brushRef="#br0" timeOffset="178101.456">19523 16309 11 0,'-4'0'5'0,"8"-9"7"0,-4 9 5 15,3-7-15-15,-3 7 1 16,0 0 4-16,0 0 1 15,0 0-9-15,0 0 1 16,0 0 5-16,0 3 0 0,0-3-1 16,0 0 0-16,-3 0-3 15,3 7 1-15,0-7 0 16,0 0 0-16,0 0 0 16,3 3 1-16,-3-3-1 15,4 0 1-15,-1 0-1 16,4-3 1-16,0 6-1 15,4 3 0-15,0 3-2 16,3 7 1-16,7 9-1 16,7 10 1-16,0-1-1 15,-3 13 0-15,-4-9 0 16,-7 0 0-16,-3 5-1 16,-11 4 1-16,-7 0-2 15,-14 4 0-15,-8 5 0 16,-9 16 0-16,-26 3 0 15,-13 7 0-15,-19-10-6 16,8-12 0-16,-4-16-4 0,11-13 1 16</inkml:trace>
  <inkml:trace contextRef="#ctx0" brushRef="#br0" timeOffset="179017.662">19043 17068 26 0,'0'-3'13'0,"-4"15"-10"0,4-12 16 0,0 3-15 16,0-3 0-16,4 7 2 15,-4-1 1-15,0 0-9 16,0 7 1-16,0 9 5 16,-7 3 0-16,-4 9-3 15,-10 7 1-15,-7 0-1 16,-7 12 0-16,-4-3-1 16,7-3 0-16,0 0 0 15,4-9 0-15,7-4 0 16,3-8 1-16,4-1 1 15,4-10 0-15,-1-2 0 16,8-4 0-16,3-6 1 0,3 0 0 16,8 1 0-16,10 2 1 15,7 3-1-15,11 1 0 16,0-1-1-16,-1 4 1 16,8 2-1-16,-3-2 0 15,-1-4-1-15,-3-2 1 16,-7-1-2-16,-8 0 0 15,-3-3-1-15,-7 0 1 16,-6-12-1-16,-8-13 0 16,-8-9-1-16,-2-20 0 15,-1-14-4-15,-6-11 1 16,-8-15-11-16,-7 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2:45:44.1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2:46:23.811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3200 4562 24 0,'0'3'12'0,"-18"-3"-5"16,15-3 13-16,-8 0-18 15,-7 0 1-15,1 3 0 16,-8 0 1-16,-3 6-6 0,-11 0 1 15,-3-2 3-15,-4 8 1 16,14 10-2-16,-7-6 0 16,0 3-1-16,8-1 1 15,9-5-1-15,1-4 1 16,4 1-1-16,6-1 0 16,1-3 0-16,10 1 0 15,0-7 0-15,10 0 1 16,1 0-1-16,-1 0 1 15,1 0-1-15,-1 9 1 16,-3-6-1-16,4 10 1 0,-11 9-1 16,-7 9 0-16,3 0 0 15,-6 4 1-15,-8 9-2 16,-3 9 1-16,0 0 1 16,-4 4 0-16,4 6 0 15,7 9 0-15,-4 9 2 16,8 10 0-16,-1 0 1 15,1 3 0-15,10-9-1 16,0-7 1-16,0-15-1 16,14-7 0-16,7-8-1 15,7-11 0-15,7-15-1 16,-3 0 0-16,7-19-1 16,-4-3 1-16,0-9-3 15,-3-7 1-15,7 0-7 16,-11-6 0-16,-7-3-7 15,-10-3 0-15</inkml:trace>
  <inkml:trace contextRef="#ctx0" brushRef="#br0" timeOffset="318.128">2621 5591 26 0,'0'-3'13'0,"0"3"1"0,0 0 12 0,0 0-21 16,0 0 0-16,0 0 5 16,0 0 0-16,0 0-12 15,0 0 1-15,0 0 8 16,4 0 0-16,13-7-3 15,12 4 1-15,2 0-6 16,8-3 1-16,10 3-7 16,1 0 1-16,-8-4-9 15,-3-2 0-15,-11-1-2 16,-14 7 1-16</inkml:trace>
  <inkml:trace contextRef="#ctx0" brushRef="#br0" timeOffset="647.052">3507 5359 37 0,'3'-10'18'0,"-17"29"-22"0,7-9 35 0,-14 2-29 15,0 10 1-15,-18 6 1 16,0 4 0-16,-7 5-5 16,4 4 1-16,3 6 3 15,7 6 1-15,4 4-6 16,7-10 1-16,3-13-7 15,8-2 0-15,6-23-5 16,-3-12 0-16</inkml:trace>
  <inkml:trace contextRef="#ctx0" brushRef="#br0" timeOffset="855.511">3129 5403 40 0,'11'22'20'0,"17"56"-22"16,-25-66 37-16,15 10-34 16,3 13 1-16,8 3 0 0,2 12 1 15,1 0-4-15,7 0 1 16,0-6 0-16,-1-10 0 16,-9 1-7-16,-8-10 1 15,-11-12-7-15,1-7 1 16</inkml:trace>
  <inkml:trace contextRef="#ctx0" brushRef="#br0" timeOffset="1202.036">2491 6199 41 0,'0'13'20'0,"10"-7"-8"16,1-3 33-16,-11 0-44 16,10 3 1-16,1 1-1 15,17-4 1-15,11 0-3 16,21 6 0-16,11-9 2 15,20-12 0-15,26 2-1 16,24-18 0-16,-11 3-1 16,1 3 1-16,-4 0-4 15,-18 7 1-15,-10 2-7 0,-25 0 0 16,-7 7-5-16,-25-3 0 16</inkml:trace>
  <inkml:trace contextRef="#ctx0" brushRef="#br0" timeOffset="1560.552">3990 4575 27 0,'11'-28'13'0,"-11"18"-3"16,0 16 16-16,0 4-23 16,-4 2 1-16,-3 23 4 15,3 15 1-15,-6 22-10 16,-1 22 0-16,1 28 6 15,3 29 1-15,3 18-2 16,1 10 1-16,-1-3-4 0,4-23 1 16,0-27-6-16,0-26 1 15,0-31-12-15,4-25 0 16</inkml:trace>
  <inkml:trace contextRef="#ctx0" brushRef="#br0" timeOffset="5150.227">5369 4863 28 0,'0'-3'14'0,"0"0"-4"0,0 3 15 15,0 0-23-15,0-3 0 16,0 6 2-16,0 3 0 16,0 10-4-16,0 9 1 15,-7 9 3-15,0 7 1 16,0 22 0-16,0 19 0 16,0 2-1-16,-4 4 1 15,1 3-2-15,-1-16 0 16,4-3-3-16,4-9 0 15,-1-3-9-15,1-13 1 16,3-13-8-16,7-3 0 0</inkml:trace>
  <inkml:trace contextRef="#ctx0" brushRef="#br0" timeOffset="5689.889">5750 5425 34 0,'0'-7'17'0,"7"1"-7"0,-7 6 21 0,0 0-26 16,0-3 1-16,11 0 2 15,0 0 0-15,-8 6-11 16,11 3 1-16,7 0 7 15,11 1 0-15,0 2-3 16,14 0 0-16,-11-2-4 16,4-1 0-16,-4-3-7 15,-3-3 0-15,-4 0-8 16,-7-6 1-16</inkml:trace>
  <inkml:trace contextRef="#ctx0" brushRef="#br0" timeOffset="5946.51">5888 5102 42 0,'3'6'21'0,"8"16"-20"0,-11-13 33 15,0 7-31-15,-4 15 1 16,4 10 0-16,-7 15 0 16,4 1-6-16,3 6 0 0,0-10-3 15,0-3 0-15,0-9-9 16,0-7 0-16</inkml:trace>
  <inkml:trace contextRef="#ctx0" brushRef="#br0" timeOffset="6530.25">6735 4816 29 0,'-11'3'14'0,"11"7"2"16,0-10 14-16,0 0-26 15,-7 3 1-15,7 3 1 16,0 10 1-16,0 12-9 16,0-3 0-16,0 13 6 15,0 9 0-15,7 3-3 16,-7 6 1-16,3-2-5 15,5-7 1-15,-5-6-8 16,4-7 1-16,4-6-6 16,-1-12 1-16</inkml:trace>
  <inkml:trace contextRef="#ctx0" brushRef="#br0" timeOffset="6787.1">7098 4891 42 0,'14'26'21'0,"-10"24"-23"0,-4-44 36 15,-4 7-32-15,-10 8 0 16,-7 8 2-16,-7 11 0 0,-4 14-5 16,-7 15 1-16,-7 9 3 15,-7 13 0-15,7-13-4 16,-3-5 1-16,10-14-4 15,-3-2 0-15,14-10-4 16,3-10 0-16,11-8-7 16,7-11 1-16</inkml:trace>
  <inkml:trace contextRef="#ctx0" brushRef="#br0" timeOffset="7220.911">6883 5547 27 0,'10'-6'13'0,"-6"18"-3"0,-4-12 17 16,0 0-23 0,7 0 1-16,-4 3 4 0,1 0 1 15,-4 1-11-15,3 2 0 16,8 0 8-16,7 0 0 15,3 1-1-15,7-7 0 16,4 0-3-16,-7 0 1 16,-1-7-3-16,-6 4 1 15,-4 3-2-15,-3-3 0 16,-1 3-2-16,-3 3 1 16,-14 7-1-16,4 2 1 0,-8 4-1 15,-7 0 1-15,4 9 0 16,0 3 1-16,4 0 0 15,3-3 0-15,3 3 0 16,4-3 1-16,4-3 0 16,10-6 1-16,0 6-1 15,7-13 0-15,4-2-3 16,-8-1 1-16,4-6-8 16,1 0 0-16,-1 0-9 15,0-3 1-15</inkml:trace>
  <inkml:trace contextRef="#ctx0" brushRef="#br0" timeOffset="7643.898">7761 5418 37 0,'-10'13'18'0,"2"9"-5"16,8-19 23-16,0 0-33 15,8 0 0-15,-5 0 1 16,8 4 1-16,3-1-6 16,7 3 0-16,7-2 4 15,7-4 0-15,-3-3-3 16,7-7 1-16,-4 1-6 15,-3 3 0-15,-4-6-11 16,-10-1 0-16</inkml:trace>
  <inkml:trace contextRef="#ctx0" brushRef="#br0" timeOffset="7868.993">7885 5249 41 0,'0'38'20'0,"7"9"-9"0,-4-32 27 16,-3 14-37-16,0-1 0 0,0 0 0 16,0 3 0-16,0 4-5 15,0-1 0-15,4-9-10 16,6-6 1-16</inkml:trace>
  <inkml:trace contextRef="#ctx0" brushRef="#br0" timeOffset="8362.134">8657 4741 39 0,'7'9'19'0,"4"7"-12"0,-8-13 23 0,4 3-28 16,4 7 1-16,-11 3 1 16,7 9 0-16,0 9-6 15,4 4 1-15,-8-1 2 16,4 7 1-16,-3 0-5 16,-1 0 0-16,4-9-10 15,-3-4 1-15,3-12-2 16,7-7 1-16</inkml:trace>
  <inkml:trace contextRef="#ctx0" brushRef="#br0" timeOffset="8647.163">9116 4932 34 0,'0'32'17'0,"-14"-7"-14"0,7-13 32 16,-15 13-34-16,-6 10 1 15,-11 9 0-15,-10 9 0 16,-7 16-3-16,3 9 1 16,3 4 1-16,8-10 0 15,3-6-2-15,7-3 0 16,8-16-3-16,10-3 0 0,-4-16-7 15,11-13 0-15,3-8-1 16,4-7 0-16</inkml:trace>
  <inkml:trace contextRef="#ctx0" brushRef="#br0" timeOffset="8946.257">8992 5396 33 0,'0'13'16'0,"-7"21"-20"15,0-31 31-15,4 4-26 16,-8 5 0-16,1 4 2 0,-5-3 1 16,5 2-4-1,-1 4 0-15,4 3 3 16,0 0 0-16,7 0 1 0,11-3 0 15,-1-4-1-15,8-2 0 16,3-4-2-16,4 1 1 16,-1-10-5-16,1-10 0 15,-4 1-10-15,1-4 0 16,-1-2-1-16,-4-17 1 16</inkml:trace>
  <inkml:trace contextRef="#ctx0" brushRef="#br0" timeOffset="9144.408">9165 5312 39 0,'-3'12'19'0,"3"35"-16"16,0-31 40-16,-7 9-40 15,0 6 0-15,3 10 2 16,-3 9 1-16,-4 4-8 16,-3 15 1-16,4-4 4 15,3 1 0-15,0-9-5 16,3-13 1-16,1-13-10 15,3-9 1-15,0-19-6 16,0-9 1-16</inkml:trace>
  <inkml:trace contextRef="#ctx0" brushRef="#br0" timeOffset="9595.186">9585 5412 53 0,'18'6'26'0,"-1"7"-30"15,-10-10 47-15,4 3-42 16,3-6 1-16,7 6 0 16,4 1 1-16,7-7-4 15,6 0 0-15,1 0 0 16,0-3 1-16,-4-7-7 16,1 4 0-16,-12-3-9 15,-6 5 0-15</inkml:trace>
  <inkml:trace contextRef="#ctx0" brushRef="#br0" timeOffset="9833.387">9765 5177 48 0,'0'19'24'0,"0"43"-21"0,0-46 39 0,3 12-42 16,-3 16 0-16,4 9 0 16,-4 4 1-16,0-4-3 15,0-3 1-15,-4-6-12 16,1-12 0-16,-1-10-2 16,1-16 1-16</inkml:trace>
  <inkml:trace contextRef="#ctx0" brushRef="#br0" timeOffset="10554.589">10664 4678 31 0,'-7'-56'15'0,"7"43"-9"0,0 13 23 16,0 0-25-16,0 0 0 16,0 0 4-16,0 3 1 15,0 13-11-15,-3 6 0 16,-1 9 6-16,4 13 1 15,0 16-4-15,0-4 1 16,4 10-6-16,-1-9 1 0,1-1-7 16,-1-6 1-16,1-18-5 15,0-7 0-15</inkml:trace>
  <inkml:trace contextRef="#ctx0" brushRef="#br0" timeOffset="10869.912">11063 4822 37 0,'-3'16'18'0,"-26"37"-14"0,19-37 30 15,-11 6-31 1,-8 9 0-16,-2 7 0 0,-8 15 1 16,4 20-5-16,-1 2 0 15,-3 19 3-15,-3 0 0 16,0 9-3-16,3-5 0 16,4 2-4-16,-1-9 1 15,8-19-9-15,0-9 0 16,3-10-1-16,8-12 1 15</inkml:trace>
  <inkml:trace contextRef="#ctx0" brushRef="#br0" timeOffset="11470.955">11211 5500 39 0,'11'-3'19'0,"-11"-4"-22"16,-4 7 39-16,-3 0-33 15,-3 10 1-15,-4-1 1 16,-4-6 1-16,-3 4-8 0,0 2 1 16,-1 0 4-16,1 4 1 15,0 0-2-15,3-1 0 16,1 1-3-16,-1 2 1 16,4 1-2-16,4 0 1 15,6-1-1-15,8 4 0 16,6-9 0-16,8-1 1 15,10 7 1-15,7-7 0 16,1 10 0-16,-5 3 1 16,-6 3 0-16,-7-3 1 0,-11 6-2 15,-7 0 0-15,-11 7 0 16,-7-1 0-16,-3-2-1 16,-3-10 1-16,2-4 0 15,1-18 0-15,4-6 0 16,6-10 1-16,7-2 0 15,4-11 1-15,11 4 0 16,7-9 1-16,10-1 0 16,7 7 1-16,4-3-3 15,-4-4 1-15,-6 1-6 16,-5 6 1-16,1-1-8 16,-7 7 1-16,-4 4-7 15,-4 2 1-15</inkml:trace>
  <inkml:trace contextRef="#ctx0" brushRef="#br0" timeOffset="11755.692">11709 5374 42 0,'17'7'21'0,"5"-4"-16"0,-12-3 35 0,1 0-40 16,3 0 0-16,3 0 0 16,1 0 1-16,0-3-1 15,-1 3 0-15,1 0-5 16,0-3 1-16,-8-4-10 15,-3 1 1-15</inkml:trace>
  <inkml:trace contextRef="#ctx0" brushRef="#br0" timeOffset="11949.269">11850 5177 44 0,'-4'22'22'0,"-13"44"-23"0,13-48 32 16,1 14-31-16,-1 18 0 15,-3 3-4-15,0 1 1 16,0-7-7-16,0-10 0 16</inkml:trace>
  <inkml:trace contextRef="#ctx0" brushRef="#br0" timeOffset="12596.362">12598 4688 20 0,'0'-19'10'0,"-7"9"8"0,3 1 4 0,1 9-19 16,3 0 1-16,-4 0 2 15,1 0 1-15,-1 9-8 16,0 7 1-16,1 3 4 16,-1 9 1-16,4 16-2 15,4 3 0-15,-1 0-4 16,8 3 0-16,-4-6-9 16,4-6 1-16,-1-10-4 15,8-12 0-15</inkml:trace>
  <inkml:trace contextRef="#ctx0" brushRef="#br0" timeOffset="12851.896">13010 4728 39 0,'-3'47'19'0,"-15"22"-16"0,11-40 33 15,-14 5-34-15,-14 19 0 16,-18 10 0-16,-7 19 0 16,-4 18-3-16,-6 7 0 15,6 6 1-15,1-10 0 16,6-9-4-16,8-3 1 16,3-22-5-16,11-9 0 15,7-16-6-15,6-13 1 0</inkml:trace>
  <inkml:trace contextRef="#ctx0" brushRef="#br0" timeOffset="13183.341">12707 5541 42 0,'-3'12'21'0,"3"23"-18"0,0-29 38 15,-4 16-40-15,0-3 0 16,1 18 1-16,-4 4 1 15,0 6-4-15,0 3 0 16,3 0-1-16,1-3 1 16,-1-6-10-16,4-13 1 15,4-12-5-15,3-6 1 0</inkml:trace>
  <inkml:trace contextRef="#ctx0" brushRef="#br0" timeOffset="13601.305">13014 5550 41 0,'14'13'20'0,"4"-23"-17"16,-18 10 37-16,0 0-42 15,0 0 1-15,-7 0 1 16,0 3 1-16,-4 7 0 15,-3 5 0-15,-4 10-1 16,-3-6 1-16,-4 16 0 16,1-1 1-16,-1 7-1 15,7-3 1-15,8 9-1 0,3-7 0 32,28 7 0-17,4-18 1-15,3-11-1 0,0-18 1 16,0-12-1-16,-3-4 0 15,-7-3-1-15,-8-2 1 16,-6-1-2-16,-8 0 1 16,-6 3-1-16,-4 9 1 15,-4 10 0-15,-10 13 0 16,-4 3-2-16,-3 6 1 16,-1 3-6-16,5 9 0 0,2-12-8 15,8 3 1-15</inkml:trace>
  <inkml:trace contextRef="#ctx0" brushRef="#br0" timeOffset="14066.704">13413 5362 47 0,'14'16'23'0,"14"-7"-15"0,-17-6 38 0,3-6-43 16,0-3 0-16,14 6 3 15,11 0 0-15,7 0-9 16,0 0 0-16,-4 3 3 16,-3-6 0-16,-8 3-7 15,-6-7 0-15,-4 1-12 16,-7-3 1-16</inkml:trace>
  <inkml:trace contextRef="#ctx0" brushRef="#br0" timeOffset="14278.903">13600 5124 59 0,'3'65'29'0,"-3"29"-35"0,4-59 48 15,3 15-42-15,-4 0 0 16,4 4-2-16,0-11 0 15,0-5-8-15,0-10 1 16,1-15-6-16,-1-10 0 16</inkml:trace>
  <inkml:trace contextRef="#ctx0" brushRef="#br0" timeOffset="14699.124">14340 5741 52 0,'11'25'26'0,"7"-25"-28"0,-11-6 46 16,3 3-44-16,4-3 0 16,4-1 0-16,7 1 0 15,-1 0-5-15,5 6 1 16,-1 0-11-16,-3 6 1 16</inkml:trace>
  <inkml:trace contextRef="#ctx0" brushRef="#br0" timeOffset="14953.009">14940 5741 45 0,'11'19'22'0,"-8"-13"-15"15,1-6 31-15,-4 3-38 16,0-3 1-16,0 0-2 16,7 0 1-16,0 0-3 15,3-3 1-15,5 3-7 16,-1 0 1-16,3 0-6 16,-6 0 0-16</inkml:trace>
  <inkml:trace contextRef="#ctx0" brushRef="#br0" timeOffset="15179.408">15332 5773 42 0,'10'12'21'0,"1"-9"-28"0,-8-3 37 0,1 3-31 15,3-3 1-15,0-3-2 16,0 3 0-16,-3 3-2 16,3 1 1-16,3-4-8 15,1 0 1-15</inkml:trace>
  <inkml:trace contextRef="#ctx0" brushRef="#br0" timeOffset="15495.309">15833 5820 25 0,'7'-7'12'0,"7"-2"-9"0,-7 3 16 15,-4 3-20-15,4-1 1 16,-7 4 0-16,8 0 0 16,-5 7 0-16,1-4 1 15,-1 3-1-15,4 0 0 16,7 7 1-16,4-4 1 16,0 4-1-16,-1-7 0 15,4 0-4-15,4-9 0 16,0-9-4-16,-1-4 0 15</inkml:trace>
  <inkml:trace contextRef="#ctx0" brushRef="#br0" timeOffset="22068.681">2321 2010 24 0,'0'-7'12'0,"4"4"-5"0,-4 3 12 15,0 0-18-15,0 0 1 16,7 7 0-16,-7 2 1 16,3 10-4-16,-3 9 1 15,0 19 2-15,-3 13 1 16,-4 15-2-16,3 28 1 15,-3 23-2-15,-3 5 1 16,3 4-1-16,3-6 1 0,-3-4-2 16,3-15 0-16,-6-19-8 15,3-16 1-15,-4-15-2 16,11-16 1-16</inkml:trace>
  <inkml:trace contextRef="#ctx0" brushRef="#br0" timeOffset="23856.032">2402 2044 9 0,'11'-9'4'0,"7"2"5"16,-15 4 1-16,4 3-6 16,4 0 1-16,-1-9 1 15,1 9 1-15,0 3-9 16,-1-3 0-16,8 6 7 16,3-15 0-16,7 6-3 15,11-3 1-15,3-1-1 16,8-2 0-16,-1 3 0 15,11 2 0-15,0-2-1 16,11 3 0-16,-4 3 0 16,14 0 1-16,0 0 0 0,7 0 0 15,-7 0 0-15,0-6 0 16,15 3 0-16,-1-4 0 16,4 7 0-16,-1-3 0 15,1 0-1-15,0 6 0 16,3 0 0-16,4 4 1 15,-7 2-2-15,0-6 0 16,3 3 0-16,7 4 1 0,1-10-1 16,-1 9 0-16,0-9-1 15,1 3 0-15,10-3 1 16,-4 0 0-16,4 4 0 16,-3-1 0-16,17 3 1 15,-11-3 0-15,8 3-1 16,-15-3 0-16,4-3 0 15,7 7 0-15,-7-4-1 16,0-3 1-16,-11-3-1 16,1 3 1-16,2-7 0 15,5 4 0-15,-8 3 0 16,-10-6 0-16,10 0 0 16,-3 3 0-16,4-4 0 15,-5-2 0-15,-9 6 0 16,-1 3 0-16,4-6 0 15,3 2 0-15,-7 4-1 16,4 0 1-16,-18 0 0 16,7 0 0-16,1 0 0 0,2 0 0 15,-10 4 0-15,1-4 0 16,-5-4 0-16,-3 4 0 16,-10-6 0-16,-4 3 0 15,-7-6 0-15,0 9 0 16,-4-7 0-16,-3 4 0 31,3 3-1-31,-7 0 1 16,-6 0 0-16,-4 3 0 15,-4 7-1-15,-4 5 1 0,1-2-1 16,-7 6 1-16,-4 12-1 16,0-3 1-16,-3 7 0 15,-4 9 0-15,0 0-1 16,0-4 1-16,0 11 0 15,0 5 0-15,7 13 0 16,4-3 0-16,-1 0 0 16,1 9 0-16,-4 3 0 15,0-5 0-15,-3-1 0 16,3 0 0-16,-4-3 0 16,-3-7 0-16,-3-8-1 15,-4-10 1 1,-14 0-1-1,-7-10 0-15,-4-6 0 16,0 1 0-16,-3-14 1 16,0 4 0-16,7 0 0 0,-11-7 0 15,0 1 0-15,-7-1 0 16,1-2 0-16,2-1 1 16,1-2-2-16,3 2 1 15,-3 0 0-15,-4 1 0 16,-7-1 0-16,-3 1 0 15,-4 2-1-15,-3-6 1 16,-11 4-1-16,3 2 1 16,4 1 0-16,-3 3 0 0,-8 2 0 15,-7 1 0 1,-10 6 0-16,-11 0 0 0,11-6 1 16,-7 3 0-16,-11 0-1 15,-14-3 0-15,7-7 0 16,-10 1 1-16,-8-7-1 15,-13-6 0-15,-1 3 0 16,-7-6 0-16,-10 3 0 16,-4-3 1-16,-3 0-1 15,-15-6 0-15,8-1 0 16,-4-2 0-16,-10 8 0 16,3-5 0-16,7-7 0 15,-11 7 0-15,11 3 0 16,4 3 0-16,-15 3 0 15,12 0 0-15,2 3 0 16,-13 6 0-16,20-3 0 16,5 1 1-16,-8-4-1 0,14-3 0 15,18 6 0-15,3-6 0 16,18 0 0-16,0 0 1 16,11-6-11-16,17 0 1 15,25-1-2-15,28 4 0 16</inkml:trace>
  <inkml:trace contextRef="#ctx0" brushRef="#br1" timeOffset="30565.27">6237 5923 23 0,'0'-3'11'0,"7"9"-4"0,-7-6 11 16,0 0-16-16,0 0 1 15,0 0 2-15,4 3 1 0,-1 1-7 16,1-4 1-16,-1 9 4 16,4 3 1-16,-3 4-2 15,3 0 0-15,-7 0-1 16,3 5 1-16,5-2-2 15,-8 3 0-15,0 3 0 16,0 0 0-16,0 1 0 16,0-1 1-16,0-7 0 15,0 1 0-15,0 9 0 16,0-2 0-16,-8-1-1 16,5 0 1-16,3 0-1 15,0-3 1-15,0-3-1 16,0-4 0-16,0 1 0 15,0 0 1-15,0-4-1 16,0-2 1-16,0 2-1 16,0-3 0-16,3-2 0 15,5 2 0-15,-8-3 0 0,3 1 0 16,4-4-1-16,0 0 1 16,0 0-1-16,0-3 1 15,0 0 0-15,4 0 0 16,-1 0 0-16,1 0 0 31,10-3-1-31,7 0 1 16,-6 3-1-16,6-6 0 15,-3 6 0-15,3-4 0 16,0-2 0-16,0 0 0 0,0 0 0 16,4-1 0-16,-7 1 0 15,3 0 0-15,4-4 0 16,-4 4 0-16,0 6 0 15,1-3 1-15,-5 0 0 16,1 0 0-16,3-4 0 16,-3 4 0-16,7 0-1 15,-4 3 1-15,4 0-1 16,3 3 0 0,7 0 0-1,4 1 0-15,-4 2 0 16,4-3 1-16,0 0-1 15,0 0 0-15,-4-3 0 16,1 7 1-16,2-4-1 16,5 0 1-16,-1 3-1 0,1 0 0 15,-1 4 0-15,11-1 0 16,-7-3 0-16,3 1 1 16,-3-4-1-16,0 3 0 15,11 0 0-15,-4-2 1 16,0-1-1-16,0 3 1 15,0 0-1-15,0 0 0 16,0-6 0-16,-8 0 0 16,8 0 0-16,-3 0 1 15,3-3-1-15,3 3 0 16,-3-6 0-16,4 6 0 0,-1-3 0 16,4 3 0-16,-7-3 0 15,0 3 0-15,4 0 0 16,6 0 0-16,-3-3 0 15,4 3 0-15,-1 0 0 16,1 0 0-16,0-3 0 16,-4 3 0-16,3 0 0 15,1 0 0-15,-1 0 0 16,4 0 0-16,0 0 0 16,1 3 0-16,-8 0 0 15,3 0 0-15,1 0 0 16,-1 0 0-16,4 3 0 15,4-2 0-15,3-1 0 16,-14-3 1-16,7 0-1 16,4 3 0-16,-4-6 0 15,3 3 1-15,5 0-1 0,-5 3 0 16,-6-3 0-16,-1 0 1 16,4 0-1-16,0 3 0 15,4 6 0-15,7-5 0 16,-4-8 0-16,-7 1 0 15,0 3 0-15,7-6 0 16,0 3 0-16,4 0 0 16,-4-4 0-16,0 1 0 15,-7 0 0-15,0 0 1 16,4-1-1-16,0 4 1 16,6-3-1-16,-3 3 0 0,1-3 0 15,-8 2 0-15,0-2-1 16,7 0 1-16,4 0 0 15,-8 2 0-15,1 1 0 16,3 0 0-16,-10 0 0 16,-1 0 0-16,4 0 0 15,11 0 0-15,-8 0 0 16,1-1 0-16,-4 4 0 16,-3-6 0-16,-4 3 0 15,3-3 0-15,1 6 0 16,3-3 0-16,-4-1 0 15,1 1 0-15,0 3 0 16,-4 0 0-16,-4-3 0 16,1 3 1-16,-1 3-1 0,8-3 0 15,-4 3 0 1,0 1 0-16,0-1 0 16,0 0 0-16,0 0 0 0,-4 3 1 15,4-3-1-15,4 1 0 16,-1-1 0-16,-3 0 1 15,4 0-1-15,0 0 1 16,-8 0-1-16,-3 0 1 16,4 0-1-16,-1 1 1 31,32-1-1-31,-10 3 0 0,-4-3 0 16,-7-3 0-16,-14 3-1 15,0-3 1-15,-3 0 0 16,-1-3 0-16,4 0 0 15,-7 3 0-15,-4 0 0 16,1-3 0-16,-8 3-2 16,-7 0 1-16,-3-3-5 15,-11-4 1-15,-10-2-15 16,-11-3 1-16</inkml:trace>
  <inkml:trace contextRef="#ctx0" brushRef="#br1" timeOffset="37158.475">23058 3929 28 0,'-22'28'14'0,"1"6"-3"16,18-27 14-16,-4 2-23 15,-4 1 0-15,0-1 1 16,1 4 1-16,-1 2-5 0,1 1 1 16,-1-13 4-1,8 3 1-15,3-6-1 0,10-9 0 16,4-4-1-16,7-15 1 15,8-16-1-15,10-15 0 16,6-20-2-16,12-9 1 16,-1-9-3-16,-3-3 1 15,4-4-2-15,-4 20 1 16,-1 5-1-16,5 4 0 16,-15 15-2-16,-3 10 1 15,-7 10 0-15,-4 5 1 0,-7 10-1 16,-3 6 1-16,-4 10 0 15,-3 2 0-15,-4 17 0 16,-7 9 1-16,-4 15 0 16,-3 16 0-16,0 7 1 15,-4 15 1-15,-3 3 0 16,0 7 1-16,0-4 0 16,0 4 0-16,0-1-1 15,3-9 1-15,1-9-2 16,-1-10 1-16,4-9-2 15,0-6 0-15,0-13-4 16,3-9 0-16,1-7-8 16,-4-6 1-16</inkml:trace>
  <inkml:trace contextRef="#ctx0" brushRef="#br1" timeOffset="37416.591">23301 3697 47 0,'21'-3'23'0,"7"-7"-26"0,-17 4 40 15,0 0-37-15,3 2 0 16,3-5 0-16,4 0 0 0,4 2-3 15,0 7 1-15,3 0-6 16,4 4 0-16,-4 2-5 16,0 3 0-16</inkml:trace>
  <inkml:trace contextRef="#ctx0" brushRef="#br1" timeOffset="37802.616">23767 3957 26 0,'-4'-3'13'0,"11"-16"-8"0,-3 13 17 16,-1-4-21-16,1 1 1 15,3 0 1-15,-4-1 0 16,4-9-3-16,0 4 1 16,4-1 3-16,0 3 1 15,3 1 0-15,3-1 0 16,5 4-1-16,-1 3 0 0,-4 3-1 15,1 3 0-15,0 0-6 16,-1-7 0-16,1 4-6 16,-4 3 0-16,-3 0-5 15,-1 0 0-15</inkml:trace>
  <inkml:trace contextRef="#ctx0" brushRef="#br1" timeOffset="38615.254">24088 3847 52 0,'56'44'26'0,"-17"-34"-33"16,-25-10 51-16,7-7-44 0,7 4 1 15,4-3 0 1,0 0 0-16,0-4-1 0,-1-9 0 15,-2 1 0-15,-5-4 1 16,1-3-1-16,-7 3 1 16,-8 0-2-16,1-3 0 15,-8 9-2-15,-3-3 0 16,-3 10-1-16,-4 5 1 16,-4 4-2-16,-3 10 1 15,-4-1 0-15,1 10 1 16,3 0 1-16,-4 12 1 0,4-2 0 15,3-4 0-15,1 12 1 16,3-2 1-16,7-4-1 16,3-6 1-16,8 0-1 15,3 0 1-15,7-3-3 16,4-6 0-16,7-7-4 16,6-5 0-16,8-4-4 15,4 0 0-15,-1-7 1 16,4-5 1-16,-4-1 3 15,-3-6 1-15,-3 4 4 16,-5-4 0-16,-6 3 6 16,-4 4 1-16,1-1 0 15,-8 4 1-15,-4 6-1 16,-3-7 0-16,-7 10-2 16,-10-6 1-16,-8 12-2 15,-6-3 0-15,-8 7-3 0,-7 2 0 16,4 4-1-1,3 0 1-15,1 2-1 0,6-2 1 16,4 9 0-16,3-12 0 16,4 6 0-16,7-4 0 15,7 1-1-15,7-13 1 16,8-3-1-16,6-3 0 16,0-3-1-16,4-1 1 15,0-2 0-15,-4-7 0 16,-7 1-1-16,-3-7 0 15,-1 6 0-15,-3 3 1 16,4 4 0-16,-4 6 0 0,0 6 0 16,4 3 0-16,3 7 1 15,0-1 0-15,4 7 0 16,0 0 0-16,-1 3-3 16,1 0 0-16,3-3-8 15,0-16 0-15,-6 3-2 16,-5-3 0-16</inkml:trace>
  <inkml:trace contextRef="#ctx0" brushRef="#br1" timeOffset="39154.526">22916 4427 46 0,'-3'10'23'0,"3"-17"-23"15,7 4 47-15,4 3-45 16,13 0 1-16,8 3 4 15,14 4 0-15,21 5-7 16,14 4 0-16,32 0 5 16,28-1 1-16,21-5-2 15,22-4 1-15,10-12-3 16,14-7 1-16,14-6-3 16,0 1 1-16,-6-11-2 15,-19 4 1-15,-31 6-4 16,-14 10 0-16,-18 9-5 15,-28 9 1-15,-29 4-8 16,-27 9 0-16,-29 6-3 0,-21 0 0 16</inkml:trace>
  <inkml:trace contextRef="#ctx1" brushRef="#br1">16771 5189 0,'0'0'0,"0"0"15,0 0 1,0 0 0,0 0-1,0 0 1,0 0 0,0 0-1</inkml:trace>
  <inkml:trace contextRef="#ctx0" brushRef="#br1" timeOffset="41077.74">21417 5760 19 0,'0'9'9'0,"4"-9"0"16,-4 4 9-16,0-1-15 15,0 6 0-15,0 7 1 16,0 3 1-16,0-4-6 16,0 7 0-16,0 7 4 0,0-8 1 15,3 20-2-15,1 0 0 16,-1 3 0-16,1 3 0 16,-1 0 0-16,4 9 1 15,-3 1-1-15,-1 9 1 16,-3-4-1-16,0 1 1 15,-3 3-1-15,-1 6 1 16,-6-6-1-16,-1 6 0 16,1 0-2-16,3 10 1 15,0-1-1-15,-1 4 1 16,-2-4 0-16,3 7 0 0,0-6-1 16,0 2 1-16,0 11 0 15,3-1 0-15,1-3 0 16,-1-1 1-16,1 8-1 15,-5 8 1-15,8 1-1 16,-3-7 1-16,-1 1-1 16,1-1 0-16,-1 0 0 15,1 7 0-15,-1 3-1 16,1-4 1-16,-1 1 0 16,1 9 0-16,-1-3-1 15,1 3 0 1,-8 63 0-1,1-23 1-15,2-21-1 16,1-22 0-16,0-6-2 16,0-16 1-16,0-10-4 15,4-9 0-15,-1-12-6 0,1-13 1 16,-4-6-6-16,0-13 1 16</inkml:trace>
  <inkml:trace contextRef="#ctx0" brushRef="#br1" timeOffset="42622.344">21364 5710 16 0,'0'0'8'0,"7"0"2"0,-7 0 2 16,0 0-9-16,0 0 0 16,0 0 3-16,0 0 1 0,7-3-8 15,-3 3 1-15,3 0 6 16,4 0 0-16,-4 0 0 15,3 0 1-15,1 0-2 16,6 3 0-16,-3 0 0 16,4 0 0-16,3 0-2 15,0-6 1-15,4 0-2 16,3 0 1-16,4 3-1 16,0 0 1-16,0 0-1 15,-4 0 0-15,7-3 1 16,4 6 0-16,3-3-1 15,1 0 1-15,2 0-1 16,12 0 0-16,-1 0-1 16,4 3 1-16,-3-6-1 15,3 3 0-15,7 0-1 16,0 0 1-16,7 0 0 16,7 3 0-16,0-3 0 15,-7 0 0-15,4 0-1 16,7 0 1-16,-1 0-1 0,11 0 0 15,1-3 1-15,-8 0 0 16,4 3-1-16,-1 0 1 16,5-3-1-16,9 3 1 15,-6 0-1-15,-7 0 1 16,7 0-1-16,-4 3 0 16,7 0 0-16,1-3 0 15,-12 0 0-15,8 0 1 0,0 0-1 16,3 3 0-16,0 0 0 15,1-3 1-15,-12-3-1 16,8 3 1-16,0-3-1 16,0 3 0-16,3 0 0 15,-10 0 1-15,3 0-1 16,4 3 0-16,-4-3 0 16,4 0 0-16,3 6 0 15,-10-6 1-15,7 3-1 16,-1 1 1-16,1 2-1 15,4-6 0-15,-5 9 0 16,-6-2 1-16,3 2-1 16,1 3 0-16,-8 4 0 15,0-3 0-15,-7-1 0 16,0-2 0-16,-14-4-3 0,0 3 1 16,-3 1-5-1,3-7 1-15,-11 3-12 0,-10-9 0 16,-4-10-3-16,-3 1 1 15</inkml:trace>
  <inkml:trace contextRef="#ctx0" brushRef="#br1" timeOffset="44017.851">21138 10429 21 0,'-7'19'10'0,"-3"0"0"0,10-13 9 16,-4 0-16-16,1 4 1 15,3-4 3-15,0 0 0 16,0 1-7-16,0-4 0 16,7 0 6-16,0 0 1 15,3 3-2-15,5-3 1 16,2 1-1-16,1-1 0 15,3 0-2-15,11 0 1 0,7-3-1 16,-1-6 1-16,8-4-1 16,11 1 0-16,10-4-1 15,-4-2 1-15,-3 5 0 16,7 7 0-16,4 3-1 16,-1 6 0-16,11 1-1 15,8-1 1-15,-12-6-1 16,4 3 1-16,8 0-2 15,-1-3 1-15,7 0-1 16,4 0 1-16,-11-3-1 16,4 6 0-16,3 4 0 15,4-1 1-15,7 3-1 16,-8 1 0-16,1-1 0 16,3 4 0-16,4-1 0 15,-25-2 1-15,32-1 0 16,0-3 0-16,-3 4-1 15,2-1 1-15,5 0 0 0,-4 1 1 16,-4-1-2-16,0 4 1 16,8 2-1-16,3 1 1 15,-14-3-1-15,7-7 0 16,7 3 0-16,-1 10 1 16,1-3-1-16,-7-4 0 15,4 7 0-15,-1 0 1 16,1 0-1-16,-5-7 1 15,-6 1 0-15,4-1 0 16,-5-2-1-16,1-1 1 0,0-2 0 16,-11-1 0-16,-3-3-1 15,-7 6 0-15,-4-2-1 16,-3 2 1-16,-8-3 0 16,-3 1 0-16,-3-4-4 15,-4 0 0-15,-11-9-8 16,-10-4 0-16,-11-12-10 15,-10-9 1-15</inkml:trace>
  <inkml:trace contextRef="#ctx0" brushRef="#br1" timeOffset="44843.953">27520 5748 26 0,'-3'3'13'0,"6"-13"0"0,-3 10 5 16,0 0-15-16,0 3 1 15,-3-3 2-15,-1 7 1 16,-3 8-9-16,-3-2 0 16,-1 9 7-16,4 9 0 15,-4 10-2-15,-3 9 1 16,4 16 0-16,-1-3 0 15,0 21-1-15,8 20 1 16,-1 15-1-16,1 13 0 16,3 15 0-16,3 19 0 0,-3 10-1 15,4 12 1-15,-1-3-1 16,-3-3 0-16,-3 3 1 16,-1 6 0-16,-6-9-1 15,-4 16 0-15,-4 2-1 16,0 4 1-16,4 3-1 15,4-6 1-15,3-4-2 16,0-5 0-16,-4-20 0 16,0-18 0-16,1-7-1 15,-4-12 1-15,-4-10-2 16,-7-18 0-16,1-22-11 16,-1-16 0-16,7-29-6 15,8-8 0-15</inkml:trace>
  <inkml:trace contextRef="#ctx0" brushRef="#br1" timeOffset="46690.953">20189 7391 27 0,'4'3'13'0,"0"0"-6"0,-4-9 14 15,0 6-17-15,0 0 0 16,0 0 2-16,0 0 1 16,0 3-8-16,0 3 0 15,0 4 6-15,0 2 1 0,0 10-2 16,-4 0 1-16,0 6-1 16,1 13 0-16,3 9-1 15,-4 7 1-15,1-1-2 16,-1-3 1-16,-3-9-2 15,4-3 1-15,3-10-2 16,0-2 1-16,0-4-2 16,0-10 1-16,0-5-9 15,3-1 0-15,4-6-8 16,4 0 1-16</inkml:trace>
  <inkml:trace contextRef="#ctx0" brushRef="#br1" timeOffset="47861.863">24162 11320 38 0,'7'9'19'0,"-4"1"-13"0,1-7 20 15,-4 6-24-15,0 4 0 0,0 6 4 16,3 6 0-16,-3 6-6 15,4 13 0-15,-1 6 5 16,1 13 0-16,-4 6-1 16,4 6 1-16,-1 7-2 15,1 2 0-15,-4-5-2 16,0-17 1-16,0-11-2 16,0-11 0-16,-4-11-7 15,-3-11 0-15,-11-8-10 16,8-10 1-16</inkml:trace>
  <inkml:trace contextRef="#ctx0" brushRef="#br1" timeOffset="52141.117">26638 2972 45 0,'7'-15'22'0,"-3"21"-12"16,-4-6 23-16,-4 9-32 15,-3 4 1-15,-3 6 0 16,-8 6 1-16,-7 6-4 16,-6 16 1-16,-5 6 2 15,-6 10 1-15,-11 19-2 16,0 15 0-16,7 19 0 16,0 16 0-16,8 3-1 15,13 2 1-15,11-20-2 16,10-20 1-16,4-19-3 15,7-25 1-15,11-18-14 16,3-16 0-16</inkml:trace>
  <inkml:trace contextRef="#ctx0" brushRef="#br1" timeOffset="52575.926">26490 3875 34 0,'0'-3'17'0,"4"10"-5"15,-4-7 15-15,7 0-23 16,0 0 0-16,3-4 2 15,1 4 0-15,7 4-8 16,6-1 0-16,4 6 5 16,1-9 0-16,-5 3-3 15,1-3 1-15,3 0-9 16,-3 0 0-16,-11 0-6 0,-7 7 0 16</inkml:trace>
  <inkml:trace contextRef="#ctx0" brushRef="#br1" timeOffset="52803.31">26469 4092 47 0,'0'9'23'0,"7"-9"-22"0,0-3 38 0,4-6-38 16,6-1 0-16,8 1 0 15,7-1 1-15,-1-2-3 16,1 3 1-16,0-1-5 16,-4 7 1-16,0 3-10 15,-10 0 0-15</inkml:trace>
  <inkml:trace contextRef="#ctx0" brushRef="#br1" timeOffset="53239.657">27284 3521 44 0,'0'31'22'0,"-4"26"-23"0,4-41 31 0,0 12-30 16,0 16 1-16,-3 12 0 15,-1 4 0-15,-3 2-2 16,-3-2 1-16,-1-7-1 16,4-6 0-16,3-12-6 15,4-13 1-15,4-6-6 16,-4-10 0-16</inkml:trace>
  <inkml:trace contextRef="#ctx0" brushRef="#br1" timeOffset="53642.96">27725 2910 23 0,'-18'-29'11'0,"-7"14"3"0,22 8 12 0,-1 4-21 16,1 6 0-16,-1 7 1 15,4 2 0-15,7 20-7 16,8 18 0-16,13 31 7 16,0 17 1-16,7 18-2 15,11 19 0-15,0-1 0 16,-7 1 1-16,-15-3-3 16,-6-13 0-16,-18-6-2 15,-10-13 1-15,-12-6-4 16,-9-9 0-16,-19-16-10 15,-10-3 0-15,-14 0-6 16,-3-10 1-16</inkml:trace>
  <inkml:trace contextRef="#ctx0" brushRef="#br2" timeOffset="66147.59">24486 5729 12 0,'0'-10'6'0,"0"13"3"0,0-3 7 16,0 0-15-16,0 0 0 15,0 0 1-15,4-3 0 16,-4 3-3-16,0 0 1 16,0 0 1-16,0 0 1 15,0 0-1-15,0 0 1 16,3 3 1-16,1 1 0 16,-4 2 0-16,0 3 0 0,0 4 0 15,0 2 1-15,0 1-1 16,0 3 0-16,0-3-2 15,0-1 1-15,0 4-1 16,0 0 0-16,3 0 0 16,1 3 1-16,-1 3 0 15,1 6 1-15,0-3 0 16,3-6 1-16,-4 7-2 16,1 2 1-16,-1 3 0 15,1-5 0-15,-4-4-2 16,0 3 0-16,0 6-1 15,0-2 1-15,0-1-1 16,0 4 0-16,3-4 0 16,-3 4 1-16,4 5-1 15,-1-2 1-15,1 0-1 16,-1-4 1-16,1 7 0 16,-1-4 0-16,1 1-1 15,-1-3 1-15,-3 2-1 0,4 1 1 16,0-1-1-1,-1 10 0-15,1-6 0 0,-1 0 0 16,4 0 0-16,0 0 1 16,0-4-1-16,0-2 0 15,0-1 0-15,0 4 1 16,0-4-1-16,-3 1 1 16,0-4-1-16,-1 4 1 15,1-1-1-15,-4 1 1 16,0 2-1-16,0-2 0 15,3-1 0-15,1 1 1 0,-4-4-1 16,3 7 0-16,-3-1 0 16,0-2 0-16,4-1 0 15,-4 4 0-15,0 3 0 16,0-4 1-16,-4-5-1 16,1 2 0-16,-1 4 0 15,-3-4 0-15,4 4 0 16,-1 0 0-16,4 5 0 15,4 1 0-15,-1 3 0 16,-3-6 0-16,0-3 0 16,0 3 0-16,-3-7 0 15,3 7 0-15,-4-10 0 16,0 1 0-16,1-4 0 0,-1 0 0 16,-3 6 0-1,4-2 0-15,-1-4 0 0,1 3 1 16,3 1-1-16,0 2 0 15,0 1 0-15,0 2 0 16,-4 1 0-16,1-3 0 16,-1 2 0-16,1 1 0 15,-1-4 0-15,1 1 0 16,-1 6 0-16,1-4 1 16,-1 4-1-16,4 0 0 15,0-1 0-15,0 1 0 16,0 6 0-16,0 0 0 15,4-3 0-15,-4-3 0 0,0 0 0 16,-4 0 0-16,4-4 0 16,-3-12 1-16,-1 10-1 15,4-4 0-15,-4 0 0 16,4 4 0-16,0-7 0 16,0 4 0-16,0-1-1 15,0 3 1-15,-3 4 0 16,-1 0 0-16,1-7 0 15,3-3 0-15,0-3 0 16,0 0 0-16,0 0 0 16,-4 1 1-16,4-1-1 15,0 0 0-15,0 0 0 16,0-6 0-16,0-1 0 16,0 8 0-16,0-1 0 15,0 0 0-15,0 0 0 16,0 0 0-16,0 3 0 0,0 3 0 15,0 4 0-15,0 3 1 16,0-1-2-16,0 1 1 16,0-4 0-16,0 1 1 15,0-4-1-15,0 4 1 16,0-7-1-16,0-3 0 16,0 0 0-16,0 0 1 15,0-3-1-15,0 0 1 16,0-6-2-16,0-1 1 15,0-5-6-15,0-1 0 0,0-9-11 16,-7-6 1-16</inkml:trace>
  <inkml:trace contextRef="#ctx0" brushRef="#br2" timeOffset="68986.369">22878 7378 26 0,'3'0'13'16,"4"10"-8"-16,-3-7 14 0,-4 3-17 15,0 3 0-15,0 4 1 16,0 3 1-16,-4 6-5 16,1 3 1-16,-1 0 2 15,4 12 1-15,-3 10-2 16,3-3 1-16,-4 0-2 16,4 3 1-16,0-3-5 15,0-9 0-15,0-7-6 16,-3-6 0-16</inkml:trace>
  <inkml:trace contextRef="#ctx0" brushRef="#br2" timeOffset="69423.093">23361 7660 27 0,'3'0'13'0,"-6"0"-10"15,-1-3 18-15,-3 6-18 16,-3 4 0-16,-8 5 3 16,-7 7 0-16,-6-3-7 15,-5 6 1-15,-6 12 3 16,-4 1 1-16,-3 9-1 16,3 3 0-16,4 6-2 15,-1 6 0-15,-3 7-1 16,4-12 1-16,0-7-1 15,7 3 0-15,-1-6-3 16,4-4 1-16,4-2-5 16,7-10 0-16,7-9-5 15,7-6 0-15</inkml:trace>
  <inkml:trace contextRef="#ctx0" brushRef="#br2" timeOffset="70096.376">22980 8150 28 0,'0'0'14'0,"0"6"-7"16,7-6 20-16,-7 0-24 15,4 3 0-15,-1-3 2 16,4 0 1-16,4 0-7 15,-1 3 1-15,4 0 4 16,4 0 0-16,0 1-1 16,3-4 1-16,4 3-3 15,-1 0 1-15,-3 0-1 16,1-3 0-16,-5 0-1 0,-3 0 0 16,-3 3-1-16,-4 3 1 15,-7-3-1-15,-4 7 1 16,-3-1-1-16,-3 4 1 15,-4-1 0-15,0 7 0 16,-1-6 0-16,1-1 0 16,0 4 0-16,0 3 0 15,0 3 0-15,0 0 1 16,3 0-1-16,1 0 0 16,-1-4 0-16,4-2 0 15,0 3 0-15,0-7 0 0,3 1 0 16,4-1 0-16,0-5 0 15,8-4 1-15,2-3-1 16,4-3 1-16,7 0 0 16,4 3 0-16,0 0-1 15,3 0 1-15,-3 0-1 16,-4 0 0-16,-4 6-7 16,-2 0 1-16,-12 4-8 15,-3 5 0-15</inkml:trace>
  <inkml:trace contextRef="#ctx0" brushRef="#br2" timeOffset="76408.927">26501 8309 63 0</inkml:trace>
  <inkml:trace contextRef="#ctx0" brushRef="#br2" timeOffset="78218.732">24786 8074 12 0,'0'7'6'0,"4"-11"7"0,-4 4 0 16,0 0-10-16,0 0 0 15,0 0 3-15,3 0 0 16,1 0-7-16,-1 4 1 16,4-1 4-16,0-3 1 15,0 3-1-15,4-3 0 16,3 0-2-16,0-3 1 0,4 3-1 15,3 0 1-15,0 0 0 16,4 3 0-16,3 0 0 16,-3-3 1-16,-4 3-2 15,0 0 1-15,7-3-1 16,-3 3 1-16,3 4-1 16,1-1 0-16,2 0-1 15,-2 0 1-15,2-2-1 16,-3 2 0-16,1-3 0 15,-1 0 0-15,0 3 0 16,0 1 0-16,1-4-1 16,-1 0 1-16,4 0-1 15,-4-3 1-15,-4 0-1 16,1 0 0-16,-4-3 0 16,-3 3 0-16,3 0 0 15,-3 0 1-15,3 0-1 16,0 3 0-16,0-3 0 15,0 0 0-15,1 0 0 0,2 0 1 16,-3 0-1-16,1 0 0 16,-1 0 0-16,0 0 0 15,0 0 0-15,4 3 0 16,-4-3 0-16,4 3 1 16,-1 4-1-16,1-1 0 15,0-3 0-15,-1 0 0 16,-2-3 0-16,-1 3 0 15,0 4 0-15,-3-4 0 0,-1-6-1 16,-3 6 1-16,-3 0 0 16,0 0 1-16,3 0-1 15,0 0 0-15,0 0 0 16,4 4 1-16,3-1-1 16,0 0 0-16,0 0 0 15,0 1 0-15,0-1 0 16,1 0 0-16,2-3-1 15,1 1 1-15,0-1 0 16,6 0 0-16,-2-3 0 16,-5 0 0-16,4-3 0 15,-3 3 0-15,-4 0-1 16,1 3 1-16,-1-3 0 16,-4 0 0-16,1 0-1 15,0-3 1-15,-4 0-1 16,-4-4 0-16,1 7 0 15,3 0 0-15,0-3-1 0,-3 3 1 16,3 0 0-16,-4 0 0 16,1 0 0-16,0 0 0 15,-1 0 0-15,1 3 1 16,-1-3-2-16,-3-3 1 16,4 0 0-16,0 0 0 15,3-3-1-15,0 2 1 16,0 1 0-16,0 3 1 15,0-3 0-15,-3 3 0 16,6 3-1-16,-3 0 1 16,1 1 0-16,-1 5 0 0,0-3-1 15,3 4 0-15,-3-1 1 16,4-6 0-16,0 0 0 16,-1 1 0-16,1-1 0 15,3-3 0-15,0 0 0 16,-3 0 0-16,0 0 0 15,-4 0 0-15,-4-3 0 16,1-1 0-16,0 4-1 16,-1-3 1-16,-3 0 0 15,4 0 0-15,-4 0-2 16,0 6 0-16,-4-9-4 16,-3 6 0-16,7-3-7 15,4-4 1-15</inkml:trace>
  <inkml:trace contextRef="#ctx0" brushRef="#br2" timeOffset="80110.848">25989 8817 30 0,'4'0'15'0,"-1"4"-6"0,-3-4 16 0,0 0-22 15,0 0 0-15,0 0 1 16,4 3 1-16,-4 6-5 15,0 1 0-15,0 2 4 16,0 7 1-16,-4 9-3 16,1 4 1-16,-1-11-1 15,1 8 0-15,-1 5-3 16,1-2 1-16,3-4-5 16,0-3 1-16,0-9-10 15,3-1 1-15,4-9-1 16,4-2 0-16</inkml:trace>
  <inkml:trace contextRef="#ctx0" brushRef="#br2" timeOffset="80470.44">26398 8905 35 0,'0'7'17'0,"-7"21"-20"0,0-22 33 0,-7 7-29 16,-7 2 0-16,-4 1 0 15,1 6 1-15,-8 12-1 16,-7 7 0-16,-3 9 2 15,-8 10 1-15,-3 3-1 16,4 2 0-16,0-2-1 16,-4 0 1-16,3-7-4 15,8-5 1-15,10-8-4 16,8-8 0-16,6-10-5 16,7-3 0-16,11-9-4 15,7-7 0-15</inkml:trace>
  <inkml:trace contextRef="#ctx0" brushRef="#br2" timeOffset="80967.626">26169 9401 24 0,'0'-7'12'0,"4"11"-7"0,-4-1 17 0,0 0-19 15,0 0 0-15,0 3 3 16,0-3 1-16,-4 1-8 16,1 5 1-16,-5 4 5 15,1 2 1-15,-3 4-2 16,-1 3 0-16,1 0-1 16,-1 0 1-16,1-3-2 15,2-4 0-15,5 4 0 16,-1-3 0-16,4 0-1 15,4-4 1-15,3 1-1 16,7-4 1-16,0-3-2 16,0-3 1-16,7 4-3 15,1-10 1-15,2-4-5 0,5 4 1 16,-1-3-9-16,-7-4 1 16,4 1-2-16,3-3 0 15</inkml:trace>
  <inkml:trace contextRef="#ctx0" brushRef="#br2" timeOffset="81220.745">26437 9420 35 0,'4'15'17'0,"-15"-8"-14"0,8-4 33 15,-1 3-33-15,-3 6 0 0,-7 4 3 16,-7 6 1-16,-11 3-7 15,0 13 0-15,-3 12 4 16,0 10 1-16,-4 5-2 16,0 8 1-16,0-1-2 15,8-10 0-15,6-15-4 16,7-9 1-16,8-10-10 16,6-3 0-16,8-18-6 15,-1-7 1-15</inkml:trace>
  <inkml:trace contextRef="#ctx0" brushRef="#br2" timeOffset="83264.516">26176 5898 25 0,'0'9'12'0,"-3"42"-1"0,3-39 12 15,0 1-21-15,0 2 0 16,0 4 2-16,0-3 0 15,-4 3-5-15,4 6 1 16,-3 6 2-16,-1 4 1 16,0-1-1-16,1 7 1 15,-4 9-1-15,0 0 1 16,3 4-1-16,1 5 1 16,-1-6-1-16,1 4 0 15,-1 2 0-15,-3-8 0 16,0-4-2-16,-3 3 1 15,-1 0-1-15,4 3 1 16,0 1-1-16,0 2 1 0,3 1-1 16,-3 2 1-16,0 10-1 15,0-16 1-15,-4 7 0 16,1-4 0-16,-1-2-1 16,4-1 1-16,0 3 0 15,4 4 0-15,-1-10-1 16,4 4 1-16,-3-1 0 15,-1 3 0-15,1-12-1 16,-1 6 1-16,4-3-1 16,0-3 1-16,0 0-1 15,0 0 1-15,0 9-1 16,0-2 0-16,0-11 0 16,0-2 0-16,0 0-2 15,0-4 1-15,-3-3-4 16,-1 1 0-16,0-13-10 0,4-10 1 15,4-6-2 1,10-6 1-16</inkml:trace>
  <inkml:trace contextRef="#ctx0" brushRef="#br2" timeOffset="84044.826">26734 6331 19 0,'-4'-3'9'0,"15"-7"-2"16,-11 10 11-16,0 0-14 15,0 0 1-15,0 3 3 16,0 4 0-16,0 2-11 16,-4 7 1-16,1 6 6 15,-1 3 0-15,0 6-3 16,1 7 1-16,-1 3-2 15,1-10 0-15,-1 3-1 16,4-5 1-16,0-7-5 0,0-4 1 16,0-5-6-16,0-7 0 15</inkml:trace>
  <inkml:trace contextRef="#ctx0" brushRef="#br2" timeOffset="84405.174">26973 6541 34 0,'4'12'17'0,"-4"10"-14"16,0-15 26-16,-4 2-26 16,-6 4 0-16,-8-1 2 15,-3 10 1-15,-7 6-7 16,-4 7 0-16,4-4 4 16,-7 13 1-16,-4 6-2 15,0 7 0-15,0 2-1 16,4-2 0-16,0-7-4 15,3-3 1-15,4-6-6 16,6-1 0-16,8-11-6 16,4-11 1-16</inkml:trace>
  <inkml:trace contextRef="#ctx0" brushRef="#br2" timeOffset="85019.155">26910 7024 31 0,'7'-3'15'0,"-14"0"-10"15,7 3 21-15,-4 0-26 16,-3 0 1-16,-3 3 0 15,-4 0 1-15,0 0-2 16,-4 3 0-16,0 7 1 16,4 2 0-16,0 1 0 15,3 3 0-15,1-3-1 16,-1 6 1-16,4-4-1 16,4-5 1-16,3-1-1 15,0 1 1-15,0 3-1 16,10 2 0-16,8 4 0 15,3 4 1-15,0-5-1 16,-3 1 0-16,-4-3-1 16,-7 6 1-16,-7 0-1 0,-11-3 1 15,-3 0-1-15,-7 3 0 16,4-9 0-16,-1-3 1 16,0-1-1-16,1-9 1 15,-1-3 0-15,4-3 0 16,3-3 1-16,4 0 0 15,0-4 1-15,4-2 0 0,3-4 1 16,3 0 0 0,4 4 1-16,0 2 1 15,4-8 0-15,10-8 0 16,11 1-1-16,7-3 1 0,10 6-2 16,4 7 0-16,7-4-2 15,-11 3 0-15,-6 3-4 16,-12 4 0-16,-9 3-12 15,-12 3 1-15,-10-7-3 16,-3 7 1-16</inkml:trace>
  <inkml:trace contextRef="#ctx0" brushRef="#br2" timeOffset="86116.54">24705 7108 31 0,'4'-3'15'0,"-1"6"-10"15,-3-3 24-15,4-3-27 16,-4 3 0-16,0 0 2 16,7-3 1-16,0 3-5 15,0 0 0-15,0 0 4 16,3 0 0-16,5 0 0 15,6 3 0 1,25 0 0 0,-1 1 0-16,-2-4-1 15,-1 0 0-15,0-4-1 0,4 4 1 16,7-3-1-16,0 3 0 16,4-3-1-16,3 0 0 15,7 0-1-15,0 3 1 16,-4-3 0-16,1 6 1 15,3-3-1-15,0 3 1 16,0 3-1-16,0 4 0 16,0-4-1-16,-7 0 0 15,-4-3-2-15,-14 7 1 0,-6 2-1 16,-8-5 1 0,-3-1-3-16,-8 3 0 0,-3-2-4 15,-7 2 0-15,-7 0-9 16,-10-5 1-16</inkml:trace>
  <inkml:trace contextRef="#ctx0" brushRef="#br2" timeOffset="91279.822">25322 6105 29 0,'4'9'14'0,"7"-27"-4"16,-11 18 14-16,7-10-21 16,-4-2 1-16,1-1 3 15,-1 4 0-15,1 2-9 16,-4 7 1-16,7 4 5 16,0 5 1-16,-4 0-3 15,4 7 1-15,-3 9-2 16,-4 7 0-16,0-7-2 15,-4 0 1-15,1 0-6 16,-1-3 1-16,1 0-9 16,3-10 1-16</inkml:trace>
  <inkml:trace contextRef="#ctx0" brushRef="#br2" timeOffset="91641.062">25693 6108 27 0,'-14'6'13'0,"-7"13"-2"16,17-12 13-16,-3 5-21 16,-7 7 1-16,-14 0 1 15,-11 12 1-15,-7 13-8 16,-3 0 1-16,-8 3 4 16,1 9 0-16,-1-2-2 15,11-4 0-15,4 0-2 16,7-12 1-16,3-7-5 15,7-6 1-15,8-9-8 16,3-4 0-16</inkml:trace>
  <inkml:trace contextRef="#ctx0" brushRef="#br2" timeOffset="91957.944">25435 6419 27 0,'-3'12'13'0,"-8"1"-3"16,8-10 15-16,-4 9-25 15,0 7 0-15,-4 9 1 16,0 1 1-16,1 8-2 16,-4 4 0-16,3 3 1 15,1-10 0-15,2-5-3 16,1-4 0-16,7-10-8 16,0-2 0-16</inkml:trace>
  <inkml:trace contextRef="#ctx0" brushRef="#br2" timeOffset="92408.104">25601 6641 34 0,'14'-3'17'0,"-3"19"-12"0,-11-16 25 16,0 0-30-16,0 0 0 15,0 0 1-15,-4 0 0 16,1 3-1-16,-4-3 0 16,-4 3 1-16,1 0 0 15,-5 0 0-15,1 4 0 16,0 2 0-16,0 4 0 16,0 2 0-16,0 4 0 0,3 3-1 15,4-6 1-15,4 9 0 16,3-3 0-16,7 3 0 15,0 0 0-15,3-9-1 16,4-7 0-16,1-3 0 16,2-12 0-16,-3-3-1 15,0-1 0-15,-3 1 0 16,-4-4 0-16,-3-6 0 16,-8 7 0-16,-3-1 1 15,-4 4 0-15,-6 6 0 16,-4 3 0-16,-4 3-1 15,0 3 1-15,4 0-5 16,-4-2 0-16,8-1-7 16,6 0 0-16</inkml:trace>
  <inkml:trace contextRef="#ctx0" brushRef="#br2" timeOffset="93038.36">25506 7309 24 0,'0'-9'12'0,"-4"2"0"0,4 7 13 15,0 0-22-15,-3 0 0 16,-1 4 1-16,-3 2 1 16,0 3-6-16,0 4 1 15,-3-1 5-15,-5 10 0 16,1 7-1-16,0 8 0 16,0 13 0-16,0 13 0 15,0-3-1-15,0 9 1 16,3-10-2-16,1-2 0 0,3-10-2 15,-1-7 0-15,5-5-6 16,3-7 1-16,0-12-11 16,0-7 0-16</inkml:trace>
  <inkml:trace contextRef="#ctx0" brushRef="#br2" timeOffset="93547.182">25093 7391 37 0,'4'3'18'0,"-4"-6"-10"15,0 3 22-15,0 0-28 16,-4 0 1-16,1 3 0 16,3 0 1-16,-4 0-5 15,4 3 1-15,0 1 3 16,0 5 0-16,0-2-2 15,0-1 1-15,0-3-5 16,0 4 1-16,0-4-10 16,0-3 0-16,0-3-3 15,-3 3 1-15</inkml:trace>
  <inkml:trace contextRef="#ctx0" brushRef="#br2" timeOffset="93788.1">25079 7560 28 0,'4'6'14'0,"-1"-3"-9"0,-3 1 22 16,0-1-26-16,0-3 0 15,0 3 0-15,0 0 0 0,0 3-2 16,0-6 1-16,0 3 0 15,0 1 1-15,0-4-4 16,0 0 0-16,-3 3-7 16,3-3 1-16</inkml:trace>
  <inkml:trace contextRef="#ctx0" brushRef="#br2" timeOffset="94210.98">25079 7786 29 0,'0'9'14'0,"0"-6"-10"15,0-3 21-15,0 0-23 0,0 0 0 16,0 3 1-16,0 1 1 15,0-1-5-15,0 3 1 16,0-3 1-16,0 0 1 16,0 0-3-16,0 1 0 15,0-4-4-15,0 0 1 16,0 0-4-16,0 0 1 16,0 0-1-16,0 0 1 15,0 3 1-15,0 0 1 0,0 0 3 16,-4 0 0-16,4 3 4 15,0 1 1-15,0-1 2 16,0 3 1-16,-3 1 0 16,3-4 0-16,0 0-1 15,0 1 1-15,-4-1-10 16,4-3 1-16,-7-6-6 16,0-3 1-16</inkml:trace>
  <inkml:trace contextRef="#ctx0" brushRef="#br2" timeOffset="100394.53">6188 5886 18 0,'3'0'9'0,"4"0"-5"0,-7 0 10 16,0 3-14-16,0 0 1 16,0-3 1-16,4 3 1 0,-1 0-3 15,1 3 1-15,3 1 2 16,-7 2 1-16,3 0 0 15,5 1 1-15,-8 5-1 16,0 1 0-16,0 0 0 16,0 9 0-16,-8-6-1 15,5 3 0-15,3 3-1 16,-7 3 0-16,0 3 0 16,3-2 1-16,1-4-1 15,-1 6 0-15,1 7 0 16,-1-4 1-16,1 1-1 15,-1-4 1-15,4 0-1 16,0-2 1-16,0-4-1 16,0 0 0-16,0-6 0 15,0-4 0-15,4-2-1 0,-1-4 0 16,1 1 0-16,3-4 0 16,0 3-1-1,0-2 1-15,0 2-1 0,4-3 1 16,-8 1-1-16,8 2 0 15,-1-3 0-15,4 0 0 16,-3-2 0-16,0-4 1 16,3 0-1-16,0-4 0 15,-4 1 0-15,4 3 1 16,4 0-1-16,3 7 1 16,7-1 0-16,-6 3 0 0,6-2 0 15,-3-1 0-15,3 0 0 16,-4-3 1-16,1 0 0 15,3 1 0-15,1-4-1 16,-1 0 0-16,4 0 0 16,-4 0 0-1,4 0-1-15,-4 0 1 0,4-4-1 16,-8 8 1-16,1-8-1 16,0 4 1-16,3 0 0 15,4 4 0-15,-4-8-1 16,4 8 0-16,3-4 0 15,-3 3 1-15,-1-3-1 16,5 0 0-16,-1 3 0 16,4 3 0-16,7 0 0 15,-8 1 0-15,-2-1 0 16,-1-3 0-16,-7 0 0 16,11-3 0-16,-4 0 0 0,4 0 1 15,0-3-1-15,0 0 0 16,-1-3 0-16,5 2 0 15,3-2 0-15,7-3 0 16,-4-1 0-16,0-2 0 16,-3-1 0-16,4 1 1 15,6 2-1-15,0-2 0 16,1 6 0-16,3-4 0 16,3 4 0-16,8-4 0 15,-18-2 0-15,10 9 0 0,-3-4 0 16,7 1 1-1,-3 3-1-15,-1 3 0 0,1-3 0 16,-1-3 0-16,1-1 0 16,-8 1 0-16,-3 0-1 15,4 0 1-15,3-1 0 16,-7 7 1-16,3-3-1 16,-7 3 0-16,4 0 0 15,0 0 0-15,0-3 0 16,-3 0 0-16,-5-3 0 15,-2-1 0-15,3 4-1 16,-4 0 1-16,0 0 0 16,4 3 0-16,-4 3 0 15,-3 3 0-15,0 1 0 16,0-4 1-16,3 0-1 16,-3 0 1-16,0 0-1 15,0-6 0-15,-4 3 0 0,-7 0 0 16,0 3 0-16,1 0 0 15,2 0 0-15,1-3 0 16,0 0 0-16,0 0 0 16,3-3 0-16,0 3 0 15,0-3 0-15,4 0 0 16,-4 3 0-16,4-3 0 16,0 6 0-16,0 0 1 15,0 0-1-15,-4 0 1 16,4-3-1-16,0 4 0 15,-1-1 0-15,5-3 0 0,-1 0-1 16,0-3 1-16,8 3 0 16,-4 3 0-16,-1-3 0 15,1 0 1-15,0-3-1 16,-7-4 0-16,0 4 0 16,0-3 0-16,3 3 0 15,4 3 0-15,3-3 0 16,1-1 0-16,-1 1 0 15,0 0 0-15,1-3 0 16,3 3 1-16,-4-3-1 16,-7-1 1-16,4 4 0 15,0 0 0-15,4 0-1 16,6 3 1-16,-7 0-1 16,4 0 1-16,0 3-1 15,0 0 1-15,0 0-1 16,-7 4 1-16,0-4-1 0,3 3 1 15,-3 3-1-15,7-2 1 16,-7-1-1-16,-4-3 1 16,4 3-1-16,-4 1 0 15,4-1 0-15,0 0 1 16,0-3-1-16,0 4 0 16,-4-4 0-16,-10 0 1 15,3 0-1-15,7 0 1 16,1 0-1-16,3-3 0 15,-4 3 0-15,4-3 0 0,3-3 0 16,1 0 0-16,3 0 0 16,-1 0 0-16,-2-3 0 15,3-1 1-15,-4 7-1 16,8 3 0-16,-1 1 0 16,4-4 0-16,0 3 0 15,0-3 0-15,0 0 0 16,-7 0 0-16,3 0 0 15,1 3 0-15,3 0 0 16,0 0 1-16,0 0-2 16,0 0 1-16,0-3 0 15,0 0 1-15,-4 0-1 16,0-3 0-16,-3 3 0 16,4 0 0-16,3 3 0 15,-4-3 0-15,1 3 0 16,3 1 0-16,0-8 0 0,3 1 0 15,-6-3 0-15,-1 3 0 16,0 0 0-16,8 3 0 16,-4 3 0-16,3 0 0 15,4-3 0-15,4 3 1 16,-8 0-1-16,-3 0 0 16,4 4 0-16,3-1 0 15,0 7 0-15,0-1 1 16,4-2-1-16,3-1 0 15,-7-3-1-15,-7 4 1 0,3-4 0 16,4 3 1-16,0 1-1 16,-3-4 0-16,-1-3 0 15,4 0 0-15,-7-3-1 16,-3-3 1-16,-8-3 0 16,-3 0 0-16,0-1-1 15,0 4 1-15,-4 3-4 16,0 0 1-1,-13-12-20 1,-15-4 1-16</inkml:trace>
  <inkml:trace contextRef="#ctx0" brushRef="#br2" timeOffset="106460.366">8975 7591 20 0,'0'13'10'0,"3"-16"3"0,-3 3 10 15,0 0-19-15,7 0 0 16,0 0 1-16,0 0 0 0,4 0-7 15,3 0 0-15,0 3 5 16,4-3 0-16,3-3-2 16,7 3 0-16,4-6-3 15,10-1 1-15,8-2-7 16,-4 3 1-16,-4-1-4 16,-3 4 0-16</inkml:trace>
  <inkml:trace contextRef="#ctx0" brushRef="#br2" timeOffset="106762.246">8911 7946 40 0,'-7'3'20'0,"28"25"-15"0,-14-25 37 16,4 0-40-16,3 0 1 15,7-6 2-15,4 0 1 16,0 0-7-16,6-3 0 16,5-4 4-16,2 4 1 15,1 3-3-15,0 3 0 16,-4 0-6-16,-6-3 1 15,-1 3-13-15,-4 0 1 16</inkml:trace>
  <inkml:trace contextRef="#ctx0" brushRef="#br2" timeOffset="107406.29">10195 7165 34 0,'0'9'17'0,"-3"-12"-9"16,3 6 16-16,0 7-21 15,-4-7 0-15,1 9 2 16,-4 10 0-16,0 13-5 16,-4 2 0-16,0 20 5 15,1 18 1-15,3 19-1 16,0 10 1-16,-4 15-2 16,1 6 1-16,3-12-2 15,-1-6 0-15,5-22-2 16,-1-13 1-16,4-22-4 15,0-6 1-15,4-13-8 16,-1-6 1-16,-3-15-10 16,0-7 0-16</inkml:trace>
  <inkml:trace contextRef="#ctx0" brushRef="#br0" timeOffset="119341.363">16686 5161 24 0,'-10'-3'12'0,"-4"0"1"16,10 3 13-16,1 0-25 16,-1 0 1-16,-3 0 2 15,4 3 0-15,-1-6-3 16,4 3 1-16,0 0 2 15,7 3 1-15,4 0-1 16,6 0 0-16,4 0-2 0,8-3 1 16,2 0-4-16,8-6 1 15,11 3-5-15,-5 3 1 16,1-3-8-16,-3 3 0 16,-12-3-2-16,1-4 0 15</inkml:trace>
  <inkml:trace contextRef="#ctx0" brushRef="#br0" timeOffset="119642.156">16591 5506 54 0,'4'9'27'0,"3"-5"-33"16,0-4 57-16,3 0-50 15,8 6 1-15,7-3 0 16,6 3 1-16,1-6-4 16,7 3 0-16,7 1 2 15,3-1 1-15,-3 0-2 16,0 0 0-16,-4 0-6 15,-3 0 0-15,-7 0-11 16,-11 4 1-16</inkml:trace>
  <inkml:trace contextRef="#ctx0" brushRef="#br0" timeOffset="120888.329">17939 4907 24 0,'3'-16'12'0,"15"4"3"15,-18 12 13-15,7-6-24 16,0 6 1-16,0 6 4 15,0 6 0-15,0 1-10 16,0 6 0-16,0 6 7 16,-3 9 1-16,-1 1-3 15,1 18 1-15,-4 1-3 16,0 14 0-16,-4 8-1 0,-3 5 0 16,0 1-2-16,-3-1 1 15,-1-5-5-15,1-20 1 16,2-3-9-16,5-18 0 15,-4-13-4-15,10-16 1 16</inkml:trace>
  <inkml:trace contextRef="#ctx0" brushRef="#br0" timeOffset="121232.111">18203 5453 25 0,'4'3'12'0,"-4"13"-1"15,0-13 15-15,3 0-23 16,1 3 0-16,3 0 2 16,0 4 1-16,4-1-7 15,6-3 1-15,4-2 4 16,8-4 1-16,6-4-3 16,-3-2 1-16,6-6-7 0,1 2 1 15,-3 1-10-15,-8 9 0 16</inkml:trace>
  <inkml:trace contextRef="#ctx0" brushRef="#br0" timeOffset="121549.407">18471 5205 38 0,'0'16'19'0,"-7"65"-12"15,7-65 26-15,0 12-30 16,0 13 0-16,-3 3 0 15,-1 6 1-15,-3-3-6 16,0-6 1-16,0-4-2 16,-3-5 0-16,6-7-11 15,-7-13 1-15</inkml:trace>
  <inkml:trace contextRef="#ctx0" brushRef="#br0" timeOffset="122329.171">19106 4917 36 0,'8'-13'18'0,"-5"10"-11"16,1 6 23-16,-4 6-26 16,0 7 1-16,0 0 2 15,-7 6 0-15,-1 12-9 16,1 10 1-16,-3 19 5 15,-1 28 0-15,1 12-2 16,3 13 0-16,0-6-2 16,-1-3 1-16,5-13-5 15,-1-19 1-15,4-19-10 16,0-24 0-16,-3-17-3 16,3-15 1-16</inkml:trace>
  <inkml:trace contextRef="#ctx0" brushRef="#br0" timeOffset="122809.458">19477 5440 29 0,'-4'3'14'0,"-3"13"-2"15,7-16 22-15,0 0-29 16,0 3 1-16,0-3 2 16,0 3 1-16,4 4-11 15,3-1 0-15,3-3 7 0,5 0 0 16,-1 0-3-16,3-3 1 15,4 3-3-15,8-9 1 16,-1-3-3-16,4 6 1 16,-4-4-7-16,-3 7 0 15,-4 7-8-15,-14-4 0 16</inkml:trace>
  <inkml:trace contextRef="#ctx0" brushRef="#br0" timeOffset="123033.782">19452 5729 39 0,'4'9'19'0,"6"-6"-9"16,-3-6 26-16,4 0-35 15,7-3 0-15,-1-1 0 16,4 1 1-16,4 3-5 15,3 3 0-15,1 0-4 16,-1 0 0-16,0-3-6 16,-10 3 0-16</inkml:trace>
  <inkml:trace contextRef="#ctx0" brushRef="#br0" timeOffset="123575.103">20041 5177 35 0,'11'0'17'0,"7"-6"-11"0,-11-1 27 0,0 4-28 16,3 6 0 0,1-9 3-16,6 6 1 0,8-3-12 15,3 0 1-15,8 6 7 16,-1-3 0-16,-3 9-3 16,-1 7 1-16,-2 3-2 15,-8-4 0-15,-7 11-1 16,-7-11 0-16,-7 7 0 15,-14 6 0-15,-4 4-1 16,-10 12 1-16,-4-7-1 16,1-9 1-16,2 7 0 15,1 3 0-15,0-1 0 16,0-2 0-16,-1 9 0 16,8 0 0-16,4-1 0 15,6-5 1-15,11-3-1 16,7-7 1-16,7-6 1 15,0 0 0-15,11-7 0 0,7-5 1 16,7-1-2-16,3-6 1 16,-3 0-3-1,-4 1 1-15,-3-4-9 0,-8 3 1 16,-13 0-11-16,0 6 1 16</inkml:trace>
  <inkml:trace contextRef="#ctx0" brushRef="#br0" timeOffset="131380.076">2889 8868 38 0,'21'-10'19'0,"-10"-9"-7"16,-11 19 19-16,0-6-28 15,0 3 1-15,-7 9 0 16,-7 4 0-16,-14 2-5 16,-1 7 0-16,-2 9 4 15,-12 7 1-15,-3-1-3 16,4 4 1-16,7 3-1 0,10-1 1 31,4 14-1-31,14-7 0 16,7-3 0-16,18-10 0 15,13 1 0-15,1-7 0 16,7-3 0-16,-7-3 0 16,-8 0-2-16,-13 6 1 15,-11 7-1-15,-25-4 1 16,-10 16-1-16,-11 0 0 0,-3 3-1 16,-4 10 0-16,-4-1-3 15,4-5 0-15,8-4-8 16,9-6 0-16,8 0-3 15,7-10 1-15</inkml:trace>
  <inkml:trace contextRef="#ctx0" brushRef="#br0" timeOffset="131801.541">3023 9623 41 0,'18'-6'20'0,"-18"3"-21"0,0 3 36 15,0-6-32-15,-7-1 1 16,-4 1 0-16,-3 0 1 16,-3 6-6-16,-5 3 0 15,1 0 4-15,4 7 0 16,-5 5-1-16,1 7 0 0,4 3-2 16,6 4 1-1,4-1-2-15,3 0 1 0,15 0-1 16,0-9 0-16,17-10-1 15,-7-12 1-15,7-6 0 16,-7-4 0-16,-6-6-4 16,-1-2 1-16,-4-1-10 15,-6 0 0-15</inkml:trace>
  <inkml:trace contextRef="#ctx0" brushRef="#br0" timeOffset="133017.68">4484 9570 33 0,'25'-16'16'0,"13"-2"-3"0,-31 8 17 15,-3 7-24-15,-4 3 0 16,-4 0 2-16,-3 3 0 16,-7 7-11-16,-7-4 0 15,3 3 7-15,-10 1 1 16,0-1-4-16,3-3 1 16,-3 1-1-16,7-1 0 15,10-3-1-15,-6 0 1 0,6 0 0 16,11 0 0-1,0 1-1-15,11-4 1 0,6 3-1 16,4 3 1-16,11-6-1 16,-4 0 0-16,1 0 0 15,-8 6 0-15,-11 4-1 16,-6 5 1-16,-8 7-1 16,-6 3 1-16,-11 0-1 15,3 1 0-15,-3-8 0 16,0 1 1-16,-4 0 0 15,11 0 0-15,3 0 0 16,1-7 0-16,3-2 0 16,7 2 0-16,-7-6 0 15,7-2 0-15,7-1 0 16,-4-3 0-16,11 0-1 16,-3 0 1-16,3-7 0 0,11 1 1 15,-4 0-1-15,0-4 0 16,7 1 0-16,4-4 1 15,-4-2 0-15,-7 2 0 16,8-2 0-16,-8 2 0 16,0-6 0-16,0 0 0 15,-3 1-1-15,-4-4 0 16,3 6 0-16,1-3 0 16,-7 3 0-16,-8 1 0 15,4 2 0-15,0 4 0 16,-7-1 0-16,-7 7 0 0,7 3 0 15,0 3 0-15,-3 1-1 16,3-1 1-16,0 9 0 16,-4 7 0-16,1 6 0 15,3 0 0-15,0 3 0 16,0 1 0-16,0 2 0 16,0-3 1-16,7-9-2 15,7-3 1-15,4-10-3 16,3 0 0-16,7-6-7 15,-3-9 1-15,3-1-8 16,0-2 0-16</inkml:trace>
  <inkml:trace contextRef="#ctx0" brushRef="#br0" timeOffset="133392.707">5041 9752 41 0,'0'12'20'0,"4"-5"-19"0,-4-4 31 16,0 0-32-16,0 0 1 15,0 0 0-15,-4-3 0 0,4-3-2 16,0-3 1-16,0-4 1 16,0-5 0-16,4-4 0 15,3 0 1-15,3 0 0 16,-3 1 1-16,4 5-1 16,3 4 1-16,4 2-2 15,-1 1 1-15,5 0-3 16,-1 0 0-16,-7 2-6 15,3 1 1-15,1 3-9 16,-7 3 1-16</inkml:trace>
  <inkml:trace contextRef="#ctx0" brushRef="#br0" timeOffset="133590.633">5362 9652 39 0,'7'28'19'0,"-7"9"-15"0,0-30 28 16,0 8-32-16,0-2 0 15,0-1 0-15,0 1 0 32,0-13-12-32,4-6 1 15</inkml:trace>
  <inkml:trace contextRef="#ctx0" brushRef="#br0" timeOffset="133786.184">5362 9570 47 0,'11'19'23'0,"6"-3"-23"15,-6-16 36-15,-4 0-37 16,4 0 1-16,-1 0-4 15,4 0 1-15,0 0-2 16,1 0 1-16,2 0-9 16,-6 0 1-16</inkml:trace>
  <inkml:trace contextRef="#ctx0" brushRef="#br0" timeOffset="134144.181">5609 9739 42 0,'18'16'21'0,"24"-3"-17"0,-31-10 34 15,3-3-38-15,3-3 1 16,1-4 1-16,0 1 0 16,-4-6-3-16,4-4 1 15,-8 0 0-15,-6-3 1 16,3 4-1-16,-4 2 0 15,-6 4 0-15,-4-1 0 0,-4 4-1 16,-3 9 1-16,3 10 0 16,-10 2 0-16,7 11 0 15,3 2 1-15,1 3-1 16,6 4 1-16,4-1-1 16,11-3 1-16,0-9-4 15,6-6 0-15,4-13-2 16,1-3 0-16,-5-9-5 15,15-7 0-15,-4-3-4 16,14-9 0-16</inkml:trace>
  <inkml:trace contextRef="#ctx0" brushRef="#br0" timeOffset="134399.986">6219 9489 37 0,'8'-7'18'0,"-16"7"-21"15,5 3 33-15,-4 1-29 16,-7 2 0-16,0 0 0 0,0 3 0 15,-8 1-1-15,5 2 0 16,-4 1 1-16,3 0 0 16,4-1 1-16,7-3 1 15,0 4 0-15,14 3 1 16,0 6 0-16,7 0 1 16,4 3-2-16,-4-3 1 15,0 0-2-15,-7-4 0 16,-7 1-2-16,-11 0 0 15,-10 3-6-15,-14-3 1 16,-11 9-10-16,-7-12 0 16</inkml:trace>
  <inkml:trace contextRef="#ctx0" brushRef="#br0" timeOffset="135015.455">8107 9589 52 0,'7'3'26'0,"-4"0"-22"0,-3-3 42 0,0 0-45 16,0 0 1-16,0 0 0 15,-3 0 0-15,-4 0-3 16,-7 3 0-16,0 0 2 15,0 1 1-15,-4-1-2 16,-7 3 0-16,-3 13 1 16,-4 3 1-16,4 3-2 15,3 3 1-15,4 3-1 16,7 4 0-16,10-1-2 16,15-2 0-16,17-7-2 15,-7-6 0-15,18-13-4 16,0-3 0-16,7-9-3 15,3 0 0-15,-3-4-4 0,-7-2 0 16</inkml:trace>
  <inkml:trace contextRef="#ctx0" brushRef="#br0" timeOffset="135285.17">8449 9674 34 0,'7'-4'17'0,"-7"1"-11"0,0 3 27 15,0 3-32-15,-3-3 0 16,-4 4 3-16,-8-1 0 15,1 3-4-15,-10-9 0 16,2 9 2-16,-2-3 1 0,3 7 0 16,-4 5 0-16,4 4-2 15,3 0 0-15,4 6 0 16,7 3 1-16,3 7-1 16,8-10 0-16,6-6-1 15,5-4 1-15,6-8-1 16,3-11 0-16,1-8-3 15,0-4 0-15,-4 1-6 16,-3-1 1-16,-1-3-7 16,-6 3 0-16</inkml:trace>
  <inkml:trace contextRef="#ctx0" brushRef="#br0" timeOffset="135644.469">8537 9793 39 0,'7'12'19'0,"7"23"-14"0,-10-26 31 16,-4-3-35-16,0 7 1 16,0-4 0-16,0-2 1 15,0-4-4-15,0-3 0 16,0-10 3-16,3-2 0 16,1-4-2-16,3 0 1 15,4-2-1-15,-4-1 1 16,3 0-1-16,1 3 1 15,-1 4-1-15,5 2 1 16,-5 10-1-16,1 0 1 16,-1 7-1-16,1 2 1 0,3 0-1 15,-7 7 1-15,4 6-1 16,3 0 1-16,-4 3-1 16,8 3 1-16,-7-6-1 15,-1-6 0-15,1 0-4 16,-1-7 0-16,8-6-9 15,-7-3 0-15,3-6-2 16,3-7 1-16</inkml:trace>
  <inkml:trace contextRef="#ctx0" brushRef="#br0" timeOffset="135902.429">8989 9821 46 0,'14'38'23'0,"-7"2"-24"0,-4-24 46 16,1-3-43 0,0-4 0-16,-1-3 3 0,1 4 0 15,3-10-6-15,-4-3 1 16,4-4 2-16,4-5 1 16,-1-1-1-16,1-3 1 15,0-2-5-15,-1 2 0 16,1-3-4-16,3 0 1 15,0 1-5-15,0 5 1 16,0 4-8-16,-3 2 0 16</inkml:trace>
  <inkml:trace contextRef="#ctx0" brushRef="#br0" timeOffset="136185.833">9250 9790 31 0,'14'6'15'0,"4"3"-4"0,-11-9 20 0,3-3-29 16,8 3 1-16,0-3 2 15,3-3 0-15,-4-4-7 16,1 1 0-16,3-4 4 16,-7-5 0-16,-7 2-2 15,-7-3 0-15,-3 3-1 16,-4 4 0-16,-4 9 1 16,-3 3 0-16,0 9 0 15,3 4 1-15,-10 2-1 16,14 1 1-16,0 6-1 15,11-3 1-15,3 3-1 16,3-3 0-16,4 2-2 16,7-5 0-16,4 3-4 15,0-3 0-15,0-1-7 0,-1-2 0 16</inkml:trace>
  <inkml:trace contextRef="#ctx0" brushRef="#br0" timeOffset="137026.931">9712 9993 34 0,'7'10'17'0,"-7"-16"-21"0,0 6 26 0,0-10-22 16,-3-6 1-16,-1-5 0 16,-3-5 1-16,3-2-2 15,1 0 0-15,-1 6 1 16,4-3 0-16,4 6 0 15,3 7 1-15,7-1-1 16,4 7 1-16,10-1-1 16,11-2 0-16,3-3 0 15,0 5 0-15,8-2-1 16,3-4 1-16,-11 1-2 16,-3-4 1-16,-4 4-1 15,-3-1 1 1,-7 4 0-16,-4-1 0 0,-7 4-2 15,-4 0 1-15,-10 6 0 16,0 0 1-16,-3-3-1 16,-8 3 0-16,-3 3 0 15,-7 6 1-15,-4 4-1 0,1 2 1 16,-1 4-3-16,4 0 1 16,3 0 0-16,8 3 0 15,6 3 2-15,8 3 0 31,24 19 3-31,-4-6 0 16,-6 0 1-16,-7-4 0 16,-4 1 0-16,-14-4 0 15,-7-5-2-15,-11-8 0 16,-3-2-2-16,-4-3 0 16,-3-3-1-16,-1-7 1 0,5-3 0 15,6 0 0-15,11-3 0 16,14 0 1-16,10-6 1 15,15-4 1-15,14-8 0 16,10-4 0-16,1-7 1 16,6-5 0-16,1-7-1 15,-1 0 1-15,-3 1-3 16,-7-4 1-16,-4 0-1 16,-7 3 0-16,-3 10-1 15,-11 6 0-15,-7 3 0 16,-10 3 0-16,-4 6-1 15,-7 7 1-15,-11 9-2 16,1 7 1-16,-8 5 0 16,4 4 1-16,3 6-1 15,4 3 0-15,0 4 0 16,3-1 1-16,8 0 0 0,3-2 0 16,7-7 0-16,3-7 0 15,8-5-3-15,3-7 1 16,4-3-4-16,3-6 1 15,0-4-9-15,1-6 1 16,-1-5-1-16,0-1 0 16</inkml:trace>
  <inkml:trace contextRef="#ctx0" brushRef="#br0" timeOffset="137282.018">10770 9592 25 0,'-7'3'12'0,"-3"13"-11"0,3-13 22 0,-7 0-21 15,-4 3 1-15,0 4 0 16,-3-1 1-16,3 4-4 16,4 2 1-16,7 1 5 15,7 0 0-15,7-1 0 16,11 1 0-16,3 0 0 16,0 6 0-16,0-3-2 15,-3-1 0-15,-4 4-3 16,-10 0 0-16,-4 7-2 15,-14-8 1-15,-15 1-6 16,-13-6 0-16,-11-3-9 16,-3-7 0-16</inkml:trace>
  <inkml:trace contextRef="#ctx0" brushRef="#br0" timeOffset="137760.852">12368 8971 44 0,'0'22'22'0,"-7"19"-16"16,4-29 31-16,-4 13-35 16,-4 16 1-16,1 16 1 15,-5 21 0-15,-2 10-6 0,-1 15 1 16,1 13 3-16,-1-18 0 16,0-23-5-16,4-22 0 15,0-21-3-15,0-26 1 16,-7-16-6-16,-4-2 0 15,-3-1-5-15,0-6 1 16</inkml:trace>
  <inkml:trace contextRef="#ctx0" brushRef="#br0" timeOffset="138168.575">11889 9771 46 0,'31'22'23'0,"19"-13"-27"15,-29-3 43-15,14-2-37 16,8-1 0-16,9-6 2 16,8-1 0-16,7-2-5 15,0 0 0-15,1-4 3 16,-1 1 1-16,-15 0-2 16,-9-4 1-16,-8-3-2 15,-7 1 1-15,-7-4-1 16,-6 0 0-16,-8 3 0 15,-11 4 1-15,-10 6-1 16,-11 6 0-16,-3 3 0 16,0 6 0-16,0 4 0 15,3 6 1-15,4 2-1 16,7 8 1-16,7 5-1 16,3 1 0-16,8-1 0 15,10-9 0-15,14-9-1 0,7-10 1 16,0-12 0-16,1-10 0 15,-4-3-4-15,-8-3 0 16,-3 1-10-16,-10 2 1 16,0 0-2-16,-1 3 0 15</inkml:trace>
  <inkml:trace contextRef="#ctx0" brushRef="#br0" timeOffset="139069.378">14305 9250 38 0,'4'-3'19'0,"3"-3"-16"15,-7 6 34-15,7-3-33 16,-4 3 1-16,4-3 3 15,4 3 0-15,7 0-9 16,10 0 0-16,11 3 7 16,3 0 1-16,-7 0-2 15,1 6 0-15,-8 4-2 16,-7 12 1-16,-11 6-2 16,-6 10 1-16,-18 9-3 15,-18-6 1-15,-7 9-4 0,-7-2 1 16,-10-11-2-16,3-11 0 15,0-4-1-15,4-3 0 16,10-7-1-16,11-8 1 16,7-1 0-16,7-9 1 15,6-3 1-15,8-4 1 16,11 4 0-16,7-4 1 16,10 4 2-16,4 0 0 15,-1 6 1-15,5 3 1 16,2 3 0-16,1 7 0 0,4-1 0 15,-5 1 0-15,-2 3-2 16,-1-1 1-16,0 4-2 16,-3 0 0-16,-4 0-7 15,-3 0 1-15,-4-1-10 16,4-5 0-16</inkml:trace>
  <inkml:trace contextRef="#ctx0" brushRef="#br0" timeOffset="139262.869">15159 9796 52 0,'7'6'26'0,"0"-12"-24"0,-7 6 40 15,0 0-42 1,0 0 0-16,0-6-4 0,0-1 0 15,-4 4-10-15,-10 3 1 16</inkml:trace>
  <inkml:trace contextRef="#ctx0" brushRef="#br0" timeOffset="142746.923">7708 10605 29 0,'60'-19'14'0,"7"3"-4"16,-53 16 14-16,4 0-20 0,0 0 0 16,-4 0 6-16,0 0 1 15,-4 0-12-15,-3 0 1 16,-3 4 8-16,-8-1 0 16,-6 3-1-16,-18 6 0 15,-4 4-2-15,-10 3 0 16,-15 0-2-16,-3-4 1 15,4 4-2-15,-8 0 0 16,-3 3-1-16,4-3 0 16,-1 0-1-16,8-1 1 15,6 4-1-15,1 0 1 16,3 0-2-16,11 3 0 0,7 1-1 16,-1-1 0-16,15-3 0 15,7 3 0-15,18 0 0 16,10-3 0-16,11 0 1 15,14-7 0-15,14-2 1 16,-8-4 1 0,8-2 0-16,-3-1 0 0,-15 0 0 15,-7 7 0-15,-13 9 0 16,-22 6 1-16,-14 6-2 16,-11 10 1-16,-21 3-1 15,-10 3 0-15,-4-3 0 16,-7-6 1-16,0 3-1 15,14-3 0-15,-4 0 1 16,15 3 0-16,-4 6 0 16,11-6 0-16,3-13 0 15,14 0 1-15,8-6-1 0,20-6 0 16,4-3-1-16,1-4 1 16,37-8-2-16,8-1 1 15,7-6-8-15,4-4 1 16,-11-2-14-16,-11-1 1 15</inkml:trace>
  <inkml:trace contextRef="#ctx0" brushRef="#br0" timeOffset="143062.967">7751 11458 63 0,'-8'16'31'0,"-6"24"-26"16,11-21 45-16,-1 9-49 15,-3 10 0-15,0 9 0 16,4-3 1-16,-1-10-5 16,1-2 1-16,3-10-7 15,3-10 1-15,1-6-11 0,3-6 0 16</inkml:trace>
  <inkml:trace contextRef="#ctx0" brushRef="#br0" timeOffset="143993.852">6844 12286 52 0,'3'3'26'0,"-3"9"-23"15,0-5 38-15,-3 5-38 16,-8 7 1-16,-10-6 1 16,4 12 0-16,-5 3-7 15,-2 3 1-15,10 1 3 16,-4-7 1-16,7-7-3 15,4-2 1-15,7-10-2 16,11-9 1-16,3-6-2 16,7-13 1-16,7 0-2 15,-6 6 1-15,2-9-2 16,1-3 1-16,-7 0-2 16,6 0 1-16,4 2 0 15,1 4 0-15,-8 1 2 0,0 5 1 16,0 6 2-16,0 4 0 15,-3 6 1-15,0 3 1 16,-8 7 0-16,-3 9 1 16,-3 2-1-16,-4-2 0 15,-4 10-1-15,-3 2 0 16,7-3-2-16,0 0 1 16,0-6-3-16,4-3 1 15,6-6-6-15,8-10 0 16,3-3-10-16,4-6 1 0</inkml:trace>
  <inkml:trace contextRef="#ctx0" brushRef="#br0" timeOffset="144294.152">7419 12333 61 0,'3'9'30'0,"1"1"-27"16,0-10 52-16,-1 3-53 0,4 0 0 16,4 0 0-16,-8-3 0 15,15 0-3-15,-1 0 0 16,5 0 0-16,2 0 0 15,1-3-6-15,-4 3 1 16,-3 0-9-16,-8 0 0 16,1 3-5-16,-7 0 1 15</inkml:trace>
  <inkml:trace contextRef="#ctx0" brushRef="#br0" timeOffset="144548.948">7430 12552 47 0,'-4'13'23'0,"8"-23"-19"15,-4 10 41-15,0 0-41 16,7-3 1-16,0 0 4 16,0 0 0-16,3 3-11 15,4-3 1-15,0 3 6 16,8 0 0-16,2 3-2 15,1 0 1-15,3 0-5 16,-3 0 0-16,-4 0-6 16,-3-3 1-16,-1 0-14 15,-2 0 0-15</inkml:trace>
  <inkml:trace contextRef="#ctx0" brushRef="#br0" timeOffset="145615.123">8079 12320 41 0,'0'0'20'0,"0"3"-3"0,0 0 19 16,0 7-32-16,0 2 0 0,0 10 2 16,-11 10 1-16,8 5-9 15,-5 17 1-15,1 8 5 16,0-8 0-16,4-10-4 16,-1-7 0-16,1-5-8 15,3-10 0-15,3-7-10 16,1-5 0-16</inkml:trace>
  <inkml:trace contextRef="#ctx0" brushRef="#br0" timeOffset="146545.089">7341 10385 30 0,'0'7'15'0,"-17"18"-3"0,13-22 12 16,-3 6-21-16,-3 1 1 16,-1-4 3-16,-10 10 0 15,0-4-9-15,3 4 1 16,-10-7 5-16,7 1 0 16,-8-1-2-16,12-3 0 15,3-3-2-15,-4-3 1 16,11-6-2-16,3-6 1 15,8-4 0-15,10-3 0 16,0-3 0-16,4-3 0 0,10-3 0 16,-3 6 0-1,3 3 0-15,0 3 1 0,0 7-1 16,-3 3 1-16,-4 9-1 16,4 0 1-16,-11 6-1 15,4 7 1-15,-1 6-1 16,-3 3 0-16,1 7 0 15,-8-4 0-15,0-3 0 16,3-3 1-16,1-3-1 16,-1-7 1-16,4-6 1 15,8-6 0-15,-5-9 0 16,4-7 0-16,1-2-1 16,-1-4 1-16,-4-3-1 15,-2 3 0-15,-15-4-1 16,-4 5 1-16,-14 2-1 15,-3 9 1-15,-3 1-3 16,-5 9 1-16,-2 3-10 0,-5 10 0 16,1 5-6-16,10-2 1 15</inkml:trace>
  <inkml:trace contextRef="#ctx0" brushRef="#br0" timeOffset="148377.096">8911 10715 48 0,'-7'15'24'0,"-18"-5"-15"0,18-7 25 0,0 9-33 15,-14 4 1-15,0 6 1 16,-7 16 0-16,0 18-4 16,-4 13 1-16,7 16 2 15,0 18 0-15,8 16 0 16,10 7 0-16,7-26-1 16,7-9 0-16,3-9-3 15,8-23 1-15,0-9-6 16,3-15 0-16,3-16-10 15,-2-7 1-15</inkml:trace>
  <inkml:trace contextRef="#ctx0" brushRef="#br0" timeOffset="148768.588">9109 10821 45 0,'0'13'22'0,"10"2"-15"15,-6-8 31-15,3 5-37 16,-4 4 0-16,1 9 0 16,3 0 0-16,-7 0-2 15,0 3 0-15,0-2 0 16,-7-1 1-16,7-7-6 15,0 1 0-15,7 0-9 16,4-3 1-16</inkml:trace>
  <inkml:trace contextRef="#ctx0" brushRef="#br0" timeOffset="149037.576">9454 10912 48 0,'0'25'24'0,"-14"19"-18"0,7-28 38 16,-7 12-42-16,-7 7 1 16,-11 8 0-16,-3 8 0 15,-4 5-4-15,0 13 0 0,8 9 1 16,2-12 0-16,5-6-5 15,6-7 0-15,4-9-4 16,7-6 0-16,3-16-8 16,4-10 1-16</inkml:trace>
  <inkml:trace contextRef="#ctx0" brushRef="#br0" timeOffset="149442.852">9317 11436 52 0,'14'9'26'0,"4"-9"-26"16,-11 0 46-16,0 0-43 0,3 3 0 16,1 1 2-16,7-4 1 15,6-4-7-15,1 4 0 16,-4 0 4-16,0 0 1 15,-3 0-2-15,-4 0 0 16,-3 0-2-16,-4 0 1 16,-4 0-1-16,1 7 0 15,-8-1-1-15,1 7 1 16,-4 5 0-16,-4 7 0 16,0 4-1-16,1-4 1 15,-1 3 0-15,4 6 0 0,4-2 0 16,3-1 1-16,7-3-1 15,7-6 0-15,7-3 0 16,7-9 0-16,-3-7-3 16,7-10 1-16,3-2-7 15,7-7 1-15,-3 1-11 16,-4-4 1-16</inkml:trace>
  <inkml:trace contextRef="#ctx0" brushRef="#br0" timeOffset="149803.249">9857 10696 44 0,'0'9'22'0,"-7"10"-15"0,7-19 29 16,-4 6-34-16,1 10 0 15,3 6 2-15,0 9 0 16,10 16-4-16,4 16 1 16,4 15 4-16,3 7 1 15,0 3-1-15,-3 6 0 0,-8 3-2 16,-6 0 1-1,-8-9-3-15,-6 3 1 0,-11-12-7 16,-8-7 1-16,1-13-9 16,-4-9 0-16,1-6-6 15,10-19 1-15</inkml:trace>
  <inkml:trace contextRef="#ctx0" brushRef="#br0" timeOffset="150552.103">10160 10489 43 0,'0'9'21'0,"0"26"-13"15,0-29 32-15,0 3-38 16,-7 4 0-16,3 3 1 15,1 2 0-15,-4 4-4 16,3 0 1-16,-3-6 2 16,0-3 0-16,0-1-2 15,4 1 1-15,-1-4-1 16,1-3 1-16,3-2-1 16,0-4 0-16,7-7-1 15,3-5 0-15,4-7 0 0,-3 6 1 16,7-9-1-16,-4 0 1 15,0-3-1-15,-4 7 0 16,8-1 1-16,-4 9 1 16,0-2-1-16,0 12 1 15,0 3 0-15,1 6 1 16,-1 7 0-16,-4 6 0 16,1 3 0-16,-4 0 0 15,-4-6-1-15,1 6 1 16,-4 0-1-16,0 3 1 15,3-9-3-15,1-6 1 16,0-4-3-16,3-6 0 16,7-6-5-16,0-6 1 0,3 2-11 15,5-2 1-15</inkml:trace>
  <inkml:trace contextRef="#ctx0" brushRef="#br0" timeOffset="150839.34">10566 10605 54 0,'7'0'27'0,"7"6"-27"0,-7-6 43 15,0 0-42-15,4 0 1 16,3 0 0-16,3 0 0 16,1-3-3-16,3 0 0 15,0 0 0-15,-3 0 0 16,0-1-7-16,-1 1 1 16,-3 0-10-16,-3 0 1 15</inkml:trace>
  <inkml:trace contextRef="#ctx0" brushRef="#br0" timeOffset="151154.397">11003 10329 64 0,'4'19'32'0,"-8"18"-40"16,4-15 58-16,0 10-49 15,0 8 1-15,4 11-2 16,-4-4 0-16,0 3-2 15,0-6 1-15,0-7-6 16,3-2 1-16,1-10-12 16,-1-13 0-16</inkml:trace>
  <inkml:trace contextRef="#ctx0" brushRef="#br0" timeOffset="151936">11321 11176 47 0,'-4'6'23'0,"8"-3"-13"16,-4-3 31-16,3 0-39 15,1 0 0-15,3 3 1 16,7 0 0-16,4 0-4 15,10 1 0-15,7-1 3 0,7-3 0 16,8-7-5-16,6 1 1 16,-6-3-9-16,-5 2 0 15,-16 7-6-15,-12 4 1 16</inkml:trace>
  <inkml:trace contextRef="#ctx0" brushRef="#br0" timeOffset="152161.378">11264 11624 68 0,'11'41'34'16,"13"-44"-38"-16,-13 0 67 0,10 3-63 15,18-4 1-15,10-2 0 16,4 0 0-16,0 0-4 15,0-1 1-15,-3 4-7 16,-12 6 1-16,-13 0-12 16,-11 7 0-16</inkml:trace>
  <inkml:trace contextRef="#ctx0" brushRef="#br0" timeOffset="157115.085">4964 4060 25 0,'7'10'12'0,"-7"-10"-3"16,0 0 12-16,0 0-18 16,0 0 1-16,0 3 0 15,0 3 1-15,0 4-6 16,0-4 0-16,-7 10 4 16,3-1 0-16,-3 7-2 15,0 0 1-15,3 3-2 16,-6-6 1-16,10 0-1 0,-7-3 1 15,3-4-1-15,4-2 1 16,0-1-1-16,4-9 0 16,6-3 0-16,1-7 0 15,3-5-1-15,-3-1 0 16,-1-6 0-16,4-6 0 16,0-3 0-16,1 9 1 15,2 0-1-15,-6 9 0 16,3 4 1-16,0-1 1 15,0 1-1-15,4 9 1 0,-8 9-1 16,-6 1 0-16,3 5 0 16,0 4 0-16,-7 0-1 15,0 3 1-15,0 0 0 16,0-3 0-16,0-4-2 16,4 1 0-16,3-3-7 15,-7-10 0-15,3-3-2 16,4-10 1-16</inkml:trace>
  <inkml:trace contextRef="#ctx0" brushRef="#br0" timeOffset="157416.766">5249 4148 38 0,'4'10'19'0,"3"-13"-22"0,-7 3 37 16,0 0-33-16,0 0 1 15,11-7 0-15,-8 4 1 16,11 0-4-16,-3 3 0 15,-1-6 1-15,1 6 0 16,3 6-7-16,-3-6 1 16,-4 0-6-16,-4 0 0 0</inkml:trace>
  <inkml:trace contextRef="#ctx0" brushRef="#br0" timeOffset="157610.316">5260 4321 36 0,'3'6'18'0,"5"-9"-20"15,-5 0 29-15,4-4-27 16,4 7 1-16,-1-3-1 16,1 3 0-16,-1 0-6 15,1-9 0-15,0 3-4 16,-1-1 0-16</inkml:trace>
  <inkml:trace contextRef="#ctx0" brushRef="#br0" timeOffset="157821.44">5620 4017 30 0,'3'25'15'0,"1"22"-15"0,-4-28 25 16,-4 9-25-16,4 9 0 0,-3 4-4 15,3 3 1-15,-7-9-4 16,3-4 0-16</inkml:trace>
  <inkml:trace contextRef="#ctx0" brushRef="#br0" timeOffset="158644.204">6685 4198 36 0,'0'0'18'0,"0"0"-18"16,4 7 30-16,-4-7-29 15,0 6 1-15,0 3 0 16,0 7 1-16,-4 0-4 16,4 3 1-16,-7-1 2 0,7-2 0 15,-3 0-1-15,3-10 0 16,0-3-1-16,0-3 0 16,3-9 0-16,4-1 0 15,-7-12-1-15,7 7 1 16,0-1-2-16,0-3 1 15,0 0 0-15,4 7 0 16,0-1-1-16,-1-2 1 16,1 8 0-16,6 4 1 15,-6 6 1-15,0 10 1 16,-1 6 0-16,1-4 0 0,-1 4-1 16,1 6 1-16,-1-3-1 15,-3 3 1-15,1-12-4 16,-1 3 1-16,-4-4-8 15,4-9 1-15,-3-9-5 16,-8-3 1-16</inkml:trace>
  <inkml:trace contextRef="#ctx0" brushRef="#br0" timeOffset="158931.628">6943 4186 45 0,'0'3'22'0,"0"-6"-20"0,0 3 41 15,10 0-43-15,1 0 1 16,-1 0-1-16,8 0 1 15,3-6-2-15,4 2 1 16,0 1-1-16,-1-3 1 16,-6 3-6-16,0 3 0 15,-4 0-8-15,0 3 0 16</inkml:trace>
  <inkml:trace contextRef="#ctx0" brushRef="#br0" timeOffset="159156.662">6964 4327 40 0,'3'19'20'0,"15"-16"-17"16,-11 0 29-16,4 0-32 15,-1 7 1-15,1-10-1 16,6 0 0-16,5-7-5 15,-5 1 1-15,4 0-8 16,1 0 1-16</inkml:trace>
  <inkml:trace contextRef="#ctx0" brushRef="#br0" timeOffset="159592.143">7303 4042 44 0,'7'6'22'0,"7"6"-20"0,-7-8 36 0,3 2-37 16,-6 3 0-16,6 1 1 15,1-10 1-15,3 0-4 16,0 3 1-16,4-6 2 16,-4-4 0-16,-3 4-1 15,-4 6 0-15,0-3-1 16,3 7 0-16,-10-7 0 16,-7 9 0-16,4 7-1 15,-11 3 0-15,-1 3 1 16,-2 3 0-16,-4-7 0 15,7 4 0-15,3 7 0 16,4-7 1-16,7 3-1 0,7 3 1 16,4-9 0-1,3-7 0-15,7-2-1 16,-4-1 0-16,5-9-4 0,6-6 1 16,-11 3-12-16,-2-4 1 15</inkml:trace>
  <inkml:trace contextRef="#ctx0" brushRef="#br0" timeOffset="163270.443">12869 10900 37 0,'22'-7'18'0,"9"-21"-9"0,-20 19 19 0,6-7-24 16,8-3 1-16,7 0 2 15,7 4 1-15,7 2-10 16,7 7 1-16,6 0 6 15,9-1 1-15,-5 7-3 16,1 10 0-16,3 2-1 16,-4 4 0-16,-10 6-1 15,-11 3 0-15,-13 3-1 16,-15 19 0-16,-21 7 0 16,-18 11 0-16,-14-2 0 15,-21 12 0-15,-10 1-1 16,-15 8 1-16,4-8-1 15,10-7 1-15,4-10 0 0,4-12 0 16,6-9-2-16,8-13 1 16,10-12-1-16,7-4 1 15,15-12-2-15,10-10 1 16,7 1 0-16,3-1 1 16,8-3 0-16,6 4 1 15,-6 6-1-15,7-4 1 16,6 4 1-16,8 3 0 15,7 0 0-15,0 3 1 16,10 0 0-16,7 3 0 16,4 6 1-16,0 7 0 0,-3 9 0 15,3 3 0-15,-4 10 0 16,1-4 0-16,-8 4-1 16,-3 6 0-16,-4-6-1 15,1-4 0-15,6-6-1 16,7-3 1-16,4-6-6 15,18-6 0-15,3-4-14 16,-3-6 0-16</inkml:trace>
  <inkml:trace contextRef="#ctx0" brushRef="#br0" timeOffset="179244.807">2960 13876 27 0,'10'6'13'0,"5"-3"-3"0,-15-3 13 16,0 0-20-16,0 0 0 0,0 0 3 15,0 0 0-15,-4 0-7 16,-3 0 1-16,3 0 4 16,-6 0 1-16,-8 3-1 15,1 6 0-15,-5 4-2 16,-2 9 1-16,-5 6-2 16,-9 0 1-16,-5 16-1 15,-3 3 0-15,8 10-1 16,6 12 0-16,4 6 1 15,7 3 0-15,3 1 0 16,4-4 0-16,14-3-1 16,3 3 1-16,15-15 0 15,21-3 0-15,0-17 0 16,3-8 0-16,14-17-2 16,-10-12 1-16,0-12-1 15,3-10 1-15,-17-6-1 16,7-3 0-16,-11-3 0 15,4 2 0-15,-14 4 0 0,-8 3 0 16,-10 3 0-16,0 10 1 16,-7 3-1-16,-7 6 1 15,-14 9 0-15,-11 4 0 16,0 2 0-16,-3 1 0 16,3 0 0-16,0-1 1 15,11-2-6-15,14-7 1 16,3-9-11-16,22-9 1 15</inkml:trace>
  <inkml:trace contextRef="#ctx0" brushRef="#br0" timeOffset="180520.574">3231 14713 19 0,'-3'6'9'0,"3"-15"3"16,0 9-1-16,-7 0-9 15,3 0 1-15,-3 0 5 16,-3 0 0-16,3 0-8 16,3 3 1-16,-3 0 7 15,4 0 0-15,6 0-1 16,4 3 1-16,4 1-2 15,6-4 0-15,8 0-2 0,3-3 1 16,0 0-2-16,4-6 0 16,0-4-2-16,3-2 1 15,-3-4-2-15,-11 4 1 16,-3-4-2-16,-4-3 1 16,-3 0-1-16,-8 4 0 15,-3 2-2-15,-7 4 1 16,-4 5-2-16,-10 8 1 15,4 2-2-15,-5 0 1 16,1 0-1-16,-3 4 1 16,2 6 1-16,1 2 0 15,11 4 2-15,-1 3 0 0,0 4 1 16,15-1 1-16,3 0 1 16,7 0 1-16,4-3-1 15,3-6 1-15,4-6-1 16,6-1 0-16,-9-9-5 15,6-6 1-15,-7 0-12 16,-10-3 1-16</inkml:trace>
  <inkml:trace contextRef="#ctx0" brushRef="#br0" timeOffset="180925.726">3648 14785 39 0,'3'28'19'0,"4"-6"-16"0,-7-16 25 15,0 1-28-15,0-1 1 16,0 0-1-16,0-3 0 16,0-3 0-16,-7-6 0 15,14-7 0-15,-7-2 0 16,7-1 0-16,4-3 0 15,0 1 1-15,-1-1 0 16,1 3-1-16,-1 0 0 0,8 1 0 16,3 2 1-16,-10 7 0 15,6 0 1-15,4 9 0 16,-10 0 0-16,3 3 1 16,0 0 0-16,-3 4 0 15,-1 5 0-15,1 1-2 16,0 3 1-16,-4 0-1 15,3 0 0-15,1-1-3 16,-1 1 1-16,1-3-9 16,7-4 1-16,-8-2-6 15,1-7 1-15</inkml:trace>
  <inkml:trace contextRef="#ctx0" brushRef="#br0" timeOffset="181375.133">4096 14760 44 0,'10'6'22'0,"-3"0"-17"0,4-6 37 15,-7 0-41-15,3 0 0 16,3 0 0-16,11-6 1 16,-3-3-2-16,3-4 0 15,0-3 0-15,-3-2 1 0,3 2-1 16,-7 0 1 0,0 1-3-16,-10-1 0 0,-4-3-3 15,-4 3 0 1,-10 16-1-1,0 4 1-15,-4 5 0 16,8 7 1-16,-1 6 2 16,11 3 1-16,-7 3 4 15,14 0 0-15,0 0 1 16,15 1 0-16,-1-7-1 16,0-1 1-16,7-5-4 15,-7-10 1-15,7-9-7 16,1-6 0-16,-8-4-8 15,0-5 1-15</inkml:trace>
  <inkml:trace contextRef="#ctx0" brushRef="#br0" timeOffset="181631.061">4586 14841 40 0,'0'3'20'0,"0"-12"-23"0,7 3 32 15,-7-4-29-15,0 1 0 16,0-4 0-16,4-2 1 16,3-1 0-16,-4 0 0 15,4 4 2-15,4-1 0 16,0 4 0-16,6 3 1 0,-6 3 0 16,3 3 0-16,0 0-3 15,-3 0 1-15,10 0-8 16,-4 0 1-16,5 0-9 15,-1 0 0-15</inkml:trace>
  <inkml:trace contextRef="#ctx0" brushRef="#br0" timeOffset="182245.598">5013 14738 39 0,'11'-6'19'0,"-4"6"-17"0,-7 0 26 0,0 0-27 16,-14 3 0-16,-1 3 0 15,-6 0 1-15,-7 4-3 16,7-1 1-16,0 1 0 0,-8 2 1 16,19-6-1-1,-8 4 1-15,11-1-1 0,7-3 1 16,4 4-1-16,10-7 1 16,3 0-1-16,12-3 1 15,-8-3-2-15,0 0 1 16,-3-3-2-16,-8-1 1 15,4 1-2-15,0 0 1 16,-3-1-1-16,0 4 1 16,-1 3 0-16,1 0 1 15,-1 7 0-15,1 2 1 16,7 4 0-16,-4 5 1 0,3 1 0 16,5-3 0-16,-1-4 0 15,0 1 0-15,-4-10 0 16,12-9 1-16,-1-13 0 15,7-6 0-15,11-13-1 16,3-6 1-16,1-12-1 16,-8-7 1-16,-7-21-2 15,-10-11 0-15,-7-5 0 16,-15-16 0-16,-6 0-1 16,-8 6 1-16,-6 10-1 15,-1 18 1-15,-3 23 0 16,7 15 0-16,-11 19 1 15,11 15 1-15,-7 17 0 16,7 21 1-16,-1 16 0 16,5 22 0-16,-1 28 0 15,15 19 0-15,3 12-2 0,3 4 1 16,5-7-2-16,2-12 1 16,4-13-3-16,1-25 1 15,2-15-5-15,-3-17 0 16,-6-12-9-16,-1-9 0 15</inkml:trace>
  <inkml:trace contextRef="#ctx0" brushRef="#br0" timeOffset="183326.703">3531 15707 48 0,'46'-25'24'0,"-21"-10"-20"0,-18 29 38 15,-7-3-41-15,7 2 0 16,-7 1 0-16,0 6 1 15,-7-3-3-15,-4 0 0 16,-10 0 2-16,0 3 0 16,-7 3-1-16,-7 3 1 15,10 3-1-15,-3 7 1 16,6 3-1-16,5-3 0 16,3-1 0-16,14 1 0 0,0-3 0 15,21-7 0-15,0 0 0 16,7-6 0-16,4 0-1 15,-11 0 1-15,0-3 0 16,4 0 0-16,-14-3-1 16,-1-1 1-16,1-2-2 15,-1-1 0-15,-6 4 0 16,3 6 0-16,-7 3 0 16,0 7 0-16,0 2 1 15,0 7 0-15,0 6 2 16,0 7 0-16,11 2 2 15,6 7 0-15,-3 6 1 16,11 3 1-16,-11 0-1 16,4 3 1-16,-8-2-2 15,-10-7 0-15,-10 3-2 16,-1-10 1-16,-7-5-3 0,1-10 1 16,-4-4-1-16,-4-11 0 15,-3-11-1-15,-4 1 1 16,4-6 0-16,7-4 0 15,-4-2 1-15,11-4 0 16,7 0-1-16,7-3 1 16,10 0 0-16,8 3 1 15,3-3-1-15,7-3 1 16,1-3-1-16,2-6 0 16,8-1 0-16,14-3 0 15,-4 1 0-15,1-1 0 0,-4 4 0 16,-4 2 0-16,-3 1-1 15,-11-3 1-15,-7-4-3 16,-7 7 1-16,-7 5-2 16,-7 8 1-16,0 5-1 15,-10 10 0-15,-1 6 1 16,1 10 0-16,-8 2 1 16,7-2 1-16,-6-1 1 15,6 7 1-15,8 3 1 16,3 0 1-16,10 9 0 15,1-9 0-15,10-3-1 16,7-3 1-16,4-7-2 16,0-6 1-16,-4 1-6 15,0-4 1-15,0-4-9 16,4-2 0-16,-4-3-4 16,4-10 0-16</inkml:trace>
  <inkml:trace contextRef="#ctx0" brushRef="#br0" timeOffset="183596.515">4494 15682 43 0,'11'0'21'0,"-11"-3"-23"0,-7-1 37 15,3-2-32-15,-6 3 0 16,-8 3 1-16,1 3 1 16,-8 3-7-16,4 4 1 15,-8 2 4-15,8-2 0 0,4 6-1 16,-1 2 0-16,7 4-1 15,8-3 0-15,-4 3 0 16,14-6 0-16,7-7-1 16,7-3 1-16,4-6-1 15,-4-12 1-15,7-4-2 16,-3 1 0-16,0-4-6 16,-4 0 1-16,-7-3-10 15,0 0 1-15</inkml:trace>
  <inkml:trace contextRef="#ctx0" brushRef="#br0" timeOffset="184272.488">4625 15798 52 0,'7'31'26'0,"-7"0"-27"0,0-27 42 15,0 2-41-15,0-6 0 16,11-3 0-16,-8-4 1 16,4-5-1-16,4-10 0 15,-1 3 0-15,1-3 1 16,-4 3-1-16,4 1 1 16,-8 2-1-16,4 3 1 15,4 7-1-15,-4 6 1 0,3 6-1 16,1-2 1-16,0 2-1 15,-1 3 0-15,-6-3 0 16,6 4 0-16,-3-4-1 16,0 0 1-16,-3 1-1 15,3-7 1-15,-7 6 0 16,3-3 0-16,4 0 0 16,-7 4 0-16,4-4-1 15,3-6 1-15,0-4-1 16,4-2 1-16,-1-1-1 15,1 4 1-15,3 3-1 16,4-3 1-16,-1-1-1 16,-6 1 1-16,-1 0-2 15,1 0 1-15,-4-1-1 16,4 1 0-16,-1 0 0 16,1 0 0-16,-1-1 1 15,1 1 0-15,-4 3 0 16,4 3 1-16,-1 3 0 15,-6 3 1-15,3 4 0 0,-7-4 1 16,3 7-1-16,4 2 1 16,-7 1 0-16,4 3 1 15,-1 0-1-15,8-4 0 16,-7-2 0-16,6-1 0 16,1-2-1-16,6-7 0 15,-10 0-3-15,4-3 1 16,0 0-8-16,-1-6 0 15,-6-4-7-15,3 1 1 0</inkml:trace>
  <inkml:trace contextRef="#ctx0" brushRef="#br0" timeOffset="184919.758">5239 15813 56 0,'10'7'28'0,"4"-10"-34"16,-6 3 50-16,2 0-44 16,8-7 1-16,3-2 0 0,0 0 0 15,-3-7-2-15,3 6 0 16,-11 1 1-16,5-4 1 15,-12 1-2-15,-6-4 0 16,-8 4-3-16,0 2 1 16,-3 4-1-16,0 9 0 15,0 7 0-15,3-1 0 16,1 7 1-16,3 6 1 16,3 3 3-16,4 3 0 15,11-3 1-15,-1 3 1 16,8-6-1-16,7-3 0 15,7-6 0-15,3-1 0 16,-7-6-2-16,7-9 1 16,1-6-2-16,6-16 1 0,4-7-1 15,-4-12 1-15,-3-15-2 16,-4-10 1-16,1-13-2 16,-12-5 1-16,1 5 0 15,-4 4 0-15,-10 6-1 16,-1 9 1-16,-3 9 1 15,-7 14 0-15,-7 8 1 16,-3 10 0-16,3 10 2 16,-4 15 0-16,-3 16 1 15,-4 6 0-15,-3 16 0 16,3 15 1-16,8 13-1 16,6 13 1-16,4-1-3 15,0 1 1-15,11-4-1 16,-8-9 0-16,8-16-2 15,0-15 1-15,-1-13-5 16,-3-12 1-16,0-16-6 0,-7-10 0 16,0-3-5-16,-10-6 1 15</inkml:trace>
  <inkml:trace contextRef="#ctx0" brushRef="#br0" timeOffset="185098.77">5553 15719 62 0,'21'7'31'0,"32"-23"-43"0,-32 7 63 0,11-4-51 15,-4 0 1-15,-3 1-2 16,3 3 1-16,0-1-6 16,0 4 1-16,4 3-12 15,-14 3 1-15</inkml:trace>
  <inkml:trace contextRef="#ctx0" brushRef="#br0" timeOffset="185398.313">6036 15729 46 0,'14'22'23'0,"-7"-3"-17"15,-7-13 31-15,0 0-37 0,0-3 0 16,-7 4-1-16,7-14 1 15,-3 4 0-15,3-6 0 16,0-1 0-16,0 1 0 16,3-4 0-16,4 1 1 15,-3-1 0-15,3 1 0 16,7 2 0-16,4 7 1 16,3 0-1-16,0 3 0 15,4 3-2-15,-4 0 1 16,0-3-5-16,0 3 0 15,0-3-10-15,-3-3 1 16,0-3-1-16,-8 0 0 0</inkml:trace>
  <inkml:trace contextRef="#ctx0" brushRef="#br0" timeOffset="185564.697">6389 15713 44 0,'7'28'22'0,"-14"-6"-31"15,7-22 45-15,0 0-36 16,-4 7 0-16,4-1-1 16,0 0 1-16,0-3-4 15,0-3 1-15,0-9-9 16,0-4 1-16</inkml:trace>
  <inkml:trace contextRef="#ctx0" brushRef="#br0" timeOffset="185760.057">6361 15556 44 0,'0'3'22'0,"7"4"-25"0,-4-7 36 16,4 0-33-16,4 0 0 16,6-3 0-16,-6 3 1 15,7 0-4-15,3-4 1 16,-4-2-5-16,15 0 0 15,-7 3-5-15,3-3 0 16</inkml:trace>
  <inkml:trace contextRef="#ctx0" brushRef="#br0" timeOffset="186045.737">6823 15519 35 0,'21'-7'17'0,"0"23"-10"15,-14-16 29-15,-3 0-33 16,-4 0 0-16,0 0-2 15,0 0 0-15,-7 3-3 16,-8-3 1-16,-6 7 2 16,-3 2 0-16,-1 10-2 15,-7 6 1-15,7 3 2 16,8-3 0-16,3 6 1 16,10-2 1-16,8 2-1 15,10-6 1-15,11-9-1 16,3-7 0-16,7-9-1 15,11-3 0-15,-4 0-5 0,1-3 0 16,-15-1-8-16,-18 1 0 16,-13 6-5-16,-18 0 0 15</inkml:trace>
  <inkml:trace contextRef="#ctx0" brushRef="#br0" timeOffset="186914.588">4424 16397 49 0,'0'6'24'0,"-21"0"-21"16,7-3 43-16,-1 4-45 0,-6 2 1 16,-3 0-1-16,-1 7 1 15,-3 0-3-15,-4 3 0 16,4-1 2-16,-4 1 0 16,7 0-2-16,11-3 1 15,-3-7-1-15,13 7 0 16,8-4 0-16,6-2 1 15,8 2-1-15,10 1 0 16,-3 3 1-16,-1-1 0 16,-2 4 0-16,-8 6 0 15,-7-3-1-15,-14 3 1 0,-4-3-1 16,-3 0 1-16,-11 3-1 16,4-6 0-16,0 0 1 15,3-7 0-15,4 1 0 16,7-7 0-16,4-3 0 15,13-6 1-15,-6-3 0 16,13 0 0-16,12-1 1 16,2 1 0-16,8-3-1 15,0-4 1-15,3-3-1 16,1-5 1-16,2-1-2 16,-6-7 0-16,-7 4 0 15,0-3 0-15,-8-6 0 16,-2 5 0-16,-12 4-1 15,1 6 1-15,-11 4-1 16,-7 5 1-16,3 7-1 0,-6 9 1 16,-1 7 0-16,-3 0 0 15,0 5 1-15,3 7 0 16,4 7 0-16,7 2 0 16,7-5 1-16,4-1 0 15,-1-9-1-15,8-4 0 16,-4 1-1-16,7-7 1 15,4 1-5-15,-11-7 0 16,4-9-10-16,3-7 1 16,0-6-5-16,4 0 1 15</inkml:trace>
  <inkml:trace contextRef="#ctx0" brushRef="#br0" timeOffset="187222.259">4822 16811 46 0,'0'9'23'0,"4"-15"-24"16,3 0 40-16,-7-4-37 15,4 1 1-15,3-4 1 16,3-3 1-16,-3 1-6 16,7-1 1-16,4 4 4 15,0-1 0-15,-8 4-1 16,4-4 1-16,4 7-1 15,0 0 0-15,3 2-1 16,-4 4 0-16,5 0-4 16,-1 0 0-16,0 4-4 15,0-4 0-15,0 0-4 0,4-4 1 16,-11 1-5-16,4-3 1 16,-1 3-3-16,-3 0 1 15</inkml:trace>
  <inkml:trace contextRef="#ctx0" brushRef="#br0" timeOffset="187365.802">5271 16663 35 0,'0'10'17'0,"0"12"-8"0,0-19 29 16,0 3-32-16,0 3 1 15,0 4 0-15,0 0 1 0,0-1-12 16,0-3 1 0,0-9 1-1,0-6 0-15,0-6-13 16,0-1 0-16</inkml:trace>
  <inkml:trace contextRef="#ctx0" brushRef="#br0" timeOffset="187548.703">5211 16500 56 0,'10'13'28'0,"4"6"-31"16,-10-16 43-16,6 0-41 15,-6 0 1-15,-4-3-1 16,7 0 0-16,4 0-4 16,-8 3 1-16,8 0-11 15,-1-3 0-15</inkml:trace>
  <inkml:trace contextRef="#ctx0" brushRef="#br0" timeOffset="187877.627">5479 16632 39 0,'35'19'19'0,"0"-16"-6"0,-24-3 25 16,6 0-36-16,5 0 1 16,6-3 0-16,-3-4 0 15,-4-2-5-15,-4-7 1 0,1 1 2 16,-7-4 1-16,-1-3-2 16,-17 0 0-16,4 0 0 15,-15 3 0-15,4 7 0 16,-4 9 0-16,1 9 0 15,-5 6 0-15,5 13 0 16,3 4 1-16,3 5 0 16,0 7 0-16,11 0-1 15,11 3 1-15,0-13 0 16,13-6 0-16,12-6-2 16,-5-3 1-16,8-10-5 15,0-6 0-15,0-6-8 16,7-7 0-16,3-6-3 15,-3-9 1-15</inkml:trace>
  <inkml:trace contextRef="#ctx0" brushRef="#br0" timeOffset="188177.152">6287 16453 49 0,'10'10'24'0,"-28"5"-30"16,15-12 48-16,-8 1-41 0,-10 2 0 15,4-3 1-15,-12 3 1 16,1-3-4-16,-7 7 1 16,7 2 2-16,-4 7 0 15,14 0-1-15,1-3 1 16,10-1-1-16,14-2 1 16,3 2 0-16,11 4 0 0,4 3 0 15,0 6 1-15,-1-2-1 16,-2-1 1-16,-12 0-2 15,-10-6 0-15,-10 6-4 16,-15 0 0-16,-10-6-15 16,-15-7 0-16,4-3 0 15,-3-9 1-15</inkml:trace>
  <inkml:trace contextRef="#ctx0" brushRef="#br0" timeOffset="189078.435">4851 18021 40 0,'14'31'20'0,"14"-34"-20"0,-21 0 36 0,4-3-34 16,-1-7 1-16,1 1 1 16,-1-13 0-16,1-16-5 15,-7-9 1-15,10-16 3 16,-11-6 0-16,4-3-2 16,-3-1 1-16,3-2-1 15,-7 6 1-15,10 9-2 16,-6 3 1-16,7 13 0 15,3 4 1-15,7 11 0 16,7 13 0-16,-7 10 0 16,4 12 0-16,0 3-3 15,-11 7 1-15,-4 6-8 16,-3 6 0-16,-7 6-9 16,-10-3 0-16</inkml:trace>
  <inkml:trace contextRef="#ctx0" brushRef="#br0" timeOffset="189528.217">4703 17679 49 0,'0'35'24'0,"10"-10"-15"0,-6-25 38 16,6 3-45-16,8 3 0 16,10 1 0-16,0-4 1 15,4 0-4-15,7 0 1 0,0 0 0 16,3-3 1-16,0 0-6 15,4 0 0-15,-7 0-5 16,3 0 0-16,-13 0-6 16,6 0 1-16,4-3 1 15,7 3 1-15,-8-3 7 16,-6 3 1-16,0 0 7 16,-4 3 0-16,-7-3 6 15,-3 0 1-15,-18 0 0 16,0 3 1-16,-11-3-4 15,1 0 0-15,-15 0-2 16,0 0 1-16,4 3-2 16,7 3 1-16,0 4-1 15,3 2 0-15,-3 4 0 16,7 3 0-16,4 0-1 16,-1 0 0-16,8-1-1 15,6-5 1-15,4-4-2 16,7-2 0-16,1-7-4 0,6-7 0 15,0-2-12-15,-3-4 1 16,3-5-1-16,4 5 1 16</inkml:trace>
  <inkml:trace contextRef="#ctx0" brushRef="#br0" timeOffset="189767.815">5648 17914 49 0,'4'13'24'0,"-4"-19"-34"0,0-1 50 0,7-5-40 16,-7-7 1-16,0-6 1 15,3 6 0-15,4-6-2 16,4 0 1-16,-1 0 2 16,8 3 0-16,3 6-1 15,-3 4 1-15,3 5-3 16,0 4 0-16,0 3-7 15,-3 7 1-15,-4-4-9 16,-3 0 0-16</inkml:trace>
  <inkml:trace contextRef="#ctx0" brushRef="#br0" timeOffset="190367.707">5976 17886 51 0,'14'28'25'0,"-7"-15"-22"0,-7-10 42 16,4 0-44-16,3-3 0 15,0-6 0-15,3-3 0 16,1-4-2-16,0 0 1 16,-1 1 0-16,1-4 1 15,-4 4-1-15,0 2 1 16,7 1-1-16,-3 3 1 0,-1 6 0 15,1 3 0-15,-4 0 0 16,3 6 0-16,1 1-1 16,-7-1 0-16,3 1 0 15,3 2 0-15,-6-3-2 16,3-2 0-16,0-4-2 16,0 0 1-16,7-3-2 15,-3-6 0-15,-1-1 0 16,1-2 1-16,6-3 1 15,-6 2 0-15,3-2 2 16,0-1 0-16,0 1 1 16,-3-1 0-16,-1-3 0 15,5 4 1-15,-1-4-1 16,-4 7 0-16,1 2 0 16,6 1 0-16,-9 0 0 15,-1 6 0-15,7 0 1 0,-4 6 0 16,8 0 1-16,3 4 1 15,4-1 1-15,-1 1 0 16,8-1 1-16,7 0 0 16,7 1 0-16,7 2 0 15,-4 1-2-15,4-1 1 16,0 1-4-16,0 0 0 16,-7-4-8-16,0-9 0 15,-11-9-10-15,4-1 1 16</inkml:trace>
  <inkml:trace contextRef="#ctx0" brushRef="#br0" timeOffset="191343.237">8177 15531 39 0,'4'0'19'0,"3"-6"-13"16,-7 6 19-16,0-3-24 16,-11 3 1-16,1-3 2 15,-1 3 0-15,1 0-5 16,-4 3 1-16,-1-3 2 16,1 3 1-16,0 3-1 15,4 4 0-15,-1 2-1 16,0 4 0-16,1 3-1 15,3-1 1-15,0-2 0 0,7 0 0 16,0-4 1-16,0-5 0 16,7-4-1-16,3-3 1 15,5-6 0-15,-1-1 0 16,0-2-1-16,-4-4 0 16,1-2-1-16,-4 2 0 15,0 1 0-15,-7-1 0 16,0-6 0-16,-7 10 0 15,0-4 0-15,-4 4 0 16,1 9 0-16,-4 0 0 0,0 6 0 16,6-3 0-16,-2 4 0 15,-1-1 1-15,4 6-1 16,7 4 0-16,-7 0 1 16,7 2 1-16,0 1-2 15,7-6 1-15,4-4 1 16,6-2 1-16,8-11-1 15,0-5 0-15,-4-4-1 16,-3-2 0-16,-1-1-1 16,-10 0 1-16,-10-2-1 15,-4 2 0-15,-4 0-4 16,1 10 0-16,-8 3-5 16,0 6 0-16,4 3-8 15,-3 4 0-15</inkml:trace>
  <inkml:trace contextRef="#ctx0" brushRef="#br0" timeOffset="192139.799">7983 16497 39 0,'22'-6'19'0,"-8"-4"-13"16,-11 4 26-16,4 0-29 16,-7 0 0-16,7-1 1 15,-7-5 1-15,-3 2-7 16,-1-2 1-16,4-1 3 31,-10 4 0-31,-1 3-1 0,-3-1 0 0,0 10-1 16,-4 4 1-16,1 2-1 15,-1 7 1-15,4-1 0 0,0-2 0 16,7 6 0-16,7 0 0 16,3-4-1-16,11-2 1 15,0-4-1-15,8-2 1 16,-8-4 0-16,0-6 0 16,0-1 0-16,-4-2 0 15,1 0 0-15,0-4 0 16,-1-2-1-16,-6-1 1 15,3 4-1-15,-4-7 0 16,1 1-1-16,-8-1 1 16,4 3 0-16,-3 4 0 15,-1 3 0-15,1-1 0 0,-1 4 0 16,-6 3 0-16,3 7 0 16,-4 2 0-16,4 0 0 15,0 1 1-15,3 2-1 16,1-2 1-16,3 2-1 15,3-2 1-15,4 2-1 16,0-9 1-16,1 4-1 16,-1-7 0-16,3-3-1 15,4-4 1-15,4-2-1 16,-7-1 1-16,-4 1-1 16,0 0 1-16,-4-1-1 15,4 1 1-15,-7 3 0 16,-7 2 0-16,4 1-2 15,-4 0 0-15,0 3-14 16,-4-3 1-16</inkml:trace>
  <inkml:trace contextRef="#ctx0" brushRef="#br0" timeOffset="195247.512">11028 15064 37 0,'35'-3'18'0,"7"-25"-12"15,-31 21 19-15,0-2-22 16,-1 3 0-16,-3-1 4 16,-3 1 0-16,-8 0-7 15,-3 3 0-15,-10 0 6 16,-12 3 0-16,-17 3-2 0,-10 3 1 16,-4 7-3-16,-18 2 0 15,-6 4-1-15,-4 3 0 16,-8 0-4-16,8 0 1 15,0-3-2-15,7 0 1 16,7 2 0-16,14 8 0 16,10-4 0-16,12 0 0 15,9-6 3-15,12 0 0 16,13-1 3-16,15 1 0 16,13 0 1-16,12 0 1 15,13 3 0-15,8 6 0 16,-5-3 0-16,-6-3 0 15,-7 0-2-15,-11 3 1 0,-6 0-3 16,-15 6 0-16,-18 4-1 16,-17-7 0-16,-7 10 0 15,-11 9 0-15,-11 3-1 16,-10 10 0-16,-3-4 0 16,-4 0 1-16,-1 1 0 15,12-1 1-15,7 7-1 16,6-16 1-16,4 3 0 15,11-3 0-15,14-6 1 16,10-6 1-16,11-7-1 16,14-3 1-16,22-3 0 15,9-10 0-15,19-5-1 16,14-7 0-16,-1-10-2 16,1-5 0-16,-4-1-4 0,-4 3 1 15,-10 1-9-15,-7 2 0 16,-10 1-10-16,-1 9 0 15</inkml:trace>
  <inkml:trace contextRef="#ctx0" brushRef="#br0" timeOffset="195535.162">10717 15958 57 0,'4'12'28'0,"-8"20"-26"16,1-17 43-16,-4 7-44 15,0 13 0-15,-7 9-1 16,0-7 1-16,-1 4-2 15,1-6 0-15,4-4-7 16,3-9 1-16,3-10-10 16,4-5 1-16</inkml:trace>
  <inkml:trace contextRef="#ctx0" brushRef="#br0" timeOffset="196374.973">9567 16873 48 0,'11'3'24'0,"-8"7"-19"0,-3-1 36 16,-3 4-40-16,-4 6 0 16,-4 3 1-16,1 6 1 15,-4 6-4-15,-1-2 1 16,1-4 1-16,4-3 0 15,3-9 0-15,0-1 0 16,7-8-1-16,3-7 0 0,8-16 0 16,3-3 0-16,4-3-2 15,3-6 0-15,0-3-2 16,0-7 0-16,0 10 0 16,4 0 0-16,3-1 0 15,-3 4 0-15,0 6 3 16,-1 7 0-16,1 2 3 15,0 10 1-15,-8 4 1 16,1 2 0-16,-4-3 0 16,-3 6 0-16,-8 7-1 15,-3 6 0-15,-3 3-2 16,3 6 0-16,-4 4-1 16,4-1 0-16,0-5-1 15,11-4 0-15,-1-13-5 16,4-2 1-16,4-10-11 15,7-3 0-15</inkml:trace>
  <inkml:trace contextRef="#ctx0" brushRef="#br0" timeOffset="196659.422">10146 16902 59 0,'3'3'29'16,"12"-22"-28"-16,-8 13 49 0,0 2-48 16,0 1 1-16,7 0 0 15,3 0 0-15,8 0-4 16,3 3 0-16,4 0 0 15,0 0 1-15,-4 0-8 16,-7 6 0 0,-3-6-11-16,-11 6 0 0</inkml:trace>
  <inkml:trace contextRef="#ctx0" brushRef="#br0" timeOffset="196871.267">10149 17087 45 0,'-3'9'22'0,"3"16"-11"0,0-19 29 16,3 1-38-16,8-1 0 15,-4 0 1-15,7 0 0 16,0-2-4-16,7-4 0 16,15 0 2-16,3-4 1 15,-1 1-6-15,1-3 0 16,-4-3-12-16,1 2 0 15</inkml:trace>
  <inkml:trace contextRef="#ctx0" brushRef="#br0" timeOffset="197081.021">10799 16902 55 0,'-8'28'27'0,"-9"35"-23"16,17-45 42-16,-4 11-46 16,1 8 1-16,-1 7-1 15,1 3 0-15,-1-3-5 16,1-3 1-16,-1-7-13 16,-3-12 1-16</inkml:trace>
  <inkml:trace contextRef="#ctx0" brushRef="#br0" timeOffset="197950.812">10527 14678 54 0,'-4'10'27'0,"-20"9"-30"0,20-16 40 16,-6 0-38-16,-1-3 1 15,-3 0-1-15,0-6 0 16,-4-1 1-16,4 1 1 15,-4-3-1-15,8-1 0 16,3 1 0-16,3 2 0 16,1-2 0-16,6 0 1 0,4-1-1 15,7 1 0-15,4-1 0 16,0 1 0-16,6 0-1 16,8 9 1-16,3 6 0 15,4 0 0-15,-4 4 0 16,-3 2 1-16,-4 7 0 15,-3 0 1-15,-4-4 0 16,-7 4 1-16,8-3-1 16,-5-4 0-16,4 1 0 15,4 0 1-15,3-4-2 16,8-3 0-16,2-6 1 16,-2-6 0-16,-8-3-1 15,-3-10 1-15,-8-3-1 16,-10 9 1-16,-7-2-1 15,-10-1 1-15,-19 3-1 16,-9 4 0-16,-1 6-1 16,0 0 1-16,-3 6-4 0,3 0 0 15,0 0-5-15,11 0 0 16,7-3-11-16,10-3 1 16</inkml:trace>
  <inkml:trace contextRef="#ctx0" brushRef="#br0" timeOffset="198897.012">11959 15908 37 0,'0'0'18'0,"7"-32"-7"16,-7 29 20-16,-3-3-26 15,-8-1 0-15,1 1 2 16,-5 0 0-16,-6 3-10 16,0 3 1-16,-7 0 5 15,-4 3 1-15,-3 6-2 16,3 1 0-16,0 5-2 15,4 1 0-15,3 3 1 16,4 6 0-16,7-3-1 16,7 6 1-16,7-6-1 15,11-3 1-15,10 0-1 0,0-4 1 16,4-2-1-16,-1-4 0 16,1-5-1-16,0-4 1 15,-8-10-1-15,1-12 0 16,3 0 0-16,-3-3 0 15,0 3 0-15,-1 3 0 16,-3 4 0-16,4 5 1 16,-8 4 0-16,1 6 0 15,-4 9 1-15,-3 10 0 0,-1 6 2 16,1 0 0-16,-1 7-1 16,1-1 1-16,3 7 0 15,3-7 0-15,1-3-4 16,0-3 1-16,3-9-11 15,3-10 0-15,1-9-7 16,0-3 0-16</inkml:trace>
  <inkml:trace contextRef="#ctx0" brushRef="#br0" timeOffset="200099.545">12629 15882 31 0,'-3'10'15'0,"3"6"-3"0,0-13 16 16,0 0-24-16,0 3 1 15,-4 7 4-15,-3 2 0 16,0 1-10-16,0 3 0 15,0-4 7-15,0 1 0 16,4-6-3-16,-1-1 1 16,1 4-3-16,3-10 1 15,-4-6-2-15,4-10 0 16,4-3-1-16,-1-6 1 16,1-6-1-16,3 0 1 15,3-3 0-15,1-1 1 16,3 4-1-16,0 9 1 0,4 0 0 15,3 7 0-15,7-4 1 16,4 10 0-16,0 0 0 16,-1 2 0-16,1 8-1 15,0-1 1-15,-7 3-5 16,-4-3 1-16,-4 0-12 16,-6 4 1-16,-11-7-6 15,-4 0 1-15</inkml:trace>
  <inkml:trace contextRef="#ctx0" brushRef="#br0" timeOffset="200968.501">13356 15186 23 0,'4'13'11'0,"-4"-23"6"0,0 10 10 16,0 0-23-16,0 7 1 16,-4-1 5-16,1 3 0 15,-4 4-11-15,0-1 0 16,-1 1 8-16,1 0 0 16,0-1-2-16,4 1 0 15,-1-7-2-15,1 0 1 0,-1 0-3 16,4-6 0-16,0 0-1 15,4-3 1-15,3-9-1 16,3-1 0-16,1-2-1 16,3 2 0-16,4-3 1 15,-1-2 0-15,5-8 1 16,6 4 0-16,-7 4 0 16,-3 2 1-16,-1 7-1 15,-3 5 1-15,4 8-1 16,-4 2 0-16,-3 3-1 15,-4 7 0-15,0 0 0 16,-7 12 0-16,0-6 0 16,0 0 0-16,3 0-2 15,-3-7 0-15,0 1-3 16,4-3 0-16,3-1-9 16,0-6 1-16,0-2-5 15,7-4 0-15</inkml:trace>
  <inkml:trace contextRef="#ctx0" brushRef="#br0" timeOffset="201300.707">13787 15224 39 0,'-4'16'19'0,"4"-16"-8"15,0 0 31-15,0 0-39 16,4-7 1-16,3 4 0 16,0 0 1-16,3 0-7 15,4 0 1-15,0 3 4 16,4-3 0-16,3 0-2 15,0 6 1-15,8-3-7 16,-8 3 1-16,-4 0-9 16,1 0 1-16,-7-3-5 15,-4 0 1-15</inkml:trace>
  <inkml:trace contextRef="#ctx0" brushRef="#br0" timeOffset="201628.875">14337 15001 57 0,'-4'10'28'0,"-3"30"-36"16,4-27 55-16,-1 3-47 15,1 2 1-15,-4 1 0 16,0 6 0-16,-7 7-1 16,-1 5 0-16,5 1 1 15,-4 6 0-15,0 0-4 16,-1 0 0-16,5-10-13 15,-1 1 1-15</inkml:trace>
  <inkml:trace contextRef="#ctx0" brushRef="#br0" timeOffset="206672.539">14683 15851 34 0,'-4'6'17'0,"8"-3"-5"0,-4-3 17 0,0 0-24 16,0 0 1-16,0 0 3 15,0 0 0-15,0 4-11 16,0-4 0-16,0 0 9 16,3 0 1-16,4 0-4 15,7 0 0-15,7 0-2 16,11-4 1-16,7 1-3 15,10-6 0-15,8 0-5 16,-1-1 1-16,-10 1-9 16,-7-1 1-16,-7 7-6 15,-15 3 0-15</inkml:trace>
  <inkml:trace contextRef="#ctx0" brushRef="#br0" timeOffset="206959.289">14587 16174 62 0,'4'9'31'0,"3"-2"-34"0,0-7 58 16,0 0-52-16,0-3 0 0,4-1 0 15,3 1 0-15,7 0-5 16,14-3 1-16,1 0 3 16,6-4 0-16,4 4-4 15,0 0 1-15,-4 6-9 16,0 3 1-16,-17 3-10 16,-11 4 0-16</inkml:trace>
  <inkml:trace contextRef="#ctx0" brushRef="#br0" timeOffset="210981.236">16753 15798 37 0,'7'3'18'0,"-7"-6"-11"0,0-3 19 16,-3-1-25-16,-4 1 0 16,-4 0 4-16,-3 3 1 15,-7-4-7-15,-4 1 1 16,-3 0 3-16,0-1 1 15,-4 4-1-15,-7 0 1 16,1 3-3-16,-1 0 1 16,0 6-1-16,4 10 0 15,3 3 0-15,0 6 0 16,7 0-1-16,4 0 1 0,7 7 0 16,7 2 0-16,4 4-1 15,3-7 1-15,3-3-1 16,1-3 1-16,3-6-1 15,3-3 0-15,8-4-1 16,3-8 1-16,4-14-1 16,7-2 1-16,-4-4-1 15,-4 3 1-15,12-12-1 16,-5 0 0-16,-2 0 0 16,-5 3 1-16,-2 3-1 15,-5 4 1-15,-3 5 0 16,-3 1 0-16,-4 9 0 15,-4 6 1-15,-3 7 0 16,0 5 0-16,-3 8 0 16,-1 5 1-16,1 3-1 15,-1 7 1-15,4 3-1 16,4-3 1-16,-1-7-1 0,4-5 0 16,4-4-3-16,-4-3 0 15,4-7-15-15,-1-8 1 16</inkml:trace>
  <inkml:trace contextRef="#ctx0" brushRef="#br0" timeOffset="211480.152">17304 15895 46 0,'0'9'23'0,"3"-5"-11"0,-3-4 27 16,4 0-37-16,3 3 1 16,7-3 0-16,0 0 1 15,7-3-5-15,11-1 0 16,14 4 2-16,-4 0 1 16,1 0-7-16,-1 0 0 0,-3-3-12 15,-8-3 1-15</inkml:trace>
  <inkml:trace contextRef="#ctx0" brushRef="#br0" timeOffset="211763.981">17522 15679 59 0,'4'31'29'0,"-8"-6"-32"16,4-9 46-16,-3 3-43 16,-4 12 1-16,-4 7-1 0,-3 12 1 15,0 3-2-15,0-3 0 16,0-6-10-16,7-9 1 15,3-7-6-15,8-13 0 16</inkml:trace>
  <inkml:trace contextRef="#ctx0" brushRef="#br0" timeOffset="214585.622">18708 15751 27 0,'3'3'13'0,"4"-9"-1"0,-7 6 14 0,0 0-23 16,0-4 0-16,-3 1 2 16,-1-3 0-16,-6-3-5 15,-4-1 0-15,-11 1 5 16,-3-1 0-16,0 4-2 15,3 3 1-15,-3 3-1 16,-4 6 0-16,-3 4-1 16,-4-4 0-16,-4 13-1 15,8 9 0-15,3 10 0 16,8 2 0-16,6 7 0 16,7 0 0-16,8-3-1 15,10-9 1-15,11-7-1 16,6-9 1-16,1-10-2 15,0-6 1-15,-4-9-1 16,0-9 0-16,7-7-1 0,-3-4 1 16,0 1-1-16,-8 0 0 15,1 6 0-15,-4 4 1 16,0 5 0-16,-3 4 0 16,-1 6 0-16,-3 3 1 15,0 4 1-15,1 2 0 16,-1 0 0-16,-4 7 1 15,-3 3-1-15,4 3 1 16,-4 0-1-16,0 0 1 16,0 0-1-16,3-4 0 15,1 4-3-15,6-6 1 0,-3 0-8 16,4-1 0-16,3-2-7 16,7-4 0-16</inkml:trace>
  <inkml:trace contextRef="#ctx0" brushRef="#br0" timeOffset="-214476.782">18990 15980 55 0,'4'25'27'0,"-1"22"-35"0,-3-38 48 15,0-3-41-15,0 1 1 16,0-4-1-16,0-3 0 16,0-6 1-16,4-4 0 15,-1-12-1-15,4-3 1 16,-3-3-1-16,3-3 1 15,-4-1 0-15,1 1 0 16,3-1 1-16,3 7 0 16,5 7 2-16,-1 2 0 15,3 7 2-15,8-4 1 0,3 4-1 16,0 5 1 0,1 4-1-16,6-3 0 0,4 0-2 15,3 0 0-15,-3 3-2 16,-4-3 0-16,-3 3-6 15,0-3 0-15,-15 3-15 16,-10 0 1-16</inkml:trace>
  <inkml:trace contextRef="#ctx0" brushRef="#br0" timeOffset="-212239.278">19939 15860 41 0,'0'10'20'0,"7"-7"-4"0,-3 0 20 16,-4-3-33-16,7-3 1 16,3 3 1-16,4-3 0 15,4 3-7-15,3-6 1 16,4 2 5-16,7-2 0 16,6 6-3-16,8-3 0 0,0 6-5 15,0-3 1 1,-7 3-10-16,-4-3 0 0,-7 0-5 15,-3-3 1 1</inkml:trace>
  <inkml:trace contextRef="#ctx0" brushRef="#br0" timeOffset="-211939.576">20281 15644 44 0,'-3'13'22'0,"-1"9"-20"15,4-13 38-15,0 4-39 0,-3 5 0 16,-4 11 1-16,-4 5 1 15,0 10-3-15,1 9 0 16,-4 7 1-16,3-7 0 16,4-6-6-16,0-9 1 15,3-4-10-15,1-15 0 16</inkml:trace>
  <inkml:trace contextRef="#ctx0" brushRef="#br0" timeOffset="-211157.784">21308 15826 38 0,'-4'-6'19'0,"1"3"-10"0,-1-1 23 16,1 1-28-16,3-3 1 15,-7 0 3-15,0 0 0 0,0-4-10 16,-1 4 1-1,1 0 6-15,0 2 1 0,-7 8-2 16,-3 2 0-16,-8 10-2 16,-3-1 0-16,-4 7 0 15,0 0 0-15,0 0-2 16,4 3 1-16,4 6-1 16,6 4 1-16,11-1-1 15,7-2 0-15,10-4-1 16,8-6 1-16,3-3-2 15,4-13 1-15,-4-3-1 16,0-3 1-16,0-12-2 16,-3-10 1-16,0 0-1 15,-4-3 0-15,0 0 1 16,-4 9 0-16,1-3 0 16,0 7 1-16,-8 5 0 15,1 10 1-15,-1 7 1 16,1 6 0-16,-4 5 0 0,3 8 0 15,1 2 0-15,3 7 0 16,-4-4 0-16,4 1 0 16,4-7-1-16,0-6 1 15,-1-3-5-15,4-7 1 16,0 1-11-16,4-4 1 16,0-12-4-16,10-3 1 15</inkml:trace>
  <inkml:trace contextRef="#ctx0" brushRef="#br0" timeOffset="-210602.029">21742 16096 45 0,'3'34'22'0,"-3"7"-22"0,0-32 40 16,0 1-40-16,0-4 1 16,0-3-1-16,-3-3 0 15,-1-6 0-15,1-7 0 16,-1-5 0-16,1-8 0 15,-1-5 0-15,-3-3 1 0,3-1-1 16,1 4 1-16,3 3 0 16,3 2 0-16,5 4 1 15,2 4 1-15,4 8 0 16,0 4 1-16,8 3 1 16,6 3 0-16,11 3-1 15,-1 0 0-15,-2 0-4 16,-1-3 1-16,-10 0-8 15,-4-3 1-15,-4-6-13 16,-6-4 1-16</inkml:trace>
  <inkml:trace contextRef="#ctx0" brushRef="#br0" timeOffset="-210061.627">22250 15146 55 0,'0'3'27'0,"7"-3"-23"0,-4 3 40 0,1 0-42 15,-1 0 0-15,4 3 2 16,0-3 0-16,4 1-5 16,0-1 1-16,-4-3 3 15,3 0 0-15,4-3-2 16,0 3 1-16,1-4-1 15,-5 4 0-15,-6 0 0 16,-1 4 0-16,-6 2-1 16,-4 6 0-16,0 7 0 15,0 0 0-15,-1 3 0 16,-2 0 0-16,-1 3-1 16,1 0 1-16,3 3 0 15,0 4 0-15,3-1 0 16,4-3 0-16,4-6 0 0,3-3 0 15,3 0 0 1,-3-10 1-16,7-2-2 0,8-7 0 16,-5 0-8-16,1-7 1 15,-4 4-11-15,-3 0 0 16</inkml:trace>
  <inkml:trace contextRef="#ctx0" brushRef="#br0" timeOffset="-208155.288">22825 15964 40 0,'7'-9'20'0,"7"5"-7"16,-14 4 20-16,7 0-32 15,0 4 1-15,0-1 1 16,-3 3 0-16,3-3-4 16,7-3 0-16,10-3 2 0,15 0 0 15,0-3-4-15,3-4 0 16,1 1-10-16,-8-1 1 16,-3 1-3-16,-4 3 1 15</inkml:trace>
  <inkml:trace contextRef="#ctx0" brushRef="#br0" timeOffset="-207825.061">23110 15650 43 0,'8'16'21'0,"-12"19"-16"16,4-29 41-16,-4 10-46 15,-3 12 0-15,0 16 0 16,-3 15 1-16,-8 10-1 15,4 6 0-15,0-6-3 16,3-6 1-16,8-10-8 16,3-15 0-16,3-13-5 0,8-6 1 15</inkml:trace>
  <inkml:trace contextRef="#ctx0" brushRef="#br0" timeOffset="-207105.342">23957 15876 47 0,'4'3'23'0,"-8"-9"-24"15,4 3 43-15,-7-3-41 0,-7 2 0 16,0-2 0-16,-7 3 1 16,-4 9-2-16,-3 7 0 15,-4 3 1-15,-3 9 0 16,3 6 0-16,-3 4 0 15,7 5 0-15,3 4 0 16,11 3-1-16,10-6 0 16,8-10 0-16,10-6 1 15,7-3-1-15,7-9 0 16,4-7-1-16,0-9 1 16,-4-6-1-16,0-7 1 15,-3-6-1-15,-4 3 0 0,-3-9 0 16,-4 3 0-16,0-3 0 15,-4 3 0-15,-2 9 0 16,2 7 0-16,-10 9 1 16,4 6 1-16,-1 6 0 15,1 7 1-15,-1 9-1 16,1 1 1-16,3 2-1 16,0-6 1-16,-4 3-1 15,4 0 0-15,4-2-4 16,3-4 0-16,4-4-7 15,-4-8 0-15,0-4-6 16,4-6 1-16</inkml:trace>
  <inkml:trace contextRef="#ctx0" brushRef="#br0" timeOffset="-206743.09">24278 16262 47 0,'4'3'23'0,"3"-16"-21"0,-4 7 41 16,1-6-43-16,-4-4 0 15,0-3 1-15,0-3 0 0,0-9-1 16,3-4 0-16,1-2 1 15,-4 2 1-15,0 1-1 16,3 2 1-16,4 1 0 16,1 3 0-16,2 6 2 15,4 3 0-15,7 10 0 16,4 2 0-16,3 4-1 16,-3 3 0-16,0 0-1 15,-4 3 0-15,-4-3-9 16,-2 7 1-16,-1-7-14 15,-7-4 1-15</inkml:trace>
  <inkml:trace contextRef="#ctx0" brushRef="#br0" timeOffset="-206142.573">24793 15098 45 0,'-7'-3'22'0,"14"3"-7"0,-7 0 25 0,0 0-35 15,4 3 1-15,3 4 1 16,0-1 0-16,3 3-9 16,5 4 0-16,2 0 6 15,4-4 1-15,4-3-3 16,3 0 0-16,4-2-1 16,-7-1 0-16,-4 0 0 15,-3 0 0-15,-8-3-1 16,-6 6 0-16,-8 10 0 15,-6-3 0-15,-5 2 0 16,-2 1 0-16,-1 0 0 16,1-4 0-16,-5 1-1 15,8-1 1-15,0-2-1 16,4 2 0-16,2-2 0 16,5-1 0-16,3 3 0 15,7 4 1-15,0 0-1 0,4 6 1 16,6 0 0-16,1 0 1 15,7 0-1-15,-1 3 0 16,-3-3 0-16,-3 0 0 16,-4 0 0-16,-7 3 0 15,-10 0-1-15,-11 0 1 16,-18 0-1-16,-7-3 1 16,-7-10-9-16,4-2 0 15,-4-10-10-15,7-6 0 16</inkml:trace>
  <inkml:trace contextRef="#ctx0" brushRef="#br0" timeOffset="-205645.756">25146 16130 48 0,'4'13'24'0,"-4"-10"-16"0,0-3 32 0,7-3-38 15,0 0 0-15,7 3 1 16,3-4 1-16,8 4-5 16,3-3 0-16,8 3 3 15,2-3 0-15,1 3-5 16,-7-3 1 0,-7-6-14-1,-8 5 0-15</inkml:trace>
  <inkml:trace contextRef="#ctx0" brushRef="#br0" timeOffset="-205406.723">25396 15776 58 0,'4'41'29'0,"-15"18"-30"0,8-40 42 16,-1 22-41-16,-3 6 0 15,-3 12-6-15,3 1 0 16,0-7-2-16,0-6 1 16,0-12-9-16,3-10 1 15</inkml:trace>
  <inkml:trace contextRef="#ctx0" brushRef="#br0" timeOffset="-204867.472">26208 16328 48 0,'0'15'24'0,"7"-2"-19"0,-7-13 42 0,3 3-46 15,5-3 0-15,2 0 0 16,4-3 1-16,0 6-2 16,4 0 0-16,3 0-1 15,4-6 1-15,0 6-8 16,-1-3 1-16,1 0-9 15,0-3 0-15</inkml:trace>
  <inkml:trace contextRef="#ctx0" brushRef="#br0" timeOffset="-204624.978">26853 16428 54 0,'18'6'27'0,"7"1"-30"0,-15-11 45 16,-3 8-42-16,4-4 0 16,0 0-1-16,-1 0 1 15,4 0-4-15,-3 0 0 16,-1 0-11-16,1 0 0 15</inkml:trace>
  <inkml:trace contextRef="#ctx0" brushRef="#br0" timeOffset="-204384.2">27277 16434 43 0,'7'10'21'0,"-4"2"-14"16,-3-12 28-16,0 3-34 15,0-3 0-15,4 4-1 16,3-4 1-16,0 3-4 16,0 0 1-16,4 0-7 15,-1 0 1-15,1 0-6 16,3-6 1-16</inkml:trace>
  <inkml:trace contextRef="#ctx0" brushRef="#br0" timeOffset="-204160.37">27735 16494 40 0,'7'12'20'0,"8"-8"-26"0,-8-8 35 0,0 1-30 15,0-3 1-15,0 0-2 16,0 0 0-16,0-1-7 16,0 4 0-16</inkml:trace>
  <inkml:trace contextRef="#ctx0" brushRef="#br0" timeOffset="-203934.981">28011 16541 31 0,'21'34'15'0,"-14"-5"-12"15,-7-26 20-15,3 0-23 0,-3-3 0 16,4-6-1-16,-1 3 1 16,1-7-2-16,-1 1 1 15,4 2-8-15,1 4 0 16</inkml:trace>
  <inkml:trace contextRef="#ctx0" brushRef="#br0" timeOffset="-203756.508">28349 16481 33 0,'18'7'16'0,"-8"2"-10"0,-6-6 26 0,-4 0-32 16,0 4 0-16,0-1-2 15,-4 3 1-15,-3 1-9 16,-10 5 0-16</inkml:trace>
  <inkml:trace contextRef="#ctx0" brushRef="#br1" timeOffset="-191821.417">16951 15327 21 0,'4'-18'10'0,"-12"-11"-1"0,5 23 10 0,-8 0-17 16,-6-7 0-16,-1 1 2 16,0 2 0-16,-6-2-6 15,-8-4 1-15,-7-3 3 16,-7 4 1-16,0-1-2 15,-10 3 1-15,-7 7-2 16,3 6 1-16,0 10-1 16,-7-1 1-16,-4 3-1 15,4 4 0-15,0 16-1 16,0-4 1-16,3 6 0 16,4 16 0-16,4 1 0 15,3 2 0-15,7 3 0 16,0 4 0-16,4 3 0 15,3 2 1-15,7 8-2 16,8 8 1-16,10-6 0 16,7 4 0-16,7-10 0 0,7-3 1 15,3-10-1-15,4-6 1 16,8-3-1-16,9 0 1 16,8-3-1-16,7 0 1 15,3 0 0-15,8-3 1 16,6-7-1-1,1-5 1-15,-8-14-1 0,8 1 1 16,6-7-1-16,1-2 0 16,3-11-1-16,7-8 0 15,-7-10 0-15,-7-6 1 0,-3-4-1 16,3-8 0 0,-4-1 0-16,-6-13 0 0,-12-2 0 15,1-10 1-15,-14-12-1 16,-11-16 0-16,-14 3 0 15,-17-6 0-15,-15-13-1 16,-10 6 1-16,3 4-11 16,-7 9 1-16,-3 10-2 15,10 12 1-15</inkml:trace>
  <inkml:trace contextRef="#ctx1" brushRef="#br1" timeOffset="198746.407">11959 11125 0,'0'0'16,"0"0"-1,0 0 1,0 0-1,0 0 1,0 0 0,0 0-1,0 0 1,0 0 0,0 0-1</inkml:trace>
  <inkml:trace contextRef="#ctx0" brushRef="#br1" timeOffset="-190649.319">15755 14616 34 0,'-3'22'17'0,"-12"-26"-8"0,15 4 17 15,0 0-23-15,0-9 1 16,-3-7 4-16,-4-15 0 0,0-10-10 16,0-15 0-16,0-10 6 15,0-6 1-15,3-13-3 16,4 4 1-16,4-7-3 15,3-3 1-15,10 12-1 16,8 1 1-16,10 6-1 16,4 19 1-16,3 6-2 15,4 9 1-15,4 13-5 16,-12 3 1-16,-2 12-9 16,-8 14 1-16,-14 8-3 15,-7 10 0-15</inkml:trace>
  <inkml:trace contextRef="#ctx0" brushRef="#br1" timeOffset="-190409.763">15635 14324 53 0,'35'25'26'0,"1"-9"-30"0,-26-13 53 16,4 0-49-16,8 0 1 16,-1 0-1-16,0-6 0 15,0-3-4-15,0-4 0 16,-3 7-7-16,-1 0 1 0,-9-3-6 16,-1 3 1-16</inkml:trace>
  <inkml:trace contextRef="#ctx0" brushRef="#br1" timeOffset="-190165.914">16041 14358 39 0,'3'32'19'0,"-6"5"-11"15,3-30 31-15,0 2-39 16,0 1 1-16,0-1 0 16,-4 0 0-16,4-2-4 15,0-1 0-15,0-3-6 16,0-3 0-16,0-9-5 0,0-4 1 16</inkml:trace>
  <inkml:trace contextRef="#ctx0" brushRef="#br1" timeOffset="-189973.895">15988 14120 47 0,'14'13'23'0,"11"-16"-33"0,-15-1 43 0,1 4-36 16,-1-3 0-16,1 6-15 15,0 1 0-15,-8 2 17 16,1 0 0-16</inkml:trace>
  <inkml:trace contextRef="#ctx0" brushRef="#br1" timeOffset="-189687.97">16224 14415 48 0,'7'28'24'0,"-10"-9"-28"16,3-16 48-16,-4-3-44 15,1-6 1-15,-1-4 0 16,1-5 1-16,3-7-2 0,0-6 0 16,3-4 1-16,1 4 0 15,-1 6 0-15,4-3 0 16,0 9-1-16,0 4 0 15,0 2-4-15,4 4 0 16,0 0-6-16,3-1 0 16,-4 4-5-16,1 3 0 15</inkml:trace>
  <inkml:trace contextRef="#ctx0" brushRef="#br1" timeOffset="-189373.883">16595 14192 42 0,'14'3'21'0,"-11"-6"-18"0,-3 6 36 0,-3 1-39 15,-4-1 1-15,-4 0-1 16,-3 0 1-16,-7 3-2 16,0 4 1-16,-4-4-1 15,4 6 0-15,-4-2-1 16,11 2 0-16,7 1 0 15,0-4 0-15,14 7 0 16,4 0 1-16,6-1 1 16,11 4 0-16,4-3 2 15,0 0 0-15,-4-7 0 16,-7 3 0-16,-7 1-1 0,-14 3 1 16,-10 3-2-16,-11 2 0 15,-11-2-7-15,-7-3 1 16,-3-3-8-16,-1-1 1 15</inkml:trace>
  <inkml:trace contextRef="#ctx0" brushRef="#br1" timeOffset="-189058.381">17060 13480 35 0,'-10'0'17'0,"-26"22"-11"15,26-18 24-15,-15 8-28 16,1 13 0-16,-1 13 3 16,-3 15 1-16,3 13-7 15,4 19 1-15,0 6 3 16,3-1 0-16,7 8-1 15,8-14 0-15,3-15-5 16,3-15 1-16,4-14-3 16,0-15 1-16,-3-15-6 15,-4-10 0-15,-4-13-4 16,-6-12 0-16</inkml:trace>
  <inkml:trace contextRef="#ctx0" brushRef="#br1" timeOffset="-188862.088">16514 14057 63 0,'10'13'31'0,"32"-1"-34"0,-24-12 65 16,17-3-61-16,11 0 0 16,7-3-1-16,18-3 1 15,3-1-5-15,3 4 0 16,-13 0-5-16,-15-1 0 0,-13 7-11 15,-15-6 1-15</inkml:trace>
  <inkml:trace contextRef="#ctx0" brushRef="#br1" timeOffset="-188397.889">18055 13402 36 0,'-7'25'18'0,"4"3"-3"0,3-21 20 16,-4 2-32-16,1 4 1 15,-5 9 2-15,1 12 0 0,-3 16-8 16,-4 19 1-16,3 25 4 16,-3 3 1-16,0 1-4 15,7-11 1-15,0-21-7 16,3-16 1-16,1-21-5 16,-1-20 1-1,-3-9-7-15,0-12 0 0</inkml:trace>
  <inkml:trace contextRef="#ctx0" brushRef="#br1" timeOffset="-188172.902">17798 14007 37 0,'3'32'18'0,"8"-7"-7"15,-8-22 29-15,4-3-37 16,4 3 1-16,0 0 2 0,6 0 1 15,1-3-9-15,3 0 0 16,4 0 5-16,6 0 0 16,-6 3-6-16,3-3 0 15,1 0-9-15,-5-3 1 16,-3 6-5-16,1-6 0 16</inkml:trace>
  <inkml:trace contextRef="#ctx0" brushRef="#br1" timeOffset="-187810.989">18186 14180 43 0,'17'6'21'0,"15"-9"-16"16,-21-3 36-16,3-4-40 15,3-2 0-15,1-1 1 16,0-3 1-16,3 1-4 15,-3 2 1-15,-1-6 1 16,-3-3 1-16,-3-3-1 16,-4 3 0-16,-4-3-3 15,-6 6 0-15,-4 7-2 16,-4 6 0-16,-6 9-1 16,-1 6 0-16,0 7 0 15,-3 6 0-15,4 0 3 16,2 9 1-16,5 0 1 15,3 7 1-15,7 0 1 0,7-4 0 16,3-2-1-16,12-7 0 16,2-10-5-16,5-8 0 15,-5-4-8-15,-6-6 1 16</inkml:trace>
  <inkml:trace contextRef="#ctx0" brushRef="#br1" timeOffset="-187510.881">18517 14224 46 0,'-3'9'23'16,"-8"-15"-23"-16,11-1 40 0,0 1-38 15,0-9 0-15,0-7 2 16,0 0 0-16,0 3-4 15,4 0 0-15,-1 0 3 16,4 0 1-16,4 4-1 16,3-1 1-16,7 0-1 15,0 1 0-15,4 2-2 16,-4-3 1-16,0 7-5 16,1 3 1-16,-5 3-9 15,-3-1 0-15,-7 4-7 16,0 0 0-16</inkml:trace>
  <inkml:trace contextRef="#ctx0" brushRef="#br1" timeOffset="-186730.926">18814 14057 48 0,'7'22'24'0,"-11"16"-22"0,4-25 39 15,0 2-41-15,0 1 1 0,0 0 1 16,0-4 0-16,0-2-3 15,4-4 1-15,-4-6 1 16,3-10 0 0,4-5 0-16,0-1 0 0,4-3-1 15,-4 4 1-15,0 2-1 16,4 0 0-16,-1 4 0 16,4 0 1-16,0 2-1 15,1 7 1-15,2-3-1 16,-3 3 1-16,-3 10-1 15,-4 5 1-15,-4 4-1 16,1 3 0-16,0 0 0 0,-1-3 0 16,-3-3-1-16,0-4 1 15,4-6-1-15,-1-6 1 16,4-6-1-16,0-10 1 16,0 7-1-16,7-4 1 15,-3 1-1-15,0-1 1 16,-1 4-1-16,1 3 1 15,-1-1-1-15,1 1 1 16,-1 3-2-16,1-6 1 0,0 2 0 16,-1 1 0-16,1 3-1 15,-1 0 1-15,-3-4-1 16,4 1 0-16,0 6 1 16,-4 0 1-16,3-3-1 15,1 3 0-15,-1-3 0 16,1 0 1-16,3-3 0 15,0-1 0-15,4 1 0 16,7 0 0-16,-1-1 1 16,1 4 1-16,3 3 1 15,0 3 0-15,1 7 1 16,-1-4 0-16,-3 7 0 16,3 2 1-1,3 1-2-15,-6 0 0 0,0-4-4 16,-4-5 0-16,0-4-14 15,-10-3 1-15,-11 0-4 16,0 0 0-16</inkml:trace>
  <inkml:trace contextRef="#ctx0" brushRef="#br1" timeOffset="-184135.519">11490 16466 36 0,'0'6'18'0,"4"0"-10"0,-4-6 18 15,0 0-21-15,0 0 0 16,0 0 2-16,0 0 1 16,0 0-11-16,7 0 1 15,3 0 6-15,1 0 1 16,6-3-4-16,5 0 1 16,9 0-2-16,12-3 0 15,6-1 0-15,4-2 0 0,10-1 0 16,-3 7 1-16,0 0-1 15,-14 3 0-15,-7 3 0 16,-11 0 0-16,-7 4-1 16,-10-1 1-16,-15 0-2 15,-6 1 1-15,-4 2-1 16,-11 0 0-16,0 1-2 16,-3 5 1-16,-4-2 0 15,-6 3 0-15,6-1 0 16,-3 4 1-16,-1-3 0 15,5-4 1-15,2-2 0 16,8-1 1-16,7 1 0 16,3-4 1-16,11 0-1 15,8 0 1-15,9 1-1 16,4-1 1-16,4 0 1 16,0 1 1-16,-1-4-1 0,1 0 0 15,0 0 0-15,-4-3 0 16,0 0-1-16,-7 0 1 15,0 0-2-15,-3 0 0 16,-4 3 0-16,-7 3 0 16,-4 1 0-16,-3 2 0 15,-3 0-1-15,-4 1 1 16,0-1-1-16,-4 1 1 16,-7-1-1-16,-3 0 1 15,0 1 0-15,3-1 0 16,0 4 0-16,4-1 0 0,4-2 1 15,6-1 0-15,8 1-1 16,6 2 1-16,11 1 0 16,7-1 0-16,8 1-1 15,-1-4 1-15,4-3-1 16,3-2 1-16,0 5-1 16,-3-6 1-16,-11 3-6 15,0-2 1-15,-14-1-10 16,-14 0 0-16</inkml:trace>
  <inkml:trace contextRef="#ctx0" brushRef="#br1" timeOffset="-179599.246">12358 15443 17 0,'-4'-3'8'0,"8"0"0"0,-4 3 9 16,3-6-13-16,1 0 0 15,-4 6 4-15,3-7 1 16,-3 7-10-16,4 0 0 16,-1 7 8-16,1 8 0 15,-4 4-1-15,0 6 0 16,0 13-2-16,-4 6 0 0,1 6-2 16,-4 9 1-16,3 10-2 15,1 10 0-15,-4 2-4 16,0 4 1-16,-4-13-4 15,4-3 1-15,0-16-9 16,0-5 0-16</inkml:trace>
  <inkml:trace contextRef="#ctx0" brushRef="#br1" timeOffset="-178849.941">12393 15409 30 0,'4'19'15'0,"-4"-13"-3"0,3-3 17 0,-3-3-26 16,4 0 0-16,-1 3 3 15,-3-3 0-15,11-3-7 16,-1-3 1-16,8 6 5 16,10 6 0-16,4-3-2 15,7 0 1-15,7 1-2 16,0-1 0-16,6-10-1 16,1 1 0-16,-3 3-1 15,-11 0 1-15,-1 3-1 16,-6 0 0-16,0 3-1 15,-11 3 1-15,-3 4-1 16,-8 2 0-16,1 4 0 16,-4 0 0-16,-4-4-1 15,1 4 1-15,-1 0 0 16,-3 2 0-16,4 1 0 0,0-3 0 16,-1 3 0-16,1-1 1 15,3 1-1-15,0 0 1 16,0 9-1-16,3 4 1 15,4 5 0-15,4 20 0 16,0 2 0-16,3 4 0 16,0 3 0-16,-3-7 0 15,-8-5-1-15,-3-7 1 16,-10 0-1-16,-8-3 1 16,-13 0-1-16,-8-7 1 15,-11-9-2-15,-17 1 0 0,-7-14 0 16,-14-11 0-16,-3-17-8 15,6-12 0-15,-3-6-3 16,10-4 0-16</inkml:trace>
  <inkml:trace contextRef="#ctx0" brushRef="#br1" timeOffset="-177481.961">18902 15400 22 0,'3'0'11'0,"4"34"1"16,-7-25 11-16,0 10-20 15,-3 13 0-15,-1 8 2 16,-3 4 1-16,-7 16-7 16,-3 6 0-16,-1 9 4 15,0 0 0-15,1-3-2 0,3-6 0 16,3-6-4-16,4-7 0 15,3-12-9-15,4-13 0 16</inkml:trace>
  <inkml:trace contextRef="#ctx0" brushRef="#br1" timeOffset="-176837.475">18874 15368 26 0,'24'19'13'0,"-20"-16"-6"15,-4-3 14-15,7-3-20 16,0 0 1-16,4 3 2 16,6 3 1-16,1 0-5 15,3 7 1-15,11-1 3 16,10 7 1-16,11 2-1 16,10 1 1-16,15-6-2 15,-4-13 0-15,-3-6-2 0,-1 6 1 16,-6-4-2-16,-8 1 1 15,-6 0-1-15,-12 3 0 16,-6 0 0-16,-7 3 0 16,-4 4-1-16,-10-1 1 15,-4 6-1-15,-4 1 1 16,-3-1-2-16,-7 7 1 16,-3 3-1-16,-1 3 1 15,-3 3 0-15,0 1 0 16,3 5 0-16,1 10 1 0,3 9 0 15,3 10 0-15,4 0 0 16,0 3 0-16,4 3 0 16,3-7 1-16,-4-2-1 15,1-7 0-15,-4-9-1 16,-7-3 1-16,-4 0-1 16,-10-10 1-16,-4 4-1 15,-17-4 1-15,-22-6-1 16,-17-9 1-16,-14-16 0 15,-4-16 0-15,0-12-10 16,4-7 0-16,18-9-2 16,38 13 1-16</inkml:trace>
  <inkml:trace contextRef="#ctx0" brushRef="#br1" timeOffset="-175997.444">16835 16704 26 0,'0'16'13'0,"-4"3"-6"0,4-13 19 0,0 6-23 15,0 4 1-15,0 3 2 16,0-3 1-16,7 5-7 16,7 5 0-16,7 2 6 15,15 3 0-15,10 4-2 16,13 15 0-16,16-9-1 15,6-1 0-15,10-2-2 16,5-7 1-16,13-2-1 16,-3-11 0-16,3-8-1 15,4-10 0-15,11-16 0 16,3-9 1-16,-22-6-3 16,-2 2 1-16,-12 1-4 15,-9 0 1-15,-15 0-6 16,-18 0 1-16,-14-1-6 15,-17 7 0-15</inkml:trace>
  <inkml:trace contextRef="#ctx0" brushRef="#br1" timeOffset="-175412.695">18242 16638 29 0,'-3'16'14'0,"-1"-13"-7"16,8 0 20-16,-4 3-25 15,3 1 0-15,4 2 1 16,4 4 1-16,6 2-4 16,5 1 0-16,2 3 3 15,5-4 1-15,-1 1-1 16,-4-3 0-16,12-4-1 16,-1-6 1-16,7-6-2 15,1-3 0-15,-1-4-1 16,0-2 1-16,-3 2-1 15,0 1 0-15,-4 3 0 0,-3 6 0 16,-4 6 0-16,-7 7 0 16,-3 5-1-16,-7-2 1 15,-8 6-1-15,-3 6 0 16,-3 4 0-16,-1-1 0 16,1 10-1-16,-5 12 1 15,5-6 0-15,-1-3 0 16,4-3 0-16,4-4 1 15,-1-5 0-15,5-7 0 16,-1-9-1-16,-7-10 0 16,-4-9 0-16,-14-7 1 15,-10-12-1-15,-18-18 0 0,-10-8-1 16,3-8 0-16,4-4-10 16,-8-5 1-16</inkml:trace>
  <inkml:trace contextRef="#ctx1" brushRef="#br1" timeOffset="-214594.626">13120 14255 0,'0'0'16,"0"0"0,0 0-1,0 0 1,0 0-1</inkml:trace>
  <inkml:trace contextRef="#ctx0" brushRef="#br1" timeOffset="-174410.899">17441 17607 23 0,'0'13'11'0,"-14"2"-5"16,7-8 11-16,0 5-15 15,0 4 1-15,-4 0-1 16,-6 5 1-16,-8 8-4 16,-10 8 0-16,-4 4 1 0,0-6 0 15,8-4-4-15,2-3 0 16,8-9-4-16,3-10 0 16</inkml:trace>
  <inkml:trace contextRef="#ctx0" brushRef="#br1" timeOffset="-174178.792">17134 17570 30 0,'7'37'15'0,"8"20"-10"0,-8-39 26 0,3 7-30 16,4 7 0-16,8 5 1 15,2 4 0 1,8 13-3 0,-4-11 0-16,0-5-6 15,-6-13 0-15,-12-9-4 16,1-7 1-16</inkml:trace>
  <inkml:trace contextRef="#ctx0" brushRef="#br1" timeOffset="-170007.019">17868 17808 25 0,'4'28'12'0,"-8"25"1"0,4-43 12 15,0 5-23-15,0-2 0 16,0 0 2-16,0-7 1 16,0 0-6-16,4 0 0 15,-1-6 5-15,4-6 0 16,0-10-2-16,0-6 1 15,0-6-1-15,1-9 0 16,2-7-1-16,-3 0 1 16,7 3-2-16,-3 7 1 15,-1 2 0-15,1 10 0 0,3 7 0 16,4 8 0-16,3 7-3 16,4 0 0-16,3 0-6 15,4-3 0-15,-8-9-6 16,1-10 0-16</inkml:trace>
  <inkml:trace contextRef="#ctx0" brushRef="#br1" timeOffset="-169045.114">19473 16996 30 0,'-3'9'15'0,"6"7"-5"16,1-13 16-16,-1 6-24 15,4 1 0-15,4 2 2 16,7 4 0-16,3 3-3 16,11 6 1-16,13-3 3 15,15 0 0-15,25-3-1 16,14-4 1-16,21-5-2 15,17-4 1-15,-3-9-3 16,1-4 0-16,-8-5-1 16,-8-7 1-16,-9-9-5 15,-18-7 0-15,-11-2-8 0,-11-1 1 16,-24 4-4-16,-18-1 0 16</inkml:trace>
  <inkml:trace contextRef="#ctx0" brushRef="#br1" timeOffset="-168460.263">20803 16575 26 0,'4'4'13'0,"-1"14"-5"16,1-14 17-16,3-1-24 15,4 3 1-15,3 3 2 16,0 1 0-16,7 2-4 15,11 4 0-15,10 6 3 16,7 3 0-16,1-3-1 16,-1-3 1-16,4-4-2 15,0-5 1-15,-4-1-2 0,-10-2 0 16,-7-1 0 0,-7 0 0-16,-4 4 0 0,-7 2 0 15,-11-3-1-15,-6 7 0 16,-8 6 0-16,1 3 0 15,-4 3 0-15,-4 7 0 16,4 6 0-16,0-4 1 16,3 4 0-16,4-6 0 15,0-4 0 1,4-3 0-16,3-6 0 0,0-6 0 0,0-10-1 16,0-6 0-1,0-16 0-15,-4-15 1 0,-3-10-1 16,-4-12 1-16,-10 3 0 15,-7-10 0-15,-7 1-9 16,-8 2 1-16,5 1-3 16,2 15 1-16</inkml:trace>
  <inkml:trace contextRef="#ctx0" brushRef="#br1" timeOffset="-167965.249">20137 17598 28 0,'3'9'14'0,"-10"10"-10"16,7-13 22-16,-7 4-25 16,-7 12 0-16,-4 0 1 15,-6-1 1-15,-8 5-4 16,0 2 0-16,-3-3 0 15,3-3 1-15,0-3-6 16,11-7 0-16,3-9-4 16,4-9 0-16</inkml:trace>
  <inkml:trace contextRef="#ctx0" brushRef="#br1" timeOffset="-167768.279">19971 17453 30 0,'0'22'15'0,"0"32"-9"0,3-39 26 16,4 11-33-16,4 11 1 15,7 1 0-15,3 3 1 16,0-4-1-16,0 1 0 0,-3-7-4 16,-8-3 1-1,-3-6-7-15,-10-9 0 0</inkml:trace>
  <inkml:trace contextRef="#ctx0" brushRef="#br1" timeOffset="-167348.208">20401 17764 33 0,'7'25'16'0,"-3"-25"-11"0,-4 0 24 15,0 0-29-15,0 0 1 16,3-6-1-16,4-1 0 16,4-5 1-16,7-1 0 15,-1 1 3-15,4-1 0 16,8 1 1-16,2 2 0 16,1-2 0-16,3 2 0 15,4 1-2-15,3 3 0 0,-3-1-9 16,-7 4 0-16,-14 3-10 15,-11 0 1 1</inkml:trace>
  <inkml:trace contextRef="#ctx0" brushRef="#br1" timeOffset="-166552.039">22719 17695 39 0,'3'28'19'0,"1"-25"-3"0,-1 0 19 0,1-3-35 15,3 0 1-15,4-3 0 16,3 0 1-16,0-6-3 16,7-1 1-16,0 1-4 15,4 3 0-15,3 3-10 16,0-1 1-16</inkml:trace>
  <inkml:trace contextRef="#ctx0" brushRef="#br1" timeOffset="-166327.242">23439 17736 38 0,'10'15'19'0,"15"-30"-22"0,-15 12 24 16,1-4-27-16,7 1 1 16,-1 3-13-16,1 0 0 15</inkml:trace>
  <inkml:trace contextRef="#ctx0" brushRef="#br1" timeOffset="-166056.061">23837 17936 29 0,'11'13'14'0,"3"-16"-7"16,-7 3 21-16,0-3-28 15,0 3 0-15,0 0 0 16,0 0 0-16,0 0 0 16,4-3 0-16,-1-1-3 15,1-2 1-15,3 0-8 16,-7-4 1-16</inkml:trace>
  <inkml:trace contextRef="#ctx0" brushRef="#br1" timeOffset="-165892.058">24356 17987 23 0,'3'12'11'0,"-13"-12"-33"0,3-3 12 16</inkml:trace>
  <inkml:trace contextRef="#ctx0" brushRef="#br1" timeOffset="-162379.033">28392 10705 36 0,'-4'19'18'0,"8"9"-15"0,-4-9 18 15,0 12-18-15,0 16 0 16,0 7 1-16,0 18 1 16,-7 31-5-16,3 29 0 15,-3 41 4-15,0 21 1 16,-7 35-3-16,3 31 1 15,-3 13-1-15,7 28 0 16,-4 6-1-16,-3 4 1 16,0 5-1-16,-14-5 1 15,-4-10 0-15,-3-19 0 16,-4-9-1-16,-7-25 1 16,-3-29-2-16,7-34 0 15,10-31-9-15,4-35 1 0,13-47-8 16,23-25 0-16</inkml:trace>
  <inkml:trace contextRef="#ctx1" brushRef="#br1" timeOffset="-201639.532">25703 8178 0,'0'0'15,"0"0"1,0 0 0,0 0-1,0 0 1,0 0 0</inkml:trace>
  <inkml:trace contextRef="#ctx0" brushRef="#br1" timeOffset="-156434.064">29725 10545 38 0,'0'3'19'0,"4"-6"-12"0,-4 3 20 0,3-6-23 16,-3 6 1-16,4 0 2 15,-1-3 1-15,1 12-10 16,-1 10 0-16,-3 16 7 16,-3 5 0-16,-1 17-3 15,-6 21 0-15,-1 1-1 16,-3 2 0-16,0-9-2 15,-4 0 1-15,4-15-4 16,0-16 0-16,3-10-4 16,1-12 1-16,6-10-8 15,1-3 1-15,-4-6-1 16,3-6 0-16</inkml:trace>
  <inkml:trace contextRef="#ctx0" brushRef="#br1" timeOffset="-156119.335">29633 11016 39 0,'7'12'19'0,"11"-6"-22"0,-14-6 39 16,3 0-34-16,0 4 0 0,3-4 2 15,1 0 1-15,6 3-4 16,8 3 0-16,7 3 4 15,3-2 1-15,0 2-1 16,-6 4 1-16,-8 2-2 16,-7 7 0-16,-7 3-1 15,-10 4 0-15,-12-7-3 16,-6 3 1-16,-3 3-2 16,-1-6 0-16,0-7-3 15,4-2 1-15,0-4-7 16,7-5 0-16,0 5-8 15,3-9 1-15</inkml:trace>
  <inkml:trace contextRef="#ctx0" brushRef="#br1" timeOffset="-155594.948">30000 11386 42 0,'-7'40'21'0,"7"1"-18"0,4-34 30 0,-4 5-32 16,0 1 1-16,0 2 0 15,0-2 1-15,-4-4-4 16,1-6 0-16,3-3 2 16,0 0 1-16,0 0-2 15,0-6 0-15,3-3-2 16,1-4 1-16,3 1-1 16,0-1 0-16,0-3-1 15,0 1 0-15,4-1-1 16,3-3 1-16,3 4 1 15,1-1 1-15,0 0 0 16,3 4 0-16,-7 8 1 16,0 4 0-16,-3 0 1 15,-4 4 1-15,0 5 0 16,3-3 1-16,-3 4 0 16,0 2 1-16,0 1 0 0,4 2 1 15,0 4-1-15,3 3 0 16,3 0-1-16,4-3 0 15,8-6-6-15,2-4 1 16,1-9-13-16,-11-6 0 16</inkml:trace>
  <inkml:trace contextRef="#ctx0" brushRef="#br1" timeOffset="-155083.042">30625 10975 41 0,'-4'12'20'0,"-6"-15"-6"0,10 3 24 15,0 3-34-15,0 1 0 16,3 2 4-16,4-3 0 16,4 3-10-16,6 4 0 15,5-4 6-15,6 3 1 16,7-6-5-16,7-3 1 15,1-3-8-15,-8 0 1 0,-7 0-12 16,-10 3 0-16</inkml:trace>
  <inkml:trace contextRef="#ctx0" brushRef="#br1" timeOffset="-154885.979">30628 11260 56 0,'14'19'28'0,"22"-16"-32"15,-22-3 42-15,3 0-39 16,1 0 1-16,0-3-2 16,3 0 1-16,0-3-8 0,-3-1 0 15,-8 1-6 1,4-3 1-16</inkml:trace>
  <inkml:trace contextRef="#ctx0" brushRef="#br1" timeOffset="-154258.53">31418 11097 44 0,'4'3'22'0,"-1"0"-17"15,-3-3 37-15,0 0-41 16,-3 0 0-16,-4 0 0 16,-4 0 0-16,1-3-2 15,-4 3 1-15,-8 0 1 16,1 0 0-16,-3 0 0 16,-1 7 0-16,0 2-1 15,8 0 0-15,-5 13 1 16,8 3 0-16,0-3-1 0,4-6 1 15,3 0-1-15,3-1 0 16,8-5 0-16,6-1 1 16,4-2-1-16,7-4 0 15,1 0-1-15,-5-6 1 16,1-4-1-16,-1-5 1 16,1-1-4-16,-4-2 1 15,0 2 0-15,0 1 0 16,1 2 1-16,-5 7 0 15,1 3 1-15,-1 6 0 16,-3 7 4-16,-3 6 0 0,-1-7 1 16,-3 7 0-16,0 3-1 15,4-3 0-15,-1 6-1 16,1-6 0-16,3-4-7 16,4-8 1-16,3-4-10 15,7-3 1-15,-7-10-3 16,0-5 0-16</inkml:trace>
  <inkml:trace contextRef="#ctx0" brushRef="#br1" timeOffset="-153746.746">31669 11292 53 0,'3'-4'26'0,"-3"4"-37"0,0 0 53 16,0 0-43-16,0 0 1 16,0 0 0-16,0 0 0 15,4-6 0-15,-4 0 0 16,0 0 0-16,0-1 0 16,0 7 0-16,0 0 0 15,0 0 0-15,0 4 1 16,0-1 0-16,0 3 0 15,0-3 1-15,0-3 1 0,0 0-1 16,0 3 0 0,0-3 0-16,0 3 0 0,0 0-1 15,0 4 0-15,0-1-1 16,0-3 1-16,0 3 0 16,0-6 1-16,0 0-1 15,0-6 0-15,0 6 1 16,3-6 0-16,1-7-1 15,0-5 0-15,-1-4-1 16,1-7 0-16,-1 4 1 16,1 0 0-16,3 6-1 15,7 4 1-15,7 5 0 16,7 4 1-16,0 6-1 16,4 0 1-16,7 3-3 15,0-3 1-15,-4 0-7 16,-3-6 0-16,-11 3-12 15,-14-7 1-15</inkml:trace>
  <inkml:trace contextRef="#ctx0" brushRef="#br1" timeOffset="-152846.693">32247 10508 59 0,'-3'34'29'0,"6"-9"-30"16,-3-15 44-16,-3 5-43 16,-1 1 0-16,1 0-1 15,-1-4 1-15,1-2 0 16,-1-4 0-16,1-6-1 16,3-6 1-16,0-7 0 15,3-6 0-15,4-3-1 16,-3 0 1-16,3-3-2 15,0 3 1-15,4 0 0 16,-1 0 0-16,4 7 0 16,0 5 0-16,4 1 0 0,-4 9 1 15,0 6 0-15,0 13 0 16,-3-3 0-16,-1-1 1 16,-2 4-1-16,-5 3 1 15,-3 0-1-15,0 0 0 16,4 0-4-16,-1-6 1 15,4-4-10-15,0-2 0 16,0-7-2-16,7-3 0 0</inkml:trace>
  <inkml:trace contextRef="#ctx0" brushRef="#br1" timeOffset="-152575.026">32597 10530 55 0,'3'9'27'0,"8"-3"-33"16,-11-6 55-16,7 0-48 15,3 0 0-15,1-3 0 16,3 3 0-16,4 0-2 15,3-3 1-15,0-3-1 16,-3-1 1-16,-1 1-9 16,-3 0 0-16,-3 6-7 0,3-3 0 15</inkml:trace>
  <inkml:trace contextRef="#ctx0" brushRef="#br1" timeOffset="-152299.592">32995 10247 61 0,'7'22'30'15,"4"7"-31"-15,-11-17 54 0,0 7-53 16,-4 15 1-16,1 1-1 15,-1 12 1-15,1 3-3 16,-4 0 1-16,-4-9-7 16,-6 3 0-16,-8-3-10 15,7-4 0-15</inkml:trace>
  <inkml:trace contextRef="#ctx0" brushRef="#br1" timeOffset="-150997.947">29503 12273 40 0,'0'0'20'0,"3"3"-14"15,-3 0 24-15,0 1-27 16,0 2 1-16,0 6 1 16,0 4 0-16,0 0-7 15,0 12 1-15,-3 6 3 0,3 13 1 16,-4 10-2-16,1 6 0 16,-4-13-4-16,0-6 1 15,0-7-7-15,0-12 0 16,3-6-6-16,-10-6 1 15</inkml:trace>
  <inkml:trace contextRef="#ctx0" brushRef="#br1" timeOffset="-150549.047">29489 12640 29 0,'3'0'14'0,"-3"3"-9"16,0-3 18-16,0 0-22 16,0 0 0-16,0 0 2 15,0 0 1-15,0 0-4 16,0 0 0-16,0 0 2 15,0 0 1-15,4-6-1 16,-1 0 0-16,4-1-1 16,0 7 1-16,0 0-1 15,4-3 1-15,0 3 1 16,-1 3 0-16,4 4 0 16,0-1 1-16,-3 0-1 0,3 0 1 15,4 4-1-15,-4-4 1 16,0 4-3-16,-3-1 1 15,-4 3-1-15,-4 1 0 16,-10 0-3-16,-3 2 1 16,-12 1-5-16,-2 3 0 15,-5-4-5-15,-2 1 0 16,-8 6-5-16,0-9 0 16</inkml:trace>
  <inkml:trace contextRef="#ctx0" brushRef="#br1" timeOffset="-149858.709">29655 12954 43 0,'3'-4'21'0,"-6"36"-21"0,3-26 39 16,-4 0-38-16,0 4 1 0,1-1-1 15,-1-3 0-15,1 1-2 16,-1-7 1-16,1 0 0 16,3-7 1-16,3-2-1 15,4-3 0-15,4 5 0 16,0-5 0-16,-1-4 0 16,4-3 0-16,0 0 0 15,0 1 0-15,4 2 1 16,0 3 0-16,-1 4-1 15,1 6 1-15,-4 3-1 16,0 6 1-16,-3 3-1 16,-1 4 1-16,-3 3-1 15,1-7 0-15,-5 4 0 16,1 2 0-16,-4 4 0 16,3-3 1-16,1 0-1 15,3-7 1-15,3 3-2 0,1-2 0 16,3-4-5-16,4-6 0 15,-4 0-9-15,-7-6 1 16</inkml:trace>
  <inkml:trace contextRef="#ctx0" brushRef="#br1" timeOffset="-149378.374">30561 12637 42 0,'14'-3'21'0,"-10"6"-16"16,-4 0 31-16,-4 6-34 15,-6 7 1-15,-8 3 2 0,-14 6 0 16,-10 10-5-16,-11 8 0 15,-14 8 4-15,-11 11 0 16,-13 29 0-16,-15 10 0 16,-11 5-2-16,8 7 0 15,10 6-3-15,1-9 1 16,6-10-3-16,11-6 1 16,7-15-5-16,14-23 1 15,10-9-10-15,11-12 1 0,8-13-2 16,24-10 1-1</inkml:trace>
  <inkml:trace contextRef="#ctx0" brushRef="#br1" timeOffset="-148701.524">29919 13521 35 0,'7'0'17'0,"-14"6"0"15,4-6 31-15,-4 4-46 16,-4 8 0-16,0 13 1 16,1 13 0-16,-4 12-4 15,-4 10 0-15,0 5 2 16,-3-2 1-16,4-10-3 0,2-5 0 15,5-14-5-15,-1-6 1 16,8-15-6-16,3-4 0 16,7-9-5-16,-4-6 0 15</inkml:trace>
  <inkml:trace contextRef="#ctx0" brushRef="#br1" timeOffset="-148386.468">29785 13863 41 0,'0'6'20'0,"7"-3"-20"15,-3-3 35-15,3 0-33 16,3 0 1-16,8 0 1 16,3 0 1-16,7 0-6 15,1 0 1-15,-1 4 4 16,-4-1 0-16,1 0-1 15,-11 0 1-15,-3 6-2 16,-4 7 0-16,-7 3-1 16,-4 6 1-16,-6 0-2 15,-8-9 0-15,-10 9-1 16,-4-3 0-16,0 3-4 16,1 3 1-16,-1-6-5 15,7-6 0-15,4-4-7 0,-4-2 0 16</inkml:trace>
  <inkml:trace contextRef="#ctx0" brushRef="#br1" timeOffset="-147908.534">30078 14098 44 0,'0'13'22'0,"-14"21"-19"0,10-24 36 16,1-1-39-16,-1 0 1 0,1 1 0 16,-1-4 1-16,1 0-3 15,-1 1 1-15,4-4 0 16,0-3 1-16,4-3-1 15,3-10 0-15,0 1-2 16,3-4 0-16,4-3-1 16,4 3 1-16,0 7-1 15,-1 0 0-15,1-1 0 16,0 7 1-16,-4-3 1 16,0 3 1-16,-4 6 3 15,1 0 0-15,0 3 0 16,-4 4 1-16,0-1 0 15,0 7 0-15,-4-1 0 16,-3 4 0-16,0 3-3 16,-3 3 1-16,-1-3-2 0,4-3 1 15,0-6-4-15,0-1 0 16,4-6-6-16,3 1 0 16,0-7-7-16,0-4 1 15</inkml:trace>
  <inkml:trace contextRef="#ctx0" brushRef="#br1" timeOffset="-147663.871">30431 14158 43 0,'3'9'21'0,"1"-12"-15"15,-1 0 34-15,4 3-40 16,4-6 1-16,6 2-1 16,-2 1 1-16,2-3-1 15,1 3 0-15,0 0-4 16,-4-3 0-16,0 2-10 16,-4-2 1-16</inkml:trace>
  <inkml:trace contextRef="#ctx0" brushRef="#br1" timeOffset="-147411.21">30783 14035 58 0,'-3'22'29'0,"-15"19"-34"0,15-22 49 16,-4 15-44-16,3 17 0 0,1 2 0 16,-4 7 0-1,-1-7-3-15,1-9 0 0,0-10-11 16,0-12 0-16,0-12-2 16,7-7 0-16</inkml:trace>
  <inkml:trace contextRef="#ctx0" brushRef="#br1" timeOffset="-146838.7">31344 13183 46 0,'-7'6'23'0,"-7"-6"-22"15,14 0 43-15,-3 3-41 16,3 0 1-16,0-3 1 16,3 3 0-16,1 0-7 15,3 4 1-15,7-4 4 16,11 0 0-16,6 0-4 15,8 0 1-15,7-3-8 16,-7 0 0-16,-7 0-9 16,-11-6 1-16</inkml:trace>
  <inkml:trace contextRef="#ctx0" brushRef="#br1" timeOffset="-146613.783">31235 13524 66 0,'11'13'33'0,"17"-1"-40"0,-14-12 58 0,4-3-53 16,6 3 1-16,4 0-1 15,8-3 0-15,-1 6-5 16,-3-3 0-16,-4 0-11 15,-10 0 1-15</inkml:trace>
  <inkml:trace contextRef="#ctx0" brushRef="#br1" timeOffset="-146060.654">32092 13553 47 0,'-7'34'23'0,"-3"13"-19"15,6-41 32-15,1 4-36 16,-1-4 0-16,0-6 0 16,1-6 0-16,3-13 0 15,3-3 0-15,5-13 0 16,-1-15 1-16,3-6-1 16,1-10 1-16,3 6 1 15,3 4 0-15,5 9 2 16,2 0 1-16,19 9 0 15,10 10 1-15,7 3-1 16,10 9 0-16,8 4-2 16,-11 5 1-16,-4 4-8 15,-10 0 0-15,-10 6-16 16,-19 0 1-16</inkml:trace>
  <inkml:trace contextRef="#ctx0" brushRef="#br1" timeOffset="-141512.075">23375 15365 5 0,'-25'47'2'0,"4"35"3"16,14-67 3-16,0 14-8 15,-3 11 0-15,-8 4 0 16,-3 9 1-16,0 7-1 0,-4 12 1 16,4-6 1-16,3 0 1 15,7-7-1-15,4-2 1 16,4-1 0-16,3-15 0 16,3 3 0-16,4-3 0 15,1 0-2-15,2-4 0 16,4 4 0-16,4 3 0 15,7-3-1-15,6 3 0 16,5-7 0-16,6-2 1 16,7-7 0-16,8 0 0 0,-4 0-1 15,3 4 1-15,4 2-1 16,4-2 1-16,-1-4 0 16,-3-6 1-16,4-7-2 15,10 1 1-15,-7-7-1 16,3 1 1-16,8-7 0 15,-1-3 0-15,-2-9-1 16,6-4 0-16,0-3-1 16,-4-6 1-16,1-6-1 15,0 0 1-15,-8-10-1 16,-6-9 1-16,-8 0 0 16,1-9 0-16,-5 3 0 15,1-7 0-15,0-9 0 16,-7 3 0-16,0-9-1 15,-4 0 1-15,-3-7-1 16,0 10 1-16,-7-10 0 16,-4 4 0-16,-7-13-1 15,-10 3 0-15,-11 0-1 16,-7 4 1-16,-11 2-1 0,-7 1 1 16,-6 5 0-16,-8-5 0 15,0 6 0-15,0 3 1 16,4-1 0-16,3 4 0 15,0 13 0-15,4 0 0 16,-4 5 0-16,-3 7 0 47,-11 10 0-47,-7 3 0 16,-3 12 0-16,-8 6 1 15,4 7-1-15,0 9 0 0,-3 7 0 31,-8 5 0-31,-3 1 0 0,-14 3 1 0,0 9 0 16,3 10 0 0,-6 12-1-16,-8 6 1 0,0 13-1 0,4 6 1 15,3 4-1-15,14 2 1 16,8 7-1-16,3 0 1 0,7 0-1 16,3-4 1-16,15 4-1 0,7 0 0 0,7 9-2 15,3 7 0-15,4 2-5 16,0-2 1-16</inkml:trace>
  <inkml:trace contextRef="#ctx0" brushRef="#br1" timeOffset="-140776.77">23957 14892 4 0,'7'-4'2'0,"-7"-30"5"16,-3 28-5-16,-1-4 1 0,-3 1 0 16,-11-1 0-16,1-5 0 15,-8-7-5-15,-3-3 1 16,-7-4 3-16,-1 8 0 15,-2-5-2-15,-8-2 0 16,-7 0 0-16,3 3 1 16,-3-3-1-16,-3 3 0 15,-4 0 0-15,4 3 0 16,-1-4 1-16,-3 5 0 16,-3-5 0-16,-1 11 1 0,8 2 0 15,-4 13 0-15,-7 3-1 16,-4 4 1-16,4-1-1 15,4 3 0-15,-4 4 0 16,-4 3 0-16,11 2-1 16,4 11 1-16,-1-1-1 15,8 0 1-15,3 3 0 16,7 10 0-16,7 0-2 16,8 3 0-16,3 3-5 15,3 0 0-15</inkml:trace>
  <inkml:trace contextRef="#ctx0" brushRef="#br1" timeOffset="-140221.261">22063 14399 24 0,'24'50'12'0,"-2"-9"-17"0,-15-25 20 16,0 6-14-16,0-3 1 15,-4 3-1-15,1 3 0 0,-4 9-2 16,-4-3 0-16,-3 4 1 15,-3-4 1-15,-8 4-2 16,0-1 1-16,1 1-1 16,3-7 1-16,-8-3-1 15,5-6 1-15,-1-10-1 16,4-6 1-16,0-6-1 16,3-6 1-16,4-4 0 15,-7 4 0-15,11 0 1 16,3 2 0-16,3-2 1 15,11 6 0-15,0-4-1 16,8 7 1-16,9 0-1 16,15 0 1-16,7-6-2 15,4 0 1-15,3-3-1 16,0 2 0-16,-11 4 0 16,-7 0 1-16,-6 0-1 0,-5-3 1 15,-17-4-1-15,-7-2 0 16,-14-4-1-16,-7-3 1 15,-10-6-3-15,-1 0 1 16,-3-13-6-16,-15-9 1 16</inkml:trace>
  <inkml:trace contextRef="#ctx0" brushRef="#br1" timeOffset="-139455.931">22765 15563 9 0,'24'-13'4'0,"-20"-31"-1"0,-4 32-1 16,-4-10 0-16,-6-3 0 15,-4 3 2-15,-11-7 1 16,-10-2-6-16,-11-7 0 16,-14 7 3-16,0 0 0 15,-14-1-1-15,-14 1 1 0,0-4-2 16,-11 7 0-16,7 6 0 15,-3 7 1-15,-8 2-1 16,1 7 1-16,0 6 0 31,-4 9 1-15,4 10-1-16,-8 3 1 0,8 12 0 0,3 10 0 0,11 0-1 16,14 13 0-16,10 5 0 15,15 4 0-15,17 6-1 16,15 4 1-16,17 5-1 15,10 13 1-15,11 3-1 16,11 1 0-16,11-7 0 16,2 3 0-16,8 0 0 15,11 0 1-15,10 3-1 16,4-6 0-16,6-16 0 16,8-6 1-16,-4-6 0 15,14-13 0-15,4-18 0 0,18-20 1 16,6-31-1-16,8-31 1 15,-1-28-2-15,-10-10 0 16,-14-16-2-16,-25-15 1 16,-24-3-7-16,-18 6 0 15</inkml:trace>
  <inkml:trace contextRef="#ctx0" brushRef="#br0" timeOffset="-131466.023">31799 14625 23 0,'7'3'11'0,"8"7"-4"15,-15-10 12-15,0 0-16 16,3-4 0-16,-3 4 3 16,0 0 1-16,4 4-8 15,-4-4 1-15,7 0 5 16,7-4 0-16,0-8-1 16,4-10 1-16,3-13-3 15,0-8 1-15,0-11-2 0,7-9 1 16,-7 1-4-1,1-1 0-15,-5 13-7 0,-6 3 0 16,-1-3-4-16,-6 9 0 16</inkml:trace>
  <inkml:trace contextRef="#ctx0" brushRef="#br0" timeOffset="-130866.887">31662 14177 25 0,'0'18'12'15,"3"-14"-3"-15,-3-4 16 0,7-10-23 16,0 1 1-16,-3-1 1 16,3-9 0-16,7 4-4 15,7-1 0-15,8-3 3 16,6 0 1-16,0-2-2 16,0-5 0-16,1 1 0 15,-1 0 0-15,-3 3-2 16,-1 7 1-16,-9 2-1 15,-5 1 1-15,1 5-1 16,-4 4 1-16,-3 3-1 0,-4 3 0 16,-4 4 0-16,1 2 0 15,-4 4 0-15,0 5 0 16,0 1 0-16,0-3 0 16,3 0 0-16,1 2 0 15,3 4 0-15,0 3 1 16,3 4-1-16,5 2 0 15,2 3 0-15,4-2 0 16,-3-4-1-16,-4-3 1 16,0-9 0-16,-3-10 0 0,-4-6 0 15,-4-9 1-15,-6-1-1 16,-15-9 0-16,-10 1 1 16,-11-4 0-16,-10-3 0 15,-11-1 0-15,-7 11-8 16,3 5 1-16,4 7-7 15,-7 13 1-15</inkml:trace>
  <inkml:trace contextRef="#ctx0" brushRef="#br0" timeOffset="-130297.174">30893 15221 35 0,'21'-6'17'0,"-7"12"-14"16,-14-6 23-16,0 0-26 16,-3-3 1-16,-5 0 1 15,-6 3 0-15,-3 0-2 16,-8 3 0-16,-3 0 1 16,0 3 0-16,-4 3 0 15,0 7 1-15,4 3-1 16,7 6 0-16,3 6-1 15,4 4 1-15,3-1 0 16,4-2 0-16,7-4-2 0,7-3 1 16,7-3-3-1,8-6 0-15,2-4-7 0,1-2 0 16,3-4-2-16,8-6 1 16</inkml:trace>
  <inkml:trace contextRef="#ctx0" brushRef="#br0" timeOffset="-130056.298">31129 15428 35 0,'32'-25'17'0,"-7"0"-17"0,-18 18 33 16,0-2-31-16,-7 3 0 0,0-1 1 16,-4-2 0-1,-6 0-3-15,3 2 0 0,-4 1 2 16,-3 6 1-16,-4 6-2 16,-7 7 1-16,1 6 0 15,-1 9 0-15,4 0-1 16,0 3 0-16,3 1-1 15,8-1 0-15,6-6-2 16,11-3 1-16,4-6-4 16,3-7 1-16,3-9-7 15,5-6 1-15,-1-3-4 16,0-13 1-16</inkml:trace>
  <inkml:trace contextRef="#ctx0" brushRef="#br0" timeOffset="-129470.507">31306 15406 40 0,'7'28'20'0,"-14"13"-19"0,7-29 37 16,-4 4-36-16,0 0 0 16,1-1 1-16,-1 1 0 15,1-3-4-15,3-1 0 16,3-2 2-16,4-4 1 15,1-6-2-15,-1-3 0 16,3-7 0-16,1 1 0 16,-1 3 0-16,-3-4 0 0,4 1 0 15,0-1 1-15,-1 1-1 16,4 3 0-16,0-1 0 16,0 4 1-16,1 6-1 15,-1 4 0-15,-4-1 0 16,1 0 0-16,-8 4 0 15,1-1 0-15,-4 0 0 16,0 1 0-16,0-4-1 16,0 0 1-16,0-6 0 31,7-3 0-31,0-6-1 0,4 3 1 0,-1-4-1 16,4 1 1-16,0-7 0 15,-3 7 0-15,0-1 0 16,3 4 1-16,-4 3-1 15,4 3 0-15,-3 0 0 16,3 3 0-16,0-3 0 16,0 0 1-16,-3 0-2 15,-1 3 1-15,-2 3 0 0,-5 1 0 16,1 2 0-16,-1 7 1 16,-3 6-1-16,0 6 0 15,-3 3 0-15,-1-9 1 16,1 0-4-16,3-3 0 15,0-10-10-15,3-2 1 16,1-17-2-16,6-2 0 16</inkml:trace>
  <inkml:trace contextRef="#ctx0" brushRef="#br0" timeOffset="-128854.87">31842 15569 32 0,'0'19'16'0,"0"9"-15"16,0-22 29-16,-4 4-30 16,-3 2 1-16,-3 1 0 15,-1-4 1-15,0 0-3 16,4-2 1-16,0-1 1 15,0-6 0-15,4-3 0 16,3-3 1-16,3-7-2 16,4 1 1-16,4-4 0 15,3 0 0-15,4 0 0 0,-1 4 0 16,1 3-1-16,-4 2 1 16,0 10-1-16,0 4 1 15,-3 5-1-15,-4 4 0 16,0 0 0-16,0-1 1 15,0 4-1-15,0-6 0 16,-3-1 0-16,-4 1 0 16,0-7-1-16,-4 0 1 15,1 1-1-15,-1-4 1 16,1 0-1-16,3 0 1 0,0-3 0 16,7-6 0-16,3-4-1 15,8-2 1-15,-1-4 0 16,5-3 0-16,2 0 0 15,1 1 0-15,0 2 0 16,-1 3 1-16,-2 4 0 16,-5 6 0-16,1 3 0 15,-4 6 0-15,-3 3-1 16,-4 7 1-16,-4 3-1 16,1 0 1-16,-4 0-1 15,0-7 0-15,0-2-1 16,0-1 1-16,0-3-5 15,3 1 1-15,4-4-9 16,0-3 1-16</inkml:trace>
  <inkml:trace contextRef="#ctx0" brushRef="#br0" timeOffset="-128538.989">32526 15694 29 0,'11'7'14'0,"-1"-1"-13"0,-10-6 17 16,0 0-17-16,-3-3 0 16,-4-4 2-16,-4 1 1 15,1 0-4-15,-5 3 0 16,-2 3 2-16,-8 3 1 0,0 3-1 16,1 4 1-1,-1-1-2-15,0 4 0 0,4 8 0 16,4 1 0-16,2-3-1 15,8 3 1-15,7-9-1 16,11-4 1-16,7-6-2 16,10-9 1-16,0-7-3 15,0-2 0-15,-3-1-6 16,0 0 0-16,6-6-2 16,-6 1 0-16</inkml:trace>
  <inkml:trace contextRef="#ctx0" brushRef="#br0" timeOffset="-128210.212">32628 15754 35 0,'0'-6'17'0,"-7"40"-21"0,7-21 35 0,-3-1-31 0,-1 1 1 16,4-1-1-16,0-2 1 15,0-4-1-15,0-3 0 16,7-6 1-16,4-6 0 15,3-7-1-15,4 0 0 16,-1 1 0-16,5-7 1 16,-5 0-1-16,1 0 0 15,-4 6 0-15,0 3 1 16,7 7 0-16,-7 9 1 16,0 10-1-16,-3 3 1 0,-4 12-1 15,0 13 1-15,0 2-1 16,-3 8 0-16,-1-4-1 15,1-7 0-15,3-5-7 16,0-7 0-16,3-12-5 16,-10-13 0-16</inkml:trace>
  <inkml:trace contextRef="#ctx0" brushRef="#br0" timeOffset="-127759.413">31055 16268 39 0,'-7'22'19'0,"7"-19"-21"0,0-3 32 0,0-6-30 16,7-7 0-16,0-2 1 15,4-7 0-15,3-3-1 16,0 3 0-16,0-3 1 16,4 0 0-16,-1 6 0 15,12 6 0-15,-1 7 0 16,-4 6 0-16,1 0-2 16,-7 3 1-16,-4 6-8 15,0 4 1-15,0-4-5 16,4 4 0-16</inkml:trace>
  <inkml:trace contextRef="#ctx0" brushRef="#br0" timeOffset="-127070.106">31612 16231 41 0,'7'9'20'0,"-10"-12"-26"0,3 0 36 15,-4 0-30-15,-3-1 1 16,-3 1 1-16,-8 6 0 31,-14 7-2-31,4-1 0 16,3 1 2-16,8-1 1 16,-1 0-2-16,11 1 0 15,4-4-3-15,6 0 1 0,4-2-1 16,7-4 0-16,-3 0-3 15,-1-4 1-15,1-2-2 16,0 0 0-16,-1 0 0 16,1-1 0-16,-1 1 1 15,5 3 0-15,-5 6 2 16,1 3 1-16,-4 1 4 16,0-1 0-16,-7 10 2 15,0 2 1-15,-4 1 0 16,4-3 0-16,0 3-1 15,0-4 0-15,0 1-2 16,4-3 1-16,3-1-3 16,3-6 1-16,5-6-1 15,-1-3 0-15,7-6-2 16,7-7 0-16,11-9-2 16,3 3 0-16,4-9 0 15,3-13 1-15,-3-6-1 0,-3-13 0 16,-1 3 3-16,-10 1 0 15,-4 5 3-15,-7 7 0 16,-3 4 1-16,-8 11 0 16,-3 4 1-16,-7 12 1 15,-3 10 2-15,-8 6 0 16,-3 9-1-16,-3 7 0 16,-5 9-2-16,-2 7 1 15,-1 11-1-15,0 8 0 16,-3 5-2-16,3 0 0 0,1 7-2 15,6-6 1-15,4-7-4 16,7-13 0-16,3-8-3 16,4-17 0-16,4-9-9 15,6-15 1-15</inkml:trace>
  <inkml:trace contextRef="#ctx0" brushRef="#br0" timeOffset="-126842.186">31690 16183 43 0,'4'35'21'0,"3"-19"-17"16,0-13 34-16,7 3-37 16,10 3 0-16,8 1 0 15,4-4 1-15,-1 0-3 0,0 1 1 16,-3-4-2-16,-4 3 1 15,0-3-6-15,-7 4 0 16,1-1-7-16,-1-3 1 16</inkml:trace>
  <inkml:trace contextRef="#ctx0" brushRef="#br0" timeOffset="-126654.295">32170 16347 35 0,'3'9'17'0,"-6"13"-11"0,3-13 25 16,-4 4-29-16,1 3 1 15,-1 5 1-15,-3 1 1 0,0 0-7 16,0 0 1-16,4-3 3 16,-1-6 0-16,4-7-7 15,0-6 0-15,7-13-8 16,0-5 0-16</inkml:trace>
  <inkml:trace contextRef="#ctx0" brushRef="#br0" timeOffset="-126136.914">32198 16290 26 0,'0'28'13'0,"7"-28"1"16,-3 3 12-16,-1 7-26 16,4-4 1-16,0 4 0 0,7 2 1 15,4-3-2-15,3-2 0 16,0 5 1-16,4-5 0 15,3-4-1-15,-3 0 1 16,0 0-3-16,-1-3 0 16,1-6-2-16,3-1 0 15,-3-2-1-15,-4 3 0 16,0-1-1-16,-3 1 0 16,-7 3 1-16,-4 3 1 15,0 3 2-15,-4-3 1 16,1 3 2-16,-4 0 1 0,-4 4 1 15,1-4 1 1,-1 6 1-16,-3-6 0 0,-4 4-1 16,1-4 1-16,-4 6-3 15,0-2 1-15,-8 2-2 16,-2 0 1-16,-4 1-2 16,3-1 1-16,0 4-1 15,0 6 1-15,4-1-1 16,4 4 1-16,6 3-1 15,8-3 1-15,10 0 0 16,10-3 0-16,8-3 0 16,3-7 1-16,4-6 0 15,10-6 1-15,-3-16 0 16,0-15 1-16,0-4-1 16,-4-9 0-16,-7 6-5 15,-3 4 0-15,-11 2-11 16,-14-2 0-16</inkml:trace>
  <inkml:trace contextRef="#ctx1" brushRef="#br0" timeOffset="-165400.557">28720 11320 0</inkml:trace>
  <inkml:trace contextRef="#ctx0" brushRef="#br2" timeOffset="-108797.8">12150 15547 9 0,'7'3'4'0,"3"-15"-2"0,-10 5 4 0,4 1-3 16,-4-3 0-16,0-10 2 15,-4 0 1-15,1 6-7 16,-1 1 1-16,1-1 4 16,-4 4 1-16,0-1-2 15,-11 4 1-15,0 0-2 16,1 3 1-16,-4-3-1 15,-1-1 0-15,1 1-1 16,-3 0 1-16,2-7-2 16,1 7 1-16,4 0 0 15,-5-1 1-15,-2 7-2 16,-1 0 1-16,0 3-1 16,-3 4 1-16,0-1-1 15,0 0 0-15,-1-3 0 16,1 4 0-16,3-4 0 0,-3 0 0 15,0 0 0-15,0 3 0 16,0 1 0-16,-4 5 0 16,4-2 0-16,-1 5 0 15,1 1 0-15,3 0 1 16,1-4-1-16,10 4 0 16,0-4 0-16,-1 4 1 15,-2 0 0-15,3 3 0 16,-4 3 0-16,0 3 0 15,1 0 0-15,-1-3 1 0,1 0-1 16,-1 6 0-16,4 0 0 16,0 0 1-16,0 7 0 15,3-7 0-15,0 3 0 16,1 4 0-16,-1-1-1 16,4 1 1-16,0-4-2 15,0 4 1-15,0-1-1 16,3 4 1-16,1-4-1 15,3 1 1-15,0-7-1 16,3-3 1-16,1 0-1 16,3 0 1-16,0 0-1 15,4 4 1-15,-1-1 0 16,4 0 0-16,0 3-1 16,1-6 1-16,-1 1-1 15,3-1 0-15,-3 3 0 0,4-6 1 16,-4 0-1-1,0 0 0-15,-3-3 0 0,-1-1 0 16,1 1 0-16,0 0 0 16,3 3 0-16,0 3 0 15,0-3 0-15,0 0 0 16,4-3 0-16,3 3 1 16,-3-7-1-16,3 1 0 15,0 0 0-15,-3-4 0 16,-1 1 0-16,1-1 0 15,3-2 0-15,0-1 0 16,0 1 0-16,0-4 1 0,4-3-1 16,-4 0 0-16,4 0 0 15,0-3 0-15,-4 0 0 16,4-3 1-16,-1 0-1 16,-3-6 0-16,1-1 0 15,2 4 0-15,1-4 0 16,0-2 0-16,3-4 0 15,0 1 0-15,-3-4 0 16,0-3 0-16,-1 0 0 16,-3-3 0-16,-3 3 0 15,0-10 0-15,-1-5 0 16,1-1 1-16,-4 1 0 16,0-10 0-16,-3 0-1 15,-1-1 1-15,1-2 0 16,-4-9 0-16,-4 9-1 0,-3-4 1 15,0-2-1-15,-3-4 0 16,-1-9 0-16,-3 7 1 16,0-1-3-16,-3-9 0 15,-8-4-9-15,0-2 1 16,-3 0-5-16,7 12 1 16</inkml:trace>
  <inkml:trace contextRef="#ctx0" brushRef="#br2" timeOffset="-107205.188">11779 14967 11 0,'18'-22'5'0,"-11"-19"5"0,-4 25-2 0,1 1-6 16,0-7 1-16,3-3 2 15,0-4 0-15,-4 1-6 16,1 0 0-16,-1 6 4 15,-3-3 1-15,0-3-2 16,0 0 0-16,-3-4 0 16,-1-5 0-16,-3 2-1 15,-7 4 1-15,0-4-1 16,-4-2 1-16,-3 2-1 16,0-6 0-16,0 4-1 15,-4-7 1-15,0 6-1 16,1 4 1-16,-8 5 0 15,-3-2 0-15,-4 0 0 16,-3-4 0-16,10 1-1 0,-4-1 1 16,-6 7-1-1,0 0 1-15,-1 0-1 0,-2-4 0 16,-1 4 0-16,-4 0 0 16,-3 3 0-1,4 0 0-15,0 0 0 0,3 3 1 16,3 3-1-16,-2-3 0 15,6 3 0-15,0-3 1 16,0 6-1-16,0 4 1 16,1-1-2-16,-1 4 1 0,-4 6 0 15,1-4 1 1,-4-2-1-16,4 3 1 0,0-1-1 16,-1-5 1-16,8 3 0 15,0-1 0-15,-4 4-1 16,0-4 0-16,-7 1 0 15,0 3 0-15,1-4 0 16,-5 4 0-16,-6 0 0 16,3-4 0-16,0 1 0 15,11-4 1-15,-1-2-1 16,4-1 0-16,-3-3 0 16,-4-3 1-16,-3 7-1 15,-1-1 1-15,1-3 0 16,-4-3 0-1,-17-15-1 1,10-1 0-16,14 7 0 0,7-4 1 16,4-3-1-1,3 1 1-15,4 5-1 0,-1-2 1 16,5-7-1-16,-1 0 1 16,0 4-1-16,4 2 1 15,0 10 0-15,0-3 1 16,3 19-2-16,4-7 0 15,0 0-3-15,0 1 1 16,3-10-6-16,-3-4 0 16,-3 1-5-16,2 0 1 15</inkml:trace>
  <inkml:trace contextRef="#ctx0" brushRef="#br2" timeOffset="-106513.941">8569 12690 17 0,'-4'16'8'0,"8"-22"-2"0,-4 6 7 16,0 0-11-16,0 0 1 15,0-7 4 1,0 7 1-16,0-6-9 0,0-3 1 16,4-4 5-16,3 4 0 15,-7-4-1-15,0 1 0 16,0-4-3-16,0-3 1 15,7-3-2-15,-7 0 0 16,0-3 0-16,3-3 0 16,1 3 0-16,-1 3 0 15,1-3 0-15,3 0 0 16,-4 3 0-16,4 0 1 0,0 3-1 16,8 3 0-16,-1 1 0 15,3 5 1-15,1 4-1 16,3 6 1-16,0 3-2 15,4 3 1-15,-11 4 0 16,4-1 0-16,3 1-1 16,-3-1 1-16,-1-3-1 15,4 1 1-15,4-1 0 16,3 0 0-16,-3 0 0 16,7 1 0 15,-11 2 0-31,0 7 0 0,-3-1 0 0,-4 4 0 0,-7 3-1 15,-7-3 0-15,-4 3 0 16,-3 0 0-16,-3-3 0 16,-15-1 1-16,0 1-1 15,-10 0 0-15,-18 6 1 0,0 7 0 16,-3-14 0-16,6 4 0 16,-3 0-7-16,4 0 0 15,3-3-2-15,11-3 0 16</inkml:trace>
  <inkml:trace contextRef="#ctx0" brushRef="#br2" timeOffset="-105838.177">8096 11091 25 0,'7'0'12'0,"4"12"-10"16,-11-5 19-16,0 5-20 15,0 4 1-15,0 3 0 16,-4 6 1-16,4 3-3 15,0 10 0-15,0 6 1 16,0 6 1-16,0-9-10 16,0-1 0-16</inkml:trace>
  <inkml:trace contextRef="#ctx0" brushRef="#br2" timeOffset="-105310.356">8386 11361 27 0,'3'-7'13'0,"1"10"-13"0,-4-3 15 15,0 0-29-15,-4 7 1 16</inkml:trace>
  <inkml:trace contextRef="#ctx0" brushRef="#br2" timeOffset="-104052.321">8477 11085 11 0,'0'-10'5'0,"-10"-15"-1"0,10 16 10 16,-7-7-11-16,0-3 1 15,0 0 2-15,-1 1 1 16,-2-4-9-16,-1 3 1 16,1 3 5-16,-4 4 0 15,3 5-3-15,-3 4 1 16,3 3-1-16,-10 3 0 16,4 4-1-16,-5-4 1 15,-6 3 0-15,0 3 0 16,0-2 0-16,-4 2 0 15,7 4 0-15,-3 2 0 0,7 4-1 16,3-3 1-16,1 3-1 16,2-7 1-16,-2 1-1 15,-1-4 0-15,4 4 0 16,0-1 0-16,0 4 0 16,3 3 0-16,1 3 0 15,-4 3 1-15,7 0-1 16,-1-3 1-16,1 6 0 15,4 0 0-15,3 7-1 16,-7 2 0-16,7-5 0 16,0 2 1-1,10 16-1 1,1-9 0-16,3-3 0 16,0-1 1-16,0-2-1 15,0-1 0-15,1-5 0 16,-1-4 1-16,3-3-1 0,1 0 1 15,7-4-1-15,-8 1 0 16,15-6 1-16,-7-1 0 16,3-5 0-16,4-1 0 15,3 3-1-15,-3-2 1 16,3-7-1-16,7-7 1 16,-6-5-1-16,6-7 1 15,-10-6-1-15,-4-6 1 16,4 2-1-16,-8-8 0 15,1-4 0-15,-7-19 0 16,-1 1-1-16,-10-7 1 0,0-3-1 16,-10 6 1-16,-4 4-2 15,-4-4 1-15,-6 3-10 16,-8 4 1-16</inkml:trace>
  <inkml:trace contextRef="#ctx0" brushRef="#br2" timeOffset="-102475.753">4763 4713 19 0,'3'0'9'0,"15"3"-4"0,-15 3 10 16,-3 4-14-16,0 2 1 15,0 7 2-15,0-3 1 16,0 9-5-16,-3 3 0 16,3 0 4-16,-7 16 0 0,3 9 0 15,4 26 0-15,-7 18-2 16,4 10 0-16,-5-7 0 16,5 3 0-16,-4-12-2 15,3-22 1-15,-10 0-2 16,0-19 0-16,4-6-5 15,-1-3 1-15,4-19-6 16,0-6 1-16</inkml:trace>
  <inkml:trace contextRef="#ctx0" brushRef="#br2" timeOffset="-101455.014">4692 4678 29 0,'3'6'14'0,"5"-9"-8"16,-8 3 22-16,3-6-27 15,-3 0 1-15,0 0 0 16,7 2 0-16,-3 4-2 16,10 0 0-16,7 0 3 15,11 10 0-15,17-4 0 16,0 0 1-16,11 1-1 16,7-11 0-16,-3-2 0 15,7-9 0-15,10-4-2 16,3 12 1-16,-13-5-2 15,3 9 0-15,-7-3-1 16,0 2 1-16,-21 1-1 16,0 0 1-16,-4-3-1 15,-7 3 0-15,-3-4 0 0,-4 4 0 16,-7 0 0-16,-6 0 0 16,-5 0-1-16,-3 3 1 15,0 3 0-15,-7 0 0 16,0 10-1-16,4-4 1 15,3 13 0-15,3 3 1 16,1 0 0-16,0 3 0 16,-1 7-1-16,8 9 1 15,-1 0 0-15,5-10 1 0,-1 13-1 16,-7 3 0 0,4 10-1-16,-1 9 1 15,-6 3 0 16,-8 10 0-31,4-7 0 0,0 6 0 16,4-8-1-16,-11-11 1 0,0 7 0 0,0 0 0 0,-11-9-1 16,1-4 1-16,-8-2-1 15,-10-14 0-15,-4-5 1 16,-7 2 0-16,-10-8-1 16,-18-7 1-16,-7-4 0 15,-25-8 1 48,7-1-1-48,-3 1 1 1,-7-4-1 0,-4 3 1-16,-3-2 0 0,10-1 0 0,7 0-1 0,4 0 1 0,7-2 0 0,7-1 0 0,10 0 0 0,11 0 0 0,0 0-1 0,15 3 1 15,9-6 0-15,8 0 1 0,4 0-1 0,6 0 0 16,4 0-1-16,3 0 1 15,4 0-1-15,0-9 1 16,4 6-7-16,3 0 1 16,-7 3-9-16,7 3 1 15</inkml:trace>
  <inkml:trace contextRef="#ctx0" brushRef="#br2" timeOffset="-100494.728">15543 15105 24 0,'4'50'12'0,"-8"28"-8"0,4-49 12 0,4 18-11 15,-1 9 0-15,-3 16 0 16,0 3 1-16,-3 10-9 16,-1 12 1-16,1 4 5 15,-4 5 0-15,-4-9-3 16,-3 4 1-16,0-4-2 16,-4-9 1-16,4-10-3 15,0-12 0-15,0-19-4 16,7-9 0-16,0-19-2 15,14-10 0-15</inkml:trace>
  <inkml:trace contextRef="#ctx0" brushRef="#br2" timeOffset="-99728.194">15610 15155 26 0,'4'-3'13'0,"3"-19"-5"0,-3 16 22 0,3-4-29 15,0 1 1-15,3-1 2 16,4 4 0-16,0 3-3 16,1 3 1-16,2 0 2 15,8 3 1-15,7 0-1 16,6 0 1-16,12-6-2 16,10-3 0-16,17-7-2 15,-2-5 0-15,2-4-1 16,15-7 0-16,7-5 0 15,3-1 0-15,-10 4 0 16,-1 6 0-16,-6 6 0 16,3 7 0-16,-7 2 0 15,-7 4 0-15,-7-3-1 16,-10 2 1-16,-8-2 0 0,-3-1 0 16,-7 1-1-16,-7 3 1 15,-8 0-1-15,-6 6 1 16,-7 9-1-16,-4 7 0 15,-7 12-2-15,-11 6 1 16,-10 16-2-16,-11 10 1 16,-14 12-1-16,4 16 0 15,3 12 0-15,0 7 0 16,4 3 1-16,3-1 1 16,8 4 0-16,6-3 1 0,4 6 1 15,7-6 0-15,3 0 0 16,11-1 0-16,11-8 0 15,-7-1 1-15,3-12-1 16,-7-13 0-16,-4-18 0 16,-3-1 0-16,-3-6 0 15,-11-3 1-15,-4-3-1 16,-7-6 0-16,-10-4 1 16,-11-2 0-16,-14-10-1 15,-31-4 1-15,-5-14-1 16,-13-4 1-16,-18-13-1 15,-11-9 0-15,4-3-10 16,-17-13 0-16</inkml:trace>
  <inkml:trace contextRef="#ctx0" brushRef="#br2" timeOffset="-95855.227">12651 15735 13 0,'3'-3'6'0,"4"-6"2"0,-7 9 6 0,7-4-13 15,0-2 1-15,-3 0 0 16,-1-4 1-16,4 1-3 16,0 0 0-16,1-4 3 15,-1-3 0-15,0 1-1 16,0-1 1-16,0 0-1 15,0 4 1-15,0-4-1 16,-4 0 1-16,1-2-2 16,-1 2 1-16,1-3-1 15,0-6 0-15,-1 3-1 16,-3 0 1-16,7 0 0 16,-3-3 0-16,-1 3 0 15,1-3 0-15,-1 3 0 16,1 0 1-16,-4 0-1 15,0 7 0-15,0-1-1 0,0-3 0 16,0 0 0-16,0-6 1 16,0 3-1-16,0-3 0 15,-4 0 0-15,1 0 1 16,-1 0-1-16,1 6 0 16,-1 0 0-16,1 0 1 15,-1-3-1-15,1 1 0 16,-1-5 0-16,0 4 0 15,1-6 0-15,-1 3 1 16,1 0-1-16,-4 0 1 16,0-3-1-16,0 3 1 15,0 3-1-15,-4 0 0 0,4 3 0 16,-4 0 1-16,1 0-1 16,-4-3 0-16,3-3 0 15,-3-3 0-15,-4 3 0 16,4 0 0-16,-3 6 0 15,-1-3 0-15,0-3 0 16,1-3 0-16,-1 0 0 16,-3-4 1-16,3 4-1 15,1-3 0-15,-1-4 0 16,0-2 1-16,-3 2-1 16,0 7 0-16,0 0 0 15,-4-1 0 1,0-2 0-16,1 0 0 15,-1-1-1-15,-3-2 1 0,0 9 0 16,-4 0 0-16,0-4 0 16,0-2 1-16,1-3-1 0,-5 2 0 31,-2-9 0-31,6 1 0 16,4 5 0-16,-1 4 1 15,1-1-1-15,3 7 0 16,1 3-1-16,-4 7 1 15,-1-1 0-15,1 0 0 16,0-2 0-16,0 2 0 16,-1-3 0-16,1 3 0 15,-4 1 0-15,1 2 1 16,-5 1-1-16,5 2 0 0,-5 1 0 16,5-1 0-16,6 1 0 15,-3 0 0-15,3 2-1 16,0-2 1-16,-3 0 0 15,0-1 0-15,-4 1 0 16,0 2 1-16,1 1-1 16,-1 0 0-16,0 0 0 15,-3-1 1-15,3-2-1 16,-3 0 0-16,0-1 0 16,-1-2 0-16,5 2 0 15,-1 1 0-15,4 3 0 16,-1-4 1-16,-2 1-1 15,-1-1 0-15,0 1 0 16,-3-4 0-16,0 1 0 0,3 2 0 16,-3-5 0-16,-8-1 0 15,1 3 0-15,-4-2 1 16,4-7-1-16,-4 6 1 16,11-3-1-16,3-6 0 15,-4 6 0-15,1 4 1 16,0-1-1-16,0-3 1 15,-4 0-1-15,0-2 1 16,0-1-1-16,0 0 1 16,1 0-1-16,-5 0 0 15,1 0 0-15,3 0 0 16,0-3 1-16,8 0 0 16,-1 0-1-16,4-1 1 0,-1 1 0 15,5 0 0-15,-1 3 0 16,0-3 0-16,1 0-1 15,2 0 1-15,1 0 0 16,4 0 0-16,-5 0 0 16,5-7 0-16,-1-2-1 15,1-1 1-15,2 1-1 16,1 6 1-16,0 3-1 16,4 3 0-16,-4 0 0 15,6 0 0-15,1 0-4 16,0 6 0-16,4 1-10 15,-1-1 1-15,4 6-2 16,7 7 1-16</inkml:trace>
  <inkml:trace contextRef="#ctx0" brushRef="#br2" timeOffset="-95104.422">9077 12267 19 0,'4'6'9'0,"-1"-3"-2"15,-3-3 12-15,4 0-16 16,3 0 1-16,0-3 2 16,0 0 0-16,-4-3-7 15,4-1 0-15,4-2 5 16,3-3 0-16,-3 5-2 15,3-5 1-15,0-13-2 16,-4-4 0-16,1-2 0 16,-7-3 0-16,3-4-1 0,-4 0 0 15,-3 1 0-15,0 5 1 16,0 10-1-16,0 0 0 16,4 7 0-16,-1 2 1 15,1 7-1-15,3 0 1 16,0 6-1-16,3 0 1 15,1 6-1-15,0 0 1 16,3 4-1-16,3 2 1 16,1 4-1-16,0-4 0 15,-1 1 0-15,1 3 0 16,-1 2 0-16,8 1 0 16,0 0 0-16,0 0 0 0,3 0 0 15,0-1 0-15,-3-2-1 16,-1 0 1-16,-6-4 0 15,0 1 1-15,-4-7-2 16,-4 0 0-16,-3 1 0 16,-7-1 1-16,-3 3-1 15,-11 1 1-15,-11-1-1 16,-7-12 1-16,-6 3 0 16,-8 3 1-16,-4 7 0 15,-6 2 0-15,6 7-2 16,12 3 1-16,-1 3-11 15,0 0 1-15,4-6-2 16,3 6 1-16</inkml:trace>
  <inkml:trace contextRef="#ctx0" brushRef="#br2" timeOffset="-91215.105">2103 10733 24 0,'3'0'12'0,"8"0"1"0,-11 0 13 15,0 0-24-15,0 0 1 16,0 0 0-16,-4-3 0 16,-6 3-4-16,-8 7 0 15,-3 5 2-15,0 7 1 16,-8 0-1-16,1 0 0 15,-4 3 0-15,-6 3 0 16,-1 0 0-16,0 6 0 0,7 4 0 16,-7 2 0-16,8 7-1 15,2 3 1-15,1 3-1 16,7 7 1-16,18-1-1 16,6 4 1-16,15-1-1 15,3-5 0-15,7-7 0 16,11-10 0-16,-4-12 0 15,0-9 0-15,4-13 0 16,4-9 0-16,-12-7-1 16,8-9 1-16,-7 1-1 15,-4-8 1-15,-7 1-1 16,-3 0 1-16,0 6-1 16,-18 3 0-16,0 3 0 15,-7-2 1-15,-4 2-2 16,0 3 1-16,-6 4-2 15,3 3 1-15,3 6-4 16,-7 3 1-16,8 3-6 16,-1 7 0-16</inkml:trace>
  <inkml:trace contextRef="#ctx0" brushRef="#br2" timeOffset="-90652.14">2282 11379 41 0,'4'7'20'0,"3"2"-21"0,-7-9 37 16,0 0-36-16,0 0 1 16,0 0-1-16,0 0 1 15,0 3-3-15,0 0 1 0,0 1-8 16,0-1 1-16,0 0-4 16,0-6 0-16</inkml:trace>
  <inkml:trace contextRef="#ctx0" brushRef="#br2" timeOffset="-90163.701">2783 10893 37 0,'11'-6'18'0,"-4"0"-19"0,-7 6 32 15,-7 3-29-15,-4-3 1 16,-3 3 1-16,-3 3 1 16,-12 1-6-16,8-1 1 15,-7 0 3-15,7 4 0 16,-7-1-1-16,14 4 0 15,-4 2-1-15,-3 4 1 16,3 3-2-16,8 3 1 16,-8-3-1-16,7 0 0 15,8 0 0-15,-4-3 0 0,14 0-1 16,-7-4 1-16,14 1-1 16,11 0 1-16,17-1 0 15,-3-2 1-15,0-1-1 16,-8-2 1-16,-2-1-1 15,-15 4 0-15,-7 6 0 16,-7 6 0-16,-21 9-1 16,-15-6 1-16,1 1-3 15,7-4 1-15,-4-3-5 16,4 0 0-16,0-7-6 16,10 4 0-16</inkml:trace>
  <inkml:trace contextRef="#ctx0" brushRef="#br2" timeOffset="-89893.604">3101 11417 52 0,'-11'6'26'0,"-6"10"-30"0,17-16 47 15,-4 6-42-15,4 1 0 0,0 2 0 16,0 0 1-16,0-2-6 16,0-1 0-16,0-3-11 15,0 0 1-15</inkml:trace>
  <inkml:trace contextRef="#ctx0" brushRef="#br2" timeOffset="-88454.472">5242 6469 13 0,'0'0'6'0,"7"-22"6"16,-7 22 7-16,0 0-15 15,0 3 1-15,4 0 2 16,3 3 0-16,-7 7-8 15,0-1 0-15,11 4 6 16,-1 3 0-16,4 12-2 16,14-6 1-16,18 7 0 15,4 2 0-15,13-2 0 16,8-4 0-16,6-6-1 16,15-3 0-16,14-7 0 0,3-12 1 15,-10-9-3-15,10-10 0 16,1-3-1-16,-4-13 0 15,-4-12-2-15,-10-3 1 16,-15-12-6-16,-13 5 1 16,-11-2-9-16,-15 11 1 15</inkml:trace>
  <inkml:trace contextRef="#ctx0" brushRef="#br2" timeOffset="-87413.278">6586 6328 23 0,'-21'6'11'0,"11"13"-2"0,10-16 6 15,-7 0-11-15,7 0 0 16,0 0 2-16,0 4 0 15,0-1-8-15,7 0 1 16,3 0 6-16,1-6 0 16,3-3-2-16,11-6 0 15,6-1-1-15,12-8 0 16,3 2-1-16,-4 0 1 16,4-3-2-16,0-3 1 15,-4 1-1-15,-7-5 0 16,-3 8-1-16,-4 2 1 15,-7 3-1 1,4 4 0-16,-4 6 0 0,-14 9 0 0,4 7-1 16,-8 2 1-16,1 1-1 15,-1 3 1-15,1 9 0 16,3-3 1-16,-3 0 0 16,6 3 0-16,1-9 0 15,-1 6 1-15,-3 4 0 16,-7-4 0-16,-7 0-1 15,-7-3 1-15,-7-7-1 16,-11-5 1-16,-3-10-1 16,-4-6 1-16,-10-10-1 15,-11-6 0-15,7-6-6 16,4-4 0-16,3 4-6 16,10 9 1-16</inkml:trace>
  <inkml:trace contextRef="#ctx0" brushRef="#br2" timeOffset="-86630.883">7366 6513 27 0,'14'22'13'0,"11"12"-4"0,-18-21 16 0,3-4-23 15,5 7 1-15,-1-1 2 16,7 4 0-16,11 3-5 16,10 3 1-16,7 7 4 15,4-10 0-15,7 3-1 16,4-3 1-16,-8 0-2 15,8-10 1-15,6 7-2 16,1-19 0-16,6-6 0 16,5-13 0-16,-1-19-1 15,-7-12 1-15,0-16-1 16,-4-15 0-16,-3 2-2 16,-10-2 1-16,-8 5-6 15,-10 11 1-15,-7 5-11 16,-8 10 0-16</inkml:trace>
  <inkml:trace contextRef="#ctx0" brushRef="#br2" timeOffset="-86067.047">8276 6149 36 0,'4'6'18'0,"-1"7"-12"16,1-10 19-16,-1 6-24 15,4 1 0-15,-3 2 4 16,10 1 0-16,4-4-5 15,10 1 1-15,11-4 3 16,3 0 1-16,11-6-1 16,10-9 0-16,1-10-2 15,3-3 0-15,-7-3-1 16,-4 6 0-16,-10-3-1 16,-7 0 0-16,-4 3-1 15,-14 4 0-15,-3 5-1 16,-4 1 1-16,-3 12-1 0,-4 3 1 15,0-3-1-15,-4 10 0 16,1 6 0-16,3 3 0 16,0 0 0-16,4 3 1 15,-8-6-1-15,8-7 1 16,-1 7 0-16,4 3 0 16,-3 0 2-16,0-3 0 15,-1-4 0-15,-3-2 0 16,-7-1 0-16,-3-2 1 15,-11-1-1-15,-22 1 0 16,-13-10-1-16,-18-4 0 16,-11-8-6-16,8-4 0 0,-4-3-7 15,7-6 0-15</inkml:trace>
  <inkml:trace contextRef="#ctx0" brushRef="#br2" timeOffset="-85330.131">9123 6290 37 0,'3'25'18'0,"-3"6"-14"16,7-15 26-16,4 6-30 15,3 13 1-15,7 12 3 16,11 0 0-16,7 9-3 0,7-3 0 16,10-9 4-16,15-12 0 15,3-4-1-15,18-6 1 16,13-10-2-16,12-12 0 16,-4-15-2-16,0-7 1 15,-11-6-2-15,-10-4 0 16,-15-5-1-16,-10-1 1 15,-3-6-1-15,-15-3 0 16,-7-3-4-16,-10 6 1 16,-11-3-12-16,-7 3 1 15</inkml:trace>
  <inkml:trace contextRef="#ctx0" brushRef="#br2" timeOffset="-84759.729">10082 6168 36 0,'4'19'18'0,"14"6"-13"16,-11-19 20-16,3 0-24 15,4 4 1-15,4-4 0 16,0 0 0-16,10 4-2 0,14-7 1 16,8 0 2-16,2 0 1 15,8-6-1-15,7-16 0 16,-7-3-1-16,-7-3 1 16,-10 0-3-16,-8 3 1 15,-3 6-1-15,-4 1 0 16,-7 11-1-16,-3 4 1 15,-1-9-1-15,-6 6 1 16,3 0-1-16,-3 6 1 16,-4 9-1-16,0 1 0 15,-4 9-1-15,4 3 1 16,-3-6 0-16,3 12 0 16,0 10 1-16,0-10 0 0,4 4-1 15,3-1 1-15,0-2 0 16,11-1 1-16,-8-6 0 15,1-6 0-15,-4-3-2 16,-3-10 0-16,-8-6 0 16,-6-6 1-16,-12-7-1 15,-9-6 0-15,-15-9 0 16,-7-6 0-16,-17 5 1 16,-12 1 1-16,-9-3-7 15,-1 6 1-15,4 9-7 16,7 3 0-16</inkml:trace>
  <inkml:trace contextRef="#ctx0" brushRef="#br2" timeOffset="-82462.533">4544 10574 27 0,'3'-10'13'0,"8"1"-3"16,-11 9 13-16,0 0-20 16,3 0 0-16,-3 0 1 15,0 0 1-15,-3 0-7 16,-1-3 1-16,-3 3 4 0,-3 0 0 16,-4 0-2-16,-4 0 0 15,0 3-1-15,-3 0 1 16,0 6-1-16,0 4 1 15,-7 6-1-15,-1 3 1 16,8 3-1-16,4-7 1 16,2 4 0-16,8 0 1 15,7 0-1-15,7-6 1 16,4 0-1-16,0-7 0 16,6-3 0-16,4-3 1 15,-6-3-1-15,9 0 0 0,-10-6-1 16,4 0 0-16,0-3 0 31,3 2 0-31,-7 4 0 0,0-3 0 0,0 3-1 16,4 0 1-16,-8-1 0 15,-3 4 0-15,4 4-1 16,0 2 1-16,-1 6 0 16,-6 1 1-16,3 3-1 15,3 2 1-15,-6-2-1 16,3-3 0-16,0-1 0 15,4-2 0-15,-1-4-6 16,1-3 1-16,-1-3-9 16,-6-3 1-16</inkml:trace>
  <inkml:trace contextRef="#ctx0" brushRef="#br2" timeOffset="-82145.502">4766 10577 38 0,'7'6'19'0,"4"-6"-16"0,-4 0 26 0,3 0-29 16,1-3 1-16,10 0 0 16,0-4 1-16,0 1-3 15,4 0 1-15,-4 3 0 16,0 0 0-16,-3 3-7 16,-4 3 1-16,-3 3-6 15,-4 7 0-15</inkml:trace>
  <inkml:trace contextRef="#ctx0" brushRef="#br2" timeOffset="-81886.695">4872 10730 29 0,'0'-3'14'0,"10"6"-5"0,-10-6 20 15,11 3-28-15,-4 3 1 16,4 0 0-1,-1-3 0-15,1 0-3 0,-1 0 1 16,5-3 1-16,2 0 0 16,1 0-5-16,-1-3 1 15,5 3-8-15,-8 0 0 16</inkml:trace>
  <inkml:trace contextRef="#ctx0" brushRef="#br2" timeOffset="-81623.021">5390 10363 43 0,'-7'22'21'0,"7"22"-21"16,0-28 35-16,0 3-34 16,0 6 1-16,0 9 0 15,-3 10 0-15,3 0-3 16,-7 0 0-16,3 0 2 16,4-3 0-16,4-10-7 0,3-6 1 15,-4 0-8 1,4-6 0-16</inkml:trace>
  <inkml:trace contextRef="#ctx0" brushRef="#br2" timeOffset="-80540.403">4438 11392 36 0,'0'16'18'0,"0"12"-13"0,0-19 25 15,0 4-27-15,-4 6 1 16,4 3 1-16,-7 6 0 15,4 0-7-15,3-6 1 16,-7-3 4-16,3 3 1 0,4-7-2 16,-10-2 0-16,10-7-1 15,-7-3 0-15,-4-6-1 16,11-3 1-16,0-7-2 16,0-12 1-16,4-3 0 15,10-3 1-15,-4 3-1 16,1-4 0-16,-1 4 0 15,8 0 1 1,3 3 0 0,11 3 1-16,-4 3-2 0,4 3 1 0,-4 7-1 15,-3 3 1-15,0 2-6 16,-11 8 0-16,3-1-11 16,-6 0 1-16</inkml:trace>
  <inkml:trace contextRef="#ctx0" brushRef="#br2" timeOffset="-80209.698">4801 11477 39 0,'-7'0'19'0,"7"-3"-12"0,0 3 24 0,7 0-28 16,4 0 0 0,-8 3 1-16,8-3 1 15,24 0-7 1,-10 0 1-16,10 0 1 15,-14-3 0-15,1 3-7 16,-1-4 0-16,-4 4-7 16,-6 4 1-16</inkml:trace>
  <inkml:trace contextRef="#ctx0" brushRef="#br2" timeOffset="-79984.527">4865 11677 41 0,'0'7'20'0,"7"-4"-11"0,-7-3 33 16,0 0-39-16,3-3 0 15,4-1 1-15,11-2 0 16,-4 6-6-16,4-6 1 16,3 3 3-16,-3-3 0 15,3 6-6-15,4 0 1 16,-1 0-9-16,-3 0 1 15,-3-4-5-15,-7-2 0 16</inkml:trace>
  <inkml:trace contextRef="#ctx0" brushRef="#br2" timeOffset="-79623.414">5341 11147 41 0,'-11'16'20'0,"4"6"-22"16,7-13 34-16,0 7-32 16,0 0 1-16,0 15 2 0,0 7 1 15,0 6-5-15,0-4 1 16,7-2 1-16,-7-3 1 16,0-4-4-16,4-3 0 15,3-3-10-15,-3-9 1 16,3-4-2-16,0-2 1 15</inkml:trace>
  <inkml:trace contextRef="#ctx0" brushRef="#br2" timeOffset="-79340.874">5743 11273 43 0,'0'9'21'0,"-21"16"-25"16,18-12 42-16,-15 3-35 15,-3 2 1-15,0 11 1 16,-15 5 0-16,1 16-7 16,-11 0 0-16,-3 10 5 15,6 0 0-15,1 2-3 16,7-2 0-16,7-10-4 15,3 0 0-15,7-9-7 16,8 0 1-16,-1-13-5 16,4-9 1-16</inkml:trace>
  <inkml:trace contextRef="#ctx0" brushRef="#br2" timeOffset="-78889.789">5542 11840 39 0,'7'0'19'0,"7"0"-12"0,-7 0 34 0,4 0-39 16,7 0 1-16,3-3 1 15,7 0 1-15,4 0-6 16,-4 0 0-16,-3-3 3 16,-1 2 1-16,-10 1-2 15,4 3 0-15,-11 3-2 16,0 1 1-16,-3 2-1 16,-4 6 1-16,-7 4-1 15,-4 0 0-15,1 3-1 16,-8 6 1-16,4 0 0 15,0 3 0-15,3-3 0 16,8 0 1-16,-5 3 0 16,8 1 1-16,8-4 0 0,2-7 0 15,1-2 0-15,10-3 0 16,0-10-1-16,-3 0 1 16,13-12-3-16,1 2 0 15,-7-2-13-15,0-4 0 16</inkml:trace>
  <inkml:trace contextRef="#ctx0" brushRef="#br2" timeOffset="-73980.535">9183 17783 16 0,'-4'-3'8'0,"-10"-10"-3"16,7 13 8-16,0 0-13 0,0 0 1 15,-11 0 0-15,-3 0 0 16,-7 3-1-16,0 0 1 16,-4 4 1-16,0 2 0 15,4 4 1-15,0 2 0 16,0 7 0-16,6 0 1 16,1 6-1-16,7-9 0 15,0 6 0-15,7 0 1 16,3 4-1-16,4-7 1 15,4-4-1-15,3-2 0 16,4-3 0-16,3-7 0 16,3-6-1-16,5-3 0 0,9-10-2 15,-10-3 0-15,8 7 0 16,-8-3 0-16,0-1-1 16,0 0 1-16,-3 1 0 15,-4 2 1-15,0 4 0 16,-3 0 0-16,-1 3-1 15,-6 3 1-15,-1 0 0 16,1 3 0-16,-1 0 0 16,-3 0 0-16,7 3 0 15,-3 1 0-15,-1 2 0 16,-3 7 0-16,4 0-1 16,3 9 1-16,-3-3-1 15,3-4 1-15,3 1-5 16,1-6 0-16,-1-1-10 15,8-5 0-15</inkml:trace>
  <inkml:trace contextRef="#ctx0" brushRef="#br2" timeOffset="-73725.006">9483 18103 35 0,'0'22'17'0,"0"9"-12"0,0-25 21 0,-7 10-24 16,3 0 0-16,1 2 0 15,-4 4 1-15,-1-3-5 16,-2 0 1-16,-1 0 0 15,1-4 1-15,-1-2-12 16,4-4 1-16</inkml:trace>
  <inkml:trace contextRef="#ctx0" brushRef="#br2" timeOffset="-73288.86">9786 18087 34 0,'0'34'17'0,"0"-18"-12"0,0-13 22 16,0 0-27-16,0-6 1 16,0-3 1-16,0-3 1 15,0-7-3-15,0-3 0 0,0-3 1 16,4 3 1-16,-1 4-1 16,4-4 0-16,4 0 0 15,3 0 0-15,0 0 2 16,0 1 0-16,7 2 1 15,4 3 0-15,14-2 0 16,0-1 0-16,3-3 0 16,0 3 0-16,-6 4-7 15,-8 3 0-15,-4-1-11 16,-6 1 1-16,-4 2-3 16,0 1 1-16</inkml:trace>
  <inkml:trace contextRef="#ctx0" brushRef="#br2" timeOffset="-72477.778">11568 17802 29 0,'0'-4'14'0,"-7"-8"-6"15,7 6 22-15,-8 2-28 0,-2 4 0 16,-8 0 2-16,-3 0 0 16,0 4-5-16,-4 2 0 15,4 6 3-15,0 7 0 16,0 6 0-16,7 7 0 15,0-4-1-15,3 0 1 16,4 0-1-16,3-3 1 16,1-3-1-16,10-3 0 15,0-3-1-15,4-7 0 16,3-2 0-16,3-7 0 16,4-4-2-16,-3-8 1 0,-4-1-1 15,0-2 1-15,0-4-1 16,1-3 1-16,-5 0 0 15,1 3 0-15,-1 3 2 16,-3 7 0-16,0 9 1 16,0 6 0-16,-3 7 1 15,-1-4 0 17,5-2 0-32,-5 2 0 0,1 0-1 0,3 1 0 0,0 2-1 15,0 7 0-15,0-3-3 16,0-1 1-16,0-2-8 15,0 0 1-15,0-7-7 16,4-6 0-16</inkml:trace>
  <inkml:trace contextRef="#ctx0" brushRef="#br2" timeOffset="-72118.589">11818 17936 34 0,'4'32'17'0,"-1"-17"-11"0,-3-11 24 16,0 2-28-16,0-3 0 16,0 3 0-16,0-3 1 15,0 1-4-15,0-1 0 16,4-10 2-16,-1 1 0 0,4 3-1 16,0-6 1-16,0-4-1 15,0 0 0-15,-3 1 0 16,-1-1 1-16,1 4 0 15,3 0 0-15,0 5 0 16,0 4 0-16,4 4 1 16,3 2 0-16,-4 3-1 15,-3 1 1-15,4 2-1 16,0 4 1-16,-1 3-2 16,4-4 1-16,0 1-4 15,4-7 1-15,3 1-8 16,4-1 1-16,0-9-5 15,3-3 0-15</inkml:trace>
  <inkml:trace contextRef="#ctx0" brushRef="#br2" timeOffset="-71862.536">12640 17789 31 0,'0'22'15'0,"-18"16"-6"0,8-29 22 16,-8 13-29-16,-3-3 1 15,-7 12 2-15,-4 7 0 16,0 21-6-16,-3 4 0 16,-7 6 4-16,6 3 0 0,1-9-4 15,7-13 0-15,3-12-8 16,11-13 1-16,4-16-6 15,10-18 1-15</inkml:trace>
  <inkml:trace contextRef="#ctx0" brushRef="#br2" timeOffset="-71684.74">12294 17827 40 0,'7'47'20'0,"7"25"-22"15,-6-63 35-15,-1 10-33 16,0 6 1-16,3 0-1 16,1-6 0-16,-1-3-5 15,1-1 1-15,-4-5-8 16,-7-7 1-16</inkml:trace>
  <inkml:trace contextRef="#ctx0" brushRef="#br2" timeOffset="-70843.009">13296 18015 35 0,'-3'31'17'0,"-8"-3"-13"16,11-24 26-16,0-4-30 15,0 3 1-15,0-6 2 16,0-7 1-16,0-9-4 16,7 4 1-16,0-10 2 15,4-7 0-15,-1-2 0 16,4-1 0-16,1 1-1 0,2 9 0 31,19 6-1-31,-1 9 1 16,-3 4-4-16,-1 6 0 15,-2 0-6-15,-5 3 0 16,-3 4-7-16,-3-1 1 16</inkml:trace>
  <inkml:trace contextRef="#ctx0" brushRef="#br2" timeOffset="-70437.628">13638 17961 44 0,'11'32'22'0,"3"-42"-19"15,-7 7 38-15,0 6-39 16,0-3 0-16,11 0 2 16,-4 0 0-16,4-3-5 15,-1 6 1-15,1-6 2 16,-4-3 0-16,-3-3-1 15,-1-4 0-15,-3-3-2 16,-7 1 0-16,-3-1-1 16,-1 0 0-16,1 1-1 15,-4 5 0-15,0 4-1 16,0 6 1-16,-4 6 1 16,0 10 0-16,-3 0 1 0,4-1 1 15,-1 7 0-15,4 6 1 16,7 1 0-16,4-4 1 15,6 0-2-15,4 0 0 16,4-6-4-16,7-7 1 16,3-2-6-16,0-4 0 15,0-9-5-15,-3-3 1 16</inkml:trace>
  <inkml:trace contextRef="#ctx0" brushRef="#br2" timeOffset="-69793.923">14093 17983 35 0,'15'-9'17'0,"-12"15"-14"0,-3-6 30 0,0 0-32 16,0 0 0-16,-3 3 0 16,-1-3 1-16,1 0-2 15,-5 0 0-15,1 7 1 16,-3-1 0-16,-1 3 0 15,1 4 1-15,-1 6-1 16,1 3 1-16,2-3-1 16,1-1 0-16,4 1 0 15,6-6 0-15,1-7-1 16,7 0 0-16,-1-9-1 16,-3-3 1-16,4 0-1 15,-1-4 0-15,4 1-1 16,1-7 0-16,-5 0-1 0,1 4 1 15,-4 2 0-15,0 1 1 16,0 6 0-16,0 3 0 16,0 6 0-16,0 0 1 15,0 7 1-15,0 3 0 16,4-1-1-16,-1 1 1 16,8-3-1-16,3-4 0 15,4-3 1-15,0-3 0 16,3-9-1-16,0-6 0 0,4-14-1 15,3-2 1-15,0-16 0 16,-7-12 0-16,-3-19 0 16,-4-19 0-16,-7-4-1 15,-3-2 1-15,-4 9 0 16,-10 6 0-16,-4 10 0 16,-8 12 0-16,-2 10 0 15,-4 22 0-15,-4 15 1 16,0 19 0-16,-3 22 0 15,7 22 0-15,3 35 0 16,11 18 0-16,11 19 0 16,6 7 1-16,8-16-4 15,3-16 0-15,7-16-10 16,-3-22 0-16,-11-18 0 16,-3-13 0-16</inkml:trace>
  <inkml:trace contextRef="#ctx0" brushRef="#br2" timeOffset="-69071.368">15162 18027 30 0,'-10'22'15'0,"-8"-3"-7"0,15-16 27 16,-1 4-31-16,1 2 0 16,-1 0 2-16,1-2 1 15,-1-1-9-15,4-3 0 16,0 0 5-16,0-3 0 15,0 0-3-15,4-9 1 16,3-7-1-16,0-3 0 0,0 4-1 16,0-4 1-16,0-3 0 15,3-3 1-15,-3 3-1 16,1 0 1-16,2 3-1 16,1 10 1-16,-1 5-1 15,1 11 1-15,-4 2-1 16,-4 4 0-16,1 2-1 15,-1 7 1-15,1 3-3 16,-4 0 1-16,4 4-5 16,-4-4 0-16,7-3-7 15,0-3 0-15</inkml:trace>
  <inkml:trace contextRef="#ctx0" brushRef="#br2" timeOffset="-68801.029">15416 17940 29 0,'4'12'14'0,"10"7"-4"0,-14-19 16 15,0 6-24-15,0 4 0 16,0 5 0-16,0 4 1 16,0 6-4-16,0 0 1 15,0-3 2-15,4 3 1 16,3-6-2-16,3-3 1 15,1-4-1-15,3-12 1 16,0-3-2-16,0-6 0 16,0-4-3-16,0-6 1 0,0 1-8 15,1-7 1-15,-5 3-4 16,1-4 1-16</inkml:trace>
  <inkml:trace contextRef="#ctx0" brushRef="#br2" timeOffset="-68154.596">15699 18018 34 0,'3'31'17'0,"-6"-9"-15"16,3-15 31-16,0-1-33 15,0 6 1-15,0 1 2 0,0-7 0 16,0 0-4 0,0 1 1-16,-4-4 1 0,4-3 1 15,0-6-1-15,4-7 0 16,-1-3-1-16,1 1 0 16,-1 2 0-16,4 4 0 15,-3-4 0-15,-1 7 0 16,4-4 0-16,-7 10 1 15,7 4-1-15,0-1 0 16,-3 6 0-16,3 1 0 16,0-4 0-16,-3 3 0 0,-1-2-1 15,-3-1 1-15,0-6-1 16,0 3 1-16,0 0-1 16,0-3 1-16,0 0 0 15,0 0 0-15,0 0 0 16,4 0 0-16,-1-3 0 15,1 0 1-15,-1 3-1 16,1 0 0-16,3-3 0 16,-4 0 1-16,4 3-1 15,1 0 1-15,-1-4-1 16,0 1 0-16,0 0 0 16,0-6 0-16,3 2-1 15,1-2 1-15,-4 0 0 16,4 9 0-16,-1 3 0 15,1 0 1-15,-1 6-1 16,8 7 1-16,-7 3 0 16,-1 3 0-16,-3 3-1 0,0 0 0 15,-3-3-3-15,-1-6 0 16,1-1-8-16,-1-2 1 16,4-7-3-16,4-12 1 15</inkml:trace>
  <inkml:trace contextRef="#ctx0" brushRef="#br2" timeOffset="-67887.511">16147 17350 44 0,'3'19'22'0,"-6"25"-29"16,-1-22 43-16,1 12-36 15,-1 19 1-15,1 13 0 16,3 19 0-16,0 6-2 16,3 6 1-16,4 3 0 15,-3-24 1-15,3-17-6 16,-4-15 1-16,4-6-5 16,-7-22 0-16,0-10-4 15,0-9 1-15</inkml:trace>
  <inkml:trace contextRef="#ctx0" brushRef="#br2" timeOffset="-67316.401">16083 17987 28 0,'7'3'14'0,"11"12"-9"0,-11-15 25 15,3 7-27-15,8-1 0 16,0 0 4-16,3 4 1 15,0 2-9-15,-3-2 0 16,-1 2 5-16,-3 1 1 16,-3-1-2-16,-4 4 0 0,-3 3-3 15,-1 3 1-15,-3-7-2 16,-3 7 1-16,-1-6-1 16,-3 0 1-16,0-1-1 15,0-2 1-15,-4 3 0 16,4-4 0-16,0-3 0 15,0 1 1-15,0-1-1 16,4 1 1-16,-1-1-1 16,4-3 0-16,4 1 0 15,3-7 1-15,3 0-1 16,4-3 1 0,-3-1 0-16,0-2 0 0,3-3-1 15,7-1 1-15,0-2-1 16,0-7 1-16,0-6-1 15,0 0 0-15,-3 0-1 16,-4-7 0-16,-3 4-1 16,-4 0 0-16,-7 3-1 0,-7 6 1 15,-4 10-1-15,-3 2 1 16,4 10 0-16,-5 7 0 16,1-1 1-16,4 7 0 15,3 0 1-15,3 2 1 16,4 7 0-16,4 1 0 15,3 5 0-15,7-9 1 16,7-3-3-16,4 0 0 16,3-4-5-16,-7-5 1 15,0-4-8-15,0-3 0 16</inkml:trace>
  <inkml:trace contextRef="#ctx0" brushRef="#br2" timeOffset="-67030.161">16584 18250 36 0,'0'19'18'0,"0"-29"-19"16,0 1 27-16,0-4-25 16,-3-5 1-16,-1-1 1 15,4-3 1-15,0-10-5 16,0 4 0-16,0 0 3 15,4 6 1-15,3 3 0 16,3 4 0-16,1 2-1 16,3 4 0-16,4 2-3 0,-1 1 0 15,1 0-4-15,-1 3 0 16,1 3-6-16,3-3 0 16,-3-4-3-16,0 1 1 15</inkml:trace>
  <inkml:trace contextRef="#ctx0" brushRef="#br2" timeOffset="-66746.008">16937 17990 36 0,'7'6'18'0,"-4"-3"-24"15,-10-3 36-15,-3 3-29 0,-8 4 0 16,1-7 1-16,2 0 0 16,-2 3-3-16,-1 0 1 0,1 3 1 15,-1 3 1-15,4 1-1 16,0-4 0-16,3 4 0 15,4-1 1-15,7 0-1 16,4 1 1-16,3 2 0 16,3 4 0-16,1 0 0 15,-1 2 0-15,-3 1-1 16,-3 0 0-16,-1 6 0 16,-3-3 0-16,-3-6-4 15,-1 3 1-15,-3-1-6 16,-3-2 1-16,-1 0-6 15,1-7 0-15</inkml:trace>
  <inkml:trace contextRef="#ctx0" brushRef="#br2" timeOffset="-66549.583">17159 18338 37 0,'35'28'18'0,"-10"6"-12"0,-21-30 30 16,-1-1-35-16,-3 0 1 16,0-3 0-16,-7-3 0 15,-3-4-8-15,-8-2 1 16,-7 0-7-16,-10-4 0 16</inkml:trace>
  <inkml:trace contextRef="#ctx0" brushRef="#br2" timeOffset="-58802.043">21400 3694 9 0,'3'22'4'0,"15"21"9"0,-15-33 4 0,4 6-15 16,0 2 0-16,7-2 2 16,-3 3 0-16,0-7-3 15,-1 7 0-15,1-6 3 16,-4-1 0-16,0-2-1 16,3-4 0-16,1-12-2 15,7-4 1-15,3-18-2 16,4-19 0-16,6-9 0 15,5-7 0-15,-8-9-1 16,4-10 1-16,3 1 0 16,0-1 0-16,4 10 0 15,0 3 1-15,-4 13-1 16,0 5 1-16,4 8-1 16,-4 8 0-16,-6 13 0 15,-5 6 0-15,-6 13-1 0,-4 3 1 16,-3 13-1-16,-8 6 0 15,-3 6 0-15,0 12 1 16,-7 7 0-16,-4 16 0 16,1 3 0-16,-1 6 0 15,1 15 0-15,-4 13 0 16,7 13 0-16,3-6 1 16,4-7-1-16,4-3 1 15,3-9-1-15,0-13 1 16,0-16-1-16,0-6 0 0,-4-25-1 15,1-15 1 1,-4-13-1-16,-11-16 1 0,-13-16-1 16,-15-5 1-16,-7-14-1 15,-11 4 1-15,-10-6 0 16,-3-4 1-16,-4 4-1 16,-4 5 0-16,4 11 0 15,7 15 1-15,4 0-1 16,6 9 1-16,8 3 0 15,3 4 0-15,7 9-1 16,7 3 1-16,8 6 0 16,2 7 0-16,12 0 0 15,6-4 0-15,11 1-1 16,11 3 1-16,3-10-1 16,25 0 1-16,18-12-1 15,27-10 1-15,15-12-2 0,28-16 1 16,21 0 0-16,-13-6 0 15,13 0 0-15,-7 12 0 16,-14 4-1-16,-11 9 1 16,-27 12 0-16,-22-3 0 15,-21 10-1-15,-11 12 1 16,-17 10-1-16,-25-7 0 16,-32 13 0-16,-35 10 0 15,-25 5 0-15,-35 17 1 16,-24 5 0-16,-1 7 0 15,-3 6 0-15,6-12 1 16,19 6 0-16,24-7 0 0,11-12-1 16,14-3 1-16,21-6-7 15,14-7 1-15,14-18-5 16,18-7 1-16</inkml:trace>
  <inkml:trace contextRef="#ctx0" brushRef="#br2" timeOffset="-58202.115">22934 3857 23 0,'117'-98'11'0,"27"-65"-8"0,-112 110 15 15,0-10-17-15,-11-18 0 16,-14 2 2-16,-18-15 1 16,-24-6-4-1,-36 0 0-15,-17-13 2 0,-21 12 1 16,-25-2-1-16,7 28 0 15,-11 12-1-15,-10 13 0 16,3 22-2-16,-6 24 1 0,-8 23-3 16,-10 13 1-16,17 27-2 15,-3 23 0-15,-4 21-1 16,21 23 1-16,18 8 0 16,18 8 1-16,14 21 1 15,17-3 0-15,19-1 2 16,20-14 1-16,18-1 1 15,14-12 1-15,28-16 0 16,32-16 0-16,28-6 1 16,32-22 1-16,18-22-2 15,10-28 1-15,28-22-1 16,29-40 0-16,17-33-1 16,14-21 0-16,-24-18-2 15,-21-23 0-15,-43 9 0 16,-35 1 0-16,-32 3-1 0,-32-20 1 15,-31-5-1-15,-36-3 1 16,-14-17-4-16,-28 20 0 16,-35 9-6-16,-14 34 1 15</inkml:trace>
  <inkml:trace contextRef="#ctx0" brushRef="#br2" timeOffset="-55109.253">9158 13963 12 0,'7'3'6'0,"-3"13"-1"15,-4-10 6-15,-7 16-11 16,0 13 1-16,-4 21 0 15,-7 29 0-15,-6 22-1 16,-5 43 0-16,-2 26 0 16,-1 37 1-16,0 16 0 15,4 28 1-15,3-6 0 16,1 12 1-16,2-2-1 0,8-4 0 16,-7-10 0-1,7-24 0-15,3-29-1 0,8-24 0 16,-4-32-2-16,3-28 1 15,4-26-7-15,0-18 1 16</inkml:trace>
  <inkml:trace contextRef="#ctx0" brushRef="#br2" timeOffset="-53970.452">8544 14111 10 0,'14'3'5'0,"4"-19"-1"15,-7 10 0-15,3 3-1 16,3 0 0-16,1 3 2 16,3 0 0-16,4 6-7 15,3 0 0-15,0-3 4 0,1 4 1 16,2 2-3-16,8-3 1 15,3 4-1-15,11-7 0 16,0-3-1-16,18-6 1 16,17-1-1-16,18-2 1 15,7 3 0-15,28-1 1 16,11 1-1-16,-1-7 0 16,22-2 1-16,7-1 0 0,-14-3 0 15,21-3 0 1,0-6-1-16,-7 0 1 0,10 6-1 15,-3-16 0-15,-10-2 0 16,6 2 0-16,-3 3-1 16,-7 1 0-16,7-1 0 15,0-8 0-15,-15 11 0 16,5 7 0-16,-4 6 0 16,-4 7 0-1,-18 9 0 1,5-1 1-16,-5 4 0 0,-10 0 1 0,-21 7-1 15,-10-1 1-15,-1 0 0 16,0 4 0-16,-17 5-1 16,-15-2 1-16,-10 3-1 15,-14 2 0-15,-11 14 0 16,-10 9 0-16,-11-1 0 16,-10 14 0-16,-11 2-1 0,-7 13 1 15,-8 13-1-15,5 5 0 16,-1 7 0-16,8 1 0 15,3 2 0-15,7 3 1 16,10 7-1-16,8 6 1 16,-1-4 0-16,-2 17 1 15,-1 5-1-15,-4 17 0 16,1 2 0-16,-8 17 0 16,-3-1 0-16,-14-3 0 15,-3-13-1-15,2 1 0 16,5-13 1-16,3-16 0 0,3-21 0 15,4-14 1-15,0-5-2 16,0-16 1-16,0-13 1 16,-7-3 0-16,-10-3-2 15,-8 0 1-15,-3-3 0 16,-4-6 0-16,-17-10 0 16,-18-3 1-16,-22-3 0 15,-9-3 0-15,-22-3-1 16,-25-1 1-16,-7 1-1 15,-28 3 1-15,-17-4-1 16,-8-5 0-16,-21-7 1 16,4-6 0-16,-11-7 0 15,0 1 0-15,-24 3 0 16,6 6 1-16,-13 6-1 16,6 10 1-16,8 9-1 15,3 9 0-15,11-9 0 16,6-3 0-16,22-12 0 0,18-10 1 15,-8-16-7-15,22-12 1 16,20-7-3-16,22-12 1 16</inkml:trace>
  <inkml:trace contextRef="#ctx0" brushRef="#br2" timeOffset="-50754.807">8005 10213 3 0,'14'-3'1'0,"-11"-10"1"16,4 7 2-16,4 0-2 15,-1 6 1-15,8-3 0 16,3 6 0-16,-3-3-4 0,3 0 0 16,7 6 3-16,4-3 0 15,-7 0 0-15,10 0 0 16,-3 4-1-16,3-4 1 16,7 0-1-16,-6 0 1 15,2 0-1-15,-2 3 1 16,2-2-1-16,8-4 0 15,4 3 0-15,6-3 0 16,4 3-1-16,4-3 1 0,-1 0 0 16,-13 0 1-16,13 3-2 15,1 3 1-15,3 1 0 16,3-4 0-16,-3 0 0 16,0 0 0-16,4 0-1 15,-1-3 1-15,-10 3-1 16,0 3 1-16,0 1-1 15,11-4 0-15,-4 0 0 16,3 3 0-16,-6 1 0 16,3 2 1-16,-11-6-1 15,-3 0 0-15,0-3 0 16,0-3 1-16,0 0-1 16,3-6 1-16,-3-4-1 15,0 0 1-15,4 4-1 16,-8-3 0-16,0 2 0 15,1-2 1-15,-11-1-2 16,-1 4 1-16,5-1 0 16,-1 4 0-16,4 0 0 0,-4-4 0 15,-3 1 0 1,0-1 0-16,-7 4-1 0,-4 0 1 16,-7 0 0-16,-3 3 0 15,-1-1-1-15,-3 1 1 16,-3-3-1-16,-4 0 1 15,0-7 0-15,-3-3 0 16,-4-2-1-16,-4-1 1 16,1 0-1-16,-4-9 1 15,0-4 0 1,-4-5 0-16,-3-7-1 0,-4-6 1 0,1-10 0 16,-5-6 1-16,1-3-1 31,0-3 0-16,7 3 0-15,0 7 0 0,7-1-1 0,7 13 1 0,3-1-1 16,4 8 1-16,4 2 0 16,0 13 0-16,-4 6-1 15,0 6 1-15,-4 0-1 16,1 1 1-16,-4 5 0 16,0 1 0-16,-4 2-1 15,1 7 1-15,-4 7 0 16,0 5 0-16,-4 4-1 15,-3-3 1-15,3 2 0 16,-6 1 0-16,-1 0-1 16,0-4 1-16,1 1 0 15,-4-1 0-15,-4 1-1 32,-7-1 1-32,-3 7 0 0,-8-10 0 0,-6 4 0 0,-7-7 0 15,-4-3 0-15,0-3 0 16,0 0-1-16,-4-3 1 15,-3-3 0-15,0 0 0 16,-10-4 0-16,-1 1 0 16,0-7 0-16,1 4 0 15,-1-4 0-15,-3 4 0 16,-14 8 0-16,-1 4 0 0,5 4 0 16,-1 2 0-16,4-3 0 15,3 3 0-15,-7-3 0 16,4 0 0-16,0 1 0 15,10-8 0-15,4 1 0 16,0-3 0-16,0 0 0 16,4 3 1-16,3 6-1 15,-11 3 0-15,15 3 0 16,-1 1 0-16,8-1 0 16,3 1 0-16,0-7 0 15,7-3 0-15,0 0 0 16,4 0 0-16,3-3 0 15,-3 3 0-15,6 0 0 16,1 0 0-16,0 0 0 16,3 3 0-16,4 3 0 15,0-3 1-15,3 0-1 0,0 0 0 16,0 1 0-16,-3 5 0 16,7-3 0-16,3 4 0 15,4 2 0-15,7 1 1 16,-3-1-1-16,-1 7 1 15,4 0 0-15,3 6 0 16,1 3 1-16,-1 7 0 16,4-4 0-16,-3 16 0 15,3 6-1-15,0 1 1 16,0 9-1-16,0-1 0 0,0 4-1 16,0 3 1-16,-4-12-2 15,1-1 1-15,-8 4-8 31,-10 9 1-31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02:44.7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23932 1511 8 0,'-52'-3'4'0,"-37"-6"-4"15,68 9 4-15,-14 0-4 16,-11 0 1-16,-3 3 1 16,3 3 0-16,-4-6-3 15,-6 9 1-15,-8 1 1 16,1-1 1-16,-8-9-2 15,-3 0 1-15,4 0-1 16,10 0 0-16,-4 0 0 16,1 10 1-16,-11-1-1 15,0 7 0-15,-8 2 0 16,-2 1 0-16,10 0 0 16,-4 6 0-16,-7-9 0 15,4 3 0-15,4-10-1 16,-1 0 1-16,4 1 0 15,11-7 1-15,3 3-1 0,-4 1 0 16,1 2 0-16,-1 4 0 16,1 2 0-16,-1 1 0 15,-3 3 0-15,4 3 0 16,6 9 0-16,1 3 0 16,10 4 0-16,3 9 0 15,5-3 0-15,-5 6 1 16,1 10-1-16,0-10 0 0,-1 6 0 15,1 4 1 1,-4 0-1-16,4 5 1 0,-1 4-1 16,5-6 0-1,2 3 0-15,1 3 1 0,3-6 0 16,4-1 1-16,3 1-1 16,4 0 0-16,4 3 0 15,-5-4 1-15,1-2-2 16,-3 3 1-16,-1-1-1 15,0 1 0-15,0 0 0 16,1 0 1-16,3-4-1 16,-1 4 1-16,5 0-1 15,3-7 0-15,3 4 0 16,4-4 0-16,4-3-1 16,3 10 0-16,0 0 0 15,7 3 1 1,3 0 0-16,8 6 0 0,3-10 0 15,7 1 1-15,0-3 0 16,1-13 0-16,2 9 1 0,5-6 0 16,2 0-1-16,8-6 1 15,-3-3-1-15,-1 0 1 16,-3 0-1-16,0 3 0 16,3-4-1-16,-3-5 0 15,3-7 0-15,0-6 0 16,-3-6-1-16,7-4 1 15,0 1-1-15,3-4 1 0,1-6-1 16,-4 7 1-16,3 2-1 16,4 4 1-16,-4 6 0 15,-3-3 0-15,0 6-1 16,-4 0 1-16,-6-6 0 16,2 3 1-16,1-7-1 15,4 4 0-15,-1-3 0 16,-3-7 0-16,-8 1 0 15,1-1 0-15,-4 0 0 16,-6 1 0-16,-5-1-1 16,-3 4 0-16,-10 6 0 15,-4 3 0-15,-11 6-1 16,-3 6 1-16,-7 7 0 16,-4-6 0-16,-10-4 1 15,7 0 0-15,-4 1 0 16,-7 2 0-16,-7 1 0 15,-3-10 0-15,0 3-1 16,-4 3 1-16,0 1 0 16,3-4 0-16,1-3 0 0,-4-3 0 15,11 0-1-15,3-3 1 16,0-10 0-16,0 4 0 16,1-4 0-16,-1-3 0 15,0 1 0-15,0-1 0 16,-7 0 1-16,0 4 0 15,1-1-1-15,-8 10 0 0,10 3 0 16,1 9 0 0,0-6 0-16,-1 3 0 15,1 1 0-15,0 2 0 0,-4 3 0 16,0-2 0-16,0-7 0 16,-3 3 1-16,-8 10 0 15,1-4 0-15,6 4-1 16,5-1 1-16,-8 11-1 15,-4 5 1-15,-3 0-1 16,0 7 0-16,0-1 0 16,-3-5 0-16,3 5 0 15,3 1 1-15,4 2-1 16,0 7 1-16,4 0 0 16,0 0 0-16,-1 0 0 15,1 0 0-15,3 0 0 16,0 0 0-16,4 4 0 15,7 11 0-15,-1-2 0 16,5-4 0-16,-1 10 0 16,4-7 1-16,6 4-2 0,1 9 1 15,0 3 0-15,3-3 0 16,4 1 0-16,0 2 0 16,4 9-1-16,3-2 0 15,3-1 0-15,1-2 1 16,6-7-2-16,4 6 0 15,4 0-1-15,3 1 1 16,0-4 0-16,4 0 0 16,-1 0 0-16,8 16 0 0,0-9 0 15,6-1 1-15,5-6-1 16,9-2 0-16,8 2 0 16,0 6 1-16,14-9-1 31,4 4 1-31,-1-4-1 0,8-3 1 0,3 3 0 15,0 6 0-15,-7-6 0 16,11 0 0-16,-4-3 0 16,4-6 1-16,3-7-1 15,4-3 1-15,0 1-1 16,3-4 0-16,0 0-1 16,0 0 1-16,-3-3-1 15,-4-3 1-15,4 0-1 16,0 3 0-16,-4 9 0 15,7-6 0-15,4-3 1 16,0-3 0-16,10-6 0 16,7-4 0-16,8-3 1 15,3 1 0-15,0-7 0 0,3 3 0 16,8-3 0-16,-7 3 0 16,6-3-1-16,1-6 1 15,3-7 0-15,-7-9 0 16,3 1-1-16,-6-8 1 15,7-5-1-15,-8-7 0 32,82-12 0-32,-25-13 0 15,-11-6-1-15,-7-3 1 0,-3-10-1 16,-14-9 1-16,0 0-1 16,-8-3 1-16,1-7 0 15,-11-8 0-15,-11-4 0 16,-3 0 0-1,-3-7 0-15,-4 4 0 0,0 3 0 16,-15-6 0-16,5-3-1 16,-5-4 1-1,-2 4 0-15,-8 2 0 0,0-5 0 16,-7 9 0-16,-10 0 0 16,-4 3 0-16,3-13 0 15,1 7 1-15,-4 0-1 16,0-4 0-16,7 7 0 15,0 0 1-15,-10 0-1 16,-8 0 0-16,4-7 0 16,0 7 0-16,4 6 0 15,-1-3 1-15,4 4-1 16,7-11 1-16,-7-2 0 0,-3-16 1 16,3-7-1-16,7 4 0 15,-4-3-1-15,1-4 1 16,-1-2-1-1,-3-4 1-15,1 7-1 0,-9-1 1 16,-2 1-1-16,-1-7 1 16,-3 6 0-16,7-9 0 15,0 4-1-15,-3-4 0 0,-4-16 0 16,0-6 0-16,-4 7 0 16,-7-4 0-16,-10-6 0 15,0-3 0-15,-4 0 0 16,-7 0 0-16,-7-3 0 15,0 2 1-15,-3-2-1 16,-8-9 0-16,-6 5 0 16,3 1 0-16,-4 3 0 15,-6-10 0-15,3-3 0 16,0 3 0-16,-4-5 0 16,1 5 1-16,2 0-1 15,1 10 0-15,-3-13 0 16,-1 10 0-16,-3-1 0 15,0 10 0-15,-4 10 0 16,1 2 0-16,-4 14-1 16,3 5 0-16,0 3 0 15,4 7 1-15,-3 13-1 0,-1-1 1 16,-3 0-1-16,3 7 0 16,8-4 1-16,-1 10 0 31,0-6 0-31,1 6 0 0,-4-10 0 15,-4 4 0-15,-3 6 0 0,0 6 0 16,-4 0 0-16,4 9 0 16,-7 7 0-16,-8 6 1 0,-6 4-2 15,-4-11 1 1,-3 4 0-16,-8 0 0 0,-3-9 0 16,4 3 0-16,-4 2-1 15,-7-11 0-15,-4 8 1 16,-3 1 0-16,-14 9-1 15,3 0 1-15,1 0-1 16,-19 1 1-16,5-1-1 16,-15 6 0-16,7 0 0 15,0-6 1-15,-7 4-1 16,4-1 1-16,-8 6-1 16,12-8 1-16,2-4-1 15,1 3 1-15,0 3 0 16,-4-3 0-16,0 0 0 15,4 3 0-15,-1 1 0 16,-2 5 0-16,-12 4 0 16,4 12 1-16,-3 3-1 15,-8 16 1-15,-13 0-1 16,6 16 0-16,-3 3 0 16,0 9 1-16,-3-12-1 0,-1 2 1 15,7 7-1-15,-6 7 0 16,-11 9 0-16,7-13 0 15,3 0-1-15,0-3 0 16,-10-6-4-16,4-13 0 16,3-12-2-16,3-19 0 15</inkml:trace>
  <inkml:trace contextRef="#ctx0" brushRef="#br1" timeOffset="96987.313">14415 11267 13 0,'77'-47'6'0,"-38"-22"-6"0,-32 47 7 16,-3-10-8-16,-4-5 0 15,-8-1 4-15,-6-9 1 32,-53-19-3-32,-17 3 1 0,-8 7 1 15,-21 6 1-15,-21 6 0 16,-4 9 0-16,-10 10-2 31,-11 6 1-31,11 7-3 0,0 6 1 0,7 6-1 16,3 3 1-16,4 9 0 15,22 7 0-15,9 0 0 16,8 6 1-16,7 22-1 16,10 6 1-16,15 23-1 15,17 18 0-15,18 12-3 16,21 17 1-16,24 15-1 15,18 6 0-15,36 0-1 16,35 16 1-16,21-6 1 16,35-7 0-16,25-15 4 15,18-7 1-15,10-24 1 16,-3-36 0-16,-8-33 1 16,-6-45 0-16,-22-24-1 0,-14-39 1 15,-28-30-4-15,-38-29 1 16,-43-22-5-16,-36-9 1 15,-27 3-7-15,-43-10 1 16,-32 13-6-16,-24 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2:52:24.3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2:52:55.791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5429 4327 17 0,'4'-3'8'0,"17"6"-2"0,-18 0 8 16,-3-3-11-16,0 0 0 15,0 0 6-15,0-6 0 16,0 6-8-16,0 0 0 16,0-3 8-16,-3 3 1 15,-1-7-2-15,-6 14 0 16,-8-7-3-16,-14 12 0 15,4 1-2-15,-4 6 0 16,-17-10-3-16,-7 7 1 0,3-1-1 16,-7 7 1-16,0-9-1 15,0 3 1-15,0 2-1 16,10-2 0-16,15 0 0 16,10-1 1-16,-3-2 0 15,11 0 0-15,3-4-1 16,6-3 1-16,5 0 0 15,3 1 0-15,11-1 0 16,17 3 0-16,14 7 0 16,0-3 0-16,15 5-1 15,-15-2 1-15,-3 3-1 16,-7 0 0-16,-11 3 0 16,-7-3 0-16,-14 9-1 15,-7 3 1-15,-14 10-1 16,-14 0 1-16,-11 6-1 15,-4 0 1 1,-6 3-1-16,6 3 1 0,-2-6-1 16,2 0 1-16,1-3 0 0,-1 0 1 15,1 6 0-15,7 7 1 16,3-4 0-16,7 0 1 16,7-3 1-16,11-12 0 15,18 3 0-15,17-7 0 16,25-12 0-16,14-6 0 15,28-7-2-15,11-15 1 16,10-13-2-16,-7 1 1 16,-13-1-2-16,-15 0 1 0,-7 3-7 15,-18 7 1-15,-10 6-8 16,-18 3 1-16,-21 3-10 16,-7 3 1-16</inkml:trace>
  <inkml:trace contextRef="#ctx0" brushRef="#br0" timeOffset="317.438">5479 5214 54 0,'-7'13'27'0,"-15"18"-24"0,12-18 42 16,-1 9-44-16,1 15 0 15,-1 7 0-15,-3 3 1 16,10 7-3-16,-3-7 1 15,4-10-3-15,3-8 0 16,0-7-14-16,-7-16 1 16</inkml:trace>
  <inkml:trace contextRef="#ctx0" brushRef="#br0" timeOffset="1141.392">4226 6202 47 0,'-7'19'23'0,"4"16"-17"16,3-32 29-16,0 3-33 16,-7 6 0-16,3 4 2 15,-6 3 1-15,2-6-6 16,5 2 0-16,-8 1 3 16,8-7 1-16,-1 1-2 15,4-1 1-15,0-3-2 16,0-6 1-16,7-9-1 15,7-10 0-15,4-3 0 16,3 0 0-16,8-6 0 16,-5-3 0-16,4-4-1 15,1 7 1-15,-1 9-1 0,4 0 0 16,-4 7 0-16,-7-1 1 16,-3 4-1-16,3 3 1 15,-11 2 0-15,1 4 1 16,-4 7-1-16,4 8 0 15,-11 4 0-15,0 6 1 16,0-3-1-16,0 0 0 16,0 6 0-16,3-3 1 15,4-3-1-15,-3-6 0 16,3-3-3-16,3-1 1 16,1-6-8-16,7-2 1 0,-8-8-7 15,1-11 0-15</inkml:trace>
  <inkml:trace contextRef="#ctx0" brushRef="#br0" timeOffset="1411.112">4731 6152 57 0,'3'3'28'0,"-3"3"-32"16,0-6 51-16,7 0-46 15,4 4 0-15,3-4 0 16,4 0 0-16,3-4-2 0,11-2 1 16,-4 0-3-16,0-3 1 15,4-1-8-15,-4 4 1 16,-10 0-7-16,-8 2 0 15</inkml:trace>
  <inkml:trace contextRef="#ctx0" brushRef="#br0" timeOffset="1608.653">4763 6290 41 0,'0'28'20'0,"-11"-6"-10"0,11-16 30 16,0-6-37-16,11 4 0 0,-1-4 1 15,8 0 1-15,6 0-7 16,8-4 0-16,3-5 2 16,8 3 1-16,-4-4-8 15,-1 4 1-15,-9 0-10 16,-5 0 0-16</inkml:trace>
  <inkml:trace contextRef="#ctx0" brushRef="#br0" timeOffset="1847.884">5419 6055 53 0,'3'31'26'0,"-6"7"-23"0,3-19 44 16,0 3-47-16,-7 12 1 15,3 10-1-15,1 6 1 16,6 7-3-16,1-7 0 16,3-6-6-16,-7-7 0 15,0-12-8-15,0-21 0 16</inkml:trace>
  <inkml:trace contextRef="#ctx0" brushRef="#br0" timeOffset="2821.547">4964 4007 43 0,'-4'13'21'0,"-10"2"-13"16,10-8 30-16,-13 2-36 16,3 10 0-16,-11 0 0 15,4-4 0-15,0 4-3 16,-1 0 0-16,1-6 2 16,7-1 1-16,0-9-2 15,4 0 1-15,-1-9-1 0,4-10 0 16,3-2 0-16,4-1 0 15,0-3-1-15,0 0 1 16,11-9-2-16,0 9 1 16,-1-7 0-16,4 14 0 15,4-4 0-15,-1 0 1 16,5 10 0-16,-1 2 0 16,0 4 0-16,4 6 0 15,-11 10 0-15,3 9 1 16,1-3-1-16,3 6 0 0,0 9 0 15,-3 4 0-15,3-4 0 16,0-2 1-16,1-4-1 16,-1-12 1-16,3-7 1 15,1-9 0-15,0-9-1 16,-4-16 1-16,-7-4-1 16,4-5 1-16,-15-7-1 15,11 7 1-15,-14-10-3 16,-7 6 1-16,-3 13 0 15,-19 6 0-15,-2 10-4 32,-8 9 0-32,0 12-12 0,-10 4 0 0</inkml:trace>
  <inkml:trace contextRef="#ctx0" brushRef="#br0" timeOffset="3647.304">6428 5224 35 0,'17'-22'17'0,"-13"-9"-4"0,3 24 15 16,-7 1-25-16,0-3 1 16,-11-4 1-16,1 4 1 15,-4-1-8-15,-1 1 0 16,-6 6 5-16,-7 9 0 16,0 7-2-16,0-10 1 15,-4 15-1-15,4 8 0 16,3-1 0-16,4 3 1 15,3 0-2-15,8-3 1 0,-1 0 0 16,4 3 0-16,14-2 0 16,7-14 0-16,4-9-1 15,3-3 0-15,0-6 0 16,0 0 0-16,4-13-1 16,-11-3 1-16,4-3-2 15,-1-10 1-15,-3 10-1 16,-3 6 1-16,-4 7 0 15,0-1 0-15,0 10 0 16,0 6 1-16,0 13 1 16,4 6 1-16,3 6-1 15,0 10 1-15,7-4 0 16,-3 13 0-16,3-9-2 16,4-10 0-16,-1-6-6 15,-2-3 0-15,-1-6-10 0,-11-23 0 16</inkml:trace>
  <inkml:trace contextRef="#ctx0" brushRef="#br0" timeOffset="4146.305">6953 5406 39 0,'0'12'19'0,"-7"-5"-16"15,7-7 24-15,-3-7-23 16,3 1 0-16,-7-7 2 16,3 1 0-16,1-4-8 15,3-6 0-15,-4 3 6 16,4-2 0-16,7-1-1 15,4-7 1-15,3 11 0 0,7-1 0 16,7 0 0-16,7 6 1 16,1 1-1-16,-1 2 1 15,-3 4-4 1,0 0 0-16,-8 3-6 0,-3 3 0 16,1 0-10-16,-12 0 1 15,-6-10-5-15,3-2 0 16</inkml:trace>
  <inkml:trace contextRef="#ctx0" brushRef="#br0" timeOffset="4864.344">7472 4521 45 0,'3'22'22'0,"-3"3"-19"0,4-18 39 0,-4 8-40 15,0 1 0-15,0 0 1 16,3-1 1-16,1 1-5 16,-4-6 0-16,3-4 2 15,-3-3 1-15,8 0-2 16,-8-6 1-16,3 0-1 15,1-7 1-15,3-5-1 16,3 5 0-16,1-5 0 16,-4-4 0-16,7-3 0 15,4 0 0-15,-1 0 0 16,4 3 0-16,1 3 0 16,-5 7 1-16,1 0-1 15,0 12 1-15,-1 9-1 16,-3 7 1-16,0 0-2 15,0 0 1-15,1 6 0 0,-5 3 0 32,1-6-2-32,-1 0 1 0,1-3-4 0,0-10 0 15,-1 1-7-15,1-10 1 16,-1-4-5-16,-3-8 1 16</inkml:trace>
  <inkml:trace contextRef="#ctx0" brushRef="#br0" timeOffset="5133.263">7987 4537 46 0,'7'6'23'0,"4"-6"-27"15,-11 0 42-15,7-6-38 16,0 3 0-16,7 3 0 16,3-6 1-16,1-1-4 15,3 1 0-15,4 0-6 16,0-4 0-16,-4 1-4 16,-4 0 0-16</inkml:trace>
  <inkml:trace contextRef="#ctx0" brushRef="#br0" timeOffset="5346.497">8449 4176 55 0,'4'-3'27'0,"-4"35"-34"0,0-26 54 16,3 13-47-16,1 12 1 15,3 4 0-15,3 12 1 16,-6 6-3-16,3 7 1 0,-4 5-4 16,-3-8 1-16,4-10-13 15,-8-13 1-15</inkml:trace>
  <inkml:trace contextRef="#ctx0" brushRef="#br0" timeOffset="6217.638">9017 5051 43 0,'-4'0'21'0,"8"10"-11"0,-4-10 27 0,0 0-36 15,7 0 1-15,4 0 1 16,3 0 1-16,3 0-5 15,1 0 1-15,7 0-1 16,3-13 1-16,4 7-9 16,3-3 0-16,-17 2-6 15,-4-2 0-15</inkml:trace>
  <inkml:trace contextRef="#ctx0" brushRef="#br0" timeOffset="6427.305">8915 5384 53 0,'-4'37'26'0,"18"-30"-25"0,-7-4 47 16,11-13-47-16,7 7 1 16,3-9 0-16,4-1 1 15,3 4-4-15,4 3 0 16,-4 2-3-16,0 1 0 15,-6 6-13-15,-15 4 1 16</inkml:trace>
  <inkml:trace contextRef="#ctx0" brushRef="#br0" timeOffset="7497.615">10661 5061 35 0,'21'-25'17'0,"-17"22"-3"0,-4 3 17 16,-4 0-29-16,-3 0 0 15,-4-4 1-15,-3 1 0 16,-7 0-4-16,-3-3 1 15,-5 6 2-15,-2 3 0 16,-5 3-1-16,-3 7 1 16,1 9-1-16,-8 0 0 15,11 3 0-15,6 3 0 16,1 7-1-16,7-4 1 0,7 0-1 16,7 1 1-16,10-10-1 15,8-7 1-15,6-5-1 16,12-4 0-16,2-6-1 15,1-6 1-15,0-10-1 16,3-9 1-16,-3 3-1 16,-4-6 1-16,0-1-1 15,-6 1 1-15,-1 6-1 16,-7 7 1-16,0 5 0 16,-3 17 0-16,-4-4 1 15,0 22 1-15,-4 9 0 16,4 1 0-16,4 9 0 15,-1 0 1-15,5-4-2 16,2 4 1-16,1-12-4 16,3-7 0-16,4-13-9 15,-1-2 0-15,-2-20-6 16,-5 1 1-16</inkml:trace>
  <inkml:trace contextRef="#ctx0" brushRef="#br0" timeOffset="7944.426">11261 5186 37 0,'0'-6'18'0,"-4"12"-10"16,4-6 28-16,0 0-31 15,0 3 0-15,0 0 2 16,7-3 1-16,0 4-10 0,7 2 0 16,4 0 6-16,0-3 1 15,10-6-4-15,11 0 1 16,-1-3-5-16,-2-1 1 15,-4 1-11-15,-8-3 1 16,-6-1-5-16,-1-2 1 16</inkml:trace>
  <inkml:trace contextRef="#ctx0" brushRef="#br0" timeOffset="8199.094">11426 4986 48 0,'11'21'24'0,"-18"11"-23"0,3-10 43 0,-3 0-44 16,-7 19 1-16,0 6-1 15,0 6 1-15,4 3-4 16,2-6 0-16,5-2-8 15,6-14 1-15,5-25-5 16,2-5 1-16</inkml:trace>
  <inkml:trace contextRef="#ctx0" brushRef="#br0" timeOffset="8932.247">12379 5080 46 0,'0'0'23'0,"4"-7"-23"16,-4 7 41-16,-4-3-41 16,-3-3 1-16,-7 3 0 0,-7 3 1 15,-4 0-3 1,0 0 1-16,1 9 1 0,-5-3 1 15,1 7-2-15,0 0 1 16,0-1-1-16,3 10 1 16,4 3 0-16,7 3 0 15,7 1-1-15,14-4 1 16,7-3-1-16,3-10 1 16,5-2-1-16,-5-1 0 0,8-12 0 15,0-13 0 1,-1 0-1-16,-2 1 1 0,-1-4-1 15,0 3 0-15,-7 7 0 16,0-1 1 0,-3 4 0-16,-1 0 0 0,-3 12 0 15,-3 4 1-15,-4 2 0 16,0 7 0-16,3 0 0 16,1 0 1-16,3-1-1 15,4 4 0-15,-1-9-3 16,4 3 1-16,7-4-7 15,1 1 0-15,-5-7-8 16,1-9 0-16</inkml:trace>
  <inkml:trace contextRef="#ctx0" brushRef="#br0" timeOffset="9232.639">12711 5356 44 0,'-4'25'22'0,"4"-22"-23"0,0 0 34 16,0-3-31-16,0-9 0 15,0-4 1-15,0-9 1 16,0-3-4-16,0 0 0 16,0-7 4-16,0 11 0 15,4-1 1-15,3 3 0 16,7 6 0-16,7-6 0 0,11 4-1 15,3-4 0-15,-3 3-2 16,-1 4 1 0,5 2-6-16,-5 4 0 0,-6 0-8 15,-7 6 1-15,-8-3-9 16,-3-4 0-16</inkml:trace>
  <inkml:trace contextRef="#ctx0" brushRef="#br0" timeOffset="9660.422">13737 5211 57 0,'21'10'28'0,"-3"-1"-32"0,-7-6 48 0,6 4-43 15,4-7 0-15,8 3 0 16,2 0 0-16,1-6-3 16,3 3 1-16,-10-3-6 15,-4-13 1-15,0 0-10 31,-6-6 0-31</inkml:trace>
  <inkml:trace contextRef="#ctx0" brushRef="#br0" timeOffset="9880.822">13970 4992 53 0,'-7'37'26'0,"0"48"-26"0,7-69 43 16,-4 15-43-16,4 10 1 16,0 0-1-16,4 9 0 15,-1-6-3-15,4-7 0 16,1-15-9-16,-1-9 1 16,-4-19-4-16,-3-10 0 15</inkml:trace>
  <inkml:trace contextRef="#ctx0" brushRef="#br0" timeOffset="10479.756">14771 5023 31 0,'-7'-6'15'0,"-4"6"-2"15,8-6 23-15,-4 2-31 16,-4 4 0-16,-3 0 3 15,-4 0 1-15,8 0-11 0,-4 4 0 16,-1 5 7-16,-2 7 0 16,-1 9-2-16,-3-3 1 15,-4 12-2-15,1 1 0 16,2 2-1-16,5 4 1 16,3-6-1-16,7-4 0 15,7-9-1-15,7-3 0 16,7-10 0-16,3-9 0 15,1-6-1-15,0 0 0 0,-1-7-1 16,1 1 0 0,0-4-1-16,-1-3 0 0,-3 0 0 15,1 7 1-15,-1-1 0 16,-4 7 0-16,1 9 1 16,-4 0 0-16,0 7 1 15,0 2 1-15,0 7-1 16,0 3 1-16,0 3 0 15,4 13 0-15,3-1-2 16,0-2 0-16,4-4-4 16,-1-9 1-16,4-6-8 15,1-7 0-15,-1-9-4 16,0-9 1-16</inkml:trace>
  <inkml:trace contextRef="#ctx0" brushRef="#br0" timeOffset="10778.766">15053 5381 48 0,'4'28'24'0,"-4"-34"-29"0,0 6 45 16,0-7-40-16,-4-5 0 16,1-7 0-16,-1-9 0 15,0 0 0-15,1-7 0 16,-1 10 1-16,1 0 1 15,3 0 0-15,3 3 1 16,4 3 0-16,4 0 0 0,7 4 0 16,3 2 0-1,-4 4-1-15,1 2 1 0,3 7-3 16,0 0 1 0,1 0-6-16,2 0 1 0,-3-3-12 15,-3-3 0 1,-4-7-1-1,0 4 1-15</inkml:trace>
  <inkml:trace contextRef="#ctx0" brushRef="#br0" timeOffset="11228.736">15371 4380 57 0,'21'7'28'0,"-7"2"-31"0,-7-9 59 16,0 3-52-16,7 0 0 16,4-3 1-16,3 7 1 15,7-4-8-15,4-3 1 16,0 6 4-16,-4-6 1 15,-7 3-3-15,-3 3 0 16,-4-12-1-16,-4 6 0 16,-6 6-1-16,-8 4 1 0,-6 5-1 15,-4 14 0 1,-4-4 0-16,0-3 1 0,4 6-1 16,0 3 1-16,7-2 0 15,4 5 1-15,10-12-1 16,-4 0 1-16,18 0-3 15,7-3 1-15,1-7-5 16,2 1 0-16,-2-4-9 16,-1-3 1-16,-7-6-7 15,0 0 1-15</inkml:trace>
  <inkml:trace contextRef="#ctx0" brushRef="#br0" timeOffset="11623.255">16196 5149 59 0,'14'9'29'0,"11"4"-35"15,-15-7 54-15,1 3-48 16,7-3 1-16,10 1-1 16,14-4 1-16,4 0-2 15,0-3 1-15,-7 0-4 16,0-3 0-16,-8-3-13 16,-6-4 1-16</inkml:trace>
  <inkml:trace contextRef="#ctx0" brushRef="#br0" timeOffset="11831.645">16499 4913 53 0,'4'63'26'0,"-4"-3"-22"0,0-32 38 16,-4 3-42-16,-3 13 1 15,-3 6-1-15,-1 1 0 16,4 2-6-16,0-6 1 16,0-3-10-16,4-22 0 15</inkml:trace>
  <inkml:trace contextRef="#ctx0" brushRef="#br0" timeOffset="12444.847">17336 5161 37 0,'-15'0'18'0,"1"-6"-8"0,11 3 20 16,-4-4-25-16,-4 1 0 16,-3 3 2-16,0 3 0 15,-7 0-9-15,-4 3 0 16,0-3 6-16,1 0 0 15,-5 10-3-15,1 5 1 16,0 7-1-16,3 0 1 16,4 3-1-16,3 7 0 15,4-4 0-15,14 3 0 16,11 1-1-16,7-4 1 0,6-16-1 16,5-2 1-16,2-10-2 15,1-10 1-15,-4-5-1 16,-3-1 1-16,-4-6-2 15,-3 3 1-15,-4-3-1 16,0 3 1-16,-3 7 0 16,-4 6 0-16,0 12 0 15,-4 3 0-15,1 4 1 16,-4 3 1-16,3 9 0 16,1 6 1-16,3 0-1 15,0-2 0-15,0-4-1 16,4 0 1-16,-1-6-6 15,1-7 0-15,-1-3-7 16,4-9 0-16,4-12-4 16,3-10 0-16</inkml:trace>
  <inkml:trace contextRef="#ctx0" brushRef="#br0" timeOffset="12730.404">17681 5418 48 0,'4'38'24'0,"-4"-4"-23"0,0-27 45 16,0-4-46-16,-4-3 0 15,1-3 0-15,-1-10 1 0,1-6-1 16,3-6 0-16,0-3 1 16,3 6 0-1,1-6 0-15,3-4 1 0,3 11 1 16,4 5 0-16,8 0 0 15,6 4 0-15,0 5-2 16,4-2 1-16,-7 0-4 16,-4-4 0-16,0 7-9 15,-4-4 1-15,-2 4-8 16,2-10 0-16</inkml:trace>
  <inkml:trace contextRef="#ctx0" brushRef="#br0" timeOffset="13226.594">18143 4430 65 0,'18'7'32'0,"7"-7"-38"0,-15-10 59 16,8 10-53-16,3 3 1 15,7-3 1-15,8 0 1 16,-1 0-3-16,-3 0 1 0,-8 0 1 16,-3 0 0-16,-6 0-1 15,-1 7 1-15,-11 2-2 16,-6 10 1-16,-8 6-2 15,1-6 0-15,-8-3-3 16,0 2 1-16,-3 1-1 16,3 0 1-16,4-3-1 15,7-1 0-15,4 1 1 16,10 6 0-16,3-9 3 16,8 2 0-16,3 1 1 15,4 3 1-15,0-7 0 16,-4 1 0-16,-7 2-1 15,-7 7 0-15,0-3-1 16,-11 3 0-16,-6 0-3 16,-11-6 1-16,-11-4-12 15,4-5 1-15,-4-14-4 16,14-2 0-16</inkml:trace>
  <inkml:trace contextRef="#ctx0" brushRef="#br0" timeOffset="13648.072">19032 5152 59 0,'7'3'29'0,"22"19"-36"16,-19-22 56-16,11 3-49 16,11-3 1-16,7 0 0 15,3 0 0-15,1 0-2 16,-1 0 1-16,-7 0-3 16,-3-3 0-16,-7-7-13 0,-8 7 1 15,-6-9-2-15,-4-4 1 16</inkml:trace>
  <inkml:trace contextRef="#ctx0" brushRef="#br0" timeOffset="13858.211">19276 4948 47 0,'-4'47'23'0,"-6"22"-22"0,6-50 45 0,-3 9-46 16,-3 6 0-16,-5 7 0 16,5 0 1-16,3 3-5 15,0-6 0-15,3-4-11 16,1-15 1-16</inkml:trace>
  <inkml:trace contextRef="#ctx0" brushRef="#br0" timeOffset="14159.88">19808 5443 55 0,'-3'29'27'0,"-1"-1"-25"0,4-25 43 15,0 0-45-15,0 0 0 16,0-3-1-16,0 0 0 16,7-3-2-16,4-3 0 15,0-4-7-15,3-2 1 16,0-4-7-16,4-9 0 0</inkml:trace>
  <inkml:trace contextRef="#ctx0" brushRef="#br0" timeOffset="14398.751">20182 5506 57 0,'29'31'28'0,"2"-40"-39"15,-24 9 52-15,4-3-42 16,0 0 1-16,3 0-9 16,0-7 0-16,0 7 1 15,0-3 0-15,-3-7-6 0,3-2 0 16</inkml:trace>
  <inkml:trace contextRef="#ctx0" brushRef="#br0" timeOffset="14607.392">20560 5487 30 0,'14'19'15'0,"4"-28"-11"0,-11 9 26 0,0 3-29 16,0 0 0-1,-4 0 0-15,1 0 0 0,-1 0-2 16,4 0 1-16,-3 1-1 16,3 2 1-16,0-3-8 15,0 3 1-15,0-6-3 16,0 0 0-16</inkml:trace>
  <inkml:trace contextRef="#ctx0" brushRef="#br0" timeOffset="14868.522">21142 5541 55 0,'18'3'27'0,"3"-3"-36"0,-14 0 56 0,0 3-47 0,3 0 1 0,-2 0-8 0,-1 0 1 15,0-3-6-15,-11-6 1 0</inkml:trace>
  <inkml:trace contextRef="#ctx0" brushRef="#br0" timeOffset="17836.142">21886 4920 27 0,'-3'18'13'0,"-4"-11"2"15,7-7 13-15,0 0-23 16,0 0 0-16,0 3 4 16,0-3 1-16,0 0-12 15,10 6 1-15,8-3 7 16,3 4 1-16,14-4-4 15,8 0 1-15,6 0-6 16,-3 0 1-16,-4 0-6 0,-3-3 0 16,-7 0-10-16,-11-9 1 15</inkml:trace>
  <inkml:trace contextRef="#ctx0" brushRef="#br0" timeOffset="18063.375">21833 5208 48 0,'-3'16'24'0,"13"-10"-18"0,-2-9 38 0,2 3-41 16,11 3 0-1,11 0 0-15,10-3 0 0,1 7-7 16,3-7 1-16,-1 9-4 15,-6 0 1-15,-3-6-11 16,-15-3 1-16</inkml:trace>
  <inkml:trace contextRef="#ctx0" brushRef="#br0" timeOffset="18962.093">22761 5221 28 0,'-21'25'14'0,"7"31"1"0,14-43 13 16,0 2-24-16,0 11 1 15,3-4 3-15,1-4 1 16,3-2-10-16,4 0 0 15,3-7 7-15,3-18 1 16,5-7-2-16,2-15 1 16,19-20-3-16,13-5 1 15,11-16-2-15,0-28 1 16,4-20-2-16,-4-5 1 0,-11-10-2 16,-10 0 1-16,-7 13-1 15,-11 12 0-15,-7 19-1 16,-7 13 1-16,-7 15-2 15,0 10 1-15,-7 22-1 16,-7 18 1-16,-7 19-1 16,-10 10 1-16,-8 18-1 31,-7 20 1-31,0 21 1 0,-3 16 0 0,3 12 0 16,4 13 1-16,7 0 0 15,10-6 0-15,11-9-1 16,10-14 1-16,8-11-1 15,7-14 0-15,6-11-3 16,1-20 0-16,0-9-6 16,-1-7 0-16,1-15-8 15,-7 0 0-15</inkml:trace>
  <inkml:trace contextRef="#ctx0" brushRef="#br0" timeOffset="19202.352">23460 5098 60 0,'-7'16'30'0,"-4"6"-38"0,8-19 53 0,-1 10-46 16,-3-1 1-1,0 1-1-15,0-4 1 0,3-3-5 16,1-2 1-16,3-8-12 16,0-2 0-16</inkml:trace>
  <inkml:trace contextRef="#ctx0" brushRef="#br0" timeOffset="19397.587">23290 4760 59 0,'11'19'29'0,"17"-23"-37"0,-17 4 47 16,3 0-43-16,4-6 0 16,3 6-23-16,0 0 0 15,-3-6 27-15,3 6 1 16</inkml:trace>
  <inkml:trace contextRef="#ctx0" brushRef="#br0" timeOffset="19983.534">23608 4998 49 0,'21'38'24'0,"-10"18"-27"0,-11-40 47 15,3-7-43-15,-3 4 0 0,4 2-1 16,-4-5 0-16,0-1-1 16,0-2 1-16,0-1 0 15,0-6 0-15,7-10-1 16,0 4 1-16,3-3 0 16,1-1 0-16,0 1 0 15,3 3 0-15,0 6 0 16,0 3 1-16,0 3-1 15,-3-3 1-15,-1 3-1 16,-3-2 0-16,0-4 0 16,0 0 0-16,4 3 0 15,-4-6 0-15,4 6 0 16,-4-3 0-16,0 0-1 16,0 0 1-16,0 0 0 15,-4 3 1-15,1 0-2 16,-4 0 1-16,3 0 0 0,1 0 0 15,3 1 0-15,0-11 1 16,4 4-2-16,-1 0 1 16,4-3 0-16,0-1 1 15,1-2-1 17,2 3 0-32,-6 0 0 0,-4 6 0 0,3 0 0 0,1 0 0 15,3 6 1-15,4 3 0 0,-1 7 1 16,8 6 0-1,7-7 0-15,3 4 0 0,0 0-1 16,1-3 0-16,-1-4-3 16,-7-2 0-16,-3-1-9 15,-8-3 0-15,-9-6-6 16,-5-6 1-16</inkml:trace>
  <inkml:trace contextRef="#ctx0" brushRef="#br0" timeOffset="25223.93">25820 4277 25 0,'42'6'12'0,"-7"-15"-6"16,-24 6 12-16,0 3-14 0,-1 0 1 15,-3 0 3-15,0 0 0 16,-3 0-10-16,-1 0 0 15,-3 0 8-15,-3 3 0 16,-8 0-2-16,-6 0 1 16,-19 0-2-16,-10 3 1 15,4 7-1-15,-4-4 0 16,-3 1-1 0,-4 5 0-16,-3-2-1 0,3 3 0 15,3-4 0-15,4 1 0 0,11-1 0 16,3 4 0-16,8 3-1 15,10-4 1-15,3 4-1 16,7 0 1-16,15 0-1 16,7-3 0-16,13-4 0 15,12 4 1-15,3-4-1 16,-8 1 0-16,-6-1 0 16,-4 4 0-16,-10 0-1 15,-7 12 1-15,-11-3-1 16,-11 13 1-16,-10-7-1 15,-11 13 1-15,-10-3-1 16,-4 0 1-16,-7 2 0 16,0 1 0-16,4-6 0 15,10 0 0-15,4 5 0 16,3-2 1-16,4-3-1 16,10-7 1-16,4 1 0 0,7-1 0 15,3-6 0-15,11-6 0 16,14-3 0-16,15-4 1 15,3-6-2-15,6-3 1 16,5-3-5-16,-4-3 1 16,-4 0-11-16,-3-6 1 15,-7-4-4-15,-11 4 0 16</inkml:trace>
  <inkml:trace contextRef="#ctx0" brushRef="#br0" timeOffset="25479.178">25728 4989 39 0,'7'-3'19'0,"0"-1"-12"16,-10 4 32-16,-1 10-38 15,-6 9 0-15,-5 9 0 16,5 3 0-16,-8 13-1 16,1 3 0-16,-1 0-3 15,0-3 1-15,1 0-12 16,-4 0 1-16</inkml:trace>
  <inkml:trace contextRef="#ctx0" brushRef="#br0" timeOffset="26049.062">24903 5848 49 0,'-11'9'24'0,"-7"10"-24"15,11-13 37-15,-3 4-36 16,3 2 0-16,-4 4-1 16,1-3 1-16,2-4-2 15,5-3 0-15,-1-9 2 16,4-3 0-16,7-10-1 16,4-9 0-16,3 0 0 0,4-6 1 15,6 2-2-15,1 7 1 16,0 0-2-16,0 4 1 15,-4 2 0 1,0 3 0-16,-3 4-1 0,-4 6 1 16,0 6 2-16,-4-3 0 15,-3 6 1-15,0 7 0 16,-3 6-1-16,-4 3 1 16,0 3-1-16,0-3 1 15,0 0-1-15,0 0 0 16,4-4-5-16,-1-11 0 0,1-4-11 15,-4-3 0-15</inkml:trace>
  <inkml:trace contextRef="#ctx0" brushRef="#br0" timeOffset="26305.02">25308 5741 54 0,'7'10'27'0,"7"-13"-26"16,-6 3 43-16,2 0-44 16,4-4 1-16,4 4 0 0,3 0 0 15,0 0-3-15,4-3 1 16,3 0-5-16,-10-3 0 15,-4 3-10-15,-11 0 0 16</inkml:trace>
  <inkml:trace contextRef="#ctx0" brushRef="#br0" timeOffset="26513.8">25227 5886 42 0,'7'12'21'0,"11"10"-14"0,-11-19 28 16,3 3-35-16,5 1 1 0,-1-7-1 15,3 3 1-15,8-3-2 16,3-3 0-16,0-4-6 31,1 1 0-31,-5 0-6 0,-2-4 0 0</inkml:trace>
  <inkml:trace contextRef="#ctx0" brushRef="#br0" timeOffset="26800.48">25845 5726 52 0,'-8'28'26'0,"-23"44"-33"0,24-47 46 16,0 16-39-16,0 6 0 15,-1 6-5-15,1-9 1 16,0-9-5-16,0-14 0 15,0-11-5-15,4-20 1 16</inkml:trace>
  <inkml:trace contextRef="#ctx0" brushRef="#br0" timeOffset="27391.75">25562 3493 44 0,'7'6'22'0,"0"13"-22"16,-3-13 41-1,-4 26-39 1,-4 8 1-16,1 4 0 16,-1 3 0-16,1 0-5 15,-1 4 1-15,1-4 0 16,-1-7 0-16,4-8-5 16,4-7 0-16,3-10-9 15,0-5 1-15</inkml:trace>
  <inkml:trace contextRef="#ctx0" brushRef="#br0" timeOffset="27714.269">25823 3700 41 0,'11'31'20'0,"-29"13"-20"0,11-34 31 16,-7-1-32-16,-4-3 1 15,-6 7 0-15,6-4 0 16,-3-3 0-16,0 4 0 16,0-10 0-16,3 3 1 0,0 3-1 15,4-6 1-15,4 10 1 16,3-10 0-16,0 9 0 16,7 0 1-16,7 7 0 15,3-3 0-15,1 2 0 16,6 4 1-16,5 6-2 15,6-6 0 17,0 6-3-32,-3 0 1 15,-1 3-9-15,-2 1 1 0,-5-7-7 0,-3-7 0 0</inkml:trace>
  <inkml:trace contextRef="#ctx0" brushRef="#br0" timeOffset="29653.356">26723 4870 38 0,'14'0'19'0,"-7"-7"-9"16,-7 7 19-16,0 0-29 15,-3 3 1-15,-4 4 1 16,-8-1 0-16,-9 0-3 16,-5 0 1-16,-6-6 1 0,-4 4 1 15,1 2-1-15,-1 0 1 16,0 0-1-16,-3 10 0 16,6 0 0-16,5 3 0 15,6 3 0-15,7 3 0 16,8 3-1-16,6-3 1 15,11-3-1-15,11-3 0 16,3-7 0-16,7-5 0 16,4-4-1-16,10-6 1 15,1-16-1-15,-5-3 1 0,-2 3-1 16,-4-9 1-16,-8 12-1 16,-3-3 1-16,-3 7 0 15,-4 5 0-15,-3 7 0 16,-4 4 1-16,-7 5-1 15,0 7 1-15,0 6 0 16,-4 6 0-16,1-13 0 16,3 4 0-16,0 3 0 15,0 0 1-15,0 0-1 16,3-3 0-16,1 0-3 16,3-4 1-16,0-2-7 15,0-7 1-15,4-9-8 16,-1-3 1-16</inkml:trace>
  <inkml:trace contextRef="#ctx0" brushRef="#br0" timeOffset="29995.472">26980 5171 39 0,'4'9'19'0,"0"-25"-19"0,-4 16 27 15,0 0-27-15,0-12 0 16,0-7 0-16,0-6 1 16,0 0-1-16,0-7 0 0,0 4 1 15,0 6 1-15,3 7 0 16,-3-1 1-16,7 0 0 15,0 10 0-15,7 3 0 16,4-4 1-16,3 7-2 16,4 7 1-16,-1-7-2 15,5 0 0-15,-5-7-6 16,-2 1 0-16,-5-3-9 16,-6-7 0-16</inkml:trace>
  <inkml:trace contextRef="#ctx0" brushRef="#br0" timeOffset="30552.021">27319 4258 34 0,'4'28'17'0,"-1"32"-8"0,-3-41 19 16,0-7-28-16,-3 7 1 0,-1-3 0 16,1-1 0-16,-1-2-1 15,4-4 0 1,0-9 0 0,4-3 1-16,3-6-1 15,0-7 1-15,3 0-1 16,1-9 1-16,3 0-1 15,0 6 0-15,0 4 0 16,0-4 1-16,0 6-1 16,4 4 1-16,3 9-1 15,-7 6 1-15,-3 10 0 16,0 3 0-16,-4 3 0 0,0 3 0 16,-4 0 0-16,1 0 0 15,-1 0-4-15,4-3 0 16,0-6-7-16,0-13 1 15,4 3-4-15,3-12 0 16</inkml:trace>
  <inkml:trace contextRef="#ctx0" brushRef="#br0" timeOffset="30809.016">27735 4321 47 0,'11'0'23'0,"14"0"-32"16,-18 0 46-16,3-7-37 16,4 4 0-16,1-6 0 15,2 9 0-15,11-9 0 16,1 2 0-16,2 1-5 15,1 3 1-15,0-3-8 16,-4 2 0-16</inkml:trace>
  <inkml:trace contextRef="#ctx0" brushRef="#br0" timeOffset="31050.922">28314 4017 44 0,'3'31'22'0,"-6"10"-23"0,-1-26 35 16,1 14-35-16,-1 14 1 16,1 5 1-16,-4-1 1 0,3 3-4 15,1 3 1 1,-1-9-10-16,4-6 1 0,-3-10-2 15,-1-16 0-15</inkml:trace>
  <inkml:trace contextRef="#ctx1" brushRef="#br0">18210 3521 0</inkml:trace>
  <inkml:trace contextRef="#ctx0" brushRef="#br0" timeOffset="31994.342">22881 5563 40 0,'7'12'20'0,"-3"16"-14"0,-1-18 21 0,-3 9-26 16,0-1 0-16,-3 11 0 15,-8 8 0-15,1 7-1 16,-5 16 0-16,1-7 0 16,-3 10 1-16,3-1-4 15,0-11 0-15,6-14-7 16,5-15 1-16,6-16-4 16,8-6 1-16</inkml:trace>
  <inkml:trace contextRef="#ctx0" brushRef="#br0" timeOffset="32323.827">23114 5644 45 0,'11'16'22'16,"-15"21"-24"-16,1-30 44 0,-1-1-41 0,-7 10 1 16,-3-1-1-16,-7 4 1 15,0 0-3-15,-7 0 0 0,3 3 2 16,4-4 1-1,0 8-2-15,0-4 1 0,3-1-1 16,0 1 1-16,4-3-1 16,4 3 1-16,6 0-1 15,8-3 1-15,3 0-1 16,-4-4 1-16,11 1 0 16,7-3 1-16,4-1-1 15,7 1 0-15,-7 2 0 16,-4-5 0-16,0 6-2 15,-3 5 1-15,-4 1-7 16,-4-3 1-16,1-6-10 16,-1-4 0-16</inkml:trace>
  <inkml:trace contextRef="#ctx0" brushRef="#br0" timeOffset="32670.794">23273 5911 60 0,'0'6'30'0,"7"22"-34"0,-4-28 52 16,4 0-46-16,0 3 1 0,4 3-1 15,3-6 1-15,0 0-4 16,4 0 0-16,0-6 2 16,-1 0 0-16,8-3-5 15,-4-1 0-15,4 1-8 16,-4-1 1-16,-3-5-7 15,-4 2 0-15</inkml:trace>
  <inkml:trace contextRef="#ctx0" brushRef="#br0" timeOffset="32969.514">23442 5688 45 0,'11'16'22'0,"17"-1"-16"0,-21-12 35 15,4 4-40-15,3-1 0 16,3 3 1-16,4 1 0 16,4 2-2-16,3 1 0 15,-3 3 1-15,-4-1 1 16,-7 1-1-16,-7 9 0 15,-7 6-1-15,-7 13 0 16,-7-6-2-16,-3 0 0 16,-5-4-4-16,-2-6 0 15,3-6-10-15,3-6 1 0</inkml:trace>
  <inkml:trace contextRef="#ctx0" brushRef="#br0" timeOffset="33556.729">24028 5936 42 0,'-7'28'21'0,"-7"19"-19"0,10-44 29 15,4 0-31 1,0 0 0-16,-4-3 0 0,-3-3 0 16,-3-3 0-16,-1 0 0 15,1-7 0-15,-1-3 1 16,-3 1-2-16,7-4 0 15,3 0-1 1,4 3 1-16,7 4-1 0,4 6 1 16,3 3-1-16,4 3 0 0,6 3 2 15,5 6 0-15,-1 7 1 16,4-1 0-16,-4 4 0 16,-3 9 1-16,-1-2-1 15,1-5 1 1,7 1-1-1,-4-6 1-15,0-6 0 16,-3-4 0-16,-4-9-2 16,0-7 1-16,-3-5 0 15,-8 2 0-15,-3-6 0 16,-7 4 0-16,-7-4-1 16,-7 3 0-16,-3-3 0 15,-8 7 0-15,-7-1-1 16,-3 10 1-16,0 6-4 15,-4 7 1-15,4-1-10 0,-1 13 0 16</inkml:trace>
  <inkml:trace contextRef="#ctx0" brushRef="#br1" timeOffset="40087.02">28790 3785 6 0,'4'-16'3'0,"-36"-22"3"16,21 19 4-16,-10-3-7 15,-7-6 0-15,-11-9 1 16,-14 8 0-16,4-11-5 0,-8 5 0 16,-13 4 4-16,-4-7 0 15,-4 4-2-15,-6-1 1 16,6-9-1-16,-3 3 1 31,-60-24-1-31,7 5 1 16,17 13 0-16,1 3 1 15,-8 13-2-15,4-1 1 16,0 14 0-16,15 2 0 0,-8 6-1 16,3 7 0-16,5 3 0 15,-5 10 0-15,11-7 0 16,-3 13 0-16,0 2 0 16,-1 7 0-16,1-3 0 15,0 13 0-15,7-1 0 16,3 7 1-16,0 0-1 15,0 3 1-15,4 6-1 16,-3-6 0-16,2 12 0 16,12 1 1-16,-1 6-2 15,0 12 1-15,4-13-1 16,4 1 0-16,-1 0 0 16,4-10 1-16,4 16-1 15,6 0 1-15,11 3 0 16,4 13 0-16,3 0-1 15,8-1 1-15,-1 7-1 16,7 6 1-16,7 1 0 16,8-7 0-1,13 40 1-15,8-15 0 16,7-9-1-16,13 6 1 16,12-16 0-16,6-3 0 15,8-12-1-15,10-1 0 16,-4-9-1-16,1-3 0 15,10-3 0-15,7-3 0 16,7-4 0-16,7-2 1 16,-3-10-1-16,10 0 0 0,11-6 0 15,11-7 0-15,-4-9-1 16,0 0 1-16,3-9 0 16,8 0 0-16,-4-7 0 15,-4 1 0-15,11-4-1 16,0-6 1-16,0-3 0 31,-7-4 0-15,7-5-1-16,-3-1 1 0,-4-9 0 0,-11-15 0 0,-6-7-2 15,-5-9 1-15,-6-13 0 16,0-16 0-16,-4-9 0 16,-14-12 0-16,-3-7-1 15,-15 0 1-15,-13-15 0 16,-11-13 1-16,-8-6-1 15,-9-13 0-15,-8-19 0 16,-11-3 0-16,-20-6-6 16,-15 13 1-16,-11 9-5 0,-9 16 0 15</inkml:trace>
  <inkml:trace contextRef="#ctx0" brushRef="#br1" timeOffset="40790.08">26599 1662 36 0,'18'0'18'0,"-18"0"-17"0,0 0 30 16,-3-4-30-16,-8 4 1 16,-7 10 0-16,-10-7 0 15,-7 6-3-15,-4 1 1 16,-10 5 1-16,3-5 1 0,7 6-1 16,7 2 1-16,4-8 0 15,7 2 0-15,7 4 0 16,3 9 0-16,4-6 0 15,11 6 0-15,17-3-1 16,14 9 0-16,4 1-1 16,3-1 1-16,-7 4-1 15,-6 2 0-15,-12 1-2 16,-17 6 1-16,-14 3 0 16,-14-7 0-16,-7 8-2 15,-4-8 0-15,0-2-4 16,-3-4 0-16,3-15-6 15,4 0 0-15</inkml:trace>
  <inkml:trace contextRef="#ctx0" brushRef="#br1" timeOffset="41107.455">26621 2179 31 0,'0'34'15'0,"-4"-2"-8"0,1-20 21 0,-1 7-28 16,-3 3 1-16,-4 0-1 15,4-3 1-15,-3 9-1 16,-1 0 0-16,4-3 0 16,0 1 0-16,4-1-7 15,-1-7 1-15,0-8-4 16,4-1 0-16</inkml:trace>
  <inkml:trace contextRef="#ctx0" brushRef="#br1" timeOffset="41435.055">26765 2239 31 0,'25'12'15'0,"-14"13"-9"15,-11-15 24-15,0-1-30 0,-8 0 1 16,1 7 0-16,0-3 0 16,0 5-2-16,-3 8 1 15,-4-8 0-15,-4-2 1 16,0 0-1-16,1-7 0 15,-1 1 0-15,4-7 0 16,3 3 0-16,4-6 1 16,4 0-1-16,3 3 0 15,3 3 0-15,4 4 1 16,4 5 0-16,3-2 0 0,0 3-1 16,0 2 0-16,11 8 0 15,3-1 1-15,7 3-1 16,1 0 0-16,-4-3-9 15,-8-3 1-15,-6 0-3 16,-4 0 0-16</inkml:trace>
  <inkml:trace contextRef="#ctx0" brushRef="#br0" timeOffset="46389.887">29076 5127 22 0,'-7'-10'11'0,"0"7"-4"0,3 3 11 15,1 0-12-15,-1 0 0 16,4 0 3-16,-3 0 1 15,3 0-11-15,7 0 0 16,3-3 8-16,4 0 1 16,8 3-4-16,13 0 0 15,11 0-2-15,10 0 0 0,-3 0-6 16,-7 0 0-16,-11 0-10 16,-3 0 1-16,-7 0-1 15,-8 3 0-15</inkml:trace>
  <inkml:trace contextRef="#ctx0" brushRef="#br0" timeOffset="46602.427">28924 5406 57 0,'11'0'28'0,"6"3"-37"15,5-6 60-15,9 3-51 16,12 3 0-16,10 0 0 16,7 3 0-16,-4-6-5 15,-3 7 1-15,-7-1-12 16,-11 3 1-16</inkml:trace>
  <inkml:trace contextRef="#ctx0" brushRef="#br0" timeOffset="47485.153">29700 5490 29 0,'4'29'14'0,"-4"2"3"0,0-25 8 16,0 4-22-16,3-1 0 15,1 4 4-15,3-13 1 0,4 0-9 16,6-13 0-16,11-18 6 15,8-16 1-15,6-13-2 16,0-9 0-16,1-19-2 16,6-21 0-16,-3-17-1 15,0 1 1-15,-11-7-2 16,-3 3 0-16,-4 17-3 16,-7 2 0-16,-7 19-1 15,-3 25 0-15,-4 10-3 16,-7 12 1-16,-7 9-2 15,-11 13 0-15,1 13 1 16,-4 18 1-16,-1 10 1 16,5 3 1-16,3 12 2 15,3 17 0-15,0-7 3 16,1 15 1-16,-1 7 1 16,-3 6 1-16,4 3 0 0,3 19 0 15,3-6 1-15,0 3 1 16,1-12-2-16,3 2 1 15,0-9-2-15,3-9 1 16,1-10-2-16,0-15 0 16,-1-4-4-16,1-9 1 15,-1-3-6-15,4-6 0 16,4-7-7-16,-1-2 1 16</inkml:trace>
  <inkml:trace contextRef="#ctx0" brushRef="#br0" timeOffset="47717.736">30332 5274 48 0,'-4'19'24'0,"-6"15"-26"0,10-27 42 0,0 2-41 16,0 7 1-16,0-7-8 16,0-6 0-16,3-3-2 15,4-6 1-15</inkml:trace>
  <inkml:trace contextRef="#ctx0" brushRef="#br0" timeOffset="47947.275">30226 4901 31 0,'7'0'15'0,"14"34"0"0,-14-31 16 15,4 4-31-15,3 2 1 16,4-6-1-16,3 4 0 16,7 2-4-16,4 4 1 15,0 2-9-15,-4 4 1 16</inkml:trace>
  <inkml:trace contextRef="#ctx0" brushRef="#br0" timeOffset="48402.357">30572 5287 34 0,'0'25'17'0,"3"28"-14"0,1-44 24 0,-4 7-26 0,3 0 0 0,1-4 1 0,-1-2 0 0,1-7-3 0,-1-3 1 0,1-6 1 0,-1-1 0 0,5-5-1 0,-1 2 0 0,3-2 0 0,-3 2 1 0,0 7 0 0,0 0 0 0,-7 3 0 0,7 6 1 0,0 4 0 15,1 9 0-15,-1-4-1 16,0 4 1-16,0-3-1 15,3-4 0-15,1-2-1 0,3-1 0 16,0-9 0-16,0-3 0 16,-3 0-1-16,3-3 1 15,-4-1-1-15,1-2 1 16,0-4 0-16,-1-2 0 16,4 5-1-16,0-9 1 15,1 1 0-15,2 2 0 0,4-3 0 16,1 0 0-16,-1 7 0 15,3 2 1-15,-2 7-1 16,-5 3 1-16,1 7-1 16,-1 2 0-16,-2 7 1 15,-1 9 0 1,0-3 0 0,0 0 0-1,0-4-3-15,0-5 1 0,11-1-6 0,0-2 0 0,-1-10-6 16,-3 3 0-16</inkml:trace>
  <inkml:trace contextRef="#ctx0" brushRef="#br0" timeOffset="48935.194">29725 5782 40 0,'0'9'20'0,"0"-9"-18"16,0 4 32-16,0 2-33 15,0 3 1-15,-3 7 1 16,-8 12 0-16,0 16-4 16,1 12 0-16,-4 13 2 15,0 0 1-15,3 0-6 16,0-6 1-16,8-10-8 15,-1-12 1-15,8-19-4 0,3-9 1 16</inkml:trace>
  <inkml:trace contextRef="#ctx0" brushRef="#br0" timeOffset="49335.695">29961 6071 39 0,'-10'37'19'0,"-15"-15"-21"16,18-16 36-16,-7 4-33 15,-4 2 0-15,-3 4 0 16,-4 3 1-16,1 0-3 16,3-10 1-16,-1 0 0 15,5-2 1-15,-4-1-1 16,7-3 0-16,-1 7 0 15,5-7 0-15,3-3 0 16,7 0 0-16,0 0 0 16,0 0 0-16,3 0 1 15,1 3 1-15,-4 0-1 16,0 0 0-16,0-3-1 16,3 3 0-16,4 7 1 15,0 2 0-15,4 7-1 16,3 0 1-16,4 3-1 15,3-3 1-15,4-4-1 16,3 1 0-16,0-4-7 0,-3-2 0 16,-8-4-6-16,-6-3 0 15</inkml:trace>
  <inkml:trace contextRef="#ctx0" brushRef="#br0" timeOffset="49769.828">30043 6252 30 0,'0'10'15'0,"3"-4"-1"15,-3-6 20-15,0 0-31 0,0 0 1 16,4 0 1-16,6 0 0 16,4 0-7-16,7 0 1 15,8 0 4-15,-1 0 0 16,4 0-5-16,3 0 0 16,-3 0-7-16,-4 0 0 15,-3 3-6-15,-4-9 1 16</inkml:trace>
  <inkml:trace contextRef="#ctx0" brushRef="#br0" timeOffset="50068.421">30311 6058 42 0,'10'34'21'0,"15"-30"-21"16,-14-4 36-16,6 0-34 16,8 3 0-16,3 3 0 15,4 3 0-15,0 4-2 16,-8 3 0-16,-6-1 2 16,0 1 0-16,-8 0-1 15,-6-1 0-15,-8 1-1 16,-10 3 0-16,-7 6-5 15,-4-6 0-15,-3 0-7 16,-4-4 1-16,11-5-3 16,3-1 0-16</inkml:trace>
  <inkml:trace contextRef="#ctx0" brushRef="#br0" timeOffset="50729.642">31002 6143 31 0,'0'18'15'0,"-7"-8"-8"16,7-7 26-16,-3 0-31 16,-1 3 0-16,-3 1 2 15,-11 2 1-15,-3 4-6 16,-4-1 0-16,1-6 3 16,-1 4 1-16,-3 6-2 15,0-10 1-15,-1-3-2 16,1-3 1-16,3 0-1 15,4 3 0-15,4-3-1 16,3-6 1-16,7-4-1 16,3-8 1-16,4-1 0 0,7 0 0 15,4 0-1-15,3 3 1 16,3 4 0-16,1 3 0 16,0-4 0-16,-1 7 1 15,4 6-1-15,1 3 1 16,2 3-1-16,5 7 1 15,-1 5-1-15,-4 4 0 16,1-3 0-16,3 0 1 16,-6 6-2-16,-5 3 1 0,1-3 0 15,3 1 0-15,0-5 0 16,-3-2 1-16,3 3-1 16,4-9 0-16,3-4 0 15,4-6 1-15,-1-12-1 16,-2-4 1-16,-8-5 0 15,-7-1 0-15,-11-6-1 16,-10-7 1-16,-10-2 0 16,-4-4 0-16,-4 13-4 15,-7 3 0-15,-3 10-12 16,0 12 1-16</inkml:trace>
  <inkml:trace contextRef="#ctx0" brushRef="#br0" timeOffset="51450.712">32276 4675 44 0,'3'6'22'0,"-13"-15"-23"15,6 9 31-15,4-3-30 16,-3 3 1-16,-5 6 1 16,-6 0 0-16,-7 1-3 15,-3 5 1-15,-8 4 1 0,0 3 1 16,0-1-2-16,1 14 1 16,2-7-1-16,5 3 1 15,2-3-1-15,8 3 1 16,0-12-1-16,11 6 1 15,13 3-1-15,4 7 1 16,8 2-1-16,6-6 1 16,4 13-1-16,-1-3 0 15,1-1 0-15,0 1 1 0,0 0-1 16,-4 5 0-16,-7-2 0 16,-7 0 0-16,-7 0-1 15,-7-1 1-15,-11 1-1 16,-10 0 0-16,-10-3 0 15,-12-7 1-15,-3-9-4 16,1-6 1-16,6-10-11 16,3-3 1-16</inkml:trace>
  <inkml:trace contextRef="#ctx0" brushRef="#br0" timeOffset="51797.744">32385 5393 25 0,'7'6'12'0,"-3"-2"0"0,-1-1 9 16,-3 3-21-16,4 10 0 15,-8 2 2-15,1 8 0 16,-4 11-2-16,-4 4 0 0,-3 6 1 16,-4 6 1-16,4 1-4 15,0-7 1-15,0-7-8 16,3-11 0-16,4-4-1 15,4-16 0-15</inkml:trace>
  <inkml:trace contextRef="#ctx0" brushRef="#br0" timeOffset="52111.545">32621 5547 44 0,'14'0'22'0,"-17"22"-32"15,-1-16 48-15,-3 7-38 16,0-1 1-16,-7 4-1 16,-3 0 1-16,-5 2-2 15,1-2 1-15,0-10 0 16,-4 4 1-16,-3-1-1 0,7 4 0 16,0-7 0-16,7 3 1 15,3 1 0-15,4-1 0 16,7 4 0-16,7 2 1 15,7 1 0-15,0 3 0 16,4 3 0-16,3 3 0 31,14 3-5-31,-10-3 1 16,-7-3-11-16,-11 3 0 0</inkml:trace>
  <inkml:trace contextRef="#ctx0" brushRef="#br0" timeOffset="59617.595">4339 11226 26 0,'4'9'13'0,"10"1"-3"16,-7-7 13-16,-7 3-21 16,0 3 1-16,-11 13 1 15,4 13 1-15,0 2-6 16,4 17 1-16,-8 9 3 15,0 9 1-15,1 6-2 16,-11 0 0-16,7 1-1 16,0-7 0-16,3-9-4 15,0-13 1-15,4-13-7 16,7-5 1-16,0-10-4 0,0-13 0 16</inkml:trace>
  <inkml:trace contextRef="#ctx0" brushRef="#br0" timeOffset="59961.755">4216 11285 39 0,'0'-6'19'0,"0"9"-17"0,0-3 35 0,0 0-34 16,3 0 1-16,4 0 1 16,0-3 1-16,7 0-7 15,8 3 0-15,13-3 5 16,7-3 0-16,25-4-2 15,-3-6 0-15,-4-2-5 16,7-1 0-16,-14 3-9 16,3 7 1-16,-17 2-5 15,-4 11 0-15</inkml:trace>
  <inkml:trace contextRef="#ctx0" brushRef="#br0" timeOffset="60189.391">4346 11709 40 0,'-10'25'20'0,"20"-13"-11"0,1-12 35 16,-1 0-41-16,8-3 0 16,14-3 0-16,7 0 1 15,3-1-6-15,4 1 1 16,-7 3-2-16,-8 6 1 15,-9 3-13-15,-5 4 1 0,-6-1-2 16,-11 1 0-16</inkml:trace>
  <inkml:trace contextRef="#ctx0" brushRef="#br0" timeOffset="60579.43">5002 11862 41 0,'4'-6'20'0,"-1"-6"-23"16,-6 12 39-16,-1 0-35 0,-3 3 0 15,-7-3 2-15,-3 0 1 16,-5-3-4-16,-6 9 0 16,0 0 2-16,3 7 1 15,4 5-1-15,3 4 0 16,-3 7-1-16,7-1 0 16,11 0-1-16,3 0 1 15,7-9-2-15,14-6 0 16,11-7-2-16,-1-9 1 15,5-10-3-15,-5-6 1 16,-9 1-7-16,-5-7 0 0,-3-4-2 16,0 1 0-16</inkml:trace>
  <inkml:trace contextRef="#ctx0" brushRef="#br0" timeOffset="61344.893">5271 12119 29 0,'0'16'14'0,"-11"0"-9"16,11-13 23-16,0 0-26 0,0-3 1 15,0 0 1-15,0-9 1 16,3-4-5-16,5-9 0 16,-8-6 3-16,3 0 1 15,8 0-2-15,-1-1 1 16,4 7-1-16,0 0 0 15,4 0-1-15,3 7 0 16,0 2-3-16,8 4 1 16,-1 3-5-16,-11-1 0 15,5 7-8-15,-8-3 0 0</inkml:trace>
  <inkml:trace contextRef="#ctx0" brushRef="#br0" timeOffset="61945.01">5641 12000 46 0,'7'25'23'0,"4"-9"-21"16,-11-16 40-16,0 3-41 15,0 0 1-15,0-3 0 16,0 0 0-16,10-3-3 0,-6-6 0 16,3-4 1-16,3-6 1 15,1 4-1-15,-1-4 0 16,1 3 0-16,0 1 1 16,-1 8-1-16,-3 7 1 15,0 0-1-15,4 7 1 16,-8 2-1-16,5 0 1 15,-5 1-1-15,4-4 0 16,-3 4-1-16,-1-1 1 16,1-3 0-16,-1 0 0 15,1 1-1-15,-1-4 0 0,-3 0-1 16,7-3 0-16,-7-3-1 16,4 0 1-16,3-4 0 15,-4-2 0-15,4 0 0 16,4-4 1-16,0 4 1 15,-1-4 0-15,8 4 0 16,3-1 0-16,-3 1 0 16,3-4 1-16,-4 4-1 15,5 3 1-15,-8 3-1 16,0 9 1-16,0 6 0 16,-3 7 1-16,-4 0-1 15,3-3 0-15,-10-1 0 16,11 1 0-16,-8-3-2 15,8-1 1-15,3-2-6 16,-3-4 1-16,3-3-9 16,3-3 0-16</inkml:trace>
  <inkml:trace contextRef="#ctx0" brushRef="#br0" timeOffset="62200.585">6336 11884 34 0,'0'41'17'0,"-7"3"-12"0,14-31 20 0,-7-1-24 15,3 4 1-15,4-4 4 16,-7 1 0-16,4-4-6 16,0-6 1-16,3 0 4 15,3-9 0-15,4-6-1 16,7-4 1-16,1-3-3 15,-1-9 0-15,0 0-7 16,-3-7 1-16,3 1-11 16,-7-1 0-16</inkml:trace>
  <inkml:trace contextRef="#ctx0" brushRef="#br0" timeOffset="62499.282">6869 10774 43 0,'3'32'21'0,"-6"21"-20"0,3-31 28 15,0 19-29-15,0 12 1 16,0 16 0-16,-4 19 0 16,4 21-1-16,0 4 0 15,0-3-1-15,-3-16 0 16,-1-9-6-16,0-19 1 0,4-10-6 16,0-15 0-1</inkml:trace>
  <inkml:trace contextRef="#ctx0" brushRef="#br0" timeOffset="62920.487">7207 11834 40 0,'18'10'20'0,"-11"-7"-19"15,-7-3 35-15,0-3-36 16,0-1 1-16,-14 8 0 15,3 2 1-15,-3 6-2 16,-7 1 1-16,-7 3 0 0,7-1 1 16,-4 7-1-16,7-3 1 15,4-3-1-15,4-1 0 16,3-2-2-16,7-7 1 16,7-3-2-16,10-9 1 15,1-3-2-15,7-10 0 16,-4-6-1-16,0 6 0 15,4-3 0-15,-11 3 0 16,3 3 2-16,1 7 0 16,-4 6 2-16,0 0 1 15,-3 12 3-15,-1 4 0 0,1 12 1 16,0 6 0-16,-4 4-1 16,3 2 1-16,4-2-2 15,4-7 0-15,-4-3-5 16,7-9 0-16,4-10-13 15,-15-9 1-15</inkml:trace>
  <inkml:trace contextRef="#ctx0" brushRef="#br0" timeOffset="63491.92">8470 11919 53 0,'18'41'26'0,"-1"-23"-26"0,-13-14 41 0,-4-4-42 16,7-4 1-16,-3-5 0 16,3-13 0-16,-4-6 0 15,-3-22 1-15,0-16 0 16,-3-13 1-16,-4-18-1 16,3-9 0-16,4-7 0 15,0-10 0-15,11 10 0 16,-1 13 1-16,-3 9-1 15,0 16 0-15,4 18 1 16,3 17 0-16,0 15-3 16,4 12 0-16,-4 19-6 15,0 13 0-15,-10 6-10 16,-4 13 1-16,-4 15-2 0,-14-3 0 16</inkml:trace>
  <inkml:trace contextRef="#ctx0" brushRef="#br0" timeOffset="63896.592">8336 11577 42 0,'-21'66'21'0,"21"-32"-17"0,4-24 42 15,3-1-44-15,3 1 1 0,11-1 1 16,8-3 0 0,9-3-6-16,-6-3 1 0,7-3 3 15,3 3 0-15,1-3-4 16,-1 3 0-16,-3 0-3 15,-4-3 0 1,-3 0-1-16,-1-3 1 0,1-1-1 16,0 1 0-16,-4-3 3 15,-3 2 1-15,-4 4 4 16,0 0 0-16,-7-3 1 16,-3 3 0-16,-4 0 0 15,-7 3 1-15,-4 3-2 16,-6 3 0-16,-1 3-2 15,-13 4 1-15,9 6-1 16,-2 0 1-16,-1 2-1 16,4-2 1-16,0-6-1 15,7-1 1-15,7 1-2 16,3-4 1-16,8 1-3 0,7-7 1 16,-1 0-6-16,4 0 0 15,4-3-6-15,-4-3 1 16</inkml:trace>
  <inkml:trace contextRef="#ctx0" brushRef="#br0" timeOffset="64165.795">9098 11909 40 0,'11'51'20'0,"-11"-36"-14"0,3-12 33 0,1 1-39 0,-1-11 0 0,1-2 1 15,-1-10 1-15,-3-3-2 16,4-3 1-16,-1 0 1 16,1 0 0-16,7-3 1 15,-1 2 1-15,11 1-1 16,11 3 1-16,7 4-1 16,3 2 1-16,1 3-4 15,-1 4 0-15,0 3-8 16,-10-4 0-16,0 1-9 15,-18-10 0-15</inkml:trace>
  <inkml:trace contextRef="#ctx0" brushRef="#br0" timeOffset="64765.907">11130 10987 57 0,'21'0'28'0,"-17"-3"-33"16,-4 3 47-16,-11 3-42 15,-6 7 0-15,-8 6 0 16,-3 2 0-16,-11 1 0 16,0 0 1-16,0 3-1 15,4 3 0-15,3 3-1 16,8-3 1-16,6-3 0 16,7 0 0-16,11 6-1 0,11 1 1 15,14 8 0-15,17 4 1 16,4-3 0-16,3 6 0 15,-3 0 0-15,-11-7 0 16,-10 4-1 0,-14 6 1-16,-15 6-1 0,-14-9 1 15,-13 0-2-15,-12-6 1 16,1-7-5-16,3-6 0 16,4-6-8-16,3-10 1 15,11 1-4 1,10-7 1-16</inkml:trace>
  <inkml:trace contextRef="#ctx0" brushRef="#br0" timeOffset="65130.744">11324 11806 47 0,'0'34'23'0,"0"26"-30"0,0-38 44 16,0 6-37-16,0 7 0 16,0-1-1-16,0-3 1 15,0-9-4-15,0-6 0 16,0-13-7-16,0-3 0 16,7-19-2-16,4 1 1 15</inkml:trace>
  <inkml:trace contextRef="#ctx0" brushRef="#br0" timeOffset="65487.792">11599 11828 43 0,'7'22'21'0,"0"3"-27"16,-7-13 45-16,-3 4-39 15,-4 3 0-15,-7-7 0 16,-4-2 0-16,0-4-1 15,1 0 1-15,-1 1 0 16,1-4 1-16,-1-3-1 16,4 3 0-16,3 0 1 15,1 0 0-15,6-3 0 16,4 0 0-16,7 0 1 16,7 0 0-16,7 3 0 0,1 4 1 15,-1 2-1-15,0 4 0 16,0-1-1-16,-3 7 1 15,-4 6-1-15,0 3 1 16,0-3-2-16,-3-6 1 16,-1-3-5-16,1-4 1 15,3-2-10-15,0-7 0 16,-3-9-2-16,-1-7 0 16</inkml:trace>
  <inkml:trace contextRef="#ctx0" brushRef="#br0" timeOffset="66044.5">12199 11304 39 0,'4'-3'19'0,"-4"9"-18"0,0-6 36 16,-4 3-36-16,1 1 1 15,-1 2 1-15,-3-6 0 16,0 3-5-16,-4-3 1 16,1 3 2-16,-4 3 1 15,0 1-1-15,3-1 0 16,-7 0 0-16,4 4 0 16,4 2 0-16,3 1 1 15,3 2-1-15,4-2 0 16,4-4 0-16,10-2 0 15,0-1 0-15,3-3 0 16,1-6-1-16,0-3 0 0,-4-1 0 16,0-2 0-16,-4-4-1 15,-2 1 1-15,-5-1-1 16,-3-2 0-16,-7-1 1 16,0 3 0-16,-4 4 0 15,1-4 0-15,-1 7-4 16,-3 6 1-16,0 0-11 15,3 3 0-15</inkml:trace>
  <inkml:trace contextRef="#ctx0" brushRef="#br0" timeOffset="66900.196">12217 11878 40 0,'24'3'20'0,"-13"-28"-15"0,-11 25 26 16,0 0-32-16,0 0 1 15,0 0 0-15,0 0 0 16,0-3 0-16,-4-3 1 16,-3-1 0-16,0 4 0 0,-3 3 0 15,-4 0 0-15,0 3 1 16,-1 1 0-16,1-4-1 16,0 3 1-16,0 3-1 15,0 0 0-15,3 4 0 16,4-1 0-16,4 4-1 15,10-1 1-15,3 1 0 16,5-4 0-16,-1-3 0 16,3-6 0-16,-3 0-1 15,1-3 0-15,-5-3 0 16,1-7 0-16,-1 7 0 16,-3-6 0-16,0 2-4 15,-3 4 0-15,-8-4-10 16,1-2 0-16</inkml:trace>
  <inkml:trace contextRef="#ctx0" brushRef="#br0" timeOffset="67472.044">12220 11326 17 0,'4'-12'8'0,"-4"12"11"15,0 0-3-15,0 0-12 16,0-7 1-16,-4 4 2 16,1 0 1-16,-1-3-10 15,1 3 1-15,-1 3 6 16,-3 0 1-16,-4 0-3 15,1 0 1-15,-1 3-2 16,-3-3 0-16,0 3 0 0,-4 3 0 16,-3-3-2-16,4 4 1 15,3 5-1-15,3-2 1 16,4-4 0-16,3 0 0 16,4 0 0-16,7 1 0 15,4-4 0-15,7-3 0 16,-1 0-1-16,1-7 1 15,-7 1-2-15,-1-3 1 16,-3-1-1-16,-3 1 0 16,-4 0-2-16,-4 5 0 0,1 1-12 15,-4 0 1-15</inkml:trace>
  <inkml:trace contextRef="#ctx0" brushRef="#br0" timeOffset="68056.989">12248 11897 31 0,'8'-6'15'0,"-8"-1"-7"0,0 7 13 15,0-6-21-15,-4 3 0 16,-3-3 0-16,0-1 1 15,0 4-1-15,-4 0 1 16,1 3 0-16,-1 3 0 16,0 3 0-16,1-2 0 15,3 5 0-15,0-3 0 0,3 4 0 16,1-1 0-16,3-3 0 16,3 4 0-16,4-1 0 15,4-3 0-15,-1 1 0 16,5-4 1-16,-1 0-1 15,-4-3 0-15,1 0-1 16,-1-3 0-16,-2-3-1 16,-1-4 1-16,-4 1 0 15,-3-4 0-15,0 1-1 16,-3-1 1-16,-4 4 0 16,-4 2 0-16,-3 7-2 15,0 4 0-15,0 2-10 16,3 3 1-16</inkml:trace>
  <inkml:trace contextRef="#ctx0" brushRef="#br0" timeOffset="72154.285">32177 6453 23 0,'14'9'11'0,"4"-2"-10"16,-11-10 12-16,0-1-13 16,3-2 1-16,4 0 1 15,8-3 0-15,6-1-1 16,7 1 1-16,4-1 1 16,3 1 1-16,-3 3-1 15,0-1 0-15,-11 1-1 16,-7 0 1-16,-10 0-3 0,-15 6 0 15,-6 3 0-15,-15 3 0 16,-14 3-1-16,-10-2 1 16,3-1 0-16,0 3 0 15,-3 4 0-15,-1-1 0 16,4-2 0-16,4 5 0 16,7 1-1-16,7 0 1 15,6 0 0-15,8-4 0 16,7 1 0-16,7 5 1 0,11-2-1 15,10-3 1-15,7-1 0 16,4-6 1-16,0 1-1 16,7-4 1-16,-1 0-1 15,-2 3 1-15,-5-3-1 16,-6 1 0-16,-7-1-2 16,-8 3 1-16,-6-3 0 15,-11 3 0-15,-7 4-1 16,-4 2 0-16,0 1 1 15,-3 3 0-15,-7-1 0 16,-7 1 0-16,-4 0-1 16,-3-1 1-16,-1 1 0 15,4-7 0-15,4 1 0 16,7-4 0-16,7 3-1 16,3-2 1-16,11-1 0 15,11-6 0-15,17 6 0 16,7-3 0-16,11 4 0 15,3-1 0-15,-3 3 0 16,3-2 1-16,-3-1-1 0,-7 0 0 16,-7 0-1-16,-11 1 1 15,-14 5 0-15,-7-2 0 16,-4 5-1-16,-7 1 0 16,-6-3 1-16,-1-1 0 31,-3 1 0-16,0-4 0-15,-1 4-1 0,1-1 0 0,3 1 0 0,8-1 1 16,3-2-1-16,10-1 1 0,8-3-1 16,10-3 0-16,10-3 1 15,8-3 0-15,3 0 0 16,15 0 0-16,6 3 0 16,1 3 0-16,-4 0-4 15,-11 4 1-15,-17 2-6 16,-15 4 1-16</inkml:trace>
  <inkml:trace contextRef="#ctx0" brushRef="#br1" timeOffset="83324.594">1316 10304 20 0,'0'-6'10'0,"0"-20"-3"0,0 26 11 16,0 0-15-16,0-3 1 15,0 3 2-15,0 0 0 0,-7 3-8 16,7 4 1-16,-4 2 5 16,-3 1 1-16,7 5-2 15,-7 10 1-15,4 13-2 16,-8 6 1-16,0 19-1 16,4-4 1-16,-7 7-1 15,-3-3 0-15,6-4-2 16,-7-5 0-1,8-4-5 1,6-13 0-16,-3-15-8 16,14-12 0-16</inkml:trace>
  <inkml:trace contextRef="#ctx0" brushRef="#br1" timeOffset="83669.423">1316 10310 42 0,'0'0'21'0,"0"0"-20"0,0 3 33 16,0 0-30-16,3 1 0 0,4-1 1 16,-7 0 1-16,11 0-8 15,-7-3 1-15,10 0 4 16,0-3 1-16,-7-3-3 16,14-7 0-16,0 0-4 15,-3 1 0-15,7 6-7 16,-8 2 1-16,1 4-6 15,-8 7 0-15</inkml:trace>
  <inkml:trace contextRef="#ctx0" brushRef="#br1" timeOffset="83880.405">1309 10649 43 0,'-11'28'21'0,"11"-9"-18"15,0-19 35-15,7 3-36 0,-3-3 1 16,13 0 0-16,-6-3 1 16,10 0-6-16,-10-4 1 15,10 1 0-15,-3 0 0 16,3 0-8-16,-4 6 1 16,-6 0-7-16,0 0 0 15</inkml:trace>
  <inkml:trace contextRef="#ctx0" brushRef="#br1" timeOffset="84272.641">1679 10831 48 0,'14'-3'24'0,"-10"-7"-30"0,-4 4 43 0,0 0-37 15,0-1 0-15,0 4 0 16,-11-3 0-16,-10 6 0 16,3 0 0-16,-10 3 1 15,4 3 0-15,-1 7-1 16,4-4 1-16,7 4 0 0,-4-1 0 15,7 4-1-15,1 0 1 16,10-1-2-16,3 1 0 16,8-3-1-16,3-4 1 15,-3-6-2-15,3-3 0 16,3-6-4-16,5-7 0 16,6-2-6-16,-7-4 0 15</inkml:trace>
  <inkml:trace contextRef="#ctx0" brushRef="#br1" timeOffset="84526.978">1824 10821 39 0,'0'22'19'0,"0"-16"-21"0,0-6 31 0,0 0-27 16,-7-6 0-16,7 0 3 15,0-3 0-15,7-4-6 16,-4-3 1-16,4 1 4 16,4 2 1-16,0 4-2 15,-1 2 1-15,8 1-2 16,3 0 0-16,-10 0-2 16,6-1 0-16,-6 1-6 15,-8 0 0-15,4 3-9 16,-7 3 0-16</inkml:trace>
  <inkml:trace contextRef="#ctx0" brushRef="#br1" timeOffset="84855.15">2205 10730 44 0,'10'0'22'0,"-2"3"-24"0,-8-3 34 16,0 0-33-16,0 0 1 15,-8 4 0-15,-2 2 0 16,-1 6 0-16,-10 1 1 0,0 6-1 16,-4 3 1-16,4 3 0 15,7 3 1-15,0 0-1 16,10 4 1-16,-3-4 0 15,14 0 0-15,4-6-2 16,0 0 1-16,10-10-5 16,0-5 1-16,4-10-9 15,-4-7 1-15,-4-5-3 16,5 2 1-16</inkml:trace>
  <inkml:trace contextRef="#ctx0" brushRef="#br1" timeOffset="85246.069">2346 10881 38 0,'7'9'19'0,"4"-2"-14"0,-11-7 36 16,0 0-39-16,7 0 0 15,3-4 2-15,1-2 1 16,10 0-6-16,-3-4 0 15,-4-2 4-15,3-1 0 16,-2-2-2-16,-1-4 1 16,-11 3-2-16,4 0 0 15,-3 4-1-15,3-1 0 16,-7 4 0-16,0 6 1 0,-11 0-1 16,1 6 0-1,-4 13 0-15,-1 5 1 16,5 8 0-16,3 5 1 0,3 4-1 15,4 3 0-15,11-7 0 16,-1-6 1-16,1-6-1 16,0-6 0-16,6-10-2 15,8-12 0-15,0-10-12 16,-11 1 1-16,3-1-2 16,1 7 1-16</inkml:trace>
  <inkml:trace contextRef="#ctx0" brushRef="#br1" timeOffset="85709.742">1281 11185 22 0,'17'-16'11'0,"1"4"-1"16,-18 12 14-16,3 0-21 15,4 3 1-15,-7 6 2 16,0 7 0-16,0 3-7 16,-10 6 0-16,3 9 5 15,-11 10 1-15,4 13-2 16,-7 5 0-1,-7 29-5 1,7-22 1-16,3-12-7 16,7-16 0-16,4-19-5 15,7-13 1-15</inkml:trace>
  <inkml:trace contextRef="#ctx0" brushRef="#br1" timeOffset="85953.378">1020 11652 43 0,'-11'13'21'0,"11"-4"-18"0,0-9 40 16,0 0-40-16,7 0 1 0,4-6 2 16,3 0 0-16,7-1-8 15,7 1 1-15,0-3 4 16,4-1 0-16,7-2-4 15,0-1 1-15,-8 1-7 16,1-1 0-16,-7 4-10 16,-4 2 1-16</inkml:trace>
  <inkml:trace contextRef="#ctx0" brushRef="#br1" timeOffset="86371.51">1369 11775 40 0,'0'15'20'0,"7"-12"-14"0,3-3 25 16,1-3-27-16,-7 0 0 16,13-3 1-16,1 0 1 15,7-4-9-15,3 1 1 16,0-4 5-16,-7 1 0 15,7-1-3-15,-10-3 0 16,-7-6-1-16,-1 7 0 16,-10-1-2-16,0 0 0 15,0 4-1-15,-10-1 1 16,3 10-1-16,-4 3 1 0,-7 13 0 16,4-1 1-1,-3 4 2-15,-5 6 0 0,5 3 2 16,6 3 1-16,1-3-1 15,-1 4 1-15,11-4 0 16,0 0 0-16,4-6-1 16,13-7 0-16,1-6-4 15,10-6 0-15,-3-6-7 16,3 0 1-16,4-10-6 16,3-6 1-16</inkml:trace>
  <inkml:trace contextRef="#ctx0" brushRef="#br1" timeOffset="87437.423">1958 11245 26 0,'0'-4'13'0,"7"1"-4"0,-7 3 17 15,0 0-23-15,0 0 1 16,0 0 2-16,0 3 0 16,0 4-7-16,0 5 1 15,0 7 4-15,-7 16 1 16,3 8-3-16,4 14 1 16,-7 6-2-16,4 6 0 15,-4-7-2 1,3-2 0-1,-3-10-2-15,-3-9 0 0,3-4-5 0,3-8 1 0,4-14-7 16,4-8 1-16</inkml:trace>
  <inkml:trace contextRef="#ctx0" brushRef="#br1" timeOffset="87843.346">2004 11778 36 0,'0'3'18'0,"10"-9"-14"0,1-1 29 0,0 1-30 0,-1 0 1 16,8-1 1-1,10 1 0-15,-7 0-7 0,0-3 1 16,-3-1 3-16,-7-2 0 15,3-1-2-15,-4 0 1 16,-3-2-2-16,0-1 1 16,-7-3-1-16,-7 0 1 15,0 10-1-15,-3 3 1 16,-4 6 0-16,3 9 0 16,-3 10 0-16,0 3 0 15,3 9 0-15,1 4 0 31,10 12-1-31,3-10 0 16,15-8-2-16,3-7 0 0,0-13-7 16,7-6 1-16,1-9-4 15,2-3 0-15</inkml:trace>
  <inkml:trace contextRef="#ctx0" brushRef="#br1" timeOffset="88144.309">2494 11533 37 0,'-3'13'18'0,"-4"21"-22"0,0-21 32 0,3-1-27 0,-7 4 1 0,1 0 0 0,-1-1 1 0,-6 1-4 0,6 0 0 0,0-4 2 15,4-2 1-15,4-1-1 0,3 0 0 16,10 1 0-16,1-1 0 15,0 4 0 1,6-1 1-16,-6 1-1 0,-1-1 1 16,1-2-2-16,-11 2 1 15,-7 7-1-15,-4 0 1 16,-3 3-3 0,-3-3 1-16,-12 3-5 15,5-10 1-15,6 1-7 0,0-7 0 16</inkml:trace>
  <inkml:trace contextRef="#ctx0" brushRef="#br1" timeOffset="88494.17">2790 11662 36 0,'15'0'18'0,"-8"3"-13"0,-7-3 27 0,0 0-32 16,-7 0 0-16,3 3 1 15,-7 0 0-15,-10 3-1 16,4 1 0 0,-15 15 2-1,7 3 0-15,4 0-1 0,7 0 0 16,0 3-1-16,10-3 0 15,4-3-2-15,11-6 1 16,7-4-6-16,6-2 0 16,4-7-6-16,1-3 0 15</inkml:trace>
  <inkml:trace contextRef="#ctx0" brushRef="#br1" timeOffset="89314.046">3108 11687 28 0,'0'-3'14'0,"-7"-1"-7"15,7 4 19-15,0 0-25 0,-7 0 1 16,3 0 0-16,-3 4 0 15,4 2-2-15,-8 3 0 16,-6 7 2-16,6 6 0 16,-10-3-1-16,3 3 0 15,8 3 0-15,-1 3 0 16,0-3-1-16,11-6 1 16,4-7-1-16,14-5 0 15,-1-10 0-15,-3-10 0 16,11-3-2-16,-11 1 1 15,4-4-5-15,-4 3 0 0,0-3-5 16,-10 1 0-16</inkml:trace>
  <inkml:trace contextRef="#ctx0" brushRef="#br1" timeOffset="89748.567">3277 11872 29 0,'-7'47'14'0,"18"12"-7"16,-15-46 21-16,8 6-27 16,-4 0 1-16,-4 2 0 15,-3-2 1-15,0-3-5 16,4-7 1-16,-8-9 2 15,4-9 0-15,4-7-1 16,-8-6 1-16,11-6-1 0,-7-9 0 16,3-4-1-16,-3-9 1 15,0 3-1 1,4-1 1-16,3 8-2 0,3 5 1 16,4 7 1-16,11 9 0 15,3 7 1-15,7 9 0 16,8 3 2-1,-1 0 0 1,4 3 1-16,-8 3 0 0,-2 0-2 0,-8 7 1 16,-11 6-2-16,-10 6 1 15,-10-3-3-15,-11 0 1 0,-4-4-6 16,0-2 0-16,-3-3-7 16,0-7 0-16</inkml:trace>
  <inkml:trace contextRef="#ctx0" brushRef="#br1" timeOffset="90576.961">3658 11881 45 0,'11'0'22'0,"-4"-6"-24"16,-7 6 36-16,0 0-33 15,0-6 0-15,0-1-4 16,-11 7 1-16,4 3-10 16,-3-3 1-16</inkml:trace>
  <inkml:trace contextRef="#ctx0" brushRef="#br1" timeOffset="91596.27">1376 12286 52 0,'10'3'26'0,"-6"-3"-29"16,-4 0 42-16,0 3-39 15,-4 3 1-15,-6 7 0 16,3-1 0-16,-7 4-2 15,-4-3 0-15,-3 2 1 16,3 7 1-16,-3 0-2 16,0 0 1-16,3-3-1 0,1 0 0 15,6-4-2-15,8-2 0 16,-5 3 0-16,8-7 0 16,11 0 0-16,7 1 1 15,3-1 2-15,7-3 0 16,0 1 2-16,-7-1 1 15,-6 0 0-15,2 1 1 16,1 2-1-16,-8 4 0 16,1 2-3-16,-11 10 1 15,-7 0-2-15,-7 0 1 16,3 1-1-16,-6-1 1 0,-5 0-1 16,5-3 1-16,-1 0 0 15,4-4 1-15,3-5-1 16,4 0 0-16,4-4 0 15,3-6 0-15,3-6 0 16,8-3 1-16,10-4-1 16,4-5 1-16,-4-4-1 15,7-6 1-15,4 0 0 16,-4 0 0-16,4-4 0 16,0-2 0-16,7 0-1 15,-11-1 1-15,4 1-1 16,-4 6 1-16,-7 0-1 15,-3 6 0-15,-8 0-1 16,-6 3 1-16,-4 7-1 16,-4 3 1-16,-3-1-1 15,-4 7 0-15,1 7 1 0,-8-1 0 16,4 3 0-16,4 4 0 16,3 9 1-16,-4 0 0 31,29 19 0-31,-8-7 0 15,11-9-1-15,-3 0 0 16,3-9-5-16,0-7 1 16,8-15-8-16,-8 0 0 15,0-7-4-15,-4-2 1 16</inkml:trace>
  <inkml:trace contextRef="#ctx0" brushRef="#br1" timeOffset="91882.315">1877 12621 34 0,'7'25'17'0,"3"0"-11"0,-10-21 30 0,4 2-34 16,-4-3 1-16,0-3 1 15,0 0 1-15,0-6-5 16,0 3 0-16,7-13 3 16,-7-3 1-16,4 3-2 15,3 1 1-15,3-4-1 16,-3 3 0-16,4 0-2 15,-1 4 1-15,-6 3-1 16,3 2 0-16,4 4-4 16,-1 0 0-1,1 3-12 1,6 0 0-16</inkml:trace>
  <inkml:trace contextRef="#ctx0" brushRef="#br1" timeOffset="92031.249">2173 12533 43 0,'14'13'21'0,"-24"15"-14"0,10-22 27 15,0 10-34-15,0 0 1 16,0-1 0-16,7 1 0 0,-7-3-4 16,3-4 1-16,4-3-6 15,-7-6 0-15,0-9-6 16,0 0 1-16</inkml:trace>
  <inkml:trace contextRef="#ctx0" brushRef="#br1" timeOffset="92229.007">2064 12421 39 0,'3'18'19'0,"8"-18"-18"15,-11 0 33-15,7 0-35 16,4 0 1-16,-4 3-1 16,3-3 1-16,1-3-3 15,3-3 1-15,0 3-10 16,0 0 1-16</inkml:trace>
  <inkml:trace contextRef="#ctx0" brushRef="#br1" timeOffset="92617.932">2346 12577 45 0,'25'10'22'0,"-4"-17"-17"0,-11 7 36 0,1-3-40 16,10-3 0-16,-3 0 0 15,-4-4 0-15,4-2-2 16,-1-4 0-16,4 0 1 16,-10-2 0-16,0 2-1 15,-11 0 1-15,-4 4-2 16,-3-1 1-16,7 7 0 16,0 6 0-16,-11 9-1 15,1 4 0-15,-1 6 1 16,1 0 0-16,3 6 1 15,0 0 0-15,14 0 0 16,0 3 0-16,-4-6-1 16,4-3 1-16,4-4-4 15,3-5 0-15,4-7-6 16,3-9 1-16,7-7-4 0,0-12 0 16</inkml:trace>
  <inkml:trace contextRef="#ctx0" brushRef="#br1" timeOffset="92917.242">2981 12251 35 0,'11'-19'17'0,"-4"23"-17"0,-7-4 30 16,-7 6-30-16,0 3 1 15,-4 7 1-15,-3 3 0 16,-14-1-2-16,-1 1 0 16,-2-3 1-16,2 6 1 0,8 0-1 15,-7 0 1-15,14-3-1 16,-4-1 0-16,11 1 0 15,14-3 1-15,11 3 0 16,3 0 0 0,21-7 0-1,-3-2 1-15,-7-1-1 16,-7 3 1-16,-15 4-3 16,-17 9 1-16,-3 3-3 15,-22 4 0-15,-7-7-7 16,0 0 0-16,-10-3-5 15,10-3 0-15</inkml:trace>
  <inkml:trace contextRef="#ctx0" brushRef="#br1" timeOffset="93144.751">3221 12634 48 0,'18'28'24'0,"-18"-9"-34"0,0-16 44 16,0-3-40-16,-8 0 1 15,-2-3-19-15,-8-3 1 0</inkml:trace>
  <inkml:trace contextRef="#ctx0" brushRef="#br1" timeOffset="97136.458">2085 9802 10 0,'-18'19'5'0,"-6"-16"-5"0,17-3 5 0,-4 6-5 15,0-6 1-15,1 3 2 16,-1 1 1-16,-6-1-3 16,-1 3 0-16,4 3 3 15,-4 1 0-15,-3 2-1 16,0 1 1-16,3-4-3 15,1 7 1-15,-5 0-2 16,1-7 1-16,0 4-1 16,0-4 0-16,-4 4-1 15,1 2 1-15,-5 4 0 16,1-3 1-16,-4-1-1 16,1 1 1-16,2 3 0 15,1-3 0-15,7-1 0 16,0-5 1-16,0 9 0 15,-8-1 0-15,1 1-1 16,-11 0 1-16,8 3-1 0,-8 0 1 16,7-3-1-1,-7-4 1-15,8 1-2 16,-8-3 0-16,7-1 0 0,-7 1 0 16,11-1-1-16,-4 4 1 15,4 0-1-15,0 2 1 16,7 1 0-16,-8 3 0 15,8 0 0-15,-11-3 1 16,4 0 0-16,7 3 0 16,-7-4-1-16,7 4 1 0,-1 0-1 15,5 0 0 1,-4 0 0-16,0 0 0 0,3-6 0 16,-3 3 0-16,3 9 1 15,-3 10 0-15,-11-4 0 16,15 7 0-16,-12 0 0 15,8 12 0-15,0-3 0 16,0 0 0-16,3 0-1 16,-3-3 1-16,10-6-1 15,-6 6 0-15,3 3 0 16,-4 1 1-16,7-1-1 16,4 9 1-16,-3 4-1 15,6-16 0-15,-3 22 0 16,14 3 1-16,-3 0-1 15,6 0 1-15,-3-6-1 16,15 13 0-16,-12-13 0 16,8-4 1-16,3-2-1 15,0-4 1 1,7-5-2 0,-10-14 1-16,7 13-1 0,3 4 1 0,4 2-1 0,6 1 0 15,1 5 0-15,-7-12 0 16,7 1 0-16,-11-1 1 15,0-3 0-15,-3-3 0 16,3-4 0-16,0-8 1 0,11 2-1 16,-7-5 0-1,7-1 0-15,-7-3 0 0,6-3 0 16,-6 0 1-16,7-3-1 16,-7-1 0-16,6-2 0 15,1 3 0-15,-7 3 0 16,-4-3 1-16,4-4-1 15,3 4 0-15,1-6 0 16,2-7 0-16,8-3 1 16,-3 0 0-16,6-6-1 15,-7 3 0-15,4-3 0 16,4 0 1-16,-8 0 0 16,0 3 0-16,4 0-2 15,-7 3 1-15,10 0 0 16,-6-3 0-16,6 0 0 15,0-3 0-15,1 0 0 16,3 0 0-16,3-4 0 16,-7-2 1-16,1-1-1 15,-8 4 0-15,8 0 0 16,-1 3 0-16,0-4-1 0,4-2 1 16,4 0 0-16,-8-4 0 15,4-3-1-15,3 4 1 16,-6-4 0-16,3-3 0 15,-14 1 0-15,-1-1 0 16,5-3 0-16,3 0 0 16,3-3 0-16,-7-3 0 15,8-1 0-15,-8-5 0 0,4-7-1 16,-4 3 1-16,-3 1 0 16,3-1 0-16,-3 1 0 15,0 2 0-15,-11 1 0 16,4 2 0-16,0 1 0 15,-4 3 0-15,0 3 0 16,-7-1 0-16,8 1-1 16,-8-3 1-16,7-6-1 15,-14 5 1-15,7-11 0 16,4-1 0-16,-11-6-1 16,4 3 1-16,-1-3 0 15,-6-6 1-15,-1 6-1 16,-6-4 0-16,3-8 0 15,-3 6 1-15,-4-4-1 16,0-2 0-16,-4-1 0 16,-7 0 0-16,1-2 0 15,-1 5 0-15,-3-6-1 16,0-2 1-16,-4-8 0 16,-3 5 0-16,0-5-1 0,0 4 1 15,3 0 0-15,-3 7 0 16,0 5 0-16,3-2 0 15,-3-1 0-15,-7 1 0 16,-4-1 0-16,-3 3 0 16,0-2 0-16,-4-1 0 15,-11-2-1-15,1 8 1 0,-7 4-1 16,6 3 1 0,4 0 0-16,0 3 1 0,-6 3-1 15,-5 1 0-15,-3-4 0 16,-3 0 1-16,-11 3 0 15,3 3 0-15,11 7-1 16,-3 6 1-16,-4 3-1 16,-4 0 1-16,0 3-1 47,-10 4 0-47,4-4 0 0,6 3 0 0,4 0-1 0,14-6 0 0,-7 4-9 15,0-4 0-15</inkml:trace>
  <inkml:trace contextRef="#ctx1" brushRef="#br1" timeOffset="66407.092">6287 2734 0,'0'0'16,"0"0"-1,0 0 1,0 0 0,-11 0-1,-10 0 1,3-3 0,-14 3-1,4 3 1</inkml:trace>
  <inkml:trace contextRef="#ctx0" brushRef="#br1" timeOffset="99809.644">9878 5835 9 0,'0'3'4'0,"3"1"11"15,-3-4 4-15,7 0-19 16,4-4 1-16,3-2 1 16,0-3 1-16,0-1-2 15,0 4 0-15,4-3 2 16,3 2 0-16,4 4-1 15,3 0 1-15,4 3-2 16,-4-6 1-16,7 0-2 16,1-1 1-16,2-2 0 15,5 3 0-15,3-4 1 16,0 4 0-16,3 6-1 16,4-3 1-16,0 3 0 0,0-3 0 15,-7 6-1-15,3-3 0 16,4 0-1-16,3 3 0 15,1 0 0-15,-1 7 0 16,4-7 0-16,-3 0 0 16,3-3 0-16,-4 3 0 15,-7-3-1-15,1-3 1 16,3 0 0-16,3-4 0 16,-3 1 0-16,3 3 0 15,1 0 0-15,-1 3 0 0,1 0 0 16,-1-3 0-16,-6 3-1 15,-1 3 1-15,4-3 0 16,3-3 0-16,4 3 0 16,-3 3 0-16,-1 3 0 15,1 0 0-15,-1 1 0 16,1-1 0-16,-4-3 0 16,-1 3 0-16,5-6 0 15,6 3 1-15,-3-3-1 16,0 4 0-16,4-4-1 15,-1-4 1-15,-3 1 0 16,-7 3 0 0,4 3 0-16,-1-3 0 0,11 4 0 15,-7-4 0-15,0 3 0 16,0 0 0-16,4-6 0 16,-1 3 0-16,-7 3 0 15,-3-3 0-15,7-3 0 16,0 6 0-16,0 0 0 0,0-3 0 15,0 0 0-15,0 0 0 16,0 3 0-16,-3-3 0 16,-4 0 0-16,3-3 0 15,0 0 0-15,4 3 1 16,0 0-1-16,0 0 0 16,-3 3 0-16,3-3 0 15,-4 9 0-15,1-5 0 16,-1-1 0-16,1 6 0 15,-1-6 0-15,4-3 0 0,0 3 0 16,0 4 0-16,0-7 0 16,0 0 1-16,0-7-2 15,-7 4 1-15,0 0 0 16,0 3 1-16,0 0-1 16,-1 0 0-16,1 0-1 15,0 0 1-15,4 0 0 16,-1-6 1-16,-3 6-1 15,-4-3 0-15,1-4 0 16,3 1 0-16,0 6 0 16,3-3 1-16,-3 0-1 15,0 3 1-15,0 0-1 16,3-6 1 0,-6 2-1-16,-1 4 1 0,-3 0-1 15,-7 0 1-15,3 0-1 0,0 7 0 16,1-4 0-16,3 3 1 15,-1-6-1-15,5 3 0 16,-4-3 0-16,0 0 0 16,-1 0 0-16,-2 0 0 15,-1 0 0-15,-3 0 0 16,-4 0 0-16,4 3 0 16,0 4 0-16,3-1 0 0,0-3 0 15,8 0 0 1,-8 7 0-16,4-10 0 0,3 3 0 15,-3 3 0-15,0 0 0 16,-3 1 0-16,-1-1 0 16,0 3 0-16,1 1 0 15,6-1 0-15,4-3 0 16,-4 1 0-16,1-1 0 16,3 3 0-16,3-6 0 15,-3 1 0-15,-4-4 0 16,1 3 0-16,-1-3 0 15,0 6 0-15,8-3 0 16,-8 3 0-16,1-6 0 16,-1 4 0-16,4-1 0 15,0 0 0-15,0 0 0 16,-4-3 0-16,-3-3-1 16,0 3 1-16,7-3 0 15,0 0 0-15,-4 3 0 0,1 3 0 16,-1-3 0-16,4 0 0 15,-4 3 0-15,4 3 1 16,-7-6-1-16,3 3 0 16,4-3 0-16,0 6 0 15,0-2 0-15,0 2 0 16,0-3 0-16,3 3 0 16,4-3 0-16,-3 1 0 15,-4 2 0-15,3-3 0 16,1 0-1-16,6-3 1 15,-3-3 0-15,7 0 1 0,0 0-1 16,4 3 0-16,-8-7 0 16,8 4 0-16,6 6 0 15,5 1 0-15,6-1 0 16,3 3 0-16,-6-3 0 16,7-3 1-16,0 6-1 15,-1-6 0-15,1 4-2 16,0 2 1-16,-4-3-4 15,-14 0 0-15,0 0-7 16,-7-6 1 0</inkml:trace>
  <inkml:trace contextRef="#ctx0" brushRef="#br1" timeOffset="101878.256">10396 4606 18 0,'0'0'9'0,"-3"3"-2"0,6 4 9 16,-3-4-13-16,0-3 0 15,0 3 2-15,0-3 1 0,0 0-7 16,4 0 0-16,3 0 4 16,0-3 1-16,0 3-2 15,4-7 0-15,-1 4-1 16,4 0 0-16,4-6 0 15,7-7 1-15,6-9-2 16,5-10 1-16,6-2 0 16,-3-10 0-16,10 6-1 15,11 3 1-15,7 1 0 16,7 2 0-16,7 7 0 16,-6-3 0-16,2 9-1 15,8 6 1-15,3 3-1 16,4 4 1-16,3 0-1 15,-7 6 1-15,-3 12-1 16,0-3 1-16,3 10-1 16,-4 3 1-16,-10 12 0 0,-3 7 0 15,-11-7-2-15,-7 7 1 16,-11-1-4-16,-6 1 1 16,-8-4-9-16,-7 4 1 15</inkml:trace>
  <inkml:trace contextRef="#ctx0" brushRef="#br1" timeOffset="102352.782">12301 4070 16 0,'14'22'8'0,"8"-3"2"0,-19-16 0 16,4 6-9-16,0-6 1 15,4 13 2-15,3-7 1 16,4 10-5-16,10 0 1 16,-3 0 3-16,-4 6 1 15,-4 0-2-15,1 3 1 16,-11 7-3-16,-10-4 1 15,-12 10-2-15,-6 3 0 16,-14 9-1-16,-18-6 1 16,4 0-4-16,-8-6 0 15,4-13-5-15,4-9 0 16</inkml:trace>
  <inkml:trace contextRef="#ctx0" brushRef="#br1" timeOffset="102586.327">12386 4136 28 0,'7'15'14'0,"-10"14"-5"16,3-20 20-16,0 7-30 15,-4 12 1-15,-3 16 0 16,-7 0 0-16,-4 9-3 0,1-6 0 16,2 0-7-1,1-9 0-15</inkml:trace>
  <inkml:trace contextRef="#ctx0" brushRef="#br1" timeOffset="103156.662">12975 4631 29 0,'-3'3'14'0,"31"-28"-8"16,-14 25 19-16,7-3-25 0,11-3 1 16,0-7 1-16,6-2 1 15,15-10-3-15,11-4 1 16,3 1 1-16,14 0 0 15,18 3 0-15,10-3 1 16,1 9-1-16,13 3 0 16,11 16-1-16,-7 3 0 15,-14 10-1-15,-21-1 1 32,-18 7-1-17,-7 6 0-15,-14 10-2 0,-18-13 0 0,-7 0-4 0,-3 0 0 0,-7-13-6 16,-4-6 0-16</inkml:trace>
  <inkml:trace contextRef="#ctx0" brushRef="#br1" timeOffset="103547.05">14609 4123 22 0,'0'3'11'0,"0"4"1"0,0-7 11 16,0 0-21-16,3 0 1 15,1 3 1-15,3 3 0 16,7 7-5-16,7 2 0 16,14 10 3-16,11 0 1 15,3 13-2-15,1-3 0 16,-8 5-1-16,-14 4 0 0,-6 6 0 16,-19-6 0-16,-10 6-1 15,-18 1 0 1,-3 2-4-16,-4-9 0 0,1-7-6 15,-1-5 1-15</inkml:trace>
  <inkml:trace contextRef="#ctx0" brushRef="#br1" timeOffset="103773.298">14637 4277 34 0,'-7'34'17'0,"7"32"-18"15,0-50 27-15,0 12-26 16,0 7 0-16,0 8-4 0,0 1 0 16,0-6-1-16,0-3 1 15,-4-10-6-15,8-7 1 16</inkml:trace>
  <inkml:trace contextRef="#ctx0" brushRef="#br1" timeOffset="104867.882">11497 3609 27 0,'14'0'13'0,"-10"0"-2"15,-4 0 23-15,-4 6-33 16,-6 4 0-16,-5-1 1 15,-9 16 0-15,-1 0-3 16,-3 13 1-16,0-4 1 16,-1 4 0-16,1-10-3 15,3-3 1-15,8 0-6 16,3-12 0-16,7-13-5 16,7-10 1-16</inkml:trace>
  <inkml:trace contextRef="#ctx0" brushRef="#br1" timeOffset="105091.471">11303 3587 25 0,'7'19'12'0,"4"-7"-5"0,-4-5 16 16,7-1-22-16,3 10 0 16,5 9 1-16,2 9 0 15,8 4-3-15,-7 3 1 16,-1 2-2-16,1 4 1 15,-4-12-7-15,0-7 1 0,1-9-2 16,-5-3 0-16</inkml:trace>
  <inkml:trace contextRef="#ctx0" brushRef="#br1" timeOffset="105362.495">11804 3916 37 0,'-4'16'18'0,"1"-13"-23"16,3-3 38-16,-4-6-33 0,1-1 1 15,-1 1-1-15,1-6 1 16,3 2-1-16,0-2 0 15,0-4 1-15,7-9 0 16,3 6 0-16,5 0 1 16,6 1-1-16,7 8 0 15,4 1-5-15,14 9 0 16,-4-7-7-16,0 4 0 16</inkml:trace>
  <inkml:trace contextRef="#ctx0" brushRef="#br1" timeOffset="105846.02">13462 3753 36 0,'4'13'18'0,"-15"6"-19"0,4-10 26 16,-11 7-25-16,-10 2 0 15,-4 11-1-15,-3 5 1 0,0-6-3 16,-1 1 0-16,1-4-5 16,10-7 0-16,4 1-2 15,7-12 1-15</inkml:trace>
  <inkml:trace contextRef="#ctx0" brushRef="#br1" timeOffset="106040.142">13229 3687 23 0,'11'16'11'0,"10"25"-1"15,-10-29 20-15,3 7-29 16,3 0 0-16,8 3 0 16,0 12 1-16,-1 7-4 15,1-10 1-15,0 1-5 16,-4-4 0-16,-3-3-4 15,3-12 0-15</inkml:trace>
  <inkml:trace contextRef="#ctx0" brushRef="#br1" timeOffset="106341.21">13720 4095 29 0,'-11'13'14'16,"18"-39"-10"-16,-7 17 25 0,0 6-29 16,7-13 1-16,-3-3 3 15,3 1 0-15,0-11-2 16,3 4 1-16,11 6 2 15,11 1 0-15,11-4-4 16,6 3 1-16,0 3-12 16,-3 4 0-16,-3 12-4 15,-5 0 1-15</inkml:trace>
  <inkml:trace contextRef="#ctx0" brushRef="#br1" timeOffset="117314.395">15363 9470 39 0,'4'-7'19'0,"3"-11"-10"16,-3 11 19-16,-4 1-25 15,0 0 0-15,-4 0 2 16,1 2 0-16,-1 1-6 15,-3 3 0-15,-7 7 4 16,-4 2 1-16,-6 4-2 16,-1-1 0-16,-3 1-2 15,-4 2 1-15,-3 1-1 16,-1 0 0-16,1 6 0 16,3-7 0-1,4-2 0-15,7-1 0 0,7-2-1 16,10 2 1-16,11 4 0 15,11 3 1-15,7-4-1 0,3 4 1 16,4 0-1-16,3 0 1 16,-3 0-1-16,-4 3 1 15,-14 3-1-15,-7 3 0 16,-7 10-1-16,-11-10 1 16,1 6-1-16,-1-9 1 15,-13 13-2-15,-5-3 1 16,1-4-5-16,3-6 1 15,1-6-10-15,6-4 1 16,4-5-1-16,10-4 1 0</inkml:trace>
  <inkml:trace contextRef="#ctx0" brushRef="#br1" timeOffset="117780.991">15498 9971 36 0,'0'0'18'0,"-4"10"-16"0,4-13 34 16,0 6-35-16,-4 6 0 16,1 10 0-16,-1 9 0 0,-3-3-2 15,4 4 0-15,-1 11 1 16,-3-5 1-16,0-1-2 16,4-5 0-16,-4-7-5 15,3-7 0-15,4-5-6 16,7-10 1-16</inkml:trace>
  <inkml:trace contextRef="#ctx0" brushRef="#br1" timeOffset="118094.224">15670 9962 37 0,'4'16'18'0,"-4"-13"-16"15,-4 3 29-15,1 7-31 16,-4 9 1-16,-4 3 0 15,-3 0 0-15,0-6-2 0,0-4 1 16,0 1 0-16,0 3 1 16,0-7-1-16,3-2 0 15,0-4 0-15,4-3 0 16,0 0 0-16,4-3 1 16,3 0 1-16,7 7 1 15,0 2 0-15,3 7 0 16,5 2 0-16,2 1 0 15,1 0 0-15,3 0 0 16,-3 0-2-16,-1-4 0 16,-3-2-7-16,1-1 0 0,-8-5-9 15,-11-4 1-15</inkml:trace>
  <inkml:trace contextRef="#ctx0" brushRef="#br1" timeOffset="118740.798">16210 9620 42 0,'0'13'21'0,"-3"-26"-12"15,3 13 29-15,0 0-35 16,7-3 1-16,0 6 1 15,7-3 1-15,0 0-9 16,7 0 1-16,11 0 4 0,10-3 0 16,4 6-5-16,0-6 0 15,-7 3-7-15,-8-3 1 16,-2 9-7-16,-8 4 0 16</inkml:trace>
  <inkml:trace contextRef="#ctx0" brushRef="#br1" timeOffset="118952.868">16171 9909 52 0,'11'34'26'0,"17"-6"-22"0,-17-24 47 15,3-8-48-15,3 1 1 0,19-6-1 16,10-4 1-16,3 4-10 15,7 6 1-15,-3 6-11 16,-7 6 1-16,-14 7-3 16,-7 3 0-16</inkml:trace>
  <inkml:trace contextRef="#ctx0" brushRef="#br1" timeOffset="120451.459">17635 9633 34 0,'0'-3'17'0,"0"6"-7"15,0-3 18-15,4-3-25 16,-4-4 1-16,0 7 2 16,-4 4 0-16,-3-8-8 15,-7 4 1-15,-3 0 4 16,-12-3 0-16,-2 0-1 16,-1 3 0-16,4-3-2 15,-1 3 1-15,-6 3 0 16,3 3 0-16,4 7-1 15,0 6 1-15,3 3-1 16,8 6 1-16,6 0-1 16,7 3 1-16,12 7-1 15,2 3 1-15,4-10 0 16,4-9 0-16,-4-3-1 0,0-3 1 16,-3-7-1-16,-1-6 1 15,8-6-1-15,0-13 1 16,3-2-2-16,3-4 1 15,-2-3-1-15,-1-4 1 16,0 1 0-16,0 6 0 16,-3 6 0-16,-4 4 1 15,0 3 0-15,-3 9 0 16,-1 3 0-16,-3 9 0 16,0 7 0-16,0 6 0 15,0 10 0-15,0-4 0 0,4 7 0 16,0 2 1-16,-1 1-2 15,4-3 0-15,0-7-6 16,4-6 1-16,3-9-12 16,0-10 1-16</inkml:trace>
  <inkml:trace contextRef="#ctx0" brushRef="#br1" timeOffset="120753.632">18083 9821 43 0,'-10'0'21'0,"13"12"-9"0,1-8 26 16,3-1-35-16,4 0 1 15,3-3 1-15,0 3 0 16,7-3-7-16,11 0 0 16,3 0 4-16,4 0 1 15,0 0-6-15,-4 3 1 16,-3-3-6-16,-8 0 0 16,-3 0-9-16,-6-3 1 15</inkml:trace>
  <inkml:trace contextRef="#ctx0" brushRef="#br1" timeOffset="120993.99">18281 9567 46 0,'-14'25'23'0,"3"-3"-18"15,11-13 35-15,-3 13-39 16,3 13 0-16,-4 9 0 16,4 12 0-16,0 1-3 15,4-4 0-15,-1-6-5 16,4-9 1-16,0-20-9 0,4-8 1 16</inkml:trace>
  <inkml:trace contextRef="#ctx0" brushRef="#br1" timeOffset="121668.135">19142 9642 38 0,'0'-12'19'0,"-7"24"-9"16,7-12 28-16,0 0-37 16,0 0 1-16,-4 3 0 15,-3-3 1 1,-3-3-4-16,-5 3 1 0,5 6 2 16,-4 1 0-16,-4 2 0 0,-7 7 0 15,1 6-1-15,-1 3 0 16,4 9 0-16,0 7 0 15,-1 0-1-15,8-10 0 16,11-3-1-16,3-2 1 16,10-8-1-16,8-5 1 15,7-7 0-15,-4-6 0 16,0 3-1-16,0-9 1 16,0-6-1-16,-3-4 1 15,0-6-1-15,-4 3 1 16,-4 3-1-16,1 4 1 0,0 2 0 15,-4 4 0-15,0 3 0 16,0 6 1-16,0 7 0 16,0 8 0-16,3 1 0 15,1 6 1-15,0 4-1 16,-1 5 1-16,1 4-2 16,-1-7 1-16,4-6-4 15,4-3 0-15,0-3-6 16,6-7 1-16,1-5-9 15,-4-7 1-15</inkml:trace>
  <inkml:trace contextRef="#ctx0" brushRef="#br1" timeOffset="122027.945">19593 10062 39 0,'4'13'19'0,"-11"-4"-14"0,7-9 28 16,0 0-32-16,0-6 1 16,0-3 1-16,0-7 0 15,0 0-3-15,0-3 0 0,-4-6 2 16,4-3 1-16,0 3 0 15,0 3 1-15,0 0 1 16,11 0 1-16,6 7-1 16,12 2 1-16,2 0-2 15,8 1 1-15,0 3-3 16,0 2 1-16,-7 1-8 16,-4 3 0-16,-7 0-12 15,-3-4 0-15,-8 1-3 16,1 0 1-16</inkml:trace>
  <inkml:trace contextRef="#ctx0" brushRef="#br1" timeOffset="122508.422">20454 9950 48 0,'7'6'24'0,"4"-3"-23"15,-4 0 45-15,3-6-45 16,4 3 0-16,8-6 1 16,6 3 1-16,4-1-4 15,-8 4 0-15,5 0-2 16,2-3 0-16,-3 0-9 16,1 0 1-16,-8 3-5 15,-3-9 1-15</inkml:trace>
  <inkml:trace contextRef="#ctx0" brushRef="#br1" timeOffset="122734.632">20648 9648 51 0,'-3'38'25'0,"-4"37"-29"0,10-46 47 0,-3 14-44 16,0 17 1-16,-3 0-4 16,-1 2 0-16,-3-2-3 15,3-7 1-15,-3-21-9 16,0-14 1-16</inkml:trace>
  <inkml:trace contextRef="#ctx0" brushRef="#br1" timeOffset="123393.434">21410 9790 30 0,'4'6'15'0,"13"-3"-5"0,-17-3 21 15,0-3-28-15,0 3 0 16,-3-3 4-16,3 0 0 16,-11-1-9-16,1 1 1 0,-8 6 5 15,-3 1 0-15,0 2-1 16,-4 6 0-16,4 10-2 16,3 7 0-16,0-1-1 15,1 0 0-15,-1 3-1 16,8 4 1-16,3-1-1 15,3-2 1-15,11-10-1 16,0-4 1-16,7-5-1 16,0-10 0-16,8-3 1 15,-1-6 1-15,0-4-2 16,-4-2 1-16,-2-1 0 16,-1 1 0-16,-4 2-1 15,4 1 1-15,-3 3 0 16,-4 3 0-16,0 6 0 15,0 3 1-15,0 10 0 0,0 6 0 16,0-4-1-16,4 4 1 16,-4 13-1-16,4-7 1 15,-4-3-1-15,3 0 0 16,1-3-3-16,3-3 1 16,0-3-7-16,4-7 1 15,3-9-7-15,0-9 1 16</inkml:trace>
  <inkml:trace contextRef="#ctx0" brushRef="#br1" timeOffset="123725.379">21791 10185 40 0,'0'6'20'0,"0"-12"-19"0,4 3 31 0,-4 3-29 16,0 0 1-16,0-7 2 16,0-5 1-16,0-10-9 15,0-10 0-15,0 7 6 16,0 0 0-16,0-3-2 16,0 0 1-16,0 3-1 15,0 3 1-15,3-3-1 16,4 6 1-16,7 3-1 15,7 7 1-15,1 9-3 0,6 0 1 16,-3 0-5 0,-4 3 1-16,3 0-6 0,-6 0 1 15,0 0-10-15,-1 0 0 16</inkml:trace>
  <inkml:trace contextRef="#ctx0" brushRef="#br1" timeOffset="124176.823">22077 9432 42 0,'7'-3'21'0,"7"0"-13"16,-7 0 30-16,0-4-37 15,4-2 0-15,-1 3 4 16,4-1 0-16,4 1-5 16,3 6 0-16,4 3 3 15,0 4 1-15,-1-1-1 16,-3-6 0-16,-6 0-2 16,2 3 1-16,-3 0-2 15,-3-3 0-15,-4 3-1 16,0 0 1-16,-7 4-1 15,0 2 1-15,-4 4-1 16,-3 2 1-16,-3 4-1 0,-1 3 1 16,-3 0 0-1,0 0 0-15,3-6 0 0,1-1 0 16,6 1 1-16,4 0 0 16,7-1 0-16,4-2 1 15,0-4-2 16,3-2 0-31,3-1-5 0,1 0 1 0,-4 0-13 0,-3-2 0 16</inkml:trace>
  <inkml:trace contextRef="#ctx0" brushRef="#br1" timeOffset="124940.955">23001 10040 38 0,'-7'0'19'0,"0"7"-13"16,3-4 19-16,-3 0-23 0,0 0 0 15,0 0 3-15,0 0 1 16,4 1-7-16,6 2 1 16,4 0 3-16,4 3 1 15,10 1-1-15,7 2 0 16,15-2-3-16,10-1 1 15,3-9-6-15,-7-6 1 16,-6 0-11-16,-12-4 1 16</inkml:trace>
  <inkml:trace contextRef="#ctx0" brushRef="#br1" timeOffset="125195.956">23132 9921 47 0,'-4'29'23'0,"-14"8"-17"16,15-27 35-16,-1 8-40 15,-3 11 0-15,0 5 0 16,-3 16 1-16,3 0-3 15,0 1 0-15,0-1-5 16,0-6 0-16,-1-16-9 16,5-12 0-16</inkml:trace>
  <inkml:trace contextRef="#ctx0" brushRef="#br1" timeOffset="125947.911">23742 10473 47 0,'-7'10'23'0,"28"-26"-23"16,-14 13 35-16,4-3-35 15,-1 2 0-15,4-2 0 16,-3 3 0-16,3 0-2 15,0 0 0-15,4 0-11 16,3 3 1-16,-3 6-1 16,10 3 0-16</inkml:trace>
  <inkml:trace contextRef="#ctx0" brushRef="#br1" timeOffset="126188.579">24268 10486 54 0,'-4'9'27'0,"11"-9"-37"0,-7 0 56 0,0 0-46 16,4 0 1-1,3 3-2-15,3-3 1 16,1 3-5-16,3 4 1 15,4-1-8-15,3 0 0 0,0-3-3 16,0-6 0-16</inkml:trace>
  <inkml:trace contextRef="#ctx0" brushRef="#br1" timeOffset="126411.131">24709 10564 38 0,'7'10'19'0,"7"2"-23"15,-11-12 36-15,1 0-32 16,3-3 0-16,0 3-1 0,0-3 1 16,4 3-1-16,-1 0 0 15,1 3-4-15,3 0 1 16,0 3-6-16,4 1 0 15</inkml:trace>
  <inkml:trace contextRef="#ctx0" brushRef="#br1" timeOffset="126654.617">25210 10526 25 0,'17'4'12'16,"-6"11"1"-16,-11-15 15 0,7 0-24 16,0 0 1-16,0 0 3 15,0 0 1-15,0 3-12 16,0 1 1-16,4-1 6 16,3 0 1-16,0 0-11 15,4-3 0-15,-4 0-8 16,0-3 0-16</inkml:trace>
  <inkml:trace contextRef="#ctx0" brushRef="#br1" timeOffset="127148.35">26010 10037 49 0,'-3'3'24'0,"3"-6"-22"16,0 3 42-16,0 0-42 16,7 0 0-16,3 0 1 15,8 3 1-15,3 4-6 16,7-1 1-16,1 3 0 16,9 1 1-16,5-1-8 0,-4-3 1 15,-8-2-9-15,-2-4 0 16</inkml:trace>
  <inkml:trace contextRef="#ctx0" brushRef="#br1" timeOffset="127358.927">26141 9840 44 0,'0'34'22'0,"0"32"-19"0,0-50 32 0,-4 9-35 16,1 9 1-16,3 1-4 16,0 6 0-16,0 6-2 15,-4-7 0-15,1-2-8 16,-4-7 0-16</inkml:trace>
  <inkml:trace contextRef="#ctx0" brushRef="#br1" timeOffset="128062.189">27086 10116 34 0,'7'0'17'0,"-3"0"-10"0,-4 0 24 0,0 0-29 16,0 0 1 0,-4-3 3-16,1-1 0 0,-4-2-7 15,-4 0 1-15,-6-4 4 16,-5 4 0-16,-2 0-1 16,-5 0 1-16,-6 3-3 15,0 3 1-15,3 6-1 16,4 3 0-16,7 7-1 15,3-4 1-15,0 17 0 16,4 2 0-16,4-3-2 16,3 7 1-16,7-4-1 15,14-3 1-15,3-6-1 16,5-6 1-16,-5-13-2 16,1-3 1-16,0-6 0 15,-1-7 0-15,-3 1 0 16,0-7 0-16,-3 0-2 15,0-3 1-15,-4 6 0 0,0 4 1 16,3 3 0-16,-3 2 0 16,0 1 1-16,0 3 0 15,1 0 2-15,-5 6 0 16,1 13 0-16,-1 5 1 16,1 8-1-16,-1 5 0 15,1 7-1-15,3 3 1 16,0-3-3-16,3-1 0 15,4-8-6-15,1-7 1 0,2-10-9 16,1-8 0-16</inkml:trace>
  <inkml:trace contextRef="#ctx0" brushRef="#br1" timeOffset="128528.9">27390 10247 35 0,'-4'32'17'0,"8"-4"-5"0,-4-19 20 15,0 4-32-15,0-1 1 16,3 4 2-16,1-6 0 16,-4-7-3-16,0-3 0 15,3-7 1-15,4-2 1 16,0-10-1-16,0-9 1 15,0 0-2-15,4 0 1 16,0-4 0-16,-1 4 0 0,-3 0 1 16,4 9 0-16,3 6 0 15,7 4 1-15,4 9 0 16,0 6 0-16,3-3-3 16,-4 1 1-16,-2-1-7 15,-1 0 0-15,-7-3-10 16,-4-6 0-16</inkml:trace>
  <inkml:trace contextRef="#ctx0" brushRef="#br1" timeOffset="133904.103">27898 8852 24 0,'3'9'12'0,"8"20"-1"0,-8-20 13 0,-3 7-21 15,0 9 1-15,-3 0 2 16,-4 3 1-16,0 7-9 16,-4 5 0-16,4 4 5 15,0 3 1-15,3 0-3 16,1 3 0-16,-1-15-6 16,1-4 1-16,3-6-7 15,0-9 1-15,7-3-2 16,4-4 0-16</inkml:trace>
  <inkml:trace contextRef="#ctx0" brushRef="#br1" timeOffset="134341.014">28300 9071 40 0,'0'13'20'0,"-14"-4"-27"0,7-2 42 15,-4 2-35-15,-7 4 0 16,-6 2 0-16,-1-2 1 16,-7 6-1-16,-3-7 0 15,3-2 0-15,1-1 0 16,2-6 0-16,8 0 1 15,4-3-2-15,2-6 1 16,5 0 0-16,10 6 1 0,3-6-1 16,4-1 0-16,8 4 0 15,-1 3 1-15,0 3-1 16,3 0 1-16,-3 4-1 16,1 2 1-16,-1 0-1 15,-4 1 1-15,1 9-1 16,-4-4 0-16,0 4 0 15,0 3 1-15,0 0-1 16,4-3 0-16,-4-7-2 16,3-2 0-16,-3-4-10 15,4-9 1-15</inkml:trace>
  <inkml:trace contextRef="#ctx0" brushRef="#br1" timeOffset="134683.498">28349 9222 28 0,'0'16'14'0,"7"-1"-2"0,-3-18 13 0,-1 3-24 16,4 0 1-16,0 0 1 16,1 0 1-16,2-3-5 15,8 0 1-15,3 0 2 16,11 0 1-16,3-7-4 15,-3 4 0-15,-1 3-10 16,-2 0 0-16</inkml:trace>
  <inkml:trace contextRef="#ctx0" brushRef="#br1" timeOffset="134969.057">28945 8955 35 0,'0'16'17'0,"4"19"-10"0,-4-26 22 16,0 13-28-16,0 9 1 15,0 10 0-15,0 9 1 16,0 7-4-16,0-1 0 16,3-3-4-16,-3-2 1 0,-3-11-8 15,3-8 1-15</inkml:trace>
  <inkml:trace contextRef="#ctx1" brushRef="#br1" timeOffset="104224.881">893 3734 0,'0'0'15,"24"7"1,79 5-16,-15 13 16,-25-15-1</inkml:trace>
  <inkml:trace contextRef="#ctx0" brushRef="#br1" timeOffset="136722.415">7913 4271 5 0,'-14'-13'2'0,"-4"-18"-1"0,15 18 3 16,-5 4-1-16,1-7 1 16,4 3 3-16,-8-8 1 0,1 8-10 15,-1-6 1-15,4 0 5 16,-3 10 1-16,-1 3-2 15,-7 6 0-15,-6-7-2 16,-1 4 1-16,-3 3-1 16,-4-6 0-16,0 3-1 15,-3 3 1-15,10 3-1 16,-7 13 1-16,4-1-1 16,0-2 0-16,0 6 0 15,-4 3 0-15,0 6 0 16,1-3 1-16,2 6-1 15,5 7 1-15,2-16-2 16,1 0 1-16,4 3 0 16,3 3 0-16,3 0-1 15,4 4 0-15,0-1 1 0,3-6 0 16,4 3 0-16,4 4 0 16,3 2 0-16,0 1 0 15,4-4-1-15,-4 0 1 16,3-2-1-16,1-4 1 15,3 6 0-15,4-6 0 16,-4 3-2-16,3-2 1 16,1 2-1-16,0-13 1 15,-1-5-1-15,8 6 1 16,-15-1 0-16,1 1 0 0,7 0 1 16,-8 2 0-16,8-2 0 15,0 3 1-15,-1-7-1 16,1 1 0-16,7-4 0 15,3 1 1 1,18-10 0 0,-8 9 0-16,1-9 0 15,4 3 1-15,-12-6 0 16,5-3 1-16,-5-7-1 16,1-2 1-16,0-4-1 15,-7 9 1-15,-4-11-3 16,-11-11 1-16,1-12-1 15,-1-9 0-15,-3-7-2 16,-10-15 0-16,-8 12-6 16,-13-12 0-16</inkml:trace>
  <inkml:trace contextRef="#ctx0" brushRef="#br1" timeOffset="142072.744">14139 12050 33 0,'4'22'16'0,"-8"7"-5"0,4-17 16 16,0 7-26-16,-3 0 1 16,-1 6 3-16,-3 0 0 15,4 3-6-15,-4-3 1 0,0-3 4 16,3-3 0-16,1-3-2 16,-1-7 0-16,4-6-1 15,0-12 1-15,-4-7-1 16,4-6 0-16,0-15-1 15,4-10 1-15,3 0 0 16,0 0 0-16,4-1-1 16,-1 8 1-16,4 5 0 15,4 7 1-15,0 9-1 16,6 0 1-16,1 7-1 16,0-1 1-16,3 4-1 15,4 6 0-15,-1-4-3 16,1 1 0-16,0 3-7 15,0-3 0-15,-11 3-8 16,-7-4 1-16</inkml:trace>
  <inkml:trace contextRef="#ctx0" brushRef="#br1" timeOffset="142717.545">15177 11558 42 0,'7'-3'21'0,"-7"3"-20"0,0 0 32 16,0 0-31-1,-4 0 0-15,-7 6 1 0,-3 4 0 16,-7-1-4-16,-4 7 1 16,-3-7 2-16,0 7 0 15,3 0-1-15,4-1 0 16,4 1 0-16,6 0 0 15,0-4-1-15,8 1 1 16,3 2 0-16,7-2 0 16,7 3-1-16,4-1 1 15,6 1-1-15,5-7 1 16,-1 7-1-16,-7 0 1 16,0 3-1-16,-7-4 1 15,-3 7-1-15,-4-3 0 0,-7 9 0 16,-7 0 0-16,-7 7 0 15,-11-4 0-15,-7 1-3 16,-3-1 0-16,0-6-6 16,3-3 1-16,7-6-7 15,8-1 1-15</inkml:trace>
  <inkml:trace contextRef="#ctx0" brushRef="#br1" timeOffset="143076.965">15413 11985 37 0,'-7'3'18'0,"-7"28"-13"0,10-21 28 0,1 8-32 16,-1 17 0-1,1-7 2-15,-1 10 0 0,1 6-4 16,-1 3 1-16,0-13 0 15,4-3 1-15,-3-5-4 16,6-8 0-16,1-5-10 16,7-7 0-16</inkml:trace>
  <inkml:trace contextRef="#ctx0" brushRef="#br1" timeOffset="143407.16">15656 12094 41 0,'11'25'20'0,"-15"26"-22"0,1-45 30 0,-1 0-29 15,-3 4 1-15,-7 2-1 16,-4 7 1-16,-3-3 0 0,-3-1 0 16,-1-2-1-16,4-1 1 15,0-2-1-15,6-4 0 16,5 0 1-16,-1-3 0 15,11 1 1-15,7-4 0 16,7 0 2-16,8 3 0 16,6 0 1-16,4 3 1 15,-4 4-2-15,0 2 1 16,-7-2-1-16,-3 5 0 16,-4 7-5-16,-3 0 0 0,-1 0-8 15,1-3 0-15,-1-7-4 16,1-5 0-16</inkml:trace>
  <inkml:trace contextRef="#ctx0" brushRef="#br1" timeOffset="143992.685">16274 11715 40 0,'-7'0'20'0,"3"0"-13"16,4 0 35-16,0 0-37 15,0 0 0-15,0 0 4 16,4-3 1-16,3 0-12 15,-7 3 0-15,7 0 7 16,7 0 1-16,7 3-5 16,11 0 0-16,3 0-5 15,0 0 0-15,1 0-6 16,-8 1 0-16,-7-4-9 16,-3 3 0-16</inkml:trace>
  <inkml:trace contextRef="#ctx0" brushRef="#br1" timeOffset="144204.498">16260 11997 59 0,'0'22'29'0,"14"-6"-26"0,-11-13 50 15,1 3-52-15,10-3 1 0,7 0 0 16,11 1 0-16,7-1-5 15,3 0 0-15,-7 0-3 16,-3 3 0-16,-7 1-13 16,-11 2 1-16</inkml:trace>
  <inkml:trace contextRef="#ctx0" brushRef="#br1" timeOffset="152115.801">17738 11768 11 0,'0'10'5'0,"0"-7"9"16,0-3 5-16,0 0-17 16,0 0 1-16,-4-3 4 15,1-4 1-15,-4 1-9 16,3 3 0-16,-7 0 5 16,1 0 1-16,-1 3-2 15,-3 0 1-15,0 0-2 16,-4 0 0-16,-6 0-1 0,-1-7 1 15,-3 1-1-15,0 0 1 16,-1-3-2-16,5-1 1 16,-1-2 0-16,-7 2 0 15,0 4-1-15,-3 3 1 16,0 9-1-16,0 3 1 16,-1 7-1-16,8 6 1 15,3 0 0-15,4-3 1 16,7 6-2-16,7 3 1 15,7 3-1-15,4 1 0 16,6 2 1-16,4-2 0 0,4-1-1 16,0-6 0-16,3-3 0 15,0-3 0-15,-3-7-1 16,-1-5 0-16,1-7 0 16,-4-3 0-16,0-7-1 15,0 1 1-15,0-7-1 16,0 0 1-16,1 1 0 15,2-1 0-15,4-3 0 16,-7-3 0-16,4 3 0 16,0 4 1-16,-4-4 0 15,3 6 1-15,-6 4-1 16,3 0 0-16,0 5 1 16,-3 1 0-16,-1 6 0 15,1 7 1-15,0 2-1 16,-4 4 1-16,0 6 0 15,-4 0 0-15,1-3 0 0,-1 3 0 16,1 3-2 0,-4 0 1-16,0-3-3 0,3 0 1 15,1-3-6-15,3-4 1 16,0-5-8-16,4-10 1 16</inkml:trace>
  <inkml:trace contextRef="#ctx0" brushRef="#br1" timeOffset="152581.191">17939 12010 29 0,'3'22'14'0,"-3"3"-6"15,0-22 18-15,0 3-25 16,0 0 0-16,0-2 0 15,0-1 1-15,0-3-2 16,0-7 1-16,0-8 1 16,0-1 0-16,0-6-1 0,0-3 1 15,7-3-1-15,-7 3 1 16,4 0-1-16,-1 0 1 16,4 6 1-16,4 6 0 15,7 4 1-15,6 3 1 16,5 2-1-16,2 1 0 15,5 0-1-15,2 0 0 16,-2 3-7-16,-1 0 1 16,-3 0-13-16,-8-9 1 0</inkml:trace>
  <inkml:trace contextRef="#ctx0" brushRef="#br1" timeOffset="153497.034">18665 11834 34 0,'15'6'17'0,"2"-2"-8"0,-10-4 17 0,4 0-25 15,3 3 1-15,4 3 1 16,3-3 0-16,3 0-3 16,5 3 0-16,-1-2 0 15,0-4 1-15,0 0-6 16,-6-4 0-16,-1 1-8 16,-7-3 1-16</inkml:trace>
  <inkml:trace contextRef="#ctx0" brushRef="#br1" timeOffset="153723.468">18923 11690 40 0,'0'16'20'0,"-11"12"-20"0,8-19 33 15,-4 10-33-15,-7 0 0 16,0 15 0-16,-4 7 1 16,4 3-5-16,0 6 1 15,3 0-9-15,8-9 1 16</inkml:trace>
  <inkml:trace contextRef="#ctx0" brushRef="#br1" timeOffset="154277.715">19562 11812 42 0,'0'0'21'0,"-11"-9"-21"0,4 6 32 15,-11-1-32 1,-6 1 1-16,-5 3 1 0,-2 0 0 16,-5 7-2-16,5 2 0 15,2 0 1-15,1 7 1 16,-4 9-1-16,4 3 1 15,7 4-2-15,3-1 0 16,8 1 0-16,6-4 0 16,11-3-1-16,4-3 0 15,7-10 0-15,6-9 0 16,1-6 0-16,0-6 0 0,-1-7-1 16,1-6 0-1,-4-6-1-15,0 0 1 0,-7 3-1 16,4 6 1-16,-7-3 0 15,-4 13 0-15,0-4 1 16,-4 10 1-16,1 9 2 16,-1 7 0-16,1 2 1 15,-1 10 0 1,4 1-1-16,1-1 0 0,2 3-2 16,1 3 1-16,-1-3-8 15,4-6 1-15,-3-6-7 16,3-3 1-16</inkml:trace>
  <inkml:trace contextRef="#ctx0" brushRef="#br1" timeOffset="154666.984">19837 12107 37 0,'0'16'18'0,"0"9"-17"0,0-22 29 16,0-3-30-16,0-3 0 15,-4-7 1-15,4-5 1 0,-3-4-2 16,-1-3 1-16,1 3 0 15,3-6 0-15,0 3 2 16,0 3 0-16,0-3 0 16,7 3 0-16,3 4 0 15,4-1 1-15,8-3-1 16,9 7 1-16,8 2-3 16,-4 1 1-16,-3 3-4 15,-7-1 0-15,-4 4-7 16,-3 0 1-16,-8 0-8 15,-10-6 1-15</inkml:trace>
  <inkml:trace contextRef="#ctx0" brushRef="#br1" timeOffset="155132.205">20130 11204 38 0,'7'19'19'0,"3"-1"-17"0,-10-14 29 15,0-1-29-15,4 0 0 0,3-3 3 16,0 0 1-16,7 0-6 15,7 0 0-15,4 0 4 16,-1 0 1-16,5 0-2 16,-1 3 0-16,-3 0-2 15,-4 0 1-15,-4 4-3 16,-6-4 1-16,-7 3-1 16,-4 3 1-16,-4 4-1 15,-3 9 1-15,-4 3-1 16,-3 3 1-16,-3 4-1 15,2 2 1-15,5 1 1 16,3-1 0-16,7-3-1 16,7-9 1-16,3-6 0 15,5-7 0-15,6 4-2 16,7-4 0-16,0 4-7 16,4-7 0-16,-7-3-8 0,-8 0 1 31</inkml:trace>
  <inkml:trace contextRef="#ctx0" brushRef="#br1" timeOffset="155599.877">20613 11850 41 0,'14'6'20'0,"4"-3"-16"0,-11-3 30 16,3 3-35-16,1-3 1 15,6 3 0-15,12-3 0 16,2 0-1-16,8-3 0 16,-4 3-5-16,1 0 0 15,-4 3-6-15,-4-9 0 16</inkml:trace>
  <inkml:trace contextRef="#ctx0" brushRef="#br1" timeOffset="155811.472">20810 11608 26 0,'4'51'13'0,"-1"-1"-5"15,-6-28 16-15,-4 6-24 16,-4 19 1-16,1 9-4 15,-4 10 1-15,3-12-6 16,4-11 1-16</inkml:trace>
  <inkml:trace contextRef="#ctx0" brushRef="#br1" timeOffset="156333.501">21459 11828 40 0,'4'3'20'0,"-4"-6"-20"0,0 0 33 0,-7 0-31 15,-11-1 1-15,-6 1 0 16,-5 3 0-16,1 3-4 16,0 1 0-16,0 2 3 15,3 10 1-15,-3 9-2 16,3 0 0-16,4 6 0 16,7-6 0-16,3 3-1 15,11-3 0-15,7-3-1 16,7-6 1-16,1-10-1 15,2-6 0-15,4-6-1 16,-3 0 0-16,0-4 0 16,-1-2 1-16,-6-1-1 15,-1 1 0-15,-3 2 0 16,1 1 0 15,-8 9 2-31,3 0 0 0,1 3 1 0,-1 10 0 0,-3-1 1 16,4 10 1-16,-1 3 0 0,4 7 0 15,0-4-4-15,4 0 0 16,3 0-5-16,0-3 1 16,4-6-8-16,6-3 0 15</inkml:trace>
  <inkml:trace contextRef="#ctx0" brushRef="#br1" timeOffset="156678.83">21756 12195 36 0,'7'12'18'0,"-7"-5"-18"16,0-7 26-16,0 0-24 15,0 0 0-15,0-10 2 16,0-2 1-16,3-4-5 15,-3-6 0-15,0-3 4 16,0 0 0-16,0-3-1 16,0-1 1-16,4 4-1 15,3 0 0-15,0 3-1 16,-3-3 0-16,3 3-1 16,7 0 1-16,7 13-1 15,7-4 0-15,0 10-2 16,-3-3 0-16,0 3-6 15,-1 0 0-15,-2 3-9 0,-5-4 1 16</inkml:trace>
  <inkml:trace contextRef="#ctx0" brushRef="#br1" timeOffset="157128.265">22020 11248 40 0,'11'6'20'0,"17"10"-15"16,-17-13 28-16,3-3-30 15,4 0 0-15,3 6 2 16,0-3 1-16,7 0-7 15,0-3 1-15,1 0 3 16,-5-3 1-16,-6 0-2 16,-4 0 0-16,-3 0-2 15,-1 0 1-15,1 3-2 16,-4 0 1-16,-4 3-1 16,-3-3 0-16,-3 6 0 15,-4 3 1-15,-4 7-1 16,-6 9 1-16,-1 0 0 0,4 0 1 15,0 4-1-15,7-1 1 16,3 0 0-16,4-3 0 16,7-6 0-16,7-3 0 15,4-4-2-15,-4-6 0 16,4-2-6-16,3-4 0 16,-7-4-9-16,-4 1 0 15</inkml:trace>
  <inkml:trace contextRef="#ctx0" brushRef="#br1" timeOffset="158015.071">22370 11524 23 0,'3'3'11'0,"-10"9"7"0,7-12 6 16,-3 3-21-16,-1 10 1 16,-3 6 1-16,-4 0 1 15,-6 9-8-15,-4 0 0 0,-1 0 4 16,1 1 1-16,4-4-9 16,3-3 0-16,-1-7-6 15,5 1 0-15</inkml:trace>
  <inkml:trace contextRef="#ctx0" brushRef="#br1" timeOffset="158451.282">22648 11765 38 0,'4'6'19'0,"6"1"-10"0,-2-4 30 0,-1 0-38 16,3 0 1-16,4 3 1 15,4 4 0-15,7-1-4 16,6-3 0-16,1 1 0 15,7 2 0-15,3 1-6 16,1-1 0-16,-1-9-8 16,-7-3 1-16</inkml:trace>
  <inkml:trace contextRef="#ctx0" brushRef="#br1" timeOffset="158646.518">22948 11568 49 0,'-7'84'24'0,"-10"7"-30"0,13-63 43 16,-3 19-37-16,3 7 0 16,4 8-8-16,0-5 1 15,-3-10-2-15,-1-13 0 16</inkml:trace>
  <inkml:trace contextRef="#ctx0" brushRef="#br1" timeOffset="159112.598">23996 12091 46 0,'0'22'23'0,"-4"-3"-22"0,4-19 36 16,0 0-38-16,0 0 1 16,11-3-4-16,10 0 0 15,4-4-1-15,7 4 1 16,3 0-9-16,4 0 0 0</inkml:trace>
  <inkml:trace contextRef="#ctx0" brushRef="#br1" timeOffset="159335.937">24529 12185 47 0,'7'19'23'0,"0"-6"-29"16,-7-13 41-16,0 0-36 15,7 0 0-15,3-3-4 16,5 3 0-16,2 0-3 16,4-7 1-16,4 1-5 0,7-7 0 15</inkml:trace>
  <inkml:trace contextRef="#ctx0" brushRef="#br1" timeOffset="159651.485">25097 12214 35 0,'0'6'17'0,"17"-6"-19"0,-17 0 31 0,7 0-29 15,-7 0 1-15,7 0 0 16,0-3 1-16,4 3-2 15,0 0 0-15,3 3 1 16,0 0 1-16,0 0-1 16,7 0 0-16,0-3-2 15,4-3 1-15,0-3-2 16,3 6 1-16,-3-3-1 16,-1 0 0-16,-3 3-4 15,-3 0 0-15,0 0-4 16,-4 6 1-16</inkml:trace>
  <inkml:trace contextRef="#ctx0" brushRef="#br1" timeOffset="160103.036">25841 11442 45 0,'7'13'22'0,"11"2"-21"15,-8-11 42-15,4 2-43 16,11 3 1-16,7 7 0 15,14-4 1-15,-4-2-3 16,-3-4 0-16,3-3-2 16,0 0 0-16,-10-6-8 15,0-6 1-15,-4-4-5 16,-7 1 1-16</inkml:trace>
  <inkml:trace contextRef="#ctx0" brushRef="#br1" timeOffset="160299.01">26190 11245 41 0,'0'43'20'0,"-14"67"-20"0,14-82 36 0,-3 20-36 0,-1 5 1 0,1 10-2 0,-5-4 1 0,1-2-6 16,0-1 1-16,4-9-7 15,-4-16 0-15</inkml:trace>
  <inkml:trace contextRef="#ctx0" brushRef="#br1" timeOffset="160956.267">26832 11655 42 0,'4'10'21'0,"3"-20"-20"0,-4 10 34 16,-3 0-32-16,0 0 1 15,0-6 0-15,-3 0 0 0,-4-4-6 16,-4 4 0-16,-3 6 4 15,4-6 1-15,-5 6-2 16,1 6 0-16,-3 0-1 16,-4 1 0-16,-4 5-1 15,0 7 0-15,0 9 0 16,8 4 1-16,3-10-1 16,7 9 1-16,7-3 0 15,10 0 1-15,4-6-1 16,4-3 1-16,0-9-2 15,-1-7 1-15,-3-10-1 16,0-2 0-16,-3 0-1 16,0-1 0-16,-4-2-1 15,0 2 1-15,-4 1 1 16,1 6 0-16,-1 3 0 16,4 3 1-16,-3 9 1 15,3 7 1-15,0 3-1 0,0 3 1 16,0 10-2-16,0-4 1 15,4 0-5-15,3 4 0 16,0-7-10-16,4-15 1 16,3-13 0-16,3-10 0 15</inkml:trace>
  <inkml:trace contextRef="#ctx0" brushRef="#br1" timeOffset="161287.041">27224 12013 41 0,'-4'12'20'0,"-3"-24"-26"16,7 2 41-16,-3-2-34 15,-1-7 0-15,1-3 0 16,-1 3 1-16,1-6-1 15,3-3 0-15,0 0 3 16,3-4 0-16,1 4 1 16,6 3 0-16,4 3 1 15,4 3 0-15,7 4-2 16,10 2 1-16,4 4-3 16,0 2 0-1,-1 4-5-15,-6 0 0 0,-4-3-10 16,-10 0 0-16,-4-4-6 0,-3 1 1 15</inkml:trace>
  <inkml:trace contextRef="#ctx0" brushRef="#br1" timeOffset="162248.229">27933 10912 26 0,'-4'3'13'0,"1"13"0"15,3-7 15-15,0 4-27 16,-4 12 0-16,-3 3 1 16,0 13 0-16,0 6-3 15,-3 6 1-15,3 1 1 16,0-4 1-16,-1-3-2 15,5-9 0-15,-1-10-5 16,4-9 1-16,7-10-2 16,4-9 0-16,7-16-3 15,3-3 1-15,4-9 2 16,-1-6 0-16,-3-1 5 16,1 1 1-16,-5 9 4 15,-3 6 1-15,0 0 4 0,1 7 0 16,-5 5 1-1,-3 7 0-15,-3 7-2 0,-4 2 0 16,-7 7-2-16,-4-1 0 16,-7 1-2-16,-3 0 0 15,-3-4-2-15,2-2 0 16,5-4-1-16,-4 6 1 16,6-2-1-16,5-1 0 15,3 1-1-15,3-4 1 16,4 6 0-16,7 4 0 15,4 0-1-15,3-1 1 0,7 1-1 16,-3-3 0-16,0 2 0 16,-1 1 0-16,1 0-3 15,-1-1 1-15,-2-5-6 16,-1-4 0 0,0-3-9-1,0-6 1-15</inkml:trace>
  <inkml:trace contextRef="#ctx0" brushRef="#br1" timeOffset="162490.21">28254 11295 48 0,'7'15'24'0,"4"-33"-25"15,-4 18 38-15,3 0-37 0,1-4 0 16,3 4 0-16,4 0 1 16,-4-3-5-16,0 0 1 15,0-3-8-15,4 0 1 16,3-7-4-16,0-3 1 16</inkml:trace>
  <inkml:trace contextRef="#ctx0" brushRef="#br1" timeOffset="162700.783">28698 10962 48 0,'8'41'24'0,"-8"31"-28"0,-4-59 48 0,0 12-45 15,1 9 1-15,-1 1 0 16,1 6 0-16,3 9-2 15,3 6 0-15,1-2-9 16,3-7 1-16,4-13-4 16,-1-12 1-16</inkml:trace>
  <inkml:trace contextRef="#ctx0" brushRef="#br1" timeOffset="163193.121">29171 11815 30 0,'-7'7'15'0,"4"-7"-3"16,3 0 23-16,0 0-29 15,0 0 1-15,0 0 2 16,7 3 1-16,3 0-13 16,8-3 0-16,7 3 8 15,10 3 1-15,4-6-5 16,3 0 0-16,-7 0-6 15,4 0 0-15,0 3-11 0,3-9 0 16,-10-6-1-16,-4-1 1 16</inkml:trace>
  <inkml:trace contextRef="#ctx0" brushRef="#br1" timeOffset="163406.475">29411 11558 31 0,'-10'60'15'0,"-8"-19"-11"0,14-29 26 16,1 10-27-16,-4 9 0 15,0 4 1-15,-4 9 1 0,1 6-6 16,-1 6 0-16,0 7 2 16,4-13 0-16,-3-12-11 15,3-7 0-15,0-9-2 16,3-16 0-16</inkml:trace>
  <inkml:trace contextRef="#ctx0" brushRef="#br1" timeOffset="164079.104">30272 11790 41 0,'7'-6'20'0,"7"-3"-21"0,-14 9 39 0,0 0-35 15,0 0 0-15,0 0 0 16,0 0 1-16,-3 0-6 15,-5 0 1-15,-2 3 3 16,-1 0 0-16,-6 0-2 16,-5 3 1-16,1 0-1 15,-3 1 1-15,2 5-1 16,1 4 1-16,4 3-1 16,3 6 0-16,3 0 0 15,4 3 1-15,7-3-1 16,7 0 0-16,7-6-1 15,7 0 1-15,7-10 0 16,1-5 0-16,-1-8-1 0,0-5 0 16,-7-4 0-16,-3-2 0 15,-4 2-1-15,-3 1 0 16,-4 5 0-16,-4 7 0 16,1 4 1-16,-4 8 0 15,0 10 1-15,3 13 1 16,4 2 0-16,0 1 1 15,4 3-1-15,3-1 1 16,4-2-6-16,-1-13 1 16,5-6-11-16,-5-16 1 15</inkml:trace>
  <inkml:trace contextRef="#ctx0" brushRef="#br1" timeOffset="164724.73">30748 11960 40 0,'-14'34'20'0,"10"-6"-15"16,4-21 27-16,0 2-31 15,0-3 1-15,0 4-2 16,4-7 1-16,-4-3-2 16,0 0 1-16,0-10 0 15,4-5 0-15,-1-4 0 16,4-6 1-16,0-3 0 16,0 6 0-16,0-7 0 15,0 4 0-15,0 3 1 16,4 7 0-16,7 5-1 15,6 7 0-15,8 6-1 16,3 0 1-16,-3 1-5 16,-4-1 0-16,1-3-9 0,-8 0 1 15,-7-3-2 1,-7-7 0-16</inkml:trace>
  <inkml:trace contextRef="#ctx0" brushRef="#br1" timeOffset="165132.376">31500 10740 29 0,'0'6'14'0,"3"-9"-8"15,-3 12 24 1,0 7-29-16,0 12 1 0,0 4 0 15,0 15 1-15,-3 3-4 16,-1 16 1-16,-3 3 1 16,0 9 1-16,-4-3-1 15,1-6 0-15,6-9-4 0,1-13 1 16,3-16-7-16,0-9 1 16,3-12-3-16,11-17 0 15</inkml:trace>
  <inkml:trace contextRef="#ctx0" brushRef="#br1" timeOffset="165430.698">31701 11191 31 0,'10'-3'15'0,"-10"9"-7"0,0-2 26 0,0 5-33 0,0 4 0 0,-3 2-1 16,-4-5 1-16,-7-1-2 15,-1-3 0-15,-2 1 1 16,-1-1 1-16,0 0-2 15,1 3 0-15,-1-2 1 16,4-1 0-16,4 0 1 16,-1 10 1-16,7-7 0 15,4 4 0-15,7 6 1 16,8 0 1-16,6 3-1 16,7 3 1-16,0 6-2 15,7-3 1-15,4 4-4 16,0-7 1-16,-7-3-13 15,-7 0 0-15,-15-1-2 16,-6 5 1-16</inkml:trace>
  <inkml:trace contextRef="#ctx0" brushRef="#br2" timeOffset="186840.237">14337 13512 36 0,'-4'0'18'0,"8"0"-11"15,-4 0 18-15,0 0-19 16,0 0 0-16,0 0 1 15,-4 3 1-15,-6-3-11 0,-8 0 1 16,1 6 6-16,-8 0 0 16,0 4-3-16,-3-1 1 15,0 1-2-15,3 2 1 16,4 4-1-16,3 0 0 16,1-1 0-16,2 1 1 15,5-4-1-15,3 4 1 16,3 0-1-16,4-4 0 15,0 10 0-15,7 0 1 16,11 10 0-16,10-4 0 16,4 6-1-16,0 4 1 0,-1 0 0 15,-6-4 0-15,-4-6 0 16,-3-6 0-16,-7 3-1 16,-8 4 1-16,-10 2-1 15,-11 3 0-15,-10-2-1 16,-7 5 1-16,3-2-1 15,-7-4 0-15,0-6-4 16,1-3 0-16,2 3-6 16,8-9 0-16,7-3-5 15,7-1 1-15</inkml:trace>
  <inkml:trace contextRef="#ctx0" brushRef="#br2" timeOffset="187410.767">14485 14079 40 0,'4'3'20'0,"-8"13"-20"15,4-6 33-15,-3 5-32 16,-1 7 1-16,0 6-1 16,1 7 0-16,3 9-1 15,0-10 1-15,-4 4 0 0,1-4 1 16,-1-5-3-16,4-4 1 16,-3-10-3-16,3-5 0 15,3-7-6-15,4-3 1 16,4-9-5-16,3-10 1 15</inkml:trace>
  <inkml:trace contextRef="#ctx0" brushRef="#br2" timeOffset="187725.559">14700 14139 38 0,'21'0'19'0,"-14"0"-18"0,-7 0 34 0,0 6-35 0,-7 4 1 0,-3 2 0 16,-8 4 0-16,-3 3-2 15,-4 3 1-15,-3 6 0 16,0-3 1-16,3 0-1 16,1 0 0-16,2-9 0 15,8-1 0-15,4-5 1 16,6-1 1-16,8 1 0 16,10-4 0-16,3 0 1 15,5 0 0-15,-5 1 0 16,4-4 1-16,1 3-1 15,-1 0 1-15,0 7-3 16,-3 0 1-16,-1 5-2 16,-3 1 1-16,-3 0-7 0,3-3 0 15,-3-4-10 1,3-9 0-16</inkml:trace>
  <inkml:trace contextRef="#ctx0" brushRef="#br2" timeOffset="188477.12">15145 13932 42 0,'-4'13'21'0,"11"-1"-10"15,-3-9 28-15,-1 0-36 16,4 0 1-16,0 1 2 15,11-1 0-15,7 0-7 16,14 0 0-16,6-3 4 16,15-3 0-16,11-3-7 15,-11-4 1-15,-11 4-14 16,-6 0 0-16</inkml:trace>
  <inkml:trace contextRef="#ctx0" brushRef="#br2" timeOffset="189183.411">16164 14032 36 0,'0'25'18'0,"-3"-9"-10"0,3-16 17 15,-4 0-23-15,1 0 1 16,-1 0 1-16,1 6 0 16,-1-6-5-16,1-3 1 15,-1 3 3-15,1-6 1 16,3-10-1-16,0-9 0 15,0-9-1-15,3-7 0 0,1-12-1 16,3 6 1-16,0 0-1 16,3 3 1-16,8 6 1 15,3 0 0-15,-3 10 1 16,10 12 0-16,7 4 0 16,-3 9 1-16,10-3-2 15,-3 6 1-15,3 0-5 16,-3 0 0-16,-7 0-5 15,-4-7 0-15,-3 1-13 16,-7 3 0-16</inkml:trace>
  <inkml:trace contextRef="#ctx0" brushRef="#br2" timeOffset="189858.596">17304 13531 48 0,'3'0'24'0,"-3"-7"-21"16,-3 7 31-16,-8 0-34 15,-10 3 1-15,-7 4 0 0,-4-1 0 16,-3 7-1-16,-4 2 0 15,0 4 1-15,0 0 0 16,8-3-1-16,2-1 1 16,8 4 0-16,7 0 0 15,4 0-1-15,10-1 1 16,10 8 0-16,8-1 1 16,10 0 0-16,11-3 0 15,7 0-1-15,-1 3 1 16,-6 0-1-16,-7 0 1 15,-11 0-1-15,-10 3 0 0,-11-6-2 16,-14 6 0-16,-11 1-2 16,-10-4 0-16,-8-3-10 15,-6-7 0-15,3-5-4 16,11-4 1-16</inkml:trace>
  <inkml:trace contextRef="#ctx0" brushRef="#br2" timeOffset="190656.245">17554 14095 41 0,'7'13'20'0,"-7"21"-25"0,0-21 35 0,0-1-30 16,-3 13 0-16,-4 10 0 15,0 9 1-15,3-4-2 16,-3-2 1-16,4-7-1 16,-1-2 1-16,4-11-5 15,0-2 0-15,4-6-6 16,3-4 1-16</inkml:trace>
  <inkml:trace contextRef="#ctx0" brushRef="#br2" timeOffset="191012.329">17784 14108 44 0,'14'15'22'0,"-14"4"-27"16,0-13 40-16,-4 7-36 15,-3-1 1-15,-4 4-1 0,-6 3 1 16,-1 0 0-16,1 0 0 16,-1-4 0-16,0-2 0 15,1-4 0-15,3 1 0 16,-1-1 0-16,1-3 0 16,4-3 0-16,3 1 1 15,7-1 0-15,3 0 1 16,1 3 0-16,6 3 1 15,4 4 0-15,-3-4 1 16,14 7 0-16,6 3 0 0,5 3-1 16,-1 0 0-16,-3 0-1 15,-4-3 0-15,-7-1-3 16,-3 1 0-16,-4 0-11 16,-7-3 1-16,-14-4-5 15,-7 1 0-15</inkml:trace>
  <inkml:trace contextRef="#ctx0" brushRef="#br2" timeOffset="195982.755">13201 9881 26 0,'0'21'13'0,"7"-21"-5"0,-7 0 13 0,0 0-19 15,0 0 0-15,4 4 2 16,-4-4 0-16,0 0-5 16,3 3 1-16,4-6 2 15,0-1 1-15,4-8-2 0,3-10 0 16,4-6-1-16,6-16 1 15,4 6-1-15,4-6 0 16,3-6 0-16,1 3 0 16,-12 6-1-16,-2 7 1 15,-1 6-1-15,-4 12 1 16,-2 0-2-16,-5 10 1 16,-3 9-2-16,-3 10 0 15,-4 2 0-15,0 4 1 16,0 9-1-16,0 7 1 15,0-1 1-15,3 4 0 16,4 3 2-16,-3-4 0 0,-1 4 1 16,4-3 0-16,0-7 0 15,-7-9 0-15,4-3-1 16,-4-7 1-16,-4-5-2 16,-3-4 1-16,0-6-2 15,0 0 1-15,-3-10-1 16,-8 4 0-16,-7-4 1 15,1 1 0-15,-8 2 0 16,0 1 0-16,4 2 0 16,3 4 0-16,-3-6 0 15,3 9 1-15,4-3-1 16,0 3 0-16,3 0 0 16,1-3 0-16,3 0 0 15,3 3 0-15,0-7 0 16,8-2 0-16,10-1 0 0,4-2 1 15,6-4 0-15,11 4 0 16,11-1 1-16,11 1 0 16,3-1 0-16,14-6 0 15,-4 4-1-15,-7 2 1 16,-10 7-1-16,-7-1 0 16,-11 4-1-16,-10-6 0 15,-11 9-1-15,-21 9 1 16,-11 10 0-16,-10 6 0 15,-7 0-1-15,-11 7 1 16,-4-1-1-16,-3 4 0 0,4 5-1 16,10-5 1-16,0 6-7 15,11 2 1-15,7-2-4 16,14-6 0-16</inkml:trace>
  <inkml:trace contextRef="#ctx0" brushRef="#br2" timeOffset="197050.009">13063 12025 24 0,'-17'10'12'0,"13"-10"-3"16,4 0 17-16,-3 3-23 15,-1 3 0-15,4-6 5 0,-3 3 1 16,3-3-10-16,0 3 1 16,0 4 6-16,10-7 1 15,1 3-2-15,10 0 1 16,11 0-3-16,7-3 0 16,10 0-1-16,7-3 0 15,-3-6-2-15,-7-1 1 16,-4 1-6-16,-6-1 1 15,-8 7-12-15,-14 6 0 16</inkml:trace>
  <inkml:trace contextRef="#ctx0" brushRef="#br2" timeOffset="203279.944">20122 9291 22 0,'4'3'11'0,"-4"0"-4"16,0 0 12-16,0 4-17 15,-4 2 1-15,-3 4 1 0,-10 9 1 16,-11 0-6-16,6-4 1 16,-41 20 3-16,-18 3 0 15,-7 9-1-15,-15 13 0 16,-3 9-1-16,-10 6 1 16,10-3-1-16,11 7 1 15,7-19 0-15,7-4 1 16,6-5-1-16,16-11 1 15,9-2-1-15,8-13 1 16,10-9-1-16,7 0 0 16,8-6-1-16,6-4 1 0,4-3-1 15,4-6 1 1,-1 3-2-16,0 1 1 0,1-1-3 16,-1-3 0-16,1 3-11 15,-1-3 1-15,1 0-2 16,3 3 0-16</inkml:trace>
  <inkml:trace contextRef="#ctx0" brushRef="#br2" timeOffset="204317.751">18694 11238 24 0,'0'3'12'0,"0"-3"-4"16,0 0 16-16,0 0-21 16,-4 4 0-16,-6 2 2 15,-8 0 1-15,-10 4-7 16,-4 8 1-16,-14 17 4 16,-17 6 1-16,-15 6-2 15,-10 9 1-15,0 7-1 16,-8 9 0-16,-9 0-1 15,-5 3 1-15,4 7-2 16,8 9 1-16,2 0-1 16,1-3 1-16,7-19-1 15,7-7 0-15,14-12 0 0,14-6 0 16,7-9 0-16,14-7 0 16,4-9 0-16,10-7 0 15,4 1-1-15,4-4 1 16,3-6-1-16,3-3 1 15,4 0-5-15,0 0 1 16,0 0-13-16,11-3 0 16</inkml:trace>
  <inkml:trace contextRef="#ctx0" brushRef="#br2" timeOffset="206177.941">22924 9062 17 0,'24'6'8'0,"-20"-15"2"15,-4 9 9-15,0 0-17 16,-14 6 0-16,3 10 2 15,-14 9 1-15,-17 6-6 16,-18 13 1-16,-25 16 3 16,-10 6 0-16,-21 6-1 15,-22 9 0-15,1 13 0 16,-8 10 0-16,0 2 0 16,18-8 0-16,11-17 0 15,21-15 0-15,13-16-1 0,22-9 0 16,11-10-5-16,21-18 1 15,10-10-8-15,18-9 0 16</inkml:trace>
  <inkml:trace contextRef="#ctx1" brushRef="#br2" timeOffset="175137.354">16013 7573 0,'0'0'15</inkml:trace>
  <inkml:trace contextRef="#ctx0" brushRef="#br2" timeOffset="207259.278">20980 11006 23 0,'17'3'11'0,"-6"4"4"0,-11-7 11 16,0 0-23-16,0 6 1 0,-11 6 4 16,-13 1 0-1,-26 12-9-15,-6 13 0 0,-25 9 6 16,-25 12 1-16,-18 20-2 16,-13 27 0-16,-4-2-3 15,-7 9 1-15,10 0-2 16,4 0 1-16,10-7-1 15,15-12 1-15,17-12-1 16,8-20 1-16,10-5-2 16,14-23 1-16,10-2-2 15,11-10 1-15,4-10-3 16,14-2 0-16,7-1-4 16,7-6 0-16,0-3-7 15,7 0 1-15</inkml:trace>
  <inkml:trace contextRef="#ctx0" brushRef="#br2" timeOffset="212010.372">24416 9438 20 0,'21'-3'10'0,"7"-19"-6"16,-21 19 10-16,0 0-11 0,-7 3 0 15,0 0 5-15,-3 3 1 16,-11 3-10-16,-22 10 1 15,-13 15 6-15,-25 7 0 16,-11 25-1-16,-21 18 1 16,-7 10-4-16,-10 13 1 15,17-7-1-15,11-9 0 16,7-10-5-16,10-9 0 16,11-12-10-16,14-14 0 15</inkml:trace>
  <inkml:trace contextRef="#ctx0" brushRef="#br2" timeOffset="212843.073">22966 11207 34 0,'3'3'17'0,"-20"16"-10"0,6-10 21 16,-10 4-27-16,-21 15 1 16,-25 13 3-16,-32 15 0 15,-14 20-6-15,-28 18 1 16,-14 9 2-16,6 1 1 15,1 5-1-15,11 1 1 0,13-19-3 16,11-16 1-16,22-12-11 16,13-10 1-16,7-12-4 15,19-3 0-15</inkml:trace>
  <inkml:trace contextRef="#ctx0" brushRef="#br2" timeOffset="214736.422">29326 8639 28 0,'60'-10'14'0,"-21"1"-4"15,-32 9 14-15,-7 0-21 16,0 3 0-16,-10 3 2 0,-19 16 1 31,-98 57-6-31,-28 5 1 16,-28 26 4-16,-22 25 1 16,-10 3-2-16,7 6 0 15,14 0-2-15,7-6 1 16,32-6-3-16,14-16 1 15,14-9-1-15,10-13 0 16,18-6 0-16,25-26 1 16,4 4-2-16,13-22 0 15,11-16-8-15,18-12 1 0,18-13-7 16,17-9 1-16</inkml:trace>
  <inkml:trace contextRef="#ctx0" brushRef="#br2" timeOffset="-213801.007">28836 10655 23 0,'39'-12'11'0,"-7"-1"3"0,-25 10 8 0,0 3-19 15,0 0 1-15,0 3 1 16,-7 3 1-16,-7 10-7 16,-21 0 1-16,-25 18 4 15,-25 16 1-15,-17 22-2 16,-32 22 0-16,-25 13-1 16,-14 19 1-16,-14 15-3 15,-10 0 1-15,6 0-1 16,12 0 1-16,9-16-1 15,26-12 0-15,20-16-4 16,15-15 0-16,10-22-10 16,18-16 1-16</inkml:trace>
  <inkml:trace contextRef="#ctx0" brushRef="#br2" timeOffset="-211804.581">17029 9046 22 0,'17'7'11'0,"-10"-4"-8"16,-7-3 12-16,0 0-11 15,4 0 0-15,-4 9 3 16,0 1 0-16,0 8-8 16,-7 4 0-16,-4 10 6 15,1 9 0-15,-1 18-2 16,-7 10 1-16,1 9-2 16,-4 13 0-16,-1 16-1 15,-2-3 1-15,3-1-2 0,-1-12 1 31,-6 0-9-31,7-22 1 16,7-16-5 0,3-21 0-1</inkml:trace>
  <inkml:trace contextRef="#ctx0" brushRef="#br2" timeOffset="-211020.135">16919 8984 28 0,'11'6'14'0,"3"3"-10"16,-11-9 20-16,5 3-22 0,-8-3 0 15,7 4 1-15,7-1 0 16,3 0-3-16,4 3 0 16,8 0 3-16,6 1 1 15,11-4-1-15,7 0 1 16,0 0-1-16,14 0 0 16,7-3-1-16,3 0 0 15,1-3-2-15,0-6 1 16,-11 2-1-16,-11 1 0 15,1 0 0-15,-8 3 0 0,0 6-1 16,-6 3 1-16,-1 4-1 16,-7-1 1-16,-7 4-1 15,-3 5 1-15,-7 1-2 16,-8 3 1-16,-6 3 0 16,-4 3 0-16,-7 7 0 15,-4 12 1-15,1-3-2 16,-8 0 1-16,4 6 0 15,0-3 0-15,10 6 0 16,1 10 1-16,3 0-1 16,3 18 1-16,1 1 0 15,-1 6 1-15,-3-7-1 16,-3 1 0 15,-4-7 0-31,-4 0 0 0,-3-12 0 0,0 3 0 0,-11-16 0 16,-14-3 1-16,-10-3 0 15,-14-13 0-15,-19-9 0 0,1-12 0 16,-14-17 1-16,-11-18 0 16,4-6-4-16,7-7 0 15,14 4-10-15,6 5 0 16</inkml:trace>
  <inkml:trace contextRef="#ctx0" brushRef="#br2" timeOffset="-210104.331">18461 13603 30 0,'0'9'15'0,"0"1"-6"0,0-7 15 0,3 0-24 16,1 0 0-16,3-3 1 16,7 0 0-16,11 0-1 15,10-3 0-15,7 0 1 16,4 0 0-16,4 3-2 16,3-7 1-16,-4 7-10 15,-3 0 0-15</inkml:trace>
  <inkml:trace contextRef="#ctx0" brushRef="#br2" timeOffset="-209881.428">18475 13913 39 0,'7'25'19'0,"32"-9"-19"16,-14-13 29-16,6 3-29 0,8 1 0 16,7-1-1-16,3-3 1 15,4 0-4-15,-3 0 0 16,-8 0-7-16,-10 1 0 16</inkml:trace>
  <inkml:trace contextRef="#ctx0" brushRef="#br2" timeOffset="-209311.708">20062 13756 38 0,'0'4'19'0,"-38"-14"-21"16,20 7 31-16,-14-3-29 16,-10 3 1-16,-7-1 0 15,-4 1 0-15,3 10-1 16,4 8 0-16,1 10 1 15,2 4 1-15,1 8-1 16,7 4 1-16,6-3-1 16,12-1 0-16,13 7 0 0,15-9 0 15,6-10-1-15,8-7 0 16,7-8 0-16,7-7 0 16,-1-6-1-16,1-3 0 15,0-7 0-15,0-9 1 16,0-6 0-16,-4-3 0 15,-3-1-1-15,-8 4 1 16,1 0 0-16,-7 12 1 16,-4 10-1-16,-4 6 1 15,-2 12 0-15,-1 10 1 0,-4 10 1 16,1-4 0-16,-1 13-1 16,4 3 1-16,0 6-1 15,4 0 0-15,-1-3-2 16,5-3 1-16,-1-10-9 15,0-12 1-15,-7-15-7 16,7-17 0-16</inkml:trace>
  <inkml:trace contextRef="#ctx0" brushRef="#br2" timeOffset="-208680.158">20715 13935 40 0,'-10'13'20'0,"6"-7"-17"15,4-3 31-15,0 0-30 16,0 0 0-16,0 4 4 16,0-4 0-16,4 0-9 0,3 0 0 31,35 6 8-31,4 1 1 16,10 2-3-16,11-5 1 15,4-4-3-15,3-6 1 16,4 0-6-16,-11 3 0 15,-11 0-9-15,-10 0 0 16,-11 0-9-16,-10 0 1 16</inkml:trace>
  <inkml:trace contextRef="#ctx0" brushRef="#br2" timeOffset="-207375.405">29281 10733 24 0,'0'16'12'0,"7"-16"2"0,-4 3 13 16,1 7-24-16,-4 2 1 16,0 7 1-16,-4 3 1 0,-3 16-7 15,-7 15 0-15,-11 19 5 16,-6 13 0-16,-12 12-2 15,-3 25 1-15,-3 10-2 16,-7 0 1-16,-1 12-2 16,-3-9 1-16,11-7-4 15,6-31 0-15,5-18-5 16,9-16 1-16,5-19-7 16,13-19 1-16</inkml:trace>
  <inkml:trace contextRef="#ctx0" brushRef="#br2" timeOffset="-206548.939">29422 10617 24 0,'3'10'12'0,"11"-7"-6"0,-7-6 13 0,4 0-17 15,3-4 0-15,11 4 3 16,14 3 1-16,6 7-6 16,15 5 0-16,14 4 5 15,8-1 1-15,16 1-2 16,19-3 0-16,13-7-1 16,11 3 0-16,18-2-2 15,11-7 1-15,6 0-3 16,7 0 0-16,-10-3-1 15,4 3 1-15,-5 6-1 16,1 0 1-16,-14-3-1 16,-7-3 0-16,-18 0 1 15,-14 0 1-15,-7 0-1 16,-15 0 1-16,-16-3-1 16,-15-3 0-16,-11 3 0 0,-14 3 0 15,-10 0-1 1,-14 9 1-16,-11 10-1 15,-14 6 0-15,-14 9-1 0,-8 10 0 16,-6 3 0-16,-4 0 1 16,-3 4 0-16,0 8 0 15,-4-2 1-15,-7 12 1 16,7 9 0-16,4 19 1 16,-1 13 0-16,1 3 0 0,7 22 0 15,7 9 0-15,6-3-1 16,5-9 1-16,-1 3-1 15,4-16 1-15,-4-9 0 16,-6-10 0-16,-8-22 0 16,-7 1 0-16,-21-10 0 15,-7-10 0-15,-21-5 1 16,-25-20 0-16,-18-15-1 16,-27-22 1-16,-19-10-1 15,-13-18 0-15,-22-19 0 16,-7-10 0-16,-13-6-1 15,6 0 0-15,-3 7-2 16,3 2 0-16,11 17-9 16,-1 2 0-16</inkml:trace>
  <inkml:trace contextRef="#ctx1" brushRef="#br2" timeOffset="192034.217">18733 10185 0,'0'0'15,"0"0"1,-18-7 0,-7-8-1,-3-17 1,-21-37-16,13 25 31,-3 4-31,18 18 16</inkml:trace>
  <inkml:trace contextRef="#ctx0" brushRef="#br2" timeOffset="-205362.99">22356 13766 19 0,'17'-3'9'0,"1"-4"4"16,-18 7 10-16,0 0-19 0,-4 0 0 31,-17-9 3-31,-4 6 0 15,-6 0-9-15,-5 3 0 16,-2 6 6-16,-1 3 0 16,0 7-2-16,4 9 0 15,-1 3 0-15,1 7 0 16,3 2 0-16,4 1 1 16,11-7-1-16,6-2 1 15,7 5-2-15,4-9 1 16,7-3-1-16,4-3 1 15,3-3-2-15,4-7 1 16,3 1-2-16,4-10 1 16,3-13-1-16,4 7 0 0,-1-10 0 15,-2-6 0-15,-1 0 0 16,-7 3 1-16,0 4-1 16,-3 5 0-16,-4 1 0 15,-3 9 1-15,-1 9 0 16,-3 1 0-16,0-1 0 15,0 0 0-15,-3 7 0 16,-1 6 0-16,-3 6 0 16,4 4 1-16,-4-1-1 15,3 7 1-15,1 2-4 16,-4 1 1-16,3-3-9 16,4-10 1-16,1-9-3 15,2-10 0-15</inkml:trace>
  <inkml:trace contextRef="#ctx0" brushRef="#br2" timeOffset="-204581.914">22853 13992 38 0,'7'50'19'0,"-3"-22"-20"0,-4-19 34 16,0 7-33-16,0-3 0 16,0-4 1-16,-4 0 0 0,4-5-2 15,0-4 1-15,0-13 0 16,0 4 1-16,0-7-1 16,0-3 1-16,0-3-1 15,0 0 1-15,0 0-1 16,0 0 1-16,0 7-1 15,4-1 1-15,3 0-1 16,0 1 1-16,0-11-1 16,10 5 1-16,8-1 0 15,14-4 1-15,0 5 0 16,7 2 0-16,6 3 1 16,5 4 0-16,-4 2-1 15,-7 1 1-15,-8 6-6 16,-9-4 0-16,-8 7-11 15,-14 3 0-15</inkml:trace>
  <inkml:trace contextRef="#ctx0" brushRef="#br2" timeOffset="-203907.745">23749 12700 29 0,'4'25'14'0,"-8"34"-3"15,4-37 10-15,0 10-21 16,0 5 0-16,0 17 0 16,0 2 0-16,0 7 0 15,4-7 0-15,3 1 0 16,0-14 0-16,3-8-1 15,4-13 0-15,4-10-2 16,0-5 0-16,3-23 0 0,0-6 1 16,0-12-2-16,0-10 1 15,-3 0 2-15,7 6 0 16,-8 7 4-16,1 3 1 16,-4 6 1-1,0 6 1-15,-3 7 1 0,-4 2 0 16,-7 7-1-16,-7 10 0 15,-4 5-2-15,-7 4 0 16,-6 3-2-16,-8-6 0 16,0-1-2-16,4 1 1 0,3-3-1 15,1-4 0-15,3 4 0 16,6-7 0-16,5 3 0 16,3 1 1-16,10 2 0 15,8 4 0-15,10 6 0 16,7 3 1-16,4 3-1 15,-4 0 1-15,8 1-2 16,6 2 1-16,-7 0-7 16,-3-2 0-16,-7-4-9 15,-8-13 1-15</inkml:trace>
  <inkml:trace contextRef="#ctx0" brushRef="#br2" timeOffset="-198457.534">1965 9476 9 0,'-32'0'4'0,"-38"9"-4"0,52-9 5 16,-10 4-5-16,0-1 1 0,-4 0 0 15,-7-3 0-15,0 0-1 16,4 0 0-16,-14 3 2 16,10 0 0-16,0 3 0 15,-10 1 0-15,6 2 0 16,-6 4 0-16,10-4 0 16,0 0 0-16,0 1 0 15,8-1 0-15,2-3 1 16,1 4 0-16,4 6 0 15,-5 2 0-15,1 7 0 16,7 4 1-16,0 5-2 16,0 7 0-16,-4 3-1 15,4 0 0-15,0 0 0 16,3-4 0-16,4 4-1 16,-4-3 0-16,-3-6 0 15,0-1 0-15,3 4 0 16,-3 6 1-16,3-4-1 0,-3 7 0 15,0 0 0-15,3 4 0 16,4-7-1-16,-10 3 1 16,2-7 0-16,1 4 0 15,0-3 0-15,3 0 0 16,-10 3 0-16,7 0 0 16,-7-1 0-16,7 1 1 15,0 3-1-15,-1 0 0 16,5 4 0-16,3-1 1 15,-4 3-1-15,7 0 0 0,-6-2 0 16,6-1 1-16,1 3-1 16,-12 3 0-16,12 7 0 15,-1 0 0-15,4 3 0 16,7-4 0-16,-3-2 0 16,-4-7 0-1,-4-6 0-15,4 0 1 16,3-3-2-16,-3-3 1 0,7 0 0 15,-3 6 0-15,3 3 0 16,0 3 0-16,0 4 0 16,0-1 0-16,0-2 0 15,3-10 0-15,-3-4 0 16,0 4 1-16,0-3-1 16,0 0 0-16,7 3 0 15,4 6 0-15,7 0 0 16,-4 3 0-16,3-3-1 15,15 1 1-15,-11-1 0 16,15-9 0-16,-5 6-1 0,1-10 1 16,-4 1 0-16,4-1 0 15,0-5 0-15,3 2 0 16,-3-2 0-16,0-1 1 16,3 4-1-16,-10-4 1 15,10 0-1-15,-3 1 1 16,-1-4-1-16,8 0 0 15,0-3 0-15,0 0 0 0,-7 0-1 16,6 0 1-16,-6-3 0 16,7 3 0-16,0-3 0 15,0-3 0-15,-1-6 0 16,-6-4 0-16,0 4 0 16,0-4 0-16,3 1 0 15,7-7 0-15,-3 0-1 16,0-3 1-16,3 3 0 15,-10-3 0-15,3 3 0 16,4 0 0-16,-4 3 0 16,4 4 0-16,0-4 0 15,0 4 1-15,-8-7-1 16,5-3 0-16,6 3 0 16,-3-3 0-16,10-3 0 15,1-7 0-15,-8 10 0 16,-3-6 0-16,0 0 0 15,3 6 1-15,-3-3-1 0,-1-4 0 16,1 1 0-16,-3 0 0 16,-1-7 0-16,-3 1 0 15,-1-1-1-15,5 1 1 16,6-1 0-16,0 1 1 16,4-4-2-16,4-3 1 15,-1 3 0-15,0 4 0 16,4-7 0-16,-3-3 1 15,-1 0-1-15,-10-3 1 16,0-3-1-16,3 6 1 16,-10 0-1-16,3 3 1 0,7 0-1 15,-3-3 1-15,-11 3-1 16,4-2 1-16,0-8-1 16,0 4 0-16,3 3 0 15,-10 3 0-15,10 1 0 16,-10-1 0-16,-1-3-1 15,1 0 1-15,0-3 0 16,-4-3 0-16,-7 3 0 16,4-1 0-16,-1-8-1 15,-6 3 1-15,-8-1 0 16,4 1 1-16,-3 0 0 16,3-1 0-16,-7 4-1 15,7-3 0-15,-7-1 0 16,11 1 1-1,-1-26-1 1,1 7 1-16,-1 3-2 16,-6 3 1-16,3 0 1 0,3 7 0 15,-2-4-1-15,-5 7 0 16,4-1 0-16,-3 4 1 16,3-4-1-16,-7-2 1 31,0-1-1-31,10-3 1 0,-3-9-1 0,-7 0 0 15,0 0 0-15,0-1 0 16,0-2 0-16,-7 3 0 16,7 0 0-16,-10 3 0 0,3-3 0 15,-4 3 0-15,8 0 0 16,-8-4 0-16,-3-2 0 16,10 6 0-16,-6-3 0 15,-1 0 1-15,1 3-1 16,-1 3 0-16,-7 3 0 15,8-3 0-15,-1 6 0 16,-6 1 0-16,6 2 0 16,-10 7 0-16,0 0 0 15,3-4 1-15,-3 1-1 16,0-3 0-16,-4 2 0 16,4 4 0-16,0 0 0 15,-8-4 0-15,1-2-1 16,3-4 1-16,-10 7 0 15,3 0 0-15,1-1 0 0,2 1 1 16,1 3-2-16,4-1 1 16,-12 4 0-16,1-3 1 15,0 3-1-15,3 3 1 16,-10-3-1-16,3-6 1 16,-11-4-1-16,5 1 1 15,2 2 0-15,-6 1 0 16,7 0-1-16,3-4 0 15,0 1 0-15,-3 2 0 16,-4 4 0-16,3 0 1 0,5 6-1 16,-5-6 1-1,-3 6-1-15,4 3 1 0,3 0-1 16,-3-3 0-16,3 6 0 16,0-2 0-16,8-1 0 15,2 9 1-15,-2-2 0 16,2 2 0-16,1 1 0 15,-11 3 1-15,1 3-1 16,-5 6 0-16,4 3 0 16,1 10 1-16,2-1-2 15,-2 1 1-15,2-3-1 16,4-1 1-16,4 1-2 16,4-7 1-16,-1 3-4 15,11 1 1-15,-4-1-10 16,4-3 0-1</inkml:trace>
  <inkml:trace contextRef="#ctx0" brushRef="#br0" timeOffset="-184719.575">25686 12772 31 0,'42'-10'15'0,"-28"-2"1"0,-14 12 15 16,4-3-29-16,-4 3 1 0,-4-7 1 15,-6 4 1-15,-4 10-6 16,-4-1 1-16,-3 13 3 15,-11 15 0-15,-7 10 0 16,-7 16 0-16,-3 21-2 16,0 19 1-16,-11 13-1 15,7 3 1-15,10 19-1 16,8-3 1-16,14-10-2 16,10-18 1-16,11-17-5 15,11-18 0-15,3-12-12 16,4-26 0-16</inkml:trace>
  <inkml:trace contextRef="#ctx0" brushRef="#br0" timeOffset="-184178.981">26070 13336 39 0,'0'0'19'0,"-24"19"-13"15,17-13 21-15,-8 1-25 16,-6 2 0-16,-3 3 2 16,-5 7 0-16,8-3-5 15,0 0 0-15,0-1 3 16,0-2 1-16,3 3-1 15,4 9 0-15,7-7-1 16,7 1 0-16,7 0-1 16,7 0 1-16,7-3 0 15,7 2 0-15,4-2-1 16,0 0 1-16,-7-1-1 16,-11 4 0-16,-11 6-1 0,-13 7 1 15,-11-4-1-15,-11 0 0 16,-11 0-4-16,-6-3 1 15,7 1-9-15,3-5 1 16,4-2-2-16,3-3 0 16</inkml:trace>
  <inkml:trace contextRef="#ctx0" brushRef="#br0" timeOffset="-183863.698">26218 13662 36 0,'4'-12'18'16,"-4"5"-24"-16,-4 1 34 16,1 0-28-16,-4-3 1 0,-4-1 1 15,-3 4 1-15,-3 9-3 16,-5 3 0-16,1 7 1 15,0 9 1-15,3 3 0 16,4 12 0-16,7-2-1 16,7-7 0-16,11-3-1 15,10-6 1-15,0-6-1 16,-3-10 0-16,-1-10-3 16,1-5 1-16,0-10-10 15,-4-3 1-15</inkml:trace>
  <inkml:trace contextRef="#ctx0" brushRef="#br0" timeOffset="-183546.16">26405 13060 54 0,'11'6'27'16,"-7"26"-33"-16,-4-26 47 0,0 16-40 15,0 13 0-15,0 5 1 16,0 14 1-16,0-1-4 16,3 16 0-16,1 6 2 15,-1-3 1-15,1-9-2 16,-1 0 1-16,1-16-2 15,-1-3 0-15,4-16-5 16,4-9 0-16,-1-13-9 16,5-6 0-16</inkml:trace>
  <inkml:trace contextRef="#ctx0" brushRef="#br0" timeOffset="-183247.813">26649 13622 44 0,'3'15'22'0,"1"4"-14"0,-1-13 31 16,1 1-37-16,3 5 0 16,4 4 1-16,-1 6 1 15,1-3-5-15,-1-1 1 16,-3-2 2-16,0 0 0 15,1-7-1-15,-5-6 0 0,4-6-1 16,4-9 1-16,-1-4-2 16,11-9 1-16,1 0-3 15,6-16 0-15,-3 10-8 16,-4 2 0-16,3 1-5 16,-2 3 0-16</inkml:trace>
  <inkml:trace contextRef="#ctx0" brushRef="#br0" timeOffset="-182902.261">27086 13687 45 0,'18'7'22'0,"14"-1"-21"0,-22-6 37 16,4-6-38-16,4-1 0 15,-4-2 0-15,4-4 0 16,-4-2-1-16,0-7 1 16,-3 3 0-16,-4 0 0 15,-7 3-2-15,-4 7 1 16,-3 3-1-16,-7-4 1 16,-4 14-1-16,1 8 1 15,-1 10 0-15,4 9 0 16,3 13 1-16,8 3 1 15,6-3 0-15,11-3 1 0,8-7-1 16,2-5 1-16,-3-7-5 16,11-13 1-16,0-6-10 15,0-6 0-15</inkml:trace>
  <inkml:trace contextRef="#ctx0" brushRef="#br0" timeOffset="-182392.811">28254 13882 36 0,'-4'6'18'0,"-3"-25"-12"0,7 10 23 16,0-16-28-16,0-10 1 0,0-9 2 15,0-3 1-15,4-12-6 16,3-10 1-16,0-6 3 16,0-4 1-16,4 1-1 15,3 9 0-15,3 3-2 16,1 13 1-16,0 6 0 15,-1 6 0-15,5 13-1 16,-1 12 1-16,-4 0-5 16,-6 10 0-16,-8 12-7 15,-6 13 1-15,-4 6-7 16,-11 6 1-16</inkml:trace>
  <inkml:trace contextRef="#ctx0" brushRef="#br0" timeOffset="-181958.76">27982 13574 47 0,'-10'35'23'0,"24"-32"-19"0,-4-3 41 0,8 3-44 0,7 4 0 0,7-4 0 0,6 0 1 16,5 0-3-16,-1 3 1 15,-3 0 0-15,-4-2 0 16,-7-4-4-16,1 3 1 15,-5-3-3-15,1 0 1 0,0 0-1 16,-4-7 1-16,3 1-1 16,1-3 0-16,-7-1 3 15,-4 1 1-15,-3 3 2 16,-4-4 1-16,-4 4 0 16,-6 3 1-16,-4 0 0 15,-8 0 1-15,1 6-1 16,-3 3 1-16,-1 3 0 31,4 4 0-31,0 3-1 0,3 2 0 0,1 4-1 16,3 4 0-16,7 2-1 15,3-6 1-15,4 0-2 16,7-7 1-16,7-8-1 16,4-11 0-16,0-5-2 15,0-13 0-15,-4 3-6 16,0 0 1-16,4-6-4 15,-1 7 0-15</inkml:trace>
  <inkml:trace contextRef="#ctx0" brushRef="#br0" timeOffset="-181714.354">28691 13813 37 0,'4'15'18'0,"3"-27"-16"0,-7 3 31 15,4-10-32-15,-1 0 0 16,1-3 2-16,-1-3 1 16,4-3-4-16,0 6 1 0,4-3 3 15,3 3 1-15,4 6-1 16,6 7 0-16,4 2-1 16,-3 4 0-16,-4 3-6 15,8 0 1-15,-5 0-14 16,1-6 1-16</inkml:trace>
  <inkml:trace contextRef="#ctx0" brushRef="#br0" timeOffset="-181235.57">30339 13305 43 0,'0'3'21'0,"-21"-3"-14"0,10 0 26 16,-3 0-33-16,-4 3 0 16,-10 0 1-16,-11 0 1 0,8 7-2 15,-1 2 0-15,0 7 0 16,4 0 1-16,3 3 0 16,4 0 1-16,7-6-2 15,7-1 1-15,7-2-1 16,7-1 1-16,7 7 0 15,11 6 0-15,6 3-1 16,5 4 0-16,-8 2 0 16,-7 1 1-16,-14 6-1 15,-10 2 0-15,-18-2-3 16,-4-3 0-16,-7-7-8 16,-3-6 0-16,-4-9-4 15,4-7 1-15</inkml:trace>
  <inkml:trace contextRef="#ctx0" brushRef="#br0" timeOffset="-180829.18">30406 13716 37 0,'7'18'18'0,"0"17"-18"16,-3-19 31-16,-1 2-32 16,-3 7 1-16,0 7 0 15,-3 2 0-15,-4 1 0 16,-1-4 0-16,-2-9-1 16,-1 0 1-16,-3-6-4 15,4-4 0-15,3-5-4 16,3-7 1-16,0-4-4 15,12-5 1-15</inkml:trace>
  <inkml:trace contextRef="#ctx0" brushRef="#br0" timeOffset="-180500.659">30536 13863 37 0,'25'-9'18'0,"-7"12"-18"0,-15-3 37 15,1 6-34-15,-1-3 1 16,-3 3-1-16,-3 1 1 15,-4-1-6-15,-4-3 0 16,1 0 3-16,-4 0 1 16,3-3-2-16,0 0 0 0,1 0 0 15,-1 0 1-15,1 0-1 16,3 3 1-16,-1 1 0 16,8-1 0-16,4 3 0 15,3 3 0-15,4 1-1 16,3 2 1-16,0 1 0 15,4 3 1-15,-4-4-2 16,-4 1 1-16,4 6 0 16,0-7 0-16,1-3-5 15,-1 1 1-15,3-1-10 16,-3-6 0-16,1-3-2 16,2-6 1-16</inkml:trace>
  <inkml:trace contextRef="#ctx0" brushRef="#br0" timeOffset="-176869.512">30992 12966 35 0,'-8'6'17'0,"1"1"-11"15,7-4 17-15,0 3-21 16,-3-3 0-16,3 4 5 16,0 2 0-16,0 0-7 15,3 7 0-15,8 12 5 16,7 26 1-16,6 5-1 15,1 16 1-15,-4 7-2 0,0 18 1 16,1 10-1-16,-12 0 1 16,-6-7-2-16,-8-6 0 15,-10 1-4-15,-14-1 1 16,-11-9-10-16,-3-22 1 16,-4-13-10-16,3-19 1 15</inkml:trace>
  <inkml:trace contextRef="#ctx0" brushRef="#br0" timeOffset="-174045.835">13656 14650 17 0,'-7'13'8'0,"7"-10"3"0,4-6 9 0,-4 3-18 15,7 0 1-15,0 3 2 16,7-3 0-16,7 3-6 15,7 0 1-15,11 3 3 16,14-3 1-16,7-3-2 16,21-6 1-16,7 0-2 15,7 0 1-15,1-4-2 16,-12 7 1-16,-6-3-1 16,-11 3 0-1,-18 3-1 1,-17 6 1-16,-14 0-1 15,-11 7 0-15,-11-1-1 16,-13 1 1-16,-15-1-3 16,-10 4 0-16,-11 0 1 15,-7-4 0-15,3 1-1 0,8-4 1 16,3-2 0-16,4-1 1 16,6 0 1-16,5-3 1 15,6-3 0-15,4 0 0 16,7-3 0-16,7 0 0 15,7-3 1-15,7-1 0 16,3 1 1-16,15-3 0 16,14 6 0-16,7-1 1 15,-1 1 0-15,1 6 0 16,0-3 0-16,-4 0 0 16,-6 0-1-16,-8 4 0 0,-3-1-1 15,-8 3 0-15,-6 3-1 16,-8 1 0-16,-10 2-1 15,-10 4 1-15,-11-3-4 16,-15 5 0 15,-13-2-6-31,-4 3 0 0</inkml:trace>
  <inkml:trace contextRef="#ctx0" brushRef="#br0" timeOffset="-172784.526">16771 14440 23 0,'-3'3'11'0,"6"-6"2"16,-3 3 12-16,0 0-23 15,7 0 1-15,0 0 0 16,4 0 1-16,-1 0-4 15,12 0 0-15,9 0 3 16,12 0 1-16,10 3-2 16,3 0 1-16,4 0-1 15,-4 4 1-15,-3-1-2 16,-10 0 0-16,-8 0-1 0,-7-2 0 16,-7-1-2-1,-3 0 1-15,-4 0-1 0,-7 3 1 16,-3 4-1-16,-8-1 1 15,-10 1 0-15,-7-1 1 16,-7-3-1 15,-8 0 1-31,-2 1-1 0,-5-4 1 0,-3 0-1 0,4-3 1 16,3 3-1-16,0 0 0 16,11 0 0-16,0 1 0 15,7-1 0-15,10 0 1 16,1-3 0-16,10 0 0 0,7 0 0 15,7 0 0-15,14 0 0 16,0 0 1-16,4 3-1 16,10 0 1-16,8 0-1 15,6 3 1-15,-3-2 0 16,3 5 0-16,1-3 1 16,-4 1 0-16,-4-1 0 15,-3-6 0-15,-14 3-1 16,-4-3 1-16,-7 0-2 15,-7 3 1-15,-14 0-2 16,-14-3 1-16,-10 0-7 16,-5 0 0-16,-9 0-6 15,-5 7 0-15</inkml:trace>
  <inkml:trace contextRef="#ctx0" brushRef="#br0" timeOffset="-171627.795">17089 13211 7 0,'-4'3'3'0,"4"-6"5"0,0 3-10 15,0 0 4-15,0 0 1 16,-3 0 2-16,-1-7 0 16,0 4-6-16,1 3 0 15,-4-3 4-15,-7 0 1 16,-4 0-1-16,-3 0 0 15,-7-3-1-15,-4-4 0 16,-7-2-1-16,-3 2 1 0,-11 1-2 16,-7-7 1-16,-21 4-1 15,-7-10 0-15,-8 9 0 16,-17-3 0-16,-3-2-1 16,-4 2 1-16,-3-3 0 15,-18 0 1-15,-8-3-1 16,5 0 0-16,-15 4 0 15,-14 2 1-15,11 6-1 16,-4 1 0-16,-3 0 0 16,13 2 0-16,5 1 0 15,-1 0 1-15,15 3-5 16,-1 6 1-16,14 6-4 16,12 7 1-16</inkml:trace>
  <inkml:trace contextRef="#ctx0" brushRef="#br0" timeOffset="-170890.608">14432 13302 23 0,'21'-19'11'0,"-17"9"-8"16,-4 4 20-16,-4 0-21 16,-6-3 1-16,-8-7 0 15,-14 0 0-15,-10-6-5 16,-7 0 1-16,-8-3 2 15,-10 0 1-15,-14-3-2 16,-7 6 1-16,-11 0-1 16,7 0 1-16,1 6-8 15,6 4 0-15,11-1-2 16,17 1 1-16</inkml:trace>
  <inkml:trace contextRef="#ctx0" brushRef="#br0" timeOffset="-167138.398">13204 15512 43 0,'0'7'21'0,"-3"8"-17"16,-1-11 21-16,-6 2-25 16,-4 3 0-16,-4 1 0 0,-7-1 1 15,1 0-1-15,-1 1 0 16,4-1 0-16,3 1 1 15,1-1 0-15,6 4 1 16,0-1 0-16,4 1 0 16,4-1 0-16,3 1 0 15,14-1 1-15,7-2 0 16,7-1 0-16,4 4 0 16,0 5 0-16,0-2 0 15,-8 6-1-15,-6 9 1 16,-8 1-2-16,-10 12 0 0,-14 3-1 15,-7 3 1-15,-7-3-2 16,-4 0 1-16,4 0-2 16,0-9 0-16,0-7-5 15,-1-6 1-15,5-3-11 16,-1-13 1-16</inkml:trace>
  <inkml:trace contextRef="#ctx0" brushRef="#br0" timeOffset="-166821.424">13508 16024 45 0,'-4'34'22'0,"-6"13"-19"0,6-31 32 15,1 9-34-15,-1 9 0 16,-3-5 0-16,0 2 0 16,0-3-2-16,3-3 1 15,1-3-1-15,-1-6 1 16,4-4-6-16,0-5 1 0,7-7-9 15,1-7 1-15</inkml:trace>
  <inkml:trace contextRef="#ctx0" brushRef="#br0" timeOffset="-166523.473">13653 16108 41 0,'14'-3'20'0,"-14"16"-13"15,3-10 30-15,-3 3-36 16,-7 3 0-16,-3 4 0 15,-5 0 1-15,-6-1-3 16,4 1 1-16,2-1 0 16,1-2 1-16,0-1-1 15,4-3 1-15,-1 1 0 16,8-4 0-16,-1 3 0 16,4 0 0-16,7 4 1 15,0-1 0-15,7-3 1 16,4 4 0-16,3 5 0 0,0 4 1 15,4 0-2-15,-4 0 1 16,0 3-5-16,-3 0 0 16,-4-10-13-16,0-2 1 15,0-7-4-15,-3-3 0 16</inkml:trace>
  <inkml:trace contextRef="#ctx0" brushRef="#br0" timeOffset="-165937.889">14443 15340 39 0,'3'0'19'0,"-6"-3"-15"0,-1 3 32 16,-3-3-32-16,-7 3 0 15,0 3 2-15,-4 3 1 16,-6 3-9-16,-5 7 1 16,-6 9 5-16,-4 10 0 0,4 6-2 15,7 18 1-15,0 7-1 16,6 3 1-16,8 9 0 16,7 4 0-16,11-13-1 15,10-10 0-15,7-12-4 16,7-12 1-16,0-13-9 15,4-10 1-15,0-5-10 16,0-14 1-16</inkml:trace>
  <inkml:trace contextRef="#ctx0" brushRef="#br0" timeOffset="-165634.39">14630 15262 54 0,'-4'22'27'0,"1"12"-25"0,3-21 43 15,0 12-44-15,0 15 0 16,3 7 1-16,1 16 0 15,-4-3-3-15,0 2 1 16,0 1 1-16,0 0 0 0,3-4-5 16,1-12 0-16,3-15-8 15,3-16 0-15,1-13-5 16,3-13 0-16</inkml:trace>
  <inkml:trace contextRef="#ctx0" brushRef="#br0" timeOffset="-165349.567">14940 15704 41 0,'-3'6'20'0,"10"-3"-10"0,-7-3 33 16,7 0-39-16,3 3 0 16,4 0 0-16,8 1 0 15,2-1-6-15,5 0 0 16,-1 0 2-16,-4-3 1 16,5-3-10-16,-5-3 1 15,1-4-8-15,0 1 0 16</inkml:trace>
  <inkml:trace contextRef="#ctx0" brushRef="#br0" timeOffset="-164963.367">15508 15835 46 0,'0'32'23'0,"-10"-10"-27"16,10-19 37-16,-4 0-34 15,0-6 0-15,1 3 0 16,-1-6 1-16,1-4 0 15,-1-6 1-15,4-5-2 0,4 5 1 16,-1 0 0-16,8-6 1 16,0 3 1-16,6 4 1 15,4-1 0-15,8 0 0 16,2 4 0-16,-2-1 0 16,2 4-1-16,1 3 1 15,0 6-8-15,3 0 1 16,-3 0-11-16,0-7 1 15</inkml:trace>
  <inkml:trace contextRef="#ctx0" brushRef="#br0" timeOffset="-164662.83">16037 15070 56 0,'11'28'28'0,"14"35"-32"16,-15-47 46-16,11 18-42 16,8 17 1-16,2 11 2 15,-2 7 1-15,-1 3-4 16,-4 4 0-16,-6-1 2 15,-11 3 1-15,-3-2-3 16,-1-1 0-16,-6-6-8 0,-8-10 0 16,-7-8-9-16,-3-17 1 15</inkml:trace>
  <inkml:trace contextRef="#ctx0" brushRef="#br0" timeOffset="-164105.067">17074 15563 43 0,'-7'9'21'0,"11"-6"-12"0,-4-3 30 16,11 0-37-16,3 0 1 16,10 0 0-16,12-3 1 15,6 0-6-15,4 0 1 16,7 0 2-16,0-1 0 0,0 1-7 16,-8 3 0-16,-9-3-10 15,-8 3 1-15</inkml:trace>
  <inkml:trace contextRef="#ctx0" brushRef="#br0" timeOffset="-163926.613">17085 15889 48 0,'11'25'24'0,"38"-25"-23"16,-24 0 36-16,14-3-37 15,3-4 0-15,4 1-8 0,7 0 0 16,3 0-2-16,1-1 1 16</inkml:trace>
  <inkml:trace contextRef="#ctx0" brushRef="#br0" timeOffset="-163265.057">18849 15603 44 0,'-7'7'22'0,"-7"-1"-14"15,7-3 31-15,-4-3-37 16,-7 0 1-16,1 0 1 15,-8 0 1-15,-3 0-7 16,-7 3 1-16,-1 3 4 16,5 7 0-16,-1 3-2 15,0 2 1-15,0 4-1 0,1 7 0 16,2-1 0-16,8 3 1 16,4 1-2-16,13-7 1 15,11 0-1-15,11-10 0 16,3-5 0-16,11-7 0 15,-1-6-2-15,8-3 1 16,-3-10 0-16,-5-6 1 16,1 0-2-16,0 0 0 15,-4-3-1-15,-3 6 1 16,-4 3 0-16,-4 4 0 16,1 3 1-16,-4 9 0 0,-3 6 2 15,-1 0 0-15,1 13 1 16,0 9 0-16,-1 10 0 15,1 2 0-15,3 8-1 16,0-8 1-16,0-5-5 16,4-7 1-16,-4-9-12 15,0-7 1-15,-7-12-4 16,14-3 1-16</inkml:trace>
  <inkml:trace contextRef="#ctx0" brushRef="#br0" timeOffset="-162903.814">19399 15732 47 0,'-10'19'23'0,"10"-13"-15"0,0-6 42 0,3 0-46 0,4 3 1 0,7 0 1 15,11-3 0-15,0 0-8 16,3-6 0-16,7 3 5 15,8 0 0-15,-1 3-6 16,-3 0 1-16,0-3-9 16,-8 3 0-16,-2-4-8 15,2 4 0-15</inkml:trace>
  <inkml:trace contextRef="#ctx0" brushRef="#br0" timeOffset="-162333.87">20613 15666 53 0,'7'3'26'0,"-7"-3"-26"0,-4 0 43 16,-3 3-42-16,-7 0 0 15,-3 1 1-15,-8-1 1 16,-7 3-2-16,0 0 0 0,1 7 2 16,-5-7 0-16,1 13 0 15,0 3 0-15,3 6-1 16,7 7 0-16,8-1-1 15,10 4 0-15,7-7-1 16,14 0 1-16,7-5-1 16,7-11 0-16,7-9-1 15,1-12 0-15,2-6-1 16,-6-7 1-16,-4-3-2 16,1 0 1-16,-5-3-1 15,-2 0 0-15,-5 3 1 16,-3 3 0-16,-3 6 0 15,-1 10 1-15,-6 6 0 16,0 7 1-16,-1 6 1 16,4 9 0-16,0 3 0 15,0 6 0-15,0 1-1 16,0-4 1-16,0-3-2 0,0-2 0 16,8-5-5-16,2-8 0 15,4-4-10-15,4-9 0 16,3-9-1-16,8 0 1 15</inkml:trace>
  <inkml:trace contextRef="#ctx0" brushRef="#br0" timeOffset="-162011.067">21029 16002 43 0,'-3'28'21'0,"-8"-25"-26"0,11-9 43 0,-4-7-36 16,1-6 1-16,-1-6 0 16,1-3 1-16,-1-10-5 15,4 7 0-15,0-3 3 16,4-4 0 0,6-9 1-1,8 12 0-15,3 10-1 16,7 3 1-16,4 7-1 15,-4 5 1-15,4 1-1 16,0 6 0-16,0 0-5 16,-4-1 0-16,-3 4-8 15,-4-3 1-15,-4 0-7 16,-2-3 1 0</inkml:trace>
  <inkml:trace contextRef="#ctx0" brushRef="#br0" timeOffset="-161702.712">21579 14829 38 0,'4'19'19'0,"3"40"-19"16,-3-43 28-16,-1 9-28 15,4 9 0-15,-3 10 0 16,-1-6 1-16,1 3-2 16,-1 0 1-16,1-7 0 15,3 1 0-15,0-7-6 16,0-9 0-16,-4-4-5 15,1-2 1-15</inkml:trace>
  <inkml:trace contextRef="#ctx0" brushRef="#br0" timeOffset="-161390.159">21777 15045 42 0,'7'-3'21'0,"-3"12"-16"0,-4-5 37 16,0 2-42-16,0 3 0 15,0 1 1-15,-4 2 0 16,-3 4-1-16,-7 0 0 16,-7-4 0-16,-4-2 1 15,0 2-1-15,4-3 0 16,0 1 0-16,7-4 1 16,0 0-1-16,7 1 1 15,7-1 0-15,7-3 0 0,7 7 1 16,7 2 0-1,4 4 0-15,-1 3 1 0,5 3 0 16,-1-1 0 0,4 1-2-16,-1 3 1 0,-6-6-6 15,-7 0 0-15,-8-3-12 16,-13-1 0-16</inkml:trace>
  <inkml:trace contextRef="#ctx0" brushRef="#br0" timeOffset="-158371.023">13282 17432 21 0,'18'-13'10'0,"-1"13"7"16,-17 0 10-16,4 3-23 16,-4-3 1-16,-4-3 3 15,-6 6 1-15,-4 0-11 16,-7 7 1-16,-4-1 6 15,-3 0 1-15,-8 10-3 16,1-3 0-16,0-3-2 16,7 2 1-16,3 4-1 0,4 0 0 15,3 0 0-15,7 3 0 16,4-4 0-16,4 1 0 16,10 3 0-16,11 0 1 15,13 0 0-15,8 0 1 16,11 3 0-16,-1 0 1 15,-3 0-1-15,-7 0 0 16,-11 4-1-16,-14 2 1 16,-18-3-2-16,-13 4 0 15,-15 2-2-15,-14-3 1 16,-3 4-8-16,3-4 1 0,4-6-12 16,-4-3 0-16</inkml:trace>
  <inkml:trace contextRef="#ctx0" brushRef="#br0" timeOffset="-157783.292">13596 17808 49 0,'4'6'24'0,"10"10"-19"15,-11-10 31-15,1 7-36 16,-1 5 1-16,-3 4 1 16,-3 7 0-16,-1 5-2 15,-3 10 0-15,-3 3 0 16,-5 6 1-16,5-6-4 15,-1-9 1-15,4-7-4 16,4-12 0-16,3-13-6 16,7-9 0-16,7-9-3 15,4-7 1-15</inkml:trace>
  <inkml:trace contextRef="#ctx0" brushRef="#br0" timeOffset="-157500.446">13949 17867 56 0,'7'29'28'0,"-32"11"-38"0,11-30 58 16,-7-1-48-16,-4 1 0 15,-7 5 0-15,1-2 1 16,-1 3-2-16,4-7 1 0,0 0 0 16,6-2 1-16,5-1 0 15,3-3 0-15,7 6 0 16,10-2 0-16,8 2 0 15,6 4 1-15,4-1-1 16,4 4 1-16,3 3-1 16,1-1 0-16,-1 1 0 15,0 10 0-15,-3-4-6 16,-8-3 1-16,-2-4-13 16,-8-5 0-16</inkml:trace>
  <inkml:trace contextRef="#ctx0" brushRef="#br0" timeOffset="-156763.412">14443 17626 39 0,'-4'6'19'0,"4"-18"-4"0,0 12 19 0,7-3-32 15,4-1 1-15,3 1 2 16,11-3 0-16,3 3-7 15,14-3 1-15,11 2 4 16,7-2 0-16,-3 6-6 16,-8-3 0-16,-7 3-12 15,-6 0 1-15,-12 3-2 16,-6 3 1-16</inkml:trace>
  <inkml:trace contextRef="#ctx0" brushRef="#br0" timeOffset="-156584.611">14556 17949 55 0,'17'9'27'0,"15"-9"-37"16,-14-3 56-16,10 0-47 0,7 0 1 15,4 3-7-15,3-3 1 16,1 3-6-16,-1-6 1 15</inkml:trace>
  <inkml:trace contextRef="#ctx0" brushRef="#br0" timeOffset="-155863.172">16101 17137 46 0,'7'3'23'0,"-7"-13"-14"0,0 10 32 16,0-9-39-16,-4 3 1 15,-3 0 0-15,-3-4 0 16,-4 7-4-16,-4 0 0 16,-7 3 3-16,-3 3 0 15,0 3-1-15,-7 7 0 16,-4 6-1-16,3-1 1 16,8 4-1-16,4 3 0 15,6 4 0-15,4-1 0 0,3 3-1 16,11-6 1-16,11-6-1 15,10 0 1-15,4-6-1 16,-1-4 1-16,1-6-1 16,0-6 0-16,3-6 0 15,-3-4 0-15,-1-6-1 16,5 0 0 0,9-3 0-1,-9 4 1-15,-5 5 0 16,-6 10 0-16,-4 9 1 15,-7 10 0-15,0 6 1 16,-3 0 1-16,-1 0 0 16,1-7 0-16,3 7-1 15,0 3 1-15,3 1-2 16,5-8 0-16,2 1-5 16,1-9 0-16,-1-7-11 0,5-10 0 15</inkml:trace>
  <inkml:trace contextRef="#ctx0" brushRef="#br0" timeOffset="-155576.743">16496 17262 62 0,'3'3'31'0,"15"0"-26"0,-11-3 51 0,7 0-55 15,7 0 0-15,11 0 0 16,7 0 1-16,0-3-3 16,-4 3 0-16,-3 0 0 15,0-3 1-15,-4 0-9 16,-7 0 1-16,-7 0-12 15,-3-3 1-15</inkml:trace>
  <inkml:trace contextRef="#ctx0" brushRef="#br0" timeOffset="-154888.706">17364 16986 52 0,'0'0'26'0,"-4"-12"-23"16,1 12 35-16,-1 0-36 15,-3 0 0-15,-7 3 0 16,-4 6 1-16,-3 1-4 16,-4 2 1-16,-3 4 1 15,0 3 1-15,3 3-1 16,1 3 0-16,2 0 0 16,5 0 0-16,6-3-1 15,8-3 1-15,6-4-1 0,11-2 0 16,8-7 0-16,-1-6 0 15,0-3-1-15,0 0 1 16,0-7-2-16,-3 1 1 16,-4-7-2-16,0 1 1 15,0 2 0-15,-3 4 0 16,-1 2 0 0,1 4 0-16,-4 3 2 0,4 7 1 15,-4 5 1-15,0 7 0 16,0 3 0-16,0 6 1 0,-4 4-1 15,1 5 1 1,-4-9-2-16,0-3 1 0,3-3-2 16,1-3 0-16,10-9-6 15,4-4 1-15,6-3-12 16,1-9 0-16</inkml:trace>
  <inkml:trace contextRef="#ctx0" brushRef="#br0" timeOffset="-154453.531">17709 17300 53 0,'0'19'26'0,"8"-13"-21"0,-8-6 37 16,0 0-42-16,0 0 0 15,-4-9 0-15,4-7 1 16,-4 0-1-16,1-6 0 15,-1 0 0-15,1-3 1 0,3 0 0 16,0 0 1-16,3 0 0 16,4 3 1-16,8 3 0 15,6 7 0-15,7 2 0 16,4 4 0-16,-4 0-2 16,0-1 1-16,-3 4-6 15,-4-3 0-15,0-3-11 16,0-1 1-16,-7-2-5 15,4-1 0-15</inkml:trace>
  <inkml:trace contextRef="#ctx0" brushRef="#br0" timeOffset="-154166.722">18172 16475 48 0,'3'19'24'0,"15"25"-24"0,-11-28 42 16,0-1-42-16,0 10 0 15,-4 3 0-15,1 7 1 16,-4 6-2-16,0-4 1 15,0-12-1-15,0 10 0 16,-4-4-5-16,4-9 0 0,0-3-8 16,8-10 0-16</inkml:trace>
  <inkml:trace contextRef="#ctx0" brushRef="#br0" timeOffset="-153836.789">18436 16695 44 0,'11'9'22'0,"-8"-3"-19"15,-3-6 34-15,-3 0-36 16,-4 3 1-16,-7 1 1 16,-4-1 0-16,-3 0-4 15,0 3 0-15,-4 0 3 16,4 1 0-16,0-1-1 0,3-3 0 15,4 0-1-15,3 0 1 16,4 0 0-16,7 4 0 16,7-1 1-16,7 3 0 15,11 4 0-15,7 0 0 16,-4-1 0-16,0-6 0 16,-7 7-1-16,-3-4 0 15,0 1-8-15,-8-1 0 16,-10 0-10-16,-7-2 0 15</inkml:trace>
  <inkml:trace contextRef="#ctx0" brushRef="#br0" timeOffset="-153102.337">15593 17842 44 0,'0'13'22'0,"10"-7"-10"16,-6-6 28-16,3 3-39 16,4 0 1-16,6 1 4 15,4-1 1-15,22 6-6 16,20-3 1-16,36 1 5 15,31-7 0-15,33-4 0 0,24-14 0 16,39-4-3 0,3-10 0-16,14-2-3 0,-21-7 1 15,1 3-4-15,-33 10 0 16,-31 0-5-16,-25 6 0 16,-32 10-14-16,-28 8 1 15,-24 8-2-15,-22 5 1 16</inkml:trace>
  <inkml:trace contextRef="#ctx0" brushRef="#br0" timeOffset="-152170.771">16030 18049 34 0,'0'10'17'0,"7"-4"-1"0,-7-6 17 15,4 3-27-15,3 7 0 16,-4 8 3-16,4 7 1 0,-3 13-12 16,-4 9 0-16,-4 6 8 15,1 7 0-15,-4-7-4 16,0 1 1-16,0-1-6 15,0-9 1-15,3-10-7 16,4-12 1-16,7-12-10 16,7-17 0-16</inkml:trace>
  <inkml:trace contextRef="#ctx0" brushRef="#br0" timeOffset="-151804.071">16482 18234 58 0,'7'22'29'0,"3"-12"-31"0,-3-7 48 0,4 0-46 16,7-3 1-16,10-3 0 15,14-3 1-15,4-1-3 16,0-2 0-16,0-1-4 15,3 1 1-15,-3-7-13 16,-7 4 1-16</inkml:trace>
  <inkml:trace contextRef="#ctx0" brushRef="#br0" timeOffset="-151345.893">17371 18269 44 0,'3'56'22'0,"-6"-37"-19"0,-1-13 27 16,1 4-29-16,-1-4 1 15,-3 0-1-15,4-3 0 16,-1-3-2-16,1-6 0 16,3-3 2-16,3-13 0 0,1-10-1 15,-1-5 1-15,1-1-1 16,3-3 1-16,0 1 1 15,3 5 1-15,8 7 1 16,7 6 1-16,17 9 0 16,0 7 1-16,11 0-1 15,11 6 0-15,3 0-1 16,-7 3 0-16,-7 0-5 16,-4 0 0-16,-10 0-8 15,-11-3 0-15,-10-3-10 16,-15-3 0-16</inkml:trace>
  <inkml:trace contextRef="#ctx0" brushRef="#br1" timeOffset="-142936.892">18902 16513 8 0,'-11'-13'4'0,"-6"4"0"0,13 3 4 15,-3-1-7-15,-4 1 0 16,1-3 0-16,-1-1 0 16,-3 1-1-16,0-1 0 0,-4 1 1 15,1 0 1-15,-8-4-1 16,-3 4 1-16,0-7-1 15,-4 3 1-15,4 1-2 16,-1-1 1-16,5 4-1 16,-4 3 1-16,-1-1-1 15,-6 1 1-15,-4 0-1 16,-7 0 1-16,4 2-1 16,-4 1 1-16,-3 0-1 15,-1 0 1-15,-3 0 0 16,8 0 0-16,-1 0 0 15,-4-1 1-15,-3 4-1 16,-7-3 1-16,1 0-1 16,-5 0 1-16,1 0-2 15,-1 3 1-15,4 0-1 16,4 3 1-16,-4 3-1 16,-7-3 1-16,0 4-1 15,0-4 0-15,-4 0 0 16,-3 0 0-16,7 0 0 0,3 0 0 15,-3 1 0-15,-7 2 0 16,4 0 0-16,-8 3 0 16,0 1 0-16,4-1 0 15,7 4 0-15,-3-1 0 16,3 1 0-16,0 3 1 16,0-4-1-16,0 1 0 15,-4 2 0 1,4 4 1-16,7-3 0 0,0 3 0 0,4-1 0 15,-4-2 1-15,0 0-1 16,-4-4 1-16,1-2-1 16,-4 2 0-16,0-2-1 15,3-1 1-15,4 1-1 16,-3-4 0-16,-4-3 0 16,0 0 0-16,-4 0 0 15,4-3 0-15,-3 0 0 16,3 6 0-16,7-2 0 15,-4-1 1-15,-3 0-1 16,0 0 0-16,0 0-1 16,-4 3 1-16,-6 4 0 15,13-1 0-15,1 1 0 16,-1-1 0-16,-3 4 0 16,0-4 0-16,0 0 0 15,-3 1 0-15,-8-4 0 16,11 4 0-16,4 2 0 15,-1 1 0-15,-3 2 0 0,0 1 0 16,3-3 0-16,-3-1 0 16,0 4 0-16,7 3 1 15,4 2 0-15,3 1 0 16,4 4-1-16,3-1 1 16,0 0 0-16,11 0 1 15,-11 12-1-15,-4 1 1 16,8 0-1-16,3-4 0 0,1 1-1 15,2-1 1-15,-3-2-1 16,4-1 0-16,3 0 0 16,4 1 1-16,0-1-1 15,7 7 1-15,0-7-1 16,3 3 1-16,4 1-1 16,0-1 1-16,3 4-1 15,4-3 0-15,0-7 0 16,0 3 1-16,3 0-1 15,1 1 1-15,-1-1-2 16,1 4 1-16,-1-4 0 16,4-3 0-16,-3-3-1 15,3 4 1-15,-4-1-1 16,4-3 1-16,0 3 0 16,0-3 0-16,4 0 0 15,-1 0 0-15,4 4 0 16,0 5 0-16,1 1 0 15,-1-1 1-15,0-6-1 0,0-3 0 16,3 4 0-16,1-4 1 16,3 0-1-16,4 0 0 15,-1 0 0-15,4 0 1 16,1 0-1-16,-1-9 1 16,0 6-1-16,4 0 0 15,-1 0 0-15,1 0 1 16,3 3-1-16,4-3 0 15,0 3 0-15,3-3 0 0,-3 3 0 16,-4-3 1-16,11 3-1 16,0 0 1-16,-1 3 0 15,5-3 0-15,-4-3-1 16,3-6 1-16,0 0-1 16,1-1 1-16,2-2-1 15,1-1 0-15,0 1 0 16,-7-4 0-16,7-3 0 15,-4 1 0-15,4-1 0 16,3 0 1-16,-3 1-1 16,4-4 0-16,-1 0 0 15,0-3 1-15,1-3-2 16,-1 0 1-16,-3-4 0 16,-4 1 0-16,1 0 0 15,3-1 0-15,3 1 0 16,0 0 0-16,1 3 0 0,-1-3 0 15,1-1 0-15,2 1 0 16,1 0-1-16,4-1 1 16,-11 1 0-16,3 0 1 15,4 0-1-15,0 6 0 16,0-3 0-16,3 3 1 16,1 0-1-16,3-4 0 15,3 1 0-15,-10-3 0 16,4 3 0-16,6 0 1 15,1 0-1-15,-1 3 0 16,4 0 0-16,4-4 0 16,3 1 0-16,-11 6 1 0,4 1-1 15,4 2 1-15,-1 0-1 16,4 4 0-16,4-4 0 16,3 0 0-16,-10-3 0 15,-4 3 0-15,3 1-1 16,8-4 1-16,0 3 0 15,3 4 0-15,3-1 0 16,-6 3 0-16,-4-2 0 16,4-1 0-16,-1 1 0 15,-3-1 1 1,43-3-1 0,-26-6 1-16,1-3-2 15,-4 0 1-15,-6-3-1 16,-5-4 1-16,1 1-1 15,-4 0 0-15,-4-4 0 16,-3-3 1-16,-10-6 0 0,3 1 0 16,0-5 0-1,7 4 0-15,-7 4-1 0,-4-7 1 16,4 3 0-16,-3-3 0 16,-1 3 0-16,-3-7 0 15,-7 1-1-15,0 9 1 16,0 1 0-16,3-1 0 0,-3 0 0 15,0 0 0 1,-4 0 0-16,0 0 0 0,-3-3 0 16,0 4 0-16,0-1 0 15,0-3 0-15,-4 3 0 16,-3-3 0-16,-4-3 0 16,0-3 0-16,-3 0-1 15,-4-4 1-15,0 4-1 16,0-3 1-16,-3-1 0 15,0 1 0-15,-1 0-1 16,1 6 1-16,-1-1 0 16,-2-5 0-16,-1-3-1 15,0-4 1-15,-4-3 0 16,1 0 0-16,-4-2 0 16,-3-1 1-16,-1 3-1 15,1 3 0-15,-8 4 0 16,4 2 1-16,0 4-1 15,0-3 0-15,0 6 0 0,4 0 1 16,-4 6 0-16,-4-3 0 16,4 0-1-1,-3 0 1-15,-5 0 0 0,1 0 1 16,-3-3-2-16,-1 0 1 16,1 0-1-16,-4 3 1 15,-1-10-1-15,1 4 1 16,4-3-1-16,-1-4 1 15,-3 1-1-15,3-1 0 16,1 4 0-16,-1 3 1 0,1 0-1 16,-1-1 0-16,-3 1 0 15,0 9 0-15,0-3 0 16,-4-3 1-16,-7-3-1 16,4-6 0 15,0-4 0-31,-4 3 1 15,1-5-3-15,-1-4 1 0,-7 3-6 0,1 3 0 0,-1 4-7 16,11-1 1-16</inkml:trace>
  <inkml:trace contextRef="#ctx0" brushRef="#br1" timeOffset="-137638.046">19509 17435 16 0,'21'15'8'0,"0"-8"-6"0,-14-7 9 0,0 0-11 16,7-4 0-16,4 1 0 15,-1-3 1-15,8 3-1 16,3-3 0-16,4 3 0 16,0-1 1-16,3 1-1 15,7 3 1-15,4-3-1 16,4-3 1-16,3 0 0 15,-7-4 1-15,6-2-2 16,8-1 1-16,-3-3 0 16,6-2 0-16,4-4-1 15,4 0 1-15,-1-7-1 16,-6 1 1-16,7 0-1 16,6 0 1-16,1 0-1 15,3-1 0-15,0 1-1 0,4 0 1 16,-1 3 0-16,8 0 0 15,-4 3 0-15,4 0 0 16,0 6 0-16,3 0 0 16,-3 4 0-16,3 3 0 15,0-1 0-15,8-2 1 16,-5 5-1-16,1-2 0 16,3 3 0-16,4-1 1 15,0 1-1-15,3-3 0 0,-13-4 0 16,6 1 0-1,0-1 0-15,4 1 0 0,3-4 0 16,-13-3 0-16,6 0 0 16,-3-3 0-16,3 0 0 15,7-6 0-15,-10 0 0 16,0-7 0-16,3 1 1 16,1-1 0-16,-8 1 0 15,0-4 1-15,-7-3 0 16,-3 1 0-16,0-10 0 15,-1-4 0-15,-6-5-1 16,-4-7 0-16,-3 0-1 16,-1-3 1-16,-3 6-3 15,-10 4 1-15,10 2 0 16,-4 4 0-16,1 0 0 16,-1 6 1-16,4 0-1 15,4-1 1 1,-1 1 0-1,-6 4 0-15,10-4-1 0,3 6 1 0,1 3 0 0,3 0 0 16,7 1 0-16,-6 6 1 16,13 9-1-16,0 3 1 15,4 0-1-15,10 3 1 16,-7-3-1-16,15 7 0 16,-1 6 0-16,11 2 1 15,-10 4-1-15,20 7 1 16,1-4-1-16,3 0 1 0,0 16 0 15,7-3 0 1,4 2 0-16,-4 1 0 0,4-3 0 16,3 3 0-16,0-1-1 15,-7-2 1-15,4 0-1 16,-4-1 1-16,4-2-1 16,-7-4 0-16,-1-2 0 15,-3 2 0-15,4-6 0 16,-11-3 0-16,0-3 0 15,-3 0 0-15,3 0 0 16,-14-3 0-16,-4-4-1 16,4 1 1-16,0-4 0 15,-7-6 0-15,-4-6 0 16,-14-3 0-16,4 0 0 16,0-7 1-16,-7-5-2 15,-8 2 1-15,-2-3 0 16,-5-3 1-16,-10-3-2 15,-3 3 1-15,-4 4 0 16,0-4 0-16,0 0 0 0,0 0 0 16,-4 9 0-16,0 1 0 15,1-4 0-15,-1-2 0 16,-6-4 0-16,-4 3 1 16,-8-12-1-16,1-4 0 15,-3 1 0-15,2-7 0 16,-2 7 0-16,-1 2 0 15,0-2 0-15,-3-4 0 16,-4 4 0-16,0-10 0 0,1 3-1 16,2 0 1-16,-2 1 0 15,-1 2 1-15,4 4-1 16,-4-4 0-16,0-3 1 16,0 1 0-16,-3-4-1 15,-4-3 1-15,0 3-1 16,-3 3 1-16,3 4-1 15,0-7 0-15,4 0-1 16,0 0 1-16,-4-6 0 16,0-3 1-16,4-7-1 15,-4 10 0-15,0-3 0 16,0-4 0-16,4 1 0 16,-8 6 1-16,1-3-1 15,0-7 1-15,-1 7-1 16,1 9 0-16,0-6 0 15,-4 0 0-15,0-3-1 16,-4 2 1-16,1 1 0 0,0 0 0 16,-1-3 0-16,-3 9 0 15,0-3 0-15,0 3 1 16,-3-6-1-16,-1-3 0 16,-3 6 0-16,4-3 0 15,-1-4 0-15,1 17 0 16,-4-1 0-16,4-2 0 15,-1 5 0-15,-3-6 0 16,0-2 1-16,0 2 0 0,0 0 0 16,0-3 0-16,0 7 0 15,-3 2 1-15,-1-2-1 16,0 2 0-16,1-5-1 16,-4-4 0-16,0 3 0 15,0 3 1 16,0 1-1-31,-4 2 0 0,1 4 0 0,-1 0 0 0,-3-4 0 16,0 7 0-16,0-9 0 16,0-1 0-16,3 7 0 15,-3-1 0-15,0 7 0 16,-4 0 0-16,4-3 0 16,-4 9 0-16,1 1 0 15,-4-4 0-15,-1 0-1 16,1-6 1-16,0-4 0 15,0 1 0-15,3 0 0 0,4 2 0 16,0 4 0-16,0 4 1 16,3-1-1-16,1 3 0 15,-1 3 0-15,1 1 1 16,2-4-1-16,-2 0 0 16,-1 0-1-16,1 1 1 15,-1-1 0-15,-3-3 0 16,0 3 0-16,0 7 0 15,0-1 0-15,-4 4 0 16,0-4 0-16,4 4 0 16,-3-4 0-16,-1 10 0 0,-3-6-5 15,3 0 1-15,1 2-7 16,17 7 0-16</inkml:trace>
  <inkml:trace contextRef="#ctx0" brushRef="#br1" timeOffset="-136767.147">32142 8300 28 0,'28'13'14'0,"-11"-4"-14"15,-9-15 18-15,-1-13-18 16,-4-6 0-16,1-10 0 16,-1-9 0-16,4-12-1 15,-3-7 1-15,-4-12 0 16,0-3 0-16,-4 2-1 16,-3 4 1-16,0 3-1 15,0 13 0-15,0 9 0 16,0 6 0-16,0 10 1 15,3 6 0-15,1 6 1 16,3 6 1-16,0 1 0 0,0 12 0 16,3 0 0-16,4 3 1 15,0 9-2-15,4 4 1 16,0 0-2-16,6 6 0 16,8 9 0-16,10 10 0 15,4 0 0 1,3 6 0-16,8 6 1 0,6-9 0 15,4-7 0-15,-3 1 0 16,-1 3 0-16,8-7 1 16,-1-2-1-16,-3-7 0 15,-11-3 0-15,-3-3 0 0,-10-1-2 16,-1-5 1-16,-14-4-1 16,-3-2 1-16,-11 2 0 15,-14 4 0-15,-22-4 1 16,-16 7 0-16,-12 12 1 15,-20 6 0-15,-8-5 0 16,-14-1 1-16,7-3-3 16,-3-3 0-16,3-3-6 15,4 6 1-15,7-3-7 16,10-4 1-16</inkml:trace>
  <inkml:trace contextRef="#ctx0" brushRef="#br1" timeOffset="-135534.976">33087 4807 18 0,'25'-16'9'0,"-11"0"-8"0,-11 4 8 16,1-4-10-16,-4 1 1 0,-4-4 0 16,-3 0 1-16,-3 0-1 15,-8 3 1-15,-7-6 0 16,-6 1 0-16,-12-8 0 15,1 1 1-15,3 3-1 16,-7-6 0-16,-3-1 0 16,-4 1 0-16,-3 3-1 15,-1 3 0-15,-10 3 0 16,0 0 1-16,0 9-1 16,4 7 1-16,-1 3-1 15,-3 3 1 1,-4 0-1-1,1 3 1-15,-1 3-1 0,1 7 0 0,6 2 0 16,8 4 1-16,-1 6-1 16,1 10 0-16,0-1 0 15,-1 7 1-15,8 9-1 16,3 7 1-16,0 8 0 0,0 4 0 16,7 16 0-16,4-6 1 15,7 11-1-15,7 17 1 16,10-3 0-16,8 5 0 15,6-2-1-15,11-4 0 16,7 4 1-16,4-3 0 16,7-1-1-16,7-12 0 15,3 6 0-15,0-9 0 0,-3-3 0 16,3 2 0-16,11-8-1 16,0-13 1-16,4-7-1 15,3-5 1-15,3-17-1 16,4-9 1-16,0-9-2 15,0-9 1-15,11-7 0 16,-1-3 0-16,5-16-1 16,2-9 1-16,1-13 0 15,-4-6 0-15,7-9-1 16,-7-3 1-16,1-16-1 16,-5-1 1-16,-3-11 0 15,-10-4 1-15,-8 0-1 16,-6-12 0-16,-12 3 0 15,-9-10 1-15,-15 7-1 16,-14-4 0 0,-78-68-10-16,-3 15 0 15</inkml:trace>
  <inkml:trace contextRef="#ctx0" brushRef="#br0" timeOffset="-117971.382">8809 7262 30 0,'-4'13'15'0,"4"-10"-2"0,0-3 16 0,0 0-27 16,0 0 1-16,0 0 4 15,0 0 1-15,0 0-9 16,11 0 1-16,-4 0 5 16,11 0 0-16,10 3-1 15,14 0 0-15,1-3-3 16,-1-3 0-16,7-3-4 16,1-1 1-16,-1 1-7 15,-7 0 1-15,-6 0-8 16,-5-4 1-16</inkml:trace>
  <inkml:trace contextRef="#ctx0" brushRef="#br0" timeOffset="-117728.428">8939 7491 35 0,'-21'16'17'0,"7"6"-5"0,14-16 23 15,0 0-29-15,0 0 0 16,7 1 5-16,0-1 1 16,7 0-14-16,8-3 0 15,9-3 8-15,1 0 1 16,10-3-6-16,8 3 1 16,3-3-7-16,-7 0 1 0,-8 0-15 15,-2-7 0-15</inkml:trace>
  <inkml:trace contextRef="#ctx0" brushRef="#br0" timeOffset="-116723.407">9913 7764 43 0,'0'3'21'0,"-7"3"-11"0,7-6 24 16,0 0-32-16,0 0 1 15,11-9 1-15,6-10 1 16,8-15-6-16,14-10 1 16,7-13 3-16,-8-6 1 15,8-9-3-15,0-15 1 0,-4-1-2 16,1-9 1-16,-4 2-1 15,-4 1 0 1,-7 13-1-16,-7 6 1 0,-3 2 0 16,0 11 0-16,-15 12-2 15,-3 12 1-15,-7 10-2 16,-7 15 0-16,0 10 0 16,0 16 0-16,-4-1 0 15,0 10 1-15,1 9 2 16,-1 7 0-16,4 15 1 15,0 4 1-15,0 18 0 16,3 0 0-16,1 7 0 16,6-7 0-16,1 0-1 15,3-15 1-15,-4-7-1 16,4-12 0-16,11-10-2 0,-4-5 1 16,7-14-6-16,3-6 0 15,5-3-10 1,6-12 0-16</inkml:trace>
  <inkml:trace contextRef="#ctx0" brushRef="#br0" timeOffset="-116500.074">10537 7356 54 0,'8'35'27'0,"-8"-20"-28"0,0-8 43 0,0 8-43 15,0 7 1-15,0 0 0 16,0 0 1-16,0-3-2 16,0-6 1-16,0-4-4 15,3-3 0-15,4-6-6 16,0-6 1-16,4-16-7 16,-1-3 1-16</inkml:trace>
  <inkml:trace contextRef="#ctx0" brushRef="#br0" timeOffset="-116311.624">10555 7231 41 0,'7'12'20'0,"14"7"-15"0,-14-16 35 0,0 0-40 0,1 1 0 15,2-1-2-15,1 0 0 16,3 0-2-16,3-3 0 15,1 3-9 1,0-6 0-16</inkml:trace>
  <inkml:trace contextRef="#ctx0" brushRef="#br0" timeOffset="-115822.829">10799 7497 54 0,'10'25'27'0,"-3"-18"-33"0,-7-7 48 16,7 0-42-16,-3 0 1 0,3-7-1 16,3-2 1-16,1 0-2 15,3-4 1-15,0-3 0 16,4-2 1-16,-1 8-1 16,-6 1 0-16,-4 9 0 15,4 6 0-15,-4 3 0 16,0 4 0-16,-7-1 0 15,3 4 0-15,4 0 0 16,-3-4 0-16,7 4 0 16,-4-3 1-16,3-1-1 15,1 1 0-15,-1-7 0 16,1-6 0-16,3-3 0 16,0-7 0-16,-3-2-1 15,3-4 1-15,0-3 0 0,0-3 0 16,4 0 0-16,-1 4 0 15,1-4 1 1,0 9 0 0,-1 7 0-16,1 3 1 0,0 6-1 0,-1 0 1 15,-3 6 0-15,0 7 1 16,4 3-2-16,7-3 1 16,3-1-2-16,4 1 1 15,6 0-2-15,-6-7 0 16,-7-3-6-16,-14-6 0 0,-11 0-10 15,-11 0 0-15</inkml:trace>
  <inkml:trace contextRef="#ctx0" brushRef="#br0" timeOffset="-115087.048">10068 7918 41 0,'21'9'20'0,"-3"7"-11"0,-14-10 26 15,-4 13-34-15,-7 6 0 16,0 9 1-16,-4 16 0 15,-3 4-3-15,0-1 0 0,0-3-1 16,3-3 1-16,4-9-4 16,3-7 0-16,8-18-4 15,3-10 1-15,7-12-3 16,4-7 1-16,3-16 0 16,4-5 1-16,-1-4 7 15,1 3 0-15,-4-2 6 16,7-1 0-16,-3 10 6 15,0 2 1-15,-4 11 2 16,-3 8 1-16,-8 10-4 16,-6 6 0-1,-15 19-4 1,-3 4 1-16,0-1-4 16,-4 0 0-16,1 4-3 15,-5-4 0-15,5-6-1 0,-1 0 1 16,8-7-1-1,3-2 1-15,3-7 0 0,11-3 0 16,4 0 1-16,-1 1 0 16,11-4 1-16,4 6 1 15,3 0 0-15,4 0 0 16,0 1-2-16,-4 5 1 16,-7 1-4-16,0 2 1 15,1 4-8-15,-8 3 0 16,0-3-10-16,0-6 1 15</inkml:trace>
  <inkml:trace contextRef="#ctx0" brushRef="#br0" timeOffset="-114816.099">10605 8262 42 0,'-8'22'21'0,"12"-6"-8"0,-4-13 29 0,0-3-40 15,0 0 1-15,0 0 2 16,7 3 0-16,4-6-7 16,6 3 1-16,4 0 3 15,4-6 1-15,-4 3-4 16,0-3 0-16,1-4-6 0,-1 7 0 15,0-10-10 1,0-5 1-16</inkml:trace>
  <inkml:trace contextRef="#ctx0" brushRef="#br0" timeOffset="-114532.224">10799 7996 40 0,'-8'16'20'0,"12"12"-7"0,0-25 25 0,-1 3-36 0,1 0 1 0,3 1 3 0,7-1 0 0,3 0-6 0,12 4 0 0,2-4 4 0,5 3 1 0,-12 1-2 0,1 2 0 0,-7 4-3 0,-8 6 1 0,-10 9-3 0,-7-2 1 0,-14 2-5 16,-4 0 1-16,-3 1-9 16,-4-1 1-16,8-9-4 15,3-6 0-15</inkml:trace>
  <inkml:trace contextRef="#ctx0" brushRef="#br0" timeOffset="-113961.53">11483 8159 41 0,'3'25'20'0,"-27"10"-21"0,17-23 34 16,-7 1-34-16,-8 2 1 15,5-2 0-15,-1-4 1 16,1 1-2-16,-1-7 1 0,-3 3-1 16,3-3 1-16,0-3 0 15,4-6 0-15,4-7-1 16,6-5 0-16,4 2 0 16,7 0 1-16,4-3 0 15,-1 4 0-15,8 2-1 16,3 4 1-16,4 3 1 15,0 6 0-15,-1 6 0 16,8 3 0-16,-7 10-1 16,-4 3 1-16,4-3 0 15,-1 3 0-15,1 0-1 16,0 3 1-16,-1 0 0 16,1-3 1-16,3-10 0 15,1-5 1-15,2-14 0 16,1-5 0-16,-4-1 0 15,-7-15 0-15,-3 6-2 16,-4-6 1-16,-3 0-3 16,-4-1 1-16,-4 1-1 0,-6 3 0 15,-11 3 1-15,-11 3 0 16,-14 7-1-16,-3 9 1 16,-15 9-2-16,1 6 0 15,3 4-12-15,4 3 0 16,6 0 0-16,19-7 0 15</inkml:trace>
  <inkml:trace contextRef="#ctx0" brushRef="#br0" timeOffset="-112436.345">30720 3643 28 0,'7'4'14'0,"-14"8"-8"16,7-3 14-16,3-5-19 15,1 8 0-15,-1 7 2 16,1 9 1-16,0-3-4 16,3 4 0-16,-4-8 3 15,4 5 1-15,0-8 0 16,4-2 0-16,3-10-1 16,11-12 1-16,10-22-1 15,11-16 1-15,10-25-3 16,15-3 1-16,6-3-8 0,12-4 1 15,6-6-9-15,-18 20 1 16</inkml:trace>
  <inkml:trace contextRef="#ctx0" brushRef="#br0" timeOffset="-109712.647">12693 6444 36 0,'7'0'18'0,"-3"-13"-8"15,-4 13 19-15,0 0-25 16,0 0 0-16,0 0 2 16,0 0 0-16,0 3-8 15,-4 7 1-15,-3 5 5 16,-4 14 1-16,-6 8-3 0,-4 20 1 15,-11 9-1 1,0 21 0-16,0 26 0 16,1 13 1-16,-5 15 0 0,12 19 0 15,2-4-1-15,8 4 1 16,14-6-3-16,0-19 1 16,11-19-5-16,7-16 0 15,3-21-6-15,7-17 0 16,7-21-9-16,4-19 1 15</inkml:trace>
  <inkml:trace contextRef="#ctx0" brushRef="#br0" timeOffset="-108660.277">13441 6679 26 0,'3'-3'13'0,"-3"3"-2"0,0 0 9 16,0 0-16-16,0-7 0 15,-3 1 5-15,-4 6 0 16,-4-3-10-16,-3-3 0 16,0 6 7-16,-4 0 0 15,1 0-2-15,-1 0 1 16,-3 3-3-16,0 0 0 15,0 3-1-15,-1 7 0 16,-2 3 0-16,-1 5 0 0,4 5 0 16,0-4 0-16,3 6 0 15,7 0 0-15,4 3-1 16,7-9 1-16,11-3-1 16,7-6 0-16,-1-4-1 15,4-6 1-15,1-3-1 16,-1-12 1-16,0-4-1 15,0 3 1-15,0-5-1 16,0-11 1-16,1 4-1 16,-1 0 0-16,-4 3 1 15,1 7 0-15,-4 5-1 16,0 10 1-16,-3 10 1 16,-1 5 0-16,-3 7 0 15,1 10 0-15,-1 5 0 16,0 1 0-16,0-4 0 15,0 1 0-15,0-7-3 16,0-3 1-16,0-9-7 0,0-10 1 16,7-6-9-16,4-3 0 15</inkml:trace>
  <inkml:trace contextRef="#ctx0" brushRef="#br0" timeOffset="-108091.239">13959 6801 42 0,'-7'6'21'0,"-3"4"-14"0,10-10 29 15,0 3-32-15,-4 0 0 16,4-3 3-16,0 0 0 16,0 0-7-16,11 0 0 15,3 3 6-15,11-3 0 0,3 0-2 16,4 0 0-16,10-3-3 16,0 3 1-16,1 0-9 15,-5 0 1-15,-2 0-14 16,-5-9 1-16</inkml:trace>
  <inkml:trace contextRef="#ctx0" brushRef="#br0" timeOffset="-107205.745">14912 6782 31 0,'3'7'15'0,"-3"-14"3"15,0 7 9-15,0-6-24 16,-3 0 1-16,-4-4 0 15,0 1 1-15,-4 3-6 16,-3-1 0-16,-7 1 4 16,0 3 0-16,-4 3-1 15,0 3 0-15,1 0-1 0,-1 4 0 16,7 2-1-16,4 4 1 16,0-1-1-16,4-3 1 15,-1 4 0-15,4 6 0 16,3 6 0-16,1 3 0 15,10-3 0-15,7 0 0 32,14-9-1-32,4-7 1 15,-4-5-1-15,0-11 0 16,-3-2 0-16,0-10 0 16,-4 3-1-16,0 1 1 0,-3-1 0 15,-1 3 0-15,1-2 0 16,-4 5 1-16,0 4-1 15,-3 6 1-15,-1 0 0 16,1 0 0-16,0 10 0 16,-1 8 1-16,1 4-1 15,-1 3 1-15,5 4-1 16,-1 2 1-16,3-3-2 16,1-3 0-16,0 0-2 15,-4 0 0-15,-4-12-7 16,1-7 0-16,3-12-9 15,4-3 1-15</inkml:trace>
  <inkml:trace contextRef="#ctx0" brushRef="#br0" timeOffset="-106817.383">15402 6952 47 0,'0'22'23'0,"-7"-10"-19"0,7-12 36 0,-3 0-40 16,-1 3 0-16,1-3 0 15,-1-3 1-15,1 0-1 16,-1-6 1-16,4-4 0 15,4-3 0-15,-1-2 1 16,4-1 0-16,0 3 0 16,4 0 1-16,3 4 1 15,11 2 0-15,3-2-1 16,7 3 1-16,0-4-1 16,-3 0 0-16,-4 1-2 15,1 2 0-15,-8 4-6 16,-4 0 0-16,-2 0-9 15,-5-1 0-15,-10-2-5 16,-3-4 0-16</inkml:trace>
  <inkml:trace contextRef="#ctx0" brushRef="#br0" timeOffset="-106453.063">15833 6099 31 0,'0'9'15'0,"14"26"-7"16,-11-26 19-16,4 10-26 15,-3 0 0-15,-1 3 1 16,1 9 0-16,-4 10-3 16,0 0 1-16,0-1 1 15,0 1 1-15,3-3-3 16,1-7 1-16,-4-6-3 16,4-9 1-16,3-4-4 15,0-5 1-15,3-11-3 16,4-2 0-16,4-3-3 15,-4-7 1-15</inkml:trace>
  <inkml:trace contextRef="#ctx0" brushRef="#br0" timeOffset="-106154.799">16108 6268 35 0,'14'3'17'0,"-3"-9"-14"16,-11 6 35-16,3 0-34 0,1 3 0 15,-4-3 2-15,-4 6 0 16,-3 4-9-16,-4-1 1 15,-6 4 5-15,-4-1 0 16,-1 4-2-16,-6-4 0 16,0 1-1-16,3 0 0 15,1-4 0-15,6-3 0 16,0 1 1-16,11-1 0 16,4 0-1-16,13 0 1 0,8 4 0 15,3 2 0-15,4 1 0 16,3 2 0-16,4 4-1 15,0 3 1-15,-4-3-2 16,-4 3 0-16,-2 3-8 16,-8-9 1-16,-7-13-8 15,-7-6 1-15</inkml:trace>
  <inkml:trace contextRef="#ctx0" brushRef="#br0" timeOffset="-105238.929">13180 7388 42 0,'3'0'21'0,"8"-10"-15"0,-11 10 32 0,7 0-35 16,0 0 0-16,0 0 3 16,4 0 1-16,6 0-6 15,12 0 0-15,9 3 6 16,12 4 0-16,6-4 0 16,29 6 0-16,17 4-2 15,11-4 1-15,32 0-3 16,31-2 1-16,7 2-3 15,29-9 1-15,-7-9-2 16,6 6 1-16,-2-1-4 16,-30 1 1-16,-6 10-4 15,-17 2 0-15,-26 4-4 16,-24-1 0-16,-18 1-6 16,-14 2 1-16,-21-5-5 0,-18-7 1 15</inkml:trace>
  <inkml:trace contextRef="#ctx0" brushRef="#br0" timeOffset="-104349.943">13808 7670 48 0,'3'28'24'0,"1"25"-20"0,-4-37 42 15,0 12-44-15,0 4 0 16,-4 15 1-16,-3 6 1 16,0 13-4-16,0 6 0 15,0-13 3-15,0-2 0 32,3-7-10-32,4-9 0 15,8-16-10-15,9-13 1 16</inkml:trace>
  <inkml:trace contextRef="#ctx0" brushRef="#br0" timeOffset="-104007.732">14252 8002 43 0,'-17'0'21'0,"6"-3"-9"16,7 3 27-16,4 0-36 16,0-3 0-16,-3 6 6 15,3-3 0-15,7 3-10 0,11 0 1 16,10 4 6-16,7-4 0 15,11-3-2-15,7 3 1 16,-4-3-5-16,-3-6 1 16,-3-1-6-16,-5-2 1 15,-6 3-10-15,-4-1 0 16,1-5-6-16,-5-1 0 16</inkml:trace>
  <inkml:trace contextRef="#ctx0" brushRef="#br0" timeOffset="-103557.394">15102 8103 44 0,'7'15'22'0,"1"10"-16"16,-5-22 34-16,-3 1-40 15,0 2 0-15,0-6-1 16,0 0 1-16,-3-3 0 0,-1-7 1 15,0 1 0-15,4-7 0 16,0-3 0-16,4 1 0 16,0-8 1-16,3-2 0 15,3 13 1-15,1-1 0 16,10 0 0-16,11 4 1 16,14 2-1-16,3 1 1 15,4 3-1-15,0 2 1 16,3 4-5-16,-6 0 1 15,-12 0-8-15,-2 0 0 16,-8 0-11-16,-14-12 1 16</inkml:trace>
  <inkml:trace contextRef="#ctx0" brushRef="#br0" timeOffset="-102896.422">16672 6187 44 0,'-3'43'22'0,"10"1"-12"16,0-25 28-16,3 16-33 16,12 21 0-16,6 10 6 15,4 12 1-15,10 26-14 16,18 31 1-16,0 6 7 15,-11 3 1-15,-13 13-4 16,-19 0 1-16,-17-4-5 0,-21-5 0 31,-11 2-6-31,-3-21 0 0,-14-16-14 0,-11-26 0 16</inkml:trace>
  <inkml:trace contextRef="#ctx0" brushRef="#br2" timeOffset="-91908.779">1397 4496 24 0,'4'-6'12'0,"3"-3"3"16,-7 9 12-16,0 0-25 15,7-10 1-15,-4 4 1 16,-3-3 0-16,0 2-5 15,0 1 0-15,-3 3 3 16,-4 0 1-16,-4 3-1 16,-7 0 1-16,8 0-2 15,-11 0 1-15,3 0-1 16,-3-7 0-16,0 7 0 16,-1 7 0-16,-6-4-1 15,7 9 0-15,-7 10 1 16,7 3 0-16,0-3 0 15,3 0 0-15,0 3 0 16,15-3 0-16,3-3 0 16,3 0 0-16,15-3 0 0,0-7 0 15,3-3-1-15,7-6 1 16,-3 0-2-16,3-9 0 16,-7-7-2-16,7 7 1 15,-10-7-1-15,3 4 0 16,-3-7-1-16,-4 6 1 15,-7 4 0-15,3 0 1 16,1 5 0-16,-7-2 1 0,3 6 0 16,-7 6 1-1,7-6 0-15,-7 10 0 0,3-1 1 16,-3 4 0-16,7-1 0 16,-7 7 0-16,4-3 0 15,3 3 0-15,-4 3 0 16,4-7 0-16,4 1-4 15,7-4 0-15,-4-5-6 16,3-4 1-16,5 3-4 16,-5-6 0-1</inkml:trace>
  <inkml:trace contextRef="#ctx0" brushRef="#br2" timeOffset="-91583.246">1725 4722 43 0,'11'25'21'0,"-1"13"-25"0,-10-32 41 16,0 10-38-16,0 6 1 15,0 3-2-15,-10 3 1 16,3-6-4-16,3-6 0 15,-6-4-7-15,2-6 0 16</inkml:trace>
  <inkml:trace contextRef="#ctx0" brushRef="#br2" timeOffset="-90690.693">2032 4484 24 0,'4'22'12'0,"3"15"-1"0,-7-27 13 15,0-4-23-15,0 3 1 16,3 10 2 0,4 0 1-16,-7-6-6 15,0-4 1-15,4-3 3 16,-4-6 0-16,7-9-1 15,-7 3 1-15,10-7-1 16,-6-3 1-16,3-6-1 16,0-3 1-16,4 3 0 15,-1 0 0-15,11-3 0 16,8-3 0-16,-5 9-1 16,12-9 0-16,6 9-2 15,-3 4 0-15,-11-1-5 16,4 7 1-16,-11-1-11 15,0 1 1-15,-14 2-1 16,-7 14 0-16</inkml:trace>
  <inkml:trace contextRef="#ctx0" brushRef="#br2" timeOffset="-89966.078">1281 5503 41 0,'7'0'20'0,"3"22"-21"0,-10-22 40 15,0 3-40-15,0-3 1 16,0 6-1-16,0-6 1 16,-10 3 0-16,-1 1 1 0,0-1-1 15,-6 3 1-15,-4 3 1 16,0 10 0-16,3 3 0 15,-3 3 0-15,0 7 0 16,10 2 1-16,-3 1-2 16,10-7 1-16,-3 3-1 15,14-3 0-15,4-6-3 16,-1-3 0-16,8-3-4 16,3-4 0-16,8-8-6 15,2-1 1-15,1-6-4 16,-11-1 1-16</inkml:trace>
  <inkml:trace contextRef="#ctx0" brushRef="#br2" timeOffset="-89664.818">1686 5685 37 0,'18'-6'18'0,"-7"-1"-18"0,-11 7 35 0,0 0-35 0,-8 0 1 0,8-3 0 0,-10 3 0 15,-8 0-1-15,4 3 1 16,-7 7 0-16,-7-4 1 16,7 10-1-16,-8-1 1 15,8 7-1-15,4 3 1 0,-1 0-1 16,7 4 1-16,8-17-2 16,6 4 1-16,8-4 0 15,7-5 0-15,10-4-2 16,0-9 1-16,-7-4-2 15,0-6 0-15,0 1-3 16,-3-1 0-16,3-3-9 16,-10 0 1-16</inkml:trace>
  <inkml:trace contextRef="#ctx0" brushRef="#br2" timeOffset="-89220.809">1806 5744 42 0,'0'16'21'0,"11"12"-23"15,-11-21 32-15,7-1-30 0,-7 0 1 16,3 0 0-16,4 1 1 15,-3-7-3-15,3-13 1 16,4 1 0-16,-4-7 1 16,3 3-1-16,1 0 1 15,-1-2-2-15,1-4 1 16,0 0-1-16,-1 0 0 0,-3 0 1 16,4 6 0-1,-1 0 0-15,-6 4 0 0,7 6 1 16,3 6 0-16,-4 0 1 15,1 9 0-15,-1 7 0 16,1 3 0-16,0 6-1 16,-4-3 1-16,-4 3 0 15,4-3 0-15,-7-4-3 16,0-2 0-16,4-3-4 16,3-4 1-16,-7-3-9 15,3 1 1-15,8-17-2 16,3 1 0-16</inkml:trace>
  <inkml:trace contextRef="#ctx0" brushRef="#br2" timeOffset="-88824.178">2332 5547 34 0,'10'6'17'0,"1"-12"-14"16,-11 6 32-16,-7 3-35 0,3 3 1 15,-6 1-1-15,-8 2 1 16,8 0-1-16,-12 1 0 16,12 2 1-16,-8 1 0 15,8-1-1-15,-1-2 1 16,4 2 0-16,4-5 1 16,3-1-1-16,10 0 0 0,1 0-1 15,10 1 1-15,0-1 0 16,0 0 0-16,4-3-2 15,-11 7 1-15,-3 2-1 16,-4 7 1-16,-18 9-1 16,0-6 0-16,1 3-2 15,-15-6 0 32,4-3-3-47,0-4 1 0,3-2-6 0,4-4 1 0,7-6-2 0,14-9 1 0</inkml:trace>
  <inkml:trace contextRef="#ctx0" brushRef="#br2" timeOffset="-88573.573">2484 5011 29 0,'7'-19'14'0,"-21"13"-16"0,14 6 29 0,0 0-23 0,-4 6 0 0,4 9 2 0,-7 11 1 16,3 11-9-16,4 7 1 16,-7 6 5-16,7 10 0 15,7 9-2-15,-7-3 1 16,4-4-3-16,3-5 0 16,-7-10-1-16,4-13 1 15,3-5-4-15,-7-7 1 16,0-10-7-16,0-9 0 0,0-6-3 15,-7-6 1-15</inkml:trace>
  <inkml:trace contextRef="#ctx0" brushRef="#br2" timeOffset="-88346.557">2307 5500 27 0,'7'12'13'0,"11"1"-1"16,-18-13 22-16,3 3-31 15,4 3 0-15,4-6 4 16,0 3 0-16,-1-3-8 16,11 4 0-16,1-4 5 15,2 0 0-15,-3-7-3 16,8-5 0-16,2 2-6 0,1 1 0 31,7 6-10-31,-11 3 1 16</inkml:trace>
  <inkml:trace contextRef="#ctx0" brushRef="#br2" timeOffset="-87869.651">2794 5556 27 0,'7'13'13'0,"-3"-13"-4"0,-4 0 12 0,0 0-19 15,0 0 0-15,0 3 1 16,-4 0 0-16,4 0-4 16,-11 7 1-16,-6-7 2 15,-1 6 0-15,4 1-1 16,-7 2 1-16,3 1-1 16,1 2 0-16,3-2-1 15,3 3 1-15,-3-1 0 16,10-2 0-16,-3-1-1 15,7-5 1-15,7-1 0 16,4-3 0-16,7-3-1 16,-8-6 0-16,4-1-1 15,4 1 1-15,-8 0 0 16,8 0 0-16,-7-7-1 16,-1 4 1-16,-3-1 0 15,4 4 0-15,-8 3 0 16,8 3 0-16,-4 0 0 15,4 6 1-15,-1 0-1 0,-3 4 0 16,4-4 0-16,-8 7 1 16,4-1-2-16,4 1 1 15,-11-1-1-15,4-2 1 16,3 5-5-16,0-8 1 16,-4 2-8-16,4-6 1 15</inkml:trace>
  <inkml:trace contextRef="#ctx0" brushRef="#br2" timeOffset="-87209.177">2932 5685 29 0,'7'19'14'0,"3"-4"-6"0,-6-8 18 0,3 5-25 16,-7 1 1-16,3 2 2 15,4-8 1-15,-3 5-6 16,3-2 1-16,4-1 2 15,-4-6 1-15,-4-3-1 16,8-9 0-16,-4-4-2 16,3-6 0-16,1 4-1 15,-4-4 1-15,-3-3 0 16,3 0 0-16,-7 0 0 16,10-3 0-16,-10 9 0 15,11 1 0-15,-11 2 0 16,10 7 0-16,1 3-1 15,-4 3 1-15,4 6-1 0,-1 3 1 16,1 4-1-16,-8 3 1 16,4 2-1-16,4-5 1 15,-4 6 0-15,4-4 0 16,-1 1 0-16,1-7 0 16,6-2 0-16,5-4 0 15,-1-6 0-15,7-4 1 16,4-8-2-16,-1-10 1 15,5-7 0-15,-5-8 0 16,-2-14-1-16,-8-5 1 0,-7-17 0 16,-3-11 0-16,-11-4 0 15,-11-10 0-15,-3 1 0 16,-4 12 0-16,1 10 0 16,2 15 1-16,-6 16 0 15,4 9 0-15,-5 26 0 16,1 18 1-16,4 7 0 15,-5 15 0-15,12 16-1 16,-1 9 1-16,11 10-1 16,0 21 1-16,0-2-2 15,0 15 1-15,4-18-3 16,3-4 1-16,-7-12-2 16,0-13 0-16,0-13-2 15,0-8 0-15,0-14-4 16,0-8 0-16,0-7-3 15,0-7 0-15</inkml:trace>
  <inkml:trace contextRef="#ctx0" brushRef="#br2" timeOffset="-86703.233">3073 5330 29 0,'-4'13'14'0,"15"9"-8"0,-1-19 23 16,-6-3-26-16,10 3 0 0,0 4 1 15,7-4 1-15,7-3-6 16,11 0 0-16,0 0 3 16,0 3 1-1,10-3-2-15,-6 0 0 0,6 0-1 16,-10-3 0-16,-7 0-1 16,-4-7 1-16,0 7-1 15,-7 0 1-15,-7 0-1 16,4 0 0-16,-11-4-1 15,-3 7 1-15,-4 0 0 16,-4 0 0-16,4 10 0 16,-7-4 1-16,-4 3-1 15,1 1 1-15,-11-1 0 16,3 4 0 0,7 2 0-1,-6 4 1-15,6 0-1 0,1-3 0 0,6-4 0 16,4 1 1-16,11 2-1 15,3 4 1-15,7-6 0 0,4 3 0 16,6-1-1 0,-2-2 1-16,2 2-1 0,-10-2 1 15,-3 3-2-15,-7-1 1 16,-22 1-1-16,1 9 1 16,-15-3-5-16,-10 0 0 15,-15 0-7-15,-10-10 1 16</inkml:trace>
  <inkml:trace contextRef="#ctx0" brushRef="#br2" timeOffset="-82186.057">10513 7852 8 0,'7'-16'4'0,"3"3"-1"16,-10 13 5-16,4-6-5 16,-4 6 1-16,0 0 1 15,0 0 1-15,0 0-8 16,-4-3 1-16,1 0 5 16,-1-3 0-16,1-1-2 15,-4 1 1-15,0 0 0 16,0 3 0-16,0-4 0 15,0 4 0-15,3-3 0 16,-3 6 0-16,0-3-1 16,0 3 0-16,-4-3-1 15,1 0 1-15,-4-1-1 0,-4 1 1 16,4-6-1-16,0-1 1 16,3 4-1-16,1 6 1 15,-5-3-1-15,5 3 0 16,-1 0 0-16,1 3 0 15,-1 0 0-15,-3 0 0 16,3 7-1-16,4-4 1 16,-3-3-1-16,-1 0 0 15,1 4 0-15,-1-4 0 16,0 3 0-16,1-3 1 16,-1 4 0-16,1-4 0 15,-1 0 0-15,-3 3 1 0,0 0-1 16,0 1 1-16,3-1-1 15,-3-3 0-15,4 0 0 16,-1 0 0-16,0 4-2 16,-3-4 1-16,4 3 0 15,-1-3 1-15,0 3-1 16,1 1 0-16,-1-1 0 16,1 0 1-16,3 0-1 15,-7 1 0-15,7-1 1 16,-4 0 0-16,4 1-1 15,0-1 0-15,0 0 0 16,0 0 1-16,0-2 0 16,0 2 0-16,-8 6-1 15,8-5 0-15,-3 2 0 16,3 4 1-16,0-4 0 16,0 0 0-16,0 4-1 0,0-1 1 15,0 1 0-15,3 0 0 16,-3 5 0-16,3-5 0 15,1 3-1-15,-1-4 1 16,4 4-1-16,-7-1 1 16,7 1-1-16,-3 0 1 15,3 0-1-15,0 2 0 16,3 1 0-16,4 0 1 16,-7-3-1-16,0-1 1 15,0 1-1-15,0-3 1 16,4-1-1-16,-1 1 1 0,-3-1-1 15,4 7 1-15,-4-6-1 16,3 2 0-16,1 1 0 16,3 0 1-16,0-1-1 15,0 1 0-15,-3-4 0 16,3-2 1-16,0-1-1 16,0 1 1-16,0-1 0 15,0-3 0-15,0 4-1 16,4-4 1-16,-4 0-1 15,0 4 1-15,0-1-1 16,3-3 1-16,1 7-1 16,0-4 1-16,-1 4-1 15,1-4 0-15,-1 1 0 16,1-1 0-16,-1 1 0 16,1-1 1-16,0 0-1 0,-1 4 0 15,1-4 0-15,3 1 0 16,0-1 0-16,0 1 0 15,0-1 0-15,0 3 0 16,0 1 0-16,1-4 0 16,-5 1 0-16,1-1 0 15,-1 1 0-15,-3-4 0 16,0 0 0-16,-3-3 1 16,7 0-2-1,-4-3 1-15,3-3 0 0,1 0 0 16,-1 3 0-16,4-3 0 0,1-3 1 15,-1 6 0-15,0-3-1 16,0-1 1-16,4 1-1 16,-4 0 1-16,0-3 0 15,3 3 0-15,5-3-1 16,-8-1 1-16,0 1-1 16,0 0 1-16,0-1-1 15,0 1 1-15,-3 0-1 16,-1-3 0-16,1-1-1 15,-1 1 1-15,1-1 0 16,0 4 0-16,-1 0 0 16,1-4 0-16,-1 1 1 15,1 0 0-15,0-1-1 16,-1 1 1-16,1-1-1 16,-4 1 0-16,3-1 0 15,1-2 1-15,-1 3-2 0,-2-1 1 16,-1 1 0-16,0 2 0 15,0-2 0-15,0 3 0 16,-4-7 0-16,1 4 0 16,-4-7 0-16,0 0 1 15,0-2-1-15,0-1 0 16,0 3 0-16,0 0 0 16,0-2 0-16,0-1 0 15,0-6 0-15,0 3 0 16,-4 0 0-16,1 3 0 0,-1-3 0 15,-3 0 1-15,4 0-1 16,-4 0 0-16,3 0 0 16,-3 3 0-16,0 1 0 15,0-4 0-15,3 6 0 16,1-3 0-16,-1 0 0 16,1 4 1-16,-1-1-1 15,1 3 1-15,-1 4-1 16,1 6 0-16,-1-6 0 15,1 5 1-15,-1-2-1 16,1 0 0-16,-1 0 0 16,-3-1 0-16,0 1 0 15,0-3 0-15,0-4 0 16,3 1 1-16,1-4-1 16,-1 0 0-16,1 1 0 15,-1-1 0-15,4 0-3 0,0 4 0 16,-3 2-5-16,-1 1 0 15,-3-10-11-15,0 0 0 16</inkml:trace>
  <inkml:trace contextRef="#ctx0" brushRef="#br2" timeOffset="-79173.612">16281 6099 8 0,'0'-3'4'16,"3"-16"7"-16,-3 13 5 0,4-7-14 16,-4 13 1-16,0 0 1 15,0-6 1-15,0-4-5 16,3 4 0-16,-3 6 4 16,0-9 1-16,0-1-2 15,0 1 1-15,-3 3-1 16,-1-4 1-16,1 1-2 15,-1-1 1-15,-3 1-1 16,0 3 0-16,0-10 0 0,-4 7 0 16,1 2-1-16,-1 4 1 15,1-3-1-15,-1 6 0 16,1-3 1-16,-1 3 0 16,-3-7 0-16,0 1 0 15,0 3 0-15,-1 0 0 16,1 3-1-16,0 0 1 15,0 0-1-15,0 0 0 16,0 0-1-16,0 0 1 16,0 3-1-16,-4-3 1 0,0-3 0 15,4 3 0-15,-3 3-1 16,-1-3 1-16,-3 0 0 16,3 0 0-16,4 0-1 15,4 3 1-15,-5 0-1 16,5 0 0-16,-1 1 0 15,-3-1 1-15,4 0-1 16,-1 0 0-16,0 3 0 16,1-3 1-16,-1 1-1 15,1-1 1-15,3 0-1 16,0 6 0-16,-1 4 0 16,5-7 1-16,-4 0-1 15,3 7 0-15,-3-7 0 16,4 0 0-16,-4 7 0 15,0-4 0-15,0 7 0 16,0-3 1-16,0-4-1 0,-1-3 0 16,1 4 0-16,0 2 0 15,0 1 0-15,0 2 1 16,0-5-1-16,0 2 1 16,4 1-1-16,-4-1 1 15,3 1-1-15,-3 3 0 16,3-1 0-16,1-2 0 15,-1-1 0-15,1-5 0 16,-1-1 0-16,1 3 0 16,-1 1 0-16,1-4 1 15,3 0-1-15,0 1 0 0,0 2 0 16,0 0 1-16,0 4-1 16,3-4 0-16,1 1 0 15,-1-1 1-15,1 1-1 16,-1-4 0-16,-3 3 0 15,4-2 1-15,-1 2-1 16,1-3 0-16,-4-3-1 16,3 7 1-16,1-4 0 15,0 3 0-15,-1 1 0 16,1-1 1-16,-1 4-1 16,1-4 0-16,-1 1 0 15,4-1 1-15,0-6-1 16,0 7 1-16,-3-4-1 15,3 3 1-15,-4 1-1 16,5 2 1-16,-5 1-1 16,4 6 1-16,-3-7-1 0,3 1 0 15,-4-1 0-15,1 1 0 16,-1-1 0-16,4-2 1 16,-3-1-1 15,-1 1 0-31,1 2 1 0,3-3 0 0,0 4 0 0,4-4 1 15,-1 4-1-15,-3-1 0 16,4-2 0-16,-1 2 1 16,1 1-2-16,0-4 0 15,-1 1 0-15,1-1 0 0,-1 1 0 16,4-1 1 0,1-3-1-16,-1-3 0 0,0 1 0 15,0-1 0-15,4 0 0 16,-4 0 0-16,0-3 0 15,0 3 1-15,0 0-1 16,0-6 0-16,0 3 0 16,0 0 0-16,0 0 0 15,1 0 0-15,-1 0 0 16,0-3 1-16,3 0-1 16,-3 0 0-16,1-4 0 15,-1 1 0-15,0-3 0 16,0-1 0-16,0 1-1 15,-3-4 1-15,-1 4 0 16,1 0 0-16,-1-1 0 16,1 1 0-16,-4-1 0 15,0 1 0-15,0 0 0 16,0-1 1-16,-3 4-1 0,-4 6 0 16,3-6 0-1,1-1 0-15,-1 1 0 0,1 0 0 16,-1-7 0-16,1 7 0 15,3-3 0-15,0-1 1 16,0-6-1-16,0 4 0 16,-3-7 0-16,-1 3 0 15,1-6 0-15,-1 1 1 0,1 2-1 16,-4 0 0-16,3-3 0 16,1 0 1-16,-1 3-1 15,1 4 0-15,-4 2 0 16,3-3 0-16,1 1 0 15,-4-1 0-15,0 3 0 16,0 4 0-16,0 0 0 16,0-4 0-16,0 0 0 15,0 1 0-15,-4-1 0 16,4-2 0-16,-3 2 0 16,-1 1 0-16,1 2 0 15,-1-2 0-15,1-1 0 16,-1 4 0-16,1-1-3 15,-1 1 0-15,1 0-5 16,-1-1 1-16,-3-6-12 16,-4-15 0-16</inkml:trace>
  <inkml:trace contextRef="#ctx0" brushRef="#br2" timeOffset="-75387.605">15229 5992 18 0,'4'-3'9'0,"-8"12"-1"0,4-9 10 15,0 0-16-15,0 4 0 16,4 2 3-16,-4 0 1 16,0 3-7-16,0 4 1 15,0 0 3-15,-4-1 1 16,1 4-1-16,3 3 1 15,-4 6-2-15,1 3 0 16,-1 6 0-16,4 7 0 0,-3 9 1 16,-1 7 0-16,4 9-1 15,-3-4 1-15,-1 4-2 16,1 0 1-16,-1-13 0 16,1 1 0-16,-4-4-2 15,0 0 0-15,3 0 0 16,4 4 1-16,0 5-1 15,4-9 0-15,-1 0-2 16,1-6 1-16,-4 0-2 16,0-6 1-16,0-10-5 15,-4-3 0-15,1-6-6 16,-5-6 0-16</inkml:trace>
  <inkml:trace contextRef="#ctx0" brushRef="#br2" timeOffset="-74192.998">15184 5992 17 0,'-4'6'8'0,"4"-15"6"0,0 3 3 16,4-4-12-16,-1 4 0 15,1 3 2-15,-4-3 1 16,7 2-10-16,3-2 0 16,-3 12 7-16,4 1 1 15,3-4-3-15,4 6 1 16,3-2-1-16,7-4 1 15,4-3-1-15,3 0 1 16,7-3-1-16,8-7 0 16,3 4-1-16,-4-4 0 15,4 4-1-15,3 3 1 0,8 0-1 16,-4 3 0-16,0 0-1 16,0 0 1-16,0 0-1 15,-4-6 0-15,-6-1 0 16,-8-2 0-16,-3-4-1 15,0 1 1-15,3 6 0 16,4-1 0-16,0-5 0 16,-4 6 0-16,-3-4-1 15,-4 1 1-15,-7 6 0 16,-3-1 0-16,-7 1-1 16,-4 3 1-16,-4 3-1 15,1-3 1-15,0 7-1 16,-1 2 0-16,-3 1 0 15,0 2 1-15,0 4-1 16,0 3 1-16,-3 9-1 16,3 9 0-16,-4-11 0 0,1 5 1 15,-4 7-1-15,0 5 0 16,-4-5 0-16,4 3 0 16,-3 9 0-16,3 3 1 15,0 1-1-15,0 2 1 16,-4 0 0-16,1 7 0 15,-4 6-1-15,0-12 1 16,-4 2 0-16,4-5 0 0,0-1-1 16,0 0 1-1,0-3 0-15,0 0 0 0,0-2 0 16,0-8 0-16,0-2 0 16,0-4 0-16,-4 4-1 15,-3-7 1-15,-4 1-1 16,-3-4 0-16,-4-3 0 15,-10-3 0-15,10 3 0 16,-3-3 0-16,-3 0 0 16,-5-3 0-16,-3-3 1 15,-3-7 0-15,-7-3 0 16,-11-3 0-16,-7-9-1 16,3 0 1-16,-17 0 0 15,-7 2 0-15,-4-2 0 16,4 3 1-16,0-3-11 15,10 6 0-15,4 3-2 16,14 13 0-16</inkml:trace>
  <inkml:trace contextRef="#ctx0" brushRef="#br2" timeOffset="-68860.964">11409 13098 11 0,'7'12'5'0,"-14"-2"0"0,7-10 6 0,7 3-11 16,-7 0 0-16,0 3 1 15,0 1 1-15,0 2-1 16,-7 0 1-16,7 7 1 16,-4 0 0-16,4 3 0 15,-3 6 1-15,-1-3-1 16,4 3 0-16,0 6-1 15,0 4 0-15,0 2-1 16,-3 13 1-16,-1-3-1 16,1 0 0-16,3 0 0 15,0 1 0-15,0-1-1 16,0 0 1-16,0-10 0 16,0-2 0-16,0 2 0 15,0 1 0-15,3 0 0 16,1-4 1-16,-1 7-1 15,1 3 1-15,-1 3-1 0,1 3 1 16,10 3-1-16,-7 1 1 16,0-1-1-16,-3 3 1 15,-1-5-1-15,-3-1 1 16,0-6-1-16,-3 0 1 16,3 3-1-16,0 3 0 15,0-6-1-15,3 3 1 16,4 3 0-16,-3-3 0 15,3 3 0-15,-4 3 0 16,1 1 0-16,-1-7 0 0,-3 3 0 16,4 0 1-16,-4-3-2 15,3 3 1-15,1-6-1 16,3 0 0-16,0 3 0 16,0-6 0-16,0 3 0 15,0 3 0-15,-3 9 0 16,3-9 0-16,-7 7 0 15,3-4 0-15,-3 3 0 16,4 4 1-16,-1 2-1 16,1-2 0-16,-1-1 0 15,1 4 1-15,-1-1-1 16,1-6 0-16,0-2 0 16,3 5 0-16,-4 1 0 15,1 2 0-15,-1 4 0 16,4-10 0-16,0 0 0 15,-3 4 0-15,-1 2 0 16,1-5 0-16,-1-4 0 0,1-3 0 16,-1 3 0-16,1 3 0 15,0 1 0-15,-4 5 0 16,0-5 0-16,0 2 0 16,0 1 0-16,0-7 1 15,0 6-1-15,0-3 1 16,0 1-1-16,3-1 1 15,-3 4-1-15,4-1 1 16,-4-3-1-16,0 1 0 16,-4 2 0-16,1-3 0 15,-1-9-1-15,0 3 1 0,4 3 0 16,-3-3 0-16,-1 1 0 16,1-1 0-16,-1 0 0 15,1-7 1-15,3-2-1 16,0-7 1-16,0-6-1 15,-4 1 1-15,4-1-1 16,-3-7 0-16,3-2-1 16,-4-3 1-16,4-4-1 15,0-3 0-15,0-6-4 16,0 0 1-16,4-6-6 16,-1 0 0-16,4 0-4 15,0-4 0 1</inkml:trace>
  <inkml:trace contextRef="#ctx0" brushRef="#br2" timeOffset="-65852.926">501 13631 28 0,'18'3'14'0,"35"-6"-16"15,-43 3 14-15,8 0-12 16,-8 3 1-16,11-3 0 15,-3 0 0-15,3 0-1 16,8-3 0-16,-8-3 0 16,10 6 1-16,-2 0-1 15,-1-3 1-15,4-1 0 16,6 4 1-16,15-3 0 16,-3 3 0-16,-1 0 0 15,11 0 1-15,-3 0 0 16,-5 0 0-16,5-6-1 0,-4-3 0 15,3 2-1-15,4 1 1 16,0 0-1-16,0-4 0 16,4 1-1-16,3 0 0 15,-7 2 0-15,0 1 1 16,7 0-1-16,7-1 0 16,-4 7 0-16,8-3 0 15,0-3 0-15,3 3 1 0,-18 0 0 16,11 3 1-16,11 0-1 15,0 3 0-15,-1-3 0 16,4 3 1-16,-6-6-1 16,6 0 1-16,4 3-1 15,-4-3 0-15,7 0 1 16,-10-4 0-16,-1 1-1 16,-3 0 0-16,8-1 0 15,2 4 0-15,-2-3-1 16,2 3 1-16,-10-3 0 15,8-1 0-15,-1 1 0 16,0 0 0-16,4 0 0 16,-4-1 1-16,4 4-1 15,-15 0 1-15,4 0-2 16,-3 3 1-16,3 0-1 16,7 0 1-16,-7 0-1 15,8 0 1-15,-19-3-1 0,11-4 1 16,-3 4-1-16,3-6 1 15,7 6-1-15,0 0 1 16,-6-1-1-16,-8 1 1 16,7 3-1-16,4 0 0 15,-1-3 0-15,11 0 1 16,-6-3-1-16,-8 0 1 16,-4-1-1-16,15 4 0 15,-11 0 0-15,11-3 1 0,-4 3-1 16,-7 3 1-16,4 0-1 15,3 0 1-15,-3 0-1 16,7 0 1-16,-1-4-1 16,-6-2 1-16,-4 3-1 15,0 0 1-15,7 0-1 16,-3 0 0-16,0 3 0 16,3-4 1-16,-10-2-1 15,3 3 0-15,7-3 0 16,-14 0 1-16,11-1-1 15,-8 4 1-15,4-3-1 16,-7 0 0-16,1-1 0 16,6 1 0-16,0 3 0 15,-4-3 1-15,5-1-1 16,-5 4 0-16,-6-6 0 16,-1-1 0-16,1 4 0 15,10 0 0-15,-7 6 0 0,4-6 0 16,-1-1 0-16,-3 4 1 15,-3-3 0-15,-4 0 0 16,0-4-1-16,4 4 1 16,-4 0 0-16,-4 3 0 15,4-4 0-15,0 1 0 32,21-3-1-32,-3 2 0 15,0-2 0-15,-8 3 0 16,1-7 0-16,-4 10 0 0,0-3 0 15,-10 3 0-15,-4-4 0 16,3 4 0-16,-3 0-1 16,3 0 1-16,-6 3 0 15,-1 0 0-15,-3-6-3 16,-3 2 1-16,-4 4-5 16,-4-3 1-16,-3 6-12 15,-8-9 1 1</inkml:trace>
  <inkml:trace contextRef="#ctx0" brushRef="#br2" timeOffset="-62482.973">1676 14421 38 0,'10'-9'19'0,"1"6"-18"0,-1 3 25 0,-2 0-26 15,2-4 1 1,4 4-3-16,4 0 1 0,-8 4-6 16,8 2 0-1,-7-6-3-15,6 3 0 0</inkml:trace>
  <inkml:trace contextRef="#ctx0" brushRef="#br2" timeOffset="-58966.936">960 16644 34 0,'0'13'17'0,"0"-10"-9"15,0-3 18-15,0 0-23 16,0 0 0-16,0 0 4 16,7 0 1-16,3 0-9 15,4-9 0-15,15-13 6 16,-1-13 0-16,21-15-1 16,11-13 0-16,-7-21-2 15,3-29 0-15,8-9-1 16,7-10 1-16,-4-6-1 15,-11-10 0-15,-14 17-1 16,-3-10 1-16,-14 18-2 0,-8 14 1 16,-6 8 0-16,-4 23 0 15,-14 18-1-15,4 16 0 16,-15 16-1-16,7 16 0 16,-10 21 0-16,4 13 1 15,-5 19 0-15,1 9 0 16,4 22 0-16,-5 28 0 15,5 16 1-15,6 10 1 0,8 15 0 16,3-3 0-16,3-6-1 16,4-26 1-16,-3-12-1 15,3-15 1-15,-7-20-2 16,3-15 1-16,4-9-4 16,-3-13 1-16,10-10-7 15,0-6 1-15,4-9-7 16,3-3 1-16</inkml:trace>
  <inkml:trace contextRef="#ctx0" brushRef="#br2" timeOffset="-58669.922">1757 16143 47 0,'7'19'23'0,"-7"9"-21"16,3-19 42-16,-3 4-44 0,7-1 1 16,-7 1 0-16,4-4 1 15,3 1-3-15,-7-4 0 16,11-3-2-16,-11-3 1 16,3-6-6-16,4-7 0 15,-7-9-7-15,7-3 0 16</inkml:trace>
  <inkml:trace contextRef="#ctx0" brushRef="#br2" timeOffset="-58424.011">1736 15920 46 0,'3'13'23'0,"11"-13"-20"0,-10 3 39 15,3 0-41-15,3-3 0 16,12 6-6-1,-1 0 0-15,0 1-1 16,4 2 0-16,-4 1-8 16,0-1 0-16</inkml:trace>
  <inkml:trace contextRef="#ctx0" brushRef="#br2" timeOffset="-58021.733">1958 16114 28 0,'0'10'14'0,"11"12"-1"16,-4-16 18-16,-7 0-28 0,0 1 0 15,0-1 1-15,0-3 1 47,7 0-7-47,-4-3 1 0,4-3 3 0,-3 0 0 0,3 0-1 0,-7 0 0 16,0 3-1-16,10-3 1 16,-6-1-1-16,3 1 1 15,4 0 0-15,-4 0 0 16,3 0 0-16,1 0 0 15,-1 0-1-15,1-1 1 16,0 1-1-16,-1-3 0 0,1 0 0 16,-1-1 0-16,1-5-1 15,3 6 1-15,-3-1 0 16,-1-2 1-16,1 9 0 16,-1 0 1-16,1 3-1 15,-4 7 0-15,-4-7 0 16,8-3 0-16,0 0-1 15,-1-7 0-15,4-5 0 16,-3 2 0-16,-1 1 0 16,1-3 1-16,0 2-1 15,-1 4 0-15,-3 3 0 16,4 0 1-16,-1 6 0 16,1 0 0-16,7 9 0 15,-8 1 1-15,11 6-1 16,-6 6 1-16,2 0-1 15,1-3 1-15,-4-3-1 0,4-7 0 16,10-6-1-16,4-2 0 16,-1-11-7-16,5 1 1 15,-15-3-11-15,-11 2 1 16</inkml:trace>
  <inkml:trace contextRef="#ctx0" brushRef="#br2" timeOffset="-57105.608">1281 16560 34 0,'7'-10'17'0,"-4"17"-8"0,-3-7 17 0,7 3-25 15,-7 6 1 1,7 7 1-16,-7 3 0 0,0 12-2 16,-7 10 1-16,7 0 2 15,-10 6 0-15,3 3-1 16,3 0 1-16,-7 0-2 15,11-6 1-15,0-6-6 16,0-16 1-16,11-13-3 16,0-9 0-16,-1-13-5 15,8-12 0-15,3-3-3 16,-10 0 0-16,6-10 2 16,-3 1 0-16,15-1 5 15,-12 4 1-15,-6 8 9 16,3 8 1-16,4 5 6 31,-11 7 1-31,-4 6 1 0,-3 9 1 0,-10 7-4 16,-1 6 1-16,4-6-7 15,-4-1 1-15,-3 1-3 0,4-4 0 16,-8 4-1-16,7-10 0 16,1 4-1-16,3-4 0 15,7-6 1-15,0 6 0 16,0-3 0-16,7 1 0 15,3 2-1-15,1 0 1 16,0 7 0-16,-1-4 1 16,1 7-1-16,6-1 0 15,-2 1-1-15,9 3 1 0,-3 0-2 16,1-7 1-16,-1 1-7 16,7-1 0-16,-7-8-10 15,7-8 1-15</inkml:trace>
  <inkml:trace contextRef="#ctx0" brushRef="#br2" timeOffset="-56801.054">1693 16845 57 0,'4'3'28'0,"3"-3"-28"15,-4 0 47-15,5 0-46 16,2 3 1-16,11-3-1 0,-3 4 1 16,14-4-2-16,-4 0 0 15,4 0 0-15,-11 0 1 16,0-4-5-16,-3 1 1 15,-1-3-8-15,-6 0 0 16,-1-4-7-16,1 1 1 16</inkml:trace>
  <inkml:trace contextRef="#ctx0" brushRef="#br2" timeOffset="-56476.248">1969 16626 43 0,'14'12'21'0,"-28"-12"-15"16,14 0 34-16,0 0-38 16,7 0 0-16,3 3 2 15,8 0 1-15,3 4-6 16,11 2 1-16,3 1 3 15,-10 2 1-15,3 7-2 16,-10 0 0-16,-4 3-2 16,-4 3 1-16,-3-3-2 15,-17 6 1-15,-8 3-4 0,-3 1 1 16,-11-4-7-16,4-6 0 16,0-3-6-16,3-10 0 15</inkml:trace>
  <inkml:trace contextRef="#ctx0" brushRef="#br2" timeOffset="-55918.025">2512 16676 44 0,'0'19'22'0,"3"6"-18"16,4-16 35-16,-7 4-38 16,-7 2 0-16,-3 1 1 15,-1 0 0-15,1-1-3 16,-12-2 1-16,1-4 1 16,4-2 0-16,-5-1-1 15,1-3 1-15,4-6-1 16,-1-3 0-16,7-7-1 15,8-3 0-15,6 1 0 16,8-4 0-16,7 3-1 0,10 4 0 16,-3 2 1-1,-1 4 0-15,-3 6 1 16,-10 3 0-16,7 3 0 0,-4 7 0 16,3-1 0-16,1 1 1 15,-4 3-1-15,7-1 0 16,4 1 0-16,-4-7 0 15,0 1 0-15,0-1 0 16,1 1 0-16,2-1 0 16,-2-3 0-16,-1-6 1 15,0 3 0-15,7-6 0 16,0-6 0-16,-3-4 0 16,-7-2-1-16,-1-4 1 15,-6 0-1-15,-18-3 0 0,-7 3 0 16,-11 4 0-16,-7 2-1 15,-17 4 1-15,7 9-8 16,-4 6 0-16,3 3-6 16,5-2 0-16</inkml:trace>
  <inkml:trace contextRef="#ctx0" brushRef="#br2" timeOffset="-54480.585">3620 15992 21 0,'-4'35'10'0,"4"-20"1"0,0-2 11 0,4-1-17 15,-4 1 0-15,0 6 3 16,0-4 1-16,0 1-10 16,0 3 0-16,7-3 7 15,-7-1 0-15,0-2-2 16,0-4 0-16,-7-6-1 16,3-6 0-16,4-6-1 15,0-10 1-15,0-12-1 0,0-13 0 16,0-3-1-1,0 6 1-15,11 3 0 0,-1 7 1 16,11 6 0-16,8 3 0 16,9 9 0-16,5 7 0 31,6 9-4-31,-7 0 0 16,-3-6-9-16,-11 0 1 15,-13-6-10-15,-1-7 1 16</inkml:trace>
  <inkml:trace contextRef="#ctx0" brushRef="#br2" timeOffset="-53937.072">4135 14641 27 0,'0'3'13'0,"10"-9"3"0,-10 6 10 16,0-4-23-16,11 4 0 15,-11 10 5-15,3 5 1 0,4 7-10 16,-7 10 1-16,4 12 6 16,3 9 0-16,0 13-2 15,4 6 1-15,-11 0-3 16,10-3 0-16,-6-9-2 16,3-10 0-16,3-13-3 15,-3-11 1-15,4-11-4 16,0-5 0-16,-1-10-8 15,1-7 0-15,-1-11-2 16,8-4 0-16</inkml:trace>
  <inkml:trace contextRef="#ctx0" brushRef="#br2" timeOffset="-53653.523">4434 14948 35 0,'11'-22'17'0,"7"25"-12"0,-15 3 31 15,4 4-33-15,-7-4 0 16,0 0 1-16,0 4 1 15,-10 2-7-15,-1 1 1 16,-3 3 3-16,0-1 1 16,-7 1-3-16,-4 0 1 15,11-4-1-15,3-2 0 16,-3-1 0-16,4-3 1 16,6 0 0-16,8 4 1 15,3 2 0-15,10 4 1 16,4-3 0-16,8 2 0 0,-5 7-1 15,5 3 1 1,-1 0-2-16,-3 1 0 0,-1-4-6 16,-13-7 1-16,-1 1-13 15,-6-7 1-15</inkml:trace>
  <inkml:trace contextRef="#ctx0" brushRef="#br2" timeOffset="-52527.841">4851 15782 35 0,'-4'-3'17'0,"4"9"-4"0,0-6 17 15,4 0-27-15,6 0 1 16,11-3 0-16,8-3 0 15,2 0-6-15,19-1 1 16,-1-5 1-16,1-4 0 0,-1 0-7 16,-10 4 1-16,-4 2-8 15,-7 7 1-15</inkml:trace>
  <inkml:trace contextRef="#ctx0" brushRef="#br2" timeOffset="-52314.912">4787 15955 53 0,'-14'15'26'0,"28"10"-23"16,-7-22 48-16,4 1-48 16,17 2 1-16,0-3-1 15,15-3 0-15,6-3-6 16,7 0 1-16,1 0-3 15,-8-1 0-15,-3 4-14 16,-7 4 1-16</inkml:trace>
  <inkml:trace contextRef="#ctx0" brushRef="#br2" timeOffset="-51191.761">6463 14346 47 0,'35'-28'23'0,"-28"3"-16"0,-3 15 30 16,-8-2-36-16,4 2 0 16,-10 4 2-16,-8 0 0 15,-3 6-4-15,-7 12 1 0,-15 4 2 16,-3 12 0-16,-6 0 0 16,2-3 0-16,-10 7-1 15,11-1 0-15,-8 7-1 16,11-4 1-16,8 7 0 15,9-3 1-15,8 9-1 16,11-10 0-16,3 1 0 16,17 0 0-16,11-7 0 15,4 0 0-15,7-2-1 16,-4-1 0-16,7-3 0 16,1 0 0-16,-12-3-1 15,1 0 0-15,-4 3 0 16,-14 3 0-16,0 7 0 15,-10-1 1-15,-4 7-1 16,-7 6 0-16,-4 3 0 16,0 0 1-16,4-3 0 0,-7-3 0 15,10-6 0-15,1-4 0 16,3-5 0-16,0-4 1 16,3 3-1-16,4-6 1 31,14 9-1-31,4-3 1 15,0-3-1-15,3-3 1 16,-11 0-1-16,8 0 1 16,-7-6-1-16,-8 0 0 15,-3 9-1-15,-3 3 1 16,-4 13-1-16,3 3 0 0,-10 9 1 16,0 0 0-16,3 10 0 15,-10 0 0-15,-7 9 0 16,0 3 0-16,-4 7 0 15,-3 5 1-15,3-2-1 16,7-3 0-16,-3-17 0 16,3-5 0-16,4 0 1 15,7-7 0-15,3 0 0 16,11 4 1-16,11-4 0 16,3 3 0-16,14-2-1 15,15-4 1-15,-5-3-2 16,1-3 1-16,4-6-6 15,2-1 1-15,-2-9-15 16,-8-6 1-16</inkml:trace>
  <inkml:trace contextRef="#ctx0" brushRef="#br2" timeOffset="-48728.358">7306 14581 13 0,'7'-9'6'0,"-3"-4"7"0,-4 13 6 0,3-6-15 15,-3 0 1-15,4-1 3 16,-4 1 1-16,0 0-10 16,0 0 1-16,-4-1 7 15,1 1 0-15,-4 0-2 16,0-1 1-16,-11-2-2 16,0 0 0-16,1 2-2 15,-1 1 0-15,-10 0-1 16,-4 3 1-16,0 3-1 15,4 3 1-15,-7 3-1 16,3 7 0-16,4 9 0 16,3 6 1-16,-3 3-1 15,0 13 0-15,6 3 0 16,5 6 0-16,13 7 0 16,8 0 0-16,6-1 0 15,5-2 0-15,16-7 0 0,5-9 1 16,6-10 0-16,4-12 0 15,3-16 0-15,1-19 0 16,-5-9-1-16,-6-19 1 16,-7-6-1-16,-11-19 0 15,0 13-1-15,-3-10 1 16,-8 3-4 0,-6 7 1-1,-4 8-5-15,-4 17 1 0,-3 6-13 0,-3 13 1 16</inkml:trace>
  <inkml:trace contextRef="#ctx0" brushRef="#br2" timeOffset="-47887.748">7609 14973 49 0,'22'13'24'0,"9"18"-15"0,-20-25 33 16,-4 4-40-16,4 5 0 0,-11 1 0 15,-7 6 1-15,-8-3-4 16,-9 6 0-16,-8 3 1 16,0 0 0-16,0 4-11 15,4-7 0-15,-4-3-6 16,8-3 1-16</inkml:trace>
  <inkml:trace contextRef="#ctx0" brushRef="#br2" timeOffset="-46265.947">9024 14656 48 0,'-3'29'24'0,"-8"11"-15"0,11-30 24 16,-4 2-32-16,1 1 1 15,-1-1 1-15,1 1 0 16,-1-1-4-16,1-5 0 0,-1-4 2 16,4-3 1-16,-7-10-2 15,14-5 1-15,-3-7-1 16,6-6 0-16,4 3 0 16,8-1 1-16,-8 4 0 15,3 1 0-15,-2 2 1 16,2 6 1-16,8 1-1 15,0 5 1-15,3 4-1 16,4 0 1-16,-1 3-2 16,1 3 1-16,-4 0-8 15,0 0 1-15,1-3-14 16,-5-3 1-16</inkml:trace>
  <inkml:trace contextRef="#ctx0" brushRef="#br2" timeOffset="-45245.51">9970 14496 31 0,'10'4'15'0,"4"-4"1"15,-14 0 9-15,4 0-22 16,-1 0 0-16,1 0 4 15,-4 3 0-15,0 3-8 16,-7 7 1-16,0 2 5 16,-4 1 1-16,-3 0-2 15,-4-4 1-15,1 7-3 0,-1-3 1 16,-7 2-2-16,4 1 0 16,4 3 0-16,2-3 0 15,5 0 0-15,6-4 1 16,-3 4-1-16,14-3 1 31,11 3 0-31,3-4 0 16,0 1-1-16,11-3 0 15,-4-1-5-15,1 1 0 16,-1-1-12-16,0 1 1 16,-10-1-4-16,-4 1 1 15</inkml:trace>
  <inkml:trace contextRef="#ctx0" brushRef="#br2" timeOffset="-44886.436">10583 14217 45 0,'4'19'22'0,"-4"16"-19"0,0-20 40 16,0 17-42-16,0 8 0 15,0 17 0-15,0 2 1 16,0 10-3-16,3 10 1 16,1-1-3-16,-1-15 1 15,1-7-12-15,-4-9 0 16,-4-3-1-16,-3-12 1 16</inkml:trace>
  <inkml:trace contextRef="#ctx0" brushRef="#br2" timeOffset="-44344.938">8671 14177 48 0,'7'15'24'16,"-3"39"-31"-16,-1-32 48 0,1 15-41 16,-4 16 1-16,0 13 1 15,-4 10 0-15,1 14-3 16,-1 11 1-16,1-10 0 16,-1-7 0-16,4-11-7 15,0-14 0-15,4-18-7 16,3-13 0-16</inkml:trace>
  <inkml:trace contextRef="#ctx0" brushRef="#br2" timeOffset="-43939.056">9652 14079 29 0,'0'-3'14'0,"0"3"0"0,0 0 17 0,0 0-26 16,-7 6 1-16,3 7 4 16,-3 9 0-16,4 9-12 15,-1 20 1-15,1 14 8 16,-1 17 1-16,1 9-4 16,3 12 1-16,3 4-2 15,4-10 0-15,0-9-4 16,0-10 1-16,4-18-9 15,-7-13 0-15,-8-19-10 16,4-9 1-16</inkml:trace>
  <inkml:trace contextRef="#ctx0" brushRef="#br2" timeOffset="-28115.442">6996 15522 19 0,'7'-13'9'0,"-7"13"2"16,0 0 9-16,0 0-15 15,0 3 0-15,0-3 4 16,0 4 1-16,-7-1-11 16,3 0 1-16,1 3 8 15,-1 7 0-15,0 9-2 16,1 12 0-16,-1 7-1 15,-6 12 0-15,3 10-2 16,3 12 0-16,-6-6-1 16,10-3 0-16,-7-6-1 0,3-4 0 15,1-9-3-15,3-12 1 16,-4-10-7-16,4-13 1 16,11-9-10-16,-1-9 0 15</inkml:trace>
  <inkml:trace contextRef="#ctx0" brushRef="#br2" timeOffset="-27528.95">7433 16055 41 0,'11'3'20'0,"6"19"-10"0,-17-22 26 0,11 9-34 15,-8 4 0-15,8 6 1 16,-4 6 0-16,-7 6-5 15,-4-3 1-15,1 1 2 16,-4 5 0-16,0-2-8 16,-11-7 0-16,1-3-8 15,-5-7 1-15</inkml:trace>
  <inkml:trace contextRef="#ctx0" brushRef="#br2" timeOffset="-23161.327">9105 15873 27 0,'4'19'13'0,"-4"9"-1"0,3-15 13 16,1 2-21-16,-1 10 1 16,-3 4 2-16,0-1 1 0,-3 0-10 15,-1 3 1-15,1-6 6 16,-1-6 0-16,1-3-3 16,-1-7 1-16,4-9-2 15,0-9 0-15,0-4-1 16,0-12 1-16,4-9-1 15,-1-4 0-15,-3 7 0 16,7-7 0-16,0 7 0 16,4 0 1-16,3 2-1 15,-3 4 1-15,3 3 0 16,3 3 0-16,5 4-1 16,2-1 1-16,1 7-1 15,0 6 1-15,6-1-1 16,-6 1 1-16,3 0-2 15,0-3 1-15,4 3-4 16,-4 3 1-16,1-3-6 0,-5 3 0 16,-2 0-6-16,-5-4 0 15</inkml:trace>
  <inkml:trace contextRef="#ctx0" brushRef="#br2" timeOffset="-22747.59">9775 15895 43 0,'4'13'21'0,"3"-17"-17"15,-3 4 35-15,3 0-37 16,0 4 0-16,3-8 0 15,1-2 1-15,3 3-5 16,7-3 1-16,0 3 1 16,0-4 0-16,4 1-8 15,-4 0 1-15,1-1-8 0,-8 7 1 16</inkml:trace>
  <inkml:trace contextRef="#ctx0" brushRef="#br2" timeOffset="-22530.989">9712 16149 43 0,'7'16'21'0,"14"-10"-22"0,-10-6 34 0,3-3-33 16,7 0 0-16,4 0 0 15,3-4 0-15,4 1 0 16,10 0 0-16,-3-4-5 16,0 4 0-16,-15 0-7 15,1-4 0-15</inkml:trace>
  <inkml:trace contextRef="#ctx0" brushRef="#br2" timeOffset="-22186.821">10693 15487 47 0,'0'47'23'0,"-11"0"-21"0,11-22 40 16,-3 10-39-16,-4 15 0 16,3 19 2-16,0 16 0 15,1 6-7-15,-1-10 1 0,1 4 2 16,3-16 0-16,0-13-10 15,0-12 1-15,-4-22-9 16,1-12 1-16</inkml:trace>
  <inkml:trace contextRef="#ctx0" brushRef="#br2" timeOffset="-18477.036">6738 16939 27 0,'7'16'13'0,"-3"-7"-1"16,-4-6 13-16,0 7-23 15,-4 6 1-15,4 5 2 0,-10 11 0 16,2 5-6-16,-2 7 1 16,-1 10 3-16,-3-4 1 15,7-3-2-15,-3 3 0 16,-1-12-3-16,11-7 0 16,-7-6-6-16,7-9 0 15,7-10-6-15,-3-6 0 16</inkml:trace>
  <inkml:trace contextRef="#ctx0" brushRef="#br2" timeOffset="-18070.813">6696 16870 34 0,'3'3'17'0,"1"-6"-12"16,-4 3 27-16,0 0-30 16,3 0 1-16,4 0 2 15,4 0 1-15,-8 0-7 16,8-3 1-16,3 0 4 16,7 6 0-16,1 0-1 15,-1 0 0-15,7 4-1 16,4-1 0-16,10 3 0 15,4 4 0-15,-7 3 0 16,-1-1 0-16,-6 4-2 16,-7 0 1-16,-11 9-1 0,-3 0 0 15,-11 7-1-15,-11-4 1 16,-7 0-2-16,-3-2 1 16,-14 2 0-16,10-3 0 15,1 1-4-15,2-1 1 16,1 0-5-16,4-6 0 15,2 0-6-15,-2-10 0 16</inkml:trace>
  <inkml:trace contextRef="#ctx0" brushRef="#br2" timeOffset="-17801.22">7232 17225 42 0,'0'15'21'0,"-14"20"-20"16,10-23 34-16,1 4-34 15,-1 0 1-15,1-1-1 16,-1 1 1-16,4 0-6 15,0-4 1-15,4-6-8 16,3-2 1-16,3-14-3 0,4-5 1 16</inkml:trace>
  <inkml:trace contextRef="#ctx0" brushRef="#br2" timeOffset="-17335.915">7218 17021 46 0,'14'12'23'0,"7"10"-24"0,-14-19 45 0,4 1-45 15,-1-4 1-15,1 0-1 16,3 0 1-16,0 3 0 16,0-3 0-16,4 3-3 15,-8 0 1-15,1 0-5 16,0 0 0-16,-1 0-6 15,1 0 1-15,-4 1-2 16,0 2 1-16,0-3 5 31,-78 75 8-31,153-131 4 16,-75 78 0-16,0 3 8 16,3 4 1-16,-10-1 2 15,4 0 0-15,3 1-6 16,-7-10 0-16,0-3-3 15,0-4 0-15,7-5-3 16,0-1 1-16,0-6-1 0,0-6 0 16,7-6-2-16,0-7 0 15,4-3 0-15,7-3 0 16,-1 0 0-16,1 0 0 16,0 0-4-16,-4 7 0 15,4-4-6-15,-8 3 1 16,1 1-10-16,-4-1 0 15</inkml:trace>
  <inkml:trace contextRef="#ctx0" brushRef="#br2" timeOffset="-16584.908">8103 17294 48 0,'18'28'24'0,"10"19"-20"16,-21-35 37-16,0 1-40 15,0 9 0-15,-7-3 1 0,-3 6 0 16,-8 3-3-16,-3-3 0 16,0 3 1-16,-11-3 1 15,4-3-10-15,0-12 1 16,-4-10-8-16,1-7 1 15</inkml:trace>
  <inkml:trace contextRef="#ctx0" brushRef="#br2" timeOffset="-11584.518">9028 16713 34 0,'0'4'17'0,"10"8"-7"0,-6-9 18 0,-1 7-24 16,1 2 0-16,-4 7 2 0,-4-3 1 16,1 12-8-16,-4 10 0 15,-7 15 5-15,3 13 1 16,-3 6-3-16,3-3 1 16,1-6-5-16,-1-13 1 15,8-13-9-15,3-2 0 16,7-13-6-16,3-13 1 15</inkml:trace>
  <inkml:trace contextRef="#ctx0" brushRef="#br2" timeOffset="-11179.59">9243 17046 32 0,'-7'25'16'0,"7"3"-13"16,0-22 22-16,0 1-23 15,-4-4 0-15,4 0 2 16,-3-3 0-16,3 0-5 15,-4-6 1-15,4-4 3 16,0 1 0-16,-3-1-1 16,3 1 1-16,0 0-2 0,0-1 1 15,3 1 0 1,1 3 0-16,3-1-1 0,7-2 1 16,3-1 0-16,5 1 1 15,2 6 0-15,1 0 0 16,0 0-3-16,-1 0 1 15,5 3-7-15,-8 0 0 16,-4 3-9-16,-6-3 0 16</inkml:trace>
  <inkml:trace contextRef="#ctx0" brushRef="#br2" timeOffset="-10864.414">9691 16519 53 0,'0'6'26'0,"0"26"-25"15,0-17 44-15,0 4-44 16,-4 12 0-16,1 17 1 16,-1 2 0-16,1 9-3 15,3 7 1-15,0 3 0 0,0 3 1 16,0-3-6-16,0-6 0 16,0-10-12-1,-4-9 1-15</inkml:trace>
  <inkml:trace contextRef="#ctx0" brushRef="#br2" timeOffset="-10218.708">10132 16920 38 0,'-7'7'19'0,"0"-4"-9"0,7 0 22 16,-4-3-27-16,4 0 0 15,0 3 3-15,0 0 1 16,4 0-10-16,-1 0 0 16,8 1 7-16,3-1 1 15,0 0-3-15,7 3 0 0,7-3-1 16,4 7 0-16,3-4-2 15,4 7 0-15,-7-1-1 16,-7 4 1-16,-4-1-2 16,-11 7 1-16,-10 3-1 15,-7 4 0-15,-10-1-2 16,-4 0 0-16,-1 0-3 16,1 1 1-16,4-4-6 15,2-3 0-15,1 0-7 16,4-10 0-16</inkml:trace>
  <inkml:trace contextRef="#ctx0" brushRef="#br2" timeOffset="-9858.341">10830 16754 46 0,'0'6'23'0,"-7"13"-19"0,4-9 36 0,-4 5-38 15,0 1 0-15,0 12 2 16,3 13 1-16,4 19-6 16,-4 15 0-16,4 3 3 15,0-12 1-15,0 3-5 16,0-9 0-16,0-16-12 16,-3-13 1-16,3-9-4 15,3-6 1-15</inkml:trace>
  <inkml:trace contextRef="#ctx0" brushRef="#br2" timeOffset="-8509.167">9239 17955 27 0,'-3'13'13'0,"-8"-4"-3"15,11-9 18-15,-3 10-22 16,-1 2 0-16,-3 1 3 15,4-1 0-15,-1 1-12 16,-3-1 1-16,3-2 7 16,1-1 1-16,-1-3-4 15,1-2 1-15,3-1-2 16,-4-6 0-16,8-10-1 16,3 0 0-16,7-2 0 15,-3-1 0-15,6-3 0 0,8 0 1 16,-4 1 0-16,4 2 0 15,3 3 0-15,7 4 0 16,1 3 0-16,-1 6 0 16,-3 3-3-16,-4 0 0 15,-4 3-6-15,-2-3 0 16,-5 1-9-16,-6-8 1 16</inkml:trace>
  <inkml:trace contextRef="#ctx0" brushRef="#br2" timeOffset="-8192.824">9754 17867 44 0,'4'7'22'0,"10"2"-17"16,-7-9 34-16,0 0-38 15,4 3 1-15,3-3 1 16,3 0 0-16,1 0-4 16,3-3 1-16,4 0 1 15,7 3 1-15,-1 0-6 0,-6 0 0 16,-4 0-8-1,-3 0 1-15,-8 3-5 0,-6 0 1 16</inkml:trace>
  <inkml:trace contextRef="#ctx0" brushRef="#br2" timeOffset="-7997.627">9839 18068 36 0,'-7'13'18'0,"7"-7"-13"0,0-6 31 15,7 3-34-15,4-3 1 0,3 0 0 16,0 0 0-16,3 0-5 16,8-3 1-16,-4 0-1 15,0 0 1-15,1 0-10 16,-1-1 0-16,-4-2-3 16,1 0 1-16</inkml:trace>
  <inkml:trace contextRef="#ctx0" brushRef="#br2" timeOffset="-7681.923">10287 17996 42 0,'11'3'21'0,"3"3"-21"0,-7-9 41 16,0 6-39-16,3-3 1 16,5 0-1-16,-1 0 0 15,3 0-3-15,4-3 0 16,4-3 0-16,-4 6 1 15,0 0-8 1,1-3 1-16,-1 0-7 0,-4-4 0 16</inkml:trace>
  <inkml:trace contextRef="#ctx0" brushRef="#br2" timeOffset="-7442.146">10809 17751 56 0,'-14'32'28'0,"-7"34"-36"16,21-41 51-16,-4 9-43 15,1 10 0-15,3 6 0 16,3 0 0-16,1-3-6 15,-1-6 1-15,1-13-10 0,-4-6 1 16</inkml:trace>
  <inkml:trace contextRef="#ctx1" brushRef="#br2" timeOffset="-38500.507">5962 13496 0,'0'0'16,"0"0"-1,0 0 1,25 3 0</inkml:trace>
  <inkml:trace contextRef="#ctx0" brushRef="#br0" timeOffset="6099.866">10774 14073 5 0,'-4'-3'2'0,"1"-3"1"0,3 3 2 16,0-4-5-16,0 1 1 15,0 0 1-15,-4-1 0 16,1 1-2-16,-4 0 0 0,0-3 1 16,-4 2 0-16,0-2 1 15,-3 3 0-15,0-1 0 16,-3 1 0-16,-5 0 0 16,1-1 0-16,0 1 0 15,-4 0 1-15,1 0-2 16,-1-4 0-16,-7 4 0 15,1-3 0-15,-1-4-1 16,-7 7 0 0,7-4 0-16,0 7 0 0,4 0 0 15,0 3 1-15,-4 0-1 16,1 0 1-16,-1 0 0 16,0 0 0-16,0 0 0 15,-3 0 1-15,3-3 0 16,0 0 0-16,-3-3-1 15,0-1 1-15,0 4 0 16,-4 0 0-16,4-3-1 16,-1 3 0-16,1-1 0 15,0 1 0-15,3 0-1 16,-10-3 1-16,-1 0-1 0,1-1 0 16,0 1 0-16,3 0 1 15,-7 0 0-15,0 6 0 16,-3-7 0-16,6 1 1 15,1 3-1-15,3 6 0 16,4 0-1-16,-7 3 0 16,-1 1 1-16,1-1 0 15,0-3 0-15,-4 0 0 0,0 0 0 16,-7-6 0-16,7 3 0 16,-3 0 0-16,-1-3-1 15,8 0 1-15,0 3-1 16,-4 0 0-16,0 3 0 15,4-9 1-15,-8 3 0 16,4 0 0-16,-3-4-1 16,-4 1 1-16,7-3-1 15,-7 2 1-15,11-2-1 16,-4 3 1-16,0 3-1 16,0 3 1-16,1-4 0 15,-1 4 0-15,7 0-1 16,-11 4 0-16,5-4 0 15,2 3 1-15,1 3-1 16,0-3 1-16,3 3-1 16,0 1 1-16,7 2-1 15,1 4 1-15,-1-7 0 0,0 6 1 16,0 1-1-16,-7-1 0 16,1 4-1-16,6 0 1 15,-7-1 0-15,7 1 0 16,-6 0-1-16,2-4 0 15,1 1 0-15,0-4 0 16,-4 4 0-16,4-1 0 16,3 7 0-16,4-3 1 15,-4-4-1-15,4 1 1 16,-8 6-1-16,-2 0 1 0,2-4 0 16,5 4 0-16,2-3-1 15,1-1 1-15,-4 1-1 16,4-3 1-16,-7 2-1 15,3 1 1-15,4-3-1 16,3 2 0-16,1 4 0 16,-1 3 1-16,4 9-1 15,-4-2 0-15,11 2 1 16,-4 0 0-16,8-2-1 16,3 2 0-16,0-3 0 15,-1 0 1-15,8-6-1 16,-10 7 1-16,10 2-2 15,-7-3 1-15,3 0 0 16,4 1 1-16,0 2-2 16,0-3 1-16,0 4 0 15,0-4 0-15,0 0 0 16,4 3 0-16,3 4 0 0,3-7 1 94,1 3-1-79,0 1 0-15,-1-1 0 0,8-3 1 16,-1 4-2-16,5-10 1 0,-1 3 0 0,0 0 0 0,0-3-1 0,4 6 1 0,0-6 0 0,3-3 1 0,14 6-1 0,-3-3 0 16,-7-7 0-16,3 1 0 0,-3-3 0 15,-1-4 1 1,1 0-2-16,7 1 1 0,0-4 0 15,7 4 0-15,-11-1 0 16,4-3 0-16,7 1 0 16,-8-4 0-16,5 3-1 15,3 0 1-15,-4-6 0 16,0 0 0-16,1 0 0 16,6 0 0-16,0 0 0 15,4 3 0-15,0 0 0 16,7 4 1-16,-3 2-1 15,3 4 0-15,-4-7 0 16,4 0 1-16,7 7-1 31,-3-4 1-31,-4 4-1 0,3-4 1 16,-3 1-1-16,3-4 1 0,1-6-1 16,-4 0 0-16,3-3 0 15,-3 0 1-15,4-7-2 0,-1-2 1 16,8-4 0-16,-25 7 0 15,28-7 0-15,-11 0 0 16,4 4 0-16,0-1 0 16,4 4 0-16,-4 2 0 15,0 1 0-15,0 3 0 16,0 0 0-16,0 0 1 16,-3-4-1-16,-4 4 0 0,-4 3 0 15,8 0 0-15,-1 0 0 16,1 0 0-16,-1-3 0 15,4-3 1-15,-7 0-2 16,-14 2 1-16,10-5 0 16,1 0 0-16,-4-4 0 15,3 1 0-15,-6-1-1 16,-1-3 1-16,-3 1-1 16,3-1 1-16,-6 3 0 15,-1-2 0-15,-3-4-1 16,0-6 1-16,-4 0 0 15,-7 0 0-15,-3 0 0 16,-1 3 1-16,1-3-2 16,0 3 1-16,-1 0 0 15,-2-7 0-15,-1 4 0 16,0 7 0-16,-3-8 0 0,-1 1 0 16,1 0 0-1,0-3 0-15,-1-3 0 0,-3-1 1 16,-3 1-2-16,-1 6 1 15,-2 0 0-15,-5 0 0 16,-3-3-2-16,0 2 1 16,0-2-8-16,0 6 0 15,0 0-6-15,0 0 1 16</inkml:trace>
  <inkml:trace contextRef="#ctx0" brushRef="#br0" timeOffset="13923.541">11257 15776 23 0,'7'-6'11'0,"-7"2"-1"0,0 4 11 0,0 0-19 16,-3 0 1-16,-8 7 1 16,-3 2 0-16,-7 7-5 15,-4-1 0-15,0 4 3 16,-3 6 0-16,0 0-1 16,0 4 1-16,3-1-5 15,0-6 1-15,8-3-5 16,3-7 0-16,3-2-3 15,4-4 0-15</inkml:trace>
  <inkml:trace contextRef="#ctx0" brushRef="#br0" timeOffset="14147.711">10975 15713 28 0,'25'6'14'0,"-15"13"-4"0,-6-19 24 15,3 6-33-15,0 7 0 16,3 6 2-16,1 9 0 16,3 0-3-16,7 10 0 15,8 3 2-15,2-4 0 16,1-5-1-16,-4-7 0 16,-3-3-7-16,-4-7 0 15,-10-5-7-15,-11-7 1 16</inkml:trace>
  <inkml:trace contextRef="#ctx0" brushRef="#br1" timeOffset="29700.807">670 9727 37 0,'18'25'18'0,"7"6"-15"0,-15-24 19 0,8 2-20 16,-1 0 0-16,-2-2-1 15,2 8 1-15,1-8-3 16,-4-7 0-16,11 0 2 16,-4-4 0-16,11 1-1 15,6-9 0-15,1-1 0 16,14 1 0-16,-3-7 0 16,17-3 0-16,-7 0 0 15,10-6 0-15,11 6 0 16,7 3 0-16,4-3 0 15,0 0 1-15,3 0-1 16,7 0 0-16,15 0 1 16,-4 3 0-16,-4 1 1 15,18 5 0-15,11 4 0 16,3 2 1-16,-11 1-1 0,11 0 1 16,8 3-1-16,-8 0 1 15,-14-1-2-15,14 1 1 16,-4 0-1-16,4 0 0 15,-3 0 0-15,3 0 0 16,7 3-1-16,-7 0 1 16,1 0-1-16,2 0 1 15,1 0-1-15,-8-3 1 16,1 0-1 15,3-1 1-31,4 1-1 31,-11-3 1-31,7 3-1 0,4 3 0 16,-8-3 0 0,4-4 0-1,-7 1 0-15,11 0 1 32,-4-7-1-17,-3 1 1-15,-1-4-1 16,8 0 1-16,3-2-1 0,-10 2 0 0,10 0 0 0,7 1 0 0,0 2 0 0,-10-3 0 0,10 4 0 0,11-13 0 15,-11 6 0-15,11-6 0 0,3 6 0 0,-10-3 0 0,10 3 0 16,4 7 0-16,-7-4 0 16,7 0 1-16,10 4-1 15,-10-4 0-15,7 0 0 16,4 1 0-16,-8-1-1 16,4 0 1-16,3 4 0 15,-6-4 0-15,3 4 0 0,3-4 1 16,-3 3-1-16,0 7 0 15,0 0 0-15,3-7 0 16,1 7 0-16,3 0 0 16,-4 0 0-16,-3 2 0 15,0-5 0-15,7 6 1 16,-14-3-1-16,3-4 0 16,4-2 0-16,-14-1 0 15,3-3 0-15,8 4 1 0,-19-7-1 16,12 3 0-16,-1 1 0 15,-3 2 1-15,-7 1-1 16,13 2 0-16,-2 1 0 16,-8-1 0-16,7 4 0 15,1-3 1-15,-15-1-1 16,18-2 1-16,-4-1-1 16,-7 4 0-16,8-1 0 15,3 1 1-15,-1 6-1 16,-2-3 1-16,3-1-1 15,3 7 1 1,-3 0 0-16,3 0 0 0,1 0 0 16,-8 0 1-16,7-3-1 15,4 0 1-15,-10 0-1 16,3 0 0-16,3 0 0 16,-7-1 0-16,8 4-1 15,6-3 0-15,-14 3 0 16,8 0 0-16,6 3 0 0,-13-3 1 15,6 7-1-15,11-4 1 16,-11 0 0-16,1 0 0 16,6 0-1 15,-3-3 1-15,-4 7-1-16,8-4 0 0,-4 0 0 0,-4 0 0 15,11 3 0 1,-3-6 0-16,-1 3 0 0,4 4 0 0,-7-4 0 0,10 3 0 15,-3 7 0 1,-7-4 1-16,14 0-1 0,-3 1 0 16,-8-4 0-16,4 10 0 0,7-4 0 15,-10 1 0 17,3 9 0-32,7-3 0 15,-11-1 0 1,1 8 0 15,10-5 0 0,-18-2 0-15,4 0 1 15,10-3 0 0,-20-1-1-31,6-2 1 16,4 3-1 0,-3-7 1-1,-12 4-1-15,8-7 0 0,-3 0 0 0,-15-6 1 0,7 6-1 0,-3-6 0 0,0 4-1 0,-8-4 1 0,-3 3 0 0,8-3 0 0,-12 3-1 16,4-3 1-16,-3 3 0 0,3 0 0 0,-10 0 0 0,-1 0 0 0,1 4 0 0,10-4 0 0,-17 0 0 0,10 0 1 0,63-3-2 0,-24 0 1 16,-14 3 0-1,-11-6 0-15,1 0 0 0,-29-6 1 16,7-1-1-16,0 1 0 31,0 2 0-15,-7-2 0 15,-11 0 0-31,11-4 0 0,0 10 0 0,4-3 1 0,-15 3-1 0,11-4 1 0,-7 4-1 0,3-3 1 0,-3-4-1 16,-10 4 1-16,3-6-1 15,0 9 1-15,3 3-1 16,-3 3 0-16,-18 0-2 15,-7 0 0-15,-10 3-6 16,-11 0 1-16,-18 1-13 16,-20-1 0-16</inkml:trace>
  <inkml:trace contextRef="#ctx0" brushRef="#br0" timeOffset="34114.051">17826 7174 34 0,'0'3'17'0,"0"4"-10"15,0-4 17-15,0 3-22 16,0 0 1-16,0-2 4 15,0-1 0-15,0 3-8 16,3 0 1-16,1 0 5 16,3 1 1-16,4 2-2 15,-1 1 1-15,4-1-3 16,4 0 1-16,7-2-1 0,17 2 0 16,4 0-1-16,14-2 1 15,17-1-1-15,8-6 0 16,17 3 0-16,18-3 0 15,11-3-1-15,-4 0 0 16,-4 0-1-16,-6 0 1 31,13 3-9-31,-24 6 1 16,-21 0-9-16,-22 0 1 16</inkml:trace>
  <inkml:trace contextRef="#ctx0" brushRef="#br0" timeOffset="34821.198">17706 7754 45 0,'0'7'22'0,"11"2"-17"15,-4-9 32-15,3 0-35 16,4 0 0-16,11 0 3 15,3 0 0-15,4 0-5 16,10 0 0-16,18 0 5 16,11 3 0-16,21 4-1 15,-1-1 1-15,22 6-2 16,14 1 1-16,14-4-2 0,-7-2 1 16,-7-1-3-16,-7 0 1 15,-10 0-2-15,-12 1 1 16,-9-1-5-16,-19 3 1 15,-13 4-11-15,-12-1 0 16,-13 1-4-16,0 6 0 16</inkml:trace>
  <inkml:trace contextRef="#ctx0" brushRef="#br0" timeOffset="35483.139">18122 6299 37 0,'7'16'18'0,"-14"-13"-14"16,7 0 26-16,0 7-26 16,-3 5 0-16,-1 1 1 15,-3 6 1-15,4 9-8 16,-1 20 0-16,-3 2 5 15,0 10 1-15,0-7-3 16,0 1 0-16,0-1-3 16,3-9 0-16,4-6-5 15,4-7 0-15,3-9-7 16,7-9 0-16</inkml:trace>
  <inkml:trace contextRef="#ctx0" brushRef="#br0" timeOffset="35962.647">18270 6792 37 0,'0'15'18'0,"4"-5"-19"15,-1-10 27-15,-3 3-25 16,0-3 0-16,0 0 1 15,0 0 1-15,4-6-4 16,-1-1 1-16,-3-2 1 16,4-4 1-16,0 1-2 15,-1-1 1-15,1 1 0 16,3-1 0-16,0 4 0 16,3-1 1-16,4 4 0 15,4 3 1-15,0 3-1 16,-1 3 1-16,-3 0-1 15,1 0 1-15,2 1-6 16,-3-1 1-16,-3 0-10 0,-4-3 0 16,0-3-2-16,4-4 0 15</inkml:trace>
  <inkml:trace contextRef="#ctx0" brushRef="#br0" timeOffset="36323.179">18637 6299 41 0,'0'-9'20'0,"4"18"-16"16,-4 1 39-16,0 2-42 15,0 13 0-15,0 4 0 16,0 15 0-16,-4 9-1 16,1 13 1-16,-8 3 0 0,1 0 1 15,-1-7-1-15,0-5 0 16,4-4-4-16,4-12 0 15,3-13-9-15,7-6 0 16,3-6-3-16,5-10 0 16</inkml:trace>
  <inkml:trace contextRef="#ctx0" brushRef="#br0" timeOffset="36832.369">18987 6657 41 0,'0'0'20'0,"0"0"-21"16,0 0 38-16,0 3-35 15,-4 3 1-15,-3 1 0 16,0 2 1-16,-4 4-5 16,1 2 0-16,-1 1 3 15,-7 0 1-15,8-4-2 16,-1 1 0-16,1-1-1 15,3-2 1-15,0-4-1 16,3 3 1-16,1-6 0 0,-1 4 1 16,4-4 0-16,4 0 1 15,6 6-1-15,1-2 1 16,-1-1-1-16,1 3 0 16,3 1-1-16,4-1 1 15,-8 4-2-15,4-1 1 16,-3 1-3-16,3-1 1 15,-3 1-5-15,-1-4 1 16,1-2-7-16,3-7 0 16,0-7-5-16,-3 1 0 0</inkml:trace>
  <inkml:trace contextRef="#ctx0" brushRef="#br0" timeOffset="37252.573">19304 6428 40 0,'0'6'20'0,"0"7"-19"0,4-10 34 31,-4 16-29-31,0 6 0 16,0 6 2-16,-4 10 0 15,0 6-11-15,1-3 0 16,-1 9 7-16,-3 1 0 0,-3-4-4 16,-1-3 1-16,8-6-5 15,-4-7 0-15,3-6-9 16,8-9 0-16,6-10-3 16,8-2 0-16</inkml:trace>
  <inkml:trace contextRef="#ctx0" brushRef="#br0" timeOffset="42672.883">20719 7272 42 0,'-7'3'21'0,"-4"-6"-11"0,11 3 28 15,0 0-35-15,0 0 1 16,0 0 4-16,0 3 1 16,4 0-10-16,6 0 1 15,11 3 6-15,15 4 0 16,9-1-1-16,22 0 1 15,18-5-3-15,21-8 0 0,28-5-1 16,11-7 1-16,17 1-2 16,14-1 1-16,-17 7-2 15,3 2 1-15,-17 10-2 16,-7 1 0-16,-15 2-2 16,-17 0 0-16,-25-3-6 15,-17-3 1-15,-15 0-12 16,-17 3 0-16,-22 4-1 15,-10 5 1-15</inkml:trace>
  <inkml:trace contextRef="#ctx0" brushRef="#br0" timeOffset="46937.405">21220 6538 19 0,'7'-13'9'0,"0"1"6"15,-7 12 9-15,0-7-21 16,0 4 0-16,0-3 2 15,0 6 1-15,-7-6-7 16,0 3 0-16,-4 3 4 16,-7 3 1-16,1 0-2 15,-4 3 0-15,-4 7 0 16,0-4 0-16,0 7-1 16,-3 6 1-16,4 0-1 15,-1 0 1-15,0 6-1 0,0 3 1 16,1 4-1-16,6-10 0 15,4 3 0-15,7-3 0 16,7-3-1-16,7-6 1 16,4-7 0-16,6-6 0 15,8 0-1-15,3-6 0 16,0-9-1-16,4-7 1 16,-4-3 0-16,1-3 0 15,-5 3-1-15,-3-3 1 16,-3 0 0-16,-4 6 0 0,-3 3 0 15,-1 4 1-15,1 5 0 16,-4 11 0-16,0 2 0 16,0 3 1-16,0 7-1 15,-3 3 1-15,-1 6 0 16,1 0 0-16,3 3-1 16,0 0 1-16,3-3-2 15,1 1 1-15,0-1-1 16,3-7 1-16,0-2-6 15,3 0 1-15,1-1-12 16,3-8 0-16</inkml:trace>
  <inkml:trace contextRef="#ctx0" brushRef="#br0" timeOffset="47265.596">21530 6710 48 0,'-3'3'24'0,"13"7"-14"0,-3-10 33 0,0 0-42 16,4 0 0-16,3 0 1 15,4-3 1-15,3-4-3 16,3 1 0-16,5 3 1 16,-1-3 1-16,-7 3-2 15,0-1 1-15,-3 1-5 16,3-3 0-16,-3 0-10 16,-1 3 0-16,1-1-3 15,-4-2 0-15</inkml:trace>
  <inkml:trace contextRef="#ctx0" brushRef="#br0" timeOffset="47747.513">22341 6569 48 0,'7'0'24'0,"8"3"-30"0,-15-3 45 16,0 0-40-16,-4 3 1 15,1 1 0-15,-5-1 0 0,-2 6 0 16,-4 4 0-16,-4-4 0 16,-3 0 1-16,0 4-1 15,0 6 1-15,-1 3 0 16,1 9 0-16,4-6-1 16,6 13 1-16,8 6 0 15,10 3 0-15,10-6 0 16,8-1 0-16,0-8 0 15,-1-10 0-15,8-13 0 16,7-12 1-16,0-13-1 16,0-18 0-16,-4-1-1 15,-11-9 1-15,-6-3-3 16,-14-6 1-16,-11 0-14 16,-15 9 0-16</inkml:trace>
  <inkml:trace contextRef="#ctx0" brushRef="#br0" timeOffset="48589.389">21248 7579 48 0,'0'6'24'0,"-4"-3"-16"15,4 0 32-15,0 4-37 16,0 5 1-16,0 10 3 16,-3 6 0-16,-1 10-9 15,1 12 1-15,-4-6 5 16,0 3 0-16,0 0-3 15,3-3 1-15,0-6-7 0,4-7 1 16,0-12-8-16,4-7 1 16,0-8-8-16,3-11 1 15</inkml:trace>
  <inkml:trace contextRef="#ctx0" brushRef="#br0" timeOffset="48874.015">21495 7833 55 0,'3'6'27'0,"15"-3"-26"16,-11-6 47-16,7 0-46 15,7 0 0-15,7 0 1 16,8 0 1-16,3-4-5 16,-8 1 0-16,1 0 0 15,3-1 0-15,-3 1-9 16,-4 0 0-16,1-3-8 16,-8-1 0-16</inkml:trace>
  <inkml:trace contextRef="#ctx0" brushRef="#br0" timeOffset="49248.198">22098 7933 57 0,'7'32'28'0,"-7"-48"-36"0,0 16 49 16,0 0-42-16,-3 0 0 0,-1 0 0 15,0-6 1-15,4-10 0 16,0-9 1-16,0-3-1 16,0-1 1-16,0-5 0 15,4 3 1-15,3-1 0 16,4 4 0-16,6 6 0 15,8 6 1-15,7 7 0 16,3 3 0-16,11 6-1 16,7 3 1-16,0 3-5 15,-4 0 1-15,0-3-10 16,-6 1 0-16,-8-8-7 16,-3-2 0-16</inkml:trace>
  <inkml:trace contextRef="#ctx0" brushRef="#br0" timeOffset="49819.311">23647 7381 44 0,'-7'-3'22'0,"3"3"-13"16,4 0 35-16,0 0-41 0,0 3 1 15,0-3 2-15,7 0 1 16,4 0-9-16,6 0 0 16,12 0 5-16,9-3 1 15,5-3-5-15,3-4 1 16,-11 1-6-16,4 0 0 15,-11 2-12-15,-3 7 1 16,-11 0-1-16,-4 4 0 16</inkml:trace>
  <inkml:trace contextRef="#ctx0" brushRef="#br0" timeOffset="50014.416">23513 7692 66 0,'24'12'33'0,"33"7"-49"16,-40-16 70-16,12-3-54 15,6 3 0-15,7 0-5 16,4-3 0-16,-4 0-5 16,-3 0 1-16,-18-3-8 15,1 0 0-15</inkml:trace>
  <inkml:trace contextRef="#ctx0" brushRef="#br0" timeOffset="50960.263">25689 6795 37 0,'14'-3'18'0,"-10"3"-8"0,-8 0 19 15,4 0-28-15,-7 0 0 0,-3 0 1 16,3 0 1 0,-7 0-3-16,-4 3 0 0,-7 0 1 15,-3 0 1-15,-4 3-1 16,1 1 1-16,-5-7-1 15,5 6 0-15,-1 3 0 16,7 4 0-16,4 9 0 16,3-6 0-16,4 2 0 15,4 1 0-15,6 3 0 16,8-3 0-16,6 0 0 16,11-7 0-16,4-2 0 15,3-10 0-15,4-3-1 16,-4-7 0-16,0-6 0 15,1-5 1-15,-8-1-2 16,-4 3 1-16,1 0 0 16,-7 6 0-16,-1 4 0 15,-3 6 1-15,-3 6-1 16,-1 6 0-16,-3 10 1 0,4 9 0 16,-4 4-1-1,3 5 1-15,1 7-1 0,-4-9 1 16,3-4-1-16,5-3 1 15,6 1-4-15,7-7 1 16,0-7-6-16,-3-5 0 16,-1-7-8-16,-6-6 0 15</inkml:trace>
  <inkml:trace contextRef="#ctx0" brushRef="#br0" timeOffset="51335.65">24684 7334 67 0,'53'35'33'0,"17"-23"-40"15,-38-12 63-15,17 0-54 16,15-6 0-16,14 3 1 0,-18 0 1 16,67-16-5-16,17 0 0 15,8 0 2-15,-11 0 1 16,-18 7-3-16,-24 3 0 15,-3 5-5-15,-15 4 1 16,-14 7-5-16,-14 2 0 16,-15 4-10-16,-20-1 0 15</inkml:trace>
  <inkml:trace contextRef="#ctx0" brushRef="#br0" timeOffset="51847.022">24984 7673 45 0,'-4'25'22'0,"-6"13"-17"0,6-23 32 15,-3 10-36-15,-7 13 1 0,0 0 0 16,0 12 0-16,0 0-3 15,-1-3 0-15,5-3 1 16,6-16 1-16,8-9-5 16,6-6 0-16,8-13-10 15,0-7 0-15</inkml:trace>
  <inkml:trace contextRef="#ctx0" brushRef="#br0" timeOffset="52117.657">25104 7877 48 0,'3'6'24'0,"15"-3"-17"0,-4-3 36 15,4 3-43-15,6 0 1 16,5 1-2-16,-8-4 1 16,10-4-1-16,1 1 1 15,-4-3-6-15,1 0 1 16,-8-1-11-16,-4 1 1 16</inkml:trace>
  <inkml:trace contextRef="#ctx0" brushRef="#br0" timeOffset="52504.874">25700 7968 39 0,'10'18'19'0,"-10"8"-14"16,0-23 25-16,0-3-31 16,0 0 0-16,4-7 0 15,-4-5 0-15,4-4 1 16,-4-3 1-16,3-3-1 0,1-6 1 16,3 0 1-1,-4 6 1-15,11-3 1 0,4 6 1 16,0 3 1-16,6 7 0 15,15 3 0-15,14 0 1 16,10 6-2-16,4 0 0 16,15 3-3-16,-5 3 1 15,-3 0-4-15,-10 4 1 16,-15-1-8-16,-14 0 0 16,-17 1-10-16,-11-1 0 15</inkml:trace>
  <inkml:trace contextRef="#ctx0" brushRef="#br1" timeOffset="61198.856">26917 6814 23 0,'25'3'11'0,"-4"-13"-3"16,-14 7 11-16,0-3-16 15,0 0 0-15,0-1 2 16,-3 1 0-16,-1 3-6 15,-3 3 0-15,0-6 4 0,-3 3 0 16,-4 0-1-16,-1-4 0 16,-2 1-1-16,-11-3 1 15,0-1-1-15,-8-2 1 16,-2-1-2-16,2-3 1 16,-6-6-1-16,-11-3 1 15,-10 0-1-15,-4-6 1 16,-7 0-1-16,-7-1 1 15,0 1-1-15,0-1 0 16,-8 1 0-16,-2 0 0 16,3 3 0-16,-11 2 0 15,7 8 0-15,1 2 0 0,-5 0 0 16,-2 1 0-16,-1-1 0 16,-3 3 0-16,3 1 0 15,4 6 0-15,-8 2 0 16,1 8 0-16,0 2 0 15,-4-3 1-15,15 10-1 16,2 12 1-16,1 3 0 16,7 9 0-16,0 4 0 15,7 6 0-15,0 3 0 16,7 7 0-16,0 6 0 16,7-4 0-16,4 7-1 15,10 6 1-15,7 10-1 16,8-1 1-16,-1 4-1 15,7-7 1-15,1 7-1 16,2-7 1-16,5-2-1 0,6 8 0 16,1-12 0-1,6-6 0-15,1-3 0 0,3-7 1 16,7-5-1-16,7-4 0 16,4 3 0-16,10 0 1 15,7-3-1-15,8-3 0 16,6 0 0-16,8-7 0 15,-4-2 0-15,10 3 0 16,11-7 0-16,8-3 0 16,6-3-1-16,-3-6 1 15,6-3 0-15,8-1 1 16,4-2-1-16,3-1 0 0,-8-2 0 16,8-4 0-16,0-3 0 15,0 0 0-15,0 4 0 16,-11-7 0-16,11 0-1 15,-7-7 1-15,0 4-1 16,0-9 1-16,-8-10-1 16,-6-10 1-16,-4-2-1 15,0-4 1-15,-6-9-2 16,-5 3 1-16,-3-6 0 16,-3-16 0-16,-15 1-1 15,-13-14 1-15,-8-6 0 16,-10-9 0-16,-18-6 1 15,-18-7 0-15,-14-5-5 16,-17-8 0-16,-18 11-7 0,-14 2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02:29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18771 2508 33 0,'0'19'16'0,"11"6"-7"0,-11-25 16 16,3 0-23-16,-3 0 1 16,4 0 2-16,-1 0 1 15,1 0-6-15,0 3 0 0,3 4 5 16,0-4 0-16,0 6-1 15,3 4 1-15,1 5-2 16,-4-5 0-16,0 3 0 16,0-7 0-1,4 0 0 1,-4-2 1-16,3 2-1 16,-3 1 1-16,0-7-1 15,0-3 1-15,0-3-2 16,1-7 1-16,2 1-2 15,1-4 1-15,3-9-1 16,3-15 1-16,5-10-1 16,13-13 1-16,18-3-1 15,17-15 1-15,22-10-6 16,10-12 0-16,29-16-10 16,3 9 0-16,-18-15-7 15,-3 6 0-15</inkml:trace>
  <inkml:trace contextRef="#ctx0" brushRef="#br0" timeOffset="19306.893">4685 874 26 0,'18'-18'13'0,"20"2"6"16,-34 10 13-16,6 3-27 15,1-4 1-15,-4 4 3 16,-3-3 1-16,-4 6-13 15,0 0 1-15,-4 6 7 16,4-6 0-16,-10 10-3 16,-1-1 1-16,-10 0-3 15,3 7 1-15,-10 12-1 16,0-3 0-16,3 4 0 16,-3-1 0-16,7-3 0 15,10 0 0-15,0 3 0 16,11 0 1-16,11 7-1 15,10-7 1-15,4-3-1 0,0 10 0 16,-1-7 0-16,1-3 1 16,-4 3-1-16,-10-3 0 15,-4 4-1-15,-11 8 1 16,-6 7-1-16,-15 3 1 16,-10 3-1-16,-8-3 0 15,1-6-1-15,-4-3 0 16,14-13-5-16,1-6 1 15,2-10-9-15,19 0 1 16,10-9-2-16,10 0 0 16</inkml:trace>
  <inkml:trace contextRef="#ctx0" brushRef="#br0" timeOffset="19727.714">4731 1589 53 0,'3'19'26'0,"18"0"-32"16,-13-19 55-16,6 0-48 16,3 0 0-16,11-3 0 15,-3-6 0-15,0-7-2 16,-4 0 1-16,-3-6 0 15,3 0 0-15,-7 0 0 16,0-3 0-16,0-3-1 0,-3 9 0 16,-4 4 0-16,-4 5 1 15,-3-6-1-15,-3 13 0 16,-8 3 0-16,1 0 0 16,-15 10 0-16,4 2 1 15,-4 4 0-15,-3 9 0 16,7 0 1-16,7-3 0 15,-1 6-1-15,5 4 1 16,10-10-1-16,0 0 1 0,14-10-2 16,7 4 1-16,4-7-7 15,3-9 1-15,4 0-9 16,-7 0 0-16</inkml:trace>
  <inkml:trace contextRef="#ctx0" brushRef="#br0" timeOffset="20100.969">5129 1599 60 0,'22'19'30'0,"9"-19"-39"15,-13 0 52-15,-4-3-44 16,4-10 1-16,-8 0-1 15,8-2 0-15,-7 2 1 16,-1-2 0-16,1-4-1 0,-4 0 0 16,3-3 0-16,-10 0 0 15,0 6 0-15,0 4 0 16,-10 12 0-16,3 0 0 16,0 9-1-16,-4 10 1 15,-3 16 1-15,-7-4 1 16,3 10 1-1,0 6 0-15,8-7-1 0,3-8 1 16,7-1-1-16,7-9 0 16,11-6-4-16,-4-4 1 0,10-12-9 15,8-9 1-15,0-4-5 16,3-5 0-16</inkml:trace>
  <inkml:trace contextRef="#ctx0" brushRef="#br0" timeOffset="20641.97">6971 555 42 0,'7'0'21'0,"-7"6"-15"16,0 3 35-16,-4 10-40 15,-3 0 1 1,-17 88 0 0,-15 18 1-16,-3-9-4 15,3 0 1-15,3-25 0 16,8-9 0-16,4-23-5 16,2-21 0-16,8-13-8 15,0-16 1-15,4-12-3 16,3-3 0-16</inkml:trace>
  <inkml:trace contextRef="#ctx0" brushRef="#br0" timeOffset="20853.199">6456 1401 46 0,'0'19'23'0,"7"-3"-24"0,0-7 46 16,0-6-44-16,11 4 1 15,3-7-1-15,4 0 1 16,10 0-3-16,-3 0 1 16,6-7-1-16,5 4 1 15,3-3-6-15,-8 3 1 16,-9-3-10-16,2-1 1 0</inkml:trace>
  <inkml:trace contextRef="#ctx0" brushRef="#br0" timeOffset="21197.911">6989 1458 54 0,'14'15'27'0,"35"-21"-32"16,-28 6 44-16,-3-3-40 15,3 3 1-15,0-9-1 16,0-1 1-16,1 1 0 15,-5-1 0-15,1-2-1 16,-4-1 0-16,-4-6-2 16,-2 4 0-16,-8 5-1 15,0 10 1-15,-11 0-1 0,0 10 1 16,-3 5 0-16,0 14 1 16,-7 5 2-16,3 4 1 15,1 6 0-15,3-7 1 16,14 4-1-16,0-3 1 15,3-13-2-15,4-3 0 16,18-16-7-16,10-12 1 16,15-7-6-16,-1-18 1 15</inkml:trace>
  <inkml:trace contextRef="#ctx0" brushRef="#br0" timeOffset="21380.505">7673 1304 44 0,'-4'19'22'0,"-24"31"-22"0,7-37 39 0,0 5-38 16,-4 14 0-16,4-4 1 16,0 16 0-16,0-16-3 15,-1 0 0-15,5-3-1 16,-4-12 1-16,7 0-5 16,3-13 1-16,4-16-9 15,3-12 1-15</inkml:trace>
  <inkml:trace contextRef="#ctx0" brushRef="#br0" timeOffset="21561.002">7472 1332 37 0,'7'16'18'0,"11"3"-13"0,-11-13 26 15,3 3-27 1,-3 10 0-16,-3 0 1 0,-1 19 1 16,1 12-9-16,-4-6 1 15,0 3 4-15,-4-3 1 16,8-10-5-16,-4-6 0 15,7-12-5-15,7-6 0 16,14-23-7-16,4-6 1 16</inkml:trace>
  <inkml:trace contextRef="#ctx0" brushRef="#br0" timeOffset="21782.101">8396 599 48 0,'4'-19'24'16,"-18"28"-24"-16,6 4 41 0,-2 9-41 16,-11 6 1-16,-4 25 0 15,-7 35 1-15,-3 15-3 16,-4 13 1-16,11 7 0 16,0-1 1-16,7-22-4 15,-8-21 1-15,12-23-8 16,6-21 1-16,-3-20-6 15,0-21 1-15</inkml:trace>
  <inkml:trace contextRef="#ctx0" brushRef="#br0" timeOffset="21964.298">7807 1436 48 0,'11'31'24'0,"31"13"-20"0,-21-38 43 16,11-6-47-16,14-6 1 15,14-3-1-15,10-7 1 16,8-6-5-16,3-3 0 16,-10-3-9-16,-8-1 0 15,-3-2-2-15,-7 9 0 16</inkml:trace>
  <inkml:trace contextRef="#ctx0" brushRef="#br0" timeOffset="22399.628">9783 1671 28 0,'-15'6'14'0,"8"-31"-6"0,7 19 21 16,0-16-28-1,0-9 0-15,4-10 1 0,6-12 0 16,5-10-2-16,6-6 0 15,3-3 3 1,8-16 1-16,7 6 0 0,10 1 0 16,4-1 0-16,-3 23 1 15,-11 5-1-15,-4 17 1 16,-3 2-2-16,-4 16 0 16,-7 4-4-16,-7 12 0 15,-7 12-6-15,-7 10 1 0,-3 9-10 16,-15 16 1-16</inkml:trace>
  <inkml:trace contextRef="#ctx0" brushRef="#br0" timeOffset="22819.041">9627 1527 44 0,'-7'34'22'0,"14"4"-11"15,0-32 34-15,0 4-44 16,4-1 0-16,10 0 0 15,11-6 1-15,14 4-3 16,14-7 1-16,7 0 0 16,3-16 1-16,-10 4-2 15,-10-4 0-15,-1-3-2 16,-3 3 1-16,-7 4-1 16,0-1 1-16,-11 1-2 0,0-4 1 15,-7 7 0-15,-7-4 0 16,0 7 2-16,-3-4 0 15,-11 10 0-15,-4 0 0 16,-3-6 1-16,-3 12 0 16,-4-6 0-16,-4 10 0 15,4 6 0-15,-4 5 0 16,1 5-1-16,-1-1 0 16,4-3 0-16,3 3 1 15,4 0-2-15,4-10 1 16,10-2-1-16,3-7 1 15,12-12-2-15,2 3 1 0,4-13-3 16,1-3 0-16,2 1-6 16,-2 2 0-16</inkml:trace>
  <inkml:trace contextRef="#ctx0" brushRef="#br0" timeOffset="23048.937">10463 1643 47 0,'-3'15'23'0,"6"-18"-25"16,-3 3 43-16,7-3-39 15,4-6 0-15,3-1 3 16,7-15 0-16,11 6-6 16,7-6 1-16,3 0 3 15,8-3 1-15,6 3-3 16,4 3 1-16,-11 3-8 0,-10-6 0 15,-4 9-11-15,-6-2 1 16</inkml:trace>
  <inkml:trace contextRef="#ctx0" brushRef="#br0" timeOffset="24274.784">12926 1320 52 0,'0'-13'26'0,"0"26"-27"0,0-13 40 15,-4 0-40-15,-6 0 1 0,-4 0-1 16,-4 0 1-16,-3 3 0 16,-7 3 1-16,-1 4-1 15,5-7 0-15,-5 6 1 16,8-3 0 0,7 13 0-1,4-3 1-15,10 3-1 16,7-7 1-16,10 4-1 15,4-7 0-15,4-2-1 16,-4 2 0-16,0-6-1 16,1-6 0-16,-5 3-1 15,-3-9 0-15,0 2-1 16,-3 4 1-16,0-6 0 16,3 9 0-16,-4 0 1 15,1 9 0-15,-4 1 0 0,0 2 1 16,-3 10 1-1,-1 9 1-15,1 1-1 0,-1-4 1 16,-3 16 0-16,4 3 1 16,-4 13 0-16,3-7 0 15,1-3-1-15,-1-6 1 16,4-10 0-16,-3 1 0 16,-4-7-2-16,0-3 1 15,-7 3-2-15,-7-2 0 0,-15-11 0 16,-16-2 0-1,-1-7-2-15,-4-15 1 0,-3-7 0 16,4 0 1-16,3-3-1 16,11 4 0-16,10 2 1 15,11-6 0-15,7 4 0 16,11-1 0-16,13-3 0 16,15-3 1-16,14 7-1 15,10-4 1-15,1-16-1 16,-4 1 0-16,3-1 0 15,8-2 0 1,-12-1 0-16,-6 0 0 0,-7-2-1 16,-4 2 1-16,-3 0 0 15,-4 4 0-15,-6-1-1 16,-5 1 0-16,-3 15-1 16,-3 0 1-16,-8 10 0 0,-3-1 0 15,-7 10-1-15,0 0 1 16,-7 10 0-16,0-1 1 15,0 4 0-15,3 9 1 16,1 6-1-16,3 7 1 16,7-7-1-16,3 6 1 15,8-6-1-15,3-2 1 16,7-14-1-16,4-3 0 16,0-2-4-16,3-7 1 15,0 0-10-15,-3-10 0 16,-8 1-3-16,-3 0 0 15</inkml:trace>
  <inkml:trace contextRef="#ctx0" brushRef="#br0" timeOffset="24619.646">13642 1420 57 0,'18'0'28'0,"-8"3"-39"16,-10-3 57-16,0 0-47 16,0-3 0-16,-7 3 0 15,-3-6 1-15,-5 6 0 16,-6 0 1-16,4 6-1 16,-1-3 0-16,-3 10 0 15,0-1 1-15,-1 7-1 16,5 13 1-16,3-4-1 0,7-3 1 15,7 3-1-15,7-3 0 16,3-6-1-16,4 0 0 16,4-16 0-16,0-3 1 15,3-10-4-15,0-2 0 16,0-7-9-16,4-6 0 16,0-3-1-16,-1 3 0 15</inkml:trace>
  <inkml:trace contextRef="#ctx0" brushRef="#br0" timeOffset="25132.045">13797 1589 56 0,'11'16'28'0,"-4"22"-42"0,-4-38 58 0,1 3-45 15,-4-3 0-15,0 0-1 16,3-10 1-16,4-8 1 15,0-1 1-15,1-6-2 16,2 3 0-16,1 6 1 16,-1 0 1-16,4 7 0 15,1 6 0-15,2 3-1 16,-3 9 1-16,-3 4 0 16,-1 9 0-16,-3-3-1 15,1-7 0-15,-1 4 0 16,-4-10 0-16,1 4-1 15,3-7 0-15,0-6 0 0,0-7 1 16,3-6-1-16,1 1 1 16,0-4 0-16,-1 0 0 15,-3 3 0-15,0 4 0 16,0-4 0-16,0 7 0 16,4-10 0-16,0 13 0 15,-1 3 0-15,4-4 1 16,4 7 0-16,0 7 0 31,-1 2 0-31,1 16 1 0,-1-3 0 0,5 3 0 16,2-6-1-16,1 0 1 0,3-4-1 15,0-5 0-15,1-16-5 16,2-4 0-16,1-9-12 16,-7 1 1-16,-8-1 0 15,-2-9 0-15</inkml:trace>
  <inkml:trace contextRef="#ctx0" brushRef="#br0" timeOffset="25670.727">15166 1724 46 0,'3'69'23'0,"-6"13"-26"0,3-63 45 15,0 6-42-15,0 9 1 16,0-6-1-16,0-15 0 16,0-7-1-16,0-15 1 0,3-16-1 15,1-10 1-15,0-6-1 16,-1-9 1-16,1-6 0 16,-1-10 0-16,1 3 0 15,3 7 1-15,0 9-1 16,3 3 1-16,4 9 0 15,4 7 0-15,3 9 0 16,7 7 0-16,4 9 0 16,-4-4 1-16,1 14-1 15,-5-7 1-15,1 3-2 16,-11 3 1-16,-7 0-1 16,-10 13 1-16,-11-6-1 15,-15 15 0-15,-2-6-3 16,-5 6 1-16,5-12-5 15,6 3 1-15,4-7-9 16,3-2 0-16</inkml:trace>
  <inkml:trace contextRef="#ctx0" brushRef="#br0" timeOffset="26002.625">15547 1511 44 0,'0'44'22'0,"3"3"-17"0,-3-34 34 0,0-4-40 15,0-6 1-15,0 3-1 16,0-3 0-16,0-3 1 16,0-12 0-16,4-13-1 15,0-10 0-15,-1 7 1 16,4 0 0-16,4 6 0 15,-1 0 1-15,4 13 0 16,0-1 1-16,1 4-1 16,2 6 0-16,-3 6-1 15,0-6 1-15,1 3-4 16,-1 4 1-16,3-7-10 16,-3 0 1-16,1-7-3 15,-1 4 0-15</inkml:trace>
  <inkml:trace contextRef="#ctx0" brushRef="#br0" timeOffset="26256.543">15970 1426 43 0,'14'10'21'0,"-10"-20"-16"0,-4 10 40 16,0 0-46-16,-4-3 1 16,-6 0 0-1,-4 3 0-15,-7 0 0 0,-4 6 1 16,0 4-1-16,0-1 1 15,1 10 0-15,3 9 0 16,3-3-2-16,4-3 1 16,7 3-1-16,14-6 0 15,7-13 0-15,14-2 0 16,0-17-1-16,1 4 0 0,-5-16-2 16,1 6 0-16,-7 0-10 15,-4-6 1-15</inkml:trace>
  <inkml:trace contextRef="#ctx0" brushRef="#br0" timeOffset="26799.189">16351 1483 41 0,'11'-16'20'16,"-8"13"-11"-16,1-6 29 15,-18-1-37 1,0-5 0-16,0 8 0 16,-8 7 1-16,-2 3-3 15,-1 7 1-15,0 9 1 16,1 12 0-16,2 0-1 16,8-6 0-16,11 4 0 15,6-11 0-15,11-8-1 16,8-1 0-16,-1-12-4 15,3-3 0-15,5-10-9 16,-1 4 1-16</inkml:trace>
  <inkml:trace contextRef="#ctx0" brushRef="#br0" timeOffset="27144.151">16531 1624 47 0,'11'28'23'0,"6"-18"-22"0,-10-10 35 15,1-10-37-15,-1-18 1 16,-4-16 1-16,1-6 0 16,-4-7-1-16,0-12 0 0,0-3 0 15,-4-9 1-15,1-1 0 16,3 10 1-1,7 0-1-15,3 3 0 16,8 22 0-16,7-3 1 0,3 15 0 16,4 7 0-16,-4 9 0 15,-4 0 0-15,-2 10-1 16,-1 0 1-16,-4 18-6 16,-6 4 0-16,-11 5-9 15,0 4 1-15,-11 7-4 16,-10-1 0-16</inkml:trace>
  <inkml:trace contextRef="#ctx0" brushRef="#br0" timeOffset="27338.401">16320 1295 64 0,'35'12'32'0,"53"-5"-39"0,-60-7 65 16,11 6-58-16,7-6 0 15,0 0 0-15,-4 0 1 16,-7 0-5-16,-6 3 0 16,-5 3-8-16,-6-6 0 15,-11 0-6-15,-7 0 0 16</inkml:trace>
  <inkml:trace contextRef="#ctx0" brushRef="#br0" timeOffset="27596.146">17039 1743 63 0,'11'10'31'0,"-8"-4"-33"16,-3-6 57-16,0 0-56 16,0 0 1-16,0-10-7 15,-3 4 0-15,-8 3-8 0,-3-3 1 16</inkml:trace>
  <inkml:trace contextRef="#ctx0" brushRef="#br0" timeOffset="32293.594">17032 991 25 0,'14'-7'12'0,"4"4"-9"15,-15 3 13-15,4-9-12 16,-3-1 1-16,3-2 0 16,0-1 1-16,-3-12-8 15,3-3 0-15,0-13 4 16,3 10 1-16,1-13-2 16,3-6 0-16,0 9-1 15,0-9 0-15,4 12 0 16,-4-6 1-16,4 16-1 15,-4 9 1-15,-4 7-1 16,1 12 1-16,-4 12-1 16,-4-2 1-16,-3 8-1 0,0 4 1 15,0 10-1-15,0-4 0 16,0-3 0-16,0 13 0 16,4-10 0-16,0 6 1 15,3-5-1-15,3 2 0 16,1-9 0-16,3 3 1 15,0-16-1-15,0 1 0 16,0-4 0-16,4-6 1 16,-1 0-1-16,1-9 1 15,-4-7-2-15,-3 7 1 0,-8-1 0 16,-6 1 0-16,-8 3 0 16,1-4 0-16,-4 7 0 15,-15 3 0-15,-9 0 0 16,-8 0 1-16,0 3-1 15,-7 3 0 17,3 4 0-32,5-1 1 0,9 1-1 0,5-1 1 0,6-3 1 15,11 4 1-15,14-10-3 16,14 0 1-16,14-7 2 16,11-2 0-16,10-10-1 15,8-6 0-15,-4 6-2 16,3 4 0-16,-3 2 0 15,0 4 0-15,-4-1-3 16,-10-2 1-16,-11 9-1 16,-6-7 1-16,-5 10-1 0,-10 0 1 15,-14 0 1 1,-14 3 1-16,-7 13 0 0,-11 3 0 16,-14 9 0-16,-7 7 0 15,-3 5 0-15,-4 7 0 16,3-3-9-16,8-9 0 15,6-7-2-15,11-9 0 16</inkml:trace>
  <inkml:trace contextRef="#ctx0" brushRef="#br0" timeOffset="34499.682">17942 642 19 0,'7'10'9'0,"-10"-16"-8"0,3 6 10 15,0-4-10-15,0-5 1 16,-4 0 1-16,1-1 0 16,-8-2-4-16,1 2 0 0,-8 7 3 15,-7-6 0-15,-3-1 1 16,-7 4 1-16,-1 3-1 15,-2-3 0-15,-5-4 0 16,-6 1 0-16,-4-10 0 16,4 3 0-16,-8-2-3 15,-6-1 1-15,-4 0-1 16,0 3 1-16,-7 7-1 16,-4-10 0-16,0 3 0 15,1 1 1-15,-4 2-1 16,3-6 0-16,-3 4 0 15,-4-1 0-15,4-3 0 16,3 0 1-16,-6 10-1 16,-1-1 0-16,-3 4 0 15,-11 6 1-15,4 6-1 16,0 4 0-16,-1-4 0 0,26-3 1 16,-29 4-1-16,4 5 0 15,7 4 0-15,-1-7 0 16,5 7 0-16,-4 12 0 15,3 7 0-15,18-13 0 16,-18 9 0-16,4-3 0 16,7 0 0-16,3 7 0 15,1-10 0-15,-1 6 1 16,1-6-2-16,3-9 1 16,0 3 0-16,-4 0 1 0,8 6-1 15,-1 3 0-15,1-3 0 16,-1 3 0-16,1 1 0 15,-1-1 0-15,-6 3 0 16,20-9 0-16,-24 13 0 16,11 2 0-16,3-5 0 15,-4-11 0-15,1 11 0 16,-4-4 0-16,0 0 0 16,17-3 0-16,-24 0 0 15,7 13 0-15,7-10 0 16,4 7 0-16,6-7-1 15,4-3 1-15,4 0 0 16,3-6 0-16,0 0 0 16,4-4 1-16,0-2-1 15,3 3 0-15,4-4 0 16,0 1 0-16,-1-4 0 0,5 1 0 16,-1-1-1-16,0 0 1 15,4 1 0-15,-7-4 0 16,3 4 0-16,-3-7 0 15,3 12 0-15,1-5 0 16,-5-1 0-16,-2 7 1 16,6-4-1-16,0 4 0 15,-3-3 0-15,3-1 0 16,1 1 0-16,-1 2 0 16,0 4 0-16,1 0 1 15,-1 9-1-15,0-3 0 16,-3 10 0-16,7-1 1 0,3 4-1 15,11-4 0-15,11 1 0 16,6 12 1-16,15-3 0 16,10 0 1-16,15 9 0 15,3-9 1-15,10 3-2 16,4-9 1-16,7-7 0 16,7 7 1-16,8-10-2 15,-5-9 1 1,86-10-2-1,-15 0 0-15,-14-5 2 32,-7 2 0-32,0-3-2 0,-4 0 1 0,-17-6-1 15,7 0 1-15,0 0 0 16,4-4 0-16,3-2-1 16,-7-3 1-16,10 2-1 15,1 1 0-15,-1-4 0 0,-6 1 0 16,10 2 0-16,-7-5 1 15,7 2-2-15,-11 0 1 16,15-9 0-16,-4-3 1 16,4-3-1-16,-11 0 1 15,7 3-1-15,-7 6 1 16,-4 0-1-16,-7 4 0 16,-6 5 0-16,-8 1 1 15,0 2-1-15,-6 7 0 16,-5 0 0-16,5 0 1 0,-12-3-1 15,-3 3 1-15,-3-12-1 16,0 6 1-16,-1-1-1 16,1-2 0-16,-8-1 0 15,-2 1 1-15,-9 0-1 16,-2-13 0-16,-8 0-1 16,-6-3 1-16,-5-4-1 15,5-5 0-15,-4-23 0 16,3-2 1-16,-10-20-1 15,3-2 0-15,-10-1 0 16,-4 1 1-16,-14-7 0 16,-11-3 0-16,-6 3-1 15,-8-3 0-15,-3 16-4 16,-7 0 1-16,-15 3-10 16,-17 0 1-16,-14-7-1 0,0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01:22.0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3337 4377 41 0,'11'-19'20'0,"-8"19"-15"0,-3 7 21 16,0-7-22-16,0 9 0 15,-3 4 1-15,-4 12 0 16,-4 12-6-16,-6 7 0 16,-8 16 4-16,-3 3 1 15,-1 18-2-15,1-3 0 0,7-2-1 16,0-14 0-16,0-11-4 15,10-14 1 1,1-9-7-16,-1-9 1 0,4-6-7 16,-4-23 0-16</inkml:trace>
  <inkml:trace contextRef="#ctx0" brushRef="#br0" timeOffset="1140.828">2780 4904 36 0,'-18'6'18'0,"-10"19"-11"0,25-15 27 15,-8-7-29-15,4 3 1 16,-4 0 2-16,4 1 1 16,4-4-11-16,3 3 0 15,0-3 8-15,3 0 1 16,11-6-3-16,0-9 0 16,15-10-2-16,-1-10 1 15,14-8-2-15,15-17 1 0,-4-6-2 16,7-6 0-16,17-3 0 15,-6 3 0-15,-8-3 0 16,4 10 0-16,-14 11-2 16,-3 7 1-1,-5 7-1-15,-6 9 1 0,-14 12 0 16,0 3 0-16,-4 13-1 16,-11 7 0-16,1 18 1 15,-4 9 1-15,-14 13-1 16,0 7 0-16,-4 2 0 15,1 10 1-15,-1-10-1 16,1 4 1-16,3-10 0 16,3 0 0-16,4 0 0 15,0-18 0-15,0-1-1 16,7-18 1-16,4-4-2 16,3-6 0-16,3-6 0 15,-6 0 0-15,7-3-1 16,-8-1 1-16,1 1 0 0,-1 0 0 15,1 3 1-15,0 3 0 16,6 0 0-16,-6 0 1 16,-1 0 0-16,-3 9 0 15,4-3 0-15,0 7 0 16,3 3 0-16,-4 2 1 16,4-5-1-16,-3 0 0 15,3-1 0-15,4-3 0 16,-8 1 0-16,8-4 1 0,3 4-1 15,-10-1 0-15,6 0 0 16,4 1 0-16,-6-4 0 16,9-3 0-16,-3-3 0 15,1-3 1-15,-1-3-1 16,0 3 0-16,4-4 0 16,-11 7 0-16,3-3 0 15,-6 3 0-15,0-3 0 16,-1 3 0-16,-3 0 0 15,4 0 0-15,-8 3 0 16,4-3 0-16,-3 3-1 16,3 1 1-16,0-1 0 15,-7 0 0-15,4 0 0 16,3 0 0-16,-7-3 0 16,10 0 0-16,-6 0 0 15,3-3 0-15,-7 0-1 0,0 3 1 16,10-3 0-16,-10-4 0 15,0-2-1-15,0-4 1 16,0-2 0-16,0 2 0 16,-7-2-1-16,4 2 1 15,3 4-2-15,-7 5 1 32,3-2-1-32,4 12 1 0,-10-6-1 0,3 16 0 15,3 0 0-15,-10-4 1 16,3 7 1-16,8 0 0 15,-8 3 0-15,11 0 0 0,0 0 1 16,4 3 0-16,6-6-3 16,1-4 1-16,3-5-11 15,-3-4 1-15</inkml:trace>
  <inkml:trace contextRef="#ctx0" brushRef="#br0" timeOffset="1668.606">4389 4992 45 0,'14'-13'22'0,"-11"16"-13"0,-3-3 33 15,0 4-42-15,0-4 0 0,0 0 0 16,7-7 1-16,-7 4-1 16,0-3 0-16,-7 3 0 15,4 0 1-15,3-4-1 16,-14 10 0-16,10 4 0 16,-7-4 1-16,4 6-1 15,4 10 1-15,3 3-1 16,0 6 1-16,0-6 0 15,10-6 0-15,1-4-1 16,7 1 0-16,3-10 0 16,-7-12 0-16,4-7-1 15,-1-3 0-15,4-3-5 16,-10 3 0-16,0-9-10 16,-4 3 1-16</inkml:trace>
  <inkml:trace contextRef="#ctx0" brushRef="#br0" timeOffset="2016.289">4625 4995 41 0,'18'12'20'0,"-8"7"-9"0,-6-16 27 16,3 1-35-16,-7-1 1 15,0-3 1-15,0 0 0 16,0-7-7-16,0-2 1 0,0 6 4 16,3-7 0-16,4-5-2 15,-7 2 1-15,4 1-1 16,3-1 0-16,0 4 0 16,4-4 1-16,-11 4-1 15,10 3 1-15,4 2-2 16,0 4 0-16,0 0-2 15,4 0 0-15,-7 0-6 16,6 4 0-16,-6-1-9 16,-1-3 1-16,-10-7-1 15,4 1 0-15</inkml:trace>
  <inkml:trace contextRef="#ctx0" brushRef="#br0" timeOffset="2449.802">4854 4948 40 0,'28'0'20'0,"1"28"-20"0,-19-28 39 16,1 0-37-16,-1 3 0 15,5-3 2-15,-1 0 0 16,0 0-6-16,3-9 1 16,-10-7 3-16,4 7 0 15,0-13-2-15,-1 3 0 16,1 0 0-16,-8 0 0 15,4 4 0-15,-3 2 0 16,-1-6-1-16,-3 10 1 0,0 6-1 16,-3 3 1-16,-1 3 0 15,4 3 0-15,0 0-1 16,-7 4 1-16,4 2 0 16,3 4 0-16,0 9 0 15,0-6 1-15,0-3-1 16,0-1 0-16,0 4-1 15,0-6 1-15,0 2 0 16,10-2 0-16,-3-1 0 16,8-2 0-16,2-1-2 15,4-6 1-15,1-3-2 16,-1 0 1-16,-4 0-3 16,1 0 1-16,-4 0-5 15,4 0 1-15,-11-3-5 16,3 0 1-16</inkml:trace>
  <inkml:trace contextRef="#ctx0" brushRef="#br0" timeOffset="3018.481">5348 4982 33 0,'11'-3'16'0,"-15"19"-18"0,4-13 28 16,0 6-26-16,0-9 1 15,0 4 0-15,0 2 0 16,-3-6-1-16,-1 0 0 16,4 0 1-16,0-6 0 15,0 6-1-15,7-10 1 0,0 1 0 16,0-4 0-16,7 1-1 16,4-1 1-16,0 4-1 15,-4-1 0-15,3-2 1 16,-2 2 0-16,-1 10 0 15,0 4 1-15,-4 2-1 16,-3 0 1-16,0 3-1 16,-3 1 1-16,0-4-2 15,-1-3 1-15,1 4-1 16,3-1 0-16,-7 3 0 16,3-2 0-16,4-1 0 15,-7-6 0-15,11-3-1 16,-8 0 1-16,4 3-1 15,4-4 1-15,-4-2-1 16,4 0 1-16,-1 0 0 0,1-1 0 31,10 4 3-15,7 3 1-16,-3 3 0 0,3-3 0 16,7 3 1-16,8 4 1 15,17-4-1-15,7 0 0 16,3-3-4-16,1 3 1 15,-18-3-1-15,-4 3 0 16,-10-3-4-16,-11 0 1 16,-10 0-5-16,-8 0 0 15,-17 0-10-15,-14-12 1 16</inkml:trace>
  <inkml:trace contextRef="#ctx0" brushRef="#br0" timeOffset="3620.953">2903 5616 39 0,'0'0'19'0,"7"3"-13"0,-7-3 25 15,0 0-27-15,4 0 1 0,3-3 2 16,4-3 1-16,-1-1-9 16,8-2 0-16,3 3 8 15,-3-7 0-15,13 7-2 16,19 3 0-16,10-4 0 15,28 4 0-15,21-19-2 16,36 7 1-16,31-17-2 16,25-5 1-16,18 5-2 15,28-2 0-15,0-1-1 16,18 4 0-16,-11 6 0 16,-4 15 0-16,-21 10-1 15,-31 10 1-15,-18-1-3 16,-11 10 1-16,-28 0-3 15,-21 3 0-15,-28-6-6 16,-32-4 1-16,-25-3-10 16,-42-12 1-16</inkml:trace>
  <inkml:trace contextRef="#ctx0" brushRef="#br0" timeOffset="8169.085">7553 3979 28 0,'0'-6'14'0,"0"-1"-3"0,0 7 14 0,0 0-22 16,0 0 1-16,-4 0 1 16,-6 0 0-16,-1 0-5 15,4 7 0-15,-3-4 4 16,-12 9 1-16,-2 1-2 16,-8 12 1-16,-10 19-2 15,3 9 1-15,-10 19-1 16,-4 16 0-16,-4 16 0 15,4 15 1-15,14-6-1 16,15-10 1-16,10-12-1 16,3-19 0-16,15-12-4 15,6-23 0-15,8-2-11 16,-1-13 1-16,5-16-5 16,-5-3 0-16</inkml:trace>
  <inkml:trace contextRef="#ctx0" brushRef="#br0" timeOffset="10405.84">8001 4305 36 0,'18'-16'18'0,"-8"-2"-12"16,-10 11 28-16,0 1-32 15,0 6 1-15,4-6 0 16,-4 3 1-16,-4 3-5 16,-3 0 0-16,-3 0 3 15,-5 9 1 1,-23 29-2-16,-1 9 0 16,-11 3 0-16,12 13 0 15,6 6 1-15,0 3 0 16,15-6-1-16,6 6 1 15,11-16-1-15,11-15 1 16,3-10 0-16,21-3 0 16,0-18-1-16,4-26 0 15,10-6-1-15,-3-9 0 16,-3-4 0-16,-8-9 0 0,-3 13-1 16,-15 0 1-16,-6 3-1 15,-8 6 0-15,-6 3 1 16,-15 6 0-16,1 10-1 15,-1 3 1-15,-7 0-2 16,1 6 1-16,-1 7-4 16,4-1 1-16,7 1-10 15,3 0 0-15,4-7-1 16,7-6 0-16</inkml:trace>
  <inkml:trace contextRef="#ctx0" brushRef="#br0" timeOffset="11169.843">8227 4753 47 0,'3'13'23'0,"-3"-16"-22"16,0 6 46-16,7 0-45 0,4 3 0 15,3-6 1-15,4 0 1 16,-1 0-5-16,5-12 1 16,-1-1 2-16,0 1 0 0,-4-4-1 15,-2-3 0-15,2 4-1 16,-6-4 0-16,-4 3-1 15,-7 7 0-15,-4-4-1 16,-3 10 1-16,0 6-1 16,-7 0 0-16,4 13 0 15,-1-7 1-15,4 7 0 16,-4 6 1-16,1-3-1 16,6 3 1-16,1 9 0 15,3-3 1-15,7-3-2 16,3 1 1-16,8-8-4 15,7-5 1-15,6-7-3 16,5-6 0-16,-5-3-4 16,8-9 0-16,0 2-2 15,3-2 0-15,1-4 3 16,-4 0 0-16,-8 1 4 16,-3 2 0-16,1 0 7 0,-1-2 0 15,-10 5 5-15,-1 7 1 16,1-6 2-16,-4 3 1 15,-3-1-2-15,-4 4 1 16,-4-6-2-16,-3 2 0 16,-3 7-4-16,-8-3 1 15,-3 3-3-15,-4 3 1 16,1 7-2-16,-5-1 1 16,-2-2-1-1,3 5 0-15,3 7 0 0,0 3 0 0,8-3-1 16,3-1 1-16,7-2-1 15,10 0 1-15,8-7-2 16,3-9 1-16,0-3-1 16,4-3 0-16,3-7-4 15,-3 1 0-15,0-1-8 16,-1 1 1-16,-10-1-4 16,-3-9 1-16</inkml:trace>
  <inkml:trace contextRef="#ctx0" brushRef="#br0" timeOffset="11500.527">9052 4804 35 0,'4'15'17'0,"3"-5"-14"0,-7-7 30 15,3 3-30-15,-3-6 0 16,0 0 3-16,4-6 0 15,-1 3-7-15,1-7 1 16,3-2 4-16,4-1 1 16,-8 4-2-16,4-10 0 15,4 3-1-15,-1 4 0 16,8-1 0-16,0 1 0 16,3 2-2-16,0-2 1 15,0 5 0-15,4 7 0 0,-4 4-1 16,0-1 0-16,0 3-3 15,-7 3 1-15,1 7-6 16,-1-6 1-16,3-1-10 16,-10-3 1-16</inkml:trace>
  <inkml:trace contextRef="#ctx0" brushRef="#br0" timeOffset="12507.452">9412 4816 43 0,'7'3'21'0,"-7"19"-21"0,0-19 32 0,0 4-31 16,0-4 1-16,-3 3-1 15,-1-3 0-15,-3 0-2 16,4-3 0-16,3 0 2 16,0-6 0-16,3-3-1 15,8-4 1-15,-4 4 0 16,3-10 0-16,1 3 0 15,3 7 0-15,0-7-1 16,4 0 1-16,-1 10 0 16,-3 0 0-16,8 6 0 15,-12 0 1-15,4 0 0 16,-3 3 0-16,0 0-1 16,-1 13 1-16,1-4-1 15,-1 1 0-15,-3 3-1 16,0 2 1-16,0 1-1 15,4 6 1-15,-7-6-2 0,3 3 1 16,-4-9-6-16,1-4 1 16,3-6-11-16,-7-12 1 15</inkml:trace>
  <inkml:trace contextRef="#ctx0" brushRef="#br0" timeOffset="13197.792">9814 4797 59 0,'18'4'29'0,"31"5"-36"16,-35-9 49-16,4 0-41 15,-4-3 0-15,0-3 0 16,0-4 1-16,-3 4-3 16,0-4 0-16,-4-5 1 15,0-1 1-15,-4 4-2 16,-3 2 1-16,-3-6-1 16,-4 13 0-16,0 3 0 15,0 3 1-15,-4 7-1 16,4 2 0-16,0 1 1 15,0 6 0-15,3 6 0 0,1 0 1 16,3-3 0 0,3 3 0-16,8-9-1 0,3 2 0 15,4-8 0-15,3-10 0 16,7 0 0-16,7-10 0 16,1-8-1-16,6-11 1 15,11-8-1-15,7-7 0 16,-4-19-1-16,1-3 0 15,-4-21-1-15,-8-17 0 16,-9-3 0-16,-8 4 0 16,-10-4 0-16,-8 16 1 0,-10 13 2 15,-3 12 0-15,-8 13 2 16,-7 12 1-16,-6 19 0 16,-5 22 0-16,-2 19 1 46,-1 19 0-46,4 31-1 0,7 21 1 0,3 23-2 0,7 13 1 0,4-10-2 16,0-16 0-16,7-18-1 16,0-20 1-16,0-21-2 15,0-19 0-15,0-16-4 16,-3-15 1-16,-1-4-6 16,-6-5 1-16,-1-4-8 15,-3-7 1 1</inkml:trace>
  <inkml:trace contextRef="#ctx0" brushRef="#br0" timeOffset="13633.4">10181 4518 36 0,'-3'25'18'0,"10"-6"-9"15,-4-16 25-15,1 0-28 0,3 1 0 16,0-4 2-16,0 0 0 16,4 0-11-16,3 0 1 15,7 0 6-15,11 0 1 16,3 0-6-16,-3 0 1 15,-1 3-5-15,5 0 1 16,-8-3-4-16,-3 3 1 0,-4 0-5 16,0 0 1-16,-4 0-1 31,-2-3 0-31,-5 0 5 0,1 7 0 0,-4 2 8 16,0 4 0-16,-4 2 6 15,1 4 0-15,-1 0 4 16,1 0 0-16,-4-7-3 15,4 1 1-15,-1-7-5 16,4-3 0-16,0-6-3 16,0-6 1-16,0-4-2 15,0 1 0-15,0-4 0 16,4 3 1-16,-4 4-1 16,4-4 0-16,-1 7 0 15,4 0 1-15,0 0 0 16,1 6 0-16,-1 0-1 15,0 6 0-15,0 0-3 0,0 4 0 16,0-1-6-16,0-9 1 16,0 9-6-16,-3-9 0 15</inkml:trace>
  <inkml:trace contextRef="#ctx0" brushRef="#br0" timeOffset="13802.05">10929 4659 48 0,'4'16'24'0,"-4"22"-29"0,0-29 44 16,-4-3-39-16,1 7 0 16,3-1-1-16,0-2 1 0,0-4-3 15,0-12 1-15,0-7-6 16,3-2 1-16,1-7-6 16,-4-3 0-16</inkml:trace>
  <inkml:trace contextRef="#ctx0" brushRef="#br0" timeOffset="14144.106">10950 4553 30 0,'14'12'15'0,"18"10"-8"0,-21-12 21 0,-1-10-28 16,8 0 1-16,0 3 0 16,3 3 0-16,3 0-1 15,5 4 0-15,-1-4 2 16,4-3 0-16,-4-9-1 15,-3 0 1-15,-4-1 0 16,-4 4 0-16,4 0-1 16,-3-6 1-16,-4-1-2 15,-7 4 1-15,-3 3-1 0,-8 6 0 16,1 0 1-16,-1 10 0 16,-3-1 0-16,-3 10 0 15,-1 6 0-15,4 1 0 16,3 5 0-16,4-6 1 15,4 1-1-15,3-7 0 16,7-10-1-16,7-6 0 16,8-6-4-16,6-6 1 0,4-6-11 15,-11-4 1 1</inkml:trace>
  <inkml:trace contextRef="#ctx0" brushRef="#br0" timeOffset="15014.632">13466 4198 46 0,'0'-12'23'0,"-15"21"-13"0,12-9 34 16,-4-6-43-16,-7 6 1 16,-7 6 0-16,-4-3 1 15,-3 4-4-15,-4 2 1 0,-7 1 1 16,4-4 1-16,0 6-2 16,3-2 0-16,7 2-1 15,0-2 1-15,8 2-1 16,6 4 0-16,11 3 0 15,11 0 1-15,10-1 0 16,7 4 0-16,7 3 1 16,1 0 0-16,-5 7 0 15,-6-4 0-15,-7-9-1 16,-11 6 1-16,-11 0-2 16,-6 6 1-16,-4 1-1 15,-8-4 1-15,-2-9-1 16,-1 0 1-16,7-7-1 15,1 1 1-15,3-4 0 16,7-6 1-16,7 0-1 16,7-3 0-16,3-3 0 0,4 0 0 15,0 3 0-15,8-6 0 16,2 3 0-16,8-4 0 16,3-5 0-16,4-4 0 15,-4 1 0-15,4 2 1 16,-7-3-1-16,0 7 0 15,-4-4 0-15,-7 1 0 16,-3-1-1-16,-8 1 1 16,-3-1-1-16,-3 4 1 15,-4-1-1-15,-7 1 1 16,0 9-1-16,0 9 1 0,0 1-1 16,0-4 1-1,0 3 0-15,3 4 0 0,1 3 0 16,3 3 1-16,0-1-1 15,3 1 1-15,11-3-4 16,4-4 1-16,3-2-6 16,7-4 1-16,4-3-9 15,-4-3 0-15</inkml:trace>
  <inkml:trace contextRef="#ctx0" brushRef="#br0" timeOffset="15283.666">13850 4675 51 0,'4'28'25'0,"-4"1"-27"16,0-26 42-16,0 0-40 16,0-3 0-16,0 0-1 15,0-6 1-15,0-4 0 0,0-6 1 16,3-2-1-16,4-1 1 16,0 9 0-16,4-5 1 15,3 2 0-15,4 4 1 16,6-1-1-16,-3 4 0 15,1 6 0-15,-1 0 1 16,-4-6-3-16,1 6 0 16,-4 0-3-16,4 0 1 15,-4 0-7-15,0 0 1 16,4 0-9-16,-8 0 1 0</inkml:trace>
  <inkml:trace contextRef="#ctx0" brushRef="#br0" timeOffset="15449.961">14220 4622 50 0,'8'31'25'0,"-5"-3"-26"0,-6-18 42 0,3-1-42 15,0 4 0-15,0-10-1 16,0 3 1-16,3-3-3 16,-3-6 1-16,4-6-11 15,-4-7 1-15,-4-3-1 16,-3 0 0-16</inkml:trace>
  <inkml:trace contextRef="#ctx0" brushRef="#br0" timeOffset="16201.656">14206 4515 46 0,'18'28'23'0,"3"-12"-33"0,-14-13 48 15,0 0-38-15,0 0 0 16,4 1 0-16,0-1 0 15,-1 0-2-15,1 0 0 16,-1 0-2-16,4-3 0 16,0 0-2-16,1 3 1 15,-1 7-1-15,3-7 1 16,5 3 3-16,2-6 1 16,-3 3 4-16,4 0 1 15,-4 1 1-15,0-4 1 0,1-4 0 16,-5 1 1-16,-3 0-4 15,0-3 0-15,-3 3-2 16,-4-7 0-16,0 1-1 16,-3-1 0-16,-4 4-2 15,-4 0 1-15,-3 6 1 16,0 6 0-16,-4 0-1 16,-3 7 1-16,0 12 0 15,0 0 0-15,4 3 1 16,2-3 1-16,8 4-1 15,8-10 0-15,2-1-1 16,8 1 0-16,-1-9-2 16,12-4 0-16,6-6-4 15,14-10 0-15,4-2-5 16,0-7 1-16,-4 3-3 16,-6 1 1-16,3-10 6 15,-60-29 6 1,70 89 3-16,-21-54 1 15,-6 6 6-15,-8 4 0 16,-7 6 2-16,-11-3 0 16,-6-1-6-16,-8 4 0 15,-3 0-5-15,0-3 1 16,-4 12-1-16,1-6 0 16,-1 6 0-16,4 1 0 0,7 2 0 15,3 0 0-15,8 4 0 16,6 0 0-16,5 2-1 15,6 1 1-15,0-4 0 16,0 4 0-16,-3-6 0 16,-1 2 0-16,-6 4-1 15,-4-1 1-15,-7 1-1 16,-7 0 1-16,-11-1-5 16,-3 1 0-16,-7-6-8 15,0-1 1 1,-4-9-3-16,0 0 0 0</inkml:trace>
  <inkml:trace contextRef="#ctx0" brushRef="#br0" timeOffset="16546.935">15353 3973 34 0,'7'-10'17'0,"-4"20"-12"0,1-4 29 0,3 6-33 16,4 4 0-16,3 16 4 15,7 8 1-15,7 7-6 16,-7-6 1-16,18 25 4 15,0 6 0-15,-4-3-1 16,-3 6 0-16,-11 4-2 16,-7 5 0-16,-14-2-2 15,-14-1 1-15,-14-12-4 16,-18-3 0-16,-21-16-13 16,-14-9 1-16</inkml:trace>
  <inkml:trace contextRef="#ctx0" brushRef="#br0" timeOffset="17971.068">8343 6368 36 0,'184'-31'18'0,"-8"-16"-6"0,-134 41 19 16,11-4-26-16,0-2 0 16,-3-7 3-16,-5 6 0 15,-6 1-10-15,-14 2 0 16,0 4 7-16,-11 0 0 16,-4 6-3-16,-13 6 1 15,-18 7-2-15,-22 2 0 0,-24-2 0 16,-14 9 0-16,-18 0 0 15,-10 3 0-15,-22 0-1 16,8-3 1-16,10 0-1 16,4 0 0-16,14 0-2 15,10 6 1-15,14 0-1 16,4 1 0-16,25 2 2 16,17-6 0-16,18 0 0 15,28 0 1-15,15 7 2 16,13-1 0-1,15 0 0-15,10-3 0 0,7 1-1 16,0-4 0-16,-7-3-1 16,-21 0 1-16,-14 6-2 15,-11-3 1-15,-21 3-1 16,-14 7 0-16,-25 5 0 16,-14 7 1-16,-14 1-1 0,-10-1 0 15,-11 0 0-15,-1-10 1 16,5-2-1-16,-4-4 1 15,14 7 0-15,7-1 0 16,10 7 0-16,12 3 0 16,13-9 1-16,14-7 0 15,22 1 0-15,21-7 0 16,28-13-1-16,17-9 0 16,29-9-1-16,3-3 0 15,-3-4-6-15,-7 1 1 16,-18-4-7-16,-14 7 0 15,-17 2-10-15,-15-5 1 16</inkml:trace>
  <inkml:trace contextRef="#ctx0" brushRef="#br0" timeOffset="18215.01">8781 7068 59 0,'7'9'29'0,"-11"4"-28"15,1-1 48-15,-8 10-48 16,-3 13 1-16,0 9 0 16,-4 3 0-16,1 6-3 15,6-6 0-15,-3-6-5 16,7-10 0-16,0-6-12 15,-7-15 0-15</inkml:trace>
  <inkml:trace contextRef="#ctx0" brushRef="#br0" timeOffset="18949.453">7412 8071 57 0,'0'10'28'0,"-7"5"-25"0,7-5 43 16,-4 2-44-16,-6 10 1 15,-1 3 0-15,1 10 0 16,-5-10-5-16,5-3 1 15,-1-7 3-15,4-2 0 0,4-4-3 16,10-5 0-16,3-14-1 16,4-9 1-16,4-9-3 15,0 0 1-15,10 0-2 16,4-10 0-16,-4 4 0 16,4-1 1-16,-1 10 1 15,1 0 0-15,-4 12 3 16,1 4 1-16,-8 9 2 15,0 9 0-15,-3 4 0 16,-4 9 1-16,0 3-1 16,-4 6 0-16,1 10-2 15,-8-3 1-15,8-7-2 16,0-6 0-16,3-3-4 16,7-6 1-16,-3-7-10 15,3-6 1-15,0-15-5 16,-3-1 1-16</inkml:trace>
  <inkml:trace contextRef="#ctx0" brushRef="#br0" timeOffset="19173.237">8040 8131 73 0,'3'6'36'0,"15"-12"-48"0,-7 6 75 16,6-3-63-16,-6-1 0 16,6 1 0-16,12 0 0 0,-5 0-2 15,5 3 0-15,-8-3-7 16,0 0 0-16,-3 0-11 16,-11 0 0-16</inkml:trace>
  <inkml:trace contextRef="#ctx0" brushRef="#br0" timeOffset="19369.622">8065 8309 52 0,'17'10'26'0,"4"-4"-18"16,-14-6 37-1,22 0-45 1,-5-3 0-16,5 0-1 15,2 3 0-15,8 0-5 16,-4 0 1-16,11-10-11 0,-3 1 0 16</inkml:trace>
  <inkml:trace contextRef="#ctx0" brushRef="#br0" timeOffset="19565.012">8784 8024 53 0,'14'41'26'0,"-45"0"-19"0,27-23 39 0,-3 20-46 16,0 3 1-16,-4 6 0 15,1 6 1-15,3-3-6 16,0-12 1-16,3-10-9 16,4-12 0-16,-3-13-5 15,6-9 1-15</inkml:trace>
  <inkml:trace contextRef="#ctx0" brushRef="#br0" timeOffset="20300.54">8417 5876 56 0,'-21'6'28'16,"-4"13"-29"-16,22-9 52 0,-8-1-51 15,-6 4 1-15,3-1 0 16,-4-3 0-16,0-5-2 15,1-8 1-15,-1-8 0 16,0 3 0-16,8-4 0 16,-1-6 1-16,4 0-2 15,7-3 1-15,7 0-1 16,4-3 1-16,10 3-1 16,4 7 0-16,10 5 0 15,4-5 0-15,0 5 1 16,-1 4 0-16,-6 0 0 15,-7 3 1-15,-1 9-1 16,-2 6 1-16,-1 10-1 16,-4 0 1-16,5 3-1 0,-12 4 0 15,4-4 0-15,4-3 0 16,0-7 1-16,3 1 1 16,7-7 0-16,-3-2 1 15,3-10-1-15,0-10 1 16,0-3 0-1,-10-6 0-15,-4-6-2 0,-3-3 1 16,-11 3-1-16,-7-1 0 16,-11-8-1-16,-14 12 0 0,-3 0-5 15,-7 9 0-15,3 10-9 16,0 9 1-16,-10 3-7 16,13 7 0-16</inkml:trace>
  <inkml:trace contextRef="#ctx0" brushRef="#br0" timeOffset="21079.102">9906 7055 41 0,'11'-16'20'0,"-4"-24"-10"0,-7 30 30 0,-4-5-38 15,1-1 1-15,-8-3-1 16,0 3 1-16,-3 4-4 16,-3-1 0-16,-1 4 2 15,-3 3 1-15,-4 3-2 16,0 3 1-16,4 3-1 16,0 0 1-16,0 6-1 15,0 7 1-15,0 3 0 16,7 6 0-16,3 6-1 15,4 10 1-15,3-3 0 16,4 2 0-16,7 7 0 16,4-9 0-16,0-10-1 15,13-6 1-15,5-12-1 16,6-10 1-16,-3-10-1 0,-1-6 0 16,5-9-1-16,-5-6 1 15,1-3-1-15,-4 2 1 16,-3 10 0-16,0 3 0 15,-15 10-1-15,1 12 1 16,-4 7 0-16,0 18 1 16,-4-3 0-16,1 9 0 15,0 1-1-15,3-1 1 0,3-2 0 16,4-7 0-16,4-6-5 16,3-7 0-1,-3-6-11-15,-1-9 1 0,-6-6-3 16,0-1 0-16</inkml:trace>
  <inkml:trace contextRef="#ctx0" brushRef="#br0" timeOffset="22146.276">11278 6334 44 0,'4'22'22'0,"-1"22"-11"0,1-32 29 0,-1 4-38 15,1 6 1-15,-4 0 0 16,0 0 0-16,0-3-5 16,-4-7 1-16,1-6 2 15,-1-6 1-15,1-9-2 16,-1-3 0-16,4-4 0 15,0 0 1-15,4-3-1 16,3-3 0-16,0 0 0 16,4 1 1-16,3 2-1 15,3 0 1-15,4 9 1 16,1-2 0-16,-1 15 1 0,3 0 0 16,-2 13 0-16,-1 0 0 15,-4 6 0-15,-2-1 0 16,-1 5-2-16,0-5 0 15,0 1-1-15,0-3 1 16,0-3-6-16,0-10 0 16,-3-6-10-16,-1-3 0 15,-6-6-5-15,3 6 1 16</inkml:trace>
  <inkml:trace contextRef="#ctx0" brushRef="#br0" timeOffset="24773.78">10605 7127 55 0,'3'25'27'0,"4"13"-18"15,-3-35 28-15,-1 0-35 16,-3-3 0-16,0 3 0 16,0 1 0-16,-3-4-3 15,-4-7 0-15,0-5 2 16,-1-4 0-16,5-12-1 16,3 3 0-16,3 0 1 15,8 3 1-15,7 0 0 16,6 6 0-16,5 7 1 15,9 2 1-15,5 7-1 16,3 4 1-16,-4 2-3 0,0 0 0 16,-3-3-8-16,-11-3 0 15,-10-3-14-15,-7-9 1 16</inkml:trace>
  <inkml:trace contextRef="#ctx0" brushRef="#br0" timeOffset="25464.401">11871 6350 20 0,'0'-10'10'16,"-7"26"12"-16,7-16-7 0,0 0-10 15,0 3 1-15,0 0 5 16,0 0 1-16,0 0-13 16,0 1 1-16,0-1 10 15,0-3 1-15,3 3-3 16,5 0 0-16,6 0-3 16,3 0 1-16,11 0-5 15,1 1 1-15,2-4-9 16,-2-4 0-16,-1 1-13 15,-10-6 1-15</inkml:trace>
  <inkml:trace contextRef="#ctx0" brushRef="#br0" timeOffset="25721.087">12418 6080 73 0,'3'22'36'0,"-3"19"-43"0,0-19 61 16,0 9-54-16,0 13 1 0,0 9-1 16,0 10 0-16,0 3-5 15,0-7 1-15,4-12-11 16,-4-6 0-16,0-19-5 15,7-6 1-15</inkml:trace>
  <inkml:trace contextRef="#ctx0" brushRef="#br0" timeOffset="26335.961">13077 6999 58 0,'0'0'29'0,"4"-13"-30"0,-4 13 54 0,7-3-51 16,11 6 1-16,6 0 0 15,8 0 1-15,14 1-6 0,7-4 1 16,3-4-1-16,-3 4 1 16,0-6-5-16,-14 0 0 15,-7 6-8-15,-11 3 1 16,-14 6-6-16,-11 1 0 15</inkml:trace>
  <inkml:trace contextRef="#ctx0" brushRef="#br0" timeOffset="26530.195">13046 7419 71 0,'10'31'35'0,"33"-24"-42"0,-36-7 71 0,24-4-63 15,19-2 0-15,10-3-1 16,0 6 1 0,21 12-16-1,-11 0 1-15,-27-2-6 16,-8-1 0-16</inkml:trace>
  <inkml:trace contextRef="#ctx0" brushRef="#br0" timeOffset="27640.91">15356 5911 52 0,'64'-19'26'0,"-43"9"-18"0,-21 10 38 16,0 0-43 0,4-6 0-16,-4 0 2 0,-11 0 0 15,-17-1-6-15,-11 4 0 16,-7 9 4-16,-10 10 0 15,-11 6-1-15,-4 3 0 16,1 6-1-16,3 1 0 16,-4-1-1-16,11 1 0 15,11 2-1-15,10 1 1 16,11-4-1-16,6-3 1 0,12 3-1 16,10 4 1-16,14 6 0 15,14 0 1-15,7-1 0 16,15 7 0 15,6-3-1-31,4-3 1 0,-10-3-1 0,-8 2 0 0,-10-2-1 16,-11 3 1-16,-7-7-1 15,-7 13 0-15,-14 0 0 16,-11 7 0-16,-10 2 0 16,-11 1 1-16,1-4 0 15,-5-9 0-15,-3-3-1 16,4-1 1-16,0 4 0 15,3-3 1-15,7-7-1 16,0-2 1-16,4-1-1 16,3-3 1-16,4 4 0 15,4 2 0-15,6-2 0 16,8 2 0-16,6-6-1 0,4 1 1 16,0-4 0-16,-3 3 0 15,3-3-1-15,-7 9 0 16,0 7 0-16,-4 9 0 15,-10 10 0-15,-14 12 0 16,-11 22 0-16,-10 13 0 16,-8 3 0-16,-6 9 0 15,-1 28 0-15,8 4 1 16,3 15-1-16,7 16 1 16,4-7 0-16,10-2 0 15,11-10 0-15,10-3 1 0,11-35-1 16,7-12 0-16,18-16-1 15,17-18 1-15,11-14-6 16,18-5 0-16,6-16-11 16,5-3 1-16,6-10-7 15,3 0 1-15</inkml:trace>
  <inkml:trace contextRef="#ctx0" brushRef="#br0" timeOffset="32564.842">16009 6610 53 0,'14'-13'26'0,"4"4"-17"0,-15 9 26 15,1-6-35-15,-4 6 1 16,-4-7 0-16,-6 4 1 16,-4-3-2-16,-11 6 0 15,-7 3 1-15,-3 13 0 16,-4-4 0-16,7 4 1 15,4 6-1-15,3 9 0 16,4 1 1-16,7-1 0 16,7 0-1-16,4 1 1 15,13-4-2-15,11-12 0 16,8-4-3-16,2-9 0 16,5-3-6-16,-1-9 1 15,4 6-10-15,-4 0 0 0</inkml:trace>
  <inkml:trace contextRef="#ctx0" brushRef="#br0" timeOffset="32848.961">16281 6704 48 0,'0'0'24'0,"0"-6"-26"15,0 6 36-15,0-3-34 16,-4-4 0-16,-6 4 0 15,-5 0 1-15,-2 3 0 16,-1 3 0-16,-3 3 0 16,3 4 0-16,1 5 1 15,3 4 0-15,3 3-1 16,4-6 1-16,3-4-2 0,8 1 1 16,7 0-1-16,3-10 0 15,3 0-4-15,5-3 1 16,-5-6-11-16,4-7 1 15,0-6-2-15,4 4 1 16</inkml:trace>
  <inkml:trace contextRef="#ctx0" brushRef="#br0" timeOffset="33239.972">16436 6729 47 0,'-4'31'23'0,"-10"4"-23"0,14-26 46 0,-3-2-46 16,-1-1 0-16,1-3 0 16,-1-3 0-1,4 3 0-15,4-3 0 0,6-3 0 16,8-3 0-16,-4-7-1 16,0 1 1-16,0-4-1 15,0 0 0-15,0 4 0 16,1 2 1-16,-1 1-1 15,0 3 1-15,0 2 1 16,0 1 1-16,0 3 0 16,0 7 1-16,0 2 0 15,-3 7 1-15,0-1-1 16,-1 4 0-16,-3 9-1 0,0 1 0 16,0 5-2-16,4-2 1 15,-1-4-2-15,1 0 0 16,0-6-5-16,3-10 0 15,-4-5-10-15,4-10 1 47,-3-13-2-47,0-6 0 0</inkml:trace>
  <inkml:trace contextRef="#ctx0" brushRef="#br0" timeOffset="33527.489">16891 6789 58 0,'14'22'29'0,"-7"-13"-37"0,-3-3 61 0,-1 10-53 16,1 6 1-16,6 3 0 15,-3-3 0-15,0 0-2 16,1-3 1-16,-1-4 1 16,0-2 0-16,3-7-1 15,1 0 0-15,3-6 0 16,4-3 1-16,-1-3-1 15,1-7 0-15,-1-2-1 16,1-4 0-16,0 0-3 16,3 4 1-16,0-1-6 15,-3 3 1-15,-1 4-9 16,1-1 0-16</inkml:trace>
  <inkml:trace contextRef="#ctx0" brushRef="#br0" timeOffset="33856.598">17272 6917 54 0,'7'6'27'0,"7"4"-26"0,-7-10 45 15,4 0-45-15,-1-6 0 16,5-4 0-16,-5-2 0 16,1-4-2-16,-1 3 0 15,-3 1 1-15,0-4 1 16,-3-3-2-16,-4 4 0 0,0-1-1 15,3 7 1-15,-3 2-1 16,-3 7 1-16,-4 7 0 16,0-1 0-16,-4 6 0 15,4 10 1-15,-3 7 1 16,3-1 0-16,3-3-1 16,4 0 1-16,7-3-1 15,0 0 0-15,4-3-4 16,-1-7 1-16,8-2-7 15,0-10 1-15,3-7-7 16,7-5 1-16</inkml:trace>
  <inkml:trace contextRef="#ctx0" brushRef="#br0" timeOffset="34655.455">17586 6964 48 0,'7'32'24'0,"-18"-48"-28"0,11 16 42 15,4-6-37-15,0-7 0 16,-1-3 2-16,4-2 0 16,0-1-4-16,-3 3 1 15,3 4 2-15,0 2 1 16,3 1-1-16,8 2 0 16,3 4-1-16,7 0 1 15,8 3-1-15,-1 3 0 16,0-3-1-16,-7-3 0 15,1-6-2-15,-5 6 1 16,5 0-2-16,2 3 1 0,-6-4 0 16,-4 1 0-1,-7 0 0-15,0-3 0 0,-10 0 1 16,-8 2 0-16,-3 4 0 16,-3 0 0-16,-4 4 1 15,3-1 0-15,1 3 0 16,-1 3 0-16,0 4 0 15,1 6 1-15,-1-4-1 16,8 4 0 15,3 0 0-31,3-3 1 16,11 9-1-16,-3-3 0 0,3 3 0 0,4 0 1 0,-8-3-1 16,1 3 0-16,-8-3-1 15,-3 0 1-15,-10-3-1 0,-1 0 0 16,1-4 0-16,-5-2 0 15,-2-1-1-15,-1-2 1 16,4-4 0-16,3-3 0 16,4 0 0-16,4-3 0 15,6 0 1-15,8-3 0 16,0 0 1-16,10-6 1 16,7-4 0-16,7-6 1 15,4-3-1-15,3-6 0 16,1 0 0-16,-1 0 0 15,0 2-1-15,-3-2 0 0,0 0-1 16,-7-3 0-16,-4 2-1 16,-7 11 1-16,-7 2-2 15,-7 3 0-15,-7 1-1 16,-7 2 1-16,-3 14 0 16,-4 2 0-16,-4 10 0 15,0 6 1-15,1 3 1 16,6 3 0-16,0 3 1 15,8 1 0-15,3-4-1 16,7 0 1-16,4-6-3 16,3-6 1-16,3-4-6 15,5-9 0-15,2-9-6 16,1-10 0-16</inkml:trace>
  <inkml:trace contextRef="#ctx0" brushRef="#br0" timeOffset="34951.91">18785 6764 35 0,'-3'-7'17'15,"-11"7"-14"-15,10 0 27 0,-3 0-28 0,-3 3 0 16,-1 1 1-16,-3 2 0 16,0 0-4-16,0 3 0 15,3-2 3-15,4-1 1 16,4 3-1-16,6 1 1 0,8 6 0 15,3 5 1 1,7 1 0-16,7 4 0 16,0-1 0-16,-3 3 0 0,-4 0-2 15,-10 7 0-15,-15 5-2 16,-13-8 1-16,-12-4-3 16,-13-6 0-16,-7-3-10 15,6-16 0-15,-2-19-5 16,6-9 1-16</inkml:trace>
  <inkml:trace contextRef="#ctx0" brushRef="#br0" timeOffset="35462.125">20511 5976 59 0,'14'26'29'0,"17"27"-32"16,-24-44 55-16,0 13-52 16,-3 16 0-1,-22 68-1 1,-3 1 1-16,-3 3 0 16,-1-19 0-16,0-7-3 15,7-21 0-15,1-16-7 16,6-12 1-16,4-20-8 15,7-8 1-15</inkml:trace>
  <inkml:trace contextRef="#ctx0" brushRef="#br0" timeOffset="35866.835">20179 6698 55 0,'7'22'27'0,"7"-7"-28"0,0-8 47 0,11-1-44 16,3 3 0 0,7 1 0-16,11-1 1 15,11 0-4-15,-1-2 0 16,-6-4 2-16,-12-3 0 0,1-6-1 16,-7-4 0-16,0-2-1 15,-4-1 1-15,-3 1-2 16,-8-1 1-16,-3 4-2 15,-7-1 1-15,-10 7-1 16,-8 3 1-16,4 6-2 16,-3 4 1-16,-5 5 1 15,-2 4 0-15,-4-3 1 16,3 3 0-16,7 3 1 16,8 3 0-16,6-3 1 15,12-10 0-15,2-9-1 16,8-9 0-16,3-3 0 15,7-1 0-15,-6-8-6 16,-5 2 1-16,-6-9-9 0,-11 6 1 16</inkml:trace>
  <inkml:trace contextRef="#ctx0" brushRef="#br0" timeOffset="37295.556">23439 5807 38 0,'10'-6'19'0,"-17"9"-13"15,7-6 19-15,0 3-25 16,-7-6 0-16,-4-1 0 15,-6-2 0-15,-8-1 0 16,-7 1 1-16,-6 3 1 0,-1 3 0 16,-4 12 0-16,-6 7 0 15,3 3 0-15,4 9 1 16,7 3-1-16,6 7 1 16,8-1-2-16,11 1 0 15,13-7 0-15,15-12 1 16,6-6-2-16,8-13 1 15,3-10-1-15,1-2 1 16,-1-7-1-16,-3 0 1 16,-4 3-1-16,-3-5 0 15,-4 5-1-15,-3 3 1 16,-1 1 0-16,-3 2 1 0,-3 10-1 16,-1-9 0-16,-3 9 1 15,1 3 0-15,-1 3 1 16,0 7 0-16,0 6-1 15,0 3 1-15,0 12-1 16,3-6 1-16,-3 4-1 16,1-1 0-16,2-6-2 15,4-3 0-15,-3-6-6 16,-4-7 0-16,3-6-10 16,-3-6 1-16</inkml:trace>
  <inkml:trace contextRef="#ctx0" brushRef="#br0" timeOffset="37655.274">22377 6415 59 0,'-11'16'29'0,"15"-16"-26"0,3 0 50 0,3 0-49 16,15 0 0-16,17-3 3 16,11-3 0-1,21-1-9-15,11 1 1 0,35 0 5 16,28-7 0-16,21 1-2 15,15-10 0-15,-11 0-4 16,-15 3 1-16,-20 7-5 16,-25 5 1-16,-21 4-10 15,-29 9 1-15,-20 1-8 16,-26 12 1-16</inkml:trace>
  <inkml:trace contextRef="#ctx0" brushRef="#br0" timeOffset="38317.357">22550 6779 60 0,'7'13'30'0,"-4"9"-34"0,1-13 52 15,-4 16-48-15,0 10 1 16,-4 15 0-16,1 9 0 16,-4 7-2-16,0-3 1 15,-1-7-1-15,1-12 1 16,4-9-4-16,6-10 0 0,4-6-8 16,4-10 1-16,10-12-6 15,4-3 0-15</inkml:trace>
  <inkml:trace contextRef="#ctx0" brushRef="#br0" timeOffset="38691.114">22885 7021 48 0,'0'0'24'0,"0"6"-18"0,0-6 41 16,0 0-44-16,0 0 0 15,0 0 3-15,0 0 1 16,7 0-8-16,7 0 0 16,11 3 5-16,17-3 0 15,0 0-2-15,11-3 1 16,4 0-6-16,-4-3 0 16,-11 2-7-16,-7-2 1 0,-3-6-11 15,-14 2 1 1</inkml:trace>
  <inkml:trace contextRef="#ctx0" brushRef="#br0" timeOffset="39199.953">23562 6996 43 0,'11'43'21'0,"-1"-11"-13"0,-6-20 28 16,-8 7-37-16,1 0 1 16,-1-6-3-16,-3 2 0 15,0-5 3-15,4-10 0 16,-1-7-1-16,4-11 0 16,0-1 0-16,4-3 0 0,-1-3 1 15,8 0 0-15,3 0 2 16,0-1 0-16,0 4 0 15,4 4 0-15,3 5 2 16,7 1 0-16,7 5 0 16,8 4 1-16,-1-3-2 15,-3 0 0-15,-8 3-1 16,-2-4 0-16,-5 4-5 16,1 0 0-16,-7 3-11 15,-1-3 0-15,-3 0-3 16,1 0 1-16</inkml:trace>
  <inkml:trace contextRef="#ctx0" brushRef="#br0" timeOffset="39652.51">24543 6785 59 0,'10'44'29'0,"33"25"-36"16,-33-53 58-16,1 9-51 15,-1 10 0-15,-6 9 0 16,-8-1 1-16,-13 4-2 16,3 10 1-16,-7-13-5 15,-4-10 0-15,0-5-12 16,-3-14 1-16</inkml:trace>
  <inkml:trace contextRef="#ctx0" brushRef="#br0" timeOffset="40521.532">26465 5942 46 0,'4'19'23'0,"10"25"-11"16,-7-32 23-16,-3 13-33 15,-1 13 1-15,-3 3 1 0,-3 12 0 16,-4 13-5-16,-4 22 0 15,-3 6 3-15,-7-3 0 16,3 6-3-16,0-12 0 16,4-16-9-16,4-13 1 15,10-18-8-15,10-16 1 16</inkml:trace>
  <inkml:trace contextRef="#ctx0" brushRef="#br0" timeOffset="40956.795">26769 6419 48 0,'0'31'24'0,"7"41"-23"16,-7-50 39-16,0 6-40 15,0 0 0-15,-4-2 0 16,1-4 0-16,-1-4-1 16,1-5 1-16,3-4-1 15,-4-6 1-15,1-3-1 16,3-6 1-16,0 0-1 0,3-10 1 15,1-6 0-15,3 3 0 16,3 1 1-16,4 2 1 16,1 0 0-16,2 7 0 15,8 3 0-15,3 2 0 16,7-5-1-16,4 9 1 16,7-6-5-16,-7 3 0 15,0-4-10-15,-8 1 1 16,-6-10-4-16,-7 4 0 15</inkml:trace>
  <inkml:trace contextRef="#ctx0" brushRef="#br0" timeOffset="41303.498">27474 5779 63 0,'11'28'31'0,"-11"38"-44"15,3-44 63-15,1 19-50 0,-4 15 1 16,0 4 0-16,-4 21 0 16,4 16-2-16,-7 13 1 15,0-3 0-15,-7-13 0 16,0-6-6-16,4-19 0 16,2-13-11-16,8-21 1 15</inkml:trace>
  <inkml:trace contextRef="#ctx0" brushRef="#br0" timeOffset="41935.195">28310 6268 49 0,'7'22'24'0,"-10"-31"-17"0,3 15 35 16,-7 6-41-16,-7 10 0 0,-7 3 0 16,-1 1 1-16,-2 5-3 15,-4 0 1-15,-1-3 0 16,5 1 1-16,-1-4 0 16,4-3 0-16,3-3 0 15,4-1 1-15,3-2 0 16,4 0 1-16,7-4-1 15,7 1 1-15,8 3-1 16,6-1 1-16,3 7-1 16,5 0 0-16,2 3-2 15,1 0 1-15,0-6-5 16,-4 0 1-16,-3-7-8 16,-4 1 1-16,-3-10-9 15,-4-6 1-15</inkml:trace>
  <inkml:trace contextRef="#ctx0" brushRef="#br0" timeOffset="42308.094">29206 5829 55 0,'0'9'27'0,"-7"7"-29"0,4-6 44 0,-4 8-40 16,-4 7 0-16,1 16 3 15,-4 25 1-15,-4 9-7 16,4 26 1-16,3 18 4 16,-3 6 0-16,0 4-2 15,3-16 1-15,1-13-6 16,6-12 0-16,4-25-14 16,0-23 1-16,-7-15-3 15,4-6 1-15</inkml:trace>
  <inkml:trace contextRef="#ctx0" brushRef="#br0" timeOffset="47112.888">16397 8316 53 0,'0'25'26'0,"-3"6"-18"0,3-15 26 0,0 3-32 16,-7 18 0-16,-1 10 2 16,-6 13 0-16,-3 15-4 15,6 10 1-15,1-10 3 16,-1-3 0-16,0-3-1 15,4-9 0-15,0-16-1 16,4-7 0-16,-1-8-2 16,1-7 0-16,-1-7-1 15,1-9 1-15,-4-6 0 16,0-9 0-16,-4-7-2 16,-7 4 1-16,-6-7 0 15,-5-3 1-15,-6 0-1 16,-4 3 1-16,1 4 0 15,-5 8 0-15,-3 7 0 16,0 10 1-16,4-1-1 0,7 10 1 16,3 0 0-16,7 6 0 15,8 3 0-15,10 3 1 16,3 4 0-16,15-7 1 16,10 7-1-16,11-7 0 15,3 3-2-15,0-6 1 16,8-9-4-16,-5-7 0 15,1-5-7-15,0-4 1 16,-4 0-12-16,-3-13 1 0</inkml:trace>
  <inkml:trace contextRef="#ctx0" brushRef="#br0" timeOffset="47369.658">16648 9068 59 0,'0'22'29'0,"3"3"-27"16,-3-15 45-16,0 2-44 16,0 7 0-16,0 3 0 15,4 0 0-15,-1-6-5 16,1 3 1-16,-1-7-2 15,4-3 1-15,0-9-12 0,0-3 1 16,-3-9-5-16,3-7 0 16</inkml:trace>
  <inkml:trace contextRef="#ctx0" brushRef="#br0" timeOffset="47835.388">16581 8886 64 0,'7'7'32'0,"0"-14"-38"0,0 4 60 15,0 3-56-15,3-3 1 0,4 0-1 16,1 3 1-16,6 0 1 16,0 0 0-16,0-3-4 15,-3 3 0-15,-1 3-4 16,1-3 1-16,-4 3-7 15,0 3 0-15,0 4-1 16,4 2 1-16,0 4 7 16,-4 6 0-16,0 0 9 15,-4 0 0-15,-3 3 10 16,4 6 0-16,-4 4 2 16,0-1 1-16,0 1-4 15,4-7 1-15,-1-3-5 16,-3-3 0-16,1 0-2 15,-1-9 0-15,0-7-2 16,3-9 0-16,1-4-2 0,6-2 0 16,1-3-1-16,0-4 1 15,-1 3-2-15,5-2 1 16,2-1-4-16,8 3 1 16,0 1-6-16,-4-4 1 15,-3 7-11-15,-4-1 1 16,-4 1-2-16,-2 6 1 15</inkml:trace>
  <inkml:trace contextRef="#ctx0" brushRef="#br0" timeOffset="48150.155">17328 9188 57 0,'4'9'28'0,"10"-6"-36"16,-7-6 59-16,0 3-50 15,4-6 0-15,3-1-1 16,0-5 1-16,0-1-2 15,0-6 0-15,4 1 1 16,-8 5 0-16,-2 1-1 16,-8-4 0-16,-4 3-1 15,0 4 1-15,-3 3-1 16,0 6 0-16,-7 0 1 16,7 6 0-16,4 3-1 15,-4 7 1-15,0 3 1 16,3 0 1-16,0-1-1 15,4 4 1-15,0-3-1 16,4 0 0-16,7 0-3 16,-1 3 0-16,15-10-5 0,3-2 1 15,4-4-8-15,0-9 0 16</inkml:trace>
  <inkml:trace contextRef="#ctx0" brushRef="#br0" timeOffset="49033.694">17769 9329 38 0,'-3'34'19'0,"6"-31"-16"0,-3-3 29 0,0-6-31 0,0 0 0 0,0-4 2 16,0-2 0-16,4-4-4 15,-1-3 1-15,5 0 2 16,-1 1 1-16,0-1-1 15,0 0 1-15,3 6-1 16,4 1 0-16,4 6 0 16,0-1 0-16,3 4-1 15,4 3 1-15,10-3-2 16,4 0 0-16,3 0-5 16,0 0 1-16,1 0-5 15,2-1 0-15,-2-2-4 16,3-3 1-16,-4 2 0 15,-7-2 0-15,-3 3 9 16,-7 3 1-16,-4-4 8 0,-3 1 0 16,-8 3 5-1,1 3 1-15,-11 0-1 16,-4 0 0-16,-13 0-6 0,-1 3 1 16,-7 3-3-16,1 1 0 15,-5 2-2-15,5 4 0 16,2-1 0-16,5 4 0 15,6 3-1-15,4-1 1 16,7 8-1-16,11-5 1 16,6 1-1-16,5 7 1 15,2-1-1-15,-3-9 0 0,-6 3 0 16,-5 0 0-16,-6 3-1 16,-11 0 1-16,-8 0-1 15,-2 0 0-15,-1-6 0 16,-3 0 0-16,3-10 1 15,4-3 0-15,4 1 0 16,3-7 0-16,7 0 0 16,7-10 1-16,7-2-1 15,7-7 1-15,7 3-1 16,4 0 1-16,0-9-1 16,3-3 0-16,7-3 0 15,-3-1 1-15,0 1-1 16,3 3 0-16,-6-4 0 15,-5 1 0-15,-3-3-1 16,-6 2 1-16,-5 7-1 16,-6 0 1-16,-8 6-1 15,-6 4 1-15,-1 5-1 16,-10 1 0-16,-3 2 1 0,-1 11 0 16,0 8 0-16,1 10 1 15,3 3 0-15,3 3 0 16,11 4 1-16,4-1 0 15,6 7-1-15,8-4 0 16,3-6-1-16,7-6 1 16,4-9-4-16,3-7 1 15,4-9-6-15,3-9 0 16,1-10-8-16,6-7 1 16</inkml:trace>
  <inkml:trace contextRef="#ctx0" brushRef="#br0" timeOffset="49365.505">19346 9037 42 0,'-3'0'21'0,"-11"6"-20"16,7-3 33-16,-4-3-32 15,-7 4 0-15,-3-4 1 16,0 3 0-16,-4 0-4 16,4 0 0-16,4 0 3 15,2 3 0-15,1 4-1 16,4-1 1-16,-1 7-1 15,4 0 0 1,4-1 0-16,3 1 0 0,0 0-1 16,7 2 1-16,3-2-1 15,8 0 1-15,3 9 0 16,4-3 0-16,-1-3 0 0,1-1 1 16,-4-2-2-16,-3 0 0 15,-7 3 0-15,-8-4 0 16,-6-2-1-16,-12 2 0 15,-13 1-6-15,-7-3 0 16,-4-7-9-16,-3 3 1 16</inkml:trace>
  <inkml:trace contextRef="#ctx0" brushRef="#br0" timeOffset="51287.227">20705 9598 62 0,'14'47'31'0,"-11"38"-26"0,-3-66 32 16,-3 9-38-16,-4 10 0 16,-8 2-1-16,-6-5 0 15,-10-4-4-15,-1-9 1 16,11-12-12-16,7-13 1 16</inkml:trace>
  <inkml:trace contextRef="#ctx0" brushRef="#br0" timeOffset="52293.441">26377 8429 47 0,'11'3'23'0,"-8"9"-15"16,1-5 32-16,-1 2-36 15,-3 0 1-15,0 16 3 16,-7 10 0-16,0 18-11 15,-7 23 1-15,-7 8 6 16,-11 23 0-16,8 12-2 16,-1-6 0-16,4-10-5 15,3-12 0 1,7-25-6-16,8-19 1 0,3-22-11 16,14-25 1-16</inkml:trace>
  <inkml:trace contextRef="#ctx0" brushRef="#br0" timeOffset="52712.4">26719 9012 62 0,'0'41'31'0,"-7"-10"-36"0,7-18 51 0,-3 2-46 15,-1 1 0-15,1-7-1 16,3-2 0-16,0-7 1 16,0-10 0-16,0-5-1 15,3-1 1-15,1-3-1 16,-1-6 0-16,4 0 1 15,0-3 0-15,1 3 1 16,6-4 0-16,3-2 0 16,8 9 0-16,7 9 0 15,-1 4 1-15,1 9 0 16,0 0 0-16,0 3-2 16,-1-3 0-16,-6 3-5 15,-4 0 0-15,-3 1-12 16,0-4 0-16,-1-7-1 15,-3-2 0-15</inkml:trace>
  <inkml:trace contextRef="#ctx0" brushRef="#br0" timeOffset="52997.197">27460 8385 67 0,'7'41'33'0,"-7"46"-44"16,0-55 71-16,4 24-60 16,-4 26 0-16,-4 9 1 15,-3 12 0-15,-3 13-2 16,3-6 1-16,0-10-2 15,-1-12 1-15,5-22-11 16,3-16 1-16,7-25-8 16,4-15 0-16</inkml:trace>
  <inkml:trace contextRef="#ctx0" brushRef="#br0" timeOffset="53522.708">27845 8673 43 0,'-11'22'21'16,"15"-25"-10"-16,-1 6 30 0,4 0-38 15,0 0 1-15,7 7 2 16,4-1 0-16,7 4-7 16,3-1 1-16,11 1 5 15,3 3 0-15,4-4-2 16,7 1 1-16,0-4-2 16,-7 7 1-16,-7-1-2 15,-8-2 1-15,-10 3-2 16,-10 6 0-16,-11 6-1 15,-14 6 0-15,-11-12 0 16,-7 0 1-16,-3 3-4 16,0-6 0-16,3-3-6 0,7-4 1 15,8-9-10-15,10-3 0 16</inkml:trace>
  <inkml:trace contextRef="#ctx0" brushRef="#br0" timeOffset="53885.049">27809 9416 60 0,'-3'7'30'0,"14"5"-26"16,-4-12 49-16,0 3-52 16,10 1 1-16,12-1 1 15,9 0 0-15,12-3-4 16,10-3 0-16,7 3 1 15,-7 0 0-15,-11-3-5 16,-7-1 0-16,-10-2-15 0,-7-6 0 31</inkml:trace>
  <inkml:trace contextRef="#ctx0" brushRef="#br0" timeOffset="54409.177">29136 8372 55 0,'0'0'27'0,"0"13"-20"0,0-4 36 0,0 7-39 0,-4 6 0 16,1 3 2-16,-1 9 0 15,-3 17-8-15,7 21 1 16,-3 25 5-16,-4 6 0 15,3 1-3-15,4 12 1 16,0-10-2-16,0-5 1 16,0-20-6-16,4-15 0 0,-4-22-15 15,0-25 1-15,-7-16-1 16,0-15 0 0</inkml:trace>
  <inkml:trace contextRef="#ctx0" brushRef="#br0" timeOffset="60295.57">3030 7645 28 0,'0'22'14'0,"0"-4"-3"0,0-14 14 16,0 2-23-16,0-3 0 16,0 0 3-16,0 0 0 15,0-3-4-15,11 3 0 16,-4-9 3-16,-3-6 1 16,13-7-1-16,4-13 0 15,8-11-2-15,13-14 1 16,-3-12-3-16,0-3 1 15,-1 0-1-15,-6 9 0 16,7 10-1-16,-7 3 1 16,-1 6-1-16,-2 16 0 0,-12 6 0 15,4 9 0-15,-6 10-1 16,2 6 1-16,1 10 0 16,-8 15 0-16,1 3 0 15,0 13 0-15,-1-3 0 16,-3 3 1-16,4 3 0 15,-8-6 0-15,4 2 0 16,-3-5 1-16,3 3-1 16,0-7 0-16,4 1 0 15,-1-7 1-15,1-6-1 16,-1-3 1-16,-6-7 0 16,-1-5 0-16,-3-1-1 15,-7-6 0-15,0-3 0 16,-7 0 0-16,-14-4 0 15,-11-2 0-15,-10-4 0 16,-15-2 0-16,-6-1 0 16,3 3 0-16,0 7 0 0,-4 6 1 15,1 6-1-15,6 4 1 32,-10 12 0-32,21 0 0 15,11-7 1-15,17-2 0 16,21-7-1-16,15-3 1 15,17-12 0-15,15-7 0 16,17-12-1-16,21-16 0 16,25-3-1-16,-8-12 1 15,-2 5-1-15,9 7 0 16,-16 6-1-16,-15 7 1 0,-14 3-1 16,-14 12 0-16,-8 6-1 15,-17 10 1-15,-21 6 0 16,-10 10 0-16,-25 12-1 15,-1 6 1-15,-20 10 0 16,-15 12 0-16,-20 1 0 16,-8 2 1-16,11-3-3 15,7 4 0-15,-4 2-7 16,14 7 1 0,11-3-5-16,18-3 1 0</inkml:trace>
  <inkml:trace contextRef="#ctx0" brushRef="#br0" timeOffset="60925.132">3845 7682 28 0,'110'-44'14'0,"-8"-31"-10"0,-81 44 19 0,11-10-22 16,3-15 0-16,-3-4 2 15,-4-12 0-15,-7-3-3 16,-3-1 1-16,-7 4 2 16,-19 13 0-16,-6 5 0 15,-14 10 1-15,-32 10 0 16,-21 6 0-16,-18 3-2 15,-10 15 1-15,-11 10-1 16,-18 7 0-16,18 14-3 16,-10 11 0-16,13 9-1 15,5 21 0-15,13 7 0 16,11 13 1-16,6 28-1 16,33 15 1-16,21 10 2 0,24 3 0 15,25-3 1-15,22-16 1 16,13-35 0-16,25-24 0 15,29-41-1-15,10-44 1 32,158-160-2-32,-59 15 0 15,-57 11-2-15,-45 17 1 16,-57 23-5-16,-32 22 0 16,-24 16-10-16,-33 24 0 15</inkml:trace>
  <inkml:trace contextRef="#ctx0" brushRef="#br0" timeOffset="108533.839">3602 11194 13 0,'7'-15'6'0,"14"2"8"0,-14 10 6 0,4 0-15 16,-1 0 1-16,-6 0 3 16,3 0 1-16,0 3-12 15,-7 0 0-15,0-4 9 16,-11 4 0-16,4 0-2 16,-3 4 0-16,-1-1-2 15,-10 0 1-15,-7 3-1 16,-4 0 0-16,-3 1-1 15,-4-1 0-15,4 0-1 16,-4 4 1-16,0-1-1 16,7 0 0-16,4 1 0 15,7-1 1-15,3-3-1 16,8 1 1-16,3 2-1 16,7 1 0-16,7-1-1 15,3 3 1-15,-3 1-1 0,4 9 1 16,-11 0-2-1,-7 6 1-15,-4 7-1 0,1 15 1 16,-11 3-1 0,-8 4 1-1,8 2-1-15,0-6 1 0,-4 1-1 0,11-1 1 16,4 0 0-16,-1-6 1 16,4 10-1-16,0-10 0 15,7-3 1-15,7-7 1 16,0-8 0-16,14-4 0 15,4-10 0-15,10-2 0 0,4-13 0 16,3 0 0-16,-3-6-3 16,-7 6 0-16,0-3-7 15,3-4 1-15,-14 1-11 16,-3-3 0-16</inkml:trace>
  <inkml:trace contextRef="#ctx0" brushRef="#br0" timeOffset="108772.671">3161 11975 48 0,'10'0'24'0,"19"-9"-17"16,-19 6 32-16,8-4-38 0,3-2 0 15,7 0 1-15,-3-1 0 16,3 4-3-16,0 0 0 16,1-1-4-16,2 7 1 15,-9 0-11-15,-5 0 0 16</inkml:trace>
  <inkml:trace contextRef="#ctx0" brushRef="#br0" timeOffset="109015.903">4046 11655 41 0,'11'16'20'0,"-29"-16"-11"0,15 6 26 0,-18 7-33 15,-8 6 0-15,-9 6 1 16,-12 3 1-16,-3 10-5 15,4 6 1-15,3-4 2 16,7 4 0-16,4-6-7 16,7-13 1-16,7-9-11 15,3-10 0-15</inkml:trace>
  <inkml:trace contextRef="#ctx0" brushRef="#br0" timeOffset="109222.7">3609 11778 56 0,'7'31'28'0,"7"-6"-33"16,-7-15 46-16,4 8-41 0,3 7 0 16,3 7 0-16,12 2 0 15,-1-2-1-15,-7-4 1 16,7-3-4-16,-7-3 0 15,-6-3-11-15,2-4 0 16</inkml:trace>
  <inkml:trace contextRef="#ctx0" brushRef="#br0" timeOffset="109570.048">2695 12502 48 0,'-10'9'24'0,"6"-5"-19"15,15-4 36-15,-1 0-37 16,8 0 1-16,3 0 3 15,18 3 1-15,21-3-11 16,3-3 0-16,26-1 6 0,20-5 0 16,18-7-2-16,25-6 0 15,17 7-6-15,-17-10 1 16,-8-4-3-16,-13-2 0 16,-32 3-8-16,-15 3 1 15,-17 3-6-15,-14 6 1 16</inkml:trace>
  <inkml:trace contextRef="#ctx0" brushRef="#br0" timeOffset="109929.18">4473 11116 57 0,'0'3'28'0,"-17"32"-34"15,13-13 53-15,-3 12-47 16,-4 19 1-16,4 35 0 16,4 22 1-16,-8 15-2 0,4 20 0 15,4-4-1 1,-11-19 0-16,10-28-12 0,4-25 1 16,0-12-5-16,18-14 1 15</inkml:trace>
  <inkml:trace contextRef="#ctx0" brushRef="#br0" timeOffset="113052.208">5750 11194 52 0,'0'7'26'0,"7"24"-16"0,-7-22 26 16,0 10-33-16,-7 16 0 15,4 21 3-15,-1 10 1 16,-6 19-8-16,-4 3 1 16,-11 9 4-16,4 0 0 15,7-3-4-15,-4-16 0 16,7-18-7-16,8-16 0 16,10-16-13-16,7-22 1 15</inkml:trace>
  <inkml:trace contextRef="#ctx0" brushRef="#br0" timeOffset="113367.727">5973 11834 56 0,'0'0'28'0,"14"6"-23"16,-14-6 42-16,10 0-44 16,4 4 1-16,0-4 0 15,8 0 0-15,-1 0-6 0,7 0 1 16,4-4 0-16,0 1 1 15,3 0-8-15,-3-3 0 16,-4-4-11-16,-14 1 1 16</inkml:trace>
  <inkml:trace contextRef="#ctx0" brushRef="#br0" timeOffset="113609.226">6216 11677 61 0,'0'16'30'0,"0"12"-31"0,0-15 48 16,-7 6-45-16,3-1 0 0,-3 7 0 15,0 4 0-15,0-1-6 16,0-3 1-16,0 0-6 15,4 0 1-15,-4-9-10 16,7 0 0-16</inkml:trace>
  <inkml:trace contextRef="#ctx0" brushRef="#br0" timeOffset="114148.661">6798 11220 42 0,'11'-7'21'0,"3"10"-11"16,-4 1 29-16,-10 2-37 15,4 3 0-15,-4 1 0 0,0 8 1 16,0 14-4-16,-4 9 0 15,4 2 2 1,-7 4 1-16,7 1-4 0,0-8 1 16,7-5-6-16,-7-7 1 15,11-3-9-15,-11-6 0 16</inkml:trace>
  <inkml:trace contextRef="#ctx0" brushRef="#br0" timeOffset="114477.407">7264 11364 36 0,'3'0'18'0,"1"-3"-4"15,-4 3 23-15,-4 0-33 16,1 3 0-16,-4 0 3 16,-7 9 0-16,-11 10-8 15,-10 13 1-15,-11 12 6 16,0 16 0-16,-7 12-3 16,-7 10 1-16,4 5-4 15,-1 1 1-15,11-9-5 16,11-16 1-16,3-16-6 15,15-19 0-15,9-15-10 0,16-16 1 16</inkml:trace>
  <inkml:trace contextRef="#ctx0" brushRef="#br0" timeOffset="114883.398">6946 11894 52 0,'0'3'26'0,"0"-13"-22"0,0 10 40 0,0 0-39 16,0 0 0-16,7 0 2 16,4 0 0-16,6 7-9 15,8-4 0-15,7-3 6 16,-4 0 0-16,0 0-3 15,1-6 1-15,-5 6-2 16,1-4 1-16,-14 8-2 16,-1-1 0-16,-6 3 0 15,-4 3 0-15,-4 10 0 16,-3 0 1-16,4 3-1 16,-8 9 1-16,-3 4 0 15,7-1 1-15,0 1-1 16,3-1 1-16,4-5-1 15,4-4 1-15,6-3-1 16,8-10 0-16,-4-6-5 0,7-6 1 16,4-3-16-16,-4-6 1 15</inkml:trace>
  <inkml:trace contextRef="#ctx0" brushRef="#br0" timeOffset="115378.051">7680 11749 56 0,'14'4'28'0,"7"-4"-24"0,-10-4 37 15,14 1-41-15,-1-3 0 16,12 0 0-16,2 0 0 15,-9-1-1-15,2 1 0 16,-10 0-6-16,1-1 0 16,-12 1-9-16,-3 0 0 0</inkml:trace>
  <inkml:trace contextRef="#ctx0" brushRef="#br0" timeOffset="115591.176">7913 11549 60 0,'7'41'30'0,"-14"21"-39"16,7-43 51-16,0 9-42 16,-4 4 1-16,4-4-2 15,-10 0 1-15,6 0-5 16,1-9 1-16,-1-3-11 15,4-13 0-15</inkml:trace>
  <inkml:trace contextRef="#ctx0" brushRef="#br0" timeOffset="115891.402">8604 11132 47 0,'-3'15'23'0,"-1"17"-15"16,1-20 33-16,-1 7-41 15,1 9 1-15,-8 10 0 16,4 12 0-16,0 3-1 15,0 4 0-15,3-1-1 16,1-6 0-16,3-6-6 16,7-6 1-16,0-13-10 15,4-9 1-15</inkml:trace>
  <inkml:trace contextRef="#ctx0" brushRef="#br0" timeOffset="116175.805">9056 11263 55 0,'3'10'27'0,"-6"5"-28"0,-4-8 46 16,-7 8-44-16,-8 11 0 15,-2 5 0-15,-4 10 1 16,-8 9-2-16,-6 13 0 15,-4 9 1-15,0 3 0 16,0 0 0-16,11 0 0 16,0 1-2-16,7-4 0 15,3-16-3-15,7-9 1 0,4-12-6 16,11-10 1-16,-4-6-9 16,7-10 1-16</inkml:trace>
  <inkml:trace contextRef="#ctx0" brushRef="#br0" timeOffset="116506.132">8915 11822 38 0,'10'-4'19'0,"1"-2"-12"15,-11 6 26-15,0 0-28 16,0 0 0-16,0 0 3 15,0 0 0-15,-4 3-10 16,-3 0 1-16,0 7 6 16,-7 6 0-16,4 2-3 15,-1 4 1-15,0 0-2 0,4 0 0 16,7-6 0-16,-7 0 0 16,7-1 0-16,7 1 0 15,-3-4-1-15,6 1 0 16,8-7-4-16,3-6 0 15,0-3-5-15,1-6 0 16,2-10-8-16,1-6 1 16,0-3-1-16,-8-4 0 15</inkml:trace>
  <inkml:trace contextRef="#ctx0" brushRef="#br0" timeOffset="116670.358">9144 11706 42 0,'-21'15'21'0,"21"32"-15"0,-4-31 42 0,-6 0-45 15,-4 12 1-15,-8 9 1 16,1 14 0-16,4 11-6 16,-5 7 0-16,5 3 3 15,6-9 1-15,1 0-9 16,10-16 1-16,0-19-12 16,10-12 0-16</inkml:trace>
  <inkml:trace contextRef="#ctx0" brushRef="#br0" timeOffset="117092.615">9659 11856 57 0,'4'9'28'0,"-1"-18"-25"15,1 6 43-15,6 3-45 16,8-6 0-16,10 3 1 16,7 3 0-16,4 0-4 15,0 0 1-15,0 0-4 16,0 3 0-16,-8-6-12 15,-2-10 0-15</inkml:trace>
  <inkml:trace contextRef="#ctx0" brushRef="#br0" timeOffset="117303.233">9962 11602 56 0,'-7'35'28'0,"-10"8"-25"0,13-27 42 16,-6 12-44-16,-1 1 0 16,-7 14 0-16,4-2 0 15,4 0-3-15,6 6 0 16,4-12-4-16,7-13 0 16,7-10-11-16,4-9 0 0</inkml:trace>
  <inkml:trace contextRef="#ctx0" brushRef="#br0" timeOffset="117573.315">10255 12207 69 0,'0'13'34'0,"-3"-19"-39"16,3 6 60-16,0 0-55 15,0 0 1-15,3 3-1 16,-3-3 0-16,7-3-4 0,4-4 1 16,3-2-8-16,7-1 1 15,0 1-10-15,8-3 1 16</inkml:trace>
  <inkml:trace contextRef="#ctx0" brushRef="#br0" timeOffset="117781.013">10700 12207 54 0,'14'19'27'0,"-4"-16"-30"0,-6 0 44 0,0 1-42 15,-1-1 1-15,1 3-1 16,-4-3 0-16,3 0-3 16,1 0 0-16,3-6-9 15,0 0 1-15,-4 0-3 16,8-6 1-16</inkml:trace>
  <inkml:trace contextRef="#ctx0" brushRef="#br0" timeOffset="118038.549">11095 12286 59 0,'3'12'29'0,"4"-6"-38"0,1-6 62 16,-5 0-52-16,8 4 1 16,-1-1-1-16,4-3 1 15,7 0-6-15,1 0 1 16,-5-3-14-16,-10-4 1 16</inkml:trace>
  <inkml:trace contextRef="#ctx0" brushRef="#br0" timeOffset="118623.783">12361 11502 45 0,'-7'0'22'15,"-7"12"-9"-15,11-9 24 16,-8 4-32 0,4-4 0-16,7 0 3 15,11 0 0-15,6 0-11 16,11 3 0-16,18-6 4 15,4 0 1-15,-1-3-10 16,-7 6 1-16,-3 7-11 16,-11-1 0-16</inkml:trace>
  <inkml:trace contextRef="#ctx0" brushRef="#br0" timeOffset="118817.571">12326 11834 64 0,'-18'10'32'0,"11"24"-32"0,11-28 55 16,3 1-55-16,7-1 1 15,7 0-1 1,15-6 1-16,13 3-4 0,7 0 0 16,-3 4-6-16,-3-7 1 15,-4 0-11-15,-8-7 1 0</inkml:trace>
  <inkml:trace contextRef="#ctx0" brushRef="#br0" timeOffset="119671.941">14418 11304 45 0,'134'-12'22'0,"-17"-45"-12"0,-86 45 29 0,5-1-35 15,-5 1 0-15,-2 2 4 16,-8 1 1-16,-4 2-11 16,-6 1 1-16,-11 6 6 15,-25 6 0-15,-14 7-2 16,-10 9 0-16,-25-6-2 16,-14 2 0-16,-11 8-1 15,0-5 1-15,4 1-1 16,3 0 0-16,11-3 0 15,11-3 0-15,2 3 0 16,12-4 0-16,10-2-1 16,11-1 1-1,17-2 0-15,11 2 0 0,18 1 0 16,13 6 1-16,15 0-1 16,7 3 1-16,7-1-1 15,4 5 1-15,-5-4-1 0,-6-4 1 16,-14 4-1-16,-14 0 0 15,-15 6-1-15,-17 4 1 16,-4-7-1-16,-13 9 1 16,-15 7-1-16,-11 3 1 15,-10 9-1-15,-3 16 1 16,-1-6 0-16,11 0 1 16,11 0 0-16,7-10 0 15,6-9 0-15,12-4 0 16,6-2 1-16,14-10 0 15,19-3-1-15,23-9 1 0,19-6-1 16,17-10 1-16,3-4-2 16,15-5 0-16,-7-7-5 15,0-6 0-15,-8-3-8 16,-6-3 1-16,-11 6-9 16,-11-3 0-16</inkml:trace>
  <inkml:trace contextRef="#ctx0" brushRef="#br0" timeOffset="119868.887">14626 11975 66 0,'-3'22'33'0,"-4"10"-35"15,3-17 57-15,-7 17-54 16,1 2 0-16,-4 10 0 0,0 3 0 15,3 0-7-15,1-12 1 16,2-4-14-16,-2-3 1 16</inkml:trace>
  <inkml:trace contextRef="#ctx0" brushRef="#br0" timeOffset="120647.653">13282 12976 53 0,'-14'18'26'0,"-7"39"-18"0,14-48 26 0,0 4-35 16,-4 2 1-16,-3-2 0 15,7 3 0-15,0-7 0 16,0-3 0-16,3-6-1 16,4-6 1-16,7-6 0 15,4-7 0-15,3-6-1 16,4 0 0-16,6 3-1 15,8-7 0-15,3 1 0 16,4-3 0-16,-3 3 0 16,-5 2 1-16,1 8 1 15,-7 5 0-15,-1 7 2 16,-2 6 0-16,-8 6 1 16,-4 7 1-16,-3 2-1 15,-7 1 1-15,4 0 0 16,-4 9 0-16,-4 3-2 15,1-3 0-15,3 0-1 0,0-3 0 16,7-3-3-16,3-3 0 16,1-10-7-16,3-6 1 15,7 0-9-15,4-6 0 16</inkml:trace>
  <inkml:trace contextRef="#ctx0" brushRef="#br0" timeOffset="120906.115">13850 12966 63 0,'-3'3'31'0,"3"-12"-33"15,0 9 55-15,7 0-51 16,0 0 0-16,7 0 0 15,3 0 1-15,8-3-4 16,7 0 0-16,-4-1-2 16,-3-2 0-16,-8 0-7 15,-2 3 0-15,-5 0-9 16,-10 3 0-16</inkml:trace>
  <inkml:trace contextRef="#ctx0" brushRef="#br0" timeOffset="121083.305">13854 13101 58 0,'3'9'29'0,"11"-15"-34"0,-3 3 49 16,6 0-44-16,8-3 1 16,0 2-1-16,3 4 0 15,-7-3-7-15,0 0 1 16,1 0-10-16,-12-3 1 15</inkml:trace>
  <inkml:trace contextRef="#ctx0" brushRef="#br0" timeOffset="121746.076">14609 12863 74 0,'7'22'37'0,"-11"22"-47"16,4-38 67-16,-7 19-57 15,0 9 0-15,0 10-1 16,0 10 1-16,0-1-5 15,0-15 1-15,0-7-8 16,3-9 0-16,1-19-8 0,-1-9 1 16</inkml:trace>
  <inkml:trace contextRef="#ctx0" brushRef="#br0" timeOffset="122661.671">14104 10853 40 0,'4'6'20'0,"-1"0"-11"0,-3-3 28 16,-3-3-34-16,-1 7 0 0,-3-1 2 16,0 3 0-16,-4 4-7 15,-3-1 1-15,-3 1 4 16,-5-1 0-16,-2-5-2 15,3 2 1-15,3-3-2 16,0-6 0-16,4-3 0 16,0-6 0-16,11-4-1 15,3-2 0-15,10-4 0 16,4 0 1-16,7-3-1 16,4 0 1-16,-4 3-1 15,4 4 0-15,3 5 1 16,0 4 0-16,-3 12 0 15,-4 7 1-15,4 9-1 16,0 9 1-16,-4 10-1 16,-4 0 1-16,1-7-1 15,-4-3 0-15,0 1 1 16,4-10 0-16,3-7-1 0,4-8 1 16,3-4 0-16,4-16 0 15,3-6-1-15,-10-6 0 16,-4-9 0-16,-7-1 0 15,-3 1-1-15,-11 3 1 16,-11-1 0-16,-14 7 0 16,-6 9-1-16,-15 10 1 15,0 6-9-15,-3 10 1 16,-1 2-8-16,1 4 0 16</inkml:trace>
  <inkml:trace contextRef="#ctx0" brushRef="#br0" timeOffset="123274.517">15660 11216 42 0,'17'-12'21'0,"-6"-4"-11"16,-11 16 29-16,0 0-37 16,-3 0 0-16,-8 3 3 15,-7 7 0-15,-3 5-6 16,-7 1 1-16,-7 15 3 16,-4 10 1-16,-4 19-2 15,-2 15 1-15,-1 13-1 16,10 9 0-16,12-3-1 15,10 0 0-15,14-6-2 16,17-16 1-16,4-19-4 16,11-12 0-16,11-22-9 15,-5-16 0-15,-2-12-6 16,-8-7 1-16</inkml:trace>
  <inkml:trace contextRef="#ctx0" brushRef="#br0" timeOffset="123532.403">15960 11288 60 0,'3'-3'30'0,"1"19"-39"0,-4-7 57 0,0 10-48 15,-4 3 1-15,1 3-1 16,-1 7 1-16,1 2-3 16,3-2 0-16,0-1-4 15,3-6 1-15,1-9-12 16,3-7 1-16</inkml:trace>
  <inkml:trace contextRef="#ctx0" brushRef="#br0" timeOffset="123774.449">16252 11354 48 0,'-3'22'24'0,"-4"3"-16"16,3-18 35-16,-6 5-41 0,-8 10 0 15,-10 10 1-15,-7 8 1 16,-4 17-5-16,-3 5 0 15,-4 4 3-15,3-6 0 16,8-10-4-16,3-3 0 16,15-9-5-16,6-10 1 15,8-9-11-15,6-10 0 16</inkml:trace>
  <inkml:trace contextRef="#ctx0" brushRef="#br0" timeOffset="124178.962">16066 11859 61 0,'7'10'30'0,"3"-17"-33"16,-3 4 51-16,0 3-45 15,4 0 0-15,6 0 1 16,5-3 1-16,2 3-6 15,1-6 0-15,-4 3 3 16,-7 6 1-16,0-3-3 16,-3-3 1-16,-4 3-1 15,0 0 0-15,-3 3 0 16,-1 3 0-16,-6 7 0 16,-4 2 0-16,-4 4 0 0,0 3 0 15,-3 3-1-15,-3 3 1 16,3 7 0-16,-1 2 1 15,5-2-1-15,3 3 1 16,7-4-1-16,10-3 1 16,5-5-2-16,6-11 0 15,0-8-4-15,7-11 0 16,7-8-7-16,4-10 1 16,7-9-9-16,0-4 1 15</inkml:trace>
  <inkml:trace contextRef="#ctx0" brushRef="#br0" timeOffset="124477.139">16542 10984 47 0,'3'16'23'0,"15"56"-21"16,-11-56 36-16,4 9-37 16,3 6 0-16,3 4 4 15,1 15 1-15,3 16-6 16,4 22 1-16,-4 15 4 16,-3 10 0-16,-1 16-1 15,-6-7 0-15,-15-3-4 0,-13-25 1 16,-15-6-6-16,-3-10 1 15,-15-24-14-15,-3-17 0 16</inkml:trace>
  <inkml:trace contextRef="#ctx0" brushRef="#br0" timeOffset="125151.628">16863 10918 54 0,'7'13'27'0,"-21"3"-27"0,10-7 38 15,1 7-38-15,-1 3 0 16,1 3 0-16,-4-1 1 16,0-5-1-16,-1 0 0 15,5-4 1-15,-1-2 0 16,4-4-1-16,0-6 1 0,4-6-1 15,3-7 1-15,0-12-1 16,4 0 1-16,3-6-2 16,3 3 0-16,1 6 0 15,0 3 0-15,6 3 0 16,1 4 1-16,-4 5-1 16,0 7 1-16,-3 7 1 15,-4 5 0-15,-3 7 0 16,-4 6 1-16,-4 3-1 15,-3-6 0-15,0 3-1 16,0-6 1-16,0 0-2 16,4 0 0-16,3-4-6 15,0-2 1-15,4-4-10 16,3-2 0-16</inkml:trace>
  <inkml:trace contextRef="#ctx0" brushRef="#br0" timeOffset="125395.266">17223 11003 58 0,'7'6'29'0,"3"-6"-28"0,-6 0 49 15,3 4-48-15,0-4 0 16,3 0 0-16,5 3 1 0,-1-3-4 15,3 0 0 1,-3 0-1-16,1 0 0 0,2 0-8 16,1-7 1-16,-1 1-10 15,-2 0 1-15</inkml:trace>
  <inkml:trace contextRef="#ctx0" brushRef="#br0" timeOffset="125649.401">17727 10733 67 0,'11'10'33'0,"-11"37"-34"0,0-35 60 15,-4 17-59-15,1 15 0 16,-1 6 0-16,1 9 1 16,-4 7-7-16,-4-9 1 15,-3-1-15-15,3-9 1 16</inkml:trace>
  <inkml:trace contextRef="#ctx0" brushRef="#br0" timeOffset="128634.682">13843 14459 25 0,'7'0'12'0,"-7"-3"-2"15,0 3 12-15,0-3-21 0,0-1 0 16,-3 1 4-16,-5-3 0 16,1-3-5-16,-3-1 1 15,-4 1 4-15,0 2 0 16,-8 1 0-16,-2 6 0 15,-1 3-3-15,0 7 1 16,-3 2-1-16,3 7 0 16,1 3-1-16,6 6 1 15,4 1-2-15,0-1 1 16,7-3 0-16,0 6 0 0,10-6 0 16,8-9 0-16,7-4-1 15,6-8 0-15,4-8-1 16,1-2 1-16,-1-9-1 15,0-7 0-15,0-10 0 16,-3 4 0-16,-4 3 0 16,-3 6 1-16,-1 3 0 15,-2 4 1-15,-5 2-1 16,-3 10 1-16,-3 7 0 16,-4 8 1-16,0 7 0 15,0 3 1-15,0-6-1 16,0 6 0-16,3 4-1 15,8-7 1-15,3 3-3 16,0-10 0-16,7-5-8 16,0-4 1-16,-3-6-9 15,0 0 1-15</inkml:trace>
  <inkml:trace contextRef="#ctx0" brushRef="#br0" timeOffset="128952.001">14228 14471 67 0,'0'3'33'0,"7"1"-40"16,0-8 62-16,3 4-53 16,1-3 1-16,3 3-1 15,4 0 1-15,3-3-5 16,3 0 1-16,1 3-1 16,0 0 0-16,-4-3-8 15,0 3 0-15,-10 3-10 16,-8 3 1-16</inkml:trace>
  <inkml:trace contextRef="#ctx0" brushRef="#br0" timeOffset="129130.75">14231 14663 54 0,'0'18'27'0,"7"-30"-28"0,4 9 42 15,-1-4-39-15,4 1 1 16,8 3-1-16,6 3 1 15,4-3-5-15,-1 3 1 16,8 0-3-16,-7 0 1 16,-4-3-13-16,0-3 0 15</inkml:trace>
  <inkml:trace contextRef="#ctx0" brushRef="#br0" timeOffset="129520.543">15180 14017 56 0,'0'6'28'0,"-11"19"-24"0,11-19 42 0,-3 7-42 16,-4 9 1-16,0 9 2 0,0 16 1 15,0 10-10-15,-4 15 0 16,-3 3 6-16,0 0 1 15,0-3-3-15,7-3 1 16,0-6-5-16,3-13 0 16,4-15-8-16,4-10 0 15,-4-13-11-15,0-8 0 16</inkml:trace>
  <inkml:trace contextRef="#ctx0" brushRef="#br0" timeOffset="130647.508">13518 15873 49 0,'0'19'24'0,"0"9"-12"16,4-19 25-16,-4 10-35 15,0 3 1-15,0-3 0 16,0 0 0-16,-4-7-5 15,4-2 0-15,0-4 2 16,0-6 1-16,0-12-2 16,0-7 1-16,0-3-2 15,0 0 0-15,0 0 0 16,4-3 1-16,0 0-1 16,3-4 1-16,3 8 0 15,4 2 0-15,11 3 1 0,3-3 1 16,4 10 0-16,3 3 1 15,4-1 0-15,3 1 0 16,1 6-3-16,3 0 1 16,-4 3-10-16,-3 0 1 15,-15-3-7-15,-2 3 0 16</inkml:trace>
  <inkml:trace contextRef="#ctx0" brushRef="#br0" timeOffset="130964.811">14150 15751 71 0,'-4'3'35'0,"11"0"-45"16,1-6 69-16,-1 0-58 15,7 0 0-15,3-1 0 16,1 4 0-16,3 4-2 16,4-1 1-16,0-3-4 15,-1 0 0 1,-6-3-16-16,-4 6 0 15</inkml:trace>
  <inkml:trace contextRef="#ctx0" brushRef="#br0" timeOffset="131142.253">14164 15948 62 0,'4'10'31'0,"10"-7"-31"0,-7-3 44 16,3 0-43-16,8 0 1 15,3 0-2-15,0-3 0 0,4 0-3 16,3 3 1-16,-3-7-7 16,0 4 1-16,-1-3-10 15,-3-4 1-15</inkml:trace>
  <inkml:trace contextRef="#ctx0" brushRef="#br0" timeOffset="131458.282">14972 15318 57 0,'-4'3'28'0,"11"16"-26"0,-7-13 47 16,4 10-49-16,-4 6 1 15,0 9 1-15,0 4 0 16,0-1-3-16,0 4 0 16,0-4-1-16,0-2 1 15,0-4-7-15,3-6 1 16,5-3-11-16,-1-10 0 15</inkml:trace>
  <inkml:trace contextRef="#ctx0" brushRef="#br0" timeOffset="131727.992">15356 15465 63 0,'-3'38'31'0,"-29"0"-32"16,22-32 53-16,-8 6-50 15,-7 14 1-15,1 8 0 16,-12 7 1-16,-10 15-5 16,-7 20 0-16,1-1 1 15,2 3 0-15,1-12-5 16,3-10 0-16,14-9-5 0,7-12 1 15,15-10-11-15,13-12 0 16</inkml:trace>
  <inkml:trace contextRef="#ctx0" brushRef="#br0" timeOffset="132148.662">15162 15961 54 0,'18'12'27'0,"3"1"-22"0,-14-10 44 0,4 0-46 15,-1 0 1-15,1 0 2 16,7 4 1-16,3-4-9 16,0 3 0-16,-3-3 5 15,-1 0 0-15,-3 1-2 16,-3-1 1-16,-4 3-3 15,-3 3 1-15,-8 1-1 16,-3-1 1-16,-7 4-1 16,0 6 1-16,-4-4-1 15,-3 4 1-15,3 3 0 16,1 0 0-16,3 3 0 16,3 0 0-16,0-9 0 15,4-4 1-15,4 7-1 16,10-6 1-16,7-4-1 0,14 1 1 15,7-4-1 1,4-6 0-16,-7 3-4 0,-4-6 1 16,-7 3-15-16,-3 0 1 15,-11 0-3-15,-7 3 0 16</inkml:trace>
  <inkml:trace contextRef="#ctx0" brushRef="#br0" timeOffset="134550.67">17745 14324 55 0,'7'22'27'0,"0"37"-20"0,-4-46 28 16,1 12-34-16,-1 10 1 15,4 2 0-15,-3 10 1 16,0 10-4-16,-1 9 1 16,-3-4 1-16,0 1 1 15,-3-3-4-15,-1-4 1 16,4-12-9-16,4-16 1 16,3-12-8-16,3-10 1 15</inkml:trace>
  <inkml:trace contextRef="#ctx0" brushRef="#br0" timeOffset="134987.43">17992 14713 57 0,'7'12'28'0,"-7"-5"-32"16,0-7 50-16,0 0-47 0,0 0 1 16,0-7-1-16,3-2 0 15,4 0 1-15,-3 2 0 16,3-8-1-16,0 5 1 15,0-2-1-15,0-1 1 16,0 1 1-16,7 2 0 16,0 4 0-16,0 3 0 15,4 3-1-15,3 0 1 16,4 3 0-16,0 0 0 16,3 0-1-16,0-3 0 15,4 0 0-15,-4 0 0 0,0 0-4 16,-3 0 1-16,-4 0-10 15,-3-3 0-15,-8-3-3 16,-3-4 0-16</inkml:trace>
  <inkml:trace contextRef="#ctx0" brushRef="#br0" timeOffset="135318.413">18687 14126 64 0,'14'35'32'0,"-14"31"-39"0,0-41 64 16,0 19-59-16,0 25 1 15,-7 9 0-15,3 16 1 16,4 13-2-16,-3-7 0 16,3-12-6-16,3-13 1 15,4-21-11-15,4-23 1 0</inkml:trace>
  <inkml:trace contextRef="#ctx0" brushRef="#br0" timeOffset="136534.725">19089 14625 47 0,'-7'9'23'0,"0"-9"-16"0,7 0 33 15,0 0-38-15,0 0 1 16,0 0 0-16,0 0 1 0,10 0-5 15,4 0 0 1,8-3 3-16,6-3 0 0,0 0-3 16,4-1 0-16,0 1-7 15,-1 3 0-15,-6 3-9 16,-7 0 1-16</inkml:trace>
  <inkml:trace contextRef="#ctx0" brushRef="#br0" timeOffset="136745.204">19071 14835 56 0,'0'3'28'0,"21"10"-33"16,-14-13 48-16,8-3-42 15,2-4 1-15,11 4-1 16,1-3 1-16,6-3-5 15,0-1 1-15,0 4-7 0,1 0 1 16,-8-1-8-16,-3 1 0 16</inkml:trace>
  <inkml:trace contextRef="#ctx0" brushRef="#br0" timeOffset="137076.715">19773 14355 64 0,'0'16'32'0,"-3"25"-43"16,3-32 60-16,-4 10-49 15,1 6 1-15,-4 6-1 16,3-2 1-16,1 5-2 16,3 1 1-16,0 2-4 15,3-9 1-15,8-6-10 16,-1-9 0-16,4-7-4 16,4-3 0-16</inkml:trace>
  <inkml:trace contextRef="#ctx0" brushRef="#br0" timeOffset="137268.75">20130 14490 58 0,'-11'38'29'0,"-24"18"-36"0,21-46 56 15,-11 15-48-15,-10 9 0 16,-8 13 0-16,-6 19 1 0,-1 9-3 15,1 4 1 1,3-17-2-16,7-8 1 16,8-7-5-16,6-10 0 0,11-11-11 15,10-11 1 1</inkml:trace>
  <inkml:trace contextRef="#ctx0" brushRef="#br0" timeOffset="137689.793">19865 15039 57 0,'3'12'28'0,"1"-5"-26"0,-4-7 46 0,0 0-44 15,7-3 1-15,4 3 1 16,3 0 1-16,3 3-9 15,12-3 0-15,-5 0 5 0,1 0 1 16,-4 0-3-16,-3 0 1 16,-4 0-2-16,-4 0 0 15,1 0 0-15,-4 3 0 16,-3 3-1-16,-1 4 1 16,-6 2 0-16,-4 4 0 15,-8 3-1-15,-6-7 1 16,-3 7-1-16,-1 6 1 15,4 0 0-15,3 0 0 16,4 0 0-16,0-3 0 16,14-3 0-16,7-3 0 0,11-7-4 15,3-3 1-15,7-6-4 16,0 0 1-16,0-6-11 16,4-3 0-16,0-1-3 15,0 1 1-15</inkml:trace>
  <inkml:trace contextRef="#ctx0" brushRef="#br0" timeOffset="138154.14">20719 14672 46 0,'3'16'23'0,"1"-26"-19"0,-4 10 42 15,3 3-43-15,-6 4 0 16,-1-1 4-16,-3 7 1 15,4 2-9-15,-8 4 0 16,-3 3 5-16,-4 9 0 16,-3 1-1-16,0-4 0 0,0-3-2 15,3 0 0-15,4-6-1 16,0-3 1-16,3-1 0 16,4-2 0-16,7-1-1 15,7 1 1-15,4-1 0 16,7 1 0-16,-1 0-1 15,4-4 1-15,-3-3-1 16,7-3 1-16,3 4-4 16,7-4 1-16,0-3-6 15,-3 0 0-15,-4-3-12 16,1-1 0-16</inkml:trace>
  <inkml:trace contextRef="#ctx0" brushRef="#br0" timeOffset="138543.665">21435 14271 53 0,'21'3'26'0,"-21"25"-21"0,0-15 36 0,0 5-40 15,-4 4 1-15,1 10 3 16,-8 12 1-16,-3 3-6 15,4 15 0-15,3 20 3 16,0 9 1-16,-1 3-1 16,5-13 0-16,3-2-5 15,3-13 1-15,-3-13-9 16,4-15 1-16,-4-10-10 16,-4-9 0-16</inkml:trace>
  <inkml:trace contextRef="#ctx0" brushRef="#br1" timeOffset="146199.688">30000 5923 25 0,'18'3'12'0,"-8"16"-6"0,-10-19 13 16,0 0-18-16,0-9 0 15,-7-1 1-15,0-2 0 0,-3-4-3 16,-8-9 1-16,-10-3 1 16,-4 3 0-16,-7 0-1 15,-3-1 1-15,-7-5-1 16,-4-3 1-16,3-1-1 15,1-9 1-15,-4 0 0 16,-7-3 0-16,-3 0 0 16,-4 3 0-16,-1 0 0 15,-6-6 0-15,7 6 0 16,4 13 0-16,-8 0 0 16,1 6 0-16,-4-1-1 15,7 5 1-15,-4 5-1 16,1 0 0-16,6 7 0 15,1 3 1-15,-4 6-1 16,-8-7 0-16,5 7 0 16,3 0 0-16,0 0 0 15,0 0 1-15,0 7-1 16,10-4 0-16,1 3 0 16,-4-3 1-16,3 0-1 0,-3 0 1 15,1 4-1-15,-1-4 1 16,0 0-1-16,-4-6 1 15,8 3 0-15,-1 0 0 16,1 0-1-16,-4 6 0 16,0-3 0-16,-4 3 0 15,4 4 0-15,-3-1 0 16,-1-3 0-16,8 4 1 0,-4 2-1 16,3-2 0-16,1 6 0 15,0-10 0-15,-1 3 1 16,1 4 0-16,-4-1-1 15,0 1 0-15,-4-4 0 16,11 4 1-16,4 2-1 16,0 4 0-16,-1 6 0 15,1 4 0-15,-4 2 0 16,3-3 1-16,5 4 0 16,2 8 0-1,8-5-1-15,-7-7 1 0,6 10 0 16,1 6 0-16,0-4-1 15,3-2 1-15,4 3-1 16,3 3 1-16,4 3-1 16,3 0 1-16,4 3-1 15,4-3 0-15,3-3 0 16,0-7 1-16,3 1-1 0,4 0 0 16,0 2 0-16,0 4 1 15,11 0-1-15,3 0 1 16,7 0 0-16,0 6 0 15,4-6-1-15,-1 0 0 16,1 0 0-16,7 0 1 16,3-3-1-16,0-7 0 15,8-3 0-15,3 1 0 16,-4-1 0-16,-7-6 0 16,4 3 0-16,3-2 1 15,4 2-1-15,4-3 1 0,-1 0-1 16,4 0 0-16,3-3 0 15,8 0 0-15,-8 0 0 16,-6 0 0-16,3 0 0 16,3-3 0-16,4-1 0 15,-4 1 0-15,4-3 0 16,4 0 0-16,7-1 0 16,-8 1 0-16,-7 0 0 15,4-1 1-15,7 4-1 16,-3 3 0-16,-1 0 0 15,4-3 1-15,4-10-1 16,-4 1 0-16,-7 2 0 16,0 1 0-16,0 2-1 15,3 1 1-15,5 0 0 16,-1-4 0-16,3-2 0 16,1 2 1-16,-4-5-1 15,0-4 0-15,0 0 0 0,3 0 0 16,1 0 0-16,6-3 1 15,-2-3-2-15,-1-3 1 16,-7-7 0-16,0-6 0 16,0 7 0-16,0-1 0 15,3-6-1-15,-3-3 1 16,0-3 0-16,-3 0 0 16,-4 0 0-16,-7-6 0 15,-7-4 0-15,-4-2 0 0,4-1 0 16,0-3 0-16,-4 7-1 15,0-1 1-15,-6 1 0 16,-5-1 0-16,-2 7 0 16,-5 3 0-16,-3 6 0 15,1 4 0-15,-5-1-2 16,1 0 0-16,-4-3-3 16,0 4 0-16,-3-1-8 15,-4-3 1-15,-7 0-2 16,3-3 0-16</inkml:trace>
  <inkml:trace contextRef="#ctx0" brushRef="#br1" timeOffset="147327.659">15614 7457 28 0,'-18'9'14'0,"-3"-15"0"15,18 3 15-15,-4-4-26 16,0 1 0-16,-1 0 3 16,5 3 1-16,-1-1-7 15,4-2 0-15,11 0 6 16,7 3 1-16,10 0-1 16,7 3 0-16,22 0-1 15,17 0 1-15,28 6-2 0,18-6 0 16,21 3-1-1,25 0 1-15,24-6-2 0,22-3 0 16,7 3-1-16,17-7 1 16,-17 7-2-16,-57 0 1 15,43-3-1-15,-36 3 0 16,-31-1 0-16,-29 4 0 16,-14 4-1-16,-17-4 1 15,-15 3-1-15,-10 0 1 16,-10-3-1-16,-8-3 1 15,-7 3-1-15,-7 0 1 16,-3 0-1-16,-8 0 1 0,-2 3 0 16,-8-3 0-16,0 0-1 15,-4 0 0-15,4 0 1 16,0-3 0-16,0 3-4 16,0 0 1-16,0 0-7 15,-4 0 0-15,-3 6-9 16,0 3 0-16</inkml:trace>
  <inkml:trace contextRef="#ctx0" brushRef="#br1" timeOffset="148408.38">21918 7626 33 0,'-21'0'16'0,"7"-3"-6"16,14 3 16-16,0 0-22 15,0 0 1-15,0 0 3 16,10 0 1-16,8 0-10 15,3-3 0-15,11 3 7 0,7 0 1 16,17 3-1-16,8-3 0 16,24 3-1-1,18 0 0-15,24-3-1 0,8 0 0 16,17 6-2-16,11-6 1 16,14 10-1-16,3 2 0 15,-3-5-2-15,4 2 0 16,-1-3 0-16,-7-9 1 15,-24-3-2-15,-14-4 1 0,-25 1-1 16,-18 0 0-16,-25 5-1 16,-13 4 1-16,-22 10-8 15,-21-1 1-15,-21 7-12 16,-25-4 0-16</inkml:trace>
  <inkml:trace contextRef="#ctx0" brushRef="#br0" timeOffset="155043.251">19195 11307 31 0,'-4'-3'15'0,"-14"28"-6"0,15-18 16 0,-1-1-23 15,-3-3 1-15,0 3 3 16,0-3 1-16,4 0-7 16,-1 4 1-16,4-4 5 15,7 0 1-15,4 0-1 16,10 0 0-16,11 0-3 15,14 4 1-15,14-4-2 16,7 0 0-16,17 0-2 16,1 0 1-16,3-3-5 15,-3 0 1-15,-8 3-7 16,-10 4 0-16,-10-4-7 16,-11 0 0-16</inkml:trace>
  <inkml:trace contextRef="#ctx0" brushRef="#br0" timeOffset="155389.424">18948 11815 47 0,'-32'22'23'0,"21"-12"-14"0,11-10 38 0,7-3-44 16,8 3 0-16,9 0 3 16,12 0 1-16,20 0-8 15,22 3 0-15,20-3 5 16,8 0 1-16,7 6-3 15,-7-9 0-15,-4 6-5 16,-17 0 0-16,-15 3-10 16,-17 4 1-16,-17-1-8 15,-15 7 1-15</inkml:trace>
  <inkml:trace contextRef="#ctx0" brushRef="#br0" timeOffset="158992.746">22027 10288 36 0,'8'13'18'0,"-5"-4"-9"15,1-6 18-15,-1 0-23 16,-3 1 1-16,0 2 3 16,0-3 0-16,-3 3-9 15,-1 7 1-15,1 6 6 16,-5 15 1-16,1 10-2 16,0 12 0-16,0 1-2 15,-3 2 1-15,3 1-3 0,3-4 0 16,1-15-3-1,-1-9 1-15,-3-7-8 0,0-10 0 16,-4-8-9-16,-3-4 0 16</inkml:trace>
  <inkml:trace contextRef="#ctx0" brushRef="#br0" timeOffset="159696.751">21019 11298 41 0,'-15'12'20'0,"1"-27"-11"0,11 12 26 0,3 3-31 16,-4-4 0-16,4 4 3 15,4 0 0-15,6-3-7 16,8 3 0-16,14 3 6 16,7 1 1-16,13-1-1 15,15 6 0-15,18 1-2 16,21-1 1-16,21-3-2 15,18-6 0-15,13-6-2 16,26 3 1-16,10-10-1 16,-14 10 0-16,0-3-1 15,-18 3 1-15,-14 0-3 16,-21 3 1-16,-28 3-5 16,-25 0 0-16,-18 6-6 15,-17 4 0-15,-25-7-10 16,-17 7 1-16</inkml:trace>
  <inkml:trace contextRef="#ctx0" brushRef="#br0" timeOffset="160794.315">21668 11922 56 0,'-4'3'28'0,"8"-9"-31"15,-4 6 54-15,7 0-49 16,0 0 1-16,3 0 1 15,8-3 1-15,0-4-6 16,3 1 1-16,11 0 3 16,6 0 0-16,1 6-3 15,-4-4 1-15,-3 8-9 16,0-1 1-16,-7-3-13 16,-4 3 1-16</inkml:trace>
  <inkml:trace contextRef="#ctx0" brushRef="#br0" timeOffset="163212.37">21251 11618 49 0,'4'44'24'0,"-22"25"-17"15,15-44 24-15,-4 6-31 16,-4 10 1-16,0 12-1 0,1 13 1 16,-1-6-2-16,1-1 1 15,3-6-7-15,0-12 1 16,3-16-8-16,-3-9 0 15</inkml:trace>
  <inkml:trace contextRef="#ctx0" brushRef="#br0" timeOffset="164022.411">22737 11627 24 0,'0'-3'12'0,"-4"3"4"16,4 0 9-16,0 0-21 15,0 0 0-15,0-6 4 16,0 6 1-16,0-7-9 16,0 7 0-16,0 7 6 0,0-1 1 15,0 7-2-15,0 5 0 16,0 7-2-16,-4 10 0 15,-3-7-3-15,4 7 0 16,-1-1-3-16,1-2 0 16,3-7-7-16,3-7 0 15,4-5-7-15,4-7 1 16</inkml:trace>
  <inkml:trace contextRef="#ctx0" brushRef="#br0" timeOffset="164294.375">22994 11800 53 0,'-7'25'26'0,"-18"-13"-31"16,15-9 46-16,-4 10-39 15,0 6 0-15,-11 3 1 16,-7 12 0-16,-3 7-4 15,-8 12 0-15,1-6 2 16,3 3 0-16,4 4-3 16,7-4 0-16,3-12-5 15,4-10 1-15,3-6-9 16,8-7 0-16,6-2 0 16,15-7 0-16</inkml:trace>
  <inkml:trace contextRef="#ctx0" brushRef="#br0" timeOffset="164698.295">22835 12195 47 0,'7'0'23'0,"4"6"-23"0,-8-12 49 16,5 3-47-16,-1 3 1 15,0 3 3-15,0-3 0 16,7 3-7-16,3 0 1 0,8 0 4 16,7 7 0-16,-7-7-1 15,-4 0 0-15,-4 0-2 16,-2 0 1-16,-5 3-1 16,-6 4 0-16,-8 2-1 15,-3 4 0-15,-7 3-1 16,-4 3 1-16,-3-3 0 15,0-1 0-15,3 7 0 16,-3 4 0-16,4-1 0 16,6 0 0-16,0-3 1 15,8 3 0-15,3-6 0 16,7-3 0-16,14-3-3 16,18-4 0-16,-4-2-12 15,-3-7 1-15,-4 3-7 16,0 1 0-16</inkml:trace>
  <inkml:trace contextRef="#ctx0" brushRef="#br0" timeOffset="167115.262">23992 11241 28 0,'0'10'14'0,"18"-13"-5"0,-7 3 14 16,6 0-22-16,4 0 1 16,8 3 1-16,-1 0 0 15,4 0-4-15,6-3 1 16,5-3 1-16,3-3 1 15,0-4-5-15,-8 1 1 16,-6 0-9-16,-7 2 1 16</inkml:trace>
  <inkml:trace contextRef="#ctx0" brushRef="#br0" timeOffset="167356.244">23961 11401 46 0,'-7'22'23'0,"14"-9"-15"15,0-13 40-15,0 0-43 16,7 0 1-16,7 0 1 16,11 0 0-16,3 3-10 15,4-3 0-15,3 0 5 16,4 0 1-16,0 3-10 15,-7 0 0-15,-4 0-12 16,-7 1 0-16</inkml:trace>
  <inkml:trace contextRef="#ctx0" brushRef="#br0" timeOffset="167880.692">25446 10740 41 0,'18'6'20'0,"-4"-9"-9"16,-14 3 21-16,3 3-31 0,-3 10 1 16,-3 2 1-16,-1 7 0 15,-3 6-4-15,0 7 0 16,-7 6 2-16,3 3 1 15,1 3-4-15,3-4 1 16,3-5-9-16,1-10 1 16,3-6-5-16,0-6 0 15</inkml:trace>
  <inkml:trace contextRef="#ctx0" brushRef="#br0" timeOffset="168197.075">24751 11408 55 0,'-4'15'27'0,"18"-5"-29"16,-6-10 52-16,9 3-49 15,18 0 1-15,15-3 3 16,10 0 1-16,28 3-7 16,21-6 0-16,22-6 4 15,6 2 0-15,1 4-1 16,-14 0 1-16,-15 3-7 0,-21 6 1 16,-17-3-7-16,-15 4 1 15,-17 2-10-15,-21 1 0 16</inkml:trace>
  <inkml:trace contextRef="#ctx0" brushRef="#br0" timeOffset="168677.233">25329 11652 49 0,'0'0'24'0,"4"13"-21"0,-4-10 36 15,0 6-38-15,-4 7 0 16,1 6 1-16,-1 3 0 16,1-3-3-16,-1-6 0 15,1-1 1-15,-1 1 0 16,4-3-8-16,0-1 1 16,7-6-8-16,4-6 0 0</inkml:trace>
  <inkml:trace contextRef="#ctx0" brushRef="#br0" timeOffset="168932.459">25626 11693 49 0,'-7'31'24'0,"-7"13"-18"16,7-34 39-16,-11 2-44 15,-7 4 1-15,-7 12 0 16,-6 3 0-16,-8 10-3 16,0 19 1-16,0-4 1 15,0 1 0-15,7-7-4 16,8-3 1-16,2-3-6 0,5-10 1 16,6-2-10-1,0-10 0-15</inkml:trace>
  <inkml:trace contextRef="#ctx0" brushRef="#br0" timeOffset="169366.64">25375 12167 58 0,'11'6'29'0,"-1"-9"-30"0,-2 3 51 0,2 3-48 15,4 3 0-15,4 0 1 16,7 1 0-16,-1-4-4 16,1 3 1-16,-4-3 2 15,0 0 0-15,-3 4-1 16,-4-4 0-16,-3-3-1 15,-1 0 1-15,-3 3-1 16,-7 6 0-16,-7 4-1 16,-7 6 1-16,-7 3-1 15,-4 3 1-15,1-3 0 16,-1-4 0-16,4 4 0 16,3 0 0-16,7 3 0 15,1 0 1-15,10-6-1 0,14 3 1 16,7-9-1-16,11-4 0 15,-4 1-6-15,0-7 0 16,4-3-13-16,-7-3 0 16</inkml:trace>
  <inkml:trace contextRef="#ctx0" brushRef="#br0" timeOffset="170223.207">26451 11442 42 0,'-3'10'21'0,"17"-7"-8"0,-7-3 22 16,7 0-33-16,7-3 1 15,11 3 1-15,7 0 1 16,10 0-6-16,8 3 0 16,3 0 3-16,0 0 1 15,-4 0-5-15,-3 3 0 16,-4-2-10-16,-13-1 1 15,-15 3-6-15,-7 3 1 16</inkml:trace>
  <inkml:trace contextRef="#ctx0" brushRef="#br0" timeOffset="170441.409">26494 11787 58 0,'10'25'29'0,"40"-9"-39"16,-29-13 55-16,11 0-46 15,-1 0 1-15,12-3-6 16,10 0 0-16,-8 0-2 16,-2 0 0-16,3-3-7 15,-4-3 0-15</inkml:trace>
  <inkml:trace contextRef="#ctx0" brushRef="#br0" timeOffset="170958.391">27577 11433 52 0,'3'12'26'0,"32"4"-28"16,-24-13 50-16,7 0-45 16,6 4 0-16,5-1 3 15,2 0 0-15,8 0-7 16,14 1 1-16,0-1 4 15,10 0 1-15,5 4-2 16,-5-4 1-16,-10 0-2 16,-7 3 0-16,-11-5-2 15,-10 5 1-15,-18 4-2 16,-14 2 0-16,-18 1 0 16,-10 6 0-16,-11 0 0 15,-11 6 0-15,5 7 0 0,-5-4 1 16,4 10-1-1,4 3 1-15,6 6 0 0,12 0 1 16,13 0 0-16,15 0 1 16,13-9 0-16,11-3 1 15,29-4-1-15,17-2 1 16,32-1-2-16,-11-6 1 16,0-3-6-16,-14-3 1 15,-18-4-10-15,-20 1 1 16,-29-3-10-16,-18-4 1 15</inkml:trace>
  <inkml:trace contextRef="#ctx0" brushRef="#br1" timeOffset="175536.116">28931 11649 34 0,'25'16'17'0,"10"-19"-11"0,-28-4 17 15,-3 1-22-15,-1-3 0 16,-3-13 2-16,-7-6 0 15,-3-4-3-15,-8-5 0 16,-14-14 3-16,-10 4 0 16,-14-12-1-16,-15-7 1 15,-10-3-1-15,-4 0 0 16,-6 6-1-16,-8 4 1 16,3 5-1-16,1 1 0 15,7 12 0-15,3 4 0 16,-3 12-1-16,-4 12 1 0,11 13-2 15,-7 13 1-15,7 12-2 16,14 15 1-16,11 17-1 16,3 9 1-16,10 6-1 15,4 6 0-15,8 1 2 16,2 8 1-16,1-5-1 16,0 3 1-16,3-10 0 15,1 10 0-15,2-7-2 16,5 7 1-16,3-1-1 15,3 7 0-15,8-3 1 16,3-13 0-16,10 7 0 16,15-4 0-16,7 1 1 15,17 2 0-15,18-3 0 16,21-9 1-16,18-9-2 16,14-7 0-16,18-12 0 15,10-22 0-15,18-22 0 16,3-25 0-16,-10-29-1 0,-15-15 1 15,-13-22-1-15,-22-25 1 32,-21-7 0-32,-28-12 0 0,-28-9-4 0,-28-7 0 15,-22-6-9-15,-24-3 1 16</inkml:trace>
  <inkml:trace contextRef="#ctx0" brushRef="#br1" timeOffset="-175349.832">1926 15205 21 0,'0'10'10'0,"7"-4"-2"0,-3-6 11 15,3 0-17-15,-4 0 1 16,4-3 2-16,-3-4 0 16,14-2-6-16,-8-10 0 15,11-6 4-15,8-13 0 0,-1-15-2 16,4-13 1-16,6-12-2 15,-6-7 1-15,7 1-1 16,-7 5 0-16,3 4 0 16,-10 6 0-16,-1 19 0 15,-10 6 1-15,4 12-1 16,-7 7 1-16,-1 10-1 16,1 15 0-16,6 9 0 15,-13 4 0-15,7 9 0 16,6 12 0-16,-6 4 0 15,6 9 0-15,-2 9 0 16,9 10 1-16,8 3-1 16,10-3 1-16,4-3-1 15,-7-4 1-15,-7-15-1 16,-11-9 1-16,0-10-2 16,-3-3 1-16,-8-10-1 15,-3-2 1-15,-7-1-2 16,-17-3 1-16,-15 1 0 15,-7-4 0 1,-81 6 1-16,32-3 0 16,-32 10 0-16,11 3 1 15,3 3-1-15,4 6 1 16,-1 3 1-16,4-2 0 16,22-4-1-16,6-3 1 15,11-4-1-15,18-2 1 16,3-6 1-16,11-1 0 0,7-6-1 15,3-6 1-15,25-10-1 16,14-5 1-16,29-7-1 16,24-10 0-16,11-12-1 15,27-13 0-15,19-5-1 16,-4-8 0-16,-7 1-3 16,-4 0 0-16,-3 13-1 15,-14-4 1-15,-11-3 0 16,-7 6 0-16,-10 1-1 15,-11 2 1-15,-11 14 2 16,-10 8 1-16,-11 10-1 16,-14 9 0-16,-14 16 0 15,-10 10 0-15,-22 8 0 16,-28 17 0-16,-18 9 1 16,-10 15 0-16,-14 20 1 15,-18 15 1-15,-7 13 0 0,4 15 0 16,-4 6 1-16,17-5 1 15,-3-17 0-15,25-12 0 16,10-18-1-16,18-10 0 16,11-13-5-16,17-12 1 15,11-13-12-15,21-16 0 16</inkml:trace>
  <inkml:trace contextRef="#ctx0" brushRef="#br1" timeOffset="-172542.67">5990 10969 13 0,'7'-10'6'0,"-7"26"1"0,0-16 7 16,-7-6-13-16,4-1 1 15,-4-5 1-15,0-4 0 16,-4-3-4-16,0 4 1 15,1 2 3-15,-4 1 0 16,-4 2-1-16,0 1 1 16,4 6 0-16,-14 3 0 0,0 3-1 15,-4 0 0-15,0 3-1 16,-6 4 1-16,-12 2-2 16,1 1 1-16,-8 9-1 15,4 6 1-15,4 3-1 16,7 1 0-16,-4 11 1 15,3 4 0-15,1 4 0 16,3 2 0 0,1 7 0-1,2 12 0-15,12 0 0 0,2 3 1 0,8 3-1 16,11 7 1-16,-4-3-1 16,14-4 1-16,-4-3-1 15,8 1 1-15,3-4-1 16,0-3 1-16,4-10-1 15,-8 4 1-15,8-7-1 16,-4 1 1-16,4-4-1 16,10-6 0-16,0-6-1 0,14 0 1 15,8-10-1-15,-1-6 1 16,4-9-1-16,-3-13 0 16,-1-3 0-16,0-13 0 15,-6-15 0-15,3-13 0 16,-4-21-1-16,7-17 1 15,1-18 0-15,6-13 0 16,-3-6 0-16,-4-6 0 16,1 0 0-16,-8 3 0 15,-14 3-1-15,-6 12 1 16,-5-9-1-16,-17 0 1 16,-10 7-1-16,-15 12 0 0,-21 3-6 15,-17 19 1-15,-12 18-6 16,-6 17 0-16</inkml:trace>
  <inkml:trace contextRef="#ctx0" brushRef="#br1" timeOffset="-171686.406">5581 13057 20 0,'-11'9'10'0,"11"13"0"0,0-22 6 16,0 4-12-16,0-1 0 15,7 6 3-15,4 10 0 0,10 0-8 16,11 3 0-16,7 6 7 15,10 0 0-15,25-6-2 16,25-6 0-16,7-16-2 16,14-22 1-16,3-13-3 15,4-9 1-15,0-3-5 16,-28-9 1-16,-11 3-9 16,-14 6 1-16,-21 6-2 15,-18 6 0-15</inkml:trace>
  <inkml:trace contextRef="#ctx0" brushRef="#br1" timeOffset="-171177.197">6406 12577 24 0,'15'10'12'0,"-1"2"-9"0,-11-9 19 15,8 1-22-15,-1 2 1 16,8 0 0-16,10 0 1 0,0 4-1 16,15-4 0-16,-1-3 1 15,8-3 1-15,-1-3-1 16,-7-6 0-16,1-4-1 15,2 4 1-15,1-1-2 16,-7 4 0-16,-7 3-1 16,-4 3 1-16,-7 6 0 15,-7 7 0-15,-7 5-1 16,-3 11 1 0,-4-1-1-16,-4 3 1 0,-3 7 0 15,4 0 0-15,3-4 0 16,-7-3 0-16,3 4 0 15,4-4 0-15,-7 1 0 16,4-4 0-16,3-3-1 16,-7-6 1-16,0-4 0 15,-4-8 0-15,-3-14 0 0,3-8 0 16,-17-20 0 0,-4-15 1-16,-7-16-3 0,-6-18 0 15,9-4-8-15,12 9 1 16</inkml:trace>
  <inkml:trace contextRef="#ctx0" brushRef="#br1" timeOffset="-170499.657">6953 13289 28 0,'0'50'14'0,"14"-3"-5"0,-3-31 19 0,7 9-27 16,10-6 1-16,11 0 1 16,10 3 1-16,22-3-5 15,-1-7 1-15,29-6 3 16,21-6 0-16,0-12-2 16,-4-13 1-16,8-13-2 15,-4-15 0-15,-11-4 0 16,-7-5 0-16,-14-7-3 15,-10 6 0-15,-11 0-6 16,-3 7 1-16,-15 9-4 16,-14 9 0-16</inkml:trace>
  <inkml:trace contextRef="#ctx0" brushRef="#br1" timeOffset="-169990.624">8110 12747 29 0,'18'12'14'0,"-7"4"-8"0,-8-16 23 16,8 0-29-16,3 3 0 0,7 0 1 15,-3-3 1-15,10 3-2 16,7 4 1-16,7-1 0 16,8-3 0-16,-1 0 0 15,-3-3 1-15,3 0-2 16,1-6 0-16,-1 0 0 16,-6-1 0-16,-8 4-1 15,-7 0 1-15,-3 3-1 16,-4 3 1-16,-10 3 0 15,-1 7 0-15,-3 9-1 16,0 3 1-16,0-6 0 16,0 12 0-16,4 4 0 15,-8 5 0-15,5 1-1 16,-1-9 1-16,3 5 0 16,-3-2 0-16,0-13-1 15,-7-7 1-15,0-8-1 16,-3-7 0-16,-11-13 0 0,-11-9 1 15,-7-12-1-15,-10-1 0 16,0-12-1-16,-11-6 0 16,-21-1-8-16,-8 4 1 15</inkml:trace>
  <inkml:trace contextRef="#ctx0" brushRef="#br1" timeOffset="-32603.949">28850 4512 13 0,'25'31'6'0,"3"1"7"16,-17-26 6-16,-1 0-14 15,4-3 0-15,11-3 2 16,0 0 0-16,7-9-10 16,-4-16 1-16,0-13 5 15,4-15 1-15,3-10-4 16,4-12 1-16,3 6-3 16,-3-9 1-16,-4 9-2 15,-3 12 1-15,-7 13-1 16,-8 10 0-16,1 12-1 15,-4 6 1-15,-3 16 0 16,-4 16 1-16,0 3 1 16,-4 25 1-16,1 3 0 0,6 15 1 15,1 10 1-15,3 4 1 16,4-1 1-16,3 3 0 16,4-2 0-16,3-11 1 15,4-8-1-15,-4-7 0 16,-4-3-2-16,-6-16 1 15,-4-5-3-15,-7-17 1 16,-14-12-2-16,-7-16 1 0,-11-15-1 16,-3-7 0-16,-4-13 0 15,-10 1 0-15,-14-13-1 16,-15 0 1-16,-14 7 0 16,-6 6 0-16,-15 15-1 15,-7 10 1-15,-14 15 0 16,11 10 1-16,6 12 0 15,4 4 1-15,15 9 0 16,10-3 1-16,17 3 1 16,18 0 0-16,14-10 0 15,22-6 1-15,17 4-1 16,21-10 1-16,21-6-3 16,29-7 0-16,31-3-1 15,11-6 0-15,22 7-2 16,13-4 0-16,0 0 0 15,4 7 1-15,-8-1 1 16,-9 4 0-16,-23 9-1 16,-16 0 1-16,-19-7 2 15,-9 7 0-15,-16 0 0 0,-9 0 0 16,-11-3-2-16,-18 3 1 16,-21 10-1-16,-18-7 1 15,-31 12-1-15,-36 4 0 16,-21 9 0-16,-38 4 0 15,-26 12 2-15,-10 6 0 16,-10 19 0-16,3 3 1 31,11 6-5-31,10 4 1 0,11-4-13 0,6 4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04:39.6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3:05:15.16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3778 4562 42 0,'18'0'21'0,"3"0"-14"0,-17 0 22 16,-4 0-28-16,0 0 1 16,0 0 1-16,7 3 1 15,-14 0-4-15,3 1 0 16,-3 2 3-16,-7 13 0 0,3 3-1 15,-6 9 1-15,-4 7-1 16,-1 9 1-16,5 9-1 16,-1-9 0-16,4 0 0 15,3 0 0-15,8-6 0 16,3-7 0-16,7-5 0 16,11-4 1-16,3-16-2 15,7-9 1-15,7-6-2 16,0-7 1-16,4 1-5 15,-3 2 1-15,2 1-9 16,-2 0 1-16,-5-4-7 16,-13 4 0-16</inkml:trace>
  <inkml:trace contextRef="#ctx0" brushRef="#br0" timeOffset="329.862">4166 4587 39 0,'-7'-6'19'0,"7"-3"-13"0,0 9 28 15,-3 0-29-15,3 6 0 16,-11 3 3-16,-6 13 1 0,-1 13-10 15,-3 15 1-15,-4 19 7 16,-3 16 1-16,0 2-3 16,-1 14 0-16,5-4-1 15,-1-25 0-15,-7 16-2 16,4-13 0-16,7-6-5 16,7-12 1-16,7-14-8 15,-4-11 0-15,11-13-10 16,0-10 0-16</inkml:trace>
  <inkml:trace contextRef="#ctx0" brushRef="#br0" timeOffset="960.37">4509 5246 30 0,'-4'-6'15'0,"-7"9"10"16,4 0 10-16,4-3-30 15,-4 0 1-15,3 0 6 0,-3 0 1 16,4 0-14-16,3 3 1 16,3 3 9-16,15-3 1 15,3 0-2-15,18 1 0 16,0-11-4-16,-4 4 0 16,11-3-6-16,3 0 1 15,-10-4-8-15,-7 4 0 16,-15 3-14-16,-13 3 0 15</inkml:trace>
  <inkml:trace contextRef="#ctx0" brushRef="#br0" timeOffset="1843.9">5330 4663 40 0,'11'0'20'0,"-11"0"-4"16,0 0 17-16,4 6-31 15,-4-6 1-15,7 3 2 16,3 3 0-16,8 4-5 16,10-4 0-16,4 3 5 15,0 1 1-15,10-7-2 16,7-3 1-16,1-3-2 16,-4 3 0-16,-11-10-1 15,0 7 1-15,-14 6-3 16,-3 7 0-16,-7-1-1 15,-1 10 1-15,-10 9-1 0,0 0 1 16,-10 7-1-16,-1-4 1 16,0 7-1-16,-6-7 1 15,6 4-1-15,-7-1 0 16,8-2-1-16,3-4 1 16,0-13 0-16,7 1 1 15,7 6-1-15,7 3 0 16,7 0 1-16,-3 0 0 15,17 4 0-15,4-1 1 16,0 3-1-16,7 4 0 16,-11 2 0-16,-7 4 1 0,-7-10-1 15,-14 7 0-15,-14 6-1 16,-18-3 1-16,-3 3-1 16,-21 0 0-16,-1 3-3 15,-9-7 1-15,-1-11-14 16,-7-8 1-16,14-11-1 15,7-7 0-15</inkml:trace>
  <inkml:trace contextRef="#ctx0" brushRef="#br0" timeOffset="2493.089">6537 5089 42 0,'-11'6'21'0,"4"-9"-16"0,7 3 36 16,0 0-37-1,0 0 1-15,7 0 3 0,4 0 1 16,7 0-11-16,6 3 0 16,12 0 7-16,13-3 0 15,-7 0-3-15,4 4 0 16,-11-4-5-16,-3 0 0 15,3 3-8-15,-17-3 0 16,-4 0-8-16,-7-7 1 16</inkml:trace>
  <inkml:trace contextRef="#ctx0" brushRef="#br0" timeOffset="2718.063">6798 4816 47 0,'11'38'23'0,"-1"53"-17"16,-10-72 37-16,-7 18-43 16,0 4 0-16,-3 12-2 15,-1-3 1-15,0-3-6 16,-3-6 1-16,4-6-9 15,-1-10 0-15</inkml:trace>
  <inkml:trace contextRef="#ctx0" brushRef="#br0" timeOffset="3571.774">7743 4559 51 0,'8'-6'25'0,"-5"-10"-24"0,-3 13 42 16,0-10-41-16,-3 4 1 15,-5 0 1-15,-2-1 0 16,-8 1-5-16,-3 6 0 15,0-4 3-15,-4 7 0 16,-3 7-1-16,0 2 1 16,7 4-1-16,-4 5 0 15,7-2 0-15,4 3 0 16,0-3 0-16,7 9 0 0,3 0 0 16,1-3 0-1,10 3 0-15,11-10 0 0,-1 4-1 16,8 0 1-16,3-9-1 15,0-4 0-15,4-3-1 16,-11-6 0-16,8-7-1 16,-8-2 1-16,0-7 0 15,0 0 1-15,0 4-1 16,-3-4 1-16,-4 6 0 16,0 1 0-16,-7 5 0 15,-3 7 1-15,-4 0-1 16,-4 7 1-16,-3 8-1 15,-3 10 0-15,-1 0 0 16,0 16 1-16,-10 13 0 16,4-1 0-16,-1 6-1 15,0-5 1-15,4-10-5 16,4 0 1-16,-1-7-8 0,4-12 0 16,3-9-8-16,8-3 0 15</inkml:trace>
  <inkml:trace contextRef="#ctx0" brushRef="#br0" timeOffset="3872.156">8290 4678 47 0,'-3'16'23'0,"-22"28"-19"16,11-29 36-16,-18 17-38 16,-10 12 1-16,-4 6 1 15,-17 19 0-15,-12 19-5 16,-6 15 0-16,-17 10 3 16,16-3 0-16,-2 0-1 15,10-10 0-15,3-12-2 16,22-19 1-16,3-16-5 15,11-12 1-15,17-16-6 16,11-13 0-16,14-8-6 16,3-14 0-16</inkml:trace>
  <inkml:trace contextRef="#ctx0" brushRef="#br0" timeOffset="4187.246">7959 5240 45 0,'0'18'22'0,"-21"17"-20"0,17-32 37 0,-7 3-38 16,1 10 1-16,-4-4 0 15,3 4 1-15,1 16-4 16,-1-7 1-16,4 3 2 15,0-6 0-15,7-3-1 16,7-7 0-16,0 1-1 16,11-7 0-16,6-6-3 15,-3-9 1-15,8-13-5 16,-5-4 1-16,5-2-8 16,-8 0 1-16,-4-3-2 15,1-10 0-15</inkml:trace>
  <inkml:trace contextRef="#ctx0" brushRef="#br0" timeOffset="4368.884">8156 5139 46 0,'-14'16'23'0,"-21"40"-21"15,31-49 48-15,-10 21-46 16,-3 19 0-16,-5 6 3 16,1 26 1-16,-11-4-10 0,4 13 0 15,0-7 6-15,7-6 0 16,0-12-6-1,7-10 1-15,7-15-10 0,-1-13 0 16,1-15-8-16,4-14 0 16</inkml:trace>
  <inkml:trace contextRef="#ctx0" brushRef="#br0" timeOffset="4999.239">8707 5218 38 0,'-4'-10'19'0,"4"26"-3"0,0-16 25 0,-3 3-35 16,-1-3 0-16,4 3 6 15,0-3 0-15,4 10-14 16,6-10 1-16,11 0 9 16,7 3 1-16,18 0-4 15,7-3 0-15,7 0-3 16,-3-6 0-16,-4-1-6 15,-4 1 1-15,-7 0-11 16,-6-4 1-16,-19 1-9 16,-6 3 0-16</inkml:trace>
  <inkml:trace contextRef="#ctx0" brushRef="#br0" timeOffset="6124.124">9948 4590 27 0,'-7'7'13'0,"0"-7"3"0,7 0 6 16,0 0-18-16,0 0 0 15,0 0 5-15,0 0 0 16,0 3-10-16,0-3 1 16,4 6 7-16,3-3 1 15,7 7-3-15,4-4 1 16,10 0-2-16,11-6 0 16,-1-3-2-16,8-6 0 15,4 2-1-15,-1 4 0 16,-7 0 0-16,-6-3 0 15,-12 12-1-15,-10 0 0 0,-14 13 0 16,-10 3 0-16,-11 13 0 16,3 2 0-16,-7 13 0 15,1-9 0-15,-5 6 0 16,5 0 0-16,3 0 1 16,3-6 0-16,7-13 0 15,11 7 0-15,7-20-1 16,8-2 1-16,2 0-4 15,11-4 1-15,8-3-9 16,2-6 1-16,-2-3-9 16,-1-6 0-16</inkml:trace>
  <inkml:trace contextRef="#ctx0" brushRef="#br0" timeOffset="6559.637">10534 4556 49 0,'-4'0'24'0,"8"9"-17"0,-1-6 38 15,-3-3-44-15,4 4 1 16,3-4 1-16,0 0 1 0,7 0-4 16,7 3 0-16,8-3 3 15,2-3 0-15,-2-1-1 16,-1 1 0-16,-7 0-1 16,-3 6 0-16,-1 0 0 15,-6 1 0-15,-4 2-2 16,-7 13 1-16,-4 6 0 15,-3 3 0-15,-3 6-1 16,-1 10 1-16,-3 7 0 16,-4-8 0-16,1-5-1 15,3 3 1-15,3-13-4 16,0-3 1-16,8-9-5 16,3-7 1-16,7-9-12 15,-3 0 1-15</inkml:trace>
  <inkml:trace contextRef="#ctx0" brushRef="#br0" timeOffset="6803.838">10485 4848 60 0,'0'15'30'0,"7"7"-36"0,-4-22 51 15,4 0-45-15,7-3 1 16,7-3-1-16,8-4 1 0,2-5-2 16,8 2 1-16,0-3-5 15,3 1 1-15,1-1-10 16,6 0 1-16,1-6-3 16,6 7 0-16</inkml:trace>
  <inkml:trace contextRef="#ctx0" brushRef="#br0" timeOffset="7087.107">11550 4456 49 0,'-4'15'24'0,"-38"29"-23"15,24-31 47-15,-10 6-45 16,-7 15 1-16,-18 10 3 15,-10 19 0-15,-15 18-8 0,-17 7 0 16,-1 28 5-16,-6 19 1 16,-11 9-3-16,4-12 1 15,7-10-2-15,13-6 0 16,12-6-2-16,6-29 0 16,15-12-5-16,6-18 1 15,15-8-9-15,10-17 1 16,11-11-7-16,7-15 1 15</inkml:trace>
  <inkml:trace contextRef="#ctx0" brushRef="#br0" timeOffset="7417.678">10986 5227 42 0,'7'-6'21'0,"-29"12"-14"16,15 0 33-16,-3 4-36 16,-4 5 0-16,-4 10 2 15,-7 16 1-15,1 16-9 16,2 12 0-16,-2 3 5 15,-1 3 1-15,4-3-3 0,7-3 1 16,3-9-4-16,4-4 1 16,4-21-6-16,6-13 1 15,1-19-10-15,6-3 1 16,-3-13-2-16,7-6 0 16</inkml:trace>
  <inkml:trace contextRef="#ctx0" brushRef="#br0" timeOffset="7837.668">11201 5494 46 0,'42'-10'23'0,"-21"16"-19"0,-14-6 45 0,-3-3-49 16,-4 3 1-16,0-6-1 16,-4 3 1-16,-3 6-1 15,-3 0 0-15,-8 3 1 16,0 4 0-16,-6-1 0 15,-5 10 0-15,1 6-1 16,0 10 1-16,3-7-1 16,-3 13 1-1,3 6 0-15,8-7 0 0,6 1 0 16,8 0 0-16,6-10-1 16,11-2 0-16,7-11 0 15,8-11 1-15,2-7-2 16,-2-10 1-16,-1-2-1 15,-7-4 1-15,-3-3 0 16,-4 0 1-16,-7 4-1 0,-11 2 0 16,-10 10 0-16,-11 3 0 15,-3 6 0-15,-11 4 1 16,-3-1-2-16,0 4 1 16,-1-1-3-16,5 4 0 15,2-4-9-15,12-2 0 16,6-4-5-16,7-3 1 15</inkml:trace>
  <inkml:trace contextRef="#ctx0" brushRef="#br0" timeOffset="8375.469">11790 5161 45 0,'3'3'22'0,"4"-9"-16"0,-7 6 38 15,4 0-41-15,3 0 1 0,0-3 3 16,0 3 1-16,4 0-10 16,-1 3 1-16,15 3 5 15,10 1 0-15,15-1-2 16,-1-6 1-16,0 0-7 15,1 0 0-15,-4-10-9 16,-4 4 0-16,-14-6-6 16,-7-1 1-16</inkml:trace>
  <inkml:trace contextRef="#ctx0" brushRef="#br0" timeOffset="8590.526">12143 4945 69 0,'-11'47'34'0,"-17"56"-45"0,17-74 65 16,-6 8-54-16,-1 13 1 16,0-3-2-16,4 4 1 15,4-14-5-15,3-5 0 16,7-14-13-16,0-5 0 15</inkml:trace>
  <inkml:trace contextRef="#ctx0" brushRef="#br0" timeOffset="9039.063">12742 5553 61 0,'7'3'30'0,"8"16"-28"0,-8-16 45 16,0 0-46-16,0 4 0 15,3-7-2-15,4 0 1 16,4 0-1-16,3 0 1 16,4 0-3-16,-4 0 1 15,7 0-8-15,-3 3 0 16,0 3-7-16,-1-3 0 0</inkml:trace>
  <inkml:trace contextRef="#ctx0" brushRef="#br0" timeOffset="9250.665">13423 5644 55 0,'25'19'27'0,"3"-7"-33"15,-21-12 45-15,4 0-39 16,-1 0 0-16,-3-3-4 15,4 0 0-15,3 0-2 16,0 0 0-16,0 0-9 16,0 0 1-16</inkml:trace>
  <inkml:trace contextRef="#ctx0" brushRef="#br0" timeOffset="9456.826">13959 5710 22 0,'11'9'11'0,"3"-15"-11"0,-10 6 10 16,-4 0-10-16,7 0 0 0,-4 3-1 16,1-3 1-1,-1 0-1-15,4 0 0 0,0 0-5 16,0 0 1-16</inkml:trace>
  <inkml:trace contextRef="#ctx0" brushRef="#br0" timeOffset="9790.066">14601 5638 52 0,'43'44'26'0,"-33"-22"-41"0,-10-22 57 15,7 0-44-15,1-7 0 16,-1 1 0-16,3-3 0 16,1-1 2-16,3 1 0 15,0-4-10-15,4 7 0 16,-8 0-2-16,1 6 1 0</inkml:trace>
  <inkml:trace contextRef="#ctx0" brushRef="#br0" timeOffset="13706.387">9546 2047 45 0,'32'-9'22'0,"-18"6"-12"0,-10-7 23 15,-4 10-32-15,0 3 1 16,-7 4 0-16,-8 5 1 15,-9 13-4-15,-15 10 1 16,-10 9 2-16,-15 9 1 16,1 19-1-16,6 19 0 0,-3 25 0 15,0 6 0-15,14-2-1 16,15 11 1-16,20-15-3 16,14-9 1-16,12-26-7 15,9-27 1-15,8-20-11 16,3-24 0-16</inkml:trace>
  <inkml:trace contextRef="#ctx0" brushRef="#br0" timeOffset="14380.957">9596 3038 35 0,'-22'35'17'0,"5"-4"-6"16,13-25 18-16,1 1-26 15,-1-4 0-15,4 0 3 16,7-6 0-16,7-10-8 16,8-15 1-16,2-3 4 15,8-13 1-15,7-6-3 16,10-16 1-16,1-3-2 16,2 0 0-16,8-3-1 15,4-1 0-15,-11 23 0 16,-7 6 1-16,-11 10-1 15,-7 12 1-15,-7 3 0 16,1 3 0-16,-8 10 0 16,-7 9 1-16,-4 7-1 15,-6 9 1-15,-1 9-1 16,-3 16 0-16,-3 3 0 0,-5 15 1 16,1 7-1-16,0-3 1 15,4 0-1-15,3-9 0 16,3-7-1-16,8-10 1 15,3-8-5-15,3-13 0 16,1-10-8-16,-1-9 0 16,1-9-2-16,-11-7 1 15</inkml:trace>
  <inkml:trace contextRef="#ctx0" brushRef="#br0" timeOffset="14578.192">9768 2903 55 0,'-3'16'27'0,"24"3"-35"0,-10-19 56 0,6-3-47 15,4 6 0-15,8 0-1 16,2-3 1-16,8-3-3 16,0 0 1-16,3 3-6 15,1 0 1-15,-8-7-10 16,7-8 1-16</inkml:trace>
  <inkml:trace contextRef="#ctx0" brushRef="#br0" timeOffset="14895.706">10636 2753 46 0,'-7'16'23'0,"-28"-16"-23"0,24 0 35 16,-3 0-34-16,-3 3 0 15,-1 0 1-15,0 6 0 16,-3 1-3-16,0-1 1 16,3 0 1-16,1 4 1 15,6 0-2-15,4-1 1 16,7 4-1-16,7-7 1 0,11 4 0 16,10-7 0-16,7 10 0 15,-3-7 1-15,-4 4-1 16,-3-1 1-16,-7 7-1 15,-11 0 0-15,-14 3-3 16,-11 0 1-16,-3 0-8 16,-7-4 1-16,-1-5-8 15,1-13 0-15</inkml:trace>
  <inkml:trace contextRef="#ctx0" brushRef="#br0" timeOffset="15253.582">11003 2712 56 0,'-7'13'28'0,"-21"-4"-37"0,21-3 49 16,-7-3-40-16,-7 4 1 15,-4 2 0-15,0 1 0 16,8 5-2-16,2-2 1 16,1 2 1-16,4-2 1 15,3 0-1-15,7 5 0 16,10-8 1-16,8 5 0 16,10 7 0-16,0 3 0 0,4 1-1 15,-11 2 1-15,-7-6-2 16,-14 0 0-16,-10 0-3 15,-15 0 1-15,-10 0-11 16,3-7 0-16,-7-5-4 16,4-7 1-16</inkml:trace>
  <inkml:trace contextRef="#ctx0" brushRef="#br0" timeOffset="19006.359">11218 2775 40 0,'0'0'20'0,"4"-3"-14"15,-4 3 21-15,0 0-25 0,0 0 1 16,3 6 1-16,-3 0 1 16,-3 7-5-16,-4 6 0 15,0 12 4-15,0-9 1 16,0 12-2-16,3 7 1 16,8 0-1-16,3-7 0 15,3-5-1-15,8-11 1 16,3-5-2-16,4-19 0 15,3-13-1-15,4-9 0 16,3 3-6-16,-3-1 0 0,3-5-11 16,-7 0 0-16</inkml:trace>
  <inkml:trace contextRef="#ctx0" brushRef="#br0" timeOffset="20057.559">11797 2900 52 0,'0'22'26'0,"-4"-6"-27"16,4-16 38-16,0 9-37 15,-3-2 0-15,-1 2-1 16,4-9 1-16,0 3 0 0,0-6 0 16,0-3 0-16,4-4 0 15,-1 1 0-15,4-1 0 16,0-8 0-16,1-1 1 16,2 0-1-16,1 3 1 15,-4-2-1-15,0 2 0 16,0 6 0-16,0 1 1 15,4 9 0-15,-4 0 0 16,0 9 1-16,0-2 0 16,0 5-1-16,-4 4 1 15,-3 3-1-15,4-10 0 0,-4 7-1 16,0-7 1-16,0 1-1 16,7-1 0-16,-4-6 0 15,-3-3 0-15,11 0-1 16,0 0 1-16,-1 0-1 15,1 0 1-15,-1-3-1 16,4 3 1-16,1-9-1 16,2-1 0-16,1-5 0 15,-1 2 0-15,1 0 0 16,0 1 0 0,-1 3 0-16,1-1 1 0,0 4-1 15,-1 0 1-15,-3 2 1 16,0 4 0-16,1 7 0 15,-5 5 0-15,1 4 1 16,-4 3 0-16,0-10 0 16,-4 1 0-16,1-1-2 0,-1 0 1 15,5 7-1 1,-1-7 0-16,3 1-5 0,4-1 1 16,4-2-13-16,3-7 1 15</inkml:trace>
  <inkml:trace contextRef="#ctx0" brushRef="#br0" timeOffset="20447.878">12446 2919 51 0,'0'9'25'0,"7"1"-19"16,0-10 36-16,0 0-40 15,4 0 0-15,6 0 1 16,5-3 0-16,6-4-5 16,-4-2 1-16,-2-10 1 15,-1-3 1-15,-4 0-2 16,-2 4 0-16,-5-8-2 16,-3 17 1-16,-7-10 0 15,0 7 0-15,-7 9 0 16,-3 6 1-16,-5 9 0 15,5-2 1-15,-4 12 2 16,3 3 1-16,4 6-1 16,4 0 1-16,6 1 0 15,8-1 1-15,3-3-2 0,7-6 0 16,7-9-3-16,7-7 0 16,4-6-7-16,0-6 0 15,0-13-10-15,-7-3 0 16</inkml:trace>
  <inkml:trace contextRef="#ctx0" brushRef="#br0" timeOffset="22009.254">14887 2935 43 0,'-3'6'21'0,"10"-3"-11"0,-4-6 28 0,1-3-36 15,-1 3 0-15,-3 3 0 16,0 0 1-16,0 0-4 15,0 0 0-15,-3-4 2 16,-1 4 1-16,-3 0-1 16,-3 0 0-16,-8 0 0 15,0 0 0-15,-3 0 0 16,0 4 1-16,0-1-1 16,0 6 0-16,3 1-1 15,4-1 1-15,3 3 0 16,8 4 0-16,3-3 0 15,7 2 1-15,7 1-1 16,7-3 1-16,7-1-1 16,1-6 1-16,2-2-1 15,-2-4 0-15,2-4-1 16,5-5 0-16,-8 0-1 0,-3-4 0 16,-8 4-1-16,-3-10 1 15,-3 9-1-15,-4 4 1 16,-4 3-1-16,-3 6 1 15,0 7 0-15,-3 5 1 16,-1 4-1-16,1 3 1 16,-4 13 0-16,3 15 1 15,-3-6 1-15,4 18 0 16,-4 1 0-16,0 9 1 16,3 7-1-16,4 2 1 15,-3-9-1-15,-1-19 1 0,0-15-3 16,-3-3 0-16,-7-17-2 15,-3-21 1-15,-8-9-1 16,0-10 1-16,-3-16-1 16,-4 1 1-16,1-10 0 15,2-1 1-15,5 5-1 16,-1 2 1-16,7 9 0 16,8 1 1-16,3 3-1 15,7 0 1-15,10 3 0 16,11 6 0-16,11 0 0 15,7 3 1-15,10-6-1 16,8 3 1-16,3 4-1 16,-11-10 0-16,4 3-1 15,-4 0 1-15,4 0-1 16,0-3 0-16,-7 0-1 16,-3-4 1-16,-5 4-1 0,-6 3 0 15,-7 0 0-15,-8 1 1 16,-2 2-1-16,-12 6 1 15,-3 1-1-15,-7 5 1 16,-7 7 0-16,0 7 0 16,-4-7-1-16,0 3 1 15,1 6 1-15,3 7 0 16,0 3-1-16,3 9 1 16,8-3-1-16,3 3 1 15,7 0 0-15,7-2 0 0,7-5-3 16,4 1 0-16,3-6-4 15,7-13 0-15,4-3-5 16,0-3 1-16,-1-6-8 16,1-7 1-16,0-3 0 15,0-6 1-15,-4 3 7 32,-45-47 9-32,59 113 3 15,-21-69 0-15,-7 9 9 16,-7 4 0-16,-6-4 2 15,-8 7 0-15,-11 6-9 16,0 3 1-16,-3 0-3 16,-3 0 1-16,-5 3-3 15,1 3 1-15,0 6-1 16,0 1 1-16,3 3-1 31,8 6 1-31,6-4 0 0,8-2 0 0,6 3-1 0,4-10 0 16,1-9-1-16,2 0 1 15,4-9-4-15,0 3 1 16,1-4-7-16,-1 1 0 16,4-10-7-16,-4 0 0 15</inkml:trace>
  <inkml:trace contextRef="#ctx0" brushRef="#br0" timeOffset="22610.122">15956 3063 55 0,'0'7'27'0,"0"5"-35"0,0-12 47 0,0 0-40 16,0 0 0-16,0 0 0 16,4-9 1-16,-1-4 0 15,4-3 1-15,0 1-1 16,4 2 0-16,-1-2 1 15,1 2 0-15,0 7-1 16,-1-4 1-16,1 10 0 16,-1 3 0-16,1 7 0 15,0-1 0-15,-1 1-1 16,-3-4 1-16,0 0-1 16,-3 4 1-16,-1-7-1 15,1-3 0-15,-1 6-1 16,1-3 1-16,-4 3 0 15,0-2 0-15,3-1-1 0,1 3 1 16,3-6 0-16,0 3 1 16,0 0-2-16,0-3 1 15,0-3 0-15,0 0 0 16,4 0-1-16,-1-3 1 16,1 2-1-16,3-5 1 15,0 0-1-15,0-1 0 16,-3-5 0-16,0 2 0 15,-4 7 0-15,0-1 1 16,-4 4 0-16,4-3 1 0,-3 6 0 16,3 16 0-16,-4-10 0 15,4 7 1-15,0 2-1 16,-7-5 0-16,4-1 0 16,3 0 0-16,0 1-1 15,-3-4 1-15,10 0-4 16,-4 1 0-16,4-1-8 15,1-6 0-15,2 0-4 16,11-9 0-16</inkml:trace>
  <inkml:trace contextRef="#ctx0" brushRef="#br0" timeOffset="23225.645">16514 3029 55 0,'0'15'27'0,"7"1"-31"0,-7-16 53 16,3 3-48-16,4 0 1 16,0-3 0-16,4 4 0 15,3-4-3-15,4-7 1 16,-1-2 0-16,1-1 1 16,-4-8-1-16,0 2 1 15,0 0-2-15,-3 4 0 16,-4-7-2-16,-4 10 1 15,-3-7-1-15,-3 10 1 0,-4 6 0 16,-4-4 0-16,-3 11 0 16,0 12 1-16,0 2 1 15,3 5 1-15,4-1 0 16,4 3 0-16,3-3-1 16,7-3 1-16,7-6 0 15,7-7 0-15,7-3 0 16,4-12 0-16,3-3 0 15,18-7 0-15,14-12 0 16,18-7 0-16,0-15-1 16,-8-16 0-16,-13-6-1 15,-15-9 0-15,-7-7-1 16,-13 0 0-16,-5 3 0 16,-10 13 0-16,-10-9 0 15,-8 21 0-15,-6 7 0 0,-8 15 1 16,-3 16 0-1,0 19 1-15,-4 9 1 0,0 13 0 16,1 16 1-16,3 12 1 16,-1 15 1-16,5 29 0 15,3 0-1-15,3-3 1 16,1 3-2-16,2-13 0 16,5-15-3-16,6-13 1 15,1-12-4-15,0-13 0 16,-1-6-5-16,-3-19 0 15,-3-10-8-15,-1 1 0 16</inkml:trace>
  <inkml:trace contextRef="#ctx0" brushRef="#br0" timeOffset="23419.975">16824 2885 59 0,'-4'25'29'0,"4"-16"-30"16,0-9 52-16,4 0-47 15,0 0 1-15,10 0-1 16,10 0 1-16,12 3-7 16,9-3 0-16,8 0 1 15,4-3 1-15,3-3-9 16,-7-4 0-16,-7 7-11 16,-15-12 1-16</inkml:trace>
  <inkml:trace contextRef="#ctx0" brushRef="#br0" timeOffset="23719.316">17350 2982 53 0,'-4'34'26'0,"4"-12"-23"0,0-16 40 16,0-6-43-16,0 7 0 16,0-7 0-16,0 0 0 15,0 0-1-15,4-7 1 16,-4-8 0-16,3 2 0 15,1-9 0-15,3 10 0 16,0 2 0-16,0 1 1 16,-4 3 0-16,1 6 1 0,6 6-1 15,5-6 0-15,9 3-1 16,1 3 0-16,-4-3-3 16,4 4 1-16,0-7-6 15,-4 3 0-15,0 0-9 16,0-9 1-16</inkml:trace>
  <inkml:trace contextRef="#ctx0" brushRef="#br0" timeOffset="23887.068">17695 3038 45 0,'0'25'22'0,"-3"-9"-17"16,3-7 35-16,0 1-39 15,0-4 0-15,0 3 0 0,0 1 0 16,0-1-4-16,0-6 0 15,0-3-5-15,0-3 0 16,0-12-6-16,3-4 0 16</inkml:trace>
  <inkml:trace contextRef="#ctx0" brushRef="#br0" timeOffset="24261.742">17671 2919 41 0,'3'13'20'0,"8"-10"-12"0,-11-3 34 15,7 0-40-15,0 0 0 16,3 0 1-16,1 3 0 16,3 0-5-16,4 0 1 0,3 7 0 15,4-10 1 1,-1 9-5-16,1-9 1 0,-4 3-1 16,4 3 0-16,10-6 0 15,8-9 0-15,-12 9 2 16,-3-9 0-16,-3 2 2 15,-4 4 1-15,-3 3 0 16,-11-3 0-16,-10 0 1 16,-5 3 0-16,-6 6 0 15,-10 7 1-15,-1 5 0 16,4 1 1-16,3 3 1 16,4 10 1-16,3 2 0 15,8 1 0-15,-1-7-1 16,8-3 1-16,7-6-3 15,6-4 1-15,11-15-6 16,8 0 1-16,2-9-6 0,1-10 1 16,-3-6-9-16,-5 0 0 15</inkml:trace>
  <inkml:trace contextRef="#ctx0" brushRef="#br0" timeOffset="25163.115">19650 2725 53 0,'7'0'26'0,"-7"6"-28"0,0-3 46 16,-4 3-43-1,-6-3 0-15,-1 4 0 0,1-4 1 16,-8 6-3-16,-7 1 1 16,0 2 1-16,1 1 0 15,3 2-1-15,-1-5 1 16,5-1-1-16,6 7 0 15,8-7 0-15,6 7 0 16,11-3 0-16,8-4 0 16,-1 7 0-16,3-7 1 15,1 0-1-15,0 4 1 16,-8 0-2-16,-6-1 1 0,-7 7-1 16,-8-3 1-16,-7 2-2 15,-3 7 1-15,-7-9 0 16,-4 3 0-16,1-6 0 15,3-1 1-15,3-3 0 16,7-2 1-16,4-1 0 16,7 0 0-16,11-6 0 15,7 0 0-15,-1 0 0 16,4-9 1-16,8-1-1 31,2 4 1-15,8-3-1-16,7-10 1 0,0-3-2 0,0 0 1 0,0 3-1 15,-4-3 0-15,-7 3-1 16,-7-2 1-16,-6 2-1 0,-12 3 0 16,-10 7 0-1,-3-1 0-15,-8 10 0 0,-7 10 1 16,1-10-1-16,-1 9 0 16,4 4 1-16,0 2 0 15,7 10 1-15,3-6 0 16,4 0 0-16,4 6 0 15,3-9-1-15,3 12 1 16,5-9-2-16,-1-4 1 16,3-5-6-16,8-7 1 15,0-9-8-15,3-7 0 16,-3-6-4-16,-4-3 1 0</inkml:trace>
  <inkml:trace contextRef="#ctx0" brushRef="#br0" timeOffset="25433.573">20122 3048 49 0,'-7'31'24'16,"4"-31"-30"-16,3 0 46 0,0 0-38 15,0 0 1-15,0-9 0 16,3-1 1-16,1-6-5 16,3 7 1-16,-3-10 3 15,3 0 0-15,-4 7-1 16,1 2 0-16,3 1 0 15,7 6 1-15,3 3-2 16,5 0 0-16,-1 3-1 16,7 3 1-16,0-3-4 15,-3 4 1-15,0-14-5 0,-1 7 0 16,1 0-10-16,0 0 1 16,-1-12 0-16,1 3 0 15</inkml:trace>
  <inkml:trace contextRef="#ctx0" brushRef="#br0" timeOffset="25574.795">20546 2982 45 0,'-4'28'22'0,"-3"-3"-20"0,4-16 45 15,-1-2-47-15,1 5 1 0,-1 4-1 16,1-7 0-16,3 1-5 16,-4-4 1-16,4-3-11 15,0-9 1-15</inkml:trace>
  <inkml:trace contextRef="#ctx0" brushRef="#br0" timeOffset="25763.707">20408 2866 45 0,'4'25'22'0,"17"-3"-13"15,-11-16 31-15,-2-6-40 16,2 0 0-16,4 3 0 15,0 3 0-15,0-6-5 16,1 4 0-16,-1-1-7 16,0 0 0-16,-4-3-3 15,-3 3 1-15</inkml:trace>
  <inkml:trace contextRef="#ctx0" brushRef="#br0" timeOffset="26048.515">20666 3029 54 0,'17'6'27'0,"15"-6"-37"0,-14-6 57 16,6 3-48-16,5-7 1 16,-1-9-1-16,-7 7 0 0,-3-1 1 15,-8 4 0 1,-13 0-1-16,-8-4 0 0,-10 7-2 16,-4 3 1-1,1 6 0-15,6 3 0 0,0 7 1 16,4 8 0-16,4 1 0 15,3 0 1-15,3 3 1 16,1 1 1-16,13 2-1 16,8-9 0-16,6 6-3 15,12-16 0 1,3 0-4-16,3-15 1 0,0-3-9 16,8-4 1-16</inkml:trace>
  <inkml:trace contextRef="#ctx0" brushRef="#br0" timeOffset="26319.234">21230 2838 41 0,'0'3'20'0,"-17"22"-20"15,9-16 32-15,-6 1-32 0,-7-1 1 16,-3 0 0-16,-1-2 0 16,4 2-1-16,3 0 0 15,4 4 1-15,7 0 1 16,3 5 0-16,11-5 1 15,7-1 0-15,4 7 0 16,7-9 0-16,0-1 0 16,-4 0-1-16,-4 1 0 15,-3-1-2-15,-7 7 1 16,-3-7-2-16,-11 4 1 16,-11 3-5-16,-10-1 0 15,-7 4-10-15,3-16 0 0</inkml:trace>
  <inkml:trace contextRef="#ctx0" brushRef="#br0" timeOffset="26828.825">21544 1580 46 0,'18'13'23'0,"10"-4"-18"0,-21-6 33 0,4 0-37 16,6 4 1-1,4 5 2-15,4 16 0 0,0 13-4 16,0 31 0-16,17 25 3 16,4 19 1-16,-4 32-1 15,-7 18 0 1,-21-3-2-16,-17-6 1 16,-39 44-5-1,-11-42 0-15,-11-42-14 16,-10-30 0-16</inkml:trace>
  <inkml:trace contextRef="#ctx0" brushRef="#br0" timeOffset="30550.302">4815 7165 37 0,'11'-19'18'0,"-11"19"-8"0,0 0 19 16,-4-6-26-16,-3 3 1 15,-3-4 0-15,-8 11 1 16,4-1-6-16,4 6 0 16,-12 4 5-16,-2-1 0 15,-1 10-2-15,-3 6 1 16,0 7-1-16,6-4 1 15,1 10-1-15,0 0 0 16,10 0-2-16,11-1 1 0,11-2-4 16,10-10 1-16,4-9-5 15,0-7 0-15,6-8-9 16,-2-8 0-16,9-5 0 16,-2-10 0-16</inkml:trace>
  <inkml:trace contextRef="#ctx0" brushRef="#br0" timeOffset="30805.844">5151 7300 43 0,'3'6'21'0,"-3"-9"-22"15,0 3 44-15,-3 0-43 16,-8 0 1-16,-7 3 0 16,1 0 0-16,3 0-1 15,-11 7 0-15,4 2 2 16,0-2 0-16,-1 5-1 15,1 4 0-15,11 0 0 16,-4 3 0-16,10-3-2 0,4 0 1 16,11-10-3-16,6-3 0 15,4-6-2-15,1-9 0 16,6-1-10-16,-7-8 1 16,0 5 0-16,-3-3 1 15</inkml:trace>
  <inkml:trace contextRef="#ctx0" brushRef="#br0" timeOffset="31195.898">5249 7438 57 0,'0'37'28'0,"-10"-2"-42"0,10-29 62 0,0-3-49 16,0 4 0-16,0-7 0 15,3-7 1-15,4-5 0 16,-3-7 1-16,3-3-3 16,4 0 1-16,-1-6-2 15,4 3 1-15,4 0-1 16,-1 3 1-16,1 3 1 16,3 6 0-16,-7 4 3 15,8 6 1-15,-8 6 1 16,0 3 1-16,-4 4 0 15,4 5 0-15,-6-2-1 16,6 2 1-16,-4 1-2 0,1 3 0 16,-1 3-2-16,-3 3 1 15,1-6-3-15,-1 0 0 16,0-7-5-16,3 1 1 16,1-4-8-16,-1-6 1 15,8-9-6-15,-7-3 0 16</inkml:trace>
  <inkml:trace contextRef="#ctx0" brushRef="#br0" timeOffset="31465.603">5757 7362 57 0,'11'26'28'0,"-11"11"-34"0,3-24 53 0,-3 12-47 16,8 0 1-16,-8 0 0 15,10-3 1-15,-6-6-2 16,3-4 1-16,-4-6 1 16,4-6 1-16,4-9-1 15,6-7 1-15,5-9-1 16,16-3 1-16,1 0-1 16,4-7 0-16,-1 4-6 15,-3 3 0-15,-4 3-10 16,-3 9 0-16,-18 7-5 15,0 2 0-15</inkml:trace>
  <inkml:trace contextRef="#ctx0" brushRef="#br0" timeOffset="32217.109">7557 7450 52 0,'0'-12'26'0,"7"-1"-32"0,-7 7 46 0,0-3-40 15,-7 2 0-15,-4 1 1 16,-3 0 1-16,3 3-2 15,1 6 0-15,-15 6 1 16,4 7 0-16,-4 12 0 16,4-3 0-16,7-3 0 15,3 0 0-15,11-6-1 16,11-4 1-16,3-6-2 16,4-6 1-16,6-6-5 15,1-3 0-15,3-4-7 16,4 1 1-16,3-7-5 15,-7-3 1-15</inkml:trace>
  <inkml:trace contextRef="#ctx0" brushRef="#br0" timeOffset="32458.252">7722 7482 46 0,'4'22'23'0,"3"-4"-24"0,-7-18 44 16,0 0-42-16,0-6 1 15,0-6 0-15,0-4 0 16,7-3-2-16,-7 3 0 16,11-2 5-16,-4 2 0 15,10 3-1-15,11 4 1 16,4 0 0-16,3 2 0 16,4 4-4-16,-18 3 1 0,8 0-8 15,-15 0 1-15,3-3-15 16,-2-6 1-16</inkml:trace>
  <inkml:trace contextRef="#ctx0" brushRef="#br0" timeOffset="33074.131">9193 6902 56 0,'11'21'28'0,"0"8"-28"0,-8-26 41 16,-3 6-41-16,0 7 0 15,-3 6 1-15,-1 9 0 0,1 7-1 16,-1 3 1-16,-7 3 0 15,4-4 0-15,0-5 0 16,0-7 0-16,4-6-1 16,-4-6 0-16,0-4-1 15,0-2 1-15,3-7-1 16,-3 0 1-16,-4 0-2 16,-6-3 1-16,-4 3 0 15,-4 3 1-15,0 4 0 16,0-4 0-16,1 7 0 15,3 5 0-15,7 8 1 16,6-1 0-16,8 3 1 16,8-3 1-16,13-3 0 15,0-10 0-15,4-2 0 16,-1-4 0-16,4-3-3 16,4-6 1-1,14-6-19-15,7-7 1 16</inkml:trace>
  <inkml:trace contextRef="#ctx0" brushRef="#br0" timeOffset="33300.337">9486 7469 64 0,'-3'19'32'0,"-8"6"-35"0,11-19 45 0,0 7-43 16,0-1 1-16,0 1-2 16,0-4 1-16,4-6-3 15,3-3 0-15,3-3-9 16,1-6 1-16,-1-10-5 16,-3 0 1-16</inkml:trace>
  <inkml:trace contextRef="#ctx0" brushRef="#br0" timeOffset="33492.902">9536 7306 56 0,'14'6'28'0,"-4"-6"-35"16,-10 0 55-16,7-3-48 16,0 0 0-16,0 0 1 15,4-3 0-15,0 2-1 16,-1 4 0-16,4 4-2 0,-3-1 0 15,-4 3-6-15,4 0 0 16,-1 1-8-16,1-1 1 16</inkml:trace>
  <inkml:trace contextRef="#ctx0" brushRef="#br0" timeOffset="33750.129">9768 7450 40 0,'15'28'20'0,"-5"-2"-11"0,-3-23 29 0,0 0-34 16,-3 3 0-16,-1 4 2 15,-3-4 0-15,0 3-8 16,0-3 1-16,0 1 4 16,-3-4 1-16,3-3-1 15,3-6 0-15,4-7-1 16,7-6 1-16,4-3 0 16,7-3 0-16,10 10 0 15,0-4 0-15,8 6-2 16,-5 1 0-16,-2-1-6 15,-4 4 1-15,-8 2-12 16,-6 1 1-16,-11-3-5 16,-11-1 1-16</inkml:trace>
  <inkml:trace contextRef="#ctx0" brushRef="#br0" timeOffset="34499.87">4477 6610 44 0,'7'-3'22'0,"-4"12"-18"0,-3-6 37 16,-3 4-41-16,-8-1 1 0,-6 3 0 16,-5 10 0-16,-16 9-1 15,-12 0 1-15,1 16 0 16,-1 13 0-16,-2 24 1 16,2 13 0-16,1 10 0 15,10 15 1-15,21 7-1 16,25-4 0-16,22-19-2 15,9-21 1-15,26-16-6 16,14-10 0-16,13-18-11 16,8-19 0-16</inkml:trace>
  <inkml:trace contextRef="#ctx0" brushRef="#br0" timeOffset="35086.428">10530 6563 38 0,'7'-6'19'0,"29"40"-3"0,-22-21 21 16,7 2-32-16,11 17 1 16,0 8 2-16,3 17 1 15,4 15-11-15,-1 25 1 16,-9 10 6-16,-15 18 0 16,-11 10-3-16,-13 0 1 15,-15-13-7-15,-17-6 0 16,-11-19-15-16,-11-28 0 15</inkml:trace>
  <inkml:trace contextRef="#ctx1" brushRef="#br0">970 5588 0,'0'0'16,"0"0"0</inkml:trace>
  <inkml:trace contextRef="#ctx0" brushRef="#br0" timeOffset="39994.896">16408 5023 49 0,'-4'10'24'0,"15"2"-13"16,-11-12 24-16,7 3-34 15,7-3 1-15,0 0 0 16,0-3 0-16,11 0-3 16,10-3 1-16,11 3 1 15,10 3 1-15,8 0-2 16,14 3 0-16,3 0-5 0,3 3 1 15,-10-3-7-15,-10 0 0 16,-15 7-5-16,-13-10 0 16</inkml:trace>
  <inkml:trace contextRef="#ctx0" brushRef="#br0" timeOffset="40249.387">16348 5472 58 0,'-18'28'29'0,"22"-16"-33"16,3-5 55-16,3-1-47 16,11 3 0-16,8-6 0 15,13 1 1-15,11-4-7 16,14 3 0-16,0-10 4 15,7-5 0-15,0 6-8 16,-7 2 1-16,-7 4-14 16,0-6 1-16</inkml:trace>
  <inkml:trace contextRef="#ctx0" brushRef="#br0" timeOffset="41421.635">19876 4713 28 0,'31'-13'14'0,"12"1"9"15,-33 5 4-15,1 10-21 16,-1-9 1-16,-3 3 4 15,0 3 0-15,-3 3-14 16,-15 3 1-16,-10 4 9 16,-21 2 0-16,-18 4-4 15,-7 6 1-15,-18 3-2 16,-10 0 0-16,-4 0-2 16,-7 0 1-16,18 1 0 15,4-1 0-15,2-7-1 16,8-2 0-16,11 0-1 15,13-7 0-15,8 1 1 16,10-4 0-16,15 0-1 0,10 0 0 16,14 7 1-16,10 3 1 15,12 2-1-15,9 4 1 16,8 0-1-16,7 3 1 16,0 1-1-16,-7-1 0 15,-7-3 0-15,-15-1 0 16,-13 1-2-16,-22 4 1 15,-17 2-1-15,-7 6 0 16,-11 7 1-16,-7 6 0 16,-7-9-1-16,-3 6 1 0,-1-4 1 15,1 1 1-15,-1 6 0 16,4 3 0-16,7 10 0 16,7-4 0-16,11-9 0 15,7 0 1-15,14-9 0 16,10-13 0-16,22-3 0 15,21-3 0-15,31-22 0 16,18-13 0-16,15 0-1 16,10-6 1-16,-4 7-5 15,-7 5 0-15,-13 1-6 16,-15 9 0-16,-14-3-11 16,-8 0 0-16</inkml:trace>
  <inkml:trace contextRef="#ctx0" brushRef="#br0" timeOffset="41693.52">19759 5512 58 0,'-10'25'29'0,"-12"26"-26"0,15-29 45 16,-7 9-48-16,-3 13 0 0,-1 9 1 15,0 4 1-15,4-4-6 16,4-12 0-16,3-13-11 16,-1-12 1-16,8-10-3 15,0-3 0-15</inkml:trace>
  <inkml:trace contextRef="#ctx0" brushRef="#br0" timeOffset="42249.658">18030 6688 60 0,'-7'19'30'0,"-7"6"-38"0,7-15 58 0,-3 5-49 16,-1 1 0-16,1-7 0 15,2 1 1-15,-2-7-3 16,3 3 1-16,3 4 1 15,4-7 0-15,0-13-1 16,7-5 1-16,7-7-1 16,8-7 0-16,2-8 0 15,8-1 0-15,0 1-1 16,3 2 1-16,4 4-2 16,0-1 1-16,0 7 0 15,-4 6 1-15,-3 7 0 16,-4 2 0-16,-4 4 1 15,-2 6 0-15,-8 3 1 16,-4 10 0-16,-3 6 0 16,-3 9 0-16,-4 3 0 0</inkml:trace>
  <inkml:trace contextRef="#ctx0" brushRef="#br0" timeOffset="42595.722">18683 6654 62 0,'-3'9'31'0,"6"-9"-18"16,-3 0 31-16,7-3-42 15,0 0 0-15,7 3 0 16,11-3 1-16,10-3-4 16,4-1 0-16,0 4 0 15,-4 0 1-15,-7 3-7 16,1 0 1-16,-12 0-14 15,-10 3 1-15</inkml:trace>
  <inkml:trace contextRef="#ctx0" brushRef="#br0" timeOffset="42802.537">18687 6839 66 0,'0'-3'33'0,"14"-7"-33"0,-7 10 52 16,7 3-52-16,7 1 1 16,7-1 0-16,4-3 0 15,3 3-4-15,1 0 1 16,-5-3-5-16,1 0 0 16,-11-3-12-16,4-3 1 0</inkml:trace>
  <inkml:trace contextRef="#ctx0" brushRef="#br0" timeOffset="43135.746">19569 6553 67 0,'-7'19'33'0,"-11"47"-36"15,11-44 55-15,-11 16-52 0,-3 6 1 16,-4 12 0-16,4 10 0 15,-4 0-5-15,11-7 0 16,4-12-8-16,-1-12 0 16,4-10-7-16,0-13 0 15</inkml:trace>
  <inkml:trace contextRef="#ctx0" brushRef="#br0" timeOffset="43765.415">18411 6478 44 0,'4'3'22'0,"-4"-3"-11"16,0 3 33-16,0 4-41 15,0 5 0-15,-4 7 3 16,-3 9 1-16,-3 7-9 15,-4 6 1-15,-4 2 4 16,-3-11 0-16,0 2-6 16,3-2 0-16,4-7-15 15,10-13 0-15</inkml:trace>
  <inkml:trace contextRef="#ctx0" brushRef="#br0" timeOffset="44680.854">19385 4452 47 0,'4'10'23'0,"-4"-1"-11"0,-4-6 27 15,-3 4-39-15,-11 2 1 0,-6 4 0 16,-12-1 1-16,-6-2-2 15,0-1 0-15,-1 0 0 16,5 1 1-16,2-4 0 16,5-3 0-16,6-3-1 15,4-6 0-15,10-3 0 16,8-4 1-16,6-6-2 16,8 0 1-16,6 4 0 15,15-1 0-15,7-3-1 16,7 3 1-16,3 7 0 15,-3 9 0-15,0 0 0 16,-4 6 1-16,-6 4-1 16,-8 2 0-16,-7 13 0 15,-3 0 1-15,-8-6-1 16,1-3 0-16,-4 3 0 16,0-7 0-16,3 4 0 15,5 0 0-15,2-13 0 0,4-3 0 16,8-3 1-16,2-10 0 15,-2-6 0-15,-1-3 0 16,-7 0 0-16,-7 0 1 16,-10-12-1-16,-11-4 0 15,-11 7-2-15,-3 9 1 16,-7-6-4-16,-8 9 0 16,1 6-13-16,3 10 0 15</inkml:trace>
  <inkml:trace contextRef="#ctx0" brushRef="#br0" timeOffset="45431.033">20881 5550 54 0,'3'6'27'0,"-13"-21"-28"0,3 8 38 0,-7-2-36 16,-4-7 0 0,-3-3 1-16,-4 4 1 0,4-1-4 15,0 3 1-15,0 7 3 16,0 6 0-16,-4 3-1 16,-3 10 0-16,-1 6 0 15,1-4 1-15,3 7-1 16,4 7 0-16,11 2-1 15,6-3 0-15,11-3 0 16,11 0 0-16,7-3-1 16,-1-12 0-16,5-4-1 15,-1-6 0-15,-4-6-1 16,1-4 1-16,-4 1-1 16,0-4 0-16,-3 1 0 15,0 2 0-15,-4 4 1 0,-4 6 0 16,-3 6 1-1,1 10 0-15,-8 0 2 0,0 9 0 16,-4 6 0-16,0 1 0 16,4 5-1-16,4-2 1 15,7-7-3-15,3 0 0 32,25-22-17-32,-4-6 0 15</inkml:trace>
  <inkml:trace contextRef="#ctx0" brushRef="#br0" timeOffset="45820.865">21361 5757 63 0,'-7'28'31'0,"0"13"-37"16,7-38 46-16,-4 3-41 15,1-6 0-15,-1 0-1 16,0-9 0-16,4-4 3 16,0-9 0-16,4 4-2 15,0-4 1-15,3-3 1 16,3 3 0-16,1-7 0 0,-1 4 1 15,4 7 1-15,1-1 1 16,2 6 0-16,8 4 0 16,3 6-1-16,7 3 1 15,4 0-2-15,0 3 1 16,-7-3-6-16,0-3 0 16,-8 3-7-16,-6-10 0 15,-4 4-10-15,-11 3 1 16</inkml:trace>
  <inkml:trace contextRef="#ctx0" brushRef="#br0" timeOffset="46390.18">22087 4932 57 0,'7'28'28'0,"-3"10"-31"0,-4-25 45 16,0 2-42-16,-4 7 1 16,1 3-1-16,-4-6 0 15,0-6-1-15,0-1 1 16,3-5 0-16,-3-1 0 16,4-9 0-16,3-7 0 15,3-5-1-15,4-4 1 16,4-3-1-16,3 3 0 15,4 0 0-15,-1 3 1 0,1-5-1 16,0 8 1 0,-1 0 0-16,1 7 1 15,-1 6 0-15,1 0 1 0,-4 6-1 16,0 1 1-16,-3 2-1 16,-1 4 1-16,-2 5-1 15,-1-2 1-15,0 3-1 16,0 3 0-16,0-3-1 15,0-7 0-15,0 1-3 16,-4-7 0-16,1 4-10 16,3-4 0-16,0-3-4 15,7 0 1-15</inkml:trace>
  <inkml:trace contextRef="#ctx0" brushRef="#br0" timeOffset="46721.88">22564 4982 43 0,'-4'0'21'0,"15"0"-13"0,-8 4 36 0,-3-4-41 16,7-4 0-16,4 4 4 15,-1 0 0-15,5 0-9 16,2 0 1-16,8 0 4 16,3 0 1-16,0-6-4 15,1 0 0-15,-5 3-9 16,-3-4 0-16,-10 1-9 15,-11 6 0-15</inkml:trace>
  <inkml:trace contextRef="#ctx0" brushRef="#br0" timeOffset="48070.98">23301 4694 13 0,'0'-13'6'0,"4"1"12"15,-4 12-8-15,0 0-5 16,0 0 0-16,0-10 4 16,0 10 1-16,0 0-11 15,0-6 0-15,0 3 9 16,0 3 0-16,0 0-1 15,0 3 1-15,-4 13-1 16,0-1 0-16,-3 14 0 0,0 8 0 16,0 17-2-1,0 12 0-15,-3-4-1 0,-4 13 0 16,3-6-2-16,0-12 0 16,4-4-6-16,4-18 0 15,3-10-15-15,3-19 0 16</inkml:trace>
  <inkml:trace contextRef="#ctx0" brushRef="#br1" timeOffset="71583.066">3429 4224 18 0,'4'9'9'0,"-8"16"3"0,4-19 9 15,0 13-20-15,0 9 1 16,-11 10 2-16,1 12 1 16,-11 13-6-16,-8 9 1 15,1 3 3-15,-4 13 0 16,4 6-1-16,0-6 1 16,3-3-4-16,1-7 1 0,2-12-5 15,12-16 1-15,-8-9-7 16,8-16 1-16</inkml:trace>
  <inkml:trace contextRef="#ctx0" brushRef="#br1" timeOffset="72318.564">3358 4123 17 0,'4'0'8'0,"7"-9"5"0,-4 9 6 15,0 3-18-15,3-3 1 16,1 6 3-16,-1-3 0 15,1 7-5-15,7-1 0 16,3 1 4-16,7 2 1 16,4-3-1-16,7 1 0 15,10-10-2-15,22-10 0 16,3-2-1-16,10-10 1 16,-3-6-2-16,-6 3 1 0,2-7-2 15,1 4 1-15,-15 0-1 16,-3 3 1-16,-3 6-1 15,-8 3 1-15,0 10-2 16,-17 6 1-16,-4 3-1 16,1 13 0-1,-15-4-1-15,-4 13 1 16,-3 4-1-16,-7 8 1 0,0 4 0 16,-7 3 1-16,4 9 0 15,-8 1 1-15,1 11 0 16,-8 8 0-16,0 11 0 15,-6 7 1-15,-5 10-1 16,-2 11 1-16,-8-5-1 16,11 0 1-16,-1-1-1 15,5-5 1-15,6-1-1 16,8-3 1-16,-1 0 0 16,11-12 1-1,11 9 0-15,-1-19 0 16,-10-18-1-16,0-13 1 15,-7-13-1-15,-7-6 1 16,-14-6-1-16,-15-16 0 16,-13-9-1-16,-22-4 0 15,-6-11 0-15,-5-8 1 16,1-5-1-16,-3-1 1 16,2-2-5-16,-2-1 0 15,-5 4-7-15,8 5 0 0</inkml:trace>
  <inkml:trace contextRef="#ctx0" brushRef="#br1" timeOffset="73308.789">4593 10131 23 0,'-10'-28'11'0,"-19"-6"1"16,29 21 12-16,-10-3-21 16,-11 1 0-16,3-10 2 15,-14-4 0-15,-7-2-6 0,-10 3 0 16,0 3 4-16,-1 6 1 15,-3 3-1-15,-3 7 0 16,3 12-1-16,-7 3 0 16,11 7-1-16,-8 9 1 15,15 3 0-15,-4 6 0 16,14 4 0-16,11 2 0 16,14-5 0-16,14-1 0 15,11-3-1-15,13-3 1 0,19-9-2 16,-1-10 1-16,1-3-1 15,-1-9 0-15,0-6-1 16,4-10 0-16,-10-3 0 16,3-7 0-16,-15-2 0 15,-3 2 1-15,-3 4-1 16,-7 6 1-16,-1 7-1 16,-6 5 1-16,-7 13 0 15,3 7 0-15,0 5 0 16,-7 7 0-16,3 10 0 15,4 2 1-15,-3 7 0 16,6 6 0-16,1 9 0 16,3 4 1-16,7 3-1 15,0-10 1-15,1-6-4 16,6-3 0-16,0-13-9 16,-3-12 0-16,-8-6-5 15,-10-13 1-15</inkml:trace>
  <inkml:trace contextRef="#ctx0" brushRef="#br1" timeOffset="73788.915">5041 9953 43 0,'0'15'21'0,"-10"-18"-14"15,10 3 37-15,0 0-41 16,10 0 0-16,1 0 1 15,6 3 1-15,15-3-6 0,0-3 0 16,7-3 3-16,0 0 1 16,10-1-4-16,0 1 1 15,-6-3-8-15,-5 9 1 16,-9 3-10-16,-15 6 1 16</inkml:trace>
  <inkml:trace contextRef="#ctx0" brushRef="#br1" timeOffset="74018.211">5073 10291 52 0,'-4'32'26'0,"15"-17"-18"0,0-12 40 0,-1 1-46 15,4-1 1-15,15-3 1 16,-1-7 0-16,14 1-6 15,7-3 0-15,8-1 2 16,-4 4 1-16,-4 0-8 16,-10 6 0-16,-11 3-12 15,-7 0 1-15</inkml:trace>
  <inkml:trace contextRef="#ctx1" brushRef="#br1" timeOffset="39038.343">1806 7196 0</inkml:trace>
  <inkml:trace contextRef="#ctx0" brushRef="#br1" timeOffset="75274.408">6922 9460 38 0,'-4'-6'19'0,"-21"28"-6"16,11-6 27-16,-11 9-37 15,-10 16 1-15,0 12 2 16,-14 22 1-16,-1 16-9 15,-10 22 1-15,11 9 5 0,3 16 1 16,11-9-3-16,6-10 1 16,8-9-9-16,4-23 0 15,-1-21-11-15,4-19 0 16</inkml:trace>
  <inkml:trace contextRef="#ctx0" brushRef="#br1" timeOffset="78278.512">6410 9592 37 0,'14'-6'18'0,"-10"3"-6"0,-4 3 18 0,7 3-28 15,-7 0 0-15,-7 0 1 16,0 0 0-16,0 3-4 15,-1 4 1-15,-2 6 2 16,-8 5 0-16,1 5-1 16,-5 5 1-16,1 3-1 15,0 10 0-15,0-3 0 16,0 0 0-16,7-7 1 16,3 1 1-16,8-4 0 15,6 1 1-15,11-7 0 16,11-7 0-16,7-5-1 15,17-4 1-15,15-2-2 16,6-4 1-16,4-3-6 16,0 0 1-16,-10 3-9 15,-15 0 1-15,-21 0-9 16,-14 0 1-16</inkml:trace>
  <inkml:trace contextRef="#ctx0" brushRef="#br1" timeOffset="79959.266">4085 6140 16 0,'0'0'8'0,"4"3"3"16,-4 0 9-16,0 0-17 16,0 3 1-16,0 7 3 15,0 2 1-15,7 1-9 16,-4 3 0-16,4 0 6 16,4 6 1-16,7 0-2 15,3 0 1-15,7 0-2 16,4 0 1-16,10 3-1 15,7 4 0-15,8-4-1 16,13 3 1-16,-10-9-2 0,7-9 1 16,18-4-1-16,10-6 0 15,8-9-1-15,-1-6 1 16,-7-1-2-16,4 0 1 16,-14-2 0-16,-8-1 0 15,-6-3-5-15,-4 0 0 16,-7-2-10-16,-11-5 0 15</inkml:trace>
  <inkml:trace contextRef="#ctx0" brushRef="#br1" timeOffset="80544.286">5232 6158 26 0,'7'13'13'0,"3"3"0"16,-6-13 8-16,-4-3-21 15,7 0 1-15,4-3 2 16,3 3 0-16,10-4-3 0,8 4 1 16,0 4 1-16,14-1 1 15,-11 0-1-15,0 0 1 16,1-3-2-16,-1 0 1 16,-3-3-2-16,-1 0 1 15,-6 0-1-15,-4 6 1 16,-3 3-2-16,-4 6 1 15,-4-2 0-15,-2 9 0 16,-5 12-1-16,-3 0 1 16,0 4 0-16,7 3 0 0,-7 2 0 15,4-2 1-15,-1 3-1 16,1-7 0-16,-1-6 0 16,1-9 0-16,-1-6 0 15,-3-7 0-15,-3-6-1 16,-8-9 1-16,-3-4-1 15,0-6 1-15,0-9-1 16,0 0 1-16,-4-7 0 16,4-2 0-16,-11 5 0 15,4 7 0-15,-7 0-5 16,-4 0 1-16,0 3-7 16,4 3 0-16</inkml:trace>
  <inkml:trace contextRef="#ctx0" brushRef="#br1" timeOffset="81596.992">4953 6823 22 0,'0'-3'11'0,"0"12"-5"0,0-2 9 16,4 5-14-16,-4 1 1 15,0-1 3-15,0 1 1 16,0-4-6-16,0-2 0 15,0 2 3-15,-4-6 0 16,4-3-1-16,4-9 1 16,-4-7-2-16,3 3 0 15,8 4-1-15,-8 0 0 0,8-7 2 16,6 3 1-16,5 4 0 16,9 0 1-16,5 2-1 15,2-2 0-15,-6-1-4 16,0 4 1-16,-4 0-12 15,-7 3 0-15</inkml:trace>
  <inkml:trace contextRef="#ctx0" brushRef="#br1" timeOffset="84510.393">6156 6390 27 0,'-18'22'13'0,"11"-9"-5"16,7-13 13-16,0 3-17 16,0 6 0-16,0 1 5 15,4-1 1-15,6 7-12 16,12 9 1-16,13 6 7 16,4 4 1-16,21-4-3 15,10 1 1-15,22-7-4 0,10-3 1 16,8-10-2-16,-1-2 1 15,-7-7-2-15,1-10 0 16,-12-2-5-16,-13-13 0 16,-15-9-9-16,-20-10 1 15</inkml:trace>
  <inkml:trace contextRef="#ctx0" brushRef="#br1" timeOffset="85065.001">7080 6208 37 0,'11'7'18'0,"10"12"-11"16,-10-16 24-16,-1 3-29 16,-3 3 1-16,7-5 1 15,8-1 0-15,2 3-5 16,8 6 1-16,7 4 3 16,0 0 0-16,-4 0-1 15,4-4 0-15,3 1-1 16,-7-4 0-16,-3 0-1 15,3 1 1-15,-6-1-1 0,-5 1 0 16,-13-1-1-16,-4 4 1 16,-4 5 0-16,-6 4 0 15,-4 10 0-15,-4 2 0 16,1 10 0-16,-1-3 1 16,0-3-1-16,1-4 0 15,6-6 0-15,1-6 0 16,6-6-1-16,8-10 1 15,3-6-1-15,0-6 1 0,0-7-1 16,-3-2 0-16,-8-1 0 16,-10-12 0-16,-7-13 0 15,-7 0 1-15,0 0-3 16,3-2 1 0,-10 5-9-1,7 7 0-15,-7 5-3 0,3 5 1 0</inkml:trace>
  <inkml:trace contextRef="#ctx0" brushRef="#br1" timeOffset="85651.986">6664 7193 46 0,'4'28'23'0,"3"-21"-27"15,-7-7 43-15,0 0-41 16,0 0 1-16,0-4 0 16,10-5 0-16,-3-10 3 15,4-9 1-15,3-10-1 16,7 4 0-16,4-1 2 15,7 4 0-15,-4 0-1 16,11 6 1-16,6 6-4 0,1 6 1 16,-7 4-7-16,0 3 0 15,-7-1-10-15,-1 4 1 16</inkml:trace>
  <inkml:trace contextRef="#ctx0" brushRef="#br1" timeOffset="90949.902">4046 12370 38 0,'0'35'19'0,"-10"43"-9"0,3-56 20 16,3 13-27-16,4 5 1 0,-7 1 1 15,4 0 1-15,3-3-8 16,-7-10 1-16,3-6 4 16,4-10 0-16,0-9-3 15,0-9 1-15,11-16-1 16,-8-12 0-16,8-13-1 16,6-7 1-16,1 1 0 15,-4-10 0-15,4 7 0 16,-1 6 0-16,-2 0 0 15,2 6 1-15,4 6 0 16,8 4 0-16,-5 5 1 16,15 7 0-16,0 10-1 15,3 2 1-15,4 1-1 16,3 3 0-16,-6 3-3 16,3-1 1-16,-15 4-11 15,-2-3 0-15,-15 0-5 0,-4 3 1 16</inkml:trace>
  <inkml:trace contextRef="#ctx0" brushRef="#br1" timeOffset="91477.509">4886 12301 45 0,'18'10'22'0,"13"-10"-19"0,-24 0 37 15,4-3-39-15,7-1 0 16,6 1 2-16,-6 3 0 16,21-3-4-16,3 0 0 15,-7 0 2-15,1 0 0 16,-1-3-6-16,0-1 1 15,1 4-11-15,-19 0 1 0</inkml:trace>
  <inkml:trace contextRef="#ctx0" brushRef="#br1" timeOffset="91685.874">4946 12571 55 0,'-21'22'27'0,"31"-6"-22"16,-3-13 45-16,-3 3-48 16,14 0 0-16,13 1 0 15,15-7 1-15,4-4-5 16,-1-5 1-16,0 0-3 16,1 6 1-16,-4-4-15 15,-11 4 0-15</inkml:trace>
  <inkml:trace contextRef="#ctx0" brushRef="#br1" timeOffset="93668.781">6361 11229 39 0,'7'3'19'0,"-4"0"-6"16,1 0 19-16,6 4-30 15,-10 2 0-15,0 10 2 16,0 9 0-16,0 16-5 15,0 12 0-15,0 7 3 16,-7 6 1-16,4-3-2 16,-1-3 1-16,-3-10-4 15,4-12 1-15,-1-10-6 0,4-9 1 16,4-13-9-16,-4-5 0 16</inkml:trace>
  <inkml:trace contextRef="#ctx0" brushRef="#br1" timeOffset="93983.85">6368 11671 34 0,'-4'3'17'0,"18"0"-12"0,-7-3 22 0,4-3-26 15,7 0 1-15,3 0 5 16,0 3 0-16,7 0-7 15,4 3 0-15,-7 0 6 16,3 3 0-16,0 4 0 16,0 2 0-16,-17 4-3 15,-4 6 0-15,-11 3-1 16,-3-3 0-16,-10 9-1 16,-8-2 0-16,0 2-3 15,-3-3 0-15,7-3-4 16,-7-6 0-16,13-9-11 15,8-10 1-15,11-7-1 16,7 1 0-16</inkml:trace>
  <inkml:trace contextRef="#ctx0" brushRef="#br1" timeOffset="95258.024">7990 11590 43 0,'-3'15'21'0,"-15"7"-12"16,1-19 30-16,-12 10-36 16,-16 18 1-16,-15 7 2 15,-15 21 0-15,-6 23-7 16,-21 34 1-16,-14 6 4 0,-8 16 1 16,18-3-3-16,4-3 1 15,3-16-2-15,11-16 1 16,7-12-2-16,14-3 0 15,7-23-4-15,18-5 0 16,6-13-5-16,22-13 0 16,7-15-10-16,18-10 1 15</inkml:trace>
  <inkml:trace contextRef="#ctx0" brushRef="#br1" timeOffset="95621.799">7433 12317 52 0,'-3'16'26'0,"-8"24"-27"15,7-33 42-15,1 8-41 16,-15 17 1-16,4 12 0 0,0 22 0 16,0-4-1-16,-7 4 0 15,0-3-1-15,6-13 0 16,5-6-4-16,6-19 0 15,4-12-6-15,4-13 1 16,3-7-6-16,4-5 1 16</inkml:trace>
  <inkml:trace contextRef="#ctx0" brushRef="#br1" timeOffset="95889.537">7345 12696 34 0,'10'7'17'0,"12"-14"-15"0,-15 4 29 0,3 0-29 16,8 3 1-16,-4 3 4 15,14 4 0-15,4 2-7 16,-4 4 1-16,-3-1 5 16,-4 4 1-16,-7-1-2 15,-7 4 0-15,-7 9-2 16,-17 1 0-16,-5-4-3 15,1-3 1-15,-3 6-5 16,-1-3 1-16,-3-3-7 16,6-13 0-16,12-5-7 15,-8-8 1-15</inkml:trace>
  <inkml:trace contextRef="#ctx0" brushRef="#br1" timeOffset="97646.465">9433 11897 47 0,'-3'3'23'0,"6"-9"-12"0,-3 6 24 16,0 0-33-16,7-3 1 15,0 3 0 1,8 0 0-16,6 3-4 0,10 0 0 15,8 0 2-15,14 0 1 16,14 0-4-16,4 0 1 16,6 4-7-16,1-14 1 0,-7 7-9 15,-19-6 0-15</inkml:trace>
  <inkml:trace contextRef="#ctx0" brushRef="#br1" timeOffset="97872.535">9656 12358 57 0,'-4'28'28'0,"4"-19"-26"16,0-9 48-16,7 0-48 15,7 0 1-15,18 0-1 16,7 0 1-16,10 4-5 15,8-4 1-15,-1 0-6 0,-3 6 1 16,-14 0-12-16,-15 7 0 16</inkml:trace>
  <inkml:trace contextRef="#ctx0" brushRef="#br1" timeOffset="102690.826">6847 11906 23 0,'7'10'11'0,"4"-7"4"15,-11-3 11-15,4 3-25 16,3 0 1-16,0 0 1 16,3 0 1-16,-6 0-4 15,6-3 0-15,1 4 3 16,7-4 0-16,-1-4-1 15,4-2 1-15,-3 3-2 0,3 0 1 16,-10 0-2-16,-4 3 0 16,-4 3 0-16,-3 0 0 15,-7 3-1-15,-3 4 0 16,-1 2 1-16,-6 1 0 16,2 6 0-16,5-1 0 15,-1 1 0-15,4-3 0 16,4 0 1-16,-8 2 1 15,8-2 0-15,3 3 1 0,-4-3 0 16,4 2 0-16,4-8 0 16,3 2 0-16,10-2-2 15,-6-1 1-15,6-6-2 16,5 4 1-16,-1-4-4 16,-4-3 0-16,5 3-12 15,-12 0 0-15</inkml:trace>
  <inkml:trace contextRef="#ctx0" brushRef="#br1" timeOffset="105753.592">8050 12819 52 0,'4'12'26'0,"-4"29"-19"0,0-25 26 16,0 3-31-16,-4 15 1 0,-3 10 0 15,4 12 1-15,-4 4-6 16,3 6 1-16,-6-7 3 15,3-5 0-15,3-14-6 16,4-18 1-16,0-22-14 16,-3-25 1-16</inkml:trace>
  <inkml:trace contextRef="#ctx0" brushRef="#br1" timeOffset="107797.209">3870 3374 40 0,'-4'0'20'0,"8"9"-12"0,-4-6 21 0,0 7-26 16,0 2 1-16,0 7 1 16,0 0 0-16,0 15-7 15,0-2 0-15,-4 12 4 16,-3 6 1-16,4 3-2 15,-4-12 0-15,3 0-2 16,4-16 1-16,0 3-3 16,0-16 0-16,0 1-4 15,4-7 0-15,3-12-7 16,-7-3 0-16,10-7 0 16,-6 0 0-16</inkml:trace>
  <inkml:trace contextRef="#ctx0" brushRef="#br1" timeOffset="108110.646">3877 3681 24 0,'0'-3'12'0,"18"6"-8"0,-8-3 23 16,-6 0-25-16,3 0 0 15,3 0 2-15,1 0 1 16,-4 3-6-16,7 0 1 15,4 4 3-15,3 2 1 0,-3 4 0 16,3 2 0-16,0 7-1 16,-3-6 1-16,-4 3-1 15,3-7 0-15,-13 4-1 16,-1 0 1-16,-6 2-3 16,-8 7 1-16,-3 1-1 15,-7-8 0-15,-7 1-3 16,0-3 1-1,6-7-6-15,-6-6 1 0,11 4-7 16,6-7 1-16</inkml:trace>
  <inkml:trace contextRef="#ctx0" brushRef="#br1" timeOffset="108457.543">4286 3794 46 0,'7'16'23'0,"4"-4"-20"0,-11-2 40 0,0-4-42 16,0 6 0-16,0 10 0 15,-7 7 1 1,3-4-3-16,-6-3 1 0,3 3-1 16,0-7 0-16,3-2-12 15,4-6 1-15,11-10-3 16,-1-10 1-16</inkml:trace>
  <inkml:trace contextRef="#ctx0" brushRef="#br1" timeOffset="110288.062">5602 3483 36 0,'7'7'18'0,"4"-7"-10"0,-8-7 18 16,4 7-24-16,-3 7 1 15,-1-7 3-15,1 3 1 32,-4 3-7-32,-4 13 0 15,-3 6 4-15,0 0 1 16,4 7-2-16,-8 5 1 15,4 10-4-15,4-6 1 16,-4 0-4-16,7-7 0 16,0-6-4-16,0-6 1 15,0-3-9-15,0-6 1 16,0-4-1-16,0 1 0 0</inkml:trace>
  <inkml:trace contextRef="#ctx0" brushRef="#br1" timeOffset="110648.644">5641 3794 23 0,'0'0'11'0,"7"0"-8"15,-7 0 18-15,0 0-16 16,0-9 0-16,4 9 3 15,-4 0 0-15,0 0-9 16,7-7 1-16,-4 4 6 16,4 3 1-16,4 0-2 0,-4 0 1 15,7 0-2-15,4 10 0 16,-8 2-2-16,4 4 1 16,0-7-1-16,-3-3 0 15,0 4-1-15,-8-1 0 16,-3 1-1-16,0 5 0 15,-3-5-1-15,3-1 1 16,-18 4-5-16,0-4 0 16,4-3-7-16,-7 1 1 15,3-4-4-15,8-3 0 16</inkml:trace>
  <inkml:trace contextRef="#ctx0" brushRef="#br1" timeOffset="111187.171">5937 3875 46 0,'0'16'23'0,"4"-22"-23"0,-4 6 42 16,7 0-40-16,3 0 0 15,-6 0 1-15,7 0 1 16,6 0-4-16,1 0 0 16,-4 0 3-16,4-3 0 15,3 0-2-15,-4 3 1 16,1 0-1-16,-4 0 0 0,-3 0-1 16,-4 0 0-16,-7 6-1 15,0 3 1-15,-11 7-1 16,1 3 1-16,-1 6-1 15,-3-6 1-15,0-4 0 16,3 7 0 0,1 3 1-16,3 0 0 0,7-3-1 15,7-3 1-15,3 3-1 16,8-9 1-16,7-4-4 16,6-3 0-16,5 1-14 15,-5-7 1-15</inkml:trace>
  <inkml:trace contextRef="#ctx0" brushRef="#br1" timeOffset="113831.448">10449 11348 39 0,'-3'9'19'0,"3"-9"-9"0,0 0 20 15,0 0-26-15,0 0 1 16,0 0 1-16,0 0 1 16,7-6-9-16,3 0 1 0,5 0 5 15,6-4 1-15,10 1-3 16,8-1 0-16,-3 4-4 16,-1 0 1-16,-3 3-10 15,-8 3 1-15,4-7-7 16,1 1 1-16</inkml:trace>
  <inkml:trace contextRef="#ctx0" brushRef="#br1" timeOffset="114401.202">11000 11100 48 0,'-4'-3'24'0,"1"3"-19"0,3 0 40 15,7-3-44-15,0 3 1 16,7-6 1-16,3 0 1 15,8-1-4-15,7 4 1 16,7-3 2-16,3 3 1 0,-3 0-1 16,0 6 0-16,-8-3 0 15,1 3 0-15,-11 3-2 16,-7 0 0-16,-7 4 0 16,-10-1 0-16,-4 4-2 15,3 2 1-15,-6 1-1 16,-1-3 0-16,1-1-2 15,-1 1 1-15,0-1 0 16,4-2 0-16,4-1 1 16,3 1 0-16,3-1 1 15,4 0 0-15,0 1 1 16,4 5 1-16,7 1 1 16,3 0 0-16,0 3-1 15,-3 3 1-15,-4-7-1 16,-7-2 1-16,-7 2-2 15,-14 4 0-15,-11 6-2 0,-14 4 0 16,-14-1-5-16,-7-6 1 16,7-10-11-16,4-5 1 15,7-4-5-15,10-3 0 16</inkml:trace>
  <inkml:trace contextRef="#ctx0" brushRef="#br1" timeOffset="114865.446">12192 11154 58 0,'0'-3'29'0,"-4"3"-30"15,1 3 53-15,-8 3-47 0,-3 6 1 16,-17 10 3-16,-12 13 0 16,-6 15-11-16,-11 32 0 15,-18 9 7-15,1 3 0 16,-19 19-3-16,5 9 0 16,-1 3-2-16,-3-9 1 15,-4-6-2-15,18-3 1 16,14-20-4-16,10-5 1 15,15-16-7-15,14-10 0 16,10-18-12-16,18-22 0 0</inkml:trace>
  <inkml:trace contextRef="#ctx0" brushRef="#br1" timeOffset="116667.962">11822 12076 45 0,'35'9'22'0,"-28"-12"-10"16,-7 9 23-16,3 0-34 15,-3 4 1-15,-3 5 1 16,-4 4 0-16,-4 0-3 16,-3 6 0-16,0 7 2 15,-7 2 1-15,3 1-1 16,4-14 0-16,4 11 0 15,3-1 1-15,7 4-1 16,7-7 0-16,3-3-1 16,8-6 1-16,3-3-3 15,7-7 1-15,4-3-7 0,3 4 0 16,8-10-12-16,-1-13 1 16</inkml:trace>
  <inkml:trace contextRef="#ctx0" brushRef="#br1" timeOffset="116921.597">12301 11963 55 0,'-3'12'27'0,"-11"23"-23"0,7-23 41 0,-11 13-41 16,-7 13 0-16,-10 22 3 15,-14 9 0-15,-4 18-9 16,3 17 1-16,1 15 5 16,3-19 0-16,0 4-4 15,11-7 1-15,14-15-8 16,7-10 1-16,3-13-14 16,1-18 0-16</inkml:trace>
  <inkml:trace contextRef="#ctx0" brushRef="#br0" timeOffset="122957.667">16492 8328 38 0,'-3'10'19'0,"-4"-10"-13"0,3 0 19 15,-3 0-21-15,-3 0 0 16,3 3 3-16,0 0 1 16,-1 0-10-16,8 0 1 15,4 0 5-15,7 1 1 16,10-1-3-16,18 0 1 16,17 0-3-16,11-3 1 15,4-3-6-15,3-3 1 0,-7-1-12 16,-4 1 1-16</inkml:trace>
  <inkml:trace contextRef="#ctx0" brushRef="#br0" timeOffset="123167.983">16595 8611 58 0,'-18'15'29'0,"22"10"-30"15,-1-25 48-15,8 3-47 16,10-3 0-16,11 0 0 16,10 0 1-16,11 0-3 15,10 4 1-15,1-1-7 16,3 0 1-16,-11-3-10 16,-3 0 1-16</inkml:trace>
  <inkml:trace contextRef="#ctx0" brushRef="#br0" timeOffset="123978.33">19015 8024 63 0,'14'-12'31'0,"35"8"-32"16,-31-2 55-16,3 0-51 15,0-4 0-15,0 7 2 16,-3 0 0-16,-4 3-6 16,-3-3 0-16,-8 3 4 0,-13 0 0 15,-12 9-2 1,-13 1 1-16,-18 6-2 0,-17 2 1 15,-15 4-2-15,-7-3 0 16,4 9-1-16,3 1 0 16,4-1-1-16,11 0 1 15,10 0 0-15,7-6 0 16,18-3 1-16,10 0 0 16,14 0 1-16,15-1 0 15,14-2 1-15,6 6 0 16,4-3-1-16,8 0 1 15,3 3-1-15,-1-3 1 0,-6-1-1 16,-7 4 1-16,-15 3-2 16,-10 0 1-16,-10 7-1 15,-8 9 1-15,-14 9-1 16,-17 3 1-16,-22 3-1 16,4 1 1-16,-14-4-1 15,4 4 1-15,-8 5 0 16,0-2 0-16,4 3 0 15,11-1 1-15,10 1-1 16,14-6 1-16,14-10 0 16,14-7 0-16,22-8 0 15,31-10 0-15,22-10 0 16,27-9 0-16,33-6-1 16,-1-3 1-16,4-10-5 15,-11 7 1-15,-10 3-6 0,-18 6 0 16,-14 0-9-16,-14 0 0 15,-14-4-2-15,-7-2 0 16</inkml:trace>
  <inkml:trace contextRef="#ctx0" brushRef="#br0" timeOffset="124206.349">18990 8965 63 0,'0'12'31'0,"-18"29"-40"16,11-31 64-16,-7 15-54 15,-7 15 0-15,0 14 0 16,0 8 1-16,0 11-6 16,3-8 0-16,4-8-7 15,0-13 0-15,3-13-7 16,4-9 0-16</inkml:trace>
  <inkml:trace contextRef="#ctx0" brushRef="#br0" timeOffset="124791.886">17515 10097 64 0,'-24'22'32'0,"-8"12"-42"0,21-27 59 0,1-7-50 15,-4 6 1-15,7-3 0 16,0 0 0-16,3-3-1 16,4 0 1-16,7-3-1 15,7-13 1-15,11-6-1 16,0-9 1-16,3-7 0 15,4-2 0-15,6-7-2 16,5 0 1-16,-4 6 0 16,-4 9 0-16,-3 10-1 15,-8 4 1-15,-3 5 0 16,-3 13 1-16,-4 6 0 16,-3 16 1-16,-4 7 0 15,-4 2 0-15,-3 7 0 16,0 5 0-16,0 1-1 15,0-12 1-15,0 5-1 0,4-5 0 16,3-4 0-16,4-9 0 16,3-7-3-16,3-5 1 15,4-4-9-15,1-6 1 16,13-4-6-16,-7 1 0 16</inkml:trace>
  <inkml:trace contextRef="#ctx0" brushRef="#br0" timeOffset="125095.742">18098 10106 68 0,'3'10'34'0,"18"2"-47"16,-14-9 67-16,7 1-55 15,8-4 0-15,6 0 0 16,11-4 0-16,6-8-1 16,-2-1 0-16,-4 1-7 15,-8-1 1-15,-2 4-10 16,-8 6 1-16</inkml:trace>
  <inkml:trace contextRef="#ctx0" brushRef="#br0" timeOffset="125257.946">18136 10313 54 0,'0'10'27'0,"14"-10"-31"0,-7 3 43 16,11 0-39-16,7 0 0 15,7 0 0-15,6 0 1 0,5 0-6 16,-1-3 0-16,11 0-10 16,7 0 1-16</inkml:trace>
  <inkml:trace contextRef="#ctx0" brushRef="#br0" timeOffset="125438.815">18983 10144 61 0,'-21'44'30'0,"-11"40"-36"15,25-58 52-15,0 14-46 16,-4 7 0-16,1 7-7 16,-1-7 0-16,4-10-6 15,4-12 0-15</inkml:trace>
  <inkml:trace contextRef="#ctx0" brushRef="#br0" timeOffset="126203.131">18694 7729 56 0,'-18'44'28'0,"-28"-16"-32"15,32-21 41-15,-4 2-38 16,-3 1 1-16,4-4-1 16,-1-3 1-16,0-3-1 0,1-6 1 15,-1-4 0-15,4 1 0 16,3-7 0-16,1-6 0 16,6-15 0-16,4 5 0 15,7-2 0-15,4 2 1 16,3 1-1-16,4 0 1 15,6 9 0-15,1 12 0 16,-4 4-1-16,0 6 1 16,-3 6 0-16,0 10 0 15,-4 9-1-15,-4 13 1 0,1-1-1 16,0 7 1-16,3 3 0 16,0-6 0-16,3-10 0 15,5-5 1-15,6-5 0 16,7-5 0-16,4-10 0 15,3-12 1-15,-3-13-2 32,0-3 0-32,-7-9-1 0,-1-3 0 0,-6-1 0 15,-7-3 0-15,-11 7-2 16,-11 3 1-16,-3 6 0 16,-11 6 0-16,-10 7-4 15,-7-1 0-15,-7 10-12 16,-4 4 1-16</inkml:trace>
  <inkml:trace contextRef="#ctx0" brushRef="#br0" timeOffset="127403.392">20147 8476 44 0,'4'9'22'0,"-4"0"-18"16,0-5 23-16,0-4-24 15,0 0 0-15,0 0 1 16,0 9 0-16,-4 7-5 16,-3 3 0-16,0 6 4 15,-4 3 0-15,-3 6-2 16,0 13 1-16,-3-3-1 16,-5-3 0-16,5 3-1 15,3-3 1-15,3-4-1 16,4-2 0-16,11-4 0 15,10-9 0-15,7-6 0 16,4-7 0-16,13-3-4 16,8-2 0-16,0-4-10 0,3-7 0 15,1-5-1 1,-4-4 0-16</inkml:trace>
  <inkml:trace contextRef="#ctx0" brushRef="#br0" timeOffset="127643.685">20638 8422 49 0,'7'4'24'0,"-14"30"-21"0,3-28 48 16,-10 4-49-16,-7 15 1 0,-11 16 2 16,-7 21 1-16,-3 20-7 15,-11 12 0-15,-4 16 4 16,5 21 0-16,6 4-1 15,7-16 0-15,7-15-6 16,11-13 0-16,7-19-9 16,7-25 0-16,7-22-6 15,10-12 1-15</inkml:trace>
  <inkml:trace contextRef="#ctx0" brushRef="#br0" timeOffset="128201.074">21664 8150 38 0,'4'-4'19'0,"3"4"-10"16,-7 0 28-16,0 0-36 15,-4 4 1-15,-3 2 2 16,-11 10 0-16,-10 12-4 15,-7 9 1-15,-11 17 2 16,-10 18 0-16,-4 31-1 16,0 29 1-16,-4 12-1 15,4 16 0 1,7 0-2-16,15-22 1 0,16-6-1 0,22-13 0 16,14-19-7-16,8-24 1 15,6-26-11-15,7-19 1 16</inkml:trace>
  <inkml:trace contextRef="#ctx0" brushRef="#br0" timeOffset="128784.205">21770 8918 54 0,'-11'6'27'0,"8"4"-24"0,3-7 43 0,0 3-45 16,7-3 1-16,0 0-1 15,11-3 1-15,13 0-3 16,5-3 0 0,13-6-13-1,-3-7 1-15,-11 7-4 16,-7-1 1-16</inkml:trace>
  <inkml:trace contextRef="#ctx0" brushRef="#br0" timeOffset="129279.605">22236 8507 58 0,'7'9'29'0,"21"-21"-31"0,-18 9 54 16,5 3-49-16,9 0 0 16,12 3 2-16,6 0 0 15,11 3-7-15,-7 1 1 16,-4-1 4-16,-7-3 0 16,-10 3-2-16,-7 1 1 15,-11 5-2-15,-11-3 1 16,-6 4-2-16,-5 0 1 0,-2-4-1 15,-1 4 0-15,1-1-1 16,2 4 0-16,5-7 0 16,6 1 1-16,4-1-1 15,11 0 0-15,3 1 1 16,7 2 1-16,4 1 0 16,3 3 1-16,-3-4-1 15,-8 1 0-15,-2 2 0 16,-8 4 0-16,-11 0-2 15,-14 3 1-15,-6 3 0 16,-12 0 0-16,-9 0-3 16,2 0 0-16,4 0-7 15,1-9 1-15,6-3-7 16,4-4 0-16</inkml:trace>
  <inkml:trace contextRef="#ctx0" brushRef="#br0" timeOffset="129610.351">23121 8614 62 0,'0'-3'31'0,"-42"37"-42"0,24-25 57 0,-10 7-45 16,0 12 1-1,-8 13 0-15,-17 9 1 0,-7 10-3 16,-3 6 0-16,-4 12 2 16,0 7 1-16,7-4-4 15,4-5 0-15,13-14-3 16,11-12 1-16,4-12-8 15,18-13 1-15,6-6-8 16,8-10 0-16</inkml:trace>
  <inkml:trace contextRef="#ctx0" brushRef="#br0" timeOffset="129913.551">22892 9059 49 0,'-7'3'24'0,"7"6"-23"0,-4-5 41 15,-6 2-42-15,-1 6 1 16,-3 7 1-16,-4 3 1 16,1 3-3-16,-1 7 1 15,4 2 1-15,3 7 1 16,8-7 0-16,6-2 1 15,8-4-3-15,3 0 1 0,0-6-3 16,4-3 1-16,-4-6-4 16,7-7 1-16,4-6-9 15,6-13 1-15,12-9-6 16,-1-9 1-16</inkml:trace>
  <inkml:trace contextRef="#ctx0" brushRef="#br0" timeOffset="130106.631">23178 9122 59 0,'-22'40'29'0,"-13"1"-34"15,24-22 54-15,-13 22-46 16,-8 9 0-16,0 16-2 16,-3 6 0-16,3 9-3 15,1 4 1-15,2-6-2 16,8-17 0-16,7-12-9 0,10-9 1 15,4-19-6-15,4-19 0 16</inkml:trace>
  <inkml:trace contextRef="#ctx0" brushRef="#br0" timeOffset="130465.092">23439 7858 63 0,'3'66'31'0,"-3"15"-40"15,11-46 59-15,3 24-50 16,7 14 1-16,7 11 3 16,4 23 0-16,10 24-4 15,4 14 1-15,-4 24 1 16,-10 16 1-16,-18-9-2 16,-17 18 1-16,-18-9-8 15,-29-22 1-15,-6-12-15 16,-18-26 1-16,-4-34-1 0,11-25 1 15</inkml:trace>
  <inkml:trace contextRef="#ctx0" brushRef="#br0" timeOffset="131246.428">23844 8118 39 0,'4'10'19'0,"-1"12"-10"0,-3-16 20 16,0 6-27-16,-3 4 0 16,-1 3 0-16,-3-3 0 0,4-4-4 15,-1-3 0-15,1-9 2 16,3-9 1-16,7-7-2 16,0-6 0-16,3-6 1 15,4 0 0-15,4-6 1 16,3-1 0-16,-3 10-1 15,0-3 0-15,-4 9 0 16,0 3 1-16,-4 7-1 16,4 3 0-16,-3 6 0 15,0 12 1 1,-4 4 1-16,0 6 1 0,3 6-2 16,1 3 1-16,-1-2-1 15,-2 5 1-15,2 4-2 16,1-7 1-16,-1-3-2 15,4-3 0-15,4-6-7 0,0-6 0 16,6-7-6 0,1-9 0-16</inkml:trace>
  <inkml:trace contextRef="#ctx0" brushRef="#br0" timeOffset="131515.834">24380 7961 53 0,'0'7'26'16,"11"2"-29"-16,-4-6 47 0,0 7-44 15,4 5 1-15,3-2-1 16,0-1 1-16,4 1-2 15,-1-7 1-15,4-6 0 16,8 0 1-16,2-3-6 16,5 0 1-16,-1 0-11 15,4-7 0-15</inkml:trace>
  <inkml:trace contextRef="#ctx0" brushRef="#br0" timeOffset="131800.306">25090 7560 64 0,'0'28'32'0,"3"48"-38"0,-3-51 55 15,-7 31-48-15,-4 13 0 16,1 25 0-16,3 19 1 15,0 0-5-15,0-7 1 16,3-18-7-16,1-16 1 16,-8-18-10-16,0-20 1 15</inkml:trace>
  <inkml:trace contextRef="#ctx0" brushRef="#br1" timeOffset="140493.174">28674 7560 36 0,'3'0'18'0,"1"6"-13"0,-4-6 18 16,0 0-20-16,0 0 1 16,0 0 3-16,0 0 0 15,0 0-8-15,0 7 1 16,-4 5 5-16,-3 4 1 16,-3 9-2-16,-1 3 1 15,1-3-2-15,-1-3 0 16,0 0-2-16,1 0 1 0,-1-6-2 15,4-4 1-15,0-2-2 16,0-4 1-16,3-3-1 16,4-3 1-16,0 0-1 15,4-6 0-15,7-7-1 16,-1-2 1-16,8-14-1 16,7 4 1-16,3-6-1 15,3 0 1-15,1-1-1 16,0 1 1-16,0 3 0 15,-4 6 0-15,-3 6 1 16,-8 3 0-16,1 7 0 16,-7 6 1-16,-4 6 0 15,-4 1 0-15,1 5 0 16,-4 1 0-16,-4 6 0 16,1 3 1-16,-4 3-1 15,-4 3 0-15,4 0 0 16,0-3 1-16,3 0-5 0,4-3 0 15,7-3-7-15,4-10 1 16,0-2-7-16,3-4 0 16</inkml:trace>
  <inkml:trace contextRef="#ctx0" brushRef="#br1" timeOffset="140794.542">29079 7613 42 0,'-7'-6'21'0,"-3"22"-14"15,10-16 34-15,0 0-40 16,0 0 1-16,3-7 2 15,4 7 1-15,4 0-6 16,3 0 1-16,4 0 2 16,10 0 1-16,0-3-3 15,4 3 0-15,0 0-6 16,-4 3 0-16,-3-3-11 16,-11 4 1-16</inkml:trace>
  <inkml:trace contextRef="#ctx0" brushRef="#br1" timeOffset="140989.249">29062 7780 48 0,'-4'6'24'0,"15"-6"-20"0,-1 0 36 16,1 0-40-16,0 0 0 15,3 0 0-15,7-3 0 16,7 3-1-16,4-3 1 15,3 3-7-15,0-4 0 0,-3 4-7 16,-7 0 0-16</inkml:trace>
  <inkml:trace contextRef="#ctx0" brushRef="#br1" timeOffset="141274.713">29947 7243 64 0,'-7'29'32'0,"-10"36"-41"15,10-52 59-15,-4 18-50 16,0 16 0-16,-3 25 1 15,0 10 1-15,-3-7-2 0,2 13 0 16,1-13-1-16,0-3 1 16,0-6-8-16,4-16 0 15,2-12-10-15,8-13 0 16</inkml:trace>
  <inkml:trace contextRef="#ctx0" brushRef="#br1" timeOffset="143693.072">30438 7689 25 0,'7'15'12'0,"10"-2"0"0,-6-10 12 16,0-3-23-16,6 0 1 16,1-3 1-16,10 0 1 15,11-7-5-15,-7 4 1 0,3 3 2 16,7 0 1-16,11 3-6 16,11 0 0-16,-4 0-8 15,-11 0 1-15</inkml:trace>
  <inkml:trace contextRef="#ctx0" brushRef="#br1" timeOffset="144068.144">30879 7388 42 0,'3'6'21'0,"36"-9"-25"0,-25 6 35 16,7 6-30-1,11 4 0-15,0-1 5 0,3 7 0 16,11-3-7-16,0 3 1 15,-7 6 4-15,-8-3 0 16,-6 6-1-16,-7-3 0 16,-8 3-3-16,-13 4 1 15,-22 2-2-15,-3 4 1 0,-18 2-4 16,-7-2 0 0,-3-7-6-16,-1-5 1 0,8-11-5 15,17-5 0-15</inkml:trace>
  <inkml:trace contextRef="#ctx0" brushRef="#br1" timeOffset="144292.457">30946 7510 44 0,'0'25'22'0,"10"16"-26"16,-6-26 39-16,-1 14-35 16,4 5 0-16,-3 7 0 15,-1 6 0-15,1-6-2 0,3-7 1 16,0-6-11-16,0-12 0 16</inkml:trace>
  <inkml:trace contextRef="#ctx0" brushRef="#br1" timeOffset="144711.808">32011 7137 46 0,'-7'22'23'0,"-7"15"-27"15,10-30 35-15,1 8-31 16,-4 10 0-16,-4 4 3 16,1-1 0-16,3 6-3 15,3 1 0-15,4-7 1 16,0 0 1-16,7 0-3 16,7-9 1-16,11-3-5 0,3-10 0 15,7-6-6-15,4-9 0 16,0-7-2-1,0-3 0-15</inkml:trace>
  <inkml:trace contextRef="#ctx0" brushRef="#br1" timeOffset="144908.027">32441 7193 44 0,'-10'19'22'0,"-22"9"-21"0,18-15 44 0,-11 9-43 15,1 6 1-15,-8 16 1 16,-7 9 0-16,-3 25-5 15,-1 4 0-15,1 0 3 16,7 2 1-16,3 1-4 16,7-7 1-16,4-9-10 15,4-6 0-15,6-10-6 16,7-18 0-16</inkml:trace>
  <inkml:trace contextRef="#ctx0" brushRef="#br1" timeOffset="145748.478">28212 8968 40 0,'3'25'20'0,"-6"13"-12"0,-1-32 20 15,-3 10-26-15,-4 2 1 16,-6 8 1-16,-1 2 0 16,1-3-6-16,2-3 1 15,1-6 3-15,4-4 0 16,6-6-1-16,8-3 0 16,6-9-2-16,8-6 1 15,3-7-1-15,7-6 0 16,8 6-1-16,-1-3 0 15,-3-6-1-15,-1-4 0 0,5 4 0 16,-5 3 1-16,-2 6 0 16,-5 4 0-16,-6 5 2 15,3 7 0-15,-10 6 2 16,-4 7 1-16,-7 8 0 16,0 1 0-16,-4 6 0 15,-3 4 1-15,0 2-1 16,0-3 0-16,0-3-3 15,7-6 1-15,11-3-5 16,-1-7 0-16,8 1-11 16,7-7 1-16</inkml:trace>
  <inkml:trace contextRef="#ctx0" brushRef="#br1" timeOffset="146008.583">28868 9028 55 0,'-4'9'27'0,"8"-6"-27"0,-4-3 45 15,3 0-45-15,4 0 0 0,0 0 0 16,4 0 0-16,3-3 0 15,-3 3 0-15,3 0-2 16,3 0 0-16,5 3-6 16,-5-3 0-16,-6 3-8 15</inkml:trace>
  <inkml:trace contextRef="#ctx0" brushRef="#br1" timeOffset="146198.025">28744 9206 47 0,'-7'10'23'0,"14"-7"-14"15,0-3 23-15,8-3-32 16,6-4 0 0,3 1 0-16,5-3 1 0,2-1-4 15,5 4 0-15,2 0-11 16,8 3 1-16</inkml:trace>
  <inkml:trace contextRef="#ctx0" brushRef="#br1" timeOffset="146619.294">29425 8896 61 0,'14'0'30'15,"18"3"-28"-15,-25-3 52 0,4 0-54 16,3 0 1-16,11 3 0 16,6 0 0-16,5 0-2 15,-1-3 1-15,-3 0 0 16,-4 0 1-16,-7 0-1 15,-3 0 1-15,-11 7-1 16,-7 5 0-16,-7 7-1 16,-11 3 1-16,-7-3 0 15,-6 9 0-15,-1 10 0 16,7 2 1-16,0 7 0 16,8 10 0-16,6-4 0 15,8-9 1-15,3-6-1 16,21-7 0-16,14-6 0 15,18-9 0-15,10-7-7 0,1-2 0 16,-15-7-14-16,-20 0 0 16</inkml:trace>
  <inkml:trace contextRef="#ctx0" brushRef="#br1" timeOffset="148030.297">30593 9150 38 0,'14'12'19'0,"57"-12"-14"16,-50-3 19-16,-11 3-24 15,4 0 1-15,8 3-1 16,6 1 1-16,11-1-2 16,10 3 0-16,4 0-7 15,10 1 1-15,-3-4-4 16,-7 0 0-16</inkml:trace>
  <inkml:trace contextRef="#ctx0" brushRef="#br1" timeOffset="148360.519">30953 8971 48 0,'10'10'24'0,"47"2"-25"0,-40-9 48 16,8 0-46-16,14 4 1 0,3 2 0 16,4-3 1-16,7 7-4 15,0-1 1-15,-7 7 2 16,-7 0 0-16,-11 3-1 16,-18 3 0-16,-10 3-2 15,-14 1 1-15,-3 2-4 16,6 3 1-16,-14-5-5 15,-17-1 1-15,3 0-10 16,-3-6 1-16</inkml:trace>
  <inkml:trace contextRef="#ctx0" brushRef="#br1" timeOffset="148616.411">31221 9046 63 0,'0'29'31'0,"-11"40"-40"0,11-51 56 15,-3 11-47-15,-1 5 0 16,4 10-5-16,4-9 0 15,3-4-3-15,7-9 0 16,0-10-9-16,0-8 1 16</inkml:trace>
  <inkml:trace contextRef="#ctx0" brushRef="#br1" timeOffset="148931.126">31701 9103 47 0,'0'3'23'0,"17"0"-21"16,-6-9 38-16,6 0-40 0,8-1 1 15,0 1-1 1,7 0 1-16,6-1-6 0,5 4 1 16,-1 0-10-16,0-3 1 15</inkml:trace>
  <inkml:trace contextRef="#ctx0" brushRef="#br1" timeOffset="149442.727">32283 8796 77 0,'35'21'38'0,"18"5"-50"16,-43-20 71-1,26 13-59 1,-1-4 0-16,0 4 0 16,-3-6 0-16,-4-1-1 15,-7-2 1-15,-3-4-1 16,-4-3 0-16,0 0 0 15,-7-3 0-15,-7 3-1 16,-7 4 1-16,-7 2-2 16,-3 4 1-16,-5-1-1 0,-2 1 0 15,3-4 0 1,3-3 1-16,4 1 0 0,3 2 0 16,1 0 1-1,6-5 1-15,4 5 2 0,14 3 0 16,0 4 0-16,7 6 0 15,8 0 1-15,2 3 0 16,1 3 0-16,-4 1 0 16,-10 2-2-16,-11 0 0 15,-14 4-1-15,-14-7 1 0,-14 0-6 16,-8 0 0-16,-17-2-13 16,-7-8 0-16,4-2-2 15,6-7 1-15</inkml:trace>
  <inkml:trace contextRef="#ctx0" brushRef="#br1" timeOffset="150417.317">28247 10304 47 0,'-7'19'23'0,"-11"25"-13"0,15-29 24 15,-8 17-32-15,-3 2 0 16,-4 4 1-16,-3-1 0 16,4-2-4-16,2-7 0 0,5-6 2 15,3-9 1-15,3-13-2 16,8-7 1-16,3-5-1 15,7-7 0-15,7-12-1 16,4-4 1-16,3-3 0 16,4 1 0-16,0-1-1 15,-8 10 0-15,4-3 1 16,-3 6 0-16,0 9-1 16,-4 6 1-16,-3 7 0 15,-4 6 0-15,-4 7 0 16,-3 9 1-16,-3 6-1 15,-8 6 0-15,4 7 0 16,-3 3 0-16,3-1 0 16,0 4 1-16,3-6-4 0,4-1 1 15,11-2-4-15,-4-7 0 16,4-9-10-16,10-13 1 16</inkml:trace>
  <inkml:trace contextRef="#ctx0" brushRef="#br1" timeOffset="150705.422">28762 10395 49 0,'-4'0'24'0,"4"3"-21"0,0-3 40 0,4-3-43 16,3 0 0-16,4 0 0 15,6-1 1-15,4 4-2 16,1-6 1-16,2 0 0 16,-3 0 0-16,4-1-8 15,-4 4 0-15,-3 6-7 16,0 0 1-16</inkml:trace>
  <inkml:trace contextRef="#ctx0" brushRef="#br1" timeOffset="150866.943">28783 10558 45 0,'-14'16'22'0,"18"2"-17"0,-1-15 34 15,8 1-39-15,3-1 0 16,3 0 0-16,5-3 0 15,2-3-2-15,-3-4 0 16,8 1-12-16,-1 0 0 16</inkml:trace>
  <inkml:trace contextRef="#ctx0" brushRef="#br1" timeOffset="151498.721">29323 10156 61 0,'7'16'30'0,"11"-13"-34"0,-11-6 51 16,3 3-47-16,4 0 0 15,0 6 2-15,4-2 1 16,3-4-3-16,11 0 1 16,3 0 0-16,4 0 1 15,0-4 0-15,0 4 0 16,-8 0-1-16,-6-3 0 16,-7 6-1-16,-8 1 0 15,-6 5 0-15,-11 4 0 16,-7-4 0-16,-4 3 0 0,-3 1-1 15,3 3 1-15,4-4-1 16,0-2 1-16,3 2 0 16,11 4 0-16,8 3 1 15,6 6 0-15,7 3 1 16,-7-6 0-16,11 16 0 16,-4-1 1-16,-4 1-1 15,-10 3 0-15,-7-4-1 16,-10-9 0-16,-11 1-6 15,-11-7 1-15,0-4-12 16,-3-8 0-16,-4-13-5 16,4-7 1-16</inkml:trace>
  <inkml:trace contextRef="#ctx0" brushRef="#br1" timeOffset="151964.846">30487 10395 51 0,'7'12'25'0,"14"13"-22"16,-14-21 43-16,4-1-45 15,3 0 1-15,4-3-1 16,10 0 1-16,11 3-3 16,7 0 1-16,6-3 0 0,12 0 1 15,3 0-7-15,-7 0 1 16,-7-3-12-16,-7-3 1 15</inkml:trace>
  <inkml:trace contextRef="#ctx0" brushRef="#br1" timeOffset="152164.248">31076 10169 48 0,'-10'13'24'0,"13"9"-19"0,1-16 33 0,3 3-38 16</inkml:trace>
  <inkml:trace contextRef="#ctx0" brushRef="#br1" timeOffset="152357.083">31478 10649 72 0,'0'0'36'0,"-17"59"-40"16,6-52 37-16,-3 15-34 0,-11 3 1 16,-6 3-1-16,-8 0 0 15,4 0-3 1,3 1 1-16,7-11-11 15,0-11 0-15,4-7-3 0,4-10 1 16</inkml:trace>
  <inkml:trace contextRef="#ctx0" brushRef="#br1" timeOffset="152549.769">31334 10213 74 0,'17'38'37'0,"-6"37"-48"0,-15-47 76 0,1 13-65 16,-11 12 1-16,-4 4-6 15,-7 5 1-15,-3 4-4 16,4 3 1-16,-5 0-14 16,-2-16 1-16</inkml:trace>
  <inkml:trace contextRef="#ctx0" brushRef="#br1" timeOffset="154125.107">7549 3364 25 0,'0'0'12'0,"4"-12"-2"0,-4 12 12 16,0 0-17-16,0 0 0 0,0 0 4 16,0 0 0-16,4 6-10 15,-8 10 0 1,0 3 7-16,1-4 1 0,-4 23-3 16,3 15 1-16,4 0-3 15,-7 20 1-15,0-11-3 16,0-5 1-16,7-7-3 15,0-16 0-15,7-5-5 16,-3-14 1-16,10-8-10 16,4-7 1-16</inkml:trace>
  <inkml:trace contextRef="#ctx0" brushRef="#br1" timeOffset="154457.003">7571 3722 30 0,'0'-13'15'0,"17"10"-1"0,-10 0 16 16,0 0-28-16,4 0 0 15,7 6 3-15,-4 3 1 16,7 10-6-16,4-7 0 15,3 10 4-15,4 0 0 16,-11-3-1-16,0 2 0 16,-3-5-2-16,-8-4 1 0,-3 4-2 15,-7-1 1-15,-3 7-2 16,-8-3 1-16,-3 0-4 16,-11-4 1-16,1-6-7 15,-5-3 1-15,1-3-7 16,3-3 1-16</inkml:trace>
  <inkml:trace contextRef="#ctx0" brushRef="#br1" timeOffset="155056.798">8082 3803 42 0,'-3'16'21'0,"6"-16"-15"16,-3 0 35-16,7 0-39 0,-3 0 1 16,3-6 0-16,0-1 1 15,3 4-6-15,5 0 1 16,2 3 3-16,4 0 1 0,-3 0-2 16,0-3 0-16,-1 3 0 15,1 0 0-15,-4 0 0 16,-3 0 0-16,-4 3-1 15,-4 3 1-15,-3 1-1 16,-3 2 0-16,-1 1-1 16,1-4 1-16,-4-3 0 15,3 3 1-15,-3 4-3 16,0 2 1-16,3-2 0 16,4-4 0-16,0 0-1 15,0 4 1-15,11-1 0 16,-4-3 0-16,7 7 2 15,7 2 0-15,4 4 1 16,0-6 0-16,-4 2 0 16,-4 1 0-16,-6-6-1 15,-11-1 0-15,-11 7-1 16,-6 2 0-16,-4 1-8 0,-11-9 0 16,0-10-9-1,4 3 0-15</inkml:trace>
  <inkml:trace contextRef="#ctx0" brushRef="#br1" timeOffset="156648.534">32480 10119 28 0,'0'-6'14'0,"0"-4"-3"0,0 10 14 16,0-6-23-16,-3-4 1 16,-8 1 0-16,4 0 0 15,-3-1-4-15,-5-2 0 0,-2 2 3 16,-8 1 0-16,0 3-1 15,1 2 0-15,3 4 0 16,-1 7 0-16,-2 5 0 16,2 4 0-16,1 6 0 15,4 0 1-15,3-6-1 16,7 6 1-16,7-4-1 16,7-2 1-16,7-3-2 15,7-4 1-15,7-6 0 16,0-3 0-16,1-6-1 15,-5 6 1-15,-3-3-2 16,1-4 1-16,-5 1 0 16,-3 0 0-16,0 0-1 15,-3 2 0-15,-4 1 1 16,0 6 0-16,0 1 0 16,0-1 1-16,-7 3 0 0,0 3 1 15,-7 10-1-15,0 3 1 16,-7 3-1-16,0 0 1 15,-4 4-1-15,-3 5 1 16,3 4-4-16,8-1 1 16,3-2-6-16,3-10 0 15,8-6-8-15,3-7 0 16</inkml:trace>
  <inkml:trace contextRef="#ctx0" brushRef="#br1" timeOffset="157337.963">32653 10564 42 0,'-3'10'21'0,"-8"5"-18"15,7-12 30-15,-3 0-31 16,0-3 0-16,0 0 3 16,0 0 0-16,0 4-5 15,0-1 0-15,-3 3 4 16,-5 3 0-16,1 7-1 15,-3 3 1-15,-1-3-2 16,4 6 1-16,0 3-2 16,0 6 0-16,3-6 0 15,8-3 0-15,3 0-1 16,10-6 0-16,4-1 0 16,7-5 0-16,8-1-4 0,2-3 1 15,1 1-7-15,0-4 0 16,-4-3-7-16,-3-6 1 15</inkml:trace>
  <inkml:trace contextRef="#ctx0" brushRef="#br1" timeOffset="161123.052">32886 10091 38 0,'-14'12'19'0,"-32"20"-14"16,32-23 20-16,-11 0-20 15,-17 16 0-15,-11 10 2 16,-4 12 0-16,-17 13-9 16,0 12 0-16,-7 6 6 15,0 0 0-15,3 1-3 16,4 2 1-16,11 4-4 15,10-16 1-15,14-13-6 16,7-12 0-16,8-15-8 16,13-17 0-16</inkml:trace>
  <inkml:trace contextRef="#ctx0" brushRef="#br1" timeOffset="165866.697">32815 10564 30 0,'7'0'15'0,"-10"-3"-11"15,3 3 16-15,-4 0-18 16,1 0 1-16,-1 3 3 16,1 3 0-16,-4 1-6 0,0 2 1 15,-4 7 5-15,-3 6 1 16,-11 0-1-16,-3 6 1 16,-7 13-2-16,-8 15 1 15,1 10-3-15,3 6 1 16,-3-3-2-16,7-6 0 15,7-13-7-15,6-12 1 16,8-13-13-16,7-19 0 16</inkml:trace>
  <inkml:trace contextRef="#ctx0" brushRef="#br1" timeOffset="167803.298">29556 5688 44 0,'14'-3'22'0,"-4"-3"-11"15,-10 6 22-15,-3-4-32 16,-4 1 1-16,-7 0 1 0,3 3 1 16,-6 3-5-16,-8 4 1 15,-7 2 2-15,-7 7 0 16,-3 2 0-16,0 17 0 15,3-4-1-15,0 10 0 16,7 16 0-16,8-10 1 16,9 6-2-16,15-6 0 15,22-6-2-15,13-10 0 16,11-9-7-16,-4-13 0 16,7-9-8-16,1-6 0 0</inkml:trace>
  <inkml:trace contextRef="#ctx0" brushRef="#br1" timeOffset="168436.693">29852 5588 46 0,'-14'34'23'0,"-25"26"-19"15,29-45 37-15,-5 14-40 16,-6 5 0-16,-10 13 0 15,-1 6 1-15,0 1-3 16,4-4 1-16,3-6 0 16,7-10 1-16,8-9-1 15,10-12 0-15,10-10-2 16,8 0 0-16,0-12-1 16,-4 6 0-16,0-10-1 15,0-3 1-15,4 4-1 0,-4-1 1 16,0 4 1-16,0 3 0 15,-3 9 2-15,-1 0 0 16,1 0 1-16,-1 6 0 16,-3 1 1-16,1 2 0 15,-5-2 1-15,1-1 0 16,-1 1-1-16,-3-1 0 16,4 4 0-16,-1-1 0 0,4 1-2 31,4-1 1-16,-1 1 0-15,8-4 0 0,3-6-1 0,4-3 1 0,0-3 0 16,-1-3 0-16,-3-3-1 16,4-1 1-16,-4-6-1 15,0-2 0-15,-3-7-2 16,-4-1 0-16,-3 4-1 16,-4 7 1-16,-7 5-1 15,-4 4 0 1,-6 22 2-1,-1 3 0-15,1-1 1 16,3 4 1-16,-1 3 0 16,8-3 1-16,0 0-1 15,4-3 1-15,7-6-5 16,6-4 1-16,4-6-5 16,4 0 0-16,0-3-7 15,-4-3 1-15</inkml:trace>
  <inkml:trace contextRef="#ctx0" brushRef="#br1" timeOffset="168691.329">30438 6105 37 0,'3'-3'18'0,"-6"-10"-20"0,-1 10 28 16,-3 0-25-16,-3 6 1 0,-5-3 0 15,-2 0 0-15,-4 3-2 16,-1 0 1-16,1 4 2 15,4 8 0-15,-5 7 0 16,5 3 0-16,3-6-1 16,7 0 1-16,3 6-2 15,8-6 1-15,3-3-4 16,7-10 0-16,7-6-9 16,7 0 1-16,0-13-4 15,1-9 1-15</inkml:trace>
  <inkml:trace contextRef="#ctx0" brushRef="#br1" timeOffset="169189.533">30801 5343 44 0,'-3'31'22'0,"-22"54"-30"0,14-63 42 16,-6 12-34-16,-5 7 0 15,-2 13 0-15,-1 8 1 16,4 4-1 0,0 6 0-16,3-9 0 0,4-10 0 15,3-3 0-15,4-15 0 16,4-13-1-16,6-10 1 16,4-2-1-16,-3-10 1 15,6-13 0-15,5 1 0 16,2-7 0-16,1 0 0 0,0 3 1 15,3 4 0-15,0 2 2 16,-4 1 0-16,-2 6 0 16,-5-3 0-16,-3 3 0 15,-7 6 0-15,-3 6-1 16,-8 0 0-16,-3 4-2 16,-4-4 1-16,1 7-1 15,-1-3 0-15,4 5 0 16,0-2 1-16,0 9-1 15,3 3 1-15,4 4 0 16,7-1 1-16,0-6 0 16,7-3 0-16,7 0 0 15,11-3 0-15,0 0-1 16,-1-10 0-16,1 1-5 16,-4-10 0-16,-3 0-13 15,-4-4 1 1</inkml:trace>
  <inkml:trace contextRef="#ctx0" brushRef="#br1" timeOffset="169664.576">31870 6243 34 0,'-7'9'17'0,"-7"-2"-6"15,7-7 15-15,0 0-25 16,-4-3 0-16,-3-1 1 16,-4-2 0-16,1 6-3 15,3 0 1-15,3 6 1 16,0 1 0-16,1-4 0 15,-1 3 1-15,1 7-1 16,3-1 0-16,3 1-1 0,4-1 0 16,7-5-3-16,4-4 1 15,6-3-5-15,1 0 1 16,3-7-7-16,4-2 0 16</inkml:trace>
  <inkml:trace contextRef="#ctx0" brushRef="#br1" timeOffset="169994.23">31937 6284 42 0,'-7'12'21'15,"7"4"-25"-15,0-13 37 0,0 3-33 16,0-2 1-16,0-1-1 16,0-3 0-16,0 0-1 15,7-10 1-15,0 1-1 16,7 3 1-16,7-7-3 15,-3-3 1-15,0 1 0 16,-1-4 1-16,1 9-1 16,0-2 1-16,-1 9 1 15,1 3 0-15,-4 6 4 16,0 3 0-16,0-2 0 16,-3 2 1-16,-1 10 0 15,-3-3 0-15,0-4-2 16,0 4 0-16,1-4-4 15,-1 1 1-15,0-10-8 0,3-3 1 16,-3-3-7-16,-7 3 0 16</inkml:trace>
  <inkml:trace contextRef="#ctx0" brushRef="#br1" timeOffset="170776.069">30582 6716 45 0,'0'0'22'0,"0"-6"-24"16,0 3 36-16,0-3-33 15,-3 0 1-15,-4-1 0 16,-4 4 0-16,-3 3-2 16,-4 6 0-16,1 7 2 15,-4 6 0-15,-1 3-1 16,5-3 0-16,6-7 0 15,8-3 0-15,6-2-1 16,11 2 1-16,7 1-3 16,1-10 0-16,-1 3-4 0,0-3 0 15,0-3-8-15,0-1 0 16</inkml:trace>
  <inkml:trace contextRef="#ctx0" brushRef="#br1" timeOffset="171766.263">31147 6704 43 0,'3'16'21'0,"-3"12"-9"0,0-22 21 16,0 4-33-16,0 2 0 16,0-3 0-16,-3 1 1 15,3-4-2-15,0 0 0 16,0-2 1-1,0-4 0-15,0-7-1 0,3-2 1 16,1-1-1-16,3-2 1 16,7-1-2-16,0 1 1 15,7-1-1-15,-3 4 1 0,3-1-1 16,-3 4 1-16,-1 3 1 16,1 6 0-16,-4 3 3 15,0 4 0-15,0 2 0 16,0 4 1-16,-3 0-1 15,3-4 1-15,0 1-2 16,4 3 0-16,3-1-5 16,0-5 0-16,11 2-12 15,-14-9 0-15</inkml:trace>
  <inkml:trace contextRef="#ctx0" brushRef="#br1" timeOffset="174814.303">30671 6735 19 0,'3'0'9'0,"8"-6"-3"16,-11 6 10-16,7-3-13 15,0 0 1-15,-7 3 1 16,7-3 0-16,-4 3-7 16,1 3 1-16,-1 0 4 15,-3 0 0-15,0 3-2 16,-3 4 0 0,-4 5 0-1,0-2 0-15,7-4 0 16,0-2 1-16,0-1-1 0,3 0 0 15,4-3 0-15,4-3 0 16,3 0-1-16,-3-3 1 16,-1 0-1-16,1 0 0 15,-1 3 0-15,1 3 1 16,-4 0-1-16,0 0 1 16,0 0 0-16,0 1 0 15,0-1-1-15,0 0 0 16,0-3 0-16,0 0 1 15,0 3-1-15,-3 6 1 0,-4 4 0 16,3 3 0-16,-3-4 0 16,4-2 1-16,0-10-1 15,3-10 0-15,7-2 0 16,3-20 0-16,5-2-13 16,-1-7 1-16,-7-6-1 15,0 9 0-15</inkml:trace>
  <inkml:trace contextRef="#ctx0" brushRef="#br1" timeOffset="176150.912">32456 6419 19 0,'102'0'9'0,"4"-19"-8"15,-78 9 12-15,4-12-13 16,10 0 0-16,0-9 0 15,-3-13 1-15,-7-12-1 16,-7-10 0-16,-15-6 1 16,-13-7 0-16,-22 1 0 15,-10 3 1-15,-22 3 0 16,-17-10 0-16,-14 4-1 16,-7 6 1-16,-15-4 0 15,-6 4 0-15,-15 6-2 16,4 10 1-16,-17 3-1 15,-4 6 1-15,-1 9 0 0,-13 10 0 16,3 6 0-16,-3 9 1 16,7 13-1-16,-7 10 1 15,10 2-1-15,4 7 1 16,-4 6-2-16,7 16 1 16,-3-4-1-16,7 14 0 15,7 11 0-15,0 4 0 16,14 0 0-16,0-13 1 15,14 7-1-15,15 0 1 0,9-1-1 16,12 1 1-16,6 2-1 16,8 7 1-16,14-6-1 15,10 9 1-15,14-15 0 16,11 2 0 0,35 29 1-1,18 0 0-15,18-7-1 16,17 1 1-16,18-4-1 15,14-18 1-15,14 6-1 16,17-7 0-16,8-9-1 16,17-2 0-16,8-8-1 15,6-8 1-15,8-7 0 16,-1-6 0-16,1-1-1 16,3 4 1-16,-22 0 0 15,-2 3 0-15,-11 0 0 16,-11 1 0-16,-14-14 0 15,-21-12 0-15,-8-16-1 16,-20-15 0-16,-11-19 0 0,-17-22 0 16,-29-32-5-16,-18-21 1 15,-17-7-6-15,-21-18 0 16</inkml:trace>
  <inkml:trace contextRef="#ctx0" brushRef="#br0" timeOffset="184709.434">16027 12239 44 0,'-4'3'22'0,"1"-3"-11"0,3 0 23 16,0 0-33-16,0 0 0 15,7 0 4-15,7-3 0 16,11 3-5-16,10-3 1 16,4-1 4-16,10 1 0 15,18 3-1-15,7 0 1 16,25 0-2-16,-4-3 0 16,11 0-5-16,-7 0 1 15,-8 0-7-15,-9 3 1 0,-12-3-12 16,-20 3 1-16</inkml:trace>
  <inkml:trace contextRef="#ctx0" brushRef="#br0" timeOffset="184977.757">16231 12524 55 0,'4'25'27'0,"13"-25"-20"15,-9 0 42-15,9 0-45 16,18-3 1-16,15 0 0 0,20-3 1 16,12-1-9-16,6-2 1 15,3 3 5-15,-2 2 0 16,-8 4-8-16,-7 4 0 15,-14 5-15-15,-18 4 1 16</inkml:trace>
  <inkml:trace contextRef="#ctx0" brushRef="#br0" timeOffset="186870.53">3944 15095 37 0,'0'60'18'0,"0"-4"-9"0,0-40 19 0,0 9-26 15,0 0 0-15,0-6 0 16,0-3 1-16,-3-7-5 16,3-3 1-16,-4-6 1 15,4-6 1-15,0-10-2 16,4-2 1-16,3-1-1 15,0-3 1-15,3-6 0 16,4-10 0-16,8 4 2 16,2-1 0-16,-3-3 0 15,1 4 1-15,-1-1 1 16,3 13 0-16,8 4 1 16,0 8 0-16,10 4-1 15,-3 6 1-15,7 6-2 16,-4 1 0-16,8-1-2 0,-1-3 1 15,0 3-7-15,1-3 0 16,-11 0-13-16,-18-3 0 16</inkml:trace>
  <inkml:trace contextRef="#ctx0" brushRef="#br0" timeOffset="187683.153">5408 15055 42 0,'-14'6'21'0,"14"-6"-8"16,0 0 22-16,0 0-33 15,0 0 1-15,0 0 1 0,11 0 0 16,-4 0-5-16,14-3 0 16,11-4 3-16,17 1 0 15,11-3-5-15,-7-1 0 16,0 4-6-16,-14 0 0 16,-1 3-7-16,-16 3 0 15</inkml:trace>
  <inkml:trace contextRef="#ctx0" brushRef="#br0" timeOffset="187878.634">5401 15331 60 0,'18'12'30'0,"31"-21"-40"15,-28 6 57-15,15-4-47 16,9 1 0-16,5 6-4 15,-1 0 0-15,4 3-4 16,4 0 0-16,-8 7-8 16,4 2 1-16</inkml:trace>
  <inkml:trace contextRef="#ctx0" brushRef="#br0" timeOffset="188297.524">6608 14879 43 0,'-4'6'21'0,"8"-9"-12"16,-4 3 33-16,7-6-40 15,3 3 1-15,-3-4 1 16,11 4 1-16,7-3-6 16,6 0 0-16,8 3 1 15,0-1 1-15,0 1-9 16,0 0 0-16,-8 6-9 16,1-3 1-16</inkml:trace>
  <inkml:trace contextRef="#ctx0" brushRef="#br0" timeOffset="188958.197">7232 14434 48 0,'0'9'24'0,"18"-9"-16"16,-11 0 39-16,0 3-45 15,10 0 1-15,5 1 2 16,-1-1 1-16,7 3-7 16,0 0 0-16,-3-3 4 15,-8 4 1-15,-2-4-2 16,-1 0 0-16,-4 3-2 15,-10 0 0-15,4 4 0 16,3 2 0-16,-7 1-1 16,-7 3 0-16,3-1-2 0,4 1 0 15,-7-4 0-15,7 1 0 16,0-4 0-16,7-2 1 16,-7-4-1-16,11 3 1 15,-4 0 2-15,11 1 1 16,6-1 1-16,-10 6 0 15,8 1 0-15,-8 3 1 16,-4-4-1-16,-10 7 1 16,0 3-1-16,-10 0 0 15,-12 3-2-15,1 3 0 16,-3-3-2-16,-8-3 1 0,-3 0-5 16,-1 0 0-16,1-9-11 15,10-1 0-15,4-9-1 16,14 1 0-16</inkml:trace>
  <inkml:trace contextRef="#ctx0" brushRef="#br0" timeOffset="189257.436">8139 14518 54 0,'3'4'27'0,"-17"17"-34"0,7-17 54 15,-14 14-45-15,-11-2 1 16,-14 19 1 0,-7 8 0-16,-24 23-5 0,3 10 0 15,-4 11 3-15,4 1 0 16,3-3-3-16,11-4 1 15,7-2-3 17,15-13 0-32,9-13-5 0,8-15 0 0,14-10-9 0,7-19 0 15</inkml:trace>
  <inkml:trace contextRef="#ctx0" brushRef="#br0" timeOffset="189573.558">7800 15186 47 0,'0'16'23'0,"-18"-13"-21"16,11-3 36-16,0 6-36 15,-3 4 0-15,3 2 2 16,-4 1 0-16,-7 6-5 15,8 0 1-15,-1 2 3 16,4 5 0-16,4-5-2 16,6 5 1-16,4-8-2 0,7-2 1 15,11-3-3-15,3-4 0 16,7-9-5-16,4-6 1 16,0-7-8-16,0-2 0 15,3-11-2-15,1-5 0 16</inkml:trace>
  <inkml:trace contextRef="#ctx0" brushRef="#br0" timeOffset="189753.499">8128 15139 60 0,'-46'32'30'0,"-3"21"-38"0,35-25 63 0,-11 19-55 15,-7 19 1-15,-3 22 0 16,-7 9 1-16,6 0-7 15,1 4 1-15,10-7-12 16,1-16 0-16,-1-15-1 16,7-19 0-16</inkml:trace>
  <inkml:trace contextRef="#ctx0" brushRef="#br0" timeOffset="190459.015">3676 14340 55 0,'21'18'27'0,"-10"8"-30"0,-1-17 54 15,-10 10-49-15,0 15 0 16,-10 13 4-16,-1 19 1 16,-10 31-9-16,3 26 1 15,-3 15 4-15,-7 12 1 16,7 10-3-16,0-6 0 16,3-4-5-16,0-18 0 15,15-16-5-15,-8-13 0 0,11-18-11 16,0-19 1-16</inkml:trace>
  <inkml:trace contextRef="#ctx0" brushRef="#br0" timeOffset="190969.853">4812 14092 34 0,'-18'-16'17'0,"29"13"-4"0,-11 3 18 15,0 0-26-15,0 9 0 0,-4 10 3 16,-3 13 1-16,0 15-10 16,-3 22 1-16,-1 22 7 15,-3 22 0-15,-4 24-2 16,-3 20 0-16,-11 13-2 16,4 11 0-16,0-2-4 15,7 3 0-15,0-9-6 16,10-13 1-16,11-32-13 15,0-15 0-15</inkml:trace>
  <inkml:trace contextRef="#ctx0" brushRef="#br0" timeOffset="191612.719">6699 14139 45 0,'7'6'22'0,"-10"32"-10"0,3-26 27 16,-4 10-35-16,-3 19 0 15,0 9 4-15,-3 22 0 16,-8 16-9-16,4 34 0 16,-11 38 6-16,0 25 0 15,-3 7-2-15,0 12 0 16,7-4-5-16,-7-15 0 15,10-31-6-15,7-29 1 0,8-18-13 16,3-35 1-16</inkml:trace>
  <inkml:trace contextRef="#ctx0" brushRef="#br0" timeOffset="192094.803">8837 13992 48 0,'-18'56'24'0,"-17"7"-15"0,32-54 32 0,-15 57-39 16,-3 25 1-16,-7 28 3 16,-4 35 0-16,0 31-7 15,4 28 0-15,0 13 4 16,10 3 1-16,4-10-4 16,7-34 0-16,7-31-6 15,3-35 0-15,12-25-10 16,6-34 0-16,7-23-3 15,4-21 1-15</inkml:trace>
  <inkml:trace contextRef="#ctx0" brushRef="#br0" timeOffset="192592.462">9052 15152 49 0,'-3'12'24'0,"3"-9"-23"15,0-3 46-15,0 0-45 16,0 0 0-16,10-6 0 16,4 0 1-16,15-3-4 15,17-1 0-15,3 1-3 16,4 6 1-16,0 3-13 0,-7 0 0 15</inkml:trace>
  <inkml:trace contextRef="#ctx0" brushRef="#br0" timeOffset="192785.371">9052 15475 50 0,'4'37'25'0,"24"-18"-20"0,-17-19 35 0,6-6-40 16,15-7 0-16,14-2-3 16,3-7 0-16,4 3-8 15,0 0 0-15,-7 3-4 16,-4 1 1-16</inkml:trace>
  <inkml:trace contextRef="#ctx0" brushRef="#br0" timeOffset="193356.177">9744 14490 59 0,'-4'-3'29'0,"15"3"-29"0,-4 0 58 16,7 0-57-16,7 3 1 15,7 3 3-15,4 1 0 16,17-1-5-16,15 0 0 15,-8 1 3-15,-13-1 0 16,-4 0-1-16,-8 3 1 16,-6 1-3-16,-14-1 1 0,3 4-2 15,-7-1 1-15,-7-5-2 16,-4 5 0-16,-3 1-2 16,0-4 1-16,0 7-2 15,0-4 1-15,-4 4 0 16,8-7 0-16,3 1 1 15,3 2 1 1,8 1 1-16,3-1 0 0,4 1 3 16,3 0 1-16,7 2-1 15,0 1 1-15,-3 3 0 16,-4 0 0-16,-7 6-1 16,-14 3 0-16,-14 9-2 15,-7 4 1 1,-39 9-10-1,0-9 1-15,11-9-12 16,10-11 1-16</inkml:trace>
  <inkml:trace contextRef="#ctx0" brushRef="#br0" timeOffset="193687.67">10947 14707 44 0,'10'-4'22'0,"-24"1"-11"0,0 3 25 0,-11 10-32 15,-3 2 0-15,0 10 4 16,-14 13 0-16,-18 12-10 15,-7 19 0-15,-15 15 7 16,-2 16 0-16,3 16-3 16,-4 16 0-16,4-20-4 15,10 1 0-15,11-16-3 16,11-12 0-16,7-13-6 16,10-13 1-16,14-18-9 15,15-13 1-15</inkml:trace>
  <inkml:trace contextRef="#ctx0" brushRef="#br0" timeOffset="194000.398">10562 15346 56 0,'11'10'28'0,"-18"5"-31"0,3-5 49 16,-3-1-44-16,-3 10 0 16,-1 3 3-16,-3 0 1 15,0 3-7-15,0 9 1 0,0 4 3 16,3 3 1-16,4-7-1 16,7-5 0-16,3-1-3 15,12-6 1-15,13-7-5 16,14-8 1-16,0-4-5 15,-3-6 1-15,4-7-8 16,-1-9 0-16,-3-3-4 16,-8-6 0-16</inkml:trace>
  <inkml:trace contextRef="#ctx0" brushRef="#br0" timeOffset="194180.5">10904 15381 53 0,'-17'31'26'0,"-15"0"-23"15,21-12 50-15,-3 6-50 16,-3 22 0-16,-5 4 0 0,-2 14 0 16,-1 14-5-16,0 12 1 15,1 0-2-15,3-4 1 16,-1-14-9-16,1-8 0 16,4-11-7-16,2-13 0 15</inkml:trace>
  <inkml:trace contextRef="#ctx0" brushRef="#br0" timeOffset="194796.746">11603 14860 57 0,'3'13'28'0,"29"6"-30"0,-25-13 49 16,0-3-44-16,-3-3 0 15,-1 6 1-15,-6 4 1 16,-8 2-6-16,-3 4 0 15,-4 6 4-15,-3 9 1 16,-7 4-2-16,-4-4 0 16,1 7-1-16,2-1 1 15,-2-2-1-15,9-1 0 0,1-6-1 16,7 4 0-16,11-10 1 16,3-3 0-16,3-1 0 15,8 1 0-15,3 0-1 16,11-3 1-16,-1-1 0 15,4 7 0-15,4 0 0 16,7-3 0-16,3 0-2 16,-3 0 0-16,0 0-4 15,-4-1 0-15,-7 4-7 16,-6-3 0-16,-12-3-9 16,-3-7 0-16</inkml:trace>
  <inkml:trace contextRef="#ctx0" brushRef="#br0" timeOffset="195158.57">12460 14487 48 0,'11'-3'24'0,"-4"25"-18"0,-11-10 35 15,-3 10-39-15,-3 13 1 0,-8 21-1 16,-10 23 1-16,-4 27-4 15,-3 17 0-15,3 15 3 16,4 12 0-16,7-15-4 16,6-13 1-16,8-12-10 15,4-29 1-15,6-5-7 16,4-20 1-16</inkml:trace>
  <inkml:trace contextRef="#ctx0" brushRef="#br0" timeOffset="204331.018">19223 11624 31 0,'7'-3'15'0,"-11"3"-7"0,4 0 15 16,0-3-21-16,0-10 1 0,-3 4 1 16,-4-1 0-16,-4-2-3 15,1-7 1-15,-4 0 3 16,-4 0 1-16,-3 1-1 16,0-4 1-16,3 0-1 15,-3-3 1-15,-4 0-3 16,-7-1 0-16,-3 8-1 15,0-1 1-15,-8 9-1 16,5 10 0-16,-1 7-1 16,-4 8 0-16,5 7-1 15,2 3 1-15,5 7-2 16,9 5 1-16,8-5-1 16,11-1 0-16,10-6 0 15,7-3 0-15,7-6 0 16,4-7 0-16,3 4 0 0,4-7 1 15,0-12-1-15,-1-7 1 16,-2 1-1-16,-1-7 1 16,-4-6-1-16,5 0 0 15,-8-4 0-15,-3 8 1 16,-4 2-1-16,-4 0 0 16,-3 6 1-16,0 7 0 15,-7 6 0-15,4 3 1 16,-4 7 0-16,3 8 1 15,-3 4-1-15,0 10 1 0,0 2 0 16,0 1 0-16,0-1 0 31,0 10 1-31,0-3-2 0,4-10 1 0,-1 1-1 16,1-1 0-16,-1-3-4 16,1-6 0-16,3-3-7 15,0-10 1-15,0-2-10 16,0-7 0-16</inkml:trace>
  <inkml:trace contextRef="#ctx0" brushRef="#br0" timeOffset="204705.681">18115 12201 58 0,'-14'16'29'0,"3"-13"-20"0,11-3 49 16,8 3-54-16,2 3 1 15,8 1 4-15,21-1 0 16,21 0-10-16,14 0 0 0,28 1 7 16,43-4 0-16,17-3-3 15,39-3 1-15,14-10-6 16,-10 4 1-16,-22-4-5 16,-38 4 1-16,-36-1-8 15,-24 10 1-15,-25 0-13 16,-28 16 1-16</inkml:trace>
  <inkml:trace contextRef="#ctx0" brushRef="#br0" timeOffset="205187.819">18415 12762 58 0,'-11'25'29'0,"-3"38"-29"16,7-41 40-16,-3 3-40 16,-4 19 1-16,-8 9 0 15,1 16 1-15,-3 0-4 16,2-3 1-16,5-9-3 16,3-10 0-16,7-13-12 15,14-15 0-15</inkml:trace>
  <inkml:trace contextRef="#ctx0" brushRef="#br0" timeOffset="205504.135">18623 13026 54 0,'-10'9'27'0,"20"-9"-18"0,-6 3 40 0,-1 0-45 16,4 4 1-16,7-1 1 15,4 0 0-15,7 0-9 16,10-6 1-16,11 0 3 15,3-3 1-15,-3 0-8 16,-4-3 0-16,1 3-14 16,-4-10 0-16</inkml:trace>
  <inkml:trace contextRef="#ctx0" brushRef="#br0" timeOffset="205983.447">19410 13154 46 0,'3'19'23'0,"-6"-9"-16"0,-1-4 25 0,1 3-31 16,-1-3 0-16,-3 4 1 16,0-4 1-16,0 0-4 15,4-2 1-15,-1-8 2 16,4 4 0-16,7-12-1 15,4-7 1-15,-1-3-1 16,4 0 1-16,0 0 0 16,8-3 0-16,-1 9 2 15,0 4 1-15,0-1 0 16,4 4 0-16,10 9 0 16,11 0 0-16,3 0-2 15,8 0 1-15,3 0-3 16,-4-3 0-16,-10 6-7 15,-7-3 0-15,-7 3-15 16,-18-3 0-16</inkml:trace>
  <inkml:trace contextRef="#ctx0" brushRef="#br0" timeOffset="206808.521">16309 14898 48 0,'0'12'24'0,"0"-24"-9"16,0 12 24-16,0 0-37 15,11 0 1-15,6-6 2 16,8 6 0-16,-4 0-6 16,7 6 0-16,22-3 1 15,13 0 1-15,4 0-7 0,0-3 1 16,0-3-13-16,-3 3 1 16,-18 3-1-16,-18 7 0 15</inkml:trace>
  <inkml:trace contextRef="#ctx0" brushRef="#br0" timeOffset="207004.688">16302 15211 73 0,'14'7'36'0,"60"11"-54"0,-56-14 78 0,21-1-60 16,20-3 1-16,12 3-6 15,3-3 1-15,-3 0-2 16,-8 3 0-16,-10-6-13 16,-14 0 1-16</inkml:trace>
  <inkml:trace contextRef="#ctx0" brushRef="#br0" timeOffset="208490.047">18831 14158 42 0,'14'-7'21'0,"-3"4"-12"0,-11 3 22 15,0 0-30-15,4-3 1 16,-4 3 3-16,0 0 0 15,-4 3-6-15,-3 4 1 16,0 5 3-16,-4 1 1 16,1 9-2-16,-1 3 1 15,4 0-2-15,0 3 1 16,3 7-2-16,8-10 1 16,7-3-1-16,6-4 1 15,11 1-2-15,8-3 0 0,-5-7-5 16,8-2 1-16,0-1-8 15,0-3 1-15,0-9-4 16,0-7 0-16</inkml:trace>
  <inkml:trace contextRef="#ctx0" brushRef="#br0" timeOffset="208744.838">19389 14048 52 0,'-11'22'26'0,"-14"-19"-30"16,18 3 51-16,-3 7-46 15,-8 6 1-15,-3 9 3 16,-4 6 1-16,-6 13-7 16,-8 16 1-16,3 12 3 0,1-6 0 15,-4 0-2-15,8-9 1 16,6-4-6-16,7-12 0 15,8-6-9-15,3-10 1 16,3-9-6-16,-3-3 0 16</inkml:trace>
  <inkml:trace contextRef="#ctx0" brushRef="#br0" timeOffset="209193.863">17805 15243 63 0,'10'3'31'0,"29"-9"-35"16,-21 2 59-16,13-2-51 15,22 0 1-15,-3-3 2 0,27 5 1 16,22-5-8-16,25-4 0 15,41 1 6 1,15-1 1-16,29 7-3 0,16 3 0 16,12 6-2-16,-15 0 1 15,-21 7-6-15,-25-1 0 16,-24-9-6-16,-32 3 1 16,-28-3-16-16,-39 0 0 15,-25 16 0-15,-21 6 0 16</inkml:trace>
  <inkml:trace contextRef="#ctx0" brushRef="#br0" timeOffset="210891.302">18309 15575 60 0,'7'19'30'0,"-10"31"-24"0,3-34 31 0,-7 3-34 16,-4 12 1-16,-3 13 0 15,-7 15 0-15,-4 4-6 16,-3 3 0-16,7 0 4 15,0-3 0-15,3-13-6 16,7-6 1-16,11-4-9 16,0-11 0-16,11-14-7 15,10-8 1-15</inkml:trace>
  <inkml:trace contextRef="#ctx0" brushRef="#br0" timeOffset="211312.139">18676 15864 43 0,'-3'-4'21'0,"-1"14"-11"16,4-10 33-16,0 0-36 15,0 0 1-15,0 3 2 16,0 0 1-16,4 3-14 16,3-2 0-16,10-1 8 15,11 0 1-15,15-3-6 16,3 0 0-16,-4-3-8 16,-3-4 0-16,-4 4-12 15,-3-3 0-15</inkml:trace>
  <inkml:trace contextRef="#ctx0" brushRef="#br0" timeOffset="211823.085">19667 15497 59 0,'-7'15'29'0,"0"17"-28"15,4-26 44-15,-4 3-41 16,-4 10 0-16,1 9 1 15,-8 1 0-15,-10 15-7 16,-4 9 0-16,-3 19 5 16,-1 3 0-16,5 7-3 0,6-7 1 15,11 0-2-15,14-9 0 16,10-6-4-16,15-13 0 16,0-13-9-16,-1-5 1 15,5-8-6-15,-1-11 0 16</inkml:trace>
  <inkml:trace contextRef="#ctx0" brushRef="#br0" timeOffset="212376.536">19943 15729 58 0,'0'0'29'0,"10"-6"-25"16,-6 2 52-16,3 1-54 15,0 0 1-15,3-3 3 16,4 3 0-16,4 0-7 15,3-1 0-15,0-2 4 16,-3 0 1-16,3 0-2 16,0-1 1-16,-3 4-3 15,-7 0 1-15,-4 3-1 16,-7 6 1-16,0 4-1 0,0-1 0 16,-7 4-1-16,0-4 1 15,0-3-2-15,-4-2 0 16,0 2 0-16,4 3 0 15,0 4 0-15,0-1 0 16,4-5 0-16,3 2 1 16,3 4 0 31,4-7 0-47,4 3 1 0,-4 1 0 0,3-1 0 0,5 0 0 0,-5 1 0 0,1-1 0 0,-1 1-1 15,-13-1 1-15,-4 0-1 16,-7 4 1-16,-11 0-3 15,-10-1 0-15,-4-3-5 16,0 1 0-16,4-7-11 16,7 0 0-16</inkml:trace>
  <inkml:trace contextRef="#ctx0" brushRef="#br0" timeOffset="212710.087">20680 15628 64 0,'3'7'32'0,"-10"2"-32"0,4 1 51 15,-8 2-49-15,-6 4 1 16,-12 3 0-16,-9 12 0 16,-8 10-4-16,-4 25 0 15,-10-1 2-15,0 8 1 16,11-1-3-16,3-10 1 0,4-5-4 16,6-7 0-16,8-9-5 15,7-10 0-15,11-3-11 16,2-12 1-16</inkml:trace>
  <inkml:trace contextRef="#ctx0" brushRef="#br0" timeOffset="213037.405">20475 16121 60 0,'4'6'30'0,"-11"-6"-33"15,7 0 49-15,-4 0-42 16,-3 3 0-16,-3 3 0 16,-8 7 0-16,4 3-6 0,0 2 0 15,0 4 4-15,3 0 1 16,4-3-2-16,0-9 0 15,3 5-1-15,8-2 1 16,6 3-3-16,12-7 0 16,13-3-4-16,7-6 1 15,-6 0-5-15,-1-3 0 16,-7-3-9-16,-3-13 0 16</inkml:trace>
  <inkml:trace contextRef="#ctx0" brushRef="#br0" timeOffset="213250.953">20726 16083 47 0,'-11'22'23'0,"1"-6"-13"16,10-10 35-16,-4 3-40 15,-3 7 1-15,-4 12 0 16,-6 1 1-16,-8 8-10 16,-3 13 1-16,0 16 5 15,-1 0 0-15,8-6-6 16,7-10 0-16,11-9-5 15,6-10 0-15,11-9-11 16,7-16 0-16</inkml:trace>
  <inkml:trace contextRef="#ctx0" brushRef="#br0" timeOffset="213578.256">21142 15309 48 0,'0'28'24'0,"14"25"-22"0,-7-31 35 0,0 6-32 16,4 10 0-16,-1 18 6 15,-3 4 0-15,0 15-13 16,4 22 1-16,-4 19 7 16,0 0 1-16,-3 0-3 15,-1-3 0-15,-6-12-4 16,-8-7 0-16,-10-13-6 16,-14-9 1-16,-15-12-14 15,4-16 0-15,-3-13-1 16,3-15 0-16</inkml:trace>
  <inkml:trace contextRef="#ctx0" brushRef="#br0" timeOffset="214163.999">21967 15067 63 0,'0'6'31'0,"-7"4"-33"0,7-10 63 15,4 3-60-15,-1 3 0 16,5 0 1-16,9 4 0 15,15-4-3 1,17 0 1-16,8 1 0 0,-1-1 0 16,4 0-5-16,-3 1 1 15,-12-1-10-15,-9 3 0 16,-19 1-6-16,-6-4 0 16</inkml:trace>
  <inkml:trace contextRef="#ctx0" brushRef="#br0" timeOffset="214361.637">21900 15506 69 0,'-7'38'34'0,"14"-29"-40"0,8-6 66 0,2 4-59 16,18-1 1-16,15 0-1 15,17 0 1-15,-4-2-5 16,8 2 1-16,-8 3-6 15,-10 1 1-15,-10-4-14 16,-19 0 1-16</inkml:trace>
  <inkml:trace contextRef="#ctx0" brushRef="#br0" timeOffset="-207944.612">24373 14014 52 0,'4'-7'26'0,"3"-2"-17"0,-7 9 27 16,0 0-34-16,0 0 1 15,0 0 3-15,0 6 0 16,-4 4-8-16,-6 2 1 16,-8-3 4-16,-3 13 0 15,0 3-2-15,0 1 1 16,3 2-2-16,4 3 1 15,0 4 0-15,7-4 0 16,7 4-1-16,7 2 1 16,11-12-1-16,17-3 0 0,11-3-4 15,0-6 0-15,6-1-7 16,5-6 1-16,-8-6-9 16,1-6 0-16</inkml:trace>
  <inkml:trace contextRef="#ctx0" brushRef="#br0" timeOffset="-207676.708">24857 14086 54 0,'10'-4'27'0,"-10"1"-26"15,-3 3 45-15,-4 3-44 16,-7-6 0-16,0 6 2 15,-4 10 1-15,-7 6-6 16,-3 9 0-16,-7 10 3 0,-4 15 0 16,4 7-1-16,-4 12 1 15,-7-10-4-15,0-2 1 16,0-4-5-16,0-9 0 16,11-3-10-16,7-12 0 31</inkml:trace>
  <inkml:trace contextRef="#ctx0" brushRef="#br0" timeOffset="-207299.64">23386 15133 63 0,'-7'13'31'0,"14"-13"-27"16,0-4 48-16,3 1-50 15,22-3 1-15,14 6 2 16,28-3 0-16,25-3-6 0,21-1 1 16,28 1 3-16,14 0 1 15,-3 3-3-15,7 3 1 16,-11 3-4-16,-32 0 0 16,-24 0-7-16,-21 0 1 15,-18 0-14-15,-14 0 1 16</inkml:trace>
  <inkml:trace contextRef="#ctx0" brushRef="#br0" timeOffset="-206607.741">24098 15312 52 0,'18'9'26'0,"-8"1"-18"16,-6-7 33-16,0 9-40 16,-1 7 1-16,-3 12 0 15,0 1 1-15,-7 2-4 16,0 4 0-16,0-4 2 15,-4 1 0-15,1-4-3 16,-1 1 1-16,1-7-6 0,3-7 0 16,3 1-10-16,8-3 1 15</inkml:trace>
  <inkml:trace contextRef="#ctx0" brushRef="#br0" timeOffset="-206293.685">24539 15453 59 0,'-7'41'29'0,"-18"-7"-30"0,15-24 48 0,-15 5-44 16,-10 13 1-16,-11 10 0 15,-3 9 0-15,-15 10-6 16,1 21 1-16,-8 3 3 16,-3 7 1-16,0-12-5 15,7-11 1-15,10-11-2 16,15-10 0-16,10-7-5 16,8-9 1-16,13-6-6 15,8-9 1-15,10-7-5 16,3-3 0-16</inkml:trace>
  <inkml:trace contextRef="#ctx0" brushRef="#br0" timeOffset="-205813.57">24303 15970 41 0,'-4'3'20'0,"1"4"-15"16,-1-4 33-16,-3 0-35 16,-3 6 1-16,-1 4 1 15,-3 3 1-15,0 2-7 16,0 4 1-16,3 7 4 15,4-4 0-15,0 0-1 16,4 0 0-16,-1 0-2 16,0-6 1-16,8 0-2 15,7-4 1-15,10-2-4 0,7-7 0 16,7 0-9-16,1-6 1 16,-1-9-6-16,-11-4 0 15</inkml:trace>
  <inkml:trace contextRef="#ctx0" brushRef="#br0" timeOffset="-205589.112">24575 15970 60 0,'-8'19'30'0,"-6"28"-33"0,11-34 54 0,-8 9-50 15,-6 15 1-15,-8 4 0 16,-10 12 1-16,-11 13-4 15,0 13 0-15,4 2 1 16,-4-3 0-16,3-5-5 16,8-14 1-16,10-9-8 15,11-15 0-15,18-16-6 16,10-13 0-16</inkml:trace>
  <inkml:trace contextRef="#ctx0" brushRef="#br0" timeOffset="-205106.577">25474 15390 57 0,'7'6'28'0,"14"4"-32"16,-10-10 52-16,3 0-47 15,7 3 1-15,0 0 0 16,11 0 1-16,10 0-4 15,1 4 0-15,-1-1-2 16,0 3 0-16,-3-2-11 16,-3 2 1-16,-8-9-4 15,-11 3 0-15</inkml:trace>
  <inkml:trace contextRef="#ctx0" brushRef="#br0" timeOffset="-204912.534">25379 15723 56 0,'-14'21'28'0,"28"-8"-36"0,-4-16 54 15,15 6-47-15,-4 0 1 16,25 0 0-16,7 0 0 16,7 4-3-16,-7-1 0 15,0-3-10-15,-4-6 1 0,1-6-3 16,-4-1 0-16</inkml:trace>
  <inkml:trace contextRef="#ctx0" brushRef="#br0" timeOffset="-204597.639">26945 14738 48 0,'-17'44'24'0,"-58"53"-32"0,54-63 47 15,0 20-39-15,-11 12 1 16,-6 18-1-16,-8 26 1 15,-4 6-2-15,1 0 1 16,7 0-2-16,3-12 0 31,18-17-11-31,14-21 1 16</inkml:trace>
  <inkml:trace contextRef="#ctx0" brushRef="#br0" timeOffset="-204086.591">27690 15051 48 0,'28'-3'24'0,"-11"3"-18"15,-17 0 37-15,0 0-42 16,0 0 1-16,-3 0-1 15,-11 3 0-15,-14 4-2 16,-11 2 1-16,-7 7 1 16,-14 6 0-16,3 6-1 15,-10 13 1-15,4 15 0 16,-4 13 0-16,3 3-1 16,4 7 1-16,11-7-1 15,7 0 1-15,13-9 0 0,12-4 0 16,10-5-1-16,21-7 0 15,21-16 0-15,15-12 0 16,10-13-1-16,14-12 1 16,0-13-1-16,-4 0 0 15,-3-6 0-15,-21-9 0 16,-14 2-1-16,-18 1 1 31,-18 3 0-31,-17 6 0 16,-21 6 0-16,-7 10 1 0,-18 9 0 0,-11 9 1 0,-3 7 0 15,0-3 0-15,3 9-1 16,11 6 1-16,11 1-3 16,17-4 0-16,11-9-11 15,13-10 0-15,15-6-3 16,4 0 1-16</inkml:trace>
  <inkml:trace contextRef="#ctx0" brushRef="#br0" timeOffset="-203336.388">28215 15481 29 0,'155'-34'14'0,"-28"-17"-5"16,-95 33 20-16,10-11-27 16,4-2 0-16,4-13 1 15,-8-12 1-15,-14-10-5 16,-17-6 1-16,-25 0 2 15,-29-1 0-15,-20 1 0 16,-25 6 0-16,-29-3-1 16,-13 4 1-16,-15 5-2 15,-14-6 1-15,-6 7-2 16,-5 18 1-16,-3 13-3 16,-3 12 1-16,10 22-1 15,4 13 0-15,10 16 1 16,4 8 1-16,14 20 0 0,0 25 1 15,10 12 1 1,19 13 1-16,16 16-2 0,22 18 0 16,25 10-1-16,21 0 0 15,32 9 1-15,31-9 0 16,21-16 2-16,36-9 0 16,35 2 2-16,21-18 0 15,29-15 1-15,17-29 1 16,21-31-3-16,7-41 1 15,18-38-4-15,7-44 1 16,0-52-2-16,-24-39 1 16,-50-28-4-16,-43-12 1 0,-38-13-10 15,-39 23 1-15,-35-1-3 16,-32 16 1-16</inkml:trace>
  <inkml:trace contextRef="#ctx0" brushRef="#br2" timeOffset="-195560.544">31052 14098 22 0,'31'-3'11'0,"-10"-25"-7"0,-17 18 12 16,-1 1-13-16,1-4 1 15,0 4 3-15,-1 0 1 16,1-1-8-16,-1 1 0 15,-3 3 8-15,0-1 0 16,0 7-1-16,0 0 1 16,-3 0-3-16,-8 3 1 15,-3 4-2-15,-11 2 0 0,-7 1-2 16,-6-1 1-16,-8 3-2 16,7-5 0-16,4-4-1 15,6 6 0-15,-13 4 0 16,-4 2 1-16,0 4-1 15,1 6 0-15,2 4 0 16,4 5 1-16,15 10 0 16,13 0 0-16,15 0-1 15,13-3 0-15,22-7-2 16,-7-3 0-16,7-5-6 16,7-8 0-16,6-8-9 15,1-7 0-15</inkml:trace>
  <inkml:trace contextRef="#ctx0" brushRef="#br2" timeOffset="-194885.088">31433 13675 56 0,'-15'44'28'0,"-16"44"-33"0,20-63 46 16,0 15-41-16,-13 4 0 16,-15 16-1-16,0 18 1 15,-7 7 0-15,-3 6 1 16,3-10-1-16,7-15 0 16,8-16-1-16,13-12 0 0,11-19 0 15,14-13 1-15,7-12-2 16,7-4 1-16,-3-11-3 15,6 2 1-15,5-3 0 16,-1 6 1-16,0 4-1 16,-7 2 1-16,-3 4 0 15,-4 0 0-15,-7 6 2 16,0 3 1-16,-3 3-1 16,-4 3 1 15,0 4 0-31,-4-4 1 0,4 1 0 0,0-1 0 0,0 4-1 15,4-1 1-15,-1 1 0 16,4 2 0-16,0-2-1 16,0 0 1-16,4-1-1 15,0-6 1-15,6-2-2 0,4-4 1 16,8 0-1-16,-1-4 1 16,0-2-2-16,0-6 1 15,4-1-2-15,-7-3 1 16,-8-2-2-16,-3-1 0 15,-6 3-1-15,-8 3 1 16,-4 7-1-16,-3 0 0 16,-7 9 2-16,-4 3 0 15,-3 4 4-15,0 5 0 16,-4 4 0-16,4 3 0 16,3 3 1-16,4 0 0 0,4 0-1 15,6-6 1-15,4-6-3 16,7-4 1-16,7 7-5 15,4-10 0-15,3 0-10 16,7 1 1-16</inkml:trace>
  <inkml:trace contextRef="#ctx0" brushRef="#br2" timeOffset="-194600.246">31814 14465 46 0,'-4'13'23'0,"-24"-4"-23"16,21-6 35-16,-4 3-34 15,1 1 0-15,-1 2 0 16,4 1 0-16,0 2-2 16,0 4 1-16,0-4 1 0,0 4 0 15,0-7 0-15,0 4 0 16,3-1-1-16,4 1 1 15,4 0-1-15,-1-4 1 16,11 3-4-16,7-5 1 16,11-1-7-16,0-3 0 15,7-9-5-15,3-4 0 16</inkml:trace>
  <inkml:trace contextRef="#ctx0" brushRef="#br2" timeOffset="-194072.208">32378 13998 47 0,'-14'44'23'0,"-32"-10"-27"16,35-18 43-16,-3 9-39 15,4 9 0-15,-4 14 0 16,-8 5 0-16,-6 6 0 15,0 1 0-15,-4-4 0 16,4-12 0-16,3-12 0 16,8-4 0-16,6-3-1 15,11-9 1-15,14-10-1 16,11-12 1-16,3-7-1 0,4-6 0 16,7-3 1-1,7 4 1-15,-8-4 1 0,-6 3 0 16,-4 6 0-16,-7 7 0 15,-3 3 0-15,-7 3 0 16,-8 0-1-16,-6 6 1 16,-11 0-2-16,-11 4 1 15,0 2-2-15,1 1 1 16,-1-1 0-16,4 1 0 16,-1 3 0-16,5-1 1 31,3 4 0-31,7 0 1 0,3-7 0 0,8 7 0 0,3 0 1 15,7 0 1-15,7 0 0 16,4 3 0-16,3-3-2 16,-3-1 0-16,-4-2-3 15,-4 0 1-15,-2-4-8 16,-5-2 0 0</inkml:trace>
  <inkml:trace contextRef="#ctx0" brushRef="#br2" timeOffset="-193548.429">31154 15189 51 0,'3'-3'25'0,"-3"16"-18"16,0-13 19-16,0-3-26 16,0-7 1-16,-3 4 1 15,-8 0 0-15,-3 3-2 16,-7-1 0-16,-4 4 2 15,-6 4 0-15,-5 2-1 16,1-6 1-16,3 12-1 16,8 4 0-16,6-3 0 15,7 2 0-15,11-2-1 16,14-10 0-16,15 0-2 0,6-3 1 16,0-3-6-1,-3 0 1-15,7-3-10 16,-4-1 1-16</inkml:trace>
  <inkml:trace contextRef="#ctx0" brushRef="#br2" timeOffset="-193157.923">31302 15265 45 0,'0'12'22'0,"4"1"-18"0,-4-7 32 0,0 0-35 16,0 1 1-16,0-1-1 16,0-3 1-16,0-3-3 15,0 0 0-15,0 0 2 16,0 0 0-16,3-6-1 16,4-4 1-16,4-2-1 15,3 2 0-15,3 1 0 16,5-4 1-16,-5 4-1 15,4 3 1-15,-3 6-1 16,0 3 1-16,3 6 0 16,-7 7 0-16,-3 0 1 15,-1 9 0-15,4 3 0 16,4 3 1-16,3 1-1 16,4-4 1-16,-1-6-2 15,12-3 1 1,6-4-6-16,-3 1 0 0,-7-10-13 15,-4-3 0-15</inkml:trace>
  <inkml:trace contextRef="#ctx0" brushRef="#br2" timeOffset="-190153.659">30166 15509 46 0,'4'13'23'0,"-11"21"-16"16,3-24 24-16,-3 2-31 16,-7 10 0-16,-4 6 1 15,1 1 1-15,-12 8-3 16,-6 7 1-16,-4 13 1 16,-7 5 0-16,8-5-4 15,2-7 1-15,12-6-9 16,6-13 0-16,11-12-3 15,10-10 1-15</inkml:trace>
  <inkml:trace contextRef="#ctx0" brushRef="#br2" timeOffset="-189733.57">30134 15569 30 0,'-7'-6'15'0,"11"-7"-7"0,-4 13 23 15,0 0-29-15,7-3 0 0,-4 0 3 16,4 3 1-16,0-6-7 16,-3 9 1-16,3-3 4 15,4 3 0-15,-1 0-1 16,-10-3 0-16,4 3-1 15,3 0 1-15,7 3 0 16,4 4 0-16,13 6-1 16,8 5 1-16,3 5 0 15,1-1 0-15,-4-10 0 16,-11 7 0-16,-4 3-2 16,-16 4 1-16,-16 5-1 15,-23 10 0-15,-12 3-2 16,5 3 0-16,-22-3-2 15,-4-6 0-15,1-6-2 16,-1-7 0-16,4-3-6 16,7-10 0-16,7-5-6 15,15-4 0-15</inkml:trace>
  <inkml:trace contextRef="#ctx0" brushRef="#br2" timeOffset="-189119.765">30247 16121 35 0,'0'6'17'0,"4"3"-11"16,-1-5 25-16,1-1-29 16,3 3 0-16,3-3 2 15,5 0 1-15,2 0-6 0,4-3 0 16,4-3 3-16,0-3 0 16,-4 0-1-16,0-4 0 15,-3 4-2-15,-1 0 1 16,1-4-1-16,-7 4 0 15,-8 0-1-15,-3 6 1 16,-7 0 0-16,-4 0 0 16,-6 3 0-16,-1 6 1 15,-3 7 0-15,-4 6 0 16,4 3 1-16,0 3 0 16,7-6 0-16,3 3 1 31,11 0-1-31,7-3 1 0,14 0-3 0,11-9 0 0,7-4-6 15,3-9 0-15,8-3-6 16,-1-6 0-16</inkml:trace>
  <inkml:trace contextRef="#ctx0" brushRef="#br2" timeOffset="-188802.542">30900 16111 43 0,'-21'7'21'0,"-8"2"-22"16,22-6 37-16,0 0-35 16,-3 0 1-16,3 1 0 15,0-1 0-15,0 3-2 0,0 3 0 16,3 1 1-16,0-1 1 16,4 4-1-16,0 2 1 15,0 1 0-15,8 3 1 16,2-3-1-16,4-7 1 15,4 4 0-15,-1-1 0 16,-2 1-1-16,-8 2 1 16,-11 4-2-16,-10 3 1 15,-7-3-2-15,-14 3 0 16,-8-3-4-16,4-4 0 16,1 1-9-16,6-7 1 0,4-2-5 15,10-4 1 1</inkml:trace>
  <inkml:trace contextRef="#ctx0" brushRef="#br2" timeOffset="-188081.832">31104 16378 43 0,'-10'19'21'0,"-4"3"-18"16,10-19 35-16,-3 6-37 0,-3 1 0 16,-1 2 1-16,0 1 1 15,4-7-4-15,0 0 0 16,4-3 2-16,3-3 0 15,10-9-1-15,4-4 1 16,4-2-1-16,0-4 0 16,3 0 0-16,11-6 1 15,-1 9-1-15,1 4 0 16,-4-1 0-16,-6 7 1 16,-1 6 0-16,-7 6 0 15,0 4-1-15,-3 2 0 0,-8 4 0 16,-3 3 1-16,0 0-1 15,0-4 0-15,0-2 0 16,0-7 0-16,4 0 0 16,-1 1 0-16,4-4 0 15,0-3 0-15,0 0 0 16,0 0 0-16,0-3 0 16,0-1 0-16,0 1 0 15,4 0 0-15,0-3 0 16,3 0 0-16,0-1 0 15,4-2 1-15,-1 3-2 16,8-1 1-16,-8 4 0 16,1 0 1-16,-4 3-1 15,0-3 0-15,-3 3 0 16,-4 3 1-16,0 0-1 16,0 4 0-16,-3 2 0 15,-1-3 1-15,1 4-1 0,-1 2 0 31,1 4 0-31,-4-4 0 0,0 4 0 0,0 3 1 16,-4-3-1-16,1 2 1 16,-1 1-1-16,4-3 0 15,0-4-7-15,4-2 1 16,3-7-10-16,0-9 1 16</inkml:trace>
  <inkml:trace contextRef="#ctx0" brushRef="#br2" timeOffset="-187806.275">31697 16494 48 0,'0'12'24'0,"7"-2"-18"16,-3-7 36-16,-1 0-40 15,8 0 0-15,-4-3 0 16,3 3 1-16,1 1-5 16,3-4 1-16,-3 0 2 15,-4-4 0-15,-4 4-2 16,-3 0 1-16,0 0 0 0,0 4 1 16,-3-1-1-16,-1 0 0 15,-3 0 0-15</inkml:trace>
  <inkml:trace contextRef="#ctx0" brushRef="#br2" timeOffset="-187393.271">31701 16579 63 0,'0'0'31'0,"0"25"-31"0,0-16 32 0,0 0-32 15,0 7 0-15,0 3 0 16,0 0 1-16,0 3-1 15,3-3 0-15,4-4 0 16,11 1 0-16,3-4 0 16,4-2 0-16,-4-7 0 15,0-6 0-15,0-7-1 16,-3-8 1-16,-1-4-1 16,1-7 1-16,-4-5-4 15,-3 3 0-15,-8 2-3 0,-3 4 1 16,-7 7-8-1,-3 5 1-15,-11 7-3 0,-8 6 1 16</inkml:trace>
  <inkml:trace contextRef="#ctx0" brushRef="#br2" timeOffset="-186896.325">32251 16582 41 0,'-4'3'20'0,"4"-13"-17"15,0 10 41-15,-7-3-44 16,-3 0 1-16,-4-3 0 16,-4 0 1-16,0-1-2 15,-3 4 1-15,4 6 0 16,2 1 1-16,5-1-1 0,3 9 1 15,3 1-1-15,8-1 1 16,6 4-1-16,8 3 0 16,3 3 1-16,0 3 0 15,-3 3-1-15,0-3 1 16,-4 0-1-16,-7-3 1 16,-4-6-1-16,-6-4 0 15,-11 4-3-15,-22-3 1 16,-9-1-9-16,-8-9 0 0,-11-3-7 15,1-9 0-15</inkml:trace>
  <inkml:trace contextRef="#ctx0" brushRef="#br2" timeOffset="-185455.405">33203 14164 28 0,'11'-9'14'0,"-14"-16"-14"0,-5 18 13 0,-2-5-14 15,-8 5 1 1,-6-2 0-16,-8-7 0 0,-7-9 0 16,-7-6 0-16,-3-13 0 15,-8 0 0-15,-6-3 0 16,-11 3 0-16,-4-3 0 16,-10 3 0-16,-4 7 0 15,-7-4 0-15,-3 9-1 16,0 4 1-16,-11 6-1 15,7 3 1-15,-10 7-1 16,-4 3 1-16,0-1 0 16,0 1 1-16,-11 9-1 15,1 9 0-15,-1 7 1 16,1 9 0-16,-1 9-1 16,1 10 1-16,10 10-1 15,-4 2 0-15,4 10 0 16,4-3 1-16,-1 9 0 0,12 9 1 15,-5 4 0-15,11 6 0 16,15 3 1-16,-1 0 1 16,8 3 0-16,2 16 1 15,5-3-2-15,13-4 1 16,12 4-1-16,9 0 1 16,12 6-3-16,13 6 1 15,11-9-2-15,11 0 1 16,13 3-1-16,12-6 0 15,-1 3 0-15,7-16 0 0,18-3 1 16,0-6 0-16,14-7 0 16,11-5 0-16,7-4 0 15,6 0 0-15,12-3-1 16,10 0 0-16,-4-6-1 16,8-10 1-16,3-3 0 15,7 0 0-15,-4-9-1 16,11-3 1-16,11-7 0 15,-4-12 0-15,14-10-1 16,11-9 1-16,-3-15-1 16,6 2 1-16,11-3 0 15,-11-9 0-15,-3 0 0 16,-10-3 0-16,-5-3 0 16,-13-4 1-16,-8-6-1 15,-10-12 0-15,-7-10 0 16,-10-3 0-16,-15-25-1 15,-10-31 1-15,-18-6-1 0,-14-23 0 16,-25-34 0-16,-10-12 1 16,-15-26-3-16,-3-3 0 15,-25-22-3-15,-17 7 1 16,-25-19-7-16,-14 21 0 16</inkml:trace>
  <inkml:trace contextRef="#ctx0" brushRef="#br0" timeOffset="-128645.372">1080 5139 29 0,'7'6'14'0,"-4"1"-4"0,4-7 15 15,-7 0-23-15,11 0 0 16,-8 0 0-16,4 6 1 16,4 3-3-16,7-5 0 0,-8 5 3 15,4-3 1-15,4 0-2 16,0-6 1-16,-4-6-2 16,3-3 1-16,4-7-2 15,-3-9 0-15,-4-6-1 16,11-4 0-16,-11-15-1 15,4 6 1-15,3-3-1 16,0 3 1-16,4 3-1 16,-11 1 0-16,3 5 0 15,-2 7 0-15,2 9 0 16,1-3 1-16,-8 13 0 16,1 6 1-16,-4 9-1 15,-3 3 0-15,-4 10 0 16,7 6 0-16,-4 13 0 15,-3 6 0-15,7-3 0 16,4 12 1-16,-1-3 0 16,1 3 0-16,0 4 0 0,6-10 0 15,-6 0 0-15,-1-16 0 16,1 1 0-16,-1-11 0 16,-10-2 0-1,8 3 0-15,-8-15 0 0,-8-4 0 16,5-3-1-16,-11-7 1 15,0 4 0-15,-14-3 1 16,-4 3-1-16,-7-3 0 16,0-1 0-16,-10 7 0 0,-4 0 0 15,3 0 0-15,1 3 0 16,-7 7 0-16,3-1 0 16,7-2 1-16,4 5-1 15,10-6 1-15,-7 7 1 16,11-4 0-16,7 1 0 15,3-4 0-15,7-9 0 16,8 0 0-16,6-7 0 16,15-2 0-16,10-4 0 15,15-3 0-15,17-12-2 16,7 3 1-16,-7-10-2 16,3-6 1-16,15-9-2 15,10-7 1-15,-14 1-2 16,4 2 1-16,-11 7 0 15,-7 6 1-15,-11 7 0 16,-14 5 0-16,-7 10 0 16,-10 13 0-16,-7 15 0 15,-18 13 0-15,-4 3 0 0,-10 22 1 16,-11 3-1-16,-28 12 1 16,-7 23 1-16,-3 6 0 15,-22 12 0-15,-14 16 0 16,-7 3 0-16,14-9 0 15,11-3-11-15,0 2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7T03:09:05.1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3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7T03:11:42.90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6015 4678 29 0,'3'0'14'0,"-3"0"-5"16,0 0 14-16,0 0-22 16,0 0 1-16,0 0 1 15,4-6 1-15,-4 6-4 16,0 0 1-16,-7 0 3 16,0 0 0-16,-4 3 0 15,-17-3 1-15,0 0-2 16,-7 0 1-16,-15 0-1 0,-6 3 0 15,-11 0-2-15,-14 0 1 16,-1 1-1-16,5 5 0 16,3 7-1-16,-15-4 1 15,19 4-1-15,-1 3 0 16,8 6 0-16,6-9 0 16,8-1 0-16,10 7 0 15,11-6-1-15,0 3 1 16,14-1 0-16,7-5 1 0,17 3-1 15,8-4 1-15,14 4 0 16,13 3 0-16,12 3-1 16,-1 0 1-16,4 6-1 15,0-3 1-15,-10-6-2 16,-8 0 1-16,-7 3-1 16,-24-1 0-16,-11 11-1 15,-21-4 1-15,3 7-1 16,-21 2 1-16,-10 7 0 15,-4 6 0 1,-7-3 1-16,-11 7 0 0,4-7 0 16,7 0 1-16,-7 6 0 15,14 7 0-15,4-7 0 16,3 3 1-16,14 1 1 16,15-4 1-16,13-12 0 15,15 0 1-15,10-10-1 16,25-6 0-16,24-9-1 15,29-7 1-15,-3-18-4 0,13-10 1 16,0-3-2-16,-10 3 1 16,-11 3-4-16,-21 4 0 15,-7 2-5-15,-10 10 0 16,-19 0-10-16,-2 0 1 16</inkml:trace>
  <inkml:trace contextRef="#ctx0" brushRef="#br0" timeOffset="285.908">5902 5666 47 0,'-4'28'23'0,"-45"79"-20"16,38-82 32-16,1 6-35 16,3 1 1-16,3-7-10 15,-3-6 1-15,4-13-1 16,-1-12 0-16</inkml:trace>
  <inkml:trace contextRef="#ctx0" brushRef="#br0" timeOffset="931.006">4353 6695 41 0,'-28'31'20'0,"-4"19"-16"15,32-44 28-15,-10 1-29 16,6-1 1-16,1-3 1 0,3 0 1 15,3 0-8 1,11-6 1-16,7-9 4 0,1-7 0 16,6-6-2-16,4-4 0 15,6-5-2-15,-6-4 0 16,7-2-2-16,-7 2 1 16,3 0-1-16,-3 10 1 15,-4 6 0-15,-7 3 0 16,-7 10 2-16,-3 9 0 15,3 3 1-15,-11 10 1 32,5 2 0-32,-5 14 1 0,4-1-1 0,-3 9 1 15,3 1-1-15,-7 3 0 0,0-7-1 16,0-2 0-16,0-4-1 16,0-3 1-16,0-6-2 15,10 0 1-15,8-7-6 16,3-6 0-16,7-6-9 15,11-3 0-15</inkml:trace>
  <inkml:trace contextRef="#ctx0" brushRef="#br0" timeOffset="1292.154">5024 6651 58 0,'-4'-3'29'0,"15"9"-32"0,-8-3 48 16,4-6-44-16,7-3 1 16,11-1 0-16,0 1 0 15,10-3-3-15,-10 2 0 0,-1 1 1 16,1 3 0-16,-4-3-7 16,-3 12 1-16,-11 0-10 15,-4 4 1-15,-3-4-2 16,-3 3 0-16</inkml:trace>
  <inkml:trace contextRef="#ctx0" brushRef="#br0" timeOffset="1474.125">5091 6807 49 0,'-11'16'24'0,"11"-10"-25"0,0-6 50 0,0 0-47 15,4 0 0-15,6-3 1 16,8 3 0-16,-1 0-5 15,8 0 1-15,0 3-1 16,-4-3 1-16,0-3-9 16,-7 0 1-16,11-6-7 15,-11-4 0-15</inkml:trace>
  <inkml:trace contextRef="#ctx0" brushRef="#br0" timeOffset="3691.596">6057 6792 44 0,'0'0'22'0,"4"-7"-20"0,-4 1 23 0,0 0-26 16,-4-3 0-16,-6-1 0 15,-8 1 1 1,-3 2 1-16,-7 4 0 0,-4 3 1 15,11 10 0-15,-15 5 1 16,8 4 0-16,3 9 0 16,-3 4 0-16,11 5-1 15,6-2 1-15,11-4-2 16,7-3 1-16,14-9-1 16,18-9 0-16,3-10 0 15,8-10 0-15,-4-12-1 16,0-6 1-16,-4 3-6 15,-7-3 1-15,-7 0-11 16,-10-7 0-16</inkml:trace>
  <inkml:trace contextRef="#ctx0" brushRef="#br0" timeOffset="4549.905">5271 4267 48 0,'-18'35'24'0,"-3"-4"-25"0,10-24 36 16,-10 2-35-16,-7-3 1 16,-4-3-1-16,4 4 0 15,-4-17 0-15,7 4 0 16,11-3-1-16,-3-7 1 16,10-3-2-16,3 0 1 15,11 0-1-15,7 1 1 0,14-4-1 16,4 0 1-16,7 12 1 15,-7-5 1 1,3 5 0-16,-3 10 0 0,-1 3 1 16,-2 10 0-16,-1-4-1 15,-7 7 0-15,-3 3-1 16,3 9 1-16,-7-3-1 16,11 3 1-16,-11-9-1 15,3 0 1-15,5-3 0 16,6-4 1-16,-3-2 0 15,3-7 0-15,7-10-1 16,-3-8 1-16,-4-4-1 16,-7 0 0-16,-3 0-1 15,-8-6 0-15,-10 6-1 16,-14 1 1-16,-10 2-1 16,-12 7 1-16,-6-1-1 15,0 4 0-15,-4 3-5 16,3 3 0-16,12 0-9 0,2-7 1 15</inkml:trace>
  <inkml:trace contextRef="#ctx0" brushRef="#br0" timeOffset="6516.745">6904 5227 57 0,'3'-3'28'0,"8"-3"-19"0,0 2 29 16,6-2-36-16,15-3 1 15,14-1 2-15,3 1 1 16,22 6-7-16,-15 3 1 16,36-10 5-16,0 7 0 15,10 0-2-15,-7-3 1 0,-14 0-2 16,-10 2 0-16,-15 4-2 16,-20 4 1-16,-12-1-3 15,-31 6 1-15,-14 10-1 16,-11 6 1-16,-17 10-2 15,-11-7 1-15,14 6 0 16,7-2 0-16,8 5 1 16,6 1 1-1,14-4 0 1,11-5 1-16,18-1 1 16,17 6 0-16,4-2 0 15,14-1 1-15,0-9-2 16,-4 9 1-16,-10 1-1 15,-11-1 1-15,-17 7-1 16,-15 9 0-16,-27 15-1 0,-22 1 0 16,-14 6-1-16,0-6 1 15,-4-19-5-15,0-7 0 16,8-8-10-16,7-7 1 16,20-16-7-16,19-6 0 15</inkml:trace>
  <inkml:trace contextRef="#ctx0" brushRef="#br0" timeOffset="7190.355">8093 4870 49 0,'0'-10'24'0,"10"20"-15"0,-3-10 37 16,4-4-42-16,7 8 0 16,-4-4 3-16,7 3 1 0,7 0-10 15,4-6 1-15,0 6 5 16,-1-3 1-16,-9-3-3 16,-1 3 1-16,-4 0-2 15,-6 3 0-15,-8 3-1 16,-3 7 0-16,-3 2-1 15,-15 1 1-15,1 6-1 16,3 0 1-16,-8 6 0 16,1 0 0-16,0-6 0 15,0 3 1-15,7 0-1 16,3 1 1-16,8-8 0 16,10-2 0-16,7-7-1 15,7 1 0-15,7-10-5 16,4 0 0-16,3-6-13 15,4 2 1-15,-4-8-4 16,-17-4 0-16</inkml:trace>
  <inkml:trace contextRef="#ctx0" brushRef="#br0" timeOffset="7643.235">8565 5001 61 0,'0'16'30'0,"-3"-7"-35"0,6-6 57 15,-3 4-51-15,0 2 0 0,-3 7 0 16,-1-4 1-16,1 4-4 16,-4-7 1-16,0 1 0 15,3-4 1-15,4-6-1 16,0-6 1-16,0-4-2 15,4-2 0-15,3-4-1 16,0-3 1-16,3 4-1 16,12-4 0-16,-8-3 0 15,3-3 1-15,12 3 0 16,-12 6 0-16,1 4 2 16,7-1 0-16,-4 10 0 15,-4 6 1-15,-3 3 0 16,-3 7 1-16,-4-1-1 15,0 4 1-15,-3-6 0 16,-4 5 0-16,-4 4-1 16,1 0 1-16,3 0-1 15,0-4 0-15,7 4-4 16,-4-6 0-16,4-4-6 0,4-3 0 16,3-9-7-16,0-3 0 15</inkml:trace>
  <inkml:trace contextRef="#ctx0" brushRef="#br0" timeOffset="7866.702">8946 4976 63 0,'8'6'31'0,"6"4"-40"0,-7-10 58 0,3-6-48 15,8 2 0-15,0 1 0 16,3-3 1-16,-4 0-4 16,5 3 0-16,-1-7-4 15,0 1 1-15,0-1-12 16,-3-2 0-16</inkml:trace>
  <inkml:trace contextRef="#ctx0" brushRef="#br0" timeOffset="8137.529">9102 4832 59 0,'3'19'29'0,"15"25"-35"0,-18-35 47 15,3 7-42-15,-3-1 1 16,0-2-1-16,-3-1 1 16,-1 4-1-16,1 3 1 15,-4 3-5-15,3-6 1 16,1-1-9-16,3 7 1 0,0-22-3 16,0 0 0-1</inkml:trace>
  <inkml:trace contextRef="#ctx0" brushRef="#br0" timeOffset="8409.617">9514 4634 70 0,'7'35'35'0,"-7"18"-52"15,0-37 74-15,0 15-58 16,-3 16 1-16,-1 7 0 0,-3 8 0 16,0-8-6-16,0-1 0 15,4 0-12-15,3-18 0 16</inkml:trace>
  <inkml:trace contextRef="#ctx0" brushRef="#br0" timeOffset="10089.73">10379 5302 75 0,'0'0'37'0,"-14"82"-35"0,14-67 37 16,3 11-39-16,11-1 1 15,4-3-1-15,14-4 0 0,10-2-3 16,11-7 1-16,3-2-4 15,4-7 0-15,0-13-11 16,4-9 0-16,-1-6-2 16,-6-3 0-16</inkml:trace>
  <inkml:trace contextRef="#ctx0" brushRef="#br0" timeOffset="10331.19">11271 4932 59 0,'0'22'29'0,"-28"19"-30"16,14-19 59-16,-11 3-56 15,-10 22 1-15,-11 13 1 16,-7 24 0-16,-10 17-5 16,3 15 0-16,-4 9 4 15,8 13 0-15,3-9-2 16,7-4 1-16,11-18-4 0,10-20 0 15,11-18-10-15,10-22 1 16,11-28-10-16,0-12 1 16</inkml:trace>
  <inkml:trace contextRef="#ctx0" brushRef="#br0" timeOffset="11111.815">11635 4910 62 0,'3'13'31'0,"15"-7"-30"16,-11-6 50-16,7-3-50 0,4 0 0 15,6-3 0 1,5-4 0-16,-1 4-4 0,0-4 1 16,4 1-7-16,-1 3 0 15,1-7-10-15,0 7 1 16</inkml:trace>
  <inkml:trace contextRef="#ctx0" brushRef="#br0" timeOffset="11726.716">12199 4716 59 0,'4'19'29'0,"3"15"-34"0,-7-28 48 15,0 7-43 1,0 0 0-16,-4 2-1 0,1 1 1 16,-1-4 0-16,1 1 0 15,-5 0-1-15,5-1 1 16,-1-3-1-16,1 1 1 16,-1-10-1-16,4 0 0 15,4-6-1-15,3-4 0 16,4-5-1-16,3-1 1 15,3 0 0-15,1 0 0 16,3 1 0-16,0 2 1 16,0-2 1-16,1 5 0 0,-5-6 1 15,4 7 0-15,1 0 0 16,-1 6 1-16,3-1 0 16,-2 1 1-16,-5 6 0 15,-3 4 0-15,-3 2 0 16,0 13 0-16,-4 3-1 15,0 6 1-15,-4 4-1 16,4-7 0-16,4-3-6 16,3 0 1-16,0-6-14 15,0-9 0-15</inkml:trace>
  <inkml:trace contextRef="#ctx0" brushRef="#br0" timeOffset="12535.982">10668 4769 31 0,'4'-3'15'0,"-4"0"3"16,0 0 8-16,0 3-20 15,-4 0 0-15,0 3 2 16,-3 9 1-16,-3 10-12 16,-8 13 1-16,-6 9 8 15,-8 15 0-15,-4 7-4 16,-2 16 1-16,2-4-2 16,8 1 1-16,0-17-10 15,14-5 1-15,7-23-10 16,10-9 0-16</inkml:trace>
  <inkml:trace contextRef="#ctx0" brushRef="#br1" timeOffset="21182.416">21213 1376 28 0,'0'10'14'0,"7"-20"-1"0,-4 4 14 0,1 6-23 16,-1-3 0-16,4-7 2 15,0 1 1-15,0 0-8 16,7 2 0-16,4 4 5 15,7-6 1-15,7 9-2 16,6-6 1-16,12-1-2 16,13 4 1-16,1-3-2 15,-8 3 1-15,4-7 0 16,-7 10 0-16,-11 0-1 16,-10 0 0-16,-7 3-1 0,-11 7 0 15,-11 6-1-15,-10 2 1 16,-3 7-1-16,-11 4 1 15,-11 11-1-15,-3 17 1 16,-8-10 0-16,-3 12 1 16,8-5 0-16,6 8 1 15,11-8 0-15,7 2 1 16,10-12 0-16,15-9 1 16,13-7-2-16,12-9 0 15,2-10-2-15,1-3 1 16,4 1-9-16,2-7 1 0,1-7-13 15,0-2 1-15</inkml:trace>
  <inkml:trace contextRef="#ctx0" brushRef="#br1" timeOffset="22189.972">22782 1668 36 0,'-7'0'18'0,"4"9"-4"0,-1-9 16 16,1 10-26-16,-4-1 0 16,0 10 2-16,0-3 0 15,0 2-8-15,-1-5 1 16,1 9 5-16,0 6 0 15,4-6-2-15,-1 3 0 0,4 0-1 16,4 0 0-16,3-6-1 16,3-9 1-16,5-7-2 15,6-6 1-15,0-4-1 16,0-2 1-16,-3-4-1 16,-4 4 1-16,3-4 0 15,1 10 0-15,3-3 0 16,-3 6 0-16,0 6 0 15,-1 4 0-15,-6 5 0 16,-1-5 0-16,-3 9 0 16,4-4 0-16,-4-5-1 15,7-1 1-15,0-9 0 16,7 0 0-16,1-9-1 16,2-7 1-16,1-3-1 15,3-6 1-15,0 9-2 16,-3-6 0-16,0 4-5 0,-4-7 1 15,-3-1-10-15,-1-2 1 16</inkml:trace>
  <inkml:trace contextRef="#ctx0" brushRef="#br1" timeOffset="22655.128">23643 1803 40 0,'0'0'20'16,"0"-10"-20"-16,0 1 29 0,-3-4-28 15,-4 4 0-15,-8-4 1 16,-6 4 1-16,-7 3-3 16,3 6 0-16,1 6 2 15,-1 7 0-15,0 2 0 16,-3 1 0-16,3 3-1 15,4 0 0-15,7-4 0 16,4 4 0-16,10-6-1 16,7-4 0-16,3-3 0 15,1-6 0-15,3-9-1 16,4-1 1-16,6 1-1 16,-3 0 1-16,1-1 0 15,-5 4 0-15,1 6 0 16,-1 0 1-16,-2-6-1 0,-5 3 0 15,-3 6 1-15,0 6 0 16,-7 7 0-16,0 9 0 16,4 0-1-16,3 6 1 15,3 4 0-15,-3-1 0 16,4 1-2-16,3-4 0 16,4-6-5-16,7-6 1 15,6-6-9-15,8-13 0 16</inkml:trace>
  <inkml:trace contextRef="#ctx0" brushRef="#br1" timeOffset="22897.403">24204 1762 46 0,'-3'22'23'0,"-19"-3"-22"16,8-19 37-16,-10 12-38 15,-5 7 1-15,-2 12 1 16,-8 13 0-16,-7 13-3 16,-10 2 1-16,3 13 1 15,7-15 0-15,10-13-3 16,12-3 0-16,10-19-7 16,10-16 1-16,8-16-7 15,10-15 1-15</inkml:trace>
  <inkml:trace contextRef="#ctx0" brushRef="#br1" timeOffset="23077.957">23869 1571 35 0,'-7'31'17'0,"3"19"-12"0,4-34 27 16,0 12-33-16,-3-3 1 15,-1 13 0-15,1-1 0 16,-1-2-2-16,1-7 0 15,3-9-9-15,7-3 1 16,3-20-1-16,4-2 1 16</inkml:trace>
  <inkml:trace contextRef="#ctx0" brushRef="#br1" timeOffset="23420.692">24493 1740 44 0,'18'19'22'0,"-7"-19"-20"16,-11 0 47-16,0 0-49 15,-4 0 0-15,-7 0 1 16,-3 0 0-16,-7 0-1 16,-7 9 0-16,0-6 1 15,3 10 1-15,0-4-1 16,1-6 0-16,6 4 0 15,4 2 1-15,7 1-1 16,14 2 0-16,11 4-1 0,10-1 1 16,4 4-1-16,-1 0 1 15,1 0-1-15,-11-3 0 16,0-1-1-16,-7 7 1 16,-10 10-1-16,-11 5 0 15,-14-2-5-15,-11-7 1 16,-7-9-11-16,7-10 0 15</inkml:trace>
  <inkml:trace contextRef="#ctx0" brushRef="#br1" timeOffset="24175.281">25093 1740 37 0,'-3'3'18'0,"6"-3"-10"0,-3 0 20 0,0 0-27 15,0 0 0-15,0 0 1 16,0 0 0-16,0 0-2 16,0 0 0-16,0 0 2 15,0 0 0-15,0 0 0 16,0 0 0-16,0 0-1 15,0 0 1-15,0 0-1 16,0 0 0-16,0 0 0 0,0 0 1 16,0 0-2-16,4 6 1 15,-4-2 0-15,0 2 0 16,0 3-1-16,0-6 0 16,0 0-1-16,0-3 1 15,0-6-4-15,0 0 0 16,3-3-11-16,4-4 1 15</inkml:trace>
  <inkml:trace contextRef="#ctx0" brushRef="#br1" timeOffset="24655.696">25079 2079 43 0,'0'3'21'0,"0"-13"-13"16,0 10 30-16,0 0-36 0,0 0 0 16,0 0 1-16,0 0 1 15,0 0-5-15,0 0 1 16,0 0 2-16,0 0 0 16,0 0-1-16,-4-3 1 15,1 3-2-15,-1 0 1 16,-3 0-1-16,0 3 1 15,4 4-1-15,-1-4 1 16,1 3 0-16,3-6 0 16,3 3 0-16,4 3 0 15,0 4-1-15,0-1 1 0,4-2-3 16,0-4 0-16,3 3-9 16,0-6 1-16,-4-6-7 15,1 6 0-15</inkml:trace>
  <inkml:trace contextRef="#ctx0" brushRef="#br1" timeOffset="25209.659">26603 1107 46 0,'0'0'23'0,"-7"43"-26"16,3-30 37-16,-3 12-35 15,-3 0 1-15,-4 3 1 16,-4 7 0-16,0-1-2 15,1-2 0-15,3-7-7 16,3 0 1-16,8-16-5 16,6-9 0-16</inkml:trace>
  <inkml:trace contextRef="#ctx0" brushRef="#br1" timeOffset="25688.874">26716 1207 39 0,'25'6'19'0,"-1"-25"-16"0,-17 13 32 0,4-3-33 16,-4-7 0-16,4 3 3 15,-4-2 0-15,-4-4-6 16,-6-6 1-16,-1-3 2 16,-7-1 1-16,1-2-1 15,-4 9 0-15,-11-3-2 16,-3 6 1-16,-11 4-1 16,-3 11 1-16,-1 8-1 15,-2 11 0-15,-5 13-1 16,1 7 1-16,3 12-1 15,0 13 1-15,11 12-1 16,10 15 1-16,14 4 0 16,15-3 0-16,14-6 1 15,10-16 1-15,14-16 0 16,15-25 0-16,6-25 0 16,-6-22 0-16,-8-22-1 0,-7-12 1 15,4-4-3-15,-3 0 0 16,-12 1-10-16,-10 2 1 15,-6 7-7-15,-8 13 0 16</inkml:trace>
  <inkml:trace contextRef="#ctx0" brushRef="#br1" timeOffset="27460.034">27242 1423 38 0,'-11'22'19'0,"0"-12"-12"16,8-1 20-16,-4 0-24 0,0 4 1 15,-4 9 2-15,1 0 1 16,-1 3-8-16,0 3 1 15,4-3 5-15,4 0 0 16,3-6-1-16,0-9 0 16,7-1-2-16,3-3 0 15,5-12-1-15,2 3 0 16,1-7-2-16,-1-5 1 16,-2-1-1-16,-1 4 1 15,0-1-1-15,-4 13 1 16,-3 13 0-16,0-4 0 0,-3 10 0 15,-4-4 0 1,4 7-1-16,-4 3 1 0,0-6 0 16,3-3 0-16,1-3 0 15,-4 2 0 1,14-15-1 0,7-9 1-16,0-10 0 15,4 0 0-15,-1-6-1 16,-2-3 1-16,2-7-4 15,-6 1 1-15,0 6-8 16,-1-4 1-16,4 10-6 16,1 4 1-16</inkml:trace>
  <inkml:trace contextRef="#ctx0" brushRef="#br1" timeOffset="27803.883">27661 1687 38 0,'-7'9'19'0,"0"-9"-20"0,7 0 29 16,0-9-27-16,4 2 0 15,-1 4 0-15,4-12 1 0,0-4-2 16,0 0 0-16,0 3 3 16,1 1 0-16,2 2 0 15,1 4 1-15,-1-1-1 16,4 4 1-16,1 3-2 16,-1-7 1-16,0 10-6 15,3-3 1-15,-6 6-7 16,0-3 1-16,6-3-7 15,1-6 1-15</inkml:trace>
  <inkml:trace contextRef="#ctx0" brushRef="#br1" timeOffset="28031.047">28011 1508 44 0,'-4'22'22'0,"-3"0"-19"0,7-13 38 16,-4 1-41 0,-3 2 0-16,0 7 0 0,0 3 1 15,4 6-1-15,-1-9 0 16,1 0 0-16,-1-4 0 16,4-5-5-16,11-7 0 15,-1-6-9-15,8-7 0 16</inkml:trace>
  <inkml:trace contextRef="#ctx0" brushRef="#br1" timeOffset="28242.597">28113 1028 27 0,'28'-19'13'0,"25"-28"-10"16,-39 32 12-16,7-4-16 16,4 0 0-16,0-3-12 15,-4 0 0-15,0 3 13 16,4 4 0-16</inkml:trace>
  <inkml:trace contextRef="#ctx0" brushRef="#br1" timeOffset="28524.092">28762 671 35 0,'-14'25'17'0,"-28"41"-22"0,31-41 36 15,-7 19-31-15,-10 18 1 16,-11 20 0-16,-7 9 1 16,8 25-2-16,2 6 1 0,1-12 0 15,7-16 1-15,7-22-1 16,3-19 0-16,7-15-4 16,8-10 0-16,3-12-8 15,3-16 0-15</inkml:trace>
  <inkml:trace contextRef="#ctx0" brushRef="#br1" timeOffset="28765.229">28314 1546 39 0,'-7'15'19'0,"10"23"-12"16,-3-35 31-16,4 3-35 15,3 1 0-15,4-7 0 16,3 0 0-16,3 0-5 0,12 0 1 16,9-7 1-16,8 7 1 15,0 0-5-15,3 0 0 16,-3-3-5-16,-10 0 1 16,6 0-7-16,-7 3 1 15</inkml:trace>
  <inkml:trace contextRef="#ctx0" brushRef="#br1" timeOffset="29096.412">28755 1696 52 0,'0'28'26'0,"11"-3"-35"0,-4-21 50 0,3 2-41 15,4 3 1-15,-3-9-1 16,3 0 0-16,0-6-1 15,-3-7 1-15,-1-5-1 16,-3 2 1-16,-3-3-1 16,-4-6 1-16,-4 6-2 15,-3 0 1-15,-3 10-1 16,-4 9 1-16,-4 3 0 16,0 13 0-16,-3 3 0 15,3 9 1-15,4 0 1 16,4 13 1-16,6 3 0 15,8-7 0-15,10-2-1 0,7-10 0 16,7-6-3-16,0-7 0 16,-3-5-12-16,7-14 1 15</inkml:trace>
  <inkml:trace contextRef="#ctx0" brushRef="#br1" timeOffset="29508.402">29972 984 38 0,'-11'19'19'0,"1"16"-11"15,3-20 23-15,-4-5-30 16,-6 15 1-16,-8 12 0 15,-3 7 1-15,-4 28-4 16,0 10 0-16,0 6 2 16,8 0 1-16,3-23-5 0,6-11 0 15,8-10-5-15,7-19 0 16,4-16-5-16,6-18 0 16</inkml:trace>
  <inkml:trace contextRef="#ctx0" brushRef="#br1" timeOffset="29728.694">29535 1530 42 0,'10'22'21'0,"22"6"-24"0,-18-19 38 0,7 1-35 15,4-4 0-15,7 4 0 16,3-1 0-16,0 0-1 15,0 1 0-15,-3-7-2 16,0 3 0-16,-4 0-6 16,-7 4 0-16,1-10-3 15,-8 3 1-15</inkml:trace>
  <inkml:trace contextRef="#ctx0" brushRef="#br1" timeOffset="30027.519">30014 1784 48 0,'11'12'24'0,"3"-5"-30"0,-7-7 49 16,7 0-43-1,4-7 0-15,3 4 0 0,4-6 0 16,-4-7 0-16,-3-3 0 16,-1 1-1-16,-3-8 1 15,-7-2-2-15,-3-3 1 16,-8 9-2-16,-3 3 1 15,0 7-1-15,-7 12 1 16,-4 9-1-16,1 4 1 16,3 8 1-16,0 11 0 0,3-4 1 15,0 7 0 1,4 5 0-16,4 11 0 0,10-17-4 16,7 0 0-16,4-5-7 15,13-10 0-15</inkml:trace>
  <inkml:trace contextRef="#ctx0" brushRef="#br1" timeOffset="30300.33">30342 2000 41 0,'0'10'20'0,"7"-20"-21"15,1 4 34-15,-1-3-34 16,3-4 1-16,1-12-1 16,3-3 1-16,4 3 0 15,-1-4 1-15,1 1-1 0,3 3 1 16,-3-3-1-16,-1 3 1 16,1 6-2-16,0 3 0 15,-4 13-7-15,-4 3 0 16,8 0-4-16,3 3 1 15</inkml:trace>
  <inkml:trace contextRef="#ctx0" brushRef="#br1" timeOffset="30835.769">30671 1903 48 0,'-11'63'24'0,"7"-57"-35"0,4-6 47 0,0 0-37 16,7-9 1-16,1 2 0 15,-1-2 0-15,3-10 0 16,4 0 0-16,0 0 0 16,0 7 0-16,4-1 0 15,-4-5 0-15,4 5 0 16,-4 4 0-16,0 6 1 15,-3 3 0-15,-4 0 0 16,0 9 1-16,-4 7-1 16,1 2 1-16,-1 4-1 15,-3 0 0-15,4-9-1 16,-1 3 0-16,1-13 0 0,3 3 0 16,0-6-2-16,4-9 0 15,-1-1-1-15,4 1 1 16,0-1-1-16,1 1 1 15,-1-4-1-15,3 4 1 16,4-4 1-16,-3 4 0 16,0 0 1-16,-1 2 0 15,1-2 0-15,0 3 0 16,-4 3 0-16,-4-4 0 16,1 7 0-16,0 0 0 0,-4 7 0 15,0 2 0-15,-4 7 0 16,1-4 0-16,-4 7 0 15,3-3 0-15,-3 2-3 16,0-2 0-16,4-6-8 16,3-1 1-16</inkml:trace>
  <inkml:trace contextRef="#ctx0" brushRef="#br1" timeOffset="31151.336">31697 1771 35 0,'4'16'17'0,"-1"-7"-14"15,-3-9 26-15,-3 0-29 16,-8 0 0-16,-7-3 1 16,-6-3 0-16,-12-7-2 0,-2 7 1 15,-1-3 1-15,4 9 0 16,6 3-1-16,1 6 1 15,10 4 1-15,8-4 1 16,10 10 0-16,10 6 1 16,8 3 0-16,14-3 0 15,0-3-1-15,-4 4 1 16,-3-1-3-16,-11-3 0 16,-18 6-4-16,-24 13 1 0,-25-7-13 15,-25-15 1-15</inkml:trace>
  <inkml:trace contextRef="#ctx0" brushRef="#br1" timeOffset="44538.844">26134 2759 46 0,'-4'16'23'0,"1"-16"-15"0,3 0 24 0,0 3-30 16,0-3 0-16,0 0 2 15,0 0 0-15,0 0-5 16,7 0 1-16,3 0 3 16,1 0 0-16,7 0-1 15,3 0 0-15,7 0-1 16,0 0 0-16,0 0-1 15,-6 0 1-15,-5 0-1 16,-3 0 0-16,0 6 0 16,-3-6 0-16,0 0-1 15,-4 3 1 1,-7 7-1 0,-7 5 1-16,-7-2-1 0,-8 9 1 15,-2-10 0-15,-1 10 0 16,0 7 0-16,1-4 1 15,-1 3-1-15,4-3 1 16,7-3 1-16,7 3 0 16,7-9 0-16,7-1 0 15,10-8 0-15,15 2 0 16,3-3-4-16,1-6 1 16,-5 4-8-16,-6-8 1 15,-4 4-11-15,-7-6 1 16</inkml:trace>
  <inkml:trace contextRef="#ctx0" brushRef="#br1" timeOffset="45175.873">26666 2888 38 0,'32'-19'19'0,"4"-19"-14"0,-33 26 22 15,1-4-23-15,-1-3 0 16,-3-6 2-16,-3-3 0 15,-12-7-8-15,-6 7 1 0,-14 3 5 16,-7-3 0-16,-8 9-2 16,-6 3 0-16,-15 1-1 15,4 12 0-15,-3-7-2 16,-8 13 0-16,4 7 0 16,3 5 0-16,11 10 0 15,1 13 1-15,-1 15 0 16,17 1 0-16,15 8 2 15,17 4 1-15,15 10 0 16,24-1 0-16,32-6 1 16,28-16 0-16,11-18-2 15,18-7 0-15,-1-28-2 16,-10-19 1-16,-7-9-2 16,-15-7 1-16,-17-9-3 15,-14 0 1-15,-14-3-5 0,-14-3 0 16,-18 6-10-1,-11-3 1-15</inkml:trace>
  <inkml:trace contextRef="#ctx0" brushRef="#br1" timeOffset="47899.643">27051 3480 22 0,'-4'3'11'15,"4"4"1"-15,0-7 11 0,-3 0-21 16,-1 0 1-16,-3-7 1 16,0 7 0-16,0 0-5 15,4-3 0-15,-1-3 4 16,1-6 1-16,3-4-1 16,0-3 1-16,3 0-1 15,4 4 1-15,0-4-1 16,4-3 0-16,3 0 0 15,0 3 0-15,4 3-2 16,3 4 1-16,4-1-1 16,6 1 0-16,1 5-1 15,0-2 0-15,7 3-3 16,-1 3 1-16,-2-4-5 0,-4 1 1 16,-8 3-9-1,-3 0 1-15</inkml:trace>
  <inkml:trace contextRef="#ctx0" brushRef="#br1" timeOffset="48343.283">27294 3396 48 0,'0'15'24'0,"4"1"-23"16,-4-13 41-16,7 3-41 15,4-2 1-15,6 2 0 16,8-3 1-16,3 0-4 16,-3-3 1-16,3-6 1 15,4-4 1-15,-4-8-2 16,0-4 0-16,-3 3-1 15,-4-3 1-15,-7 6-2 16,-3-3 0-16,-4 4-1 16,-7 5 0-16,-7 7-1 15,-7 6 1-15,-4 4 0 16,-3 11 0-16,-7-2 2 0,-1 12 1 16,5-6 0-16,-4 3 0 15,10 10 1-15,7-10 0 16,4 3 1-16,14-9 0 15,11-6-2-15,3-1 1 16,11-3-4-16,0-9 1 16,-1 0-11-1,5-9 0-15</inkml:trace>
  <inkml:trace contextRef="#ctx0" brushRef="#br1" timeOffset="49904.382">28014 3462 35 0,'-3'3'17'0,"6"-6"-11"16,-3 3 20-16,-3-4-26 15,-4 1 0-15,-4 0 1 16,-3-3 0-16,-4 0-1 16,-7 6 1-16,8 0 0 0,-4 6 0 15,0 0 0 1,-4 0 1-16,0 10-1 0,0 3 0 15,1 3 0-15,3 0 0 16,6-3-1-16,8 3 1 16,11-10-1-16,7-2 1 15,6-10-1-15,1-4 0 16,3-5-2-16,7 3 1 16,0-1-6-16,-6-5 1 15,6 2-6-15,-7 1 0 16</inkml:trace>
  <inkml:trace contextRef="#ctx0" brushRef="#br1" timeOffset="50206.502">28092 3606 46 0,'0'0'23'0,"3"12"-26"16,1-15 41-16,3-6-38 16,0-7 0-16,0 4 1 15,4-4 1-15,-4 6-2 16,0 1 0-16,0-3 1 16,0 5 1-16,0 1-1 15,0 0 1-15,3 3-1 16,5 3 0-16,2-7-4 15,1 4 1-15,3 3-7 0,0-6 1 16,0 3-6-16,-3-13 0 16</inkml:trace>
  <inkml:trace contextRef="#ctx0" brushRef="#br1" timeOffset="51406.153">28868 3615 35 0,'10'0'17'0,"-6"-6"-13"16,-4 6 28-16,0-3-31 15,-4-3 0-15,-3 2 0 16,-7-5 1-16,-3 3-3 15,-8-1 1-15,-3 1 1 16,-1 0 0-16,1 15 1 0,0-2 0 16,0-1-1-16,3 6 1 15,4 1-1-15,3 3 1 16,1-7 0 0,6 7 0-16,11 2-2 0,7-5 1 15,7 3-1-15,14-7 1 16,8-3-1-16,3-6 0 15,-8-3-1-15,-2 0 1 16,-8 3-1-16,-4 0 1 0,-3 0-3 16,-7 3 1-1,-3 4-1-15,-8 2 1 0,1 7-1 16,-8 6 0-16,1 0 1 16,-4-1 1-16,0 11 3 15,3 5 0-15,0-2 1 16,8-1 1-16,-1 7 0 15,1 0 1-15,-1-10-1 16,1 1 1-16,-1-4-2 16,1-12 0-16,-4-1-2 15,-4-5 0-15,-7-4-2 16,-3-12 1-16,-7-4-1 16,-7-5 1-16,-1-7-1 15,1 0 1-15,7-7 0 16,3 1 0-16,4 3 0 15,3 0 1-15,8 6 0 16,6 0 0-16,1 4 0 0,13 5 0 16,15 1 0-16,3 0 0 15,11 2 0-15,7-2 0 16,0 3-3-16,0-1 1 16,0-5-7-16,-4 9 1 15,-3-7-10-15,-11 1 1 16</inkml:trace>
  <inkml:trace contextRef="#ctx0" brushRef="#br1" timeOffset="57335.989">29178 3590 39 0,'0'6'19'0,"0"-12"-12"16,0 6 20-16,0 0-26 15,-3 0 1-15,-1 0 1 16,-3 0 1-16,0 0-5 15,-7 6 1-15,0-6 2 16,-4 10 0-16,1-1 0 0,-5 1 0 16,5-1-2-16,-1 4 1 15,4-1 0-15,3-3 1 16,4 4-1-16,7-4 0 16,4 4-1-16,3-4 1 15,0 1-1-15,4-7 1 16,-1 3-2-16,4-6 1 15,0-6-1-15,1 3 0 16,-1-7-2-16,0 1 0 16,3 0 0-16,1 2 1 0,0 1-1 15,-4 3 1-15,0 6 2 16,-7 0 0-16,0 7 2 16,-7 5 0-16,-4 7 0 15,1-3 0-15,-1 0 0 16,1 0 0-16,3-4-2 15,3-2 0-15,4-4-6 16,8 4 1-16,2-13-9 16,1 0 1-16</inkml:trace>
  <inkml:trace contextRef="#ctx0" brushRef="#br1" timeOffset="57715.035">29415 3847 55 0,'-7'22'27'0,"3"-16"-37"0,4-6 47 15,0 0-37-15,0 0 0 16,4-15 0-16,3 2 1 16,0-9-1-16,0 3 0 15,0 7 0-15,0-7 0 16,3 3-1-16,5 4 0 15,-8-1 1-15,0 1 0 16,3 2-1-16,1 1 1 16,3 3 0-16,0-1 0 15,-3 7 1-15,-1 0 1 0,4 0-1 16,-3 0 1-16,-4 4 0 16,4 2 0-16,-4 0-1 15,-4 4 1-15,4-1-2 16,0 7 1-16,0-10-4 15,4 3 0-15,3 1-6 16,0-7 1-16,4-3-7 16,-1-10 0-16</inkml:trace>
  <inkml:trace contextRef="#ctx0" brushRef="#br1" timeOffset="57906.203">29884 3647 39 0,'-4'12'19'0,"-3"7"-10"15,7-19 30-15,-3 9-36 16,-1 1 0-16,-3 2 1 16,0 1 0-16,-4 6-6 15,1-4 1-15,3-2 3 0,0 3 0 16,3-7-5-16,8-6 1 16,3-6-8-16,3-6 0 15,5-13-5-15,-1 6 0 16</inkml:trace>
  <inkml:trace contextRef="#ctx0" brushRef="#br1" timeOffset="58116.468">29870 3493 55 0,'-11'16'27'16,"11"-16"-34"-16,0 0 52 0,0 0-44 15,4-7 0-15,3 4 0 16,3 3 0-16,1-6-2 16,7 3 0-16,-1 3-4 15,1 0 1-15,-1 0-11 16,5-7 0-16</inkml:trace>
  <inkml:trace contextRef="#ctx0" brushRef="#br1" timeOffset="58536.534">30046 3571 54 0,'4'16'27'0,"13"-7"-31"0,-10-9 43 16,4-6-39-16,3 6 1 15,0 0 0-15,4-3 1 16,-1 0-3-16,-2 0 1 16,2 0 0-16,-3-1 1 15,0 4-1-15,-3 4 1 0,-4 2-2 16,-3 0 1 0,-4 0 0-16,-4 4 0 0,-7 2-1 15,-3 4 0-15,-7 0 1 16,-4 2 0-16,4 8 0 15,0 2 0-15,0 3 0 16,3-6 1-16,4 0 0 16,4 0 1-16,3 4-1 15,3-7 1-15,8 0-1 16,-1-10 0-16,8-3-4 16,6 1 1-16,1-4-11 15,0-3 0-15,-4-3-3 16,0-3 0-16</inkml:trace>
  <inkml:trace contextRef="#ctx0" brushRef="#br1" timeOffset="58785.496">30021 3847 58 0,'4'10'29'0,"7"-17"-37"0,-4 4 57 16,-4-3-48-16,8 3 1 16,6-7-1-16,8 4 1 15,0 3-3-15,-1 0 0 16,1 0-1-16,-4 0 1 0,0 3-9 16,-3-4 1-16,0 1-8 15,-1 0 1-15</inkml:trace>
  <inkml:trace contextRef="#ctx0" brushRef="#br1" timeOffset="59184.286">30314 3857 39 0,'11'12'19'0,"6"-24"-15"16,-10 12 28-16,4 0-28 16,3-10 1-16,4 4 1 15,-4 3 1-15,4-3-9 0,-1-4 0 16,1-2 5-16,-1 2 1 16,1-5-4-16,0-7 1 15,-4 3-1-15,-7 0 0 16,-4 0-1-16,-3 7 1 15,-3 2-1-15,-8 4 1 16,-3 12-1-16,-3 7 1 16,-5 12-1-16,-6 0 1 15,7 3 0-15,0 3 1 16,7 4 0-16,3 3 0 0,11-7 1 16,7-3 0-16,11-3-2 15,10-9 1-15,4-7-9 16,3-6 1-16,-3-9-9 15,0-3 1-15</inkml:trace>
  <inkml:trace contextRef="#ctx0" brushRef="#br1" timeOffset="59924.84">31884 3763 53 0,'7'-4'26'0,"0"-5"-33"16,-7 9 44-16,0 0-38 15,-3-3 1-15,-4 0 1 16,-4 0 0-16,-7 6-1 15,-3 3 0-15,0 7 0 16,-4-1 1-16,11 7 0 16,0-3 0-16,0-1 0 15,3 1 0-15,4 0-1 16,4-4 1-16,3-2-1 16,7-4 0-16,3 0 0 0,5 4 1 15,-1-7-1-15,0 3 0 16,3-6 0-16,-2 3 0 15,-1 3 0-15,-4 1 0 16,1-1 0-16,-4 3 1 16,0 4-2-16,-4-1 1 15,1 1 0-15,0-1 0 16,3-2 0-16,0 6 0 16,3-13-1-16,4 3 0 0,4-6-7 15,0 6 0-15,3-6-7 16,-4-6 1 15</inkml:trace>
  <inkml:trace contextRef="#ctx0" brushRef="#br1" timeOffset="60234.264">32353 3678 55 0,'0'6'27'0,"-21"7"-34"15,11-16 48-15,-5 3-41 16,1 3 1-16,0 0 0 16,-3 6 0-16,-1 4-1 15,0-4 0-15,1 7 1 16,6 3 1-16,8 3 0 16,3-4 0-16,7 4 1 15,7 7 0-15,3-7 1 16,8 3 0-16,0 0-1 0,-1 0 1 15,-6-6-2 1,-7-10 0-16,-18 4-5 0,-8 2 1 16,-13 1-11-16,-14-7 0 15,-7 1-6-15,3-4 0 16</inkml:trace>
  <inkml:trace contextRef="#ctx0" brushRef="#br1" timeOffset="61111.625">29171 4584 49 0,'32'-3'24'0,"14"-6"-17"0,-36 2 40 0,1 1-46 16,-4 0 0-16,-7 0 1 16,-11 2 0-16,-10-5-2 15,-7 9 0-15,-11 0 2 16,-7 0 0-16,8 9 0 16,-5 4 0-16,4-7 0 15,1 4 0-15,-1 2-1 16,14 1 1-16,8 6-1 15,6-4 0-15,11 4 0 16,11 0 0-16,3-4-1 16,3 4 1-16,11 0-1 15,8 3 0-15,-4 3 0 16,-8-6 1-16,-6 3-2 16,-8 6 0-16,-13-3 0 15,-15 3 1-15,-3-2-1 16,-11 5 0-16,-14 3 0 15,-3 1 0 1,-4-7 1-16,7-3 0 0,8 0 0 0,2 4 0 16,12-4 1-16,6-3 0 15,4-1 0-15,7-5 1 16,7 0-1-16,3 0 1 16,8-10 0-16,3 0 0 15,4 0-1-15,3 1 1 16,7-1-2-16,4-6 1 15,-1 0-2-15,5 3 1 0,3 0-5 16,-4-3 0-16,4 3-7 16,-8-6 1-1,-6 3-9-15,0-6 0 0</inkml:trace>
  <inkml:trace contextRef="#ctx0" brushRef="#br1" timeOffset="61317.903">29196 5127 60 0,'-11'18'30'0,"-10"-5"-28"16,18-7 51-16,-4 7-52 16,0 9 1-16,-1 9 0 15,1 4 0-15,4 2-3 0,3-5 0 16,0-4-4-1,3-19 0-15,8-6-14 0,3-15 1 16</inkml:trace>
  <inkml:trace contextRef="#ctx0" brushRef="#br1" timeOffset="61961.081">29774 5158 41 0,'8'13'20'0,"-1"-26"-6"0,-7 10 19 15,-4-3-31 1,1-1 1-16,-8 1 1 15,-3 3 0-15,0 0-5 0,-4 6 0 16,-10 0 4-16,-4 3 0 16,4 10-1-16,3 3 0 15,0 0-1-15,4 3 1 16,4 0-1-16,6-7 0 16,4 1 0-16,7-7 0 15,14 4 0-15,7-10 0 16,4-3-2-16,3-3 1 15,-3-3-1-15,0-1 0 0,-4-2-1 16,0 3 1-16,-3-4-1 16,-1 1 1-16,-3 3 0 15,0 6 1-15,-3 3 0 16,0 3 1-16,-4 3 1 16,0 1 1-16,0 2-1 15,0 4 0-15,0 0 0 16,0-1 0-16,0 1-2 31,4 3 0-31,-1-3-8 0,1-10 0 0,3 0-10 16,-4-12 1-16</inkml:trace>
  <inkml:trace contextRef="#ctx0" brushRef="#br1" timeOffset="62243.941">30036 5340 59 0,'-4'19'29'0,"4"-19"-37"0,0-3 47 15,-4-7-39-15,4 4 0 16,-3-7 0-16,3-2 1 16,0-4-1-16,0-9 0 15,3 3 0-15,5 9 1 16,-1 0 0-16,-4 4 0 15,8 2 1-15,3 1 0 0,3 3-1 16,5-1 1-16,2 7-2 16,1-3 0-16,-4 0-7 15,-3 3 1 1,-1 0-11-16,1-3 1 0</inkml:trace>
  <inkml:trace contextRef="#ctx0" brushRef="#br1" timeOffset="62771.375">30374 4722 54 0,'4'25'27'0,"-1"-12"-28"0,1-10 44 16,-4 3-42-16,3 0 0 15,-3 4 0-15,0-4 0 16,0-3-2-16,0 0 0 15,0 1 1-15,-3-4 0 16,3-7-1-16,0 1 1 0,0-3 0 16,3-1 0-16,4-6-1 15,0 4 1-15,4-7-1 16,3 3 0-16,4 1-1 16,-1-1 1-16,5 10 0 15,-5-13 0-15,-3 10 1 16,0 5 0-16,-3 11 1 15,0-1 0-15,-4 7 0 16,-4 2 0-16,1 4 0 16,-1-3 0-16,1-1-1 15,-1 4 0-15,-3 0 0 16,4-6 0-16,-1-4-4 16,1-3 0-16,-1 1-12 15,-3-7 1-15</inkml:trace>
  <inkml:trace contextRef="#ctx0" brushRef="#br1" timeOffset="63041.768">30653 4750 46 0,'7'3'23'0,"7"-9"-12"0,-7 6 32 0,0 0-41 0,7 0 0 16,4 0 0-16,0-3 1 15,3 3-4-15,3-3 0 0,5 0 0 16,-1 0 1-16,0-4-9 16,-3 1 1-16,-1 0-9 15,-2-7 1 1</inkml:trace>
  <inkml:trace contextRef="#ctx0" brushRef="#br1" timeOffset="63237.388">31066 4606 67 0,'-4'10'33'0,"4"43"-45"15,0-44 61-15,-3 7-50 16,-1 3 1-16,1-4-1 16,-1 4 0-16,0 3-5 15,1-3 0-15,-4-3-11 0,-4-4 0 16</inkml:trace>
  <inkml:trace contextRef="#ctx0" brushRef="#br1" timeOffset="63941.398">28413 5823 58 0,'-11'28'29'0,"1"7"-34"0,10-29 47 16,0 6-42-16,0 4 0 16,-4-3 0-16,4-7 0 15,0-3-1-15,0 0 1 16,0-12-1-16,0-7 1 0,4 7-2 16,3-7 1-16,3-3-3 15,4-3 1-15,7 3-2 16,8-6 1-16,-5 6-1 15,-2 1 1-15,-1 5 1 16,0 1 1-16,0 2 3 16,-3 10 1-16,-1 3 2 15,-3 4 0-15,-3 5 0 16,-4 4 0-16,0-1-1 16,-3 4 1-16,-4 0-3 15,0-3 0-15,0 3-4 16,0-7 1-16,0 1-8 15,0-4 0 1,7-9-5-16,3 0 1 0</inkml:trace>
  <inkml:trace contextRef="#ctx0" brushRef="#br1" timeOffset="64183.969">28815 5826 61 0,'0'3'30'0,"7"-12"-38"0,-4 9 59 0,8-7-51 16,0 7 0-16,3 0 0 16,3-6 1-16,-2 0-2 15,2-4 0-15,4 4-4 16,-3 0 0-16,3 0-12 15,-7 2 0-15</inkml:trace>
  <inkml:trace contextRef="#ctx0" brushRef="#br1" timeOffset="64392.094">28861 5936 61 0,'7'12'30'0,"7"-15"-38"16,-7 3 49-16,0 0-41 15,0 0 1-15,4 0-1 16,-1-6 0-16,1 6-5 0,3-6 1 16,7-1-12-16,4 4 1 15</inkml:trace>
  <inkml:trace contextRef="#ctx0" brushRef="#br1" timeOffset="64619.262">29192 5901 61 0,'-10'25'30'0,"-4"41"-38"0,10-47 49 0,1 0-42 16,-1-4 1-16,4 1-17 15,0 0 1-15,7-7 9 16,0-3 0-16</inkml:trace>
  <inkml:trace contextRef="#ctx0" brushRef="#br1" timeOffset="65547.397">28988 4217 48 0,'0'19'24'0,"-4"16"-21"0,1-32 38 16,-1 3-42-16,1 3 0 16,-1-2 0-16,-3-1 0 15,-4-3 1-15,1-3 1 16,-1-3-1-16,1 3 0 16,3-9 0-16,0 5 0 15,3-5-1-15,1 0 0 0,3-1-2 16,7-2 1-16,0 2 0 15,3 4 1-15,4 3-1 16,0-3 0-16,8 6 1 16,-1 6 1-16,0 3 0 15,0 10 1-15,-3 0 0 16,-1 0 0-16,-2 6 0 16,-5-13 0-16,4 1 0 15,0-4 0-15,0-6-1 16,4 4 1-16,0-17-2 15,3 1 1-15,-3-4-1 16,-1 1 0-16,-3-7 0 16,-3 3 0-16,-8 4 0 15,-3-1 1-15,-7 4-1 16,-7 6 1-16,0 6 0 0,-4 3 0 16,-3 0 0-16,-3 4 0 15,2-4-7-15,-2 3 1 16,3 4-6-16,3-10 0 15</inkml:trace>
  <inkml:trace contextRef="#ctx0" brushRef="#br1" timeOffset="71028.493">1358 7924 33 0,'7'-3'16'0,"-3"6"0"0,-4 0 16 16,0 0-29-16,-11 13 0 16,1 9 1-16,-1 6 1 15,-7 10-7-15,8 3 1 16,-8 3 2-16,4 0 1 16,3 0-7-16,4 0 1 0,4-6-10 15,-4-4 0-15</inkml:trace>
  <inkml:trace contextRef="#ctx0" brushRef="#br1" timeOffset="71345.089">998 7930 54 0,'-7'3'27'0,"14"0"-26"16,-3-3 46-16,10 0-44 16,0-3 1-16,4-3 1 0,10-3 0 15,14-7-6-15,8-3 0 16,10 0 4-16,0 0 0 15,7-3-5-15,3 7 1 16,-10 5-7-16,-10 1 0 16,-15 3-11-16,0-1 0 15</inkml:trace>
  <inkml:trace contextRef="#ctx0" brushRef="#br1" timeOffset="71898.102">1517 8159 53 0,'-11'28'26'0,"11"4"-25"15,-7-20 38-15,7 1-37 16,0 2 0-16,0 1 1 16,0-3 0-16,0-1-4 15,0-3 0-15,7-2 2 0,-3-7 0 16,-4 0-1-16,7-7 0 15,4-2-1-15,6 0 1 16,-6-4-2-16,3 1 1 16,4-1-1-16,-8 7 0 15,1 6 0-15,-1 3 1 16,1 0-1-16,-4 6 1 16,3 4 1-16,-2 0 0 15,-5-1 0-15,4 1 0 16,4-1 0-16,-8 4 1 0,4-10-1 15,4-3 0-15,-1-6 0 16,8 0 0-16,-7-10 0 16,-1 1 0-16,8-7-1 15,-8 3 1-15,5 1-4 16,2-1 1-16,-6-3-11 16,6 0 1-16,-6 7-1 15,-7-1 0-15</inkml:trace>
  <inkml:trace contextRef="#ctx0" brushRef="#br1" timeOffset="72126.36">1965 8200 58 0,'0'31'29'0,"0"19"-42"0,0-37 61 16,0 2-48-16,4 1 0 16,-4 0-2-16,0-4 0 15,0-5-3-15,7-4 0 16,-7-9-10-16,7-4 0 16</inkml:trace>
  <inkml:trace contextRef="#ctx0" brushRef="#br1" timeOffset="72335.238">1954 8059 45 0,'0'-4'22'0,"0"4"-14"0,4 0 32 0,-4 0-40 16,0 0 1-16,0 0-1 15,7 4 1-15,4-1-9 16,-1 0 0-16,8-3-6 16,3 0 0-16</inkml:trace>
  <inkml:trace contextRef="#ctx0" brushRef="#br1" timeOffset="72649.874">2332 8059 44 0,'0'6'22'0,"-28"6"-15"0,21-12 34 15,-4 4-41-15,-3 2 1 16,-11 0 0-16,4 4 0 16,0-1-1-16,0 0 1 15,3-2 0-15,7 2 0 16,8 0 0-16,14-2 0 0,3-1 0 15,3 0 0-15,4 1-1 16,8-1 1-16,-1 3-1 16,4 4 1-16,-15-1-1 15,4 4 0-15,-17 3-1 16,-8 3 0-16,-6 3-6 16,-15 3 1-16,4 0-10 15,0-9 0-15</inkml:trace>
  <inkml:trace contextRef="#ctx0" brushRef="#br1" timeOffset="72956.282">2604 7494 47 0,'7'0'23'0,"-7"35"-18"0,0-29 35 15,0 13-40-15,0 12 1 16,0 19 0-16,0 13 0 16,0 15-2-16,0 7 1 15,0 6 0-15,10-3 1 16,-6-10-4-16,3-9 0 15,-4-16-7-15,4-9 1 16,4-12-6-16,-4-7 0 31</inkml:trace>
  <inkml:trace contextRef="#ctx0" brushRef="#br1" timeOffset="73369.842">2551 8008 78 0,'0'16'39'0,"10"0"-57"0,1-13 82 15,-1-3-65-15,12-3 1 16,16-7-1-16,5-5 1 0,13-4-4 16,4 3 0-16,-11-3-10 15,-10 4 1-15,-18 2-7 16,-10 7 1-16</inkml:trace>
  <inkml:trace contextRef="#ctx0" brushRef="#br1" timeOffset="74569.825">3242 8165 21 0,'-11'7'10'0,"1"-11"8"0,6 4 4 16,4 4-19-16,0-1 1 16,0 0 5-16,0-3 0 0,0 3-10 15,11 0 0-15,10-3 8 16,0-3 0-16,18-3-2 16,10-13 0-16,11-6-3 15,15-16 1-15,13-6-6 16,7-13 1-16,-14 10-11 15,-3-3 1-15,-18 6-4 16,-18 3 1-16</inkml:trace>
  <inkml:trace contextRef="#ctx0" brushRef="#br1" timeOffset="75142.276">3888 7566 40 0,'0'7'20'0,"10"-20"-14"0,-3 10 36 16,4 0-40-16,-1 3 0 15,1-3 1-15,7-1 1 16,3 1-5-16,0-3 0 16,7 0 3-16,4-4 1 15,7 1-2-15,0 3 0 16,3 3 0-16,0 3 0 0,-3 0-1 16,-4 0 0-16,-3 3 0 15,-11 3 0-15,-3 3 0 16,3 4 0-16,-10 3-1 15,-1 2 0-15,-3 8 0 16,-3 5 1-16,3-3-1 16,-7 3 1 15,0 4 0-31,0 6 0 16,-7-4-1-16,3-8 1 0,4-7 0 0,-7-4 0 0,4-2-1 15,3-3 1-15,0-4-1 16,-7 0 1-16,-4-5-1 15,0-4 1-15,-10-7-1 16,4-5 1-16,-12-1 0 16,5-3 0-16,-1-2 0 15,4 2 0-15,0-6 0 16,-8-3 0-16,1 0-4 16,4-7 0-16,2 4-11 0,5 0 1 15</inkml:trace>
  <inkml:trace contextRef="#ctx0" brushRef="#br1" timeOffset="77814.398">4096 6688 18 0,'0'0'9'0,"0"7"2"16,0-7-1-16,0 0-7 16,0 0 1-16,0 3 2 15,0 3 0-15,0 3-7 16,0 1 0-16,0 2 5 16,0 4 0-16,-7 0-2 15,7-7 0-15,-4 7-1 16,4-1 1-16,-7 7-1 15,7 7 0-15,0-4 0 16,0 3 0-16,0-3 0 16,7 0 0-16,-3 0-1 15,3 0 1-15,3 0-1 16,-3 0 1-16,4-6-1 0,0 3 1 16,-1 0-1-16,1 0 1 15,-1-6-1-15,1-1 0 16,7 1 0-16,3 0 1 31,21-10-1-31,-3-3 0 16,0-3 0-16,-1 0 0 15,1-3 0-15,-7-3 0 16,0 0 0-16,-4-1 0 16,0 1 0-16,0 3 1 0,-3-3-1 15,-4 9 0-15,4-3 0 16,-4 0 1-16,-7 3-1 15,-3 0 0-15,6 0 1 16,1 3 0-16,0 4 1 16,3 2 0-16,4 4 0 15,-1 3 0-15,8 3-1 16,-4 0 1-16,-3-7-1 16,10-2 1-16,-10-4-2 15,10-2 0-15,-7 2-1 16,8-3 1-16,-1-3-1 15,0 1 1-15,1-1-1 16,-12 3 1-16,4 0 0 16,1 4 1-16,2-1-1 15,5-3 0-15,-5-2 0 16,8-4 0-16,0 0 0 0,-4-4 0 16,1 1-1-16,-5-3 1 15,-2 6 0-15,2-3 0 16,8 3 0-16,-11 0 0 15,4 0 0-15,-4 0 0 16,4 3 0-16,-11-6 0 16,8 3 0-16,2-3 1 15,1 3-2-15,3 0 1 16,4 0 0-16,-4 0 0 16,1 3 0-16,-8-3 0 15,4 3 0-15,-1-3 0 0,8 0 0 16,-7-6 0-16,3 3-1 15,0-1 1-15,-3-2-1 16,-4-3 0-16,-6-4 1 16,2 1 0-16,-3-4-2 15,-3-3 1-15,3 0 0 16,-10 1 1-16,7-8 0 16,-4-2 0-16,-4-3-1 15,1 0 0-15,-1-4 1 16,-3 4 0-16,0 2 0 15,1 4 0-15,-1 3 0 16,0-3 0-16,3 0 0 16,-10 0 0 31,0 3-1-32,0 0 1-15,0 0 0 0,0-3 0 0,-7-3 0 0,4 3 0 0,-8 3 0 0,8 0 0 0,-5 3 0 16,5 3 0-16,-1 1 0 0,1 5 0 15,-1 4 0-15,1-3 0 16,3-1 0-16,-11 1 0 16,4-7 0-16,-3 7 0 15,-1-4-1-15,0 1 1 16,1-4-1-16,-1 0 1 16,1 1-1-16,-4-4 1 15,-1 3 0-15,-6 4 0 16,0-1-1-16,-4 4 1 0,1-4 0 15,-1 4 0-15,0-1 1 16,1 1 0-16,3 3-1 16,-4 3 0-16,0-4 0 15,-3 4 0-15,3 3 0 16,-10-3 1-16,3 3-2 16,0-6 1-16,4 6-1 15,0-7 1-15,-4-2 0 16,4 0 0-16,3-4 0 15,-3 1 0-15,0-1 0 16,0 4 0-16,-4 5 0 16,4 4 1-16,3 0-1 15,-3 4 0-15,0 2 0 16,-1 0 1-16,5 0-2 16,-5-2 1-16,-2-1 0 15,2-6 0-15,1 3 0 0,0-4 0 16,3 1-1-16,4 3 1 15,3 0 0-15,-10 0 0 16,7-3 0-16,-11-3 0 16,4 0-1-16,-4 2 1 15,-3-5 0-15,3 0 0 16,1-4 0-16,-8 4 0 16,0 2-1-16,7 1 1 15,-7 0 0-15,1 0 1 16,-1-1-1-16,11 1 0 15,-4-3 0-15,0-4 0 0,0 4 0 16,4 2 1-16,-7-2-1 16,3 3 0-16,0 3 0 15,4 3 0-15,0 0 0 16,3 3 1-16,-3 3-1 16,7 3 0-16,-7 1 0 15,6-7 0-15,-6 6 0 16,0-2 1-16,3-1-1 15,1 6 0-15,2 1 0 16,-2 0 1-16,6 2-1 16,-3 4 1-16,3 0-1 15,1 3 0-15,3 0 0 16,3 0 1-16,0 3 0 16,4-3 0-16,-3 0-1 0,-1 0 0 31,-10-4-8-31,7 1 0 15,3-3-5-15,8 0 1 16</inkml:trace>
  <inkml:trace contextRef="#ctx0" brushRef="#br0" timeOffset="103636.712">25689 849 24 0,'0'16'12'0,"-7"28"-5"0,4-35 12 0,3 1-17 16,-4-1 0-16,4-6 1 15,-3 4 0-15,3-4-5 16,0 3 1-16,0-6 2 16,7-9 0-16,3-1-1 15,4-9 1-15,8 4-1 16,2-20 1-16,1-2-1 16,3 8 1-16,0-5-1 15,1-1 1-15,-1 1 0 16,0 6 0-16,-3-1-1 15,3 11 1-15,-7 2 0 16,-3 7 0-16,-4-1-1 16,0 10 1-16,0 3-1 0,-3 4 1 15,-1 2-1-15,-3 7 1 16,0-4-1-16,0 4 0 16,1-7 0-16,-1 7 0 15,-4-4-1-15,-3 7 1 16,0 6 0-16,-3 10 0 15,3-10 0-15,-4 3 1 16,1 7-1-16,-1 2 0 16,0-2 0-16,1-7 1 15,3 0 0-15,-4-3 0 0,4-9-1 16,0-7 1-16,7-5-1 16,-3-8 1-16,3-5-1 15,-3-7 1-15,-1-2-1 16,-6-1 0-16,-4-6 0 15,-8 0 1-15,-9 6-1 16,-5-10 1-16,-6 4-1 16,-4 0 1-16,-10 3-1 15,-4 0 1-15,4 10-1 16,-1 2 1-16,-3 1 0 16,0 9 0-16,4 3-1 15,3 7 0-15,7 5 0 16,11-5 1-16,7-1-1 15,10 1 0-15,11-1 0 16,15-3 1-16,16-3-1 16,12-3 1-16,24-3 0 15,17-6 0-15,22-10-1 0,7 3 1 16,0-3-1-16,-11 4 1 16,-21 2-1-16,-17-2 0 15,-18 8 0-15,-22 4 0 16,-16 3 0-16,-26 0 0 15,-14 3 0-15,-24 13 1 16,-18 9-2-16,-15 3 1 16,-9 7-1-16,-5 9 0 15,1 9-2-15,3-12 1 16,15 9-6-16,9-6 0 16,16-10-4-16,6-2 0 0</inkml:trace>
  <inkml:trace contextRef="#ctx0" brushRef="#br0" timeOffset="104327.066">26338 887 23 0,'99'-38'11'15,"-11"-31"-7"-15,-63 57 13 0,0-16-15 16,-8-4 0-16,-6 1 2 16,-18-13 1-16,-18 0-6 15,-14-9 1-15,-21 9 3 16,-14 0 1-16,-10 10-2 16,-15 12 1-16,-10 6-4 15,3 10 1-15,-4 12-5 16,8 10 1-16,7 12 0 15,10-3 1-15,11 13 1 16,4 5 0-16,2 20 2 16,16 9 0-16,16 19 5 15,22 0 1-15,21 3-1 16,25-22 1-16,28-9-3 0,35-16 1 16,22-12-2-16,17-7 0 15,17-22-2-15,1-25 1 16,-14-9-1-16,-25-22 0 15,-25-7-1-15,-18-5 1 16,-20 8-12-16,-29-15 1 16</inkml:trace>
  <inkml:trace contextRef="#ctx0" brushRef="#br0" timeOffset="108597.861">850 7353 24 0,'0'-12'12'0,"0"5"-5"0,0 7 13 16,0 0-16-16,0 3 1 15,0 7 0-15,-3-1 0 16,-4 19-7-16,0 13 1 16,3 22 4-16,-7 15 0 15,4 7-2-15,-7 12 0 16,-3 0 0-16,6 1 0 15,0-14-4-15,4-12 1 16,-3-12-6-16,10-13 1 16,0-13-4-16,0-8 0 0</inkml:trace>
  <inkml:trace contextRef="#ctx0" brushRef="#br0" timeOffset="109438.652">568 7472 17 0,'0'10'8'0,"11"-4"-4"0,-11-6 9 16,3-3-12-16,4 0 1 15,-7 3 2-15,4 0 1 16,3 0-6-16,-4 0 0 16,8 0 3-16,6 0 1 15,1 3-1-15,14 0 0 16,-4 0-1-16,14-6 0 15,4-3 1-15,14-1 0 16,14-8 0-16,15-7 1 16,-1 0-2-16,3-3 1 15,8-4 0-15,11-2 0 16,-12 6-2-16,-6 3 1 16,-11-6-1-16,-3 6 0 0,-8-3 0 15,12 6 1 32,2 3-1-31,-3-2 0-16,8-4 0 0,-15 9 0 0,-4-3 0 0,4 1 1 0,0 2-2 0,4 1 1 0,-11 2 0 15,-7 4 0-15,-7 3 0 16,-11 6 0-16,4 0-1 16,-18 6 1-16,4 13-1 15,-11 3 1-15,-3 4-1 16,-15 11 1-16,4 4-2 15,-7 3 1-15,-7 10-2 16,7 2 1-16,7 10-1 16,-3 4 1-16,7 5 0 15,3-3 0-15,-4 10 1 0,1-4 0 32,10 26 1-32,-10-16 1 15,6-19-1-15,-6-9 0 16,-8-10 0-16,4-3 0 15,-14-6 0-15,4-3 1 16,-4-7 0-16,-4-5 0 16,-6-1 0-16,2-3 0 15,-13 0-1-15,0 0 1 16,-14 0 0-16,-15-6 1 0,-6 3-2 16,-26 0 1-16,-23 6-1 15,-26 0 1-15,-49 1-1 16,-14-4 1-16,-25 0-1 15,-14-13 0-15,-21-5-3 16,14-14 0-16,7-5-6 16,-571-32 18-16</inkml:trace>
  <inkml:trace contextRef="#ctx0" brushRef="#br0" timeOffset="111309.42">12816 5779 22 0,'-3'0'11'0,"10"-19"-7"0,-4 13 12 16,-3-4-13-16,0 4 1 15,4 0 1-15,-4 6 1 16,4-6-7-16,-4-1 1 16,0 7 5-16,7 0 0 15,3-3-2-15,4 3 1 16,7 0-2-16,1-3 0 16,13-3-1-16,11-4 0 15,7-8-2-15,14-1 1 16,14-6-6-16,-4 6 1 15,1 6-7-15,-7 7 1 0</inkml:trace>
  <inkml:trace contextRef="#ctx0" brushRef="#br0" timeOffset="111653.596">12633 6008 38 0,'-4'22'19'0,"8"3"-13"0,0-16 30 15,3-2-35-15,3-4 0 16,8 3 2-16,10 0 0 15,7-3-3-15,8 0 1 16,2 1 2-16,15-4 0 16,11-7-1-16,3-2 0 15,4 3-1-15,-4-4 1 16,-7-5-6-16,-14 5 1 16,-11 7-9-16,-14-3 1 15,-17 9-4-15,-11 0 0 16</inkml:trace>
  <inkml:trace contextRef="#ctx0" brushRef="#br0" timeOffset="117329.452">14584 5309 34 0,'0'-4'17'0,"3"11"-5"15,-3-7 17-15,4-3-28 0,3-1 1 16,4 4 1-16,6 0 0 15,4-3-2-15,11 6 0 16,7 1 3-16,3 2 0 16,11-3 0-16,7-3 1 15,7 0-1-15,-3 0 0 16,-4 0-2-16,-7 3 1 16,-8 0-1-16,-9 0 0 15,-8 4-2-15,-10 5 1 16,-11 4-1-16,-14 9 0 15,-8 6-1-15,-2 1 1 16,-8 2-2-16,-7 4 0 0,-3-1 0 16,0-2 0-16,3-10 0 15,7 0 1-15,4 6 0 16,7-2 0-16,3-7 0 16,8 3 1-1,28 6 0 1,6-6 0-16,1 6 0 15,7 1 1-15,-4 2-1 16,-3 1 1-16,0-4 0 16,-4-3 0-16,-3-3 0 15,-11 1 0-15,-7-1 0 16,-14 3 0-16,-11 6-1 16,-14 1 1-16,-17 6-1 15,-11 3 0-15,-11-7-1 0,-6 1 1 16,-4-10-3-16,3 0 0 15,8-9-9-15,3-6 1 16,14-7-5-16,10-3 1 16</inkml:trace>
  <inkml:trace contextRef="#ctx0" brushRef="#br0" timeOffset="121109.096">16009 5829 34 0,'-7'0'17'0,"7"13"-3"0,0-13 17 16,0 0-27-16,0 3 0 0,0 0 2 15,4 0 1-15,3 0-9 16,3-3 1-16,4-3 5 16,11 3 1-16,7 3-3 15,7 0 1-15,3 0-2 16,4 1 0-16,7 2-2 15,0-3 1-15,-4-3-5 16,-3-3 1-16,0 0-11 16,-8-7 0-16,-6 1-2 15,-7-1 1-15</inkml:trace>
  <inkml:trace contextRef="#ctx0" brushRef="#br0" timeOffset="121473.283">16351 5704 46 0,'-7'31'23'0,"-3"35"-27"16,10-47 45-16,-7 9-41 15,0 10 0-15,-1 2-1 16,1-2 1-16,-3-4-4 16,-1-9 1-16,1 1-10 15,-4-4 0-15</inkml:trace>
  <inkml:trace contextRef="#ctx0" brushRef="#br0" timeOffset="123815.338">14083 7516 22 0,'-18'47'11'0,"22"-6"3"0,-4-32 11 15,0 4-24-15,0-1 1 16,0-2 1-16,0-1 1 15,0-2-5-15,0-7 1 0,0 3 2 16,3 0 0-16,-3-9-1 16,4-4 1-16,6-2-2 15,5-7 1-15,2 3-2 16,1 0 1-16,3 1 0 16,0-1 1-16,0 7-1 15,4-4 0-15,-4 4 0 16,-3-1 1-16,-1 4-1 15,1 0 1-15,-4-1-1 16,0 7 1-16,0 4-1 16,-3-1 0-16,-4 3 0 15,0 7 1-15,-3 2-1 16,-1 7 1-16,-3 6-1 16,0 1 1-16,0-4-1 15,0 0 1-15,4-6-3 16,-1-4 1-16,8-2-7 15,3-7 1-15,0-6-5 0,4-6 0 16</inkml:trace>
  <inkml:trace contextRef="#ctx0" brushRef="#br0" timeOffset="124086.829">14577 7513 48 0,'3'-3'24'0,"11"0"-28"16,-7-4 45-1,1 1-41-15,6 0 0 0,3 6 0 16,4-6 1-16,1 2-2 15,2 4 1-15,-3 4-5 16,-3-1 1-16,-4-3-10 16,-7 0 1-16</inkml:trace>
  <inkml:trace contextRef="#ctx0" brushRef="#br0" timeOffset="124265.3">14601 7623 34 0,'4'0'17'0,"10"-10"-12"0,-7 10 20 16,4-6-25-16,3 0 0 15,0 3-1-15,7 0 0 16,-3 3-7-16,-4 3 1 16,0 0-3-16,-3 3 1 15</inkml:trace>
  <inkml:trace contextRef="#ctx0" brushRef="#br0" timeOffset="124595.332">15042 7522 35 0,'8'0'17'0,"-1"-3"-13"16,-7 3 31-16,0 0-35 16,-4-3 1-16,-3 0 0 15,-4 3 1-15,-3 3-3 16,-3 3 1-16,-5 4 2 16,1 5 0-16,0 11-1 15,0 2 0-15,3 3-1 16,8-6 0-16,6 0-1 15,8-6 0-15,10-6-1 16,14-10 0-16,4-9-5 0,0-10 0 16,-8 3-5-16,-6-2 1 15</inkml:trace>
  <inkml:trace contextRef="#ctx0" brushRef="#br0" timeOffset="125260.707">14972 7836 24 0,'116'-44'12'0,"-17"-3"-2"15,-71 19 14-15,11-4-23 16,0 1 1-16,-7-3 2 0,-4-4 1 16,-7 0-6-1,-10 4 1-15,-8 2 3 0,-13 4 0 16,-19-6 0-16,-13 6 1 16,-21 2-2-16,-19 1 1 15,-20 7-1-15,0 2 0 16,-11 0-2-16,0 7 0 15,7 6-1-15,-7 3 1 16,7 9-2-16,11 10 0 16,3-3 0-16,4 15 1 0,11 13 1 15,10 12 0-15,14 13 1 16,10 3 1-16,29 4 0 16,25-11 1-16,28 1 0 15,28-9 1-15,35-10-2 16,32-16 1-16,39-18-2 15,14-13 1-15,-14-25-2 16,-18-10 0-16,-21-2-7 16,-28-11 1-16,-29 5-9 15,-20-1 0-15</inkml:trace>
  <inkml:trace contextRef="#ctx0" brushRef="#br0" timeOffset="126063.769">17438 7510 40 0,'-11'6'20'0,"4"13"-10"0,4-13 27 16,-1 4-37-16,1 2 1 15,-4 7-1-15,-1 0 1 16,1-4-1-16,0-2 0 16,4 0 0-16,-1-7 1 15,4-6-1-15,4-6 0 0,6-7 0 16,8-3 0-16,10-2 0 16,4-8 0-16,0-2 0 15,-4 0 1-15,0 3-1 16,0 3 0-16,-3 6 0 15,-4 1 0-15,-7 5 0 16,1 7 1-16,-5 3-2 16,-3 6 1-16,-7 10 0 15,0 0 0-15,0-1 0 16,-3 4 0-16,-1 6-1 16,4 0 0-16,0 4-2 15,7-1 0-15,0-6-5 16,7-3 1-16,4-7-7 15,0-2 0 17</inkml:trace>
  <inkml:trace contextRef="#ctx0" brushRef="#br0" timeOffset="126325.889">17815 7623 54 0,'-3'6'27'0,"-1"-3"-33"0,8-3 52 16,3 0-45-16,7-3 1 16,4-3-1-16,-1-4 0 0,11 1-2 15,-3 3 1-15,3-1-2 16,-3 4 0-16,-4 0-7 15,-3 0 0-15,-1 0-7 16,-9 3 1-16</inkml:trace>
  <inkml:trace contextRef="#ctx0" brushRef="#br0" timeOffset="126533.503">17829 7729 39 0,'-7'19'19'0,"7"-9"-14"0,4-10 28 0,-1 0-31 16,4 0 0-16,8 0 0 15,2-4 1-15,1-2-4 0,7 0 0 16,10-4-2 0,0 4 1-16,0 0-11 0,1-3 0 15</inkml:trace>
  <inkml:trace contextRef="#ctx0" brushRef="#br0" timeOffset="126727.591">18387 7535 60 0,'-18'44'30'0,"1"25"-42"0,9-47 54 0,1 12-44 16,0 13 0-16,0-6-10 16,4-6 0-16,-1-13 4 15,1-10 0-15</inkml:trace>
  <inkml:trace contextRef="#ctx0" brushRef="#br0" timeOffset="131472.573">18606 7438 19 0,'21'12'9'0,"7"-2"-8"16,-25-7 9-16,-6-3-11 16,-4 0 1-16,-7 0 0 15,0-3 0-15,-4 3 0 16,0-3 0-16,1-4 0 15,3-5 0-15,3-1 0 16,0 1 1-16,1-4 1 16,-1 0 1-16,1 1 1 0,-4-1 1 15,-8 3-1-15,-6 1 1 16,-11-1-1-16,1-2 0 16,-5-1-2-16,-3 0 1 15,-3 1-3-15,-7 2 1 16,3 0-1-16,0 1 1 15,-4-1-1-15,-3 4 0 16,-3 0 0-16,-1 2 1 16,-3 1-1-16,-3 9 1 15,6 3-1-15,4 4 1 16,0 2 0-16,0 7 0 0,-3 9 0 16,3 1 0-16,7 2-1 15,0 7 1-15,7 6-1 16,11-1 1-16,7 8-1 15,10 5 1-15,14 1-1 16,8 2 1-16,14 4-1 16,10-4 1-16,11 4-1 15,10-3 1-15,15-4-1 16,20-3 1-16,22-9-1 16,3-15 1-16,18-14 0 15,4-5 0-15,7-13-1 16,-19-13 0-16,-6-6 0 15,-7-3 0-15,-18-13-2 16,-10-9 0-16,-15-6-7 16,-13-4 1-16,-15-5-4 15,-7 5 1-15</inkml:trace>
  <inkml:trace contextRef="#ctx0" brushRef="#br0" timeOffset="133006.603">17230 5177 42 0,'-4'9'21'0,"11"-18"-8"0,-7 9 21 16,7 3-32-16,7 3 0 15,4-3 2-15,3 4 1 16,7 2-5-16,4 4 0 16,7 2 4-16,10 1 0 15,-6 3 0-15,-5 0 0 16,-6-1-2-16,-4 1 1 16,-10 3-2-16,-7 3 0 15,-11 0-2-15,-7 4 0 0,-4-4-2 16,-10-3 1-16,0 0-2 15,0-4 0-15,-1 4 0 16,5 0 1-16,3 0 0 16,3 0 0-16,8 0 1 15,6-6 1-15,4 12 1 16,7-6 1-16,7 6 0 16,1 7 1-16,2-4 0 15,4 7 1-15,-3-7 0 16,0 4 1-16,-4 5-1 15,-3-2 0-15,-8-10-2 16,-10 3 1-16,-10 4-2 16,-8-1 1-16,-17 1-3 15,-11-4 1-15,0-6-7 16,-3-9 0-16,-4-3-9 16,7-13 0-16</inkml:trace>
  <inkml:trace contextRef="#ctx0" brushRef="#br0" timeOffset="133636.007">17829 4976 63 0,'32'19'31'0,"10"-16"-36"16,-31-6 53-16,10 3-46 0,0 0 0 16,8 0 0-1,-5 0 1-15,1 0-5 0,-7 0 1 16,-4-3 1-1,-4 3 0-15,-10 3-1 0,-7 0 0 16,-3 6-1-16,-8 1 1 16,0-1-1-16,1 4 0 15,3-1 0-15,3 7 0 16,4-9 0-16,0 2 1 16,3 1-1-16,1-4 1 15,6 1 1-15,8-7 1 16,0 6 1-16,3 0 0 0,0 4 0 15,0 6 1 1,-3-10 0-16,-4 4 0 0,-4-1-1 16,-3 4 0-16,-10 0-4 15,-8-1 1-15,0-2-9 16,-10 3 1-16,-18-1-9 16,4-5 0-16</inkml:trace>
  <inkml:trace contextRef="#ctx0" brushRef="#br0" timeOffset="134610.378">18556 5221 41 0,'-3'12'20'0,"-4"10"-11"16,3-19 21-16,-3 0-28 16,0 4 1-16,3 2 2 15,1 1 1-15,-4 5-7 16,3 7 1-16,1 13 4 16,-1 5 0-16,1 1-1 15,-1 9 0-15,1-3-2 0,3-3 1 16,0-3-2-16,3-3 1 15,8-4-2 1,3-6 1-16,3-6-4 0,5-12 1 16,9-10-6-16,1-6 1 15,7-13-9-15,0-16 1 16</inkml:trace>
  <inkml:trace contextRef="#ctx0" brushRef="#br0" timeOffset="134850.491">19032 5142 47 0,'-7'16'23'0,"-14"18"-22"0,11-18 38 0,-8 9-37 16,-10 13 0-16,-8 21 1 16,12-11 0-16,-19 24-4 15,1 19 0-15,0 3 2 16,3 12 1-16,4-12-2 15,10-9 1-15,4-7-5 16,10-21 1-16,8-13-10 16,6-13 1-16,4-15-3 15,7-10 0-15</inkml:trace>
  <inkml:trace contextRef="#ctx0" brushRef="#br0" timeOffset="135332.327">19124 5007 47 0,'14'4'23'0,"11"14"-26"16,-15-14 45-16,5-1-43 15,-1-3 1-15,3 0-1 16,5-7 1-16,-1 1-3 0,0 0 1 15,0-4-11 1,0 4 1-16,-3 3-1 0,-1 3 0 16</inkml:trace>
  <inkml:trace contextRef="#ctx0" brushRef="#br0" timeOffset="135571.521">19583 4732 57 0,'-7'34'28'0,"14"22"-38"0,-4-37 59 0,-3 6-50 15,0 10 1-15,0 9-3 16,0-3 0-16,0-1-4 15,0-5 1-15,-3-7-10 16,-8-6 1-16</inkml:trace>
  <inkml:trace contextRef="#ctx0" brushRef="#br0" timeOffset="137238.339">19925 5848 43 0,'3'0'21'0,"12"0"-11"16,-8 3 22-16,3-3-30 15,4 3 0-15,7 0 1 16,4-3 0-16,0 0-4 15,3 0 0-15,4 0 2 16,3-3 0-16,-3 3-4 0,7 0 1 16,-8 0-10-16,1 0 0 15,-4-6-2-15,-3 0 0 16</inkml:trace>
  <inkml:trace contextRef="#ctx0" brushRef="#br0" timeOffset="137478.689">20228 5597 48 0,'-3'35'24'0,"-1"21"-25"0,1-34 46 0,-4 12-46 15,-7 7 1-15,3 6-1 16,0 7 1-16,1-11-7 16,3-5 0-16,-4-13-7 15,4-15 0-15</inkml:trace>
  <inkml:trace contextRef="#ctx0" brushRef="#br0" timeOffset="140104.194">20810 5224 35 0,'-3'-6'17'0,"10"28"-8"0,-7-22 17 0,7 0-24 16,0 0 1-16,4 0 3 15,-1 0 1-15,4 0-7 16,4 0 0-16,3 3 5 16,4 0 1-16,10 0-2 15,4 0 1-15,3-3-3 16,4-3 1-16,0 0-1 15,-4 3 0-15,-10 3-2 16,-4 0 1-16,-10 3-1 16,-11 7 1-16,-7-1-1 15,-7 7 0-15,0-3-1 16,-4 9 1-16,-6 10-2 16,-1-4 1-16,0-3 0 0,-3-6 0 15,4 0 0-15,2 0 1 16,5 0-1-16,3-3 1 15,3 0 0-15,8-1 1 16,6 4-1-16,4 3 1 16,4-3 0-16,3 13 0 15,4 2 1-15,3 7 0 16,4-3 0-16,-4 9 0 16,-3-6 0-16,0-6 1 15,-8-4-1-15,-3-5 1 16,-10-1-3-16,-11 0 1 15,-11 3-1-15,-7 4 0 0,-10-1-1 16,-11-9 0-16,-10-6-4 31,-1-6 0-31,8 2-14 0,-4-11 1 0</inkml:trace>
  <inkml:trace contextRef="#ctx0" brushRef="#br0" timeOffset="140976.735">21167 7566 31 0,'-4'16'15'0,"-6"12"4"16,6-18 6-16,-3 5-24 15,-7 7 1-15,-4 0 1 0,1-3 1 16,-5 0-4-16,5 0 0 16,3-1 2-16,3-5 1 15,4-4-1-15,7-5 0 16,7-4-1-16,4-7 0 16,6-8-1-16,4-7 1 15,1 0-1-15,2-3 1 16,1-4-1-16,3 1 0 15,0 3 0-15,1 0 0 0,-5 9 0 16,-2 4 1-16,-5 2-1 16,1 4 0-16,-8 6 0 15,1 0 1-15,-4 6 0 16,-3 4 0-16,3 2-1 16,-4 4 0-16,-3 3 0 15,0 6 0-15,0-3-1 16,-3 3 1-16,3-3 0 15,3-3 0-15,4-1-3 16,4-2 0-16,3-6-6 16,0-4 1-16,4-3-7 15,6-6 1-15</inkml:trace>
  <inkml:trace contextRef="#ctx0" brushRef="#br0" timeOffset="141247.507">21558 7573 58 0,'0'6'29'0,"4"-6"-37"0,3-3 56 16,3 3-48-16,5 0 1 15,2 0 0-15,8 0 1 0,3-3-3 16,-3-1 1-16,-4 1 0 16,-3 3 0-16,-1 0-6 15,-3 3 0-15,-3-3-10 16,-8 7 0-16</inkml:trace>
  <inkml:trace contextRef="#ctx0" brushRef="#br0" timeOffset="141411.526">21562 7770 41 0,'-7'3'20'0,"24"0"-14"15,-10-3 26-15,8-3-30 16,2 3 0-16,4-3 0 16,4 0 0-16,0 3-6 15,-4 0 0-15,-3 0-8 16,-4 0 0-16</inkml:trace>
  <inkml:trace contextRef="#ctx0" brushRef="#br0" timeOffset="141861.867">21964 7598 58 0,'0'-3'29'0,"21"12"-32"0,-14-9 49 0,4 0-44 16,6 0 0-16,5 0 1 16,6 0 0-16,0-3-4 15,0 0 1-15,-3 0 1 16,0-1 1-16,-4 1-1 15,-4 3 0-15,-2 0-1 16,-1 0 1-16,-7 3-1 16,-4 4 1-16,-3 5-2 15,-7 1 0-15,-10 2 0 16,-8 7 0-16,-3 0 0 16,-4 0 0-16,0 3 0 15,4 10 1-15,7-4 1 16,3 1 0-16,4-4-1 15,7-13 1-15,3 1 0 16,11-3 0-16,15-4-3 16,9 4 1-16,5-7-7 0,-5-6 0 15,-2-6-10-15,-12-4 0 16</inkml:trace>
  <inkml:trace contextRef="#ctx0" brushRef="#br0" timeOffset="142504.282">21883 8087 26 0,'141'-19'13'0,"56"-25"-5"15,-144 25 7-15,18 0-11 16,7-9 1-16,3-6 3 16,-11-4 0-16,-10-6-9 0,-7-3 0 15,-11 0 6-15,-10-3 1 16,-4 6-2-16,-6-3 0 16,-15 0-1-16,-18 13 0 15,-24-1-2-15,-25-3 1 16,-21-2-1-16,-25 5 1 15,-28 4-2-15,-7 9 1 16,-11 9-2-16,0 7 1 16,1 6-2-16,10 13 1 15,3-1-3-15,0 16 0 16,22 13 1-16,7 9 0 0,10 10 1 16,18 6 1-16,17 9 3 15,25-6 0-15,32 9 3 16,21-6 0-16,39 1 0 15,43-11 0-15,34 1-1 16,46-25 0-16,36-16-3 16,-4-22 1-16,-3-10-6 15,-29-9 0-15,-28-6-10 16,-35-3 0-16,-32-3-3 16,-31 9 1-16</inkml:trace>
  <inkml:trace contextRef="#ctx0" brushRef="#br0" timeOffset="144744.554">21646 4841 25 0,'8'3'12'0,"6"-15"3"0,-14 12 12 16,0 0-24-16,0-10 1 15,0 10 3-15,-4-3 1 16,-3 3-10-16,-4 3 1 15,-3 4 5-15,-3 2 0 16,-1 1-2-16,0 5 1 16,4 7-2-16,0-3 0 15,4-3-1-15,6-7 1 16,8 0 0-16,6 1 0 16,8 2-1-16,10-2 1 0,7 2 0 15,1 4 1-15,-8 3-1 16,-3-3 0-16,-8 2-1 15,-10 7 1-15,-10-3-1 16,-11 4 0-16,-11-1-4 16,-7-3 0-16,-3-4-9 15,3-8 1-15,0-7-3 16,11-6 0-16</inkml:trace>
  <inkml:trace contextRef="#ctx0" brushRef="#br0" timeOffset="144985.029">21572 4876 60 0,'29'15'30'0,"52"-2"-36"0,-57-10 60 15,15-3-54-15,21 0 0 16,18-6-1-16,6-4 1 16,-13-2-4-16,-11-4 0 15,-14 4-13-15,-18-1 0 16</inkml:trace>
  <inkml:trace contextRef="#ctx0" brushRef="#br0" timeOffset="146440.137">22475 5196 50 0,'4'-10'25'0,"-8"16"-19"16,1-2 25-16,-8 5-31 15,-3 4 0-15,-7 9 0 16,3 6 1-16,1 9-1 16,-1 7 0-16,1 0 0 15,-1 3 1-15,4 0-1 16,7 0 1-16,7-9-1 16,7-4 1-16,7-12-3 15,11 0 1-15,10-6-3 0,0-10 0 16,7-9-4-1,1-9 0-15,3-13-7 0,-4-7 1 16</inkml:trace>
  <inkml:trace contextRef="#ctx0" brushRef="#br0" timeOffset="146650.059">22885 5127 35 0,'-4'6'17'0,"-13"16"-10"0,9-10 27 16,-9 13-31-16,-11 13 1 15,-8 12 2-15,-6 10 0 16,-4 18-8-16,-3 4 1 0,-8 9 4 16,4 25 1-16,8-10-3 15,2-2 0-15,8-19-4 16,7-20 1-16,10-18-7 16,11-18 1-16,7-14-7 15,11-18 1-15</inkml:trace>
  <inkml:trace contextRef="#ctx0" brushRef="#br0" timeOffset="147078.813">22987 5061 37 0,'-11'9'18'0,"15"-9"-7"0,-4 0 27 0,0 0-36 16,0 0 1 0,3-6 1-16,8 3 0 0,3 3-6 15,4 0 1-15,3 0 2 16,4 0 0-16,3 0-7 15,4-13 1-15,-4 7-10 16,-7 0 1-16</inkml:trace>
  <inkml:trace contextRef="#ctx0" brushRef="#br0" timeOffset="147505.362">23361 4753 49 0,'14'0'24'0,"4"-9"-15"0,-11 9 39 16,0 0-47-16,3 0 1 15,5 3 0-15,6 0 0 16,7 10-2-16,4-1 1 15,3-2 1-15,-3-1 0 16,-1 1-1-16,-6-1 1 16,-7-3-1-16,-8 4 0 0,-6 2-2 15,-8 10 1-15,-10-3-2 16,-7 6 1-16,-7 3 0 16,0 4 0-16,3 2-1 15,4-2 1-15,7-1 0 16,0-9 1-16,3 0 0 15,7-6 1-15,11-4-1 16,8-3 1-16,9-2 0 16,5-7 0-16,2 0-3 15,1 0 0-15,-4 3-9 16,-3 0 0-16,-4-6-7 16,-3 0 1-16</inkml:trace>
  <inkml:trace contextRef="#ctx0" brushRef="#br0" timeOffset="147927.701">23781 5929 41 0,'7'7'20'0,"14"-7"-9"15,-10 0 29-15,3 0-40 16,7 0 0-16,4 6 0 16,-4 0 1-16,7 4-4 15,11-1 0-15,0 7-9 16,3-1 1-16,-3-5-3 15,-1-7 1-15</inkml:trace>
  <inkml:trace contextRef="#ctx0" brushRef="#br0" timeOffset="148138.092">24116 5644 43 0,'0'60'21'0,"-18"2"-25"0,11-40 40 16,-3 22-36-16,-4 10 0 0,-1 8-3 15,5 10 0-15,-1-15-3 16,-3 2 1-16,-4-5-7 16,4-14 1-16</inkml:trace>
  <inkml:trace contextRef="#ctx0" brushRef="#br0" timeOffset="148482.721">24670 6387 54 0,'3'7'27'0,"8"-4"-37"0,-4-3 52 15,4 0-43-15,-1 3 1 16,4 0-2-16,-3-3 0 16,3 0-2-16,0 0 0 15,4 3-10-15,-1-6 0 0</inkml:trace>
  <inkml:trace contextRef="#ctx0" brushRef="#br0" timeOffset="148709.379">25104 6456 37 0,'17'10'18'0,"-6"5"-11"15,-4-18 24-15,0 3-32 16,0-3 1-16,7 3-1 15,-3-3 0-15,3 3-3 16,0 3 0-16,0 0-8 16,4 0 1-16</inkml:trace>
  <inkml:trace contextRef="#ctx0" brushRef="#br0" timeOffset="148948.83">25696 6569 42 0,'18'16'21'0,"0"18"-28"0,-11-31 35 0,3 1-28 15,-3 2 0-15,0-3-1 16,0 0 1-16,4-3-1 15,0 0 0-15,3 6-9 16,0-2 0-16</inkml:trace>
  <inkml:trace contextRef="#ctx0" brushRef="#br0" timeOffset="149126.959">26296 6579 39 0,'42'56'19'0,"1"-25"-19"0,-33-21 29 15,4 2-30-15,-3 1 1 16,0-1-22-16,-4 1 1 16</inkml:trace>
  <inkml:trace contextRef="#ctx0" brushRef="#br0" timeOffset="150810.026">12848 9457 38 0,'-3'3'19'0,"3"-3"-5"0,0 0 19 15,3 0-31-15,4 0 0 16,7 0 1-16,4-3 0 16,3 0-4-16,11 0 0 15,10 0 1-15,4-3 0 16,0 6-7-16,-4-4 0 0,-6 1-8 15,-8 6 1-15</inkml:trace>
  <inkml:trace contextRef="#ctx0" brushRef="#br0" timeOffset="151021.586">12781 9733 59 0,'-14'16'29'0,"21"-4"-30"16,0-12 54-16,4 0-51 16,10 3 1-16,11 1 0 15,6-8 0-15,19-2-6 16,3 3 0-16,0 0-3 16,-4-3 0-16,-6-1-13 15,-8 1 1-15</inkml:trace>
  <inkml:trace contextRef="#ctx0" brushRef="#br0" timeOffset="151919.705">14644 9401 44 0,'-7'15'22'0,"3"-21"-10"0,4 6 23 0,0 3-30 15,0 0 1-15,0-3 4 16,0 0 0-16,14 4-12 16,15-1 1-16,9 0 8 15,8 0 0-15,18 6-4 16,6 1 1-16,-3-4-3 16,-3 0 1-16,-11 1-2 15,-11-4 0-15,-10 3-1 16,-15 3 0-16,-13 4-1 15,-4 6 1-15,-11 6-2 16,-6-13 1-16,-8 7-2 16,-3 6 0-16,-4 0 0 15,4 0 0-15,3 1 0 16,8-4 1-16,2-1 0 16,5-2 1-16,3-3 2 15,7 0 0-15,10 6 1 16,8-4 0-16,7 4 0 15,6 7 0-15,1-1 1 0,3-3 0 16,4 0 0-16,-3 0 0 16,-8 0-1-16,-11 0 0 15,-10 0-1-15,-17 4 1 16,-11-1-2-16,-25 6 1 16,-14 1-4-16,-11-4 1 15,-3-12-12-15,-3-3 1 16,10-10-3-16,10-3 0 15</inkml:trace>
  <inkml:trace contextRef="#ctx0" brushRef="#br0" timeOffset="152446.537">16062 10081 55 0,'4'-3'27'0,"13"-3"-24"0,-10 3 51 0,7 0-52 16,7 3 1-16,8 0 0 16,2 0 1-16,8 3-6 15,11 3 1-15,-1 0-1 16,7 4 1-16,1-4-8 15,-8 0 1-15,-6-3-11 16,-12-6 0-16</inkml:trace>
  <inkml:trace contextRef="#ctx0" brushRef="#br0" timeOffset="152657.284">16394 9840 63 0,'-11'78'31'0,"-10"38"-40"0,14-88 52 16,0 16-44-16,-4 6 1 16,1-2-11-16,3-8 0 15,3-8 0-15,4-20 1 16</inkml:trace>
  <inkml:trace contextRef="#ctx0" brushRef="#br0" timeOffset="155447.879">17508 9015 47 0,'0'9'23'0,"14"-12"-13"16,-6 0 23-16,-1 0-31 16,3-3 1-16,4 6 2 15,4 0 0-15,3 0-6 0,7 0 0 16,4 3 3-16,3-3 1 16,-3 3-2-16,-4-3 1 15,-7 3-2-15,-6 3 1 16,-8 1-1-16,-7-1 0 15,-7 10 0-15,-8 6 1 16,-2 3-2-16,-1 3 1 16,-3 3-1-16,0 1 1 15,0 2 0-15,3 4 0 16,0-1 0-16,8-2 1 16,3-1 0-16,3-2 1 0,8-4-2 15,13-6 0-15,12-3-1 16,9-7 0-16,1-5-7 15,-3-4 0-15,-5-3-10 16,-2 0 1-16</inkml:trace>
  <inkml:trace contextRef="#ctx0" brushRef="#br0" timeOffset="155960.703">18027 9040 46 0,'-7'3'23'0,"10"0"-12"0,-3-3 33 15,0 0-42-15,0 0 1 16,7 0 2-16,4 0 1 16,3 0-7-16,4 4 0 15,-1-4 4-15,1 0 0 16,3 0-1-16,4 0 0 16,-4 0-2-16,0 0 1 15,-3 0-3-15,-4 0 1 0,-7 3-1 16,-3-3 1-16,-4 6-2 15,-4 3 1-15,-3 7 0 16,0 0 0-16,0 3 1 16,-4 2 0-16,-3 5 1 15,0-1 0-15,-7 6 0 16,0 13 1-16,3-3-1 16,1-1 1-16,2 1-1 15,1-3 1-15,4-7-3 16,3-6 1-16,0-6-5 15,7-6 1-15,0-7-10 16,7-6 0-16,-4-6-2 16,4-1 1-16</inkml:trace>
  <inkml:trace contextRef="#ctx0" brushRef="#br0" timeOffset="156214.727">18034 9288 52 0,'-11'6'26'0,"8"10"-24"0,3-13 53 16,0-3-51-16,0 0 1 16,7 6 1-16,7 0 1 15,7-2-10-15,7-1 1 0,11-6 5 16,4-1 0-16,-1-2-7 15,-3-3 0-15,-8 3-9 16,-6-1 0-16,-14 4-7 16,-4 6 1-16</inkml:trace>
  <inkml:trace contextRef="#ctx0" brushRef="#br0" timeOffset="156530.03">17307 9746 66 0,'-7'6'33'0,"14"13"-37"0,0-13 60 15,7 0-56-15,8 1 1 16,13-4 1-16,18 0 0 16,21-3-3-16,21-3 1 15,18 3 1-15,14-7 0 16,4 4-2-16,-19 0 0 16,-20 0-7-16,-21 3 1 15,-18 3-13-15,-18 7 1 16</inkml:trace>
  <inkml:trace contextRef="#ctx0" brushRef="#br0" timeOffset="157055.684">17826 10141 57 0,'3'0'28'0,"1"3"-31"0,-4-3 42 15,0 3-39-15,0 3 1 16,-7-3 1-16,-4 1 0 0,1 5-3 16,-4 0 1-16,-1 7 1 15,1 0 0-15,0-1 0 16,4 4 0-16,3-3-1 16,7 0 0-16,14-4-3 15,7-2 1-15,7-7-6 16,7-3 1-16,8-7-10 15,3-8 1-15</inkml:trace>
  <inkml:trace contextRef="#ctx0" brushRef="#br0" timeOffset="157263.78">18193 9965 61 0,'-21'35'30'0,"-25"40"-28"0,25-56 54 15,-11 15-55-15,0 13 1 16,-7 19-1-16,-10 16 1 16,-8 12-3-16,5-3 0 15,6-4-3-15,3-5 1 16,12-10-9-16,6-15 1 16,11-26-9-16,10-9 1 15</inkml:trace>
  <inkml:trace contextRef="#ctx1" brushRef="#br0">15688 6654 0</inkml:trace>
  <inkml:trace contextRef="#ctx0" brushRef="#br0" timeOffset="158046.772">19075 9953 42 0,'3'12'21'0,"8"-12"-9"16,-8 0 22-16,8 0-33 0,10-3 0 15,4 0 1-15,10 0 0 16,7-3-3-16,11-7 0 16,7 0 1-16,-7 4 1 15,0 0-11-15,-3 5 1 16,-8 1-6-16,0 6 1 15</inkml:trace>
  <inkml:trace contextRef="#ctx0" brushRef="#br0" timeOffset="158257.463">19607 9586 61 0,'-21'25'30'0,"-11"53"-35"16,18-53 57-16,-10 22-53 15,-5 10 1-15,-2 18-9 16,-1-9 1-16,11 3-5 16,7-13 1-16</inkml:trace>
  <inkml:trace contextRef="#ctx0" brushRef="#br0" timeOffset="179335.488">20338 8883 36 0,'0'0'18'0,"42"16"-6"0,-24-13 18 16,6 7-27-16,15-4 1 15,3 3 0-15,-3-2 1 16,7-4-6-16,4 0 0 16,-1 3 4-16,-7-3 0 15,-6 3-1-15,-8-2 0 16,-7 2-1-16,-11 0 0 15,-13 4-1-15,-15 2 1 0,-6 4-1 16,-1-7 0-16,-3 7-1 16,-8 3 1-16,1 6 0 15,0 0 0-15,3 3-1 16,4 0 1-16,7 1 0 16,7-1 1-16,7-3-1 15,7 0 0-15,14-6 0 16,7-4 0-16,7-2-2 15,0-10 0-15,8 0-6 16,2-3 0-16,1 0-7 16,0 0 0-16</inkml:trace>
  <inkml:trace contextRef="#ctx0" brushRef="#br0" timeOffset="179664.348">21054 8924 55 0,'7'22'27'0,"-7"3"-32"0,0-19 49 15,-4 4-45-15,1 2 1 16,-8 1 0-16,4-4 0 0,-3 1 0 16,3 2 1-16,-4 4-1 15,4 0 0-15,3 2-1 16,4 1 1-16,4-3-5 16,-1 0 1-16,4-4-5 15,4-6 0-15,3-6-7 16,4-9 1-16</inkml:trace>
  <inkml:trace contextRef="#ctx0" brushRef="#br0" timeOffset="179861.966">21276 8880 31 0,'7'-15'15'0,"-10"27"-1"0,3-9 22 0,-7 7-31 15,-1 2 1-15,-2 13 2 16,-8 3 1-16,-6 7-12 0,-12 9 1 15,-3 12 6-15,1 10 0 16,2 0-4-16,5 0 1 16,6-10-7-16,11-9 1 15,10-12-11-15,11-16 0 16</inkml:trace>
  <inkml:trace contextRef="#ctx0" brushRef="#br0" timeOffset="180435.922">21474 9015 43 0,'0'3'21'0,"0"-9"-14"16,0 6 27-16,0 0-28 16,0 0 0-16,0 0 2 15,3 0 0-15,4 3-10 16,4 0 0-16,3 3 8 0,4 1 0 15,-1-4-3-15,8 0 1 16,3 0-2-16,0 0 0 16,-7 0-1-16,-3-3 0 15,-4 0-1-15,-7 0 0 16,-10 4-1-16,-11 5 0 16,-8 0-1-16,-2 1 0 15,-1 2-2-15,0-2 0 16,4 2-1-16,4 1 1 15,2-1-1-15,8 1 1 16,4-1 1-16,6-2 1 0,8 2 3 16,7-2 0-16,10 2 1 15,4 1 1 1,-1 3-1-16,-2-4 1 0,-8 1-1 16,-11 2 0-16,-10 7-2 15,-17 6 1-15,-19-6-8 16,-6 0 1-16,-4-6-11 15,-10-3 1-15</inkml:trace>
  <inkml:trace contextRef="#ctx0" brushRef="#br0" timeOffset="180865.692">20316 9611 48 0,'0'3'24'0,"-10"0"-10"0,6 0 33 0,1 4-46 16,3 2 0-16,7 3 4 16,3 4 0-16,12 0-5 15,20 0 1-15,25-4 3 16,28-3 1-16,22 1-1 15,27-4 0-15,33 0-3 16,13-6 1-16,8 0-6 16,-8-6 0-16,-24 0-8 15,-32 0 1-15,-32 2-10 16,-42 4 0-16</inkml:trace>
  <inkml:trace contextRef="#ctx0" brushRef="#br0" timeOffset="181586.826">21015 10200 54 0,'4'10'27'0,"-8"-1"-20"0,0-3 27 0,-3 7-34 16,-7 6 1-16,-3 9-1 15,-8 10 1-15,-14 12-2 16,-3 6 1-16,3 4-3 15,11-10 0-15,3-6-8 16,7-10 1-16,15-8-6 16,6-8 1-16</inkml:trace>
  <inkml:trace contextRef="#ctx0" brushRef="#br0" timeOffset="181991.62">21505 10194 51 0,'14'6'25'0,"1"-15"-22"0,-15 9 46 16,-7-3-50-16,-4 6 1 16,-3 0 0-16,-11 3 0 15,-7 4 0-15,-6 5 1 16,-1 7-1-16,3 13 1 15,-2 9 0-15,2 6 0 16,5 13-1-16,6-1 1 16,11-11-1-16,10-4 1 15,8-3-1-15,10-7 0 16,14-9 0-16,18-6 0 0,-4-15-1 16,1-4 0-16,-4-13 0 15,-11-8 0-15,-7-1 0 16,-21-3 1-16,-14 3 0 15,-18 3 1-15,-7 7-1 16,-14 9 1-16,-10 6-3 16,-4 4 0-16,7 2-6 15,10 1 1-15,8-4-10 16,7-3 1-16</inkml:trace>
  <inkml:trace contextRef="#ctx0" brushRef="#br0" timeOffset="190190.939">22708 9589 46 0,'21'16'23'0,"15"-7"-14"16,-26-6 24-16,8-6-32 15,3 3 1-15,4-3-1 16,10 0 1-16,7-4-3 16,1 1 0-16,-11 0 1 0,-4 0 0 15,-4-1-7-15,-2 4 1 16,-5 0-9-16,1-6 1 31</inkml:trace>
  <inkml:trace contextRef="#ctx0" brushRef="#br0" timeOffset="190428.911">23036 9357 62 0,'-10'16'31'0,"-15"24"-28"16,18-30 56-16,-7 5-59 15,0 10 1-15,0 4-1 16,-7 5 0-16,-1 16-3 16,5 1 1-16,3 5-6 15,0-3 1-15,6-9-10 16,1-12 1-16,-3-23-3 15,3-6 0-15</inkml:trace>
  <inkml:trace contextRef="#ctx0" brushRef="#br0" timeOffset="190835.27">23495 9837 60 0,'11'15'30'0,"-15"-5"-37"16,4-10 60-16,7 0-53 15,4 0 0-15,3 6 0 16,0-3 0-16,4 3-3 15,3 1 1-15,0-1-8 16,4 0 0-16,-4 7-7 16,0-13 0-16</inkml:trace>
  <inkml:trace contextRef="#ctx0" brushRef="#br0" timeOffset="191075.015">24035 9915 57 0,'17'3'28'0,"8"0"-34"0,-18 0 50 16,4-6-45-16,-1 3 0 16,8-3 0-16,0-3 1 15,-1 3-2-15,4-4 1 16,4 1-5-16,0 3 0 15,3 0-6-15,-3 3 1 0,-4 0-4 16,-3-3 0-16</inkml:trace>
  <inkml:trace contextRef="#ctx0" brushRef="#br0" timeOffset="191285.169">24529 9921 42 0,'3'22'21'0,"-3"-25"-29"16,0 3 40-16,4 6-32 16,3 1 0-16,0-7-1 15,3 0 1-15,1 0 0 16,3 0 0-16,0-3-1 16,0 6 0-16,4-3-5 15,3 6 0-15,4 0-5 16,-4-6 1-16</inkml:trace>
  <inkml:trace contextRef="#ctx0" brushRef="#br0" timeOffset="191570.073">25308 9981 41 0,'7'6'20'0,"4"10"-23"0,-8-13 37 0,1 0-34 16,0 0 1-16,3 0-2 15,3-3 1-15,4 0-2 16,4-3 0-16,3-3-7 15,4 0 1-15,3-7-4 16,-3-9 1-16</inkml:trace>
  <inkml:trace contextRef="#ctx0" brushRef="#br0" timeOffset="191734.184">25950 9724 59 0,'57'37'29'0,"3"1"-46"0,-46-32 62 16,0-3-61-16,-7-9 0 15,-10-6-13-15,-8-7 1 16</inkml:trace>
  <inkml:trace contextRef="#ctx0" brushRef="#br1" timeOffset="197351.38">4544 11267 36 0,'21'-7'18'0,"-10"1"-8"15,-11 6 18-15,0-3-28 16,-4-3 1-16,-7-1 2 16,-6 1 0-16,-4 3-3 15,-4 0 0-15,-7 0 2 0,0 3 0 16,1 3 0-16,-8 0 0 15,11 3-1-15,-1 7 0 16,5 9 0-16,6 6 0 16,0 13 0-16,8-4 1 15,6 4 0-15,4 3 0 16,11-10 0-16,3-2 0 16,14-7-1-16,4-6 1 15,7-10-1-15,7-12 1 16,-4-10-2-16,0-5 1 15,4-1-1-15,-7-3 1 16,-7 0-2-16,-11 0 1 16,0 3 0-16,-3 3 0 15,-4 7 0-15,0 3 1 0,-11 6-1 16,5 6 0 0,-5 3 1-16,4 10 0 0,-7 6 0 15,0 10 0-15,0-7-1 16,4 3 1-16,3 1-1 15,-7 2 1-15,0-5-4 16,0-8 0-16,17-5-8 16,5-10 1-16,-1-6-7 15,-4-9 1-15</inkml:trace>
  <inkml:trace contextRef="#ctx0" brushRef="#br1" timeOffset="197651.814">5140 11332 55 0,'11'0'27'0,"10"4"-25"0,-14-4 48 16,3 0-49-16,4 0 0 0,4-4 0 16,-7-2 0-1,17 0-2-15,-3-7 0 0,10 7-3 16,-3 0 1-16,-1 3-8 16,-2-1 0-16,-19 8-6 15,-10-8 0-15</inkml:trace>
  <inkml:trace contextRef="#ctx0" brushRef="#br1" timeOffset="197831.003">5214 11599 64 0,'11'25'32'0,"17"-12"-37"0,-21-20 62 0,14-2-55 15,11-7 0-15,10 7 0 16,8-4 0-16,-5 4-7 15,5 6 1-15,-11 0-7 0,-4 6 1 16,-10-3-10-16,-11 0 1 16</inkml:trace>
  <inkml:trace contextRef="#ctx0" brushRef="#br1" timeOffset="198746.403">15473 9366 35 0,'60'-6'17'0,"0"-25"-10"15,-50 21 17-15,1-9-23 16,0-3 0-16,-1-3 0 15,-6-9 0-15,-8-1-2 16,-14 4 1-16,-13-3 1 16,-19-4 1-16,-17 0-1 15,-10 4 0-15,-15 9 1 16,-14 3 0-16,-10 12 0 16,-1 10 0-16,-10 16-3 15,7 6 1-15,-3 19 0 16,6 15 0-16,12 23-1 15,6 24 1-15,11 10-1 16,17 15 0-16,22 7 3 16,28 0 0-16,21 0-1 0,21-3 0 15,39-7 1-15,35-15 0 16,28-16 0-16,33-12 0 16,13-35 0-16,25-29 0 15,7-40 0-15,-14-37 0 16,0-32-1-16,-35-13 0 15,-29-24-1-15,-28 9 1 16,-31 0-3-16,-32 9 0 16,-25 9-4-16,-35 7 0 15,-22 10-9-15,-27 15 1 0,-29 9-1 16,-18 19 0-16</inkml:trace>
  <inkml:trace contextRef="#ctx0" brushRef="#br1" timeOffset="199705.752">5927 11034 51 0,'21'-18'25'0,"0"15"-15"0,-3-1 26 15,-4-2-35-15,10 3 1 16,8 0 0-16,18 0 1 15,-1 0-3-15,11 3 0 16,3 0 2-16,4 0 1 16,-7 3-1-16,-10 3 1 15,-18 3-2-15,-4 10 1 16,-21-6-2-16,-14 2 0 0,-11 7-1 16,-7 0 1-16,-3 3-2 15,-3 4 0-15,-5-4-2 16,4-3 1-16,11-3 0 15,0-7 1-15,14 7 0 16,7-3 0-16,4-1 2 16,10 4 1-16,17 3 2 15,8-3 0-15,14 3 1 16,4 3 0-16,-8-3-1 16,-3 3 1-16,-7 0-2 15,-11 0 1-15,-17 10-3 16,-22-1 0-16,-14 7-3 15,-21 9 1-15,-10-9-7 16,-8-7 1-16,-17-9-11 16,-7-18 1-16</inkml:trace>
  <inkml:trace contextRef="#ctx1" brushRef="#br1" timeOffset="42475.994">64 10931 0,'0'0'0,"0"0"0,0 0 15</inkml:trace>
  <inkml:trace contextRef="#ctx0" brushRef="#br1" timeOffset="200982.329">4367 13556 44 0,'7'44'22'0,"-17"-7"-11"16,10-31 22-16,0 4-34 15,-7 2 1 1,-4 1 0-16,1 0 0 0,-1-7 0 16,0-6 0-16,1-3 0 15,3-7 1-15,3-2 0 16,4-17 0-16,4 1 0 0,6-3 0 16,8 0 0-16,-4-1 1 15,4 4 0-15,10 3 1 16,4 6-1-16,7 0 1 15,10 7 0-15,-7 2 1 16,-3 4-4-16,-7 6 1 16,3 0-8-16,-10 0 0 15,0 0-10-15,-15-6 0 16</inkml:trace>
  <inkml:trace contextRef="#ctx0" brushRef="#br1" timeOffset="201362.005">5129 13430 48 0,'-7'7'24'0,"0"2"-12"0,7-6 36 16,0 0-46-1,7 0 1-15,-7 0 1 0,11 1 0 16,7-4-6-16,-4 0 1 15,7 0 1-15,4-7 1 16,-1 1-7-16,4 0 0 16,-3 0-10-16,-4-1 1 15,-17 1-3-15,-4 6 0 16</inkml:trace>
  <inkml:trace contextRef="#ctx0" brushRef="#br1" timeOffset="201553.724">5069 13722 54 0,'-3'44'27'0,"17"-25"-22"0,-10-19 54 16,13 0-57-16,4-7 1 0,8-2 1 0,-5-7 0 0,15 4-6 16,7-4 0-16,-7 3-1 15,7 1 0-15,-11 12-16 16,-10 0 1-16,-11 9-2 15,-11-2 0-15</inkml:trace>
  <inkml:trace contextRef="#ctx0" brushRef="#br1" timeOffset="204782.005">6219 12352 38 0,'0'0'19'0,"0"3"-10"0,0-3 20 0,0 0-27 0,0 0 1 16,0 0 0-16,0 0 1 16,0 0-5-16,0 0 0 15,0 0 3-15,-3 0 1 16,3 0-2-16,0 0 1 15,0 0-1-15,0 0 1 16,0 0 0-16,0 0 0 16,0 0-1-16,11 3 1 15,-8-3-1-15,4 0 1 16,4 0-1-16,6-3 0 0,-6 0 0 16,10-1 1-16,-7 1-1 15,11 0 1-15,-7 3-1 16,3 0 1-16,0 3-1 15,-3 0 1-15,3 4-2 16,-11 2 1-16,-6-3-1 16,-4 1 0-16,0 5-1 15,-4 1 0-15,-6-1 0 16,-4 10 1-16,-1 0 0 16,-6 0 0-16,4 3 0 15,-5 3 0-15,1 4 0 16,0-1 0-16,4-3 0 15,6 4 1-15,0-10 0 16,1-7 1-16,10 1 0 16,10-3 1-16,1-4-1 0,10-3 1 15,0 1-2-15,7-4 1 16,4-6-6-16,7 6 1 16,0 0-10-16,-11 0 1 15,-14-3-8-15,-7-6 0 16</inkml:trace>
  <inkml:trace contextRef="#ctx0" brushRef="#br1" timeOffset="205277.4">6625 12402 52 0,'0'0'26'0,"11"3"-22"16,-4-6 44-16,3-4-47 15,5 1 1-15,2 0 2 16,8 3 0-16,3 0-4 16,0 3 0-16,1 0 2 0,-12 0 1 15,4 3-1-15,0 0 1 16,-13 0-3-16,2 0 1 16,-3-3-1-16,-3 3 0 15,-4 7-1-15,-4-1 1 16,-3 7-1-16,-3 3 1 15,2-1-1-15,-9 4 1 16,3 7 0-16,0-4 0 16,0 3-2-16,3 3 1 15,0-3-2-15,1-2 0 16,10-8-4-16,3-2 0 16,4-7-6-16,4-2 0 0,0-10-5 15,-11-10 1-15</inkml:trace>
  <inkml:trace contextRef="#ctx0" brushRef="#br1" timeOffset="205503.586">6678 12577 49 0,'0'13'24'0,"18"-23"-20"16,-11 10 45-16,3 0-47 15,4-3 0-15,8-3 1 16,2 0 0-16,5-1-5 16,2 1 1-16,-6 3-1 15,10 0 1-15,-6-3-10 0,2 6 0 16,-20-7-7-16,6 1 1 16</inkml:trace>
  <inkml:trace contextRef="#ctx0" brushRef="#br1" timeOffset="205786.673">7352 12380 63 0,'-11'15'31'0,"-27"-8"-35"0,20 2 59 0,-3 13-54 15,-11 6 1-15,-14 13 0 16,-7 19 1-16,-7 9-4 16,0 3 0-16,0 0 1 15,0-3 0-15,11-10-4 16,3-5 0-16,11-7-5 16,10-10 0-16,11-8-8 15,3-7 1-15,8-13-2 16,10-6 0-16</inkml:trace>
  <inkml:trace contextRef="#ctx0" brushRef="#br1" timeOffset="206077.03">7073 12819 55 0,'0'6'27'0,"-7"7"-35"0,4-10 55 16,-4 3-46-16,0 3 1 15,-1 4 0-15,-2 3 1 16,3-1-4-16,-4 1 0 16,1 3 2-16,3 3 0 15,7-3-2-15,7 3 0 0,7-10-4 16,0-3 1-16,11-5-5 15,-1-8 1-15,1-5-8 16,-4 0 0-16</inkml:trace>
  <inkml:trace contextRef="#ctx0" brushRef="#br1" timeOffset="206253.462">7292 12744 58 0,'-18'21'29'0,"-13"14"-32"0,20-13 53 0,-7 6-48 0,-3 3 1 0,0 13-1 16,-7 7 1-16,7 5-7 15,-8 0 1-15,12-2-4 0,3-13 1 32</inkml:trace>
  <inkml:trace contextRef="#ctx0" brushRef="#br1" timeOffset="206658.627">6040 13590 49 0,'-11'6'24'0,"0"-6"-4"16,11 0 18-16,0 0-33 15,0 0 1-15,7 0 3 16,4-3 0-16,10 3-11 15,11 0 1-15,17 3 9 16,15-3 0-16,24-3-3 16,28-3 1-16,22-7-2 15,28 1 1-15,17-10-5 16,-3-3 0-16,-21 3-5 16,-29 3 0-16,-17 3-9 15,-28 4 1-15,-25 6-12 0,-28-1 1 16</inkml:trace>
  <inkml:trace contextRef="#ctx0" brushRef="#br1" timeOffset="207800.433">6689 13882 48 0,'7'0'24'0,"10"-10"-16"0,-6 10 30 16,10 0-36-16,-3 0 0 16,14 0 2-16,-8 0 1 15,4 0-5-15,1 0 1 16,-8 4 3-16,0-4 0 16,-7 3-2-16,-10 0 1 15,-4 3-2-15,-4 3 1 16,1 1-2-16,-1-1 0 0,-3 1-1 15,3-4 0-15,-3 0 0 16,4 1 1-16,-4-1-2 16,3 0 1-16,-3 0-1 15,0 1 0-15,4-1 0 16,-1 3 0-16,1 1 0 16,3 2 0-16,3 1 1 15,8-4 1-15,-1 1 0 16,11-1 1-16,8 0 1 15,2-2 1-15,1-1-1 16,-4-3 1-16,-6 6 0 16,-5 4 1-16,-17 3-2 15,-10 3 0-15,-15 2-2 16,-7 5 1-16,-10 2-1 16,-18 0 1-16,-7-9-5 15,14-7 1-15,-7-8-10 16,14-1 0-16,0-6-6 0,11-1 1 15</inkml:trace>
  <inkml:trace contextRef="#ctx0" brushRef="#br1" timeOffset="208763.295">8114 13452 54 0,'14'10'27'0,"-3"-4"-20"0,-8-6 27 15,4 0-33-15,11 0 1 16,-4 0-1-16,7 0 1 0,4 0-4 16,7 0 1-16,6-3-3 15,-2 3 1-15,-1 0-10 16,-3 0 0-16,-11-3-3 16,-14 3 1-16</inkml:trace>
  <inkml:trace contextRef="#ctx0" brushRef="#br1" timeOffset="208940.354">8170 13691 48 0,'4'25'24'0,"24"-7"-24"16,-21-21 46-16,0 6-44 15,7 4 0-15,11-4-1 16,17-3 0-16,1 0-6 0,3-3 0 15,3-4-10-15,-14-2 1 16</inkml:trace>
  <inkml:trace contextRef="#ctx0" brushRef="#br1" timeOffset="209901.971">9525 13019 53 0,'-4'0'26'0,"-13"-3"-21"16,10 0 26-16,-7 0-31 15,-4-3 0-15,-3 0 1 16,-4 6 0-16,-10-4-1 16,0 4 0-16,-1 10 1 15,-2 2 0-15,2 1 0 16,8-1 0-16,3 7-1 15,11 3 0-15,4-3 0 16,6 0 0-16,11-4-1 16,11-2 1-16,10-4-1 0,4-9 1 15,0-6-1-15,-1 3 1 16,-2-6-1-16,-1-1 1 16,-4 1-1-16,1-1 1 15,-7 1-1-15,-4 6 1 16,-4 0 0-16,-2 6 1 15,-1 0 0-15,-7 13 1 16,-4 2 0-16,-3 8 1 16,-4 5-1-16,1-3 1 15,-1 7-2-15,1-4 1 16,-1 0-3-16,8-2 0 0,6-4-6 16,8-7 1-16,3-5-11 15,0-7 1-15</inkml:trace>
  <inkml:trace contextRef="#ctx0" brushRef="#br1" timeOffset="210170.586">9994 13117 48 0,'0'25'24'0,"-17"19"-17"15,6-35 35-15,-3 16-39 16,-11 0 0-16,-17 10 3 16,-4 12 0-16,-10 6-8 15,-15 16 1-15,-7 13 4 0,8 5 0 16,-4 4-3-16,3-9 1 16,4 3-6-16,14-13 0 15,18-6-6-15,3-19 0 16,15-13-7-16,10-12 0 15</inkml:trace>
  <inkml:trace contextRef="#ctx0" brushRef="#br1" timeOffset="210518.771">9691 13794 39 0,'0'0'19'0,"-7"3"-10"16,3 0 29-16,4 7-35 15,-3-1 1-15,-1 4 0 16,1-4 0-16,-1 4-5 15,1 2 0-15,-1 4 3 16,1 0 1-16,3 0-2 16,3-4 0-16,4-2-3 15,4-1 0-15,3-5-5 0,7-4 0 16,-3-6-9-16,3-7 1 16,0-5-1-16,4-14 1 15</inkml:trace>
  <inkml:trace contextRef="#ctx0" brushRef="#br1" timeOffset="210681.812">9991 13684 54 0,'-25'35'27'0,"-21"31"-29"0,21-44 60 16,-6 15-55-16,-8 13 1 16,0 7 0-16,0 9 1 0,4 9-7 15,-4 0 0-15,11-3-2 16,10-6 0-16,8-16-15 15,-4-21 0-15</inkml:trace>
  <inkml:trace contextRef="#ctx0" brushRef="#br0" timeOffset="-211652.125">12728 12474 41 0,'7'6'20'0,"11"-18"-8"16,-11 5 20-16,0 1-29 0,4-3 1 16,3 5 1-16,3 4 1 15,5 4-8-15,9 2 1 16,5 6 3-16,13-2 0 15,4 2-7-15,3-2 1 16,-3 5-10-16,-7-8 1 16,-14-1-3-16,-7-6 1 15</inkml:trace>
  <inkml:trace contextRef="#ctx0" brushRef="#br0" timeOffset="-211455.009">12711 12872 60 0,'0'28'30'0,"28"-9"-38"0,-11-16 62 0,19-3-54 16,6-6 0-16,18 0-1 16,11-1 0-16,6 1-6 15,4 3 0-15,-7 3-10 16,-14-6 0-16</inkml:trace>
  <inkml:trace contextRef="#ctx0" brushRef="#br0" timeOffset="-210692.658">15413 12232 44 0,'14'-3'22'0,"-7"3"-6"0,-7 0 29 0,0 0-44 16,0 0 0-16,-14 0 3 15,-4 3 1-15,-17 1-5 16,-4 2 1-16,-14 3 2 15,-10 7 1-15,-8 0-1 16,-3-1 1-16,4 1-3 16,3 0 1-16,0-4-1 15,17 1 0-15,8-1 0 16,10-2 0-16,4-1-1 16,10-3 0-16,8 7 0 15,6-1 1-15,11 4-1 0,14 0 0 16,18 6 0-16,7-3 1 15,14 2-1-15,0-5 1 16,-7 0-1-16,-14 3 0 16,-11 3 0-16,-18 12 0 15,-20 1-1-15,-18 5 1 16,-18 7-1-16,-21 0 0 16,0 7 0-16,-11-4 1 15,-3 6 0-15,0 1 0 16,3 2 0-16,4 7 0 15,4-3 1-15,13 0 0 0,15-10 0 16,14-12 0-16,13-1 0 16,26-2 1-16,17-16-1 15,25-9 1-15,18-4-1 16,20 0 0-16,1-2-2 16,7-4 0-16,0-3-7 15,-11-3 0-15,-10 0-8 16,-11-1 1-16,-14-5-7 15,-4-4 1-15</inkml:trace>
  <inkml:trace contextRef="#ctx0" brushRef="#br0" timeOffset="-210482.074">15356 13085 66 0,'-24'16'33'0,"-19"40"-41"0,29-43 64 16,-3 18-55-16,3 1 0 16,-1 8-1-16,5 7 0 15,-1-9-6-15,4 0 1 16,4 3-13-16,-4-10 0 16,-4-15-1-16,-3-4 0 15</inkml:trace>
  <inkml:trace contextRef="#ctx0" brushRef="#br0" timeOffset="-209896.47">13790 14064 57 0,'-7'15'28'0,"-11"23"-35"0,15-25 58 16,-1-1-52-16,-3 1 1 16,0-1 1-16,0-2 0 15,0-4 0-15,0 0 0 16,4-3 0-16,6-3 0 16,8-3 0-16,-1-9 1 15,8-10-2-15,3 3 1 16,4-6-1-16,3-4 0 15,0-2 0-15,4-3 0 16,0 2-1-16,-4 4 1 0,-3 3 0 16,-4 9 0-16,-4 7 0 15,-2 3 0-15,-5 6 0 16,1 9 1-16,-8 7-1 16,1 9 1-1,-11 22-1 1,3-3 0-16,1-10 0 15,3-6 0-15,7-9-3 16,7-6 0-16,7-7-8 16,7-6 0-16,0 0-6 15,1-12 0-15</inkml:trace>
  <inkml:trace contextRef="#ctx0" brushRef="#br0" timeOffset="-209623.933">14369 14004 59 0,'0'25'29'0,"7"-19"-21"0,-4-6 53 15,4 0-60-15,4 0 1 16,3 0 0-16,11-3 1 15,3 0-4-15,4-3 1 0,-1-3 0 16,1 2 0-16,3-2-7 16,-3 6 1-1,-7 3-13-15,-11 0 0 0,-14 0-2 16,-4 0 0-16</inkml:trace>
  <inkml:trace contextRef="#ctx0" brushRef="#br0" timeOffset="-209458.853">14372 14189 63 0,'18'10'31'0,"21"-7"-37"0,-22-6 63 0,8 3-58 16,7-7 1-16,-1 1-5 16,8 0 0-16,0-4-4 15,0 4 0-15,-11-7-9 16,-7 7 1-16</inkml:trace>
  <inkml:trace contextRef="#ctx0" brushRef="#br0" timeOffset="-209100.573">15106 14042 64 0,'0'34'32'0,"-14"29"-36"16,10-38 59-16,-3 16-55 15,-3 6 0-15,-1 12 0 16,1 1 0-16,-1-7-7 16,4-12 1-16,7-13-12 15,0-15 0-15</inkml:trace>
  <inkml:trace contextRef="#ctx0" brushRef="#br0" timeOffset="-208409.58">14901 12019 49 0,'-10'19'24'0,"-1"12"-13"16,4-24 30-16,-3 2-40 16,-1 4 0-16,-3-4-1 15,-4 0 1-15,4-9-1 16,0-3 0-16,0 0 0 15,3-9 1-15,4-1-2 16,4-6 1-16,3-3 0 0,7-3 0 16,0 3 0-16,10-3 0 15,1 6-1-15,3 4 1 16,4 2 0-16,3 7 1 16,-3 6-1-16,3 6 1 15,-7 3-1-15,0 4 1 16,-3 3 0-16,0 3 0 15,3 2-1-15,4 5 1 16,-1 2-1-16,1 0 0 16,7-3 1-16,7-12 1 15,3-13-1-15,0-10 1 0,-3-9-1 16,-7-3 1-16,-8-6 0 16,-13 3 0-16,-11-3-2 15,-21 3 1-15,-14 9-1 16,-8 10 1-16,-17 9-3 15,-3 6 0-15,-4 4-8 16,0 6 1-16,3 0-10 16,11 3 1-16</inkml:trace>
  <inkml:trace contextRef="#ctx0" brushRef="#br0" timeOffset="-207765.966">16214 13110 58 0,'10'-12'29'0,"-3"6"-30"15,-7 6 47-15,0-7-46 16,-7 1 1-16,-3 0 0 16,-8-7 0-16,-7 10-1 15,1-3 0-15,-5 12 1 16,1 3 1-16,0 10-1 16,-4 10 1-16,4 2 0 15,7 3 0-15,7 4-1 16,7 0 1-16,7-4-1 15,7-3 0-15,14-9 0 16,11-9 0-16,3-10-1 16,4-9 0-16,-4 0-1 0,-3-10 1 15,-4-3-1-15,-7-3 0 16,-7 6-1-16,0 4 1 16,-3 3 0-16,0 2 1 15,-4 10 0 1,0 10 0-16,-4 3 0 0,1 6 1 15,-4 3 0-15,3 3 0 16,4-3-4-16,4-3 0 16,3 0-6-16,7-10 0 15,4-8-10-15,-4-14 1 16</inkml:trace>
  <inkml:trace contextRef="#ctx0" brushRef="#br0" timeOffset="-207465.516">16581 13415 69 0,'-4'18'34'0,"4"-18"-44"15,0-6 61-15,4-6-51 16,-1-10 0-16,1 3 2 15,-1-6 1-15,1-4-3 16,-1-5 1-16,1 3 1 16,3 2 1-16,3 7 0 15,4 4 0-15,8 5-2 0,6 4 0 16,0 2-4-16,0 4 1 16,1 3-6-16,-5-3 0 15,1-3-13-15,-11-7 0 16</inkml:trace>
  <inkml:trace contextRef="#ctx0" brushRef="#br0" timeOffset="-206940.135">17067 12395 53 0,'7'4'26'0,"4"52"-20"15,-7-40 38-15,-4 9-44 16,0 12 1-16,0 7 1 15,0-3 0-15,0-13-3 16,0-6 1-16,0 0 1 16,0-6 0-16,0-16-1 15,3-10 1-15,4-5-2 16,4-4 1-16,-1-3-2 0,8-6 1 16,0-4-1-16,-1 4 0 15,4-3-1-15,-3 3 1 16,0 9 0-16,-1 3 0 15,-3 4 2-15,1-1 0 16,-5 13 2-16,1 6 0 16,-4 7 0-16,0 6 0 15,0-4 1-15,0 1 0 16,-4 6-1-16,1-6 1 0,0-1-4 16,3 1 1-16,0 0-7 15,0-1 0-15,-4-2-11 16,1-10 1-16</inkml:trace>
  <inkml:trace contextRef="#ctx0" brushRef="#br0" timeOffset="-206698.933">17508 12505 74 0,'0'16'37'0,"7"-22"-47"15,0 2 67-15,4 4-57 0,7 4 0 16,3-4 0-16,0 0 0 16,7-4-4-16,4-2 1 15,0 3-7-15,0-6 1 16,-1 2-11-16,-6-8 1 15</inkml:trace>
  <inkml:trace contextRef="#ctx0" brushRef="#br0" timeOffset="-206502.088">17928 12201 62 0,'0'31'31'0,"7"51"-29"15,-3-60 52-15,-4 15-54 16,0 17 0-16,3 9-4 16,4-1 1-16,-3-12-4 15,-1-6 1-15,-6-9-12 16,-11-10 0-16</inkml:trace>
  <inkml:trace contextRef="#ctx0" brushRef="#br0" timeOffset="-205481.723">18496 13057 29 0,'0'13'14'0,"-10"-10"-1"0,10 0 14 15,0-3-24-15,0 0 1 16,0 3 4-16,0 3 1 15,-4-3-10-15,8 4 0 16,6-1 5-16,15-3 1 16,14 3-2-16,-8-2 1 15,43-14-9-15,4-6 0 16,-4 1-10-16,-7-4 0 16,-7-6 0-16,-17 15 0 15</inkml:trace>
  <inkml:trace contextRef="#ctx0" brushRef="#br0" timeOffset="-205285.997">18468 13430 60 0,'-7'28'30'0,"25"-34"-32"0,-8-3 65 0,18-4-63 16,18-2 1-16,25-4 0 15,13 3 0-15,1 0-9 16,-4 7 1-16,-3 3-12 16,-29 6 0-16</inkml:trace>
  <inkml:trace contextRef="#ctx0" brushRef="#br0" timeOffset="-201669.629">20824 12399 35 0,'39'0'17'0,"4"-10"2"0,-33 4 18 15,1-4-33-15,3 1 1 16,-7 3 2-16,-4 0 1 15,-6-1-9-15,-18 7 0 16,-22 0 6-16,-2 10 1 16,-15 2-3-16,-14-6 0 15,-4 4-1-15,-3-1 0 0,3 1-2 16,4 2 1 0,14 1-1-16,11 2 0 0,10 1 0 15,11-3 1-15,10 2-1 16,15 1 1-16,13 3-1 15,22 0 1-15,14-1 0 16,14 1 1-16,3 0-1 16,-3 0 0-16,-14-3-1 15,-11 2 1-15,-14 4-1 16,-13 0 1-16,-19 10-1 16,-21 5 0-16,-7 1 0 15,-14 6 0-15,-14 3-1 16,7 0 1-16,8 6 0 15,-5 10 1-15,4 0-1 16,7-1 1-16,8-2-1 16,6-4 1-16,11-9 0 15,7-6 0-15,14-9 0 0,10-10 0 16,8-7-1-16,3-5 1 16,11-7 0-16,10-3 0 15,7 0-2-15,4-3 0 16,7-4-6-16,4 1 0 15,-1 0-11-15,-6-4 0 16,-18 1-4-16,-1 3 1 16</inkml:trace>
  <inkml:trace contextRef="#ctx0" brushRef="#br0" timeOffset="-201428.424">20849 13120 63 0,'0'3'31'0,"-14"16"-32"16,11-4 62-16,-5 20-61 16,1-1 0-16,-3 10 0 15,-1 10 1-15,4-4-5 16,0 3 0-16,0-6-6 15,0-9 0-15,-4-10-9 16,4-15 0-16</inkml:trace>
  <inkml:trace contextRef="#ctx0" brushRef="#br0" timeOffset="-200844.878">19756 13979 52 0,'-4'16'26'0,"-10"28"-20"15,10-38 40-15,-3 3-44 16,-3 7 1-16,3 3 0 15,0-4 1-15,-4 4-6 16,4-6 1-16,3-4 3 16,4-6 0-16,0-3-2 15,11-9 1-15,3-4-3 16,0 1 1-16,4-7-3 0,0-6 1 16,6-3-1-16,1-4 0 15,3 1 0 1,-3 6 0-16,-4 6 1 0,-3 7 0 15,-1 2 3-15,-6 10 0 16,3 6 1-16,-7 10 1 16,0 9-1-16,-7 0 1 15,0 4 0-15,0-8 0 16,4 5-2-16,3-1 1 16,3-7-4-16,4-5 0 15,8-7-13-15,-1-6 1 0</inkml:trace>
  <inkml:trace contextRef="#ctx0" brushRef="#br0" timeOffset="-200558.095">20331 13998 62 0,'3'19'31'0,"1"-13"-23"16,-1-6 51-16,4 0-58 15,7 0 1-15,4-3 0 16,10 0 1-16,15 0-4 16,-1-1 0-16,-3 1 0 0,-4 0 1 15,-10 3-8-15,-4 0 0 16,-4 0-12-16,-6 3 1 15,-14-3-2-15,-12 3 0 16</inkml:trace>
  <inkml:trace contextRef="#ctx0" brushRef="#br0" timeOffset="-200392.947">20391 14170 58 0,'17'16'29'0,"29"-22"-39"0,-28 6 58 0,3-3-48 15,4 3 0-15,-1-4-7 16,4 1 0-16,-3 3-5 16,-4-3 1-16,1-9-5 15,2-1 1-15</inkml:trace>
  <inkml:trace contextRef="#ctx0" brushRef="#br0" timeOffset="-200197.066">20966 14089 63 0,'-11'44'31'0,"0"53"-44"16,8-66 66-16,-4 13-53 16,3 3 1-16,4 0-5 0,4-3 1 15,6-9-6-15,-3-13 1 16,1-19-9-16,2-19 1 15</inkml:trace>
  <inkml:trace contextRef="#ctx0" brushRef="#br0" timeOffset="-198876.231">20482 11941 48 0,'-14'37'24'0,"-14"-12"-17"16,14-15 38-16,0-1-44 15,-4 1 0-15,-7-7 0 16,-3-3 0-16,3-3-2 16,1-4 1-16,6-2 1 15,4-7 0-15,3-2-1 16,8-4 0-16,3 3 0 16,7 0 1-16,4 0-1 15,6 7 0-15,4 2 0 0,1 4 1 16,6-4-1-16,4 10 1 15,-1 4-1-15,5 8 1 16,-8 7-1-16,0 6 0 16,-3 0 0-16,-1 7 1 15,-2 2-1-15,-5-3 0 16,1-2 0-16,-1-7 1 16,-2-10-1-16,6-12 1 15,7-16-1-15,0-6 1 16,-3 0 0-16,-7-6 0 15,-4 0-1-15,-14 3 0 0,-11 0 0 16,-7 3 0 0,-6 3-2-16,-15 13 0 0,-3 3-5 15,-1 6 1-15,4 0-11 16,1 0 0-16</inkml:trace>
  <inkml:trace contextRef="#ctx0" brushRef="#br0" timeOffset="-198051.298">21551 12784 46 0,'-10'-6'23'0,"6"6"-10"16,4 0 31-16,0 0-40 16,0 0 1-16,7-3 2 15,4 0 1-15,6 3-9 16,12 0 0-16,6 3 7 0,0 0 0 15,15 3-2 1,6 1 0-16,-10-1-2 0,-7 0 1 16,-8 3-2-16,-6-2 0 15,-11 2-2-15,-7 1 1 16,-14 2-1-16,-10 4 0 16,-8 3-2-16,4-1 1 15,-4-8-1-15,0 2 0 16,4 1 1-16,0 6 0 15,7-4-1-15,7 1 1 16,7-3 2-16,7 5 0 16,3 1 2-16,12 6 0 0,9 4 1 15,5 8 0 1,-1-2 1-16,-3-1 1 0,-4-6-1 31,-14 4 0-31,-10 2-2 0,-26 4 0 0,-16 0-3 16,-19 2 0-16,-17-2-11 15,-7-7 1-15,-14-24-12 16,-4-7 0-16</inkml:trace>
  <inkml:trace contextRef="#ctx0" brushRef="#br0" timeOffset="-195575.249">23213 12377 47 0,'17'-10'23'0,"-13"4"-8"16,-4 6 23-16,-7 0-37 15,-11 3 0-15,-3 3 3 16,-11 1 0-16,-6 11-4 15,-8 14 0-15,0 15 3 16,0 19 1-16,-10 15-1 16,-1 10 0-16,1 22-1 15,3 16 0-15,10 2-1 16,12 7 0-16,13-3-1 0,14-9 0 16,15-26-2-16,10-19 0 15,7-18-8-15,4-25 1 16,-4-16-11-16,-6-32 1 15</inkml:trace>
  <inkml:trace contextRef="#ctx0" brushRef="#br0" timeOffset="-194990.136">23587 12571 57 0,'0'-3'28'0,"-7"-10"-30"16,3 7 46-16,-6 3-43 16,-5 6 0-16,-2 0 0 15,-1 0 1-15,1 4-2 16,-1 2 0-16,0 0 1 0,-3 4 0 16,7 3 0-16,3 2 0 15,4 1 0-15,4 0 0 16,3-3 0-16,7-1 1 15,0-8-2-15,11-4 0 16,10-6-1-16,0-4 1 16,-3-2-1-16,-4-3 0 15,0-1-1-15,0 0 0 16,-3 1 1-16,-4 2 0 16,0 1 0 15,-3 9 1-31,-4 3 0 0,0 10 0 0,-7 6 0 0,0 3 1 0,-4 3-1 15,1 3 1-15,-4 6 0 16,3 4 0-16,-3-4-1 16,4-2 1-16,-1-1-3 15,4-6 1-15,-4-3-7 16,4-3 0-16,0-6-9 16,0-13 0-16</inkml:trace>
  <inkml:trace contextRef="#ctx0" brushRef="#br0" timeOffset="-194704.347">24109 12715 55 0,'3'25'27'0,"-6"-3"-24"0,-4-15 45 15,-4 5-47-15,-10 10 0 16,3 13 2-16,-10 2 0 16,-18 20-4-16,-14 15 1 15,-3 9 1-15,-8 10 0 16,4-9-4-16,4-7 1 16,6-6-5-16,11-9 1 15,11-13-7-15,7-7 1 16,10-15-6-16,8-12 1 0</inkml:trace>
  <inkml:trace contextRef="#ctx0" brushRef="#br0" timeOffset="-194404.059">23894 13226 54 0,'0'10'27'0,"-14"21"-35"16,10-21 51-16,-3-4-43 15,-4 10 1-15,1 2 0 16,-1 7 0-16,4 4-1 0,0-1 0 16,4-3 1-16,3-6 0 15,3 0-1-15,4-1 1 16,11 4-3-16,-1-9 0 15,5-7-5-15,-1-9 1 16,3 0-8-16,8-6 1 16,-7-10-2-16,3-10 0 15</inkml:trace>
  <inkml:trace contextRef="#ctx0" brushRef="#br0" timeOffset="-194222.365">24151 13273 40 0,'0'22'20'0,"-39"13"-11"0,29-19 40 0,-4 6-46 15,-4 9 1-15,-3 7 0 16,-4 5 0-16,0 8-6 16,1 14 1-16,-1 4 3 15,0 4 0-15,11-11-7 16,7-12 1-16,7-12-7 16,7-16 1-16,0-16-8 15,0-18 1-15</inkml:trace>
  <inkml:trace contextRef="#ctx0" brushRef="#br0" timeOffset="-193848.057">24458 12154 45 0,'-7'13'22'0,"7"12"-27"0,4-19 39 16,-1 13-32-16,1 6 1 16,-1 6 2-16,1 7 1 15,-1 15-6-15,8 13 1 16,-1 19 5-16,4 12 0 15,-3 6-1-15,0 20 1 16,-1-4-2-16,-3 6 0 0,-7-6-2 16,-3-6 0-16,-11 3-3 15,-18-9 1-15,-14-4-4 16,-10-5 0-16,-8-23-8 16,1-12 1-16,3-16-8 15,0-19 1-15</inkml:trace>
  <inkml:trace contextRef="#ctx0" brushRef="#br0" timeOffset="-193246.129">24892 12308 46 0,'-11'37'23'16,"-10"4"-21"-16,18-28 36 0,-4 9-37 15,0 3 0-15,0 0 1 16,0-6 1-16,-1-4-3 16,5 4 0-16,-1-10 1 15,4-5 0-15,0-4 0 16,7-7 0-16,1-5-1 15,-1-7 0-15,3 0-2 16,1 7 1-16,3-4-1 16,0-6 1-16,4-3-1 15,-1 3 0-15,1 3 0 16,3 3 0-16,-3 4 2 16,-4 9 0-16,0 9 1 15,-4 3 1-15,-2 4-1 16,-5 6 0-16,1 3 1 15,-4 3 0-15,0-6-1 0,3-1 1 16,1 1-2-16,-1-3 1 16,1-4-3-16,3-2 0 15,0-4-8-15,0 0 1 16,0-6-6-16,0-9 0 16</inkml:trace>
  <inkml:trace contextRef="#ctx0" brushRef="#br0" timeOffset="-192991.627">25213 12402 65 0,'21'0'32'0,"11"0"-47"15,-21 0 64-15,3 0-49 16,3-3 1-16,4 3-1 16,4 0 1-16,3 0-4 15,1 0 1-15,-1 0-8 16,4 0 1-16,-11-4-7 16,-7-8 0-16</inkml:trace>
  <inkml:trace contextRef="#ctx0" brushRef="#br0" timeOffset="-192765.194">25788 12007 59 0,'11'47'29'0,"-8"25"-25"0,-3-57 52 16,-3 17-55-16,-4 21 0 15,-4 7 0-15,4 15 0 0,3 16-3 16,-3-6 1-16,7-10-6 16,0-16 0-1,0-18-12-15,-3-22 0 0</inkml:trace>
  <inkml:trace contextRef="#ctx0" brushRef="#br1" timeOffset="-181732.305">27901 12214 34 0,'14'-16'17'0,"7"10"-4"16,-13 2 17-16,-1 8-25 16,3-4 0-16,-3 6 3 15,-3 13 1-15,-4 6-9 0,0 6 0 16,-4 13 7-16,-3 9 1 15,-10 16-3-15,-1 19 1 16,0 6-3-16,-3 3 1 16,3 10-4-16,1-16 1 15,6-13-5-15,4-18 1 16,4-26-8-16,6-18 1 16,4-19-10-16,4-25 1 15</inkml:trace>
  <inkml:trace contextRef="#ctx0" brushRef="#br1" timeOffset="-181372.355">28183 12543 61 0,'0'22'30'0,"4"6"-34"16,-1-19 51-16,1 4-46 15,0 3 0-15,-1-4 3 16,8-2 1-16,-1-4-6 16,8-3 0-16,0-12 3 15,3-1 1-15,0-9-2 16,0-6 1-16,7 0-2 15,4-3 1-15,10-3-2 0,-3 2 1 16,-4 14-2-16,-3 2 0 16,-4 1-3-16,-3 2 0 15,-7 7-6-15,-4 3 0 16,-7 3-8-16,-7-3 1 16</inkml:trace>
  <inkml:trace contextRef="#ctx0" brushRef="#br1" timeOffset="-180890.846">29058 11853 47 0,'7'9'23'0,"4"23"-25"0,-11-26 37 16,-4 3-36-16,1 7 0 16,-1 3 3-16,-6 9 1 15,-1 16-1-15,-3 12 0 16,0 17 1-16,-4 21 1 15,4 19-1-15,0 9 1 16,-7-9-4-16,0 0 1 0,7-19-9 16,0-13 1-1,3-21-10-15,0-26 1 0</inkml:trace>
  <inkml:trace contextRef="#ctx0" brushRef="#br1" timeOffset="-180424.992">29270 12518 52 0,'-7'15'26'0,"10"-2"-27"0,1-10 44 0,3 0-42 16,7-3 0-16,4 0 0 15,3-6 0-15,7 3-3 16,-3-3 1-16,0 2-5 15,-4 1 0-15,-4 0-10 16,-10 9 1-16</inkml:trace>
  <inkml:trace contextRef="#ctx0" brushRef="#br1" timeOffset="-180261.601">29203 12794 56 0,'-7'25'28'0,"10"-10"-29"15,4-11 47-15,8-4-45 16,6 0 0-16,7-4-1 0,7-2 1 16,1-3-7-16,-5-4 0 15,-2 4-10-15,-12-10 0 16</inkml:trace>
  <inkml:trace contextRef="#ctx0" brushRef="#br1" timeOffset="-179375.695">30018 11847 55 0,'7'0'27'0,"0"-7"-21"0,-7 7 42 16,0 4-46-16,0 8 0 16,-4 13 2-16,-3 16 0 15,0 22-4-15,-7 12 0 16,-3 13 3-16,-12 28 0 15,1 15-1-15,-4 4 0 16,1 3-3-16,2-6 0 16,5-10-6-16,3-31 1 15,6-19-10-15,5-22 1 0,3-21-5 16,14-23 1-16</inkml:trace>
  <inkml:trace contextRef="#ctx0" brushRef="#br1" timeOffset="-178850.044">30512 12094 60 0,'0'-3'30'0,"-18"3"-38"16,8-3 58-16,-12 3-50 0,-2 3 0 15,-5-3 0 1,-2 7 0-16,2 2 0 0,1 7 1 16,0 2-1-16,3 1 1 15,1 3-1-15,2 3 1 16,8 7 0-16,7-4 0 15,7-3 0-15,11 0 0 16,7-9-1-16,6-4 0 16,1-5-1-16,3-4 1 15,-3-10-2-15,-4-5 1 16,-3-4-3-16,-4-3 1 16,0 1 0-16,-4 2 1 0,1 3 0 15,-4 1 0-15,0 6 1 16,-7 6 1-16,0 6 1 15,0 6 0-15,-3 7 1 16,-1 3 0-16,1 0 0 16,-4 3 0-16,-1 6 0 15,-2 4 0-15,3-1-3 16,0 4 1-16,0 0-6 16,0-10 0-16,3-3-11 15,1-9 1-15</inkml:trace>
  <inkml:trace contextRef="#ctx0" brushRef="#br1" timeOffset="-178595.156">30872 12116 63 0,'7'29'31'0,"-21"27"-36"0,6-37 53 15,-6 6-48-15,-14 6 0 16,-11 19 0-16,-3 13 1 16,-4 19-1-16,-10 18 1 15,-1-6-1-15,1-3 0 16,6-3-4-16,1-16 1 16,14-12-6-16,7-17 1 0,6-14-10 15,12-14 0-15</inkml:trace>
  <inkml:trace contextRef="#ctx0" brushRef="#br1" timeOffset="-178114.76">30660 12769 46 0,'7'-7'23'0,"-3"20"-20"15,-4-13 35-15,-4 0-37 16,-3 3 0-16,0 0 1 16,0 7 1-16,0 2-4 15,0 7 0-15,0 0 3 16,0 0 0-16,0 2-1 0,3-8 0 16,0 3-1-16,4-4 1 15,4 1-1-15,3-4 0 16,7-9-4-16,4 3 1 15,3-6-4-15,0-6 1 16,0-4-5-16,-3-2 1 16,-4-1-4-16,0 0 0 15,-3 1 4-15,-1 2 1 16,1 4 8-16,-4 2 0 16,-3 10 7-16,-1 7 1 15,-3 6 7-15,-3 2 0 0,-8 1-1 16,-3 3 1-16,-4 9-5 15,-3 4 1-15,0 15-5 16,0 10 0-16,3-1-4 16,0-5 0-16,4-10-5 15,7-10 0-15,0-15-7 16,14-13 1-16,7-6-7 16,8-19 1-16</inkml:trace>
  <inkml:trace contextRef="#ctx0" brushRef="#br1" timeOffset="-177813.543">31182 11724 48 0,'-11'35'24'0,"-3"21"-21"0,14-31 43 16,0 22-42-16,0 29 0 15,4 24 3-15,-1 32 0 16,1 31-9-16,-4 16 0 16,-4 6 5-16,-3-13 0 15,-14-28-4-15,-11-15 0 0,-6-29-11 16,-5-18 1-1,1-29-8-15,3-15 1 0</inkml:trace>
  <inkml:trace contextRef="#ctx0" brushRef="#br1" timeOffset="-177183.427">31344 12543 43 0,'0'9'21'0,"11"-15"-11"15,-11 6 31-15,7-3-39 16,0-3 0-16,4-1 1 16,6 1 1-16,4 0-6 15,8-1 1-15,6 1 2 16,-10 6 0-16,10-3-8 0,-3 0 0 15,-8 3-9-15,-6-6 0 16</inkml:trace>
  <inkml:trace contextRef="#ctx0" brushRef="#br1" timeOffset="-177002.902">31362 12787 48 0,'-4'16'24'0,"19"3"-20"0,-5-16 38 0,4 0-42 16,7-3 0-16,8 0-1 16,6-3 1-16,-3 0-6 15,-1-3 0-15,1 2-9 16,-11-5 1-16</inkml:trace>
  <inkml:trace contextRef="#ctx0" brushRef="#br1" timeOffset="-176493.749">32329 12167 55 0,'-18'-22'27'0,"-17"6"-32"0,28 13 46 16,-8 6-41-16,-2 6 1 15,-8 4 0-15,-3 6 1 16,-4 9-3-16,0 10 1 16,1-4 1-16,2-6 0 15,8-3 0-15,4-3 0 16,10 0-1-16,7-6 0 0,14-7 0 15,10-6 1-15,8-3-1 16,0-3 0-16,-4-6-1 16,-3-7 0-16,0 1-2 15,-4-4 0-15,-4 3-1 16,-3 0 1-16,-3 7 0 16,-4 6 1-16,0 6 1 15,-3 6 0-15,-4 7 2 16,-4 0 1-16,1 6 1 15,-4 9 0-15,-1 7 0 16,1 6 0-16,0 9-1 16,0 0 1-16,4-12-6 15,-1-7 0-15,4-5-8 16,4-11 0-16,-1-5-5 16,4-13 1-16</inkml:trace>
  <inkml:trace contextRef="#ctx0" brushRef="#br1" timeOffset="-176251.168">32777 12251 55 0,'0'38'27'0,"-29"31"-28"0,19-54 52 15,-15 11-50-15,-10 11 0 16,-11 20 0-16,-10 15 1 15,-15 12-3-15,-3 7 1 0,3 13-2 16,1-4 1 0,3-9-4-16,7-9 0 0,10-16-6 15,12-16 1-15,13-13-7 16,11-18 0-16</inkml:trace>
  <inkml:trace contextRef="#ctx0" brushRef="#br1" timeOffset="-175618.389">32516 12900 43 0,'0'7'21'0,"-11"18"-16"16,7-19 35-16,-3-3-40 16,0 10 0-16,-3 2 2 15,-8 7 1-15,0 0-3 16,4 3 0-16,0 0 2 15,4 4 0-15,3-4 0 16,7-3 1-16,3-4-2 0,8-5 0 16,-1-7-3-16,4-3 0 15,4-12-6-15,7-4 0 16,-4-2-8-16,0-10 1 16</inkml:trace>
  <inkml:trace contextRef="#ctx0" brushRef="#br1" timeOffset="-175424.535">32720 12847 46 0,'4'19'23'0,"-8"25"-14"0,1-35 38 15,-4 1-45-15,-8 8 0 0,-6 11 1 16,-3 11 1-16,-8 17-5 16,0 5 1-16,4 7 1 15,0 0 0-15,6-15-6 16,5-7 0-16,3-10-6 15,10-18 0-15,4-3-7 16,7-22 1-16</inkml:trace>
  <inkml:trace contextRef="#ctx0" brushRef="#br1" timeOffset="-175006.924">32819 12653 55 0,'14'15'27'0,"11"10"-25"0,-18-22 50 15,3 1-49-15,1-4 0 16,0 0 2-16,6 0 1 0,4-4-7 16,4 4 0-1,10 0 5-15,4 0 0 0,0 0-2 16,0 0 1-16,-4 4-2 16,-7 2 0-16,-14 0-1 15,-10 7 0-15,-11 9-1 16,-14 9 1-16,-11 10-1 15,-10-13 0 1,-8 16-2-16,1 0 1 0,3-3-5 16,11-4 0-16,3-2-5 15,7-7 1-15,8-6-9 16,2-6 0-16</inkml:trace>
  <inkml:trace contextRef="#ctx0" brushRef="#br1" timeOffset="-174345.175">33627 12138 47 0,'0'-9'23'0,"0"21"-16"0,0-5 36 15,-4-4-40-15,-3 13 0 16,-3 18 2-16,-1 16 0 16,-3 25-6-16,0 26 0 15,0 21 4-15,0 29 0 16,3 5-2-16,-3-5 0 0,0-29-8 16,-4-25 0-16,-10-18-11 15,-4-32 0-15</inkml:trace>
  <inkml:trace contextRef="#ctx0" brushRef="#br1" timeOffset="-172707.42">20525 15086 40 0,'-7'28'20'0,"-22"19"-14"16,19-31 20-16,-8 18-26 15,-3 7 1-15,-7 9-1 16,3 4 1-16,-3-4-2 16,0 0 1-16,3-3-4 15,0-6 0-15,8-7-8 16,2-9 1-16</inkml:trace>
  <inkml:trace contextRef="#ctx0" brushRef="#br1" timeOffset="-172333.128">20316 14961 48 0,'-7'15'24'0,"11"-2"-16"0,-1-13 41 16,5 0-48-16,2-3 1 15,8-4 0-15,14 7 0 16,17 0-2-16,11 7 1 16,14 8 2-16,11 7 0 15,13 3-1-15,-2 0 1 0,-15 0 0 16,-11-6 0-1,-17-3-3-15,-14 6 1 0,-18 3-1 16,-21 13 1-16,-17 2-2 16,-19 7 1-16,-13 4-3 15,-11-4 0-15,0 0-2 16,4 0 1-16,3-10-4 16,7-5 0-16,7-10-8 15,11-7 0-15,7-8-1 16,6-11 1-16</inkml:trace>
  <inkml:trace contextRef="#ctx0" brushRef="#br1" timeOffset="-172061.81">21227 15337 48 0,'3'3'24'0,"1"-3"-23"0,-4 3 47 15,-4 0-46-15,1 7 0 16,-4 2 0-16,0 4 1 16,-1 6-4-16,-2 3 0 15,-1 0 1-15,1-3 0 0,3 0-7 16,7-6 1-16,3-7-11 15,4-6 1-15</inkml:trace>
  <inkml:trace contextRef="#ctx0" brushRef="#br1" timeOffset="-171596.922">21220 15174 49 0,'3'6'24'0,"4"0"-13"16,-7-6 36-16,0 0-44 16,0 0 1-16,7-3 1 15,0 3 1-15,0 0-8 16,0 0 0-16,4 0 5 16,0 0 0-16,-1 13-2 15,-3-7 0-15,0 13-4 0,0-4 0 16,0 1-2-16,-3 0 1 15,3 3-1-15,0 3 0 16,-3 0 0-16,-4-4 0 16,0 4 3-16,-4 3 0 15,4 0 2-15,-4 1 0 16,1-8 2-16,-1-2 0 16,1 0 2-16,3-7 0 15,3 1 0-15,8-7 1 16,3-3 0-16,4-10 0 15,3-5-1-15,0-10 0 0,7 3-2 16,4 0 1-16,-4-3-2 16,1 6 0-16,-5 3-3 15,-3 7 1-15,-3 2-5 16,0-2 0-16,-4 3-7 16,-4 3 0-16,-3 3-7 15,-7 0 0-15</inkml:trace>
  <inkml:trace contextRef="#ctx0" brushRef="#br1" timeOffset="-171282.526">21699 15371 47 0,'14'13'23'0,"11"-7"-14"0,-18-3 38 0,4-6-46 16,-4 3 1-16,3-3 0 15,1 0 1-15,0-3-4 16,3-4 0-16,-4-2 2 0,4-4 1 15,-3 0-2-15,-7 1 1 16,-4-4-4-16,-4 6 1 16,-3-2-1-16,0 2 0 15,0 7-1-15,0 6 1 16,0 9 0-16,0 4 1 16,0 2 1-16,0 4 0 15,3 3 1-15,4 0 1 16,0 0-2-16,4 0 1 15,3-6-4-15,3-4 1 16,4-6-5-16,0 1 0 0,8-4-6 16,-5-6 0-16</inkml:trace>
  <inkml:trace contextRef="#ctx0" brushRef="#br1" timeOffset="-170526.071">22006 15425 44 0,'0'15'22'0,"0"-15"-27"0,4 0 40 0,-1-6-35 16,4 0 1-16,0-7-2 16,4 1 1-16,0-4 0 15,3-3 0-15,3 0 0 16,1 1 0-16,3 2 1 16,0 6 1-16,8 1 0 15,-1 3 1-15,0 3 0 16,4-4 0-16,3 1-1 0,7 3 1 31,8 0-1-31,-1 0 0 0,1 0-2 0,-12-4 0 16,-2 1 0-16,-12-3 0 15,-6-1 0-15,-7 4 0 16,-11 0-2-16,-4 3 0 16,-7 3-2-16,-3 0 1 15,-3 3-3-15,-4 3 0 16,3 3-1-16,0 4 0 15,4-1 2-15,4 10 0 0,6 0 5 16,8 7 0-16,6 2 5 16,1 3 0-16,-4 1 2 15,-4 3 0-15,-6-1-1 16,-11-2 1-16,-8-4-4 16,-6 0 0-16,0-6-2 15,3-6 0-15,1-6-2 16,2-7 1-16,5-6 0 15,3-6 0-15,7-7 0 16,7 1 1-16,7-4-1 16,3 0 1-16,11 1-1 15,11-7 1-15,11 0-1 16,13-3 1-16,0-7-1 16,4 4 1-16,-3-3-1 15,-4-4 1-15,-11 1-1 16,-7-1 0-16,-6 7 0 15,-5 3 0-15,-3 3 0 0,-6 3 0 16,-8 4-1-16,0 5 0 16,-7 10 0-16,-4-3 0 15,-6 16-1-15,-5 8 1 16,-2 8 0-16,3 11 1 16,0 1 0-16,3 0 1 15,8-10-1-15,6-2 1 16,4-4-1-16,7 0 1 15,0-6-5-15,-3-7 1 16,7-2-10-16,3-7 1 16,3-10-3-16,8-2 1 15</inkml:trace>
  <inkml:trace contextRef="#ctx0" brushRef="#br1" timeOffset="-170362.125">23439 15465 59 0,'3'51'29'0,"-3"-33"-30"16,0-14 61-16,7-1-60 15,-7 0 0-15,4 0-8 16,-4-3 1-16,0-6-8 16,-11-19 1-16</inkml:trace>
  <inkml:trace contextRef="#ctx0" brushRef="#br1" timeOffset="-164166.528">1376 17165 38 0,'0'3'19'0,"0"7"-13"0,0-7 20 16,0 3-22-16,3 0 0 15,-3 0 3-15,7 1 0 16,-3-1-8-16,3 0 0 16,-7 1 6-16,4-1 0 15,-4-3-2-15,7 0 1 16,-7 0-2-16,7 0 1 15,3-3-2-15,11 0 1 16,11 0-1-16,7-3 0 16,0 0-1-16,0 0 1 0,-8 3-1 15,-2 0 0-15,-8 0 0 16,-4 3 0-16,-6 3-1 16,-8 4 0-16,-3 2 0 15,-10 1 0-15,6 6 0 16,-3 0 1-16,-14-1-1 15,3 1 0-15,-3 6 0 16,-7 0 1-16,7 4 0 16,-7 2 0-16,14-6 0 15,-4 0 0-15,7-3 0 16,4-3 1-16,7 3-1 16,7 0 1-16,15-7-1 15,-5-5 1-15,8-4-1 16,0-3 0-16,-1-3-6 15,4 0 1-15,-10-3-11 16,3 0 1-16,-10-3-2 16,7 3 1-16</inkml:trace>
  <inkml:trace contextRef="#ctx0" brushRef="#br1" timeOffset="-163307.715">2025 17225 20 0,'7'-4'10'0,"-3"-24"-5"0,-4 22 14 0,0-10-13 16,7-3 0-16,-7-3 5 15,0-6 0-15,0 3-13 16,0 0 1-16,-7 0 9 15,-4 0 1-15,-7-3-4 16,-3 3 1-16,-7 6-3 16,-7 6 1-16,-15 1-3 15,1 2 1-15,-11 7-1 16,-7 13 0-16,7 2-2 16,-7 7 1-16,3 12-1 15,-3 10 0-15,4 6-1 16,3 10 1-16,10 8-1 15,12 17 0-15,9 12 1 16,8 0 1-16,21 0 0 0,21-3 1 16,18-16-1-1,11-18 1-15,20-13 0 0,29-13 0 16,3-22-1-16,4-18 1 16,-14-22-2-16,-4-7 1 15,-7-12-2-15,-21-10 0 16,-14 4-6-16,-21-10 1 15,-8 0-8-15,-27-6 1 16</inkml:trace>
  <inkml:trace contextRef="#ctx0" brushRef="#br1" timeOffset="-160171.781">847 16488 40 0,'14'15'20'0,"102"17"-19"0,-84-26 20 0,-4-3-22 16,11 0 1-16,-4 0 0 15,11 4 1 1,4-1 0-16,2 3 0 0,5 4 0 16,17-4 1-16,-7 4 0 15,11-4 1-15,3 1 0 16,0-4 0-16,0-3-1 16,14-3 1-16,-3-3-2 15,-4 3 1-15,11-10-1 16,-7 1 1-16,-1-3-2 15,15 2 1-15,-3-2-1 16,6 2 0-16,0 1 0 16,11-1 0-16,-3 7 0 15,6 0 0-15,-3 3 0 16,7 0 1-16,4 3 0 16,6 4 1-16,-6-1-1 15,6 0 1-15,-3-3 0 0,4 3 0 16,-8-2-1-16,12 2 0 15,-15-6 0-15,3 3 1 16,-3-3-2-16,0 0 1 16,4 3-1-16,-11 0 1 15,-1 0-1-15,-6 1 1 16,4-4-1-16,-8 3 1 16,1-3-1-16,9 0 1 0,-9 0-2 15,-1-3 1-15,1-1 0 16,-1 1 0-16,11-6 0 15,-18-1 0-15,8 1 0 16,-1 3 0-16,-3-4 0 16,14 1 1-16,-11 0-1 15,0-4 0-15,11 0-1 16,-7 1 1-16,4-1 0 16,3-2 0-16,3 5 0 15,1-2 0-15,-1-1 0 16,-7 4 0-16,4-4 0 15,7 4 1-15,0-4-1 16,0 1 0-16,0 2 0 16,4-2 0-16,-1 2 0 15,8 1 0-15,-7 0 0 16,6 2 0-16,1 4 0 16,-1 0 0-16,8-3 0 15,0 6 1-15,3 0-1 0,-4-3 0 16,12 3 0-16,-5 0 1 15,4 0 0-15,4-3 0 16,-7 6-1-16,7-3 1 16,-4 0-1-16,4 0 1 15,-4 0-1-15,0 0 1 16,4-7-1-16,-7 1 0 16,6 0 0-16,1-7 0 15,0 1 0-15,-8 2 0 16,8-2 0-16,-7-4 0 0,0 4 0 15,6-4 1-15,-6 0-1 16,3 1 0-16,-7 2 0 16,11 0 0-16,-7-2 0 15,-7 2 0-15,3 1-1 16,0-1 0-16,-3 1 1 16,-1 5 0-16,1 1 0 15,-1-3 0-15,1-1 0 16,0 7 0-16,-1-6 0 15,-3-1 0-15,8 1 0 16,-12-1 0-16,4 7 0 16,-3 0 0-16,-1-6 0 15,-2 9 0-15,-1 0 0 16,0 0 0-16,0 0 1 16,-4 0 0-16,-3 0 0 15,7 0 0-15,-3-3 0 0,-1 3 0 16,-10 3 0-16,11 0 1 15,-11-6-2-15,0 3 0 32,-4 0 0-17,-3 3 1-15,10-3-1 0,-6 0 0 0,3-3 0 0,-7 3 1 16,7-3-1-16,-4 0 0 16,1-1 0-16,2-2 0 0,-2 0 0 15,-1 3 0-15,1-4 0 16,-1-2 0-16,1 3 0 15,-5 3 1-15,8-4-1 16,-7 4 0-16,11-3-1 16,-1 3 1-16,1 0 0 15,-4-4 1-15,7 4-2 16,3 0 1-16,-6 0 0 16,3 3 1-16,0 0-1 15,7 0 0-15,-11 6-1 16,4-3 1-16,0 1 0 15,7-4 1-15,-7 0-2 16,4 0 1-16,-1 3 0 16,4-6 0-16,-7 3 0 15,4 0 0-15,-1-4 0 16,1 4 0-16,-4 0 0 16,0 4 0-16,7-4 0 15,-4 3 1-15,1 0-1 16,-8 3 0-16,8 0 0 0,-4-3 1 15,4 1-1-15,-8 2 1 16,8 0-1-16,-4 0 1 16,0 1-1-16,-4-4 1 15,4 3 0-15,0 0 0 16,0-6-1-16,0 4 0 16,-4-4 0-16,8 3 1 15,-4-3-1-15,7-3 1 16,-3-1-1-16,-1 1 0 0,1-3 0 15,3 3 1-15,-4 3-2 16,4-3 1-16,-3 0 0 16,6 3 0-16,-3 0 0 15,4 0 0-15,-4 0 0 16,7-4 0-16,-3 4 0 16,3 0 1-16,-4 0-1 15,15 0 0-15,-11 4 0 16,4-1 0-16,3-3 0 15,-3 3 0-15,-1 0 0 16,12-3 0-16,-5-3 0 16,-3 3 0-16,4 0 0 15,7 0 0 1,77 3 0 0,-24 3 1-16,-25 4-1 15,-7 5 0-15,-4-2 0 16,-10-4 0-16,-11 7 0 15,11-3 1-15,-14-1-1 0,3 1 1 16,-10-4-1-16,3 4 1 16,-11-4-1-16,-34-3 1 15,41 0-1-15,-38-2 0 16,39-8 0-16,-11-2 0 16,0-6-2-16,-7-1 0 15,0 1-2-15,-7 2 1 16,-7 1-3-16,-7 3 1 15,-15 2-6-15,-3-2 1 0,-10-6-9 16,-18-17 1-16</inkml:trace>
  <inkml:trace contextRef="#ctx0" brushRef="#br1" timeOffset="-153265.452">4085 17221 47 0,'4'0'23'0,"6"-3"-10"0,-10 3 24 16,0 0-33-16,7 0 0 15,-3 3 2-15,-1 4 1 16,1 8-8-16,-4 7 0 16,-4 10 5-16,-3 8 1 15,-3 11-3-15,-11 8 1 16,3 13-3-16,-3 0 0 15,0-6-3-15,7-6 1 16,-1-13-5-16,8-9 0 16,4-10-7-16,3-6 1 15,-7-7-6-15,7-8 0 0</inkml:trace>
  <inkml:trace contextRef="#ctx0" brushRef="#br1" timeOffset="-152771.447">4046 17689 28 0,'0'-10'14'0,"0"13"-3"0,0-6 17 15,0 3-24-15,0 0 0 16,0 0 3-16,0 0 1 16,0 0-9-16,0 0 1 15,0 0 6-15,0 0 1 16,11-3-3-16,-4 0 1 31,25-3 0-31,7 3 0 0,-1 3-1 16,5 3 0-1,-12 0-1-15,1 9 1 0,-4-2-1 16,-10 2 0-16,0 1-2 16,-8-1 0-16,-10 4-1 15,-10 3 1-15,-8 0-1 16,-3 0 0-16,-7-1-1 15,-4 1 1-15,-7-3-4 16,0-4 0-16,8 1-6 16,-5-4 1-16,12-2-11 15,-5 2 1-15</inkml:trace>
  <inkml:trace contextRef="#ctx0" brushRef="#br1" timeOffset="-152213.928">4445 17927 37 0,'-7'13'18'0,"3"-4"-8"0,-3-9 20 16,4 3-25-16,3 3 1 15,-7-3 2-15,3 4 0 0,-6-1-10 16,-4 3 0-16,3 1 6 16,0-4 1-16,1 4-3 15,6-4 0-15,-3-3-1 16,7 0 0-16,0-3-1 15,11-6 0-15,-1 0-1 16,1-1 0-16,7-2-2 16,-1-4 1-16,4-6-2 15,1 1 1-15,-1 2-1 16,0 0 1-16,-3 4 0 16,-1 2 1-16,-3 7 1 15,0 6 0-15,-3 4 1 16,0 2 1-16,-8 4 0 15,4-1 1-15,-7-2 0 0,0-1 1 16,-7 7 0 0,7-4 1-16,-3 7-1 0,3-3 1 15,3-4-2-15,4 1 1 16,4-1-2-16,3-2 0 16,4-10-7-16,-1 3 1 15,4-3-12-15,-10-10 1 16</inkml:trace>
  <inkml:trace contextRef="#ctx0" brushRef="#br1" timeOffset="-151869.867">4981 17541 53 0,'4'3'26'0,"6"-3"-18"16,-10 0 39-16,7-3-44 15,4 0 0-15,7 0 1 16,3 0 0-16,7 0-6 16,-7 0 0-16,4-1 1 0,0 4 1 15,-4 0-8-15,-4 0 0 16,-3 4-11-16,-6-1 1 16</inkml:trace>
  <inkml:trace contextRef="#ctx0" brushRef="#br1" timeOffset="-151674.248">4964 17795 64 0,'7'10'32'0,"7"-7"-27"0,-4-6 54 0,8 0-58 16,10-1 0-16,0 1 0 15,4 0 0-15,0 0-4 16,-4 0 1-16,-3 3-7 15,-8 0 0-15,1 0-12 16,-18 3 1-16</inkml:trace>
  <inkml:trace contextRef="#ctx0" brushRef="#br1" timeOffset="-150040.059">5877 17196 56 0,'14'13'28'0,"1"-16"-24"16,-8 3 41-16,7 0-44 16,-4-3 0-16,11-1 3 15,1 1 0-15,6-3-4 16,-3 3 0-16,10 3 2 0,-7-3 1 16,4 0-2-16,-4-4 1 15,-3 7-2-15,-4-3 1 16,-7 10-2-16,-3-1 1 15,-8 0 0-15,-6 3 0 16,-8 4-1-16,-7 3 1 16,-3 3-2-16,0-1 0 15,0 4-1-15,3-3 1 16,8-3-1-16,-1-1 1 16,0-2 0-16,4 0 0 15,4-4 1-15,3 3 1 16,3 7 2-16,8 0 0 0,7 6 1 15,3 0 1-15,11 0 0 16,-1 0 0-16,5 1 1 16,-12-1 0-16,1 3-2 15,-14 0 0-15,-1 0-2 16,-17 1 1-16,-7 5-2 16,-21 1 1-16,-4-1-2 15,-3-6 1-15,-8-6-4 16,-3-3 1-16,4-3-5 15,10-4 0-15,7-6-13 16,-7-6 1-16,8-9-1 16,6-3 1-16</inkml:trace>
  <inkml:trace contextRef="#ctx0" brushRef="#br1" timeOffset="-149482.566">6449 16864 67 0,'7'3'33'0,"-7"-9"-39"16,7 6 70-16,3 0-62 15,5-3 1-15,6 0 1 16,0-1 0-16,4 1-5 15,3-3 0-15,4 0 3 16,-11 3 1-16,0 3-2 16,-3 0 1-16,-8 6-2 15,-10 0 1-15,-7 4-1 16,-3 5 0-16,-5 7-1 16,-2 0 1-16,-1 3 0 0,4-3 0 15,-4 3 0 1,8-3 0-16,-1 3 0 0,1-3 1 15,10-3-1-15,0-3 1 16,10-7-1-16,1 4 1 16,-1-7-3-16,8 0 1 15,-4 0-6-15,7-2 0 16,4-8-10-16,-4-2 1 16,-7-3-6-16,4-4 0 15</inkml:trace>
  <inkml:trace contextRef="#ctx0" brushRef="#br1" timeOffset="-149046.815">6854 16986 59 0,'0'10'29'0,"-10"2"-24"15,3-9 52-15,3 4-55 16,4 5 1-16,-10 7 0 15,3 0 0-15,3-4-5 16,1 1 1-16,-1-3 2 16,1-4 1-16,-1-6-2 15,4-3 0-15,4-12-1 16,3-1 1-16,0-3-2 16,3 1 1-16,1-4-2 15,6 0 0-15,-9 3 0 0,2 1 0 16,1 2 0-16,-1-2 1 15,8 5 0-15,-7 7 1 16,-1 3 1-16,1 0 1 16,-8 6 0-16,4 1 1 15,-3 8 0-15,3-2 0 16,-7-1 0-16,3 4 0 16,1 0-1-16,-4-1 1 15,3-2-2-15,1-1 1 16,-1 4-6-16,5-3 1 15,-1-7-7-15,3-6 1 0,1-3-10 16,-4-7 1-16</inkml:trace>
  <inkml:trace contextRef="#ctx0" brushRef="#br1" timeOffset="-148784.39">7126 17018 60 0,'14'6'30'0,"-17"-16"-33"31,10 10 53-31,0 0-48 0,0 0 1 0,7 0 0 16,0-3 0-16,4-3-5 16,-1 3 1-16,5 0-3 15,-8-3 1-15,3-1-11 16,1 1 1-16,-7 0-6 0,-8-4 1 15</inkml:trace>
  <inkml:trace contextRef="#ctx0" brushRef="#br1" timeOffset="-148553.374">7303 16861 54 0,'-8'3'27'0,"-2"9"-25"0,10-8 50 0,-4 2-50 16,4 6 0-16,-7 4 1 15,4 3 1-15,-1 3-5 16,-3 9 0-16,0 1 3 16,4-4 1-16,-1-6-4 15,4 3 1-15,0-6-4 16,7-7 0-16,0-6-7 15,7-6 1-15,-3-3-9 16,-1-6 0-16</inkml:trace>
  <inkml:trace contextRef="#ctx0" brushRef="#br1" timeOffset="-148266.064">7645 16641 67 0,'7'-3'33'0,"-11"6"-34"0,8 0 61 16,-4 7-57-16,0 6 0 15,-4 12 0-15,1 6 0 16,-1 10-5-16,-3 9 1 15,7 10 1-15,-3 6 1 16,3-6-8-16,0-16 0 0,0-6-13 16,0-13 1-16,0-16-2 15,10-8 0-15</inkml:trace>
  <inkml:trace contextRef="#ctx0" brushRef="#br1" timeOffset="-147337.303">8008 17707 61 0,'0'4'30'0,"11"8"-36"16,-11-9 60-16,10-3-52 15,4 3 0-15,8-6 0 16,9 3 0-16,1-3-6 16,-4-3 1-16,4 3-5 15,-7-4 0-15,-1 1-10 16,-2-6 0-16</inkml:trace>
  <inkml:trace contextRef="#ctx0" brushRef="#br1" timeOffset="-145954.67">8174 17040 12 0,'14'0'6'0,"-28"-16"14"0,21 19-10 0,-7-3-9 16,0 0 0-16,0 0-1 15,7 3 1-15,-7-3-3 16,0 3 0-16,0 0 0 16,0-3 1-16,0 0-2 15,-7 0 1-15,7 0 0 16,0 0 1-16,0 0 2 16,0 0 0-16,0 0 4 15,0 0 0-15,0 0 2 16,0 4 1-16,7-1 0 15,-7 0 1-15,0-3-1 16,0 3 1-16,-7 3-3 0,0 4 1 16,0 2-2-16,-7 10 1 15,0 3-2-15,-15 10 1 16,8 5-1-16,0 4 0 16,-4 10-1-16,4-4 0 15,0-3-1-15,7 3 1 16,3-9 0-16,4-7 0 15,7-5-1-15,0-7 1 16,0-4-1-16,4-8 1 16,3-4-1-16,3-3 0 15,5-3-2-15,9-3 1 16,-6 0-5-16,14 3 0 16,-1 0-5-16,5 0 0 0,-5-3-11 15,-2 3 0-15,-5 0-1 16,-3 0 0-16</inkml:trace>
  <inkml:trace contextRef="#ctx0" brushRef="#br1" timeOffset="-145561.827">8477 16989 53 0,'0'4'26'0,"0"8"-28"0,0-6 52 15,-7 7-46-15,-3 15 0 16,-8 7 3-16,-7 21 1 16,-10 7-9-16,-4 25 0 15,-3 12 6-15,-4 3 0 16,4 4-2-16,3-19 1 16,7-7-4-16,11-18 1 0,7-7-7 15,7-18 0-15,10-16-11 16,1-13 1-16,3-9-5 15,7-9 0-15</inkml:trace>
  <inkml:trace contextRef="#ctx0" brushRef="#br1" timeOffset="-145038.972">8671 17011 52 0,'-3'3'26'0,"6"-3"-19"16,-3 0 46-16,0 0-51 15,7 4 1-15,4-1 0 16,3-3 0-16,11 0-6 15,3 0 1-15,4 0-5 16,3 0 0-16,-3 0-12 16,-8-10 1-16</inkml:trace>
  <inkml:trace contextRef="#ctx0" brushRef="#br1" timeOffset="-144363.728">9116 16870 48 0,'0'10'24'0,"0"15"-15"16,0-19 33-16,-4 3-39 0,1 4 0 16,-4 3 2-16,0-4 0 15,0 1-7-15,0 6 1 16,3-10 4-16,0-3 0 15,4 0-2-15,-3-2 1 16,3-4-2-16,3-7 0 16,5-2-2-16,-1-7 1 15,7-6-2-15,3 3 1 16,8-6-1-16,-4 0 0 16,7 0 0-16,4 0 1 15,-4 6 1-15,-6 7 0 0,-1 6 1 16,-4 6 1-16,1 9 1 15,-4 0 0-15,0 10 1 16,0 3 0-16,0 9 0 16,4 4 0-16,7-1-1 15,-4 7 0-15,4-9-7 16,3-7 0-16,0-10-14 16,-7-8 1-16</inkml:trace>
  <inkml:trace contextRef="#ctx0" brushRef="#br1" timeOffset="-142698.114">7419 6669 40 0,'3'7'20'0,"5"-4"-7"16,-8-3 21-16,3 0-33 16,4 0 1-16,4 0 1 0,-8-6 0 15,4 2-4-15,4-2 0 16,3-9 3-16,11-11 0 15,-1 1-1-15,5 3 1 16,2 0-2-16,5-3 1 16,-8 7 0-16,4 2 0 15,-1 3-1-15,-2 4 0 16,-5-1 0-16,1 1 0 16,-4 9 0-16,7 0 1 15,-10 6-1-15,7 7 0 16,3 3 0-16,-10 6 0 15,3 3 0-15,0 3 1 16,0-6-1-16,7-3 0 16,-7-1 0-16,8-2 0 0,-1-3 0 15,4-4 0-15,-8-6-1 16,5-3 1-16,2-3 0 16,5 0 0-16,2 3 0 15,-2-3 0-15,2 3 0 16,1 3 0-16,-7 0 0 15,-4 3 1-15,0 1-1 16,1-4 0-16,2 0 0 16,1-6 0-16,3 0-1 15,1-1 1-15,-1 1 0 16,-3 0 0-16,-1 0-1 16,5-3 1-16,-1 6 0 0,0 6 1 15,-3 7-1 1,3 5 0-16,-3 1 0 15,0-3 0-15,-7 0 0 0,-1-4 0 16,8-2 0-16,0-4 0 16,3-3 0-16,-3 0 0 15,7-3 0-15,-1 0 0 16,1 0 0-16,4 3 0 16,-1 0 0-16,4 4 0 15,-4-1 0-15,0 3 0 16,-6-2 0-16,-1-7 0 15,4 3 0-15,0-3 0 16,6 0 0-16,-2 3 0 0,-1 3 0 16,0-3 0-16,8 0-1 15,3-3 1-15,-4 0 0 16,-3 0 0-16,-4-3 0 16,-3 3 0-16,0-3 0 15,0 0 0-15,3 0-1 16,4 0 1-16,-7 0 0 15,0 3 0-15,-1 0 0 16,12 3 1-16,-1 0-1 16,4 0 0-16,0-3 1 15,7 0 1-15,10 0-1 16,8 3 0-16,7-3-1 16,10 3 1-16,-14-6-3 15,0 0 1-15,-3 3-11 16,-15 0 0-16,-24 3-5 0,-14 10 1 15</inkml:trace>
  <inkml:trace contextRef="#ctx0" brushRef="#br1" timeOffset="-142112.158">8710 6989 35 0,'14'-12'17'0,"18"18"-4"0,-32-3 26 15,7 3-36-15,0 13 0 16,-7 13 2-16,0 2 0 15,-11 13-6-15,-3 10 0 16,-3 12 4-16,-1 9 1 16,4 10-2-16,-7 0 0 0,7-10-4 15,7-6 1-15,3-15-6 16,4-10 0-16,7-22-9 16,4-13 0-16</inkml:trace>
  <inkml:trace contextRef="#ctx0" brushRef="#br1" timeOffset="-141794.938">8756 7573 53 0,'28'-4'26'0,"15"-11"-28"15,-29 15 43-15,14-3-40 0,7 3 1 16,7 3 2-16,-3 3 1 16,-11 0-4-16,1 13 0 15,-8 3 3-15,-7 3 1 16,-3 3-2-16,-15 1 0 16,-10 5-1-16,-11 7 0 15,-10-4-5-15,0-8 1 16,-11-7-5-16,0-7 0 15,7-2-7-15,4-4 1 0,7-6-6 16,3-3 1 0</inkml:trace>
  <inkml:trace contextRef="#ctx0" brushRef="#br1" timeOffset="-141331.177">9133 7952 58 0,'-7'22'29'0,"4"19"-42"16,3-35 56-16,0 3-43 15,0 1 0-15,0-7-1 16,0-3 1-16,0 0 0 0,3-13 0 16,8-2-1-16,-4-1 0 15,4-3-1-15,-1 0 1 16,4 1-1-16,0-1 1 16,1 3-1-16,2 4 1 15,1 2 0-15,-4 1 1 16,4 2 0-16,-1 7 1 15,4 0 1-15,-10 4 1 16,3 2 0-16,0 3 1 16,0 4 0-16,-3-4 0 15,-1 7-1-15,1 9 1 0,3 0-1 16,0 3 0-16,4-3-3 16,0-3 1-16,3-6-5 15,0-7 0-15,4-5-13 16,-11-8 0-16</inkml:trace>
  <inkml:trace contextRef="#ctx0" brushRef="#br1" timeOffset="-134049.94">18232 12029 8 0,'0'3'4'0,"3"0"-2"0,-3-3 4 16,0 0-5-16,0 0 0 0,0-10 3 16,0 1 0-16,0 0-3 15,0 2 0-15,-3-5 3 16,-1-1 0-16,1 4 0 16,-5-4 0-16,-2 4-2 15,-1-1 1-15,-3-2-2 16,-3-1 1-16,-5 4-1 15,-2 0 0-15,-1 2-1 16,-3-2 1-16,3 3 0 16,0-1 1-16,1 1-1 15,-1 0 1-15,-3 0-1 16,-8-1 1-16,1 4-1 16,0 0 1-16,-4 3-2 15,0 0 1-15,-3 0-1 16,0-3 0-16,-4 0 0 15,3 0 1-15,5-1-2 0,2 4 1 16,1 0 0 0,0 0 0-16,-4 0 0 0,0 4 1 15,0-1-1-15,-3 0 1 16,3 0-1-16,0 0 0 16,-6-3 0-16,-1 0 1 15,3 3-2-15,-2-3 1 16,6 3 0-16,0 1 0 15,-3 2 0-15,3-3 0 16,-4 3-1-16,1 7 0 16,0-1 0-16,-1 4 1 15,5 6-1-15,-5-3 1 0,1-4-1 16,3 7 1-16,4 3 0 16,-4 4 0-16,0 5 0 15,8-2 0-15,2 2 0 16,1 1 0-16,0 2 0 15,-4 4 0-15,4-10 0 16,0 1 0-16,-1 5 0 16,1-5 0-16,0 2 0 15,3 1 0-15,1-4 0 16,2 3 1-16,1 1-2 16,0-1 1-16,0 4 0 15,3-3 0-15,1-1 0 16,-1 1 0-16,-3-1-1 15,3 1 1-15,1-1 0 16,-1-3 1-16,0 1-1 16,4 2 0-16,0 1 0 0,0-4 0 15,3 4 0-15,1-1 0 16,-1 7-1-16,4 3 1 16,0-7 0-16,0-2 0 15,0-1-1-15,3 1 0 16,1-4 0-16,-1 1 0 15,1-4 0-15,-1-3 1 16,4 0-1-16,0-9 1 16,-3-1 0-16,3-2 1 15,0 3 0-15,0 2 0 16,0 1-1-16,0 0 1 16,3 0-1-16,-3 0 0 0,4-1 0 15,-4-2 0-15,7 3 0 16,4 0 1-16,-1 0-1 15,8-7 1-15,3 1 1 16,4-1 0-16,-1-2-1 16,1 2 1-16,3-2 0 15,4 2 0-15,-4 1-1 16,0-1 1-16,4 1-2 16,0-4 1-16,3-3-1 15,0 4 1-15,-3-7-1 16,0 3 1-16,3 4-1 15,4-7 1-15,0 0 0 16,0 3 0-16,-4-3-1 16,0 4 1-16,4-4-1 15,0 0 0-15,0 0 0 0,-4-3 0 16,4-3 0-16,0 0 1 16,-4-7-1-16,-3 10 0 15,-4-9 0-15,4-1 0 16,-1 1 0-16,-2 0 1 15,2-1-1-15,1 4 0 16,-4-3 0-16,4-4 0 16,-4 1 0-16,0 2 0 15,1-2 0-15,2-4 0 16,1 3 0-16,0-5 0 0,0-1 0 16,-1 3 0-16,1 0 0 15,0-6 0-15,-7 7 0 16,-1-1 0-16,5 0 0 15,-1 4 1-15,0-1-1 16,0 1 1-16,7-1-1 16,-3 1 0-16,-4-4 0 15,-3 0 0-15,0-3 0 16,3 1 0-16,0-1 0 16,0-3 0-16,1 3 0 15,-1 3 0-15,4-2 0 16,-4-4 0-16,0-3 0 15,-3-1 0-15,-4 1 0 16,-3 3 0-16,-1 0 0 16,1 1 0-16,3-1 0 15,0 0 0-15,-3 0 0 16,7-7 0-16,-4 4-1 0,0 3 1 16,4 0 0-16,-4 1 1 15,-4-1-1-15,1-4 1 16,-4 1-1-16,0-3 1 15,0 3 0-15,-3-9 1 16,0-7-2-16,-1 0 1 16,1 0-1-16,-1 1 1 15,-3-1-1-15,0 3 1 16,-3-3-1-16,-1 7 1 16,-3 3 0-16,0 2 0 0,-3-2-1 15,-1-4 1-15,-3 1-3 16,0-4 1-16,-3 1-9 15,-11-4 0-15,-11-6-3 16,4 12 0-16</inkml:trace>
  <inkml:trace contextRef="#ctx0" brushRef="#br1" timeOffset="-131180.834">10428 17344 11 0,'-3'3'5'0,"-19"-6"7"16,22 3 5-16,-7-3-13 15,0-1 0-15,0 4 5 16,-3 0 1-16,-4 0-11 16,3 4 1-16,0-1 9 15,4 0 0-15,4 0-2 16,3 0 0-16,14 0-3 16,7 0 1-16,0 1-3 15,15-1 1-15,9 0-6 0,8 0 0 16,4 0-5-16,-4-3 0 15,0 0-7 1,-15-3 0-16</inkml:trace>
  <inkml:trace contextRef="#ctx0" brushRef="#br1" timeOffset="-130911.709">10439 17635 62 0,'-4'19'31'0,"-3"-22"-39"0,7 3 60 0,4 6-50 16,-1 4 1-16,11-1 0 15,15 4 0-15,6-7-5 16,7-6 1-16,0 0-2 15,1-6 1-15,-1-7-12 16,0-3 1-16,-10-2-5 16,-4 2 0-16</inkml:trace>
  <inkml:trace contextRef="#ctx0" brushRef="#br1" timeOffset="-127773.774">11592 17046 21 0,'0'0'10'0,"4"-3"-4"0,-4 3 10 0,0 3-11 16,0-3 0-16,0 0 4 15,0 0 0-15,0 0-9 16,-4 0 0-16,1 0 8 16,3 0 1-16,0 0-3 15,0 0 0-15,0 0-1 16,0 0 1-16,7-3-3 16,3 0 0-16,8-1 0 15,3 1 1-15,7 0-1 16,8 0 0-16,-1 0-1 15,0 0 0-15,4 0 0 16,0 3 0-16,-4 3-2 16,0 0 1-16,-6 0-1 15,-12 3 1-15,-3 4-1 16,-7-1 0-16,-7 1-1 0,-3-1 1 16,-4 0 0-16,-7 7 0 15,0 3-1-15,-4-4 1 16,4 1-1-16,-4 0 1 15,1 0-1-15,-1-4 1 16,4 4-1-16,-4-1 0 16,4-2-1-16,4 0 1 15,2-1-1-15,5 4 1 16,3 6 0-16,7-3 0 0,0-1 1 16,7 1 1-1,0 6 0-15,7 3 0 0,1 4 0 16,6-1 0-16,-3 4 0 15,-1-4 1-15,-3 4-1 16,1 2 1-16,-8-6-1 16,-4-2 1-16,-6-1-1 15,-11 0 0-15,-11 0-1 16,-10 4 1-16,0-1-1 16,-11-3 1-16,-14-3-1 15,0-3 0-15,0-6-1 16,4-7 1-16,10-5-3 15,0-1 1-15,7-3-4 16,8 0 1-16,6 0-9 16,4 3 0-16,3-6-5 15,8-4 0-15</inkml:trace>
  <inkml:trace contextRef="#ctx0" brushRef="#br1" timeOffset="-127143.511">12347 16691 52 0,'4'4'26'0,"-4"-8"-23"0,0 4 46 16,3 4-44-16,-3 2 0 16,0 6 2-16,0 7 1 15,0 6-10-15,-3 0 1 0,-4 4 6 16,0 5 0-16,0 1-3 15,0-4 0-15,-1 0-3 16,5-2 1-16,-1-7-7 16,8-10 0-16,7-9-14 15,-4-12 0-15</inkml:trace>
  <inkml:trace contextRef="#ctx0" brushRef="#br1" timeOffset="-123901.948">13317 16610 38 0,'0'-6'19'0,"4"12"-5"0,-4-6 19 15,0 0-30-15,0 3 1 16,0-3 3-16,0 0 0 16,0 0-8-16,7 0 1 15,4 0 6-15,3-3 0 16,7 0-2-16,4 3 0 15,6-3-1-15,1 3 0 16,3-7-1-16,-3 1 0 16,-4 3-1-16,-3 3 0 15,-7 3-1-15,-8 7 1 16,-6-4-2-16,-11 3 1 0,-4 4-1 16,-3-1 1-16,0 1-1 15,0-1 0-15,0 1-1 16,0 3 1-16,-1-7-1 15,1 0 1-15,4 1 0 16,3-1 0-16,7 1 0 16,7 2 1-16,3 4 0 15,1 0 1-15,3-1 1 16,7-5 0-16,0 5 0 16,0 1 1-16,-6 0-1 15,-8-1 1-15,-7 4-1 16,-11 6 0-16,-3-3-2 15,-7 3 1-15,-4 4-4 0,-7-4 0 32,-10-16-18-32,3-6 0 15</inkml:trace>
  <inkml:trace contextRef="#ctx0" brushRef="#br1" timeOffset="-123284.8">13780 16406 56 0,'3'0'28'0,"4"0"-19"15,-7 0 34-15,4-3-41 16,3 3 0-16,3 3 0 16,1-3 1-16,3-3-4 0,4-3 1 15,3-1 1-15,3-5 1 16,5 6-1-16,-8-1 1 16,-4 1-1-16,-2 3 0 15,-5 3-1-15,-3 6 1 16,-7 4-1-16,-3 5 1 15,-8-2-1-15,-3-1 0 16,0 1-1-16,-4 3 1 16,-3-4 0-16,3 1 0 15,1 2 0-15,3-2 0 16,3-4 0-16,1 4 1 16,2-1-1-16,8 4 1 0,4-3-1 15,7-1 1-15,6-2-2 16,4-4 1-16,1-3-4 15,2 0 0-15,-6 0-7 16,0 0 0-16,-4-6-9 16,-7-3 1-16</inkml:trace>
  <inkml:trace contextRef="#ctx0" brushRef="#br1" timeOffset="-122803.023">14153 16434 52 0,'0'10'26'0,"8"-4"-25"0,-8-3 41 16,-4 0-41-16,0 4 0 15,1 2 1-15,-4-3 0 16,3 4-3-16,-3-1 1 16,0-6 1-16,0 0 0 15,4-3-1-15,3-3 1 16,0 3-1-16,7-9 0 16,3-1-2-16,1-2 0 0,3-1-2 15,4-6 0-15,-1 4-1 16,1-4 1-16,0 3-1 15,-4 1 1-15,0 8 1 16,-4 1 1-16,-3 6 4 16,0 6 1-16,1 7 1 15,-5 3 1-15,1-1 0 16,-1 1 0-16,-3 0-1 16,0-1 1-16,0 4-4 15,0 0 1-15,4-7-4 16,-1 4 0-16,4-3-8 15,4-4 1-15,-8-3-8 16,1 1 1-16</inkml:trace>
  <inkml:trace contextRef="#ctx0" brushRef="#br1" timeOffset="-122278.888">12975 17309 62 0,'0'10'31'0,"4"-7"-38"16,-4-3 58-16,7 0-48 15,3 0 1-15,8 3 2 16,7 0 0-16,6 0-8 0,1 0 1 16,14 0 4-16,21-3 1 15,4-3-3-15,10-3 1 16,0 0-2-16,-14-4 0 15,-7 1-5-15,-4 0 1 16,-3-1-10-16,-7 1 0 16,-11 2-6-16,-10 4 0 15</inkml:trace>
  <inkml:trace contextRef="#ctx0" brushRef="#br1" timeOffset="-121753.396">13261 17535 44 0,'3'9'22'0,"5"-5"-14"0,-8-4 32 16,-4 3-40-16,0 3 1 15,-3 0 0-15,0 4 1 16,0-1-2-16,0 0 0 16,-3 1 1-16,3 2 1 15,0 4-1-15,-1 3 0 0,1 0 0 16,4 3 0-16,-1-4-1 15,4-2 1-15,-3 0-1 16,6-4 0-16,8-2-4 16,7-4 0-16,6-3-5 15,5-3 0-15,-1-3-7 16,-4-9 1-16</inkml:trace>
  <inkml:trace contextRef="#ctx0" brushRef="#br1" timeOffset="-121481.23">13568 17519 58 0,'-4'13'29'0,"-17"-4"-27"0,18-2 55 15,-8 5-55-15,-3 13 0 16,-4 10 0-16,-6 5 1 15,-8 11-4-15,-7 5 0 16,4-3 2-16,3 7 1 16,4-7-5-16,3-3 1 15,4-6-4-15,7-3 0 16,7-10-7-16,7-9 0 16,7-12-6-16,7-16 0 15</inkml:trace>
  <inkml:trace contextRef="#ctx0" brushRef="#br1" timeOffset="-120971.987">13797 17548 48 0,'0'12'24'0,"-17"10"-23"16,13-19 41-16,-3 7-40 0,0-1 1 15,-4 0 0-15,1 4 0 16,3-4-5-16,-4 1 1 15,4-7 2-15,3 0 1 16,4-3-2-16,4-6 0 16,3-1 0-16,0 1 0 15,4-3-2-15,3-7 1 16,3 4-2-16,1-7 1 16,3 0-1-16,4 3 1 15,-4 1 0-15,0 2 0 16,-3 4 2-16,-4 2 0 0,4 7 2 15,-11 7 1 1,0 2 2-16,-4 4 0 0,1 2 0 16,-1 4 0-16,1 3-1 15,-1 0 1-15,1-3-3 16,-1 0 1-16,1-1-8 16,0-2 0-16,-4-3-14 15,-8-10 1-15</inkml:trace>
  <inkml:trace contextRef="#ctx0" brushRef="#br1" timeOffset="-118975.741">14820 17275 42 0,'7'12'21'0,"-14"-2"-16"15,11-10 22-15,3-3-27 16,7-1 1-16,4-2 0 16,6-3 0-16,8 2-2 15,7 1 1-15,-4 0-2 16,0 3 1-16,-6 0-11 16,-5 3 1-16,-10-3-1 15,-7 6 0-15</inkml:trace>
  <inkml:trace contextRef="#ctx0" brushRef="#br1" timeOffset="-118767.09">14753 17482 61 0,'25'12'30'0,"7"-9"-43"0,-25-3 65 16,7 0-53-16,3 0 0 16,5 0-8-16,6 0 0 15,4 0-2-15,-11-6 0 0</inkml:trace>
  <inkml:trace contextRef="#ctx0" brushRef="#br1" timeOffset="-117850.914">15713 16867 55 0,'0'3'27'0,"3"-3"-22"15,-3 0 41-15,0 0-42 16,7 0 0-16,0 0 2 15,4-3 0-15,7 6-8 16,6-3 1-16,8 3 5 0,-4 4 0 16,0-1-2-1,1-3 0-15,-1 6-1 0,-10-2 1 16,-4-1-3-16,-7 3 1 16,-7 1-1-16,-4-1 1 15,-6 1-2-15,-4-1 1 16,-8 0-2-16,-2 10 1 15,2-6-1-15,1-1 0 16,4-2 0-16,3 2 0 16,3-2 0-16,4-1 1 15,3 4 1-15,4-4 0 0,7 0 1 16,8 7 0 0,-1 0 1-16,7 3 0 0,4 3 0 15,3 3 1-15,11 3 0 16,-4 0 0-16,-3-3 1 15,-4 3 0-15,-7-2-1 16,-10-1 0-16,-15-10-1 16,-10 13 1-16,-14 4-1 15,-18-1 0-15,-7 4-5 16,-11-4 1-16,-3-3-7 16,0-6 0-16,0-9-10 15,11-4 1-15</inkml:trace>
  <inkml:trace contextRef="#ctx0" brushRef="#br1" timeOffset="-117338.623">17096 16594 41 0,'3'-6'20'0,"-6"0"-4"16,-1 3 25-16,-3-1-37 16,-4 8 1-16,-6 5 3 15,-11 7 1-15,-11 12-11 16,-4 16 1-16,-13 19 6 15,-7 24 0-15,-12 32-2 16,-2 23 0-16,3 18-2 0,3 9 1 16,22-12-1-1,10-1 1-15,14-14-2 16,25-20 0-16,18-22-4 0,0-21 0 16,6-20-10-16,4-24 0 15,-3-20-7-15,0-12 1 16</inkml:trace>
  <inkml:trace contextRef="#ctx0" brushRef="#br1" timeOffset="-114366.825">17339 16569 45 0,'4'3'22'0,"3"-15"-9"16,-7 12 22-16,0 0-33 16,7 0 1-16,0 0 2 0,0 0 0 15,0 0-6-15,3-3 0 16,5 3 4-16,6-7 1 15,3 4-2-15,1 0 0 16,-4 3-1-16,0 0 1 16,-3 3-1-16,-4 0 1 15,-7 4-2-15,-3-1 0 16,-4 6 0-16,-4 1 0 16,-6 0 0-16,-4 2 0 15,-4 1-1-15,-3 0 0 16,3-1 0-16,0-2 0 15,4 2 0-15,-3-2 0 0,3 0 0 16,7-1 1-16,-1 1 1 16,5-1 0-16,3 1-1 15,7-1 1-15,7 1 0 16,11 3 1-16,3-4 0 16,0-3 0-16,-7 1-1 15,-3-1 1-15,-4 7-1 16,-10-4 1-16,-15 4-1 15,-7 0 0-15,-6 6-1 16,-1-3 0-16,0-7-3 16,-3 1 0-16,7-1-4 15,3-12 0-15,4-6-10 16,7 3 1-16,0-13-3 16,0 0 0-16</inkml:trace>
  <inkml:trace contextRef="#ctx0" brushRef="#br1" timeOffset="-113870.695">17724 16466 52 0,'10'9'26'0,"-3"-9"-25"0,-7 0 50 0,0 0-48 15,4 3 1-15,3 0 2 16,0 1 0-16,3-1-8 16,1 0 1-16,3 0 4 15,4-3 1-15,-1 3-2 16,5-3 0-16,-5-3-2 15,-3 0 1-15,-3 0-1 16,-4 0 1-16,0 9-1 16,-3 0 0-16,-4 3-1 15,-8 1 1-15,-2 6-1 16,-4-1 1-16,-4 4-1 16,-3-3 1-16,0-1 0 15,3-5 0-15,1-1 0 16,2 1 0-16,5-1 0 15,10-3 1-15,7 1-1 16,7-1 0-16,7 0 0 0,7-3 0 16,1 0-4-16,-1-3 0 15,0 0-7-15,-3 4 0 16,-11-1-9-16,-11 0 0 16</inkml:trace>
  <inkml:trace contextRef="#ctx0" brushRef="#br1" timeOffset="-113495.786">17050 17087 47 0,'0'12'23'0,"0"-9"-13"16,0-3 34-16,7 7-41 15,3-4 1-15,8 6 4 16,10-3 1-16,15 1-11 15,6 2 1-15,11-6 5 16,7 3 1-16,-4-2-3 0,1-4 1 16,-11 0-8-16,-7 3 1 15,-7 0-10-15,-11-3 0 16,-14 0-6-16,0 0 0 16</inkml:trace>
  <inkml:trace contextRef="#ctx0" brushRef="#br1" timeOffset="-113104.984">17328 17410 47 0,'4'6'23'0,"-11"-6"-28"16,3 0 38 0,-13 12-31-1,-4 1 0-15,-4 6 1 16,4 0 0-16,0-1-4 15,3 1 0-15,4-3 2 0,7 0 1 16,7-1-2-16,7-2 1 16,7-1-1-16,0-5 0 15,4-4-4-15,3 0 1 16,-4-6-6-16,5-7 1 16,2-5-6-16,-2-1 1 15</inkml:trace>
  <inkml:trace contextRef="#ctx0" brushRef="#br1" timeOffset="-112866.669">17611 17359 40 0,'-4'4'20'0,"-6"5"-10"16,6-6 35-16,-7 3-42 15,1 1 0-15,-8 5 2 16,-3 10 1-16,-4 6-8 15,-3 16 1-15,-4 13 5 16,-10 9 0-16,3 3-3 16,-3-4 0-16,7-11-4 15,6-4 0-15,8-6-5 16,7-13 0-16,7-3-10 16,4-18 0-16</inkml:trace>
  <inkml:trace contextRef="#ctx0" brushRef="#br1" timeOffset="-112400.614">18228 16212 36 0,'-21'12'18'0,"10"20"-11"16,11-23 22-16,0 4-27 16,0 9 0-16,4 12 5 15,-1 13 1-15,4 25-8 16,8 16 1-16,2 19 5 16,1 27 1-16,-8 14-2 15,-10-1 0-15,-7-6-3 16,-14-6 0-16,-4-13-2 15,-13-9 0-15,-8-19-3 16,0-12 1-16,0-13-4 16,-3-6 0-16,3-16-11 15,-4-16 1-15</inkml:trace>
  <inkml:trace contextRef="#ctx0" brushRef="#br1" timeOffset="-111845.918">18570 16359 43 0,'7'0'21'0,"-14"28"-10"16,4-15 27-16,-1-1-37 15,-3 4 0-15,0 6 1 16,0 0 1-16,-4 0-4 15,4-3 0-15,0-4 2 16,4-2 0-16,-1-10-1 16,4-3 1-16,4-12-2 0,3-4 1 15,3-3-1-15,8-6 1 16,3-3-2-16,0 0 0 16,4 6-1-16,-4 0 0 15,0 6 1-15,1 3 1 16,-1 7 0-16,0 3 1 15,0 0 3-15,-3 3 0 16,-1 9 2-16,-3 7 0 16,1 15 0-16,-1 4 1 15,-4 6-2-15,-3-7 0 16,0 1-1-16,0-4 0 16,1-3-7-16,-1-3 0 0,0-6-15 15,-4-6 1-15</inkml:trace>
  <inkml:trace contextRef="#ctx0" brushRef="#br1" timeOffset="-108902.961">19230 17181 37 0,'0'3'18'0,"-4"-6"-6"15,4 3 19-15,0 0-26 16,0 0 1-16,0-7 3 16,4 1 0-16,3 3-12 15,0-3 1-15,7-1 8 16,11 4 0-16,7 0-3 0,10 3 0 15,4-6-4-15,3 0 0 16,1-1-7-16,-5 1 1 16,-2 3-11-16,-15 0 1 15</inkml:trace>
  <inkml:trace contextRef="#ctx0" brushRef="#br1" timeOffset="-108691.279">19205 17337 54 0,'0'16'27'0,"21"-6"-26"16,-10-10 43-16,10 0-44 16,14 0 0-16,8 0-2 15,6-4 0-15,-7-2-7 16,4 0 1-16,-10-7-8 15,-5 4 1-15</inkml:trace>
  <inkml:trace contextRef="#ctx0" brushRef="#br1" timeOffset="-107926.736">20048 16660 57 0,'7'6'28'0,"36"19"-19"16,-29-21 50-16,11 2-57 15,13 3 0-15,1 1 0 16,0-4 0-16,0 0-3 16,0 1 0-16,-8-4 1 15,-6 0 1-15,-7 0-1 16,-8 0 0-16,-10 3-1 0,-7 4 0 15,-3-1-1-15,-1 4 1 16,-3-4-2-16,-4 4 0 16,1-4 0-16,-1-3 0 15,4 7 0-15,3-1 1 16,1 4 0-16,6 0 1 16,1 3 1-16,6 3 0 15,4-1 0-15,4 8 1 16,3 5-1-16,4 7 1 15,3-7 0-15,3 1 0 16,1-1 1-16,0-2 0 16,3-1 0-16,-10 4 0 0,-4-1-1 15,-7-9 1-15,-7 7-1 16,-11 2 0-16,-6 1-2 16,-8-1 1-16,-17 1-1 15,-15 2 1-15,-3 4-4 16,-7 0 1-16,-3-13-8 15,3-6 1-15,7-13-9 16,0-9 1-16</inkml:trace>
  <inkml:trace contextRef="#ctx0" brushRef="#br1" timeOffset="-107280.562">21265 16209 46 0,'18'0'23'0,"-21"0"-15"16,-4 0 34-16,-1 3-40 16,-2 6 1-16,-8 4 2 0,-10 2 1 15,-14 14-7-15,-11 14 0 16,-7 23 4-16,-11 19 0 16,-3 18-1-16,4 26 0 15,-1 22-2-15,8-4 0 16,17-6-3-16,17-6 0 15,22-22-4-15,18-29 0 16,7-21-9-16,13-25 1 16,1-26-3-16,0-18 1 15</inkml:trace>
  <inkml:trace contextRef="#ctx0" brushRef="#br1" timeOffset="-106696.291">21661 16566 38 0,'3'-9'19'0,"-10"-7"-13"0,4 13 34 16,-5 0-38-16,-2 3 0 16,-4 3 1-16,-4-3 0 15,0 3-4-15,-3 6 0 16,0 1 3-16,0-1 0 15,3 7-1-15,4-4 0 16,4 4 1-16,-1 0 0 16,4-1-1-16,3 1 1 15,4 0-1-15,4-1 1 0,7-2-2 16,3-7 1-16,7-6-1 16,4-6 0-16,3-3-1 15,4-4 0-15,-4-3 0 16,-4 1 1-16,-2 2 0 15,-5 7 0-15,-3 0 0 16,-3 9 0-16,-8 3 0 16,-3 0 1-16,-3 10 1 15,-4 6 0-15,-4 9-1 16,-6 1 1-16,-4-1 0 16,-4 4 0-16,0-1-2 15,4-3 0-15,3-6-7 16,8-3 1-16,3-6-12 15,0-7 1-15</inkml:trace>
  <inkml:trace contextRef="#ctx0" brushRef="#br1" timeOffset="-106393.959">21153 17247 69 0,'3'15'34'0,"22"-12"-35"0,-15-3 60 0,8 0-57 16,14 3 0-16,10 4 2 15,11 2 0-15,11 1-6 16,10-1 1-16,-11-3 2 15,-6-3 0-15,-8-3-6 16,-7 0 0-16,-6-3-11 16,-12 0 0-16,-13-3-6 15,-1 6 1-15</inkml:trace>
  <inkml:trace contextRef="#ctx0" brushRef="#br1" timeOffset="-105989.269">21403 17457 62 0,'7'25'31'0,"-28"-6"-41"0,14-10 55 0,-7 3-45 16,-4 10 0-16,0 0 0 15,1 10 1-15,3-4-1 16,0 0 0-16,3-3 1 15,4-3 0-15,3 3-1 16,4-6 1-16,15-3-1 16,6-4 0-16,7-2-4 15,-3-7 0-15,3-3-6 16,0-6 1 0</inkml:trace>
  <inkml:trace contextRef="#ctx0" brushRef="#br1" timeOffset="-105778.517">21675 17516 60 0,'-29'38'30'0,"-13"-4"-29"0,28-21 41 0,-7 12-42 0,-7 6 1 0,-8 10 0 0,-10 12 1 15,-3 4-3-15,3 6 1 16,7-1-1-16,4-5 0 15,10-13-6-15,8-10 1 16,10-12-9-16,7-9 0 16,10-17-2-16,8-5 0 15</inkml:trace>
  <inkml:trace contextRef="#ctx0" brushRef="#br1" timeOffset="-105375.12">22197 16240 46 0,'-7'-22'23'0,"3"6"-26"16,4 16 46-16,0 0-41 15,0 10 1-15,0 5 2 0,4 4 0 16,-1 19-5-16,8 18 0 16,6 26 5-16,5 15 1 15,-1 22-2-15,0 32 1 16,-7 5-1-16,-3 11 0 15,-8-7-2-15,-6 0 0 16,-15-26-2-16,-14 4 0 16,-10-6-5-16,-4-16 1 15,7-25-9-15,8-22 1 16,2-22-8-16,5-22 1 16</inkml:trace>
  <inkml:trace contextRef="#ctx0" brushRef="#br1" timeOffset="-104789.625">22670 16478 42 0,'3'22'21'0,"-10"22"-16"0,3-31 31 16,-3 2-35-16,-3 1 1 16,-1 0 0-16,1-4 0 15,-1-2-3-15,0-4 1 16,4-3 1-16,4-6 1 16,3-10-1-16,3-9 0 0,8 4 0 15,0-7 0 1,3-1-1-16,3 1 1 0,1 0-1 15,3 3 1-15,0 3-1 16,4 4 1-16,-4-1-1 16,0 4 1-16,-3-1 0 15,0 10 1-15,-4 6 0 16,0 13 0-16,-4-1 0 16,1 7 0-16,-4 7 0 15,0 5 1-15,-3 1-1 16,3 5 0-16,-7 1-1 15,3-3 1-15,-3-7-5 16,4 0 0-16,-1-12-15 16,-3-6 0-16</inkml:trace>
  <inkml:trace contextRef="#ctx0" brushRef="#br2" timeOffset="-98707.794">22253 12599 18 0,'25'-12'9'0,"-11"-17"-2"0,-10 20 9 0,-4 3-16 16,-4 0 0-16,-7-4 1 16,-3 1 1-16,-7-4-2 15,-7 4 0-15,-7-1 1 16,-4-2 0-16,-7 2 0 16,-3-2 0-16,-4 2 0 15,3 7 1-15,-6 0 0 16,-4 6 0-16,-4 4-1 15,1 2 1-15,-4 7 0 16,0-1 0-16,0 4-2 16,3 9 1-16,11 4-1 15,-3 9 1-15,3-4-1 16,4 10 1-16,3 7 0 16,3-4 0-16,8 6 0 0,10 4 0 15,4 2-1-15,11 11 1 16,6-1-1-16,11 0 1 15,7 0-1-15,8-9 0 16,6 2 0-16,7-5 1 16,4-7-1-16,14-2 1 15,3-1-1-15,11-10 1 16,7-8 0-16,4-7 0 16,-11-13 0-16,4-8 1 15,3-4-1-15,-7-4 0 16,0-8 0-16,0-4 0 0,7-12-1 15,-4-6 0-15,-6-7-1 16,-4-13 1-16,0-11-1 16,-4-17 1-16,-6-3 0 15,-8 10 0-15,-10-3 0 16,-8-4 0-16,-13 7 0 16,-15-3 0-16,-13-1-4 15,-11 1 1-15,-11 6-8 16,-21 9 0-16</inkml:trace>
  <inkml:trace contextRef="#ctx0" brushRef="#br2" timeOffset="-97598.258">20641 16403 20 0,'11'-13'10'0,"-1"-2"-3"0,-10 15 7 15,0 0-12-15,-3-3 0 16,-4-4 2-16,-4 4 0 16,0 0-4-16,-6 0 0 15,-4 3 3-15,-4-9 1 16,-3 5-1-16,-4 4 0 0,0 4-2 15,-3-4 1 1,-7 0-1-16,-1 3 0 0,-3 0-1 16,4 6 1-16,0-3-1 15,-1 7 0-15,1 6 0 16,-4 0 1-16,4-1-1 16,0 8 0-16,-1 2 0 15,1 6 1-15,3 1-1 16,0 2 1-16,4 4-1 15,3 3 1-15,1 0-1 16,2 3 1-16,1 3-1 16,3 3 1-16,4 16-1 15,0 4 0-15,0-1 0 16,3-3 1-16,4-10-1 16,4-2 0-16,2-1 0 15,5-6 1-15,3-3 0 16,3 0 0-16,1 0 0 15,3 4 0-15,-3-1-1 0,3 0 1 16,7-3 0-16,3 0 0 16,8-6-1-16,7-7 0 15,0-2-1-15,6-1 1 16,5-6 0-16,3-6 0 16,7-3-1-16,-1-7 1 15,-2-9-1-15,3 0 0 16,3-13 0-16,1-15 0 15,3-13 0-15,0-24 0 16,0-14 0-16,0-5 1 0,-1-26-1 16,-13-12 0-16,-7-4 0 15,-7-2 1-15,-11 5-2 16,-10-5 1-16,-11 12-8 16,-11 3 1-16,-7 0-3 15,4 19 1-15</inkml:trace>
  <inkml:trace contextRef="#ctx0" brushRef="#br2" timeOffset="-96517.168">23347 12345 25 0,'10'-3'12'0,"-3"6"0"0,-3 0 12 16,0 4-23-16,-4 2 0 15,-4 0 2-15,-3 10 0 16,-7 10-3-16,-4 14 0 16,-3 20 2-16,-11 3 1 15,-3 16-1-15,-7 5 1 16,-1 7-2-16,5 4 1 15,-5-4-2-15,8-3 1 16,7-13-4-16,7-15 1 16,6-16-6-16,5-16 1 15,6-15-5-15,4-16 0 0</inkml:trace>
  <inkml:trace contextRef="#ctx0" brushRef="#br2" timeOffset="-95811.734">23428 12283 23 0,'0'12'11'0,"4"-6"-4"0,-1-6 14 16,-3 3-21-16,4 1 0 31,24 8 5-31,4 4 0 16,6-4-5-16,5-2 0 15,10 2 3-15,7-2 0 16,3-1-1-16,-3-9 1 16,11 3-3-16,10-3 1 15,0 3-2-15,-4-3 1 0,-2 0 0 16,-8 0 0-16,-11 0-1 16,-10 4 1-16,-4 2-1 15,-10 6 1 1,-4 7-2-16,-10 0 1 0,-4 0-2 15,-3 3 1-15,-4 6-1 16,-4 3 0-16,1 7 1 16,-4 3 0-16,0 6 1 15,-4 9 1-15,-3 4 0 16,-4 12 0-16,4 3 0 16,4 10 0-16,-1 18 1 15,1 4 1-15,3 3-1 16,3 9 0-16,4-9 1 15,0-10 0-15,-7-12 0 16,-3-13 1-16,-15-3-1 0,-13-9 0 16,-15-7-1-16,-11-12 1 15,-13-12-1-15,-4-14 0 16,-11-14 0-16,-10-17 0 16,-11-6-1-16,0-15 0 15,11-7-1-15,3-9 0 16,4-4-3-16,3 4 0 15,-7 3-7-15,8-3 1 16</inkml:trace>
  <inkml:trace contextRef="#ctx0" brushRef="#br2" timeOffset="-94999.865">21258 16337 29 0,'7'13'14'0,"-14"9"-7"0,4-13 19 16,-4 10-26-16,0 3 1 16,-4 12 2-16,-6 10 0 15,-8 16-3-15,-7 9 0 16,-7 22 1-16,-7 22 1 15,4 9-1-15,-7 0 1 16,-1-9-2 0,8-6 1-1,3-13-3-15,7-16 1 0,8-18-5 0,6-13 1 16,8-22-6-16,10-22 0 0</inkml:trace>
  <inkml:trace contextRef="#ctx0" brushRef="#br2" timeOffset="-94384.534">21304 16300 29 0,'18'3'14'0,"0"-3"-9"15,-11 0 20-15,7 0-25 0,3 3 1 16,1 3 2-16,7 0 1 16,10 4-4-16,4 2 1 15,7 4 1-15,3 0 1 16,-3 2-1-16,7-2 1 15,7-3-3-15,3-1 1 16,-3 1-1-16,-7-4 1 16,-3 1-2-16,-12-4 1 15,-9 0 0-15,-8 0 0 16,-7 4-1-16,-11-1 1 16,-6 4-1-16,-8-1 1 15,1 7-1-15,-4 3 0 0,-1-3 0 16,1 6 1-16,4 9-1 15,-1 13 1-15,1 1-1 16,-1 8 1-16,4 16 0 16,0 19 1-16,-4 16-1 15,-6 18 0-15,-1 16 0 16,0 3 0-16,-3 1 0 16,4-1 0-16,-1-9-1 15,0-16 1-15,-3-12 0 16,-4-13 0-16,-6-25-1 15,-12-13 1-15,-6-9-1 16,-25-12 0-16,-14-7 0 16,-32-3 1-16,-21-19-4 15,0-9 0-15,-15-22-6 0,8-19 0 16</inkml:trace>
  <inkml:trace contextRef="#ctx0" brushRef="#br2" timeOffset="-91110.219">24649 12947 17 0,'7'3'8'0,"14"-6"-1"0,-14 3 8 15,7 0-12-15,0 0 1 16,4 0 1-16,6 0 1 16,8 0-8-16,11 0 1 15,9-3 4-15,5-3 1 16,24 0-2-16,4-4 0 16,10-2-1-16,0-4 0 15,-7-3-1-15,1 0 1 16,-8 4-1-16,-7 2 0 15,-7 4-1-15,-7 2 1 16,-11 1-1-16,-6 6 0 0,-8 0-2 16,-7 6 1-16,-10-2-2 15,-8 2 0-15,-13 0-3 16,-11 0 0-16,-11 1-2 16,-24-4 1-16</inkml:trace>
  <inkml:trace contextRef="#ctx0" brushRef="#br2" timeOffset="-90736.334">24638 12966 23 0,'4'10'11'0,"3"15"-8"0,-4-19 22 15,4-3-23-15,0 3 0 16,7 1 2-16,4-4 0 16,7 0-5-16,6-3 0 15,15 0 3-15,11 3 1 16,10 3-1-16,17-3 1 15,-2-3-1-15,6-6 0 16,0 0-1-16,-7-4 1 16,-3 4-1-16,-1 0 0 15,-3 6-2-15,-10 0 0 0,-15 0-4 16,-10 0 0-16,-11 3-7 16,-10 3 1-16</inkml:trace>
  <inkml:trace contextRef="#ctx0" brushRef="#br2" timeOffset="-90315.453">24754 13255 13 0,'-7'12'6'0,"4"4"11"0,3-16-1 16,0 0-12-16,3 0 0 15,8 0 2-15,3 0 1 16,7-6-8-16,11-1 1 16,7 1 5-16,3 0 1 15,4 3-3-15,7-4 1 0,14 4-2 16,7 3 1-16,14-6-2 16,4 0 0-16,10 3-4 15,-3 6 0-15,-14 3-5 16,-15 3 0-16,-17 1-4 15,-18-4 0-15</inkml:trace>
  <inkml:trace contextRef="#ctx0" brushRef="#br2" timeOffset="-89295.425">22574 16861 19 0,'0'0'9'0,"7"3"2"15,0 0 10-15,4-3-17 0,3 0 1 16,7 0 0-16,7 0 1 16,4-3-9-16,7 3 1 15,-4 0 5-15,4-3 0 16,0 3-4-16,0 0 0 15,-4 0-5-15,0 0 1 16,-10 0-5-16,-7-3 0 16</inkml:trace>
  <inkml:trace contextRef="#ctx0" brushRef="#br2" timeOffset="-89010.233">22553 16999 35 0,'14'9'17'0,"14"-12"-17"15,-17 3 31-15,7-3-31 16,3 0 0-16,4 3 1 15,-1-3 1-15,-3 0-3 16,1 3 1-16,-1-4 0 16,0 4 1-16,-3 0-5 0,-1-3 0 15,-3-3-7 1,-7 0 1-16</inkml:trace>
  <inkml:trace contextRef="#ctx0" brushRef="#br2" timeOffset="-88710.364">22560 17102 26 0,'7'10'13'0,"7"5"-6"16,-7-12 16-16,4-3-22 15,3 4 0-15,4-4 1 16,6 3 0-16,8 0-3 16,3 0 1-16,1-3 0 15,-8 3 1-15,-3 0-10 16,-4-3 0-16</inkml:trace>
  <inkml:trace contextRef="#ctx0" brushRef="#br2" timeOffset="-86863.281">19512 13675 22 0,'-3'3'11'0,"-4"6"-9"0,3-9 11 16,1 4-12-16,-1-1 1 16,4 0 4-16,0 0 1 15,0 9-7-15,-4 1 0 0,1 9 5 16,-4 6 0-16,-7 16 0 15,-4 9 1-15,-10 4-4 16,0 6 1-16,-1 6-2 16,1 0 1-16,-4-4-4 15,1-8 1-15,3-1-6 16,3-9 1-16,4-9-6 16,3-13 1-16</inkml:trace>
  <inkml:trace contextRef="#ctx0" brushRef="#br2" timeOffset="-85916.772">19607 13725 28 0,'18'16'14'0,"17"-4"-6"16,-21-9 20-16,4 4-27 15,10-4 1-15,4 0 1 16,10 0 0-16,8 0-3 15,10 3 0-15,0 1 3 16,10 2 1-16,8 7-1 16,10-1 0-16,4-8-1 15,0-1 0-15,-1-3-1 16,1-6 1-16,-4 3-1 16,0-3 0-16,1-7-1 15,-8-2 0-15,-7-1 0 16,-7 1 0-16,-4-1 0 0,-3 7 0 15,-3 0 0-15,-1 6 0 16,-6 3 0-16,-1 0 0 16,-7 6-3-16,-6 4 1 15,-8 6 0-15,-4 3 0 16,-6 6 0-16,-4 6 0 16,-3 4 0-16,-4-10 0 15,-7 4 2-15,0 5 0 16,0-2 0-16,-4 2 0 15,1 1 0-15,-1 6 0 16,1 6 0-16,3-3 0 16,0 6 0-16,0 1 0 0,3-4 0 15,1 3 1-15,6 4-1 16,4 2 0-16,1-12 0 16,-1-3 0-16,-4-6 0 15,1-7 1-15,-4-6-2 16,-4-6 0-16,-10-3 0 15,-10-1 1-15,-15 1-1 16,-24-3 1-16,-15-4-1 16,-28-6 1-16,-10-6 0 15,-18-6 0-15,3-4 0 16,-13-3 0-16,-4 1 0 16,-4-1 0-16,-3 4 1 15,7-1 0-15,3 4-1 16,8-4 1-16,10-3-1 15,3-6 1-15,8 4-3 0,14-7 0 16,14-4-10-16,3-5 1 16</inkml:trace>
  <inkml:trace contextRef="#ctx0" brushRef="#br2" timeOffset="-84039.66">19523 13879 7 0,'3'-13'3'0,"8"-34"2"0,-8 38 3 0,1-1-3 15,-1-2 0-15,1 2 3 16,-1 4 1-16,1-3-10 16,-4 9 0-16,0 3 7 15,0 12 1-15,-4 4-2 16,-3 3 0-16,-3 10-2 16,-11 8 1-16,-8-2-2 15,-6 15 1-15,-7 10-2 16,0 0 1-16,-1 9-4 15,1-6 0-15,7-4-7 16,3-11 1-16,11-11-3 16,7-21 1-16</inkml:trace>
  <inkml:trace contextRef="#ctx0" brushRef="#br2" timeOffset="-83364.533">19480 13832 26 0,'22'6'13'0,"6"-12"-14"0,-18-1 22 0,4 1-21 16,8 0 1-16,2 0 2 15,15 2 1-15,7 4-3 16,18 4 0-16,10 2 3 16,7 6 0-16,21 1-1 15,4-1 1-15,14 1-2 16,-7 0 0-16,17-1-1 15,1 1 0-15,3-4-2 16,-11-3 1-16,8-3 0 16,-15-6 0-16,1 0 0 15,-4-3 0-15,-8 3-1 0,-9 0 1 16,-8-1 0-16,-7 1 0 16,-14 3 0-16,-11 0 0 15,-10 3-1-15,-7 4 1 16,-7 5-1-16,-18 4 1 15,-7 3-1-15,-7 3 0 16,-14-3 0-16,-11 12 0 16,-3 0-1-16,0 10 1 15,0 12 0-15,-1 10 1 16,1 12 0-16,0 7 0 0,0 3 0 16,3 2 1-16,7 1 0 15,4-6 0-15,0-7 0 16,4-9 1-16,-5-10-1 15,-6-15 0-15,-11-10 0 16,-17-9 0-16,-18-9 0 16,-32-7 0-16,-31-9-1 15,-18-10 0-15,-25-18-2 16,-11-19 1-16,4-19-10 16,-24-9 0-16</inkml:trace>
  <inkml:trace contextRef="#ctx0" brushRef="#br2" timeOffset="-82343.463">4145 6243 24 0,'11'-3'12'0,"6"0"0"0,-6 3 12 16,0 3-23 0,-1 0 0-16,1 6 2 0,-1 4 1 15,-3 15-4 1,-7 4 0-16,0 11 3 0,-17 17 0 15,6 9-1-15,-10 6 0 16,3 10-1-16,-3 3 1 16,0 0-2-16,3-4 1 15,-3-15-1-15,11-12 0 16,-1-13-5-16,-3-10 1 16,3-9-5-16,1-12 0 15,-4-4-3-15,3-18 0 0</inkml:trace>
  <inkml:trace contextRef="#ctx0" brushRef="#br2" timeOffset="-81595.576">4156 6161 28 0,'-7'4'14'0,"14"-8"-11"16,-7 4 26-16,0 4-27 15,0-4 1-15,0 3 2 16,3 0 0-16,4 0-6 0,11 0 0 16,3 3 4-1,18 7 1-15,0 3 0 0,14-4 0 16,17 7-1-16,-3 3 1 15,14-6-1-15,11 2 0 16,3-2-1-16,8-10 0 16,6-2-2-16,7-8 1 15,15-5-1-15,-1 0 0 16,-6-1-1-16,-1 1 1 16,-10 2 0-16,-7 4 0 15,4 0-1-15,-15 3 1 16,-14-3 0-16,-3 3 0 0,-1 0 0 15,-10 0 0 1,0 0 0-16,7 0 0 0,-14 3-1 16,-10 7 0-16,-1 2 0 15,-14 4 1-15,1 3-1 16,-12 3 0-16,-6 3 0 16,-8 6 0-16,-2 7 0 15,-16 6 0-15,5 9 0 16,-15 13 0-16,4-4-1 15,0 4 1-15,0 3 0 16,3 7 0-16,1-4 0 16,3 6 0-16,3-6 0 15,1 7 0-15,-1-7 1 16,4-3 1-16,0-3-1 16,-7-7 0-16,4-12-1 15,-8-6 1-15,-3-7-1 16,-7-5 1-16,-11-7-1 15,0-4 0-15,-17 1 0 16,-29-3 0-16,-10-7 0 0,-18-6 1 16,-21-9 0-16,-32-19 0 15,-6-13-1-15,-19-18 1 16,-20-10-2-16,-1-12 1 16,-3-13-10-16,-7 3 0 15</inkml:trace>
  <inkml:trace contextRef="#ctx0" brushRef="#br1" timeOffset="-71864.277">23985 17008 26 0,'0'3'13'0,"-3"0"0"0,3-3 14 16,0 0-25-16,0 0 1 15,0 0 5-15,7-3 0 16,0 3-9-16,4 3 1 16,-1-3 6-16,1 0 0 15,3 0-1-15,3 0 1 16,5 4-3-16,-1-1 1 16,0 0-1-16,0 3 1 0,7-3-2 15,4 0 1-15,10 1-2 16,8-4 1-16,3 0-1 15,10 0 1-15,18 0-3 16,4 0 0-16,10 0-4 16,-3 0 1-16,-4 0-4 15,-3 3 0-15,-8-3-7 16,-17 0 1-16,-17 0-3 16,-22-7 1-16</inkml:trace>
  <inkml:trace contextRef="#ctx0" brushRef="#br1" timeOffset="-71397.844">24021 17460 28 0,'10'12'14'0,"-17"-21"-4"0,7-1 22 15,0 10-30-15,0 0 1 0,0-3 4 16,0 6 0-16,0 1-7 15,0-4 1-15,0 0 5 16,4-4 0-16,6 4-1 16,1 0 0-16,3 0-1 15,11 0 0-15,-4 0-1 16,7-3 0-16,7 3 0 16,11-6 0-16,11 3-1 15,-1 3 1-15,15 0-2 16,10-6 1-16,0 9-4 15,4 3 1-15,-1 7-5 16,-6-1 1-16,-15-2-7 16,-6 5 0-16,-11 1-7 15,-18-10 0-15</inkml:trace>
  <inkml:trace contextRef="#ctx0" brushRef="#br1" timeOffset="-70332.995">24292 16325 28 0,'4'0'14'0,"-1"-4"-6"0,-3 4 15 15,4-6-20-15,-4 6 0 16,0 0 4-16,0 0 1 16,0 0-8-16,3-3 1 15,-3 3 5-15,0 0 0 16,-3 0-1-16,-4 0 1 16,-4 0-3-16,-3 0 0 15,4 3-2-15,-5 3 1 16,1 4-1-16,-7 9 0 0,-4 3-1 15,1 6 1-15,-1 6 1 16,7 7 1-16,8 3 0 16,6 0 0-16,8-3 0 15,3-4 0-15,7-5 0 16,4-1 0-16,10-12-5 16,4-7 1-16,-1-2-7 15,1-4 0-15,0-3-12 16,-11-6 1-16</inkml:trace>
  <inkml:trace contextRef="#ctx0" brushRef="#br1" timeOffset="-70000.881">24515 16723 48 0,'3'6'24'0,"1"-3"-16"0,-1-3 32 15,1 3-40-15,-1 1 1 0,-3-1-1 16,4 0 1-16,-1 0-2 16,-3 0 0-16,0 0-8 15,0-3 0-15,-3-3-6 16,-8 0 0-16</inkml:trace>
  <inkml:trace contextRef="#ctx0" brushRef="#br1" timeOffset="-69493.021">24836 16428 41 0,'0'0'20'0,"0"-9"-17"0,0 9 30 16,0 0-34-16,-4-7 1 0,-3 4 0 15,0 0 1 1,-14 9 0 0,-4 1 0-16,4 5 0 15,0 7 0-15,3 3 0 16,0 6 0-16,8 4 0 16,3-4 1-16,7 0-2 15,7 0 1-15,3-6-1 16,8-9 1-16,3-7-1 15,4-6 0-15,0-13 0 16,-1-5 1-16,1-7-1 16,-4-7 1-16,-3 4-5 15,-4 0 0-15,-7 6-9 16,-3 6 1-16,-8 4-1 16,-3 2 0-16</inkml:trace>
  <inkml:trace contextRef="#ctx0" brushRef="#br1" timeOffset="-69184.012">25008 16644 48 0,'4'13'24'0,"-1"-16"-31"0,-3 3 49 0,4 3-42 16,-4-3 0-16,4 0 0 16,-4 0 0-16,3 0-2 15,1-3 0-15,-1 0-9 16,1 0 1-16,-4-10-3 15,-4-3 0-15</inkml:trace>
  <inkml:trace contextRef="#ctx0" brushRef="#br1" timeOffset="-68665.244">25224 16375 44 0,'7'22'22'0,"-4"-10"-22"0,-3-12 40 15,4 3-38-15,-1 1 1 0,4 5 1 16,-3 0 0-16,-4 4-5 31,3 3 1-31,1 2 3 0,-1 4 0 16,1 7-1-16,-4-4 1 0,0-3-1 15,3 0 1-15,1-4 0 16,0 1 0-16,-4-3-1 16,3-7 1-16,1-2-1 15,3-11 1-15,3-2-2 16,8-6 1-16,3-14-1 16,7-8 1-16,4-4-1 15,3-2 0-15,8 2-1 16,-8 3 1-16,-7 7-6 15,0 6 1-15,-3 0-7 16,0 7 1-16,-8 2-10 0,-10 7 0 16</inkml:trace>
  <inkml:trace contextRef="#ctx0" brushRef="#br1" timeOffset="-68350.548">25640 16732 65 0,'3'7'32'0,"-3"-7"-33"0,0 0 56 0,0 3-54 16,4 0 0-16,-4 0 1 15,0-3 0-15,3 0-6 16,5 0 1-16,2-3-10 16,-6-3 0-16,-11-4-6 15,7 1 0-15</inkml:trace>
  <inkml:trace contextRef="#ctx0" brushRef="#br1" timeOffset="-63545.872">23520 17958 37 0,'0'10'18'0,"3"2"-8"16,-3-12 19-16,0 0-25 15,0 7 0-15,0-1 2 16,-3 3 1-16,-1 1-8 0,1 2 0 15,-4 4 5-15,0 0 1 16,-1 2-3-16,-2 4 1 16,3 0-1-16,3-3 0 15,-3-3-1-15,4-4 1 16,-1 1-2-16,1-7 0 16,3-6 0-16,3 3 0 15,4-9-1-15,0-7 1 16,4 1-1-16,10-4 1 15,0-3-1-15,4-3 1 0,0 1-1 16,-4 2 1 0,3 3 0-16,-2 0 0 0,-5 7-1 15,1 0 1-15,-4-1 0 16,0 7 0-16,-3 6 0 16,-4 7 0 15,0-1 0-31,0 0 0 0,-4 4-1 0,-3-4 1 0,0 1 0 15,-3 2 0-15,-1-2 0 16,1-1 0-16,-1-3 0 16,4-3 0-16,0 1 0 15,0-4 0-15,7 0 0 16,4-7 0-16,0 1-1 16,3 0 1-16,3 0 0 15,1-4 0-15,3 1-1 16,0-4 1-16,0-3 0 0,-3 7 0 15,0 0 0-15,-4 2 1 16,0 1-1-16,0 3 0 16,-3 6 0-16,-4 0 0 15,-4 7 0-15,-3 5 1 16,0 4-1-16,0 0 1 16,-3 0-1-16,-1 0 1 15,1-4-1-15,-1 7 1 16,-3 0-2-16,7 3 0 15,7-9-7-15,0-7 0 16,0-2-9-16,-7-14 1 16</inkml:trace>
  <inkml:trace contextRef="#ctx0" brushRef="#br1" timeOffset="-63110.063">24201 18002 45 0,'3'3'22'0,"-3"1"-15"0,0-4 32 16,0 0-38-16,7 0 1 15,0 3 0-15,0 0 0 16,4 0-3-16,-1-6 1 16,5 6 0-16,2 0 1 0,4 0-5 15,1 0 0-15,-1 0-9 16,-4 1 1-16,-6-1-3 16,-4-6 0-16</inkml:trace>
  <inkml:trace contextRef="#ctx0" brushRef="#br1" timeOffset="-62856.123">24137 18256 59 0,'-3'3'29'0,"10"1"-31"0,-4-1 60 15,4-3-56 1,0 0 0-16,7 3 1 0,4 3 1 16,10-6-5-16,4-3 0 15,3 3-1-15,1-3 1 16,-5 0-13-16,-6 0 0 16,-14-4-6-16,-8 4 1 31</inkml:trace>
  <inkml:trace contextRef="#ctx1" brushRef="#br1" timeOffset="209527.247">21396 14857 0</inkml:trace>
  <inkml:trace contextRef="#ctx0" brushRef="#br1" timeOffset="-61175.571">24656 18027 36 0,'14'32'18'15,"-21"-26"-11"-15,7-3 19 0,0 0-24 16,0 7 1-16,-4 2 2 15,-3 1 1-15,4-1-6 16,-4 7 0-16,-4 0 4 16,-3 3 0-16,3-6-1 15,1 9 0-15,-1-7-1 16,1-2 0-16,2 0-1 16,5-7 0-16,-4 4-1 15,3-7 1-15,1 0-1 16,3-3 1-16,0-3-2 15,0 0 1-15,3-6 0 16,1-3 0-16,3-4 0 16,4-2 0-16,-1-1-1 0,4-6 1 15,0 0-1-15,0 6 1 16,8-6-1-16,-5 7 1 16,1-1-1-16,0 3 1 15,-4 4 0-15,0 0 0 16,-4 5 0-16,1 4 0 15,-4 0-1-15,0 4 1 16,-3 2 0-16,-4 3 1 16,0 4-1-16,0 2 1 15,0 4 0-15,-4 6 0 16,0-3 0-16,1 0 1 0,-1-3-1 16,1 0 1-16,-1 0-2 15,1-4 1-15,-1 1-4 16,4-3 1-16,4-4-9 15,-1-3 0-15,4-3-5 16,0-9 0-16</inkml:trace>
  <inkml:trace contextRef="#ctx0" brushRef="#br1" timeOffset="-60841.869">24941 18225 41 0,'0'0'20'0,"-3"3"-18"0,3-3 33 16,0 0-31-16,0 3 0 15,0-3 2-15,0 0 1 16,3 0-9-16,8 0 1 16,0 0 4-16,3 3 1 15,3 0-3-15,4-3 0 0,1 4-5 16,-1-1 1-16,7-3-8 16,-7-3 1-16,-7-1-6 15,0-8 1-15</inkml:trace>
  <inkml:trace contextRef="#ctx0" brushRef="#br1" timeOffset="-60527.248">25083 18140 47 0,'-4'25'23'0,"4"4"-29"16,0-20 41-16,-4 7-34 0,1-1 1 15,-1 4 0-15,1-3 0 16,-4-1-3-16,0 1 0 15,3 0 0-15,1-4 0 16,3-2-6-16,0-4 0 16,7 3-6-16,-4-5 0 15</inkml:trace>
  <inkml:trace contextRef="#ctx0" brushRef="#br1" timeOffset="-60196.466">25400 18049 53 0,'0'10'26'0,"0"2"-27"16,0-5 49-16,-4 2-47 16,1 3 1-16,-4 7 1 15,-4 13 1-15,-3 5-4 0,0 4 0 16,4 6 2-16,-1 3 1 16,4-6-3-16,0-9 1 15,3-4-7-15,4-9 0 16,0-10-13-16,7-2 1 15</inkml:trace>
  <inkml:trace contextRef="#ctx0" brushRef="#br2" timeOffset="-51912.252">24529 18532 17 0,'0'0'8'0,"7"-3"-2"0,-4 6 8 15,-3-3-13-15,0 0 0 16,0 0 2-16,0 0 0 16,7 0-3-16,4 0 0 15,-1 3 2-15,5-3 0 16,-1 0 0-16,3 0 1 0,1-3-1 15,3 3 0-15,-3 0-1 16,-4-3 0-16,0 0 0 16,-3 3 0-16,-4 0-2 15,0 0 1-15,-4 0-1 16,-3 0 1-16,0 0-1 16,0 3 1-16,-3-3 0 15,-4 0 0-15,-4 0-1 16,-3 0 1-16,-4 6 0 15,1-3 1-15,-5 4-1 16,5 2 0-16,-1-3 0 16,1 1 0-16,-1-1 0 15,4 3 0-15,0 1 0 16,3-1 1-16,4-6-1 16,0 4 1-16,3-4-1 15,4 0 1-15,4 0 0 16,0 0 1-16,-1-3-1 0,4-3 1 15,4 3 0-15,6-3 1 16,1 3-1-16,7 0 0 16,3 0 0-16,0 0 0 15,0 0-1-15,1-3 1 16,-5 3-1-16,-3-3 0 16,-3-1-1-16,-4 4 0 15,-3 0-1-15,-4 4 1 16,-4 2-1-16,-3-3 1 15,-3 0-1-15,-8 3 0 16,-3-2 0-16,-4 2 1 0,-6 0 0 16,-4 3 0-16,3-2 0 15,0-1 0-15,4 0 0 16,3 1 0-16,1 2 0 16,3 0 0-16,3-2 0 15,4 2 1-15,0-3-1 16,0 1 1-16,3-1-1 15,1-3 0-15,-1-3 0 16,4 3 1-16,7-3-1 16,0-3 1-16,4-3-1 15,7 3 1-15,3-4 0 16,7 1 1-16,0 0-1 16,-3 0 1-16,0-1 0 15,-1-2 0-15,1-1-1 16,0-2 1-16,-4-7-2 0,4-6 1 15,-4 6-1-15,0 0 1 16,0-3-1-16,0-3 1 16,-3 0-1-16,7-3 1 15,-8-3-1-15,1 2 1 16,-1 7-1-16,-2-6 1 16,-5-6-1-16,1 2 1 31,-8-11-1-31,-3-1 0 15,-3-3-1-15,-4 6 1 16,-4 9 0-16,-3 7 0 16,-4 7 0-16,-3-1 0 0,-3 3 0 15,-8 0 0-15,4 4 0 16,-1-1 0-16,5 4 0 16,-5 3 1-16,-2-1-2 15,-5 7 1-15,1 3-1 16,0 1 1-16,7 2-1 15,3 0 0-15,0 4-1 16,1 2 1-16,2 7 0 16,-2-3 1-16,-1 6-1 15,0 0 1-15,1 3 0 16,-5 3 1-16,5 6-1 16,-1 1 0-16,4-4 0 15,0 4 1-15,3-1-1 16,4 1 0-16,3-1 0 15,4 1 1-15,0-7 0 0,4 3 0 16,3 7-1-16,7-7 1 16,0-3 0-16,7 1 1 15,4-1-2-15,-1-3 1 16,4-3 0-16,0-6 0 16,1-4 0-1,-1-6 0-15,7-2 0 0,-7-8 0 16,7-2-1-16,4-6 1 15,0-1-1-15,3-6 0 16,-3-3 0-16,0 7 0 0,-4-4 0 16,-3-3 0-16,-1-3 0 15,1-3 0-15,0-4 0 16,-1-5 0-16,-2 8 0 16,-5 1 0-16,1-6-1 15,-4-1 1-15,-3 4 0 16,-4 3 0-16,0-1-1 15,-7 4 1-15,0 6-8 16,-4 1 0-16,-10 5-7 16,7-3 0-16</inkml:trace>
  <inkml:trace contextRef="#ctx0" brushRef="#br2" timeOffset="-50425.927">6435 6488 20 0,'31'-32'10'0,"8"-18"-7"0,-28 25 10 16,-8 0-11-16,4-6 1 16,0-4 2-16,-7 4 1 15,-7-4-8-15,-3 10 1 16,-18 3 4-16,3 6 1 0,-3 4-2 16,-18 6 0-16,3 6-2 15,-13 6 1-15,3 6 0 16,-3 7 0-16,3 0-1 15,-7 12 1-15,7 10-1 16,3 3 0-16,12 0 0 16,-8 12 1-16,7-5-1 15,0 5 1-15,7 7-1 16,1-13 0-16,2 3 0 16,5 1 1-16,6-1-1 15,1 3 1-15,2-2-1 16,1 8 1-16,4-8-1 15,6-1 1-15,-6 0 0 16,3 1 0-16,3-14 0 16,4 1 0-16,11 0 0 0,-1 0 0 15,4-1 0-15,11-5 0 16,7-4 0-16,7-3 1 16,10-2-1-16,4-4 1 15,7-4 0-15,7-2 0 16,-4-7 0-16,4-9 0 15,-3-6-1-15,-1-10 1 16,8-5-1-16,-8-11 1 16,4-2-2-16,-17-16 1 15,-1-1 0-15,-10-11 0 0,-7-14-1 16,-11-11 1-16,-3 2-1 16,-18-6 1-16,0 6-1 15,-11 1 0-15,-10 8-2 16,3 4 1-16,1 3-6 15,-1 16 0-15,-7 9-7 16,-3 10 1-16</inkml:trace>
  <inkml:trace contextRef="#ctx0" brushRef="#br2" timeOffset="-47679.382">23481 18448 19 0,'0'12'9'0,"0"-6"-1"16,0-6 10-16,0 0-16 0,3 0 0 16,1 0 3-16,3 3 0 15,0 4-6-15,4-7 1 16,3 0 3-16,3 3 0 15,1-3 0-15,3 0 0 16,4 0-2-16,3-3 0 16,4-4-1-16,0 1 1 15,-1 0-1-15,-2 3 0 16,-8 0-1-16,-4 3 1 16,-6 0-1-16,-11 3 1 15,-7 3-1-15,-7 0 0 0,-7 7-2 16,-4-4 1-16,-3 1 0 15,-4-4 0-15,-3 0-1 16,-1-3 1-16,1 1 0 16,7 2 1-16,0 0 0 15,3 3 1-15,0 1 0 16,4-1 0-16,0 1 0 16,7-4 1-16,3 0-1 15,4-3 1-15,4 4 0 16,3-4 0-16,7 0 0 15,0 0 1-15,7-3 0 16,7 3 1-16,18 0 0 16,0 0 1-16,0 1-2 15,-1-4 1-15,1 0-1 16,-4-4 0-16,-3 4-1 16,-4 0 0-16,-6 4-1 15,-8-1 0-15,-7 3-1 0,-11 0 1 16,-3 4-1-16,-7 2 1 15,-4-2-1-15,-3-4 1 16,-3 3 0-16,-5 1 0 16,-2-4-1-16,2-3 1 15,1 10-1-15,3-7 1 16,4 0 0-16,4-3 0 16,2 0 0-16,5-3 0 15,3 7 0-15,3-4 0 16,8 0 0-16,3-3 1 15,7-3-1-15,4 3 0 16,3 0 0-16,4 0 1 0,-1 0-1 16,1 3 1-16,-4 0-1 15,0-3 1-15,-3 0-1 16,-4 0 1-16,-3 3-1 16,-4 0 1-16,-7 4-2 15,-7 2 1-15,-4 10 0 16,-7-3 0-16,-10-4-2 15,-11 1 0-15,1-1-10 16,-15-2 1-16</inkml:trace>
  <inkml:trace contextRef="#ctx0" brushRef="#br2" timeOffset="-46609.882">25319 17918 20 0,'3'12'10'0,"1"13"-5"0,-4-19 11 16,0 1-13-16,-4 5 0 15,-6 10 1-15,-8 6 1 16,-3 10-6-16,-7 12 0 0,0 10 4 16,3 3 0-16,0-1-3 15,4-8 1-15,3-4-5 16,4-3 1-16,0-3-6 16,7-10 0-16</inkml:trace>
  <inkml:trace contextRef="#ctx0" brushRef="#br2" timeOffset="-45997.499">25291 17971 23 0,'3'3'11'0,"4"-6"-8"0,-7 3 15 16,4-3-16-16,-4 3 0 15,7-3 3-15,0-1 0 16,3 4-5-16,8 0 0 0,3 0 4 16,7 0 1-16,8 0-1 15,6 0 0-15,-7-3-2 16,-3-3 1-16,0 0-2 16,-4 0 1-16,-7-1-2 15,-3 4 1-15,-4 3-2 16,-7 3 1-16,-3 0-1 15,-8 4 0-15,1-1-1 16,3-3 1-16,-4 6-1 16,0 4 0-16,-3 3 0 15,0 3 0-15,4-1 0 16,3 4 1-16,0 3 0 16,3 16 1-16,4 3 0 15,0 6 0-15,1 4 0 16,-1-4 1-16,-4-6-1 0,-6-4 1 15,-1 1-1-15,-7-3 0 16,-10-7-1 0,-14-3 1-16,-14-6-4 0,-15-6 0 15,-24-16-6-15,3-9 0 16</inkml:trace>
  <inkml:trace contextRef="#ctx0" brushRef="#br1" timeOffset="-36088.556">31157 16713 27 0,'4'10'13'0,"-11"-1"-2"0,7-6 14 16,0 7-22-16,0 5 0 16,-4 4 2-16,-3-3 0 15,0 0-6-15,-3 6 1 16,-1 3 4-16,0-3 0 16,1-7-2-16,-1 1 1 15,4-3-2-15,4-4 1 16,3-6-2-16,3-9 0 0,4-4 0 15,4-2 1-15,-1-1-1 16,1-6 0-16,7-6 0 16,3-3 0-16,4 0 0 15,3 0 0-15,0 3 0 16,0 6 0-16,-3 3 0 16,-4 4 0-16,-3-1 0 15,-1 7 1-15,-3 3-1 16,-3 6 0-16,0 3 0 15,-4 10 0-15,-4 3 0 16,1-1 1-16,-4 7-1 16,0 1 0-16,0-8 0 15,0 1 1-15,-4 6-1 16,4 3 1-16,0-2-1 16,0-4 0-16,0-4-4 15,7-5 0-15,4-7-10 16,-1-6 1-16</inkml:trace>
  <inkml:trace contextRef="#ctx0" brushRef="#br1" timeOffset="-35755.123">31679 16732 45 0,'4'13'22'0,"3"2"-20"0,-3-15 33 0,-4 4-35 16,0-4 1-16,7 0 0 15,7-4 0-15,0 1-2 16,7-3 1-16,0 3-1 16,0 3 1-16,-3 0-7 15,0 3 1-15,-4 0-8 16,-7 3 1-16</inkml:trace>
  <inkml:trace contextRef="#ctx0" brushRef="#br1" timeOffset="-35541.204">31669 16908 49 0,'7'3'24'0,"7"6"-27"0,-7-9 43 15,4 0-40 16,3-6 0-31,7 3-4 0,0 0 0 0,0 0-3 0,4 0 0 16,-7-1-7-16,-4-2 1 0</inkml:trace>
  <inkml:trace contextRef="#ctx0" brushRef="#br1" timeOffset="-34854.593">32057 16873 45 0,'3'10'22'0,"-6"24"-26"16,3-27 39-16,-4 2-36 0,4-3 0 15,-3 0 0-15,-1 1 0 16,1-4 1-16,-1-3 1 16,1-6-2-16,3-1 1 15,0-2-1-15,3 0 1 16,4-4 0-16,0 4 0 16,4 2-1-16,3 1 1 15,4 0 0-15,-1-1 1 16,1 4-1-16,0 3 1 15,-4-3-1-15,0 6 1 16,-4-3 0-16,-2 3 1 0,-5 7-1 16,-3-1 1-16,0 4-2 15,-3-4 1-15,3 1 0 16,-4-4 0-16,4 0-2 16,0-6 1-16,0 0-1 15,7-3 0-15,4-3 0 16,-4-4 1-16,3 1-1 15,1-4 1-15,3 4 0 16,0 3 0-16,0-1 0 16,0 1 1-16,-3 0-1 15,-1 3 0-15,1 0 0 16,0 0 1-16,-1-1-1 16,1 4 0-16,-1 0 0 15,1 0 1-15,-8 4 0 16,1-4 1-16,0 3-1 15,-4 3 1-15,0 6 0 0,0 4 0 16,-4 3-1-16,0 0 1 16,4 3-1-16,0-3 0 15,4-1-1-15,0-5 1 16,3-4-6-16,3-2 1 16,1-1-11-16,-1-9 1 15</inkml:trace>
  <inkml:trace contextRef="#ctx0" brushRef="#br1" timeOffset="-34466.104">32674 16880 53 0,'14'0'26'0,"4"-7"-24"15,-11 7 41-15,0 3-42 0,4 1 0 16,-1 2 0-16,1-3 1 16,-1-3-3-16,1 0 1 15,7 0 1-15,-1-6 0 16,1 6-4-16,0-3 1 16,-1-1-8-16,1 4 0 15,-4-3-7-15,-7-3 1 16</inkml:trace>
  <inkml:trace contextRef="#ctx0" brushRef="#br1" timeOffset="-34074.326">33242 16632 46 0,'18'9'23'0,"-8"20"-22"0,-10-17 39 16,0 10-40-16,-3 3 1 15,-1 3 0-15,-6 7 0 16,-4 6-2-16,0 6 1 16,-4 6-3-16,0 3 1 15,1-9-11-15,-1-12 0 16,0-13-2-16,11-10 1 15</inkml:trace>
  <inkml:trace contextRef="#ctx0" brushRef="#br1" timeOffset="-32153.978">33457 16673 10 0,'29'0'5'0,"-8"-3"6"15,-18-1 2-15,1 4-12 16,-4 0 1-16,7-3 0 16,-7 3 1-16,0 0-4 15,-4-6 1-15,-6-3 2 16,-8 2 0-16,-10 1-1 15,7 0 1-15,-4 3-1 16,0-1 1-16,-6 1-1 16,-5 0 0-16,-2-6 1 0,-5-1 0 15,-3-2-1-15,1-1 1 16,-5-5-1-16,-3 2 0 16,0 0 0-16,-3 4 0 15,3 2-1-15,0 1 0 16,-3-1 0-16,-1 1 0 15,4 3 0-15,-3-4 1 16,3 4-1-16,-4 0 1 16,1-4-1-16,7 4 1 15,3 0 0-15,-4 6 1 16,-3-3-1-16,4 3 0 0,-4-3 0 16,4-1 0-16,-4 4-1 15,0 4 1 1,-4-1-1-16,5 0 0 0,2 3 0 15,1 0 1 1,3 7-1-16,-3-1 0 16,-1-2 0-16,1 2 1 0,3 1-1 15,11-4 0-15,-15 7 0 16,1 0 0-16,3-1 0 16,0 7 0-16,7-3 0 15,4-3 0-15,0 3 0 16,-1-1 0-16,1 4 0 15,0 3 1-15,0-3-1 16,3 0 1-16,0-3-1 16,4 0 0-16,0 0 0 15,3-7 0-15,7-2-1 0,1 2 1 16,6 4 0 0,1 0 0-16,2 2 0 0,5 1 1 15,3 6-1-15,3-3 0 16,5 3 0-16,-1 4 1 15,3-4-1-15,1 0 1 16,3 3 0-16,4 0 0 16,-1-3 0-16,11-3 0 15,-3 0-1-15,3 0 1 16,1-3 0-16,6 0 0 0,4 0-1 16,3 3 1-16,4 3 1 15,3-6 0-15,4-4 0 16,7 1 1-16,4 0-1 15,-4-7 0-15,7 0 0 16,0 1 0-16,0-4-1 16,3-3 1-16,1 0-1 15,-1 0 0-15,1 1-1 16,-11-4 1-16,0 0 0 16,3 0 0-16,-3-4-1 15,0 4 0-15,4-3 0 16,-1 0 1-16,4 0-1 15,-7-3 0-15,-3-4 0 16,-8 1 0-16,8-4 0 16,-1-2 0-16,-3-1-1 15,-4 0 1-15,4-2 0 16,0-4 0-16,7 0 0 0,-3-7 0 16,-5-5 0-16,-6-4 0 15,-3-6-1-15,-5 7 1 16,1 2-1-16,-3 1 1 15,-8 6-5-15,0 9 0 16,-10 0-9-16,-8 3 0 16,-17-6 0-16,-3-3 0 15</inkml:trace>
  <inkml:trace contextRef="#ctx1" brushRef="#br1" timeOffset="-189239.831">18775 12872 0</inkml:trace>
  <inkml:trace contextRef="#ctx0" brushRef="#br1" timeOffset="-30683.401">23294 16268 8 0,'11'-16'4'0,"-4"-2"7"15,-7 18 4-15,0-7-14 16,-4 1 0-16,1 0 1 16,-5 0 1-16,-2-1-4 15,-4-2 1-15,-4 3 1 16,-7-4 1-16,1 4-1 16,-1-3 0-16,-3 2 0 0,-4 1 0 15,0 0 0-15,-3-1 0 16,0 1-1-16,7 3 1 15,-1 0-1-15,-2 0 1 16,-1 3-1-16,-3 0 1 16,-1 3-1-16,1 3 0 15,0 0 0-15,3 4 1 16,0-1-1-16,4 4 0 16,3-1 0-16,1 4 1 15,-1 3-1-15,0 0 1 16,-3-4-1-16,3 10 0 15,1 1 0-15,-1 5 0 0,-3 0 0 16,7 7 0-16,3-1-1 16,4 1 1-16,3 0 0 15,1-1 0-15,3 1 0 16,-1 6 0-16,1 0 0 16,4-3 1-16,-1-1-1 15,1 1 1-15,-1 3-1 16,8-3 1-16,-1 0 0 15,4-1 1-15,8-2 0 16,6 0 1 15,7-1-1-31,0-5 1 0,7-7-1 0,1-3 0 0,10-7-1 16,3-2 1-16,7-4-2 16,1-6 0-16,6-9-2 15,8-10 1-15,-4-6-2 16,0-3 0-16,-11-6-2 0,-3-10 1 15,-3 4-6-15,-11-17 0 16</inkml:trace>
  <inkml:trace contextRef="#ctx0" brushRef="#br1" timeOffset="-29212.405">26434 16506 35 0,'0'4'17'0,"0"-17"-16"16,0 13 32-16,0 0-27 15,0 0 1-15,3 3 2 16,8-3 0-16,3 3-11 15,0 0 0-15,7 1 8 0,11-1 0 16,3 0-2-16,4 0 0 16,0 0-1-16,3 0 0 15,-3 4-1-15,0 2 0 16,-8-6 0-16,-2 3 0 16,-12 1-2-16,-6 2 0 15,-15 7-1-15,-3-1 0 16,-10 1-1-16,-1 0 1 15,0-4-2-15,1 4 1 16,-4 0-1-16,-1 2 1 16,1 1 0-16,0 0 1 0,3-3-1 15,4-1 1-15,4 1 0 16,-1-3 0-16,4-1 1 16,4 1 0-16,3-4 0 15,7 4 0-15,3 2 1 16,4 7 0-16,4 3 1 15,0 7 0-15,-1 2 1 16,4 10 0-16,-6 0-1 16,-8-6 1-16,-7-1-2 15,-4 1 1-15,-6 0-1 16,-15-1 0-16,-14-2-3 16,-10-4 1-16,-1-9-6 15,-10-9 1-15,-7-4-12 16,4-9 0-16</inkml:trace>
  <inkml:trace contextRef="#ctx0" brushRef="#br1" timeOffset="-28741.848">27510 16318 34 0,'3'-6'17'0,"-6"6"-8"16,3-3 15-16,-4 3-21 16,-6 0 1-16,-5 6 3 15,-2 4 1-15,-11 2-9 16,3 4 0-16,0 6 6 16,-3 9 0-16,-4 13-1 15,-7 12 1-15,-3 20-4 16,-4 8 1-16,-3 20-1 15,6 6 1-15,5 3-1 16,9-19 0-16,12-16-3 0,10-9 0 16,10-13-5-16,11-18 1 15,4-13-10-15,0-12 0 16</inkml:trace>
  <inkml:trace contextRef="#ctx0" brushRef="#br1" timeOffset="-28114.544">27912 16365 40 0,'-4'-6'20'0,"-3"-10"-17"15,4 10 26-15,-4 6-26 16,0 0 0-16,-4 3 1 15,-3 0 1-15,0 7-7 16,-4-1 1-16,4 4 3 0,-4 9 1 16,1 0-2-16,-1 0 1 15,4 0-1-15,0 0 0 16,3 3 0-16,4-3 0 16,7-7 0-16,4-2 0 15,6-7-1-15,4-3 1 16,1-3-1-16,-1-6 0 15,0 3 0-15,-4-7 0 16,1 4-1-16,0 0 1 16,-4 0-1-16,0-4 0 0,0 1 0 15,3-1 0-15,1 1 0 16,-4 3 1-16,0 6-1 16,0 3 1-16,-3 3 0 15,-1 7 1-15,-6-1-1 16,-1 10 1-16,-3 3-1 15,0 0 1-15,3 3-1 16,1 4 1-16,-1 5-1 16,1-2 0-16,3-10-5 15,0 0 1-15,3-3-9 16,4-9 0-16,0-7-2 16,4-6 1-16</inkml:trace>
  <inkml:trace contextRef="#ctx0" brushRef="#br1" timeOffset="-27815.661">28370 16522 48 0,'0'28'24'0,"-21"19"-30"0,11-37 50 16,-15 5-44-16,-10 14 1 16,-15 15 0-16,-6-4 1 15,-11 17-3-15,3 9 1 16,4 6 0-16,-3-3 0 0,10-10-2 16,4-5 0-16,10-7-3 15,7-7 0 1,7-5-7-16,11-10 0 0,4-6-2 15,6-10 0-15</inkml:trace>
  <inkml:trace contextRef="#ctx0" brushRef="#br1" timeOffset="-27500.952">28109 16892 42 0,'7'10'21'0,"-10"15"-24"0,3-19 41 15,-4 3-39-15,1 4 1 16,-4-1 1-16,0 1 1 16,0 6-1-1,0-4 0-15,0 1 1 0,-1 3 0 16,5 3 0-16,-1 0 1 15,4-3-2-15,4-4 1 16,7 1-3-16,6-3 1 16,4-7-4-16,4-3 0 15,3-9-5-15,0-7 0 16,1-9-6-16,-8-3 1 0</inkml:trace>
  <inkml:trace contextRef="#ctx0" brushRef="#br1" timeOffset="-27305.758">28377 16927 52 0,'-7'25'26'0,"-14"9"-32"15,14-21 50-15,-3 12-44 16,-5 13 1 0,-16 40-1-1,3-19 1-15,3-2-6 16,4-7 1-16,3-12-8 15,7-10 1-15,4-12-4 16,7-13 1-16</inkml:trace>
  <inkml:trace contextRef="#ctx0" brushRef="#br1" timeOffset="-26960.262">28614 16234 35 0,'0'47'17'0,"7"-16"-12"0,-4-25 31 0,1 10-31 15,3 3 1-15,0 18 4 16,4 14 1-16,-1 5-13 16,4 19 1-16,-7 7 8 15,-3 9 0-15,-4 3-3 16,-7-3 0-16,-7 3-4 16,-7-6 1-16,-11-4-8 15,-7-2 1-15,0-7-13 16,-3-15 1-16</inkml:trace>
  <inkml:trace contextRef="#ctx0" brushRef="#br1" timeOffset="-25937.389">28924 16303 34 0,'-3'3'17'0,"-4"22"-4"0,7-16 14 0,-4 1-24 0,1-1 1 15,-1-3 2-15,4 1 0 16,0 2-7-16,0 0 0 16,0 1 5-16,0-4 0 15,0 0-2-15,0-2 0 16,0-1-1-16,0 0 0 0,0-3-1 16,0 0 0-1,4-10-1-15,3 4 1 0,0-6-1 16,0-7 1-16,0 3-1 15,3 4 1-15,1-4 0 16,3 0 0-16,0 4 0 16,-3-1 0-16,-1 7 0 15,1 3 0-15,0 3 0 16,-4 0 1-16,-4 3-1 16,1 0 0-16,-4 6 0 15,0 4 1-15,0 3-1 16,0 2 0-16,-4 1 0 15,4-6 0-15,0 6-1 16,0-10 1-16,4-3 0 16,3-3 0-16,0-3 0 15,0-3 0-15,3-3 0 16,1 0 0-16,0-1-1 16,3-5 1-16,-4 6 0 15,1-7 0-15,-1 7 0 16,1-4 0-16,0 4 0 0,-1 0 0 15,-3 0 0-15,0 2 0 16,0 4 0-16,-3 0 1 16,-1 7 0-16,-3-1 1 15,4 7 0-15,-1-1 0 16,-3 1 0-16,4 2 0 16,0-2 0-16,-1-1 1 15,1-2-4-15,3 2 0 16,3-2-8-16,4-4 1 0,0 0-9 15,-3-9 0-15</inkml:trace>
  <inkml:trace contextRef="#ctx0" brushRef="#br1" timeOffset="-25530.257">29457 16353 58 0,'7'12'29'0,"0"-15"-32"0,-3 3 49 16,3 0-43-16,-4-3 0 15,4 0 1-15,4 0 0 0,6-3-6 16,5-1 0-16,2 4 3 15,8 0 0-15,-4 0-8 16,1-3 0-16,-1 6-11 16,-11-7 1-16</inkml:trace>
  <inkml:trace contextRef="#ctx0" brushRef="#br1" timeOffset="-25215.242">30021 16133 55 0,'4'22'27'0,"-8"19"-29"0,4-25 41 16,-3 6-38-16,-4 9 1 15,0 13 0-15,0 6 1 16,0 13-4-16,0-13 0 16,3-3-3-16,-3-6 0 15,-4-10-12-15,-6-9 1 16</inkml:trace>
  <inkml:trace contextRef="#ctx0" brushRef="#br0" timeOffset="-19573.581">27781 16024 24 0,'7'3'12'0,"0"-3"-8"16,0-3 13-16,0-7-16 16,1-2 0-16,-5-7 3 15,4-3 0-15,0-6-4 16,0-4 0-16,4-2 3 16,-4-1 1-16,0-5-2 0,-4-8 1 15,-3 5-2-15,-3-8 1 16,-1-5-2-16,-6 0 1 15,-4-4-1-15,-4-3 0 16,-7 13 0-16,-6-3 0 16,-5-1 0-16,-6-2 0 15,0 3 0-15,-8-4 0 16,1-2 0-16,-4 2 0 16,0-2 0-16,4-4 0 15,-8 13 0-15,-3 0 0 0,-7-1 0 16,0 4 0-16,-7 3 0 15,7 1 0-15,0 8 0 16,0 4 0-16,0-7 0 16,0 4 0-16,0 2 0 15,-4 4 1-15,1 3-1 16,-4 3 0-16,10 6 0 31,-3 4 1-31,0 2-1 0,-3 4 0 16,3-3 0-16,0 2 1 0,-4-5-1 15,-3-1 0-15,14 4 0 16,4-1 0-16,-1 1 0 16,1-3 0-16,-1-1 1 15,4-3 0-15,0 1 0 16,0-4 0-16,1 3 0 16,2-6 0-16,4-3 0 0,0-3 1 15,11-3-4 1,10-7 0-16,4 3-10 0,0-5 1 15</inkml:trace>
  <inkml:trace contextRef="#ctx0" brushRef="#br0" timeOffset="-18807.898">24751 14082 29 0,'3'16'14'0,"8"3"-7"16,-7-16 15-16,3-3-22 15,0 0 0-15,0-3 1 0,3-6 1 16,1-4-2-16,3-9 1 15,4-12 0-15,-1-10 1 16,1-10-1-16,0-2 0 16,-4 3-1-16,-4 2 1 15,1 4-2-15,-4 4 1 16,0 8 0-16,0 7 0 16,0 9-1-16,-7 6 1 15,4 10-1-15,-4-3 0 16,3 9 0-16,1 0 0 15,-1 4 0-15,1-4 1 16,3 3-1-16,0-3 1 0,0 3-1 16,0 1 1-16,3-4 0 15,1-3 0-15,0 0 0 16,-1 3 1-16,4-6-1 16,4-3 0-16,7 2 0 15,3 1 0-15,11-6 0 16,-4-1 1-16,4-5-1 15,0 2 0-15,-8 4 1 16,-2 3 0-16,-8 6 0 16,-4 3 0-16,-6 6 0 15,-8 4 0-15,-3 5 0 16,-10 8 0-16,-8 8 0 16,-17 19 1-16,-14 4-1 15,-1 9 0-15,-10-4 0 0,-3 7 0 16,-4 3-3-1,0 1 1-15,-14-1-10 0,-1 0 0 16</inkml:trace>
  <inkml:trace contextRef="#ctx0" brushRef="#br0" timeOffset="-17501.285">27877 14540 39 0,'-11'13'19'0,"11"3"-9"0,0-13 19 16,0 3-26-16,0-3 0 15,0 0 1-15,0 0 1 16,0 0-6-16,0 1 1 16,-4 2 3-16,1-3 0 15,3-3-2-15,0 0 1 16,0 0-1-16,3-9 0 15,4-1-1-15,8-2 0 16,6-1 0-16,3 1 1 16,-2-1-1-16,-1 1 0 0,-4 2 1 15,-2 7 0-15,-1 3-1 16,-7 3 0-16,0 3 0 16,-4 7 1-16,-3-1-1 15,0 7 0-15,-7-6 0 16,0 2 0-16,0 7 0 15,0-3 0-15,0 0 0 16,3-3 0-16,1-1 0 16,6-5 0-16,5-4 0 15,2-6 0-15,4-6-1 16,0-7 1-16,4 4-1 16,3-1 1-16,0 1-1 15,0 0 0 1,1-1 0-16,-1 1 0 0,-4 3 0 15,1-1 1-15,0 4-1 16,-1 0 0-16,-3 0 0 0,1 3 1 16,-1 0 0-16,-4 0 0 15,1 3 1-15,-4 0 0 16,-4 3 0-16,-3-2 0 16,0-1 0-16,-3 6 1 15,-4 4-1-15,0 2 1 16,0 4-1-16,0-3 1 15,0 0-1-15,3-4 0 16,-3 4-1-16,7-7 1 16,-3 4-4-16,6-1 1 15,4 1-6-15,4-4 1 16,-1-6-10-16,1-3 1 0</inkml:trace>
  <inkml:trace contextRef="#ctx0" brushRef="#br0" timeOffset="-17021.198">28561 14553 40 0,'-7'3'20'0,"7"0"-10"0,0-3 28 0,0 0-34 16,3 0 0-16,-3 0 2 16,7 0 1-16,0 0-9 15,1 3 0-15,2 0 5 16,4 1 1-16,7-1-3 15,4 0 0-15,3 0-7 16,1 0 1-16,-1 0-9 16,-4 3 1-16,-9-2-4 15,-15-4 0-15</inkml:trace>
  <inkml:trace contextRef="#ctx0" brushRef="#br0" timeOffset="-16795.182">28448 14782 54 0,'14'6'27'0,"7"0"-32"0,-10-6 54 16,10 0-49-16,0 3 1 15,4-6-1-15,3 3 0 16,4 0-5-16,0 0 0 15,-4 3-8-15,-3-3 0 16,-8-6-3-16,-3 0 1 16</inkml:trace>
  <inkml:trace contextRef="#ctx0" brushRef="#br0" timeOffset="-16342.449">28907 14776 44 0,'10'18'22'0,"-10"14"-26"15,0-26 42-15,0 0-37 16,0 4 0-16,-3-4 0 16,-1 0 0-16,1 0-2 15,-1-2 1-15,1-4 0 16,3-4 0-16,3-5-1 15,1-4 0-15,3-2 0 16,0-1 1-16,3 0-1 16,8 1 1-16,7-1 0 15,-1 0 0-15,1-6 0 0,0 1 0 16,-1 5-1-16,1 6 1 16,0 1 1-16,0 0 0 15,-4 2 0-15,-4 4 1 16,-6-3 1-16,-1 9 0 15,-6 10 1-15,-4 9 0 16,-4 3-1-16,1 9 0 16,-1 4-1-16,1-1 0 15,-1-2-1-15,4-4 1 16,4 1-5-16,6-7 0 0,1-3-8 31,3-7 0-31,-10-12-5 0,-1-3 0 16</inkml:trace>
  <inkml:trace contextRef="#ctx0" brushRef="#br0" timeOffset="-15686.142">29150 15001 30 0,'148'7'15'0,"7"-7"-8"0,-102-4 19 16,18-2-23-16,17-3 0 0,-3-10 0 16,-4-9 0-1,0-4-4-15,-7-8 0 0,-21-1 3 16,-21-3 0-16,-29-3-2 15,-17-3 1-15,-32-7-1 16,-35-18 1-16,-21-3-1 16,-25-1 0-16,-21 7 0 15,-18 9 0-15,-21 13 0 16,-7 13 1-16,-7 11-2 16,10 8 0-16,4 21 0 15,18 22 1-15,7 22 0 16,17 25 1-16,18 19-1 15,25 3 0-15,31 13 3 16,32 2 1-16,36 1 1 16,42-16 0-16,35-3 0 15,49-12 0-15,50-23 0 16,46-25 0-16,35-18-3 0,3-26 1 16,1-15-4-16,-32-3 1 15,-39-10-6 1,-39 0 0-1,-39-3-11-15,-35 7 1 0,-38-4-2 0,-29 13 1 16</inkml:trace>
  <inkml:trace contextRef="#ctx0" brushRef="#br0" timeOffset="-9362.906">28896 2028 27 0,'4'7'13'0,"-1"-4"-5"0,-3 3 13 0,-3-3-20 15,-1 13 0-15,-7 12 1 16,-10-3 1-16,-7 3-4 16,-7 13 1-16,-4 0 1 15,4 0 1-15,3-4-5 16,4-2 0-16,3-10-7 16,4 3 1-16</inkml:trace>
  <inkml:trace contextRef="#ctx0" brushRef="#br0" timeOffset="-9090.69">28427 2320 29 0,'0'3'14'0,"10"-6"-7"0,-3 3 19 15,4-6-23-15,10 3 0 16,0 3 1-16,1-7 0 16,2 1-6-16,8 3 1 15,7-3 3-15,3 3 1 16,8-7-4-16,-1 4 1 16,-7 3-6-16,-6-3 1 15,-1 6-7-15,-7 0 1 16</inkml:trace>
  <inkml:trace contextRef="#ctx0" brushRef="#br0" timeOffset="-8686.496">28931 2355 45 0,'4'12'22'15,"-1"-2"-29"-15,-3-10 40 0,11-4-33 16,3 8 1-16,4 2 0 16,3-6 0-16,0 0-2 15,0 0 1-15,-3 0 0 16,-1 0 1-16,-2 0-1 16,-5-10 0-16,1-2-2 15,-4 2 0-15,0 1 0 0,-4 0 0 16,1 6-1-16,-4-4 1 15,0 7 0-15,-7 7 0 16,-4-4 2-16,-3 3 0 16,-3 6 2-16,-5 4 0 15,1 9 0-15,4-6 0 16,6 0 0-16,4 0 0 16,7-4-2-16,7-2 1 15,7-1-2-15,7-2 0 16,0-7-9-1,4 3 0-15,-4-6-2 0,8-9 1 0</inkml:trace>
  <inkml:trace contextRef="#ctx0" brushRef="#br0" timeOffset="-8206.542">29577 2135 43 0,'10'16'21'0,"1"12"-26"16,-11-22 42-16,0 4-37 16,-7 8 0-16,0 1 2 15,-4 10 0-15,-3-4-2 0,4 0 0 16,-1 6 2-1,1 0 0-15,2-2-1 0,1-11 1 16,0-2-2-16,0-6 0 16,0-1 0-16,0 0 0 15,-3-9-1-15,-1 0 0 16,-7-6 0-16,4 3 1 16,-3-3 0-16,-1 3 0 15,0-4 0-15,1 14 0 16,-4-7 0-16,-1 9 1 15,5-6-1-15,3 10 1 0,0-1-1 16,3 4 1-16,4 3-1 16,3-4 1-16,4 4-1 15,11 0 1-15,3-6-1 16,4 2 0-16,3-5-2 16,4-4 1-16,-1-3-5 15,1 3 0-15,0-6-8 16,-8 0 1-16</inkml:trace>
  <inkml:trace contextRef="#ctx0" brushRef="#br0" timeOffset="-7994.914">29647 2552 47 0,'0'19'23'0,"4"6"-28"0,-4-22 39 15,0 3-33-15,-4 4 0 16,4-10-2-16,-3 9 1 16,-1-9-1-16,4 0 0 15,0 0-5-15,4 0 1 16,-1-9-8-16,1 3 0 16</inkml:trace>
  <inkml:trace contextRef="#ctx0" brushRef="#br0" timeOffset="290.933">29796 2286 46 0,'-7'9'23'0,"-11"7"-17"16,14-16 24-16,1 9-30 15,-4-6 0-15,3 4 1 16,1 2 0-16,3-9-3 16,0 0 1-16,3-6-3 15,1-4 1-15,3 1-10 16,-7-1 0-16</inkml:trace>
  <inkml:trace contextRef="#ctx0" brushRef="#br0" timeOffset="769.141">29891 2533 22 0,'7'-6'11'0,"0"6"-8"16,-7-9 6-16,-4 2-10 16,1 4 1-16,-8-6 1 15,1 9 0-15,-4 0-1 16,0 0 1-16,-1 0 0 15,1 9 0-15,-3 1 0 16,3-1 1-16,-1 4-1 16,5 2 0-16,3 1-1 15,7 0 1-15,7-10-1 16,7 0 1-16,0-6-2 0,4-6 0 16,-1 0-6-16,-3-1 1 15</inkml:trace>
  <inkml:trace contextRef="#ctx0" brushRef="#br0" timeOffset="1041.268">29997 2546 39 0,'7'16'19'0,"0"12"-22"15,-4-22 36-15,1 3-33 16,-4 1 0-16,3-1 0 16,1-6 1-16,-1 4-2 15,5-7 1-15,2-7 0 16,1-2 0-16,3 6 0 16,0-13 0-16,4 7-5 15,-4 3 1-15,3 2-7 16,-3-5 1-16</inkml:trace>
  <inkml:trace contextRef="#ctx0" brushRef="#br0" timeOffset="1354.794">30360 2543 45 0,'4'9'22'0,"-1"-25"-27"0,-3 13 39 15,-7 0-35-15,0 0 1 16,-4-3 0-16,-3 3 0 16,0 3 0-16,0 0 0 15,4 0-2-15,-5 0 1 0,5 3-1 16,3 3 1 0,3 0 0-16,8 7 0 0,3 3 0 15,3 2 1-15,5-2 0 16,2 3 1-16,-3 0-1 31,-3-7 1-31,-11 4-2 0,-7 9 1 0,-7-12-7 16,-4-1 1-16,-14-3-5 15,-3-9 0-15</inkml:trace>
  <inkml:trace contextRef="#ctx0" brushRef="#br0" timeOffset="1716.033">31083 2198 41 0,'14'-10'20'0,"-10"17"-16"0,-4-7 37 15,0 0-39-15,-7 0 0 16,-4 3 1-16,-6 12 0 16,-8 4-4-16,-10 16 1 0,-8-7 2 15,5 16 1-15,-8 0-2 16,0-7 0-16,3 7-2 15,5 0 0-15,6 0-6 16,4-9 0-16,7-4-8 16,-4-6 0-16</inkml:trace>
  <inkml:trace contextRef="#ctx0" brushRef="#br0" timeOffset="2121.626">30822 2637 48 0,'11'9'24'0,"10"1"-23"0,-14-14 38 15,4 1-38-15,3 0 0 16,3 0 1-16,5-6 0 15,-1-1-3-15,3-5 0 16,-6 5 2-16,0-2 0 16,-4 5-1-16,-4-2 0 15,-3 0-1-15,-7-1 1 16,-7 10-2-16,0 0 1 16,-3 0-1-16,-4 10 1 15,-4-1-2-15,-3 4 1 16,3 8 0-16,4 1 0 0,0 0 1 15,7 7 1 1,3-11 0-16,8-2 0 0,3 3-2 16,4 0 1-16,-1-4-6 15,4-2 1-15,0-4-7 16,0-2 1-16</inkml:trace>
  <inkml:trace contextRef="#ctx0" brushRef="#br0" timeOffset="2510.4">31281 2678 47 0,'14'0'23'0,"-7"0"-26"15,-7 0 43-15,-4 0-40 0,-3 0 0 16,-7-16 1 0,-3 10 1-16,-5 6-3 0,5 0 1 15,-1 3 1-15,-3 6 0 16,3 1-1-16,1 2 1 15,3 1-1-15,0-1 1 16,6-2-1-16,5-1 1 16,6 0-1-16,8 1 1 15,-4-4-1-15,4-3 1 16,6-3-2-16,1 0 0 16,0 0-2-16,-1 0 1 15,1 0-1-15,-4-3 0 16,-3 3 0-16,-1 0 1 0,1 0 0 15,-4 0 1-15,0 6 0 16,-7 4 1-16,-4 9 0 16,4-1 1-16,0-5-3 15,-3 3 0-15,3-1-5 16,7-5 1-16,0-1-6 16,0-6 1-16</inkml:trace>
  <inkml:trace contextRef="#ctx0" brushRef="#br0" timeOffset="2811.123">31662 2662 40 0,'0'6'20'0,"-7"26"-22"16,3-29 35-16,-6 3-34 15,-4 0 1-15,-4 0 0 16,-3 4 0-16,-4-7-1 0,4 3 0 15,0-3 0-15,3-3 0 16,7 7-1-16,4-7 1 16,7 9 0-16,11-3 0 15,3 7 1-15,4 3 1 16,-1 2 0-16,-2 1 1 16,-8 0-1-16,-7 0 1 15,-7-7-2-15,-4 7 0 16,-7-16-6-16,-3 4 1 15,-4 2-7-15,1-15 1 0</inkml:trace>
  <inkml:trace contextRef="#ctx0" brushRef="#br0" timeOffset="3205.291">32092 2753 46 0,'11'16'23'0,"-29"-10"-30"0,11 3 43 15,-11 1-34-15,-6 8 1 16,-8 8-1-16,-14-5 1 16,-3 8-4-16,3 11 0 15,0 4 3-15,0 3 0 16,4-6-4-16,3-3 1 15,7-10-6-15,11-9 1 0,7-13-8 16,7-6 1-16</inkml:trace>
  <inkml:trace contextRef="#ctx0" brushRef="#br0" timeOffset="3403.691">31750 2624 56 0,'0'44'28'0,"0"41"-36"16,-4-66 51-16,1 6-43 15,-4 3 0-15,0-6-1 16,3-10 1-16,1 1-5 16,-1-4 1-16,-3-2-11 15,0-10 1-15</inkml:trace>
  <inkml:trace contextRef="#ctx0" brushRef="#br0" timeOffset="6279.478">31242 5556 30 0,'-7'3'15'0,"18"-9"-9"16,-4 6 16-16,3-16-21 0,4-9 0 31,4-31 0-31,-7-1 0 16,-1 1-2-16,1 15 0 15,3-3 2-15,0 7 0 16,0 2-1-16,4-2 0 15,-1 2 1-15,1 4 1 16,3 12-1-16,-3-3 0 16,3 6 0-16,-7 10 1 15,0 3-2-15,-7-3 0 16,0 2-4-16,-7 4 1 16,4 4-7-16,-4 2 1 0,-4 0-2 15,1 0 1-15</inkml:trace>
  <inkml:trace contextRef="#ctx0" brushRef="#br0" timeOffset="6594.815">31073 5359 48 0,'-7'9'24'0,"14"10"-29"15,-4-16 52-15,4 3-46 16,0-3 1-16,4 7 0 0,-1 2 1 16,12-8-4-16,6-1 1 15,7 0 1-15,-3 0 0 16,0-3-3-16,-1 3 1 15,1-3-6-15,-4 3 1 16,1-6-6-16,-1 6 1 16,-3-3-4-16,-4 0 0 15</inkml:trace>
  <inkml:trace contextRef="#ctx0" brushRef="#br0" timeOffset="6972.046">31549 5437 27 0,'0'-3'13'0,"3"22"-2"0,-3-19 20 0,0 0-28 16,0 0 1-16,-3 3 3 15,-4 3 0-15,-4 4-8 16,-3-10 0-16,0 3 6 16,-4 6 0-16,-3 1-2 15,4-1 0-15,3-3-2 16,-1 0 1-16,5 4-2 16,-1-1 1-16,4 4-1 15,0-1 1-15,7 1-1 16,4-4 0-16,6-2 0 15,4-4 0-15,4-3-1 16,3-3 1-16,7-7-2 16,-3 4 1-16,-4-3-1 15,0 2 0-15,-3 4 0 16,-4 0 1-16,0 3-1 16,-3 0 1-16,-4 3 1 0,-4 3 0 15,1 1 0-15,-8 2 0 16,1 4 0-16,-1 2 0 15,1-2-3-15,-1-4 0 16,8 1-5-16,3-4 0 16,3-6-6-16,-2-3 1 15</inkml:trace>
  <inkml:trace contextRef="#ctx0" brushRef="#br0" timeOffset="7329.612">31902 5481 30 0,'3'-9'15'0,"-6"15"-6"0,-1-6 22 0,1 3-30 16,-8-3 1-16,-3 0 0 16,-4-3 0-16,-3 0-3 15,4 6 0-15,-5-6 2 16,5 9 0-16,3-6-2 16,3 3 1-16,4-3-1 15,0 6 0-15,3 1 0 16,4 2 0-16,4 0 0 15,3 1 1-15,4-1 0 16,-1 4 0-16,4-1 1 16,4 1 0-16,-4-4 0 15,-3 1 0-15,-4-1 0 16,-7 1 0-16,-7-1 0 16,-8 4 0-16,-2-1-1 15,-1 4 1-15,1-7-1 0,2 1 0 16,1-1-2-16,4-3 1 15,3-3-4-15,3 4 1 32,4-7-8-32,4-10 0 0</inkml:trace>
  <inkml:trace contextRef="#ctx0" brushRef="#br0" timeOffset="7603.192">32332 4857 41 0,'0'6'20'0,"-14"26"-19"15,7-20 34-15,-4 4-35 16,1 6 0-16,-4 12 0 16,-8 4 1-16,-9 18-1 15,-5 10 0-15,-2 9 0 16,-1-6 0-16,4-3-1 15,3-6 0-15,7-16-3 16,7-13 1-16,8-12-7 16,3-10 0-16,0-2-3 15,3-7 1-15</inkml:trace>
  <inkml:trace contextRef="#ctx0" brushRef="#br0" timeOffset="7845.021">31761 5387 49 0,'-4'0'24'0,"25"19"-26"0,-10-19 51 15,3-7-45-15,7-2 0 16,7 3 2-16,15 3 1 16,10 0-9-16,10-4 0 0,1-2 5 15,3-4 1 1,-4 10-3-16,-10 0 1 0,-7-3-5 15,-11 3 0-15,-7-1-7 16,-10 4 0-16,-14 4-9 16,-15 5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60D68-FD16-472C-8FEB-58E721FBCB60}" type="datetimeFigureOut">
              <a:rPr lang="en-US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9A97F-4BEE-4991-90AA-03EC64EA5A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nth partial sum</a:t>
            </a:r>
          </a:p>
          <a:p>
            <a:r>
              <a:rPr lang="en-US" dirty="0"/>
              <a:t>Telescoping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9A97F-4BEE-4991-90AA-03EC64EA5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Ex: 1+½+¼+1/8+ …</a:t>
            </a:r>
          </a:p>
          <a:p>
            <a:r>
              <a:rPr lang="en-US" dirty="0">
                <a:cs typeface="Calibri"/>
              </a:rPr>
              <a:t>Draw a 1x2 rectangle with area 2, argue this series converges to 2</a:t>
            </a:r>
          </a:p>
          <a:p>
            <a:r>
              <a:rPr lang="en-US" dirty="0">
                <a:cs typeface="Calibri"/>
              </a:rPr>
              <a:t>General series notation: sum_{n=1}^{\</a:t>
            </a:r>
            <a:r>
              <a:rPr lang="en-US" dirty="0" err="1">
                <a:cs typeface="Calibri"/>
              </a:rPr>
              <a:t>infty</a:t>
            </a:r>
            <a:r>
              <a:rPr lang="en-US" dirty="0">
                <a:cs typeface="Calibri"/>
              </a:rPr>
              <a:t>} a r^{n-1} = a + </a:t>
            </a:r>
            <a:r>
              <a:rPr lang="en-US" dirty="0" err="1">
                <a:cs typeface="Calibri"/>
              </a:rPr>
              <a:t>ar</a:t>
            </a:r>
            <a:r>
              <a:rPr lang="en-US" dirty="0">
                <a:cs typeface="Calibri"/>
              </a:rPr>
              <a:t> + ar^2 + … (first term is a, </a:t>
            </a:r>
            <a:r>
              <a:rPr lang="en-US" dirty="0" err="1">
                <a:cs typeface="Calibri"/>
              </a:rPr>
              <a:t>mult</a:t>
            </a:r>
            <a:r>
              <a:rPr lang="en-US" dirty="0">
                <a:cs typeface="Calibri"/>
              </a:rPr>
              <a:t> by common ratio r each time)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9A97F-4BEE-4991-90AA-03EC64EA5A2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General case: sum_{n=1}^{\</a:t>
            </a:r>
            <a:r>
              <a:rPr lang="en-US" dirty="0" err="1">
                <a:cs typeface="Calibri"/>
              </a:rPr>
              <a:t>infty</a:t>
            </a:r>
            <a:r>
              <a:rPr lang="en-US" dirty="0">
                <a:cs typeface="Calibri"/>
              </a:rPr>
              <a:t>} ar^n-1</a:t>
            </a:r>
          </a:p>
          <a:p>
            <a:r>
              <a:rPr lang="en-US" dirty="0">
                <a:cs typeface="Calibri"/>
              </a:rPr>
              <a:t>Strategy: Find a formula for the partial sum, use telescoping sum trick </a:t>
            </a:r>
            <a:r>
              <a:rPr lang="en-US" dirty="0" err="1">
                <a:cs typeface="Calibri"/>
              </a:rPr>
              <a:t>S_n</a:t>
            </a:r>
            <a:r>
              <a:rPr lang="en-US" dirty="0">
                <a:cs typeface="Calibri"/>
              </a:rPr>
              <a:t> – </a:t>
            </a:r>
            <a:r>
              <a:rPr lang="en-US" dirty="0" err="1">
                <a:cs typeface="Calibri"/>
              </a:rPr>
              <a:t>rS_n</a:t>
            </a:r>
            <a:r>
              <a:rPr lang="en-US" dirty="0">
                <a:cs typeface="Calibri"/>
              </a:rPr>
              <a:t> = </a:t>
            </a:r>
            <a:r>
              <a:rPr lang="en-US" dirty="0" err="1">
                <a:cs typeface="Calibri"/>
              </a:rPr>
              <a:t>a-ar^n</a:t>
            </a:r>
          </a:p>
          <a:p>
            <a:r>
              <a:rPr lang="en-US" dirty="0">
                <a:cs typeface="Calibri"/>
              </a:rPr>
              <a:t>Take limit of partial sum, need |r|&lt;1 for finite</a:t>
            </a:r>
          </a:p>
          <a:p>
            <a:r>
              <a:rPr lang="en-US" dirty="0">
                <a:cs typeface="Calibri"/>
              </a:rPr>
              <a:t>Check formula works for example 1+½+¼+…</a:t>
            </a:r>
          </a:p>
          <a:p>
            <a:r>
              <a:rPr lang="en-US" dirty="0">
                <a:cs typeface="Calibri"/>
              </a:rPr>
              <a:t>See book for general geometric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9A97F-4BEE-4991-90AA-03EC64EA5A2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Assume 4-3+9/4-27/16+… is geometric. Show div or conv, find sum if conv</a:t>
            </a:r>
          </a:p>
          <a:p>
            <a:r>
              <a:rPr lang="en-US" dirty="0">
                <a:cs typeface="Calibri"/>
              </a:rPr>
              <a:t>Find a, r and write in general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9A97F-4BEE-4991-90AA-03EC64EA5A2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Assume 4-3+9/4-27/16+… is geometric. Show div or conv, find sum if conv</a:t>
            </a:r>
          </a:p>
          <a:p>
            <a:r>
              <a:rPr lang="en-US" dirty="0">
                <a:cs typeface="Calibri"/>
              </a:rPr>
              <a:t>Find a, r and write in general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9A97F-4BEE-4991-90AA-03EC64EA5A2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\sum_{n=0}^{\</a:t>
            </a:r>
            <a:r>
              <a:rPr lang="en-US" dirty="0" err="1">
                <a:cs typeface="Calibri"/>
              </a:rPr>
              <a:t>infty</a:t>
            </a:r>
            <a:r>
              <a:rPr lang="en-US" dirty="0">
                <a:cs typeface="Calibri"/>
              </a:rPr>
              <a:t>} 3^{2n+1} 4^{-n} (note index not starting at 1)</a:t>
            </a:r>
          </a:p>
          <a:p>
            <a:r>
              <a:rPr lang="en-US" dirty="0">
                <a:cs typeface="Calibri"/>
              </a:rPr>
              <a:t>Write out series, find first term a, common ratio r.</a:t>
            </a:r>
          </a:p>
          <a:p>
            <a:r>
              <a:rPr lang="en-US" dirty="0">
                <a:cs typeface="Calibri"/>
              </a:rPr>
              <a:t>Diverges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9A97F-4BEE-4991-90AA-03EC64EA5A2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1+2+4+8+…=-1</a:t>
            </a:r>
          </a:p>
          <a:p>
            <a:r>
              <a:rPr lang="en-US" dirty="0">
                <a:cs typeface="Calibri"/>
              </a:rPr>
              <a:t>1-1+1-1+1 … = ½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Both diverge in. Need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\</a:t>
            </a:r>
            <a:r>
              <a:rPr lang="en-US" dirty="0" err="1">
                <a:cs typeface="Calibri"/>
              </a:rPr>
              <a:t>rightarrow</a:t>
            </a:r>
            <a:r>
              <a:rPr lang="en-US" dirty="0">
                <a:cs typeface="Calibri"/>
              </a:rPr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9A97F-4BEE-4991-90AA-03EC64EA5A2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2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Take a=1, r=x be a variable.</a:t>
            </a:r>
          </a:p>
          <a:p>
            <a:r>
              <a:rPr lang="en-US" dirty="0">
                <a:cs typeface="Calibri"/>
              </a:rPr>
              <a:t>1/(1-x) = 1+x+x^2+…. , |x|&lt;1</a:t>
            </a:r>
          </a:p>
          <a:p>
            <a:r>
              <a:rPr lang="en-US" dirty="0">
                <a:cs typeface="Calibri"/>
              </a:rPr>
              <a:t>Desmos example from before. </a:t>
            </a:r>
          </a:p>
          <a:p>
            <a:r>
              <a:rPr lang="en-US" dirty="0">
                <a:cs typeface="Calibri"/>
              </a:rPr>
              <a:t>Differentiate / integrate to get new series.</a:t>
            </a:r>
          </a:p>
          <a:p>
            <a:r>
              <a:rPr lang="en-US" dirty="0">
                <a:cs typeface="Calibri"/>
              </a:rPr>
              <a:t>More in section 11.8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9A97F-4BEE-4991-90AA-03EC64EA5A2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7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11.2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2</a:t>
            </a:r>
          </a:p>
          <a:p>
            <a:r>
              <a:rPr lang="en-US" dirty="0">
                <a:cs typeface="Calibri"/>
              </a:rPr>
              <a:t>Geometric Series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67502A-0F4C-4625-A143-C96478099ECA}"/>
                  </a:ext>
                </a:extLst>
              </p14:cNvPr>
              <p14:cNvContentPartPr/>
              <p14:nvPr/>
            </p14:nvContentPartPr>
            <p14:xfrm>
              <a:off x="5029200" y="4433040"/>
              <a:ext cx="2156760" cy="6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67502A-0F4C-4625-A143-C96478099E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9840" y="4423680"/>
                <a:ext cx="2175480" cy="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6A5E-B226-429F-AC13-E3D13B3F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Recap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C60395-B0BC-4604-8F2B-45E6FFCD3A99}"/>
                  </a:ext>
                </a:extLst>
              </p14:cNvPr>
              <p14:cNvContentPartPr/>
              <p14:nvPr/>
            </p14:nvContentPartPr>
            <p14:xfrm>
              <a:off x="1854360" y="1436760"/>
              <a:ext cx="10152720" cy="527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C60395-B0BC-4604-8F2B-45E6FFCD3A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5000" y="1427400"/>
                <a:ext cx="10171440" cy="52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4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B7D5-C31B-4C8C-8D97-D0052169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Geometric Series Idea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C76989-E9A5-4F5E-8A25-F77A2B65E5A7}"/>
                  </a:ext>
                </a:extLst>
              </p14:cNvPr>
              <p14:cNvContentPartPr/>
              <p14:nvPr/>
            </p14:nvContentPartPr>
            <p14:xfrm>
              <a:off x="595800" y="702000"/>
              <a:ext cx="11289240" cy="592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C76989-E9A5-4F5E-8A25-F77A2B65E5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440" y="692640"/>
                <a:ext cx="11307960" cy="59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DD7CAC-1CB1-4055-889D-8869D0C11CC8}"/>
                  </a:ext>
                </a:extLst>
              </p14:cNvPr>
              <p14:cNvContentPartPr/>
              <p14:nvPr/>
            </p14:nvContentPartPr>
            <p14:xfrm>
              <a:off x="4412160" y="539640"/>
              <a:ext cx="5986800" cy="405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DD7CAC-1CB1-4055-889D-8869D0C11C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2800" y="530280"/>
                <a:ext cx="6005520" cy="40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37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241-5A50-4918-95E6-4832553A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Geometric Series Formula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09AFF8-A66E-4166-A659-57436C0BB521}"/>
                  </a:ext>
                </a:extLst>
              </p14:cNvPr>
              <p14:cNvContentPartPr/>
              <p14:nvPr/>
            </p14:nvContentPartPr>
            <p14:xfrm>
              <a:off x="108000" y="596880"/>
              <a:ext cx="11896560" cy="622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09AFF8-A66E-4166-A659-57436C0BB5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40" y="587520"/>
                <a:ext cx="11915280" cy="62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4CE18D-6506-4C32-AD9F-BBAAF08B7272}"/>
                  </a:ext>
                </a:extLst>
              </p14:cNvPr>
              <p14:cNvContentPartPr/>
              <p14:nvPr/>
            </p14:nvContentPartPr>
            <p14:xfrm>
              <a:off x="1592640" y="87840"/>
              <a:ext cx="5552640" cy="87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4CE18D-6506-4C32-AD9F-BBAAF08B72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3280" y="78480"/>
                <a:ext cx="5571360" cy="8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26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DDB3-09EC-43E4-B252-CE758474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Geometric Series Formula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8AAA52-23F1-431A-9247-B8BF04A42447}"/>
                  </a:ext>
                </a:extLst>
              </p14:cNvPr>
              <p14:cNvContentPartPr/>
              <p14:nvPr/>
            </p14:nvContentPartPr>
            <p14:xfrm>
              <a:off x="532080" y="1359000"/>
              <a:ext cx="10296360" cy="451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8AAA52-23F1-431A-9247-B8BF04A42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720" y="1349640"/>
                <a:ext cx="10315080" cy="45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24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DDB3-09EC-43E4-B252-CE758474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43E9AF-074B-4889-B37B-2A69B4001C07}"/>
                  </a:ext>
                </a:extLst>
              </p14:cNvPr>
              <p14:cNvContentPartPr/>
              <p14:nvPr/>
            </p14:nvContentPartPr>
            <p14:xfrm>
              <a:off x="334080" y="568800"/>
              <a:ext cx="11806200" cy="552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43E9AF-074B-4889-B37B-2A69B4001C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720" y="559440"/>
                <a:ext cx="11824920" cy="55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19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EA35-7DF6-428A-99FB-1EA007C1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4CCA6C-C3B3-4D72-81A4-3A07BFC3DFBB}"/>
                  </a:ext>
                </a:extLst>
              </p14:cNvPr>
              <p14:cNvContentPartPr/>
              <p14:nvPr/>
            </p14:nvContentPartPr>
            <p14:xfrm>
              <a:off x="0" y="133200"/>
              <a:ext cx="12106080" cy="665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4CCA6C-C3B3-4D72-81A4-3A07BFC3DF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23840"/>
                <a:ext cx="12124800" cy="66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872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63B1-75A3-472C-B220-B94E29B3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Pitfalls: Check Convergence Criteria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567204-F814-4E0B-8207-06DB7C108B21}"/>
                  </a:ext>
                </a:extLst>
              </p14:cNvPr>
              <p14:cNvContentPartPr/>
              <p14:nvPr/>
            </p14:nvContentPartPr>
            <p14:xfrm>
              <a:off x="241200" y="494280"/>
              <a:ext cx="11661480" cy="6294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567204-F814-4E0B-8207-06DB7C108B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840" y="484920"/>
                <a:ext cx="11680200" cy="63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80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B324-2A2F-44BB-AF29-E3B6EE31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Power Series Idea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AF3443-DC28-4A5C-958D-F6D8DAC23582}"/>
                  </a:ext>
                </a:extLst>
              </p14:cNvPr>
              <p14:cNvContentPartPr/>
              <p14:nvPr/>
            </p14:nvContentPartPr>
            <p14:xfrm>
              <a:off x="0" y="450360"/>
              <a:ext cx="12121200" cy="625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AF3443-DC28-4A5C-958D-F6D8DAC235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41000"/>
                <a:ext cx="12139920" cy="62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14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315</Words>
  <Application>Microsoft Office PowerPoint</Application>
  <PresentationFormat>Widescreen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11.2 Series</vt:lpstr>
      <vt:lpstr>Series Recap</vt:lpstr>
      <vt:lpstr>Geometric Series Idea</vt:lpstr>
      <vt:lpstr>Geometric Series Formula</vt:lpstr>
      <vt:lpstr>Geometric Series Formula</vt:lpstr>
      <vt:lpstr>Example</vt:lpstr>
      <vt:lpstr>Example: Try on Own</vt:lpstr>
      <vt:lpstr>Pitfalls: Check Convergence Criteria</vt:lpstr>
      <vt:lpstr>Power Series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128</cp:revision>
  <dcterms:created xsi:type="dcterms:W3CDTF">2020-03-25T16:21:12Z</dcterms:created>
  <dcterms:modified xsi:type="dcterms:W3CDTF">2020-03-27T03:27:04Z</dcterms:modified>
</cp:coreProperties>
</file>