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ppt/notesSlides/notesSlide6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6" r:id="rId5"/>
    <p:sldId id="259" r:id="rId6"/>
    <p:sldId id="260" r:id="rId7"/>
    <p:sldId id="261" r:id="rId8"/>
    <p:sldId id="262" r:id="rId9"/>
    <p:sldId id="263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024BF2-D8FD-4126-A5BC-E76F40359658}" v="1" dt="2020-04-07T01:50:31.8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3522" autoAdjust="0"/>
  </p:normalViewPr>
  <p:slideViewPr>
    <p:cSldViewPr snapToGrid="0">
      <p:cViewPr varScale="1">
        <p:scale>
          <a:sx n="82" d="100"/>
          <a:sy n="82" d="100"/>
        </p:scale>
        <p:origin x="4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S::cvidden@uwlax.edu::fa919fd6-03f8-48d0-9b95-10ac8c9672df" providerId="AD" clId="Web-{FB05194F-5D8B-9C34-B623-FE653CA40577}"/>
    <pc:docChg chg="addSld delSld modSld sldOrd">
      <pc:chgData name="Chad Vidden" userId="S::cvidden@uwlax.edu::fa919fd6-03f8-48d0-9b95-10ac8c9672df" providerId="AD" clId="Web-{FB05194F-5D8B-9C34-B623-FE653CA40577}" dt="2020-04-01T16:00:24.657" v="689" actId="20577"/>
      <pc:docMkLst>
        <pc:docMk/>
      </pc:docMkLst>
      <pc:sldChg chg="modSp">
        <pc:chgData name="Chad Vidden" userId="S::cvidden@uwlax.edu::fa919fd6-03f8-48d0-9b95-10ac8c9672df" providerId="AD" clId="Web-{FB05194F-5D8B-9C34-B623-FE653CA40577}" dt="2020-04-01T15:48:50.937" v="39" actId="20577"/>
        <pc:sldMkLst>
          <pc:docMk/>
          <pc:sldMk cId="650494771" sldId="256"/>
        </pc:sldMkLst>
        <pc:spChg chg="mod">
          <ac:chgData name="Chad Vidden" userId="S::cvidden@uwlax.edu::fa919fd6-03f8-48d0-9b95-10ac8c9672df" providerId="AD" clId="Web-{FB05194F-5D8B-9C34-B623-FE653CA40577}" dt="2020-04-01T15:48:50.937" v="39" actId="20577"/>
          <ac:spMkLst>
            <pc:docMk/>
            <pc:sldMk cId="650494771" sldId="256"/>
            <ac:spMk id="3" creationId="{A9E7664B-FF9F-4B13-8597-43EA9CC3F60B}"/>
          </ac:spMkLst>
        </pc:spChg>
      </pc:sldChg>
      <pc:sldChg chg="ord">
        <pc:chgData name="Chad Vidden" userId="S::cvidden@uwlax.edu::fa919fd6-03f8-48d0-9b95-10ac8c9672df" providerId="AD" clId="Web-{FB05194F-5D8B-9C34-B623-FE653CA40577}" dt="2020-04-01T15:48:56.984" v="41"/>
        <pc:sldMkLst>
          <pc:docMk/>
          <pc:sldMk cId="2794664127" sldId="258"/>
        </pc:sldMkLst>
      </pc:sldChg>
      <pc:sldChg chg="modSp modNotes">
        <pc:chgData name="Chad Vidden" userId="S::cvidden@uwlax.edu::fa919fd6-03f8-48d0-9b95-10ac8c9672df" providerId="AD" clId="Web-{FB05194F-5D8B-9C34-B623-FE653CA40577}" dt="2020-04-01T15:49:59.659" v="126"/>
        <pc:sldMkLst>
          <pc:docMk/>
          <pc:sldMk cId="731333022" sldId="259"/>
        </pc:sldMkLst>
        <pc:spChg chg="mod">
          <ac:chgData name="Chad Vidden" userId="S::cvidden@uwlax.edu::fa919fd6-03f8-48d0-9b95-10ac8c9672df" providerId="AD" clId="Web-{FB05194F-5D8B-9C34-B623-FE653CA40577}" dt="2020-04-01T15:49:11.297" v="56" actId="20577"/>
          <ac:spMkLst>
            <pc:docMk/>
            <pc:sldMk cId="731333022" sldId="259"/>
            <ac:spMk id="2" creationId="{83ADDD7C-00D2-4E2C-924B-504F60202A4F}"/>
          </ac:spMkLst>
        </pc:spChg>
      </pc:sldChg>
      <pc:sldChg chg="modSp new modNotes">
        <pc:chgData name="Chad Vidden" userId="S::cvidden@uwlax.edu::fa919fd6-03f8-48d0-9b95-10ac8c9672df" providerId="AD" clId="Web-{FB05194F-5D8B-9C34-B623-FE653CA40577}" dt="2020-04-01T15:51:47.539" v="230"/>
        <pc:sldMkLst>
          <pc:docMk/>
          <pc:sldMk cId="1409169783" sldId="260"/>
        </pc:sldMkLst>
        <pc:spChg chg="mod">
          <ac:chgData name="Chad Vidden" userId="S::cvidden@uwlax.edu::fa919fd6-03f8-48d0-9b95-10ac8c9672df" providerId="AD" clId="Web-{FB05194F-5D8B-9C34-B623-FE653CA40577}" dt="2020-04-01T15:50:24.332" v="164" actId="20577"/>
          <ac:spMkLst>
            <pc:docMk/>
            <pc:sldMk cId="1409169783" sldId="260"/>
            <ac:spMk id="2" creationId="{066BE396-C0AA-4177-B455-F13720805926}"/>
          </ac:spMkLst>
        </pc:spChg>
      </pc:sldChg>
      <pc:sldChg chg="del">
        <pc:chgData name="Chad Vidden" userId="S::cvidden@uwlax.edu::fa919fd6-03f8-48d0-9b95-10ac8c9672df" providerId="AD" clId="Web-{FB05194F-5D8B-9C34-B623-FE653CA40577}" dt="2020-04-01T15:49:03.234" v="47"/>
        <pc:sldMkLst>
          <pc:docMk/>
          <pc:sldMk cId="2436658890" sldId="260"/>
        </pc:sldMkLst>
      </pc:sldChg>
      <pc:sldChg chg="del">
        <pc:chgData name="Chad Vidden" userId="S::cvidden@uwlax.edu::fa919fd6-03f8-48d0-9b95-10ac8c9672df" providerId="AD" clId="Web-{FB05194F-5D8B-9C34-B623-FE653CA40577}" dt="2020-04-01T15:49:03.234" v="45"/>
        <pc:sldMkLst>
          <pc:docMk/>
          <pc:sldMk cId="760829661" sldId="261"/>
        </pc:sldMkLst>
      </pc:sldChg>
      <pc:sldChg chg="modSp new modNotes">
        <pc:chgData name="Chad Vidden" userId="S::cvidden@uwlax.edu::fa919fd6-03f8-48d0-9b95-10ac8c9672df" providerId="AD" clId="Web-{FB05194F-5D8B-9C34-B623-FE653CA40577}" dt="2020-04-01T15:52:56.980" v="304"/>
        <pc:sldMkLst>
          <pc:docMk/>
          <pc:sldMk cId="2862730537" sldId="261"/>
        </pc:sldMkLst>
        <pc:spChg chg="mod">
          <ac:chgData name="Chad Vidden" userId="S::cvidden@uwlax.edu::fa919fd6-03f8-48d0-9b95-10ac8c9672df" providerId="AD" clId="Web-{FB05194F-5D8B-9C34-B623-FE653CA40577}" dt="2020-04-01T15:52:04.180" v="244" actId="20577"/>
          <ac:spMkLst>
            <pc:docMk/>
            <pc:sldMk cId="2862730537" sldId="261"/>
            <ac:spMk id="2" creationId="{29F2A634-13AD-4ACB-81D3-4F1EA2FA9D4E}"/>
          </ac:spMkLst>
        </pc:spChg>
      </pc:sldChg>
      <pc:sldChg chg="add replId modNotes">
        <pc:chgData name="Chad Vidden" userId="S::cvidden@uwlax.edu::fa919fd6-03f8-48d0-9b95-10ac8c9672df" providerId="AD" clId="Web-{FB05194F-5D8B-9C34-B623-FE653CA40577}" dt="2020-04-01T15:54:28.750" v="373"/>
        <pc:sldMkLst>
          <pc:docMk/>
          <pc:sldMk cId="347258321" sldId="262"/>
        </pc:sldMkLst>
      </pc:sldChg>
      <pc:sldChg chg="del">
        <pc:chgData name="Chad Vidden" userId="S::cvidden@uwlax.edu::fa919fd6-03f8-48d0-9b95-10ac8c9672df" providerId="AD" clId="Web-{FB05194F-5D8B-9C34-B623-FE653CA40577}" dt="2020-04-01T15:49:03.234" v="46"/>
        <pc:sldMkLst>
          <pc:docMk/>
          <pc:sldMk cId="382568378" sldId="262"/>
        </pc:sldMkLst>
      </pc:sldChg>
      <pc:sldChg chg="del">
        <pc:chgData name="Chad Vidden" userId="S::cvidden@uwlax.edu::fa919fd6-03f8-48d0-9b95-10ac8c9672df" providerId="AD" clId="Web-{FB05194F-5D8B-9C34-B623-FE653CA40577}" dt="2020-04-01T15:49:03.234" v="44"/>
        <pc:sldMkLst>
          <pc:docMk/>
          <pc:sldMk cId="1320289313" sldId="263"/>
        </pc:sldMkLst>
      </pc:sldChg>
      <pc:sldChg chg="addSp modSp add mod replId modClrScheme chgLayout">
        <pc:chgData name="Chad Vidden" userId="S::cvidden@uwlax.edu::fa919fd6-03f8-48d0-9b95-10ac8c9672df" providerId="AD" clId="Web-{FB05194F-5D8B-9C34-B623-FE653CA40577}" dt="2020-04-01T16:00:24.641" v="688" actId="20577"/>
        <pc:sldMkLst>
          <pc:docMk/>
          <pc:sldMk cId="1404313816" sldId="263"/>
        </pc:sldMkLst>
        <pc:spChg chg="mod ord">
          <ac:chgData name="Chad Vidden" userId="S::cvidden@uwlax.edu::fa919fd6-03f8-48d0-9b95-10ac8c9672df" providerId="AD" clId="Web-{FB05194F-5D8B-9C34-B623-FE653CA40577}" dt="2020-04-01T15:55:47.753" v="414"/>
          <ac:spMkLst>
            <pc:docMk/>
            <pc:sldMk cId="1404313816" sldId="263"/>
            <ac:spMk id="2" creationId="{29F2A634-13AD-4ACB-81D3-4F1EA2FA9D4E}"/>
          </ac:spMkLst>
        </pc:spChg>
        <pc:spChg chg="add mod ord">
          <ac:chgData name="Chad Vidden" userId="S::cvidden@uwlax.edu::fa919fd6-03f8-48d0-9b95-10ac8c9672df" providerId="AD" clId="Web-{FB05194F-5D8B-9C34-B623-FE653CA40577}" dt="2020-04-01T16:00:24.641" v="688" actId="20577"/>
          <ac:spMkLst>
            <pc:docMk/>
            <pc:sldMk cId="1404313816" sldId="263"/>
            <ac:spMk id="3" creationId="{2B084726-8F71-4729-8ACC-8E4AC2D5D4FD}"/>
          </ac:spMkLst>
        </pc:spChg>
      </pc:sldChg>
      <pc:sldChg chg="del">
        <pc:chgData name="Chad Vidden" userId="S::cvidden@uwlax.edu::fa919fd6-03f8-48d0-9b95-10ac8c9672df" providerId="AD" clId="Web-{FB05194F-5D8B-9C34-B623-FE653CA40577}" dt="2020-04-01T15:49:03.219" v="43"/>
        <pc:sldMkLst>
          <pc:docMk/>
          <pc:sldMk cId="3535864880" sldId="264"/>
        </pc:sldMkLst>
      </pc:sldChg>
      <pc:sldChg chg="del">
        <pc:chgData name="Chad Vidden" userId="S::cvidden@uwlax.edu::fa919fd6-03f8-48d0-9b95-10ac8c9672df" providerId="AD" clId="Web-{FB05194F-5D8B-9C34-B623-FE653CA40577}" dt="2020-04-01T15:49:03.219" v="42"/>
        <pc:sldMkLst>
          <pc:docMk/>
          <pc:sldMk cId="874562959" sldId="265"/>
        </pc:sldMkLst>
      </pc:sldChg>
    </pc:docChg>
  </pc:docChgLst>
  <pc:docChgLst>
    <pc:chgData name="Chad Vidden" userId="S::cvidden@uwlax.edu::fa919fd6-03f8-48d0-9b95-10ac8c9672df" providerId="AD" clId="Web-{976F2E84-E51D-29F1-5D2D-B7C4AC6B650E}"/>
    <pc:docChg chg="addSld delSld modSld">
      <pc:chgData name="Chad Vidden" userId="S::cvidden@uwlax.edu::fa919fd6-03f8-48d0-9b95-10ac8c9672df" providerId="AD" clId="Web-{976F2E84-E51D-29F1-5D2D-B7C4AC6B650E}" dt="2020-04-01T15:47:22.704" v="604"/>
      <pc:docMkLst>
        <pc:docMk/>
      </pc:docMkLst>
      <pc:sldChg chg="modSp">
        <pc:chgData name="Chad Vidden" userId="S::cvidden@uwlax.edu::fa919fd6-03f8-48d0-9b95-10ac8c9672df" providerId="AD" clId="Web-{976F2E84-E51D-29F1-5D2D-B7C4AC6B650E}" dt="2020-04-01T03:00:45.497" v="53" actId="20577"/>
        <pc:sldMkLst>
          <pc:docMk/>
          <pc:sldMk cId="650494771" sldId="256"/>
        </pc:sldMkLst>
        <pc:spChg chg="mod">
          <ac:chgData name="Chad Vidden" userId="S::cvidden@uwlax.edu::fa919fd6-03f8-48d0-9b95-10ac8c9672df" providerId="AD" clId="Web-{976F2E84-E51D-29F1-5D2D-B7C4AC6B650E}" dt="2020-04-01T03:00:37.996" v="37" actId="20577"/>
          <ac:spMkLst>
            <pc:docMk/>
            <pc:sldMk cId="650494771" sldId="256"/>
            <ac:spMk id="2" creationId="{039BE855-CF54-4703-A495-88EC5AF93F05}"/>
          </ac:spMkLst>
        </pc:spChg>
        <pc:spChg chg="mod">
          <ac:chgData name="Chad Vidden" userId="S::cvidden@uwlax.edu::fa919fd6-03f8-48d0-9b95-10ac8c9672df" providerId="AD" clId="Web-{976F2E84-E51D-29F1-5D2D-B7C4AC6B650E}" dt="2020-04-01T03:00:45.497" v="53" actId="20577"/>
          <ac:spMkLst>
            <pc:docMk/>
            <pc:sldMk cId="650494771" sldId="256"/>
            <ac:spMk id="3" creationId="{A9E7664B-FF9F-4B13-8597-43EA9CC3F60B}"/>
          </ac:spMkLst>
        </pc:spChg>
      </pc:sldChg>
      <pc:sldChg chg="del">
        <pc:chgData name="Chad Vidden" userId="S::cvidden@uwlax.edu::fa919fd6-03f8-48d0-9b95-10ac8c9672df" providerId="AD" clId="Web-{976F2E84-E51D-29F1-5D2D-B7C4AC6B650E}" dt="2020-04-01T03:00:59.935" v="57"/>
        <pc:sldMkLst>
          <pc:docMk/>
          <pc:sldMk cId="403596967" sldId="257"/>
        </pc:sldMkLst>
      </pc:sldChg>
      <pc:sldChg chg="delSp modSp">
        <pc:chgData name="Chad Vidden" userId="S::cvidden@uwlax.edu::fa919fd6-03f8-48d0-9b95-10ac8c9672df" providerId="AD" clId="Web-{976F2E84-E51D-29F1-5D2D-B7C4AC6B650E}" dt="2020-04-01T03:01:22.045" v="62" actId="20577"/>
        <pc:sldMkLst>
          <pc:docMk/>
          <pc:sldMk cId="2794664127" sldId="258"/>
        </pc:sldMkLst>
        <pc:spChg chg="mod">
          <ac:chgData name="Chad Vidden" userId="S::cvidden@uwlax.edu::fa919fd6-03f8-48d0-9b95-10ac8c9672df" providerId="AD" clId="Web-{976F2E84-E51D-29F1-5D2D-B7C4AC6B650E}" dt="2020-04-01T03:01:22.045" v="62" actId="20577"/>
          <ac:spMkLst>
            <pc:docMk/>
            <pc:sldMk cId="2794664127" sldId="258"/>
            <ac:spMk id="2" creationId="{0103A535-FB13-4EBB-BEB4-7B8A6B93EF09}"/>
          </ac:spMkLst>
        </pc:spChg>
        <pc:inkChg chg="del">
          <ac:chgData name="Chad Vidden" userId="S::cvidden@uwlax.edu::fa919fd6-03f8-48d0-9b95-10ac8c9672df" providerId="AD" clId="Web-{976F2E84-E51D-29F1-5D2D-B7C4AC6B650E}" dt="2020-04-01T03:01:15.920" v="61"/>
          <ac:inkMkLst>
            <pc:docMk/>
            <pc:sldMk cId="2794664127" sldId="258"/>
            <ac:inkMk id="3" creationId="{1C8998FF-824A-44E7-B262-B5B237884A6F}"/>
          </ac:inkMkLst>
        </pc:inkChg>
      </pc:sldChg>
      <pc:sldChg chg="delSp modSp new mod modClrScheme chgLayout modNotes">
        <pc:chgData name="Chad Vidden" userId="S::cvidden@uwlax.edu::fa919fd6-03f8-48d0-9b95-10ac8c9672df" providerId="AD" clId="Web-{976F2E84-E51D-29F1-5D2D-B7C4AC6B650E}" dt="2020-04-01T03:02:36.408" v="162"/>
        <pc:sldMkLst>
          <pc:docMk/>
          <pc:sldMk cId="731333022" sldId="259"/>
        </pc:sldMkLst>
        <pc:spChg chg="mod ord">
          <ac:chgData name="Chad Vidden" userId="S::cvidden@uwlax.edu::fa919fd6-03f8-48d0-9b95-10ac8c9672df" providerId="AD" clId="Web-{976F2E84-E51D-29F1-5D2D-B7C4AC6B650E}" dt="2020-04-01T03:01:57.656" v="123" actId="20577"/>
          <ac:spMkLst>
            <pc:docMk/>
            <pc:sldMk cId="731333022" sldId="259"/>
            <ac:spMk id="2" creationId="{83ADDD7C-00D2-4E2C-924B-504F60202A4F}"/>
          </ac:spMkLst>
        </pc:spChg>
        <pc:spChg chg="del">
          <ac:chgData name="Chad Vidden" userId="S::cvidden@uwlax.edu::fa919fd6-03f8-48d0-9b95-10ac8c9672df" providerId="AD" clId="Web-{976F2E84-E51D-29F1-5D2D-B7C4AC6B650E}" dt="2020-04-01T03:01:33.530" v="66"/>
          <ac:spMkLst>
            <pc:docMk/>
            <pc:sldMk cId="731333022" sldId="259"/>
            <ac:spMk id="3" creationId="{F5D45524-B884-48D3-9DCB-60B3FA8A1D22}"/>
          </ac:spMkLst>
        </pc:spChg>
      </pc:sldChg>
      <pc:sldChg chg="del">
        <pc:chgData name="Chad Vidden" userId="S::cvidden@uwlax.edu::fa919fd6-03f8-48d0-9b95-10ac8c9672df" providerId="AD" clId="Web-{976F2E84-E51D-29F1-5D2D-B7C4AC6B650E}" dt="2020-04-01T03:01:00.044" v="60"/>
        <pc:sldMkLst>
          <pc:docMk/>
          <pc:sldMk cId="738511991" sldId="259"/>
        </pc:sldMkLst>
      </pc:sldChg>
      <pc:sldChg chg="modSp new modNotes">
        <pc:chgData name="Chad Vidden" userId="S::cvidden@uwlax.edu::fa919fd6-03f8-48d0-9b95-10ac8c9672df" providerId="AD" clId="Web-{976F2E84-E51D-29F1-5D2D-B7C4AC6B650E}" dt="2020-04-01T03:05:32.900" v="296"/>
        <pc:sldMkLst>
          <pc:docMk/>
          <pc:sldMk cId="2436658890" sldId="260"/>
        </pc:sldMkLst>
        <pc:spChg chg="mod">
          <ac:chgData name="Chad Vidden" userId="S::cvidden@uwlax.edu::fa919fd6-03f8-48d0-9b95-10ac8c9672df" providerId="AD" clId="Web-{976F2E84-E51D-29F1-5D2D-B7C4AC6B650E}" dt="2020-04-01T03:02:51.377" v="188" actId="20577"/>
          <ac:spMkLst>
            <pc:docMk/>
            <pc:sldMk cId="2436658890" sldId="260"/>
            <ac:spMk id="2" creationId="{C542EB2A-86C5-40CB-9338-52C0A6B8E721}"/>
          </ac:spMkLst>
        </pc:spChg>
      </pc:sldChg>
      <pc:sldChg chg="del">
        <pc:chgData name="Chad Vidden" userId="S::cvidden@uwlax.edu::fa919fd6-03f8-48d0-9b95-10ac8c9672df" providerId="AD" clId="Web-{976F2E84-E51D-29F1-5D2D-B7C4AC6B650E}" dt="2020-04-01T03:01:00.013" v="59"/>
        <pc:sldMkLst>
          <pc:docMk/>
          <pc:sldMk cId="2863636253" sldId="260"/>
        </pc:sldMkLst>
      </pc:sldChg>
      <pc:sldChg chg="modSp new modNotes">
        <pc:chgData name="Chad Vidden" userId="S::cvidden@uwlax.edu::fa919fd6-03f8-48d0-9b95-10ac8c9672df" providerId="AD" clId="Web-{976F2E84-E51D-29F1-5D2D-B7C4AC6B650E}" dt="2020-04-01T03:09:13.894" v="358"/>
        <pc:sldMkLst>
          <pc:docMk/>
          <pc:sldMk cId="760829661" sldId="261"/>
        </pc:sldMkLst>
        <pc:spChg chg="mod">
          <ac:chgData name="Chad Vidden" userId="S::cvidden@uwlax.edu::fa919fd6-03f8-48d0-9b95-10ac8c9672df" providerId="AD" clId="Web-{976F2E84-E51D-29F1-5D2D-B7C4AC6B650E}" dt="2020-04-01T03:05:47.416" v="300" actId="20577"/>
          <ac:spMkLst>
            <pc:docMk/>
            <pc:sldMk cId="760829661" sldId="261"/>
            <ac:spMk id="2" creationId="{98A1BD8D-A2F5-4220-A253-9BF93BC6F95B}"/>
          </ac:spMkLst>
        </pc:spChg>
      </pc:sldChg>
      <pc:sldChg chg="del">
        <pc:chgData name="Chad Vidden" userId="S::cvidden@uwlax.edu::fa919fd6-03f8-48d0-9b95-10ac8c9672df" providerId="AD" clId="Web-{976F2E84-E51D-29F1-5D2D-B7C4AC6B650E}" dt="2020-04-01T03:00:59.982" v="58"/>
        <pc:sldMkLst>
          <pc:docMk/>
          <pc:sldMk cId="2443307504" sldId="261"/>
        </pc:sldMkLst>
      </pc:sldChg>
      <pc:sldChg chg="modSp new modNotes">
        <pc:chgData name="Chad Vidden" userId="S::cvidden@uwlax.edu::fa919fd6-03f8-48d0-9b95-10ac8c9672df" providerId="AD" clId="Web-{976F2E84-E51D-29F1-5D2D-B7C4AC6B650E}" dt="2020-04-01T03:10:43.508" v="478"/>
        <pc:sldMkLst>
          <pc:docMk/>
          <pc:sldMk cId="382568378" sldId="262"/>
        </pc:sldMkLst>
        <pc:spChg chg="mod">
          <ac:chgData name="Chad Vidden" userId="S::cvidden@uwlax.edu::fa919fd6-03f8-48d0-9b95-10ac8c9672df" providerId="AD" clId="Web-{976F2E84-E51D-29F1-5D2D-B7C4AC6B650E}" dt="2020-04-01T03:09:25.973" v="374" actId="20577"/>
          <ac:spMkLst>
            <pc:docMk/>
            <pc:sldMk cId="382568378" sldId="262"/>
            <ac:spMk id="2" creationId="{71526A8E-2404-4F5F-B7C8-86679186F953}"/>
          </ac:spMkLst>
        </pc:spChg>
      </pc:sldChg>
      <pc:sldChg chg="del">
        <pc:chgData name="Chad Vidden" userId="S::cvidden@uwlax.edu::fa919fd6-03f8-48d0-9b95-10ac8c9672df" providerId="AD" clId="Web-{976F2E84-E51D-29F1-5D2D-B7C4AC6B650E}" dt="2020-04-01T03:00:59.904" v="56"/>
        <pc:sldMkLst>
          <pc:docMk/>
          <pc:sldMk cId="1582824043" sldId="262"/>
        </pc:sldMkLst>
      </pc:sldChg>
      <pc:sldChg chg="modSp new modNotes">
        <pc:chgData name="Chad Vidden" userId="S::cvidden@uwlax.edu::fa919fd6-03f8-48d0-9b95-10ac8c9672df" providerId="AD" clId="Web-{976F2E84-E51D-29F1-5D2D-B7C4AC6B650E}" dt="2020-04-01T03:11:42.417" v="530"/>
        <pc:sldMkLst>
          <pc:docMk/>
          <pc:sldMk cId="1320289313" sldId="263"/>
        </pc:sldMkLst>
        <pc:spChg chg="mod">
          <ac:chgData name="Chad Vidden" userId="S::cvidden@uwlax.edu::fa919fd6-03f8-48d0-9b95-10ac8c9672df" providerId="AD" clId="Web-{976F2E84-E51D-29F1-5D2D-B7C4AC6B650E}" dt="2020-04-01T03:11:06.181" v="492" actId="20577"/>
          <ac:spMkLst>
            <pc:docMk/>
            <pc:sldMk cId="1320289313" sldId="263"/>
            <ac:spMk id="2" creationId="{307A1DD1-5BE5-4DE5-990C-EB8CA119FAD7}"/>
          </ac:spMkLst>
        </pc:spChg>
      </pc:sldChg>
      <pc:sldChg chg="add replId">
        <pc:chgData name="Chad Vidden" userId="S::cvidden@uwlax.edu::fa919fd6-03f8-48d0-9b95-10ac8c9672df" providerId="AD" clId="Web-{976F2E84-E51D-29F1-5D2D-B7C4AC6B650E}" dt="2020-04-01T03:11:44.151" v="531"/>
        <pc:sldMkLst>
          <pc:docMk/>
          <pc:sldMk cId="3535864880" sldId="264"/>
        </pc:sldMkLst>
      </pc:sldChg>
      <pc:sldChg chg="modSp new modNotes">
        <pc:chgData name="Chad Vidden" userId="S::cvidden@uwlax.edu::fa919fd6-03f8-48d0-9b95-10ac8c9672df" providerId="AD" clId="Web-{976F2E84-E51D-29F1-5D2D-B7C4AC6B650E}" dt="2020-04-01T15:47:22.704" v="604"/>
        <pc:sldMkLst>
          <pc:docMk/>
          <pc:sldMk cId="874562959" sldId="265"/>
        </pc:sldMkLst>
        <pc:spChg chg="mod">
          <ac:chgData name="Chad Vidden" userId="S::cvidden@uwlax.edu::fa919fd6-03f8-48d0-9b95-10ac8c9672df" providerId="AD" clId="Web-{976F2E84-E51D-29F1-5D2D-B7C4AC6B650E}" dt="2020-04-01T03:12:24.731" v="549" actId="20577"/>
          <ac:spMkLst>
            <pc:docMk/>
            <pc:sldMk cId="874562959" sldId="265"/>
            <ac:spMk id="2" creationId="{3B8B10EE-9824-4862-8B41-E1E2E7426F0E}"/>
          </ac:spMkLst>
        </pc:spChg>
      </pc:sldChg>
    </pc:docChg>
  </pc:docChgLst>
  <pc:docChgLst>
    <pc:chgData name="Chad Vidden" userId="fa919fd6-03f8-48d0-9b95-10ac8c9672df" providerId="ADAL" clId="{FFEB0789-AD70-4659-9CE7-2D572321F606}"/>
    <pc:docChg chg="custSel modSld">
      <pc:chgData name="Chad Vidden" userId="fa919fd6-03f8-48d0-9b95-10ac8c9672df" providerId="ADAL" clId="{FFEB0789-AD70-4659-9CE7-2D572321F606}" dt="2020-03-26T03:27:25.093" v="6"/>
      <pc:docMkLst>
        <pc:docMk/>
      </pc:docMkLst>
      <pc:sldChg chg="addSp">
        <pc:chgData name="Chad Vidden" userId="fa919fd6-03f8-48d0-9b95-10ac8c9672df" providerId="ADAL" clId="{FFEB0789-AD70-4659-9CE7-2D572321F606}" dt="2020-03-26T03:26:27.678" v="5"/>
        <pc:sldMkLst>
          <pc:docMk/>
          <pc:sldMk cId="403596967" sldId="257"/>
        </pc:sldMkLst>
        <pc:inkChg chg="add">
          <ac:chgData name="Chad Vidden" userId="fa919fd6-03f8-48d0-9b95-10ac8c9672df" providerId="ADAL" clId="{FFEB0789-AD70-4659-9CE7-2D572321F606}" dt="2020-03-26T03:26:27.678" v="5"/>
          <ac:inkMkLst>
            <pc:docMk/>
            <pc:sldMk cId="403596967" sldId="257"/>
            <ac:inkMk id="3" creationId="{672E3A27-982B-4960-84F4-06F9D47B5ACB}"/>
          </ac:inkMkLst>
        </pc:inkChg>
      </pc:sldChg>
      <pc:sldChg chg="addSp modSp">
        <pc:chgData name="Chad Vidden" userId="fa919fd6-03f8-48d0-9b95-10ac8c9672df" providerId="ADAL" clId="{FFEB0789-AD70-4659-9CE7-2D572321F606}" dt="2020-03-26T03:26:27.678" v="5"/>
        <pc:sldMkLst>
          <pc:docMk/>
          <pc:sldMk cId="2794664127" sldId="258"/>
        </pc:sldMkLst>
        <pc:spChg chg="mod">
          <ac:chgData name="Chad Vidden" userId="fa919fd6-03f8-48d0-9b95-10ac8c9672df" providerId="ADAL" clId="{FFEB0789-AD70-4659-9CE7-2D572321F606}" dt="2020-03-26T02:48:11.179" v="3" actId="15"/>
          <ac:spMkLst>
            <pc:docMk/>
            <pc:sldMk cId="2794664127" sldId="258"/>
            <ac:spMk id="4" creationId="{EF80C27F-E1FE-40DB-9563-885CD6D36EFB}"/>
          </ac:spMkLst>
        </pc:spChg>
        <pc:inkChg chg="add">
          <ac:chgData name="Chad Vidden" userId="fa919fd6-03f8-48d0-9b95-10ac8c9672df" providerId="ADAL" clId="{FFEB0789-AD70-4659-9CE7-2D572321F606}" dt="2020-03-26T03:26:27.678" v="5"/>
          <ac:inkMkLst>
            <pc:docMk/>
            <pc:sldMk cId="2794664127" sldId="258"/>
            <ac:inkMk id="3" creationId="{1C8998FF-824A-44E7-B262-B5B237884A6F}"/>
          </ac:inkMkLst>
        </pc:inkChg>
      </pc:sldChg>
      <pc:sldChg chg="addSp">
        <pc:chgData name="Chad Vidden" userId="fa919fd6-03f8-48d0-9b95-10ac8c9672df" providerId="ADAL" clId="{FFEB0789-AD70-4659-9CE7-2D572321F606}" dt="2020-03-26T03:26:27.678" v="5"/>
        <pc:sldMkLst>
          <pc:docMk/>
          <pc:sldMk cId="738511991" sldId="259"/>
        </pc:sldMkLst>
        <pc:inkChg chg="add">
          <ac:chgData name="Chad Vidden" userId="fa919fd6-03f8-48d0-9b95-10ac8c9672df" providerId="ADAL" clId="{FFEB0789-AD70-4659-9CE7-2D572321F606}" dt="2020-03-26T03:26:27.678" v="5"/>
          <ac:inkMkLst>
            <pc:docMk/>
            <pc:sldMk cId="738511991" sldId="259"/>
            <ac:inkMk id="3" creationId="{B3D6156D-7C0C-413E-BDB1-2A6F76C4AA7F}"/>
          </ac:inkMkLst>
        </pc:inkChg>
      </pc:sldChg>
      <pc:sldChg chg="addSp">
        <pc:chgData name="Chad Vidden" userId="fa919fd6-03f8-48d0-9b95-10ac8c9672df" providerId="ADAL" clId="{FFEB0789-AD70-4659-9CE7-2D572321F606}" dt="2020-03-26T03:26:27.678" v="5"/>
        <pc:sldMkLst>
          <pc:docMk/>
          <pc:sldMk cId="2863636253" sldId="260"/>
        </pc:sldMkLst>
        <pc:inkChg chg="add">
          <ac:chgData name="Chad Vidden" userId="fa919fd6-03f8-48d0-9b95-10ac8c9672df" providerId="ADAL" clId="{FFEB0789-AD70-4659-9CE7-2D572321F606}" dt="2020-03-26T03:26:27.678" v="5"/>
          <ac:inkMkLst>
            <pc:docMk/>
            <pc:sldMk cId="2863636253" sldId="260"/>
            <ac:inkMk id="3" creationId="{0193D2D7-8F0A-49A6-82A8-B1FD42DAB437}"/>
          </ac:inkMkLst>
        </pc:inkChg>
      </pc:sldChg>
      <pc:sldChg chg="addSp">
        <pc:chgData name="Chad Vidden" userId="fa919fd6-03f8-48d0-9b95-10ac8c9672df" providerId="ADAL" clId="{FFEB0789-AD70-4659-9CE7-2D572321F606}" dt="2020-03-26T03:26:27.678" v="5"/>
        <pc:sldMkLst>
          <pc:docMk/>
          <pc:sldMk cId="2443307504" sldId="261"/>
        </pc:sldMkLst>
        <pc:inkChg chg="add">
          <ac:chgData name="Chad Vidden" userId="fa919fd6-03f8-48d0-9b95-10ac8c9672df" providerId="ADAL" clId="{FFEB0789-AD70-4659-9CE7-2D572321F606}" dt="2020-03-26T03:26:27.678" v="5"/>
          <ac:inkMkLst>
            <pc:docMk/>
            <pc:sldMk cId="2443307504" sldId="261"/>
            <ac:inkMk id="3" creationId="{2B5C03B0-B35C-4AD2-9073-60E891C65841}"/>
          </ac:inkMkLst>
        </pc:inkChg>
      </pc:sldChg>
      <pc:sldChg chg="addSp">
        <pc:chgData name="Chad Vidden" userId="fa919fd6-03f8-48d0-9b95-10ac8c9672df" providerId="ADAL" clId="{FFEB0789-AD70-4659-9CE7-2D572321F606}" dt="2020-03-26T03:27:25.093" v="6"/>
        <pc:sldMkLst>
          <pc:docMk/>
          <pc:sldMk cId="1582824043" sldId="262"/>
        </pc:sldMkLst>
        <pc:inkChg chg="add">
          <ac:chgData name="Chad Vidden" userId="fa919fd6-03f8-48d0-9b95-10ac8c9672df" providerId="ADAL" clId="{FFEB0789-AD70-4659-9CE7-2D572321F606}" dt="2020-03-26T03:23:57.973" v="4" actId="9405"/>
          <ac:inkMkLst>
            <pc:docMk/>
            <pc:sldMk cId="1582824043" sldId="262"/>
            <ac:inkMk id="3" creationId="{EF98DC71-FEFC-4013-9005-AD24FB45736D}"/>
          </ac:inkMkLst>
        </pc:inkChg>
        <pc:inkChg chg="add">
          <ac:chgData name="Chad Vidden" userId="fa919fd6-03f8-48d0-9b95-10ac8c9672df" providerId="ADAL" clId="{FFEB0789-AD70-4659-9CE7-2D572321F606}" dt="2020-03-26T03:26:27.678" v="5"/>
          <ac:inkMkLst>
            <pc:docMk/>
            <pc:sldMk cId="1582824043" sldId="262"/>
            <ac:inkMk id="4" creationId="{47D9B2D5-B922-4113-ACE1-148A899CE62F}"/>
          </ac:inkMkLst>
        </pc:inkChg>
        <pc:inkChg chg="add">
          <ac:chgData name="Chad Vidden" userId="fa919fd6-03f8-48d0-9b95-10ac8c9672df" providerId="ADAL" clId="{FFEB0789-AD70-4659-9CE7-2D572321F606}" dt="2020-03-26T03:27:25.093" v="6"/>
          <ac:inkMkLst>
            <pc:docMk/>
            <pc:sldMk cId="1582824043" sldId="262"/>
            <ac:inkMk id="5" creationId="{BC83F89A-B8BF-4791-A10C-9BC3DFB4FDF9}"/>
          </ac:inkMkLst>
        </pc:inkChg>
      </pc:sldChg>
    </pc:docChg>
  </pc:docChgLst>
  <pc:docChgLst>
    <pc:chgData clId="Web-{FB05194F-5D8B-9C34-B623-FE653CA40577}"/>
    <pc:docChg chg="modSld">
      <pc:chgData name="" userId="" providerId="" clId="Web-{FB05194F-5D8B-9C34-B623-FE653CA40577}" dt="2020-04-01T15:48:27.326" v="1" actId="20577"/>
      <pc:docMkLst>
        <pc:docMk/>
      </pc:docMkLst>
      <pc:sldChg chg="modSp">
        <pc:chgData name="" userId="" providerId="" clId="Web-{FB05194F-5D8B-9C34-B623-FE653CA40577}" dt="2020-04-01T15:48:27.326" v="0" actId="20577"/>
        <pc:sldMkLst>
          <pc:docMk/>
          <pc:sldMk cId="650494771" sldId="256"/>
        </pc:sldMkLst>
        <pc:spChg chg="mod">
          <ac:chgData name="" userId="" providerId="" clId="Web-{FB05194F-5D8B-9C34-B623-FE653CA40577}" dt="2020-04-01T15:48:27.326" v="0" actId="20577"/>
          <ac:spMkLst>
            <pc:docMk/>
            <pc:sldMk cId="650494771" sldId="256"/>
            <ac:spMk id="3" creationId="{A9E7664B-FF9F-4B13-8597-43EA9CC3F60B}"/>
          </ac:spMkLst>
        </pc:spChg>
      </pc:sldChg>
    </pc:docChg>
  </pc:docChgLst>
  <pc:docChgLst>
    <pc:chgData name="Chad Vidden" userId="fa919fd6-03f8-48d0-9b95-10ac8c9672df" providerId="ADAL" clId="{1572EB86-0D8D-402A-8E72-E91A9A2A3CD7}"/>
    <pc:docChg chg="custSel addSld modSld sldOrd">
      <pc:chgData name="Chad Vidden" userId="fa919fd6-03f8-48d0-9b95-10ac8c9672df" providerId="ADAL" clId="{1572EB86-0D8D-402A-8E72-E91A9A2A3CD7}" dt="2020-03-24T21:22:59.163" v="1627" actId="20577"/>
      <pc:docMkLst>
        <pc:docMk/>
      </pc:docMkLst>
      <pc:sldChg chg="modSp">
        <pc:chgData name="Chad Vidden" userId="fa919fd6-03f8-48d0-9b95-10ac8c9672df" providerId="ADAL" clId="{1572EB86-0D8D-402A-8E72-E91A9A2A3CD7}" dt="2020-03-24T21:06:56.600" v="22" actId="20577"/>
        <pc:sldMkLst>
          <pc:docMk/>
          <pc:sldMk cId="650494771" sldId="256"/>
        </pc:sldMkLst>
        <pc:spChg chg="mod">
          <ac:chgData name="Chad Vidden" userId="fa919fd6-03f8-48d0-9b95-10ac8c9672df" providerId="ADAL" clId="{1572EB86-0D8D-402A-8E72-E91A9A2A3CD7}" dt="2020-03-24T21:06:56.600" v="22" actId="20577"/>
          <ac:spMkLst>
            <pc:docMk/>
            <pc:sldMk cId="650494771" sldId="256"/>
            <ac:spMk id="3" creationId="{A9E7664B-FF9F-4B13-8597-43EA9CC3F60B}"/>
          </ac:spMkLst>
        </pc:spChg>
      </pc:sldChg>
      <pc:sldChg chg="delSp modSp add ord modNotesTx">
        <pc:chgData name="Chad Vidden" userId="fa919fd6-03f8-48d0-9b95-10ac8c9672df" providerId="ADAL" clId="{1572EB86-0D8D-402A-8E72-E91A9A2A3CD7}" dt="2020-03-24T21:21:36.581" v="1447" actId="20577"/>
        <pc:sldMkLst>
          <pc:docMk/>
          <pc:sldMk cId="403596967" sldId="257"/>
        </pc:sldMkLst>
        <pc:spChg chg="mod">
          <ac:chgData name="Chad Vidden" userId="fa919fd6-03f8-48d0-9b95-10ac8c9672df" providerId="ADAL" clId="{1572EB86-0D8D-402A-8E72-E91A9A2A3CD7}" dt="2020-03-24T21:11:00.810" v="424" actId="20577"/>
          <ac:spMkLst>
            <pc:docMk/>
            <pc:sldMk cId="403596967" sldId="257"/>
            <ac:spMk id="2" creationId="{D7C69771-9200-40F5-81E1-2EFCDCE5D5B4}"/>
          </ac:spMkLst>
        </pc:spChg>
        <pc:spChg chg="del">
          <ac:chgData name="Chad Vidden" userId="fa919fd6-03f8-48d0-9b95-10ac8c9672df" providerId="ADAL" clId="{1572EB86-0D8D-402A-8E72-E91A9A2A3CD7}" dt="2020-03-24T21:07:06.562" v="24" actId="478"/>
          <ac:spMkLst>
            <pc:docMk/>
            <pc:sldMk cId="403596967" sldId="257"/>
            <ac:spMk id="3" creationId="{3718AFC5-3451-4EE5-9D3A-4EDB4FBDE661}"/>
          </ac:spMkLst>
        </pc:spChg>
      </pc:sldChg>
      <pc:sldChg chg="addSp delSp modSp add ord">
        <pc:chgData name="Chad Vidden" userId="fa919fd6-03f8-48d0-9b95-10ac8c9672df" providerId="ADAL" clId="{1572EB86-0D8D-402A-8E72-E91A9A2A3CD7}" dt="2020-03-24T21:09:24.996" v="172" actId="5793"/>
        <pc:sldMkLst>
          <pc:docMk/>
          <pc:sldMk cId="2794664127" sldId="258"/>
        </pc:sldMkLst>
        <pc:spChg chg="mod">
          <ac:chgData name="Chad Vidden" userId="fa919fd6-03f8-48d0-9b95-10ac8c9672df" providerId="ADAL" clId="{1572EB86-0D8D-402A-8E72-E91A9A2A3CD7}" dt="2020-03-24T21:09:08.430" v="164" actId="20577"/>
          <ac:spMkLst>
            <pc:docMk/>
            <pc:sldMk cId="2794664127" sldId="258"/>
            <ac:spMk id="2" creationId="{0103A535-FB13-4EBB-BEB4-7B8A6B93EF09}"/>
          </ac:spMkLst>
        </pc:spChg>
        <pc:spChg chg="del">
          <ac:chgData name="Chad Vidden" userId="fa919fd6-03f8-48d0-9b95-10ac8c9672df" providerId="ADAL" clId="{1572EB86-0D8D-402A-8E72-E91A9A2A3CD7}" dt="2020-03-24T21:08:29.126" v="120" actId="478"/>
          <ac:spMkLst>
            <pc:docMk/>
            <pc:sldMk cId="2794664127" sldId="258"/>
            <ac:spMk id="3" creationId="{2DD76BD5-A3B0-4AAD-9164-5562D6EDA659}"/>
          </ac:spMkLst>
        </pc:spChg>
        <pc:spChg chg="add mod">
          <ac:chgData name="Chad Vidden" userId="fa919fd6-03f8-48d0-9b95-10ac8c9672df" providerId="ADAL" clId="{1572EB86-0D8D-402A-8E72-E91A9A2A3CD7}" dt="2020-03-24T21:09:24.996" v="172" actId="5793"/>
          <ac:spMkLst>
            <pc:docMk/>
            <pc:sldMk cId="2794664127" sldId="258"/>
            <ac:spMk id="4" creationId="{EF80C27F-E1FE-40DB-9563-885CD6D36EFB}"/>
          </ac:spMkLst>
        </pc:spChg>
      </pc:sldChg>
      <pc:sldChg chg="delSp modSp add modNotesTx">
        <pc:chgData name="Chad Vidden" userId="fa919fd6-03f8-48d0-9b95-10ac8c9672df" providerId="ADAL" clId="{1572EB86-0D8D-402A-8E72-E91A9A2A3CD7}" dt="2020-03-24T21:10:53.856" v="415" actId="20577"/>
        <pc:sldMkLst>
          <pc:docMk/>
          <pc:sldMk cId="738511991" sldId="259"/>
        </pc:sldMkLst>
        <pc:spChg chg="mod">
          <ac:chgData name="Chad Vidden" userId="fa919fd6-03f8-48d0-9b95-10ac8c9672df" providerId="ADAL" clId="{1572EB86-0D8D-402A-8E72-E91A9A2A3CD7}" dt="2020-03-24T21:09:50.294" v="193" actId="20577"/>
          <ac:spMkLst>
            <pc:docMk/>
            <pc:sldMk cId="738511991" sldId="259"/>
            <ac:spMk id="2" creationId="{7A9291AC-6E8B-420E-B06B-5A794B9DD348}"/>
          </ac:spMkLst>
        </pc:spChg>
        <pc:spChg chg="del">
          <ac:chgData name="Chad Vidden" userId="fa919fd6-03f8-48d0-9b95-10ac8c9672df" providerId="ADAL" clId="{1572EB86-0D8D-402A-8E72-E91A9A2A3CD7}" dt="2020-03-24T21:09:41.023" v="174" actId="478"/>
          <ac:spMkLst>
            <pc:docMk/>
            <pc:sldMk cId="738511991" sldId="259"/>
            <ac:spMk id="3" creationId="{500E4FE3-EF04-4B0E-AA01-E97C64C71B89}"/>
          </ac:spMkLst>
        </pc:spChg>
      </pc:sldChg>
      <pc:sldChg chg="delSp modSp add modNotesTx">
        <pc:chgData name="Chad Vidden" userId="fa919fd6-03f8-48d0-9b95-10ac8c9672df" providerId="ADAL" clId="{1572EB86-0D8D-402A-8E72-E91A9A2A3CD7}" dt="2020-03-24T21:14:23.241" v="717" actId="20577"/>
        <pc:sldMkLst>
          <pc:docMk/>
          <pc:sldMk cId="2863636253" sldId="260"/>
        </pc:sldMkLst>
        <pc:spChg chg="mod">
          <ac:chgData name="Chad Vidden" userId="fa919fd6-03f8-48d0-9b95-10ac8c9672df" providerId="ADAL" clId="{1572EB86-0D8D-402A-8E72-E91A9A2A3CD7}" dt="2020-03-24T21:13:07.448" v="459" actId="20577"/>
          <ac:spMkLst>
            <pc:docMk/>
            <pc:sldMk cId="2863636253" sldId="260"/>
            <ac:spMk id="2" creationId="{C306157B-8FB0-4DBF-87DB-613DEB3EEF93}"/>
          </ac:spMkLst>
        </pc:spChg>
        <pc:spChg chg="del">
          <ac:chgData name="Chad Vidden" userId="fa919fd6-03f8-48d0-9b95-10ac8c9672df" providerId="ADAL" clId="{1572EB86-0D8D-402A-8E72-E91A9A2A3CD7}" dt="2020-03-24T21:12:30.937" v="435" actId="478"/>
          <ac:spMkLst>
            <pc:docMk/>
            <pc:sldMk cId="2863636253" sldId="260"/>
            <ac:spMk id="3" creationId="{0C0103FF-F3CC-4CF9-A13D-0B481FE3BDF6}"/>
          </ac:spMkLst>
        </pc:spChg>
      </pc:sldChg>
      <pc:sldChg chg="delSp modSp add modNotesTx">
        <pc:chgData name="Chad Vidden" userId="fa919fd6-03f8-48d0-9b95-10ac8c9672df" providerId="ADAL" clId="{1572EB86-0D8D-402A-8E72-E91A9A2A3CD7}" dt="2020-03-24T21:17:45.045" v="935" actId="20577"/>
        <pc:sldMkLst>
          <pc:docMk/>
          <pc:sldMk cId="2443307504" sldId="261"/>
        </pc:sldMkLst>
        <pc:spChg chg="mod">
          <ac:chgData name="Chad Vidden" userId="fa919fd6-03f8-48d0-9b95-10ac8c9672df" providerId="ADAL" clId="{1572EB86-0D8D-402A-8E72-E91A9A2A3CD7}" dt="2020-03-24T21:15:40.023" v="746" actId="20577"/>
          <ac:spMkLst>
            <pc:docMk/>
            <pc:sldMk cId="2443307504" sldId="261"/>
            <ac:spMk id="2" creationId="{EEC69DB4-7042-4CC9-9B13-87F78B0DDDAC}"/>
          </ac:spMkLst>
        </pc:spChg>
        <pc:spChg chg="del">
          <ac:chgData name="Chad Vidden" userId="fa919fd6-03f8-48d0-9b95-10ac8c9672df" providerId="ADAL" clId="{1572EB86-0D8D-402A-8E72-E91A9A2A3CD7}" dt="2020-03-24T21:15:30.596" v="719" actId="478"/>
          <ac:spMkLst>
            <pc:docMk/>
            <pc:sldMk cId="2443307504" sldId="261"/>
            <ac:spMk id="3" creationId="{0C2B9521-04D0-4FC5-BF90-80463F421F67}"/>
          </ac:spMkLst>
        </pc:spChg>
      </pc:sldChg>
      <pc:sldChg chg="modSp add modNotesTx">
        <pc:chgData name="Chad Vidden" userId="fa919fd6-03f8-48d0-9b95-10ac8c9672df" providerId="ADAL" clId="{1572EB86-0D8D-402A-8E72-E91A9A2A3CD7}" dt="2020-03-24T21:22:59.163" v="1627" actId="20577"/>
        <pc:sldMkLst>
          <pc:docMk/>
          <pc:sldMk cId="1582824043" sldId="262"/>
        </pc:sldMkLst>
        <pc:spChg chg="mod">
          <ac:chgData name="Chad Vidden" userId="fa919fd6-03f8-48d0-9b95-10ac8c9672df" providerId="ADAL" clId="{1572EB86-0D8D-402A-8E72-E91A9A2A3CD7}" dt="2020-03-24T21:19:39.173" v="1113" actId="20577"/>
          <ac:spMkLst>
            <pc:docMk/>
            <pc:sldMk cId="1582824043" sldId="262"/>
            <ac:spMk id="2" creationId="{F9E88F1B-9021-46F7-9AD5-23F9AE255AFD}"/>
          </ac:spMkLst>
        </pc:spChg>
      </pc:sldChg>
    </pc:docChg>
  </pc:docChgLst>
  <pc:docChgLst>
    <pc:chgData name="Chad Vidden" userId="fa919fd6-03f8-48d0-9b95-10ac8c9672df" providerId="ADAL" clId="{5D024BF2-D8FD-4126-A5BC-E76F40359658}"/>
    <pc:docChg chg="modSld">
      <pc:chgData name="Chad Vidden" userId="fa919fd6-03f8-48d0-9b95-10ac8c9672df" providerId="ADAL" clId="{5D024BF2-D8FD-4126-A5BC-E76F40359658}" dt="2020-04-07T01:50:31.863" v="0"/>
      <pc:docMkLst>
        <pc:docMk/>
      </pc:docMkLst>
      <pc:sldChg chg="addSp">
        <pc:chgData name="Chad Vidden" userId="fa919fd6-03f8-48d0-9b95-10ac8c9672df" providerId="ADAL" clId="{5D024BF2-D8FD-4126-A5BC-E76F40359658}" dt="2020-04-07T01:50:31.863" v="0"/>
        <pc:sldMkLst>
          <pc:docMk/>
          <pc:sldMk cId="650494771" sldId="256"/>
        </pc:sldMkLst>
        <pc:inkChg chg="add">
          <ac:chgData name="Chad Vidden" userId="fa919fd6-03f8-48d0-9b95-10ac8c9672df" providerId="ADAL" clId="{5D024BF2-D8FD-4126-A5BC-E76F40359658}" dt="2020-04-07T01:50:31.863" v="0"/>
          <ac:inkMkLst>
            <pc:docMk/>
            <pc:sldMk cId="650494771" sldId="256"/>
            <ac:inkMk id="4" creationId="{C0DB1E7B-6887-485E-AFD4-96B62D2E6B6B}"/>
          </ac:inkMkLst>
        </pc:inkChg>
      </pc:sldChg>
      <pc:sldChg chg="addSp">
        <pc:chgData name="Chad Vidden" userId="fa919fd6-03f8-48d0-9b95-10ac8c9672df" providerId="ADAL" clId="{5D024BF2-D8FD-4126-A5BC-E76F40359658}" dt="2020-04-07T01:50:31.863" v="0"/>
        <pc:sldMkLst>
          <pc:docMk/>
          <pc:sldMk cId="2794664127" sldId="258"/>
        </pc:sldMkLst>
        <pc:inkChg chg="add">
          <ac:chgData name="Chad Vidden" userId="fa919fd6-03f8-48d0-9b95-10ac8c9672df" providerId="ADAL" clId="{5D024BF2-D8FD-4126-A5BC-E76F40359658}" dt="2020-04-07T01:50:31.863" v="0"/>
          <ac:inkMkLst>
            <pc:docMk/>
            <pc:sldMk cId="2794664127" sldId="258"/>
            <ac:inkMk id="3" creationId="{309BEB40-30A6-45A5-9FCE-9380972CF15E}"/>
          </ac:inkMkLst>
        </pc:inkChg>
      </pc:sldChg>
      <pc:sldChg chg="addSp">
        <pc:chgData name="Chad Vidden" userId="fa919fd6-03f8-48d0-9b95-10ac8c9672df" providerId="ADAL" clId="{5D024BF2-D8FD-4126-A5BC-E76F40359658}" dt="2020-04-07T01:50:31.863" v="0"/>
        <pc:sldMkLst>
          <pc:docMk/>
          <pc:sldMk cId="731333022" sldId="259"/>
        </pc:sldMkLst>
        <pc:inkChg chg="add">
          <ac:chgData name="Chad Vidden" userId="fa919fd6-03f8-48d0-9b95-10ac8c9672df" providerId="ADAL" clId="{5D024BF2-D8FD-4126-A5BC-E76F40359658}" dt="2020-04-07T01:50:31.863" v="0"/>
          <ac:inkMkLst>
            <pc:docMk/>
            <pc:sldMk cId="731333022" sldId="259"/>
            <ac:inkMk id="3" creationId="{E3F8ECCB-26E9-49E9-813C-B597C5253EA5}"/>
          </ac:inkMkLst>
        </pc:inkChg>
      </pc:sldChg>
      <pc:sldChg chg="addSp">
        <pc:chgData name="Chad Vidden" userId="fa919fd6-03f8-48d0-9b95-10ac8c9672df" providerId="ADAL" clId="{5D024BF2-D8FD-4126-A5BC-E76F40359658}" dt="2020-04-07T01:50:31.863" v="0"/>
        <pc:sldMkLst>
          <pc:docMk/>
          <pc:sldMk cId="1409169783" sldId="260"/>
        </pc:sldMkLst>
        <pc:inkChg chg="add">
          <ac:chgData name="Chad Vidden" userId="fa919fd6-03f8-48d0-9b95-10ac8c9672df" providerId="ADAL" clId="{5D024BF2-D8FD-4126-A5BC-E76F40359658}" dt="2020-04-07T01:50:31.863" v="0"/>
          <ac:inkMkLst>
            <pc:docMk/>
            <pc:sldMk cId="1409169783" sldId="260"/>
            <ac:inkMk id="3" creationId="{9D3681A8-D3EC-4913-B537-167C9DD034F9}"/>
          </ac:inkMkLst>
        </pc:inkChg>
      </pc:sldChg>
      <pc:sldChg chg="addSp">
        <pc:chgData name="Chad Vidden" userId="fa919fd6-03f8-48d0-9b95-10ac8c9672df" providerId="ADAL" clId="{5D024BF2-D8FD-4126-A5BC-E76F40359658}" dt="2020-04-07T01:50:31.863" v="0"/>
        <pc:sldMkLst>
          <pc:docMk/>
          <pc:sldMk cId="2862730537" sldId="261"/>
        </pc:sldMkLst>
        <pc:inkChg chg="add">
          <ac:chgData name="Chad Vidden" userId="fa919fd6-03f8-48d0-9b95-10ac8c9672df" providerId="ADAL" clId="{5D024BF2-D8FD-4126-A5BC-E76F40359658}" dt="2020-04-07T01:50:31.863" v="0"/>
          <ac:inkMkLst>
            <pc:docMk/>
            <pc:sldMk cId="2862730537" sldId="261"/>
            <ac:inkMk id="3" creationId="{7D080716-B822-4925-B23B-ABAE9B3720F7}"/>
          </ac:inkMkLst>
        </pc:inkChg>
      </pc:sldChg>
      <pc:sldChg chg="addSp">
        <pc:chgData name="Chad Vidden" userId="fa919fd6-03f8-48d0-9b95-10ac8c9672df" providerId="ADAL" clId="{5D024BF2-D8FD-4126-A5BC-E76F40359658}" dt="2020-04-07T01:50:31.863" v="0"/>
        <pc:sldMkLst>
          <pc:docMk/>
          <pc:sldMk cId="347258321" sldId="262"/>
        </pc:sldMkLst>
        <pc:inkChg chg="add">
          <ac:chgData name="Chad Vidden" userId="fa919fd6-03f8-48d0-9b95-10ac8c9672df" providerId="ADAL" clId="{5D024BF2-D8FD-4126-A5BC-E76F40359658}" dt="2020-04-07T01:50:31.863" v="0"/>
          <ac:inkMkLst>
            <pc:docMk/>
            <pc:sldMk cId="347258321" sldId="262"/>
            <ac:inkMk id="3" creationId="{E802475C-6E5E-4C96-89CF-2773BBACFF5D}"/>
          </ac:inkMkLst>
        </pc:inkChg>
      </pc:sldChg>
      <pc:sldChg chg="addSp">
        <pc:chgData name="Chad Vidden" userId="fa919fd6-03f8-48d0-9b95-10ac8c9672df" providerId="ADAL" clId="{5D024BF2-D8FD-4126-A5BC-E76F40359658}" dt="2020-04-07T01:50:31.863" v="0"/>
        <pc:sldMkLst>
          <pc:docMk/>
          <pc:sldMk cId="1404313816" sldId="263"/>
        </pc:sldMkLst>
        <pc:inkChg chg="add">
          <ac:chgData name="Chad Vidden" userId="fa919fd6-03f8-48d0-9b95-10ac8c9672df" providerId="ADAL" clId="{5D024BF2-D8FD-4126-A5BC-E76F40359658}" dt="2020-04-07T01:50:31.863" v="0"/>
          <ac:inkMkLst>
            <pc:docMk/>
            <pc:sldMk cId="1404313816" sldId="263"/>
            <ac:inkMk id="4" creationId="{3A61CA6C-F30A-46F4-A76A-4FF6633C8264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07T01:22:51.3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21375 7623 12 0,'28'-3'6'0,"18"-1"-2"0,-36 4 7 16,5-3-10-16,2 0 0 0,1 3 1 15,0-6 0-15,3 0-2 16,0-1 0-16,4-2 2 15,-1-4 0-15,1 1 0 16,0-4 0-16,-1 4 0 16,-3-1 0-16,4 1-1 15,3 2 1-15,8-2-1 16,2 2 1-16,1 1-1 16,4 3 0-16,6-4 0 15,4 1 1-15,0 6-1 16,0-1 0-16,-4 8 0 15,1-1 1-15,6-3-1 16,4 6 1-16,3 0-2 16,12-3 1-16,-5 7 0 15,1 2 0-15,-4-2-1 16,3 2 1-16,8 1 0 16,-1-1 0-16,5-2-1 15,-1-1 0-15,-4 1 0 0,-3-1 1 16,8-3-1-16,2 4 0 15,8-4 0 1,-4 0 0-16,-3-3 0 0,-11 4 1 16,7-7-1-16,4-3 0 15,3-1 0-15,-3-2 0 16,-1 0 0-16,1 0 0 16,-7-7 0-16,6 0 0 15,4 1 0-15,1-1 0 16,2-2 0-16,1 5 0 0,-7 1 0 15,3-4 0-15,7 1 0 16,0-1 0-16,4 1 0 16,-7 9 0-16,3-4 0 15,7-2 0-15,-3 3 0 16,7-1 0-16,-4 1 0 16,-6 3 0-16,13 0 0 15,0 3 0-15,8 3 0 16,-4 6 0-16,0 1 0 15,3-4 1-15,7 0-1 16,1-3 0-16,-8 10 0 16,4-7 1-16,0-6-1 15,7 3 0-15,-10 1 0 16,3 2 1-16,-1-3-1 16,1-3 1-16,4 6 0 15,-11 0 0-15,0-2 0 0,0-8 0 16,-1-2 0-16,1 3 0 15,-10-6 0-15,-19-4 0 32,22-6-11-32,-21 7 0 15,-15-4-1-15,-6-3 0 16</inkml:trace>
  <inkml:trace contextRef="#ctx0" brushRef="#br0" timeOffset="1481.819">13705 9235 27 0,'43'-10'13'0,"3"20"-10"0,-32-10 14 15,7 0-18-15,4 3 0 16,6 0-2-16,8 3 0 16,0-3 2-16,7 3 0 15,7-2-4-15,14-4 1 16,0 0-1-16,7 0 1 15,3 3 2-15,12-3 0 16,9 0 2-16,8 0 1 0,4 3 2 16,6 0 0-16,18 3 0 15,0-3 1-15,0-3-1 16,11 4 1-16,10-4-1 16,0 3 0-16,1-3 0 15,16 0 0-15,1 6-1 16,0 0 1-16,11 1-1 15,-1 5 0-15,0-3 0 16,4 7 0-16,0 3-1 16,4-3 1-16,-1-4-1 15,-3 4 1-15,-3 3-1 16,3-4 0-16,-4 1 0 16,-10 0 0-16,-7-4-1 15,3-2 1-15,-21-1-1 16,-3-3 1-16,-7-3-1 15,-4 1 0-15,-11-1-1 16,-13 3 1-16,-22-3-4 0,-7 3 0 16,-4 1-7-16,-13 5 1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07T01:23:14.63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4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4-07T01:23:35.084"/>
    </inkml:context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2981 5064 32 0,'11'12'16'0,"6"1"-4"15,-6-10 16-15,-11 3-26 16,3 4 1-16,4-1 2 16,-7 1 0-16,0 5-6 15,0 7 1 1,-10 13 4-1,10 6 0-15,-7-13-1 16,3 9 1-16,-3 1-2 16,4 9 0-16,3-6 0 15,-7 9 1-15,0-3-2 16,3 0 1-16,-7 0-1 16,4 0 1-16,4-9-2 15,-8-4 1-15,11-9-7 16,0-9 0-16,0-13-11 15,11-9 1-15</inkml:trace>
  <inkml:trace contextRef="#ctx0" brushRef="#br0" timeOffset="1096.609">2614 5356 53 0,'-42'28'26'0,"31"-31"-24"16,4 3 40-16,7 0-39 15,0 0 0-15,7-7 4 16,-3-2 0-16,13-7-8 16,12 1 0-16,13-14 5 15,18-5 0-15,7-7-2 16,-4-9 1-16,15-13-3 16,-14-3 1-16,-1 10-2 15,-3 6 1-15,-7 6-3 16,-14 6 1-16,-8 13 0 15,-2 6 0-15,-12 10-1 0,-6 15 1 16,-1 16-1-16,-10 10 1 16,-7 24 1-16,-7 13 0 15,-14 16 0-15,7 6 1 16,-4 3 0-16,11-3 0 16,4-16 0-16,-1-6 1 15,4-16 0-15,-4-9 0 16,11-9 0-16,0-7 1 15,4-6-1-15,10-13 1 16,-3-3-1-16,10 1 0 0,0-7-1 16,0 0 0-16,0 6-1 15,4-6 0-15,-4 3-1 16,0-3 1-16,0 3 0 16,1 0 0-16,2-3 1 15,-3 3 0-15,8-3 0 16,-5 0 0-16,1 0 0 15,0-3 0-15,-4 0 0 16,-3-3 0-16,-1 0-1 16,-6-10 0-16,-1 0 0 15,1 1 1-15,-4-4-1 16,-3 3 1-16,3 0 0 16,-7 4 0-16,0 6-1 15,0-4 0-15,0 10 0 16,0 10 1-16,0-1-2 15,0 13 1-15,0 0 0 0,0 6 0 16,-7-3 1-16,7 3 0 16,7-2 0-16,-4-5 0 15,15-5-2-15,-1-3 1 16,15-4-5-16,7-3 1 16,3-9-9-16,1-3 1 15,2-3-2-15,5-1 0 16,-11-6 0-1,-138-24 15 1,240 55-1-16,-102-37 1 16,-11 4 8-16,-7-4 1 0,-7 3 2 15,-3 0 1-15,-8 3-7 16,-6 4 1-16,-8 6-3 16,-3 6 0-16,-14 3-1 15,7 3 1-15,0 7-1 16,-4-1 1-16,11 7 0 15,-4 0 0-15,15 3-1 16,-4 0 1-16,7-7-2 16,7 1 1-16,7-7-1 15,7-6 0-15,4-3-4 16,-1-9 0-16,1 3-4 16,-4-7 1-16,0 4-9 15,-3-1 0-15</inkml:trace>
  <inkml:trace contextRef="#ctx0" brushRef="#br0" timeOffset="2012.085">4307 5804 36 0,'22'3'18'0,"-12"-31"-16"0,-6 15 25 15,-1 1-24-15,4 2 0 16,-3 1 5-16,3 0 0 0,3-1-10 16,1 7 1-16,0 0 6 15,-1 3 0 1,11 0-3 0,1-3 1-16,-5 6-6 15,1 0 1-15,3 3-4 16,-10-3 0-16,-1 4-6 15,1-1 0-15,-1-3 2 16,1 0 1-16,3-3 5 16,-3 3 1-16,-1-3 5 15,4 0 1-15,4-3 5 16,0 0 0-16,3-3 0 16,-11 0 0-16,1-1-3 15,-1-2 0-15,1-4-3 16,-4 1 0-16,-7-1-1 15,4 1 1-15,3-4-3 0,-7 7 0 16,-7 6 1-16,3 6 0 16,4 6 0-16,-7 7 1 15,4-1-1-15,3 4 1 16,0 0 0-16,3 6 1 16,4-3-2-16,-7-6 1 15,11-4-2-15,-4-5 1 16,3-1-3-16,12-6 0 15,-12-3-1-15,8 0 0 16,3-4-1-16,0-5 1 16,-3 2 0-16,3-5 1 15,0 5 2-15,-3 7 0 0,3 6 2 16,-11 0 0-16,5 4 0 16,-1-1 1-16,0 3-1 15,-4 1 1-15,1-1-1 16,0-3 0-16,-4 4-1 15,0-4 1-15,3 0-1 16,-6 1 0-16,3-7-1 16,3 0 1-16,-6 0 0 15,3 0 0-15,4-10 0 16,-1 1 0-16,8 3 0 16,-8-10 0-16,8 3 0 15,-7-2 1-15,10 5-1 16,-7 4 1-16,0 6-1 15,7-3 1-15,-10 3 2 16,6 0 0-16,8 6 0 0,10-3 0 16,4 4 0-16,18-1 0 15,3-3 0-15,7 0 0 16,0-6-2-16,3 0 0 16,8 0-1-16,-8-4 1 15,-10 11-4-15,-10-8 0 16,-19 4-8-16,-24 7 1 15,-14-1-4-15,-14 10 0 16</inkml:trace>
  <inkml:trace contextRef="#ctx0" brushRef="#br0" timeOffset="2402.356">2593 6290 48 0,'-39'16'24'0,"11"-19"-18"16,35 6 45-16,-14-3-45 15,7-7 0-15,14 4 5 0,7-3 0 16,29 0-13-16,31-4 1 16,21-8 8-16,57-8 1 15,38-5-4-15,54 3 1 16,38 0-3-16,11 3 0 16,3 12-3-16,-42 4 1 15,-28 9-3-15,-25-4 0 16,-31 8-4-16,-40 2 0 15,-27 10-6-15,-29 2 0 16,-21 4-10-16,-32-3 1 16</inkml:trace>
  <inkml:trace contextRef="#ctx0" brushRef="#br0" timeOffset="3183.894">6844 4885 41 0,'21'-25'20'0,"-7"3"-11"16,-10 13 20-16,-4 2-27 0,-4 1 1 15,-6 6 1 1,-12 6 0-16,-6 10-6 0,-7 6 1 16,-4 9 3-16,-3 10 1 15,3 9-2-15,-10 16 0 16,10 19 0-16,7 9 0 15,7 3 0-15,11-9 0 16,14-6-2-16,4-13 1 16,13-13-7-16,12-9 1 15,-5-22-9-15,5-9 0 16</inkml:trace>
  <inkml:trace contextRef="#ctx0" brushRef="#br0" timeOffset="3409.446">6847 5519 43 0,'7'31'21'0,"-7"7"-16"15,0-32 32-15,0 10-37 16,0 2 0-16,0-2-3 15,0 3 1-15,4-10-5 16,0 1 0-16,-1-7-6 16,-3-3 0-16</inkml:trace>
  <inkml:trace contextRef="#ctx0" brushRef="#br0" timeOffset="3635.343">6833 5330 43 0,'21'10'21'0,"1"-16"-29"0,-15 9 36 0,3-3-37 16,-6 3 0-1,6-6-12-15,-3 3 1 0</inkml:trace>
  <inkml:trace contextRef="#ctx0" brushRef="#br0" timeOffset="4174.613">7024 5588 39 0,'14'15'19'0,"0"7"-21"15,-3-22 32-15,-8 0-31 16,8-3 1-16,-1-6-1 16,4-4 0-16,1 1 1 15,-5-4 0-15,1 0-1 0,-1 4 1 16,1 2-1-16,-4-2 0 16,4 12 0-16,-1 3 1 15,1 0-1-15,3 3 1 16,0 1-1-16,4 2 1 15,-4 4 0-15,10 2 1 16,-2 1-1-16,2 0 1 16,4-1 0-16,-3-2 0 15,7-10 0-15,-4-6 0 16,7-10 0-16,4-6 1 16,4-15 0-16,-1-13 0 15,-7-6 0-15,-3-16 1 0,-7-4-1 16,-8-2 0-16,-6-3 0 15,-11-7 1-15,-11 10-2 16,-6 6 0-16,-8 16-1 16,0 15 1-16,4 10 0 15,-11 21 0-15,8 14-1 16,6 24 1-16,4 16 0 16,3 6 1-16,1 23-1 15,10 15 1-15,0 6-1 16,10-9 1-16,4-7-3 15,0-18 1-15,8-19-5 16,-12-16 1-16,1-15-6 16,-4-10 1-16,-7-10-6 15,-4-11 0-15</inkml:trace>
  <inkml:trace contextRef="#ctx0" brushRef="#br0" timeOffset="4368.515">7317 5387 46 0,'10'31'23'0,"25"-15"-19"0,-24-10 42 15,3 0-45-15,11 1 0 16,-4-4-1-16,11 3 1 16,7-3-3-16,6 10 0 0,1-1-5 15,0 1 1 1,-3-4-9-16,-8 1 0 0</inkml:trace>
  <inkml:trace contextRef="#ctx0" brushRef="#br0" timeOffset="5226.15">7913 5625 44 0,'25'10'22'0,"6"-17"-17"16,-24 1 34-16,4-3-40 15,-4-4 1-15,0 1-1 16,0-4 1-16,4-6 0 16,-8 0 0-16,4 0-1 15,-7 3 1-15,-7 4 0 16,7 5 0-16,-3 4 0 0,-4 6 0 16,0 3-1-16,-1 10 1 15,1 2 0-15,0 1 0 16,4 3-1-16,3 6 1 15,0 0-2-15,3 0 1 16,4-3-3-16,0-3 1 16,15-7-3-16,-8 1 1 15,14-4-1-15,4 1 1 16,3-4 1-16,-7 0 0 16,4-6 1-16,0-3 1 15,-1-3 2-15,-2-4 0 16,-1 1 2-16,0 0 0 0,-3-7 1 15,-4 7 1-15,4-4-1 16,-11 0 0-16,0 1 0 16,-3 6 0-16,-4-10-2 15,-7 7 1-15,0-7-2 16,-4 6 1-16,-3 7-1 16,0 3 1-16,0 0-2 15,-4 0 1-15,1 7-1 16,-4 2 1-16,3 7-1 15,4 6 0-15,0 3 1 16,7-6 0-16,0 9 0 16,0 6 1-16,3 1 1 15,4 9 0-15,8 3 1 16,9 9 0-16,-6-6-1 16,3 7 1-16,0-4-1 15,0-6 1-15,-3-9-1 16,-7-10 1-16,-1-6-1 0,-3-3 0 15,0-4-1-15,-3-5 0 16,-8-1-1-16,-3-3 1 16,-7 1-1-16,-11-1 0 15,-10-3 0-15,-4-9 0 16,-10-10 0-16,-4-6 0 16,0-3 0-16,4 0 1 15,10-3-1-15,0 3 0 16,18 3 1-16,-4 0 1 0,22 6-1 15,6-3 1-15,11 4-1 16,8-1 1 0,6 3 0-16,4 1 0 0,6-4-2 15,5 4 1-15,-4-1-4 16,-1 1 1-16,-9-1-12 16,2-3 1-16,-10 1-4 15,-6-1 1-15</inkml:trace>
  <inkml:trace contextRef="#ctx0" brushRef="#br0" timeOffset="5944.357">8629 5704 52 0,'7'3'26'0,"4"0"-36"0,-4-9 48 16,0-4-39-16,3-2 1 16,-3-1 0-16,0 1 0 15,4-4 0-15,3 3 1 16,0 4-1-16,4 3 0 16,-1 3-3-16,5 3 0 15,2 3-4-15,8 0 0 16,0 0-5-16,3 0 0 15,4 0 1-15,-7 4 0 0,-4-1 6 16,-3 0 0-16,-4 0 7 16,-4-6 1-16,-2 7 5 15,-1-4 0-15,-11-3 0 16,-3 3 1-16,-3 0-4 16,-4 0 1-16,-4 0-4 15,-3 0 0-15,0 1-1 16,0-1 1-16,-4 0-2 15,7 0 1-15,1 0-1 16,3 0 0-16,7 7-1 16,3-10 1-16,8 0-1 15,3 3 0-15,4 0 0 16,-8 3 0-16,4 4 0 16,0-1 0-16,-3 4 1 15,0-4 0-15,3 0 0 16,0-9 0-16,0 0 1 0,7-12 0 15,4-1 0-15,3-9 1 16,0-12-1-16,0-10 1 16,1-16 0-16,-8-9 0 15,-3-9-1-15,-8-19 0 16,-10-10 0-16,-7 1 0 16,-7-1-1-16,-7 7 1 15,-7 21-1-15,-1 10 0 16,5 22 1-16,6 19 1 15,-10 31-1-15,10 22 1 0,8 38-1 16,6 12 0-16,-3 22-1 16,14 22 0-16,14-3-5 15,7-3 1-15,11-15-10 16,4-17 0-16</inkml:trace>
  <inkml:trace contextRef="#ctx0" brushRef="#br0" timeOffset="6381.292">10308 4885 44 0,'0'28'22'0,"0"4"-18"0,0-17 34 15,0 11-36-15,0 5 0 0,0 22 1 16,4 4 0 0,17 43-5-1,-3-15 0-15,-1-13-3 16,1-19 1-16,-8-12-10 15,-6-16 0-15</inkml:trace>
  <inkml:trace contextRef="#ctx0" brushRef="#br0" timeOffset="6815.554">10195 5462 48 0,'21'38'24'0,"22"3"-20"0,-29-38 38 16,14 0-40-16,4-3 1 16,7 0-1-16,7 0 0 15,-4 0-3-15,0 0 0 16,1-3 2-16,-5 3 0 16,-6-3-2-16,-4-4 1 15,-7-8-2-15,-3-7 1 16,-7 6-1-16,-4-3 0 15,-7 0-2-15,-4 7 0 0,1 6 0 16,-4 2 1-16,0 11-1 16,-4 2 1-16,0 4 1 15,4 2 0-15,0 1 2 16,0-3 0-16,4-4 1 16,3-3 1-16,0 4 0 15,3 5 0-15,4 4 0 16,4 6 0-16,-1 0 0 15,5-6 0-15,2 0-2 16,1 0 1-16,-4-7-3 16,7-5 1-16,0-4-7 15,8 0 0-15,2-6-6 16,8-7 1-16</inkml:trace>
  <inkml:trace contextRef="#ctx0" brushRef="#br0" timeOffset="7115.649">11215 5365 41 0,'3'3'20'0,"-6"7"-20"0,-1-4 34 15,-3 3-34-15,-7 1 0 16,-7-1 0-16,-4 4 1 16,1-4-1-16,-5-3 0 15,-2 0 0-15,6 7 0 16,0 0 0-16,8-4 0 15,6 0 1-15,11 1 0 16,7-1 0-16,7 1 0 0,7 5 0 16,4-5 1-16,0 5-1 15,-1 1 0-15,-6-3-2 16,-4 2 0-16,-7 1-1 16,-7 0 0-16,-7-1-6 15,-7 1 0-15,0-10-5 16,0-6 0-16</inkml:trace>
  <inkml:trace contextRef="#ctx0" brushRef="#br0" timeOffset="7402.777">11571 4866 36 0,'14'-37'18'0,"-3"5"-12"0,-11 26 29 16,0 3-35-16,-11 3 1 15,-6 3-1-15,-8 10 1 16,0 12 0-16,-3 6 0 16,0 13 0-16,3 9 1 15,-3 19-2-15,10 7 0 16,8-1-2-16,-1-18 1 15,4-10-7-15,0-12 0 16,0-16-6-16,-4-13 1 16</inkml:trace>
  <inkml:trace contextRef="#ctx0" brushRef="#br0" timeOffset="7613.02">11045 5177 41 0,'0'19'20'0,"25"15"-13"0,-14-24 36 0,3 2-40 16,7-3 0-16,7-2 1 16,8-4 1-16,-1 0-7 15,14-6 0-15,11-10 4 16,7-2 0-16,7-4-6 16,-10 3 0-16,-4-3-6 15,-7-6 0-15,-11-3-6 16,-10 0 1-16</inkml:trace>
  <inkml:trace contextRef="#ctx0" brushRef="#br0" timeOffset="7866.915">11864 4659 46 0,'7'19'23'0,"7"38"-20"0,-3-39 41 16,10 17-42-16,14 6 0 16,4 21 2-16,0 1 1 0,-8 12-6 15,-2 13 1-15,-15 0 2 16,-14-6 0-16,-21-1-1 16,-18-6 0-16,-3-9-7 15,-18-6 0-15,-18-10-11 16,-14 0 0-16</inkml:trace>
  <inkml:trace contextRef="#ctx0" brushRef="#br0" timeOffset="10089.849">2484 7039 42 0,'7'10'21'0,"3"31"-10"0,-6-23 21 15,3 4-31-15,-7 10 0 16,0 9 0-16,0-1 1 16,0 17-3-16,-11 2 0 15,11 1 1-15,-7-1 0 16,4-5-7-16,3-7 0 16,-7-10-7-16,7-8 0 15</inkml:trace>
  <inkml:trace contextRef="#ctx0" brushRef="#br0" timeOffset="12249.993">2773 7645 43 0,'0'6'21'0,"-11"-41"-13"0,1 23 35 0,-1-7-41 15,1-9 0-15,-1-7 0 16,0-9 1-16,-6-9-4 15,6 0 0-15,1-7 2 16,2-2 1-16,8 2-1 16,8 4 1-16,6 5 0 15,14 7 0-15,0 7 0 16,4 9 0-16,0 6-1 16,3 9 0-16,-10 7-6 15,-1 9 0-15,-3 6-9 16,-17 7 1-16,-8 6-5 15,-3 6 1-15</inkml:trace>
  <inkml:trace contextRef="#ctx0" brushRef="#br0" timeOffset="12460.594">2575 7337 62 0,'25'10'31'0,"0"-4"-31"0,-15-6 62 15,8 0-62-15,10 0 0 16,0-3 0-16,-3 0 0 0,10-3-4 16,-10-1 1-16,3 1-10 15,-7 0 1-15,-3-1-8 16,-7 1 1-16</inkml:trace>
  <inkml:trace contextRef="#ctx0" brushRef="#br0" timeOffset="13061.989">3976 7676 44 0,'14'16'22'0,"11"3"-16"16,-25-19 33-16,10-4-38 16,-6-5 1-16,3-10 1 15,3-9 0-15,-6-10-4 16,3-12 1-16,0-3 2 16,-7-10 0-16,0-6-1 15,-7-3 1-15,7-3-2 16,-7-4 0-16,7 4-1 15,0 19 0-15,7 9-1 16,0 9 1-16,-3 10-2 0,6 12 1 16,1 7-5-16,6 15 1 15,-10 7-9-15,4 12 1 16</inkml:trace>
  <inkml:trace contextRef="#ctx0" brushRef="#br0" timeOffset="13303.172">3785 7469 61 0,'11'16'30'0,"21"-23"-29"16,-22 4 53-16,8 0-52 15,14 0 0-15,6-3 0 16,5-4 1-16,-4 1-5 15,3 0 1-15,4-1-3 16,-7 4 1-16,-4 0-8 16,0-1 1-16,4 1-9 15,-7 3 0-15</inkml:trace>
  <inkml:trace contextRef="#ctx0" brushRef="#br0" timeOffset="13544.334">4621 7375 45 0,'11'0'22'0,"0"-6"-14"0,-11 6 32 16,0 0-40-16,0 0 1 15,-7 3 1-15,-4-3 0 16,0 9-3-16,-10 7 1 16,4 6 1-16,-5 12 0 15,5-2-1-15,3 9 0 16,0-1-1-16,10 1 1 15,4-6-4-15,7-7 0 16,14-6-4-16,0-7 0 16,11-11-7-16,-4-11 0 0</inkml:trace>
  <inkml:trace contextRef="#ctx0" brushRef="#br0" timeOffset="13767.285">4960 7384 38 0,'4'-3'19'0,"-15"28"-16"16,4-15 30-16,-7 5-31 16,-4 7 1-16,-3-3 2 15,-7 3 0-15,7 3-6 16,-1 3 0-16,1 4 4 16,4-1 1-16,6-3-4 15,1-2 1-15,2-5-6 16,5-5 1-16,-4 0-8 15,3-7 1-15,4-6-4 16,0-9 1-16</inkml:trace>
  <inkml:trace contextRef="#ctx0" brushRef="#br0" timeOffset="13979.461">4773 7406 36 0,'11'25'18'0,"6"22"-14"0,-13-40 32 16,6 5-36-16,8 4 1 16,-7 3 0-16,6 0 0 0,4 3-2 15,8 0 1-15,-8 3 0 16,4-7 0-16,-1 1-5 16,1-9 0-16,0-7-7 15,-4-3 0-15</inkml:trace>
  <inkml:trace contextRef="#ctx0" brushRef="#br0" timeOffset="14203.894">5105 7293 55 0,'17'29'27'0,"22"24"-26"15,-28-37 50-15,3 12-51 16,3 10 1-16,1-4-1 0,-7 4 1 16,6-1-3-16,-13 7 1 15,3-9-3-15,-14-1 0 16,-7-2-13-16,-14-1 0 16</inkml:trace>
  <inkml:trace contextRef="#ctx0" brushRef="#br0" timeOffset="14744.67">6784 7384 48 0,'0'-6'24'0,"0"38"-19"0,0-26 32 0,0 9-37 16,-7 4 1 0,3-3-2-16,4-4 1 0,0-2-5 15,0-4 0-15,11-6-9 16,-11-6 0-16</inkml:trace>
  <inkml:trace contextRef="#ctx0" brushRef="#br0" timeOffset="15195.45">6653 7102 39 0,'11'16'19'0,"24"6"-14"16,-21-13 25-16,8-2-31 15,6 2 1-15,4 0-6 16,6-2 1-16,12-4 2 16,13 3 0-16,-3-3-3 15,0 3 1-15,-3 1 1 16,-15-1 1-16,-3-3 3 0,0 0 0 16,-15 0 4-16,1 0 0 15,-14 1 0-15,-1 2 0 16,-6 0-1-16,-4 4 1 15,-7-1-1-15,0 0 0 16,-11 1-1-16,0-1 0 16,1 1-1-16,-1-1 0 15,4 0-1-15,3 1 0 16,4-1 0-16,7 4 0 16,4-7 2-16,10 3 0 15,3 4 2-15,8 0 0 0,7-1 2 16,-7-2 0-16,-1-1-1 15,-3 3 1-15,-6 4-2 16,-8 0 0-16,-11 6-5 16,-10 0 1-16,-11 0-7 15,-13 0 0-15,-8-4-11 16,3-5 1-16</inkml:trace>
  <inkml:trace contextRef="#ctx0" brushRef="#br0" timeOffset="17085.971">6325 8360 39 0,'0'3'19'0,"4"0"-10"0,-4-3 20 0,0 3-26 15,7 3 1-15,-7 4 1 16,0 5 1-16,0 1-8 16,3 3 1-16,-3 9 3 15,7 3 0-15,-7 1-7 16,4-1 1-16,0-3-11 16,-1-2 1-16</inkml:trace>
  <inkml:trace contextRef="#ctx0" brushRef="#br0" timeOffset="17640.675">6586 8429 28 0,'7'-16'14'0,"4"-9"0"0,-7 12 12 0,3 1-24 15,-7-4 1-15,-7-9 1 16,-4 0 0-16,-7-3-6 16,-6-1 1-16,-12 8 3 15,1-1 1-15,-4 6-4 16,-17 3 1-16,3 10-6 16,-7 10 1-16,0 11-5 15,0 14 0-15,11 5-1 16,-1 13 0-16,8 10 7 15,17 0 1-15,15 5 9 16,20 4 0-16,15 4 5 16,17-17 1-16,18-9 2 15,7-19 0-15,14-15-6 16,4-19 0-16,0-13-5 16,-15-9 1-16,-10-7-3 15,-10-6 1-15,-19-3-4 0,-9 4 0 16,-15-1-12-16,-18 3 0 15,-10 7-2 1,-7 9 0-16</inkml:trace>
  <inkml:trace contextRef="#ctx0" brushRef="#br0" timeOffset="18286.612">6311 9630 39 0,'4'15'19'0,"10"-18"-10"0,-7 6 33 15,3-3-39-15,1 3 1 16,7 4 1-16,13-1 1 16,1 0-7-16,3-6 0 15,-3 3 4-15,-7 1 1 16,0-1-2-16,-11 0 0 15,-4 3-1-15,-3 0 0 16,-7 4-2-16,-3 2 0 16,-4 1-1-16,-11 3 1 0,4 2-1 15,0 11 0 1,0-4 0-16,3 6 0 0,1-6 2 16,10 0 0-16,0-3 0 15,3-3 1-15,15-6-1 16,-4-4 1-16,4-3-1 15,3-9 1-15,-4-6-6 16,5-1 0-16,-5-2-11 16,-10-1 0-16</inkml:trace>
  <inkml:trace contextRef="#ctx0" brushRef="#br0" timeOffset="18812.889">6833 9674 42 0,'50'-16'21'0,"-22"-19"-12"0,-25 26 27 15,1-4-34-15,0-2 0 0,-4-7 0 16,-4-3 0-16,-10 0-3 16,-18 6 1-16,-7 3 1 15,-10 4 1-15,-11 5-3 16,-11 4 1-16,4 6-3 15,-3 7 1-15,-8 9-4 16,1 9 0-16,3 9-2 16,6 10 0-16,16 10 3 15,2 12 0-15,22 6 4 16,17 4 1-16,18-10 6 16,18-7 0-16,21-5 3 15,7-20 1-15,25-8-1 16,6-20 1-16,11-12-4 15,-3-25 1-15,-14-13-3 16,-15-16 0-16,-10-5-6 0,-10-4 1 16,-19 3-13-16,1 7 0 15,-25 2-5-15,0 14 1 16</inkml:trace>
  <inkml:trace contextRef="#ctx0" brushRef="#br0" timeOffset="19472.443">6410 10624 53 0,'35'12'26'0,"15"-2"-30"0,-29-10 47 16,-7 0-42-16,4 0 0 15,-1 0 1-15,-6 0 1 16,-4 0-4-16,-4 0 0 15,-6 3 2-15,-4 3 1 16,-4 0-3-16,-10 4 0 16,3-1-2-16,1-3 0 15,3 1-1-15,-8-1 1 0,8 3-1 16,4 7 0-16,6-3 2 16,-3 2 1-16,7 4 2 15,7 0 1-15,7 3 2 16,15 0 1-16,-1 0 0 15,-3 0 0-15,-1 0 0 16,-6 0 1-16,-4-7-3 16,-7 4 1-16,-7 3-4 15,-11 3 1-15,-13 0-4 16,-15-6 0-16,4-3-10 16,-4-7 1-16,-7-6-6 15,4-3 1-15</inkml:trace>
  <inkml:trace contextRef="#ctx0" brushRef="#br0" timeOffset="19968.201">7027 10746 48 0,'22'-9'24'0,"-15"-4"-23"0,-7 1 41 0,0-4-41 15,-7-6 1 1,-8-3 1-16,-6 3 0 0,-7 0-4 15,-14 0 0-15,-18-3 2 16,-4 3 1-16,-10 3-1 16,-7 7 0-16,3 5-2 15,1 17 1-15,3 2-3 16,-7 16 1-16,17 13-1 16,4 16 0-16,14 21 1 15,18 16 0-15,14 10 2 16,17-4 1-16,19-12 4 15,20-10 0-15,18-12 1 16,25-10 0-16,27-15-1 16,5-22 1-16,6-19-3 15,-10-19 1-15,-10-12-4 0,-19-19 1 16,-24-13-6-16,-21-6 1 16,-18-6-15-16,-14-10 0 15</inkml:trace>
  <inkml:trace contextRef="#ctx1" brushRef="#br0">3701 5142 0</inkml:trace>
  <inkml:trace contextRef="#ctx0" brushRef="#br0" timeOffset="24441.251">7514 8407 34 0,'0'0'17'0,"7"-3"-5"0,-7-1 18 0,0 4-26 15,0-3 1-15,0 3 2 16,-7-3 0-16,4 3-10 16,-8 0 1-16,0 3 6 15,1 7 1-15,-4-1-3 16,0 7 0-16,-11 3-1 15,4-1 0-15,-4 11-1 16,4-1 0-16,3 3-2 16,8-3 0-16,6 1-4 15,11-1 0-15,11-12-10 16,-4-4 0-16</inkml:trace>
  <inkml:trace contextRef="#ctx0" brushRef="#br0" timeOffset="24710.839">7751 8523 38 0,'0'-3'19'0,"3"-7"-8"0,-3 10 25 15,0 0-36-15,0 0 1 16,-3 0 0-16,-8-3 0 16,-7 3-1-16,-6-3 0 15,-5 9 1-15,1 4 0 16,-7 5-1-16,10 4 1 15,-7 3-2-15,8 6 1 16,10 7-1-16,0-1 1 0,10-2-2 16,0-7 0-1,19-10-1-15,6-5 0 0,7-10-2 16,7-10 1-16,-3-2-9 16,-4-7 1-16</inkml:trace>
  <inkml:trace contextRef="#ctx0" brushRef="#br0" timeOffset="25326.505">7839 8582 40 0,'3'22'20'0,"4"0"-12"16,-7-19 30-16,4 4-38 15,-4-4 0-15,0 0 0 0,0-3 0 16,0 0 0-16,0 0 0 16,7-6-1-16,0-7 0 15,0 1 0-15,4-4 0 16,-1 0 1-16,4 0 0 16,0 4 0-16,1-1 0 15,-1 7 0-15,3 3 1 16,-10 9 0-16,4 7 0 15,-4 2-1-15,4 1 1 16,6 0-1-16,-3 0 1 16,4-4-1-16,0 4 1 0,-1-4-1 15,4-5 0-15,1-1-1 16,6-6 1-16,0-3 0 16,0-10 1-16,4-15 1 15,-7 0 0-15,10-13 0 16,-10-9 1-16,-1-16-1 15,-6-9 1-15,0-10-1 16,-1 7 0-16,-6-7-2 16,-8 3 1-16,-3 13-2 15,-7 13 1-15,-3 15-2 16,-8 16 0-16,0 13-1 16,-3 18 1-16,0 16-1 15,0 15 1-15,0 20 1 16,7 21 0-16,7 19 3 15,7-2 1-15,3 2-1 16,11-13 1-16,4-11-1 16,3-17 1-16,0-15-4 0,-3-16 0 15,-1-13-9-15,-6-5 0 16,-7-14-7-16,-4-2 1 16</inkml:trace>
  <inkml:trace contextRef="#ctx0" brushRef="#br0" timeOffset="25539.017">8096 8460 65 0,'25'13'32'0,"10"-1"-39"0,-14-9 62 0,8-3-55 15,13 3 0-15,-3-3 0 16,7 3 0-16,-1-3-4 15,1 4 0-15,-14 5-7 16,0-3 1-16,-4 1-8 16,0 2 0-16</inkml:trace>
  <inkml:trace contextRef="#ctx0" brushRef="#br0" timeOffset="25735.777">8675 8573 41 0,'14'34'20'0,"-7"-12"-10"16,-7-12 29-16,4-7-39 15,-1 3 0-15,1-3-1 0,-4 0 1 16,0 1-3-16,0-4 1 16,0 0-9-16,0 0 0 15,0 0-3-15,0-10 1 16</inkml:trace>
  <inkml:trace contextRef="#ctx0" brushRef="#br0" timeOffset="25989.77">8657 8454 43 0,'0'3'21'0,"7"-3"-20"15,-7 0 39-15,4-6-36 16,-1-1 0-16,4 1 1 16,-3 0 1-16,3 3-8 15,0 0 1-15,7 6 3 16,-3 0 0-16,6 3-6 16,1 0 1-16,0 4-8 15,-4-4 1-15,7 0-7 16,-7 1 1-16</inkml:trace>
  <inkml:trace contextRef="#ctx0" brushRef="#br0" timeOffset="26319.993">8954 8551 48 0,'14'34'24'0,"-7"-15"-26"0,-4-16 44 15,4 10-41-15,-3-4 1 16,3 7-1-16,-4-7 0 15,1-5-2-15,-1-1 0 16,4-10 1-16,-3 1 0 16,3-3-1-16,-3-4 1 15,3-6-1-15,-7 4 1 16,3-4 0-16,1 3 0 0,3 4 0 16,0 2 0-1,7 1 0-15,0 3 1 0,-3 6-1 16,3 9 1-16,0 7-1 15,7-1 1-15,-7 4-2 16,4 0 1-16,-1 0-4 16,5 3 1-16,-1-7-5 15,-4 1 0-15,1-6-7 16,3-4 1-16</inkml:trace>
  <inkml:trace contextRef="#ctx0" brushRef="#br0" timeOffset="26574.197">9437 8604 42 0,'7'13'21'0,"7"12"-21"15,-10-22 36-15,-1 3-33 16,4 1 0-16,4-1 1 0,-8 0 1 16,4 7-6-16,4-4 0 15,-1 0 4-15,1 1 0 16,0-7-2-16,-1-3 0 15,1 0-1-15,-4 0 1 16,7-9-2-16,-3-1 1 16,6-5-2-16,-3 2 0 15,4-6-3-15,-4 0 1 16,14 4-11-16,-7 2 1 16</inkml:trace>
  <inkml:trace contextRef="#ctx0" brushRef="#br0" timeOffset="26845.651">10037 8579 39 0,'7'-6'19'16,"-7"3"-16"-16,0 3 25 0,-4-7-25 16,-3 1 1-16,-7 6 0 15,-4 0 0-15,1 3-6 16,-5 0 1-16,-2 4 3 15,-1 8 1-15,0 1-3 16,8 0 1-16,3 6-3 16,7-3 1-16,3-1-3 15,1-5 1-15,10-4-2 16,3-6 0-16,4-3-4 16,0 0 0-16,4-3-3 0,3-6 1 15</inkml:trace>
  <inkml:trace contextRef="#ctx0" brushRef="#br0" timeOffset="27098.833">10178 8563 47 0,'24'10'23'0,"-17"15"-23"0,-3-19 45 0,-1 7-45 16,5 6 1-16,2-4 0 15,1 4 0-15,3-3-1 16,0-4 0-16,0-9 0 16,-3-3 1-16,3-6-1 15,3-3 1-15,1-4-1 16,0-2 1-16,3-1-6 16,7-6 0-1,-3 9-10-15,3 4 1 0</inkml:trace>
  <inkml:trace contextRef="#ctx0" brushRef="#br0" timeOffset="27398.428">10827 8504 39 0,'10'0'19'0,"-17"0"-20"15,4-3 23-15,-1 3-22 0,-3-3 0 16,0 3 0-16,0 0 0 15,0 0 0-15,-4 0 1 16,1-4-1-16,3 4 1 16,0 7 1-16,3-1 1 15,4 7 1-15,4 2 1 16,3 7-1-16,7 3 1 16,0 0 0-16,4 7 0 15,-4-4-3-15,-7-3 0 16,-7 3-5-16,-11 0 1 0,-6 1-7 15,-19-1 1-15,-20 3-7 16,-15-2 1-16</inkml:trace>
  <inkml:trace contextRef="#ctx0" brushRef="#br0" timeOffset="27927.189">7341 9799 53 0,'0'34'26'0,"0"39"-32"0,0-58 47 0,0 10-42 16,0 4 1-16,-7-1-1 15,7-6 1-15,-3-10-1 16,-1-9 0-16,1-12-1 15,-1-7 0-15,1-9-3 16,-1-12 0-16,4-1-3 16,0-6 1-16,0-6-6 15,4 6 1-15</inkml:trace>
  <inkml:trace contextRef="#ctx0" brushRef="#br0" timeOffset="28119.662">7482 9611 46 0,'39'16'23'0,"46"-1"-20"0,-60-9 43 15,3 4-43-15,-3 2 0 16,-4 4 0-16,-7 0 1 16,-7-1-6-16,-11 4 0 15,-17-3 3-15,-14 3 0 16,0-4-5-16,-8-2 0 16,1-7-7-16,7 1 1 15,-4-7-6-15,11 0 1 16</inkml:trace>
  <inkml:trace contextRef="#ctx0" brushRef="#br0" timeOffset="28435.076">8079 9749 48 0,'21'0'24'0,"-28"-10"-24"16,7 10 42-16,-4 0-39 15,-3-3 0-15,-3 3 1 16,-5 0 0-16,-2 3-6 16,-4-3 1-16,-4 0 3 15,0 4 1-15,-6 5-3 16,2 0 1-16,1 7-2 16,7 3 1-16,10 6-1 15,4 0 1-15,14 0-1 0,11-9 1 16,7-7 0-16,6-12 0 15,-2-6 0-15,-5-10 0 16,1-3-2-16,-4-6 1 16,-3 3-8-16,-11-7 0 15,-4 4-7-15,-3 0 0 16</inkml:trace>
  <inkml:trace contextRef="#ctx0" brushRef="#br0" timeOffset="29291.346">8484 9749 48 0,'7'6'24'0,"-7"-6"-20"16,0 0 38-16,0 0-42 16,-3-6 0-16,-4 6 0 15,-4 0 0-15,-3 0 0 16,-4 3 0-16,1 0-1 0,-8 0 1 15,4 0-2-15,3 0 1 16,4 1-1-16,4-1 1 16,3 0-1-16,3 3 0 15,11 0 2-15,7 4 0 16,11 2 2-16,0 1 0 16,3 3 1-16,-7-4 0 15,-3 1 0-15,-8-1 0 16,-3 4-1-16,-14 3 0 15,-7-4-6-15,-4-2 1 16,-3 0-10-16,-7-1 1 16,10 1-4-16,4-4 0 0</inkml:trace>
  <inkml:trace contextRef="#ctx0" brushRef="#br0" timeOffset="29530.435">8770 9771 44 0,'7'12'22'0,"-10"-5"-17"15,3-7 39-15,-4 9-43 16,1-3 1-16,-5 7 1 16,5 15 1-16,-8 0-5 15,4 0 0-15,0 4 2 16,4-4 0-16,-1-3-5 0,4-6 1 15,7-7-6-15,0-8 0 16,0-8-7-16,4-5 0 16</inkml:trace>
  <inkml:trace contextRef="#ctx0" brushRef="#br0" timeOffset="29743.173">8759 9445 41 0,'4'-7'20'0,"24"-27"-18"0,-14 24 32 0,-3-5-34 16,7-4 0-16,3 0-2 16,3 0 1-16,8 1-6 15,-4 2 1-15,-3 3-6 16,-4 1 0-16</inkml:trace>
  <inkml:trace contextRef="#ctx0" brushRef="#br0" timeOffset="30075.091">9264 9329 46 0,'7'15'23'0,"-14"20"-20"0,7-26 43 16,-7 4-44-16,0 9 1 16,-4 9 0-16,1 4 0 15,-4 24-5-15,-4 4 1 31,0 43 2-31,8-21 1 16,3-16-4-16,0-22 1 16,7-19-4-16,0-15 0 15,7-10-10-15,0-12 0 0,0-10-1 16,0-3 0-16</inkml:trace>
  <inkml:trace contextRef="#ctx0" brushRef="#br0" timeOffset="30280.907">9073 9733 55 0,'4'22'27'0,"7"-9"-28"16,-4-10 57-16,-4 3-54 16,8-6 0-16,6 0 0 15,8 3 1-15,14-3-7 16,3 3 1-16,4 0-3 15,-4 4 1-15,1-1-8 0,-4 0 1 16,-4 1-6-16,-10-4 1 16</inkml:trace>
  <inkml:trace contextRef="#ctx0" brushRef="#br0" timeOffset="30448.275">9574 9868 55 0,'18'38'27'0,"-11"-7"-34"0,-3-18 52 16,-1-4-46-16,1-3 1 16,-4 0-7-16,3-2 1 15,-3-1-4-15,0-3 0 0,-3-13-5 16,-1-2 1-16</inkml:trace>
  <inkml:trace contextRef="#ctx0" brushRef="#br0" timeOffset="30852.357">9550 9667 46 0,'17'22'23'0,"-6"-19"-22"0,-4-6 45 0,0 3-47 15,4 0 1-15,-1 7-3 16,1-1 1-16,-1 3-1 15,8 4 0-15,-4-1-2 16,4 1 0-16,-4-1 0 16,0 4 0-16,0 3 1 0,-3 0 1 15,-1 3 2-15,-3 0 0 16,4 6 3-16,-4-9 0 16,4-1 2-16,-4 1 1 15,0-3 0-15,0 0 1 16,0-4 0-16,3-2 0 15,-10-4-2-15,7-6 1 16,0-3-3-16,1-7 1 16,-1-5-2-16,3-7 0 15,1 0-1-15,-1-3 1 16,1 3-4-16,-1 0 1 0,5 6-8 16,-1 3 0-16,0 4-6 15,0 15 0-15</inkml:trace>
  <inkml:trace contextRef="#ctx0" brushRef="#br0" timeOffset="31196.809">10086 9953 52 0,'28'15'26'0,"18"-18"-31"15,-32 0 46-15,4-9-42 16,-1-1 1-16,5-6-1 15,-5-3 1-15,1 0-1 16,-1-6 1-16,-6-3-1 0,-4-1 1 16,-7 4-1-1,-3 0 1-15,-4 6 0 0,-4 3 0 16,0 13 0-16,1 9 0 16,-1 13 0-16,4 2 1 15,4 11 0-15,3 15 1 16,10 3 0-16,8-3 1 15,10-4-1-15,7-2 1 16,8-7-1-16,13-6 1 16,1-6-3-16,-5-6 1 15,-6-4-7-15,-10-3 1 16,-12 1-12-16,-13-4 1 16</inkml:trace>
  <inkml:trace contextRef="#ctx0" brushRef="#br0" timeOffset="33284.398">8005 10730 33 0,'0'0'16'0,"3"10"-3"15,-3-10 16-15,0 9-28 16,0 4 0-16,0 2 3 16,0 4 0-16,-3 9-4 15,3 4 0-15,0 15 3 16,0 3 1-16,0 6 0 15,0 4 1-15,0-10-1 16,0-6 0-16,0-3 0 16,0-10 1-16,0-6-2 15,0-6 0-15,0-6-2 16,-4-4 0-16,0-9-1 16,-3-3 0-16,-3-3-1 0,-1-7 0 15,-13-6-1-15,-1-6 1 16,-7 0-2-16,4 3 1 15,-4 3-1 1,4 7 0-16,-7 6 0 16,3 6 0-16,0 6 1 0,4 9 0 15,7 7 2-15,0 4 0 16,10 2 2-16,4 3 0 16,14 4 1-16,4 2 0 15,6-5 1-15,4-1 0 0,8-6 0 16,2 0 0-16,8-6-1 15,0-10 0-15,3-6-2 16,1-6 1-16,6-6-2 16,0-4 0-16,1-5-1 15,-1-4 1-15,-10-7-1 16,-4 4 1-16,1 3-1 16,-12 0 1-16,1 0-1 15,-14 7 1-15,-1-1-1 16,-6 7 1-16,-8 2-1 15,-3 4 0-15,-4 3-1 16,-3 7 0-16,-3-4 0 16,-1 6 1-16,-3 7 0 15,3 9 0-15,8-3 1 0,3 3 0 16,7 0 0 0,10 3 0-16,8-6 0 0,7 0 0 15,3-6-3-15,7-4 1 16,11-2-5-16,-7-7 1 15,3-3-10-15,4-3 0 16,-4-4-1-16,1-2 1 16,-1 0 2 15,-102 27 14-15,173-65-1-16,-74 25 1 15,-11 7 11-15,-7-1 0 16,-10 4 2-16,-8-1 0 0,-6 0-6 15,-4 4 1-15,-4 3-3 16,-7 6 0-16,1 3-1 16,3 3 1-16,-8 4-1 15,8 5 0-15,4 1 0 16,3 3 1-16,3 6-2 16,1 3 1-16,6 3-2 15,8 4 1-15,6-7-2 16,5-6 0-16,2-3-5 15,8-7 1-15,-7 1-6 16,3-7 0-16,4-12-10 16,-4-7 1-16</inkml:trace>
  <inkml:trace contextRef="#ctx0" brushRef="#br0" timeOffset="33853.316">9003 11505 52 0,'0'3'26'0,"-11"-12"-30"0,11 2 40 16,-3-2-34-16,-1 0 0 15,4-4 0-15,0 0 1 0,0-2-4 16,0-1 1-16,7 0 2 15,0 4 1-15,0-1-2 16,4 1 1-16,0 2-1 16,3 4 0-16,0 6-1 15,0 0 1-15,-3 0-2 16,3 3 0-16,-7 3-1 16,3-2 0-16,1 2-1 15,-1 0 1-15,1-3 0 16,3 0 0-16,0 1 2 15,4-1 0-15,3-3 1 16,4-3 1-16,3-1 0 16,-7-2 0-16,0-3 0 15,0-4 0-15,-3 1-1 16,-4 2 1-16,0-5-2 16,-7 5 0-16,-3-2-1 15,-4 2 1-15,-4 1-1 0,-3 6 1 16,-3 0-1-16,-4 6 0 15,-4 0 1-15,0 6 0 16,1 10-1-16,6 6 1 16,1 3 0-16,10 4 0 15,7-1-2-15,10 0 1 16,1-2-4-16,7 2 1 16,6-9-5-16,-6-6 1 15,10-7-7-15,1-6 0 16</inkml:trace>
  <inkml:trace contextRef="#ctx0" brushRef="#br0" timeOffset="34214.654">9737 11401 35 0,'7'-25'17'0,"-11"22"-16"15,8-3 27-15,-4 6-27 16,-7-6 1-16,-4 9 1 16,1-3 1-16,-5 3-4 15,-2 3 1-15,-1 0 3 16,-3 4 0-16,3 2-1 15,4-2 1-15,4-1-1 16,-1 4 0-16,8-4-2 16,3 1 1-16,7-4-2 15,3-3 1-15,4-3-1 16,-3 0 0-16,-1-6 0 16,1-1 0-16,3 1-1 15,-3 3 1-15,-1-3 0 16,1-1 0-16,3 4 0 0,0 6 1 15,-3 4 0-15,-1-1 0 16,1 10-1-16,-1-4 1 16,1 13-2-16,0 0 1 15,-4 4-3-15,7-7 0 16,3-7-5-16,1-2 1 16,7-7-8-16,3-9 0 15</inkml:trace>
  <inkml:trace contextRef="#ctx0" brushRef="#br0" timeOffset="34544.792">10160 11339 24 0,'4'-25'12'0,"-8"6"-9"15,4 16 11-15,-11-1-10 16,1 4 0-16,-4 0 2 16,-4 4 1-16,0-1-9 15,1 3 0-15,-1 3 6 16,1 4 1-16,2-4-2 15,5 1 0-15,3 2-1 16,3-2 0-16,8 2 0 16,-4-2 0-16,10 2 0 15,1 1 1-15,7-1 0 16,-4-2 0-16,3-1-1 16,-3 1 1-16,-3-1-1 15,-4-3 1-15,-7 7-3 16,0-4 1-16,-7 10-2 15,4-3 1-15,-12-1-3 0,5-2 0 16,-8 6-5-16,4-4 0 16,0-2-6-16,3-4 0 15</inkml:trace>
  <inkml:trace contextRef="#ctx0" brushRef="#br0" timeOffset="35207.265">10333 11452 36 0,'14'25'18'0,"-3"3"-16"16,-8-25 28-16,1 13-29 16,-1-4 1-16,4 4 0 15,-3-4 1-15,3-5-4 16,0-4 0-16,7-9 2 15,4-7 0-15,-1-6-1 16,1-6 0-16,0-3-1 16,3-7 1-16,-4 1-1 15,1-1 1-15,0 1 0 16,-4-4 0-16,0 10 0 16,0 6 0-16,0 10-1 15,0 5 1-15,4 7-1 16,-1 10 1-16,-2-1 0 15,-1-3 0-15,0 10-2 0,0 3 1 16,0 3 0 0,0 3 0-1,4-3 0-15,10 6 1 0,4 7 0 0,7 5 1 16,3 1 1-16,4 0 1 16,-7 3 0-16,-4 3 0 15,-7-3 1-15,-7-13 0 16,-7 0-2-16,0-5 1 15,-17 2-3-15,-1-6 0 16,-20 3-1-16,2-3 1 16,-23-3-1-16,9-7 0 0,-20-9 0 15,17 0 0-15,-17-18 0 16,13 5 1-16,-3 1-1 16,11 3 1-16,7-1 0 15,7 1 1-15,17-3 1 16,4-1 1-16,28-9 1 15,-3 7 0-15,42-16 0 16,-14 6 1-16,42-16-2 16,-17 10 1-16,0-16-4 15,-18 6 0-15,-11-2-10 16,-10 8 1-16,-22 10-8 16,-2 3 0-16</inkml:trace>
  <inkml:trace contextRef="#ctx0" brushRef="#br0" timeOffset="36136.634">2512 12599 42 0,'3'-3'21'0,"4"0"-13"16,-14-3 21-16,4-4-28 15,-8 4 1-15,-6 0 1 16,-1 3 1-16,-7 3-4 16,-3 6 0-16,-4 10 2 15,8 6 1-15,-1 9-1 16,7 0 0-16,1 4-1 0,6-4 0 16,7-3-1-16,8-6 1 31,24-22-6-31,0-3 0 15,4-13-11-15,-4-5 1 16</inkml:trace>
  <inkml:trace contextRef="#ctx0" brushRef="#br0" timeOffset="36512.618">2593 12775 38 0,'7'44'19'0,"14"-3"-11"0,-21-32 23 0,11 3-28 16,-11-2 1 0,10-7-1-1,-6-6 1-15,10-10-6 16,-3-5 0-16,-1-8 3 16,1-5 1-16,-1 0-2 15,1-4 0-15,7 4 0 16,-8 3 0-16,4 6 0 15,0 9 1-15,0 4 2 16,4 9 0-16,-4 6 0 16,4 13 1-16,3 3 0 15,7 0 1-15,0 3 0 0,4 3 0 16,-4-3-3-16,1-3 1 16,6-3-2-16,4-7 1 15,7-2-5-15,-11-7 1 16,0-3-8-16,-3-3 1 15,0-3-10-15,3-1 1 16</inkml:trace>
  <inkml:trace contextRef="#ctx0" brushRef="#br0" timeOffset="37247.253">5369 11975 56 0,'4'-15'28'0,"-15"8"-29"0,8 4 45 0,-8 6-44 15,-3-3 0-15,0 0 0 16,-14-3 1-16,-1 3-2 15,1 0 0-15,4 0-1 16,-8 3 1-16,4 4-1 16,3 2 1-16,4 4-1 15,7 2 0-15,3 7 1 16,11 6 0-16,0 7 2 16,0 6 0-16,-7 9 0 15,3-3 1-15,-3 6 0 16,-3 7 0-16,-1 2-1 15,1 7 1-15,-4 0-1 16,3-6 1-16,7-3 0 16,-6-1 0-16,10-5 1 0,0-11 0 15,3-11-1-15,8-10 1 16,7 0-1-16,10-3 0 16,4-7-2-16,6-6 0 15,-9-6-6-15,2-6 1 16,1-3-14-16,-4-4 1 15</inkml:trace>
  <inkml:trace contextRef="#ctx0" brushRef="#br0" timeOffset="37502.957">5489 12245 44 0,'0'0'22'0,"4"19"-10"15,-4-7 24-15,-4 10-36 16,4 3 1-16,-10 13 0 16,10 0 1-16,-7 5-3 15,7 1 1-15,7 3-3 16,-4-6 0-16,8-9-12 15,6-11 1-15</inkml:trace>
  <inkml:trace contextRef="#ctx0" brushRef="#br0" timeOffset="37731.598">5877 12734 52 0,'0'57'26'0,"-21"12"-24"0,14-51 39 15,0 1-41-15,3 6 0 16,-6 3-2-16,3-6 0 16,3-6-3-16,-3-10 0 15,7-6-10-15,0-9 0 0</inkml:trace>
  <inkml:trace contextRef="#ctx0" brushRef="#br0" timeOffset="38238.678">6590 12477 39 0,'-14'25'19'0,"-36"3"-16"0,33-18 25 15,-8 2-28 1,0 1 0-16,1-1 0 16,-5-5 1-16,-9-1-1 0,9-3 0 15,5-3 0-15,6-6 0 16,8-7 0-16,-1 1 0 15,11-4 0-15,11 0 0 16,3 1 0-16,0 2 0 16,10 7 0-16,5 0 0 15,-1 9 0-15,11 3 1 16,-4 10-1-16,-7-1 1 16,0 4-1-16,1 0 1 0,-8 3-1 15,-4 0 0-15,5-10 1 16,2-2 1-16,1-10 0 15,0-10 0-15,-1-2 0 16,-2-7 0-16,-5-3 0 16,-3 0 1-16,-3-9-2 15,-11 6 0-15,-4 3 0 16,-13 0 0-16,-4 6-1 16,-4 7 0-16,-10 2-3 15,-1 1 0-15,1 6-11 16,7 3 0-16</inkml:trace>
  <inkml:trace contextRef="#ctx0" brushRef="#br0" timeOffset="38568.782">7063 11953 42 0,'-22'7'21'0,"22"30"-8"0,4-18 29 15,7 19-39-15,10 9 0 16,0 15 2-16,4 11 1 0,-4 5-7 15,-4 13 0-15,-6 3 3 16,-18 6 1-16,-14-12-4 16,-11-3 1-16,-7-10-10 15,-10-12 1-15,-1-16-9 16,5-16 1-16</inkml:trace>
  <inkml:trace contextRef="#ctx0" brushRef="#br0" timeOffset="39303.51">8678 12352 55 0,'7'47'27'0,"-10"-4"-29"16,6-30 44-16,-3 9-42 16,0 6 0-16,0 7 1 15,0-4 1-15,0-3-2 16,0-3 0-16,-3-9 0 16,-1-7 0-16,-3-15-1 0,-3-6 1 15,-1-13-1-15,-3-7 0 16,-7-2 0-16,-4 5 0 15,-3-5-2-15,-7 3 1 16,-11-4-3-16,0 7 0 16,7 0 0-16,4 6 0 31,3 19 6-31,14 12 0 16,8 4 4-16,17 2 1 15,18 7 4-15,17 0 0 16,18-6 1-16,21-7 0 15,21-6-6-15,11-12 1 0,-14 0-4 16,-4-4 1-16,-10-3-7 16,-14 1 0-16,-19-1-17 15,-13 7 0-15</inkml:trace>
  <inkml:trace contextRef="#ctx0" brushRef="#br0" timeOffset="40474.799">10562 12787 28 0,'4'13'14'0,"10"-1"3"15,-11-12 14-15,1 0-27 0,-1 0 1 16,-3 0 1-16,4 0 1 16,-1-6-9-16,1 0 0 15,3-3 5-15,-3-13 1 16,-1-10-3-16,1-12 0 16,-4-12-1-16,0-1 1 15,0-12-1-15,-4-9 0 16,1-3 0-16,-1 5 0 0,4 7-1 15,0 10 1-15,7 9 0 16,4 12 1 0,3 10-1-16,7 9 1 0,0 13-1 15,0 9 0-15,8 9-5 16,-5 13 1-16,-3 7-6 16,-10 2 1-16,-8 4-6 15,-10-1 0-15</inkml:trace>
  <inkml:trace contextRef="#ctx0" brushRef="#br0" timeOffset="40687.348">10241 12540 60 0,'4'12'30'0,"20"-6"-27"15,-6-6 60-15,10 0-62 16,8 4 0-16,13-1 0 0,11-3 1 15,0 0-2-15,-7 0 0 16,3 0-2-16,-6 0 1 16,-8-3-6-16,-3-1 0 15,-8 1-13-15,-6-3 0 16</inkml:trace>
  <inkml:trace contextRef="#ctx0" brushRef="#br0" timeOffset="40988.037">11236 12223 36 0,'0'-3'18'0,"-25"0"-1"16,18 3 15-16,-10 0-32 15,-5 6 1-15,-2 7 1 16,-4 8 1-16,-1 8-3 16,1 5 0-16,0 13 2 15,3 10 0-15,11 5-2 16,3 1 1-16,11-10-5 16,11-12 0-16,3-9-10 15,7-11 1-15,4-5-2 16,0-10 1-16</inkml:trace>
  <inkml:trace contextRef="#ctx0" brushRef="#br0" timeOffset="41363.785">11310 12562 37 0,'4'31'18'0,"6"-3"-16"0,-10-18 35 15,0 5-36-15,0 1 1 0,0-7-1 16,0 4 1-16,0-4-3 16,0 1 1-16,0-7 0 15,0-3 1 1,4-10-2-16,-1-2 1 0,1-4-1 16,3-3 1-16,3 1-1 15,5-1 0-15,-1 0 2 16,0 3 0-16,0 7-1 15,7-1 1-15,-7 4 1 16,4 3 1-16,-4 6 0 16,0 3 0-16,0 4-1 15,0 6 1-15,-3-1-1 16,-4 4 1-16,3 9-4 16,-3-3 0-16,4 0-5 15,0 1 0-15,3-4-10 16,0-7 1-16</inkml:trace>
  <inkml:trace contextRef="#ctx0" brushRef="#br0" timeOffset="41626.402">11793 12251 47 0,'4'32'23'0,"10"30"-17"0,-7-46 37 15,0 15-42-15,4 13 1 0,-1 13 0 16,1 5 0-16,-4 4-4 16,-7 0 1-16,-4-9-4 15,-3-4 0-15,-3-3-11 16,-8-19 1-16</inkml:trace>
  <inkml:trace contextRef="#ctx0" brushRef="#br0" timeOffset="42054.298">12217 12427 53 0,'7'12'26'0,"3"-21"-21"0,-3 3 42 0,4 3-47 15,3-1 1-15,7 1 2 16,7 3 1-16,1-3-5 15,6 3 0-15,4-3-2 16,-7 0 1-16,-8 3-9 16,-3-3 0-16,-10 6-7 15,-4 6 0-15</inkml:trace>
  <inkml:trace contextRef="#ctx0" brushRef="#br0" timeOffset="42235.012">12227 12772 55 0,'25'9'27'0,"17"-15"-35"16,-24 6 50-16,3-10-42 0,4 1 0 16,7-7-8-16,6 4 1 31</inkml:trace>
  <inkml:trace contextRef="#ctx0" brushRef="#br0" timeOffset="42764.246">13127 12464 48 0,'10'-9'24'0,"-17"0"-11"15,7 2 21-15,-7 1-32 16,-7 0 0-16,-3 3 0 16,-5 6 0-16,-2 3-3 15,-4 3 1-15,-4 4 2 16,0 3 0-16,0-1-1 15,1 14 0-15,6-4 0 16,4 6 0-16,7 0-1 16,6-2 1-16,8-4-2 0,15-3 1 15,6-7-1-15,7-8 1 16,-3-7-2-16,6-7 1 16,-2-5 0-16,-1-4 0 15,-7-3 0-15,0 0 0 16,-3 1 0-16,-1 5 1 15,-2 4 0-15,-1-1 0 16,-4 7 0-16,-3 9 1 16,-3 4-1-16,-1 2 1 15,-3 7-1-15,0 9 1 16,0-2-1-16,4 2 0 0,-1-3-5 16,5 0 0-16,-1-6-10 15,3-4 1 1,4-2-2-16,4-1 0 0</inkml:trace>
  <inkml:trace contextRef="#ctx0" brushRef="#br0" timeOffset="43104.076">13473 12838 40 0,'3'28'20'0,"-13"0"-15"15,6-22 38-15,0 4-43 16,1-1 1-16,-1 1 0 16,1-4 1-16,-1 0-2 15,1-3 0-15,3-3 1 0,0-6 0 16,3-7-1-16,1-2 0 16,3-1 0-16,0 0 1 15,0 1-1-15,4-1 1 16,-1 7 1-16,1 5 0 15,3 8 2-15,4 5 0 16,6 10 0-16,4 0 0 16,4 6 0-16,0 0 0 15,0 3-2-15,-1-6 1 16,-2-3-6-16,-5-7 0 0,-6-2-9 16,-7-4 0-16,-4-3-7 15,0 0 0-15</inkml:trace>
  <inkml:trace contextRef="#ctx0" brushRef="#br0" timeOffset="44320.447">14601 12806 38 0,'22'-6'19'0,"13"22"0"0,-21-10 19 0,0 6-35 15,-3 10 0-15,-4 3 0 16,-7 1 1-16,-7 8-6 16,-7 1 1-16,0-1 0 15,-1 7 0-15,-2-7-15 16,-1-2 0-16</inkml:trace>
  <inkml:trace contextRef="#ctx0" brushRef="#br0" timeOffset="45370.874">15776 12552 40 0,'-7'44'20'0,"4"41"-16"16,-1-63 21-16,1 9-23 16,-1 7 0-16,1-4 3 15,-1 1 0-15,0-10-6 16,1-6 1-16,-1-4 3 15,4-5 0-15,0-10-1 16,4-7 0-16,3-8-2 16,4-4 1-16,3-3-2 15,3-3 1-15,5-13-1 16,6 4 1-16,3-1-1 16,-2 4 1-16,2 6-1 15,-2 3 1-15,-5 9 1 16,-2 4 0-16,-1 9-1 0,-4 6 1 15,-3 7 0-15,-3 9 1 32,-4 15 0-32,-3 1 0 15,-1 0-1-15,-3-1 1 16,-3-2-1-16,-1-10 0 16,4 3-5-16,0-3 1 15,7-12-11-15,4-4 0 16,3-9-2-16,3-3 1 0</inkml:trace>
  <inkml:trace contextRef="#ctx0" brushRef="#br0" timeOffset="45655.033">16337 12543 43 0,'-3'6'21'0,"-8"-9"-12"16,11 3 41-16,4-3-47 16,-1-3 1-16,4-1 1 15,4 4 1-15,3 0-8 0,7 0 1 16,11 3 2-16,3 0 0 15,-3 0-7-15,-4 3 0 16,-7-3-12-16,-7 0 0 16</inkml:trace>
  <inkml:trace contextRef="#ctx0" brushRef="#br0" timeOffset="45836.556">16295 12819 52 0,'3'25'26'0,"22"-13"-21"0,-14-12 38 16,3 0-43-16,10-3 1 0,5-3-1 15,9-3 0-15,-2-4-5 16,-1 4 1-16,-3-4-12 16,-4 7 1-16</inkml:trace>
  <inkml:trace contextRef="#ctx0" brushRef="#br0" timeOffset="46225.807">16997 12370 43 0,'3'41'21'0,"-27"38"-18"0,20-51 26 0,1 12-30 15,-1 8 1-15,1 2-3 16,-1 0 0-16,1-3-5 16,3-6 1-16,-4-4-5 15,4-12 0-15</inkml:trace>
  <inkml:trace contextRef="#ctx0" brushRef="#br0" timeOffset="46467.134">17286 12769 52 0,'4'28'26'0,"-15"31"-29"0,4-40 52 16,-4 0-49-16,-3 12 1 16,-3 4-1-16,-1-4 1 15,0 7-4-15,1-4 1 16,3-12-7-16,3-6 0 16,4-3-7-16,7-10 1 15</inkml:trace>
  <inkml:trace contextRef="#ctx0" brushRef="#br0" timeOffset="47051.72">17611 12483 51 0,'14'-3'25'0,"0"6"-22"0,-7-6 44 16,4 0-45-16,3 6 1 15,7 0 2-15,4-3 1 16,-1 3-8-16,1 1 1 15,-4 2 4-15,-7 0 1 16,-3 7-3-16,-11-1 0 16,-7 4-1-16,-7 9 0 0,-8 3-1 15,1 7 1-15,-3-4-1 16,-1 3 0-16,4 1 1 16,3 6 0-16,4 3 0 15,7-19 1-15,3 3-1 16,8-6 1-16,6-3-2 15,12-4 0-15,6-2-4 16,7-10 0-16,0 0-6 16,-3-3 0-16,-4 0-8 15,1-6 1-15</inkml:trace>
  <inkml:trace contextRef="#ctx0" brushRef="#br0" timeOffset="47262.716">18105 12881 44 0,'7'26'22'0,"-18"11"-14"0,4-31 34 15,0 10-41-15,-4 0 1 16,-3 3 0-16,-3 6 1 16,-1 0-4-16,0 3 0 15,4-3 0-15,0 0 1 16,4-6-8-16,-1-3 1 15,0-4-9-15,-3-2 1 16</inkml:trace>
  <inkml:trace contextRef="#ctx0" brushRef="#br0" timeOffset="47697.71">18510 12954 54 0,'4'-4'27'0,"-1"11"-29"0,-3-7 46 15,4 3-44-15,-1 0 0 16,4 0 0-16,0-3 1 16,4 6-3-16,-4-2 0 15,4 5-7-15,-4-3 1 16,7-6-8-16,-4 0 1 0</inkml:trace>
  <inkml:trace contextRef="#ctx0" brushRef="#br0" timeOffset="47922.651">18863 12966 50 0,'11'6'25'0,"-11"1"-27"0,0-7 43 0,0 0-41 16,0 0 0-16,3 3 0 15,1-3 0-15,3 3-3 16,0 0 0-16,0 3-7 16,0-2 1-16,7-1-6 0,0 0 1 15</inkml:trace>
  <inkml:trace contextRef="#ctx0" brushRef="#br0" timeOffset="48208.86">19110 13007 38 0,'7'-6'19'0,"-3"15"-14"16,-4-9 33-16,7 3-36 15,-4 0 1-15,8 4 0 16,-4-4 0-16,10 0-5 16,-2-3 1-16,2 3 2 15,-3-3 1-15,4 3-7 16,-4 0 0-16,0-6-9 16,4 3 1-16</inkml:trace>
  <inkml:trace contextRef="#ctx0" brushRef="#br0" timeOffset="49602.573">2434 13515 45 0,'7'0'22'0,"4"0"-8"0,-11 0 22 16,0 0-34-16,0 3 1 15,0 16 1-15,-11 6 0 16,4 16-5-16,-10 18 1 16,2 13 2-16,-13 4 0 15,7 8-3-15,0 7 1 16,3 6-6-16,-3-12 0 16,3-13-11-16,8-6 1 15</inkml:trace>
  <inkml:trace contextRef="#ctx0" brushRef="#br0" timeOffset="50340.204">1785 14622 46 0,'0'9'23'0,"11"-9"-17"16,-11-3 32-16,10-3-38 16,8-10 1-16,7-15 1 15,-1-10 1-15,26-15-3 16,3-10 0-16,7-10 2 16,10-11 0-16,8-4-1 0,-1-3 1 15,-17 3-2-15,-7 15 1 16,-3 14-1-16,-12 8 1 15,-6 17 0-15,-4 12 0 16,-10 12-1-16,-7 13 1 16,-1 16-1-16,1 18 1 15,-11 10-1-15,0 10 1 16,-11 5-1-16,1-2 0 16,3 2 0-16,3-12 1 15,-3-6-1-15,7-10 1 16,-7-6-1-16,7-6 1 0,0-6-1 15,7-7 0-15,4-3 0 16,-1-3 0-16,11 0 0 16,4-3 1-16,7 0-1 15,-4 0 0-15,4 3 0 16,-11 3 0-16,-3-3 1 16,3 0 0-16,-4 0-1 15,-3 0 1-15,8 3-1 16,2-3 0-16,-3-3 0 15,8-3 0-15,-5-1-1 16,-2-2 0-16,-5 0-1 16,1-4 1-16,-4 0 0 15,4 1 1-15,-11-1-1 16,3 4 1-16,1 3 0 16,-11 3 0-16,0 3 0 15,3 3 0-15,-3 6-1 0,0 1 1 16,-3-1 0-16,3 3 0 15,0 1 0-15,0 3 0 16,0 3-1-16,10-7 1 16,-6 4-2-16,10-4 1 15,-10-5-5-15,13-7 1 16,8 0-7-16,10-4 1 16,4-5-5-16,3 0 0 15</inkml:trace>
  <inkml:trace contextRef="#ctx0" brushRef="#br0" timeOffset="50698.992">3447 14108 41 0,'3'37'20'0,"4"10"-13"0,-7-34 35 0,0 6-42 16,0 3 1-16,4 0 0 15,-4-4 0-15,7-2-2 16,-7-10 1-16,10-6 0 15,-6-6 0-15,3-10 0 16,4 1 0-16,-1-1-1 16,8-9 0-16,-8 0 0 15,8-3 1-15,-4 6 0 16,4 3 0-16,-4 3 0 16,4 4 1-16,10 2 0 15,0 4 0-15,-3 6 1 0,10 9 1 16,-10 10 0-1,10 3 0-15,-3 3-1 0,6 0 1 16,12 0-1-16,-1-6 1 16,1-6-4-16,-1-4 1 15,11-6-7-15,0 0 0 16,-11-3-10-16,1 4 1 16</inkml:trace>
  <inkml:trace contextRef="#ctx0" brushRef="#br0" timeOffset="51827.276">6495 13647 46 0,'0'44'23'0,"-11"21"-17"15,11-40 24-15,-3 4-29 0,-5 11 0 16,1 4 0-1,-3 13 0-15,-1 6-2 0,1-4 1 16,-4-12-3-16,3-16 0 16,7-12-3-16,-6-12 0 15,10-14-5-15,0-15 1 16,10 0-4-16,-10-6 1 16</inkml:trace>
  <inkml:trace contextRef="#ctx0" brushRef="#br0" timeOffset="52081.594">6470 13904 32 0,'18'6'16'0,"-1"3"-12"0,-6-5 30 0,6-1-31 15,5 3 1-15,-8 0 3 16,7 4 0-16,4-1-7 16,6 0 0-16,8 4 7 15,-7 3 1-15,0 3-2 16,-4-7 1-16,-7 1-3 15,-10-4 0-15,-11 10-2 16,-11 3 0-16,-3-3-2 16,-14-1 0-16,-4-2-3 15,-3 0 1-15,-1-4-5 16,1-2 0-16,10-4-11 16,8 0 0-16</inkml:trace>
  <inkml:trace contextRef="#ctx0" brushRef="#br0" timeOffset="52397.291">7161 14079 42 0,'4'3'21'0,"-11"-15"-18"0,3 6 26 16,-3-4-26-16,-7-2 1 15,-7-1-1-15,-7 4 1 0,-4 6-6 16,4 3 1 0,7 6 4-16,-4 3 0 0,11 10-2 15,-7 0 0-15,10 6-1 16,4 0 0-16,4-3-1 16,10-6 1-16,10-4-3 15,4-5 1-15,15-7-2 16,-8-13 1-16,4-9-5 15,-4 3 1-15,-3-9-6 16,-1-6 0-16</inkml:trace>
  <inkml:trace contextRef="#ctx0" brushRef="#br0" timeOffset="52696.631">7472 13368 57 0,'-7'31'28'0,"-7"38"-33"0,7-53 53 15,0 12-47-15,-4 19 0 16,0 19 0-16,1 25 0 15,-4-4-2-15,3 1 1 16,1-9-2-16,2-14 1 16,1-14-5-16,4-17 0 15,-4-15-9-15,3-13 1 0,-3-15-3 16,0-7 1-16</inkml:trace>
  <inkml:trace contextRef="#ctx0" brushRef="#br0" timeOffset="53146.247">7183 13756 47 0,'17'7'23'0,"18"-17"-21"16,-20 1 46-16,6-4-47 16,11-6 1-16,-4-6 1 15,7-6 0-15,11 3-4 16,-14 3 1-16,-1 6 2 15,5 6 0-15,-12 13 0 16,-2 7 1-16,-5 8-3 0,-3 10 1 16,-7 10-1-16,-3 6 1 15,-4 9-1-15,0-3 0 16,0-3-1-16,0-3 0 16,3-10 0-16,1-3 0 15,3-6-1-15,0-3 1 16,7-7 0-16,0-2 0 15,4-4-1-15,0-6 1 16,3 0 1-16,7 3 0 16,4 0 1-16,3 7 0 0,4 2 2 15,0-2 0-15,10-4 0 16,0 7 1-16,8 2-1 16,6-2 1-16,11-7-2 15,4 0 0-15,-7-3-2 16,-12 1 0-16,-2-1-6 15,-15 6 1-15,-17 4-14 16,-18 5 0-16</inkml:trace>
  <inkml:trace contextRef="#ctx0" brushRef="#br0" timeOffset="54394.102">6745 14948 45 0,'14'9'22'0,"-10"-5"-14"15,-4-4 25-15,-4-4-32 16,-10 4 0-16,-7 4 1 16,-18-1 1-16,-21 3-4 15,4 0 1-15,-15 4 1 0,-6-1 1 16,-5 0-3-16,8 1 1 16,-7-1-2-16,14 1 1 15,7-1-1-15,14 4 1 16,11-1-1-16,17 1 1 15,8 2 2-15,20 4 0 16,19 0 2-16,6 9 0 16,14 7 0-16,8-7 1 15,-8 3 1-15,1-2 0 16,-19-4 0-16,-2 0 0 0,-15 9-3 16,-14 4 0-16,-22 6-1 15,-16 6 0-15,-15 0-2 16,-7-9 0-16,-11 0 0 15,11-1 1-15,0-2 0 16,0-4 0-16,14-2 0 16,8 2 0-16,13-9 2 15,4-3 0-15,21 0 0 16,14-6 0-16,14-3 1 16,11-4 0-16,14-3-1 15,14-3 0-15,7-3-3 16,0-3 0-16,-3-3-8 15,-1 3 0-15,-6 3-12 16,3 0 1-16</inkml:trace>
  <inkml:trace contextRef="#ctx0" brushRef="#br0" timeOffset="54605.503">6696 15494 57 0,'-4'25'28'0,"-13"3"-21"0,6-12 41 15,4 6-48-15,0 12 1 16,0 1-1-16,0 5 0 16,7 4-6-16,0-3 1 15,3 0-13-15,4-13 1 0</inkml:trace>
  <inkml:trace contextRef="#ctx0" brushRef="#br0" timeOffset="55202.642">7352 15415 44 0,'3'-9'22'0,"-3"3"-13"0,0 6 25 16,-3-7-33-16,-8 4 0 16,-10-3 1-16,4 0 1 15,-12 2-4-15,12 4 1 16,-8 4 2-16,-10 5 0 16,10 4-1-16,-10 8 0 0,10 1 0 15,4 4 1-15,7 2-2 16,3-3 1-16,18-3-1 15,0-3 1-15,11-4-1 16,7-8 0-16,3-7-1 16,4-7 1-16,-1-2-1 15,1-4 0-15,3-2 0 16,-10-1 1-16,0 3 0 16,-4 4 1-16,-3 3 0 15,-4 9 0-15,3 6 0 16,-6 4 1-16,-4 3 0 15,0 2 0-15,-3 7-2 16,-4 0 1-16,0 1-2 16,3-8 0-16,1-2-5 15,3-3 0-15,0-7-11 0,3-3 1 16</inkml:trace>
  <inkml:trace contextRef="#ctx0" brushRef="#br0" timeOffset="55533.396">7722 15688 44 0,'7'35'22'0,"-3"-14"-16"0,-4-21 29 16,0 0-35-16,0 4 1 16,0-4 1-16,0 0 0 0,0 3-3 15,0-3 1-15,7 0 1 16,4-7 0-16,-4-5-1 15,3-4 1-15,1-3-1 16,3-3 0-16,0 1 0 16,0 2 1-16,4 3 0 15,3 7 0-15,-3 2 0 16,13 7 1-16,-10 10 1 16,1 5 0-16,-1 7-1 15,3 0 0-15,1 3-1 16,0 4 1-16,0-4-3 15,-1-3 1-15,-3 0-8 16,-10-10 1-16,-11 1-10 16,-14-7 1-16</inkml:trace>
  <inkml:trace contextRef="#ctx0" brushRef="#br0" timeOffset="56136.474">5803 16306 53 0,'4'0'26'0,"-1"9"-27"16,4-6 42-16,-7 4-41 16,0 2 1-16,-7 0 0 15,4 4 0-15,-1-7-1 16,4 0 0-16,0 1 0 16,4-7 1-16,6-3-1 0,1-4 0 15,-1-2 0 1,1-4 0-16,-4 4-1 0,4 0 1 15,-1-1 0-15,11-2 0 16,-3-1 0-16,3 4 0 16,0-1 0-16,-3 7 1 15,3 3-1-15,-7 0 1 16,0 3-1-16,1 4 1 16,-5-1-2-16,1 0 1 15,-1 4-4-15,1 5 0 16,3 1-6-16,-3 0 1 0,10-4-7 15,-7 1 1-15</inkml:trace>
  <inkml:trace contextRef="#ctx0" brushRef="#br0" timeOffset="56393.514">6385 16268 55 0,'0'3'27'0,"0"-3"-34"16,0 0 50-16,0-6-43 16,4 3 1-16,13-7 0 15,1 4 1-15,3-3-3 16,-3 3 1-16,3-4-5 15,0 4 1-15,-7 0-11 0,-3-1 1 16</inkml:trace>
  <inkml:trace contextRef="#ctx0" brushRef="#br0" timeOffset="56586.976">6325 16378 42 0,'11'16'21'0,"21"-16"-14"0,-15-4 28 0,8 1-36 16,10 3 1-16,-7 0-2 15,4 0 0-15,-4 0-4 16,4 0 1-16,-11 0-8 16,8-6 0-16</inkml:trace>
  <inkml:trace contextRef="#ctx0" brushRef="#br0" timeOffset="56799.9">6876 16303 58 0,'-4'28'29'0,"-24"28"-38"0,21-40 54 16,3 6-46-16,4 6 1 15,-7 0-5-15,4 1 1 16,3-14-5-16,0-2 1 16,-4-16-7-16,-3-13 0 15</inkml:trace>
  <inkml:trace contextRef="#ctx0" brushRef="#br0" timeOffset="57470.257">6191 14716 44 0,'-3'25'22'0,"-4"-6"-18"16,3-13 37-16,-3 4-40 0,-3-1 1 15,-1 0 0-15,-3-2 0 16,7-1-3-16,-4-3 0 16,1-6 1-16,-1 0 1 15,11-4-1-15,0 1 0 16,0-3-1-16,4-4 0 16,6 4 0-16,8 3 1 15,-1-1 0-15,8 7 0 16,3 0 0-16,1 3 0 15,-1 1 0-15,4 5 1 16,-8-3-1-16,4-3 1 16,1 4 0-16,9-4 0 15,-9-3-1 1,6 0 1-16,0 0-1 0,-7-3 1 0,-3-4-1 16,-4-2 1-16,-7 3-1 15,-3-7 1-15,-7 4-1 16,-8-1 0-16,-10-2 0 15,-11-4 1-15,-7 7-1 16,4-1 0-16,-4-2 0 16,8 5 1-16,-1 4-1 15,7 0 1-15,-3 3-2 16,0 0 0-16,3 3-5 16,8 4 1-16,-8-1-11 15,8 0 1-15</inkml:trace>
  <inkml:trace contextRef="#ctx0" brushRef="#br0" timeOffset="58206.373">9980 15262 54 0,'-7'43'27'0,"-7"-11"-25"0,14-20 43 16,-4 10-44-16,1 7 0 16,-1 5 0-16,-3 13 1 15,0 13-2-15,4 2 0 16,-1 1 1-16,1-3 1 16,3-10-1-16,0-13 0 15,3-15-1-15,1-15 0 16,-4-14 0-16,-4-11 0 15,-6-20-1-15,-19-6 1 16,-6-3-1-16,-4-9 1 16,-10 2-2-16,-4 7 0 0,-7 3-1 15,-3 7 1-15,3 12-1 16,3 3 1-16,8 15 1 16,-1 14 1-16,22 11 4 15,10 8 0-15,15 2 2 16,10 6 1-16,21-2 1 15,29-7 0-15,10-13-2 16,17-9 1-16,12-12-5 16,2-13 1-16,-2-6-9 15,-12-7 0-15,-6 4-17 16,-8 3 1-16,1 9-1 16,7 10 1-16</inkml:trace>
  <inkml:trace contextRef="#ctx0" brushRef="#br0" timeOffset="58685.447">11088 15901 45 0,'3'50'22'0,"15"16"-17"0,-7-53 40 16,-1 3-44-16,8-4 1 0,6-3 1 15,8-9 0-15,-7-12-4 16,3-10 0-16,0-9 3 16,4-13 0-16,-4-6-1 15,1-19 0-15,-12-19-1 16,-6-6 1-16,-8-7-1 16,-6-8 1-16,-1-1-1 15,-3-6 1-15,0 6-1 16,4 10 0-16,3 15 0 15,3 7 0-15,4 15 0 0,4 10 0 16,6 12-2 0,1 13 1-16,7 12-6 0,-4 10 0 15,4 3-10-15,-1-1 1 16</inkml:trace>
  <inkml:trace contextRef="#ctx0" brushRef="#br0" timeOffset="59032.121">11822 16077 63 0,'3'19'31'0,"-13"9"-37"16,6-12 55-16,-7 12-49 15,-3 0 0-15,0 13-1 16,-3 3 1-16,6 0-4 15,4-7 0-15,3-5-10 16,4-17 1-16,0-15-4 0,4-19 0 16</inkml:trace>
  <inkml:trace contextRef="#ctx0" brushRef="#br0" timeOffset="59633.209">11850 14540 43 0,'-7'38'21'0,"-14"0"-23"15,14-35 38-15,-1 3-37 16,-2-3 1-16,-1-3 0 15,-3-6 0-15,4-4 0 0,-1-8 0 16,0-4-1-16,1-3 1 16,3 0 0-1,0 3 0-15,3 3 0 0,4 3 0 16,11 4 0-16,3 8 1 16,4 4 0-16,3 10 0 15,0 9 1-15,-3 6 0 16,3 0 0-16,3-3 0 15,5 9 0-15,6 0 0 16,4 1 0-16,0-7 1 16,-1-6-1-16,1-10 0 15,0-3 0-15,-4-15 0 16,-7-4-1-16,-3 1 1 16,-11-7-2-16,-7-9 0 0,-10-7 0 15,-11 4 0-15,-11 6-3 16,-10 0 1-16,-8 6-14 15,1 0 1-15</inkml:trace>
  <inkml:trace contextRef="#ctx0" brushRef="#br0" timeOffset="60172.243">12524 15760 47 0,'14'32'23'0,"-7"-39"-14"0,0 4 29 0,0-3-38 15,3-4 0-15,5-8 0 16,-1-20 1-16,-4-12-1 16,-3-19 1-16,-3-10 0 15,-4-12 1-15,-4-12-1 16,-3-16 1-16,0 0-1 16,7 12 1-16,0 0-1 15,7 20 1-15,4 15-2 16,3 18 0-16,7 26-2 15,7 22 0-15,8 9-3 16,-1 19 1-16,-7 9-8 16,-3 16 1-16,-11 10-5 15,-11 2 0-15</inkml:trace>
  <inkml:trace contextRef="#ctx0" brushRef="#br0" timeOffset="60382.627">12383 15628 60 0,'3'26'30'0,"11"-26"-33"0,-7-4 59 15,11-2-55-15,7 0 1 16,10-4 0-16,4 1 0 16,3 0-5-16,7 2 0 0,4 1-4 15,-3 0 1-15,-4-4-12 16,-4 4 1-16,-10-10-2 15,-1 7 1-15</inkml:trace>
  <inkml:trace contextRef="#ctx0" brushRef="#br0" timeOffset="60653.812">13399 15334 49 0,'0'12'24'0,"-36"-18"-31"16,26 6 48-16,-8 3-38 15,-3 3 0-15,-4 7 1 16,-3 9 0-16,0 12-5 16,-1 7 0-16,5 12 3 0,6-2 0 15,8-1-4-15,10-3 1 16,10-13-5-16,8-9 0 15,6-9-10-15,8-13 1 16,0-6-1-16,3-6 1 16</inkml:trace>
  <inkml:trace contextRef="#ctx0" brushRef="#br0" timeOffset="60835.705">13698 15450 43 0,'4'9'21'0,"-18"38"-24"0,3-34 45 0,-10 6-41 15,-4 6 0-15,4 3 0 16,0 3 1-16,-4-9-3 16,-3 0 1-16,3 3 0 15,4-3 1-15,4-6-7 16,2-1 1-16,5-8-9 16,3-10 1-16</inkml:trace>
  <inkml:trace contextRef="#ctx0" brushRef="#br0" timeOffset="61046.548">13526 15503 49 0,'7'56'24'0,"3"17"-25"0,-6-55 39 16,3 1-38-16,0 6 1 15,7 7-1-15,0-4 0 16,4 0-1-16,6-6 1 15,1-6-2-15,0-10 0 16,-4-12-4-16,-3-10 0 16,-1-3-8-16,-3-9 1 15</inkml:trace>
  <inkml:trace contextRef="#ctx0" brushRef="#br0" timeOffset="61255.372">13653 15199 47 0,'10'31'23'0,"25"41"-17"16,-17-53 40-16,0 6-45 15,10 13 1-15,7-1 0 16,-7-5 1-16,4 21-4 16,-7-12 0-16,-8 0 1 15,-6-7 0-15,-25 16-8 16,3-12 1-16,-27 3-9 15,9-10 0-15</inkml:trace>
  <inkml:trace contextRef="#ctx0" brushRef="#br0" timeOffset="61823.661">14863 14892 43 0,'-8'25'21'0,"1"12"-12"16,4-24 29-16,-1 12-37 16,1 9 1-16,-1 10 2 15,1 10 1-15,3 8-6 16,3 17 1-16,1-13 3 15,-1-7 0-15,1-12-1 16,-1-12 0-16,-3-4-3 16,-7-15 1-16,-7-7-1 15,-10-12 0-15,-12-6-1 16,-3-10 1-16,-10-3-1 16,-7 6 0-16,-1 0-2 15,1 10 0-15,3 6 0 0,3 13 1 16,12 9 1-16,6 6 0 15,14 3 2-15,11 4 0 16,14 2 2-16,21-8 0 16,15-1-1-16,10-6 1 15,7 3-10-15,10-6 0 16,1-7-6-16,-4-6 1 16</inkml:trace>
  <inkml:trace contextRef="#ctx0" brushRef="#br0" timeOffset="62472.44">15526 15487 55 0,'7'13'27'0,"-4"-19"-32"16,-3 6 50-16,-3 6-45 16,-8 3 0-16,-6 7 0 15,-8 12 1-15,-17 7-2 16,-11 9 1-16,0-1-5 16,0 1 0-16,3-3-10 15,5-6 0-15</inkml:trace>
  <inkml:trace contextRef="#ctx0" brushRef="#br0" timeOffset="62667.527">15159 15340 62 0,'28'72'31'0,"32"72"-37"0,-35-106 52 16,10 9-46-16,7 13 0 15,15 2-4-15,6 1 0 16,-10-7-3-16,-10-9 0 0,-19-15-10 16,-17-4 1-16</inkml:trace>
  <inkml:trace contextRef="#ctx0" brushRef="#br0" timeOffset="63775.793">2272 17363 43 0,'3'0'21'0,"4"-4"-8"15,-7 4 21-15,0 0-32 16,0 4 0-16,-10 2 1 15,3 3 1-15,-14 4-6 0,-8 2 1 16,-2 7 3-16,-1 3 0 16,-7 4-1-16,11 8 0 15,0 14-1-15,7-1 1 16,3-3 0-16,7 0 0 16,8-3-1-16,3-7 0 15,21-5-4-15,18-7 1 31,24-13-10-31,4-5 1 16,-7-7-4-16,-7-10 0 16</inkml:trace>
  <inkml:trace contextRef="#ctx0" brushRef="#br0" timeOffset="64002.462">2600 17707 37 0,'21'-25'18'0,"-10"3"-14"16,-11 16 30-16,0 0-32 15,-11-4 1-15,1 1 0 16,-8 0 1-16,0 2-5 15,-3 1 0-15,0 6 3 16,-11 6 1-16,4 1-1 16,0 5 0-16,0 7-1 15,6 3 1-15,1 3-1 16,11 0 0-16,10 0-2 16,10 0 1-16,8-3-4 15,7-3 1-15,-1-9-6 16,-3-7 1-16,8-3-7 15,-5-3 1-15</inkml:trace>
  <inkml:trace contextRef="#ctx0" brushRef="#br0" timeOffset="64375.604">2773 17786 44 0,'7'12'22'0,"-7"-15"-22"0,0 3 37 16,0 0-36-16,0 0 0 16,0-6 1-16,0 0 0 0,3-7-3 15,4-2 1-15,-3-4 1 16,3 0 0-16,4-3-1 16,-1 0 1-16,-3 0-1 15,7 0 1-15,4 3-1 16,3 0 1-16,-3 4 0 15,3 9 0-15,-3 6 0 16,-8 3 0-16,11 12 1 16,-10 7 0-16,7 3 0 15,-8 0 0-15,1 4-2 16,-8-1 0-16,4 0-5 16,4-6 1-16,-4-3-6 15,-7-10 0-15,4-6-6 16,3-9 0-16</inkml:trace>
  <inkml:trace contextRef="#ctx0" brushRef="#br0" timeOffset="64631.351">3179 17582 40 0,'21'22'20'0,"7"16"-9"0,-25-23 34 15,8 4-43-15,0 3 0 16,-1 3 2-16,4 0 1 15,-10-3-5-15,3 0 1 16,3-3 3-16,-6-3 1 16,3-7-3-16,4-6 1 15,-8-9-2-15,4-10 0 0,4-3-2 16,6-6 0-16,-6 0-2 16,7 0 0-16,6 0-4 15,-6 6 1-15,3 4-11 16,0 5 0-16,-3 4 0 15,-7 9 0-15</inkml:trace>
  <inkml:trace contextRef="#ctx0" brushRef="#br0" timeOffset="64932.513">3616 17733 46 0,'0'12'23'0,"14"-9"-22"15,-7-6 45-15,4 0-45 16,-8-3 0-16,4-4 0 15,0-2 0-15,4-4-2 16,-8 4 1-16,5-4 1 16,-8-3 0-16,-8 6-1 0,5 4 0 15,-8 3 0-15,4 6 0 16,0 3 0-16,4 6 1 16,3 4-1-16,0 3 1 15,-7 6-1-15,3-4 1 16,8 4-1-16,3 0 1 15,3 0-2-15,8 0 1 16,-4-3-4-16,7-3 0 16,4-7-6-16,-4 0 0 15,7-9-6-15,-3-3 1 0</inkml:trace>
  <inkml:trace contextRef="#ctx0" brushRef="#br0" timeOffset="65741.609">4064 17802 37 0,'11'25'18'0,"-11"-3"-16"16,0-22 29-16,0 0-30 15,-7-4 0-15,3-2 4 16,4-6 1-16,-7-4-7 16,7 0 1-16,0-6 3 15,0 0 1-15,0 0-1 16,7 4 0-16,-3-1-2 15,6 0 1-15,1 6-1 16,6 7 0 0,1 0 0-16,3 6 0 0,7-3-2 0,4 3 1 15,7 0-4-15,0 0 1 16,3 0-3 0,-3-7 1-16,3 4-1 0,-3 0 0 15,0 0 1-15,-11-3 1 16,4 3 2-16,-15 3 1 15,5 0 1-15,-12 3 0 16,-10 0-1-16,-10 0 1 16,-1-3 0-16,-7 3 0 15,-10 0-1-15,7-3 1 0,-11 7-3 16,4 2 1-16,7 4 0 16,0 2 1-16,7 4 1 15,10 3 0-15,8 6 1 16,10 7 0-16,7-1 4 15,0 1 0-15,0-7 1 16,0-6 1-16,-3 3-2 16,-11-6 1-16,-7 0-4 15,-7-1 1-15,-4-2-2 16,1 0 1-16,-11-7-3 16,-8-3 1-16,8 1-1 15,-3-4 1-15,9-6 0 16,5 3 0-16,10-3 0 15,3-4 0-15,15-2 0 16,3 0 1-16,11 2-1 16,14-2 1-16,3-10-1 0,-10-3 0 15,3-6-1-15,-3-4 1 16,0-5-1-16,-7-1 1 16,-11 4-1-16,-3-1 1 15,-8 4-1-15,1 3 1 16,-11 6 0-16,-7 3 0 15,-4 13 0-15,8 15 0 16,-8 10 0-16,0 6 1 16,-3 9 0-16,11 7 0 15,-8 0 0-15,11-10 0 16,4-6 0-16,3-3 1 16,10-6-2-16,15-3 0 0,7-7-6 15,3-9 0-15,4-7-9 16,-4 1 1-16</inkml:trace>
  <inkml:trace contextRef="#ctx0" brushRef="#br0" timeOffset="66254.762">6904 17767 46 0,'14'-6'23'0,"-10"-4"-17"0,-4 10 35 0,0 0-40 15,0-6 1 1,0 0 0-16,0 0 1 0,-8-4-4 15,-9 7 1-15,-4 6 1 16,-8 3 1-16,1 1-2 16,-4 5 0-16,1 7-2 15,2 6 0-15,8 0-1 16,4 0 0-16,3 0-2 16,14 0 1-16,3-9-2 15,18-3 1-15,15-7-8 16,-5-6 1-16,1-3-1 15,3-7 0-15</inkml:trace>
  <inkml:trace contextRef="#ctx0" brushRef="#br0" timeOffset="66524.676">7063 17805 39 0,'0'28'19'0,"0"-16"-12"0,0-12 37 15,0 0-41-15,0 0 0 16,0-6 5-16,0-3 1 16,0-4-9-16,10 1 0 15,1-4 6-15,6-3 1 16,5-6-2-16,6-3 1 16,14 0-3-16,11-1 0 15,4 1-1-15,-8 0 0 0,11 6-5 16,-11 3 0-16,-6 10-7 15,-8 3 0-15,-3 2-11 16,-8 4 0-16</inkml:trace>
  <inkml:trace contextRef="#ctx0" brushRef="#br0" timeOffset="68009.506">9786 17130 42 0,'18'35'21'0,"-1"28"-11"15,-17-48 26-15,4 10-35 16,-1 10 1-16,-3-4 2 15,0 7 0-15,0 3-4 16,0-1 1-16,0-5 2 16,0-7 1-16,-3-6-2 15,-1-6 0-15,-3-7-1 16,-3-6 0-16,-4-6-2 16,-4-3 0-16,0-3 0 0,-3 2 0 15,-7 1 0-15,-7 6 0 16,-4 0-1-16,-3 6 1 15,-1 10-1-15,4 3 0 16,4 9 0-16,7 0 1 16,7 4 2-16,3 2 1 15,11 1 1-15,11 2 1 16,13 1 1-16,4-4 0 16,11-5-1-16,3-1 0 15,1-9-4-15,-8-7 0 16,11-6-7-16,3 4 1 15,-3-4-13-15,10-6 1 0</inkml:trace>
  <inkml:trace contextRef="#ctx0" brushRef="#br0" timeOffset="68219.514">10209 17849 53 0,'4'31'26'0,"-4"-12"-22"16,0-13 37-16,-4 0-41 15,1 4 0-15,-1-1-1 16,1 1 1-16,-1-4-6 16,4 0 1-16,0-3-11 15,0-9 1-15</inkml:trace>
  <inkml:trace contextRef="#ctx0" brushRef="#br0" timeOffset="69075.334">10149 17541 43 0,'11'22'21'0,"3"-9"-12"0,-7-13 28 15,0 6-36-15,0-6 0 0,-3 3 0 16,3 0 0-16,-4 4-2 16,4 2 1-16,4 7 0 15,-4 6 1-15,4 6-2 16,-1 0 0-16,4 3 0 16,-3 4 0-16,0-4 0 15,3-2 0-15,0-1 0 16,0-6 0-16,4 3 1 15,-1-10 1-15,1 1-1 16,-4-6 0-16,4-4 0 16,-4-6 1-16,0-3 0 15,-4-7 0-15,4-2 0 16,1-7 1-16,-1 0 0 16,0-3 1-16,0 3-1 15,0 1 0-15,4-1-1 16,-1 3 1-16,1-6-1 15,3 3 0-15,0 0 0 0,0 4 0 16,-3 5 0-16,0 4 0 16,-1 0-1-16,-3 6 1 15,-3 3-2-15,0 6 0 16,-1-2-2-16,-3 2 1 16,0 0-3-16,0-2 0 15,0-1 0-15,0-3 0 16,1 0 1-16,-1 0 1 15,0-3 2-15,0 0 0 0,0 4 3 16,0-1 0-16,0-3 0 16,0 0 1-16,4 3 0 15,-1-6 1-15,4-4-2 16,0 1 1-16,-3-3-1 16,10-1 1-16,-3 1 0 15,-1-4 0-15,5 1-1 16,-5-4 1-16,-3 0-2 15,0 1 0-15,-3-4-2 16,-4 0 1-16,-3 0 0 16,-8 1 0-16,-3 8-1 15,-7 4 1-15,-4 6 0 16,-3 6 1-16,0 10-1 16,-4 12 0-16,4 6-1 15,0 4 0-15,7 6 1 16,7 0 0-16,10 0-2 15,4-7 1-15,11-8 0 0,10-4 1 16,0-6-2-16,1-7 0 16,-1-6-4-16,0-6 1 15,0-6-6-15,0-6 1 16,-3-4-5-16,-4 0 0 16</inkml:trace>
  <inkml:trace contextRef="#ctx0" brushRef="#br0" timeOffset="69885.847">11264 17858 44 0,'11'28'22'0,"-4"-12"-25"15,-4-13 39-15,1 0-34 16,-1-3 1-16,4-3 0 16,1-6 1-16,-1-7-6 15,0-6 1-15,-4 0 3 16,1-3 1-16,-1-3-2 15,4 0 0-15,4 2 0 16,-1 4 0-16,8 7 0 16,3 2 1-16,15 4-1 15,-1 9 1-15,7 0-1 16,4 3 1-16,3 0-1 16,1-3 0-16,-8-3-1 15,-3-3 1-15,-7-1-2 16,-11 7 1-16,-4-6-1 15,1 0 0-15,-7-4 0 0,-4 4 0 16,-7 0 0-16,-7 0 0 16,-7-1-1-16,-4 4 0 15,0 3-1-15,-3 10 0 16,0 2-1-16,0 7 0 16,3 6-1-16,4 3 1 15,7 7 2-15,11 2 0 16,6 4 3-16,4-9 0 15,4 5 1-15,-4 1 1 16,-3-1 0-16,-8 1 0 0,-3-3-1 16,-7 2 0-1,-7-2-3-15,-7-4 1 0,0-3-1 16,-4-3 0-16,0-12 0 16,4-7 0-1,3-6 1-15,4-6 0 0,7-3 1 16,7-1 0-16,7-2 0 15,11 2 1-15,10-2 0 16,11-4 0-16,3-6 1 16,11-6 0-1,14 3-1-15,-3-10 0 0,3-6-1 16,-7 1 1-16,-7 2-1 16,-11 4 0-16,-7 2-2 15,-7 1 1-15,-10 6 0 16,-7 3 0-16,-8 6 0 15,-6 13 0-15,-4 6 0 0,-7 3 0 16,-1 10 0-16,-2 6 1 16,-4 3-1-16,3 3 1 15,4-3-1-15,3 7 1 16,8-4-1-16,6 0 0 16,8 4-1-16,3-4 1 15,4-6-4-15,3-7 0 16,3-2-8-16,8-7 1 15,0-6-5-15,7-3 0 16</inkml:trace>
  <inkml:trace contextRef="#ctx0" brushRef="#br0" timeOffset="70069.81">12732 17968 58 0,'10'31'29'0,"1"-43"-28"15,-11 12 56-15,3 3-57 16,1 0 1-16,-4 3-2 16,0-3 1-16,0 0-5 15,-4-3 0-15,-3 0-13 16,0 0 0-16</inkml:trace>
  <inkml:trace contextRef="#ctx0" brushRef="#br0" timeOffset="71311.862">20327 3001 36 0,'39'34'18'0,"-4"23"-14"0,-24-36 18 16,-1 17-21-16,1 6 1 15,-1 9-1-15,-2 10 1 16,-5 3-3-16,1 12 0 15,-1 13 1-15,-3 22 1 16,0 22-1-16,4 28 0 16,-4 25 0-16,7 35 0 15,0 25-1-15,10 31 0 0,8 31 0 16,3 13 0 0,11 19 0-16,-4 25 1 0,4 18 1 15,0 23 1-15,3 22 3 16,-3 15 0-16,-11 22 0 15,-14 7 1-15,-10 12-1 16,-11-3 0-16,-14-10-2 16,-7-2 1-16,3-10-3 15,0 12 0-15,-10-12-2 16,-7-9 1-16,-4-7-1 16,0-3 1-16,0 3-1 15,4 4 1-15,-1-23-1 16,15-3 1-16,3-9 0 15,8-25 0-15,-4-19 0 16,6-44 1-16,5-31-2 16,-1-50 0-16,-6-38-14 15,-1-47 1-15</inkml:trace>
  <inkml:trace contextRef="#ctx0" brushRef="#br0" timeOffset="75549.409">23322 5804 28 0,'14'0'14'0,"-3"-13"-3"0,-8 17 15 16,1 5-25-16,-4 7 1 0,0-1 1 16,0 14 0-16,3 14-4 15,1 4 1-15,-4 22 3 16,0 22 0-16,3 19 0 16,1 22 1-16,0 25-1 15,6 21 1-15,-3 36 0 16,4 15 0-16,-1 21-1 15,1 23 0-15,0 19-1 16,6 12 0-16,-3 16-1 16,-3 6 1-16,-1 10-1 15,-3 8 0-15,-7 1-1 16,4 7 1-16,-4 5-1 16,-4-6 1-16,1 7-2 15,3-13 1-15,7-10-2 16,7 1 1-16,0-16-3 15,4-10 0-15,-4-12-2 16,4-13 0-16,-8-24-4 16,-3-76 0-16,-3 28-5 0,-1-28 1 15</inkml:trace>
  <inkml:trace contextRef="#ctx0" brushRef="#br0" timeOffset="76386.81">22408 13286 39 0,'0'16'19'0,"18"-19"-22"0,-11 3 33 15,7 0-28-15,7-4 0 0,4-2 1 16,7 3 1-16,10 0-4 16,11-3 1-16,7-4 3 15,7-2 1-15,18 12-1 16,14-3 0-16,17-1-1 15,4-2 1-15,18 9-2 16,20-6 0-16,-3-3-1 16,22 6 1-16,6 0-1 15,15 0 0-15,17 0 1 16,4 3 0-16,17 0 0 16,4 3 0-16,11 7-1 15,3-1 1-15,17 1 0 16,4-4 0-16,11-2-2 15,0-4 1-15,7 0 0 16,-4 0 0-16,0-6 0 0,8-3 0 16,-12-1-1-1,5-2 0-15,-15-7 0 0,7 10 1 16,-17-6-1-16,-4 5 0 16,-7-2-1-16,-25 6 0 15,-14 3-4-15,-10 0 1 16,-29-3-9-16,-17-1 0 15,-11-5-6-15,-17-7 1 16</inkml:trace>
  <inkml:trace contextRef="#ctx0" brushRef="#br0" timeOffset="76989.054">31013 12775 44 0,'-11'3'22'0,"-7"-6"-15"15,15 3 34-15,-1-3-40 16,1 3 1-16,-1-3 1 16,-3 3 1-16,4 0-4 15,3 0 0-15,3 0 2 0,11 0 1 16,1 3-2-16,6 0 1 16,7 3-1-16,-3 0 1 15,10 4-2-15,14 5 0 16,4 1 0-16,7 3 0 15,-7 3 0-15,-4 0 0 16,-6-6-1-16,-11 2 0 16,-11 7 0-16,-7 10 0 15,-14-1-1-15,-4 7 1 16,-13 13-1-16,3-7 1 16,-4 3-2-16,-3 6 1 15,0-3 0-15,-4 1 1 16,0-1-1-16,4-9 1 0,3-3 1 15,4-7 0-15,4-6 1 16,3-9 0-16,7-16 0 16,3-15 0-16,-3-10 0 15,-3-22 1-15,-11-16-1 16,-8-18 0-16,-2-13-1 16,-12-3 1-16,-17-16-9 15,-14-3 1-15,-21-12-9 16,0 6 1-16</inkml:trace>
  <inkml:trace contextRef="#ctx0" brushRef="#br0" timeOffset="77965.347">22938 5835 51 0,'-4'22'25'0,"8"-22"-15"0,-4 0 25 0,0 0-34 16,10 3 1-16,1-6 1 15,3 3 1-15,4-6-4 16,10-3 0-16,4-4 3 16,6-12 0-16,8-3-1 15,7-16 0-15,0-3-1 16,-7-16 0-16,-7 0-2 16,-4-2 1-16,-3 2-1 15,-8 3 1-15,-2 7-1 16,-1 15 0-16,-11 10 0 15,1 6 1-15,-1 6-1 16,-2 10 1-16,-1 16-1 16,0 12 1-16,0 9-1 15,3 10 0-15,4 12 0 16,8 13 0-16,2 0 1 16,8 12 0-16,7 4 0 0,7-7 0 15,3-6 0 1,0-6 1-16,-10-16 0 0,-7-4 0 15,-14-14-1-15,-18-14 0 16,-25-11 0-16,-31-1 0 16,-26 3-1-16,-27 0 1 15,-25-6-1-15,-7-3 0 16,-7-9-11-16,7-7 1 16</inkml:trace>
  <inkml:trace contextRef="#ctx0" brushRef="#br0" timeOffset="78581.487">32717 12976 35 0,'24'9'17'0,"-6"-9"1"16,-15 0 6-16,1 0-20 15,-4 3 0-15,-7 0 2 16,-11 16 1-16,-13 3-9 16,-12 3 0-16,-10 10 4 15,-3 8 1-15,-8 1-7 16,11-3 0-16,8-3-11 16,6-10 1-16</inkml:trace>
  <inkml:trace contextRef="#ctx0" brushRef="#br0" timeOffset="78759.591">32389 12787 46 0,'38'63'23'0,"15"63"-19"0,-35-89 34 15,7 29-40-15,6 9 1 0,5 4-10 16,-1-7 0-1,-3 0 3-15,-8-22 1 0</inkml:trace>
  <inkml:trace contextRef="#ctx0" brushRef="#br0" timeOffset="79482.803">23883 3847 39 0,'0'0'19'0,"0"13"-9"0,0-13 20 16,0 6-28-16,-3 7 1 16,-8 12 0-16,-7 6 1 15,-6 16-6-15,-5 10 1 16,-2 8 1-16,-5 7 1 16,1-6-7-16,0-3 0 15,3-10-8-15,7-15 0 16</inkml:trace>
  <inkml:trace contextRef="#ctx0" brushRef="#br0" timeOffset="79645.849">23460 3866 48 0,'17'-9'24'0,"19"24"-21"15,-22-8 40-15,3 5-43 16,5 13 0-16,-1 0-4 15,-4 0 1-15,1 7-10 16,0-10 0-16</inkml:trace>
  <inkml:trace contextRef="#ctx0" brushRef="#br1" timeOffset="85574.994">23855 6519 27 0,'0'-3'13'0,"0"6"-1"0,0-3 14 0,0 0-23 16,3 3 0-16,1 0 4 16,-1 3 1-16,4 7-9 15,1 9 0-15,-1-9 6 16,0 2 0-16,0 4-2 15,0 6 1-15,3 3-2 16,1 7 0-16,0-4 0 16,-1 7 0-16,-3 6-1 15,0 9 1-15,0 3-1 16,0 4 1-16,0 0-1 16,0 5 1-16,0 1-2 15,8 6 1-15,-1-3 0 16,7 4 0-16,7 11 1 0,0-9 0 15,4 10 0-15,3-6 0 16,1 8 0-16,6 1 0 16,4 9 0-16,3-3 0 15,-3-3-2-15,-4 3 1 16,11 1 0-16,7 8 0 16,7-3-1-16,7 10 0 15,4-6 1-15,-4 2 0 16,0 7-1-16,14-6 1 15,1 6-1-15,6-4 1 16,4 1 0-16,-4 6 0 0,18-6-1 16,0 9 1-1,7 0-1-15,-11-6 0 0,21 13 1 16,8-4 0-16,3-12-1 16,-3 12 1-16,13 3 0 15,12 1 0-15,-12-4 0 16,19 0 1-16,3 1-1 15,-8 8 0-15,15-8 0 16,11-4 0-16,-18-3-1 16,17 3 1-16,8 3-1 15,-8-9 1-15,4-3-1 16,4-13 0-16,-8 0 0 16,11-6 1-16,-7-6 0 15,11-10 1-15,3 0-2 16,-14-12 1-16,4-3 0 15,6-4 0-15,-17-12-1 0,-3-3 0 16,3-10-1-16,-28 1 1 16,-11 2-4-16,-4 4 0 15,-20-4-10-15,-22-2 1 16,-21-11-9-16,-17-2 0 16</inkml:trace>
  <inkml:trace contextRef="#ctx1" brushRef="#br1" timeOffset="65532.702">26261 8432 0</inkml:trace>
  <inkml:trace contextRef="#ctx0" brushRef="#br1" timeOffset="86657.3">30582 11448 49 0,'4'7'24'0,"3"12"-15"15,-4-13 25-15,-3 0-33 16,-3 7 0-16,-4 12 0 16,-7 0 1-16,-11 9-2 15,-10 16 0-15,-8-3 1 16,-9 16 0-16,2 6-3 15,4 3 0-15,4 4-7 16,7-17 1-16,6-12-8 16,12-9 1-16</inkml:trace>
  <inkml:trace contextRef="#ctx0" brushRef="#br1" timeOffset="86884.987">30251 11621 49 0,'-4'22'24'0,"1"-6"-27"0,3-7 41 0,3 7-38 16,1 2 0-16,-1 4-3 15,4 0 1-15,0-6-5 16,0 0 0-16,0-10-6 15,4-6 0-15</inkml:trace>
  <inkml:trace contextRef="#ctx0" brushRef="#br1" timeOffset="87228.993">30692 11680 47 0,'7'7'23'0,"-7"-7"-24"16,0 0 41-16,7-3-39 0,3-4 0 0,1 1 0 15,3 3 0-15,4 0-4 16,3 0 0-16,0 0-8 16,-3-4 1-16,-4 1-4 15,-4 0 0-15</inkml:trace>
  <inkml:trace contextRef="#ctx0" brushRef="#br1" timeOffset="87423.582">30558 11963 45 0,'3'25'22'0,"4"-13"-20"16,0-12 42-16,0-3-44 15,4 0 0-15,3-3-4 16,4-4 1-16,3 4-4 16,4-3 0-16,6-1-7 0,1 4 0 15</inkml:trace>
  <inkml:trace contextRef="#ctx0" brushRef="#br1" timeOffset="87753.357">31073 12217 43 0,'17'15'21'0,"-6"-18"-22"0,-8-3 36 0,1-16-32 15,-4-9 0-15,0-13 2 16,3-19 1-16,-3-9-7 15,0-19 0-15,-7-9 4 16,4-7 1-16,3 0-2 16,0 4 0-16,3 15-1 15,4 0 1-15,1 13-1 16,2 19 0-16,-3 15-1 16,7 9 1-16,4 17-3 15,0 15 0-15,-1 6-8 16,-3 10 1-16,-3 9-7 15,-11 0 0-15</inkml:trace>
  <inkml:trace contextRef="#ctx0" brushRef="#br1" timeOffset="87948.457">30903 11762 48 0,'7'38'24'0,"11"-20"-17"0,-11-18 39 15,7 0-46-15,11 0 1 16,0-3-1-16,3-3 1 16,-3 0-3-16,-1-1 0 15,-6 1-6-15,-1 0 0 0,1 0-8 16,-4-1 1-16</inkml:trace>
  <inkml:trace contextRef="#ctx0" brushRef="#br1" timeOffset="88219.333">31538 11684 38 0,'14'0'19'0,"-14"-4"-15"16,0 4 26-16,-3 0-26 15,-4 4 0-15,-7 2 2 16,-4 10 0-16,-3 6-8 16,-7-1 0-16,3 11 5 0,-7 9 1 15,11 2-4 1,3 1 0-16,11 7-5 0,7-8 0 16,4-5-10-16,7-10 1 15</inkml:trace>
  <inkml:trace contextRef="#ctx0" brushRef="#br1" timeOffset="88458.487">31711 11812 37 0,'7'28'18'0,"-17"4"-12"0,6-26 24 0,-3 3-29 16,-3 7 1-16,-8 6 3 15,-3 3 0-15,-4 7-6 16,0-1 0-16,1 3 3 16,2-2 1-16,1-7-4 15,4-6 1-15,3-4-8 16,3-5 1-16,4-10-7 16,3-13 1-16</inkml:trace>
  <inkml:trace contextRef="#ctx0" brushRef="#br1" timeOffset="88671.763">31588 11872 30 0,'3'25'15'0,"-3"9"-12"0,0-27 21 15,0 2-24-15,4 7 0 16,-1-4 0-16,1 4 1 15,3 3-1-15,3 3 0 16,1 3-3-16,3-3 1 16,0-3-7-16,-3-7 0 15</inkml:trace>
  <inkml:trace contextRef="#ctx0" brushRef="#br1" timeOffset="88866.415">31898 11806 55 0,'18'50'27'0,"14"28"-36"16,-25-59 54-16,-4 16-46 16,-3 12 1-16,-7 0-7 15,-7 0 0-15,-14-3-4 16,-15-3 0-16</inkml:trace>
  <inkml:trace contextRef="#ctx0" brushRef="#br1" timeOffset="89555.862">25231 13035 43 0,'3'13'21'0,"4"40"-12"0,-7-34 29 0,0 0-39 15,0 9 1-15,-3 3-1 16,-1 4 0-16,1-1-8 16,-4 4 1-16,-7-1-6 15,6-2 1-15</inkml:trace>
  <inkml:trace contextRef="#ctx0" brushRef="#br1" timeOffset="89825.734">25100 14120 47 0,'11'41'23'0,"-11"6"-24"0,0-31 41 16,-4 9-40-16,4 9 0 15,0 4-5-15,-3-4 1 16,-1-2-8-16,-3-7 1 16</inkml:trace>
  <inkml:trace contextRef="#ctx0" brushRef="#br1" timeOffset="90515.655">25280 12634 26 0,'11'0'13'0,"-8"-3"3"0,-3 3 8 0,4-4-23 16,-1-5 0 0,-3-19 6-1,0-10 0-15,0 1-7 16,0-14 1-16,0-5 4 15,0-7 0-15,-3-6 0 16,3-15 0-16,0 2-3 16,0-15 1-16,0-10-2 15,7-6 1-15,0-6-1 16,0-16 0-16,0 1-1 16,0-17 1-16,0 7-1 15,-3 0 0-15,3-7-2 16,-7 0 1-16,0-2-6 15,-4 5 0-15,1 10-9 0,3 4 1 16</inkml:trace>
  <inkml:trace contextRef="#ctx0" brushRef="#br1" timeOffset="90979.764">25897 10251 39 0,'11'9'19'0,"-7"7"-13"0,-4-13 25 16,0 3-31-16,-4 7 1 16,-3 2 3-16,0 10 0 15,-4 13-5-15,-10 12 1 16,-11 13 2-16,-6 18 0 16,-1 13-3-16,0 16 0 15,-3 6-13-15,-4-6 1 16</inkml:trace>
  <inkml:trace contextRef="#ctx0" brushRef="#br1" timeOffset="91356.574">26511 10853 39 0,'7'-4'19'0,"-7"1"-12"16,0 3 24-16,-3 7-27 0,-8 5 0 15,-10 10 2-15,-14 13 1 16,-11 12-9-16,-3 25 0 16,-15 16 5-16,-14 28 0 15,-6 22-3-15,-8 3 1 16,-3 9-4-16,17-2 0 16,8-10-5-16,6-19 0 15,8-16-7-15,10-6 0 16</inkml:trace>
  <inkml:trace contextRef="#ctx0" brushRef="#br1" timeOffset="91673.329">27033 11201 48 0,'-14'34'24'0,"-63"35"-27"16,45-37 40-16,-7 15-36 15,-14 22 0-15,-21 18 0 16,-14 29 1-16,-11 22-3 15,11 19 0-15,-4 12-1 0,4 16 1 16,0-9-6-16,10-3 1 16,11-14-8-16,14-27 1 15</inkml:trace>
  <inkml:trace contextRef="#ctx0" brushRef="#br1" timeOffset="91973.222">27633 11521 40 0,'11'31'20'0,"-36"41"-19"15,11-53 32-15,-14 18-33 16,-22 14 1-16,-3 24 0 16,-17 22 0-16,-15 19-1 15,-10 16 1-15,-4 18-2 16,11 1 0-16,0-7-3 16,14-12 1-16,10-7-9 15,11-18 0-15</inkml:trace>
  <inkml:trace contextRef="#ctx0" brushRef="#br1" timeOffset="92241.986">28388 11903 44 0,'0'53'22'0,"-46"38"-26"0,21-56 36 15,-20 24-33-15,-19 17 1 0,-17 21 0 16,3 16 0-16,-10 15-4 16,0-5 1-16,10-14-9 15,11-2 1-15,11-16 0 16,21-16 0-16</inkml:trace>
  <inkml:trace contextRef="#ctx0" brushRef="#br1" timeOffset="92480.354">28836 12217 38 0,'-11'40'19'0,"-59"51"-26"0,45-62 40 15,-14 15-33-15,-13 18 0 16,-1 13-2-16,0 7 1 16,0-7-5-16,-4-3 1 15,8-6-5-15,10-12 0 16</inkml:trace>
  <inkml:trace contextRef="#ctx0" brushRef="#br1" timeOffset="92724.952">29214 12558 41 0,'-22'54'20'0,"-38"37"-26"16,36-72 37-16,-8 12-31 16,-3 10 0-16,-8 3 0 15,-10 3 0-15,4 0-4 16,0 0 1-16,10-10-8 16,11-8 1-16,14-14-1 15,10-12 1-15</inkml:trace>
  <inkml:trace contextRef="#ctx0" brushRef="#br1" timeOffset="92933.042">29651 12684 30 0,'-7'60'15'0,"-39"-13"-18"0,25-26 31 16,3 5-28-16,-6-1 0 15,-12 12 0-15,-13 4 1 16,3 0-4-16,4 0 1 16,6-10-7-16,12-6 1 15,10-12-1-15,10-13 1 0</inkml:trace>
  <inkml:trace contextRef="#ctx0" brushRef="#br1" timeOffset="93132.646">30085 12762 23 0,'14'25'11'0,"-18"26"-10"15,-3-36 22-15,0 4-22 16,-3 3 0-16,-11 16 0 16,-8 2 0-16,-6 4-2 15,-4 6 0-15,4 1-2 16,3-11 0-16,8-8-5 15,6-17 1 1</inkml:trace>
  <inkml:trace contextRef="#ctx0" brushRef="#br1" timeOffset="93368.319">30529 12910 25 0,'-17'44'12'0,"-36"-26"-11"0,39-8 19 15,-7-1-21-15,-4 7 1 16,0-4 0-16,4-2 0 0,3-1-3 16,4-2 1-16,7-7-5 15,4-4 0-15</inkml:trace>
  <inkml:trace contextRef="#ctx0" brushRef="#br1" timeOffset="93581.071">30893 12894 28 0,'10'22'14'0,"-3"-6"-6"16,-7-13 23-16,0 0-29 15,-3 3 0-15,-8-6 1 16,-3 10 1-16,-11 12-6 16,-6-4 1-16,-1 11 3 15,-3 2 0-15,3 3-4 0,7 4 0 16,4-10-10-16,3-6 1 16</inkml:trace>
  <inkml:trace contextRef="#ctx0" brushRef="#br2" timeOffset="105258.506">2053 18112 10 0,'-7'3'5'0,"14"-6"1"16,-7 3 6-16,0 0-9 16,0 0 0-16,0 0 1 0,11 3 0 15,-8 3-5-15,4-2 1 16,4 2 5-16,7-3 0 16,-8 3-2-16,11 0 1 15,0 1-1-15,1-4 1 16,-5 0-2-16,4 3 1 15,1-3-1-15,2 1 0 16,-3 2 0-16,1-3 0 16,-1 0 0-16,7 0 0 15,-7 0 0-15,7-3 1 16,-6-3-2-16,-5 3 1 0,-3 0 0 16,8 0 0-16,2 0-1 15,-3 3 1-15,8 1-1 16,2-1 1-16,-2 0-1 15,2 3 1-15,1-3-2 16,3 3 1-16,-3-2 0 16,-4-1 0-16,-3-3-1 15,3 3 1-15,-7-3-1 16,8 3 0-16,-1-3 0 16,-7 0 1-16,7 0-1 15,-7 0 1-15,1-3-1 16,6 0 1-16,0-4-1 15,4 4 1-15,7-3 0 16,10 0 0-16,-7 0-1 16,8 2 1-16,-8-2-1 15,4 3 1-15,3 0-1 16,1-3 0-16,-8 2 0 16,-3 4 0-16,0-6 0 0,3 0 0 15,-3 0 0-15,0-4 0 16,3 4 0-16,0-3 0 15,4-1 0-15,-4-2 1 16,8 5-1-16,-1-2 1 16,-3 3-1-16,7-1 1 15,-4 1-1-15,11 3 0 16,-10 3 0-16,-1-3 0 0,-10 6 0 16,-7-3 0-1,-4 6-4-15,-7-3 1 0,-3 1-6 16,-8 2 0-16,-20-6-7 15,-8-3 1-15</inkml:trace>
  <inkml:trace contextRef="#ctx0" brushRef="#br2" timeOffset="110634.08">9705 11931 33 0,'14'29'16'0,"11"14"-17"0,-18-30 16 15,-4 6-16-15,1 0 1 16,-1-1-1-16,-3 11 1 15,-3-1 0-15,-1 6 1 16,-3 4-2-16,4 6 1 0,-1 9 0 16,-3 7 0-16,4 9 0 15,3 6 1-15,3 10-1 16,1-7 0-16,-1 4 1 16,1 2 1-16,-1-5 0 15,1-4 1-15,-1-9-1 16,1-3 1-16,-1-10-1 15,-3-12 1-15,0-7-2 16,0-6 0-16,0-6-2 16,0-6 0-16,4-7-2 15,3-6 1-15,7-3 0 16,4-3 0-16,6-3 1 16,8 0 0-16,7 0 1 15,7-1 0-15,3 1 1 16,1 3 0-16,10 0 0 15,7 6 0-15,7-6 0 16,7 0 0-16,0-4 0 16,4 1 0-16,-1 0-1 15,15 3 0-15,0 3 0 0,7 0 1 16,-4 6 0-16,7 6 0 16,4 1 0-16,4-4 0 15,3-2 0-15,-15 2 0 16,12-3-1-16,3-3 1 15,3 1-1-15,-3-4 0 16,-3 0 0-16,3 0 0 16,-4-4 0-16,4 4 0 15,-11 4 0-15,-10-1 0 16,0 3 0-16,0 0 0 0,-1 4 0 16,1 2 1-16,-7 4-1 15,-14 3 0-15,-4 3 0 16,3-3 1-16,-6-1-1 15,-4-5 1-15,-4-1-1 16,-3 4 0-16,-3 0 0 16,-4-4 1-16,-4 1-2 15,-7-4 1-15,-3 1 0 16,-7-7 0-16,-7 0-1 16,-4-9 1-1,0-7-1 1,-3-6 1-16,-4-6-1 15,-7-6 0-15,0-4 0 16,-4-9 1-16,1-3-1 16,-4-3 1-16,0-3-1 15,3-7 1-15,-3 1 0 0,0-7 1 16,0 3-1-16,0-6 0 16,0 0 0-16,0-3 1 15,0 6-1-15,0 0 1 16,-3 10-1-16,-1-4 1 15,-3-2-1-15,0 5 1 16,-3 1-1-16,-4-4 0 16,-1 1 0-16,-2-7 0 15,-1 6 0-15,-3 10 0 0,0 3-1 16,-4 9 1-16,4 4-1 16,-4 6 1-16,4-1 0 15,-4 7 0-15,1 7-1 16,-1 2 1-16,-3 1 0 15,-4 2 0-15,-3 4 0 16,7 3 0-16,-8 3 0 16,-3 3 0-16,-6 3 0 15,-8 1 0-15,-4-4 0 16,-10 3 0-16,-3 0-1 16,6-3 1-16,-3-3 0 15,-11 0 0-15,-6-3 0 16,-15 3 0-16,0 0-1 15,4 0 1-15,-7 3 0 16,-8-3 1-16,-13 4-1 16,10-4 0-16,-7 0 0 15,-7 0 1-15,-11-4-1 16,15 1 1-16,-4-6-1 16,-4-1 0-16,-6-2 0 0,10-4 0 15,0 4 0-15,-4-1 0 16,1 4 1-16,3 2 0 15,14 4-1-15,4 3 1 16,-1 0 1-16,8 7 0 16,3-1-1-16,7 3 1 15,11 1 0-15,14 2 0 0,4 1 0 16,6-1 1 0,8-2-2-16,3-1 1 0,4-3-2 15,3 1 1-15,4-4-10 16,6-3 1-16,8 6-6 15,18-3 1-15</inkml:trace>
  <inkml:trace contextRef="#ctx0" brushRef="#br2" timeOffset="112601.084">25351 9849 21 0,'7'-6'10'0,"3"6"-2"0,-6-6 10 0,3 2-18 16,0 1 0-16,0-6 1 15,0 3 1-15,0-1-1 16,0 1 1-16,-3 0 0 16,-1 0 1-16,1-4-1 15,-4 1 0-15,-4-1-1 16,1 1 1-16,-4 0-3 16,-4-1 1-16,0 4 0 15,-3-4 0-15,0 7-1 16,0-3 1-16,-4 6 0 15,4 6 1-15,0 4-1 16,-3 2 0-16,2 7 1 16,8 0 0-16,0 6 0 15,7 0 1-15,-3 6 0 16,10-5 0-16,3-5 1 16,5-8 0-1,2 3 1-15,4-7 1 0,4-3-1 0,0-2 1 16,-1-11-2-16,1-2 0 15,-4-7-2-15,1 0 1 16,-8-2-2-16,-4-1 0 16,-3-3-1-16,-7-3 0 15,-7 3 0-15,-7 0 0 16,-11 6 0-16,-3 4 1 16,-4 5-1-16,-3 7 1 15,0 4-1-15,3 5 1 16,4 0 0-16,0 10 1 0,7 3-1 15,3 6 1-15,7-3 0 16,4 1 0-16,11-8 0 16,10-8 0-16,11-10 0 15,3-10 0-15,4-8 0 16,-1-4 0-16,-2 0-9 16,-8-3 0-16,-7-1-7 15,-4 11 1-15</inkml:trace>
  <inkml:trace contextRef="#ctx0" brushRef="#br2" timeOffset="113274.991">23227 9721 36 0,'0'0'18'0,"3"0"-11"0,-3 0 24 16,0 0-26-16,0 0 1 15,4-4 2-15,3 4 1 16,4 0-11-16,6-6 0 16,8 3 7-16,3-3 1 15,4-4-2-15,10 4 0 16,18 0-4-16,4-7 0 0,-4 7-6 15,-7-3 0-15,-11 5-11 16,-17 4 0 0</inkml:trace>
  <inkml:trace contextRef="#ctx0" brushRef="#br2" timeOffset="114012.249">22437 9717 38 0,'0'10'19'0,"3"-20"-15"0,-3 4 21 0,-3 3-24 16,-4-6 0-16,-4 2 0 15,-3 1 1-15,0 0-3 16,3 0 0-16,-3 6 2 16,0 0 0-16,0 3-1 15,0 0 1-15,0 6-1 16,0 1 0-16,3-4 1 15,4 6 0-15,0 1-1 16,3 0 0-16,8 2 0 16,3 4 1-16,4-3-1 15,-1-1 1-15,1-5-1 16,-4 2 0-16,3-12 0 16,4-9 1-16,1 0-1 15,2-4 0-15,1-3 1 0,-1 1 0 16,1-1 0-16,3 3 0 15,-7 4 0-15,-3 3 1 16,-4 6 0-16,0 3 1 16,-7 6-1-16,0 4 0 15,0-1 0-15,0 7 1 16,-3 3-1-16,3 6 0 16,0 1-1-16,0-4 0 15,0 0-2-15,3 0 1 16,1-6-6-16,3-4 0 15,0-2-9-15,3-7 0 0</inkml:trace>
  <inkml:trace contextRef="#ctx0" brushRef="#br2" timeOffset="114223.924">22804 9896 52 0,'3'32'26'0,"-13"8"-30"15,10-33 41-15,-4 8-37 16,0 10 0-16,4 7-8 16,0-4 1-16,0 3-3 15,-3 7 0-15</inkml:trace>
  <inkml:trace contextRef="#ctx0" brushRef="#br2" timeOffset="115874.544">26896 13092 28 0,'-4'0'14'0,"4"0"-3"16,0 3 14-16,0 3-22 0,0 13 1 15,0-4 1-15,0 7 1 16,0 13-8-16,4-1 1 16,-4 7 4-16,0 6 1 15,0-6-5-15,-4 0 1 16,-3-4-12-16,4-8 0 15</inkml:trace>
  <inkml:trace contextRef="#ctx0" brushRef="#br2" timeOffset="116397.663">26734 14004 37 0,'0'10'18'0,"3"-10"-9"0,-3 0 22 16,0 0-28-16,4-7 0 15,3-2 2-15,3 6 0 16,8 0-6-16,7 3 0 16,3 3 4-16,-4 0 0 15,-2 3-2-15,-5 0 1 16,-3-2-2-16,-3 2 1 15,-4-3-2-15,-3 3 1 16,-8 4-1-16,-7-4 1 16,-3 0-1-16,-3 4 0 15,-4 5 1-15,-1 7 0 16,1-3 1-16,4 6 0 0,6 0 1 31,4 3 0-31,0 1 0 0,3-7 0 0,11-4-1 16,7-2 1-16,15-7-6 15,2-5 0-15,5-8-12 16,-1-8 1-16</inkml:trace>
  <inkml:trace contextRef="#ctx0" brushRef="#br2" timeOffset="117659.305">27312 11223 31 0,'4'15'15'0,"-8"-18"-1"15,4 3 11-15,0 0-24 16,0 0 1-16,0-3 1 16,-3-3 1-16,3 0-4 15,0-1 0-15,-4 1 1 16,0 0 1-16,-3-1 0 0,0 1 0 16,-3 3-2-16,-1 3 1 15,1 0-1-15,-1 0 1 16,0 0 0-16,1 3 0 15,3 3-1-15,0 4 1 16,3-1 0-16,4 4 0 16,0-1-1-16,7-2 1 15,4 2 0-15,-1-2 0 16,5 2 0-16,-5-6 1 16,1-6 0-16,-1 0 0 0,-3-3-1 15,0-3 1-15,0 0-1 16,-3-7 1-16,0 1-2 15,-1-1 1-15,-6 1-1 16,3-4 0-16,0 3-1 16,-4 4 1-16,-3 3-1 15,-4 6 1-15,-3 3 0 16,-3 3 0-16,-1 4 0 16,0 2 1-16,1 1-1 15,-1-1 0-15,4-2 0 16,3-4 1-16,4 3 0 15,4-2 0-15,6-4-1 16,8 0 1-16,7 0-1 16,3-3 1-16,0-6-1 15,-7-4 0-15,0-2 0 16,-3-1 0-16,-1 1-1 16,-3-4 1-16,0-3-1 15,-3 0 1-15,-1 4-1 0,-3 2 1 16,0 1-1-16,-3 5 1 15,-8 4 0-15,1 0 0 16,-4 0 0-16,0 3 0 16,-4 3 0-16,4 0 0 15,0 7 0-15,0-1 0 16,3 4 0-16,4-1 0 16,0 4 0-16,3-1 0 15,4 1 0-15,0 0 1 0,7-4-1 16,4-2 0-16,3-1 0 15,4-3 1-15,-1-2-1 16,1-8 1-16,-4 1-1 16,-3-3 1-16,-4-3-1 15,0-4 1-15,0 1-1 16,-4-4 0-16,1 0-1 16,-4-3 1-16,3 7 0 15,-3-4 0-15,-3 7-1 16,-4-1 1-16,-4 7 0 15,-3 3 0-15,-3 6-3 16,-1 10 1-16,-3 6-14 16,0 0 0-16</inkml:trace>
  <inkml:trace contextRef="#ctx0" brushRef="#br2" timeOffset="118725.49">23315 11348 16 0,'-3'-3'8'0,"-4"0"5"0,7-3 8 16,0 6-14-16,0 0 1 15,0 0 6-15,0 0 0 16,7-4-16-16,3 4 0 0,4 0 12 15,4 0 0-15,3 0-3 16,7-6 0-16,18 3-3 16,4-6 1-16,10 2-4 15,-1 1 1-15,-2 3-6 16,-11 3 0-16,-7-6-9 16,-15 6 1-16,-17 3-7 15,-7 6 1-15</inkml:trace>
  <inkml:trace contextRef="#ctx0" brushRef="#br2" timeOffset="119476.959">22327 11486 33 0,'0'3'16'0,"0"-15"-7"15,0 12 22-15,0 0-27 16,-3-10 0-16,-1 1 2 15,1 3 1-15,-4-4-9 16,0 1 0 0,-11-1 6-1,0 4 0-15,-3 6-2 16,0 3 0-16,3 3-2 16,1 4 1-16,-1 2-1 15,4 4 1-15,3 3-1 0,4 0 0 16,4 0-1-16,3 6 1 15,10-3 0-15,8-7 0 16,3-2-1-16,4-4 1 16,0-6-1-16,-4-6 1 15,-4-6 0-15,-2-1 0 16,-5-2-1-16,1-1 1 16,-4 1-1-16,0 2 1 15,0 1 0 1,0 9 0-16,-4 3 0 0,-3 3 0 15,4 10 1-15,-4 0 0 0,0 3 0 16,0-1 1 0,0 7-1-16,0 1 1 0,-4-1-2 15,4 0 1-15,-3-3-2 16,3 0 1-16,0-7-7 16,0-2 1-16,0-7-10 15,7-9 1-15</inkml:trace>
  <inkml:trace contextRef="#ctx0" brushRef="#br2" timeOffset="119852.33">22521 11731 41 0,'4'15'20'0,"6"-8"-8"0,-10-7 28 15,0 0-38-15,8 0 1 16,-1 0 1-16,3 0 1 16,4 0-5-16,7 0 1 15,1-4 3-15,-1 1 0 16,0 3-1-16,-3-3 0 16,-4 3-1-16,-4 0 0 15,1 0-3-15,-8 3 0 16,-6 7-1-16,-4 2 1 15,-4 4 0-15,1-4 0 16,-4 7 0-16,3 6 0 0,4-3 2 16,3 3 1-16,4 4-1 15,4-7 1-15,6-4-2 16,12 1 0-16,6-6-8 16,0-4 0-16,-7-9-11 15,-7 6 1-15</inkml:trace>
  <inkml:trace contextRef="#ctx0" brushRef="#br2" timeOffset="121458.752">23470 9636 22 0,'-7'9'11'0,"11"-27"0"16,-4 18 2-16,0 0-9 15,0 0 0-15,0 0 3 16,0 0 0-16,0 0-8 0,0 0 1 16,0 0 6-1,0 0 0-15,7 3-1 0,0 0 0 16,3-3-1-16,1 3 0 16,7-3-1-16,-4 0 0 15,11 0-1-15,3 0 1 16,7 3-1-16,4 0 1 15,7 0 0-15,3 0 0 16,0 4-1-16,-6-4 1 16,10 9-1-16,14-2 1 15,3 2-1-15,8-2 0 0,3-1-1 16,-3-3 1-16,3 4-1 16,7-10 1-16,-3 3-2 15,-4 0 1 1,0 3-1-16,0 1 1 0,-10-1-1 15,-1 0 1-15,8 0-1 16,-4 1 0-16,-4-4-1 16,-6 0 0-16,-8-3-3 15,-10 0 1-15,-7 0-7 16,-11-3 1-16,-14 0-10 16,-10 3 0-16</inkml:trace>
  <inkml:trace contextRef="#ctx0" brushRef="#br2" timeOffset="122088.56">24366 9796 31 0,'11'0'15'0,"-4"6"-4"15,-7-6 13-15,0 6-22 0,-4 7 1 16,-3 6 1-16,-3 3 1 16,-8 0-6-16,-3 15 0 15,-7 13 4-15,-11 19 0 16,-10 19-2-16,3 19 1 15,0 12-2-15,-3 19 1 16,3 6-2-16,-7 10 1 16,-4-10-2-16,8-3 1 15,3-6-3-15,7-3 1 16,4-19-6-16,3-10 0 0,8-12-4 16,9-16 1-1</inkml:trace>
  <inkml:trace contextRef="#ctx0" brushRef="#br2" timeOffset="122537.531">24553 9950 35 0,'-14'43'17'0,"14"1"-18"0,-3-19 31 15,-11 13-28-15,-8 22 0 16,-6 21 2-16,-14 16 0 16,0 16-4-16,-11 16 0 15,-4 15 4-15,-3 3 0 16,7 16-1-16,4-3 0 0,0-3-1 16,-1-3 1-16,4-10-2 15,-3-9 1-15,-1 6-2 16,5-19 1-16,2-2-4 15,4-8 0-15,1-8-5 16,2-10 0-16,5-9-6 16,2-20 0-16</inkml:trace>
  <inkml:trace contextRef="#ctx0" brushRef="#br2" timeOffset="122960.903">25040 10150 16 0,'7'-19'8'0,"-7"29"5"0,-3-4 2 16,-8 3-13-16,-3 13 1 16,-7 13 5-16,-7 9 0 15,-11 15-9-15,-4 29 1 16,-13 22 5-16,0 25 1 16,3 15 0-16,-4 20 0 15,1 21-2-15,-8 6 0 16,1 10-1-16,-1-3 0 0,4-12 0 15,7-7 1-15,0-19-3 16,15-47 0-16,-12 9 0 16,11-8 0-16,8-20-6 15,3-6 1-15,6-12-9 16,5-23 0-16,6-21-2 16,11-23 1-16</inkml:trace>
  <inkml:trace contextRef="#ctx0" brushRef="#br2" timeOffset="123317.907">25174 11003 27 0,'4'-3'13'0,"-8"28"-8"0,1-19 21 16,-4 7-25-16,-7 6 0 15,3 9 1-15,-3 13 1 16,-4 6-3-16,-10 15 1 16,0 23 1-16,-11 9 1 0,-7 10-1 15,-3 21 1-15,-1 7-2 16,-3 6 1-16,4-13-1 15,7-12 0-15,6-13-2 16,8-18 1-16,11-7-3 16,2-15 1-16,-2-7-7 15,3-9 0-15,3-9-3 16,4-10 1-16</inkml:trace>
  <inkml:trace contextRef="#ctx0" brushRef="#br2" timeOffset="123650.269">25167 11759 26 0,'-3'19'13'0,"-15"9"-5"0,14-22 21 15,-6 13-25-15,-1 12 0 16,-3 13 3-16,-7 22 0 16,-14 16-9-16,-11 9 1 15,-3 21 5-15,-4 8 0 0,0 5-4 16,0-3 1-16,7-12-8 15,11-6 0-15,10-20-6 16,11-8 0-16</inkml:trace>
  <inkml:trace contextRef="#ctx0" brushRef="#br2" timeOffset="124519.963">23809 15230 31 0,'-25'35'15'0,"11"-10"-6"0,11-22 20 0,3 0-25 16,0 0 0-16,0-3 3 16,7-9 0-16,7-10-9 15,11-6 1-15,3-22 6 16,3-19 0-16,-2-16-3 16,2-12 1-16,12-25-2 15,-8-12 1-15,0-11-2 16,1 1 1-16,-12-3-6 15,-3 12 0-15,-3 19-10 16,0 1 0-16</inkml:trace>
  <inkml:trace contextRef="#ctx0" brushRef="#br2" timeOffset="125104.669">23880 13926 38 0,'0'6'19'0,"7"-9"-11"0,0 0 22 0,0-4-28 15,3-2 1-15,1 3 2 16,3-7 1-16,0-6-7 16,0 1 1-16,4-11 4 15,7-2 0-15,6-3-1 16,1-1 0-16,0-6-2 16,-4 7 0-16,0 6-1 15,-7 2 1-15,-3 8-1 16,0 2 1-16,-4 3-2 15,-4 4 1-15,-3 9-2 16,-3-6 1-16,-4 12-2 16,0 13 1-16,0 3-2 15,0 6 0-15,0 6 1 16,3 10 1-16,5 0 0 16,-1 3 1-16,3 7 1 15,4-4 0-15,4-3 1 16,0 0 1-16,6 3-1 15,1-9 1-15,0-10-1 0,-4-9 1 16,-4-6-2-16,1-10 1 16,-18-6-1-16,-14-6 0 15,-14 3-1-15,-18-4 0 16,-32 4-2-16,-3 3 1 16,-25 10-9-16,-10-1 1 15,-15 4-4-15,15 5 1 16</inkml:trace>
  <inkml:trace contextRef="#ctx0" brushRef="#br2" timeOffset="125780.459">23421 15904 39 0,'11'-3'19'0,"-1"-6"-18"0,-10 9 33 16,0-10-34-16,0-2 0 15,-3-1 1-15,-12-5 0 16,-9 2 0-16,-8 3 0 15,-7 7 1-15,-3 9 0 16,-4 10 0-16,4 2 0 0,-1 1-1 16,5 6 1-1,2 3-2 1,12 6 1-16,2 4-1 16,12-7 1-16,10-3-1 0,14-6 1 0,4-3-1 15,3-7 1-15,3-6-1 16,5 0 0-16,-1-3-1 15,-3-6 1-15,-1-6-1 16,1 2 1-16,-4-2 0 16,0 5 1-16,-3 4-1 15,0 3 1-15,-4 0 0 16,-4 10 0-16,1 2 0 16,-8 1 0-16,1 6-1 15,-4 12 0-15,-4 0 0 16,1-2 1-16,3-1-3 15,3-3 1-15,1-6-7 0,3-4 1 16,4-2-8-16,-8-7 1 16</inkml:trace>
  <inkml:trace contextRef="#ctx0" brushRef="#br2" timeOffset="125966.328">23633 16205 47 0,'-7'35'23'0,"-18"12"-25"0,18-38 39 0,-4 7-38 15,1 3 1-15,-1 6-7 16,4 6 0-16,0-6-2 16,3 0 0-16</inkml:trace>
  <inkml:trace contextRef="#ctx0" brushRef="#br2" timeOffset="127103.284">25358 11357 34 0,'0'4'17'0,"3"5"-7"16,-3-9 20-16,0 0-26 16,7-3 0-16,0 3 2 0,4-3 0 15,7 3-8-15,3 0 1 16,10 0 5-16,1-3 1 16,3 3-2-16,4-4 1 15,11 4-1-15,6-3 1 16,15 0-1-16,13-3 1 15,-3-3-2-15,22 2 0 16,3 1-1-16,7-3 1 16,-1 5-2-16,-9 1 0 15,3 3-2-15,-11 0 0 16,-7 3-3-16,-10-3 0 0,-11-3-8 16,-14 0 0-16,-8-3-5 15,-13 0 0-15</inkml:trace>
  <inkml:trace contextRef="#ctx0" brushRef="#br2" timeOffset="127643.789">27058 11370 28 0,'18'-6'14'0,"-1"-16"-8"0,-13 16 17 0,-1 6-19 16,1 3 0-16,-1 6 4 15,-3 7 0-15,0 6-9 16,-3 9 1-16,-4 19 6 16,0 7 0-16,-7 12-1 15,0 22 1-15,-1 28-3 16,1 22 0-16,4 9-1 16,-1 13 1-16,1 4-2 15,-1-14 0-15,-3-12-2 16,0-3 1-16,-7-15-6 15,7-14 0-15,-1-21-11 16,5-28 1-16</inkml:trace>
  <inkml:trace contextRef="#ctx0" brushRef="#br2" timeOffset="128230.514">25919 11367 40 0,'-7'31'20'0,"-15"19"-19"0,8-28 25 16,-3 19-26-16,-19 19 0 15,-6 21 0-15,-14 20 0 16,-15 24-4-16,-7 7 1 16,1-4-4-16,6-2 1 15,15-20-5-15,10-18 0 0</inkml:trace>
  <inkml:trace contextRef="#ctx0" brushRef="#br2" timeOffset="128499.64">26271 11467 44 0,'14'10'22'0,"-28"37"-24"16,7-29 44-16,-3 11-43 15,-8 18 1-15,-14 6 0 0,-14 19 0 16,-10 22 0-16,-7 22 1 16,-12 3-4-16,-2 7 1 15,17-1-4-15,10-15 0 16,8-13-7-16,7-18 1 15</inkml:trace>
  <inkml:trace contextRef="#ctx0" brushRef="#br2" timeOffset="128769.157">26307 11505 41 0,'10'28'20'0,"-34"72"-18"0,6-68 32 0,0 15-32 15,-10 19 0-15,-7 21 1 16,-15 23 0-16,-6 6-4 16,-4 13 0-16,0-4 2 15,0-9 1-15,14-12-4 16,7-23 1-16,15-21-5 15,6-16 1-15,14-19-9 16,15-22 1-16</inkml:trace>
  <inkml:trace contextRef="#ctx0" brushRef="#br2" timeOffset="129024.002">26631 11803 39 0,'28'3'19'0,"-21"28"-16"0,-7-21 30 16,-7 8-33-16,-10 14 0 16,-8 21 1-16,-7 10 1 15,-10 22-3-15,-14 12 1 16,-11 16 0-16,10 6 0 16,1 3-2-16,-1-15 1 15,8-13-3-15,6-16 1 16,12-21-5-16,13-23 1 0,15-15-3 15,13-13 0-15,8-21 0 16,3-17 0-16</inkml:trace>
  <inkml:trace contextRef="#ctx0" brushRef="#br2" timeOffset="129188.648">26734 12220 41 0,'10'0'20'0,"-6"3"-25"16,-4 6 45-16,-4 13-38 15,-10 10 1-15,-11 15 0 16,-14 12 1-16,-10 23-6 16,-4 12 1-16,-10 0-2 15,-8 0 0-15,15 0-10 16,-1-6 0-16</inkml:trace>
  <inkml:trace contextRef="#ctx0" brushRef="#br2" timeOffset="129746.446">25594 15309 36 0,'0'9'18'0,"0"-6"-12"0,0-3 22 15,0 0-24-15,4-6 1 16,3-4 3-16,3-8 0 15,1-4-10-15,3-3 1 16,7-16 6-16,7-12 1 16,1-23-3-16,2-18 1 15,1-12-3-15,-4-17 1 16,-3-15-2-16,-4 0 1 16,-3 0-6-16,-8-3 1 15,-3 16-10-15,-7-1 1 16,4 26-4-16,3 12 1 0</inkml:trace>
  <inkml:trace contextRef="#ctx0" brushRef="#br2" timeOffset="130301.626">25569 13894 44 0,'18'13'22'0,"3"-13"-21"16,-10-6 41-16,-4-4-40 15,7-9 0-15,7-3 2 16,4-9 0-16,7-7-5 0,-1-2 0 15,-3-10 2-15,-3 12 1 16,0-3-2-16,-4 0 1 16,-3 4-2-16,-4-1 1 15,-4 7 0-15,1 6 0 16,-4 3-1-16,-3 3 0 16,-4 9 0-16,-4 10 0 15,-3 10-1-15,-4 9 0 16,4 3 1-16,0-10 0 0,4 10-1 15,-1-3 1-15,8 3-1 16,3 3 1-16,3 0 0 16,8 0 0-16,7 0 0 15,14 3 1-15,3 4 1 16,0-7 0-16,1 3 1 16,-5-6 1-16,-2-3-1 15,-12 0 1-15,-6-16-2 16,-18 6 0-16,-7 4-2 15,-18-1 1-15,-21-2-1 16,-17-1 1-16,-18-6-4 16,-4 4 1-16,-3-1-11 15,-4 3 0-15</inkml:trace>
  <inkml:trace contextRef="#ctx0" brushRef="#br2" timeOffset="130974.776">25481 15908 40 0,'18'12'20'0,"3"-18"-9"16,-21 6 26-16,0 0-36 16,0 0 1-16,0 0-1 15,-4 0 1-15,-3 0-2 16,-7 3 0-16,-3 0 1 16,-12 0 1-16,5 0-1 15,-1 4 0-15,-3 2 0 16,0 0 0-16,3 4-1 15,4 3 0-15,7-1 0 16,3 4 0-16,4-3-1 0,10-4 1 16,8-2-1-16,3-1 0 15,4-3 0-15,7-2 1 16,-1-4 0-16,-3 6 0 16,1-6 0-16,-1 3 0 15,0-3 0-15,0 3 1 16,-3 7-1-16,-4-1 0 15,-4 0 0-15,1 7 1 16,-4 0-1-16,0-1 1 0,-3 1-1 16,-1-3 0-16,-6 5 0 15,-1-2 0-15,-3 0-3 16,0-1 0-16,3-5-12 16,4-1 0-16,0-2 0 15,0 2 0-15</inkml:trace>
  <inkml:trace contextRef="#ctx0" brushRef="#br2" timeOffset="131356.763">25802 16231 57 0,'11'15'28'0,"13"-5"-38"0,-13-10 59 16,3 3-48-16,7-3 1 16,0 0 0-16,1 0 0 15,-1 0-3-15,0 0 0 16,-7 0 1-16,-3 0 1 16,-8 0-2-16,-6 3 1 15,-8 3-1-15,-7 4 1 16,-3-1 0-16,0 0 0 15,0 4-1-15,-4 3 1 16,4 2 1-16,3 1 0 0,4 0-1 16,7 0 1-16,4-3 0 15,10-1 0-15,10-2-2 16,8-4 0-16,7-6-10 16,0-3 1-1</inkml:trace>
  <inkml:trace contextRef="#ctx0" brushRef="#br2" timeOffset="132089.997">24144 16024 42 0,'7'0'21'0,"4"12"-2"0,-4-9 15 16,3-6-32-16,8 3 1 16,14 3 0-16,17 4 1 0,4-1-6 15,-4-3 1-15,4 6-2 16,7-2 0-16,-10-1-13 16,-4 0 1-16</inkml:trace>
  <inkml:trace contextRef="#ctx0" brushRef="#br2" timeOffset="132298.313">24476 15754 61 0,'7'25'30'0,"-11"25"-31"15,4-31 48-15,-3 9-48 16,-4 19 0-16,-4 13-6 0,-7 12 1 16,4 0-8-16,0-3 1 15</inkml:trace>
  <inkml:trace contextRef="#ctx0" brushRef="#br2" timeOffset="132839.673">26398 16093 52 0,'0'12'26'0,"4"-12"-18"0,-4 0 35 16,10 0-43-16,8 0 1 16,14 0 0-16,7 0 1 15,7 0-5-15,-4 3 0 0,0 3-6 16,-7 1 0-16,1-7-7 16,-8 3 0-16</inkml:trace>
  <inkml:trace contextRef="#ctx0" brushRef="#br2" timeOffset="133049.872">26536 15914 54 0,'0'37'27'0,"-4"-5"-27"16,4-23 47-16,-3 7-47 15,-1 3 0-15,-3 9-2 16,-3 13 0-16,-4 3-12 16,3-4 0-16,8-2-2 0,3-10 0 15</inkml:trace>
  <inkml:trace contextRef="#ctx0" brushRef="#br2" timeOffset="133485.719">27640 16403 60 0,'-17'16'30'0,"6"-10"-39"0,11-6 60 15,0 0-50-15,0 0 1 16,7 3-2-16,4-3 0 16,6 3-9-16,8 3 0 15,0-2-8-15,10 2 1 16</inkml:trace>
  <inkml:trace contextRef="#ctx0" brushRef="#br2" timeOffset="133693.315">28247 16481 59 0,'14'10'29'0,"-3"-10"-38"16,-4-6 50-16,0 2-44 16,3-2 1-16,4 0-9 15,1 0 1-15,-1-1 1 16,3-2 1-16</inkml:trace>
  <inkml:trace contextRef="#ctx0" brushRef="#br2" timeOffset="133920.514">28871 16538 59 0,'18'12'29'0,"-7"-15"-34"0,-4-3 51 16,0 0-46-16,0-4 0 15,0 4 0-15,0-3 0 16,3 5-4-16,1 1 0 16,7 0-12-16,-1-3 0 15</inkml:trace>
  <inkml:trace contextRef="#ctx0" brushRef="#br2" timeOffset="134144.038">29471 16541 36 0,'11'13'18'0,"-11"-13"-20"16,0 0 18-16,0-7-24 15,0 7 1-15,0-6-10 16,3 3 0-16</inkml:trace>
  <inkml:trace contextRef="#ctx0" brushRef="#br2" timeOffset="134368.216">30117 16516 57 0,'42'38'28'0,"-3"-4"-41"0,-29-28 58 16,1-3-52-16,-4 4 0 0,0-4-22 15,0-3 0-15</inkml:trace>
  <inkml:trace contextRef="#ctx0" brushRef="#br2" timeOffset="135871.866">8668 15124 35 0,'0'-35'17'0,"-11"-21"-9"0,4 37 18 16,-7-6-25-16,-4-10 0 15,-6-6 1-15,-12-15 0 16,-13 0-3-16,-11-10 1 31,-81-38 1-31,-14 7 1 0,3 19-1 16,4 15 0-16,-4 13-1 15,-7 12 1-15,4 10-1 16,3 9 1-16,-10 10-1 16,-4 9 1-16,4 9-1 15,0 16 0-15,-7 16 1 16,13 9 0-16,5 10-1 16,2 15 1-16,1 6 0 15,21 20 0-15,25 9 1 16,10 2 0-16,11 17 0 15,14 12 1-15,18 13-1 16,17 12 1-16,21 0 0 16,11 0 0-16,4-6-2 15,17 0 1-15,18-9-1 16,17-20 0-16,15-11-2 16,10-7 1-16,11-7-1 15,24-6 1-15,15-15-2 16,10-10 1-16,14-21-1 0,14-26 1 31,131-75 1-31,-14-19 0 16,-11-31 0-16,-28-16 1 15,-18-12 0-15,-28-4 0 16,-28-3-1-16,-39-6 0 16,-21 10-3-16,-21-7 0 15,-25 6-4-15,-32 1 0 16,-21 5-8-16,-28 1 0 15</inkml:trace>
  <inkml:trace contextRef="#ctx0" brushRef="#br2" timeOffset="138798.993">10820 14120 41 0,'35'57'20'0,"-10"30"-19"16,-18-58 20-16,0 18-22 16,-4 12 1-16,-3 26 0 15,0 25 0-15,-7 28 0 16,-10 22 0-16,-5 31-1 16,1 13 1-16,4 25 0 15,-1-1 1-15,7 14-1 16,1-1 1-16,6-9 1 15,4-21 0-15,-3-33 0 16,-1-30 0-16,-3-39-7 16,-3-33 1-16,-8-42-7 15,0-40 0-15</inkml:trace>
  <inkml:trace contextRef="#ctx0" brushRef="#br2" timeOffset="139847.938">10823 14208 42 0,'43'9'21'0,"27"-6"-28"0,-49-3 36 16,11-3-29-16,10 0 1 15,11-3 0-15,7 0 1 16,14-7-2-16,22 1 0 16,24-1 1-16,-1-3 1 15,19 4-1-15,10-1 0 16,0 10 0-16,11 3 0 0,14 13 0 16,-7 2 1-16,14 10-1 15,10 4 0-15,-3 8 1 16,11 1 0-1,3 3-1 1,-14-7 0-16,0-2 0 0,7-4 0 0,-21-6-1 16,3-7 1-16,-3-5-1 15,-21-7 0-15,-11-3-1 16,0-6 1-16,-11-1-2 16,-10 4 0-16,-10 3-1 15,-15 3 1-15,0 4 0 16,-3-1 0-16,-7 3-1 15,-4 1 1-15,-4 2 2 16,1 4 0-16,-11 3-1 16,-7 3 1-16,-11-7 0 15,-3 10 0-15,-3 10-1 16,-1-1 1-16,0 14 0 16,8 11 0-16,-5 7 0 15,1 15 1-15,0 4-1 0,-7 0 0 16,-4 9 1-16,-7 0 0 15,-10 6-1-15,-14 1 0 16,-8 12-1-16,-10 3 1 16,-4 6-1-16,-17 0 1 15,-7 4-1-15,-1 8 1 16,1-8 1-16,-7-4 0 16,-15-3 1-16,-3-9 0 0,-10-3 0 15,-8-10 0-15,4-9-1 16,-18 0 1-16,-14-13-2 15,-17-13 1-15,-8-11-2 16,-31-11 1-16,-15-8 0 16,-45-17 0-16,-15-15 0 15,-45-15 1-15,-21-13-3 16,-29-10 1-16,-17-9-10 16,-22-3 1-16,15 12-3 15,-15 16 0-15</inkml:trace>
  <inkml:trace contextRef="#ctx0" brushRef="#br2" timeOffset="144337.371">28868 8128 42 0,'21'6'21'0,"-10"6"-16"0,-8-2 21 15,-3 12-25-15,-10 9 0 16,-15 16 3-16,-18 6 1 15,-13 26-6-15,-22 21 0 16,-6 26 3-16,-29 18 0 16,-11 19-1-16,-3 6 1 15,7 4-6-15,8 2 0 0,6-18-6 16,18-25 1-16,17-29-5 16,7-31 1-16</inkml:trace>
  <inkml:trace contextRef="#ctx0" brushRef="#br2" timeOffset="144759.338">27520 9536 29 0,'-17'50'14'0,"-5"-13"-4"16,12-24 22-16,-11 12-27 15,-1 0 0-15,-2 3 2 16,3 7 0-16,-4 2-10 16,-7 7 1-16,-3-3 6 0,-4-3 0 15,0-4-3-15,4-2 0 16,7-10 0-16,7-4 0 16,7-2 0-16,17-3 1 15,22-4 0-15,10 0 1 16,29 1 0-16,24 2 1 15,21 1-1-15,7-4 1 16,-3 4-2-16,-10-1 1 16,-15-5-1-16,-14-4 0 15,-14 0-3-15,-18 0 1 16,-24-3-2-16,-18-3 1 0,-25-6-1 16,-10-7 1-16,-22-6-2 15,-17-3 1-15,-7-16-2 16,-7-6 0-16,0-9-13 15,10-7 1-15</inkml:trace>
  <inkml:trace contextRef="#ctx0" brushRef="#br2" timeOffset="145838.377">28847 6083 43 0,'-4'35'21'0,"-10"24"-10"16,10-43 25-16,1-1-34 16,3 1 1-16,0-3 1 15,3-10 0-15,8-9-5 16,3-16 1-16,4-13 2 16,-1-21 1-16,-2-7-2 15,2-12 1-15,8-10-1 0,7 0 0 16,-1-12-1-16,5 3 1 15,2 6-1-15,5 0 1 16,6 23-1-16,4 5 0 16,4 16-2-16,-8 10 1 15,4 12-5-15,0 9 0 16,-7 13-7-16,-15 10 1 16,-16 5-5-16,-19 10 1 15</inkml:trace>
  <inkml:trace contextRef="#ctx0" brushRef="#br2" timeOffset="146052.096">28660 5788 61 0,'-14'16'30'0,"17"-19"-33"16,-3 3 60-16,7 3-57 15,7-3 1-15,7 3-1 16,8 0 1-16,6 0-2 15,4 7 0-15,0 2-3 16,-1 1 1-16,5 3-7 16,6 9 0-16,-10 3-9 15,-4-3 1-15</inkml:trace>
  <inkml:trace contextRef="#ctx0" brushRef="#br2" timeOffset="146245.983">29305 6055 41 0,'4'12'20'0,"-8"17"-8"0,4-26 29 16,-3 3-41-16,-4 7 1 15,-4 2 0-15,1 4 0 16,-1 0-2-16,0 0 1 16,1-4-3-16,3-2 0 15,3-7-7-15,1 0 0 0,6-15-5 16,1 0 1-16</inkml:trace>
  <inkml:trace contextRef="#ctx0" brushRef="#br2" timeOffset="146738.586">29288 5914 36 0,'3'19'18'0,"4"2"-10"15,-3-14 29-15,-1 2-36 16,1 1 1-16,-1-1 1 15,4 0 0 1,0-2-4-16,0 5 0 0,1 1 1 16,2 2 1-16,1-5-4 15,-4-1 0-15,0 4-4 16,0 2 1-16,0 7-5 16,0-6 1-16,0 0 0 15,-3-1 0-15,-1 1 4 16,-3-3 0-16,0-1 5 0,0-2 1 15,-3-1 4-15,-1 0 1 16,1 1 2-16,-5-4 0 16,5 4-1-16,-1-7 1 15,4 0-2-15,7-6 1 16,4-4-2-16,3-5 1 16,4 2-3-16,-1-8 1 15,1 2-2-15,0 3 1 16,3 1-2-16,0 2 1 0,0 4-1 15,0 6 1-15,-3 6-1 16,-4 7 1-16,0 6 0 16,-3-7 1-16,-1 13-1 15,1 1 0-15,-4 2-1 16,0 0 1-16,0 0-3 16,4-3 0-16,-4-3-5 15,0-6 1-15,3-4-8 16,1-2 1-16</inkml:trace>
  <inkml:trace contextRef="#ctx0" brushRef="#br2" timeOffset="147069.501">29810 6409 47 0,'3'16'23'0,"11"-13"-22"15,-7-3 40-15,0 3-40 16,8-3 0-16,-1 0 0 0,0-6 1 15,3 0-3-15,1-7 1 16,0 1 0-16,-1-4 1 16,1-3-1-16,-4-3 0 15,-3 10 0-15,-4-1 0 16,-4 4-1-16,-3 2 1 16,-3 4 0-16,-4-3 0 15,-4 12 0-15,-3 7 0 16,-4 9 0-16,8 0 0 0,-1 6 0 15,4 0 1 1,14 13-4 0,4-10 0-16,3-6-3 15,4-12 0-15,-4-7-9 16,-4-9 1-16</inkml:trace>
  <inkml:trace contextRef="#ctx0" brushRef="#br2" timeOffset="147460.733">30642 5503 33 0,'7'-13'16'0,"-10"-2"-6"0,-1 18 22 16,-3 6-29-16,4 4 0 15,-4 12 1-15,-7 13 1 16,-11 5-7-16,-10 17 1 15,-11 15 3-15,-11 16 1 0,4 10-3 16,-7 18 1-16,4-3-1 16,7 0 0-16,10-19-4 15,7-19 0-15,11-18-5 16,14-19 1-16,7-22-6 16,7-16 1-16</inkml:trace>
  <inkml:trace contextRef="#ctx0" brushRef="#br2" timeOffset="148287.067">30014 5986 56 0,'0'12'28'0,"4"-18"-35"16,-4 6 56-16,0 0-50 15,0 6 1-15,0-6-5 16,0 0 0-16,0 0-8 16,-7 7 0-16</inkml:trace>
  <inkml:trace contextRef="#ctx0" brushRef="#br2" timeOffset="148633.711">30050 6114 64 0,'3'-6'32'0,"-6"6"-38"0,3 0 53 0,10 6-47 16,8-2 0-16,7 2 0 16,3 0 0-16,4 0-2 15,10-2 0-15,7-4-5 16,4-4 0-16,-7 1-10 15,-7 0 0-15</inkml:trace>
  <inkml:trace contextRef="#ctx0" brushRef="#br2" timeOffset="149097.206">30237 6519 36 0,'0'-3'18'0,"3"12"-4"0,-3-9 21 15,7-3-32-15,0 3 0 16,4 0 1-16,-1 0 1 0,12-6-7 16,-1-4 1-16,3-2 2 15,1-4 1-15,0-3-2 16,-4 1 1-16,-3-4-2 16,-1 0 1-16,-6 3-1 15,-1 0 0-15,-10 6 0 16,-10 7 1-16,-4 12-1 15,-4 4 0-15,-3 9 0 16,0 6 1-16,3 6 0 16,0 7 0-16,8-1 0 15,3 1 1-15,10 3-3 16,11-7 0-16,15-9-8 16,6-6 1-16,0-13-6 15,1-6 1-15</inkml:trace>
  <inkml:trace contextRef="#ctx0" brushRef="#br2" timeOffset="149397.431">31750 5835 44 0,'0'10'22'0,"-35"9"-26"0,21-13 40 15,-15 10-35-15,-20 12 0 16,-18 16 2-16,-25 9 0 0,-7 16-4 16,-20 22 1-16,-8 22 1 15,7 6 1-15,7-9-4 16,14-4 1-16,14-21-8 15,18-13 1 1,18-15-6 0,14-14 1-16</inkml:trace>
  <inkml:trace contextRef="#ctx0" brushRef="#br2" timeOffset="149729.567">31150 6789 41 0,'14'6'20'0,"1"-16"-12"0,-8 4 35 16,0 0-42-16,0-3 0 15,-4-1 1-15,-6 1 0 16,-8 2-3-16,4 7 1 15,-4 4 1-15,-3 2 0 16,-3 3 0-16,-8 4 0 16,0-4-2-16,1 4 1 15,-1 6-4-15,4 9 1 0,3 3-4 16,11-3 0-16,7 1-7 16,11-1 1-16,6-9-2 15,1-4 1-15</inkml:trace>
  <inkml:trace contextRef="#ctx0" brushRef="#br2" timeOffset="149969.432">31404 6983 30 0,'39'-6'15'0,"3"-7"-6"0,-35 7 29 0,1 3-34 16,-1 0 0-16,-7 3 1 16,0 0 1-16,-4-3-8 15,-3-1 0-15,-7 1 5 16,-7 0 1-16,3 0-3 15,-7 3 1-15,1 6-1 16,-1 4 0-16,7-4-1 16,1 3 0-16,6 1-3 15,8 5 1-15,3-2-4 16,10 0 1-16,4-4-7 0,4 0 1 16,0-2-4-16,3-4 1 15</inkml:trace>
  <inkml:trace contextRef="#ctx0" brushRef="#br2" timeOffset="150312.374">31577 7027 41 0,'-3'16'20'0,"-8"28"-22"0,8-35 39 16,-8 7-35 0,0-4 0-16,4-2-2 15,4-4 1-15,-1-6-2 16,4 0 1-16,7-6 1 15,4-4 0-15,3 1-2 16,4-1 1-16,3-2 1 16,0 2 0-16,-3-2-1 15,-4 2 0-15,3 4 0 16,1 0 0-16,-4 0 0 16,0 2 1-16,0 1-1 15,-3 3 1-15,-4 0-1 16,0 3 1-16,-3 10 0 15,-4 3 0-15,-4 3-1 16,-3 2 0-16,0-2-3 16,3 3 0-16,1-3-8 15,-1-3 0-15,4-4-3 16,7-5 1-16</inkml:trace>
  <inkml:trace contextRef="#ctx0" brushRef="#br2" timeOffset="150569.217">31958 7187 41 0,'0'37'20'0,"-7"23"-22"0,7-47 39 0,0 5-34 16,-3-5 1-16,3-4 1 16,0 1 1-16,0-1-7 15,0-3 1-15,0-2 4 16,7-1 1-16,10-10-2 15,4-8 0-15,8-7-1 16,9-3 1-16,1-10-2 16,4-2 1-16,2-1-9 15,5 4 1-15,-8-1-11 16,-3 19 0-16</inkml:trace>
  <inkml:trace contextRef="#ctx0" brushRef="#br2" timeOffset="151003.313">29880 7613 64 0,'36'0'32'0,"-12"-15"-38"0,-17 5 53 0,0-2-47 15,0-4 0-15,4 0 0 16,-7 1 0-16,-4 5 0 16,-8 4 0-16,-9 6 0 15,-4 3 0-15,-4 10-1 16,-3 5 1-16,-4 11-3 16,4 8 1-16,7-2-6 15,3 6 1-15,11 2-9 16,14 5 1-16,11-14-2 15,10 1 1-15</inkml:trace>
  <inkml:trace contextRef="#ctx0" brushRef="#br2" timeOffset="151379.723">30247 8024 45 0,'32'-25'22'0,"-4"-16"-23"16,-21 38 44-16,0-3-41 0,-3-4 0 15,-4-2 1-15,-7-1 1 16,-4 1-5-16,-3 2 1 15,0 4 3-15,-4 0 0 16,-6 6-1-16,-1 3 0 16,0 3-1-16,1 4 1 15,2-1-1-15,5-6 1 16,3 7-2-16,7 2 1 16,7 1-1-16,10-1 0 0,4-5-1 15,4-7 1-15,3-4-1 16,0 1 1-16,4 0-1 15,3-3 0-15,-3 0 0 16,-4-1 1-16,-3 4-1 16,-4 6 1-16,-7-3 0 15,-4 7 0-15,-3 8 0 16,0 1 0-16,0 3 0 16,0 0 0-16,0-1-3 15,4 4 0-15,3-6-4 16,7-3 0-16,7-4-10 15,4-3 1-15</inkml:trace>
  <inkml:trace contextRef="#ctx0" brushRef="#br2" timeOffset="151979.977">30755 7986 40 0,'39'-6'20'0,"-21"-6"-12"15,-18 12 27-15,0 0-34 0,0 0 1 16,-4 0 0-16,-6 0 1 15,-5 0-5-15,-9 0 1 16,-1-3 2-16,0 3 0 16,4 3-4-16,7 0 1 15,0-3-1-15,3 3 1 16,4 0 0-16,0 6 0 16,4 4 0-16,10 0 1 0,0 2 2 15,3 4 0-15,-3-6 1 16,-3-1 0-16,0 1-1 15,-4-4 0-15,0 1 0 16,-8 2 0-16,1-3-1 16,4-2 0-16,-1-1-1 15,1-3 1-15,-1 3 0 16,4-2 1-16,4 2-1 16,3 0 1-16,3-3 0 15,5 0 1-15,6-3-1 16,3-3 1-16,5-3-1 15,6-3 0-15,4-1 0 16,3-2 1-16,-3-1-1 16,0-6 0-16,-4 4-1 15,-7-4 0-15,-3 0-1 16,-4 0 1-16,-7 10-1 16,-7-1 1-16,-7 4-1 0,-7 6 1 15,-7 6 0-15,-4 4 0 16,-3-1-1-16,0 7 1 15,-4-4 0-15,1 1 0 16,6-1 0-16,0 4 1 16,4 3-1-16,7 3 1 15,4 3-1-15,6 6 1 16,8-6-5-16,6-3 1 16,12-3-10-16,6-3 1 15,-3-7-3-15,10 1 0 16</inkml:trace>
  <inkml:trace contextRef="#ctx0" brushRef="#br2" timeOffset="152132.908">31514 8378 59 0,'0'26'29'0,"-11"5"-39"16,8-25 61-16,-1 0-51 15,0 4 1-15,1-4-6 16,-1 0 0-16,1-2-9 15,3-1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07T01:26:07.10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73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4-07T01:27:00.931"/>
    </inkml:context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17046 3973 5 0,'4'18'2'0,"-15"8"2"0,11-26 3 15,-3 9-6-15,-1 0 1 16,-3 26-1-16,4-10 1 0,-5 22-3 16,1-3 0-16,4 6 2 15,-1-6 1-15,1 22-2 16,-1-16 1-16,-3 38-1 16,4-19 1-16,-1 22 0 15,1-19 1-15,-1 31 0 16,1-27 0-16,-4 46 0 15,3-34 0-15,1 37 0 16,-1-31 0-16,-7 41-1 16,4-35 1-16,-3 45-1 15,3-45 0-15,-4 50-1 16,4-40 1-16,-7 41-1 16,3-38 1-16,1 47-1 15,3-41 1-15,-4 44-1 16,4-41 1-16,-7 54-1 15,3-45 0-15,1 45 0 16,3-44 1-16,-7 46 0 0,3-43 0 16,-3 41 1-16,3-44 0 15,1 53 0-15,3-47 0 16,-4 56 0-16,4-56 1 16,-3 53-1-16,2-56 0 15,-2 53-2-15,3-53 1 16,0 50-1-16,3-53 1 15,1 56-1-15,-1-53 0 16,-3 56 0-16,4-56 1 16,3 47-1-16,0-54 0 0,-4 57 0 15,4-50 1-15,4 38-1 16,-4-45 0-16,0 45 0 16,0-45 0-16,3 48 0 15,1-44 0-15,-1 40 0 16,1-43 0-16,3 37 1 15,0-41 0-15,0 41-1 16,-4-40 1-16,8 34-1 16,-4-41 1-16,0 38 0 15,0-41 0-15,4 47-1 16,-4-47 1-16,0 47 0 16,0-44 0-16,3 41 0 15,-2-44 1-15,-1 35-1 16,0-42 0-16,3 39-1 15,-3-42 1-15,-3 35 0 16,-1-31 0-16,4 28-1 0,-3-31 1 16,3 24-1-16,-3-30 1 15,3 34-1-15,0-35 0 16,0 22 0-16,-4-34 1 16,4 16 0-16,0-26 0 15,-3 16 0-15,-1-25 0 16,4 19 0-16,-3-16 0 15,3 6 0-15,-3-18 0 16,-1 12-1-16,1-15 1 16,-4 21-1-16,0-22 1 15,3 16-1-15,1-15 1 16,-1 15-1-16,-3-19 0 0,4 7-1 16,-4-16 1-16,0 9 0 15,0-12 0-15,-4 6-1 16,4-13 0-16,-3 7-1 15,3-9 1-15,-4 8-1 16,1-8 0-16,-1 5-1 16,1-8 0-16,-1 8-1 15,4-9 1 1,-7 1-2-16,3-7 0 0,1-4-6 16,-1-2 1-16,-3-7 0 15,4-2 0-15</inkml:trace>
  <inkml:trace contextRef="#ctx0" brushRef="#br0" timeOffset="4488.573">2621 4964 48 0,'-7'-10'24'0,"7"13"-13"15,0-3 24-15,0 0-34 16,-3 0 1-16,-15-3-1 16,7 9 1-16,-10 1-3 15,-7-1 1-15,-11 7 1 16,-3 2 0-16,-8 7-1 15,12 0 1-15,-5 3-1 0,4-6 0 16,11 9 0-16,7-6 0 16,0 3 0-16,21-3 1 15,3 3-1-15,15-3 1 16,3 0-1-16,18 0 1 16,0-3 0-16,3 0 0 15,-10-4-1-15,-4-2 0 16,-10 6 0-16,-4 3 0 15,-7 6-1-15,-18 3 1 16,-10 10-2-16,-18 0 1 0,1-3 0 16,-12-1 1-16,1-5-1 15,7 2 0-15,3-12-4 16,7-6 0-16,7 6-11 16,11-10 1-16</inkml:trace>
  <inkml:trace contextRef="#ctx0" brushRef="#br0" timeOffset="4897.75">2893 5371 54 0,'-4'-3'27'0,"15"13"-29"0,-11-7 43 16,10-3-39-16,1-3 0 16,0 3 0-16,6 3 1 0,4-6-4 15,1-1 0-15,6-5 1 16,0 3 0-16,4 3-5 16,-11-4 1-16,-3 4-10 15,-4 6 0-15,-7 4-2 16,-7 2 0-16</inkml:trace>
  <inkml:trace contextRef="#ctx0" brushRef="#br0" timeOffset="5091.135">2963 5547 46 0,'-3'6'23'0,"3"-3"-13"16,3-3 45-16,4 3-51 15,4 1 1-15,7-1 1 16,-4 0 0-16,3 0-9 15,1 0 1-15,3 0 2 0,11 0 0 16,-4 4-7-16,-7-7 0 16,-3 3-12-16,3-3 0 15,-10 3 0-15,-1 0 0 16</inkml:trace>
  <inkml:trace contextRef="#ctx0" brushRef="#br0" timeOffset="6036.877">4766 4728 39 0,'25'-25'19'0,"10"-3"-14"0,-24 22 36 15,-4-10-38-15,0 4 0 16,-4-1 1-16,-6 7 1 16,-8-4-6-16,-14 7 1 15,1 6 3-15,-15 10 1 0,-21 6-2 16,-7 6 1-16,-4-6-2 16,-10-1 1-16,11 4-2 15,3 0 0-15,7 3-1 16,10-9 1-16,-3 6-1 15,15-3 0-15,9 0 0 16,1-4 1-16,14 10 0 16,14-9 0-16,11-3 0 15,3 2 0-15,7-2 0 16,14 3 1-16,4-1-1 16,-4 1 0-16,1 0 0 15,-5-4 0-15,-3 4-1 16,-13 6 1-16,-8-7-1 15,-7 7 0-15,-11 10 0 16,-10-4 0-16,-7 3 0 16,-1 1 0-16,-2 5 0 0,-1-2 0 15,-7-1 1 1,-7 7 0-16,4-6 0 0,3-10 1 16,7 0 0-16,4-3 0 15,7-3 1-15,3-4 1 16,8 1 0-16,6 0 1 15,15-4 0-15,3 1 1 16,11-1-1-16,6-2 0 16,8-1-1-16,-7-6 1 15,7 0-3-15,3-3 1 32,15-3-2-32,-8-3 0 0,11 0-2 0,-7-1 0 0,3 1-5 15,-13 3 1-15,-5 3-7 16,-6 0 0-16,-11 0-7 15,-3 3 0-15</inkml:trace>
  <inkml:trace contextRef="#ctx0" brushRef="#br0" timeOffset="6265.069">4703 5296 43 0,'10'16'21'0,"-10"-7"-11"16,0-6 32-16,0 7-41 16,0-1 0-16,-10 26 0 15,-1-4 1-15,-3 6-3 16,0 4 1-16,3 0-2 16,-6-6 0-16,6-7-12 0,4-9 0 15,-4-13-1-15,8-3 0 16</inkml:trace>
  <inkml:trace contextRef="#ctx0" brushRef="#br0" timeOffset="6890.309">3616 6274 56 0,'4'13'28'0,"-8"9"-40"0,4-16 58 16,0 4-46 0,0-4 1-16,0 9 1 0,0-5 0 15,0 6-3-15,-7-4 1 16,7-2 0-16,-7-4 1 15,3-3 0-15,4-3 0 16,0 0-1-16,4-13 1 16,3-5-1-16,11-4 1 15,3 0-1-15,7-3 1 16,4-1-1-16,-4 5 0 16,4-1 0-16,-11 6 0 0,0 3 0 15,-3 7 1-15,-1 6-1 16,-6 6 0-16,-8 1 0 15,4 5 0-15,-3-2 0 16,3-1 0-16,-7 16 0 16,0 0 0-16,0 0-1 15,-7-3 1-15,3 0-1 16,-3-3 1-16,14-3-4 16,-7-1 0-16,11-5-5 15,0-7 0-15,10-9-7 16,7-7 1-16</inkml:trace>
  <inkml:trace contextRef="#ctx0" brushRef="#br0" timeOffset="7179.707">4117 6205 44 0,'21'13'22'0,"-14"-1"-13"0,-7-12 37 16,0 4-45-16,0-1 1 15,0 0 2-15,4 0 0 16,3 0-5-16,-4-3 0 16,11 0 3-16,8 0 1 0,-1-3-4 15,7 3 0 1,-7-3-5-16,0 0 0 0,-3 0-9 15,-8 3 1-15,-10 0-3 16,-7 0 0-16</inkml:trace>
  <inkml:trace contextRef="#ctx0" brushRef="#br0" timeOffset="7355.8">4156 6350 46 0,'-7'18'23'0,"14"-8"-17"16,-7-10 45-16,3 0-50 15,4 3 1-15,-3 3-1 16,10-3 1-16,-3-3-4 16,3 4 1-16,3-1-2 15,4 3 0-15,8-3-9 16,-1-6 1-16,4-6-5 16,6-4 0-16</inkml:trace>
  <inkml:trace contextRef="#ctx0" brushRef="#br0" timeOffset="7553.307">4717 6187 53 0,'-4'43'26'0,"-6"23"-33"0,2-47 49 15,5 12-42-15,3-2 0 0,-7 11-2 16,3 7 0-16,1-9-6 15,-1-7 0-15,4-18-6 16,-7-13 0-16</inkml:trace>
  <inkml:trace contextRef="#ctx0" brushRef="#br0" timeOffset="8242.146">4159 4446 39 0,'-3'6'19'0,"13"4"-15"0,-10-10 30 0,0 3-34 15,-7 0 1 1,-3 0 1-16,-4 0 1 16,3-3-3-16,-7-3 0 0,-3-3 1 15,4-7 1-15,-1 10-1 16,4-9 0-16,-4-4-1 16,8-3 0-16,3 0 0 15,3 4 1-15,8-1-1 16,3 4 1-16,10 2-1 15,-3 10 1-15,11 6 0 16,-4 7 0-16,-7 3-1 16,4-4 1-16,10 1 0 15,-3-1 0-15,10 4 0 16,4-4 1-16,0-2 0 16,3-4 0-16,-3-3 0 0,0-6 1 15,-8-3-1 1,-2 3 0-16,-8-7-1 0,-7-5 0 15,-3-7-1-15,-8 0 0 16,-3-6-1-16,-7 9 0 16,-4 0 0-16,-10 0 0 15,-14 16-1-15,0 6 1 16,-11 10-6-16,7 12 0 16,4-6-9-16,-1 9 0 15</inkml:trace>
  <inkml:trace contextRef="#ctx0" brushRef="#br0" timeOffset="9054.153">5493 5196 53 0,'7'-10'26'0,"-7"1"-32"31,0 3 42-31,-11 2-35 0,1-2 0 0,-15 3 0 16,0 0 0-16,-14 3-1 15,18 9 0-15,-7 13 1 16,0 3 1-16,3 4-1 16,8-1 0-16,-5 0 0 15,8 3 0-15,11 1 0 16,-4-4 0-16,14-9 0 16,0-7 0-16,7-9-1 15,7-3 1-15,0-9-1 16,4 0 1-16,3-7-1 15,4 3 0-15,-11 4-1 0,7 0 1 16,-7-4-1 0,-3 7 1-16,3-1 0 15,-10 7 1-15,3 7-1 0,-3-1 1 32,-4 10 0-1,0 6 0-31,-4 3 0 0,-3 0 0 0,0-3 0 0,7 0 0 0,-7 0-2 0,11-4 0 15,-8 1-6-15,11-9 1 16,8 2-11-16,-8-5 1 0</inkml:trace>
  <inkml:trace contextRef="#ctx0" brushRef="#br0" timeOffset="9442.866">5817 5547 54 0,'0'16'27'0,"4"12"-28"16,-4-19 43-16,0 1-41 16,0-1 0-16,0 0 0 15,0 1 1-15,0 2-3 16,0-5 0-16,-4-4 1 16,4 0 1-16,0-3-1 15,0 0 0-15,0-13 0 16,0 4 0-16,0-4 0 15,4-2 0-15,3 2 0 0,3 1 1 16,5-1-1-16,2 7 0 16,1-4 0-16,3 7 1 15,-3 0 0-15,3 0 0 16,-7 6 1-16,4 7 0 16,-1 2 0-16,1 1 1 15,0 2-1-15,6 1 0 16,-6-3-1-16,3-1 0 15,0 1-4-15,-7-7 0 16,-3 0-10-16,3-3 1 0,-14-3-7 16,4 7 1-16</inkml:trace>
  <inkml:trace contextRef="#ctx0" brushRef="#br0" timeOffset="12461.125">6406 5136 27 0,'-10'-3'13'0,"-1"-3"0"0,11 3 14 15,0 3-23 1,0 0 0-16,0 0 5 0,0 0 0 16,0 0-10-16,0-10 0 15,11 4 7-15,10 0 1 16,7-1-3-16,8-2 0 15,2-1-4-15,8 4 0 16,-3-3-5-16,-1-7 0 16,-3 10-7-16,-4 0 1 15,-14-1-5-15,-7 7 1 16</inkml:trace>
  <inkml:trace contextRef="#ctx0" brushRef="#br0" timeOffset="12673.133">6375 5315 54 0,'10'25'27'0,"11"-19"-34"16,-17 4 52-16,14-10-45 16,3 6 0-16,11-3-1 15,3-3 1-15,-7 0-4 16,4 0 1-16,0 0-7 15,-4 0 1-15,0-6-6 16,-7-7 1-16</inkml:trace>
  <inkml:trace contextRef="#ctx0" brushRef="#br0" timeOffset="13319.468">7472 5218 41 0,'0'15'20'0,"3"-24"-19"16,-3 9 35-16,0 0-34 16,0 0 0-16,-3 0 0 15,3 0 0-15,-21-10-3 16,7 4 0-16,-11 9 2 15,-3 0 1-15,-1 10-2 16,5 0 1-16,-4 5-1 16,6-2 1-16,1 15-1 15,4-6 1-15,6 7-1 16,4-10 1-16,14 3-1 16,-7-6 1-16,21-7-1 0,-3-2 1 15,14-17-1-15,-8 1 0 16,4-6 0-16,-6 5 0 15,2-12-1-15,-6 7 1 16,0-4 0-16,-4 4 1 16,0-1 0-16,-4 4 0 15,-3 6 1-15,0-1 0 16,1 8 0-16,-5-1 0 16,1 16 0-16,3-7 0 15,-7 13-2-15,3 0 1 16,4 0-3-16,0-3 1 0,4-3-4 15,-4-3 0-15,7-1-6 16,0-2 1-16,11 0-6 16,-4-4 0-16</inkml:trace>
  <inkml:trace contextRef="#ctx0" brushRef="#br0" timeOffset="13499.251">7807 5443 36 0,'0'7'18'0,"-4"15"-6"15,4-19 29-15,-3 9-38 16,3-2 0-16,-11 18 0 16,11-6 1-16,-10 12-6 15,6-9 1-15,1 10-1 16,3-7 1-16,7-6-13 0,-4-3 0 16,15-19-1-16,-11 0 0 15</inkml:trace>
  <inkml:trace contextRef="#ctx0" brushRef="#br0" timeOffset="13962.457">8103 5340 44 0,'-7'16'22'0,"18"-4"-19"0,-8-9 43 15,15 0-45-15,-7-3 0 16,6 4 1-16,1-1 1 15,10-6-4-15,-7-1 0 16,11-2 0-16,-7 0 1 16,3 0-7-16,-10-1 1 15,-1-2-10-15,-3 3 1 16</inkml:trace>
  <inkml:trace contextRef="#ctx0" brushRef="#br0" timeOffset="14190.19">8315 5199 47 0,'-4'31'23'0,"1"-12"-24"0,3-16 37 0,-7 13-36 15,3-4 0-15,4 17 0 16,-7-8 0-16,0 17-3 15,4-13 1-15,-4 7-11 16,0-7 0-16,7-3 0 16,0-7 0-16</inkml:trace>
  <inkml:trace contextRef="#ctx0" brushRef="#br0" timeOffset="14878.861">9035 5359 47 0,'0'0'23'0,"0"-13"-28"16,0 13 48-16,-7-9-41 15,0 2 0-15,-4 1 1 16,-3-3 0-16,-7 3-4 16,0-1 0-16,-4 7 2 15,-3-6 1-15,-1 12-1 16,1 4 0-16,0-4 0 16,7 13 0-16,0 9 0 15,6 3 0-15,5 1 0 16,6-4 0-16,4 0-1 15,11 0 1-15,0-3-1 0,6-9 0 16,4-6-1-16,1-7 1 16,2-3-1-16,-3-3 1 15,1-4-1-15,-1 1 0 16,-4-7 0-16,-3-2 0 16,1-4 0-16,-1 6 0 31,0 4 1-31,-4 3 1 15,1 12 0-15,-4 7 0 16,0-4 0-16,-3 7 0 0,3 6 0 16,-7 3 0-16,0 3-2 15,3-6 0-15,1-3-4 16,3-4 0-16,3 4-8 16,4-9 1-16,-6-4-4 15,6-6 1-15</inkml:trace>
  <inkml:trace contextRef="#ctx0" brushRef="#br0" timeOffset="15269.498">9222 5638 46 0,'3'22'23'0,"4"-3"-18"0,-7-16 43 0,4 0-45 16,-4 3 0-16,3-6 4 15,4 6 1-15,0 1-9 0,7-7 0 16,1 0 6-16,2 6 0 16,4-6-2-16,1 3 0 15,-1 0-3-15,0-3 1 16,-3 0-2-16,-1 0 1 16,-6 0-1-16,-1 0 1 15,-6 0-2-15,-4 3 1 16,0 10 0-16,-4 3 1 15,-3 9-1-15,0 0 1 16,0 0-1-16,0 0 1 16,-3 3 0-16,2-3 0 0,5 3 0 15,-1 1 1-15,8 2-3 16,-1-12 1-16,8-4-4 16,7-2 0-16,-1-4-5 15,5 4 1-15,2-7-10 16,-3-15 1-16</inkml:trace>
  <inkml:trace contextRef="#ctx0" brushRef="#br0" timeOffset="15601.08">9666 5497 46 0,'4'-3'23'0,"-4"6"-19"0,0-3 34 16,3-3-37-16,4 3 1 15,4 0 1-15,3-4 0 16,0 4-4-16,7 0 0 16,0-3 0-16,8 3 1 0,-5 0-9 15,-3 0 1-15,-3-6-8 16,0 0 1-16</inkml:trace>
  <inkml:trace contextRef="#ctx0" brushRef="#br0" timeOffset="15794.186">9744 5302 48 0,'3'38'24'0,"-3"34"-24"16,4-47 41-16,-1 0-41 15,1 10 1-15,-4 2-3 16,0 1 0-16,0-7-9 15,0-2 1-15,0-11-4 16,7-5 0-16</inkml:trace>
  <inkml:trace contextRef="#ctx0" brushRef="#br0" timeOffset="16501.207">10167 5710 43 0,'-3'0'21'0,"3"12"-12"16,3-8 37-16,1-1-44 16,-1 0 0-16,1-3 0 15,3 0 1-15,0 0-5 16,0 0 0-16,0 0-3 16,0 0 0-16,4 0-11 15,3-3 1-15</inkml:trace>
  <inkml:trace contextRef="#ctx0" brushRef="#br0" timeOffset="16741.317">10467 5754 53 0,'0'19'26'0,"11"-26"-30"0,-4 10 42 16,0 1-43-16,3 2 1 0,4-3-9 15,0 3 1 1,4 1 8-16,0-1 0 0,3-12-10 16,-3-1 1-16</inkml:trace>
  <inkml:trace contextRef="#ctx0" brushRef="#br0" timeOffset="16997.555">10809 5788 44 0,'7'22'22'0,"-10"-22"-19"16,3 0 46-16,3 3-48 15,-3-3 1-15,0 7 0 16,0-7 0-16,7 0-3 16,-3 0 0-16,3 3 1 0,3 0 0 15,-3 3-5-15,8-3 0 16,-1-3-9-16,0 0 1 16,0-9-3-16,4 3 1 15</inkml:trace>
  <inkml:trace contextRef="#ctx0" brushRef="#br0" timeOffset="17224.176">11264 5813 45 0,'7'-9'22'0,"-3"25"-29"16,-4-16 44-16,3 3-42 16,1 3 1-16,-1-3-11 15,1 3 0-15,3-6 13 16,-7 0 0-16</inkml:trace>
  <inkml:trace contextRef="#ctx0" brushRef="#br0" timeOffset="17628.365">11529 5500 39 0,'7'6'19'0,"3"-12"-10"15,-10 6 34 1,7 3-43-16,1-3 1 0,6 0 1 16,-4 0 0-16,11 6-3 15,-3 0 1-15,14-2-2 16,-4-1 1-16,11 9-8 16,-7-9 0-16,-4 1-6 15,-7-1 1-15</inkml:trace>
  <inkml:trace contextRef="#ctx0" brushRef="#br0" timeOffset="17840.781">11695 5293 43 0,'-4'31'21'0,"8"26"-20"0,-4-48 37 15,7 26-38-15,-4-10 0 16,1 22 0-16,-1-10 0 31,-6 10-13-31,-1-12 1 16</inkml:trace>
  <inkml:trace contextRef="#ctx0" brushRef="#br0" timeOffset="18465.426">12287 5312 44 0,'7'-3'22'0,"-3"-1"-16"0,-4 4 30 16,0 0-36-16,0 0 0 16,-7 0 0-16,3 0 0 15,-10 4 0-15,4-1 0 16,-8 3 0-16,4-3 1 16,-7 13-1-16,3-4 1 15,-3 17 0-15,3-11 0 0,1 11-1 16,2-8 1-16,12 5-1 15,-1-4 1-15,11-1-1 16,1-2 0-16,9-12 0 16,-3-1 0-16,4-9-1 15,-4 0 0-15,0-13 0 16,-3 3 1-16,-1-2-1 16,1 2 0-16,-4 7 1 15,0 0 0-15,0 9 0 16,0 0 1-16,-3 9 0 15,-1-2 0-15,1 12 0 16,-1-7 0-16,1 20 0 16,-4-7 0-16,7 7-6 15,-4-7 1-15,4 0-11 16,0-6 1-16</inkml:trace>
  <inkml:trace contextRef="#ctx0" brushRef="#br0" timeOffset="18740.577">12506 5666 49 0,'-4'31'24'0,"1"1"-25"0,3-26 37 0,0 19-36 15,0-6 0 1,0 9-1-16,0-6 1 0,3 6-4 16,-3-3 1-16,8-18-4 15,-5-1 0-15,-3-6-6 16,0 0 1-16,11-13-1 16,-1-2 0-16</inkml:trace>
  <inkml:trace contextRef="#ctx0" brushRef="#br0" timeOffset="18977.785">12672 5707 44 0,'14'-3'22'0,"-11"3"-24"16,-3 0 49-16,0 3-46 0,0 0 1 0,-7 9-1 15,0-2 1-15,-14 9-3 16,4-4 1-16,-8 4 0 16,7-3 1-16,1-4-1 0,2-2 0 15,1 2 0-15,4-2 1 16,-1-1-1-16,1-3 1 15,10 7 0-15,0-4 0 16,17 4 0-16,-3-4 1 16,15 7-2-16,-8-3 0 15,7 2-6-15,-7 1 1 16,4 6-11-16,-8-6 1 16</inkml:trace>
  <inkml:trace contextRef="#ctx0" brushRef="#br0" timeOffset="19595.015">13088 5522 46 0,'0'3'23'0,"4"0"-17"16,-4-3 33-16,14-3-37 15,-4 0 0-15,15-4 1 16,-7 4 1-16,20 0-6 16,-9 0 0-16,9 6-3 15,-9 0 1-15,2-3-11 16,-6 0 0-16</inkml:trace>
  <inkml:trace contextRef="#ctx0" brushRef="#br0" timeOffset="19806.392">13204 5374 51 0,'-3'47'25'0,"3"19"-20"0,0-53 38 16,0 28-44-16,0-7 1 15,7 23-8-15,-3-10 1 0,3-4-5 16,-4-8 1-16</inkml:trace>
  <inkml:trace contextRef="#ctx0" brushRef="#br0" timeOffset="20447.487">13811 5387 47 0,'0'6'23'0,"-3"-12"-26"0,3 6 32 0,-7-9-29 16,3-1 0-16,-21 1 1 16,4-4 0-16,-7 10-1 15,3 0 0-15,-3 9 1 16,3 4 1-16,4 8-1 16,4-2 0-16,-1 12 0 15,4-12 1-15,3 12-2 16,4-6 1-16,4 0-1 15,3-3 1-15,17-3-1 16,-3-4 1-16,15-9-2 16,-5 0 1-16,5-9 0 15,-8 3 0-15,0-10-1 16,-3 4 1-16,-4 3 0 16,0-1 0-16,-4 11 0 15,-3-4 0-15,1 9 0 0,-1 0 1 16,0 17 0-16,-4-8 0 15,1 7-1-15,-1-6 1 16,1 16-4-16,-1-10 0 16,4 3-11-16,-3-3 1 15</inkml:trace>
  <inkml:trace contextRef="#ctx0" brushRef="#br0" timeOffset="20720.707">14002 5603 44 0,'-4'19'22'0,"-3"3"-19"15,7-16 30-15,-3 7-33 16,-1-4 1-16,1 29-1 15,-1-10 1-15,1 13-2 16,-1-10 1-16,4-6-3 16,0-3 0-16,4-6-6 15,-4-3 1-15,7-13-5 16,0 0 0-16</inkml:trace>
  <inkml:trace contextRef="#ctx0" brushRef="#br0" timeOffset="21004.999">14115 5691 31 0,'14'-16'15'0,"-18"13"-7"0,4 3 24 16,0 3-30 0,0 1 0-16,-7 2 0 0,0-3 1 15,-3 13-4-15,-1-4 0 16,-10 10 2-16,7-6 1 31,-22 3-2-31,12-4 1 16,-1 1 0-16,7 0 0 15,8-7 0-15,3 0 1 16,14 7 0-16,0-3 0 0,10 2 1 16,-2-8 0-16,6 8-2 15,-7-2 0 1,4 6-4-16,-4-1 1 0,0-5-10 16,0 0 1 15,0-7-4-31,-3-3 1 0</inkml:trace>
  <inkml:trace contextRef="#ctx0" brushRef="#br0" timeOffset="21861.56">14235 5904 26 0,'-4'-3'13'0,"4"6"-1"0,0-3 19 0,-3 0-28 15,-1 0 1-15,4 0 4 16,0 0 1-16,0 0-10 15,0 0 1-15,11 3 6 16,-1 1 0-16,11-4-2 16,-7 0 1-16,15 3-5 15,-8-3 1-15,11 0-9 16,-8 0 1-16,-3 0-9 16,1 0 0-16</inkml:trace>
  <inkml:trace contextRef="#ctx0" brushRef="#br0" timeOffset="22098.806">14372 5804 54 0,'0'16'27'0,"0"6"-31"0,0-19 44 15,0 19-40-15,0-7 0 16,0 23 0-16,0-4 0 16,-3 1-3-16,-1-7 1 15,4-3-6-15,0-3 1 0,0-3-8 16,0-3 1-16</inkml:trace>
  <inkml:trace contextRef="#ctx0" brushRef="#br0" timeOffset="22332.429">14644 5857 40 0,'-4'35'20'0,"-3"6"-18"16,7-35 32-16,0 28-34 15,0-9 0-15,0 7-1 16,0-7 1-16,0 6-6 16,0-3 1-16,0-12-7 0,0-3 0 15</inkml:trace>
  <inkml:trace contextRef="#ctx0" brushRef="#br0" timeOffset="22670.548">14633 5368 52 0,'0'13'26'0,"4"-20"-28"15,-4 7 48-15,10 4-45 16,1-1 0-16,10 3 0 16,-7-3 1-16,21 13-4 15,-6-4 1-15,10-2-3 16,-11-1 1-16,3 0-9 15,-6 1 0-15,-7-7-4 16,-4 0 0-16</inkml:trace>
  <inkml:trace contextRef="#ctx0" brushRef="#br0" timeOffset="22865.976">14859 5268 44 0,'7'34'22'0,"0"-6"-23"0,-3-21 41 16,-4 21-40-16,0-6 0 15,-4 28-1-15,4-12 1 16,-3 21-4-16,-1-12 1 0,4 4-10 16,0-8 0-16</inkml:trace>
  <inkml:trace contextRef="#ctx0" brushRef="#br0" timeOffset="23272.133">15258 5791 57 0,'10'10'28'0,"1"9"-36"0,-8-16 49 16,4-3-42-16,0 0 1 0,4 0-4 16,0 0 1-16,3 6-3 15,-4-3 1-15,8 0-10 16,-4 0 1-16</inkml:trace>
  <inkml:trace contextRef="#ctx0" brushRef="#br0" timeOffset="23512.198">15621 5832 52 0,'4'-3'26'0,"-1"6"-34"0,-3-3 46 15,4 0-38 1,-4 0 1-16,7 3-5 0,-4 0 1 16,4 7-6-16,0-4 0 15,0-3-4-15,0 0 0 16</inkml:trace>
  <inkml:trace contextRef="#ctx0" brushRef="#br0" timeOffset="23760.375">15889 5882 44 0,'7'0'22'0,"0"4"-28"0,-7-4 40 0,7 3-35 16,-3-3 0-16,10 6-3 15,-7-3 0-15,4 0 1 16,-1 0 1-16,1 0-10 16,-4 1 1-16,3-8 0 15,-3 1 0-15</inkml:trace>
  <inkml:trace contextRef="#ctx0" brushRef="#br0" timeOffset="23976.524">16203 5876 31 0,'11'10'15'0,"6"5"-16"0,-13-12 31 16,3 0-36-16,0 1 1 15,0-8-4-15,0 1 0 16,-3 6 7-16,-4 1 0 16</inkml:trace>
  <inkml:trace contextRef="#ctx0" brushRef="#br0" timeOffset="24145.006">16327 5898 33 0,'17'25'16'0,"-3"-19"-34"0,-14-6 30 0,0 13-23 16,0-1 1-16</inkml:trace>
  <inkml:trace contextRef="#ctx0" brushRef="#br1" timeOffset="31588.81">7013 5998 24 0,'0'4'12'0,"0"-8"0"0,0 4 12 15,4 0-23-15,3 0 0 16,-7 4 2-16,3-1 0 16,-3 6-3-16,0-3 0 15,0 4 2-15,0-1 0 16,-3 4 0-16,3-4 1 16,0 7 0-16,-7-4 0 15,3 13 0-15,4-6 0 0,-7 6 0 16,4-6 0-16,3 9-1 15,-7-3 1 1,3 4-1-16,1-4 0 0,-1 3-1 16,0-6 1-16,1-3-1 15,-1-4 1-15,1 4-1 16,-1-3 1-16,4 0-1 16,0-4 1-16,0-2-1 15,0-4 0-15,4 3 0 16,-1-3 1-16,1 7-2 15,-1-4 1-15,5 1 0 16,-1-4 1-16,0 4-1 16,3-4 1-16,4 0 0 15,0 0 0-15,11-3 0 16,-4 1 0-16,8-4-1 16,-8 0 0-16,14 6-1 0,-14-3 1 15,18-3-1-15,-14 0 1 16,13 6-1-16,-9-3 1 15,2-6-1-15,-6-3 1 16,21 15-1-16,-11-5 0 16,15-1 0-16,-12-3 1 15,15 6-1-15,-10 0 1 16,17 4-1-16,-14-4 0 16,10 0 0-16,-14 0 0 15,8 4 0-15,-8-4 0 16,18 0-1-16,-14 1 1 15,14-4 0-15,-14 0 1 0,21 3-1 16,-14-3 0-16,10-3 0 16,-13 0 0-16,20 4 0 15,-17-4 1-15,25 0-2 16,-25 0 1-16,24 6 0 16,-17-3 0-16,14 6 0 15,-14-2 1-15,18 2-2 16,-18-3 1-16,24 4 0 15,-13-4 0-15,17 0 0 16,-17 0 0-16,13 1 0 16,-20-1 0-16,28 3 0 15,-22-2 0-15,29-4 0 16,-21 0 0-16,17-3 0 16,-25 0 0-16,29-3 0 15,-21 3 0-15,24-3 0 16,-24 0 0-16,17-1 0 0,-25 1 0 15,29 3 0-15,-25 0 0 16,29-3 0-16,-26 0 0 16,22-3 0-16,-25-1 0 15,28-2 0-15,-24 3 0 16,24-4 0-16,-21 4 0 16,22 0 0-16,-26 3 1 15,15 0-1-15,-21-1 0 16,27-2 0-16,-20 0 0 0,17 6 0 15,-24 0 0 1,10 0 0-16,-17 0 0 0,17-3 0 16,-21 0 0-16,17 0 0 15,-20 3 0-15,13-7 0 16,-17 1 0-16,7 6 0 16,-10 0 0-16,-5 3 0 15,-9 0 0-15,-1 0 0 16,-7-3 0-16,4 0 0 15,-11 0 0-15,0 4-1 16,-3-1 1-16,-4 0 0 16,-3 0 0-16,-1-3 0 15,-3 0 0-15,0 0 0 16,0 0 1-16,-7 0-2 16,0 0 1-16,7-9 0 15,0 2 0-15,-3-18 0 0,-1 3 0 16,-3-19 0-16,0 7 0 15,-3-23 0-15,3 14 0 16,-11-26-4-16,1 15 1 16,-4-12-12-16,3 10 0 15,4 0-4-15,0 12 0 16</inkml:trace>
  <inkml:trace contextRef="#ctx0" brushRef="#br1" timeOffset="33700.424">7645 6942 37 0,'-4'-6'18'0,"11"9"-9"0,-7-3 19 0,0 3-28 15,0 0 0 1,0 7 0-16,0-4 1 0,0 19 0 16,0-6 0-16,-3 28 1 15,-1-12 0-15,4 27-3 16,-7-15 1-16,4 13-3 15,-4-13 0-15,3-3-8 16,4-10 1-16,0-15-3 16,0-3 1-16</inkml:trace>
  <inkml:trace contextRef="#ctx0" brushRef="#br1" timeOffset="34094.544">7927 7162 40 0,'11'22'20'0,"-8"-13"-23"0,-3-9 38 15,0 3-36-15,0 0 1 16,-11 1 1 0,4-1 0-16,-17 3-1 0,6 0 1 15,-3 4-1-15,0-4 1 16,0 3 1-16,3 1 0 15,7-1-1-15,-3-3 1 16,4 1-1-16,3-1 0 16,7-3 0-16,0 0 1 15,10 0-2-15,-3 0 1 16,11 1-1-16,-4-4 1 0,4 6 0 16,-4 0 1-16,7 7-1 15,-7-4 0-15,0 10 0 16,-3-7 0-16,-1 17-1 15,1-7 1 32,-11 3-1-31,3 0 0-16,1-3-5 0,-4-7 1 16,7-2-9-16,-3-4 0 0,6-24-2 0,1 2 1 0</inkml:trace>
  <inkml:trace contextRef="#ctx0" brushRef="#br1" timeOffset="34397.22">8170 6851 30 0,'0'25'15'0,"4"7"-12"0,-1-26 26 15,-6 10-28-15,-1-4 1 16,4 16 0-16,0-6 0 16,-3 22-3-16,-1-9 1 0,4-4-3 15,0-6 1-15,-3-3-8 16,3-6 0-16</inkml:trace>
  <inkml:trace contextRef="#ctx0" brushRef="#br1" timeOffset="34879.023">8036 7021 39 0,'0'12'19'16,"7"-6"-8"-16,-7-6 30 0,7 0-39 16,0 0 0-16,4-6-1 15,0 3 1-15,-1 3-3 0,1 0 1 16,-1-6 1-16,-3 3 0 16,8-4-1-16,-5 1 0 15,4-3 0-15,-3-1 0 16,10-5 0-16,-7 2 0 15,4 10 0-15,-4 0 0 16,0 12-1-16,-3-3 1 16,-1 16 0-16,-3-3 0 15,0 13-1 1,0-7 1-16,0 3 0 0,-3-6 0 16,3-3 0-1,-7 0 0 1,3-10 0-16,-3 0 0 15,4-2-1 1,0-1 1-16,3-6 0 0,0 0 0 16,3-6 0-16,4-1 1 0,0 10 0 0,1 1 0 15,9-4 0 1,-6 0 1 0,7 3-1-16,-1 0 0 15,-6 3-7-15,0 0 1 16,-1 4-10-16,-3-4 0 0</inkml:trace>
  <inkml:trace contextRef="#ctx0" brushRef="#br1" timeOffset="35596.245">9430 7679 39 0,'0'44'19'0,"-4"-13"-15"15,4-24 23-15,0 5-27 16,0-2 1-16,0-4 0 0,0 0 1 16,-3-6-2-16,-1 0 0 15,4-15 1-15,0 2 0 16,0-28-1-16,0 13 1 15,4-10-2-15,-4 10 0 16,7-13-1-16,-4 10 1 16,8 0 0-16,-1 6 0 15,8-1 2-15,-4 8 0 16,7 2 3-16,-3 0 0 16,7 19 0-16,-8-3 1 15,1 26 0-15,-4-11 0 0,-3 10-3 16,-4-3 1-1,-11 3-3-15,4-6 0 0,-17 0-2 16,2-3 0-16,-13-4-3 16,7-2 0-16,-4-7-9 15,4 0 1-15,7-3-2 16,4 0 0-16</inkml:trace>
  <inkml:trace contextRef="#ctx0" brushRef="#br1" timeOffset="36033.599">9839 7563 45 0,'-7'-6'22'0,"-18"3"-29"0,22 0 43 15,-11 6-34-15,3-3 1 16,-7 6 0-16,4 0 0 16,0 4-4-16,0-4 0 15,7 7 3-15,-4-4 1 16,4 0-2-16,4-2 1 16,3-7-1-16,0 0 0 15,7-7-1 1,0 4 0-16,7-3 0 0,-3 0 0 15,-1 3 0-15,1-1 0 0,3 8-1 16,-4-1 1-16,1 3 0 16,-4-3 0-16,7 6 0 15,0-2 1-15,-7 8-2 16,4-2 1-16,3 6 0 16,-3-4 1-16,-4 1-3 15,0-3 0-15,0-4-5 16,0-3 0-16,0 1-8 15,-4-1 1-15</inkml:trace>
  <inkml:trace contextRef="#ctx0" brushRef="#br1" timeOffset="36346.554">9991 7667 43 0,'0'31'21'0,"0"-28"-21"0,0-3 34 31,0-6-29-31,0 0 0 16,3-7 2-16,1 4 0 15,-1-7-10-15,1 3 1 16,-1 1 5-16,-3 2 1 16,4-2-2-16,-1 3 0 15,4-1-1-15,-3 4 1 16,7 0-1-16,-1 2 1 0,4 1-1 15,-3 0 0-15,3 3-1 16,-3 0 0-16,3 3-3 16,-4 0 1-16,4 1-5 15,-3-1 0-15,3-6-10 16,-3-1 1-16</inkml:trace>
  <inkml:trace contextRef="#ctx0" brushRef="#br1" timeOffset="36605.397">10481 7058 41 0,'4'3'20'0,"-8"13"-19"15,1-10 27-15,-5 10-27 0,-2 6 1 16,-1 3 3-16,4 6 0 15,-3 10-6-15,3 13 1 16,0 5 3-16,3-6 0 16,-3-6-3-16,3-9 0 15,4-10-7-15,-3-6 0 16,-1-12-7-16,-3-10 0 16</inkml:trace>
  <inkml:trace contextRef="#ctx0" brushRef="#br1" timeOffset="36814.39">10280 7378 41 0,'3'3'20'0,"15"19"-11"15,-11-19 33-15,0 4-39 16,7-4 1-16,0 3 0 16,8-3 0-16,-1 3-6 15,0 1 0-15,4 2 1 16,-4 1 1-16,0-4-6 15,0 0 0-15,-3-3-5 16,-1 0 1-16,1-6-6 16,-4-3 1-16</inkml:trace>
  <inkml:trace contextRef="#ctx0" brushRef="#br1" timeOffset="37018.845">10693 7569 38 0,'3'13'19'0,"4"6"-25"0,-7-13 32 16,0 0-28-16,0 1 1 15,0-1-12-15,-3-3 1 16,-1 0 9-16,-3-6 1 16</inkml:trace>
  <inkml:trace contextRef="#ctx0" brushRef="#br1" timeOffset="37159.035">10672 7453 25 0,'7'16'12'0,"10"-7"-15"15,-10-5 19-15,0 2-19 16,4 0 1-16,0 0-10 15,-1 1 0-15</inkml:trace>
  <inkml:trace contextRef="#ctx0" brushRef="#br1" timeOffset="37654.31">11010 7529 38 0,'7'0'19'0,"-10"-3"-28"15,-1 3 37-15,-6 0-29 0,-1 0 1 16,0 3 0-16,-3 0 1 16,0 6-1-16,0 1 0 15,0-1 0-15,0 4 1 16,3 2 0-16,4 1 0 16,4 3-1-16,3 0 1 15,7-1-1-15,0-5 0 16,7-1 0-16,0 1 1 15,-3-10-1-15,3-6 0 16,3-3 0-16,-2-4 0 0,-1-5-1 16,0-4 1-16,3-3-1 15,1-6 1-15,-4-13-1 16,4 0 1-16,3-12-1 16,-3-7 0-16,-1 7 1 15,-3-10 0-15,-3 4-1 16,-4 2 1-16,0-2-1 15,-7 8 1-15,-4 14-1 16,1 9 1-16,-4 12 0 16,-4 19 0-16,1 10 0 15,-1 12 1-15,1 9 0 16,-1 7 0-16,4 15 0 16,3 4 1-16,4 3-1 15,0-13 1-15,7 0-2 16,-3-12 0-16,10-1-10 15,-3-12 0-15</inkml:trace>
  <inkml:trace contextRef="#ctx0" brushRef="#br1" timeOffset="38178.588">11776 7350 45 0,'21'-9'22'0,"-18"5"-17"16,-3 4 35-16,0 0-41 16,0 0 0-16,-7 10 0 15,0-4 1-15,-10 0 0 16,3 1 1-16,-8 11-2 15,5-5 1-15,-1 3 0 16,4-4 0-16,3 1 0 0,4-1 1 16,0 1-1-16,4-4 1 15,10 1-1-15,-4-4 1 16,11 6-1-16,-3-2 1 16,3 6-1-16,-3-4 0 15,-4 7-1-15,0-7 1 16,-7 10-3-16,0-3 1 15,-7-3-4-15,3-4 1 16,-3 1-9-16,0-4 1 0</inkml:trace>
  <inkml:trace contextRef="#ctx0" brushRef="#br1" timeOffset="38480.601">11878 7513 39 0,'11'3'19'0,"-4"13"-14"0,-4-13 28 0,-3 3-33 15,0-3 0-15,4 7 0 16,-4-1 1-16,0 1 1 16,0-1 0-16,0-3 0 15,0 1 1-15,3 8-1 16,1-2 1-16,6-1-1 15,-6-2 1-15,3-7-3 16,0 0 1-16,7-9-1 0,0-1 0 16,0-11-2-16,-3 5 0 15,7-6-7-15,-4 7 1 16,7-7-7-16,-7 3 1 16</inkml:trace>
  <inkml:trace contextRef="#ctx0" brushRef="#br1" timeOffset="39036.721">12210 7591 40 0,'3'16'20'0,"-3"0"-18"0,0-13 32 0,0 0-34 15,0 0 0-15,0 0 0 16,0 0 0-16,0-3 1 15,0 0 0-15,4-18 0 16,-1 5 0-16,1-3 0 16,-1 4 0-16,1-1 0 15,-1 4 1-15,4-1-2 16,0 4 1-16,1 6-1 16,-1 0 0-16,0 6-1 15,0-2 1-15,0 5-1 16,0 0 1-16,0 7-1 15,0-3 0-15,0 2 0 16,0-2 1-16,-3-4-1 0,-1-2 0 16,-3-7-1-16,0 0 0 15,4-7 0-15,-1 1 0 16,1 0-1-16,-1-1 1 16,1 1 0-16,-1 3 0 15,4-3 0-15,0 0 0 16,0-1 1-16,0 4 0 15,1-3 1-15,-1 0 0 16,3-1 0-16,-3 1 1 16,11 9 0-16,-8-3 1 0,8 6 0 15,-4 1 1-15,7 2-1 16,-3-3 1-16,10 4-1 16,-7-4 1-16,8 7-2 15,-8-4 1-15,0 0-4 16,-3 1 1-16,-1-4-12 15,-3-3 1 1</inkml:trace>
  <inkml:trace contextRef="#ctx0" brushRef="#br1" timeOffset="42353.538">13346 5036 22 0,'0'0'11'0,"0"0"-5"0,0 0 11 16,0 0-14-16,0 0 0 0,3-7 1 15,1 1 1-15,-4 0-6 16,0-4 0-16,3 4 4 16,-3 6 0-16,0 0-2 15,0 0 0-15,0-22 0 16,0 3 0-16,-3-12-2 16,-1 6 1-16,1-9 0 15,3 5 0-15,0-2-1 16,0 6 1-16,0 3 0 15,0 3 0-15,0 7 1 16,0 2 0-16,0 1-1 16,0 2 1-16,0 7-1 15,0 0 0-15,0-6 0 16,0 6 0-16,0-6 0 16,0 0 1-16,0 6-1 0,0 0 0 15,0 0 1-15,0 0 0 16,0 0 0-16,0 0 1 15,0 3-2-15,0-3 1 16,0 0 0-16,0 0 0 16,0 0-1-16,0 0 1 15,0 0 0-15,0 0 0 16,7-3 0-16,-7 3 0 16,7 0 1-16,-7 0 0 15,7 3-1-15,-4-3 0 0,4 3 0 16,0-3 1-16,0-3-1 15,1 0 1-15,2-1-1 16,4 1 0-16,-3 0 0 16,-1 3 0-16,4 0 0 15,-3 0 1-15,3-3-2 16,-3 0 1-16,3 3 0 16,-4 0 0-16,8-3 0 15,-4 3 0-15,11 3-1 16,-4 0 1-16,11 0 0 15,-7 0 0-15,10-3 0 16,-7 0 0-16,11-6-1 16,-11 3 1-16,11 0 0 15,-7 3 0-15,10-6 0 16,-7 6 1-16,0 0-2 16,-6 0 1-16,13 0 0 0,-10 0 0 15,14 0-1-15,-11 0 0 16,14 0 0-16,-10 0 1 15,14-4-1-15,-11 4 1 16,11 0-1-16,-7 0 1 16,4 4-1-16,-12 2 1 15,12 0 0-15,-11 0 0 16,17 1-1-16,-10-1 1 16,10 0 0-16,-13 0 0 15,17 1 0-15,-15-7 0 16,15 3-1-16,-17 3 1 15,6-6 0-15,-10 3 0 16,17 0-1 0,-10 1 0-16,14 5 0 0,-10-3 0 0,10 0 0 15,-7 1 0-15,6-1 0 16,-13-3 0-16,7 3-1 16,-14-6 1-16,14 10 0 15,-11-10 0-15,18 6 0 16,-14-3 1-16,14 4-1 15,-10-1 0-15,6-3 0 16,-10 0 1-16,7 0-1 16,-14 0 0-16,3 7 0 15,-7-10 0-15,7 9 0 16,-10-6 1-16,11 0-1 16,-12 1 0-16,8-4 0 15,-4 0 0-15,-3 0-1 0,-7 0 1 16,3-7-1-16,-3 4 1 15,-1-3-1-15,-6 6 1 16,0-3-1-16,-4 3 1 16,0 0-2-16,0 0 1 15,-3 0-7-15,-1 0 1 16,-10 0-11-16,0 0 0 16</inkml:trace>
  <inkml:trace contextRef="#ctx0" brushRef="#br1" timeOffset="45550.444">13945 4264 26 0,'0'22'13'0,"0"-22"1"0,0 0 14 16,0 0-26-16,0 0 0 15,0 0 1-15,0 0 1 16,0 7-4-16,0-4 0 15,-3 3 3-15,3-6 1 16,0 0-2-16,0 0 1 16,0-6-1-16,0 3 1 15,3-16-3-15,-3 3 1 16,7-12 0-16,0 6 0 0,8-10-1 16,-5 4 1-1,4 6-1-15,-3 4 0 0,6 2-3 16,-2 3 1-16,-1 13-6 15,-4 0 1-15,8 10-7 16,-4-7 0-16</inkml:trace>
  <inkml:trace contextRef="#ctx0" brushRef="#br1" timeOffset="46000.881">14164 4249 55 0,'11'9'27'0,"6"0"-31"0,-10-9 50 15,7 4-45-15,-3-4 0 16,10-4 0-16,-3 4 0 15,-1-6-2-15,-2 3 1 16,2-6 0-16,-3-1 1 16,0-5-1-16,-3 2 0 15,-4-3-1-15,0 7 1 0,-7-7-2 16,0 1 1-16,-7 8-2 16,4 1 1-16,-8 12 0 15,4-3 0-15,-11 13 0 16,4-7 1-16,-3 10 0 15,2-3 1-15,5 6 0 16,3-6 1-16,3 12-1 16,4-3 1-16,11-3-1 15,-4 0 1-15,7-3-4 16,-3-7 1-16,10-2-7 16,-4-4 1-16,8-12-6 15,-4 2 1-15</inkml:trace>
  <inkml:trace contextRef="#ctx0" brushRef="#br1" timeOffset="46616.942">14549 4293 49 0,'3'3'24'0,"1"3"-27"0,-4-6 44 16,0 3-40-16,0 3 1 15,0-6 0-15,0 0 1 16,0 0-4-16,0 0 1 16,3-6 2-16,-3 3 0 15,4-13-1-15,-4 4 0 0,3-1 0 16,1 4 0-16,3-7-1 15,0 4 1-15,0 2-1 16,0 4 0 0,0 9 0-1,0-3 0-15,0 6 0 16,-3 1 0-16,-1 2-1 16,1 0 1-16,-4 1-1 15,0-4 1-15,0 3-1 16,0-2 1-16,0-7-1 15,0 0 0-15,0 0 0 16,0 0 0-16,7-7-1 16,0 4 1-16,3-3-1 15,-3-3 1-15,4 2 0 16,0 1 1-16,3-3 0 16,-4 2 0-16,4 7 0 0,-3 0 1 15,7 4-1-15,-4-1 1 16,3 0-1-16,-2 0 1 15,-1 3-1-15,-4 4 0 16,1-1 0-16,-1-6 0 16,-3 13-1-16,0-4 1 15,1 1-4-15,-1-4 1 16,3 1-5-16,-3-4 0 16,7-3-6-16,0 0 0 15</inkml:trace>
  <inkml:trace contextRef="#ctx0" brushRef="#br1" timeOffset="47087.68">15180 4264 35 0,'0'13'17'0,"0"-19"-14"0,0 6 27 0,0 0-29 15,0 0 0-15,-3 0 0 16,-1 0 1-16,-7 3-2 15,1 0 0-15,-4 9 1 16,3 1 1-16,-3-1-1 16,3 1 0-16,1 6 0 15,3 0 1-15,3-10-1 0,1-6 1 16,10 7-2-16,-4-4 0 16,8-3 0-16,-4 0 0 15,4-6-1-15,-1 0 0 16,1-10-1-16,-1 7 0 15,-3-13 0-15,0 7 1 16,0-10 0-16,-3 6 0 16,3 4 2-16,-3 2 0 15,3 4 2-15,-4 3 1 16,1 9 0-16,-1-3 1 16,1 16-1-16,-4 0 0 15,3 0-2-15,-3-1 1 16,4 1-3-16,-4-3 0 0,7-4-1 15,-4 1 0-15,8-4-5 32,-4 1 1-32,7-10-8 0,-3 3 1 15,6-6-3-15,-3 3 1 0</inkml:trace>
  <inkml:trace contextRef="#ctx0" brushRef="#br1" timeOffset="47264.227">15438 4365 35 0,'0'25'17'0,"3"3"-21"15,1-28 30-15,-1 9-26 0,-3 1 0 16,4-1 0-16,-1 1 0 16,-3 2-3-16,0-6 0 15,0 1-6-15,0-7 0 16</inkml:trace>
  <inkml:trace contextRef="#ctx0" brushRef="#br1" timeOffset="47471.741">15402 4249 29 0,'4'9'14'0,"10"0"-4"0,-7-9 21 15,0-3-31-15,0 0 0 0,4 9-3 16,-4 1 1-16,3 12 0 16,-3-1 0-16,7 1-9 15,-3 0 1-15,3-3 0 16,-3-7 0-16</inkml:trace>
  <inkml:trace contextRef="#ctx0" brushRef="#br1" timeOffset="47788.041">15632 4440 19 0,'3'3'9'0,"4"0"-9"15,-7-3 17-15,7 0-14 16,-7 0 0-16,7-6 3 0,-3 3 0 16,3-4-7-16,-4 4 1 15,4 3 4-15,-3 0 1 16,0 0-2-16,-1 0 1 15,1 0-2-15,-4 0 0 16,7 0 0-16,-4 0 0 16,4 0 0-16,-7 0 0 15,7 3-1-15,-3 4 1 16,-1 2 0-16,1 1 0 16,3 8-1-16,0-2 0 15,4-7-3-15,-1 4 1 16,8-7-8-16,-4-3 0 0,7-15-4 15,-3 2 0-15</inkml:trace>
  <inkml:trace contextRef="#ctx0" brushRef="#br1" timeOffset="48493.852">16129 3929 38 0,'11'47'19'0,"-1"-13"-21"15,-6-27 35-15,3 24-32 16,-4-6 0-16,4 13 1 16,-3-7 1-16,6 13-3 15,-2-10 1-15,6 7 2 16,-4-9 1-16,-3-4-1 0,0-6 0 15,-3-7-1-15,-1 1 0 16,-3-16-2-16,0 0 1 16,-7-6-1-16,0 3 0 15,-3-10-1-15,-1 4 0 16,-7 2 0-16,4 1 1 16,-3 9-1-16,3 0 1 15,-4 13-1-15,4-3 0 16,0-4 1-16,3-3 0 0,1 10 0 15,-1-3 1 1,4 8-1-16,3-2 1 0,4 13 0 16,0-14 0-16,11 8 0 15,-4-8 1-15,14-5-1 16,-3-4 1-16,10-6 0 16,-7 1 0-16,7-8-1 15,-6 4 0-15,-1-12-1 16,-4 3 1-16,8-10-2 15,-7 3 0-15,-1-3-1 16,-2 7 1-16,-5-13-2 16,-3 9 1-16,-3 6 0 15,-1 7 0-15,-6 3 0 16,-1 0 1-16,-3 0-1 16,0 0 1-16,0 0 0 15,3 0 0-15,1 3 1 0,-1 4 1 16,1-1-1-16,-1 0 1 15,4 13 0-15,0-6 0 16,7 9-1-16,0-7 1 16,4 1-1-16,-4-3 0 15,14-1-3-15,-3-3 0 16,3-2-5-16,-3-1 0 16,10-6-6-16,-7 0 1 15</inkml:trace>
  <inkml:trace contextRef="#ctx0" brushRef="#br1" timeOffset="48749.677">16563 4543 30 0,'-4'22'15'0,"1"-19"-12"16,3-3 23-16,0 0-22 16,0 0 1-16,0-9 4 15,0 3 1-15,3-10-11 16,1 4 1-16,3-7 8 15,0 3 0-15,14 7-1 16,-3-4 0-16,21-9-2 16,-11 13 0-16,14-16-2 15,-10 9 0-15,7 0-5 16,-7 4 0-16,-8 2-12 16,-3 4 0-16,-21 12-5 15,0 1 1-15</inkml:trace>
  <inkml:trace contextRef="#ctx1" brushRef="#br0">2833 5399 0</inkml:trace>
  <inkml:trace contextRef="#ctx0" brushRef="#br0" timeOffset="54319.935">6329 8617 42 0,'0'-3'21'0,"0"-4"-11"0,0 7 21 15,0 0-28-15,0 0 0 16,0 0 2-16,7-3 0 16,3-3-6-16,8 0 0 15,14 3 4-15,10-4 0 16,4 7-3-16,3-3 0 0,4 6-5 15,-14 0 0-15,11 1-9 16,-19-1 0-16,-2-3-2 16,-5 0 0-1</inkml:trace>
  <inkml:trace contextRef="#ctx0" brushRef="#br0" timeOffset="54543.895">6410 8896 65 0,'14'28'32'0,"7"-15"-36"15,-21-13 70-15,21 3-66 16,-6-3 1-16,23 0 0 16,-9 0 0-16,27-3-1 15,-21 0 0-15,18 3-2 16,-10 0 0-16,-5 9-7 0,-6-3 0 15,-4 7-11-15,-3-4 0 16</inkml:trace>
  <inkml:trace contextRef="#ctx0" brushRef="#br0" timeOffset="55474.776">8675 8714 55 0,'3'9'27'0,"-6"-12"-19"15,3 3 40 1,0-6-46-16,0 6 1 0,-7-6 2 15,0 3 0-15,-14-4-6 16,6 1 1-16,-20 3 3 16,10 3 1-16,-24 0-2 15,10 0 1-15,-14 3-2 16,11 0 1-16,-7 7-2 16,13-4 1-16,-6 3-2 15,14 1 1-15,7-1 0 16,7 0 1-16,14 13-1 15,0-3 0-15,24 13 0 16,-6-7 0-16,35 19 1 0,-11-10 0 16,11 13-1-16,-7-12 0 15,3 5 0-15,-17-8 0 16,-4 5-1-16,-10-8 1 16,-11 11-1-16,-4-8 0 15,-10 18 0-15,4-16 0 16,-25 13-1-16,6-9 1 15,-23 0 0-15,9-10 0 16,-13-6-1-16,14-3 0 16,-8-7-4-16,5-2 0 15,6-4-11-15,7 0 0 0,22-6-3 16,-8 0 1-16</inkml:trace>
  <inkml:trace contextRef="#ctx0" brushRef="#br0" timeOffset="55882.807">8844 9388 44 0,'-3'19'22'0,"3"-10"-12"0,0-9 38 15,0 10-47-15,0-1 0 16,0 16 0-16,0-6 1 16,-4 16-3-16,1-7 1 15,-8 13 0-15,4-10 1 0,-4 10-5 16,-3-10 0 0,14-6-12-1,0-6 0-15</inkml:trace>
  <inkml:trace contextRef="#ctx0" brushRef="#br0" timeOffset="56179.385">9116 9426 52 0,'3'9'26'0,"-6"4"-24"16,3-13 38-16,-4 12-39 15,1-2 0-15,-11 5 0 16,3-2 0-16,-14 6-1 15,8 0 0-15,-12-1 1 16,5-5 0-16,-4-4 0 0,6-2 0 16,1 2 0-16,0 0 0 15,7 4 2-15,3-4 0 16,8 7 1-16,-1-3 1 16,22 9 0-16,-4-7 1 15,25 7-1-15,-11-3 1 16,4 3-4-16,-7-6 0 15,-1 2-8-15,-6-5 0 16,-8 0-16-16,1-4 1 16</inkml:trace>
  <inkml:trace contextRef="#ctx0" brushRef="#br0" timeOffset="58267.151">9917 9209 44 0,'-11'4'22'0,"11"-8"-12"0,0 4 23 0,7-6-30 15,-3 3 1-15,-1 0 2 16,-3 3 1-16,11-3-8 16,-4 0 0-16,14 0 6 15,-3 3 0-15,27 3-3 16,-6 0 0-16,21-3-3 16,-14 0 0-16,14 6-7 15,-11 0 1-15,-3-3-11 16,-10 1 0-16</inkml:trace>
  <inkml:trace contextRef="#ctx0" brushRef="#br0" timeOffset="58554.988">10245 8877 52 0,'-11'0'26'0,"4"16"-20"0,7-13 39 16,-3 13-43-16,3-4 0 16,-8 32 0-16,5-10 0 15,-8 29-4-15,4-13 1 16,-3 26-2-16,3-17 1 0,-4 4-11 15,4-13 0-15,7-22-4 16,0-3 0-16</inkml:trace>
  <inkml:trace contextRef="#ctx0" brushRef="#br0" timeOffset="59573.728">11783 8642 61 0,'14'3'30'0,"-11"3"-31"15,-3-6 59-15,7 10-57 16,-3-4 0-16,3 25 1 16,0-6 1-16,0 44-3 15,-3-15 0-15,-8 46 1 0,1-25 1 16,-1 35-3-16,1-28 1 15,-1 9-4 1,1-26 0-16,-1-14-7 0,0-11 1 16,1-11-10-16,-1-8 1 15</inkml:trace>
  <inkml:trace contextRef="#ctx0" brushRef="#br0" timeOffset="60158.901">11712 8934 49 0,'-3'6'24'0,"3"-6"-14"15,0 0 35-15,0 0-42 16,0 0 0-16,7-13 2 15,-4 7 0-15,8-7-6 16,-4 4 1-16,7-19 4 16,-3 6 0-16,10-16-1 15,-4 7 0-15,22-22-1 16,-7 12 0-16,28-16-1 16,-14 13 1-16,7 1-1 15,-14 8 1-15,3 13-1 16,-7 6 1-16,-3 20-1 15,-7-1 0-15,-11 19-1 16,-4-4 1-16,-17 26-2 0,0-9 1 16,-25 37-1-16,-10 0 0 15,0-6-1-15,-1-3 0 16,5-10 0-16,6-6 0 16,4-9 0-16,3-16 0 15,0 0 0-15,11-10 1 16,4-3 0-16,6-2 1 15,4-1 0-15,4-3 1 16,6 10 0-16,1-1 1 0,6 7-1 16,1 0 1-1,3 3-1-15,0 9 1 0,1 7-1 16,2-1 0-16,1 4-1 16,-4 3 0-16,0 3-3 15,0-3 1-15,1-9-7 16,-1-4 1-16,-4-3-13 15,8-15 0-15</inkml:trace>
  <inkml:trace contextRef="#ctx0" brushRef="#br0" timeOffset="60444.919">12446 9347 51 0,'-4'38'25'0,"-3"31"-22"0,7-60 33 16,-3 32-36-16,-1-6 0 15,1 18-1-15,-1-12 1 16,4 6-2-16,0-10 1 15,0-5-3-15,0-7 0 16,14-16-8-16,-3-2 1 0,7-23-3 16,-4 3 0-16</inkml:trace>
  <inkml:trace contextRef="#ctx0" brushRef="#br0" timeOffset="60774.456">12806 9394 53 0,'14'16'26'16,"-11"-6"-30"-16,-3-4 53 0,-7 0-49 16,-7 4 0-16,-7 5 0 15,-4 1 0-15,-6 3 0 16,-5-1 0-16,1 4 0 16,-4-6 0-16,4-6 0 15,7 2 0-15,3-6 0 16,4 4 1-16,7-4 1 15,3-3 0-15,8-3 0 16,10 0 1-16,7 3 1 0,7 0 0 16,7 4 0-16,1 2 0 15,-1 7-1-15,0 6 0 16,0 3-2-16,-3 3 1 16,0 0-2-16,-1-3 0 15,-3 0-7-15,-3-6 0 16,-7-6-13-16,-11-13 0 15</inkml:trace>
  <inkml:trace contextRef="#ctx1" brushRef="#br1" timeOffset="13107.456">5253 5776 0,'0'0'16,"0"0"-16,0 0 15,0 0 1,0 0 0,0 0-1</inkml:trace>
  <inkml:trace contextRef="#ctx0" brushRef="#br1" timeOffset="67681.099">9765 8153 23 0,'-7'-3'11'0,"10"12"1"15,-3-9 12-15,0 3-22 16,0 0 1-16,-7 4 1 0,4-1 1 16,-11 6-6-16,3-2 1 15,-10 15 4-15,3-6 1 16,-17 6-2-16,0-6 1 16,-15 18-2-16,12-5 1 15,-19 8-2-15,11-8 1 16,-7 8-4-16,11-8 1 15,7-1-7-15,6-6 1 16,8-12-7-16,4-4 1 16</inkml:trace>
  <inkml:trace contextRef="#ctx0" brushRef="#br1" timeOffset="68192.405">9162 8419 34 0,'-7'13'17'0,"0"2"-16"15,7-11 25-15,-4 2-26 16,4-3 1-16,-7 13 1 15,3-4 1-15,-6 10-3 16,-1-3 0-16,-6 9 2 16,-1-6 0-16,-3 6-1 0,3-6 1 15,-3 7-2-15,7-7 1 16,0-4 0-16,3-2 0 16,8-7 1-16,3-2 0 15,10-7 0-15,1 0 0 16,14-10 1-16,-4 4 0 15,14-3-1-15,-7 2 1 16,11 1-1-16,-7 3 0 16,10-3-1-16,-10-1 0 15,-4 1-1 1,-3 0 1-16,-8 0-2 16,-2 2 1-16,-26-5 0 15,4 0 0-15,-18-10 0 16,8 6 0-16,-12-2-1 15,8 2 1-15,0-6-8 16,3 7 1-16,1-4-8 16,3 3 1-16</inkml:trace>
  <inkml:trace contextRef="#ctx0" brushRef="#br1" timeOffset="70233.171">15723 4995 22 0,'4'6'11'0,"-1"10"-6"15,-3-16 12-15,4 3-16 16,-4 0 1-16,0 3 1 16,0 1 0-16,0 5-4 15,0 1 1-15,0 2 2 16,0-2 0-16,3 6 0 15,-3-3 0-15,7 21-1 16,1-9 1-16,-1 13 0 16,-4-10 0-16,8 23 0 15,-4-10 1-15,3 6-1 16,-3-9 0-16,4 12-1 16,-4-12 1-16,0 31-1 15,0-16 0-15,4 20-1 0,-4-17 1 16,3 23-1-16,-3-17 1 15,-3 23-1-15,-4-16 0 16,-4 22 0-16,4-18 1 16,-7 24 0-16,4-25 0 15,-11 29 0-15,3-29 0 16,-10 29 0-16,7-26 1 16,-7 25-1-16,7-27 1 15,-18 18-2-15,7-19 1 16,-24 13 0-16,10-22 0 15,-28 25-1-15,18-19 1 0,-22 9-1 16,15-18 1-16,-26 12-1 16,22-15 1-16,-38 15-1 15,24-18 1 1,-22 12 0-16,19-16 0 0,-29 19 0 16,25-19 0-16,-36 13-1 15,33-16 1-15,-26 7 0 16,29-13 0-16,-32 6-1 15,29-13 1-15,-33 7-1 16,29-9 1-16,-4-4-1 16,22-6 1-16,-15 4-2 15,22-11 0-15,-8 11-4 16,15-11 0-16,-1 4-10 16,18-3 0-16</inkml:trace>
  <inkml:trace contextRef="#ctx0" brushRef="#br1" timeOffset="70835.026">13159 8507 30 0,'0'16'15'0,"0"-10"-5"16,0-6 14-16,-7 3-24 15,3 0 1-15,-7 10 0 16,4-4 1-16,-7 7-1 15,4-4 0-15,-8 10 1 16,4-6 0-16,-4 12 0 16,4-6 1-16,0 3-2 15,4-3 1-15,-5 0-1 16,5-3 0-16,-1 3 0 16,1-6 0-16,-1-7-1 0,4 0 1 15,0 1 0-15,3-4 1 16,4 0-1-16,0 1 1 15,4-1 0-15,-1 0 0 16,5 4 0-16,-1-4 1 16,17 3-1-16,-6 1 0 15,21-4-1-15,-11-3 1 16,11-6-1-16,-7 0 0 16,-1 0-1-16,-6 0 1 15,0-10-2-15,-8 4 1 16,-3-7-1-16,-3 3 0 15,-11-12 0-15,0 7 0 0,-18-14 0 16,4 7 1-16,-25-19-3 16,8 10 0-16,-15-7-12 15,11 13 0-15</inkml:trace>
  <inkml:trace contextRef="#ctx0" brushRef="#br2" timeOffset="86116.246">7881 9627 19 0,'4'-4'9'0,"3"14"-3"16,-7-10 10-16,0 0-15 15,0 0 0-15,0 3 2 0,0 3 0 16,0 0-3-16,0 4 1 16,0-1 2-16,0 1 1 15,-4 2-1-15,4 4 1 16,-3 0-1-16,-1 2 1 15,4 4-2-15,-3 3 1 16,-1 4-2-16,0 11 1 16,-3-8-1-16,4 2 1 15,-8 4-1-15,1 0 0 16,3-4 0-16,0-6 0 16,0-6 0-16,3-6 1 0,1 0 0 15,3-1 0-15,0-2 0 16,3-7 1-16,4 0-1 15,0-3 1-15,4 1-1 16,3-1 0-16,3 6-1 16,5-3 0-16,6-6-1 15,0-3 1-15,7 3-1 16,11-3 1-16,7 0-1 16,-7 3 0-16,28 0 0 15,7-3 1-15,4 0-1 16,17 3 0-16,1 0 0 15,-26 0 1-15,29 0-1 16,-28 0 1-16,20 0-1 16,-24 0 0-16,22 0 0 15,-26 0 0-15,15 0 0 16,-22 0 0-16,8 3-1 16,-15 0 1-16,-10-6-1 0,-7 3 1 15,-7 0-1-15,-7 0 1 16,-4 0-1-16,-7 0 0 15,-4 0 0-15,1 0 0 16,-4-3 0-16,-7 3 0 16,0-7-1-16,0 1 0 15,0-9-1-15,0-1 0 16,-7-9-3-16,3 6 0 16,-6-16-8-16,3 7 0 15</inkml:trace>
  <inkml:trace contextRef="#ctx0" brushRef="#br2" timeOffset="87213.098">6287 11398 31 0,'3'-3'15'0,"-3"3"-7"0,0 0 20 0,7-6-27 15,0-7 0-15,4-6 1 16,-1-2 1-16,11-17-4 16,11-3 1-16,11-18 2 15,2-4 0-15,5-9-1 16,-1-4 0-16,-6 14 0 16,2 2 0-16,-2 4 0 15,-4 6 1-15,-8 3-2 16,-2 12 0-16,-5 7 1 15,1 6 0-15,-15 6-1 16,5 4 0-16,-5 5-1 16,4 14 0-16,-14 8 1 15,0 7 0-15,0 6-1 16,-10 10 0-16,-1 6 1 16,1 3 0-16,2 9 0 0,-2-2 1 31,-1 2 0-31,4-2 0 0,0-1-1 0,0-12 1 15,4-7-2-15,3-6 1 16,3-6-5-16,4-6 1 16,0-3-9-16,4-7 1 15,-1-12 0-15,-3-4 0 16</inkml:trace>
  <inkml:trace contextRef="#ctx0" brushRef="#br2" timeOffset="87454.244">6615 11119 47 0,'0'13'23'0,"0"-1"-24"0,0-12 49 0,0 0-48 16,10 0 0-16,-6-6 1 15,6 0 0-15,4-4-1 16,1 4 0-16,16 3-1 15,8 0 0-15,-4-4-5 16,-3 4 1-16,-4-3-10 16,1 0 1-16,2-4-1 15,-10 7 1-15</inkml:trace>
  <inkml:trace contextRef="#ctx0" brushRef="#br2" timeOffset="87858.875">7073 11248 45 0,'0'34'22'0,"-10"13"-32"0,10-40 46 16,0 14-37-16,-7-5 1 15,3 3-1-15,1-6 0 16,-1-7 1-16,0 0 0 0,4-18-1 15,0 2 1-15,4-12-2 16,-4 3 1-16,4-9-1 16,-1 3 0-16,8-3-2 15,-1 6 1-15,4-6 0 16,0 3 1-16,8 6 1 16,-8 3 1-16,7 4 2 15,-3 2 1-15,-1 10 2 16,-3 0 0-16,0 6-1 15,-3 1 0-15,-8 5-2 16,-3 4 1-16,-3 0-3 16,-15 2 1-16,1-5-2 15,-4-1 0-15,-4 1-4 16,7 0 0-16,1-4-7 16,2-9 0-16</inkml:trace>
  <inkml:trace contextRef="#ctx0" brushRef="#br2" timeOffset="88294.391">7486 11364 38 0,'0'53'19'0,"-7"-22"-18"0,7-24 29 16,0 5-30-16,0-2 0 16,-4-1 0-16,4 0 1 0,-3-5-1 15,-8-8 1-15,4-5 0 16,4-7 0-16,3-9 0 16,3-3 0-16,4 0-1 15,-3-4 1-15,3 1-1 16,-4-3 0-16,11 5 0 15,8 1 0-15,-1 3 0 16,0 6 1-16,7 4-1 16,-10 5 1-16,3 7 0 15,-7 3 0-15,0 3 0 16,-10 7 0-16,-8 2-1 16,-3 4 0-16,-14 3 0 15,0-7 0-15,3 1-4 16,-6-1 0-16,6 1-5 15,4-4 1-15,3-3-4 16,1-9 0-16</inkml:trace>
  <inkml:trace contextRef="#ctx0" brushRef="#br2" timeOffset="88880.175">7811 11204 38 0,'3'50'19'0,"4"-28"-18"0,-7-16 34 0,0 4-35 15,0-1 1-15,0 0-1 16,0 1 1-16,0-7-1 16,0-6 0-16,0-7 1 15,-3 4 1-15,-1 0-2 16,4-4 1-16,0 1 0 15,0 0 0-15,4-1 0 16,-1 4 0-16,4 0 0 16,4 3 0-16,10 3 0 15,-3 0 1-15,3 3-2 16,3 0 1-16,-2 0-4 16,2 0 1-16,-3 0-4 15,1 0 1-15,2 4-3 16,1-4 0-16,3-3-2 15,-10 3 1-15,3-3 2 16,0-6 0-16,0-1 4 0,-3-2 1 16,0-4 4-16,-4 4 0 15,0 0 4-15,0 2 1 16,-11 1 1-16,-3 6 0 16,0 0-1-16,-3 0 0 15,-11 0-2-15,0 3 1 16,0 4-4-16,-4-1 1 15,4 3-2-15,-4 1 1 16,8-1-2-16,3-3 1 16,0 7-2-16,3-4 1 15,4 1-3-15,11-1 1 0,-1 0-3 16,11 1 1-16,1-10-7 16,-1 0 1-16,7-10-3 15,0 4 1-15</inkml:trace>
  <inkml:trace contextRef="#ctx0" brushRef="#br2" timeOffset="89108.09">8650 11144 35 0,'4'3'17'0,"-18"16"-23"15,10-13 33-15,-7 7-27 16,1 0 1-16,-1 2 0 15,-3 1 0-15,0 3-1 16,-4 6 0-16,1 3 1 0,3 0 0 16,-4-9-4-16,4 0 1 15,3-7-8-15,4-5 1 16</inkml:trace>
  <inkml:trace contextRef="#ctx0" brushRef="#br2" timeOffset="89270.351">8488 11041 38 0,'7'19'19'0,"14"12"-8"0,-10-22 31 0,-1 13-41 15,-6 10 1-15,6 5 0 16,4 4 0-16,1 3-5 16,2 0 1-16,4-7-5 15,1-5 0-15,-5-16-8 16,-3-13 1-16</inkml:trace>
  <inkml:trace contextRef="#ctx0" brushRef="#br2" timeOffset="89868.982">9712 10796 44 0,'21'-3'22'0,"-10"0"-14"0,-8-3 36 0,-3 6-45 15,-7 6 1-15,-7-3-1 16,0 6 0-16,-14 1 1 16,-4 6 1-16,-3-1-2 15,-1 1 0-15,5 0 0 16,2 2 0-16,5 1 0 16,3 0 1-16,7 3-1 15,6 6 0-15,12-3 2 16,10 3 0-16,11 1 0 15,7 2 1-15,-1 4-1 16,-2-4 1-16,-1 0-1 0,-7-2 1 16,-3-4-1-16,-11 3 0 15,-11 3-1-15,-17 7 0 16,-25-7-3-16,-21 1 0 16,-18-7-12-16,-13-7 0 15</inkml:trace>
  <inkml:trace contextRef="#ctx0" brushRef="#br2" timeOffset="99569.918">7324 9830 14 0,'3'16'7'0,"4"-3"1"0,0-10 7 15,-7 0-14 1,0 0 1-16,0 0 1 0,0 0 1 15,-10 4-4-15,-1 2 1 16,-3 7 2-16,-11-1 0 16,-6 4 0-16,-12 6 1 15,-10 3-2-15,-3 4 1 16,-15-4-2-16,-10 3 1 16,-18 1-1-16,1-4 1 15,-1-3-1-15,-14-9 0 16,-10-4 0-16,-12-12 1 15,23-9-1-15,-15-1 0 16,7-8-5-16,-7-4 1 0,14-3-8 16,14-4 1-16</inkml:trace>
  <inkml:trace contextRef="#ctx0" brushRef="#br2" timeOffset="100199.228">5302 9658 21 0,'-3'-6'10'0,"-4"21"-2"0,3-12 9 16,1 4-17-16,-1 5 0 15,-6 1 1-15,-1 9 1 16,-10 6-2-16,-4 10 1 15,-7 9 0-15,-6-7 0 16,-1 7 0-16,0 0 1 0,4-6-2 16,-4-9 1-16,0-1-1 15,11-6 0 1,3-3 1-16,7 0 1 0,8-6-1 16,3 2 0-16,7-2 0 15,7 3 0-15,7 3 1 16,11 3 1-16,-1 0-2 15,1 0 0-15,7-3 0 16,-7 0 0-16,10-3 0 16,-7-3 1-16,4-7-2 15,-11 0 1-15,0-6 0 16,-3-3 0-16,-4-6 0 16,0-3 0-16,-11-4-1 15,5-2 1-15,-5-7-1 16,4-7 0-16,-7-2 0 31,0-13 1-31,-7-9-1 0,4 0 0 0,-5-10-7 0,5 6 1 16,-11-2-5-16,3 9 0 15</inkml:trace>
  <inkml:trace contextRef="#ctx0" brushRef="#br2" timeOffset="101340.336">2466 13242 27 0,'39'-69'13'0,"-32"41"-1"0,3 22 14 15,-6-7-24-15,3 1 1 16,0-4 3-16,-7 6 1 16,-7 1-7-16,7 3 0 15,-11 6 5-15,-6 3 0 0,-4 9-1 16,-11 14 0-16,-7 5-2 16,-3 7 1-16,-4-1-2 15,7 7 1-15,0-3-1 31,4 0 0-31,7-10-1 0,-1 0 1 0,12-6-1 16,6-6 1-16,18 0 0 16,11 0 0-16,3 3 0 15,18-3 0-15,14 3 0 16,-4 3 0-16,-6 0 0 16,2 6 1-16,-6 4-2 15,-18 5 1-15,-10 4-1 16,0 6 0-16,-22 7 0 15,-17-1 0-15,-15 1-1 16,-17-1 1 0,-21-6-15-1,7-18 0-15,21-20-2 0,15-9 1 16</inkml:trace>
  <inkml:trace contextRef="#ctx0" brushRef="#br2" timeOffset="101866.73">3030 13687 62 0,'0'13'31'0,"4"-13"-34"0,3 0 60 16,0 0-54-16,7 0 0 15,14 0 2-15,11 6 0 16,3-6-7-16,4-6 0 16,7 3 4-16,-3-3 0 15,-1 2-8-15,-7 1 1 16,-6 0-12-16,-5-6 1 0,-16 2-5 16,-8 1 1-1</inkml:trace>
  <inkml:trace contextRef="#ctx0" brushRef="#br2" timeOffset="102480.534">4882 13189 44 0,'-17'-6'22'0,"-22"27"-18"0,25-17 36 16,-7 5-40-16,-4 4 0 15,-10 2 2-15,-4 1 1 16,-10 0-3-16,-1 2 0 16,4 4 1-16,4 0 1 0,0 0-1 15,3 0 1-15,4 3-1 16,3-3 0-16,11-6-1 15,-1 0 1-15,5-1-1 16,13 7 1-16,4-3 0 16,4-3 0-16,17 3-1 15,14-1 1-15,8 1 0 16,10 3 0-16,3 0-1 16,-14 0 1-16,4-3-1 15,-7 3 1-15,-14 3-1 16,-4-9 0-16,-7 15 0 15,-11-6 0-15,-20 13-1 16,3-7 1-16,-29 13-1 16,15-13 0-16,-21 4-4 15,14-4 1-15,-8-6-12 0,11-6 1 16,1 0-1-16,2-7 0 16</inkml:trace>
  <inkml:trace contextRef="#ctx0" brushRef="#br2" timeOffset="102784.346">4981 13832 42 0,'-7'28'21'0,"4"-6"-23"0,3-19 40 0,-11 19-37 16,4-6 1-16,-4 12 0 15,4-6 1-15,-7 9-4 16,4-9 0-16,-8 9 2 16,7-6 0-16,-6 4-5 15,3-7 1 1,3-10-10-1,4-2 0-15</inkml:trace>
  <inkml:trace contextRef="#ctx0" brushRef="#br2" timeOffset="103111.138">5172 13910 46 0,'3'16'23'0,"-6"-1"-21"0,3-11 34 16,-18 5-35-16,8-3 0 16,-22 10 0-16,11-4 0 15,-15 7-2-15,12-6 1 16,-5-4 1-16,1 1 0 16,7-4 0-1,0 0 0-15,14-3 0 0,3 0 0 0,15 1 1 16,-1-1 0-16,29-3 0 15,-14 0 0-15,21 9 0 16,-18-3 0-16,7 13-1 16,-6-3 1-16,-1 12-3 15,-14-6 1-15,3 13-6 16,1-7 1-16,-7 0-12 16,-8-6 1-16</inkml:trace>
  <inkml:trace contextRef="#ctx0" brushRef="#br2" timeOffset="104117.834">6248 13546 31 0,'-11'13'15'0,"1"-1"2"16,2-12 12-16,5 3-24 16,3-3 0-16,-7 0 5 15,3 0 0-15,4 0-10 0,0 0 1 16,11 0 8-16,10 4 0 15,7-4-3-15,11 3 1 16,14 0-3-16,18-3 1 16,6 0-5-16,4 0 0 15,-10-3-5-15,-15 3 1 16,-6 0-8-16,-11 6 1 16,-8-6-10-16,-17 3 1 15</inkml:trace>
  <inkml:trace contextRef="#ctx0" brushRef="#br2" timeOffset="104358.512">6315 13954 73 0,'3'22'36'0,"18"-25"-45"16,-14 0 66-16,15-7-56 15,24-2 1-15,6-4 0 16,15-3 1-16,8 0-4 16,-8-3 0-16,3 7-2 15,-13 5 1-15,-5 7-8 16,-9 9 0-16,3 1-11 16,-22-1 0-16</inkml:trace>
  <inkml:trace contextRef="#ctx0" brushRef="#br2" timeOffset="104927.486">8259 13183 47 0,'0'-4'23'0,"0"17"-13"0,0-7 32 16,0 7-41-16,-8 6 1 16,5 9 2-16,-8 16 0 15,1 6-5-15,-4 22 0 16,0 19 4-16,3 16 0 16,-7-1-2-16,1-2 1 15,3-13-4-15,-4-10 1 16,7-18-3-16,1-13 0 15,-1-16-8-15,1-18 1 0,10-19-7 16,0-13 1-16</inkml:trace>
  <inkml:trace contextRef="#ctx0" brushRef="#br2" timeOffset="105544.085">8079 13499 35 0,'-7'7'17'0,"14"-4"-11"16,-4-3 25-16,4-7-27 16,-7 7 1-16,4-6 2 15,-4-3 1-15,3-1-10 16,-3-2 1-16,7-4 6 15,0-3 1-15,11-3-2 0,-4 0 0 16,14 0 0-16,8-9 0 16,6 0 0-16,11-4 0 15,3 4 0-15,-6 3 0 16,-4 3 0-16,-4 12 1 16,0 7-2-16,-6 9 0 15,-8 13-1-15,-11 15 0 16,-10 3-2-16,-10 10 0 15,-8 3-1-15,1 7 1 16,-11 2-1-16,-8-3 0 0,-2-2 0 16,-5-4 0-16,5-7 0 15,-1-5 0-15,0-13-1 16,11-3 1-16,0-13-1 16,3-3 0-16,0-3 1 15,15-6 0-15,-4 3 0 16,14-1 1-16,0 1 0 15,14 3 0-15,11 3 1 16,-4 7 0-16,7 6 0 16,-6 12 1-16,-5 3-2 15,-3 13 1-15,4 3-1 16,-7 6 1-16,-1 4-1 16,-2 2 1-16,2 1-2 15,1-7 1-15,7-6-3 16,-1-15 0-16,1-17-11 15,-4-15 1-15,-3-9-7 0,10 0 0 16</inkml:trace>
  <inkml:trace contextRef="#ctx0" brushRef="#br2" timeOffset="106191.95">9073 13891 47 0,'8'6'23'0,"-5"10"-14"0,-3-10 34 15,0 7-42-15,0 6 0 16,-3 3 1-16,-5 12 0 0,1 10-3 16,0 9 0-16,0 10 1 15,0-3 1-15,0-1-2 16,4-2 1-16,-8-13-5 15,4-10 0-15,3-9-5 16,1-9 0-16,6-13-6 16,-3-9 1-16</inkml:trace>
  <inkml:trace contextRef="#ctx0" brushRef="#br2" timeOffset="106533.47">9303 14089 42 0,'17'19'21'0,"12"-1"-15"0,-29-18 35 16,3 0-41-16,-3 4 0 15,-10 2 3-15,-1 3 0 16,-7 1-3-16,-10-1 0 16,0 4 1-16,3 2 1 15,1-2-1-15,-1 2 1 16,4-8-2-16,3 2 0 15,4-6 0-15,3-3 1 16,4-3-1-16,7 3 1 0,7-3 0 16,7 3 1-16,4 3 1 15,7 3 1-15,3 7-2 16,0 6 1-16,4 9 0 16,-11-3 0-16,7 6-2 15,-10 4 0-15,0-1-6 16,-1-2 0-16,-6-10-13 15,-1-19 0-15</inkml:trace>
  <inkml:trace contextRef="#ctx0" brushRef="#br0" timeOffset="114028.531">1778 13016 25 0,'-4'7'12'0,"4"-4"2"0,0 0 5 0,0-3-16 16,0 3 1-16,0 0 2 15,0 0 1-15,0 0-8 16,0-3 1-16,4 4 5 15,-4-4 0-15,7 3-2 16,-7-10 0-16,4 1-1 16,3-6 0-16,-4-1-2 15,4-3 1-15,-7-9-1 16,0-3 0-16,0-6-1 16,0 5 1-16,-7 1 0 15,4-3 0-15,-8-4 0 16,4 7 0-16,3 3 0 15,-6 6 0-15,10 7 0 16,-7-1 0-16,7 1 0 16,-4 5 1-16,4 1-1 15,0 0 1-15,0-1 0 16,0 1 0-16,4 0-1 16,-4 6 0-16,7-3 0 0,-4 0 0 15,4-1 1-15,4 1 0 16,-11 0-1-16,11 3 0 15,-8 0 1-15,11-3 0 16,-3 3-1-16,-1-3 1 16,1 3-1-16,7-3 0 15,-8 0 1-15,11 0 0 0,-6-1 0 16,2 1 0-16,4 0-1 16,1 0 1-16,2 3 0 15,1 0 0-15,10 0-1 16,-3 0 1-16,0 0-1 15,3-3 1-15,0 0-1 16,4 0 1-16,0-4 0 16,3 4 0-16,4 0 0 15,-7 3 0-15,3 0 1 16,1 0 0-16,2 3-1 16,8-3 0-16,4 0 0 15,-4 0 0-15,3 0-1 16,-3-3 0-16,3 0 0 15,-6 3 0-15,3-3 0 16,3 0 0-16,4-1-1 16,4 1 1-16,3 0 1 15,-4 3 0-15,4 0-1 16,0 0 0-16,-7 3 1 0,0-3 0 16,11 0-1-16,-1 3 1 15,-3 1-1-15,7-1 0 16,4 0 0-16,-11 0 0 15,4 3 0 1,10-3 0 0,-7 4 0-16,11-1 1 15,-4-3-2-15,0 3 1 0,-4-2 0 0,-6 2 1 16,10-3-1-16,0 3 0 16,4 0 0-16,-11-2 0 15,4-1 0 1,-11-3 1-16,3 0-1 15,-10 0 1-15,11 0-1 0,-8 0 0 0,1-3 0 16,-4-1 0-16,-7-2-1 16,-4 0 1-16,-7 0-1 15,-3-1 1-15,-4 1-1 16,-3 6 1-16,-11 0-1 16,8 0 1-1,-12 0 0-15,4 3 1 0,-10 4-1 16,0-1 0-16,-1 0-1 15,-3 3 1-15,0 1-1 16,-3 2 0-16,-1 4 0 16,4 3 1-16,-7 0-1 15,0 3 0-15,0 6 1 16,0 6 0-16,4 4 0 0,-4-3 0 16,0 2-1-1,-4 1 1-15,4-4-5 0,0 4 0 16,0-7-12-16,0-12 0 15</inkml:trace>
  <inkml:trace contextRef="#ctx0" brushRef="#br0" timeOffset="116790.173">2872 11555 28 0,'10'6'14'0,"-3"-12"-3"0,-7 6 15 16,0-6-25-16,-7-1 1 0,-3 4 1 16,-8 0 0-1,-21 3-4 1,4 3 1-16,-4 0 2 16,7 7 0-16,-3 2-1 15,7 1 1-15,7 3-2 16,0-1 1-16,10 4-2 15,0-3 1-15,1 0-1 16,10-1 1-16,-7 4-1 16,7 0 0-16,0 0 0 15,0-1 1-15,0 1 0 16,-4 3 0-16,4 3 0 16,-10 0 0-16,3 0 0 15,3 4 1-15,-3 2-1 16,7 4 0-16,-11-1 1 15,11 1 0-15,-7-1 1 16,4-6 0-16,3-3 1 0,0-6 0 16,0 0 0-16,0-6 1 15,0-1-1-15,10-3 1 16,1-2-2-16,7-4 0 16,3 0 0-16,7-3 0 15,4 0-2-15,-1-3 0 16,-2 0-5-16,-1 0 1 15</inkml:trace>
  <inkml:trace contextRef="#ctx0" brushRef="#br0" timeOffset="117074.86">2681 12057 38 0,'-7'6'19'0,"18"-3"-3"15,-11-3 5-15,0 0-21 16,0 0 1-16,7-6 1 16,3 0 1-16,-3-1-3 15,-3 1 0-15,6 3 1 16,8 0 1-16,-7 0-3 15,-1 0 0-15,-3-1-5 16,7 4 1-16,4 0-7 0,-4 0 0 16,11-3-1-16,-4-3 0 15</inkml:trace>
  <inkml:trace contextRef="#ctx0" brushRef="#br0" timeOffset="117539.159">3119 12141 36 0,'3'29'18'0,"4"-11"-16"16,-7-11 36-16,0-4-37 16,0 3 0-16,0 4 0 15,-7-4 0-15,4-6-2 16,-4 0 1-16,3 0 1 15,4-6 0-15,-7-10-1 0,7 0 1 16,0-3-1-16,-7 1 1 16,14-1 0-16,-7 0 0 15,7 3 0-15,4 1 1 16,-1 2-2-16,4 7 1 16,4 3 0-16,0 3 0 15,-4 0-5-15,10 0 1 16,-10 3-8-16,4 3 0 15,-4-9-3-15,0 3 1 16</inkml:trace>
  <inkml:trace contextRef="#ctx0" brushRef="#br0" timeOffset="117950.371">3461 12192 17 0,'7'28'8'0,"-7"-19"-4"16,3-6 8-16,4 1-9 16,-7-1 1-16,0 0 3 15,0 0 0-15,0-3-8 16,0 0 0-1,0-6 6-15,0-1 0 16,0 4-2-16,-7-6 1 16,7-7-3-16,0 4 1 15,7-4-1-15,-7 0 0 16,4 1-1-16,3 2 1 16,-3 0 0-16,3 1 1 15,3 3-1-15,-3 5 0 16,4 1 0-16,-1 6 0 15,1 1-2-15,-4-1 0 16,4 0-8-16,-8 3 1 16,4-9-3-16,-7 3 0 0</inkml:trace>
  <inkml:trace contextRef="#ctx0" brushRef="#br0" timeOffset="118246.422">3796 12116 42 0,'10'3'21'0,"-6"-6"-30"0,-8 3 39 0,-3-3-30 16,4 0 0-1,-25 6 1 1,7 3 0-16,-1 4-1 15,-2 9 0-15,10-4 0 16,-4 4 0-16,7 0 0 31,4 0 0-31,14-7-1 0,0-2 0 0,7-7-1 0,4-6 1 16,3-7-3-16,-3-2 0 16,3-10-7-16,-7 0 1 15</inkml:trace>
  <inkml:trace contextRef="#ctx0" brushRef="#br0" timeOffset="118755.188">4068 12333 39 0,'7'9'19'0,"-7"-15"-23"0,0 0 32 16,0-4-27-16,-7-2 1 15,3-4 1-15,4 0 0 16,-7 1-2-16,7 2 0 15,-7-3 3-15,7 4 0 16,7-7 0-16,0 3 1 16,7 4-1-16,7-1 0 15,4 1-2-15,-4-1 0 16,0 1-2-16,8 2 0 16,-8 4-10-16,-11 0 1 0,-3-4-7 15,-7 4 1-15</inkml:trace>
  <inkml:trace contextRef="#ctx0" brushRef="#br0" timeOffset="121126.452">5514 13916 11 0,'0'-3'5'0,"0"-3"-2"15,0 6 5-15,-4-3-7 16,-3 0 0-16,-3-4 4 16,-4 1 1-16,-8-10-6 15,-2 1 0-15,-4 2 3 16,-4-6 1-16,7 4-1 16,-3 5 1-16,-4 4-3 0,-3 0 1 15,-4 3-2-15,-3 3 1 16,-8 0-1-16,1 3 0 15,0 3-2-15,-1 10 0 16,8-1-3-16,-8 7 1 16,19 3-1-16,2 7 0 15,-2 2 0-15,3 4 0 16,6 9 2-16,5-3 1 16,6 6 4-16,4 0 0 15,14 3 2-15,4-5 0 0,17 2 2 16,14-10 0-1,15-2 0-15,24-10 0 0,-7-12-1 16,11-10 0-16,3-9-1 16,-4-16 0-1,-6-15-3-15,-11-10 1 0,-10-9-1 16,-12 2 0-16,-16-2-7 16,-15-3 0-16,-7-1-4 15,-18 1 0-15</inkml:trace>
  <inkml:trace contextRef="#ctx0" brushRef="#br0" timeOffset="122225.109">5041 12123 20 0,'-10'-4'10'0,"-15"8"-7"0,21-8 11 15,-6 4-14-15,-1 0 0 16,1 0 2-16,-4 4 0 16,-1 2-2-16,5 6 1 15,-8 1 1-15,4 0 0 16,0 5-1-16,10 4 1 15,-3 7-1-15,14-4 1 0,-3-3-1 16,14-7 1-16,-1-5-1 16,-3-10 0-16,4-7-2 15,0-2 1-15,3-4-8 16,-4 1 0-16</inkml:trace>
  <inkml:trace contextRef="#ctx0" brushRef="#br0" timeOffset="122557.326">5200 12317 23 0,'3'3'11'0,"5"-31"-5"0,-8 12 12 15,0-6-16-15,0-18 0 16,0-11 2-16,-8-5 1 16,5-1-6-16,-4-2 0 15,-4-4 4-15,4 4 0 16,-3-4-2-16,6 10 1 16,-3 6-1-16,4 9 0 15,3 7 0-15,3 12 1 16,4 3-2-16,4 7 1 15,3 6-5-15,0 12 1 16,-3 0-7-16,-1 10 0 16</inkml:trace>
  <inkml:trace contextRef="#ctx0" brushRef="#br0" timeOffset="122755.157">5013 12035 43 0,'-4'19'21'0,"19"-7"-14"16,-8-12 37-16,7-3-44 16,7 0 1-16,4 0-1 15,6-4 1-15,-2 4-5 16,-5 3 1-16,1 0-10 16,0 7 1-16,-1-7-2 15,-10 6 0-15</inkml:trace>
  <inkml:trace contextRef="#ctx0" brushRef="#br0" timeOffset="123503.598">5838 11793 26 0,'4'10'13'0,"3"-4"-4"0,-7-6 20 0,0 3-27 15,0 3 1-15,0 7 2 16,-7 6 0-16,3 9-7 16,4 10 1-16,-7 12 3 15,4 6 1-15,3 10-4 16,0 0 0-16,0-13-6 16,0-9 0-16,-7-9-5 15,7-20 0-15</inkml:trace>
  <inkml:trace contextRef="#ctx0" brushRef="#br0" timeOffset="123920.376">6202 11671 43 0,'3'3'21'0,"-17"-3"-25"0,11 3 39 15,-8 0-35-15,1 4 0 0,-8-1 0 16,0 3 0-16,4 1 0 16,4 2 0-16,-8 1 0 15,4-1 1-15,7-2-1 16,-4-1 1-16,11 1-1 15,-7-1 1-15,7 0-1 16,7 1 0-16,4-4 0 16,3 0 0-16,0 1 0 15,0-1 0-15,4 0 0 16,-11-6 1-16,0 3-2 16,-4 4 1-16,-6 2-1 15,-4 0 1-15,0 4-4 16,-4 0 1-16,-6-1-9 15,-1 4 0-15,4-13 0 16,3-3 1-16</inkml:trace>
  <inkml:trace contextRef="#ctx0" brushRef="#br0" timeOffset="124196.676">6301 11574 37 0,'-4'6'18'0,"4"10"-24"0,0-10 36 0,0 10-29 16,-7-1 0-16,4 11 0 16,3 2 1-16,-8 3-3 15,5-9 1-15,3 0-1 16,0-3 0-16,0-4-6 15,0-5 0-15,0-4-4 16,0-12 0-16</inkml:trace>
  <inkml:trace contextRef="#ctx0" brushRef="#br0" timeOffset="124366.271">6191 11734 49 0,'11'15'24'0,"14"-8"-29"16,-15-7 50-16,4 0-46 16,11-3 1-16,-4-4-4 0,-7 1 1 15,4 3-4-15,-1 0 1 16,1-3-8-16,-7 6 0 16</inkml:trace>
  <inkml:trace contextRef="#ctx0" brushRef="#br0" timeOffset="124778.271">6893 11812 29 0,'14'28'14'0,"-10"16"-14"0,-4-25 19 16,0 12-20-16,0 10 0 16,-4 6-1-16,1-3 1 15,-8 0-3-15,4-6 1 16,0-10-5-16,4-16 1 15</inkml:trace>
  <inkml:trace contextRef="#ctx0" brushRef="#br0" timeOffset="125076.621">7027 11878 38 0,'7'19'19'16,"-10"0"-19"-16,-1-10 37 0,1 4-38 15,-8-1 1-15,1 1-1 16,-8 2 1-16,4 1 0 16,7 0 0-16,-4-1-1 15,1 4 0-15,-4-3 0 16,7-4 1-16,3 1-1 16,0 0 1-16,4-1 1 15,4 4 0-15,3-1 2 16,4 1 0-16,-1 0 0 15,8 3 0-15,-4 3-3 16,4-4 0-16,-1 1-8 16,-3-6 1-16,4-13-7 15,0 0 1-15</inkml:trace>
  <inkml:trace contextRef="#ctx0" brushRef="#br0" timeOffset="125455.337">7641 11812 34 0,'-7'35'17'0,"-3"40"-14"16,10-56 27-16,-4 6-30 15,4 9 0-15,-7 7-1 16,3 0 0-16,1-4-2 16,-1-8 1-16,1-4-9 15,-1-13 1-15</inkml:trace>
  <inkml:trace contextRef="#ctx0" brushRef="#br0" timeOffset="126008.704">7461 12063 46 0,'4'16'23'0,"17"-23"-23"0,-21 7 40 15,7-3-40-15,-7 3 0 16,7 3-1-16,4 1 1 0,-8 5-2 15,4-3 1-15,0 1-3 16,4 2 0-16,-4-6-2 16,0 0 0-16,4-3-1 15,-1 3 1-15,1-3 1 16,-4 0 1-16,0 0 4 16,0 3 0-16,7 4 4 15,-3-1 0-15,-1 0 3 16,1 4 0-16,3-4 0 15,0-3 1-15,4-3-2 16,-1-3 1-16,8 0-3 16,-11-3 1-16,4-4-3 15,-1 4 0-15,1-7-2 16,-4 1 1-16,-3-1-1 16,-1 1 0-16,-3-1-1 15,-3 1 0-15,-4 5-1 0,-4 1 0 16,4 6-2-16,-10 3 1 15,3 0-1-15,0 4 0 16,0 2 0-16,0 7 0 16,3 3 0-16,0 2 1 15,4-5 0-15,8 0 0 16,2 0-1-16,1 2 0 16,6 1-4-16,4 0 1 15,4-6-3-15,3-7 0 16</inkml:trace>
  <inkml:trace contextRef="#ctx0" brushRef="#br0" timeOffset="126263.998">8050 12242 31 0,'-3'9'15'0,"6"-21"-7"16,-3 9 26-16,4-4-34 15,-4-2 1-15,3-10 0 16,-3 3 1-16,8-2-1 16,-5-1 0-16,8-3 2 15,-1 3 1-15,1 3-1 16,3 7 1-16,4 9-1 16,-4 0 0-16,3 0-6 15,1 3 0-15,3 3-11 0,-3-6 0 16</inkml:trace>
  <inkml:trace contextRef="#ctx0" brushRef="#br0" timeOffset="126787.679">8329 12145 48 0,'18'18'24'0,"-8"-5"-23"0,-10-13 36 0,0 0-39 15,0 0 1-15,0-3 0 16,4 0 0-16,-4 3 1 16,0 0 1-16,0 0-1 15,0 0 0-15,7 0-1 16,-4 0 1-16,4 3 0 16,1-3 0-16,-1 0-1 15,0-6 0-15,10 2 0 16,-10 1 1-16,4 0 0 15,0 3 0-15,-1 3 0 16,1 0 1-16,-1 4-2 16,-6-1 1-16,-1 0-1 15,4 0 1-15,-7-6-1 16,4 4 0-16,-1-8 0 16,4 4 1-16,-3-6-1 15,3 3 1-15,4-3 0 0,-8 0 1 16,4 2-1-16,-3-2 0 15,-1-3-1-15,4 2 1 16,-3-2 0-16,-1 0 0 16,1-1-1-16,3 4 1 15,0 3 0-15,4 3 0 16,-4 0 0-16,3 6 1 16,1 3-1-16,-1 4 0 15,1 0 0-15,3-1 0 16,0-2-3-16,4-1 0 15,0 0-10-15,10-2 1 0</inkml:trace>
  <inkml:trace contextRef="#ctx0" brushRef="#br0" timeOffset="127075.998">9123 11938 35 0,'7'3'17'0,"-14"12"-16"15,7-8 24-15,0-1-26 16,-4 0 1-16,-3 1-1 16,-3 2 1-16,-4 0 0 15,-1 4 0-15,1-1 0 16,4 1 0-16,-1 6 0 16,8 0 1-16,3 3 1 15,0-4 1-15,7-2-1 0,3 0 1 16,4-4-1-16,-3-2 0 15,-4-4-3-15,-7 3 1 16,-11-2-12-16,-13-1 1 16,-15 3-1-16,-28 7 1 15</inkml:trace>
  <inkml:trace contextRef="#ctx0" brushRef="#br0" timeOffset="129384.519">7782 14384 24 0,'7'0'12'0,"-3"12"-8"16,-4-9 12-16,0-3-13 15,7 6 1-15,-7-2 3 16,0 2 1-16,3 0-10 16,-3 4 1-16,0 5 6 15,-3 4 0-15,3 6-3 16,-7 3 1-16,3-3-2 16,4-3 1-16,-7 7-1 15,4 2 1-15,-1-6 0 16,1 0 0-16,3-3 0 15,0 0 1-15,0-3-1 16,-4-3 0-16,1-4-1 16,3 1 1-16,0-4-1 0,-4 0 0 15,4-2-1-15,0-1 1 16,0 0 0-16,0-3 0 16,4 1-1-16,-1-1 1 15,4 0-1-15,0 0 1 16,4-3-1-16,3 0 1 15,4 0-1-15,6-6 1 16,-3 6-1-16,4-3 1 16,3-1 0-16,1-2 0 15,2 0 0-15,8 3 1 16,11 0-1-16,-1-1 0 0,7 1 0 16,8-3 0-16,3 0 0 15,3 0 0-15,19 2-1 16,-5 4 1-16,12 4-1 15,2 2 1-15,-2 3-1 16,2 4 1-16,1-1-1 16,-4 4 0-16,1-4 0 15,-5-5 1 1,-9-7-1-16,-1 0 0 16,-7-3 0-16,10-4 0 0,-9 1-1 15,-8 0 1-15,-4 3 0 16,-7-4 1-16,-3 7-2 15,-7-3 1-15,-7 3-1 16,-4-3 1-16,-6 0-1 16,-8 0 1-16,-4-3-1 0,1-1 0 15,-11 1 0-15,4-3 0 16,-1-7-2-16,1-3 1 16,-8-6-5-16,1 3 1 15,-1-3-10-15,-6-13 1 16</inkml:trace>
  <inkml:trace contextRef="#ctx0" brushRef="#br0" timeOffset="133333.294">8558 15001 23 0,'7'0'11'0,"-3"-9"5"0,-4 9 12 0,0-6-26 15,0 6 1-15,0 0 1 16,0 0 1-16,-7 0-6 16,-4 0 1-16,-3 3 3 15,-10 3 1-15,-1 0-3 16,-3 4 1-16,-4 2-3 15,0 1 1-15,7-1-1 16,1-2 0-16,6-1-1 16,4 1 0-16,7-4 0 15,-4 0 1-15,4 0-1 16,4 1 1-16,3 2 0 16,0 0 0-16,0 1 1 15,0-1 0-15,0 1 0 16,-4-1 0-16,1 4 0 0,-1 2 0 15,-3 4 0-15,0-3 0 16,0 3 0-16,0 3 0 16,-4-4 1-16,4 4 1 15,0 3 0-15,0 4 0 16,0-7 0-16,4 0 1 16,-1-1 0-16,4-5 0 15,4 0-1-15,3-4 0 16,3-8 0-16,4 5 1 15,0-6-3-15,8 0 1 16,2-3-2-16,-2 3 1 0,2-6-9 16,1 0 1-16,0-9-7 15,-1-1 1-15</inkml:trace>
  <inkml:trace contextRef="#ctx0" brushRef="#br0" timeOffset="133574.786">8287 15331 42 0,'10'15'21'0,"1"-9"-19"15,-4-9 34-15,4 0-37 16,-1 0 0-16,11-3 1 15,-7 0 0-15,8-1-1 0,2 1 0 16,-3 3-8-16,1 3 1 16,-5-3-4-16,-6-4 0 15</inkml:trace>
  <inkml:trace contextRef="#ctx0" brushRef="#br0" timeOffset="133874.693">8629 15356 31 0,'0'18'15'0,"-7"-18"-15"0,7 0 23 0,0 0-23 15,-4-3 0-15,1 3 0 16,-1-6 0-16,4 0 0 15,0-1 0-15,4-2 0 16,3 0 1-16,0-1 0 16,0 1 1-16,4 6-1 15,6 0 1-15,4-1-1 16,1 4 1-16,6 0-5 16,0 4 1-16,-3-1-8 15,3 0 0-15</inkml:trace>
  <inkml:trace contextRef="#ctx0" brushRef="#br0" timeOffset="134140.117">9084 15337 32 0,'4'-3'16'0,"-4"6"-9"0,0-3 23 16,-4-3-30-16,1 0 1 15,-5-1 1-15,-2 4 1 16,-4 0-3-16,0 4 0 15,-8-1 1-15,5 6 1 0,-1 0-1 16,1 4 1-16,2 3-2 16,5-1 1-16,3 1-2 15,3-3 1-15,8-4-2 16,6-3 1-16,5-6-4 16,-1-3 0-16,3 3-8 15,-3-6 1-15</inkml:trace>
  <inkml:trace contextRef="#ctx0" brushRef="#br0" timeOffset="136997.177">9335 15337 35 0,'-4'6'17'0,"18"-15"-9"15,-14 9 18-15,-3 0-26 16,-1-7 1-16,1 4 2 16,-5 0 0-16,-2 0-3 15,-1 3 1-15,1 0 1 16,-4 3 0-16,3 3 0 15,4 1 1-15,-7-1-2 16,7 3 0-16,0 4-3 16,3 3 1-16,4-1-1 15,7-2 0-15,7-1-1 16,8-2 1-16,-1-10-2 16,0-3 1-16,0-4-9 0,4-2 1 15</inkml:trace>
  <inkml:trace contextRef="#ctx0" brushRef="#br0" timeOffset="137268.722">9571 15400 35 0,'7'6'17'0,"-7"-6"-16"0,0 0 23 0,0 0-24 15,0-6 0-15,0-1 3 16,3-2 1-16,1-1-4 16,3 1 1-16,0-4 2 15,4 4 1-15,-1 3-1 16,4 3 0-16,4-4-4 16,0 1 1-16,-1 6-6 15,1-6 0-15,3 0-7 16,4-7 1-16</inkml:trace>
  <inkml:trace contextRef="#ctx0" brushRef="#br0" timeOffset="137568.299">10432 14910 38 0,'-4'0'19'0,"1"10"-16"0,3-10 31 16,-7 6-31-16,-11 7 0 16,-7 5 2-16,-7 11 0 15,-3 15-7-15,-14 6 1 16,-11 12 4-16,-7 20 0 0,0-1-3 15,0-2 1-15,10-10-6 16,4-10 0-16,15-12-10 16,13-18 1-16</inkml:trace>
  <inkml:trace contextRef="#ctx0" brushRef="#br0" timeOffset="138167.726">10400 15494 42 0,'-4'-10'21'0,"-6"4"-21"16,10 0 30-16,0-1-27 15,-4-2 1-15,1-4 0 16,3 1 1-16,3-4-7 16,4-3 1-16,4 4 4 15,7-1 0-15,-4 0-2 16,0 4 1-16,3-1-1 16,5 4 1-16,-1 3-1 15,0 2 0-15,0 4-5 0,0 4 1 16,-3-1-8-16,-4 3 0 15,0-6-4-15,0 3 0 16</inkml:trace>
  <inkml:trace contextRef="#ctx0" brushRef="#br0" timeOffset="138529.454">10714 15437 53 0,'10'6'26'0,"5"-9"-33"0,-8 3 51 0,0-3-44 16,0-3 1-16,3 0-1 15,1-1 1-15,-1 1-2 16,-2-6 1-16,2-1 0 16,-6 4 0-16,-1-1-1 15,-6 4 1-15,-1-4-2 16,-3 4 1-16,0 6-2 15,0 3 1-15,0 0-1 16,0 4 1-16,0 2-1 16,0 1 1-16,0 2 1 15,3 4 0-15,1 3 1 16,3 3 0-16,3-4 1 16,4 1 0-16,0 3-3 15,0-3 1-15,4-3-5 16,3-4 1-16,4 1-7 15,3-7 0-15</inkml:trace>
  <inkml:trace contextRef="#ctx0" brushRef="#br0" timeOffset="139007.185">11070 15522 35 0,'4'22'17'0,"3"3"-11"0,-4-22 27 15,-3 0-34-15,0 0 1 0,0-3 1 16,4-6 1-16,-1 0-2 16,1-4 0-16,-1-2 1 15,4-4 1-15,1-3-1 16,-1 4 0-16,-4-1 0 16,1 7 0-16,-1 5 0 15,4 4 0-15,-3 7 0 16,-1 2 0-16,4 4 0 15,0-4 0-15,0 0-1 16,0-2 0-16,1-1 0 16,-1-3 0-16,-4 0-1 15,1 0 1-15,-1-3-1 16,1 0 1-16,3-3-2 16,0 0 1-16,0-3-1 15,0 0 1-15,0-1 0 16,4 1 0-16,-1-10 0 15,1 7 0-15,-1-4 1 0,1 4 0 16,-4 0 0-16,0-1 0 16,0 7 0-16,0 3 0 15,0 6 0-15,0 7 0 16,4-1-2-16,-4 7 0 16,3 0-5-16,1-6 1 15,3-1-6-15,4-6 1 16</inkml:trace>
  <inkml:trace contextRef="#ctx0" brushRef="#br0" timeOffset="139443.363">11765 15503 30 0,'11'0'15'0,"-1"-3"-10"0,-10 3 24 0,0 0-28 15,0 0 1-15,0 0 0 16,-7 0 1-16,0 3-4 15,-7 3 1-15,0 1 1 16,0-1 1-16,-4 0-1 16,1 4 0-16,2-1 0 15,1 3 0-15,4 1-1 16,6 0 0-16,4-1-1 16,4-3 1-16,6-2-1 15,4-4 1-15,1-3-1 16,-1-3 0-16,0-4 0 0,0 1 0 15,0-3 0 1,0-1 1-16,-3 1 0 0,-1 3 0 16,1 3 0-16,-1-1 0 15,-2 1 1-15,-1 0 1 16,0 0-1-16,0 3 1 16,0 3-1-16,0 3 1 15,-4 4 0-15,1 2 0 16,-4 4-2-16,3 0 1 15,-3-1-2-15,4-2 0 16,-1 0-4-16,-3-1 0 16,4-3-8-16,3-2 0 0</inkml:trace>
  <inkml:trace contextRef="#ctx0" brushRef="#br0" timeOffset="139624.634">12076 15613 23 0,'7'22'11'0,"-14"6"-7"15,3-22 10-15,1 4-16 16,-1-1 1-16,0-3-6 16,1 1 1-16,3-4 3 15,0-3 1-15</inkml:trace>
  <inkml:trace contextRef="#ctx0" brushRef="#br0" timeOffset="139939.915">11959 15447 38 0,'11'12'19'0,"-1"-18"-32"16,-10 6 39-16,7 3-30 15,0 0 1-15,1-3-7 16,2 0 1-16,1-3 6 16,3-6 1-16</inkml:trace>
  <inkml:trace contextRef="#ctx0" brushRef="#br0" timeOffset="140270.616">12220 15553 26 0,'4'35'13'0,"6"-1"-10"0,-6-28 22 15,-4 1-26-15,0-4 0 16,-4 0 2-16,4-3 0 16,0 0 0-16,0-9 0 15,0-1 0-15,4-2 1 16,-4-1-1-16,3 4 0 15,-3-1-1-15,4 4 0 16,3 0-1-16,0-1 1 16,4 1-1-16,-1 3 1 15,1 0 0-15,-1 3 0 0,1 0 0 16,0 6 0-16,-1 4 0 16,-3 5 0-16,0 4-3 15,4 0 0 16,-1 0-6-31,1-10 0 0</inkml:trace>
  <inkml:trace contextRef="#ctx0" brushRef="#br0" timeOffset="140989.576">12905 14954 30 0,'24'38'15'0,"-13"-7"-9"16,-11-15 24-16,0 6-30 15,0 3 1-15,-4 9 1 0,1 4 1 16,-1 6-3-16,4-3 0 16,0 0 2-16,0-4 0 15,0-6-1-15,0-5 1 16,-3-11-2-16,-1-2 1 15,1-13-1-15,-8-6 0 16,4-1 0-16,-3-2 0 16,-1 3 0-16,-3-1 0 0,0 1 0 15,-4 0 0 1,0 6 0-16,1 3 0 0,-1 3-1 16,1 7 1-16,-1 6 0 15,4 2 0-15,0 5 0 16,3-1 1-16,0 3-1 15,4 0 1-15,4 3-1 16,6 1 1-16,4-4 0 16,4-3 0-1,24-9-1 1,1-7 0-16,-1-9-1 16,-3-6 1-16,-4-3 0 15,-3-7 0-15,-1 0-2 16,-3-3 1-16,-3 1-1 15,-4-8 0-15,0 1 0 0,-3 0 1 16,-4 3-1-16,0 7 1 16,-3 2-1-16,-4 7 1 15,-4 6 1-15,0 6 0 16,1 4 0-16,-1 2 1 16,1 4-1-16,-1-7 0 15,4 1 0-15,-3 2 1 16,3 4-1-16,0-1 1 15,0 1-1-15,0 0 1 16,3-1-1-16,1-2 1 16,-1 0-1-16,4-4 1 15,1-3-2-15,6 1 0 16,0-7-3-16,7 0 1 0,7-4-8 16,-3-5 0-16</inkml:trace>
  <inkml:trace contextRef="#ctx0" brushRef="#br0" timeOffset="141276.77">13331 15628 23 0,'4'29'11'0,"0"-14"-5"16,-4-15 12-16,0 0-15 15,0-9 1-15,0-4 2 16,0-2 1-16,-4-7-8 15,4 3 0-15,-4-3 6 16,4 0 0-16,0-3 0 16,8 3 1-16,2 0 0 15,8 3 0-15,10 4-1 0,7-4 0 16,11 3-1-16,0 4 0 16,-4-1-3-16,-3 4 0 15,-14 2-7-15,-11 1 0 31,-14 6-10-31,-14-9 0 0</inkml:trace>
  <inkml:trace contextRef="#ctx0" brushRef="#br0" timeOffset="141607.158">13797 15701 44 0,'18'31'22'0,"3"-25"-10"16,-14-6 30-16,0 10-42 16,0-4 1-16,0-6-1 15,0 3 1-15,-3 0-4 16,-1-9 1-16,-6 3-13 0,-8-16 1 16</inkml:trace>
  <inkml:trace contextRef="#ctx1" brushRef="#br0" timeOffset="97571.531">15194 1420 0,'0'0'16</inkml:trace>
  <inkml:trace contextRef="#ctx0" brushRef="#br0" timeOffset="151956.855">18863 4412 37 0,'11'6'18'0,"-1"-19"-11"15,-10 17 19-15,0-4-22 16,0 0 0-16,0 3 2 16,-3 3 1-16,-4 13-10 15,-4 15 1-15,-3 4 5 16,-7 15 0-16,-7 19-4 15,-8 7 1-15,-3-1-4 16,4-9 0-16,3-9-6 16,4-16 1-16,4-19-5 15,2-13 1-15</inkml:trace>
  <inkml:trace contextRef="#ctx0" brushRef="#br0" timeOffset="152776.299">18062 4848 38 0,'-17'22'19'0,"10"12"-16"16,3-28 34-16,4 1-36 15,0-4 1-15,0-3 1 16,7 0 0-16,7-10-4 16,7 1 1-16,8-10 3 15,6-6 0-15,18-3-1 16,10-13 0-16,11-6-1 16,18-6 1-16,17-7-2 15,1-6 1-15,-8 0-1 16,-10 7 1-16,-15 15-1 15,-6 6 1 1,-11 13 0-16,-7 6 1 0,-14 10-2 16,-11 12 1-16,-7 16-1 15,-10 6 1-15,-11 13-2 16,-11 2 1-16,-7 14-2 0,-6-1 1 16,-1 3-1-16,4-2 1 15,3-7 0-15,4-6 0 16,4-4 0-16,2-15 0 15,5-9 0-15,3-10 1 16,11-6-1-16,3-4 1 16,3-2 0-16,4 0 0 15,1 5 0-15,-1 4 1 16,0 0-1-16,-3 0 0 0,-4 10 0 16,-4-4 1-1,-3 4-1-15,0 2 0 0,0 4 0 16,1-4 1-16,2 4 0 15,4 6 0-15,0-10 0 16,7 4 1-16,1-3-1 16,6-1 1-16,0-6-1 15,0-9 0-15,-3-9-1 16,0-4 0-16,-8-6-1 16,-3-3 1-16,-3 3-2 15,-4 3 1-15,-3 4 0 16,-4 5 0-16,-7 7 0 15,-4 0 1-15,-3 9-1 16,0 7 0-16,-4 2 0 16,-3 1 1-16,7 3-1 15,3 3 1-15,1 0-1 0,6-6 1 16,8-1-1-16,6 1 1 16,8 0-4-16,10-1 0 15,0-2-8-15,1-4 0 16,2-3-2-16,1-6 0 15</inkml:trace>
  <inkml:trace contextRef="#ctx0" brushRef="#br0" timeOffset="153076.186">19946 4895 38 0,'7'12'19'0,"-3"-24"-19"0,-4 12 36 0,0 0-35 15,-4-4 0-15,1-5 0 16,-8 3 1-16,-3 0-2 16,0-1 0-16,-4 4 1 15,1 6 1-15,-5 4-1 16,1 5 0-16,0 7-2 16,-4-7 1-16,4 7-2 15,4 3 0-15,2-6-1 16,5 3 1-16,6-1-3 15,11-2 1-15,7-3-2 16,8-4 1-16,2-6-4 16,1-6 0-16,0-6-2 15,-1-1 1-15</inkml:trace>
  <inkml:trace contextRef="#ctx0" brushRef="#br0" timeOffset="153618.635">20158 5108 37 0,'-7'16'18'0,"0"-4"-24"15,7-9 39-15,0-3-33 16,0 0 1-16,0-3 2 16,0-3 0-16,0 0-3 15,0-13 0-15,3 3 3 16,1-3 0-16,-1 0-1 0,1 7 1 16,3-4 0-16,3 0 0 15,1 4-1-15,3 3 1 16,0-4-1-16,4 4 1 15,-4-1-1-15,4 10 0 16,-1 0-1-16,1 6 0 16,-1 1-2-16,-2-4 0 15,2 0-4-15,-3-3 0 16,0 0-7-16,1 0 1 16,-5 3-4-16,-3 0 0 15</inkml:trace>
  <inkml:trace contextRef="#ctx0" brushRef="#br0" timeOffset="153962.415">20415 5026 47 0,'18'7'23'0,"17"-4"-21"0,-21 0 45 0,4-3-46 0,0 3 1 0,3 0 0 16,0 0 1-16,-3-3-4 15,3-3 0-15,-4 0 2 16,-3-6 0-16,1-1-1 15,-5 4 0-15,-3-10-1 16,-3 1 1-16,-1-1-1 16,-3 3 1-16,-3 10-1 15,-1-3 1-15,1 6 0 16,-1 6 0-16,1-6 0 0,-1 6 0 16,1 7 0-16,-1 6 0 15,4 6-2-15,0 0 0 16,4 3-2-16,-1-3 1 15,4 4-3-15,0-11 0 16,0 1-1-16,4-3 0 16,3-13-4-16,4-3 0 15,3-3-1-15,0-10 1 16</inkml:trace>
  <inkml:trace contextRef="#ctx0" brushRef="#br0" timeOffset="154592.862">20941 5026 35 0,'3'3'17'0,"-3"16"-17"0,0-6 33 0,0-4-32 0,4 7 0 0,-1-4 1 16,-3 1 1-16,4-7-4 15,0 4 0-15,-1-4 1 16,1-3 1-16,3-3-1 16,-4-3 0-16,4 0-1 15,0 0 1-15,-3 0 0 16,3-4 1-16,0 7-1 15,0 0 0-15,0 7 0 16,4-7 1-16,-1 6-1 16,1 0 1-16,-1-3-2 15,4-3 1-15,1-3 0 16,2-6 0-16,1-4-1 16,-4 1 1-16,0-4 0 15,-3 3 0-15,-1 1 0 0,1-1 0 16,-1 4 0-1,1 3 0 17,-4 2 0-17,0 1 1-15,0 3-1 78,0 3 1-78,11 7-1 32,-4 2 1-32,0 7-1 15,0-6 1 1,0 2 0-16,4 1 1 78,3 0 0-62,4-7 0-1,3 4 0 1,4-7 0-16,7-3-1 16,-1 0 0-16,-2 4-7 0,-5-1 1 0,-2-6-9 0,-12-6 0 0</inkml:trace>
  <inkml:trace contextRef="#ctx0" brushRef="#br0" timeOffset="154952.695">18521 5450 43 0,'14'3'21'0,"35"16"-14"0,-24-10 32 0,14 0-37 16,21 4 1-16,14-4 4 15,28-6 0-15,29 1-7 16,13-11 1-16,29 1 5 16,25-3 0-16,13-4-1 15,26 7 0-15,10 0-3 16,7 6 1-16,-21 0-4 15,-29 6 1-15,-24 3-4 16,-32 4 0-16,-31-4-5 16,-26 1 0-16,-24 5-11 15,-28-5 1-15</inkml:trace>
  <inkml:trace contextRef="#ctx0" brushRef="#br0" timeOffset="155838.112">22694 4409 48 0,'-3'0'24'0,"-11"18"-23"15,7-18 33-15,-8 3-33 16,-2 10 1-16,-8 9 1 16,-7 3 1-16,-10 6-4 15,0 16 0-15,-4 16 3 16,-4 19 1-16,1 15-1 15,7 10 1-15,10-1-2 0,18 7 0 16,14-19-2-16,14-15 1 16,4-14-6-16,6-18 1 15,12-15-14-15,-1-26 1 16</inkml:trace>
  <inkml:trace contextRef="#ctx0" brushRef="#br0" timeOffset="156801.608">23054 4669 51 0,'-3'25'25'0,"-1"16"-26"0,4-29 36 0,-4 10-35 0,-3 16 0 0,4 3 1 16,-8 12 0-16,-3 0-2 15,4 10 1-15,-1-4-2 16,0-5 0-16,4-7-6 15,0-10 0-15,7-11-6 16,4-8 0-16</inkml:trace>
  <inkml:trace contextRef="#ctx0" brushRef="#br0" timeOffset="157041.29">23185 5230 53 0,'3'10'26'0,"-3"-1"-31"0,0-9 48 16,4 6-44-16,-4 0 1 15,3-2-5-15,1-1 0 16,-1 0-4-16,1-3 1 15,3-10-7-15,3 1 1 16</inkml:trace>
  <inkml:trace contextRef="#ctx0" brushRef="#br0" timeOffset="157369.261">23657 4753 45 0,'-10'26'22'0,"6"17"-29"15,1-27 40-15,-1 12-33 16,-3 7 1-16,0-1 0 16,-4 10 1-16,1-3-4 0,3 3 0 15,0-3-7-15,3-10 0 16,4-15-3-16,0-16 1 16</inkml:trace>
  <inkml:trace contextRef="#ctx0" brushRef="#br0" timeOffset="157625.636">23297 4863 47 0,'0'32'23'0,"15"-26"-19"16,-8-3 46-16,7-3-49 15,3-3 0-15,5-3 1 16,16-4 0-16,15-2-2 16,7-1 0-16,18 1 1 15,3-4 0-15,-7 3-5 16,0 7 0-16,-10 3-9 16,-1 3 1-16,-17 0-5 15,-11 6 1-15</inkml:trace>
  <inkml:trace contextRef="#ctx0" brushRef="#br0" timeOffset="157866.464">23858 5280 48 0,'4'13'24'0,"3"-1"-18"0,-7-12 44 16,3 4-50-16,-3-4 0 0,0 0-1 15,0 0 0-15,4 0-5 16,3-4 1-16,-3-8-11 16,-4-1 1-16</inkml:trace>
  <inkml:trace contextRef="#ctx0" brushRef="#br0" timeOffset="158603.199">25192 4763 35 0,'0'0'17'0,"7"-3"-10"0,-7 6 17 16,3 3-23-16,-3 4 1 15,0 2 0-15,-7 13 0 16,-7 13-3-16,-3 3 1 16,-1 12 1-16,-3 10 1 15,-4 6-4-15,0 0 0 16,4-4-9-16,4-8 0 0</inkml:trace>
  <inkml:trace contextRef="#ctx0" brushRef="#br0" timeOffset="159428.374">24931 4910 45 0,'-7'7'22'0,"3"-14"-21"0,4 7 36 16,0-6-34-16,0-3 0 16,7-4 2-16,4 1 1 15,10-4-7-15,0 0 1 16,11-6 5-16,14 0 1 15,10 3-2-15,4-12 1 16,7 9-1-16,-3-3 0 16,-8 9-1-16,-13 10 0 15,-8 12-3-15,-7 10 1 16,-14 9-1-16,-7 3 0 0,-10 13-1 16,-11 0 0-1,-11 0-2-15,-3 3 0 16,-1-1 0-16,-6-5 0 0,-4-7-1 15,4-9 0-15,7 0 0 16,3-3 1-16,8-6 0 16,2-7 0-16,8 0 1 15,7-6 1-15,7 0 0 16,4 0 0-16,3 7 1 16,0-7 0-16,0 6 0 15,0 3 1-15,1 10 0 16,-5 3 0-16,1 3 0 15,3 0 1-15,0-3-1 16,0 0 0-16,4-3 1 16,6-10 0-16,5-2-1 15,-1-4 0-15,4-6 0 16,-4-4 0-16,-7-8 0 16,0-4 0-16,-3 0-1 15,-4-3 0-15,-4 6 0 16,1 1 0-16,-4 5-1 0,-3-5 1 15,-4 8-1-15,-4 4 0 16,1 0 0 0,-4 3 1-16,-4 6-1 15,-3 7 1-15,3 2 0 0,1 4 0 16,-1 3 0-16,4 0 0 16,3 3-1-16,4-3 1 15,4-6-1-15,7 3 1 16,3-7-4-16,3 1 0 0,5-10-6 15,2-9 1-15,1-4-7 16,-4-2 1-16</inkml:trace>
  <inkml:trace contextRef="#ctx0" brushRef="#br0" timeOffset="159937.719">25760 5324 44 0,'-7'22'22'0,"3"-6"-24"15,4-13 37-15,0-3-34 16,0 0 1-16,0 0-1 16,0 0 1-16,7-6-3 15,0 3 1-15,0-7 0 16,4-2 1-16,0-1-1 0,-1 1 0 16,1 5 0-16,-1-8 0 15,4-1 0-15,1 10 1 16,-1-1-1-16,-4 4 1 15,1 3-1-15,-4 3 1 16,0 4-1-16,-4-1 1 16,1 0-1-16,0 0 0 15,-1 4-1-15,-3-10 1 16,0 3-1-16,0-3 0 16,0 0 0-16,4-3 1 15,-1-3-1-15,4-1 1 16,0-2-1-16,0-4 1 0,0 4 0 15,7 0 1-15,1-4-1 16,-5 4 0-16,1 2 1 16,-1 4 0-16,1 3-1 15,-1 3 1-15,1 0-1 16,-4 7 1-16,0 6-1 16,-3-10 1-16,3 3-1 15,-4 1 0-15,4-1 0 16,0 0 0-16,0 1-2 15,1-1 0-15,2 1-6 16,1-1 0-16,-1-3-6 16,1 1 1-16</inkml:trace>
  <inkml:trace contextRef="#ctx0" brushRef="#br0" timeOffset="160356.768">26388 5274 23 0,'24'0'11'0,"-13"6"4"0,-7-9 11 15,-4 3-24-15,0 0 1 16,0 0 0-16,0 0 1 16,-4-3-5-16,-3 6 1 15,-4 0 2-15,-3 4 1 16,0-1-2-16,0 3 0 16,0-2 0-16,0 2 0 15,3-3-1-15,4 4 1 16,4-4-1-16,3 10 0 0,7-13 0 15,3 0 0-15,-3-3-1 16,4-3 1-16,3-7-1 16,0 7 1-16,-3-6-1 15,-1-4 1-15,1 4 0 16,0-1 0-16,-1 7 0 16,-3-6 1-16,0 9 0 15,7 3 0-15,-7 3-1 16,0 7 1-16,-3 6 0 15,0 6 0-15,-1 0-1 16,1 0 0 0,-1 0 0-16,1-9 0 15,3-10-4-15,3 3 0 0,4-9-8 16,0-6 0-16,4-7-1 16,-4-5 1-16</inkml:trace>
  <inkml:trace contextRef="#ctx0" brushRef="#br0" timeOffset="160554.508">26695 5315 27 0,'3'15'13'0,"4"11"-9"0,-7-20 26 16,0 3-30-16,0 4 0 15,0-4 0-15,0 4 0 16,0-1-1-16,0-5 1 0,0-1-6 15,0-6 0-15,4-6-3 16,-8-7 1-16</inkml:trace>
  <inkml:trace contextRef="#ctx0" brushRef="#br0" timeOffset="160763.63">26698 5161 42 0,'7'-9'21'0,"0"6"-31"15,-3 3 41-15,-1 0-31 16,4 0 0-16,-3 6-2 16,3 0 0-16,4 10-3 15,-1-4 0-15,4 4-6 16,0-3 1-16</inkml:trace>
  <inkml:trace contextRef="#ctx0" brushRef="#br0" timeOffset="161049.61">26875 5330 25 0,'0'0'12'0,"-11"35"-3"0,11-32 17 16,0 3-26-16,0-6 1 15,0 0 0-15,0 0 0 0,0 0-1 16,0 0 0-16,4-6 0 15,-1 0 1-15,4-7-1 16,0 4 0-16,0-1 0 16,4 4 1-16,-1 0-1 15,5-3 1-15,-1 5-1 16,3 1 0-16,-3 3 0 16,1 0 1-16,-1 0-1 15,-4 0 1-15,4 0-1 16,-3 0 0-16,3 0-4 15,-3 0 0-15,3 0-6 16,0-9 1-16</inkml:trace>
  <inkml:trace contextRef="#ctx0" brushRef="#br0" timeOffset="161799.686">27404 4521 30 0,'7'26'15'0,"-11"14"-9"0,4-21 21 16,0 6-26-16,0 13 0 15,4 6 1-15,3 12 1 16,0 4-3-16,0-4 1 15,-3 4 1-15,-1-7 0 0,1-3 0 16,-1-3 0-16,-3-15-2 16,4-7 1-16,-1-10-1 15,8-5 0-15,-4-1-1 16,-4-6 1-16,4 0 0 16,-3-9 0-16,-1 0-1 15,-3 3 1-15,0-7-1 16,-7 4 1-16,0 0-1 15,-7 0 1-15,-10 2 0 16,2 1 0-16,-2 3 0 16,6 3 0-16,0 4 0 15,1-1 0-15,-1 3 0 16,0 10 1-16,4 3-1 16,4-3 0-16,3 9 0 15,3 0 1-15,4 1-1 16,7-1 0-16,0 3 0 0,0-12 1 15,7 0-1-15,8-10 1 16,2-2-1-16,8-7 1 16,0-7-2-16,0-2 1 15,3-1-1-15,-7-5 1 16,-3-4 0-16,-4-12 0 16,-3 6-1-16,-1-7 0 15,-3 4 1-15,-3 6 0 16,-8 3-1-16,-3 10 1 15,-7 6 0-15,0 3 0 16,-3 6 0-16,-1 6 0 0,1 4 0 16,-1 0 1-16,0 3-1 15,1 9 1-15,6-3-1 16,1 6 1-16,-1 4-1 16,4-7 0-16,7 0-1 15,0-12 0-15,7 0-4 16,8-10 0-16,-1-6-7 15,0-6 1-15,0-16-1 16,-3 0 1-16</inkml:trace>
  <inkml:trace contextRef="#ctx0" brushRef="#br0" timeOffset="162054.175">27792 5418 40 0,'3'22'20'0,"1"-16"-33"16,-1-15 44-16,-3 0-30 0,4-7 1 16,-4-3 5-16,3 0 0 15,5-9-7-15,-1 3 1 16,0-3 4-16,3 0 1 16,8 3-1-16,14 3 1 15,-1 6-4-15,-2 6 1 16,2 4-6-16,-6-3 0 15,0 3-13-15,-4-1 1 16,-3 4-1-16,3 6 1 0</inkml:trace>
  <inkml:trace contextRef="#ctx0" brushRef="#br0" timeOffset="162459.494">29355 4819 37 0,'-7'72'18'0,"-22"38"-19"0,19-72 35 16,-8 15-34-16,-7 10 0 16,1 3-3-16,-1 6 0 15,-3-22-7-15,7-15 1 0</inkml:trace>
  <inkml:trace contextRef="#ctx0" brushRef="#br0" timeOffset="162955.79">29041 4813 41 0,'7'9'20'0,"32"20"-11"15,-29-26 31-15,4-3-39 16,4 0 1-16,7-3 1 15,6-4 1-15,12 4-3 16,6 0 0-16,4-3 4 16,3 6 0-16,1 0-1 0,-1 6 0 15,-13-3-1-15,-12 4 0 16,-6-1-2-16,-14 6 0 16,-15 4-2-16,-6 6 0 15,-8 0-1-15,0 0 1 16,-3 3-3-16,0 0 1 15,0 0-1-15,0 0 0 16,-1 0 0-16,12-6 1 16,3-6 0-16,0-1 0 0,7 7 2 15,3 0 0-15,4 6 2 16,4 0 0-16,3 3-1 16,0-9 1-16,-3 6 0 15,-1-6 0-15,-3 3-1 16,-7-3 1-16,-3 9-1 15,-8-3 0-15,-10-6-3 16,-14 6 1-16,0-6-11 16,-1-7 1-16,4-12-3 15,8-3 1-15</inkml:trace>
  <inkml:trace contextRef="#ctx0" brushRef="#br0" timeOffset="163285.025">29729 5318 49 0,'10'12'24'0,"-3"-12"-35"0,-7 0 46 15,-3 0-35-15,-4 0 0 16,-4 4 0-16,-7 2 1 15,1 3-1-15,-1 7 0 16,-3 6 0-16,3 3 1 16,1 3 0-16,3-6 0 0,10-3-1 15,4-3 1-15,11-4-1 16,6-6 1-16,4-12-2 16,1-6 1-16,-5-4-2 15,1 0 0-15,-4-6-8 16,0 7 0-16,0-4-3 15,-3-3 1-15</inkml:trace>
  <inkml:trace contextRef="#ctx0" brushRef="#br0" timeOffset="163556.265">29944 5534 39 0,'0'16'19'0,"3"22"-25"15,1-29 35-15,3 4-29 0,7 2 0 32,4-5 7-32,6-4 0 15,1-12-7-15,3-7 0 16,-3-3 3-16,-4 4 1 15,-7-10-6-15,0 3 1 16,-7 0-12-16,0-9 0 16</inkml:trace>
  <inkml:trace contextRef="#ctx0" brushRef="#br0" timeOffset="163974.033">30392 5588 41 0,'3'6'20'0,"-6"10"-16"15,3-13 28-15,0 3-29 16,0 0 0-16,-4-3 0 15,4 1 0-15,0-4-5 16,0 0 1-16,4-7 2 16,3-5 1-16,0-4-2 15,0 7 0-15,0-13 0 16,4 0 0-16,-1-3-1 0,1-4 1 16,6 14 0-16,-2 2 1 15,-1 1-1-15,0 15 1 16,0 9-1-16,0 1 1 15,-3 6-1 1,-1 6 0-16,-3 0 0 0,0 3 1 16,0 0-2-16,-3-6 0 15,3-6-7-15,-4 3 0 16,4-13-6-16,1-6 1 16</inkml:trace>
  <inkml:trace contextRef="#ctx0" brushRef="#br0" timeOffset="164441.203">31016 4854 36 0,'14'16'18'0,"-7"15"-16"15,-7-15 27-15,0-1-29 16,0 10 0-16,0 10 2 16,0 6 0-16,-3 15-1 15,3 4 1-15,0 2 1 16,3 1 0-16,1-10-1 0,3-2 1 16,0-17-1-16,-3-9 0 15,-1-6-3-15,1-10 1 16,-4-9-2-16,-4-6 1 15,-3-7-1-15,-4 1 1 16,-6-4-1-16,-4-3 1 16,-1 4 0-16,-6 2 0 15,4 7 0-15,-1 9 0 32,0 7 1-32,0 5 0 0,4 10 0 31,7 0 0-31,4 4 0 15,6-1 1-15,4 6-1 16,7-5 1 0,11-1-1-16,3-3 1 15,4-6-8-15,-4-4 1 0,4-2-6 0,-8-7 0 0</inkml:trace>
  <inkml:trace contextRef="#ctx0" brushRef="#br0" timeOffset="164982.279">31454 5446 46 0,'21'-3'23'0,"-18"-12"-25"0,-3 15 41 0,-3-3-39 16,-11-1 0-16,0 4 0 15,-4 4 1-15,-7-1-2 16,1 0 1-16,-1 3 0 16,0 0 1-16,4 4-1 15,0 9 1-15,3-7-1 16,4 1 0-16,4-1 0 16,6-2 1-16,11-1-1 15,7 0 0-15,4 4 0 16,7 0 0-16,3-1 0 15,-4 4 0-15,-2-4 0 16,-8 1 0-16,-7-1-1 16,-7 1 1-16,-7 6-3 15,-11-10 1-15,-10-3-8 16,-4-2 1-16,-3-1-5 16,-4-3 1-16</inkml:trace>
  <inkml:trace contextRef="#ctx0" brushRef="#br0" timeOffset="165402.591">31711 4142 41 0,'14'28'20'0,"22"63"-15"16,-19-59 37-16,11 18-39 16,4 19 0-16,7 28 2 15,7 25 0-15,-7 32-6 16,-4-1 1 0,-17 7 3-16,-18-15 0 0,-18 2-2 15,-21-22 1-15,-10-21-8 16,-1-13 1-16,-6-28-12 0,-8-13 1 15</inkml:trace>
  <inkml:trace contextRef="#ctx0" brushRef="#br0" timeOffset="168898.916">22864 7751 22 0,'7'3'11'0,"0"7"3"0,-7-10 12 16,0 0-25-16,0 0 1 0,0 0 2 15,0 0 0-15,3-6-2 16,1 9 0-16,-4-3 4 15,0 0 0-15,0 0-1 16,0 0 0-16,-4 3-1 16,-3 3 0-16,-7 4-3 15,-4-1 0-15,1 3-1 16,-4 4 1-16,-1 0-1 16,5 3 0-16,3-4 0 15,3 1 0-15,4-7 0 16,7 4 0-16,11 6 0 15,6 0 0-15,4 3 1 16,4-1 1-16,-7-2-1 0,-1 0 0 16,-6 0 0-16,0-3 0 15,-4 2-1-15,-7 11 1 16,-7-4-2-16,-8 3 1 16,-6-3-3-16,0 0 1 15,0-6-7-15,0-7 0 16,3-2-7-16,4-4 1 15</inkml:trace>
  <inkml:trace contextRef="#ctx0" brushRef="#br0" timeOffset="169312.052">23029 8043 44 0,'-3'-9'22'0,"-1"9"-13"0,8 0 35 16,-1 6-42-1,4-12 0-15,0 6 5 0,4 0 1 16,7 0-9-16,3 0 1 16,7 0 4-16,11-4 1 15,0-2-5-15,-4 0 0 16,-7 3-8-16,-3-4 0 15,-7 4-11-15,-11 0 1 16</inkml:trace>
  <inkml:trace contextRef="#ctx0" brushRef="#br0" timeOffset="169860.767">23940 7692 43 0,'17'3'21'0,"-13"0"-8"0,-1 0 28 15,-3-3-41-15,-3 3 0 16,-4 4 1-16,-7 2 0 15,-4-3-1-15,-3 4 0 16,-4 5 0-16,-3-2 1 16,0 3-1-16,3-1 0 15,0 1 0-15,8 0 1 16,2-1-2-16,1 1 1 16,7 0 0-16,7-4 0 0,7 1 0 15,7 6 0-15,8 2 0 16,2-2 0-16,1 6 0 15,0 0 0-15,-8-3 0 16,-3 3 0-16,-10 1-1 16,-8 2 0-16,-10 0-3 15,-10 3 0 1,-8 1-5-16,0-7 0 0,-3-3-6 16,0-3 1-16</inkml:trace>
  <inkml:trace contextRef="#ctx0" brushRef="#br0" timeOffset="170162.973">24095 8090 47 0,'-11'0'23'0,"-10"25"-22"0,17-16 41 15,1 4-42-15,-1 12 0 16,-3 3 0-16,0 1 1 16,0 5-1-16,0 1 0 0,4-7-3 15,-1 0 1-15,1-9-6 16,-1-7 1-16,4-5-7 15,0-7 1-15</inkml:trace>
  <inkml:trace contextRef="#ctx0" brushRef="#br0" timeOffset="170462.651">24296 8150 44 0,'10'12'22'0,"-17"7"-26"15,0-13 37-15,-7 4-33 16,-3 5 0-16,-8 1 0 16,-7 3 0-16,-3-4 0 15,3-2 0-15,4 0-1 0,10-1 1 16,1-3 2-16,2-2 0 16,5-1 0-16,-1 0 0 15,11 4 1-15,11-4 0 16,7 0 1-16,6 4 0 15,-3 2-2-15,1 7 0 16,-1 0-1-16,-4 3 1 16,1-10-5-16,0 4 0 15,-4-3-12-15,0-4 0 16</inkml:trace>
  <inkml:trace contextRef="#ctx0" brushRef="#br0" timeOffset="171050.23">24631 7986 39 0,'-14'-9'19'0,"3"15"-2"16,11-6 22-16,0 0-35 15,0 0 0-15,7 0 3 16,7-3 1-16,4 3-10 16,7-6 0-16,10 3 6 15,7 0 1-15,11 0-6 16,0-1 1-16,-7 1-7 15,-4 0 1-15,-6 3-12 16,-15-3 0-16</inkml:trace>
  <inkml:trace contextRef="#ctx0" brushRef="#br0" timeOffset="171291.706">24638 8234 65 0,'7'19'32'0,"21"-19"-29"0,-14 0 54 16,8 3-57-16,9 0 0 16,12-9 0-16,3 6 0 15,-1 0-3-15,-2 0 1 0,-8 0-7 16,-7 3 0-16,-10-6-11 15,-11 3 1-15</inkml:trace>
  <inkml:trace contextRef="#ctx0" brushRef="#br0" timeOffset="171797.23">25636 7695 45 0,'4'-3'22'0,"-8"22"-17"16,4-10 28-16,-3 0-29 15,-1 10 0-15,-3 9 1 16,-3 7 0-16,-4 21-7 16,3 16 0-16,0 10 5 15,-3 3 0-15,4-10-4 16,-4-9 1-16,3-16-7 15,-3-6 1-15,3-16-10 16,4-15 1-16</inkml:trace>
  <inkml:trace contextRef="#ctx0" brushRef="#br0" timeOffset="172368.123">25446 7949 52 0,'10'16'26'0,"-2"-10"-23"0,-8-6 42 16,0 0-42-16,0 0 0 15,3 0 2-15,4-3 1 16,0 0-7-16,7-1 0 15,4-2 5-15,3 3 1 0,4-6-2 16,-4-7 0 0,14-6-2-16,8 0 1 0,-5 0-1 15,-2 3 1-15,-5 4-2 16,-2 2 1-16,-5 7-1 16,-6 6 0-16,-7 9 0 15,-8 10 0-15,-3 0 0 16,-3 3 0-16,-12 12-1 15,-9-2 0-15,-1-1-1 16,-3 0 0-16,7-2-2 16,-1 2 1-16,1-6-1 15,4-3 1-15,-1-6-1 16,7-4 0-16,1-2 2 16,3-1 0-16,3-3 2 15,8 1 0-15,3 2 0 16,3 3 1-16,8 7 1 0,7 3 1 15,-1 6 0-15,1 10 0 16,-4 6-1-16,0-6 1 16,1 2-1-16,-5 1 1 15,4-6-3-15,-3-7 1 32,-4-3-7-32,0-9 1 0,-3-10-15 0,-1-9 1 15</inkml:trace>
  <inkml:trace contextRef="#ctx0" brushRef="#br0" timeOffset="172821.037">26134 8404 49 0,'14'18'24'0,"-11"23"-21"0,-3-35 28 16,-3 7-31-16,-1 6 1 15,-3 3 0-15,0 6 0 16,0 0-2-16,0 0 0 15,0 1-2-15,0-4 0 0,4-6-9 16,-1-7 1-16,4-9-3 16,0-3 1-16</inkml:trace>
  <inkml:trace contextRef="#ctx0" brushRef="#br0" timeOffset="173147.736">26218 8523 57 0,'4'3'28'0,"-11"3"-41"15,3-6 59-15,4 3-45 16,0 4 1-16,-3-1 1 16,-1 3 0-16,-3-3-4 15,0 4 0-15,-3-1 2 0,3-2 1 16,-4-1-2-16,4-3 1 15,3 0 0-15,1 0 0 16,3 4 0-16,3-1 0 16,4 0 0-16,1 0 1 15,-1 7 0-15,0-1 0 16,7 4-1-16,0 3 0 16,-4 3-1-16,5 0 1 15,-1-3-5-15,-4-4 0 16,1-2-15-16,-4-10 1 15</inkml:trace>
  <inkml:trace contextRef="#ctx0" brushRef="#br0" timeOffset="174080.974">27344 7595 40 0,'7'-4'20'0,"-7"1"-5"16,0 3 19-16,0 0-30 15,0 0 1-15,-4 3 3 16,1 1 1-16,-4 2-10 16,0 6 0-16,3 4 6 0,-3 9 1 15,-3 0-3-15,-5 7 1 16,-2 5-3-16,-4 1 0 16,-4-7-1-16,-3-3 0 31,-15 13-1-31,5-6 1 15,6-7 0-15,4-6 0 16,-1-3 0-16,8-1 0 16,0-2 0-16,0-6 1 15,3 5 0-15,8-2 0 0,3-7 0 16,3 0 1-16,8 1 0 16,6-4 0-16,11 0 0 15,4-3 0-15,7 3-1 16,7-3 0-16,-1 0-3 15,-2 3 1-15,-5 0-5 16,-2 0 0-16,-8 1-7 16,-4-1 1-16,-6-3-9 15,-4 6 1-15</inkml:trace>
  <inkml:trace contextRef="#ctx0" brushRef="#br0" timeOffset="174412.165">26896 8400 56 0,'3'-3'28'0,"1"3"-21"0,-4 0 46 15,0 0-50-15,7 0 0 16,0-3 3-16,4 0 0 16,6 0-7-16,18 3 1 15,8-3 4-15,6 3 1 16,1-3-3-16,-12 3 1 0,1 3-4 16,-4 3 1-16,-3-3-6 15,-7 3 0-15,-7-2-11 16,-4-1 0-16,-7 0-5 15,0 0 0-15</inkml:trace>
  <inkml:trace contextRef="#ctx0" brushRef="#br0" timeOffset="175490.494">22320 7497 59 0,'4'13'29'0,"-4"-13"-23"16,0 0 29-16,-4 3-33 16,1 0 0-16,-8 3 2 15,-3 4 1-15,0 2-6 16,-4 4 1-16,-3 6 2 15,-4 0 1-15,-3 3-1 16,-4 3 0-16,1-3-2 16,2 0 1-16,1 0-1 15,4 4 0-15,2-7 0 16,5-7 0 15,3 1 1-31,3-3 0 0,4-1 0 0,3-2 0 0,12-1 1 0,-1 0 0 16,7-2 0-16,7-1 1 15,7 0-2-15,4 0 1 16,3 4-2-16,0-1 1 16,-3-2-5-16,0-1 0 15,-7-3-4-15,-4-3 0 16,-4 3-13-16,-2 0 1 16,-12 3 0-16,1-2 0 15</inkml:trace>
  <inkml:trace contextRef="#ctx0" brushRef="#br0" timeOffset="175840.367">21992 8128 64 0,'0'3'32'0,"-3"-3"-40"15,3 0 66-15,0 0-54 16,3-7 1-16,4 4 3 16,0 0 1-16,4 3-10 0,7 0 0 15,6 0 7-15,4 3 0 16,1 0-3-16,-1 4 1 15,-3-1-5-15,-4 3 0 16,-4-2-8-16,-3 2 1 16,-3-6-11-16,-4 0 1 15,-7-3-6-15,-3 7 0 16</inkml:trace>
  <inkml:trace contextRef="#ctx0" brushRef="#br1" timeOffset="185970.631">24084 6394 18 0,'4'-4'9'0,"-1"17"-2"0,-3-13 9 15,0 0-14-15,0 0 0 16,-3 3 3-16,-1 0 1 16,1 3-6-16,-4-6 0 15,0 4 5-15,3 2 0 0,0 0 0 16,-3-3 0-16,0 4-1 16,4-4 1-16,-1 6-1 15,1 0 0-15,3 1-1 16,-4-4 0-16,4 4-1 15,-3-4 1-15,3-6-2 16,0 0 1-16,0-6-2 16,0 6 0-16,3-7-4 15,4 4 1-15,0 3-12 16,4-9 1-16</inkml:trace>
  <inkml:trace contextRef="#ctx0" brushRef="#br1" timeOffset="186663.534">24398 6466 29 0,'0'6'14'0,"4"3"-3"0,-4-9 11 15,0 0-18-15,0 0 0 16,0 0 3-16,0 0 1 16,0 0-10-16,0 0 1 15,0 0 6-15,0 0 0 16,0 0-2-16,0 0 0 0,0 0-2 16,0 0 0-16,0 0-1 15,0 0 1-15,0 0-6 16,0 0 0-16,3-6-9 15,-3 6 0-15</inkml:trace>
  <inkml:trace contextRef="#ctx0" brushRef="#br1" timeOffset="187458.473">23950 6886 28 0,'-10'12'14'0,"6"-5"-4"16,4-7 12 0,0 0-18-16,0 0 0 0,-4 0 3 15,4 0 1-15,-3 0-9 16,3 0 0-16,0 0 6 15,0 0 1-15,0 0-2 16,0 0 0-16,7-3-1 16,0-7 0-16,4 1-2 15,-1-4 1-15,-3 4-2 16,0 2 1-16,-3 1-1 16,3-3 1-16,0 6-1 0,-4 0 1 15,5-1-1-15,-1 4 0 16,0-3 0-16,3 3 0 15,1 0 0-15,-1 0 0 16,1 3 0-16,0 1 0 16,-1-1 0-16,1 3 1 15,-1 3-1-15,1-6 0 16,-1 4 0-16,5-1 0 16,-5 7 0-16,4-7 0 0,0 3 0 31,1 4 0-16,-1 2 0-15,0 1 0 0,0 0 0 0,0-1 1 0,0-2-3 16,0-4 1-16,0-2-6 16,4-4 0-16,0-6-9 15,-4-13 0-15</inkml:trace>
  <inkml:trace contextRef="#ctx0" brushRef="#br1" timeOffset="188598.165">24723 6444 27 0,'24'-25'13'0,"-6"-35"-4"0,-14 41 11 0,-1 4-18 16,-3-4 1-16,0 0 2 15,-3-3 0-15,-8-3-7 16,-10 3 1-16,-7 0 3 15,-4 3 1-15,-3 3-2 16,-11 4 1-16,-7-1-2 16,-7 1 1-16,-7 6-1 15,-4 2 1-15,-3-5-1 16,11 6 0-16,-1 3-1 16,-3 12 0-16,-3 4-1 0,-5 9 0 31,12 0 0-31,-1 10 1 0,1 12-1 15,7 9 0-15,6 20 1 0,8-4 1 16,10 3 0-16,7 6 0 16,15 1 1-16,17-1 0 15,18 4 1-15,13-13 1 16,22-9 2-16,14-10 0 16,11-15 0-16,17-13 1 15,15-9-2-15,-4-23 1 16,-11-8-2-16,-3-10 0 0,-4-4-4 15,-7-5 1-15,-10-7-2 16,-15 7 1-16,-10-1-4 16,-10 1 0-16,-12-7-5 15,-10 3 1-15,-10 1-5 16,-11-4 0-16</inkml:trace>
  <inkml:trace contextRef="#ctx0" brushRef="#br1" timeOffset="190115.952">22571 7695 33 0,'0'3'16'0,"0"25"-13"0,0-18 25 16,0-1-27-16,0 0 1 15,0 7 0-15,-4 9 0 16,-3 3-3-16,-7 10 1 16,0 12 1-16,-4 7 0 0,-3 9-4 15,3-1 1-15,4-5-6 16,0-10 0-16,4-9-3 16,6-13 0-16</inkml:trace>
  <inkml:trace contextRef="#ctx0" brushRef="#br1" timeOffset="190789.795">22553 7585 26 0,'0'3'13'0,"0"0"-17"0,7-6 22 15,0 3-16-15,4-3 1 16,-1 3 2-16,4 0 1 15,4-3-6-15,10 0 1 16,4 3 4-16,7 0 0 16,0-3-1-16,3-4 1 0,4-2-2 15,3 3 0-15,-3-4-2 16,-4 4 0-16,-10 0-1 16,-7 0 1-16,-4 6-1 15,-3 0 0-15,-4 3-2 16,-4 0 1-16,-3 3-1 15,-3 7 1-15,-8 2-1 16,1 1 0-16,-1 6 0 16,1 6 1-16,-4 0 0 15,0-3 0-15,-4 4 1 16,4 5 0-16,0 1-1 16,-3-4 1-16,2 4-1 15,-2 5 0-15,-1 4 0 16,8 0 1-16,6 9-1 15,4 7 1-15,4-10 0 0,0-3 1 16,-1-3 0-16,-3 0 1 16,0-3-1-1,-3-4 1-15,-8-2-1 0,-10-7 0 16,-7 0 0-16,-7-3 0 16,-4-3-1-16,-10 0 0 15,-8-6 0-15,-10-7 0 16,-3-9-3-16,-1 0 1 15,4-9-10-15,7 0 1 16</inkml:trace>
  <inkml:trace contextRef="#ctx0" brushRef="#br1" timeOffset="191375.776">22581 8733 38 0,'-3'6'19'0,"10"7"-14"0,-4-13 29 15,-3 0-32-15,7-4 1 16,0 1 2-16,4 0 0 16,-4-3-6-16,4 0 0 15,3 3 3-15,3-1 1 0,5-2-1 16,-1 0 0-16,0 0-2 16,0 6 1-16,-3 0-1 15,-4 3 0-15,-4 6-1 16,-2 4 1-16,-8 9 0 15,0 3 0 1,-4-3-1-16,-3 3 1 0,0 0-1 16,-4 0 0-16,-3 3 0 15,4 4 0-15,-1-7-4 16,4-3 0-16,0-7-8 16,3-2 0-16,4-7-1 15,4-6 0-15</inkml:trace>
  <inkml:trace contextRef="#ctx0" brushRef="#br1" timeOffset="191647.275">22715 9256 46 0,'11'10'23'0,"0"-7"-24"0,-8 0 48 16,-3-3-47-16,4 0 0 16,-4 3-2-16,0-3 1 0,0 3-10 15,0-3 1-15,0-3-4 16,-4 3 0-16</inkml:trace>
  <inkml:trace contextRef="#ctx0" brushRef="#br1" timeOffset="192819.959">23816 8727 30 0,'0'3'15'0,"4"-10"-10"0,-4 7 21 16,0 0-25-16,0 4 1 15,3-1 2-15,-3 0 1 16,4 0-5-16,-4 0 1 15,3 3 4-15,-3-3 0 16,4 4 0-16,-1-1 0 16,1 7-1-16,-4 5 0 15,0 1-2-15,0-6 1 16,0 2-1-16,0-5 0 16,0-1 0-16,0-2 0 0,7-4 0 15,7-10 1-15,4-11 0 16,6-14 0-16,8-9-3 15,28-18 0-15,21-1-11 16,18-15 0-16,3-3-7 16,-7 15 0-16</inkml:trace>
  <inkml:trace contextRef="#ctx0" brushRef="#br1" timeOffset="196586.942">19290 6083 19 0,'-4'9'9'0,"1"-2"0"0,3-7 9 16,0 0-15-16,0 0 0 16,0 0 3-16,0-3 1 15,0 6-8-15,-4-3 1 16,1 3 5-16,-1 0 1 16,1 0-1-16,-1 3 0 15,1-6-2-15,-1 4 1 16,1-1-2-16,-1 0 1 15,4-3-2-15,0 0 1 16,0 0-2-16,0 0 1 16,0 0-5-16,4-6 0 15,-1 2-10-15,4-2 1 0</inkml:trace>
  <inkml:trace contextRef="#ctx0" brushRef="#br1" timeOffset="197067.785">19558 6045 29 0,'4'0'14'0,"3"7"0"0,-7-7 13 0,3 3-26 16,-3 0 1-16,0 0 1 16,4 0 1-16,-1 0-5 15,-3-3 0-15,0 0 3 16,0 4 0-16,0-4-2 15,4 6 0-15,-4-6-8 16,0 0 1-16,0 0-5 16,7 0 0-16</inkml:trace>
  <inkml:trace contextRef="#ctx0" brushRef="#br1" timeOffset="197667.24">19219 6447 27 0,'-3'3'13'0,"3"-16"0"16,0 17 17-16,0-1-29 15,7 0 1-15,0 0 1 16,0 6 1-16,0 1-3 16,0 2 0-16,4 4 3 15,-1 0 1-15,4-1-1 16,4-2 1-16,3 3-1 16,7-13 0-16,8-10-3 0,2-5 1 15,1-7-4-15,-7-3 1 16,0-3-6-16,-4-3 0 15,-3 0-9-15,-4-7 0 16</inkml:trace>
  <inkml:trace contextRef="#ctx0" brushRef="#br1" timeOffset="198386.61">20003 6237 14 0,'45'-32'7'0,"-2"-18"11"0,-36 38-4 16,3-1-10-16,-3-12 0 16,0 0 3-16,-3-6 1 31,-25-16-10-31,-14 3 1 16,-8 3 6-16,-6-3 0 0,-18 6-2 15,0 10 1-15,3 3-2 16,-6 9 0-16,-8-6-1 15,0 10 0-15,4 2 0 16,-10 4 1-16,6 6-2 16,11 0 0-16,0 10-1 15,-3 8 1-15,2 14-2 16,9 15 0-16,-1 12-2 16,14 20 0-16,10 2-1 15,19 17 0-15,17 8 0 16,21 4 0-16,14-7 4 15,8-18 0-15,24-3 3 16,14-23 1-16,17-18 4 16,5-22 0-16,10-13 0 0,3-25 1 15,-7-15-4 1,-13-23 1-16,-8-12-6 0,-14 0 1 16,-7-6-8-16,-21 3 0 15,-11-7-6-15,-14 4 1 31</inkml:trace>
  <inkml:trace contextRef="#ctx0" brushRef="#br1" timeOffset="199995.508">29556 6437 34 0,'-14'10'17'0,"17"-13"-6"0,-3 3 18 16,0 0-25-16,0 0 0 15,0 0 2-15,0 0 0 16,0 0-7-16,0 0 0 16,0 3 5-16,0-3 1 15,0 0-4-15,0 3 1 16,4 0-8-16,-4-3 1 16,10 0-10-16,4 0 0 15</inkml:trace>
  <inkml:trace contextRef="#ctx0" brushRef="#br1" timeOffset="200294.061">29866 6415 54 0,'11'13'27'0,"-4"-4"-32"16,-7-9 44-16,3 0-39 15,4 0 0-15,-3 4-1 16,3-1 1-16,-3 0-2 15,-4 0 0-15,0 3-12 0,0-3 0 16</inkml:trace>
  <inkml:trace contextRef="#ctx0" brushRef="#br1" timeOffset="201044.766">29344 6923 30 0,'-3'-3'15'0,"-1"-6"-1"16,4 9 11-16,4 3-23 15,-1 0 1-15,1 7 1 16,-1-1 0-16,4 7-4 16,4 2 1-16,6 8 4 15,8 2 1-15,-4-3-1 16,18 0 1-16,10-9-2 16,15-10 1-16,7-12-3 15,-1-13 1-15,-6-6-5 16,-8-3 0-16,-10-4-10 15,-11 1 1-15,-7-1-6 16,1 4 0-16</inkml:trace>
  <inkml:trace contextRef="#ctx0" brushRef="#br1" timeOffset="201823.789">30526 6716 28 0,'18'-31'14'0,"-15"-16"-6"0,-6 28 16 15,-8-6-24-15,-10-3 0 16,-7-10 0-16,-11-2 0 15,-4-1 0-15,-6 0 0 16,-11 7 0-16,4 8 1 0,-11-2-1 16,-8 6 1-16,-2 7-1 15,-4 2 0-15,-4 10-3 16,7 3 1-16,4 9-3 16,0 7 0-16,0 12-2 15,0 7 1-15,4 12 2 16,10 6 1-16,7 13 5 15,7 3 1-15,7 6 3 16,14-3 0-16,15 4 2 16,10 8 0-16,21-12-2 15,21-3 0-15,15-6-2 16,10-6 1-16,14-10-1 16,21-13 1-16,8-15-2 15,-5-16 1-15,1-12-2 16,-11-13 0-16,-6-16-2 15,-15-6 0-15,-11-9-4 16,-17-7 1-16,-18 7-7 0,-14-10 1 16,-10-15-5-16,-15-1 0 15</inkml:trace>
  <inkml:trace contextRef="#ctx0" brushRef="#br2" timeOffset="212889.656">24070 10169 9 0,'0'6'4'0,"4"4"1"0,-1-7 5 16,1 3-7-16,-4 4 1 15,0 5 1-15,0 4 1 16,3 6-7-16,4 0 0 15,-3 10 4-15,-1 5 1 0,4 1-2 16,0 13 1-16,0-1-2 16,0 0 1-16,1 7-1 15,-5-1 1-15,4 13-1 16,4 1 1-16,-1-4 0 16,-3 9 1-16,0 0-1 15,4 4 1-15,-4 6-1 16,0 3 0-16,-3 3-1 15,-1 0 1-15,4 6-2 16,-3 7 1-16,-1-4-1 16,1 7 1-16,-1-3-1 15,4 9 0-15,0 3 0 16,0 0 0-16,1 13 1 16,-1-7 0-16,0 0 0 15,0 1 0-15,0 2-1 16,-4-2 1-16,1-4-1 15,-1 0 1-15,1 1-1 0,-1-1 0 16,-3-6 0-16,0 0 0 16,0 3 0-16,0 4 0 15,-3-4 0-15,-1 0 0 16,1 0 0-16,-1 0 0 16,1 7 0-16,-1-10 0 15,1 9 0-15,-4-3 0 16,0 1 0-16,0-1 0 15,-1-3 0-15,1 0 0 16,0 4 0-16,0-7 0 16,0 0 0-16,-7-7 0 0,-3 4 0 15,6 3 0-15,-3-9 0 16,0 6 1-16,0-10-2 16,-1 1 1-16,5 9 0 15,3-7 1-15,0 7-1 16,0-16 1-16,0 7-1 15,3-4 1-15,-3 1 0 16,7-10 0-16,-3-4-1 16,3-8 1-16,0-10-1 15,0-10 1-15,-4-5-1 16,1-11 1-16,3-8-2 16,0-10 0-16,-4-9-8 15,4-13 0-15,0-13-3 16,11-5 0-16</inkml:trace>
  <inkml:trace contextRef="#ctx1" brushRef="#br2" timeOffset="159503.101">22998 9272 0</inkml:trace>
  <inkml:trace contextRef="#ctx0" brushRef="#br2" timeOffset="214588.023">27146 10470 24 0,'4'0'12'0,"3"-3"-6"15,-7 3 13-15,0 3-17 16,0-3 1-16,0 3 1 15,0 3 0-15,0 4-5 16,-4-1 1-16,1 1 2 0,-1 2 1 16,1 4-1-1,-4 6 0-15,0 3 0 0,3 3 0 16,4-3-1-16,0-6 0 16,7 0 0-16,4-3 0 15,3-7-1-15,7-3 1 16,0-9-1-16,0-16 1 15,1-9-1-15,-5-10 1 16,4-9-1-16,-3 0 0 16,-7 3-5-16,-1 4 1 15,-3 5-8-15,-10 7 1 0</inkml:trace>
  <inkml:trace contextRef="#ctx0" brushRef="#br2" timeOffset="-214322.909">27428 10602 28 0,'0'25'14'0,"-3"22"-6"0,3-38 16 16,-4 7-23-16,1 9 1 15,-4-3 0-15,0 3 0 16,3-6-3-16,-3 0 0 15,4-7 2-15,-4-5 0 16,0-4-1-16,7 0 0 16,-4-9-1-16,4-1 1 15,0-8 0-15,4-4 1 16,-1-6-1-16,1-7 0 0,-1-5 0 16,1 5 0-1,3-5 0-15,0-4 0 0,-4 10 0 16,4 2 0-16,4 4 0 15,3 6 1-15,7 7 0 16,-3 9 0-16,0 6-1 16,-1 3 1-16,1 7-1 15,-1-4 0-15,-2 1 0 16,-5-1 1-16,-3 0-2 16,-3 4 0-16,-8-1 0 15,-3 1 1-15,-3 0-2 16,-8-1 1-16,-3-3-4 15,-4-2 0-15,0-4-5 16,1-6 0-16</inkml:trace>
  <inkml:trace contextRef="#ctx0" brushRef="#br2" timeOffset="-213830.901">27813 10523 26 0,'4'29'13'0,"-1"5"-7"0,-3-21 19 15,0 5-25-15,0 4 1 0,0 0 0 16,-3 0 1-16,-1 3-3 15,0-3 1-15,1-6 0 16,-1-7 1-16,1-5-1 16,3-8 1-16,-4-2-1 15,4 0 0-15,0-7 0 16,0-9 1-16,4-3-1 16,-1-3 0-16,1 0-1 15,-1-4 1-15,1-5 0 16,0 2 1-16,3 4-1 15,0 6 0-15,3 3 1 16,-3 6 0-16,7 4 0 16,1 12 1-16,-1 9-2 15,3 1 1-15,-3 2 0 16,-3 4 0-16,-4-1-2 16,-3-2 1-16,-8 3-1 0,-3-4 1 15,-4 1-1-15,-3-1 1 16,0-2-5-16,0 2 0 15,0-2-5-15,0-7 0 16</inkml:trace>
  <inkml:trace contextRef="#ctx0" brushRef="#br2" timeOffset="-213393.56">27944 10545 30 0,'0'3'15'0,"3"1"-8"16,1-4 23-16,-1 0-27 16,8 0 0-16,-1 0 2 15,4 0 1-15,1 0-7 16,2-4 0-16,4 1 4 15,8-3 1-15,-1-7-2 16,-4-2 0-16,-2-4-2 16,-1-3 1-16,-7-3-2 15,-4 0 1-15,-2 6-1 0,-8 0 1 16,-4 4-2 0,-3 8 0-16,-4 7-1 0,1 7 1 15,-1 5-1-15,-3 4 1 16,4 6 0-16,-1 6 0 15,4-6 1-15,3 3 1 16,4 3-1-16,7 0 1 16,0-2-2-16,8-5 1 15,-1-2-5-15,3-6 0 16,4-7-5-16,1-12 0 16</inkml:trace>
  <inkml:trace contextRef="#ctx0" brushRef="#br2" timeOffset="-213094.351">28360 10639 34 0,'7'13'17'0,"-4"-4"-15"0,-3-9 30 0,0 0-33 16,4-3 1-16,-1-6-1 15,1-7 0-15,0-3 1 16,-1 0 1-16,1 1 0 15,-4-4 0-15,3-3 2 16,1 3 0-16,6-3 1 16,4 3 1-16,11 6-1 15,17 3 0-15,-3 1-1 16,3 9 0-16,1 0-1 16,-4 3 0-16,-4 0-4 15,-10 0 1-15,-4 0-9 16,-11 3 1-16,-10-3-6 0,-10 0 1 15</inkml:trace>
  <inkml:trace contextRef="#ctx0" brushRef="#br2" timeOffset="-212717.986">26966 11163 36 0,'-7'16'18'0,"7"-16"-10"15,4-7 27-15,3-2-31 16,7-3 0-16,7-1 4 15,14-6 0-15,11 0-9 16,0 1 0-16,21-1 7 16,21 0 1-16,22 0-3 15,6-3 0-15,15 6-2 16,3 4 1-16,0-1-2 0,3 10 0 16,4 0-5-1,-14 6 1-15,-14 4-5 16,-17 5 0-16,-29 7-11 15,-25-10 1-15</inkml:trace>
  <inkml:trace contextRef="#ctx1" brushRef="#br2" timeOffset="163539.997">14834 7588 0,'0'0'0,"0"0"16,0 0 0,0 0-16,0 0 15,0 0 1,0 0-16,0 0 16,0 0 15</inkml:trace>
  <inkml:trace contextRef="#ctx0" brushRef="#br2" timeOffset="-211487.504">18436 10834 40 0,'-14'28'20'0,"7"-12"-12"0,7-13 20 0,0-3-25 16,0 0 0-16,0 0 2 15,0 0 1-15,7-6-7 16,7-10 1-16,-3-6 3 16,3-3 1-16,11-13-2 15,3-9 1-15,4-19-2 16,3-3 0-16,-3-6-2 15,-4 0 1-15,-4-4-2 16,-6 10 1-16,0 7-3 16,-8 8 0-16,-3 14-1 15,-3 5 0-15,-4 10-1 16,0 3 0-16,-4 6 1 16,1 4 1-16,-4 12 1 15,0 9 1-15,0 7 1 16,0 6 0-16,-4 0 1 0,0 9 1 15,1 7 0-15,-1 6 1 16,1 3-1-16,3 9 0 16,0-2 0-16,3-7 1 15,4 0-1-15,7-10 0 16,4-2-3-16,3-7 0 16,0-6-6-16,4-3 1 15,3-7-4-15,0-5 0 16</inkml:trace>
  <inkml:trace contextRef="#ctx0" brushRef="#br2" timeOffset="-211184.901">19015 10555 41 0,'0'-3'20'0,"0"3"-27"15,0 0 39-15,0 0-32 16,0 0 1-16,-4 0 0 15,1-4 0-15,-4 1-1 16,0 3 0-16,-4 3 1 16,0 1 0-16,-3 2 0 15,0 6 0-15,-3 4-1 16,2 6 1-16,5 0-1 16,-1 0 1-16,8-10-3 15,3 1 1-15,7-4-1 16,3-2 1-16,1-10-2 0,3-7 0 15,4-6-7-15,-4-2 1 16,0-4-1-16,-7-3 0 16</inkml:trace>
  <inkml:trace contextRef="#ctx0" brushRef="#br2" timeOffset="-210736.073">19089 10627 48 0,'10'28'24'0,"12"13"-33"0,-15-35 50 0,3 4-40 16,1 5 0-16,3 4 0 16,4-3 1-16,-1-4-3 15,1-6 1-15,-1-2 1 16,1-11 0-16,0-2-1 15,-4 0 0-15,0 2-1 16,0 1 1-16,-3 0 0 16,3 6 0-16,-4-3-1 15,1-1 1-15,0 11 0 16,-4-4 0-16,0 3-1 16,0 0 1-16,0 1 0 15,0-4 0-15,3 0-1 16,1-3 1-16,3-3 0 0,-3 0 0 15,-1 0 0-15,1-1 1 16,-1 1-2-16,1-3 1 16,0 3 0-16,-1 3 0 15,1-3-1-15,-1-4 0 16,1 1-4-16,-1-3 1 16,-2 6-7-16,2 0 0 15,4-4-2-15,-3 1 1 16</inkml:trace>
  <inkml:trace contextRef="#ctx0" brushRef="#br2" timeOffset="-210377.186">19685 10727 43 0,'11'3'21'0,"13"-3"-26"15,-13-3 42-15,3 3-35 16,0 0 1-16,4 0 0 16,-4-9 0-16,0-1-5 15,0-2 0-15,-3-1 3 16,-4 1 0-16,-4-1-2 16,-3 1 1-16,0-1-1 15,-3 7 0-15,-1 3-2 16,-3 6 1-16,-3 6-1 15,-1 7 1-15,-3 0 0 0,3 2 0 16,4 1 0-16,7 13 1 16,7-7 1-1,4 0 0-15,3-3-1 0,7-3 0 16,7-4-7-16,4-5 0 16,0-7-3-16,3-10 0 15</inkml:trace>
  <inkml:trace contextRef="#ctx0" brushRef="#br2" timeOffset="-210062.137">20147 10875 31 0,'0'3'15'0,"0"-10"-18"15,0 1 27-15,0-3-24 16,0-1 1-16,0-5 2 16,4-1 1-16,-1 0-3 15,4-3 0-15,0-2 4 16,4 2 0-16,3-3 0 16,7 3 1-16,7 3-2 15,4 4 0-15,0 2-1 16,0 1 1-16,-1 6-6 15,-2 0 0-15,-8 3-8 16,0 3 1-16,-10-3-5 0,-15 0 0 16</inkml:trace>
  <inkml:trace contextRef="#ctx0" brushRef="#br2" timeOffset="-209626.668">18426 11154 30 0,'3'6'15'0,"15"-12"-6"16,-11-1 22-16,0 1-27 16,0-3 1-16,7-1 4 15,14 1 0-15,15-1-10 16,17 4 0-16,21 0 9 15,10 6 1-15,29 0-3 16,29 0 1-16,6-3-3 16,21-7 0-16,8 1-2 15,3-4 1-15,-15 4-6 0,-16 6 1 16,-29 3-6-16,-29 0 1 16,-20 3-12-16,-22-3 1 15</inkml:trace>
  <inkml:trace contextRef="#ctx1" brushRef="#br2" timeOffset="166637.083">22712 9545 0,'0'0'16</inkml:trace>
  <inkml:trace contextRef="#ctx1" brushRef="#br2" timeOffset="167308.071">22585 9542 0,'-67'-3'16,"24"0"-1,12-4 1,3-2-1,6 3 1,-2-4 0,-5-5-16,-16 2 15,16 0 1,-9-8 0,2-5-1,-17-2 1,7 0-1,1 6 1,-15 6 0,7 1-1,-14-1 1,17 3 0,4 4-1,11 0 1,0 5-1,7-2 1,-4 0 0,4 3-1,10-3 1,0 2 0,4 4-1,0-3 1,7 3-1,0-3 1,-3 3 0,2 0-1,5 0-15,-1 0 16,4 0 0,0 0-1,0 0 1,0 0-1</inkml:trace>
  <inkml:trace contextRef="#ctx0" brushRef="#br2" timeOffset="-203409.226">18101 11665 21 0,'-3'0'10'0,"17"6"-6"15,-11-6 11-15,-3 3-13 16,7 3 1-16,-3 4 2 0,-1-1 1 16,-3 4-6-16,4 3 0 15,-1 2 4-15,1 1 1 16,-1 9-1-16,1 7 0 16,3 2-1-16,0 1 1 15,0 9-2-15,0 3 1 16,0-3-1-16,4 7 0 15,-1 5 0-15,1 1 1 16,0 3-2-16,-1 2 1 16,1 4-1-16,-1 4 1 15,1 2-2-15,-1 0 1 16,-3-3-1-16,1 3 1 0,-5 4-1 16,4-1 1-16,-3 4-1 15,-1 2 1-15,-3 4-1 16,-3-13 0-16,-1 7 0 15,1 6 0-15,-4-7-1 16,-1 1 1-16,1-1 0 16,0 4 1-16,0-7-2 15,0 1 1-15,0 9 0 16,0 6 0-16,4-3 0 16,-1 3 1-16,1 12-1 15,-1 1 0-15,4 6 0 16,0 6 0-16,0-6 0 15,4 9 1-15,-1 4-1 16,4-1 0-16,0-6 0 16,0 0 1-16,4 4 0 15,3-4 1-15,-3 9-1 0,-1-8 0 16,1 2 0-16,3 3 0 16,-4-9-1-16,1 0 1 15,0-18-1-15,-8-4 1 16,1-7-1-16,-1-8 0 15,1-4-2-15,-4-9 1 16,0-3-3-16,-4-10 0 16,1-3-6-16,-4-3 1 15,3-9-7-15,1-13 1 0</inkml:trace>
  <inkml:trace contextRef="#ctx0" brushRef="#br2" timeOffset="-202193.952">17473 16447 29 0,'18'3'14'0,"-18"3"-5"16,3-6 18-16,1 0-27 15,3 0 0-15,0-3 3 0,3 0 1 16,-2-3-3-16,6-1 0 15,3 7 3-15,1-3 0 16,3-3 0-16,0 3 1 16,7 0-2-16,4-3 1 31,21 2-2-31,0-5 1 16,4 3-1-16,2-4 1 15,9 1-2-15,-1 3 1 0,3 2-1 16,1-5 1-16,-4 6-1 15,0 0 0-15,7 3 0 16,10-3 0-16,1 3 0 16,3-3 0-16,1-4 0 15,2 1 0-15,8 0 0 16,3-1 1-16,4 4 0 16,-4 0 0-16,1 0-1 15,6 0 0-15,0 0-1 16,8 3 1-16,-11 0-1 15,7 0 0-15,3-3 0 16,4 0 1-16,0-1-1 16,-7 1 0-16,14 0 0 15,-4 0 1-15,4 0-1 0,-10 0 1 16,6 3-1-16,-3 0 0 16,7-3 0-16,-3-1 1 15,-4-2-1-15,-1 6 0 16,-2 0 0-16,6-3 0 15,-3 0 0-15,-10 0 1 16,3 3-2-16,-4 3 1 16,0 0 0-16,1-3 0 15,-19 0-1-15,1 0 1 16,0 3-1-16,-4-3 1 16,0 0-1-16,-3 0 1 15,-8-3-2-15,-9 0 0 0,-12-3-2 16,-7-1 0-16,-6 1-8 15,-5 0 1-15,-6-10-7 16,-4 4 0-16</inkml:trace>
  <inkml:trace contextRef="#ctx0" brushRef="#br2" timeOffset="-201562.822">23276 15951 30 0,'-3'4'15'0,"3"-4"-5"0,0 0 16 16,0 0-24-16,0 0 0 15,0 0 2-15,3 3 0 16,4 0-5-16,0 0 1 0,4 0 3 15,0 0 1-15,3 4-2 16,3-1 1-16,1-3-1 16,3 6 0-16,0-2-1 15,0-1 1-15,4 0-1 16,-4-3 1-16,-7 4-2 16,-3 5 1-16,-11 4-2 15,-7 6 1-15,0 12 0 16,0 4 0-16,-4-4-1 15,1 4 1-15,-4 0 0 16,7-4 0-16,-1 4 0 16,5-4 1-16,3-2-1 15,0-17 1-15,0 1-1 16,3-7 1-16,-3-6-1 16,0-3 1-16,0-12 0 15,0 3 0-15,-3-13-1 0,-1-10 1 16,-3-5-1-16,-7-7 0 15,-7 0-2-15,-7-3 0 16,-11-3-13-16,-7-13 1 16</inkml:trace>
  <inkml:trace contextRef="#ctx0" brushRef="#br2" timeOffset="-200559.241">17801 11687 18 0,'0'22'9'0,"0"3"13"16,0-19-5-16,4 0-14 16,-4 4 0-16,3-1 3 15,1-3 0-15,-1 1-7 16,4-1 1-16,0-3 5 16,0-3 0-16,4-3-2 15,0-6 1-15,-1-4-2 0,4-6 1 16,0-6-2-16,1-6 1 15,2-10-2-15,4-6 1 16,1 9-1-16,-5 1 1 16,1 5-1-16,-4 7 1 15,0 10-1-15,-3 5 1 16,-1 7-1-16,-3 9 0 16,-3 10 0-16,-1 3 1 15,1 6-1-15,3 6 0 16,0-9 0-16,7 3 0 0,0 0 0 15,4 7 0-15,6-4 0 16,8 3 0-16,7 1 0 16,3-7 1-16,1 3-1 15,-4-6 0-15,-8-3 0 16,-3-7 1-16,-3-2-2 16,-11-4 1-16,-3 0-1 15,-15 4 0-15,-27 5 0 16,-22 1 1-16,-28 6-1 15,-11-3 0-15,-14-4-5 16,-3-2 0-16,-11-13-7 16,14 3 0-16</inkml:trace>
  <inkml:trace contextRef="#ctx0" brushRef="#br2" timeOffset="-199593.88">23996 16024 27 0,'0'3'13'0,"-7"0"-9"15,7-3 13-15,0 3-16 0,0 3 0 16,0 1 2-16,0 2 1 16,-4 0-4-16,1 1 0 15,-4 5 3-15,-4 4 0 16,-10 6-1-16,-4 7 1 16,1-1-2-16,-5 0 0 15,1 7-5-15,4-3 0 31</inkml:trace>
  <inkml:trace contextRef="#ctx0" brushRef="#br2" timeOffset="-199373.159">23742 15955 36 0,'7'37'18'0,"18"23"-11"16,-15-48 19-16,4 7-26 16,8 16 1-16,6-1 0 15,0-3 0-15,7 4-2 16,11-1 1-16,-4 4-8 16,-3-3 1-16,-3-13-4 15,-5-1 0-15</inkml:trace>
  <inkml:trace contextRef="#ctx0" brushRef="#br2" timeOffset="-198589.734">17720 10705 26 0,'0'10'13'0,"-3"2"-3"16,3-12 19-16,-4 3-26 16,-3 7 0-16,-4 5 1 15,-3 7 1-15,-7 7-7 16,-7 8 1-16,0 13 3 16,-4 4 1-16,4 2-4 15,-1 1 0-15,8-10-7 16,7-7 0-16,4-15-4 15,6-12 1-15</inkml:trace>
  <inkml:trace contextRef="#ctx0" brushRef="#br2" timeOffset="-198409.098">17413 10702 45 0,'25'31'22'0,"-4"10"-29"0,-10-25 42 16,3 6-36-16,3 6 0 16,-3-3-13-16,8-3 0 15,-5-9 10-15,-3-4 0 16</inkml:trace>
  <inkml:trace contextRef="#ctx0" brushRef="#br0" timeOffset="-191430.881">18457 12270 14 0,'0'6'7'0,"0"4"3"0,4-7 7 0,-4 0-15 16,3 3 0-16,1 0 2 16,-1 4 0-16,1 2-4 15,0 1 0-15,-1 0 4 16,-3-4 0-16,0 10-1 16,4 3 1-16,-4 3-2 15,0 0 1-15,3 0-1 16,1 0 0-16,3 3-1 15,0 4 1-15,3-4-1 16,1 3 1-16,-4 1 0 16,4-1 1-16,-1 3-1 0,1 4 0 31,-1-3 0-31,1 2 0 0,-1-2-1 0,1-4 1 16,0 4-1-16,-1-1 0 15,4 1 0-15,4-4 1 16,-4 0-1-16,4 4 0 15,-1-1 0-15,5-2 0 16,-1-1-1-16,0-3 1 16,4 0-1-16,-1 4 1 15,4-1-1-15,1 0 0 16,-1 1 0-16,4-7 1 16,-8 9-1-16,5-9 0 0,2 7 0 15,8 2 1-15,7-2-1 16,-11-7 1-16,11 16-1 15,4-1 1-15,2 7-1 16,5-9 1-16,-4 0-1 16,0-1 0-16,3 1 0 15,4-4 0-15,-3 1 0 16,3-7 1-16,3 0-1 16,4 4 0-16,-3-4 0 15,-1 6 1-15,-3-5-1 16,7 2 1-16,4-3-1 15,3 7 1-15,3-1-1 16,1 7 1-16,-4-3-1 16,-3-4 0-16,6 1 0 15,1 2 1-15,3 4-1 16,7-7 0-16,-3-5 0 16,-1 5 0-16,-2 10 0 0,2-6 1 15,4-1-1-15,8 1 1 16,-1-4-1-16,-10 4 1 15,10 3-1-15,-3-4 0 16,6 7 0-16,5-3 1 16,-8-3-1-16,0 3 1 15,4-7-1-15,3-9 1 16,4 3-1-16,0-6 0 16,-11 0 0-16,7-3 0 0,1-3 0 15,-1-4 0-15,0 1 0 16,-10-7 0-16,0 3-4 15,3 1 1-15,-3-1-9 16,0 7 1-16,-8-13-6 16,-13 7 1-16</inkml:trace>
  <inkml:trace contextRef="#ctx0" brushRef="#br0" timeOffset="-190681.06">23047 14280 22 0,'0'-6'11'0,"4"12"-1"0,-4-6 9 16,-4 0-14-16,0 3 1 15,-3 3 2-15,-3 7 1 16,-8 3-12-16,-3 2 1 16,3 8 7-16,1 5 1 0,-11 13-4 15,-1 0 0 1,-2 9-1-16,-1 3 1 0,0 1-4 15,4-4 1-15,3-9-7 16,7-6 1-16,4-16-6 16,4-13 0-16</inkml:trace>
  <inkml:trace contextRef="#ctx0" brushRef="#br0" timeOffset="-190468.238">22715 14233 36 0,'4'22'18'0,"6"12"-20"16,-6-18 29-16,3-3-27 0,0 5 0 16,4 4-1-16,-1-3 1 15,1 0-3-15,-1-3 1 16,1-4-8-16,0-9 1 15</inkml:trace>
  <inkml:trace contextRef="#ctx0" brushRef="#br0" timeOffset="-190123.572">23022 14456 42 0,'11'6'21'0,"-4"-3"-21"16,-4-3 35-16,1 3-36 16,3 0 1-16,4-3 0 15,-1 0 0-15,1 0 0 16,3-3 0-16,4 3-3 16,-1-3 1-16,1 3-10 0,-1-3 0 15</inkml:trace>
  <inkml:trace contextRef="#ctx0" brushRef="#br0" timeOffset="-189913.714">22983 14647 43 0,'11'16'21'0,"14"-7"-21"0,-15-6 33 0,4-6-33 15,4 3 0-15,3-3-1 16,7 0 1-16,1 0-7 16,2 3 1-16,1-4-6 15,-7-2 0-15</inkml:trace>
  <inkml:trace contextRef="#ctx0" brushRef="#br0" timeOffset="-189553.047">23417 14929 38 0,'7'16'19'0,"-7"-44"-20"0,4 15 30 15,-4-12-30 1,4-6 1-16,-1-13 0 0,1-3 0 16,6-10 0-16,-3 1 0 15,0-10 0-15,4 0 0 16,-4 3 0-16,0 7 0 16,4 6 0-16,-1 9 1 15,1 7 0-15,3 12 0 16,-4 6 0-16,1 6 0 15,-4 10-2-15,0 4 1 0,0 8-10 16,-3 4 0-16,-4 0-1 16,-4 2 0-16</inkml:trace>
  <inkml:trace contextRef="#ctx0" brushRef="#br0" timeOffset="-189339.88">23372 14628 47 0,'10'13'23'0,"4"-16"-24"15,-10-1 47-15,3 4-47 16,0-3 1-16,0 3-1 16,0 0 0-16,0 0 0 15,7 0 1-15,0 0-6 0,0-3 0 16,0 0-8-16,8-6 0 15</inkml:trace>
  <inkml:trace contextRef="#ctx0" brushRef="#br0" timeOffset="-189056.902">23724 14500 37 0,'0'3'18'0,"0"3"-13"0,0-3 24 0,-3 3-28 15,-1 4 1-15,-3 5-1 16,0 1 1-16,-3 0-3 16,-1-1 1-16,-3 14 1 15,3-4 0-15,1 3-1 16,-1 0 0-16,8 0-3 15,-1 1 1-15,8-1-7 16,3-3 1-16,3-9-4 16,8-10 0-16</inkml:trace>
  <inkml:trace contextRef="#ctx0" brushRef="#br0" timeOffset="-188816.718">23872 14700 39 0,'-7'32'19'0,"-10"-17"-20"0,13-12 35 16,-3 7-34-16,-3 2 0 16,-1 4 1-16,-3 0 0 15,0-1-2-15,-4 4 1 16,4-3-1-16,0-4 0 15,0-2-5-15,3-4 0 0,4-3-6 16,4-12 1-16</inkml:trace>
  <inkml:trace contextRef="#ctx0" brushRef="#br0" timeOffset="-188578.697">23858 14697 10 0,'4'16'5'0,"-8"6"-1"16,4-16-2-16,0 0-2 15,0 4 0-15,-3-1 0 16,3 1 0-16,0 2-1 15,0 1 1-15,0-1-2 0,0 4 0 16</inkml:trace>
  <inkml:trace contextRef="#ctx0" brushRef="#br0" timeOffset="-188139.975">23978 14446 46 0,'4'7'23'0,"3"24"-32"0,-4-19 54 15,-3 10-45-15,0 10 1 16,0 8 0-16,0 8 1 16,4 5-3-16,-4 6 1 15,-4 1-5-15,-6 0 1 16,-8-10-10-16,-14-13 1 16</inkml:trace>
  <inkml:trace contextRef="#ctx0" brushRef="#br0" timeOffset="-182932.489">19974 16108 8 0,'0'3'4'0,"4"0"-3"0,-4-3 4 16,0 0-4-16,0 0 0 15,3-6 4-15,-3 6 1 0,0 0-3 16,0 0 0-16,0 0 5 16,0 0 1-16,0 0 1 15,4-3 1-15,3 3-1 16,0 6 0-16,0 4-4 16,-3 5 1-16,-4 4-3 15,0 6 1-15,-4 4-3 16,1-4 0-16,-1 3-3 15,0 0 0-15,1 0-7 16,-1 1 0-16,8-8-7 16,-1-2 0-16</inkml:trace>
  <inkml:trace contextRef="#ctx0" brushRef="#br0" timeOffset="-182358.885">20003 16745 37 0,'7'15'18'0,"-4"1"-12"15,-3-10 26-15,4 4-31 0,-4 2 1 16,0 1 1-16,-4 3 0 16,-3 9-4-16,0 0 0 15,0 3 2-15,-4 0 1 16,4 0-4-16,0 4 1 16,0-10-6-16,0-3 0 15,4-4-6-15,3-12 1 16</inkml:trace>
  <inkml:trace contextRef="#ctx0" brushRef="#br0" timeOffset="-181957.867">20140 16823 39 0,'0'13'19'0,"0"-1"-18"15,0-9 31-15,-3-3-31 16,-1 4 1-16,-3-4 0 16,0 3 0-16,-4 3-3 15,1 0 1-15,-1-3 1 16,-3 0 1-16,3 1-2 16,-3-4 1-16,4 0-2 15,-1-4 1-15,1 1-1 16,3 3 1-16,0 0-1 15,3-3 1-15,4 3 0 16,0 0 0-16,7 3 1 0,4 0 0 16,-1 4 0-16,4-4 0 15,0 3 0-15,1 4 1 16,-5 2 0-16,1 4 0 16,-1-4 0-16,1 7 0 15,3 0-1-15,0 6 0 16,0-6-6-16,-3 3 1 15,-1-10-11-15,-3-2 1 16</inkml:trace>
  <inkml:trace contextRef="#ctx0" brushRef="#br3" timeOffset="-168295.026">13455 6403 8 0,'0'0'4'0,"3"-3"-1"0,-3 3 5 15,0 0-8-15,0 0 1 16,0 3 0-16,0-3 1 15,0 0-2-15,0 0 0 16,4 0 2-16,0-3 0 16,3 0-1-16,-4-4 1 15,-3 7 0-15,4-6 1 0,-4 6 0 16,7-3 0-16,-4 0-1 16,4-7 0-16,-3 4-1 15,3-3 1-15,0 2-1 16,-4-5 1-16,5 3-1 15,-1-1 0-15,0-2 0 16,3 5 0-16,1-2 0 16,-1 3 0-16,1 2 0 15,0 1 1-15,-1 0-1 16,1 0 1-16,-1 3-1 16,1 0 0-16,3-3-1 15,4 6 1-15,-1-3 0 16,1 0 0-16,-4 0-1 15,0 0 1-15,0 0 0 16,0 0 0-16,-3 3 0 16,0 0 1-16,-1 4-2 0,1-4 1 15,-1 3-1 1,1 0 1-16,-1 1-1 0,1-1 1 16,0 3 0-16,-1 1 0 15,4 2 0-15,-3-2 0 16,-1-1 0-16,1 0 0 15,3 4 0-15,-3-4 0 16,-1 1-1-16,1-1 1 16,-1 1-1-16,5-4 1 15,-5 0-1-15,4 0 0 16,-3 1 0-16,-1-4 1 16,1 3-1-16,0-6 1 0,3 3-1 15,-4-3 1-15,1 0-1 16,3-3 1-16,0-3-1 15,0 0 1-15,0 2-1 16,0 1 0-16,1 3 0 16,2-3 1-16,1 3-1 15,-1 0 1-15,-2 0-1 16,2-6 0-16,1 6 0 16,0-6 0-16,-4-1 0 15,0 1 0-15,0 3-1 16,0-3 1-16,0-1 0 15,0 1 0-15,0 0 0 16,0 3 0-16,1 0 0 16,2-1 1-16,-3 1-1 15,0 0 0-15,0 0 0 16,1 0 1-16,-1 0-1 0,0 0 0 16,0-1 0-16,0 4 0 15,0 0 0-15,0 0 0 16,-3 4 0-16,-1 2 0 15,-3 0 0-15,1 4 0 16,-1-4 0-16,0 3 0 16,0-2 0-16,0 2 0 15,0-3 0-15,0 4 0 16,3-4 0-16,1 0 1 16,-4 0-2-16,0 1 1 0,-3-4-1 15,3 3 1-15,0-3 0 16,3 3 0-16,-3 1-1 15,4-4 1-15,0 0 0 16,3-3 1-16,0 3-1 16,3-3 0-16,1 0 0 15,0 0 0-15,-4-3 0 16,3 3 1-16,-2-3-1 16,2 0 1-16,1 0-1 15,-4-1 1-15,7-5-1 16,-3 3 1-16,-1 0-1 15,1-4 1-15,0 1-1 16,-1-1 0-16,1 1 0 16,0 0 0-16,-1 2 0 15,1 1 0-15,0 0 0 16,-1-4 0-16,-3 1 0 0,0-1 1 31,4 1-2-31,0-3 1 0,-1-1 0 0,1 4 1 16,-4 5-1-16,4 1 0 15,-1 3 0-15,1 0 1 16,-4 3-1 0,4 1 1-16,-4-1-1 0,0 3 0 15,0 3 0-15,0-2 0 16,0 2 0-16,0-6 0 16,4 3-1-16,-4 1 1 15,0-1 0-15,4-3 1 0,0 3-1 16,-1 1 0-16,1-1 0 15,-1 3 0-15,1-2 0 16,0-1 0-16,-1 0 0 16,1 0 0-16,0 1 0 15,-1-1 0-15,1 0-1 16,0-6 1-16,-1 7 0 16,1-4 0-16,3 3 0 15,-3-3 0-15,-1 3 0 16,1 1 0-16,0-1 0 15,3-3 0-15,-4 3 0 16,5-6 0-16,-1 0 0 16,0 0 0-16,4-3 0 15,-4-3 1-15,0 0-2 16,0-1 1-16,0 1 0 16,0 0 0-16,-3 0-1 15,0-1 1-15,-1 4 0 0,-3 0 0 16,1 0 0-16,-1 0 0 15,-4-4 0-15,1 1 0 16,-1 0 0-16,1 3 0 31,3-7 0-31,0 1 0 16,-3 3 0-16,-1-1 0 16,1 1 0-16,0 3 0 15,-4 3 0-15,0 0 1 0,-4 3-1 16,1 0 0-16,3 4 0 15,0-4 0-15,0 3 0 16,0 0 0-16,4 4 0 16,-1-7 0-16,1 3 0 15,3 3 1-15,7 1-1 16,4-1 0-16,10-2 0 16,-7-4 0-16,0 0-1 15,1-3 1-15,-1 0-1 16,0 0 1-16,0-6 0 15,-3-4 0-15,0 1-1 16,-1-1 1-16,-2 4-5 16,-5-3 1-16,1 2-9 15,-11-5 0-15</inkml:trace>
  <inkml:trace contextRef="#ctx0" brushRef="#br3" timeOffset="-166749.807">12958 8081 27 0,'3'12'13'0,"1"1"-4"0,-4-10 14 16,0 6-22-16,-4 1 0 15,-3 8-1-15,-4 1 1 16,-6 3-2-16,-8 0 1 16,4 0 0-16,-4-3 1 15,4 0-1-15,0-4 1 16,3-2 0-16,1-1 0 16,3-2 1-16,-1 2 0 15,1 1-1-15,0 0 0 16,4-4 0-16,3 3 1 0,3-2-1 15,4 2 0 1,7 1 1-16,7 0 0 16,11-4 1-16,14 0 0 0,3-2-1 15,4-4 1-15,7 0 0 16,0 0 0-16,0-3-2 16,0 0 0-16,-4-3-1 15,-3-3 1-15,-7-1-1 16,-8 1 0-16,-6-3-1 15,-7-1 1-15,-11 1-1 16,-7-1 1-16,-11 1-1 16,-6-4 1-16,-8 1-1 15,-7-7 1-15,0-12-1 16,1-4 0-16,-1-2-7 16,4 2 0-16,-1-12-6 15,5 6 1-15</inkml:trace>
  <inkml:trace contextRef="#ctx0" brushRef="#br3" timeOffset="-163099.783">14295 6688 16 0,'0'7'8'0,"3"14"-4"16,-3-14 9-16,-3 2-13 16,-4 4 1-16,-4-1-1 15,0 1 1-15,-3-1-1 16,-3 7 0-16,-5 3 2 15,1 6 0-15,0 1-1 16,0 2 1-16,0 7 0 16,3 2 0-16,-3 4-1 15,-4 0 1-15,-3 0-2 16,0 6 1-16,-4-3-1 16,0-12 0-16,-3 5 0 0,3 1 1 15,1-3-1-15,-1 3 0 16,0-1 0-16,0 1 1 15,1 9 0-15,-1 1 0 16,0-4 0-16,7 0 0 16,1-4 0-16,2 1 0 15,5-9 0-15,-1-4 0 16,1-12-1-16,-1 0 0 16,-3 3 0-16,-4 0 0 0,-3 0-2 15,-7 0 1 1,3-4-8-16,4 1 1 0</inkml:trace>
  <inkml:trace contextRef="#ctx0" brushRef="#br3" timeOffset="-161718.327">12986 9131 11 0,'-4'-12'5'0,"8"5"1"16,-4-5-1-16,0 2-1 0,0-2 0 15,0-4 3 1,0-3 0-16,-4 0-9 15,1 1 1-15,-1-1 4 0,1-3 1 16,-4-3-2-16,3-3 0 16,-3-10-1-16,3 0 0 15,-3 1-1-15,-3-1 1 16,-4 0 0-16,-11 4 1 16,0 3-1-16,-6-1 0 15,-5 7-1-15,1 3 1 16,0 3-1-16,-4 1 1 0,0-4-1 15,-3 6 0-15,-1 0 0 16,5 4 0-16,-8-1 0 16,-4 4 0-16,-10-1 0 15,4 4 0-15,-4 0-1 16,0 0 1-16,0 2 0 16,7 1 0-16,4 3 0 15,3 3 0-15,0 1-1 16,-3 5 1-16,3 3-1 15,0 1 1-15,4-4 0 16,-1 4 0-16,8 3 0 16,0 6 0-16,-1 3 0 15,1 0 1-15,0 6 0 16,0 13 0-16,3 3-1 16,4 3 1-16,3 0-1 15,0 4 1-15,11-7 0 16,4 9 0-16,-1-3 0 0,4 1 0 15,3-1 0-15,4 7 0 16,0-1 0-16,7 4 1 16,1-7-1-16,2 1 0 15,1-7-1-15,-1 0 1 16,8 4-1-16,-4-7 1 16,4 0-1-16,3 3 1 31,4 3-1-31,3 0 1 0,7 1 0 0,4-4 1 15,3 0-2-15,4-6 1 0,-4-10-1 16,4 1 1-16,4-4-1 16,6 4 1-16,4-4-1 15,0-6 0-15,3-3 0 16,5-3 1-16,2-6-1 16,4-4 1-16,0-3-1 15,4-3 0-15,-8-6 1 16,1-9 0-16,3-7-1 15,-3 0 0-15,-8-9 0 16,1-10 0-16,-1-12 0 16,1-6 1-16,-8-4-2 15,-7-6 1-15,-6 0-1 16,-8-6 1-16,-7-3-1 16,-10-10 0-16,-8-3-9 15,-6 1 1-15,0 2-3 0,-12 10 1 31</inkml:trace>
  <inkml:trace contextRef="#ctx0" brushRef="#br3" timeOffset="-159782.603">26532 7946 5 0,'22'-3'2'0,"-1"9"2"0,-14-12 2 16,0-4-4-16,-4-2 1 15,1-1 3-15,-4 1 0 0,-4-1-7 16,1 0 1-16,-8 1 4 16,1-1 0-16,-4-2-1 15,-4 2 0-15,0-3-1 16,1-2 1-16,-4-7-2 16,-8-7 0-16,1 4 0 15,-4 3 0-15,1 0 0 16,-1 3 1-16,0 3-2 15,-3 0 1-15,0 4-1 16,-4 2 1-16,-4 4 0 16,1-4 1-16,0 7-1 15,-1-4 0-15,1 4-1 16,-7 0 1-16,3 6-1 16,-4-3 1-16,5 3-1 15,-1 3 0-15,0 3 0 16,0 4 1-16,-3-1-1 15,3 3 0-15,0 1 0 16,0 0 1-16,0 2-1 0,0 1 0 16,0 6 0-16,1 3 1 15,6 3-1-15,3 0 0 16,1 10 0-16,3 0 1 16,4-4-1-16,0 1 1 15,3 5 0-15,4 1 0 16,3 3-1-16,4 6 1 15,0 7-1-15,7-4 1 16,4 3-1-16,3 7 1 16,3-10-1-16,4 10 1 0,7 0-1 15,4 0 1-15,0 2-1 16,3 1 1-16,7 0 0 16,7-6 1-16,-3-4 0 31,0-2 0-31,3-7-1 0,4 0 1 0,7 0-1 15,3-3 1-15,4-4-1 16,0-5 0-16,3-7-1 16,4 0 1-16,0-6-1 15,0-3 0-15,7 0 0 16,7-4 1-16,1-5-1 16,-5-7 1-16,4-6-1 15,4-10 1-15,-1-5-1 16,1-20 0-16,0 7 0 15,-4-16 0-15,-4-13 0 0,-17-15 0 16,-3-7-2 0,-12 1 1-16,-6 2-4 0,-11 1 0 15,-7-4-7-15,-10-2 0 16</inkml:trace>
  <inkml:trace contextRef="#ctx0" brushRef="#br3" timeOffset="-154167.433">20768 16127 13 0,'4'-6'6'0,"-8"3"5"0,4 3 6 0,0 0-15 16,4-4 1-16,-4 4 3 15,7 0 0-15,-4 0-7 16,1 4 1-16,-4 2 4 16,0 3 1-16,0 1-2 15,-4 2 1-15,1 4-2 16,-1 3 0-16,1 0-2 15,-1-1 1-15,1-5-2 16,-1-1 0-16,0 7-8 16,1 0 0-16,3 3-2 15,0 3 1-15</inkml:trace>
  <inkml:trace contextRef="#ctx0" brushRef="#br3" timeOffset="-153670.855">20747 16569 16 0,'7'16'8'0,"-11"-7"-4"16,4-6 10-16,-3 7-13 15,3-1 1-15,-4 7 1 16,-3 3 1-16,0 3-5 15,0 6 1-15,4-3 2 0,-1 0 0 16,-3-3-3 0,0-3 1-16,0-3-7 0,3-7 0 15</inkml:trace>
  <inkml:trace contextRef="#ctx0" brushRef="#br3" timeOffset="-153235.288">20863 16635 24 0,'7'19'12'0,"-14"-13"-11"0,0-3 18 0,-3 7-19 16,-8 5 1-16,-7 4 0 15,4 0 1-15,0 0-2 16,0 0 1-16,0-4 0 15,-1-2 0-15,5-4 0 16,3 1 1-16,3-4-1 16,4 0 0-16,4-3-1 15,3 0 1-15,7-3 0 16,3-3 0-16,1 0 0 16,3 3 0-16,4 0 1 15,-4 3 0-15,3 0-1 16,1 1 1-16,-4-1 0 15,-3 3 0-15,-4 0-1 16,0-3 1-16,-7 7-2 16,-4 2 1-16,1 4-1 0,-1 0 0 15,1-1 0-15,-1-2 0 16,1-1-2-16,3 1 1 16,3-4-7-16,4-2 1 15,4-4-4-15,3-3 0 16</inkml:trace>
  <inkml:trace contextRef="#ctx0" brushRef="#br3" timeOffset="-152951.708">20948 16889 34 0,'-14'9'17'0,"21"-15"-16"15,-7 6 31-15,0 0-31 16,3 0 0-16,4 0 1 16,1 0 0-16,2 0-3 15,4 0 1-15,4 0 1 16,0-3 0-16,-1 3-4 15,-3 0 0-15,0 0-9 16,-3 0 1-16</inkml:trace>
  <inkml:trace contextRef="#ctx0" brushRef="#br3" timeOffset="-152727.432">21047 16861 22 0,'7'12'11'0,"0"-15"-5"0,-7 6 9 0,0 4-15 16,0 2 0-16,-4 7 0 16,1-1 0-16,-1 4-1 15,1 3 0-15,-1 6-5 16,1-3 0-16</inkml:trace>
  <inkml:trace contextRef="#ctx0" brushRef="#br3" timeOffset="-152500.704">21241 16855 39 0,'0'21'19'0,"-4"30"-22"15,4-36 36-15,0 10-33 0,0 10 0 16,0-1-3-16,4 4 1 16,-4-3-8-16,-4-10 1 15</inkml:trace>
  <inkml:trace contextRef="#ctx0" brushRef="#br3" timeOffset="-151239.35">20761 15992 19 0,'-7'3'9'0,"7"-6"1"0,0 3 3 16,0 0-9-16,0-6 0 15,-4 0 2-15,4-1 1 16,0-2-8-16,0 0 0 15,0-4 6-15,0 0 0 16,0-2-2-16,0-4 1 16,0 0-2-16,4 0 1 15,-4 1-1-15,0-1 1 16,0 0-1-16,0-3 1 16,0 3-1-16,0-3 0 15,-4 0-1-15,4 0 1 16,0-3-1-16,0 0 0 0,0 6-1 15,0-9 1-15,0-3-1 16,-3 3 1-16,3-1 0 16,-4-2 0-16,1 3 0 15,3 3 0-15,0 0-1 16,-4-4 1-16,4 4-1 16,0-3 1-16,-3 0-1 15,3 9 0-15,0-3 0 16,0 3 0-16,0-3 0 15,-4-3 0-15,4 3 0 16,-3 0 0-16,3 0 0 16,0 0 0-16,0 0 0 15,0 0 1-15,0 1-1 16,0-5 0-16,0 1 0 0,-4-3 0 16,1 0 0-16,-1-7 1 15,1 7-2-15,-1 0 1 16,4 0 0-16,-3 0 0 15,-1 6 0-15,4-4 1 16,0 8-1-16,0-1 0 16,-4 0 0-16,4-3 1 15,0 0-1-15,4 0 1 16,-4-3-3-16,0 6 0 16,0 0-6-16,0 7 0 15,0 3-7-15,0 9 0 0</inkml:trace>
  <inkml:trace contextRef="#ctx0" brushRef="#br3" timeOffset="-146314.342">20715 14393 11 0,'-3'3'5'0,"6"3"2"16,-3-3 6-16,0-3-10 16,0 4 0-16,0-4 2 15,0 3 1-15,0-3-6 16,0 0 0-16,0 0 5 15,4 3 1-15,-1-3-1 16,1-3 0-16,-4 3-1 16,0 0 1-16,7 0-2 0,-4 3 0 15,4-3 0-15,-3 0 0 16,3 0 0-16,4 0 0 16,-1 0 0-16,1 0 0 15,-4-6-1-15,7 6 1 16,0-4-1-16,0 4 1 15,0 0-1-15,-3 4 1 16,3-4-2-16,0 3 1 16,0 0-1-16,4-3 0 15,3 0 0-15,0 0 0 16,0-3 0-16,0 3 0 16,4-3 0-16,0 3 0 0,-1-4 0 15,1 1 0-15,-4 3 0 16,1-3 1-16,-1 0-2 15,-4 0 1-15,1-3 0 16,0 6 1-16,-1 0-2 16,4 3 1-16,1 0-1 15,2-3 0-15,-3 3 0 16,1-3 1-16,-1 3-1 16,0-3 0-16,0 0 0 15,0 3 1-15,4-3-1 16,-4 0 1-16,-3 0-1 15,-1-3 0-15,1 3 0 16,0 0 1-16,-4-3-2 16,0 3 1-16,4 0 0 15,-4-3 0-15,0-3 0 16,3-1 0-16,-2 1 0 16,-1 0 0-16,0-4 0 0,0 4 0 15,0 0 0-15,0 0 0 16,-3-1-1-16,-4 1 0 15,0 6-6-15,0 3 0 16,-7 3-11-16,-4 1 0 16</inkml:trace>
  <inkml:trace contextRef="#ctx0" brushRef="#br3" timeOffset="-145099.819">21692 14311 14 0,'0'-3'7'0,"0"6"9"0,0-3-10 16,0 0-3-16,0 0 1 16,0 4 2-16,0-4 0 15,0 6-7-15,0 0 1 16,0 0 5-16,0 7 1 0,0 3-2 15,-3-1 1-15,3 4-2 16,-4 3 1-16,4 3 0 16,0 3 0-16,0 1-1 15,0-1 0-15,0-3-1 16,0 0 1-16,0 13-1 16,4-4 1-16,-1 7-2 15,4 3 1-15,0 3-1 16,-3 0 1-16,-1 3-1 15,-3 6 0-15,0-2-1 16,-3-4 1-16,-1 3-1 16,1 1 1-16,3 5-1 15,0 1 0-15,0-1 0 16,0 7 0-16,0 3 0 16,0-6 1-16,0 0-1 0,-4-4 0 15,4-2 0-15,0-4 0 16,0 0-1-16,4-3 1 15,-4-6 0-15,3 0 0 16,1-3 0-16,-1 3 0 16,1 3-2-16,0 3 1 15,-1-15-2-15,4-1 0 16,-3 1-2-16,3-1 0 16,-4 1-3-16,4-4 0 15,0-3-2-15,0 0 0 0,-7 1-2 16,-3-4 0-1</inkml:trace>
  <inkml:trace contextRef="#ctx0" brushRef="#br3" timeOffset="-144363.077">21040 14449 21 0,'10'-3'10'0,"8"-12"-5"16,-15 8 15-16,4 4-16 15,1 0 0-15,-1 6 2 16,-4 0 0-16,-3 0-9 0,0 7 1 15,-3 6 5-15,-4 9 1 16,-8 6-3-16,-2 3 0 16,-4 13-1-16,-4 16 0 15,-7 9 0-15,-3 7 1 16,-7 2-2-16,3-2 0 16,3-4-4-16,8-6 0 15,4-6-5-15,9-7 1 16</inkml:trace>
  <inkml:trace contextRef="#ctx0" brushRef="#br3" timeOffset="-143971.371">21498 14358 10 0,'-3'32'5'0,"-15"5"8"16,11-27-2-16,-4 9-9 0,-13 9 1 15,-4 10 0-15,-8 9 1 16,-3 15-6-16,-3 17 1 16,-7 15 2-16,3-10 1 15,0 14-2-15,0-4 0 16,4-3 0-16,7-4 0 16,-1-11 0-16,5-7 0 15,-1-10-1-15,7-5 1 16,4-14-6-1,7-8 0-15</inkml:trace>
  <inkml:trace contextRef="#ctx0" brushRef="#br3" timeOffset="-143656.761">21597 14628 20 0,'-7'13'10'0,"-21"-7"-8"16,17 3 13-16,-3 16-15 16,-14 10 0-16,-4 15 0 15,-10 10 1-15,-1 15-1 16,8 0 0-16,-4 7 1 0,1-1 0 15,-1 10-1-15,0-12 1 16,0-4-1-16,4-3 1 16,0-9-5-16,3-10 1 15,7-3-4-15,8-6 1 16</inkml:trace>
  <inkml:trace contextRef="#ctx0" brushRef="#br3" timeOffset="-143357.141">21459 15174 26 0,'0'22'13'16,"-10"-16"-11"-16,-1 7 24 0,1 5-27 15,-4 7 0-15,-11 10 0 16,-3 12 0-16,3 3 2 16,-3 13 0-16,-4 3-1 15,-3-7 0-15,-4 4 0 16,4-3 1-16,3-4-3 16,0 0 1-16,7-5-7 15,8-7 0-15,3-4-1 16,7-11 1-16</inkml:trace>
  <inkml:trace contextRef="#ctx0" brushRef="#br3" timeOffset="-143057.505">21530 15538 17 0,'0'6'8'0,"-3"-3"-1"0,-1 0 15 0,-3 3-20 15,0 7 0-15,-4 6 2 16,-3 6 1-16,-7 0-6 16,-7 3 0-16,0 10 3 15,-1 2 1-15,1-2-2 16,7 3 0-16,3-7-2 15,4-2 0-15,4-7-7 16,-1 0 1-16,4-6-2 16,0 0 0-16</inkml:trace>
  <inkml:trace contextRef="#ctx0" brushRef="#br3" timeOffset="-142829.955">21576 15719 30 0,'7'19'15'0,"-18"-6"-15"0,8-4 28 16,-4 13-27-16,-4 9 1 16,1 4 0-16,-4 12 0 15,3-3-3-15,4 0 0 16,0-7-3-16,3-2 0 15,4-7-6-15,4-3 1 16</inkml:trace>
  <inkml:trace contextRef="#ctx0" brushRef="#br3" timeOffset="-142155.646">21766 16180 22 0,'0'-3'11'0,"0"0"-2"16,0 3 12-16,0 0-17 15,0 0 1-15,0 0 3 16,0 0 1-16,0 3-10 16,0 3 1-16,0 7 7 15,0 3 0-15,0 3-2 16,0 6 0-16,-3 9-2 15,3 1 1-15,0 8-3 16,0 5 1-16,0-5-2 16,3-5 1-16,1-7-7 0,-1-2 0 15,1-11-9-15,-8-2 0 16</inkml:trace>
  <inkml:trace contextRef="#ctx0" brushRef="#br3" timeOffset="-141661.196">21781 16786 33 0,'3'9'16'0,"-3"13"-14"0,0-16 17 15,0 4-19-15,0-4 0 16,0 6 1-16,-3 10 0 15,-1 3-1-15,0 4 0 16,1-1-1-16,-1-3 1 16,1 0-9-16,3-6 1 15</inkml:trace>
  <inkml:trace contextRef="#ctx0" brushRef="#br3" timeOffset="-141315.628">21950 16823 35 0,'0'10'17'0,"-18"12"-13"0,11-22 26 0,-3 3-30 16,-1 0 0-16,-3 3 0 16,0 0 1-16,0 1-2 15,0 2 1-15,3 0 0 16,0 1 1-16,1-1-1 15,3-2 0-15,0-4 0 16,0 0 0-16,3 0 0 16,4 0 1-16,0 0-1 0,4 0 1 15,3 0 0-15,3 4 1 16,4-1 1-16,0 0 0 16,-3 1-1-16,0 2 0 15,-1 4 0-15,-3-4 0 16,0 0-3-16,-3 1 1 15,3-1-8-15,-4 1 1 16,1 2-6-16,0-2 0 16</inkml:trace>
  <inkml:trace contextRef="#ctx0" brushRef="#br3" timeOffset="-141003.388">22045 16945 31 0,'4'0'15'0,"3"4"-4"16,0-8 21-16,0 4-31 15,3 0 1-15,1 0 2 16,3 0 0-16,0-3-6 16,0 3 0-16,0-3 3 0,1 0 0 15,-1 0-8-15,0 0 1 16,-4-7-7-16,-3 4 0 16</inkml:trace>
  <inkml:trace contextRef="#ctx0" brushRef="#br3" timeOffset="-140790.662">22140 16851 35 0,'7'25'17'0,"-3"-28"-17"0,-4 10 26 0,0 2-26 16,0 4 0-16,-4 2 0 15,1 10 0-15,-1 0 0 16,-3 4 0-16,0-4-6 16,0-6 1-16,4-4-5 15,3-5 1-15</inkml:trace>
  <inkml:trace contextRef="#ctx0" brushRef="#br3" timeOffset="-140340.088">22324 16889 41 0,'3'13'20'0,"8"-10"-23"0,-11 0 38 16,7-3-32-16,0 3 1 16,4 0 1-16,3 0 0 15,3 0-7-15,5 1 1 16,-5 2 3-16,4-6 1 16,-7 3-2-16,-3-3 0 0,0 3-1 15,-4 0 0-15,-4 0-1 16,-6 4 1-16,-4 2-1 15,0 0 1-15,-4 10 0 16,0 0 0-16,-3 0-1 16,-3 6 1-16,6 0 0 15,4 3 0-15,3-3 0 16,4-3 1-16,8-3-1 16,6-3 1-16,10-4-2 15,1-2 1-15,0-4-8 16,-1-3 1-16,-2 0-8 15,-1-3 1-15</inkml:trace>
  <inkml:trace contextRef="#ctx0" brushRef="#br3" timeOffset="-139169.11">18038 14471 26 0,'0'13'13'0,"-8"-13"-1"0,8 0 13 0,0 0-22 16,4 0 1-16,3 0 4 16,4 0 0-16,6 3-10 15,8-3 1-15,10 0 6 16,11-3 0-16,11-3-2 15,-5-1 1-15,-6 1-4 16,-3 0 0-16,-5-4-9 16,-2-2 1-16,-12-1-7 15,-6 10 1-15</inkml:trace>
  <inkml:trace contextRef="#ctx0" brushRef="#br3" timeOffset="-138116.513">17336 14440 21 0,'7'-3'10'0,"0"-10"4"16,-7 13 8-16,0-6-20 16,0 6 1-16,0 0 2 15,0-9 0-15,-4 2-6 16,1 1 0-16,-4 0 4 15,-1-4 0-15,1 4-1 16,-3 0 0-16,-1 0-1 16,1-1 0-16,-4 4-1 15,-1 3 1-15,1 6 0 16,-3 4 0-16,-1 2 0 16,4 1 1-16,0 3-2 15,0 6 1-15,3 3-1 16,8 3 0-16,3-3 0 0,3 0 0 15,8-6-1-15,3-3 1 16,3-7-1-16,5-3 1 16,-1-3-1-16,0-3 1 15,-3-6-1-15,-1-3 1 16,1-1 0-16,-4-2 0 16,-3 2-1-16,-1 1 1 15,1 0 0-15,-4 2 0 16,0 1 1-16,0 6 1 15,0 3-1-15,-7 7 1 0,0 2-1 16,0 7 0-16,0-3 0 16,0 2 0-16,0 7-2 15,-4 1 1-15,1-8-3 16,3 4 0-16,3-6-6 16,4-3 1-16,1-7-5 15,2-3 1-15</inkml:trace>
  <inkml:trace contextRef="#ctx0" brushRef="#br3" timeOffset="-137832.316">17582 14562 25 0,'-3'10'12'0,"-4"2"-9"0,7-9 16 16,0 4-19-16,0 2 0 16,-4-3-1-16,4-3 1 15,-3 7 0-15,-1-1 1 16,1 10 0-16,-4-3 0 16,0 3 0-16,0 3 1 15,3-4-2-15,1-2 1 16,-5 0-2-16,5-4 1 15,-1 1-9-15,4 2 1 0</inkml:trace>
  <inkml:trace contextRef="#ctx0" brushRef="#br3" timeOffset="-137426.241">17741 14685 39 0,'-3'15'19'0,"-8"-5"-22"15,8-7 34-15,-8 0-30 16,0 3 1-16,-3 4 0 16,0 2 0-16,0-2-3 15,0-1 0-15,0-3 2 16,3 1 0-16,1-4-2 0,3-3 1 15,3 0-1-15,4 0 1 16,4-7 0-16,3 4 1 16,0 0-1-16,3 0 0 15,1 0 1-15,-1 6 0 16,-2 3-1-16,-1 1 1 16,-4 2-1-16,1 3 1 15,-1 4-1-15,-3 3 0 16,0 0 0-16,0 0 1 15,0-1-3-15,4 4 1 16,-1-9-6-16,4-1 1 0,0-5-6 16,4-4 0-16</inkml:trace>
  <inkml:trace contextRef="#ctx0" brushRef="#br3" timeOffset="-135414.273">17822 14741 27 0,'11'0'13'0,"-4"-3"-4"0,-3 6 14 0,-1 0-23 15,4 0 1-15,0 0 0 16,4 4 1-16,-1-4-2 15,4 0 0-15,1-3 0 16,2 0 1-16,1 0-6 16,-1 0 1-16,-2 0-6 15,-5 0 1-15</inkml:trace>
  <inkml:trace contextRef="#ctx0" brushRef="#br3" timeOffset="-135145.07">17925 14688 29 0,'3'-3'14'0,"11"6"-5"0,-14-3 21 16,0 0-30-16,0 0 1 15,0 6-1-15,0 0 1 16,-3 7-2-16,-8 2 1 16,4 4 0-16,-3 0 0 15,-1 6-5-15,0 3 0 16,1 1-6-16,-1-1 1 0</inkml:trace>
  <inkml:trace contextRef="#ctx0" brushRef="#br3" timeOffset="-134919.184">18108 14644 27 0,'-14'19'13'0,"-11"37"-7"15,22-40 19-15,-1 9-25 16,1 9 1-16,-4 7-2 16,3-3 1-16,4-4-9 15,4-9 0-15</inkml:trace>
  <inkml:trace contextRef="#ctx0" brushRef="#br3" timeOffset="-132608.189">21075 17720 26 0,'7'0'13'0,"-3"-13"-4"15,-4 13 15-15,3-6-21 0,-3 0 0 16,0-3 2-16,-3 2 0 15,-1 4-7-15,-7-3 1 16,1 6 4-16,-4 0 1 16,-4 0-3-16,-3 3 1 15,3 3-1-15,1 4 0 16,-1-1-1-16,-3 4 1 16,3-1-1-16,4 4 0 15,0 3 0-15,3 3 0 16,8 0 0-16,3 3 0 15,3-3 0-15,1-7 0 16,-1 4-1-16,1-10 1 0,3-2-1 16,0-4 1-16,4-3-1 15,-1-3 1-15,8-4-1 16,-4-2 1-16,-3 0 0 16,-1 2 0-16,1 4 0 15,-1 0 0-15,-3 3 0 16,0 3 1-16,-7 0-1 15,0 4 1-15,0 8-1 16,0-2 1-16,-3 3-1 16,-1-1 0-16,1-2 0 15,-1-1 1-15,4 7-1 16,0 0 0-16,0 0-1 16,0-4 0-16,0-2-9 15,4 0 1-15,3-10-3 16,0 0 0-16</inkml:trace>
  <inkml:trace contextRef="#ctx0" brushRef="#br3" timeOffset="-132320.012">21223 17899 36 0,'0'15'18'0,"-14"20"-22"0,10-26 31 0,-3 1-27 16,-3 5 0-16,-1 4 0 16,1 3 0-16,-1 0 0 15,1 3 0-15,2-6-1 16,5-3 0-16,3-4-8 15,0-2 1-15,3-7-2 16,-3-3 1-16</inkml:trace>
  <inkml:trace contextRef="#ctx0" brushRef="#br3" timeOffset="-131961.959">21322 17968 39 0,'0'6'19'0,"-21"-3"-25"0,14-3 39 16,-4 6-32-16,1 1 0 15,-1 2 0-15,-7 1 0 16,1-1-2-16,-1 3 1 16,0-2 0-16,4-4 1 15,4 0-1-15,-1-6 0 16,4 4 0-16,4-4 0 15,6-4 0-15,4 1 1 16,4 0 0-16,-1 6 0 0,1 0 1 16,-1 4 1-16,-3-1-1 15,1 0 0-15,-1 1 0 16,0 2 0-16,0-3-1 16,-4 4 0-16,1-1-3 15,3 0 0-15,0 1-6 16,-4-1 1-16,8-6-7 31,-4-3 1-31</inkml:trace>
  <inkml:trace contextRef="#ctx0" brushRef="#br3" timeOffset="-131690.181">21354 18018 38 0,'10'9'19'0,"22"4"-15"0,-25-10 31 16,4 3-35-16,-1-3 0 16,1 4-1-16,6-4 1 15,-2 0-1-15,2-3 1 16,-3-3-3-16,0-3 0 15,1 2-8-15,-1-2 0 16,-4 0 0-16,1 0 0 0</inkml:trace>
  <inkml:trace contextRef="#ctx0" brushRef="#br3" timeOffset="-131466.109">21488 17918 31 0,'0'28'15'0,"0"3"-12"15,0-25 29-15,0 7-32 16,-4 6 1-16,1 6-1 16,-4 3 0-16,3-6-2 15,1 3 0-15,-1-6-7 16,4-3 1-16,4-7-2 15,6-3 0-15</inkml:trace>
  <inkml:trace contextRef="#ctx0" brushRef="#br3" timeOffset="-131285.885">21770 17921 34 0,'-14'59'17'0,"-11"4"-24"0,18-38 33 0,0 16-27 16,3 6 1-1,1 3-17-15,-1-12 0 0</inkml:trace>
  <inkml:trace contextRef="#ctx0" brushRef="#br3" timeOffset="-128134.78">14044 6500 9 0,'-28'25'4'0,"-14"-9"2"16,27-13 4-16,-6 3-8 15,-10 1 1-15,-1 2 1 16,-4 0 0-16,1 1-5 16,0 5 0-16,3-5 3 15,7-1 1-15,1 1-2 0,6-4 1 16,8 0-1-16,3 1 1 16,7-4 0-16,10 0 1 15,11-3 0-15,11 0 0 16,14 3 0-16,10 0 1 15,1 3-2-15,17 1 0 16,11-4-1-16,-1-3 1 16,-3 0-2-16,-7-3 0 31,-7-4-2-31,-17 4 0 16,-15 3 0-16,-24-3 0 15,-18 6-1-15,-22 3 1 0,-16 4-2 16,-12-1 1-16,-10 7-3 15,-11 0 1-15,-6-1-1 16,-4-2 1-16,-4-4 0 16,14 1 0-16,15-1 1 15,6 0 1-15,11-2 2 16,8-1 1-16,9 0 1 16,12 1 0-16,6-1 1 15,8 3 1-15,17-2 1 16,18-1 0-16,17-9 1 15,18 3 1-15,11-3-1 16,3-10 1-16,10 0-2 16,-9-5 0-16,-8-1-2 15,-7-3 1-15,-7 0-2 16,-11 6 0-16,-10 4-2 0,-11-1 0 16,-10 1-1-1,-11 5 1-15,-14 4 0 0,-11 3 0 16,-21 6-1-16,-10 7 1 15,-8 3 0-15,-10 2 0 16,-10-2-1-16,3-3 1 16,-7-4-1-16,21-3 1 15,-7 1 0-15,10-1 0 16,8-3 1-16,10 0 0 16,7-3 0-16,7 0 0 0,8-3 0 15,3 3 0-15,10-6 0 16,4 0 0-16,28-1 0 15,18 1 0 17,18 0 3-32,13-1 0 0,5-2 0 0,9-4 1 0,-3-2 0 15,-3 5 0-15,-14-5-2 16,-11-1 1-16,-14 0-3 16,-11 4 1-16,-11 2-2 15,-9 1 1-15,-15 0-1 16,-15 5 0-16,-20 4 0 15,-11 0 1-15,0 0-1 16,-10 4 1-16,-7-4-1 16,-1-7 1-16,1 1 0 15,-1 3 0-15,8-3 0 16,10 6 0-16,7 0-1 0,11 0 0 16,10 3 0-1,11 0 0-15,11 0-1 0,10 0 1 16,17 0-1-16,15-3 1 15,11-3 1-15,10 3 1 16,10-6 0-16,4 0 1 16,-6-7 0-16,-8 1 1 15,-11-7-2-15,-10 6 1 16,-14 1-2-16,-11-4 1 16,-14 3-2-16,-14 4 1 15,-18 6-1-15,-21 0 0 16,-7 3 0-16,-7 3 1 0,-10 0 0 15,-4 0 0-15,-4-3 0 16,-3 3 0-16,10 0-1 16,8 4 0-16,10-1 0 15,11 0 0-15,6 4 0 16,8-4 0-16,7 6 0 16,7 1 0-16,3 0 1 15,11-4 0-15,14-3-1 16,22-3 1-16,10 1 0 15,21-4 0-15,7-4 1 16,7-5 0-16,14 3 0 16,-3-10 0-16,-8 3 0 15,-9-2 1-15,-15-1-2 16,-11 4 0-16,-14-1-1 16,-14 4 0-16,-14 2-1 15,-14 4 1-15,-21 3 0 16,-18 0 0-16,-10 0 0 0,-11 3 1 15,-7 0 0-15,-7-3 0 16,-8 4 0-16,1-8 1 16,14 8-1-16,11-4 1 15,10 0-1-15,7 0 0 16,11 3 0-16,6-3 1 16,12 0-1-16,13 0 0 15,8 0 0-15,17-7 0 16,18 1 0-16,14 0 0 15,10 0 1-15,4-7 0 0,-3 1-1 16,-8 2 0-16,-7-2-1 16,-10-4 1-16,-7 3-1 15,-11 4 1-15,-10 3-8 16,-8-1 0-16,-17 7 0 16,-7-6 1-16</inkml:trace>
  <inkml:trace contextRef="#ctx0" brushRef="#br3" timeOffset="-124770.532">21731 14835 10 0,'0'-3'5'0,"0"0"3"0,0 3 6 0,0 0-12 16,0 0 0-16,0 0 3 16,0 0 0-16,0 0-5 15,0 0 0-15,0 0 4 16,0 0 1-16,0 0-2 15,0 0 1-15,0 0-2 16,0 0 1-16,0 0-1 16,0 0 1-16,0 0-1 15,0 0 1-15,0 0-1 16,0 0 1-16,0 0-1 16,4 0 0-16,-4 0 0 15,0 0 0-15,0 0-2 16,0 0 1-16,3-3-1 15,4 0 1-15,-7 3 1 16,4-4 0-16,-4 4-1 0,3 0 0 16,-3 0 0-16,4-3 1 15,-4 3-1-15,0 0 1 16,3 0-2-16,-3 0 1 16,7 0 0-16,-3 0 0 15,-4 0 0-15,7-3 0 16,-7 3 0-16,4 0 0 15,-1 0 0-15,-3 0 0 16,0 0-1-16,0 0 1 16,0 0-1-16,0 0 1 15,7-6-1-15,4 3 1 0,-1-4-1 16,1 1 1-16,3 0 0 16,0 6 1-1,0 0-1-15,4 0 0 0,-1-3 0 16,5 3 0-16,2 0 0 15,-3-3 0-15,4 0-1 16,0-1 1-16,3 1 0 16,4-3 0-16,0 0-1 15,-1-1 1-15,-2 1-1 16,-1 0 1-16,-4 0-1 16,-2 2 1-16,-5 1-1 15,1 3 1-15,-4 0 0 16,-3 0 0-16,-4 3-1 15,0-3 1-15,0 0-1 16,-4 0 0-16,4 0 0 16,-3 0 0-16,3-3-1 0,-7 3 0 15,7-3 1-15,-7 3 0 16,7 0 0-16,-7 0 1 16,7 0 0-16,-7 0 0 15,7 0-1-15,-7 0 1 16,0 0-1-16,0 0 1 15,0 0-1-15,0 0 1 16,7 0-1-16,0 0 1 16,0 0-1-16,0 0 1 15,-3 0-2-15,3 0 1 0,0 0 0 16,-3 3 0 0,-1 0 0-16,-3-3 1 0,4 4-1 15,-4-1 0-15,3 3 0 16,1 3 0-16,-1-2 0 15,4-1 0-15,-7 3 0 16,4 1 0-16,-1 2 0 16,1 4 0-16,-1 0 0 15,-3 6 0 1,0 0 0-16,0 6 0 0,0-6 0 16,4 0 0-16,-1 3 0 15,-3 0 1-15,4 0-1 16,-1 3 1-16,1 0-1 15,3-6 0 1,-3 3 0 31,-1 10 0-47,1-1 0 0,-1 10 1 16,1 3-2-16,3 10 1 0,0-4 0 0,0 7 0 0,0 2 0 15,-4-5 0-15,1 2 0 0,0 10 0 0,-1 4 0 0,1 5 1 16,-1 3-1-16,1 1 0 15,-1-13-1-15,1 0 1 16,-1-9-2-16,1-13 1 16,-1-7-3-16,1-8 0 15,-4-7-6-15,0-10 1 16,-4-8-9-16,-3-4 0 0</inkml:trace>
  <inkml:trace contextRef="#ctx0" brushRef="#br3" timeOffset="-123989.054">21964 14794 17 0,'3'-6'8'0,"1"3"6"0,-4 3-3 15,0 0-9 1,4 0 0-1,-1 0 2-15,-3 3 1 0,-3 6-5 0,-1 4 0 16,-3 3 3-16,-7 15 1 16,-11 4-2-16,0 15 1 15,-3 3-2-15,-11 13 0 16,-6 6-1-16,2 6 0 16,1-5-3-16,7-17 0 15,6-6-7-15,12-9 1 0</inkml:trace>
  <inkml:trace contextRef="#ctx0" brushRef="#br3" timeOffset="-123689.842">22197 14810 28 0,'7'9'14'0,"-4"20"-16"16,-6-20 19-16,-1 4-15 15,-3 5 1-15,-7 7-1 16,-3 1 1-16,-5 5-4 0,-2 10 1 16,-1-4 1-16,-7 7 1 15,-3 6-2-15,-4 7 1 16,0-4-2-16,8 4 0 15,2-4-6-15,5-6 1 16,2-6-3-16,5-10 1 16</inkml:trace>
  <inkml:trace contextRef="#ctx0" brushRef="#br3" timeOffset="-123419.709">22292 14835 27 0,'25'-6'13'0,"-11"12"-5"15,-14-3 23-15,3 3-31 16,-3 4 0-16,-3 15 0 16,-8 3 0-16,-10 10 0 15,-11 12 0-15,-10 3 0 16,-4 13 1-16,-7 16-2 15,-7 2 1-15,4 1-2 16,10-3 0-16,4-10-4 16,10-10 0-16,4-8-4 15,10-14 0-15</inkml:trace>
  <inkml:trace contextRef="#ctx0" brushRef="#br3" timeOffset="-123149.365">22317 15287 29 0,'-21'72'14'0,"-22"0"-19"0,26-47 25 0,-15 13-20 15,-7 9 1-15,0 0-1 16,-3 9 1-16,0 1-2 15,6-4 1-15,8-6-1 16,0-9 0-16,3-7-3 16,11-6 1-16,7-6-4 15,3-7 1-15,4-5-1 16,8-7 0-16</inkml:trace>
  <inkml:trace contextRef="#ctx0" brushRef="#br3" timeOffset="-122923.457">22338 15594 25 0,'3'6'12'0,"1"10"-14"16,-4-10 26-16,-7 10-21 16,-4 6 0-16,-6-3 2 0,-8 9 0 15,-7 3-7-15,0-3 1 31,4 4 3-31,4-10 0 0,2 0-2 0,5-7 0 16,3-2-4-16,3-4 1 16,4 1-7-16,7-4 1 15</inkml:trace>
  <inkml:trace contextRef="#ctx0" brushRef="#br3" timeOffset="-122607.467">22363 15732 18 0,'7'0'9'0,"-14"6"0"15,3-6 8-15,1 6-15 16,-1 1 0-16,-3 5 3 16,-4 4 0-16,-6 9-6 15,-1 3 0-15,-3 10 3 16,-4 6 1-16,-3 0-2 16,-4 3 0-16,1 0-7 0,2 3 0 15,5-12-3-15,6-10 0 16</inkml:trace>
  <inkml:trace contextRef="#ctx0" brushRef="#br3" timeOffset="-122368.368">22416 15857 26 0,'10'7'13'16,"-28"2"-4"-16,15-6 22 0,-4 3-29 16,-4 10 0-16,4 3 2 15,-3 12 0-15,-4 1-5 16,-1 2 0-16,1 1 2 16,0-4 0-16,4 0-12 15,-1-12 1-15</inkml:trace>
  <inkml:trace contextRef="#ctx0" brushRef="#br3" timeOffset="-120417.135">18069 15186 42 0,'4'0'21'0,"-1"-6"-11"0,-3 6 22 0,7 0-28 16,-3-3 0-16,3 3 3 16,4 0 0-16,-1 0-8 15,4 0 1-15,0 0 6 16,8 0 0-16,2 0-2 15,4 0 0-15,4 0-2 16,0 0 0-16,0 0-8 16,-4 0 0-16,-7 0-13 15,-10-3 0-15</inkml:trace>
  <inkml:trace contextRef="#ctx0" brushRef="#br3" timeOffset="-119515.129">17113 15180 17 0,'7'3'8'0,"0"-9"18"0,-3 0-9 16,-1-1-14-16,-3 1 0 15,0 0 3-15,0 0 1 16,0 2-7-16,-3 1 0 16,-4 0 5-16,0 3 0 15,-4 3-1-15,1 4 0 0,-1-1-2 16,-3 3 0-16,0 1-2 16,0 2 1-16,0 10 0 15,3-6 0-15,0 3-1 16,4-1 1-16,7-2-1 15,4 0 0-15,6-10 0 16,5 0 0-16,2-9-1 16,1 0 1-16,0-9-1 15,-1-4 0-15,1 0 0 16,-1 7 1-16,-2-1-1 16,-5 1 1-16,1 3 0 15,-1 3 1-15,1-4-1 16,-4 7 1-16,-4 0 0 15,1 3 0-15,-4 7-1 16,0 5 1-16,-4 1-1 16,1 3 1-16,-4-3-1 0,3 2 0 15,1 1-6-15,-1 0 1 16,1-3-9-16,3-7 1 16</inkml:trace>
  <inkml:trace contextRef="#ctx0" brushRef="#br3" timeOffset="-119244.164">17378 15243 29 0,'-7'22'14'0,"0"3"-4"15,7-16 14-15,-4 4-25 16,1 2 1-16,-4 4 0 16,0 9 0-16,0 1 0 15,-1-1 0-15,1-6-1 16,0-3 1-16,4-7-8 16,3 4 1-16,3-13-3 15,-3-3 1-15</inkml:trace>
  <inkml:trace contextRef="#ctx0" brushRef="#br3" timeOffset="-118885.896">17473 15337 35 0,'0'9'17'0,"-14"-3"-20"0,10-2 33 15,-3 2-28-15,4 0 1 16,-8 4 1-16,-3-4 0 15,7 3-5-15,0 1 0 16,0-1 3-16,0 4 1 16,0-4-2-16,0 0 1 15,0-2-2-15,0-1 0 0,0 0 0 16,3 1 0-16,1-4 1 16,3-3 0-16,3 3 0 15,4-3 0-15,0 3 1 16,0 3 0-16,-3 7 0 15,-1-4 0-15,8 1-1 16,-4-1 0-16,0 0-1 16,-3 1 0-16,-4-1-3 15,3 1 1-15,1-4-8 16,3 0 1-16,3-3-5 16,-3 0 0-16</inkml:trace>
  <inkml:trace contextRef="#ctx0" brushRef="#br3" timeOffset="-118600.731">17526 15431 38 0,'7'3'19'0,"0"10"-15"0,-3-13 33 16,-1 3-34-16,4 0 0 16,-3-3 1-16,3 6 1 15,3-6-7-15,1 3 0 16,0 0 4-16,-1 1 0 0,4-8-4 16,0 4 1-16,0-6-9 15,1 0 1-15,-1-4-5 16,0 1 0-16</inkml:trace>
  <inkml:trace contextRef="#ctx0" brushRef="#br3" timeOffset="-118361.707">17667 15340 37 0,'-3'22'18'0,"-8"31"-19"15,7-37 28-15,1 6-28 0,-1 0 1 16,-3 3-1-16,0-6 0 16,4-4-2-16,3-5 0 15,0-4-7-15,7-3 0 16</inkml:trace>
  <inkml:trace contextRef="#ctx0" brushRef="#br3" timeOffset="-117953.986">17791 15368 45 0,'14'10'22'0,"0"-1"-20"16,-7-6 41-16,3 0-42 15,1 4 0-15,3-4 1 16,0 0 0-16,0-3-3 16,-3 3 1-16,0-3 1 15,-4 0 1-15,0 0-1 16,-7 0 0-16,0 0-1 15,3 6 0-15,-3 0 0 16,0 7 0-16,-3 0 0 16,-1 2 0-16,1 1 0 15,-4 0 0-15,-1-1 0 0,5 1 1 16,-1 3 0-16,4-4 0 16,4 1-1-16,3-3 1 15,0-4-2-15,4-6 0 16,10 0-6-16,0-6 1 15,4 0-10-15,-4 3 0 16</inkml:trace>
  <inkml:trace contextRef="#ctx1" brushRef="#br3" timeOffset="-171251.97">19050 13681 0,'0'0'16,"0"0"0,0 0-1,0 0 1</inkml:trace>
  <inkml:trace contextRef="#ctx0" brushRef="#br3" timeOffset="-116346.918">21777 17704 34 0,'0'0'17'0,"7"-12"-7"0,-3 12 18 16,-4 0-26-16,3-6 0 15,8-1 2-15,3 1 1 16,3 3-6-16,8 0 0 16,3 0 3-16,-3 3 1 15,0 0-7-15,3 3 0 16,-7-3-9-16,0 0 0 15</inkml:trace>
  <inkml:trace contextRef="#ctx0" brushRef="#br3" timeOffset="-116078.38">21989 17494 37 0,'-7'3'18'0,"10"-6"-11"15,-3 6 25-15,0 4-31 16,-3 2 0-16,-1 0 0 16,1 10 1-16,-5 0-2 0,1 12 0 15,0 4 0 1,-7 6 0-16,4-1-5 0,-1 1 0 15,4-3-7-15,4-10 0 16</inkml:trace>
  <inkml:trace contextRef="#ctx0" brushRef="#br3" timeOffset="-115191.234">22550 17745 33 0,'3'-3'16'0,"-6"-3"-16"16,3 9 22-16,0-3-23 16,-4 0 1-16,1 0 0 15,-1 0 0-15,0 0 0 16,1 3 1-16,-1 0 0 15,1 0 0-15,-1-3 1 0,4 3 0 16,0-3 0-16,0 0 1 16,-3 0-1-16,3 4 1 15,0-4-1-15,0 0 0 16,0 0-1-16,0 0 1 16,0 0 0-16,3-4 0 15,1-2-1-15,-4 0 1 16,0 0-1-16,0 2 1 15,0 1 0-15,0 3 0 16,0-3-2-16,0-3 1 0,0 3 0 16,-4-4 0-16,1 1-1 15,-8 0 1-15,-3-3-1 16,0-1 1-16,0 7-1 16,-4 3 1-16,-3 3-1 15,7 7 1-15,-4-1-1 16,4 3 1-16,-3 4 0 15,-1 3 0-15,0 3-1 16,4 3 1-16,4 0-1 16,3 0 0-1,3-3 0 1,4 0 0 0,4-6 0-16,3-7 0 15,3-3 0-15,1-2 0 16,-1-8-1-16,4-5 1 0,4-4-1 0,0-5 1 0,-1 2-1 15,1 0 0-15,0 1 0 16,3 2 0-16,-7 4 0 0,-3 2 0 16,-1 1 0-16,-3 6 1 15,-3 3-1-15,-8 7 1 16,1 2 1-16,-1 7 0 16,1 3-1-16,-1 6 1 15,1-9-1-15,3 3 1 16,3 3-1-16,1-6 0 15,-1-7-6-15,4 4 1 16,0-3-10-16,4-10 1 0</inkml:trace>
  <inkml:trace contextRef="#ctx0" brushRef="#br3" timeOffset="-114500.056">22701 17943 33 0,'4'3'16'0,"3"0"-6"15,-7-3 20-15,0 6-30 16,0 0 1-16,-4-2-1 0,-3 8 1 16,0 7-1-16,0 6 0 15,-3 0 0-15,-5 7 1 16,5-1-5-16,-1-3 1 16,1-3-8-16,3 0 0 15</inkml:trace>
  <inkml:trace contextRef="#ctx0" brushRef="#br3" timeOffset="-114140.763">22871 17977 30 0,'3'0'15'0,"-3"10"-4"15,0-10 18-15,-3 3-29 16,-4 0 0-16,-4 6 1 15,-3 1 1-15,-4-1-2 16,-3 0 1-16,-4 4 0 16,1-4 0-16,-1 1 0 15,0-1 0-15,8-2-1 16,3-4 1-16,-1 0-1 16,8-3 0-16,4 0 0 15,3 0 1-15,10 0-1 16,1 0 1-16,3 3 0 15,0 3 1-15,0 0 0 0,0 1 0 16,1 2 0-16,-1 1 0 16,0-1 0-16,0-3 0 15,-4 4-2 1,1-1 1-16,0 0-2 0,-4 7 0 16,0-6-6-16</inkml:trace>
  <inkml:trace contextRef="#ctx0" brushRef="#br3" timeOffset="-113810.158">22860 18096 47 0,'0'0'23'0,"7"0"-16"16,-3 0 23-16,-1 3-29 16,1-3 0-16,3 0 0 15,7 0 0-15,0 0-2 16,4 0 0-16,3 0-2 15,-4 0 1 1,1-3-8-16,-4 0 1 0,-3-3-5 16,-1 3 1-16</inkml:trace>
  <inkml:trace contextRef="#ctx0" brushRef="#br3" timeOffset="-113570.908">22938 17993 35 0,'10'6'17'0,"-20"25"-12"0,10-21 29 0,-4-1-34 16,1 7 0-16,-1 3 0 15,1 3 1-15,-1-3-2 16,0-1 0-16,1 7-4 15,-1-6 1-15,4-3-7 16,4-7 0-16</inkml:trace>
  <inkml:trace contextRef="#ctx0" brushRef="#br3" timeOffset="-113359.227">23234 18024 41 0,'-11'47'20'0,"1"7"-24"0,6-29 33 0,1 12-35 0,-1 1 0 0,4 3-15 0,0-7 0 16</inkml:trace>
  <inkml:trace contextRef="#ctx0" brushRef="#br3" timeOffset="-109725.999">22528 15080 18 0,'-7'0'9'0,"0"0"0"0,4 0 10 16,3 0-16-16,0 0 1 0,-4 0 4 16,1 0 1-16,-1 0-9 15,4 0 0-15,0 0 7 16,4 3 0-16,3 0-2 16,0 0 1-16,-4 0-3 15,4-3 1-15,4 0-3 16,0-6 1-16,6-3-1 15,4-4 1-15,8 0-2 16,2 1 1-16,5 3 0 16,2-4 0-16,-2 4 0 15,-5 2 0-15,1-2-1 16,0 6 1-16,0 3-1 16,-1 0 1-16,1 0-1 15,-11 0 1-15,1 3-1 16,-5 0 0-16,-3 0 0 0,-3 3 0 15,-1 1 0-15,1-1 0 16,-4 0 0-16,-3 1 0 16,3-1-1-16,-4 3 1 15,1 1 0-15,-4 2 0 16,0 1 0-16,0-1 0 16,-4 1 0-16,1 2 0 15,-1 1 0-15,1 0 1 16,-4-1-1-16,0 14 0 15,-4-1 0-15,0 19 1 0,1 6-1 16,-1 10 1-16,1 9 0 16,3-3 1-16,-1 6-1 15,-2 1 0-15,-1 8 0 16,-3 7 0-16,0 0-3 16,4-9 0-16,2 2-6 15,1-12 1-15,4-12-10 16,6-13 1-16</inkml:trace>
  <inkml:trace contextRef="#ctx0" brushRef="#br3" timeOffset="-108572.734">23047 15215 24 0,'0'9'12'0,"0"-12"-2"15,4 0 6-15,3 0-13 16,0-1 1-16,0 1 1 16,0 0 1-16,3 3-7 15,1 0 0-15,3 0 5 16,0 0 0-16,4-3-1 15,6 0 1-15,5 6-1 16,2-6 0-16,5 0 0 0,3-4 0 16,-8 14-1-16,5-7 1 15,-1 0-1-15,0 0 0 16,4-7-1-16,-7 7 0 16,-8 7-1-16,-2-4 1 15,-1 0-1-15,-4-6 0 16,-3 6-1-16,1-3 1 15,-5 3 0-15,-3-6 0 16,0 9 0-16,0 1 0 16,-3 5 0-16,-4 7 1 15,-4 3-1-15,1 3 0 16,-4 9 0-16,0 13 1 0,-4 10-1 16,0 12 1-16,-3 0-1 15,4 9 1-15,3 7-1 16,3 3 0-16,4-7-5 15,0-12 1-15,0-12-11 16,0-17 0-16</inkml:trace>
  <inkml:trace contextRef="#ctx0" brushRef="#br3" timeOffset="-106557.352">22856 15039 24 0,'0'0'12'0,"4"-6"-2"15,-4 6 13-15,0 0-19 16,0 0 0-16,0 3 2 16,-4 6 0-16,-6 10-8 15,-8 6 0-15,-6 6 4 16,-8 13 1-16,-7 16-6 15,-3 9 0-15,-4 6-8 16,-4-6 0-16,5-3-1 16,13-16 1-16</inkml:trace>
  <inkml:trace contextRef="#ctx0" brushRef="#br3" timeOffset="-106303.453">22902 15440 35 0,'0'22'17'0,"-3"16"-24"0,3-29 36 0,-4 7-29 16,-3 6 0-16,-3 6-1 15,-4 7 0-15,-8-1-3 16,-2 4 0-16,-1 6-5 16,0 0 0-16</inkml:trace>
  <inkml:trace contextRef="#ctx0" brushRef="#br3" timeOffset="-106124.61">23026 15754 29 0,'-28'38'14'0,"-15"27"-18"0,29-46 22 16,4 16-32-16,-5 12 1 15</inkml:trace>
  <inkml:trace contextRef="#ctx0" brushRef="#br3" timeOffset="-105702.589">23421 15324 23 0,'3'10'11'0,"1"12"-3"16,-4-13 22-16,-7 7-30 16,-11 12 1-16,-13 6-1 0,-15 17 0 15,-7 2-1-15,-14 13 1 16,0 3-4-16,10 6 0 15,8 0-5-15,10-12 0 16</inkml:trace>
  <inkml:trace contextRef="#ctx0" brushRef="#br3" timeOffset="-105447.219">23569 15575 27 0,'-3'19'13'0,"-26"15"-13"15,19-21 20-15,-4 9-20 16,-8 3 1-16,-9 10-1 16,-12 8 0-16,5 14-1 15,-1-1 1-15,7-9-2 16,7-12 1-16,8-7-6 15,6-9 0-15,11-13 0 16,7-12 0-16</inkml:trace>
  <inkml:trace contextRef="#ctx0" brushRef="#br3" timeOffset="-105295.772">23520 15628 26 0,'-78'51'13'0,"-7"36"-21"0,54-55 27 16,-8 5-31-16,-3 10 0 16</inkml:trace>
  <inkml:trace contextRef="#ctx0" brushRef="#br3" timeOffset="-104397.94">22712 12878 28 0,'0'35'14'0,"-7"-4"-3"0,3-21 15 16,-6 5-23-16,-4 14 0 15,-8 5 2-15,-2 22 0 16,-15 17-6-16,-7 8 0 15,-3 7 4-15,3 19 1 0,-11 2-2 16,4 4 0-16,4-16-4 16,10-25 0-16,0 7-7 15,8-13 0-15,10-7-4 16,6-18 0-16</inkml:trace>
  <inkml:trace contextRef="#ctx0" brushRef="#br3" timeOffset="-103857.963">22010 13988 23 0,'-7'19'11'0,"7"-12"1"0,0-4 14 15,0 0-24-15,0 3 0 16,0 7 2-16,-4-4 1 16,1 10-6-16,-1 6 1 15,-3 6 3-15,0 7 1 16,-4 3-2-16,-3 3 0 15,0-4 0-15,7-2 0 0,0-13-1 16,4-3 1 0,17-9-1-1,7-7 1-15,4-12-1 16,10-7 1-16,7-3-1 16,8-6 1-16,-5 0 0 15,-6-3 0-15,0 7-1 16,-7 2 1-16,-7 3-1 15,-4 1 0-15,-11 5-1 16,-6 1 1-16,-4 6-1 16,-4-3 1-16,-6-3-2 15,-11 0 1-15,-8-1-1 16,-6 1 1-16,-4-3-1 16,0-4 1-16,1 4-9 15,-5-10 1-15,4 3-7 16,11-6 1-16</inkml:trace>
  <inkml:trace contextRef="#ctx0" brushRef="#br3" timeOffset="-100599.394">22733 11822 31 0,'7'-4'15'0,"-7"-2"-3"0,0 6 15 15,0 0-24-15,-3 3 0 16,-1 4 3-16,-3-4 1 16,-4 9-8-16,-6 13 0 15,-4 10 5-15,-4 15 1 16,-3 3-2-16,-4 1 0 16,-3 5-4-16,-1-5 1 0,5-7-6 15,6-10 1-15,7-9-10 16,1-6 0-16</inkml:trace>
  <inkml:trace contextRef="#ctx0" brushRef="#br3" timeOffset="-100015.281">22550 11938 37 0,'7'-10'18'0,"-4"-9"-13"16,1 13 23-16,-1 0-24 16,1 0 0-16,-1-4 3 0,4 1 1 15,0 2-10-15,4 4 1 16,3-3 6-16,4 3 0 15,3 0-2-15,7 0 1 16,4 0-2-16,3-1 0 16,-3-2 1-16,-4 0 0 15,4 3 0-15,-7 3 0 16,-8 0-1-16,-6 3 0 16,-11 6-1-16,-4 10 1 15,-10 6-2-15,-11 3 0 16,-6 4-1-16,-5-1 1 0,-2 0-2 15,2 1 1-15,5-7 0 16,6-3 1-16,4 0-2 16,3-7 1-16,7-5 0 15,4-1 0-15,7-6 0 16,7-3 1-16,4-3-1 16,3 6 0-16,0 4 2 15,0 2 0-15,1 1 0 16,-1 2 0-16,-4 4 0 15,-3 12 1-15,0 0-1 16,-3 7 0-16,-4-7-1 16,0 0 0-16,0 3-3 15,-4 1 0-15,4-4-7 16,0-6 0-16,4-6-8 16,-1-1 0-16</inkml:trace>
  <inkml:trace contextRef="#ctx0" brushRef="#br3" timeOffset="-99604.583">22938 12317 38 0,'10'3'19'0,"-10"3"-14"0,0-2 26 0,0 2-30 16,-7 6 1-16,0-2 1 15,0 9 1-15,0 6-5 16,-4 6 1-16,4 0 2 16,0 1 0-16,0-1-1 15,4-6 0-15,-1-3-3 16,1-6 1-16,3-7-5 16,0-2 1-16,0-7-7 0,0 0 1 15,3-10-3-15,4-6 1 16</inkml:trace>
  <inkml:trace contextRef="#ctx0" brushRef="#br3" timeOffset="-99264.795">23121 12405 26 0,'35'-3'13'0,"8"6"-3"0,-36 0 22 16,0 3-30-16,0 4 1 16,-4 2 1-16,-6-2 0 15,-4 2-5-15,-4 1 0 16,-3-1 3-16,-4 1 1 15,-10 2-1-15,-4 1 0 0,1 0-1 16,3-4 0-16,-1-5 0 16,5 2 0-16,6-3-1 15,4-3 1-15,0-3-1 16,3-3 1-16,8 0-1 16,6-3 1-16,8 3-1 15,6 0 1-15,5 6 1 16,2 0 0-16,4 3 0 15,-3 7 0-15,0-1 0 16,0 7 1-16,-4 3-1 16,-4 3 0-16,1 0-2 15,-4 3 0-15,0 1-7 16,-3-1 0-16,-4-6-9 16,-4-7 0-16</inkml:trace>
  <inkml:trace contextRef="#ctx0" brushRef="#br0" timeOffset="-89607.298">20655 14484 19 0,'-3'-3'9'0,"6"3"-1"0,-3 0 10 15,0 0-16-15,0 0 0 16,0 3 2-16,0 0 0 0,0 3-4 16,0 4 0-16,0-1 3 15,0 4 1-15,0 2-1 16,0 4 0-16,-3-3-2 15,-1 12 1-15,-3 0-1 16,4 7 1-16,3-1 0 16,0 7 0-16,0 9-1 15,3-3 1-15,1 13 0 16,-1-1 0-16,-3 4 0 16,0 3 0-16,4 12-1 15,3 7 0-15,0-3 0 16,0 5 0-16,-4-2-1 15,1-3 0-15,-1-4 0 16,1 0 1-16,-4 1-1 16,3-10 0-16,-3-3 0 15,4-7 0-15,-4 1-1 16,-4-10 1-16,-3 3-2 0,0-6 0 16,0-3-4-16,-3-6 0 15,3-13-7-15,0-13 0 16</inkml:trace>
  <inkml:trace contextRef="#ctx0" brushRef="#br0" timeOffset="-89084.806">20648 14474 26 0,'-3'13'13'0,"6"15"-10"0,-3-18 14 15,-3 5-14-15,-1 1 1 16,1 12 3-16,-5 13 1 15,5 9-9-15,3 16 0 16,0 9 6-16,3 7 1 16,-3 12-2-16,4 6 0 15,3-3-2-15,-3 7 1 16,-1-4-1-16,1-9 0 16,-4 3-2-16,3-6 1 15,4-3-3-15,0-4 0 16,0-9-4-16,-3-6 0 0,-1-6-8 15,1-10 1-15</inkml:trace>
  <inkml:trace contextRef="#ctx0" brushRef="#br0" timeOffset="-88633.635">20680 14616 29 0,'3'18'14'0,"1"4"-7"0,-4-6 17 16,-4 6-21-16,1 12 0 15,-1 20 3-15,-3 15 0 0,-3 15-8 16,-1 17 1-16,4 12 4 16,0 18 0-16,0-5-3 15,3 2 0-15,8-8-10 16,3-17 1-16,-3-12-3 16,-4-22 0-16</inkml:trace>
  <inkml:trace contextRef="#ctx0" brushRef="#br0" timeOffset="-87253.838">20687 15572 13 0,'-4'6'6'0,"8"4"7"16,-4-10 6-16,3 3-13 16,-3 6 1-16,4 1 4 15,-1 5 0-15,1 4-13 0,3 6 0 16,0 13 10-16,7 9 0 15,7 12-3-15,1-2 0 16,6 2-3-16,-4 10 1 16,1-6-2-16,0 0 0 15,-4-7-3-15,0-5 0 16,-3-8-6-16,3-5 1 16,-7-7-8-16,-3-9 1 15</inkml:trace>
  <inkml:trace contextRef="#ctx0" brushRef="#br0" timeOffset="-86803.793">20687 15095 26 0,'0'10'13'0,"3"2"-2"0,1-5 14 16,-4 2-23-16,0 7 1 15,7 9 3-15,0 19 0 16,7 9-7-16,4 7 1 16,10 12 4-16,4 0 1 15,0 16-2-15,-1-4 0 16,1-2-1-16,0-1 0 15,0-18-2-15,-8-3 0 16,1-4-6-16,-4-6 0 0,0-6-8 16,-7-9 0-16</inkml:trace>
  <inkml:trace contextRef="#ctx0" brushRef="#br0" timeOffset="-86365.494">20923 14989 23 0,'-3'-3'11'0,"3"-1"-7"0,0 4 8 15,0-6-10-15,0 6 0 16,3 0 6-16,1 10 0 16,3 8-7-16,3 11 0 15,-3 5 6-15,4 13 1 16,7 16-1-16,6 18 1 15,8-2-3-15,3 12 0 16,-3 6-2-16,0 0 0 16,-7 7-2-16,-1-7 0 15,1-3-1-15,0-9 1 0,-4-7-5 16,-3-3 1-16,3-12-6 16,-4-10 0-16,-3-12-6 15,1-13 0-15</inkml:trace>
  <inkml:trace contextRef="#ctx0" brushRef="#br0" timeOffset="-85946.093">21078 14766 23 0,'8'22'11'0,"-1"6"-6"0,0-15 11 16,3 9-15-16,1 3 1 15,3 3 4-15,4 10 0 16,3 12-5-16,0 6 1 16,7 13 5-16,14 16 1 0,4-13-1 15,4 6 1-15,3 4-3 16,3 0 1-16,-3-1-4 16,-4-3 1-16,1 4-3 15,-11-7 0-15,-1-3-5 16,-2-6 1-16,-1-6-10 15,-7-10 0-15,-10-12-1 16,-4-20 0-16</inkml:trace>
  <inkml:trace contextRef="#ctx0" brushRef="#br0" timeOffset="-85571.971">21452 15105 38 0,'11'19'19'0,"0"9"-23"0,-4-22 37 16,0 13-32-16,7 12 1 0,3 13 2 15,8 9 0 1,7 1-4-16,3 12 0 0,-3 9 3 16,0 6 0-16,-4 4-2 15,0 3 1-15,0-10-3 16,4-6 0-16,-4-9-5 15,1-6 0-15,-5-10-7 16,-3-4 0-16</inkml:trace>
  <inkml:trace contextRef="#ctx0" brushRef="#br0" timeOffset="-85225.909">21812 15327 35 0,'11'25'17'0,"3"23"-18"0,-7-33 24 16,7 1-23-16,4 9 1 16,6 19 2-16,5 9 0 15,6 7-2-15,0 9 1 0,1-3 1 16,2 9 1-16,-2-16-3 16,-1-2 0-16,-3-1-9 15,-1-5 1-15,-9-4-6 16,-8-16 1-16</inkml:trace>
  <inkml:trace contextRef="#ctx0" brushRef="#br0" timeOffset="-84910.294">22154 15284 31 0,'11'21'15'0,"-4"-8"-10"15,-3-7 26-15,-1 4-28 0,4 5 0 16,0 1 1-16,4 6 1 16,3 3-6-16,4-6 0 15,-1 6 4-15,1 13 1 16,0 9-2-16,-4 9 0 15,7 16-1-15,7 13 1 32,25 50-8-32,-4-19 1 15,-10-16-9-15,-7-25 1 16</inkml:trace>
  <inkml:trace contextRef="#ctx0" brushRef="#br0" timeOffset="-84625.064">22465 15334 40 0,'14'40'20'0,"28"26"-22"15,-28-53 29-15,4 12-27 16,3 19 0-16,7 6 2 16,4 10 0-16,4 5-2 15,2 4 1-15,-2 4 0 0,-5-20 0 16,-2-6-3-16,-8-3 1 16,-4-7-11-16,1-8 1 15</inkml:trace>
  <inkml:trace contextRef="#ctx0" brushRef="#br0" timeOffset="-84369.838">22913 15503 47 0,'21'28'23'0,"28"44"-30"15,-38-47 39-15,3 4-33 16,4 15 1-16,3 9 0 16,4 13 0-16,3-7 0 15,0 7 0-15,0-3-2 16,-3-10 1-16,-4-6-7 16,-3-15 1-16,-4-17-5 15,-3-12 1-15</inkml:trace>
  <inkml:trace contextRef="#ctx0" brushRef="#br0" timeOffset="-84141.494">23308 15453 35 0,'14'22'17'0,"14"34"-19"0,-17-37 29 15,0 16-26-15,-1 8 1 16,1 8 0-16,-1 2 0 15,1 7-3-15,-1-4 1 16,5-3 1-16,2-12 0 16,-3-3-2-16,0-7 1 15,1-6-5-15,-1-6 1 16,-4-7-7-16,-3-5 1 0</inkml:trace>
  <inkml:trace contextRef="#ctx0" brushRef="#br0" timeOffset="-83917.721">23594 15544 26 0,'21'19'13'0,"11"28"-13"16,-25-32 17-16,3 10-14 15,1 0 0-15,3 13 1 16,0 6 1-16,4 12-6 15,-1 1 0-15,1-1 3 16,0 1 1-16,-1-7-6 16,-3-9 1-16,-3-7-7 15,0-15 0-15</inkml:trace>
  <inkml:trace contextRef="#ctx0" brushRef="#br0" timeOffset="-83739.651">23664 15428 43 0,'0'6'21'0,"7"47"-19"0,-3-40 38 15,3 15-40-15,4 16 1 16,3 16 0-16,3 12 0 16,4 9-8-16,-3-12 1 0,-4-9-7 15,-7-13 0-15</inkml:trace>
  <inkml:trace contextRef="#ctx0" brushRef="#br0" timeOffset="-83078.891">20705 14694 35 0,'10'6'17'0,"1"-3"-12"16,-11-3 23-16,7 4-25 16,0 2 1-16,3 3 2 15,5 4 0-15,2 9-8 16,8 9 1-16,3 4 5 16,4 15 0-16,7 16-2 0,3 6 1 15,0 12-3-15,8 7 0 16,-8-3-6-16,-7-6 1 15,1-10-9-15,-1-13 0 16</inkml:trace>
  <inkml:trace contextRef="#ctx0" brushRef="#br0" timeOffset="-82822.251">21382 14995 39 0,'14'25'19'0,"14"25"-20"15,-24-37 26-15,-1 2-25 16,4 4 0-16,4 0 0 16,-4 9 0-16,4 13 0 15,-1 3 0-15,8 6 0 16,3-3 1-16,0 7-6 15,4 2 1-15,-1-3-6 16,-2-15 0-16</inkml:trace>
  <inkml:trace contextRef="#ctx0" brushRef="#br0" timeOffset="-82599.378">21759 15205 44 0,'25'28'22'0,"-21"51"-29"0,-1-60 39 15,4 6-32-15,4 3 0 16,3 6-2-16,3 1 1 16,5 9-1-16,6 3 1 15,0-3-10-15,4-7 0 16,-4-2 0-16,-3-7 0 0</inkml:trace>
  <inkml:trace contextRef="#ctx0" brushRef="#br0" timeOffset="-82387.382">22165 15418 49 0,'39'69'24'0,"0"-25"-38"15,-29-28 52-15,1 6-39 16,3 6 1-16,0 0-1 16,0 4 1-16,-3 2-1 15,3 1 0-15,0-4-4 16,0-3 0-16,4-3-7 16,-4-12 0-16</inkml:trace>
  <inkml:trace contextRef="#ctx0" brushRef="#br0" timeOffset="-82177.205">22578 15469 32 0,'21'31'16'0,"14"-6"-11"0,-24-16 23 16,3 7-28-16,0 12 1 15,7 7 0-15,0 9 1 16,1 9-3-16,-1 3 1 0,0 1-1 15,0-7 1-15,-3-9-6 16,-1-10 0-16,-3-15-5 16,-7-13 1-16</inkml:trace>
  <inkml:trace contextRef="#ctx0" brushRef="#br0" timeOffset="-81981.621">22948 15672 39 0,'25'32'19'0,"0"24"-25"16,-15-37 34-16,1 12-28 15,3 4 0-15,4-1 0 16,-1 7 1-16,-3-6-3 16,4-10 1-16,-4-3-6 0,0-4 1 15,0-5-4 1,-3-10 1-16</inkml:trace>
  <inkml:trace contextRef="#ctx0" brushRef="#br0" timeOffset="-81772.058">23262 15603 35 0,'39'32'17'0,"-18"21"-20"0,-10-40 32 16,-4 9-28-16,0 6 0 15,0 6 0-15,3 13 1 0,1 0-3 16,-4-6 1-16,0-3-1 16,-3-7 0-16,-4-9-7 15,-4-3 0-15,1-19-3 16,-8-16 1-16</inkml:trace>
  <inkml:trace contextRef="#ctx0" brushRef="#br0" timeOffset="-81599.932">23259 15412 40 0,'0'-9'20'0,"24"53"-23"16,-13-29 40-16,3 29-37 15,0 16 1-15,0 18 0 16,7 19 0-16,-3 1-13 16,-11-14 1-16,-10-18-1 15,3-22 1-15</inkml:trace>
  <inkml:trace contextRef="#ctx0" brushRef="#br0" timeOffset="-79280.141">19622 15437 27 0,'-11'13'13'0,"-3"-1"2"16,14-9 14-16,3 1-26 15,1 2 1-15,-1-3 2 16,8 3 1-16,10-3-9 15,11 4 1-15,10-7 4 16,15-7 1-16,13-5-3 16,4-4 0-16,15 0-8 15,-5 4 1-15,-3-1-8 0,-10 7 0 16</inkml:trace>
  <inkml:trace contextRef="#ctx0" brushRef="#br0" timeOffset="-78815.474">20193 15183 27 0,'0'6'13'0,"-11"-6"2"16,11 0 13-16,0 0-26 15,7 0 0-15,1 0 4 16,2 0 0-16,4 0-6 15,4 7 0-15,3-1 5 16,7 3 0-16,8 4-1 16,-1 3 1-16,-3-1-3 15,-4-2 1-15,-4 3-2 0,-9 2 1 16,-8 4-2-16,-11 6 1 16,-6 4-2-16,-15 2 1 15,0 4-2-15,-10 6 1 16,-7-3-4-1,6-4 0 1,-3-12-11-16,8-12 1 16</inkml:trace>
  <inkml:trace contextRef="#ctx0" brushRef="#br0" timeOffset="-78586.325">20140 15130 45 0,'-7'31'22'0,"14"29"-16"16,-7-38 31-16,0 12-37 16,4 13 0-16,3 0-1 15,0-3 1-15,0-3-5 16,-7-3 0-16,-7-7-9 15,-7-6 1-15</inkml:trace>
  <inkml:trace contextRef="#ctx0" brushRef="#br0" timeOffset="-77732.665">20137 15443 23 0,'3'0'11'0,"-3"-12"-2"0,0 12 7 0,0 0-12 15,0 0 1-15,-7-3 3 16,-4 3 0-16,-3 3-9 16,-3 0 1-16,-8-3 6 15,-3 3 0-15,-7 0-2 16,-4 0 1-16,-11 1-3 16,-3-1 1-16,-3 6-2 15,7 7 1-15,-8 6-1 31,-3 6 0-31,-7 13 0 0,0-1 0 0,-7 20 0 16,3 9 0-16,4 22 1 16,11 3 0-16,7 3-1 15,3 7 1-15,7 12-1 16,4 3 1-16,3-3-1 16,0-16 0-16,4-2-4 15,7-4 1-15,-4-13-14 0,7-9 0 16</inkml:trace>
  <inkml:trace contextRef="#ctx0" brushRef="#br0" timeOffset="-76937.071">17893 17463 35 0,'0'0'17'0,"0"12"-6"16,-4-15 14-16,-10 10-23 16,-10-1 1-16,-8 3 1 15,-7 7 1-15,-3 0-6 16,-4-1 0-16,0-2 3 15,4 3 1-15,10 2-2 16,4-5 1-16,6-1-1 16,8 1 1-16,11 3-1 15,13-1 1-15,5 7 0 16,2 0 0-16,1 0 0 16,-1 0 0-16,1 0-2 15,-7 0 0-15,-11 3 0 16,-11 3 0-16,-14 1-4 0,-10-4 1 15,-4 0-9-15,-3 0 1 16,-4-10-4-16,7 1 1 16</inkml:trace>
  <inkml:trace contextRef="#ctx0" brushRef="#br0" timeOffset="-74597.307">17960 17635 43 0,'0'16'21'0,"-7"-3"-19"16,7-7 37-16,-4 10-38 15,1 2 1-15,-4 1 1 0,-4 0 0 16,4-3-4-16,0-1 0 16,0-2 2-16,0-1 1 15,0-2-2-15,0-4 0 16,3 0 0-16,1 1 0 16,-1-4 0-16,4 0 1 15,0-3-1-15,7 0 0 16,0-3 0-16,4 0 0 15,0-4 0-15,6-2 0 16,4 0 0-16,1 2 0 16,-5 1 0-16,1 3 0 15,-4-3 0-15,0-1 0 0,-3 7 0 16,-4 0 1-16,-4 0-1 16,-3 3 0-16,0 4 0 15,-3-1 1-15,-1 3-1 16,4 1 0-16,-3-1 0 15,-1-2 0-15,4-1-1 16,4-3 1-16,3-3 0 16,3-6 0-16,4-1 0 15,0-5 0-15,1-1-1 16,-1 4 1-16,0-4 0 16,0 1 1-16,4-1-1 15,-4 4 0-15,0 3 0 16,0-1 1-16,0 1-1 15,0 3 1-15,-3 3 0 16,-1 3 0-16,-3 3 0 16,0 1 0-16,-3 2-1 0,-1 4 1 15,-3 2 0-15,-3 4 0 16,-1 3-1-16,1 0 0 16,3 0-2-16,3-3 1 15,1-1-5-15,6-5 0 16,5-4-10-16,2-2 0 15</inkml:trace>
  <inkml:trace contextRef="#ctx0" brushRef="#br0" timeOffset="-74162.414">18613 17814 37 0,'10'0'18'0,"-6"0"-13"0,-4 0 23 0,-4-3-26 15,1 0 0-15,-8 0 3 16,-3 0 0-16,-4 3-6 16,1 0 1-16,3 3 3 15,-1 3 1-15,1 3-2 16,0 4 0-16,0-1-1 16,0 1 1-16,3 0-1 15,4-1 0-15,4-3-2 16,6-2 1-16,4-4-1 15,0-3 0-15,4-6-1 16,3-1 0-16,4-2 0 16,3-4 1-16,0 7 0 15,0-3 0-15,-3 2 0 0,0 1 1 16,-4 3 0-16,0 3 1 16,-4 3-1-16,-3 7 1 15,0 5 0-15,-7 7 0 16,0-3-1-16,-3-3 1 15,-4 6-1-15,0 0 1 16,3-4-5-16,4-2 1 16,4-10-7-16,6-2 1 0,5-4-5 15,2-7 0-15</inkml:trace>
  <inkml:trace contextRef="#ctx0" brushRef="#br0" timeOffset="-73859.097">18990 17422 29 0,'4'3'14'0,"-1"-3"-8"15,-3 0 22-15,0 0-26 16,-3 7 0-16,-4 5 2 0,-8 10 0 16,-2 9-5-16,-1 16 0 15,-7 13 3-15,1 3 0 16,-1 3-1-16,4-16 0 16,3-6-6-16,4-10 1 15,4-6-8-15,6-9 1 16</inkml:trace>
  <inkml:trace contextRef="#ctx0" brushRef="#br0" timeOffset="-73633.578">19085 17403 29 0,'14'-6'14'0,"1"15"1"0,-12-5 18 0,-3 5-33 16,-3 7 1-16,-5 9 0 15,-6 9 1-15,4 13-3 16,-1 13 1-16,1 6 1 16,-5 3 0-16,5-10-3 15,-1-2 0-15,4-10-5 16,7-13 1-16,0-12-6 16,0-9 0-16</inkml:trace>
  <inkml:trace contextRef="#ctx0" brushRef="#br0" timeOffset="-73244.248">19159 17911 41 0,'7'25'20'0,"-7"-12"-16"0,0-13 36 16,4 3-39-16,7 0 0 15,-4 0 1-15,3 0 1 16,4 1-4-16,0-8 0 16,1-2 2-16,-1-3 0 15,0-7-1-15,-4-3 0 16,1 0-1-16,-4 1 1 0,-4 2-1 16,-3 3 1-16,-3 7-2 15,-1 6 1-15,1 6 0 16,-4 7 1-16,0 3-1 15,0 6 1-15,3-4 0 16,1-5 0-16,3 12 0 16,0 0 1-16,3 3-1 15,1 1 1-15,3-1-5 16,0-3 0-16,3-3-7 16,5-6 0-16,2-13-3 15,4-6 1-15</inkml:trace>
  <inkml:trace contextRef="#ctx0" brushRef="#br0" timeOffset="-72960.433">19537 18040 30 0,'3'25'15'0,"-6"-28"-13"0,3 3 27 15,0 0-27-15,0 0 0 16,0-6 5-16,3-10 0 15,1 3-7-15,3 7 1 16,0-3 6-16,4-1 0 16,-4-2 0-16,10-1 0 15,4 4-2-15,11 2 0 16,0 1-2-16,0 3 0 0,-4 0-2 16,-3 3 0-1,-4 0-6-15,-4 0 0 0,-10 0-10 16,-7 0 1-16,-10-3-4 15,-11-3 0-15</inkml:trace>
  <inkml:trace contextRef="#ctx0" brushRef="#br0" timeOffset="-72478.667">17276 18140 41 0,'7'22'20'16,"-11"0"-19"-16,1-9 35 0,-8 2-34 16,-3 7 1-16,-11 7 0 15,-7 14 1-15,-6 4-5 16,-1 4 0-16,-7 2 1 16,7 0 0-16,4-9-8 15,7 0 1-15,10-9-7 16,7-10 0-16</inkml:trace>
  <inkml:trace contextRef="#ctx0" brushRef="#br0" timeOffset="-71924.684">16736 18542 47 0,'-4'3'23'0,"4"-6"-23"0,0 3 41 16,7 0-41-16,0 0 0 15,4 0 0-15,3-4 1 16,4 4-1-16,3-9 0 16,7-7 0-16,11-6 0 0,0-12 0 15,10 6 0 1,8-13-1-16,3-6 0 0,-4 3 0 15,-7 6 0-15,-10 7 0 16,-7 6 1-16,-7 9 0 16,-4 7 0-16,-7 3 1 15,-4 15 0-15,-2 4-1 16,-5 5 1-16,-3 4-1 16,-3 7 1-16,-5 2-1 15,-2 3 0-15,-1 1 0 16,1-7 0-16,3-6 0 15,0-3 0-15,7-7-1 16,3-5 1-16,8-4-1 16,3-6 1-16,0 0-1 15,0-1 1-15,0 1 0 16,0 0 0-16,0 3 0 16,0 6 1-16,1 1-1 0,-5 2 1 15,4 0-1-15,-7 7 1 16,0-6-1-16,0-4 1 15,1 0-2-15,2 4 0 16,1-1-5-16,3 3 1 16,0-2-9-16,4-7 0 15</inkml:trace>
  <inkml:trace contextRef="#ctx0" brushRef="#br0" timeOffset="-71504.35">17844 18454 31 0,'3'0'15'0,"-6"3"-5"0,-1-3 17 0,-3 3-26 16,-4 3 1-16,-3 4 0 15,-3-4 1-15,-5 3-4 16,1 1 1-16,0-4 1 16,0 0 1-16,3 4-1 15,1-1 0-15,-1 4 0 16,4-1 0-16,3-2-1 15,8-4 0-15,3-3-1 16,0-3 1-16,7-3-1 16,0-3 1-16,3-1-1 15,1 1 1-15,3 3 0 16,4-3 0-16,-1-1 0 16,1 1 0-16,0 0 0 15,-1 3 1-15,-3 0 0 0,-3 0 1 16,0 3-1-16,-4 3 1 15,-4 3-1-15,-3-3 1 16,0 0-1-16,-3 0 0 16,-1 4-1-16,1-1 1 15,-1 3-5-15,1-2 1 16,-1-1-6-16,4 0 0 16,0-3-5-16,4 0 1 15</inkml:trace>
  <inkml:trace contextRef="#ctx0" brushRef="#br0" timeOffset="-71159.133">17935 18526 34 0,'0'6'17'0,"0"-3"-14"16,0-3 29-16,0 0-31 16,0 0 1-16,0 3-1 15,0-3 1-15,0 0-3 16,0 0 1-16,0 4 1 15,0-4 0-15,0 0-1 16,7 0 0-16,7-4-1 16,1-2 1-16,2-3 0 15,4-1 0-15,0 1 0 16,1 0 1-16,-5 2 1 16,1 4 1-16,0 3-1 15,-4 3 1-15,0 7 0 0,-4-4 0 16,1 7-1-16,0 2 0 15,-4 4-2-15,3 0 0 16,1 0-4-16,3-4 0 16,4-2-8-16,3-7 0 15,0-6-2-15,4-3 0 16</inkml:trace>
  <inkml:trace contextRef="#ctx0" brushRef="#br0" timeOffset="-70766.845">18990 18328 31 0,'0'0'15'0,"7"0"-7"15,-7 0 27-15,0 4-34 16,0 5 1-16,0 10-1 0,-3 9 1 15,-4 0-3-15,-8 13 1 16,1 9 1-16,0 3 0 16,-3 4-1-16,2-13 0 15,1-10-4-15,4-6 0 16,3-15-8-16,3-10 0 16</inkml:trace>
  <inkml:trace contextRef="#ctx0" brushRef="#br0" timeOffset="-70182.494">18990 18347 31 0,'-7'13'15'0,"0"9"-3"15,7-19 20-15,0 0-29 16,0 0 1-16,0 0 4 16,0 0 0-16,0-3-9 15,7-3 0-15,4-3 5 16,-1-3 1-16,4-4-2 0,7-3 1 15,8-2-3-15,6 2 1 16,0 0-2-16,0 0 1 16,-3 10 0-16,-4 0 0 15,-6 6-1-15,-8 6 0 16,-7 4 0-16,-7 5 0 16,-7 10 0-16,0 4 0 15,-7-1 0-15,-4 0 1 16,-7-6-2-16,1-3 1 15,2 3-1-15,1-7 1 16,4-2-1-16,2-4 0 16,5 1 0-16,-1-4 1 0,4 3-1 15,7 4 1-15,0 0 0 16,4-1 0-16,-1 4 0 16,4 3 1-16,4-1-1 15,0 4 0-15,-1-3-1 16,4-3 1-16,0 0-3 15,4-4 0-15,-4-6-6 16,0 1 0-16,0-7-7 16,4 0 0-16</inkml:trace>
  <inkml:trace contextRef="#ctx0" brushRef="#br0" timeOffset="-69927.041">19375 18532 48 0,'0'10'24'0,"3"-7"-27"0,-3-3 41 16,-3 9-38-16,-1 7 0 15,1 9 0-15,-1 0 1 16,0 0-2-16,1 6 1 15,-1-5-2-15,1-5 0 0,3-5-5 16,0-3 0-16,3-7-7 16,4-9 1-16</inkml:trace>
  <inkml:trace contextRef="#ctx0" brushRef="#br0" timeOffset="-69641.552">19604 18551 33 0,'14'-3'16'0,"-21"-7"-12"0,7 14 24 0,-4-1-26 0,1 0 0 0,-4 3 0 0,-4 4 1 0,1-1-4 15,-4 0 0-15,-1-2 2 16,-2-1 0-16,-1 3-1 16,4 1 1-16,0-1 1 15,3 1 0-15,1 2 1 16,6 4 1-16,4-1 0 15,4 4 0-15,6 3 0 16,4 3 1-16,1-12-3 0,-1 6 1 31,3-16-8-31,-3-3 1 16,-7-10-11-16,-10 4 0 16</inkml:trace>
  <inkml:trace contextRef="#ctx0" brushRef="#br0" timeOffset="-67373.096">18059 8357 18 0,'10'6'9'0,"8"0"-2"0,-11-6 10 16,0 0-13-16,0 3 1 15,0 0 3-15,0 4 1 16,0-1-10-16,0 3 0 15,0 4 7-15,0 3 1 16,8-1-2-16,-1-2 0 16,3 6-1-16,4 2 0 15,1-5 0-15,2-3 0 16,5-1-1-16,-1-5 0 16,0-7-2-16,0-10 1 0,-3-2-1 15,0-7 0-15,6-6-1 16,-2-7 1-16,2-8 0 15,-2-11 0-15,-5-5 0 16,-3-10 0-16,-3 0 0 16,-11-12 0-16,-7-10-1 15,-10-3 1-15,-5 3-1 16,-2-3 1-16,3 16-1 16,0 3 1-16,3 3-1 15,4 6 1-15,0 4 0 16,3 5 1-16,4 7-1 15,4 3 1-15,3 4-1 16,3 5 1-16,1 4-1 16,0 6 1-16,-1 3-2 15,-3 6 1-15,0 4-3 16,0 2 1-16,0 10-7 0,4 10 1 16,0 2-12-16,-4 4 1 15</inkml:trace>
  <inkml:trace contextRef="#ctx0" brushRef="#br0" timeOffset="-66247.597">18493 8683 31 0,'7'12'15'0,"-7"7"-2"15,0-6 10-15,0 5-23 16,0 7 0-16,0 10 0 16,-4 6 1-16,-3-1-1 15,0 11 0-15,-4-1 0 16,1-6 1-16,3-4-5 16,0-8 1-16,3-10-7 0,1-10 0 15</inkml:trace>
  <inkml:trace contextRef="#ctx0" brushRef="#br0" timeOffset="-65842.847">18630 8802 39 0,'11'15'19'0,"-8"14"-18"0,1-26 32 16,-4 6-33-16,-4-2 1 0,1 2 3 15,-8-3 0-15,4 4-4 16,-3-1 1-16,-1 0 2 16,-3-2 0-16,0-1-1 15,0 0 1-15,0 4-3 16,6-7 1-16,-2 3 0 16,3 0 0-16,0 1-1 15,3-1 0-15,1 3 0 16,3 1 1-16,-4-1 0 15,4 0 0-15,4 1-1 16,3-4 1-16,3 4 0 16,4 2 0-16,4 4 0 15,-4-1 0-15,0 4-1 16,0-3 1-16,1 0-1 16,-1-1 1-16,0-2-3 15,0-4 1-15,0 1-6 0,-3-7 1 16,-4 0-10-16,0-6 1 15</inkml:trace>
  <inkml:trace contextRef="#ctx0" brushRef="#br0" timeOffset="-65555.12">18743 9046 45 0,'7'4'22'0,"4"-8"-16"16,-4 1 33-16,0 3-39 16,3-3 0-16,1 3 0 15,3 0 0-15,4 0 0 16,3 0 0-16,0 0-3 15,-3-3 0-15,-1 0-7 16,-3 0 1-16,-3-4-5 16,-4 1 0-16</inkml:trace>
  <inkml:trace contextRef="#ctx0" brushRef="#br0" timeOffset="-65359.199">18891 8937 37 0,'7'25'18'0,"-10"9"-17"0,3-24 31 15,0-1-32-15,-4 0 0 16,1 4-1-16,3 3 0 16,0 2-4-16,0-2 1 15,3 0-7-15,-3 0 0 16</inkml:trace>
  <inkml:trace contextRef="#ctx0" brushRef="#br0" timeOffset="-65105.404">19216 8937 47 0,'7'9'23'0,"-18"10"-21"16,8-10 43-16,-4 7-44 16,-4 6 1-16,1 16 1 15,-1-1 1-15,7 7-5 16,4 6 0-16,4-3-1 16,3-3 0-16,4-9-9 15,-1-17 0-15,1-14-5 0,3-11 0 16</inkml:trace>
  <inkml:trace contextRef="#ctx0" brushRef="#br0" timeOffset="-64220.193">18792 6986 36 0,'-7'6'18'0,"-3"10"-22"0,6-13 29 0,-3 0-25 16,-3 4 1-16,-8-4-1 15,4 0 1-15,-4 0-1 16,4 0 0-16,0-6 0 16,7-6 1-16,0-1-1 15,3-5 1-15,8-4-1 16,3-6 1-16,4-4-1 15,3 8 0-15,0 5 1 16,3 3 0-16,5 4 0 16,-1-1 0-16,0 10-1 15,0 10 1-15,0 12 0 16,0 9 1-16,1 10-1 16,-1 3 0-16,0 0 0 15,4-10 1-15,-4-2 0 16,0-7 1-16,-3-3 0 15,-1-10 0-15,1-9-1 16,0-12 1-16,-1-16-1 16,-3 0 0-16,-7-3-1 0,-3-4 0 15,-4 1-1-15,-7-4 0 16,-4 4 0-16,-3 3 0 16,-7 6-3-16,-4 3 0 15,-3 13-10-15,0 12 1 16,3 7-3-16,4 8 1 15</inkml:trace>
  <inkml:trace contextRef="#ctx0" brushRef="#br0" timeOffset="-63576.728">19290 8385 35 0,'0'19'17'0,"-4"-4"-13"0,4-12 31 0,-3-3-34 16,-1-6 0-16,1-10 3 15,-1-6 1-15,4-25-5 16,0-6 1-16,0-13 3 15,0 0 0-15,4-9 0 16,3-10 0-16,3 1-2 16,5-1 0-16,2 4-1 15,4 5 0-15,4 17-1 16,0 12 1-16,-1 9 0 16,5 10 1-16,-5 3-2 15,-2 9 0-15,-5 16-5 16,-6 10 0-16,-4 5-11 15,-7 4 1 1</inkml:trace>
  <inkml:trace contextRef="#ctx0" brushRef="#br0" timeOffset="-63360.634">19025 7983 54 0,'7'22'27'0,"7"-28"-23"0,-3 3 42 16,3 3-46-16,11-3 0 16,0 3 1-16,3 0 1 0,4 3-3 15,-1-3 1-15,1 3-2 16,0 0 0-16,-4 0-6 16,4-3 1-16,-4 0-10 15,-7-6 1-15</inkml:trace>
  <inkml:trace contextRef="#ctx0" brushRef="#br0" timeOffset="-63110.299">19639 7845 40 0,'0'10'20'0,"-17"5"-20"0,9-5 26 16,5-1-26-16,-4 4 1 16,0 9 0-16,-4 3 0 15,1 6-2-15,3 4 1 16,3 2-2-16,4 1 1 16,0-4-8-16,7-5 1 15,-3-4-3-15,6-16 0 16</inkml:trace>
  <inkml:trace contextRef="#ctx0" brushRef="#br0" timeOffset="-62884.122">19978 7927 40 0,'0'12'20'15,"-18"-2"-22"-15,11-1 39 0,-3 10-37 16,-12 3 0-16,5 3 2 15,-4 6 1-15,-4-2-3 16,0 15 0-16,0-7 1 16,4 1 1-16,0-7-5 15,4-6 1-15,2-9-6 16,1-7 0-16,7-12-5 16,0-9 0-16</inkml:trace>
  <inkml:trace contextRef="#ctx0" brushRef="#br0" timeOffset="-62691.542">19749 8084 43 0,'10'19'21'0,"25"-1"-27"0,-28-8 39 16,4 2-34-16,0 13 1 15,3 4 0-15,0-4 0 16,0-3-1-16,4-4 0 15,-1-5-6-15,1-7 1 16,3-3-5-16,-3-6 0 16</inkml:trace>
  <inkml:trace contextRef="#ctx0" brushRef="#br0" timeOffset="-62452.094">20010 7933 43 0,'10'19'21'0,"18"31"-24"15,-17-37 39-15,3 2-35 16,4 7 1-16,3 0 1 16,0 0 0-16,0 0-4 15,-3 6 1-15,-11 4 1 16,-7-4 0-16,-7 6-4 15,-4 4 0-15,-6 0-10 16,-8-4 0-16</inkml:trace>
  <inkml:trace contextRef="#ctx0" brushRef="#br0" timeOffset="-61910.224">20712 7554 36 0,'-25'19'18'0,"21"34"-12"0,1-34 22 0,-4 6-27 16,0 12 0-16,0 17 3 16,0-1 1-16,0 7-5 15,7 2 1-15,3-2 2 16,4-4 1-16,0-15-1 16,0-3 0-16,0-16-2 15,0-13 1-15,-3-3-3 16,-4-12 1-16,-7 0-1 15,0-4 1-15,-7-2-1 16,-4-4 0-16,-3 1 0 16,0 2 0-16,-4 0 0 15,0 7 0-15,1 6 0 16,-1 10 1-16,0 5 0 0,1 7 0 16,-1 3 0-16,7 10 1 15,4-4 0-15,4-3 1 16,6 1-1-16,0-1 0 15,8-3-1-15,3 3 1 16,4-6-4-16,6 0 1 16,8-6-8-16,0-4 1 15,3-9-5-15,-3-6 0 16</inkml:trace>
  <inkml:trace contextRef="#ctx0" brushRef="#br0" timeOffset="-61667.259">21103 8081 38 0,'-10'28'19'0,"-29"13"-18"16,25-29 32-16,-7 7-33 15,-4 6 1-15,-7 0 0 16,-3-3 0-16,7 0-1 15,-1 0 0-15,8-6-1 16,4-4 0-16,-1 1-8 16,7-10 0-16,1-3-3 0,3-13 1 15</inkml:trace>
  <inkml:trace contextRef="#ctx0" brushRef="#br0" timeOffset="-61408.206">20754 8084 52 0,'18'47'26'0,"27"34"-33"0,-27-59 53 16,7 0-46-16,3 6 0 15,11 1-1-15,3-1 1 16,-3-6-3-16,-4-3 0 16,-10-4-12-16,-15-2 1 0</inkml:trace>
  <inkml:trace contextRef="#ctx0" brushRef="#br2" timeOffset="-53427.422">25855 11336 34 0,'0'6'17'0,"4"0"-12"16,-4-3 17-16,0 3-21 16,0 4 0-16,0 6 2 15,0 2 1-15,0 7-3 16,0 13 0-16,0 3 3 16,0 12 1-16,0 10 0 15,3 12 0-15,4 16-1 16,0 13 0-16,0 12-1 0,0 9 0 15,0 26-1-15,-3 2 0 16,-1 7-1-16,-3 16 0 16,0 12-1-16,0 31 1 15,-3-2-1-15,-1 15 0 16,-3 9 0-16,0-2 0 16,-3 11 0-16,3-8 0 15,0-7 0-15,0-12 0 16,-8-4-1-16,5-12 1 15,-4-6-3-15,-7-22 1 16,3-13-5-16,-3-13 0 0,3-18-9 16,4-16 0-16</inkml:trace>
  <inkml:trace contextRef="#ctx0" brushRef="#br2" timeOffset="-52273.53">25164 16259 19 0,'10'-3'9'0,"-3"-7"5"0,0 4 1 15,0 0-11-15,0-1 0 16,1 4 4-16,2 0 0 15,4 0-9-15,0 0 0 16,4 3 6-16,3 0 1 16,7 0-2-16,4-3 1 0,10 3-2 15,4-3 1-15,4-1-1 16,-1-2 0-16,8 0-1 16,2 0 0-16,12-1-1 15,10-2 1-15,0 0-1 16,4 2 1-16,7 1-1 15,3 0 1-15,11-4-1 16,3 1 0-16,4-4 0 16,3 4 0-16,15 3-1 15,0-1 1-15,6-5-1 16,1 12 1-16,6 0 0 16,-3 3 0-16,8 6-1 15,6-5 1-15,0-1-1 16,7 0 1-16,1 3-1 15,6 0 0-15,-7 1 0 16,0 2 0-16,8 4 0 0,-8 2 1 16,4 4-1-16,10 3 1 15,-6-3 0-15,-1 3 0 16,7-3 0-16,-3-7 0 16,-3-2 0-16,-5-4 0 15,5 0 0-15,-15-6 0 16,-3 3 0-16,3 4 0 15,-7-7-2-15,-14-4 1 16,0 1 0-16,0 0 0 16,-7 0-3-16,-10-3 1 15,-19-1-7-15,-2 4 1 0,-8 0-10 16,-4-3 1-16</inkml:trace>
  <inkml:trace contextRef="#ctx0" brushRef="#br2" timeOffset="-51656.514">32364 15945 24 0,'-4'-6'12'0,"1"12"8"0,3-6 5 15,0 0-19-15,0 0 0 16,0 0 4-16,3 0 0 15,1 3-13-15,6 4 1 16,1-1 8-16,0 10 1 16,3 2-3-16,7 4 0 0,11 3-2 15,10 4 0-15,4 5-1 16,3 1 0-16,-6-7-1 16,-8 0 0-16,-7-3-1 15,-7-9 1-15,-3 3-1 16,-8-1 1-1,-20 17-2 1,-8-4 1-16,-3 1 0 16,0 2 1-1,-7-6-1-15,-1-6 0 0,1 0 0 16,4-3 0-16,2-6 1 16,5-4 0-16,3-6-1 15,-1-3 0-15,5-3 0 16,-1-6 1-16,4-4-1 15,0 1 1-15,-7-7-1 16,7-6 1-16,0-4-1 16,3-2 1-16,1 0-7 0,3-7 1 15,3 0-9-15,8 1 1 16</inkml:trace>
  <inkml:trace contextRef="#ctx0" brushRef="#br2" timeOffset="-51175.759">33352 16318 29 0,'-4'-6'14'0,"-3"6"-2"0,4-3 13 16,-5 3-21-16,-2-3 0 16,-4 3 4-16,-7 3 0 15,-4 9-10-15,-7 10 0 16,-3 7 6-16,0 11 1 15,-1 4-4-15,5 0 1 16,2-6-8-16,5-10 0 16,6-12-8-16,7-10 0 15</inkml:trace>
  <inkml:trace contextRef="#ctx0" brushRef="#br2" timeOffset="-50962.881">33038 16234 45 0,'3'59'22'0,"8"-9"-17"16,-4-25 35-16,0 16-40 15,11 6 0-15,6-3-4 16,4 0 0-16,4-3-5 16,0-7 0-16,-14-9-5 15,-8-6 1-15</inkml:trace>
  <inkml:trace contextRef="#ctx0" brushRef="#br2" timeOffset="-49958.685">25538 11370 43 0,'-4'25'21'0,"1"6"-19"0,3-27 38 0,0 2-38 15,3-3 0-15,4 0 0 16,0-3 1-16,7-3-4 16,4-6 1-16,7-7 1 15,6-6 1-15,1 0-2 16,3-6 1-16,-3-10-1 16,0 4 1-16,-4-1-2 15,0-2 1-15,1 2-1 16,-5 7 1-16,-6 0 0 15,-4 6 0-15,0 6-1 16,-3 7 1-16,-1 2-1 16,-3 4 1-16,4 6 0 15,0 7 0-15,-1-1 0 16,1 4 0-16,3 2 0 0,3 10 0 16,5 4 0-16,2-4 0 15,1 9 1-15,-4 7 0 16,0-3-1-16,4 2 1 15,0-5-1-15,-4-7 1 16,-3-6-1-16,-1-6 0 16,-3-4-1-16,-7-2 1 15,-3-1-1-15,-8-6 1 16,-6 4-1-16,-4-1 1 16,-8 0-1-16,-13 0 1 15,-11-3-1-15,-7 1 0 0,4-8-8 16,-7 1 1-16,-1-3-6 15,18 0 0-15</inkml:trace>
  <inkml:trace contextRef="#ctx0" brushRef="#br2" timeOffset="-49524.439">25887 10382 29 0,'7'3'14'0,"-4"19"-5"0,-3-15 16 0,-3 5-24 15,-8-2 1 1,-3 8 2-16,-10 4 1 0,-8 10-6 15,0 8 1-15,-3 4 2 16,-4 10 1-16,0 2-2 16,0 7 0-16,4-10-7 15,7-9 1-15,7-9-7 16,7-17 0-16</inkml:trace>
  <inkml:trace contextRef="#ctx0" brushRef="#br2" timeOffset="-49327.544">25513 10335 44 0,'3'6'22'0,"12"35"-15"16,-12-25 38-16,4 18-46 16,0 4 1-16,0 12 0 0,0-6 0 15,-3 6-3-15,-1-3 1 16,1-9-13-16,-4-10 1 15</inkml:trace>
  <inkml:trace contextRef="#ctx0" brushRef="#br2" timeOffset="-47630.251">27817 15936 34 0,'0'12'17'0,"3"-5"-8"0,-3-7 17 15,0 0-24-15,0 3 0 16,0 6 1-16,0 10 0 0,0 3-4 16,0 6 0-16,-3 3 1 15,-1 7 1-15,0-7-11 16,1-2 1-16,-4-7-3 16,0-7 0-16</inkml:trace>
  <inkml:trace contextRef="#ctx0" brushRef="#br2" timeOffset="-47286.432">27690 16497 29 0,'0'9'14'0,"0"1"-10"0,0-1 23 16,0-2-28-16,0 5 1 15,0 4 2-15,0 3 1 16,0 3-2-16,0 6 0 15,0 3 1-15,-4 7 0 16,0-7 0-16,1 0 1 0,-1-12-5 16,1-3 1-16,-1 0-10 15,4-4 0-15</inkml:trace>
  <inkml:trace contextRef="#ctx0" brushRef="#br2" timeOffset="-46988.459">27891 16575 34 0,'3'26'17'0,"-20"21"-11"15,13-38 22-15,0 4-28 16,-3-1 0-16,-3 7-1 16,-4-3 1-16,-7 2 0 15,-4-2 0-15,4 0 0 16,-4-4 1-16,4-2-1 0,3-4 0 15,4-3 0-15,3-3 0 16,4 0 0-16,4-3 1 16,10 0-1-16,7 3 1 15,7 3 0-15,4 3 0 16,-4 1-1-16,-3 2 1 16,-1-3-10-16,1 4 0 15,-4-7-2-15,-3 3 0 16</inkml:trace>
  <inkml:trace contextRef="#ctx0" brushRef="#br2" timeOffset="-46221.273">29044 15970 38 0,'-3'3'19'0,"10"13"-17"16,-7-16 35-16,0 6-35 0,3 4 0 15,-3-1 0-15,0 7 0 16,0 3-4-16,-3 6 1 16,-1 9-1-16,-3 4 1 15,4-4-12-15,-4 4 1 16,3 3-1-16,4-4 1 15</inkml:trace>
  <inkml:trace contextRef="#ctx0" brushRef="#br2" timeOffset="-45808.044">28910 16654 14 0,'4'3'7'0,"-1"3"10"16,-3-6 7-16,4 3-21 0,-1 1 1 16,-3 2 2-1,0 9 1-15,-3 1-9 0,-1 6 0 16,1 3 5-16,-1-3 1 16,-3 0-3-16,-3 6 1 15,-1 1-2-15,0-1 1 16,1 0-4-16,3-6 0 15,3-6-6-15,1-7 0 16,3-3-2-16,0-3 0 16</inkml:trace>
  <inkml:trace contextRef="#ctx0" brushRef="#br2" timeOffset="-45440.289">29016 16789 31 0,'0'15'15'0,"-11"1"-13"0,8-13 28 0,-4 3-30 15,0-2 0-15,0-1 1 16,0 3 0-16,0-3-1 16,-8 3 0-16,5-6 0 15,-1 7 1-15,1-4-1 16,-1 0 1-16,1-3-1 15,3-3 0-15,3-3-1 16,0-1 1-16,4 1 0 16,8 3 0-16,-1 3 0 15,3 0 1-15,-3 3 0 0,0 3 1 16,7 1 0-16,0-1 0 16,4 3 0-16,-11 4 0 15,0-1-1-15,0 4 0 16,-3 0-1-16,-1-1 0 15,1 1-6-15,-1 0 0 16,1-4-6-16,3-2 0 16</inkml:trace>
  <inkml:trace contextRef="#ctx0" brushRef="#br2" timeOffset="-45185.443">29094 16873 43 0,'7'10'21'0,"24"-7"-27"15,-24-3 36-15,8 3-30 16,2 0 0-16,4-3-1 15,4 0 1-15,0-6-4 16,-1 0 1-16,1 2-8 16,-7 4 1-16</inkml:trace>
  <inkml:trace contextRef="#ctx0" brushRef="#br2" timeOffset="-44973.026">29252 16833 37 0,'-7'37'18'0,"0"-5"-21"0,7-23 29 16,0 7-26-16,0 6 0 0,0 3-1 16,0 0 1-16,0-6-3 15,0-4 0-15,0-5-7 16,4-7 1-16</inkml:trace>
  <inkml:trace contextRef="#ctx0" brushRef="#br2" timeOffset="-44749.401">29446 16880 53 0,'-10'37'26'0,"-1"13"-37"0,15-28 51 0,-1 3-40 16,1 10 0-16,-1-1-10 0,4-2 1 16,0-7 0-16,-7-6 1 15</inkml:trace>
  <inkml:trace contextRef="#ctx0" brushRef="#br2" timeOffset="-43714.113">30251 16064 29 0,'10'13'14'0,"4"9"-1"0,-10-19 14 0,-4 3-26 16,0 7 0-16,0 6 1 16,-4 6 1-16,1 3-4 15,-1-3 0-15,1 9-1 16,-1 7 1-16,1 0-10 15,-4 3 0-15</inkml:trace>
  <inkml:trace contextRef="#ctx0" brushRef="#br2" timeOffset="-43367.908">30145 16748 22 0,'7'-6'11'0,"-7"3"8"0,0 3 8 15,0 3-25-15,0 3 0 0,-4 6 2 16,1 10 1-16,-4 0-6 16,0 10 0-16,3 2 3 15,-3 10 0-15,0 0-2 16,4-3 0-16,-1-7-7 16,4-9 1-16,0-3-6 15,7-15 0-15</inkml:trace>
  <inkml:trace contextRef="#ctx0" brushRef="#br2" timeOffset="-43039.527">30282 16804 40 0,'0'16'20'0,"-3"3"-22"15,-1-16 34-15,1 6-33 16,-4-5 1-16,-4 2-1 0,-3 0 1 15,0 3 0-15,0 4 1 16,0 0-1-16,0-4 0 16,0-3-1-16,3 1 1 15,4-4 0-15,0-3 0 16,3 3 0-16,4-3 0 16,0 3 0-16,4 3 0 15,-1 0 1-15,4 1 0 16,-3 2 0-16,7 4 0 0,-1 6-1 15,1-4 1-15,-1 1-1 16,1 0 0-16,3-1-6 16,0-5 0-16,0-4-6 15,0-6 1-15</inkml:trace>
  <inkml:trace contextRef="#ctx0" brushRef="#br2" timeOffset="-42783.356">30304 16971 43 0,'14'18'21'0,"3"-21"-21"16,-10 3 36-16,8 0-36 0,2 0 1 15,4 0 0-15,1-6 0 16,-1 3-3-16,0 0 0 16,0 0-6-16,-7-4 1 15,-3 1-6-15,-8 0 0 16</inkml:trace>
  <inkml:trace contextRef="#ctx0" brushRef="#br2" timeOffset="-42573.445">30445 16902 35 0,'-4'34'17'0,"-6"4"-21"15,6-26 28-15,1 4-25 16,-1 6 0-16,1 3-8 15,-1-3 0-15,0-3 5 16,4-10 0-16</inkml:trace>
  <inkml:trace contextRef="#ctx0" brushRef="#br2" timeOffset="-42198.721">30625 16855 48 0,'7'6'24'0,"7"-3"-29"0,-7-3 48 16,3 3-42-16,5-3 0 15,2 6 2-15,1-3 1 16,3 1-4-16,-3-1 0 15,-1 0 2-15,-6-3 0 16,-1 0-1-16,-2 3 0 0,-8 10 0 16,-8-1 0-1,-2 4-1-15,-4 3 0 0,0 6 0 16,0 3 0-16,6-3 0 16,1 3 1-16,7-3-1 15,7-3 1 1,25-6-7-1,7-7 0-15,0-6-10 16,-7-3 1-16</inkml:trace>
  <inkml:trace contextRef="#ctx0" brushRef="#br0" timeOffset="-36762.98">26338 11414 20 0,'0'9'10'0,"-3"-9"4"0,3 0 10 15,0 0-20-15,0 0 0 0,0 0 4 16,3 3 0-16,1 4-9 15,-4-1 1-15,0 3 6 16,0 7 1-16,3 9-2 16,1 3 1-16,3 7-3 15,0 3 1-15,4 9-1 16,-1-7 0-16,4 1 0 16,4 3 0-16,3 6 0 15,4 3 0-15,0 7 0 16,3 0 1-16,4 5-2 15,-1 8 1-15,-2-11-2 16,-5 7 1-16,1 0-1 16,0 3 0-16,6 4-1 15,1 2 1-15,7-3 0 16,-4 1 0-16,4-7 0 16,0 9 0-16,3-3-1 15,8 13 1-15,2-10-1 16,1 10 1-16,-7-12-1 0,0-4 1 15,11 3-1-15,2 13 1 16,9-1-1-16,6-2 1 16,10 3-1-16,-6-16 1 15,7 0 0-15,6 3 0 16,8 4-1-16,14-4 0 16,-7 0 0-16,7-6 0 15,7 3 0-15,14-6 1 16,-7-12-1-16,3-1 0 15,8-3 0-15,10 3 1 0,0-6-1 16,4-3 0-16,14 0 0 16,-8 3 0-16,5 0 0 15,13-6 0-15,-10 3 0 16,3 0 0-16,15 0 0 16,-12-7 1-16,5-5-1 15,10-4 1-15,-11-9-1 16,-3 0 1-16,11-4-1 15,-19-5 0-15,5-1-1 16,-1 7 1-16,-3-7-1 16,-11-2 0-16,-3 2-5 15,-15 0 0-15,-10 4-9 47,-17-7 0-47,-26-6-7 0,-17 13 1 0</inkml:trace>
  <inkml:trace contextRef="#ctx0" brushRef="#br0" timeOffset="-35997.695">32523 14293 33 0,'3'12'16'0,"-3"-6"-6"16,0-6 17-16,-3 4-25 15,-1-1 1-15,-3 3 3 16,-4 6 0-1,-31 23-7 1,0 9 1-16,3 3 3 16,-7 3 1-16,-3 10-2 15,-1 2 1-15,1 1-6 16,7-3 1-16,6-16-7 16,8-13 1-16,7-9-6 15,7-16 0-15</inkml:trace>
  <inkml:trace contextRef="#ctx0" brushRef="#br0" timeOffset="-35768.613">32219 14249 54 0,'7'6'27'0,"4"25"-35"0,-8-15 51 15,1 3-43-15,3 9 0 0,4 7 0 16,-1 2 1-16,4 4-2 16,-3-7 1-16,-1-8-4 15,-3-8 0-15,-3-2-10 16,3-7 0-16</inkml:trace>
  <inkml:trace contextRef="#ctx0" brushRef="#br0" timeOffset="-35417.292">32533 14522 40 0,'-3'-4'20'0,"-1"-8"-8"0,4 12 25 15,0-6-34-15,0 6 0 16,0 0 2-16,7-4 0 16,4 1-7-16,3 0 1 15,7 3 4-15,7 3 0 16,4 0-4-16,3 1 1 15,-6-1-5-15,-8 0 0 16,-4 0-9-16,-3 0 0 0,-7 3-2 16,-7 1 0-16</inkml:trace>
  <inkml:trace contextRef="#ctx0" brushRef="#br0" timeOffset="-35142.944">32526 14732 55 0,'-3'12'27'0,"6"-21"-32"0,-3 9 56 0,0 0-49 16,7-3 0-16,4 3 0 15,6-4 1-15,5 1-4 16,6-3 1-16,0 0-1 16,0 0 1-16,-3 2-7 15,-4-2 0-15,0 0-10 16,-3 3 0-16</inkml:trace>
  <inkml:trace contextRef="#ctx0" brushRef="#br0" timeOffset="-34810.626">32872 14816 40 0,'10'22'20'0,"1"-19"-19"0,-11-3 25 16,4-6-26-16,-1-6 1 16,1-7 5-16,3-9 0 0,0-4-6 15,0-15 0-15,0-9 3 16,-4-20 1-16,1-2-1 16,3-7 1-16,4 13-3 15,-4-3 0-15,7 6-1 16,-4 9 1-16,4 10-1 15,0 9 1-15,1 10 0 16,-1 9 1-16,3 13-2 16,-3 12 1-16,1 9-5 15,-5 7 1-15,-3-6-6 16,-7 2 0-16,-3 4-6 16,-1 0 0-16</inkml:trace>
  <inkml:trace contextRef="#ctx0" brushRef="#br0" timeOffset="-34564.062">32801 14387 58 0,'4'25'29'0,"13"-25"-37"0,-9 3 55 0,2 0-47 0,4 0 1 0,4 0 0 0,3 0 0 0,4 1-2 0,3-1 1 0,4 0-3 0,-8 0 1 16,-2 0-8-16,-5 0 1 16,-3 0-7-16,-3 4 0 0</inkml:trace>
  <inkml:trace contextRef="#ctx0" brushRef="#br0" timeOffset="-34330.167">33288 14402 25 0,'7'-9'12'0,"-3"-13"2"15,-4 16 11-15,0-4-20 16,0 7 0-16,0-3 4 15,-4 6 1-15,-3 0-11 16,0 6 0-16,-4 4 7 16,-3 5 1-16,-3-2-3 15,-4 6 0-15,-1 6-2 0,-2 9 0 16,-1 1-2-16,0-1 1 16,4 4-3-16,4 3 1 15,-1-4-5-15,7-2 0 16,4-4-8-16,7-3 0 15,4-9-2-15,6-3 0 16</inkml:trace>
  <inkml:trace contextRef="#ctx0" brushRef="#br0" timeOffset="-34090.423">33359 14609 38 0,'-4'16'19'0,"4"-7"-16"16,-3-9 35-16,-4 4-36 16,-8 2 1-16,-6 3 1 15,-3 4 0-15,-8 6-5 16,0-1 0-16,0 1 3 16,1 3 1-16,2 0-4 15,5 0 1-15,3-6-8 16,3-4 1-16,7-5-7 15,8-7 0-15</inkml:trace>
  <inkml:trace contextRef="#ctx0" brushRef="#br0" timeOffset="-33864.469">33196 14543 39 0,'7'26'19'0,"-7"14"-10"0,0-30 29 15,0-7-37-15,-3 6 0 16,-1 7 0-16,1 0 1 16,3 2-3-16,0 4 1 15,3 3 0-15,4 1 1 16,4-1-4-16,0-3 1 0,3-7-7 16,3-5 1-16,1-4-6 15,-7-6 1-15</inkml:trace>
  <inkml:trace contextRef="#ctx0" brushRef="#br0" timeOffset="-33654.562">33408 14465 55 0,'11'28'27'0,"17"19"-29"16,-21-34 52-16,0 6-50 15,7-7 1-15,-3 16 0 16,-1 1 0-16,-3 5-3 16,-7 7 0-16,-14 0-7 0,-14 6 0 15,-7 3-8 1,-15-3 1-16</inkml:trace>
  <inkml:trace contextRef="#ctx0" brushRef="#br3" timeOffset="-21915.386">29087 16042 21 0,'3'-6'10'0,"-6"3"-9"16,3 3 10-16,0 0-10 0,0 0 1 15,0 0 1-15,0 0 0 16,0 0-3-16,0 0 0 16,0 0 3-16,0 0 0 15,0-6-1-15,0 3 1 16,0-4 0-16,0 1 0 15,0 0 0-15,0-4 0 16,-4 4-1-16,4 0 1 16,-4-4-1-16,1 4 1 15,3-3-1-15,-4-1 0 16,1-2-1-16,3-1 1 31,0-12 0-31,3 0 1 0,1 0-1 16,-1 3 1-16,-3 3-1 15,0 4 1-15,4-4-1 16,-4 3 0-16,0-3-1 16,0 0 1-16,0-3-1 15,0-3 0-15,0-3-1 16,4 0 1-16,-4-7 0 16,0 1 0-16,0-1-1 15,0-5 1-15,0 8-1 16,0 4 1-16,0 0 0 15,0-7 0-15,0 7 0 16,0 0 0-16,0 0-1 16,0-1 1-16,0-2 0 15,-4-7 0-15,0 7-1 16,1 0 0-16,-1 3 0 16,1-1 1-16,-1 1-1 0,1 0 1 15,-1 3-1-15,1 0 1 16,-1 3-1-16,1 0 1 15,3-3 0-15,-4 9 0 16,4 0-1-16,0 1 1 16,0-1-1-16,0 3 1 15,0 1 0-15,0 3 1 16,0-1-1-16,0 1 0 0,0 2 0 16,0 1 0-16,4-3 0 15,-1-4 0-15,1 1-1 16,-1-7 0-16,1 6 0 15,-1 4 0-15,4 3-1 16,-3 2 0-16,3-2-13 16,-3 6 1-16,3 10-5 15,10 2 0-15</inkml:trace>
  <inkml:trace contextRef="#ctx0" brushRef="#br3" timeOffset="-20429.665">28945 14666 11 0,'0'-3'5'0,"4"6"10"0,-4-3-7 16,3-3-5-16,-3 3 1 15,0 0 2-15,0 0 0 16,0 0-7-16,0 0 1 15,4-4 5-15,-4 4 1 16,11-3-2-16,-4-3 1 16,0 0-2-16,-7 6 1 15,7-3-1-15,0 3 1 16,-4 0-2-16,-3 0 1 16,4-3 0-16,3 3 0 15,-7 0-1-15,0 0 0 0,0 0 0 16,0 0 1-1,0 0-1-15,0 0 0 0,0-4-1 16,0 4 1-16,-4 0 0 16,1 0 0-16,3-3 0 15,-4 3 1-15,-3 0-1 16,0 0 0-16,0 0-1 16,4 3 1-16,-1-6-1 15,1 3 0-15,-8 0 1 16,4 0 0-16,0 0-1 15,-4 0 1-15,-3 0-1 16,0 0 1-16,0 0-1 16,-7 0 0-16,0 0-1 15,-1 3 1-15,-2 1-1 16,-4 2 1-16,-1-3-1 16,1 3 0-16,-4 0 0 0,-3-2 1 15,-4 2-1-15,0-6 1 16,4 6-1-16,3 0 1 15,-3 4 0-15,-4-4 0 16,1 0-1-16,-5 1 1 16,1 2-1-16,3-3 0 15,0 4 0-15,0-7 1 16,-3 3-1-16,3-6 0 16,1 0 0-16,2 0 0 15,1 0 0-15,3-6 1 16,0 6-1-16,8 0 0 0,3 0 0 15,3-3 1 1,0 3-1-16,4 0 1 0,4-3-1 16,-1 3 1-16,4 0-1 15,0 0 0-15,0 0 0 16,3-4 1-16,1 8 0 16,-1-4 0 15,1 0-1-31,-1 0 0 0,4 3 1 0,0 0 0 0,0 0-1 15,0-3 0-15,0 3 0 16,0-3 0-16,0 3 0 16,0 0 0-16,0 1 0 15,4-1 0-15,-1 0 0 16,1 3 1-16,-1 4-1 16,1-1 0-16,-1 7 0 15,1-1 1-15,-1 10-1 16,5 0 0-16,-5 7 0 0,4 2 1 15,0 7-1-15,-3 3 0 16,-4 0 0-16,3 6 1 16,1 10-1-16,3 12 0 15,3 3 0-15,-3 10 0 16,1-1 0-16,-1 4 0 16,0 0 0-16,0 9 0 15,0-3 0-15,0-6 1 16,-4-13-2-16,4-3 1 15,-7-9-4-15,4-13 1 16,-4-15-7-16,0-16 1 0,-4-10-13 16,1-18 1-16</inkml:trace>
  <inkml:trace contextRef="#ctx0" brushRef="#br3" timeOffset="-19842.859">28275 14757 26 0,'7'-7'13'0,"-7"11"2"15,0-4 3-15,-3 3-15 16,-4 3 1-16,-4 10 5 15,-3 9 0-15,-7 12-10 16,-7 4 1-16,-8 19 6 16,-13-1 1-16,-4 13-3 15,4 19 1-15,-1 10-2 16,-3-1 0-16,7-15-2 16,4-7 0-16,7-15-3 15,7-13 0-15,6-9-5 16,12-13 0-16,10-9-9 0,7-16 0 15</inkml:trace>
  <inkml:trace contextRef="#ctx0" brushRef="#br3" timeOffset="-19542.504">28392 14816 39 0,'14'3'19'0,"3"-3"-14"0,-17 0 26 0,0 4-31 16,-3 2 1-16,-1 6 2 15,-3 7 0-15,-3 6-3 16,-8 10 1-16,-10 6 1 16,-4 9 1-16,-7 3-1 15,-3 7 0-15,-4 12-1 16,0 3 0-16,0 0-1 15,4-3 1-15,3-6-5 16,7-6 1-16,8-19-6 16,3-7 0-16,13-12-6 15,8-13 1-15</inkml:trace>
  <inkml:trace contextRef="#ctx0" brushRef="#br3" timeOffset="-19273.256">28571 14710 37 0,'32'3'18'0,"-14"22"-12"0,-15-22 30 16,-3 6-34-16,-3 7 1 16,-8 9 1-16,-6 16 0 15,-8 6-5-15,-10 19 0 16,-1 6 3-16,-9 13 1 31,-33 62-2-31,11-37 0 0,10-19-5 16,12-13 1-16,9-18-6 15,8-23 1-15,10-12-6 16,11-9 0-16</inkml:trace>
  <inkml:trace contextRef="#ctx0" brushRef="#br3" timeOffset="-18985.864">28762 14942 41 0,'14'6'20'0,"-10"3"-19"16,-8-2 34-16,-3 8-35 16,-7 14 0-16,-7 8 3 15,-7 7 0-15,-15 16-3 16,-10 27 1-16,4 11 0 15,-8 5 1-15,-10 10-2 0,4 0 0 16,6-13-3-16,8-18 1 16,10-19-2-16,8-16 0 15,6-16-4-15,14-19 1 16,11-18-5-16,11-16 1 16</inkml:trace>
  <inkml:trace contextRef="#ctx0" brushRef="#br3" timeOffset="-18762.279">28758 15362 36 0,'22'0'18'0,"-22"19"-19"0,0-13 28 16,-4 13-27-16,-6 9 0 0,-12 7 0 16,-6 12 1-16,-7 0-2 15,-15 6 1-15,1 3 0 16,7 1 1-16,3-1-1 15,0 7 0-15,0-10-1 16,4-9 1-16,3-9 0 16,8-4 0-16,6-9-2 15,7-6 1-15,8-7-9 16,10-3 1-16,3-15-1 16,5-7 1-16</inkml:trace>
  <inkml:trace contextRef="#ctx0" brushRef="#br3" timeOffset="-18504.804">29027 15663 38 0,'-11'28'19'0,"-14"7"-24"0,18-29 39 15,0 6-33-15,-3 4 0 16,-12 6 0-16,1 6 1 0,0 7-3 16,-7 9 1-16,3 0 0 15,0-7 0-15,4-5-5 16,7-7 1-16,7-10-8 16,4-2 1-16</inkml:trace>
  <inkml:trace contextRef="#ctx0" brushRef="#br3" timeOffset="-18264.761">29122 15804 38 0,'-25'31'19'0,"-35"10"-18"0,43-28 30 16,2 12-31-16,-6 9 1 15,-7 1-2-15,3-4 1 16,4-3-11-16,0-3 0 16</inkml:trace>
  <inkml:trace contextRef="#ctx0" brushRef="#br3" timeOffset="-17290.445">25675 14478 40 0,'-7'6'20'0,"11"-6"-7"0,-4 0 20 15,0 0-29-15,3-3 1 16,4 0 4-16,4-1 1 0,6 4-11 16,8 4 1-16,0-1 7 15,7 6 0-15,10 4-2 16,11 2 1-16,7-2-4 15,0-1 1-15,-14-2-6 16,-4-1 1-16,-7 1-8 16,-7-1 0-16,-13-3-11 15,-15 7 1-15</inkml:trace>
  <inkml:trace contextRef="#ctx0" brushRef="#br3" timeOffset="-16435.047">24871 14318 40 0,'-4'0'20'0,"-6"-25"-12"16,6 15 23-16,1 1-29 16,-4 3 1-16,0-4 2 15,-4 1 0-15,0 2-6 0,-3 1 0 16,-7 3 4-16,-4-3 1 16,1 6-2-16,-1 6 0 15,0 3-1-15,1 10 1 16,2 6-1-16,5 7 0 15,3-4-1-15,3 0 1 16,1 0-1-16,3-3 1 16,10-3-2-16,11-6 1 15,7-7-1-15,4-5 1 16,-4-4-1-16,0-7 0 0,1-2 0 16,-1-7 0-16,0-6 0 15,-4 3 0-15,1-2 0 16,0-1 1-16,-4 6 0 15,0 3 1-15,-3 7-1 16,-1 3 1-16,-3 6 0 16,0 3 0-16,-7 7-1 15,0 6 1-15,-3-4 0 16,-1 7 0-16,-3 7-1 16,0 5 1-16,0 4-1 15,-4-10 1-15,4 10-1 16,0-1 0-16,0-5-4 15,4-7 0-15,3-7-7 16,3-5 1-16,8-7-6 16,-1-12 0-16</inkml:trace>
  <inkml:trace contextRef="#ctx0" brushRef="#br3" timeOffset="-16150.08">25047 14509 46 0,'0'22'23'0,"-3"6"-30"0,3-18 40 0,0 2-30 16,-4-3 0-16,-3 13 0 15,0-3 1-15,0 3-6 16,-4 0 1-16,4-3 0 16,0 0 1-16,7-4-7 15,0 1 0-15,4-3-6 16,-1-7 0-16</inkml:trace>
  <inkml:trace contextRef="#ctx0" brushRef="#br3" timeOffset="-15743.823">25167 14622 42 0,'-3'16'21'0,"-19"2"-24"0,19-11 35 16,-4-1-29-16,0 3 1 15,0 4 2-15,0-7 0 16,0 4-8-16,-4-1 1 15,1-3 4-15,-1 4 0 16,0-4-2-16,1 0 1 16,-1 0-2-16,4-2 1 15,0 2-1-15,0-3 1 16,3-3-1-16,4 3 0 16,0-3 0-16,8 0 0 15,2-3 0-15,1 3 1 16,-1 3-1-16,1-3 1 0,3 3-1 15,-7-3 1-15,4 3-1 16,-8 4 1-16,4 5-1 16,0-2 1-16,-3 2-1 15,-1-2 0-15,1 2-4 16,-1 4 1-16,1-1-4 16,-1-2 0-16,1-4-8 31,3 1 0-31</inkml:trace>
  <inkml:trace contextRef="#ctx0" brushRef="#br3" timeOffset="-15427.655">25252 14801 39 0,'7'6'19'0,"-4"-6"-17"0,4 0 28 15,4-3-29-15,0 3 1 0,3 0 2 16,0 0 0-16,0 0-5 15,0 0 1-15,-3 3-1 16,-1-3 0-16,-3 0-11 16,0 0 1-16</inkml:trace>
  <inkml:trace contextRef="#ctx0" brushRef="#br3" timeOffset="-15188.512">25322 14735 36 0,'-3'6'18'0,"6"7"-14"16,-3-10 22-16,4 0-26 0,-4 3 1 16,3 4-1-16,1-4 1 15,-4 9-2-15,0 4 1 16,0 6 0-16,-4 4 0 15,1 2-8-15,-1-9 0 16,4-3-2-16,4-4 0 16</inkml:trace>
  <inkml:trace contextRef="#ctx0" brushRef="#br3" timeOffset="-14975.642">25541 14722 43 0,'-3'25'21'0,"-12"25"-18"15,12-37 40-15,-1 9-43 16,1 9 0-16,-1 7 0 16,1 0 0-16,-1-1-11 15,1-2 0-15,-1-7-3 16,1-12 1-16</inkml:trace>
  <inkml:trace contextRef="#ctx0" brushRef="#br3" timeOffset="-12246.813">28342 17174 28 0,'0'-3'14'0,"0"6"-7"16,0-3 15-16,-3 0-22 15,-4 4 1-15,-4-4-1 16,-3 3 1-16,-4 0-1 15,1 0 0-15,-5 0 0 16,1 0 1-16,0 3-1 0,0 1 1 16,3 2-1-16,1 1 1 15,-1 2-1-15,4 4 1 16,0-1-1-16,3 7 1 16,4-3-1-16,0 0 1 15,4-3-1-15,3-4 0 16,3 1 0-16,4-7 0 15,7-3-1-15,0-3 1 16,4-3 0-16,0-6 0 16,-1-4 0-16,1-3 0 0,3-2-1 15,-3 2 1 1,-1 0 0-16,-2 1 1 0,-5 2-1 16,1 4 0-16,-4 2 0 15,0 4 1-15,-4 6 0 16,1 4 0-16,-4-1 0 15,0 3 0-15,0 1 0 16,0 5 0-16,-4-2 0 16,1 3 1-16,-1-1-2 15,4 1 1-15,0-3-2 16,0-1 0-16,0-3-8 16,4 1 1-16,-1 2-3 15,1-5 0-15</inkml:trace>
  <inkml:trace contextRef="#ctx0" brushRef="#br3" timeOffset="-11930.388">28416 17331 13 0,'-3'19'6'0,"-8"3"7"0,11-16 3 0,0 0-16 16,0 4 0-16,-3 2 2 15,3 1 0-15,0 3-2 16,0-1 1-16,0-2 0 15,0-1 1-15,0 1-2 16,0-7 0-16,3-3-7 16,4-3 0-16</inkml:trace>
  <inkml:trace contextRef="#ctx0" brushRef="#br3" timeOffset="-11599.787">28621 17366 23 0,'-4'9'11'0,"1"7"-6"16,-1-13 15-16,1 0-16 0,-1 3 0 15,-6-3 1-15,-1 1 1 16,0-1-8-16,-6 0 0 16,3 6 5-16,0-2 1 15,0 2-3-15,-1 0 0 16,5 1 0-16,3-7 0 15,0 3-1-15,3 0 1 16,4-2-1-16,4-1 1 16,3-3-1-16,3 0 1 15,1 0-1-15,0-3 1 16,-1 3-1-16,1 3 1 0,-1 3-1 16,1-3 1-16,-4 3-4 15,0 4 1-15,4-1-9 16,-4-3 0-16</inkml:trace>
  <inkml:trace contextRef="#ctx0" brushRef="#br3" timeOffset="-11252.561">28681 17438 21 0,'0'6'10'0,"7"7"6"0,-7-13 5 16,3 3-20-16,1-3 0 15,3 0 2-15,0 0 1 16,4 0-4-16,-1-3 1 16,8 3 1-16,-4-4 1 15,4 4-1-15,-4 0 1 16,0 0-6-16,-4 0 0 16,1 4-8-16,-4-4 0 0</inkml:trace>
  <inkml:trace contextRef="#ctx0" brushRef="#br3" timeOffset="-11030.228">28794 17435 34 0,'0'9'17'0,"-4"19"-17"15,4-18 24-15,0 2-25 16,0 4 1-16,0 0 0 16,0-1 0-16,0 1-3 0,0-3 0 15,4 5-6-15,-1-5 0 16</inkml:trace>
  <inkml:trace contextRef="#ctx0" brushRef="#br3" timeOffset="-10789.302">28942 17378 43 0,'0'22'21'0,"7"-9"-19"0,-7-4 38 0,0 4-40 15,0 5 1-15,0 1 0 16,0 0 0-16,0-3-5 16,0-1 0-16,-4 1-9 15,-6-3 0-15</inkml:trace>
  <inkml:trace contextRef="#ctx0" brushRef="#br3" timeOffset="-6857.23">14288 4945 10 0,'-39'-44'5'0,"-14"-3"3"0,39 31 6 0,-4-3-12 15,-3 4 0-15,-4 2 0 16,-7 7 0-16,-6 0-3 16,-5 6 0-16,1 6 1 15,-11 3 1-15,-3 1-2 16,-1 5 0-16,4 7-1 16,7 3 1-16,4 0-1 15,3 1 1-15,0 11-1 16,1 1 0-16,2 3 0 15,5 21 1-15,-1-2 0 16,0 12 0-16,11-3-1 0,3 9 1 16,1-9 1-16,3 7 1 15,-1 8 0-15,5 4 1 16,-1 0-1-16,4 3 1 16,0 0 0-16,4 0 1 15,3 3-1-15,7 6 0 16,7-6-2-16,3-6 1 15,8-6 0-15,7-10 0 16,0-10-1-16,6 1 1 16,5-10 1-16,13-6 0 15,8-3-1-15,3-9 1 16,3-7-1-16,1-6 1 0,-4-6-1 16,7-10 0-16,7-6-1 15,0-13 1-15,0-5-1 16,1-7 0-16,-8-16 1 15,-11-6 0-15,-6-22 0 16,-5-10 0-16,-2-8 0 16,-8-23 1-16,-10-13 0 15,-11-15 0-15,-10-6-1 16,-11-6 1-16,-7 2-2 16,-4-8 1-16,-3 11-9 15,-7 17 0-15,-15 5-1 16,-2 11 0-16</inkml:trace>
  <inkml:trace contextRef="#ctx0" brushRef="#br3" timeOffset="-3928.238">29118 15064 22 0,'-10'6'11'0,"10"-6"-4"15,0 0 12-15,0 0-15 16,0 0 1-16,0 0 3 16,7-3 1-16,-7 3-10 15,3-3 0-15,4-3 7 16,4-1 1-16,3 1-2 16,4-3 0-16,3-1-2 15,4 1 1-15,6 3-2 0,5-4 0 16,-1 1 0-16,4 3 0 15,-1-4-1-15,12 7 1 16,10 3-1-16,7 0 0 16,7 3 0-16,4-3 1 15,-8 3-2-15,11 0 0 16,0-3 0-16,4-6 1 16,0-3-1-16,-4-1 0 15,-7-2-1-15,-7 2 1 0,-11 7-3 16,-6 3 1-16,-4 7-4 15,-11 2 1-15,-7 0-6 16,-10 1 0-16,-15 2-5 16,-10 1 0-16</inkml:trace>
  <inkml:trace contextRef="#ctx0" brushRef="#br3" timeOffset="-3417.548">30417 14935 29 0,'10'-9'14'0,"-3"6"-2"0,-3 6 21 0,-4 3-31 16,-4 7 1-16,-3 12 3 16,0 16 0-16,-7 6-7 15,0 15 1-15,-4 29 4 16,4 13 1-16,0 6-2 15,3 6 0-15,4-3-2 16,7-13 1-16,0-12-7 16,4-22 0-16,-4-16-10 15,0-13 0-15</inkml:trace>
  <inkml:trace contextRef="#ctx0" brushRef="#br3" timeOffset="-2923.634">29662 15061 31 0,'14'3'15'0,"-18"13"-5"16,-3-7 14-16,-3 7-23 15,-8-1 0-15,-10 17 1 0,-1 15 1 16,-6 16-4-16,-14 15 1 15,-15 13 1-15,4 3 0 16,4-3-5-16,6-3 0 16,12-16-7-16,9-9 0 15</inkml:trace>
  <inkml:trace contextRef="#ctx0" brushRef="#br3" timeOffset="-2682.742">29944 15155 27 0,'-7'28'13'0,"-39"7"-4"0,32-20 16 0,-7 14-25 16,-11 14 1-16,-10 17-1 15,-11 15 1-15,0 10-2 16,0 3 1-16,7 0 0 15,4-10 1-15,6-9-4 16,8-16 0-16,7-15-7 16,10-19 1-16</inkml:trace>
  <inkml:trace contextRef="#ctx0" brushRef="#br3" timeOffset="-2471.681">29894 15487 30 0,'-31'69'15'0,"-33"10"-17"0,43-57 23 16,-11 9-22-16,-10 16 0 16,0 13-2-16,-1 5 1 15,1-2 0-15,3-3 0 16,7-10-6-16,8-12 0 15</inkml:trace>
  <inkml:trace contextRef="#ctx0" brushRef="#br3" timeOffset="-2216.749">30163 15516 24 0,'7'12'12'0,"-36"23"-9"16,22-23 20-16,-10 10-23 16,-1 6 1-16,-3 7 0 15,-7 6 1-15,-4 2-2 16,-3 11 0-16,-8 2 2 16,-3 1 0-16,4-4-2 15,0 0 0-15,6-9-6 16,8-6 1-16,11-16-4 0,10-10 0 15</inkml:trace>
  <inkml:trace contextRef="#ctx0" brushRef="#br3" timeOffset="-2008.346">30265 15622 26 0,'10'-12'13'0,"-13"27"-3"0,-1-5 22 16,-3 5-30-16,-7 4 1 15,-11 6 1-15,-6 10 0 16,-1 2-5-16,0 17 0 0,0 2-1 16,1-6 1-16,-1-3-11 15,0-6 1-15</inkml:trace>
  <inkml:trace contextRef="#ctx0" brushRef="#br3" timeOffset="-1045.09">25721 15102 44 0,'0'12'22'0,"-11"-6"-17"16,11-6 23-16,0 0-25 15,8 0 0-15,2-3 1 16,11-3 0-16,4-3-6 15,10-4 1-15,4-3 0 16,3 4 0-16,1 2-12 0,-4 4 0 16,-15 3-1-16,-10 6 0 15</inkml:trace>
  <inkml:trace contextRef="#ctx0" brushRef="#br3" timeOffset="-85.521">26437 15243 19 0,'0'-7'9'0,"0"-5"1"16,0 9 11-16,-3 0-18 15,-1-4 1-15,1 4 2 16,-4 0 1-16,-1 0-9 16,1 3 1-16,-3 0 4 15,-1-3 1-15,1 6-2 16,-4 3 0-16,3 1-2 15,-3 2 1-15,3 0-1 16,-3 4 1-16,4-1-1 0,-1-2 1 16,0-1-1-1,4-2 0-15,4-4-1 0,3 3 1 16,3-3-1-16,4 0 1 16,4-3-1-16,3 0 0 15,4-6 0-15,-1-3 1 16,1 2-1-16,0-2 1 15,-1-4-1-15,-3 4 1 16,1-1 0-16,-5 7 0 16,-3 0 0-16,0 3 1 15,-3 6 0-15,-4 4 0 16,0 6-1-16,-4 2 1 16,1 1-1-16,-1 0 1 0,1 3-3 15,-1 0 1-15,1-3-6 16,3 3 0-16,0-7-4 15,7 1 1-15</inkml:trace>
  <inkml:trace contextRef="#ctx0" brushRef="#br3" timeOffset="186.336">26607 15315 25 0,'3'16'12'0,"-6"12"-5"0,3-19 17 16,0 4-24-16,-4 2 1 15,-3 7-1-15,0 3 0 16,0-6-1-16,0 0 1 15,3 0-3-15,1-7 0 16,3-2-6-16,3-7 1 16</inkml:trace>
  <inkml:trace contextRef="#ctx0" brushRef="#br3" timeOffset="499.907">26734 15312 31 0,'3'-3'15'0,"-6"15"-15"0,3-6 26 0,0 1-25 0,-4 2 1 0,-3 7-1 16,0-1 0-16,-4 1-2 15,-3 3 1-15,0-3 0 16,0-1 1-16,3 1-1 16,1-3 1-16,-1-1-1 15,4 4 0-15,0-7 0 16,4-3 1-16,-1 1-1 15,4-4 1-15,4 0 0 16,-1 3 0-16,4 1 0 16,0-1 1-16,4-3-1 15,-1 3 1-15,1-3-2 0,0 0 1 16,-4 1-6-16,0-1 1 16,0 0-7-16,-7 0 0 15</inkml:trace>
  <inkml:trace contextRef="#ctx0" brushRef="#br3" timeOffset="788.228">26741 15459 35 0,'3'6'17'0,"4"1"-12"16,-3-7 26-16,3-3-31 15,-4 6 0-15,4-6 0 16,4 6 1-16,-1-3-1 16,5 0 0-16,-1 0 0 15,3-3 1-15,-3 3-6 16,1-4 0-16,-5-2-6 15,-3-3 0-15</inkml:trace>
  <inkml:trace contextRef="#ctx0" brushRef="#br3" timeOffset="1010.051">26832 15331 32 0,'-3'28'16'0,"-1"13"-16"0,8-29 24 15,-8 10-25-15,4 0 1 16,0 3 0-16,0 0 0 0,0-6-3 16,4-3 0-16,-1-4-6 15,1-2 0-15</inkml:trace>
  <inkml:trace contextRef="#ctx0" brushRef="#br3" timeOffset="1400.413">26970 15393 39 0,'0'19'19'0,"7"-16"-16"16,-7-3 35-16,7-6-35 16,4 0 1-16,-1 6 1 15,8-3 0-15,-1-1-7 16,5 4 1-16,-1-3 4 16,0 3 0-16,0 0-2 0,-3 0 1 15,-4 0-2-15,0 0 0 16,-3 3 0-16,-4 4 0 15,-7 2 0-15,0 4 0 16,-4-1 0-16,-3 7 0 16,0 0 0-16,0 6 0 15,0-3 0-15,0 3 0 16,3-3-2-16,1 0 0 16,6-7-4-16,4-2 0 15,7-7-9-15,1-6 0 0</inkml:trace>
  <inkml:trace contextRef="#ctx0" brushRef="#br3" timeOffset="2615.356">29079 14584 34 0,'0'3'17'0,"-7"-9"-12"0,7 3 20 16,-3 0-23-16,-4 0 1 16,0 0 1-16,-7-1 0 15,0 1-5-15,-1 0 1 16,5 0 3-16,3 3 1 16,0 0-2-16,0 3 0 15,0 3-1-15,-4 4 1 16,-3-1-1-16,7 1 1 0,0 2-1 15,0 1 0 1,3 2-1-16,4 1 1 0,4-3-1 16,3-1 1-16,3-2-1 15,8-4 1-15,0-3 0 16,-1-3 0-16,1-3-1 16,0-3 1-16,3-4 0 15,-4 7 0-15,1-6-1 16,0-1 1-16,-4 1-1 15,-4-4 0 1,-3-2 0-16,-7 2 0 0,0-3 0 16,-7 7 0-16,-3 3 1 15,-8 6 0-15,1 0-1 16,-5 6 1-16,1 3 0 16,4 4 1-16,2-1-2 15,5 1 1-15,-1 3-1 16,4-1 1-16,4 1-1 0,6-3 1 15,8-1-1-15,6-2 0 16,5-4 0-16,2-3 1 16,1-9-1-16,-4-4 0 15,-3-2 0-15,-4 5 1 16,-3-5-2-16,-4-4 1 16,-4-3 0-16,-3 1 1 15,-3-4-1-15,-1 6 0 16,-3 3 0-16,-7 4 1 15,-4 3-1-15,-6 6 1 0,-1 3-1 16,7 9 1-16,-3 1 0 16,0 9 1-16,3 0-4 15,4 0 1-15,0 0-6 16,10-3 0-16,8-4-10 16,17-5 0-16</inkml:trace>
  <inkml:trace contextRef="#ctx0" brushRef="#br3" timeOffset="3652.827">30586 14986 35 0,'21'-7'17'0,"-7"-24"-7"15,-7 18 18-15,0-2-24 16,0-1 0-16,-3-6 1 15,-4 6 1-15,-4-2-8 16,-3-1 0-16,-3 3 5 16,-4 4 1-16,-4 2-2 15,-7 4 0-15,1 6-1 16,-5 3 0-16,1 3 0 16,0 10 0-16,0 6 0 15,3 9 0-15,4-2 0 16,3 8 0-16,11-2 0 15,7-1 0-15,11 1-1 16,10-7 1-16,7-6 0 0,4-7 1 16,3-8-1-16,-10-10 0 15,-4-7-1-15,0-5 1 16,0-7-1-16,0-7 0 16,-3 1 0-16,-4-6 0 15,-3-4-1-15,-8 0 1 16,-3 13 0-16,-7 3 0 15,0 7 0 1,-3 5 1-16,-5 4-1 0,-2 9 0 16,-1 3 0-16,1 7 0 0,-1 3 0 15,-3 6 1-15,3 6-1 16,0-3 0-16,1 3 1 16,3 3 0-16,3-2-1 15,4-1 1-15,4-6-1 16,3-6 0-16,7-7 0 15,7-6 1-15,10-9-2 16,1-10 1-16,0-3 0 16,0-15 0-16,3-4 0 15,-4 1 0-15,1 2-1 16,-7-3 1-16,-8 7 0 16,-3 6 1-16,-7 3-1 15,-7 6 0-15,0 4 1 16,-3 6 0-16,-1 6 0 0,1 3 0 15,-1 0 0 1,0 0 0-16,1 6 0 0,3 4 1 16,0 3-1-16,3 2 0 15,4 4 0-15,4 0 0 16,3 3-1-16,3-3 1 16,4-3-1-16,8-6 0 15,-5-4-8-15,1-9 0 16,-15-6-11-16,-6-7 0 15</inkml:trace>
  <inkml:trace contextRef="#ctx0" brushRef="#br3" timeOffset="5844.529">29175 17378 35 0,'0'3'17'0,"0"4"-10"15,0-7 18-15,0 0-22 16,3 3 0-16,1 0 4 16,3-3 1-16,3 3-9 15,5-3 0-15,-1 0 5 16,3 3 1-16,4 0-2 15,1 0 1-15,2 1-3 16,1-1 0-16,-4-3-5 16,0 3 1-16,-3-3-10 15,0 0 0-15,-8 0-2 16,-10 0 0-16</inkml:trace>
  <inkml:trace contextRef="#ctx0" brushRef="#br3" timeOffset="6100.076">29362 17372 46 0,'-4'9'23'0,"1"-2"-24"0,3-4 45 0,0 3-43 16,-4-3 0-16,1 3 0 15,-4 4 1-15,-1 6-3 16,-2-1 0-16,-1 4 0 16,1 0 1-16,-1 0-9 15,4-4 1-15,0 4-7 16,4 0 1-16</inkml:trace>
  <inkml:trace contextRef="#ctx0" brushRef="#br3" timeOffset="6701.114">29693 17221 45 0,'0'0'22'0,"-7"0"-22"0,7 0 37 0,-3 0-36 16,-8 0 0-16,-3 0 0 15,0 4 1-15,0-1-2 16,-4 3 0-16,1 3 1 16,-1 1 0-16,4 5 0 15,0 7 0-15,3 0 0 16,1 0 0-16,2-6-1 16,5-3 1-16,-1-4-1 15,4 0 1-15,7-2-1 16,4-7 0-16,3-4-1 15,4-5 1-15,-1-3-1 16,1-4 0-16,-4 3 0 16,0 1 0-16,0-1 0 15,-3 4 1-15,-4 3-1 63,0 2 1-63,-3 8 0 0,-4 5 0 0,-4 7 1 0,1 2 0 0,-1-2-1 0,4 3 1 0,0 3-1 0,0 0 1 15,4 0-2-15,3-3 1 16,3-1-7-16,1-5 1 16,-1-4-8-16,1-9 1 15</inkml:trace>
  <inkml:trace contextRef="#ctx0" brushRef="#br3" timeOffset="7108.891">29859 17341 44 0,'7'9'22'0,"0"0"-24"0,-3-5 34 16,-4 2-29-1,0 3 0-15,0 1 1 16,-4-1 0-16,1 7-6 0,-1 3 0 15,1-1 4-15,-1 1 0 16,1-3-3-16,3 0 1 16,0-7-5-16,3 0 1 15,1-2-8-15,3-7 0 16,0-4-2-16,0-2 1 16</inkml:trace>
  <inkml:trace contextRef="#ctx0" brushRef="#br3" timeOffset="7496.388">30021 17410 28 0,'0'3'14'0,"-3"-3"-8"0,3 0 24 0,0 0-28 16,0 0 1-16,0-3 5 15,0 3 0-15,-4 0-9 16,1 0 1-16,-4 0 6 15,0 3 0-15,-4-3-2 16,1 3 1-16,-8-3-3 16,4 3 0-16,0-3-1 15,3 0 0-15,4 0-1 16,0-3 1-16,3 6-1 16,1 0 0-16,3-3 0 15,0 0 0-15,7 0 1 0,0-3 0 16,0 3-1-16,0 0 0 15,0 3 0-15,4 0 0 16,-4 0 0-16,0 4 0 16,3 2 0-16,-2 0 0 15,-5 4-1-15,1-4 1 16,-1 7-6-16,1-10 1 16,3 1-11-16,-4-4 0 15</inkml:trace>
  <inkml:trace contextRef="#ctx0" brushRef="#br3" timeOffset="7916.044">30117 17378 44 0,'0'3'22'0,"7"0"-21"0,-7-3 31 15,3 0-30-15,4 4 0 16,0-1-1-16,4-3 1 16,3 0-3-16,0 0 0 15,4 0-1-15,-4-3 1 16,4-1-12-16,-1-2 0 0</inkml:trace>
  <inkml:trace contextRef="#ctx0" brushRef="#br3" timeOffset="8413.491">30198 17319 43 0,'10'12'21'0,"-3"-2"-14"0,-7-7 29 0,4 0-36 16,-4 3 0-16,0 0 0 16,0 4 1-16,-7-1-2 15,0 1 1-15,0 2-3 16,3 1 0-16,-3-4-10 15,4 1 0-15</inkml:trace>
  <inkml:trace contextRef="#ctx0" brushRef="#br3" timeOffset="8892.344">30318 17366 37 0,'0'6'18'0,"3"-3"-4"0,-3-3 22 16,7-3-32-16,0 0 0 15,4 0 3-15,0 0 0 16,3-1-9-16,3 1 1 16,4 3 6-16,4 0 0 0,3 0-2 15,1 3 0-15,-8-3-2 16,-4 4 1-16,-2-1-2 16,-1 0 0-16,-4 0-2 15,-6 3 1-15,-4 4 0 16,-7-4 0-16,-4 0-1 15,-3 4 1-15,-4 2 0 16,1 4 0-16,-1-1 1 16,4-2 0-16,0 3 0 15,7-4 0-15,7 1 0 16,3-1 0-16,11-2-2 16,4-7 0-16,7-3-8 15,-1-3 0-15,5 0-7 16,-1-4 1-16</inkml:trace>
  <inkml:trace contextRef="#ctx0" brushRef="#br3" timeOffset="9537.981">30889 17400 54 0,'4'3'27'0,"3"0"-28"0,-4-3 46 0,4 0-44 15,4 0 0-15,0-3 0 16,3-3 1-16,3 0-3 16,8-4 1-16,0 1 0 15,-4 0 0-15,-3-1-7 16,-1 4 0-16,-3 0-10 15,-14 6 1-15</inkml:trace>
  <inkml:trace contextRef="#ctx0" brushRef="#br3" timeOffset="9794">31020 17168 55 0,'3'28'27'0,"8"-6"-25"0,-8-15 44 15,-3 5-45-15,0 7 0 16,0 9 0-16,-3 0 0 16,-1-3-2-16,-3 7 1 15,0 2-2-15,0-5 0 16,4-1-7-16,3-6 1 15,3-7-9-15,1-5 0 16</inkml:trace>
  <inkml:trace contextRef="#ctx0" brushRef="#br3" timeOffset="10034.575">31277 17350 60 0,'7'13'30'0,"15"2"-40"16,-19-12 53-16,4 0-44 15,-3 4 0-15,-1-4-7 16,4 0 1-16,0 0-4 0,4-3 0 15</inkml:trace>
  <inkml:trace contextRef="#ctx0" brushRef="#br3" timeOffset="10273.183">31581 17369 57 0,'17'22'28'0,"4"-16"-32"0,-13-6 45 0,-1 0-42 15,3 0 1-15,1 0 0 16,-1 0 0-16,-3 0-2 16,0 0 0-16,-3-3-10 15,0 0 1-15,3-4-4 16,3 1 0-16</inkml:trace>
  <inkml:trace contextRef="#ctx0" brushRef="#br3" timeOffset="10479.063">31870 17400 41 0,'7'10'20'0,"4"-4"-24"16,-8-6 35-16,1 3-31 0,-1-3 0 16,1 0-7-16,3-3 1 15,-4 6-2-15,4-3 1 16</inkml:trace>
  <inkml:trace contextRef="#ctx0" brushRef="#br3" timeOffset="10710.464">32240 17366 61 0,'11'9'30'0,"-11"-3"-37"16,3-3 57-16,5 1-50 15,6-1 1-15,0 0-8 16,0 0 1-16,-4 0-8 16,-6-9 1-16</inkml:trace>
  <inkml:trace contextRef="#ctx0" brushRef="#br0" timeOffset="16984.194">27764 14051 13 0,'-4'6'6'0,"8"-9"3"16,-4 3 6-16,0 0-12 16,0 0 1-16,0 0 2 15,0 0 1-15,0 0-8 16,-4 3 1-16,1 1 6 16,-1 2 0-16,-3 13 0 15,0 6 0-15,0 12-1 16,0 23 0-16,3 9-1 15,1 12 1-15,-1 20-2 16,4 18 1-16,0 22-3 16,0 13 0-16,4 15-5 0,-1-3 0 15,-3-3-9-15,7-12 1 16,-7-23-3-16,-3-30 1 16</inkml:trace>
  <inkml:trace contextRef="#ctx0" brushRef="#br0" timeOffset="18440.109">28099 14289 7 0,'3'0'3'0,"1"-6"13"0,-4 6-4 15,0 0-9-15,0 0 1 0,0 0 3 16,0 0 1-16,0 0-8 16,0 0 0-16,0 0 6 15,0 0 1-15,0 0-3 16,-4 3 1-16,1 7-3 16,-4 9 1-16,-7 6-2 15,-8 3 0-15,-6 13-1 16,-7 6 1-16,-4 9-3 15,0 7 1-15,1 12-5 16,-1 0 0-16,7-9-5 16,4-6 0-16</inkml:trace>
  <inkml:trace contextRef="#ctx0" brushRef="#br0" timeOffset="18800.308">28543 14362 7 0,'21'12'3'0,"-3"10"19"0,-14-16-6 0,-1 1-11 16,1 2 1-16,-4 7 3 15,0 6 1-15,-7 9-13 16,-11 4 1-16,-10 12 7 16,-4 12 1-16,0 20-4 15,-14 15 0-15,-7 9-3 16,-3 4 0-16,-4 12-4 15,7 0 1-15,4-9-7 16,3-13 0-16</inkml:trace>
  <inkml:trace contextRef="#ctx0" brushRef="#br0" timeOffset="19175.74">29175 14766 25 0,'3'3'12'0,"-3"0"-7"0,0 1 16 0,-3 2-19 16,-8 3 1-16,-6 10 1 16,-12 19 0-16,-6 2-5 15,0 20 0-15,-11 6 3 16,-18 18 1-16,-6 20-2 16,-4 6 0-16,-11 3-1 15,7 6 0-15,8 3-3 16,3-9 1-16,0-6-7 15,14-16 1-15,7-19-3 16,14-19 1-16</inkml:trace>
  <inkml:trace contextRef="#ctx0" brushRef="#br0" timeOffset="19507.541">29616 14939 18 0,'35'-16'9'0,"-7"-9"-7"0,-24 12 14 15,-1 7-14-15,4 0 1 16,-7 6 3-16,-7 0 1 0,0 6-7 15,-7 13 1-15,-7 3 4 16,-7 9 0-16,-1 13-1 16,-6 9 1-16,-14 16-3 15,-15 22 0-15,-3 6-3 16,-7 4 0-16,-3 5-4 16,10 1 0-16,7-7-6 15,0 1 1-15</inkml:trace>
  <inkml:trace contextRef="#ctx0" brushRef="#br0" timeOffset="19821.97">30159 15149 24 0,'21'12'12'0,"-21"7"-7"0,-3-16 15 16,-4 10-19-16,-8 6 1 15,-9 6 1-15,-4 15 0 16,-11 14-4-16,-18 18 0 15,-10 6 2-15,-7 16 0 0,-3 0-4 16,10 7 0-16,3-1-6 16,4-6 0-16</inkml:trace>
  <inkml:trace contextRef="#ctx0" brushRef="#br0" timeOffset="20121.846">30857 15290 25 0,'18'15'12'0,"-14"1"-9"0,-8-10 17 15,-10 10-19-15,-11 9 1 16,-13 7 0-16,-5 11 1 16,-6 17-4-16,-15 0 1 15,-10 12 1-15,-3 3 0 16,-5 10-3-16,8-4 0 16,11-6-7-16,13-12 1 15</inkml:trace>
  <inkml:trace contextRef="#ctx0" brushRef="#br0" timeOffset="20408.632">31344 15080 31 0,'25'-10'15'0,"-11"13"-9"16,-14 4 24-16,-7 8-30 16,-14 7 1-16,-18 16 0 15,-3 25 1-15,-18 9-2 16,-21 25 0-16,-8 10 0 16,-9 9 0-16,13 9-3 15,4 4 0-15,0-16-3 16,7-10 0-16,10-9-5 15,11-19 0-15</inkml:trace>
  <inkml:trace contextRef="#ctx0" brushRef="#br0" timeOffset="20676.86">31672 15384 25 0,'15'0'12'0,"-15"22"-9"0,0-16 19 0,-8 10-21 16,-9 6 1-16,-11 9 0 16,-15 16 1-16,-17 0-4 15,-21 10 0-15,7 8 2 16,0 8 0-16,-4 5-4 15,1-9 0-15,6 0-6 16,11-9 0-16</inkml:trace>
  <inkml:trace contextRef="#ctx0" brushRef="#br0" timeOffset="20978.185">32120 15305 33 0,'25'19'16'0,"-25"28"-19"0,-3-34 27 16,-12 12-23-16,-9 3 1 15,-15 10-1-15,-14 9 1 16,-17 0-3-16,6 3 0 15,-10 6 2-15,-4 1 1 16,1 6-2-16,6-1 0 0,4-5-2 16,4-7 0-16,10-6-7 15,7-3 0 1,11-10-1-16,10-6 1 0</inkml:trace>
  <inkml:trace contextRef="#ctx0" brushRef="#br0" timeOffset="21247.736">32371 15547 30 0,'25'-3'15'0,"-11"9"-16"15,-14-3 30-15,-7 3-28 16,-4 4 0-16,-10 2 1 15,-4 10 1-15,-7 7-4 16,-13-1 1-16,-15 13 1 0,-4 9 0 16,-6 6-1-16,-5 7 1 15,8 0-4-15,11-4 1 16,10-2-4-16,7-7 0 16,11-13-4-16,7-8 0 15</inkml:trace>
  <inkml:trace contextRef="#ctx0" brushRef="#br0" timeOffset="21518.562">32791 15443 38 0,'3'10'19'0,"4"-7"-25"15,-7 0 35-15,-7 7-29 16,-10 5 0-16,-15 13 0 16,-14 13 1-16,-7 0-1 15,-14 9 0-15,-7 7 0 16,7-1 0-16,0 10-3 16,3-7 1-16,4-2-7 15,8-7 0-15,6-6-1 16,14-13 1-16</inkml:trace>
  <inkml:trace contextRef="#ctx0" brushRef="#br0" timeOffset="21758.703">33320 15290 34 0,'21'3'17'0,"-24"28"-19"0,-1-21 34 16,-7 12-30-16,-10 15 0 0,-14 4 1 15,-18 12 0-15,-14 7-4 16,-7 12 0-16,0 16-3 16,-14 9 1-16,-1 0-8 15,8-12 0-15</inkml:trace>
  <inkml:trace contextRef="#ctx0" brushRef="#br0" timeOffset="23726.847">27686 8874 18 0,'7'16'9'0,"7"9"0"0,-10-22 9 0,3 3-16 15,0 7 0-15,0-1 4 16,3 1 0-16,1 6-6 16,3-4 1-16,0 7 5 15,0 6 0-15,-3 1 0 16,3 2 1-16,0-3-3 16,0 0 1-16,4-2-1 15,0-5 0-15,3-8-2 16,0 0 0-16,4-7-1 15,6-3 0-15,-6-3 0 16,7-3 0-16,-4-10 0 16,4-2 0-16,0-7-1 15,-1-7 1-15,5-2 0 16,-5-10 1-16,-2-9-1 0,-5-9 0 16,-6-17 1-16,-1-8 0 15,-2-1-1-15,-8-6 1 16,-7-22 0-16,-4 0 0 15,-3-3-1-15,-7-9 1 16,-4-1-1-16,1-5 0 16,-1 8 0-16,4 1 0 15,0 12 0-15,-4-3 0 16,4 4-1-16,0 8 1 16,0 10-1-16,0 16 1 15,3 12 0-15,4 7 0 0,0 9-1 16,4 9 1-16,3 7-1 15,3 12 1-15,1 10-3 16,6 9 0-16,1 6-4 16,-1 7 1-16,1 18-6 15,3-3 0-15,0 3-8 16,-3 1 0-16</inkml:trace>
  <inkml:trace contextRef="#ctx0" brushRef="#br0" timeOffset="24387.643">28402 9103 39 0,'4'22'19'0,"3"-10"-18"0,-7-5 26 16,0 5-27-16,-4 7 0 15,4 6 0-15,0 19 1 16,-3 0-1-16,3 6 1 16,0 0-1-16,0-3 0 15,0-9 0-15,0-10 0 16,3-6-4-16,4-3 0 16,0-7-6-16,4-5 1 15,-1-10-2-15,12-7 0 16</inkml:trace>
  <inkml:trace contextRef="#ctx0" brushRef="#br0" timeOffset="24780.875">28631 9344 40 0,'11'-9'20'0,"-7"-4"-22"0,-4 13 42 0,0 0-38 16,0 3 0-16,-4 4 0 16,-3 5 0-16,-4 4-3 15,-6 0 0-15,-1-1 2 16,-7 1 0-16,1 0-1 15,3-4 1-15,-1 1-1 16,5-4 1-16,3-3-1 16,0 1 1-16,6-1 1 15,8 3 0-15,18 4 1 16,0 3 0-16,6 6 0 16,1-4 0-16,3-5 0 0,1-1 0 15,-1 1-4 1,0 0 0-16,0-1-11 0,-7 1 1 15,-3-4-6-15,-4 0 1 16</inkml:trace>
  <inkml:trace contextRef="#ctx0" brushRef="#br0" timeOffset="25783.574">28332 6406 37 0,'-4'19'18'0,"-7"-3"-16"0,8-13 28 16,-4 3-29-16,-4 0 1 16,-3-6-1-16,-3 3 1 15,-8 0-3-15,0-3 0 16,0-3 2-16,4-3 0 16,0 0-1-16,4-4 0 15,2-2 0-15,5-1 1 16,3-2-1-16,7 2 1 15,7 4 0-15,7 2 1 16,7 7-1-16,7 7 1 16,8 5-1-16,-1 4 1 15,-3 3-1-15,-1 6 1 0,5 0-1 16,-1 3 1-16,4 3-1 16,0-5 0-16,-1-4 0 15,-6-4 0-15,0-5-1 16,3-4 1-16,-3-6-2 15,0-3 1-15,-4-9-1 16,-7-4 1-16,-3-2-1 16,-8-4 1-16,-6-6-1 15,-11 3 0-15,-11 0 0 16,-10-3 1-16,-11 3 0 16,-3 3 0-16,-1 3-2 15,5 10 1-15,-1 3-6 16,0 3 1-16,7 0-8 15,8 6 1-15</inkml:trace>
  <inkml:trace contextRef="#ctx0" brushRef="#br0" timeOffset="26429.06">29221 8871 33 0,'3'9'16'0,"4"-28"-12"0,-7 13 22 16,4-13-24-16,-4-6 1 15,0-9 2-15,-4-10 0 16,1-3-6-16,-1-19 1 15,1-9 4-15,-1-16 1 16,4-6-2-16,0-1 1 16,4 1-1-16,6 9 0 0,4-3-1 15,7 10 0 1,1 12 0-16,2 16 0 0,5 9 0 16,-1 15 0-16,0 11-2 15,-7 11 0-15,0 10-5 16,-3 13 0-16,-4 6-8 15,-7 9 0-15,-3 4-4 16,-11-4 1-16</inkml:trace>
  <inkml:trace contextRef="#ctx0" brushRef="#br0" timeOffset="26670.337">29122 8253 56 0,'3'35'28'0,"-3"-10"-35"16,4-22 56-16,-1 3-48 0,-3 0 0 15,4 4 2-15,3-1 0 16,4 1-4-16,3 2 1 16,7-3 1-16,7 1 1 15,4-4-4-15,3 4 1 16,-3-4-7-16,0 0 0 15,-4-3-10-15,-7-3 1 16</inkml:trace>
  <inkml:trace contextRef="#ctx0" brushRef="#br0" timeOffset="26982.467">29792 8062 34 0,'14'-7'17'0,"-7"11"-17"16,-7-4 19-16,-3 0-19 16,-1 3 1-16,-3 9 0 15,-3 4 1-15,-5 9-2 16,-2 6 0-16,-4 7 1 15,-4 6 1-15,0 3-1 16,1 0 0-16,2 6 0 16,5-6 0-16,3 0-3 15,3-6 1-15,8-3-9 0,10-10 1 16,3-6-1-16,11-13 0 16</inkml:trace>
  <inkml:trace contextRef="#ctx0" brushRef="#br0" timeOffset="27238.382">30120 8303 46 0,'11'22'23'0,"-15"-6"-28"0,-3-10 48 0,-3 7-41 15,-1 9 1-15,-3 3 1 16,-4-3 0-1,-17 28-6 1,0-9 1-16,6-1 3 16,-2-5 0-16,10-7-7 15,3 0 0-15,4-15-9 16,3-7 0-16,4-6-1 16,4-9 0-16</inkml:trace>
  <inkml:trace contextRef="#ctx0" brushRef="#br0" timeOffset="27484.24">29933 8404 35 0,'7'12'17'0,"0"19"-18"0,-3-21 33 0,-1-1-31 16,1 7 0-16,-1 6 0 0,8 3 1 15,-4 3-3-15,4 4 0 16,3-1 2-16,-4 3 0 15,4-2-2-15,4-4 1 16,3-9-7-16,7-4 1 16,-3-2-5-16,3-10 0 15</inkml:trace>
  <inkml:trace contextRef="#ctx0" brushRef="#br0" timeOffset="27705.356">30184 8253 40 0,'7'22'20'0,"14"9"-14"16,-14-24 35-16,0 2-39 16,7 10 0-16,4 3 2 15,6 9 1-15,5 1-6 16,-5 2 1-16,1 4 2 15,-7-1 1-15,-8 4-2 16,-6-3 0-16,-11 12-6 16,-11-3 1-16,-10 0-12 15,-11-6 0-15</inkml:trace>
  <inkml:trace contextRef="#ctx0" brushRef="#br0" timeOffset="28408.599">31542 7732 47 0,'-7'16'23'0,"-11"9"-22"0,15-18 33 16,-1 8-33 0,1 10 1-16,-1 0 2 0,1 19 0 15,-1 10-4-15,0 15 0 16,4 9 3-16,0 4 1 15,0-14-2-15,0-11 0 16,0-4-2-16,0-15 0 16,-3-13-1-16,-1-6 0 15,-6-7-1-15,-8-9 1 16,1-9 0-16,-5-6 0 16,-2-4 0-16,-8 0 1 0,-3 1-1 15,-1-4 1 1,5 9-1-16,-5 1 0 0,1 6 0 15,0 6 1-15,0 6 0 16,-1 13 0-16,5 3 0 16,6 4 1-16,4 2 0 15,7-6 0-15,14 19-1 16,7 3 1-16,7-3 0 16,7-3 0-16,4-16-1 15,-4-6 0-15,7-7-5 16,4-9 0-16,10-3-10 15,7-9 1-15</inkml:trace>
  <inkml:trace contextRef="#ctx0" brushRef="#br0" timeOffset="28682.05">32103 8378 44 0,'10'7'22'0,"-17"-1"-22"0,0-3 30 16,-3 0-27-16,-8 7 1 15,-7-1 1-15,-3 7 1 16,-7-1-8-16,-11 1 1 0,4 9 4 16,-1 7 1-16,12 2-2 15,2 1 0-15,5-1-4 16,2 1 1-16,5-10-8 15,3-10 1-15,3-5-7 16,1-13 0-16</inkml:trace>
  <inkml:trace contextRef="#ctx0" brushRef="#br0" timeOffset="28924.015">31644 8262 47 0,'14'7'23'0,"7"46"-16"0,-13-31 39 0,-5 6-45 16,8 7 0-16,10 12 1 16,11 6 0-16,6 10-5 15,5 6 0-15,-1 0-10 16,-7 3 1-16,-10-6-4 16,-7-4 0-16</inkml:trace>
  <inkml:trace contextRef="#ctx0" brushRef="#br0" timeOffset="40121.997">1707 14644 8 0,'11'6'4'0,"7"-6"1"0,-15 0 4 16,4 3-7-16,4 0 0 0,-4 4 0 15,-7-1 0-15,3 3-3 16,4 1 0-16,-7-1 2 16,0-3 0-16,0 7-1 15,0-4 0-15,0 4 0 16,0 3 0-16,0-1 0 16,0 4 0-16,0 6 1 15,11 3 0-15,-7 1 1 16,3 2 0-16,3 3 0 15,-3 7 1 1,-3 13 0 0,3-7 0-16,-7-4-1 15,3 1 1-15,4-3-2 16,-7-13 0-16,4-3-1 16,3 1 1-16,-3-8-1 15,3 1 0-15,3-3 1 16,-3-4 0-16,4 1-1 15,3-4 1-15,-3 1-1 16,3-4 1-16,-4 0-1 0,1-3 0 16,-1 1-1-16,5-1 0 15,9 0 1-15,-3 0 0 16,1 0-1-16,6 0 1 16,4-3 0-16,-1-3 0 15,5 6 0-15,-5-6 1 16,8 0 0-16,0 0 0 15,3 3-1-15,1-3 1 16,-5 3 0-16,8 0 0 0,-3 0 0 16,17 0 0-16,-4 0-1 15,4 0 0-15,0 0 0 16,0-3 0-16,0-4 0 16,-7 1 0-16,3 0 0 15,8-4 0-15,3 4 0 16,3-3 1-16,-3-1-1 15,4-2 1-15,-1 2 0 16,1-2 1-16,-7-1-1 16,13 4 0-16,1-1 0 15,-1 1 0-15,4 3-1 16,-6-4 1-16,-1 1-1 16,0-1 0-16,3 1 0 15,4 3 1-15,1 3-1 16,2-4 1-16,1 1-1 15,-14 3 1-15,6 0 0 16,4 0 0-16,4 3-1 16,-4-7 0-16,7 14 0 0,-14-4 1 15,-7 3-1-15,4-9 0 16,7 0 0-16,-8 0 0 16,1-4 0-16,6 7 0 15,-6-3 0-15,-8-3 0 16,-6-3-1-16,3-1 1 15,-4-2-1-15,4 2 1 16,0-2 0-16,0-1 0 16,-7-3 0-16,0-2 0 0,-7-1-1 15,-4 3 1-15,-7-6-1 16,-3-6 1-16,-11 0-1 16,-3-4 0-16,-4 1 0 15,-3-10 1-15,-4 4-1 16,0-1 1-16,-4 7 0 15,-3 2 0-15,-3-2-1 16,-1 3 1-16,1 0 0 16,-1 3 0-16,1-1 0 15,-1 8 0-15,4 5 1 16,0 1 0-16,0 2-1 16,0 4 1-16,0 0-1 15,0 3 1-15,0 3-1 16,0 0 0-16,-7 0-1 15,4 3 1-15,3 0 0 16,-11 3 0-16,4 0-1 0,-4 4 1 16,1 2 0-16,-1 4 0 15,1-4 0-15,-1 4 0 16,0 0 0-16,1 6 0 31,3-3 0-31,0 3 0 0,3 3 0 0,4 0 0 16,-7 3 0-16,4 0 0 15,3 4 0-15,-11 2 1 16,11-3-1-16,-11 7 0 16,4-3-1-16,-3-1 1 0,-1 1 0 15,-10-4 0-15,3-3-1 16,-3-9 1-16,-3 3-1 16,-1-6 1-16,-3-1 0 15,-1-2 0-15,1-4 0 16,-4 7 0-16,-6-7-1 15,-5 1 1-15,1-1-1 16,-18 4 1-16,0-1-1 16,0-2 1-16,4-4-1 15,3 0 1-15,-14 0 0 16,0-2 0-16,3 5 0 16,-17-3 1-16,3-3-1 15,-3 0 0-15,4 1-1 16,-5-1 1-16,1 0 0 15,-14-6 0-15,3 3-1 16,4-3 1-16,-4-1 0 16,1-2 0-16,-5 0 0 15,-6-3 1-15,3 2-1 0,1 1 0 16,6-3-1-16,4-1 1 16,-11 7 0-16,7 0 0 15,-7 0 0-15,18 3 0 16,-3 0 0-16,2 0 0 15,1 0 0-15,0-3 1 16,-3-1-1-16,-1 4 0 16,14 4 0-16,11-4 1 0,-7 0-1 15,7-4 0-15,0 8 0 16,0-1 0-16,4 3 0 16,3-3 0-16,-3 3 0 15,13-2 0-15,-6-1 0 16,7 0 1-16,3-3-1 15,11 3 0-15,-4-3 0 16,11 0 1-16,-8-6 0 16,8-1 0-16,-3-5-1 15,-1 2 1-15,7-2-1 16,-3-4 1-16,-7-9-1 16,7 0 0-16,-1-6 0 15,5 2 1 1,-1-5-1-1,4-4 1-15,3-2-1 0,-6-1 1 0,6 3-1 16,1 1 0-16,-1 5 0 16,1-2 0-16,2 6 0 0,-2 6 0 15,6 3-1 1,-3 3 1-16,-3 4 0 0,10 2 1 16,-7 1-1-16,3 2 0 15,4 1 0-15,-7 0 1 16,4 6-1-16,3 3 1 15,-8 3 0-15,8 7 0 16,-3 3-1-16,3 2 1 16,0 4-1-16,3 10 1 15,5 8-1-15,-5 1 1 0,4 9-1 16,-3 1 0-16,3-4 0 16,-4 3 1-16,4 0-1 15,4-3 0-15,-11-3 0 16,7 3 0-16,-4-6 0 15,5-7 0-15,-8 1-1 16,10-1 1-16,-10-3 0 16,11-5 1-16,-11-8-2 15,3 1 1-15,4 0 0 16,-7-6 0-16,7-4 0 31,-7 0 1-31,4-2-2 0,-4-4 1 0,0-3-1 16,0 0 1-16,0-6 0 15,7-10 0-15,-7 0-1 16,10-6 1-16,-6 0 0 16,3 0 1-16,4 0-1 15,-1-3 0-15,8 0 0 0,-4 6 1 16,4 1-1-16,3 2 0 16,7 0 1-16,-7 7 0 15,11 3-1-15,3 6 1 16,8 3 0-16,6 0 0 15,0 3-1-15,1 0 1 16,3 1-1-16,3 2 0 16,-7-3 0-16,11 1 0 0,11-1 0 15,7-3 0-15,-4 3 0 16,10 0 1-16,-3-2-1 16,1 2 1-16,9 0 0 15,5 0 1-15,6-6-1 16,-3 4 1-16,-1-4-1 15,12 0 0-15,-1 0 0 16,1 0 0-16,-1-4-1 16,-7 1 1-16,4-3-1 15,3-3 0-15,-3-1 0 16,0-2 0-16,-7 2 0 16,-7-2 0-16,6 2-1 15,1-2 1-15,-11-1 0 16,4 1 0-16,-4 2-1 15,-7 1 0-15,-3 6 0 16,7 0 1-16,-1-1-1 16,-10 4 1-16,4 0 0 15,-11-3 0-15,-7 0 0 0,-11 0 1 16,-6-3-2 0,-4 0 1-16,-8-1-1 0,1 1 1 15,-7 0-1-15,-1-7 0 16,-2 1 0-16,-5-1 1 15,1-6-1-15,-8 0 1 16,-2-3-1-16,-1 1 1 16,-4-8-1-16,-3 4 1 15,0-3-1-15,0 3 1 16,0-3 0-16,0-1 0 16,0-2 0-16,0 3 0 0,0 0 0 15,0-7 0-15,4 4 0 16,-4 3 0-16,0-1 0 15,0 1 0-15,-4 0 0 16,1 3 0-16,-1 3 0 16,1 0 0-16,3 6 0 15,-4 4 0-15,4 2 0 16,-4 7 0-16,4 6-1 16,0 10 1-16,0 9-1 15,0 9 1-15,0 4 0 16,0-1 0-16,0 4 0 15,0 3 0-15,0 2 0 16,0-2 0-16,0 0 0 16,0 0 0-16,0-7 0 15,0 1 0-15,0-4 0 0,0 0 0 16,4 1 0 0,-4-4 0-16,4 0 0 0,-1 0 0 15,1 4 0-15,-1-7 0 16,1-3 0-16,3 0 0 15,-7 0 0-15,0-7 0 16,-7-2-1-16,3-4 1 16,-3-2-1-16,-4-1 1 15,-6-3-1-15,3-3 0 0,-4 0 1 16,-3-6 0 15,-11 0-1-31,-7-4 1 0,1 1-1 0,-12-1 1 16,-10 4 0-16,0-6 0 0,0 2 0 15,-7 10 0-15,-7-3 0 16,-3 3 0-16,-12 3 0 16,-2 0 0-16,2 7 0 15,-2-1 0 1,-65 13-1 0,19-6 1-16,13 2 0 15,-6 1 0-15,10-6-1 16,-11-1 1-16,19-2 0 15,-1-1 0-15,-4-3 0 16,-6-2 0-16,3-4 0 16,3 0 0-16,-3-4 0 15,8 1 0-15,-19-3 0 16,15 3 0-16,6-3 0 0,1 3 0 16,7-1 0-16,3 4 0 15,0-6 0-15,0 3 0 16,22-3 0-16,6 6 0 15,8-3 0-15,6-1 0 16,15 4 0-16,3-3 1 16,0 0-1-16,11-6 1 15,3-1-1-15,1-5 1 16,9-10 0-16,-2 3 0 16,6-10-1-16,1-8 1 15,3-11-1-15,3-2 1 0,-7-3-1 16,4-1 0-16,4 7 0 15,3-6 0-15,-7 5 0 16,7 7 1-16,0 7-1 16,7 9 1-16,-7 3-1 15,3 3 1-15,4 3 1 16,-3 3 0-16,3 4 0 16,4 2 0-16,-8 4 0 15,11 3 1-15,-3 3-1 16,3 0 1-16,4 0-2 15,-8 3 1-15,1-3 0 16,6 3 0-16,-6-3-1 16,0 0 1-16,-1 0-1 15,-3 3 0-15,4-3-1 16,-11 0 0-16,0 0 0 16,3 0 0-16,-3 0-1 15,0 0 0-15,0 0 0 0,0 0 1 16,7 3 0-16,-7-3 0 15,0 0 0-15,0 0 0 16,0 0 0-16,0 0 0 16,0 0 0-16,0 0 1 15,0 3-5-15,4 4 1 16,-4-1-12-16,0-3 1 16,7 3-1-16,21 1 0 15</inkml:trace>
  <inkml:trace contextRef="#ctx0" brushRef="#br0" timeOffset="51500.28">19897 5882 2 0,'-4'4'1'0,"1"-17"0"15,-1 7 1-15,1-1-3 16,-1 4 1-16,1 0 0 16,-1 0 0-16,0 0 1 15,-3 0 0-15,0-4-1 16,0 1 1-16,0-3-1 16,-3-1 1-16,-1 1-1 15,0 3 1-15,1-1-1 16,-4-2 1-16,3 3-1 0,-3-1 1 15,4 7-1 1,-5-3 0-16,1-3 0 0,0 6 1 16,4-3-1-16,-5 3 1 15,-2 3-1-15,3-3 0 16,3 0 0-16,1-6 1 16,-1 6 0-16,4-6 0 15,-4 2 0-15,1 1 0 16,-1 3 0-16,1 0 0 15,-1 0-1-15,0 3 1 16,1-3-1-16,-4 4 1 16,3-4-1-16,-3 0 0 15,0 0 0-15,3 3 0 0,1 0 0 16,-1-3 1-16,-3 6 0 16,-4-6 0-16,4 0 0 15,0 0 1-15,0 0-1 16,0 6 1-16,3-6-1 15,-3 0 0-15,4 3-1 16,-1-3 1-16,1 7-1 16,-1-4 1-16,0 0-2 15,-3 3 1-15,0-6 0 16,4 3 1-16,-5-3-2 16,1 0 1-16,0 4 0 15,0-4 0-15,0 0 0 16,0 3 1-16,3-3-1 15,1 0 0-15,-1 0 0 0,1 3 1 16,-1-3-1 0,0 6 0-16,1 0 0 0,-1 1 0 15,1-4 0-15,3 3 0 16,0 3 0-16,-1 1 0 16,1-1 0-16,0 1 0 15,0-1 0-15,0-3 0 16,0 1 0-16,0-1 1 15,0 0-1-15,0 4 1 16,0-1 0-16,0 4 0 16,0 2 0-16,-4-2 0 0,1 6-1 15,3-7 1-15,-7 4-1 16,6-4 1-16,1 4-1 16,0-3 1-16,0-1-1 15,0 1 1-15,0-1-1 16,0 1 1-16,0 2-1 15,0-2 0-15,0 3 0 16,0-1 0-16,3 4 0 16,1 0 0-16,-1-3 0 15,-3-7 0-15,4 7 1 16,-1 3 0-16,1-4 0 16,3 4 0-16,-4 0 0 15,4 0 0-15,0-1 0 16,0-5 1-16,4 0-2 15,-1-1 1-15,1-2 0 16,-1-1 1-16,4 0-1 16,0 1 1-16,0-1-1 0,1 1 1 15,-1-1-1-15,0 0 0 16,3 1 0-16,-3-1 0 16,0-3-1-16,0 4 1 15,4-1-1-15,-4-2 1 16,0-1-1-16,4 0 0 15,-4 0 0-15,0 1 1 16,0-1-1-16,0 6 0 16,0-2 0-16,0-1 1 15,0-2-1-15,0 5 1 16,-3-3-1-16,3 1 1 0,0-1-1 16,0 1 0-1,-4-1 0-15,1 1 1 0,-1-1-1 16,1 0 1-16,-1 1-1 15,4-1 1-15,1 1-1 16,2-1 0-16,1 3 0 16,-1 1 1-16,1 0-1 15,-1-1 0-15,5 1 0 16,-1-1 0-16,0-2 0 16,3-4 1-16,1 0-1 15,-4-3 1-15,4 4-1 16,-1-7 1-16,1 0 0 15,0 3 0-15,-1 0-1 16,5-3 1-16,-1 0-1 16,0 0 1-16,4 3-1 15,-1-3 1-15,-3 3-1 0,4-3 0 16,-4 0 0-16,0 0 0 16,1 0 0-16,-5 0 1 15,1-3-1-15,3 0 0 16,0 0 0-16,4 3 1 15,-4 0 0-15,4 0 0 16,-1 0-1-16,1 0 1 16,0-3-1-16,-4-1 1 15,0 1-1-15,0-3 0 0,1 0 0 16,-1-4 0-16,0-2 0 16,0-1 0-16,0 1 0 15,-3-1 0-15,3-3 0 16,-3 4 1-16,-1-1-1 15,-3 1 1-15,1-1-1 16,-1-5 1-16,0-1-1 16,-4-3 0-16,1 0-1 15,-1 0 1-15,-2-3 0 16,-1 3 0-16,0 0 0 16,0 0 0-16,0 0 0 15,0-3 0-15,0-3 0 16,0-1 1-16,-4 11-1 15,1-4 0-15,0 0 0 16,-1-3 0-16,-3 3 0 16,0-7 0-16,0 4 0 0,0 7 1 15,0-1 0-15,0-3 0 16,-3 3-1-16,3 0 1 16,-4 0-1-16,0-3 0 15,1 4-1-15,-1-1 1 16,-3 3 0-16,0 0 0 15,0 1-1-15,0-1 0 16,0 3 1-16,0-5 0 16,-4 5 0-16,1 4 0 15,-1-1 0-15,1 1 0 0,-4 0 0 16,0-1 0 0,-11-2 1-1,0-1 0-15,-3 4-1 16,7-1 0-16,0 1-1 15,-4-1 0-15,0 1 1 16,0 3 0-16,1-4-1 16,-1 4 1-16,0 3 0 15,1 0 1-15,-1 0-1 16,7-4 1-16,1 1-2 16,-1 0 1-16,0 3 1 15,1-4 0-15,-4 4-2 16,-1-3 1-16,1 0 0 15,0 3 1-15,-4-1-1 16,4 4 1-16,0-3-1 16,-4 3 0-16,4 0 1 15,0-3 0 17,3 3-1-17,1 0 0 16,-1-3 0-31,1 3 0 16,-1 0 0-16,4 0 0 0,0 3 0 0,0-3 1 0,-1 3-1 0,5 0 1 0,-1 1-1 0,1-1 0 0,-1 6 0 0,-3-3 0 16,3 1 0-16,-3-1 1 15,4 6-2-15,-1-2 1 16,1-4 0-16,-1 0 1 0,0 7-1 16,1-4 0-16,-1 4 0 15,1-1 0-15,-1 1 0 16,0 0 0-16,1-1-1 15,-1-6 1-15,1 4 0 16,-1-4 0-16,1 3-1 16,-1 1 1-16,0-1 0 15,1 1 1-15,-1-1-1 16,1 10 1-16,-4-3-1 16,3 2 0-16,4-5 0 15,0 6 1-15,0-7-1 16,0-2 0-16,3-1 0 15,1 1 0-15,-1-1 0 16,1 0 0-16,-1 4 0 16,1-1 0-16,-1 4 0 15,1 0 1-15,-1 3-1 16,0-1 0-16,1-2 0 0,-1-3 0 16,4 5 0-16,-3-5 1 15,3 9-1-15,0-3 0 16,3 0 0-16,1-4 1 15,-1-2-1-15,1 2 0 16,0-5-1-16,-1 2 1 16,1 1 0-16,-1 0 0 15,1-4 0-15,-1 0 0 16,4 4 0-16,0-4 1 16,0 4-1-16,0 2 0 0,0-5 0 15,0-1 0-15,4 1 0 16,0 2 1-16,-4 1-2 15,3-1 1-15,-3 4 0 16,0 0 0-16,0-1 0 16,1 1 0-16,-5 0 0 15,4-7 0-15,0 4 0 16,0-4 0-16,-3 1-1 16,3-1 1-16,-4 0 0 15,1 1 0-15,-1-1 0 16,1 4 0-16,-1-1 0 15,4-2 0-15,4-1 0 16,-4 0 0-16,4 1 0 16,-1-1 0-16,1-2 0 15,3 2 0-15,4-3 0 16,-1 0 0-16,1 1 0 16,0 2 0-16,-1-6 0 0,-3 0 0 15,0 1 0-15,4-1 0 16,0-3 0-16,-1 3 0 15,1 3 0-15,3-6 1 16,0 3-1-16,0-3 0 16,1 0 0-16,-1 3 1 15,0-3-1-15,4 0 1 16,-4 0-1-16,0 0 0 16,-3 0 0-16,-1 0 0 15,-3-3 0-15,0 0 1 0,4 0-2 16,0 0 1-16,-1 0 0 15,1-4 1-15,3 1-1 16,-3-3 0-16,3-1 0 16,0-2 1-16,0-1-1 15,-3-2 1-15,3-4-1 16,0 3 1-16,0 4-1 16,1-1 1 15,-1-3-1-31,0-2 0 0,0-4 0 15,0-4 0-15,4 1 0 0,-7-6 0 0,-1 3 0 16,4-7 0-16,-3 7-1 16,0-6 1-16,-1-1-2 15,-3 10 1-15,1 0-4 16,-5-3 0-16,-3-4-6 16,-3-8 1-16,-4 2-5 15,-7-6 1-15</inkml:trace>
  <inkml:trace contextRef="#ctx0" brushRef="#br0" timeOffset="53601.254">30307 6293 12 0,'4'-9'6'0,"-1"-4"2"16,1 16 1-16,-4-3-7 15,0 0 1-15,-4-3 0 16,1-3 0-16,-1 0-4 15,1-1 1-15,-1-2 3 16,-3 3 0-16,0-1-1 16,0-2 1-16,-4 0-2 31,1-1 1-31,-1 1-1 0,1-1 1 0,-5 1-1 16,1 0 0-16,-3-1 0 15,-4 1 0-15,-1 3 0 16,5-1 0-16,-1 1-1 0,0 3 1 15,1 3-1-15,-1 0 1 16,-3 0-1-16,0 0 1 16,0 0-1-16,0 0 0 15,-4 3 0-15,4 0 1 16,-4 0-1-16,0 0 1 16,1 1-1-16,-1-1 0 15,4 0 0-15,-4 0 0 16,0 3 0-16,1-3 0 15,-1 4 0-15,-3-1 0 0,3-3 0 16,0 3 0-16,1 1 0 16,2-1 1-16,5 3-2 15,-1 4 1-15,1 2 0 16,-5-11 1-16,1 5-1 16,-3 4 1-16,-1 2-1 15,0-5 0-15,0 8 0 16,1-2 1-16,-1 3-1 15,4 0 1-15,0 3-1 16,0-3 0-16,-1 2 0 16,1 1 1-16,7 0-1 15,-4 3 1-15,4 4-1 16,4-1 0-16,3-3 1 16,-4-3 0-16,8 0 0 15,-1 0 1-15,1 0-1 16,-1 0 1-16,1 0-1 15,-1 0 1-15,4 0-1 0,0-7 0 16,0-2 0-16,0 2 0 16,4 1-1-16,-4 3 1 15,3 0-1-15,1 3 1 16,3 0 0-16,0-3 0 16,0-1-1-16,0 1 1 15,0 0 0-15,0 0 0 16,0 3-1-16,0 0 1 15,4-4 0-15,3 8 0 16,10 2-1 0,1-3 1-16,3 3-1 15,-3-3 1-15,0 0 0 16,-1-3 0-16,1 0-1 16,-4-3 1-16,4 0-1 15,7 0 1-15,-1-1-1 16,5-5 1-16,-1-4 0 15,0-2 0-15,1 2-1 16,2-6 0-16,-2 3 0 16,2 1 1-16,1-4-1 15,0 0 1-15,0-6-1 16,-4-10 1-16,-7-2-1 16,4-7 1-16,-4-3-1 15,1-7 1 1,-1-2-1-16,4-4 0 0,-4 4 0 15,0-7 1-15,-3 3-1 16,-1 1 0-16,1-4 0 0,-4 3 0 16,0 7 0-16,4-4 1 15,0 1-1-15,-4-4 0 16,0 1 0-16,-3 5 1 16,-1-5-2-16,-6-4 1 15,-4 0 0-15,-3 3 0 16,-1-2 0-16,-3-7 0 15,0 3-1-15,-3 0 1 16,-4 9 0-16,-4 1 0 0,-7 3-3 16,-3-1 0-16,-4 1-4 15,1-1 0-15,-8 4-8 16,-3 0 1-16</inkml:trace>
  <inkml:trace contextRef="#ctx0" brushRef="#br0" timeOffset="56153.79">3348 6905 10 0,'-7'12'5'0,"7"13"-1"16,0-22 5-16,0 4-8 16,0 2 1-16,-4 0-1 15,4 1 1-15,-7 2-3 16,7 1 1-16,0 0 1 16,0-1 0-16,0 1 0 15,0-1 0-15,0 1 0 16,0-4 1-16,0 4 0 15,7-1 0-15,-3 1 0 16,3-4 0-16,3-3 0 16,1 4 0-16,7-4-1 15,3 0 1-15,0 1-1 0,-3-4 0 16,6 0 0 0,5 0 1-16,-1-3 0 0,0 0 0 15,7 0 0-15,4-3 0 16,0 0 0-16,10-3 0 15,1-1 0-15,-1-2 0 16,0-1-1-16,11 4 0 16,-10 3 0-16,3-3 1 15,3 3-1-15,4-4 0 16,0 4-1-16,0-3 1 0,0 6-1 16,0-3 1-16,4 0-1 15,-8 0 0-15,-7 3 0 16,11 0 0-16,-7 3 0 15,11 0 0-15,-1 0 0 16,4 0 0-16,7 3 0 16,-7 1 0-16,-7-4-1 15,4 0 1-15,3 3 0 16,11 0 0-16,-15-6 0 16,8 4 0-16,-8-4-1 15,1-4 1-15,-4 4 0 16,-4-6 0-16,4 0 0 15,0-4 0-15,10 1-1 16,-6-3 1-16,-4-4 0 16,-7 0 0-16,0-3-1 15,-14 4 1-15,-8-4-1 16,1 0 0-16,-7 0 0 0,-4-6 0 16,0 0-1-16,-14-3 0 15,0-7-3-15,-7-5 0 16,-3 8-5-16,-8-15 1 15</inkml:trace>
  <inkml:trace contextRef="#ctx0" brushRef="#br3" timeOffset="69456.442">17681 4176 25 0,'4'13'12'0,"-1"3"-2"0,1-13 12 16,-4 0-20-16,3 0 0 15,1 0 2-15,-4-3 0 16,0 0-6-16,3 0 1 31,12-22 3-31,2-6 0 16,4-6-2-16,0-10 1 16,1 0-1-16,-5 6 0 15,-3-3 0-15,1 4 1 16,-1 2-1-16,-4 7 1 0,1 0-1 15,-4 9 1-15,0 3-1 16,0 10 0-16,0 6 0 16,0 6 0-16,-3 1 0 15,-1 5 0-15,1 4 0 16,6 3 0-16,1-4 0 16,-1 4 1-16,1-6-1 15,3 2 0-15,4 1 0 16,-4 3 0-16,-4-7 0 15,1 1 0-15,-4-4 0 16,0 1 0-16,0-1-1 16,0-9 1-16,-7 0-1 15,4-6 1-15,-4-7 0 16,-7-2 0-16,-4 5 0 0,1-5 0 16,-1 2 0-1,-7 4 1-15,4-1-1 0,-3 4 1 16,-8 6-1-1,-10-6 1-15,-4 6-1 0,0 6 1 16,-3-6-1-16,3 6 1 16,0 0-1-16,4 4 0 15,7 2 0-15,6 1 1 16,5-4 0-16,6 1 0 16,11-1-1-16,7-3 1 15,11-6-1-15,14 0 1 16,13-6-1-16,5-3 1 0,6-4-1 15,11-6 0-15,0 4 1 16,-7 2 0-16,-7 1-1 16,-10 2 0-16,-8 7-1 15,-10-6 1-15,-11 2-1 16,-7 7 1-16,-11 4-2 16,-6 8 1-16,-15 7 0 15,-10 3 0-15,-4 3 1 16,-11 16 0-16,-6 9-1 31,-8 3 1-31,5 4-1 0,6 5 1 0,7-15-5 16,7-3 1-16,11-15-7 15,3-11 1-15</inkml:trace>
  <inkml:trace contextRef="#ctx0" brushRef="#br3" timeOffset="70116.182">18309 4214 23 0,'64'-47'11'0,"-15"-41"-3"15,-35 54 11-15,-7-4-15 16,-3-12 0-16,-8-6 1 16,-10-4 1-16,-11 13-8 15,-13-6 0-15,-8 12 5 16,-18 0 0-16,-6 13-2 0,13 12 0 15,-27 7-2-15,-1 9 1 16,-3 9-1-16,7 1 0 16,7 5 0-16,3 13 1 15,11 10-1-15,11 6 0 16,3 12 1-16,7 7 0 16,7 9 0-16,18 4 0 15,11-4 0-15,20 3 0 16,33-19 1-16,20-12 1 15,15-12 0-15,21-23 0 16,14-18 1-16,14-20 0 0,-11-24 1 16,-14-13 0-16,-20 0-1 15,-22-6 0-15,-21 0-5 16,-25 9 1-16,-18 1-12 16,-31 2 0-16</inkml:trace>
  <inkml:trace contextRef="#ctx0" brushRef="#br2" timeOffset="191681.06">27393 9448 8 0,'4'0'4'0,"-4"-3"10"15,0 3 4-15,0 0-17 0,0 0 0 16,0 0 1-16,0 0 1 16,0 0-1-16,7 0 1 15,-7 3 2-15,0 3 0 16,-4 3-1-16,-3 4 1 15,0 0-1-15,-3 2 1 16,-1 4-4-16,0 0 0 16,1-7 0-16,3 1 0 15,0 3 2-15,0-4 1 0,0 1 0 16,3 2 0-16,-3 1-1 16,0 0 1-16,0 3-1 15,0-4 0-15,3 1-2 16,1-4 0-16,-1-2 0 15,1-1 0-15,-1-6-1 16,4 1 1-16,0-1 0 16,0-3 1-16,4 3-1 15,-1 3 0-15,1 0-1 16,-1-3 1-16,4 1-1 16,0-1 1-16,4 3-1 15,0-3 1-15,6-3-1 16,4 0 0-16,8 0 0 15,-1 3 1-15,0 0 2 16,7-3 0-16,-3 0-1 0,3 0 1 16,4 4 0-1,0-4 0-15,3 3-1 0,-3 0 1 16,3-3-3-16,1 0 0 16,10 0 0-16,-4 3 1 15,4 0-1-15,7 3 1 16,0 1-1-16,0-1 0 15,0 3 0-15,0-2 1 16,7-1-1-16,0-3 0 16,0 3 0-16,11-3 0 15,-1 4 0-15,1-1 0 16,-8-3 0-16,8 7 1 0,-4 2-1 16,7 1 0-16,0-1 0 15,8 1 0-15,-12-1 0 16,4 1 0-16,7-4 0 15,8 4 1-15,2-1-1 16,1 1 0-16,-11-1 0 16,11 1 0-16,-4 3 0 15,4-1 0-15,4-2 0 16,-5-1 0-16,-2-2-1 16,2 2 1-16,5 1 0 15,3 3 0-15,-1-10 0 16,-6-3 0-16,10 6 0 15,-3 4 0-15,0-1 0 16,0 1 0-16,-11 0 0 16,4 2 0-16,-7 1 0 15,-4 0 1-15,-7-1-1 16,0-2 0-16,-7-4-1 0,0 1 1 16,-10-4 0-16,-8-3 0 15,1 3 0-15,-4 1 0 16,-7-7 0-16,-8 3 0 15,-6-3 0-15,-4-3 0 16,-3-1-1-16,-7-5 1 16,-4-4 0-16,0-5 0 15,-4-4-1-15,1 0 1 16,0-13-1-16,3-6 1 0,-7-12 0 16,3-3 0-16,-3-10 0 15,-3-13 0-15,-1 7-3 16,-6-12 0-16,-1 8-7 31,-6 1 0-31,-18 0-9 0,-1 22 1 0</inkml:trace>
  <inkml:trace contextRef="#ctx0" brushRef="#br2" timeOffset="-210058.696">18754 6218 8 0,'-64'41'4'0,"-24"-10"-3"16,67-15 5-16,-4 12-6 16,-3 6 0-16,-4 13 1 0,-7 7 0 15,-7 8-1-15,4 7 0 16,-4-3 1-16,-3 0 0 16,0 0-1-16,3 6 1 15,3 0-1-15,1-3 1 16,10 0-1-16,4 0 0 15,0-3 0-15,3 0 0 16,4 0 0-16,3 3 0 16,-3 9 0-16,7 1 0 15,0 2 0-15,0-9 1 0,3 10-1 16,4-7 0 0,7 3 1-16,0 4 0 0,7-4 1 15,0 4 0-15,4-10 0 16,-1 3 1-16,5-6 0 15,2-3 1-15,8 3-2 16,-4 0 0-16,4 3-1 16,3-9 1-16,0-4-2 15,0-8 0-15,4-4 0 16,7 3 0-16,3-3 0 16,1-6 0-16,2-4 0 15,1-2 0-15,0-1 0 16,7 7 1-16,7 6-1 15,-7-9 0-15,3 6 0 16,4-4 1-16,4 1-1 0,-1-3 0 16,-3-7-1-16,4-3 1 15,14 1-1-15,-8-11 1 16,4-2-1-16,7-7 1 16,-3 1-1-16,-8 2 1 15,8 1-1-15,3 0 1 16,-3 5 0-16,3-2 0 15,0 0 0-15,0-7 0 16,-3-9 0-16,10 0 0 16,-3-9 0-16,3-7 0 15,0 3 0-15,-3-8 0 16,-11-8 0-16,-4-2 0 0,1-10 0 16,0-3 0-1,-4-6-1-15,-7-3 1 0,-1-7 0 16,-2 4 0-1,21-57-1 1,-18 9 0-16,-11 10 0 16,-10 0 0-16,-4 6 1 15,-7 1 0-15,-7-4-1 16,-7 3 0-16,-6 0-1 16,-8 0 1-16,-4 4-2 15,-7 5 0-15,-3-5-1 16,-7-4 1-16,-7 0-1 15,-4 3 0-15,0-3 1 16,-3 10 0-16</inkml:trace>
  <inkml:trace contextRef="#ctx0" brushRef="#br2" timeOffset="-209767.779">20648 7055 6 0,'-109'-119'3'0,"13"53"-5"0,68 54 5 15,-11-17-3-15,-6-2 0 16,-1 0-1-16,-11-7 1 15,-10-6 0-15,-7 3 0 16,-7-3 0-16,-7 4 1 16,3-1-2-16,1 0 1 15,-5-3 0-15,1 7 0 16,-4-4-1-16,-10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07T01:34:41.16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7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4-07T01:35:37.288"/>
    </inkml:context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3048 4271 37 0,'4'-7'18'0,"3"14"-8"0,-4-4 18 16,-3-3-27-16,0 0 1 15,0 0 0-15,-3 0 1 16,-4 0-4-16,-4 6 1 16,-7 0 1-16,-6 1 0 15,-5 2 0-15,1-6 0 16,0 3-2-16,-4-3 0 16,0 4 1-16,4-7 1 0,0 3-1 15,3 3 1-15,8 0-2 16,6 4 0-16,1-1 1 15,-1 4 0-15,11-4-2 16,0 1 1-16,0 5-1 16,0 4 1-16,0 6 1 15,-7 10 0-15,3-4-1 16,-10 10 1-16,0 3 0 16,-7 9 0-16,3-3 0 15,-3 16 0-15,4-3 1 16,-1-7 0-16,4 4 1 15,3-10 0-15,1 0 1 16,3 3 0-16,3-12 0 31,-3-3 1-31,7-10-1 16,7 0 1-16,4-6-1 0,13-6 0 0,12 0-1 16,6-10 0-16,-3 3-2 0,0-6 1 15,-1-3-1-15,5 4 0 16,-12-1-5-16,-2 3 0 15,-1-3-6-15,-7-3 0 16,-10-6-5-16,-4-7 0 16</inkml:trace>
  <inkml:trace contextRef="#ctx0" brushRef="#br0" timeOffset="335.516">2544 4995 46 0,'7'12'23'0,"3"-8"-29"15,-6-4 40-15,13 0-34 16,1 0 0-16,3 0 0 16,11-4 0-16,-4 4 0 15,-7-9 0-15,8 9-3 16,-8-3 1-16,7 0-10 0,-7-3 1 16,-7-7-1-16,4 0 0 31</inkml:trace>
  <inkml:trace contextRef="#ctx0" brushRef="#br0" timeOffset="661.292">3461 4945 27 0,'-4'0'13'0,"-6"9"-5"0,3-3 23 0,-4-2-31 16,-10 5 0-16,-14 7 1 16,-1 2 0-16,-3 8-1 15,-10 5 0-15,10-6 0 16,8 10 1-16,2-10-4 15,1 3 1-15,7-9-8 16,10-10 1-16,4-15-2 16,4-7 1-16</inkml:trace>
  <inkml:trace contextRef="#ctx0" brushRef="#br0" timeOffset="833.705">3108 4879 37 0,'4'22'18'0,"13"37"-21"0,-6-46 38 16,-1 6-34-16,1 9 1 16,10 3-1-16,7 10 0 15,1 0-2-15,-5 3 0 16,1-10-1-16,0-2 0 16,-1-7-6-16,-10 0 1 15,4-16-4-15,-14-6 0 0</inkml:trace>
  <inkml:trace contextRef="#ctx0" brushRef="#br0" timeOffset="1187.221">2462 5572 54 0,'0'6'27'0,"11"-9"-38"0,0 3 55 0,-4 0-41 0,7-3 1 0,14-3 1 0,21 3 0 16,22-4-7-16,21-2 1 15,13 3 4-15,19 6 0 16,3-4-3-16,-18 4 1 16,-21 0-3-16,-6 4 0 31,-5-1-4-15,-17-3 0-16,-10 0-5 0,-8 3 0 0,-3-3-5 0,-18-13 0 15</inkml:trace>
  <inkml:trace contextRef="#ctx0" brushRef="#br0" timeOffset="1503.049">3747 4302 41 0,'-11'19'20'0,"14"12"-13"0,-3-15 33 0,-3 3-40 16,-8 21 0-16,4 14 2 15,-14 21 1-15,3 19-3 16,4 19 0-16,-3 6 1 0,6-6 0 47,-6 16-3-47,6-26 0 0,0-12-13 0,4-16 0 0</inkml:trace>
  <inkml:trace contextRef="#ctx0" brushRef="#br0" timeOffset="6337.425">5789 4528 41 0,'7'-10'20'0,"4"-2"-15"0,-11 12 20 0,0 0-24 16,0 0 1-16,-7-3 2 16,-4 3 0-16,-17 6-5 15,-11 3 0-15,-10 7 3 16,-11-7 0-16,-4 1-1 16,8-1 1-16,3-3-2 15,-7 1 0-15,10-1 0 16,1 0 0-16,7 4-1 15,6-1 1-15,8-3 0 16,7 1 0-16,7 2 0 16,3 0 1-16,11 4-1 15,11-4 1-15,10 4 0 0,-3 3 1 16,6-1-2-16,5 4 1 16,-1-9 0-16,-7 5 0 15,-3 4-1-15,-4 0 0 16,-7-7-1-16,-7 7 1 15,-11 9 0-15,4 1 0 16,-7-1-1-16,-11-3 1 16,-6 6 0-16,-15 4 0 15,0-4 0-15,7-6 0 16,-10-3 0-16,6 3 1 16,5 4-1-16,-1-8 1 0,11 1 0 15,-1 3 1-15,15-3-1 16,-3 4 1-16,10-11 0 15,7 4 1-15,10 0 0 16,8-3 1-16,10-7-2 16,4 0 0-16,7 1-1 15,3-13 0-15,4-1-3 16,-4-2 0-16,-3 0-9 16,0 3 1-16,3-3-7 15,-7-1 0-15</inkml:trace>
  <inkml:trace contextRef="#ctx0" brushRef="#br0" timeOffset="6562.858">5528 5026 43 0,'0'-6'21'0,"0"6"-14"0,0 0 31 15,0 3-36-15,0 7 1 16,-3 5 0-16,-5 13 1 16,1-6-6-16,-3 7 1 15,-1 5 0-15,1 1 1 16,-1-7-8-16,4-6 1 16,0-7-8-16,3-5 0 15</inkml:trace>
  <inkml:trace contextRef="#ctx0" brushRef="#br0" timeOffset="7313.251">4713 5707 49 0,'4'9'24'0,"-4"4"-26"0,0-7 41 0,0 7-39 16,0 5 0-16,-4 1 0 15,-3 3 0-15,4-3 0 16,-8 0 0-16,4-7 0 16,3 1 0-16,1-1-1 15,3-5 1-15,0-7-1 16,14-3 1-16,-3-10-2 15,-1-3 0-15,11-9 0 16,8 0 0-16,-5 3 0 16,11 3 0-16,-10-6 1 15,0 6 0-15,-4 4 1 16,0 2 0-16,-3 4 1 16,-8 6 1-16,1 3-1 15,0 6 1-15,-4-3 0 16,3 10 0-16,-10 2 0 0,4 10 0 15,-4 4-1-15,0 2 1 16,7-3-1-16,-7 0 0 16,3-6-2-16,4-3 1 15,4-6-5-15,0-7 1 16,6-6-8-16,-3-6 0 16,4-10-2-16,0 0 0 15</inkml:trace>
  <inkml:trace contextRef="#ctx0" brushRef="#br0" timeOffset="7570.533">5221 5798 42 0,'0'0'21'0,"0"0"-18"15,0 0 41-15,0 0-42 16,11-3 0-16,-8-4 0 16,4 1 1-16,4 0-4 15,7-1 0-15,-4 4 2 16,3 3 0-16,1-6-5 16,3 6 0-16,-7 0-11 15,0 0 0-15</inkml:trace>
  <inkml:trace contextRef="#ctx0" brushRef="#br0" timeOffset="7778.624">5221 5933 59 0,'4'6'29'0,"13"0"-37"0,-10-6 49 0,-3-3-41 15,14 0 1-15,-4 0-4 16,10 3 0-16,-3-3-2 16,8 6 1-16,-5 0-11 15,12-3 0-15</inkml:trace>
  <inkml:trace contextRef="#ctx0" brushRef="#br0" timeOffset="7986.615">5771 5688 41 0,'8'16'20'0,"2"-7"-10"16,-10-9 29-16,-7 9-39 16,4 10 0-16,-5 6 0 15,-2 4 0-15,6 5-2 16,-6 10 0-16,3 0-6 0,0-3 1 15,7-16-7-15,-4 0 1 16</inkml:trace>
  <inkml:trace contextRef="#ctx0" brushRef="#br0" timeOffset="8662.133">5330 4051 48 0,'-10'13'24'0,"-15"5"-28"0,22-8 43 0,-4 2-39 0,-4 7 0 15,-3-9-1 1,-4 2 1-16,1 1 0 0,3-1 0 16,-8-6-1-16,8-2 1 15,4 2-1-15,6-16 0 16,-3 7-1-16,7-6 1 16,7 0-1-16,7-1 1 15,0-2 0-15,8 5 0 16,-12 4 1-16,8 3 0 15,3 10 0-15,0-7 1 0,0 9 0 16,7 4 0-16,-6-4 0 16,6 7 0-16,11-9 0 15,-15 5 1-15,5 1 0 16,-1-3 0-16,-7-10 0 16,0 3 0-16,-3-12 0 15,-4 3 0-15,0-10-1 16,-3-9 0-16,-8-6-1 15,-6 0 0-15,-8 3-1 16,-7-10 1-16,-13 7-3 16,-8 3 1-16,-4 9-5 15,5 13 0-15,-1 3-8 16,0 9 1-16</inkml:trace>
  <inkml:trace contextRef="#ctx0" brushRef="#br0" timeOffset="9189.503">6456 4449 39 0,'0'0'19'0,"3"16"-11"15,1-13 29-15,-4 10-38 16,-4 9 0-16,1 3 0 0,-8 9 0 16,1 10 2-16,3 9 0 15,0-6-2-15,3 0 0 16,4-6-4-16,7-6 1 16,4-16-9-16,10-13 1 15</inkml:trace>
  <inkml:trace contextRef="#ctx0" brushRef="#br0" timeOffset="9446.2">6897 4637 44 0,'-11'41'22'0,"-28"9"-19"0,25-34 36 0,-10 19-38 15,-12 8 1-15,-10 8 0 16,-6 8 0-16,-8 4-3 16,0 12 1-16,10-12 1 15,4-4 0-15,4-5-2 16,3-7 0-16,11-16-5 16,3-6 1-16,8-3-10 15,10-12 1 1</inkml:trace>
  <inkml:trace contextRef="#ctx0" brushRef="#br0" timeOffset="9947.179">6597 5384 45 0,'-7'44'22'0,"-25"6"-24"16,29-38 34-16,-11 1-32 0,3-1 1 16,4 1-1-16,0-4 1 15,0 1 0-15,3-4 0 0,4-6 0 16,0 0 1-16,11-12-2 16,3-10 0-16,4 3-2 15,3-6 1-15,3-10-2 16,1 7 0-16,0 3-1 15,0 0 1-15,-4 0 2 16,0 9 0-16,-4 4 2 16,1 8 0-16,-4 4 1 15,0 7 0-15,-3 2 0 16,-8 4 1-16,5 12 0 16,-5-3 0-16,1 0-1 15,-1 6 0-15,1-6-1 16,-1 3 1-16,1 0-2 15,-1-3 1-15,1-3-1 16,-1-4 0-16,4 1-4 16,-3-3 1-16,3-13-10 15,3 0 1-15,-2-13-2 0,-1-6 1 32</inkml:trace>
  <inkml:trace contextRef="#ctx0" brushRef="#br0" timeOffset="10314.595">6936 5142 46 0,'-4'7'23'0,"15"-7"-17"0,-11 0 45 0,0 0-50 0,0 0 1 0,3-4 3 16,4 4 1-16,4 0-6 16,-1 4 0-16,12-4 4 15,-1 3 0-15,3-3-2 16,1 3 1-16,-4-3-3 16,-7 3 1-16,-3-6-2 15,0 3 0-15,-11 0 0 16,-7 3 0-16,3 6-2 15,-7 4 1-15,1 6 1 16,3 3 1-16,0 0 0 0,7-4 1 16,3 1-1-1,4-6 0-15,7-1 1 0,8-5 1 16,-5-7-7 0,8-3 1-16,-4-4-15 0,-3-2 1 15</inkml:trace>
  <inkml:trace contextRef="#ctx0" brushRef="#br0" timeOffset="13018.008">9119 5167 26 0,'0'10'13'0,"4"-23"-1"0,-4 13 13 16,0 0-22-16,0 0 0 16,0 0 3-16,0 0 0 15,0 3-7-15,-4 1 0 16,-6 2 5-16,-4 3 0 0,-4-6-2 15,-3 10 1-15,0-1-2 16,-8 1 1-16,8 3-2 16,-3-1 1-16,2 4-2 15,8 6 1-15,0-9-1 16,4 6 1-16,10 3-1 16,10-3 1-16,4-3-1 15,4-7 1-15,7-12-1 16,3 0 0-16,-3-9 0 15,-4-4 0-15,0-2 0 16,0-4 0-16,0 0 0 16,-3 3 0-16,-4 1 1 15,-3 5 1-15,-1 1-1 16,-3 9 1-16,0 3-1 16,-3 3 1-16,-1 7 0 0,1 2 1 15,-1 4-1-15,1 3 0 16,-1-3-1-1,8 3 0-15,-7-9-1 0,10 2 0 32,21-9-12-32,0 1 0 15</inkml:trace>
  <inkml:trace contextRef="#ctx0" brushRef="#br0" timeOffset="13496.245">9444 5704 29 0,'-14'34'14'0,"0"60"0"0,10-75 11 0,-3 3-27 16,0-6 0-16,3-7-1 15,1 0 1-15,-1-5 3 16,4-11 0-16,0-2-2 16,4-10 1-16,-1-9-1 15,5 3 0-15,2-3-1 16,1-10 0-16,-1-6-2 16,1 6 1-16,3-9-2 15,0 0 1-15,0 3 1 16,-3 10 0-16,3 3 5 0,0 5 0 15,4 1 3-15,-4 10 0 16,3-1 1-16,1 7 1 16,0-1-2-16,3 7 1 15,0-3-1-15,-7 6 0 16,0-3-1-16,-7 9 0 16,0 0-1-16,-10 4 1 15,-8 5-2-15,-6 14 0 16,-8-4-5-16,-3-3 1 15,-4-4-8-15,4 1 0 0,7-6-4 16,6 2 0-16</inkml:trace>
  <inkml:trace contextRef="#ctx0" brushRef="#br0" timeOffset="13961.419">9821 5453 38 0,'-10'62'19'0,"-4"-2"-17"15,14-41 33-15,-4 3-35 0,-3 0 0 16,0 3 0-16,0-3 0 15,0-10 0-15,0 1 0 16,3-4 0-16,1-9 0 16,3-3 1-16,0-6 0 15,3-10-1-15,4-6 0 16,4-10-1-16,0 4 0 16,-1-13-1-16,4 0 1 15,0 7-1-15,8-1 0 16,-5 10 1-16,1 6 0 15,3 3 3-15,4 3 0 16,-4 7 1-16,0 6 1 0,-3 6 0 16,-1 0 1-16,-6 3-2 15,-8 13 1-15,-10-3-3 16,-7 6 1 15,-7 3-4-15,-7 0 0-16,-4-3-7 0,0-6 0 0,8-4-5 0,-1-3 0 0</inkml:trace>
  <inkml:trace contextRef="#ctx0" brushRef="#br0" timeOffset="14346.928">10213 5537 40 0,'0'22'20'0,"3"-12"-23"0,-3-10 32 16,0 0-30-16,0 0 1 15,0-6 0-15,4-7 1 16,-4-3-1-16,0-6 1 15,4-3 0-15,-1 0 0 16,4 3 1-16,4 7 0 0,3-1 0 16,0 6 1-16,7 7-1 15,0 3 0-15,4 3-2 16,-4 1 0-16,0 2-3 16,0 6 1-16,4-2-7 15,-4-1 1-15,4 1-5 16,7-4 0-16</inkml:trace>
  <inkml:trace contextRef="#ctx0" brushRef="#br0" timeOffset="14578.37">10763 5387 37 0,'-3'3'18'0,"10"-9"-17"0,-7 6 32 15,-4 0-32-15,1 3 1 0,-8-3 0 16,-3 0 0-16,0 3-3 15,-4 0 1-15,-3 10 1 0,0 9 0 16,3 0-2-16,4 6 0 16,4 3 0-16,3-3 0 15,7-2-1-15,7-8 1 16,10-8-2-16,4-7 0 16,4-9-4-16,-4-4 0 15,4-5-4-15,-4-11 0 16</inkml:trace>
  <inkml:trace contextRef="#ctx0" brushRef="#br0" timeOffset="15149.461">11303 5293 42 0,'-14'19'21'0,"-11"34"-27"0,15-37 39 0,-12 15-34 15,-6-6 1-15,-4 3-5 16,1 1 1-16,6-1 1 16,0-6 0-16,4-3-8 15,7-10 0-15</inkml:trace>
  <inkml:trace contextRef="#ctx0" brushRef="#br0" timeOffset="15345.33">11067 5274 53 0,'7'38'26'0,"14"56"-33"15,-11-69 51-15,5 16-44 0,6-1 1 16,3 4-1-16,5-12 1 16,-1-4-5-16,-3-9 1 15,-8-4-9-15,-3 1 0 16,-7-13-3-16,-3-6 1 15</inkml:trace>
  <inkml:trace contextRef="#ctx0" brushRef="#br0" timeOffset="15841.887">12799 4838 27 0,'-11'13'13'0,"1"37"0"0,6-34 19 16,-3 15-29-16,-4 13 0 16,1 25 2-16,-1-3 0 15,1 6-7-15,-1 3 1 16,4-15 2-16,0-13 0 0,3-10-6 16,1-15 0-16,-1-12-6 15,1-17 0-15,-4-2-2 16,0-7 0-16</inkml:trace>
  <inkml:trace contextRef="#ctx0" brushRef="#br0" timeOffset="16051.479">12675 5296 37 0,'21'22'18'0,"32"-10"-17"0,-31-8 38 0,6 5-35 0,11 4 0 0,-8-4 1 0,1 10 1 0,0-4-8 15,-11-2 1-15,-3 0 3 16,-11 2 1-16,-7 4-3 16,-4 0 1-16,-10 3-4 0,-11 3 0 15,-6-3-5-15,-1 0 1 32</inkml:trace>
  <inkml:trace contextRef="#ctx0" brushRef="#br0" timeOffset="17390.088">15907 4766 43 0,'10'-13'21'0,"-13"7"-9"16,-4 3 26-16,-4 0-39 16,-10 6 1-16,-4 0 0 15,-3 3 1-15,-7 7-1 16,-4 6 1-16,0 0-1 0,0 15 0 16,4-6 0-1,3 7 0-15,8 2 0 0,6 1 1 16,7-3-1-16,11-1 0 15,8-3 0-15,13 1 1 16,3-4 1-16,8 7 0 16,7-4-1-16,3-3 0 15,1 3 0-15,-8 1 0 16,-10-10 0-16,-11 12 0 16,-14 1-1-16,-14-1 0 0,-8 1 0 15,-9 6 0-15,-12-1-2 16,-6 1 1-16,0-13-7 15,6-3 0-15,4-9-8 16,11 3 1-16</inkml:trace>
  <inkml:trace contextRef="#ctx0" brushRef="#br0" timeOffset="17701.164">15917 5478 40 0,'4'22'20'0,"10"12"-10"0,-14-24 27 16,-4 12-37-16,-6 9 0 15,-1 0-1-15,1 4 1 16,-4-1-2-16,-1 1 0 16,5-7-6-16,3-9 1 15,0-3-7-15,7-10 1 0</inkml:trace>
  <inkml:trace contextRef="#ctx0" brushRef="#br0" timeOffset="18014.887">16182 5610 56 0,'11'0'28'0,"-11"0"-42"15,-4-4 53-15,-7 1-39 16,-3 3 0-16,-3 7 0 16,-5 2 1-16,1 7-1 15,0-1 0-15,0 1 0 16,3 3 1-16,4 9-1 0,4 0 1 16,6-3-1-1,8-9 1-15,10-3-1 0,7-10 0 16,4-10-1-16,-1-5 0 15,1-1-3-15,-4 1 0 16,-3 2-6-16,-4 1 0 16,-3-7-4-16,-8 1 0 15</inkml:trace>
  <inkml:trace contextRef="#ctx0" brushRef="#br0" timeOffset="18350.627">16510 5716 48 0,'7'-6'24'0,"0"6"-30"16,-7 3 46-16,-3-3-40 16,-4-3 0-1,-4 0 1-15,-7 0 0 0,-6 3-1 16,-1 0 0-16,-7 3 1 15,7 6 0-15,4 13 0 16,4 6 0-16,3-6-1 16,3 3 1-16,4-3-1 15,3-3 1-15,15-6-1 16,7-7 1-16,3-12-2 16,3-1 1-16,1-5-3 0,3-4 1 15,-6-3-10-15,-5-3 1 16,4 0-3-16,1 4 0 15</inkml:trace>
  <inkml:trace contextRef="#ctx0" brushRef="#br0" timeOffset="18723.997">16736 5149 59 0,'-7'3'29'0,"10"3"-35"16,1-6 60-16,3 6-51 16,0 1 0-16,7 2 1 15,0-3 0-15,11 4-6 16,7-4 1-16,6 0 0 16,5 0 1-16,-1-2-7 15,-10-1 0-15,-8 3-9 0,-9 0 0 16,-8 1-3-1,-14-7 1-15</inkml:trace>
  <inkml:trace contextRef="#ctx0" brushRef="#br0" timeOffset="18911.001">16820 5399 49 0,'0'22'24'0,"4"-3"-18"0,0-13 47 15,-4-2-53-15,3 2 1 16,8-3-1-16,6 0 0 15,8 7-3-15,7-7 1 0,7 0-6 16,-4 0 1-16,0 3-10 16,-3 1 0-16</inkml:trace>
  <inkml:trace contextRef="#ctx0" brushRef="#br0" timeOffset="19976.198">18538 4848 42 0,'25'-32'21'0,"-21"32"-13"0,-4 0 30 16,0-3-36-16,-4 0 1 15,-10 3 1-15,-7 6 1 16,-14 0-7-16,-15 4 1 0,-13 2 3 15,-11 4 0-15,-4-3-2 16,7 5 0-16,1-5-3 16,-1 3 1-16,8-1-1 15,3-5 1-15,14-1-1 16,11-3 1-16,7 4 1 16,13-1 0-16,12 4 2 15,13 2 0-15,12 4 0 16,6 6 0-16,4-3 0 15,3-3 1-15,7 3-2 16,-6 3 1-16,-12 7 0 16,-10-11 0-16,-14 8-1 15,-10 2 1-15,-8 0-1 16,-10 10 0-16,-18 9 0 16,-3-6 0-16,-4-6-1 15,7-4 1-15,-4-5 0 16,8-4 1-16,7-6 0 15,7-1 1-15,6-2 1 0,12 0 1 16,13-1 0-16,12 1 0 16,13 3 0-1,11-7 0-15,6-5-1 0,5-1 0 16,-4-3-3-16,3 0 1 16,4-3-5-16,0 0 0 46,-4 0-9-46,-6-3 0 16,-1-9-6-16,-3 2 1 0</inkml:trace>
  <inkml:trace contextRef="#ctx0" brushRef="#br0" timeOffset="20166.142">18320 5440 63 0,'3'38'31'0,"-10"-4"-41"0,4-18 58 0,-4 6-49 16,0 6 1-16,0 0-2 16,-1-9 0-16,1-3-4 15,0 0 0-15,0-7-10 16,0-6 0-16</inkml:trace>
  <inkml:trace contextRef="#ctx0" brushRef="#br0" timeOffset="21455.565">17533 6033 37 0,'4'12'18'0,"-11"-21"-9"0,7 18 22 16,-4 4-31-16,-7 3 1 0,1 2 2 16,-4 8 0-16,3-1-3 15,-6 0 0-15,2-3 2 16,5-7 0-16,-4-2-1 15,7-1 0-15,3-8-1 16,4-4 1-16,7-10-2 16,7-6 1-16,0-2-1 15,8-1 1-15,2-3-1 16,1 0 1-16,-4 0-1 16,0 6 1-16,-3-2 0 15,0 8 0-15,-4 1 0 16,0 9 1-16,-4 9 0 15,-3-3 0-15,0 7 1 16,-3 3 0-16,-4 2-1 16,0 8 0-16,-4-1 0 15,1 0 0-15,-1-13-1 16,1 4 1-16,3 3-4 16,3-4 0-16,4-2-9 0,4-4 1 15,3-9-4-15,4 0 1 16</inkml:trace>
  <inkml:trace contextRef="#ctx0" brushRef="#br0" timeOffset="21710.302">17847 6146 57 0,'-3'3'28'0,"6"-3"-31"16,-3 0 57-16,7-3-53 16,0 0 1-16,4 0 0 15,3-1 1-15,-4-2-4 16,8 0 0-16,3 3 1 16,-3 0 0-16,0-1-7 15,-4 4 1-15,0-6-12 16,-7 6 0-16</inkml:trace>
  <inkml:trace contextRef="#ctx0" brushRef="#br0" timeOffset="21903.919">17819 6296 62 0,'10'25'31'0,"15"-28"-39"0,-14 0 49 15,3 3-42-15,3-9 1 16,5 2-6 15,6 1 1-31,0 3-1 16,4 3 1-16,3-6-11 0,0 3 1 0</inkml:trace>
  <inkml:trace contextRef="#ctx0" brushRef="#br0" timeOffset="22103.768">18383 6077 54 0,'-3'19'27'16,"-11"34"-27"-16,10-34 47 0,-3 3-48 16,0 12 1-16,0 7-1 15,0 0 0-15,3-1-6 16,1-8 1-16,-1-10-10 15,1-7 0-15</inkml:trace>
  <inkml:trace contextRef="#ctx0" brushRef="#br0" timeOffset="23618.814">18069 4314 46 0,'11'7'23'0,"3"2"-21"16,-10 1 34-16,-4-4-35 15,0 13 1-15,-4-7 0 16,-3 10 0-16,-7 9-3 16,0 10 0-16,-4-9 2 15,0 2 0-15,1 1-4 16,3-7 1-16,7-6-9 15,3-10 1-15,11-12-4 16,4-12 0-16</inkml:trace>
  <inkml:trace contextRef="#ctx0" brushRef="#br0" timeOffset="23947.777">18337 4427 50 0,'11'0'25'0,"-7"3"-29"0,-4-3 48 16,0 0-45-16,-4 0 0 15,0-3-1-15,-3-3 1 16,-3 3 2-16,-4 3 0 16,0 0-1-16,-8 0 0 15,1 9 0-15,0 10 0 0,3 9-1 16,4-3 1-16,0-3-2 15,7 4 0-15,7-1-1 16,7-10 1-16,11-5-1 16,7-17 1-16,3 7 0 15,0-12 1-15,-3-7 0 16,-4-6 1-16,-3 3-7 16,-4 0 0 15,-4-3-5-16,-6 0 0-15</inkml:trace>
  <inkml:trace contextRef="#ctx0" brushRef="#br0" timeOffset="24292.636">18725 4509 44 0,'4'-6'22'0,"0"-7"-23"0,-4 4 39 16,-4-4-38-16,-3 1 0 15,-4 2 0-15,-3 4 0 16,-7 3 0-16,-4-4 1 16,-3 14 0-16,3 8 0 15,4 14 0-15,4-7 1 16,-1 9-2-16,4 7 1 0,7-4-1 15,3-6 1-15,15-9-1 16,7-13 0-16,6-12-1 16,4-3 1-16,1-13-3 15,-1-3 0-15,0-4-11 16,-3 4 0-16</inkml:trace>
  <inkml:trace contextRef="#ctx0" brushRef="#br0" timeOffset="25704.882">19932 5240 60 0,'-4'6'30'0,"22"22"-31"0,-11-28 50 16,4 0-49-16,3 3 0 15,3 0-1-15,5 0 1 16,-1-3-2-16,0 4 1 16,4 2-7-16,-4-3 0 15,-4-6-9-15,1 3 1 16</inkml:trace>
  <inkml:trace contextRef="#ctx0" brushRef="#br0" timeOffset="25868.802">19904 5534 64 0,'7'16'32'0,"39"-19"-44"0,-29 3 55 0,12 0-48 16,2 0 1-16,1 0-19 15,7 3 0-15,3-3 21 16,8 6 0-16</inkml:trace>
  <inkml:trace contextRef="#ctx0" brushRef="#br0" timeOffset="26958.044">21265 5472 59 0,'0'3'29'0,"8"-3"-27"0,-5 0 47 16,4 3-48-16,7 0 1 15,7 3-1-15,4-3 1 0,3 1-3 16,8-4 0-16,6 0-3 16,-7 3 1-16,-3 0-15 15,-4-6 0 16</inkml:trace>
  <inkml:trace contextRef="#ctx0" brushRef="#br0" timeOffset="27160.931">21459 5327 63 0,'0'29'31'0,"-7"21"-34"15,7-28 48-15,0 6-46 16,-3 6 1-16,-8 10-4 16,8-12 1-16,-4 8-5 0,3-5 1 15,8-10-10-15,3-9 0 16</inkml:trace>
  <inkml:trace contextRef="#ctx0" brushRef="#br0" timeOffset="28513.587">22648 5610 75 0,'11'3'37'0,"10"3"-56"0,-14-6 81 0,7 3-62 15,4-3 1-15,3 0-1 16,7 0 0-16,1-3-1 15,-8 3 0-15,-4 0-5 16,1-3 0-16,0 0-14 16,-1-7 1-16</inkml:trace>
  <inkml:trace contextRef="#ctx0" brushRef="#br0" timeOffset="28706.944">22832 5387 54 0,'0'34'27'0,"-4"48"-26"15,4-60 36-15,-3 12-38 16,-4-5 1-16,3 8-3 0,1 1 0 16,3-10-5-16,3-6 0 15,4-13-7-15,-3-5 1 16</inkml:trace>
  <inkml:trace contextRef="#ctx0" brushRef="#br0" timeOffset="29235.872">23407 5876 54 0,'-4'10'27'0,"4"-10"-28"0,4 3 50 16,-4-3-49-16,0 0 1 16,0 0 0-16,3 0 0 15,4 3-4-15,0-6 0 16,4 3-7-16,7 3 1 0,3-6-7 15,4 9 0-15</inkml:trace>
  <inkml:trace contextRef="#ctx0" brushRef="#br0" timeOffset="29455.121">23777 6011 55 0,'4'12'27'0,"10"-12"-35"15,-7-3 47-15,4-6-40 16,-1 0 0-16,4 5-6 16,0-5 0-16,4 0-3 15,3-1 0-15,-7 10-4 0,0-3 1 16</inkml:trace>
  <inkml:trace contextRef="#ctx0" brushRef="#br0" timeOffset="29653.336">24211 5998 41 0,'11'7'20'0,"6"-20"-34"0,-10 10 40 0,4 0-35 16,0 0 0-16,3 0-9 15,0 3 1-15</inkml:trace>
  <inkml:trace contextRef="#ctx0" brushRef="#br0" timeOffset="29906.526">24539 6058 58 0,'4'6'29'0,"-1"-3"-38"0,-3-3 59 15,0 0-51-15,0 0 1 16,0 0-1-16,0 0 0 16,0 4-4-16,0-1 0 15,4-3-11-15,-1-7 0 16</inkml:trace>
  <inkml:trace contextRef="#ctx0" brushRef="#br0" timeOffset="30329.241">24634 5566 59 0,'8'15'29'0,"6"7"-33"0,-4-19 48 15,1 7-44-15,3-1 0 16,4 1-1-16,6-1 0 16,4-3-4-16,4 1 1 15,0-7-12-15,-4-7 0 16</inkml:trace>
  <inkml:trace contextRef="#ctx0" brushRef="#br0" timeOffset="30658.096">24832 5384 60 0,'7'9'30'0,"-17"32"-41"0,6-19 50 16,-7 3-39-16,1 13 0 16,-4 2-7-16,3 1 0 15,1 3-5-15,6 3 1 16</inkml:trace>
  <inkml:trace contextRef="#ctx0" brushRef="#br0" timeOffset="38435.801">19085 4854 49 0,'4'6'24'0,"10"13"-19"0,-14-13 25 16,0 4-29-16,-4 2 0 15,1 1 0-15,-4 5 0 16,-4 8-1-16,4 5 0 16,4 0 1-16,-1-6 0 0,-3 4-2 15,4-11 0-15,-1 8-4 16,0-14 0-16,8 1-9 16,7-7 0-16</inkml:trace>
  <inkml:trace contextRef="#ctx0" brushRef="#br0" timeOffset="38690.356">19403 5105 40 0,'-14'31'20'0,"-15"-15"-17"16,19-10 28-16,-8 13-28 15,-10 3 0-15,-11 9 1 16,-3 7 1-16,3 6-7 16,4 9 0-16,-4-6 4 15,4 0 0-15,3 3-4 0,4-9 0 16,3-10-6-16,7-6 1 16,8-3-7-16,3-9 0 15</inkml:trace>
  <inkml:trace contextRef="#ctx0" brushRef="#br0" timeOffset="39170.928">19082 5588 27 0,'-14'18'13'0,"7"11"-2"0,3-20 16 0,1 7-27 16,-1-7 1-16,0 7 1 16,1 6 1-16,-4-7-3 15,3 1 1-15,-3-3 0 16,4 2 1-16,-1-5-1 16,1-4 0-16,3-3-1 15,0-3 1-15,3-6-1 16,4-7 0-16,-3 4 0 15,3-7 1-15,3-3-1 16,5 1 0-16,2-4 0 16,1 3 0-16,0-3 0 15,-1 6 1-15,1 7 0 16,-1 3 1-16,-2 6 0 16,-5 6 1-16,-3 3 0 0,0 4 1 15,0-1-1-15,-7 7 1 16,-3 3-2-16,3 6 0 15,-4 1-1-15,1-1 0 16,-1-3-1-16,1 0 0 16,3-13-4-16,3 1 0 15,8-7-8-15,-1-6 0 16,4-3-3-16,1-9 0 16</inkml:trace>
  <inkml:trace contextRef="#ctx0" brushRef="#br0" timeOffset="39831.42">19336 5534 25 0,'-4'-6'12'0,"-3"-13"2"0,7 19 16 16,0 0-26-16,0-6 0 16,0 6 6-16,0-6 0 0,0 6-10 15,0 0 0-15,0 0 8 16,11-3 1-16,-1 3-3 15,8 0 1-15,0-4-3 16,3 1 0-16,0 3-2 16,4 3 0-16,-11-3-2 15,0 0 1-15,-4 0-2 16,-2 4 1-16,-8 2-1 16,-4 0 1-16,-7 3-1 15,-3 4 0-15,-3 3 0 16,-5 3 1-16,1 6 0 15,4-7 1-15,-1 4-1 16,4-6 1-16,3 0-1 16,4-4 1-16,4-5-1 15,6 2 0-15,8-6 0 16,7-3 1-16,10-6-3 0,0 0 1 16,4-1-8-1,-8 4 0-15,-9-3-10 16,-15 6 1-16</inkml:trace>
  <inkml:trace contextRef="#ctx0" brushRef="#br0" timeOffset="44424.965">20733 5124 27 0,'10'-26'13'0,"-6"11"5"16,-4 15 14-16,0 0-27 16,0 0 1-16,0 0 2 15,-4 6 1-15,1 7-11 16,-4 12 0-16,0 6 9 16,3 16 0-16,1 16-2 15,3 15 0-15,-4 7-1 16,-3 12 1-16,4 7-1 15,3-1 0-15,-4-12-2 16,0-10 0-16,1-8-1 16,3-20 0-16,-4-12-2 15,4-10 1-15,0-9-6 0,0-13 1 16,0-9-15-16,-3-6 0 16</inkml:trace>
  <inkml:trace contextRef="#ctx0" brushRef="#br0" timeOffset="44999.29">22052 5139 39 0,'11'6'19'0,"3"4"-7"0,-14-10 15 16,0 0-26-16,0 12 1 16,0 7 0-16,-4 9 0 0,1 7-3 15,-1-1 0-15,1 4-1 16,-1 0 1-16,1-7-8 15,3-3 0-15,3-6-4 16,1-9 0-16</inkml:trace>
  <inkml:trace contextRef="#ctx0" brushRef="#br0" timeOffset="45296.807">22306 5296 41 0,'0'6'20'0,"0"-6"-21"0,0 0 36 16,-3 3-32 0,-4 7 1-16,-4 2 1 15,-3 7 1-15,-4 19-8 0,-3-1 1 16,-4 17 3-16,-3-4 1 15,0 6-2-15,0 1 1 16,-4 2-3-16,0-8 1 16,0-1-5-16,4-6 0 15,0-4-10-15,3-11 1 16,1-4-1-16,10 0 0 16</inkml:trace>
  <inkml:trace contextRef="#ctx0" brushRef="#br0" timeOffset="45656.996">22162 5813 38 0,'0'0'19'0,"0"-3"-19"0,0 3 37 0,-4 10-36 16,-3-4 0-16,0 3 2 15,-4 1 0-15,1 5-4 0,-1 7 1 32,-3 16 2-32,3 3 1 15,4-13-1-15,4-3 1 16,3-3-2-16,7-6 0 15,7-4-2-15,7-2 1 16,4-4-5-16,0-3 1 16,3-3-6-16,-4-9 0 15,-2-4-4-15,-8-9 0 16</inkml:trace>
  <inkml:trace contextRef="#ctx0" brushRef="#br0" timeOffset="45867.779">22320 5804 47 0,'11'22'23'0,"-18"6"-19"0,7-25 44 0,-4 10-47 15,-3 12 1-15,-3 13 0 16,-4 5 1-16,-4 11-4 16,-3-1 0-16,0 7 2 15,3-1 0-15,0-2-3 16,4-17 0-16,4-5-14 15,6-10 0-15,4-16 0 16,4-5 0-16</inkml:trace>
  <inkml:trace contextRef="#ctx0" brushRef="#br0" timeOffset="46633.726">25368 5158 40 0,'-3'-3'20'0,"3"3"-22"16,0 0 37-16,3 3-30 15,-3-3 0-15,0 0 2 16,0 9 0-16,0 13-10 16,0 7 1-16,0 14 5 15,-3 11 0-15,-1 5-2 16,1 1 0-16,-1-7-5 15,1-6 0-15,3-9-9 16,3-10 0-16,4-15-2 16,7-7 0-16</inkml:trace>
  <inkml:trace contextRef="#ctx0" brushRef="#br0" timeOffset="46931.569">25636 5337 37 0,'7'9'18'0,"-10"1"-15"0,3-7 33 16,-4 9-34-16,-6 10 1 16,-4 10 2-16,-7 2 0 15,-8 10-6-15,-6 0 1 16,-4 12 3-16,-7 10 0 15,4 6-1-15,-7 7 0 0,-8-7-1 16,11 3 0-16,4-9-1 16,0-13 0-16,-1-9-5 15,5-3 1-15,2-7-10 16,4-5 0-16,8-4-2 16,6-13 1-16</inkml:trace>
  <inkml:trace contextRef="#ctx0" brushRef="#br0" timeOffset="47324.356">25277 6067 14 0,'7'16'7'0,"0"-19"8"16,-4 9 7-16,1-3-18 0,-4-3 1 0,0 7 3 15,-4 5 0-15,1 7-10 16,-1 9 1-16,-6-3 6 16,-5 7 0-16,5 8-3 15,-4-2 1-15,7-3-6 16,0-7 1-16,0-3-9 16,7-6 0-16,3-7-1 15,4-12 0-15</inkml:trace>
  <inkml:trace contextRef="#ctx0" brushRef="#br0" timeOffset="47651.926">25545 6212 48 0,'3'0'24'0,"-3"-16"-33"0,-3 10 50 15,-1-1-40-15,-3 1 0 16,-4 0 1-16,-3 6 1 16,0 3-3-16,0 10 0 15,-3 2 2-15,-5-5 0 16,8 12-1-16,4 6 1 16,-1-3-2-16,8 0 0 15,3-3-1-15,7-6 1 16,7-4-1-16,3-12 0 15,8-9-1-15,0-10 0 16,-4 6-3-16,-3-2 1 16,-4-4-5-16,-4-3 1 0,-3-3-6 15,-7 6 0-15</inkml:trace>
  <inkml:trace contextRef="#ctx0" brushRef="#br0" timeOffset="48028.377">25869 6287 46 0,'7'-3'23'0,"-7"-7"-27"0,0 10 43 15,-3 3-39 1,-1-3 1-16,1 0 1 0,-4 0 0 16,-4 0-2-16,-7 0 1 15,-3 10 0-15,0 6 1 16,0 6-1-16,-4 6 1 16,8 0-1-16,2 3 1 15,5-2-2-15,6 2 1 16,8-9-1-16,10-10 0 15,4-8 0-15,-1-8 0 16,4-5-3-16,-3-7 0 31,0-3-5-31,-4 1 1 0,0-7-8 0,-3-4 0 0</inkml:trace>
  <inkml:trace contextRef="#ctx0" brushRef="#br0" timeOffset="48582.531">25897 5983 32 0,'-7'-7'16'0,"0"-5"-4"0,4 9 21 16,3-4-29-16,-4-2 1 16,1 6 3-16,-1-3 1 15,4 6-9-15,0-3 0 16,0 3 8-16,4 3 1 16,3-3-3-16,0 0 1 15,3 0-3-15,5 0 0 16,-1 0-2-16,0-7 0 15,3 7-2-15,-6 0 0 16,0 0-1-16,-4 0 1 16,0 7 0-16,-4-1 0 0,1 0 0 15,-4 10 0-15,-4-4-1 16,1 4 1-16,-4 3-1 16,3-3 1-16,-3 2-1 15,0 1 1-15,0 3 0 16,3 0 0-16,-3 0 0 15,4-3 0-15,3-3 0 16,3-4 1-16,8-6-1 16,0-6 0-16,6-3 0 15,4-3 0-15,4-3-3 16,0-4 0-16,-4 1-8 16,-3 2 0-16,-11 4-8 15,-7-4 0-15</inkml:trace>
  <inkml:trace contextRef="#ctx0" brushRef="#br0" timeOffset="55159.359">13607 5428 46 0,'7'18'23'0,"0"-5"-19"16,-4-7 39-16,-3 1-43 16,0-4 1-16,-7 9-1 15,-3 4 1-15,-1 9-2 16,0 6 1-16,-3 4 0 16,-3 3 1-16,-4 12-1 15,-1 3 0 1,-13 32 0-1,0-16 0-15,0-13-1 16,10-9 0-16,4-19-4 16,3-9 1-16,4-16-7 0,7-12 1 15,7-16-4-15,0-3 0 16</inkml:trace>
  <inkml:trace contextRef="#ctx0" brushRef="#br0" timeOffset="55397.749">13310 5672 19 0,'-7'-34'9'0,"11"-10"1"0,-4 31 9 16,0 1-16-16,3-1 0 16,-3 1 4-16,0 2 0 15,0 1-7-15,0 3 0 0,0-4 6 16,0 10 1-16,0 0-2 16,4 6 0-16,3 1-2 15,3 5 1-15,8 10-3 16,7 10 0-16,0-4-2 15,3 13 1-15,-4-7-3 16,-2 1 1-16,-5-10-9 16,-3-3 0-16,-14-10-3 15,-14-2 1-15</inkml:trace>
  <inkml:trace contextRef="#ctx1" brushRef="#br0">741 4173 0,'0'0'16,"0"0"-16,0 0 16,0 0-16,0 0 15,0 0 1,0 0 0,0 0-1,0 0 1,0 0-1,0 0 1,0 0 0,0 0-1</inkml:trace>
  <inkml:trace contextRef="#ctx0" brushRef="#br0" timeOffset="56572.065">4678 6676 43 0,'7'9'21'0,"0"10"-12"0,-7-13 22 0,0 7-29 16,0 9 0-16,0 3 0 15,-11 6 1-15,4 16-4 16,-3 7 0-16,-1 11 1 16,-6 14 1-16,-1-4-5 15,4 3 1-15,-4-5-4 16,8-17 0-16,6-15-6 16,-7-13 1-16,8-9-2 15,3-16 1-15</inkml:trace>
  <inkml:trace contextRef="#ctx0" brushRef="#br0" timeOffset="56856.283">5200 6654 38 0,'11'0'19'0,"-11"3"-24"0,-8-3 38 15,5 6-31-15,-11 7 0 16,0 9 1-16,-7 6 1 16,-8 3-5-16,8 16 1 15,-7 7 1-15,7 11 1 16,0 4-1-16,-1 7 1 16,8-10-3-16,4-1 1 0,6-14-4 15,-6-11 0-15,10-15-7 16,-7-12 1-16,3-10-3 15,1-9 1-15</inkml:trace>
  <inkml:trace contextRef="#ctx0" brushRef="#br0" timeOffset="57099.931">4713 7250 52 0,'0'12'26'0,"0"-2"-36"0,0-10 54 0,11 0-43 15,-1 0 0-15,8 0 0 16,14-4 0-16,-1-2-3 16,5 3 0-16,-1 0-2 0,4 0 0 15,-7 0-7-15,3-1 1 16,-10 4-5-16,-1 0 1 15</inkml:trace>
  <inkml:trace contextRef="#ctx0" brushRef="#br0" timeOffset="57394.738">5249 7218 35 0,'0'3'17'0,"0"-6"-14"0,0 3 31 0,0 0-31 0,0 0 1 0,0-6 2 15,0 3 0 1,-7-3-7-16,0 2 0 0,4 4 6 16,-8 4 0-16,1-1-2 15,-1 0 1-15,-3 9-2 16,3 7 0-16,1 6-2 16,-1-3 0-16,8 3-2 15,-4 0 1-15,3 0-1 16,15-9 0-16,-1-3-1 15,4-13 1-15,4 0-2 16,0-7 0-16,-4-5-4 16,3-4 0-16,1 1-6 15,-4-1 0-15</inkml:trace>
  <inkml:trace contextRef="#ctx0" brushRef="#br0" timeOffset="57773.004">5408 7337 41 0,'11'19'20'0,"-8"-3"-10"0,4-13 33 15,-7 3-43-15,4 1 1 16,3 2 0-16,-4 0 1 16,4-2-3-16,-3-4 1 0,3 0 0 15,4-6 1 1,-1-3-1-16,1-1 0 0,-1 4-1 15,-3-3 1-15,0 3 0 16,1 3 0-16,6 0 0 16,-4 6 0-16,1 3 0 15,-1 4 0-15,8-1-1 16,-4 4 1-16,7-6 0 16,4-4 0-16,7-3-1 15,-4-3 1-15,-7-3 0 16,0-10 0-16,0-6 0 15,4 7 0-15,-4-4-1 16,0-6 1-16,1 0-8 31,-5 0 0-15,-6 4-7-16,-1 2 1 0</inkml:trace>
  <inkml:trace contextRef="#ctx0" brushRef="#br0" timeOffset="58657.616">7451 7287 55 0,'0'3'27'0,"0"-6"-37"16,-7 3 49-16,3 3-38 16,-3 0 0-16,0 1 0 15,-4 2 0-15,8 3-2 0,-8 1 1 16,1-1 0-16,10 1 1 15,3-1-1-15,8-3 1 16,3-3-1-16,0 0 0 16,7-6-1-16,0-3 0 15,1-3 0-15,-5-4 1 16,1 1-1-16,-1-1 1 16,-2 4-1-16,2 2 0 15,-6 1-2-15,-1 3 1 16,-3 3-1-16,4 3 1 15,-7 6-2-15,-4 7 1 0,7-3 0 16,-14 2 1-16,7 10 2 16,0 10 0-16,-4-1 2 15,4 10 0-15,0 13 1 16,11-1 1-16,-1 7 0 16,1-3 1-16,-4-10 0 15,0-6 0-15,0-10-2 16,0-6 1-16,-3-6-3 15,-4-6 1-15,-4-10-2 16,-10-3 1-16,0 1-1 16,-7-11 0-16,-8-8 0 15,8-11 0-15,-11-5 0 16,4-10 1-16,-7 1-1 16,3-4 0-16,4 6 0 15,7 7 1-15,0 6-1 16,10 3 1-16,8 3-1 0,10 3 1 15,7 0 0-15,7 4 0 16,7 3-2-16,4-1 1 16,7 4-7-16,3 3 1 15,0 0-11-15,-3-4 1 16</inkml:trace>
  <inkml:trace contextRef="#ctx0" brushRef="#br0" timeOffset="58944.505">8093 7253 52 0,'-4'0'26'0,"-3"-13"-27"0,4 10 39 0,-11 0-36 16,3-3 1-16,-3-1 0 15,3 4 0-15,-10 3-4 16,3 6 1-16,1 7 2 15,3 3 1-15,-4 3-2 16,7 2 0-16,4-2-1 16,4-3 1-16,10-7-3 15,7-5 1 1,4-4-2 0,-8-7 0-16,4 1-5 0,4-3 1 0,0 2-9 15,-4 1 0-15</inkml:trace>
  <inkml:trace contextRef="#ctx0" brushRef="#br0" timeOffset="59212.899">8308 7287 55 0,'3'0'27'0,"-3"-3"-32"0,0 0 47 15,-3-3-40-15,-4-1 0 16,3 1 0-16,-10 0 0 15,7 0-2-15,-3 6 0 0,-5 3 1 16,1 3 1 0,0 3-2-16,-3 4 0 0,10 3-2 15,-4-1 0-15,0-2-2 16,8-4 1-16,6 1-2 16,12-4 0-16,-1-6-4 15,3-3 1-15,1-7-6 16,0 1 0-16</inkml:trace>
  <inkml:trace contextRef="#ctx0" brushRef="#br0" timeOffset="59632.921">8855 6673 40 0,'3'6'20'0,"-3"44"-19"0,0-31 32 15,0 3-33-15,0 12 0 16,0 13 1-16,0 7 0 16,0 2 0-16,0-6 0 15,0-6 0-15,-3-9 1 16,-1-10-1-16,1-6 1 15,-1-7-2-15,-3-12 1 16,-3-12-1-16,-8 2 0 0,-7-6-1 16,0 4 0-16,1 3 1 15,-4 9 0-15,-1 9 1 16,8 7 0-16,0 6-1 16,7 6 1-16,3 0 0 15,4 3 1-15,7-2-1 16,11-4 0-16,14-3-1 15,10-7 0-15,4-8-4 16,3-7 0-16,-7-4-10 16,1-5 0-16</inkml:trace>
  <inkml:trace contextRef="#ctx0" brushRef="#br0" timeOffset="59955.147">9881 7099 46 0,'-3'19'23'0,"6"53"-21"0,-3-56 35 0,-3 6-39 16,-1 3 1-16,1 0-8 16,-1-6 0-16,1-7 1 15,-1-6 0-15</inkml:trace>
  <inkml:trace contextRef="#ctx0" brushRef="#br0" timeOffset="60324.535">9966 6989 28 0,'35'13'14'0,"32"-7"-3"0,-46-6 13 16,4 3-20-16,0 0 1 16,0-3 1-1,-8 0 1-15,1 0-9 0,-4 0 0 16,-7 4 5-16,-7-4 1 16,0 6-3-16,-4-3 0 15,-3 3-3-15,0 0 0 16,0 1-2-16,0-1 0 15,0 3-1-15,4 1 1 16,3 2-1-16,7 1 1 16,0 3 4-16,3 2 1 0,8 1 2 15,0-3 1-15,-4 0 0 16,-4-1 0-16,-3 1-4 16,-10 0 0-16,-8 2-11 15,-6 1 0-15</inkml:trace>
  <inkml:trace contextRef="#ctx0" brushRef="#br0" timeOffset="60759.521">12157 6575 38 0,'0'0'19'0,"3"19"-9"0,-3-13 26 0,0 7-34 16,-3 6 0-16,-1 15 1 15,-3 7 0-15,-10 19-5 16,-1 15 0-16,-7 10-1 15,4-7 1-15,0-9-10 16,0-13 0-16,-4-5-2 16,4-17 0-16</inkml:trace>
  <inkml:trace contextRef="#ctx0" brushRef="#br0" timeOffset="61283.654">11571 7397 39 0,'0'13'19'0,"7"-26"-21"0,4 7 37 16,6-10-35-16,12-12 1 16,9-7 0-16,8-15 0 15,11-9-1-15,17-7 1 16,7 0 0-16,-7 16 1 15,-7 6-1-15,-10 12 1 16,-12 4 0-16,-9 16 0 16,-8 15-1-16,-10 9 1 15,-4 13-1-15,-4 10 0 16,1 12-1 0,-4-6 1-16,-4-1-1 15,1 8 0-15,-4-11-1 0,3-6 1 0,1-9-2 16,-1-6 1-16,1-6-1 15,3-7 0 1,0-10-1-16,0-2 1 0,4 0 1 16,-1 2 0-16,1-2 1 15,0 3 0-15,-1-1 1 16,1 4 1 0,3 6 2-1,-4 4 0-15,1 2-1 16,-4 0 1-16,0 1-1 15,4-1 0-15,-1 1-2 16,1-4 0-16,-1 3-3 16,5 1 0-16,2-4-6 15,1-3 0-15,3-3-7 0,0-6 0 16</inkml:trace>
  <inkml:trace contextRef="#ctx0" brushRef="#br0" timeOffset="61453.662">12838 7243 42 0,'-4'29'21'0,"1"5"-27"0,3-31 32 0,0 0-32 16,0-3 0-16,0 0-14 15,0-9 0-15</inkml:trace>
  <inkml:trace contextRef="#ctx0" brushRef="#br0" timeOffset="61808.104">12919 6989 29 0,'17'3'14'0,"8"7"-3"16,-14-13 18-16,6 3-28 15,4 0 1-15,11 3 0 16,3-3 0-16,-3 0-3 16,-4 3 1-16,-3-3 2 15,-4 0 0-15,-7 0-1 0,-3 0 0 16,-4 3 0-16,-7 0 0 16,-3 4-1-16,-8-4 1 15,-3 6-2-15,0 4 0 16,3-1 0-16,1 10 0 15,3 3 0-15,3-6 0 16,4 6 0-16,7-3 1 16,4 0 0-16,-1 0 1 15,4-3 0-15,-3-4 1 16,-4 1-6-16,-4 0 0 16,-6-1-8-16,-15-5 0 0</inkml:trace>
  <inkml:trace contextRef="#ctx0" brushRef="#br0" timeOffset="62394.724">15053 7193 31 0,'-21'-3'15'0,"-7"19"-8"0,17-16 19 16,-3 3-23-16,-4-3 0 16,1 6 4-16,-1 3 0 15,0 4-9-15,4 6 1 16,4 0 5-16,3 3 0 16,3-4-2-16,4-5 1 0,7-4-3 15,7-2 0-15,4-1-1 16,3-3 0-16,-3-6-1 15,-1-3 0-15,1-1 0 16,0-2 0-16,-1 0-1 16,-3-1 1-16,-3 4 1 15,0 0 1-15,-1 2-1 16,1 1 1-16,-4 3 2 16,0 0 0-16,-4 3 0 15,-3 7 0-15,0 2 0 16,0 1 1-16,0-4-1 15,4 1 0-15,3-1-2 16,4-6 0-16,3 4-7 16,0-7 1-16,3-7-8 15,1-2 1-15</inkml:trace>
  <inkml:trace contextRef="#ctx0" brushRef="#br0" timeOffset="62877.124">15367 7425 46 0,'-11'38'23'0,"1"34"-23"16,6-47 37-16,-6 19-38 16,-4-3 1-16,0-1-2 15,3-5 0-15,0-7 1 16,1-15 1-16,3-10-2 16,3-13 0-16,8-18 0 15,-1 0 1-15,8-6 0 16,-1-4 1-16,5-6-1 15,2 3 1-15,1-3-2 16,-1-3 1-16,1 0 0 16,0 6 0-16,3 10 0 15,4 6 1-15,-1 3 2 16,1 10 0-16,0 12 2 16,-4 9 0-16,-7 7-1 0,-11-1 1 15,-10 4-1-15,-7 0 0 16,-3 3-3-16,-5-3 0 15,-2-7-5-15,3 1 0 16,-4-4-9-16,4-3 1 16</inkml:trace>
  <inkml:trace contextRef="#ctx0" brushRef="#br0" timeOffset="63297.068">15723 7444 47 0,'-7'66'23'0,"4"-19"-28"16,3-41 36-16,-4 4-32 15,1-7 0-15,-4-6-1 16,0-7 0-16,3-6 3 15,4-9 0-15,0-6-2 16,0 0 1-16,0-4 0 16,4 1 1-16,-1 2-1 15,4 4 1-15,0 3-1 16,4 6 0-16,3 0 0 16,7 7 1-16,7 2 0 0,4 4 1 15,0 3 1-15,-4 3 1 16,-3 3 0-16,-4 0 0 15,-3 4-1-15,-11 8 1 16,-7 4-3-16,-11 0 0 16,-14 3-4-16,1 3 1 15,-1 0-8-15,0-6 0 16,1-3-5-16,2-7 0 16</inkml:trace>
  <inkml:trace contextRef="#ctx0" brushRef="#br0" timeOffset="63673.522">16136 7431 47 0,'-11'35'23'0,"4"-13"-33"16,7-22 41-16,0 0-32 16,0-6 0-16,0-7 0 15,4-6 0-15,3 0 2 16,0-2 0-16,4-5-1 16,-1 1 1-16,1 0 0 15,-1 3 0-15,1 7 1 0,3 2 1 16,0 7-2-16,0 6 1 15,-3 3-1-15,-1 3 1 16,5 4-2-16,2 2 0 16,4 1-4-16,4-1 1 15,3-2-6-15,4-4 1 16,7 0-5-16,-4 0 0 16</inkml:trace>
  <inkml:trace contextRef="#ctx0" brushRef="#br0" timeOffset="63899.243">16722 7341 29 0,'3'-16'14'0,"1"0"-4"0,-4 10 23 0,-4 0-30 16,-6-1 0-16,-4 4 3 15,-1 3 0-15,-2 3-7 16,-1 4 0-16,0 2 4 16,1 4 1-16,3-1-2 15,0 1 0-15,3 9-2 16,8-4 0-16,-1-2-2 15,11-3 1-15,4-4-4 16,3-6 1-16,3-6-7 16,5 0 0-16,-1-3-3 15,-4-1 1-15</inkml:trace>
  <inkml:trace contextRef="#ctx0" brushRef="#br0" timeOffset="64109.961">17230 7250 49 0,'-11'12'24'0,"-45"13"-30"0,38-19 49 16,-7 7-43-16,-10 3 1 16,0-4 0-16,-4 7 0 15,4 0-3-15,6 0 0 16,1-4-5-16,11-2 1 0,2-7-8 15,1-12 0-15</inkml:trace>
  <inkml:trace contextRef="#ctx0" brushRef="#br0" timeOffset="64275.137">16880 7256 44 0,'22'22'22'0,"9"37"-26"16,-20-46 37-1,17 28-37 1,-3-7 1-16,0 1-10 16,-1-13 0-16,-3-7 9 15,1-5 1-15</inkml:trace>
  <inkml:trace contextRef="#ctx0" brushRef="#br0" timeOffset="64437.55">17480 7413 54 0,'18'31'27'0,"-15"-3"-39"0,-3-25 53 16,0-3-49-16,0 0 0 16,-10-3-19-16,-4-3 0 15</inkml:trace>
  <inkml:trace contextRef="#ctx0" brushRef="#br0" timeOffset="68070.944">4403 4606 37 0,'0'10'18'0,"0"-20"-7"0,0 10 19 15,0 0-26-15,0 0 1 16,0 0 1-16,0 0 0 16,0-6-8-16,-7 3 1 15,-4 3 5-15,0 9 0 16,-6-3-3-16,3 4 1 15,0 2-1-15,-1 4 0 16,-6 3-2-16,7-4 1 16,0 4-1-16,4 0 0 15,-1 0 0-15,11 3 0 16,0 3 0-16,11 0 0 16,-1 0 1-16,4 0 1 15,4-3 0-15,-1-3 1 0,5 0 0 16,-12-4 0-16,1 1 0 15,-4 6 0-15,-18 3-1 16,-6 3 1-16,-5 4-2 16,-13-7 0-16,3 3-1 15,1 3 1-15,-1 1-3 16,4-13 0 0,7-1-7-16,-4-5 0 0,11-10-7 15,3-3 1-15</inkml:trace>
  <inkml:trace contextRef="#ctx0" brushRef="#br0" timeOffset="68536.792">4618 4926 56 0,'0'-3'28'0,"3"3"-30"16,1 0 50-16,3-3-47 15,4 0 1-15,-1 3 1 16,1-4 1-16,-1 1-5 15,-3-3 1-15,7 3 0 16,4-3 1-16,-4 2-6 16,0 4 1-16,0-6-9 15,-3 6 0-15,-4 0-5 16,-7 6 0-16</inkml:trace>
  <inkml:trace contextRef="#ctx0" brushRef="#br0" timeOffset="68721.758">4657 5102 51 0,'-4'12'25'0,"15"-2"-20"0,-8-10 47 15,4 0-48-15,4 0 1 16,-4 0-1-16,14-10 0 16,-3 4-8-16,6-4 1 15,5 4-3-15,-12-3 0 0,-3 2-13 16,-3 1 1-16</inkml:trace>
  <inkml:trace contextRef="#ctx0" brushRef="#br1" timeOffset="77604.848">4128 3731 9 0,'0'3'4'0,"0"-6"3"0,0 3 5 16,0 0-9-16,0 0 1 15,0 0 6-15,0 0 0 16,0 0-9-16,0 0 0 15,0 0 9-15,0 0 0 16,0 10-1-16,0-10 0 16,0 6-2-16,0 0 1 0,0-3-3 15,0 4 0-15,0-4-3 16,0-3 1-16,0 0-2 16,0 0 0-16,7-7-4 15,-4 1 1-15,4 3-12 16,4 0 0-16,-8 0-3 15,8 3 1-15</inkml:trace>
  <inkml:trace contextRef="#ctx0" brushRef="#br1" timeOffset="78024.035">4378 3709 39 0,'7'16'19'0,"-18"-19"-17"0,15 3 32 16,-4 0-30-16,0 0 1 0,0 0 3 16,7-6 0-16,-3 6-9 15,10-7 0-15,-14 10 7 16,3-3 1-1,4-3-3-15,4 0 1 0,-8 3-4 16,8 0 0-16,0 3-8 16,3 0 1-16,-4 1-12 15,-6 5 0-15</inkml:trace>
  <inkml:trace contextRef="#ctx0" brushRef="#br1" timeOffset="78819.321">4170 4039 26 0,'0'-4'13'0,"-4"14"3"16,4-10 5-16,0 0-17 16,0 0 1-16,0 0 3 15,0-3 1-15,0 3-10 16,0 0 0-16,-7 0 7 0,7 3 1 16,0 0-3-16,0-3 1 15,0 0-2-15,0 0 0 16,0 0-2-16,0-3 1 15,7 3-1-15,-3-3 1 16,10-4-2-16,-3-2 1 16,3 0-1-16,3-1 1 15,-6 1-2-15,7 2 1 16,-8 4 0-16,1 3 0 16,-4 0-1-16,3 3 0 0,1 4 0 15,-1 2 0-15,1 1 0 16,0-1 0-16,-1-6 0 15,1 0 1-15,-1 4 0 16,1-1 0-16,0 0-1 16,6 0 1-16,1-6-1 15,-8 0 1-15,5-6-1 16,-1 3 1-16,0 3-6 16,3-3 1-16,-6-3-11 15,-7-4 1-15</inkml:trace>
  <inkml:trace contextRef="#ctx0" brushRef="#br1" timeOffset="79480.258">4822 3901 27 0,'18'-16'13'0,"-4"-12"-2"16,-7 18 9-16,-7-15-16 16,4 0 1-16,-4 3 3 15,-4-6 0-15,-10 3-10 16,0-3 1-16,-7 2 5 15,-4-11 0-15,1 12-1 16,-15-3 0-16,-11-4-1 16,1 7 0-16,0 3-1 15,-4 3 1-15,-7 1 0 16,-7 8 1-16,7 10-2 16,3 6 0-16,4 1-2 0,-7 11 0 15,7 11-2-15,8 11 1 16,2 23-1-16,15 0 1 15,0 6 1-15,14 0 0 16,14 6 1-16,10-9 1 16,15-6 1-16,14-17 0 15,17-11 0-15,15-13 1 16,17-19-2-16,11-19 1 16,-4-3-1-16,0-16 1 15,-14 1-5-15,-17-10 1 0,-15 0-9 16,-13-4 1-16,-22 7-6 15,-7 7 1-15</inkml:trace>
  <inkml:trace contextRef="#ctx1" brushRef="#br1" timeOffset="24063.558">12213 874 0</inkml:trace>
  <inkml:trace contextRef="#ctx0" brushRef="#br1" timeOffset="86056.355">15575 3866 48 0,'0'-19'24'0,"0"29"-12"0,0-10 25 0,0 0-35 16,0 0 0-16,0 0 1 15,0 0 0-15,0 0-4 16,0 0 0-16,0 0 2 16,0 0 1-16,0 0-2 15,0 0 1-15,0 0-6 16,0 0 1-16,0 3-13 16,0 3 1-16</inkml:trace>
  <inkml:trace contextRef="#ctx0" brushRef="#br1" timeOffset="86510.266">15953 3769 62 0,'3'0'31'0,"1"16"-29"15,-1-13 49-15,1 6-49 16,-1 0 1-16,1 4 1 16,3-4 0-16,0 1-5 15,0-1 0-15,0 1 2 16,0-1 1-16,0-6-4 15,4-3 1-15,-1 3-9 16,-3-3 1-16,-3 0-11 16,-1 0 0-16</inkml:trace>
  <inkml:trace contextRef="#ctx0" brushRef="#br1" timeOffset="87167.743">15600 4180 44 0,'-4'9'22'0,"4"-3"-13"0,0-6 28 16,0 0-34-16,0 0 0 15,4 10 2-15,-1-4 0 16,4 3-6-16,4 1 0 15,3-1 5-15,4-6 1 0,6-3-2 16,5-3 0-16,2-3-3 16,5 0 1-16,-8-7-7 15,4 4 0-15,-4-7-12 16,-7 0 0-16</inkml:trace>
  <inkml:trace contextRef="#ctx0" brushRef="#br1" timeOffset="87874.004">16379 4001 30 0,'43'-19'15'0,"-15"-19"3"16,-21 23 10-16,0-4-26 15,-3-12 0-15,-4-7 3 16,-7-3 0-16,-7 0-6 15,-15 4 1-15,1-13 3 16,0 12 1-16,-14 0-1 16,-11 4 0-16,-7-1-2 15,-4 10 1-15,-6 13-2 16,-5 2 0-16,5 10-3 16,-8 10 1-16,4 9-2 15,4 6 1-15,3 12-2 16,0 1 1-16,3 12 1 15,4 3 1-15,0 10 3 0,14-10 1 16,8 20 1-16,9-11 1 16,19-5 1-16,13 5 0 15,18 1-1-15,15 0 0 16,24-13-2-16,21-12 1 16,18-13-2-16,21-16 1 15,10-18-2-15,4-23 0 16,4-5-1-16,-8-10 0 15,-10-13-5-15,-14 4 0 16,-25-4-10-16,-28 7 0 16</inkml:trace>
  <inkml:trace contextRef="#ctx0" brushRef="#br1" timeOffset="90755.662">11543 10025 29 0,'7'-7'14'0,"0"1"-3"0,-7 6 14 16,0 0-22-16,4-6 0 15,-4 6 4-15,0-6 1 16,0 6-8-16,0 0 1 16,-4-3 5-16,-3 3 1 15,-11 3-1-15,-6 0 0 16,-5 6-2-16,-2 7 1 0,2 3-2 16,-2 3 0-16,2-4-2 15,5 1 1-15,3 10-1 16,3-8 0-16,7 5-1 15,8-1 0-15,10 0 0 16,7 0 1-16,14 3 0 16,11 10 0-16,7 2-1 15,-4 1 0-15,-6-6 0 16,-8-7 1-16,-11 3-1 16,-10 7 1-16,-10 3-1 15,-18-7 1-15,-15 10-1 16,1-3 0-16,-7 3-5 15,0-7 0-15,3-5-8 16,0-7 0-16,4-6-6 16,10-4 1-16</inkml:trace>
  <inkml:trace contextRef="#ctx0" brushRef="#br1" timeOffset="91342.568">11945 10476 48 0,'0'-6'24'0,"-7"12"-16"0,7-6 40 16,0 0-43-16,0 0 1 15,7-3 4-15,0-3 1 16,7 0-13-16,7-4 0 16,8 1 9-16,2 3 1 15,12-1-4-15,3-2 1 16,-1 3-4-16,-2 6 0 16,-4 0-6-16,-8 0 0 0,-6 0-10 15,-7 0 1-15,-11 0-9 16,-7 0 0-16</inkml:trace>
  <inkml:trace contextRef="#ctx0" brushRef="#br1" timeOffset="91986.636">13120 10022 52 0,'-4'-4'26'0,"4"-5"-23"0,-3 6 39 16,-4 0-37-16,-4 3 1 15,-7 3 2-15,1 0 1 16,-1 3-11-16,4 4 0 0,0 2 6 15,-4 1 1-15,1 3-3 16,3-4 1-16,-11 7-3 16,-7-7 1-16,4 10-2 15,0 0 1-15,3 3-1 16,4-3 0-16,3 3-2 16,4-3 1-16,7-3 0 15,7 3 0-15,11 0 0 16,6 3 0-16,11-3 1 15,8 10 0-15,-1-1 1 16,7 0 0-16,-3 1 0 16,-7-4 1-16,-7 0-1 15,-11 0 0-15,-14 4 0 16,-7-7 0-16,-4 0-1 16,-3 3 1-16,-11 3-1 15,-6-2 0-15,-5-4-1 16,-3-7 1-16,8 1-6 0,2-3 0 15,5 0-11-15,6-1 1 16</inkml:trace>
  <inkml:trace contextRef="#ctx0" brushRef="#br1" timeOffset="92273.764">13264 10784 63 0,'-14'18'31'0,"0"23"-38"15,7-28 52-15,0 9-45 16,-3 12 0-16,-1 7 0 15,0 0 0-15,1 3-1 16,3-10 0-16,3-6-4 16,4-6 0-16,4-9-12 15,-1-4 1-15</inkml:trace>
  <inkml:trace contextRef="#ctx0" brushRef="#br1" timeOffset="92618.91">13557 10912 63 0,'0'-3'31'0,"-14"-13"-40"0,11 10 52 15,-4-3-42-15,-4 2 1 16,-3 1 0-16,-4 0 1 0,-3 0-3 15,0 6 0 1,0 6 2-16,-4 3 1 0,7 7-3 16,4 6 1-16,7 9-2 15,7 4 0-15,7-4-2 16,11 4 0-16,3-10 0 16,7-6 0-16,-7-10 0 15,1-6 1-15,-1-12-1 16,0-7 1-16,0-9-5 15,-3-6 1-15,-4 2-10 16,-4 4 1-16</inkml:trace>
  <inkml:trace contextRef="#ctx0" brushRef="#br1" timeOffset="92962.942">13966 10978 60 0,'8'-16'30'0,"-8"-2"-38"0,-4 11 53 16,-3-2-45-16,-4-1 0 15,-3 4 0-15,-10 0 1 16,-1 9-1-16,0 6 1 15,-3 7 0-15,0 9 0 16,3 3-1-16,4 7 0 16,3-1-1-16,15 4 0 0,10-7-1 15,10-5 1-15,12-11-1 16,6-9 1-16,4-12-1 16,0-6 1-16,-4-4-1 15,-11-6 1 1</inkml:trace>
  <inkml:trace contextRef="#ctx0" brushRef="#br1" timeOffset="99869.337">15480 10047 34 0,'10'-10'17'0,"5"1"-8"16,-15 9 18-16,0 0-20 15,0 0 0-15,0 0 3 0,0 0 1 16,0 0-13-16,0 0 1 16,-4 3 9-16,-7 6 1 15,-3 4-4-15,0 3 0 16,0 2-2-16,-3-5 0 16,-12 0-2-16,1 2 0 15,3 4-1-15,-3 0 0 16,0 0 0-16,3 0 0 15,1-1 0-15,-1-2 1 16,7 0-1-16,1 2 0 0,2-5 1 16,5 0 0-1,3-4-1-15,3 4 1 0,4-4-1 16,7 0 1-16,11-2 0 16,3-7 0-16,11 3-1 15,3 0 1-15,0 0-3 16,1 3 0-16,-1-3-5 15,-3 4 0-15,0-1-13 16,-11 0 0-16</inkml:trace>
  <inkml:trace contextRef="#ctx0" brushRef="#br1" timeOffset="100276.053">15046 10664 43 0,'-7'10'21'0,"-4"-4"-6"0,11-3 22 0,0 0-33 16,0-3 0-16,0 0 4 16,11 0 1-16,7 0-10 15,6 4 0-15,15-4 6 16,14 3 1-16,-4 0-2 15,8 3 0-15,3-3-5 16,-4 0 0-16,-3 1-7 16,-11-1 0-16,-6 0-12 15,-19-6 0-15</inkml:trace>
  <inkml:trace contextRef="#ctx0" brushRef="#br1" timeOffset="101341.771">10707 9812 48 0,'14'3'24'0,"-7"15"-15"16,-7-18 25-16,0 0-31 15,4 4 0-15,-4 2 2 16,-4 0 1-16,-7 4-7 16,-3 2 1-16,-7 4 4 15,-7 6 0-15,-4-3-1 0,0 3 0 16,1 3-1-16,-1 3 0 16,-3 0-2-16,3 0 1 15,4-6-1-15,-1 0 1 16,8-3 0-16,7-3 0 15,4-4-1-15,6-2 1 16,11-4 0-16,7-3 0 16,4 0 0-16,7-3 0 15,3 3 0-15,4-3 0 16,3 3-1-16,-3-3 0 16,-1 4-6-16,-6-1 1 0,-4 3-10 15,-7-3 1-15,-10 3-6 16,-8-2 0-16</inkml:trace>
  <inkml:trace contextRef="#ctx0" brushRef="#br1" timeOffset="101658.085">10174 10517 63 0,'4'22'31'0,"13"-13"-35"16,-10-9 59-16,7 0-53 0,11 0 0 15,10 4 1-15,1-4 1 16,6 0-5-16,7 0 1 15,4 0 2-15,-3 0 1 16,-4 0-4-16,-8 0 0 16,-9 0-8-16,-5 0 1 15,-6 0-13-15,-18 0 1 16</inkml:trace>
  <inkml:trace contextRef="#ctx0" brushRef="#br1" timeOffset="111518.541">16115 10849 23 0,'7'16'11'0,"7"3"-6"0,-10-13 11 16,-1 1-10-16,4 2 0 15,0 7 1-15,4 6 0 16,-1 0-9-16,5 3 0 16,-1 0 10-16,0 6 0 15,0-3-3-15,0 4 0 16,4-1 0-16,6 0 1 15,5 7-2-15,2-4 1 16,8 1-3-16,3-7 0 16,1-6 1-16,3-12 1 0,3-7-1 15,0-13 1-15,-3-12 0 16,-3-12 0-16,-5-10-1 16,1-16 1-16,-4-12-3 15,-3-9 0-15,-11-17 0 16,-10-18 0-16,-8-15 0 15,-3-7 0-15,-10-10 0 16,-1-5 0-16,-3 2 0 16,-3 1 0-16,-5-7 0 15,-2 0 0-15,-1 13 0 16,0 9 0-16,4 10-1 16,0 15 0-16,3 19 0 15,4 13 1-15,4 12 0 16,3 15 0-16,3 17-2 15,4 6 1-15,0 12-5 0,7 10 1 16,4 9-7-16,-1 6 1 16,-3 7-12-16,-10 6 1 15</inkml:trace>
  <inkml:trace contextRef="#ctx0" brushRef="#br1" timeOffset="112226.313">16732 11655 47 0,'11'-9'23'0,"-8"15"-15"15,-3-6 31-15,0 3-38 16,0 1 1-16,-3 5 0 16,-4 7 1-16,-4 9-4 15,-3 0 1-15,-4 3 1 16,1 10 1-16,3-4-3 16,3 1 0-16,1-7-5 15,2-6 0-15,8-13-9 16,4-3 1-16,0-12-2 15,6-6 1-15</inkml:trace>
  <inkml:trace contextRef="#ctx0" brushRef="#br1" timeOffset="112553.024">17032 11687 41 0,'21'12'20'0,"-10"-2"-14"0,-4-10 40 15,-4 0-46-15,1-3 1 16,0-4 1-16,-4-2 0 16,-4-1-2-16,0-5 0 15,-3-1 2-15,-7 4 0 16,0 5-1-16,-7 10 1 0,-4 4-1 16,-3 5 0-16,3 7-2 15,1 9 1-15,6 4-1 16,7-7 1-16,8 0-1 15,6-3 0-15,12-10 0 16,16-5 1-16,1-4 0 16,0-13 0-16,0-12-1 15,-4-6 0-15,-3 3-5 16,-11-3 1-16,-4 0-10 16,-6-1 1-16</inkml:trace>
  <inkml:trace contextRef="#ctx0" brushRef="#br1" timeOffset="112915.267">17367 11765 40 0,'11'-12'20'0,"-4"-4"-7"0,-7 16 25 16,3-6-38-16,-3-1 0 16,0 1 1-16,0 6 1 15,-3 0-2-15,-4 0 0 16,-4 6 1-16,-3 10 1 0,-3 3-1 16,-5 0 0-16,-2 6-1 15,2 3 0-15,5 0 0 16,6-3 1-16,8-3-1 15,6-3 0-15,11-16-1 16,11-9 1-16,3-13 0 16,1 3 0-16,-1-6-7 15,0-3 1-15,-10 0-8 16,-11 0 0-16</inkml:trace>
  <inkml:trace contextRef="#ctx0" brushRef="#br1" timeOffset="113711.884">17131 8498 40 0,'-4'9'20'0,"-10"7"-20"16,11-13 26-16,-4 0-25 15,-7 3 0-15,-4 1 0 16,-7-4 0-16,1-3-1 16,-1 0 0-16,0 0 1 15,8 0 0-15,-1-3-1 0,-3-7 1 16,10 4-1-16,4 0 1 15,7-4 0-15,4 1 1 16,3-1 0-16,14 4 0 16,0 3 0-16,4 6 0 31,17 19 0-31,0 6 0 16,1 0-2-16,-5 7 0 15,1-7 0-15,0 7 1 0,-4-7 0 16,-6-6 0-16,-1-10 0 15,-3-2 0-15,-1-10 0 16,1-10 1-16,-7-5-1 16,-4-7 1-16,3-3-1 15,-13-10 0-15,-8 7 0 16,-6 6 0-16,-1 3 0 16,-7 7 0-16,-6 2-5 15,-8 1 1-15,0 9-13 16,-3 9 1-16</inkml:trace>
  <inkml:trace contextRef="#ctx0" brushRef="#br1" timeOffset="116081.306">18267 9445 29 0,'10'0'14'0,"5"-7"1"15,-12 7 14-15,1 0-23 16,3 0 1-16,0 0 4 15,-4-3 0-15,1 6-13 16,-1 7 0-16,1 9 9 16,-4 9 0-16,0-3-4 15,0 13 1-15,0-4-3 16,0 4 0-16,0-4-5 16,3-2 1-16,4-4-8 15,0-3 1-15,1-6-8 16,-8-13 1-16</inkml:trace>
  <inkml:trace contextRef="#ctx0" brushRef="#br1" timeOffset="116428.884">18972 9570 44 0,'11'3'22'0,"0"7"-12"0,-11-7 33 0,0 0-41 15,-4 3 0-15,-3 0 2 16,-7 7 0-16,-7 9-3 16,-15 9 0-16,-2 13 3 15,-8 16 1-15,-11 6-1 16,-6 6 1-16,-11 3-2 15,21-19 1-15,-42 39-3 16,-1-5 1-16,1-14-2 16,17-10 1-16,11-7-4 15,11-9 0-15,10-9-7 16,11-6 0-16,10-10-10 16,8-10 0-16</inkml:trace>
  <inkml:trace contextRef="#ctx0" brushRef="#br1" timeOffset="117090.945">19061 10276 53 0,'-4'0'26'0,"-10"6"-25"0,7 0 38 15,-4 7-36-15,-10 2 0 16,-11 7 2-16,-10 16 0 16,-4 3-6-16,-3 9 0 15,-4 0 4-15,7-6 1 16,7-3-5-16,7-10 1 0,8-3-7 16,6-12 1-16,4-7-11 15,11-5 0-15,3-17-1 16,7-6 0-16</inkml:trace>
  <inkml:trace contextRef="#ctx0" brushRef="#br1" timeOffset="117287.804">18648 10219 46 0,'7'25'23'0,"28"19"-22"15,-28-31 46-15,4 12-47 16,3 9 1-16,4 4 0 15,3 12 0-15,7 0-2 0,0 0 1 16,0-6 0 0,1 0 0-16,-5-3-5 0,-3-6 0 15,1 2-10-15,-8-9 0 16</inkml:trace>
  <inkml:trace contextRef="#ctx0" brushRef="#br1" timeOffset="117750.477">19188 10100 58 0,'7'-3'29'0,"14"6"-30"16,-14-3 49-16,0 3-45 15,0 3 0-15,4 1 2 16,3 5 1-16,3-5-7 16,8-1 0-16,0 0 5 15,-1-3 0-15,-2 0-2 16,-8 0 1-16,-4 1-2 15,-3-1 1-15,-10-3-2 16,-4 6 0-16,-7 7 0 16,0 5 1-16,-4 1-2 15,0 0 1-15,4 0 0 0,4 0 0 16,-1-4 0-16,4-2 1 16,7-4-1-16,7-2 1 15,7-4-2-15,11-3 1 16,3-3-5-16,4-4 1 15,-4 1-7-15,4-3 0 16,-11 2-10-16,-11-2 0 16</inkml:trace>
  <inkml:trace contextRef="#ctx0" brushRef="#br1" timeOffset="122869.816">20429 9463 31 0,'14'-3'15'0,"-3"0"-2"0,-7 0 16 0,-4 3-22 16,3 0 1-16,1 6 3 16,-1 10 0-16,-3 9-14 15,0 0 0-15,-3 19 10 16,3 13 0-16,-4 21-3 15,-3 10 0-15,-4 3-2 16,-3 3 0-16,4-6-1 16,-1-10 1-16,4-18-2 15,4-13 0-15,-1-16-2 16,4-15 0-16,0-10 0 16,0-9 1-16,-3-10-1 15,-1-6 0-15,-3 1-1 16,0 2 1-16,0 3 1 15,0 4 0-15,-4 3 0 16,1-1 0-16,-4 1 0 0,-1 0 1 16,1 3 0-16,4 0 1 15,-1-1 1-15,1 1 0 16,-5 0 1-16,-2 3 0 16,-1 0 0-16,4 0 0 15,-4 3 0-15,-3 0 0 16,0 4-2-16,0 5 1 15,0 1-2-15,0 2 1 16,-1 4-1-16,5 3 1 16,-1 6-1-16,4 7 1 15,7 3-1-15,3-1 1 16,8 1-1-16,10-7 1 0,7-3-1 16,0-9 0-16,11-9-1 15,14-10 1-15,0-13-1 16,-4-9 0-16,-6-3-5 15,-5 0 0-15,-3 0-14 16,-13 9 1-16</inkml:trace>
  <inkml:trace contextRef="#ctx0" brushRef="#br1" timeOffset="123244.566">21117 10232 35 0,'18'-10'17'0,"-15"-2"0"0,-3 6 11 15,-7 2-25-15,-10 8 1 0,-8 2 2 16,-7 6 0-16,-6 4-8 16,-12 9 1-16,-3 6 4 15,7 16 0-15,8-3-3 16,2 3 1-16,5-6-6 15,6-6 0-15,7-13-11 16,4-13 1-16</inkml:trace>
  <inkml:trace contextRef="#ctx0" brushRef="#br1" timeOffset="123440.569">20676 10062 51 0,'7'47'25'0,"29"41"-20"16,-19-60 40-16,12 13-44 0,9 19 1 16,12-4-1-1,6 13 1-15,4-6-4 0,-10-16 0 16,-8 3-7-16,-10-9 1 16,-22-3-8-16,-10-10 0 15</inkml:trace>
  <inkml:trace contextRef="#ctx0" brushRef="#br1" timeOffset="125135.116">7504 4559 25 0,'24'-53'12'0,"-6"-10"-8"0,-18 47 12 15,0-2-16-15,-7-8 1 16,-7 1 2-16,0 0 1 15,-8 3-4-15,-6-9 1 16,-11 9 1-16,-6-12 0 16,-1 5 0-16,-11-2 1 15,-3 3-2-15,4 6 0 16,3 3-1-16,0 13 1 16,-3 6-1-16,-4 0 1 15,-7 12-1-15,0 10 1 0,-8-3-2 16,1 15 1-1,7 4-2-15,0 6 1 0,4 0-2 16,-8 6 0-16,4 3 0 16,14-9 0-16,-3 6 0 15,3-2 1-15,7 2 1 16,4-10 0-16,3 4 1 16,7 3 0-16,-7 4 0 15,11-1 1-15,4 3-1 16,-1 3 0-16,11 7 0 15,3 6 0-15,4-6 0 16,7 12 0-16,11 0 1 16,10 4 0-16,14-4 2 15,7 0 0-15,1 7 0 16,13-1 1-16,4-5-1 16,0-7 1-16,7-7-1 0,14-8 0 15,0-7-1-15,1-13 1 16,6-12-2-16,0-9 0 15,7-7-1-15,0-15 1 16,4-13-1-16,-7-7 1 16,0-15-1-16,-15-15 0 15,1 6 0-15,-8-7 1 16,5-9-1-16,-15-9 1 16,-8-7-1-16,-9-3 0 15,-4-6 1-15,-15-9 0 0,-6-4-1 16,-11-6 1-16,-18 13 0 15,-6-7 0-15,-11 13-3 32,-4 9 0-32,-3 4-11 15,-8 12 1-15</inkml:trace>
  <inkml:trace contextRef="#ctx0" brushRef="#br1" timeOffset="125781.728">8022 4437 57 0,'7'0'28'0,"25"-10"-32"15,-14-12 47-15,10-9-42 0,11-13 1 16,17-19 0-16,18 1 1 15,7-17-4-15,18 1 0 16,-4 3-1-16,-6 12 0 16,-5 10-10-16,-10 12 1 15,-17 13-6-15,-15 9 1 16</inkml:trace>
  <inkml:trace contextRef="#ctx0" brushRef="#br1" timeOffset="126307.182">9380 3819 38 0,'14'41'19'0,"4"-22"-6"0,-14-16 29 16,-1 6-42-16,1-9 1 15,-1-6 0-15,4-19 0 16,-3-16-2-16,-4-15 1 16,0-7 1-16,-4-12 1 15,1-16-1-15,-1 25 0 16,1-38-1-16,3 7 1 15,7 3 0-15,3 13 1 0,4 15-1 16,8 6 0-16,6 22-2 16,0 10 1-16,0 6-5 15,-3 16 1-15,-7 9-8 16,-4 7 1-16,-11 15-6 16,-6 6 1-16</inkml:trace>
  <inkml:trace contextRef="#ctx0" brushRef="#br1" timeOffset="126564.555">9186 3596 62 0,'4'29'31'0,"10"-26"-33"0,-7-6 63 15,4 6-61-15,6-3 1 16,11 0 0-16,4-3 1 16,11-7-3-16,2 1 0 15,8-10-3-15,-7 3 1 16,-7 7-6-16,-7 3 1 16,-11 6-12-16,-7 6 1 15</inkml:trace>
  <inkml:trace contextRef="#ctx0" brushRef="#br1" timeOffset="127041.791">10153 3405 47 0,'-4'0'23'0,"-3"-3"-23"0,0 3 32 16,-3 0-30-16,-4 3 0 16,-4 3 2-16,0 10 0 15,-3 6-5-15,0 9 0 16,3 7 3-16,4 12 0 15,7 7-1-15,4-10 1 16,10 3-5-16,7-6 1 0,11-10-5 16,3-15 1-16,0-10-9 15,0 1 0-15,-7-20 0 16,-3-5 1-16</inkml:trace>
  <inkml:trace contextRef="#ctx0" brushRef="#br1" timeOffset="127404.4">10340 3596 49 0,'-4'35'24'0,"1"2"-32"16,-1-27 52-16,4-1-43 16,-3 7 0-16,-1 3 0 15,1-10 1-15,-1 4-3 16,4-4 0-16,0-6 1 15,0-3 1-15,4-6-2 16,3-10 1-16,3 4-1 0,5-10 1 16,-1 3 0-16,3 0 0 15,1-3 0-15,0 7 0 16,-1-1 0-16,-3 7 0 16,0 5 0-16,1 4 1 15,-1 10 0-15,-4 2 0 16,1 10-1-16,-1 6 0 15,1-6 0-15,0 10 1 16,-1-7-2-16,1-3 0 0,-1 3-5 16,1-9 1-16,-1-1-9 15,-2-2 0-15</inkml:trace>
  <inkml:trace contextRef="#ctx0" brushRef="#br1" timeOffset="127674.305">10724 3399 39 0,'18'19'19'0,"3"12"-20"16,-14-22 27-16,7 7-23 15,1 12 0-15,-1 7 1 0,0 2 0 16,-7 7-6-16,-7 10 0 16,-4-4 2-16,-6-3 1 15,-1-3-8-15,4-10 0 16,-4-2-6-16,-3-17 1 16</inkml:trace>
  <inkml:trace contextRef="#ctx0" brushRef="#br1" timeOffset="127976.069">11081 3502 55 0,'0'7'27'0,"10"-17"-35"15,-3 10 54-15,4 0-46 16,-4 0 1-16,18-9-1 16,3 2 0-16,0 4-1 15,0-6 1-15,-6 3-4 16,-5 3 0-16,1 6-11 15,-11 0 0-15</inkml:trace>
  <inkml:trace contextRef="#ctx0" brushRef="#br1" timeOffset="128167.951">11102 3722 46 0,'25'9'23'0,"24"-6"-26"0,-35-6 32 16,4 3-32-16,3-9 0 47,0 9-15-47,4-6 1 0,-4 2 15 0,0 1 1 0</inkml:trace>
  <inkml:trace contextRef="#ctx0" brushRef="#br1" timeOffset="128603.584">11691 3527 36 0,'32'-15'18'0,"-15"2"-9"0,-17 13 32 16,8 0-40-16,-8 0 0 0,-4-6 1 15,-7 3 1-15,-3 3-4 16,-3 0 1-16,-5 0 2 15,1 0 0-15,4 0-1 16,-1 3 0-16,0 13 0 16,8-4 1-16,-4 10-1 0,7-3 0 15,3 6-1-15,4 3 1 16,7-6-1-16,4 3 1 16,6-6-1-16,5 3 0 15,-1-9-1-15,-4-7 0 16,5-12-1-16,-5-1 1 15,-3-2 0-15,0-4 0 16,1-2 0-16,-5 2 0 16,1-3 0-16,-4 10 1 15,0 0 0-15,-4 9 1 16,-3 3-1-16,4 13 0 0,-4 0 0 16,3 3 0-16,-3 0-3 15,0-3 1-15,0-1-5 16,4-8 1-16,3-4-8 15,0-3 0-15</inkml:trace>
  <inkml:trace contextRef="#ctx0" brushRef="#br1" timeOffset="128968.58">12037 3775 53 0,'7'28'26'0,"0"-12"-35"16,-4-13 47-16,-3 0-39 16,0 4 1-16,0-7 0 0,0 0 0 15,0 0 0-15,0 0 0 16,4-4 0-16,-1-8 0 16,5-1 0-16,2-2 0 15,1 2 0-15,-1-3 0 16,4 1 1-16,1 2 0 15,-1 4 1-15,0-4 0 16,3 10 1-16,1 3 0 16,3 6-1-16,4 4 1 15,0 9-2-15,3 3 1 0,0 0-2 16,0-4 1-16,11-11-4 16,7-4 0-16,-4-10-11 15,-10-5 0-15,-11-7-2 16,-7 3 1-16</inkml:trace>
  <inkml:trace contextRef="#ctx0" brushRef="#br1" timeOffset="138002.919">4882 10784 45 0,'39'18'22'0,"-7"8"-11"0,-25-17 22 16,4 3-31-16,-1 4 0 15,4-3 3-15,4 2 0 16,0-2-6-16,3-1 1 15,7-2 4-15,-3-7 0 0,10-3 0 16,-10-3 0-16,10-7-2 16,4 1 0-16,7-10-1 15,3-9 1-15,0 0-1 16,1-16 0-16,-4-9-1 16,-15-20 1-16,-2-8 0 15,-5-10 1-15,-10-25-1 16,-10-13 0-16,-11-18 0 15,-7 0 1-15,-18-10-1 16,-3 6 0-16,-4-2 0 16,-3 8 0-16,10 4-1 15,0 13 1-15,14 15-1 16,1 9 1-16,6 23-1 16,8 12 1-16,-1 9-2 15,4 13 0-15,7 10-4 0,11 15 1 31,10 15-15-31,-7 11 1 16,-7 5-3-16,-3 7 1 16</inkml:trace>
  <inkml:trace contextRef="#ctx0" brushRef="#br1" timeOffset="138634.946">5189 11323 36 0,'11'-13'18'0,"0"13"-11"0,-11 0 28 0,0 4-32 15,0 5 1-15,-8 0 0 16,5 4 0-16,-11 6-6 16,3 6 1-16,1 3 3 15,-4 10 1-15,3-1-3 16,-3-2 1-16,3-1-5 15,8-2 0-15,-4-4-9 16,7-12 1-16,7-7-3 16,-4-6 1-16</inkml:trace>
  <inkml:trace contextRef="#ctx0" brushRef="#br1" timeOffset="138961.921">5401 11420 37 0,'28'6'18'0,"-7"1"-13"0,-21-14 34 16,4 1-37-16,-1 0 1 15,1 0 0-15,-8-4 1 16,1 1-6-16,-1-4 1 16,-6 1 3-16,-8-4 0 15,1 10-1-15,-5 3 1 16,8 3-1-16,-7 9 0 15,3 7-1-15,8 9 0 16,-1 6 0-16,4 1 0 16,4 2-1-16,6-6 1 15,8-3-1-15,6-12 0 0,5-10 0 16,6-12 1-16,0-4-2 16,-3-3 1-16,-1-2-6 15,-2-1 1-15,-1 0-8 16,-7 0 1-16</inkml:trace>
  <inkml:trace contextRef="#ctx0" brushRef="#br1" timeOffset="139190.314">5779 11298 43 0,'3'9'21'0,"4"10"-10"15,-14-16 32-15,4 7-42 16,-5 5 1-16,5 7 0 0,-8 7 1 16,4 5-4-16,0 7 0 15,0-4 0-15,4 4 1 16,3-6-9-16,3-7 1 16,-3-12-8-16,4-13 0 15</inkml:trace>
  <inkml:trace contextRef="#ctx0" brushRef="#br1" timeOffset="139999.786">5620 8159 28 0,'-11'38'14'0,"-21"-1"-12"15,25-31 14-15,-3 4-17 16,-1-10 1-16,-13-3 0 15,2 0 1-15,-2-1-1 16,6 1 0-16,0-3 0 16,4 3 1-16,7-3 0 15,4-7 0-15,3-3 0 16,10 1 0-16,11-4 1 16,8 6 1-16,-5 1 0 15,12 2 0-15,-5 7 0 16,1 6 0-16,0 7-1 15,3 12 1-15,-10 6-1 16,0 0 0-16,-1 0-1 16,-6 1 0-16,0-7 1 15,-8-4 0-15,4-8 0 0,0-7 0 16,7-9 0-16,-10-13 0 16,3-9 0-16,-7-1 0 15,-7 1-1-15,-7-3 0 16,-3 6-1-16,-5 3 1 15,-6 3-3-15,-7 3 1 16,-4 7-13-16,-6 6 1 16</inkml:trace>
  <inkml:trace contextRef="#ctx0" brushRef="#br1" timeOffset="140629.25">6823 9078 29 0,'10'-10'14'0,"-10"7"6"16,0 3 9-16,0 0-25 15,0 0 1-15,0 0 3 16,0 6 0-16,0 7-10 16,-7 9 0-16,4 6 7 15,-1 7 0-15,1 5-3 16,-1 11 0-16,4-1-3 15,0 3 0-15,4-6-6 16,-1-6 1-16,1-10-10 16,6-12 0-16</inkml:trace>
  <inkml:trace contextRef="#ctx0" brushRef="#br1" timeOffset="141005.018">7553 9394 48 0,'-4'-6'24'0,"-17"31"-25"0,14-18 37 0,-10 2-34 16,-15 10 1-16,-14 12 2 16,-18 4 1-16,-13 18-7 15,-4 13 0-15,0 18 4 16,-18 17 1-16,7-1-2 16,4-12 0-16,10-7-3 15,8-8 1-15,6-17-4 16,11-9 0-16,11-12-8 15,10-7 1-15,8-13-6 16,16-5 0-16</inkml:trace>
  <inkml:trace contextRef="#ctx0" brushRef="#br1" timeOffset="141282.758">7352 10003 42 0,'-18'15'21'0,"-24"29"-26"0,31-31 35 15,-17 6-29-15,-7-4 1 0,-7 20 0 16,-1-4 0-16,-3 7-3 15,11 0 0-15,7-4 0 16,7-6 1-16,-1-3-9 16,12-9 0-16,3-13-3 15,7-12 1-15</inkml:trace>
  <inkml:trace contextRef="#ctx0" brushRef="#br1" timeOffset="141471.707">7077 10025 47 0,'24'28'23'0,"8"47"-26"15,-25-56 46-15,7 9-43 16,4 7 1-16,3 6-2 0,4-1 1 16,0 4-3-16,-8-9 0 15,4-13-7-15,-7-13 0 16,-3-9-4-16,0-12 0 15</inkml:trace>
  <inkml:trace contextRef="#ctx0" brushRef="#br1" timeOffset="141890.86">7521 9808 45 0,'4'0'22'0,"3"10"-14"15,-7-10 41-15,7-6-47 16,0 6 0-16,0-4 4 16,4 4 1-16,10 0-7 15,0 7 0-15,4 2 4 16,-4 0 1-16,-4-2-1 15,-2-1 0-15,-5 0-3 16,1 1 1 0,-8-1-2-16,-3 0 1 0,-3 7-2 15,-4 9 1-15,0-7-1 16,-11 1 1-16,7 6-1 16,1 3 1-16,-1-3 0 0,4 0 0 15,7-3 0 1,7-7 0-16,4-5-1 0,10-7 0 15,7-7-4-15,0 1 1 16,4 0-7-16,0-4 0 16,-4 7-9-16,-7 0 1 15</inkml:trace>
  <inkml:trace contextRef="#ctx0" brushRef="#br1" timeOffset="142446.372">8530 9539 44 0,'0'6'22'0,"-3"10"-21"15,3-10 31-15,-7 0-30 16,0 10 0-16,-4 15 1 16,0 13 0-16,1 16-4 15,-1 9 0-15,8 9 3 0,-8-15 1 16,8-4-2-16,-1-5 1 15,1-17-2-15,-1-8 1 16,0-7-1-16,-3-13 0 16,-3-3-1-16,-11 0 0 15,3-2 0-15,-7-8 0 16,4-2 0-16,-4 3 1 16,-3 3 0-16,4 3 0 15,-1 3 0-15,4-2 0 16,7 8 0-16,3 4 1 0,4 3 0 15,7 6 0-15,11 0 0 16,3 3 0-16,3 0-1 16,8-3 1-16,0-3-1 15,10-6 1-15,0-3-4 16,4-4 1-16,3-9-8 16,1 0 0-16,-5-9-5 15,8-1 1-15</inkml:trace>
  <inkml:trace contextRef="#ctx0" brushRef="#br1" timeOffset="142688.595">9119 10138 45 0,'-7'25'22'0,"-21"-16"-20"0,14-6 39 16,-11 4-39-16,-10 5 0 15,0 4 1 1,-15 6 1-16,-3 0-5 0,8 3 0 16,6 0 2-16,7 3 1 15,0-9-6-15,11-7 1 16,14-8-7-16,0-11 1 16,14-8-7-16,0-10 1 15</inkml:trace>
  <inkml:trace contextRef="#ctx0" brushRef="#br1" timeOffset="142847.054">8851 9990 47 0,'7'13'23'0,"14"68"-22"0,-14-62 41 0,8 22-41 15,9 6 1 1,1 13-2-16,10 5 1 0,-7-2-5 16,8 0 0-16,10-10-10 15,3-12 1-15</inkml:trace>
  <inkml:trace contextRef="#ctx0" brushRef="#br2" timeOffset="155960.149">1725 13857 24 0,'4'19'12'0,"13"-13"0"16,-10-6 13-16,-3 3-24 15,3 3 0-15,3 7 2 16,1 2 0-16,0 7-3 16,6 0 0-16,-6 0 3 0,3-3 0 15,4 3 1-15,-1 6 1 16,4 0-1-16,8-6 0 16,-8 0 0-16,4-6 1 15,3-10-1-15,0-6 0 16,4-9-3-16,3-4 1 15,-10-5-1-15,3-11 1 16,-7-8-2-16,-3-13 0 0,3-13 0 16,-14-3 0-16,4-6 0 15,-11-3 0-15,0-13 0 16,-11 0 1-16,-7-3-1 16,-3 0 1-16,11 10-1 15,-8 8 1-15,7 4-1 16,1 4 1-16,-1 5-1 15,4 10 1-15,7-3-1 16,7 9 1-16,-7 0-1 16,11 0 1-16,10 9 1 15,-3 4 0-15,3 3-2 16,7 6 0-16,-3 3-2 16,3 3 1-16,0 4-5 15,-7-1 0-15,-3 4-12 16,-8-1 0-16</inkml:trace>
  <inkml:trace contextRef="#ctx0" brushRef="#br2" timeOffset="156637.527">2244 14358 37 0,'0'0'18'0,"0"10"-8"0,0-10 20 0,0 3-27 16,0 6 1-16,0 4 0 16,-7 3 0-16,3 6-6 15,-3 6 0-15,4 6 4 16,-8 1 0-16,4-4-4 15,3 0 0-15,-3 1-9 16,7-10 0-16,11-19-3 16,-4-6 1-16</inkml:trace>
  <inkml:trace contextRef="#ctx0" brushRef="#br2" timeOffset="157010.741">2572 14443 44 0,'0'-9'22'0,"-11"-10"-31"0,4 16 42 16,4-4-33-16,-4 1 0 15,3 6 2-15,-3 3 0 16,-4 4-2-16,1 5 0 16,-1 7 1-16,1 6 1 15,-8 6 0-15,7-2 1 16,1 2-2-16,3-3 1 0,7 0-1 16,7-9 1-16,3-16-1 15,1-6 1-15,7-9-1 16,-8-7 0-16,11-9-3 15,-10 3 1-15,0 3-6 16,-4 0 0-16,3 0-7 16,-10-3 0-16</inkml:trace>
  <inkml:trace contextRef="#ctx0" brushRef="#br2" timeOffset="157521.149">3059 14440 40 0,'-7'-3'20'0,"3"3"-18"15,4 0 32 1,-28 0-32 0,0 3 0-16,-1 3 1 15,5 10 1-15,-5 6-5 16,-2 6 1-16,2-3 2 16,8 7 1-16,4 2-1 15,10-6 0-15,7-3-1 16,10-12 0-16,15-7 0 15,7-15 0-15,-1-7-2 16,5-9 0-16,-15-10-7 16,0 4 0-16,-10-13-7 15,-11 0 0-15</inkml:trace>
  <inkml:trace contextRef="#ctx0" brushRef="#br2" timeOffset="158225.268">2632 12333 41 0,'-11'31'20'0,"-17"-9"-19"0,21-16 30 16,-4-3-31-16,1 1 0 15,-4-1 0-15,-4-6 1 16,-3 3-1-16,0 0 1 15,3-4 0-15,-3-5 1 16,10 0-2-16,1-7 1 16,3 0-1-16,7 1 0 15,10 2 0-15,1 0 1 16,6 7-1-16,-2 3 0 16,2 6 1-16,11 3 1 15,1 7-1-15,-5 3 1 0,12 3-2 16,-12 6 1-16,12 3 0 15,-12-3 0-15,4-3 0 16,1-10 0-16,-12-2 0 16,4-10 1-16,1-13 0 15,-12-2 0-15,-3-10 0 16,-7-7 0-16,-7-5 0 16,-3 2 0-16,-1 4-3 15,-10 6 1-15,-7 0-7 16,-1 15 0-16,1 4-9 31,4 9 0-31</inkml:trace>
  <inkml:trace contextRef="#ctx0" brushRef="#br2" timeOffset="158844.555">3581 12784 45 0,'-4'-6'22'0,"8"3"-20"0,-4 3 34 15,-4 3-34-15,-3 6 1 16,-3 16 1-16,-1 4 1 16,-10 8-7-16,3 14 1 15,4 2 3-15,7 3 1 16,-4-6-3-16,11 1 1 16,0-17-5-16,0-3 0 15,4-9-6-15,7-9 0 16,3-16-6-16,-4-7 1 0</inkml:trace>
  <inkml:trace contextRef="#ctx0" brushRef="#br2" timeOffset="159112.296">4050 13048 28 0,'7'34'14'0,"-28"-2"-3"15,21-23 18-15,-11 7-26 16,-10 2 1-16,-4 14 4 16,-13-1 1-16,-15 16-10 15,-4 6 0-15,-3 4 6 16,-3 9 1-16,3-3-3 0,-7-4 1 16,14-2-3-16,3-4 0 15,12-3-3-15,-1-12 0 16,11-7-8-16,6-9 0 15,12-10-6-15,17-5 0 16</inkml:trace>
  <inkml:trace contextRef="#ctx0" brushRef="#br2" timeOffset="159399.077">4057 13515 16 0,'7'0'8'0,"-21"0"6"0,10 0 3 0,-3 3-11 16,-3 3 0-16,-4 1 4 15,-11 11 1-15,0 4-13 16,-14 3 0-16,1 4 8 15,-5 5 1-15,4 1-4 16,1 5 1-16,6-8-8 16,7-4 0-16,11-3-9 15,-4-16 0-15</inkml:trace>
  <inkml:trace contextRef="#ctx0" brushRef="#br2" timeOffset="159607.718">3757 13584 48 0,'14'22'24'0,"11"12"-24"0,-15-24 40 16,5 2-40-16,-1 7 1 16,0 0-1-16,3 12 0 15,-6 1-1-15,7-4 0 16,-8 0-4-16,1-3 0 15,-1-6-9-15,-6-13 0 0</inkml:trace>
  <inkml:trace contextRef="#ctx0" brushRef="#br2" timeOffset="160041.752">4166 13368 63 0,'0'6'31'0,"18"-3"-33"15,-15-6 56-15,8 0-52 0,7 0 1 16,-1-1 1-16,5 4 0 31,2 0-6-31,1 0 1 16,-15 0 2-16,1 4 0 15,-11-1-2-15,-11 3 1 16,1 3-1-16,-1 4 0 16,-6 6 0-16,6 0 1 15,1-4 0-15,-1 1 0 16,0 3 0-16,4 0 1 15,7-1-1-15,0-2 1 0,11-3-4 16,7-10 0-16,3-3-5 16,7-7 1-16,4-2-11 15,-1 0 0-15,5-7-1 16,-1-3 0 0</inkml:trace>
  <inkml:trace contextRef="#ctx0" brushRef="#br2" timeOffset="160507.271">4932 12922 41 0,'21'7'20'0,"-21"-4"-20"16,0-3 37-16,-7 6-35 0,3-3 1 15,4 6 3-15,-7 1 0 16,4 18-7-16,-8 10 1 16,11 9 4-16,-7 6 0 15,7 4-2 1,-3-1 1-16,3-6-2 0,-11-6 0 16,4-9-2-16,-4-10 1 15,1-7 0-15,-8-8 0 16,1-7-1-16,-8 0 1 15,7-3-1-15,1 3 1 0,-5-3 0 16,-2 3 1 0,-1 1-1-16,0 5 0 0,1 3 0 15,3 1 1-15,3 0 0 16,4 5 0-16,3 7 0 16,11 1 0-16,0-5-1 15,4-2 1 1,13 3-2-1,1-6 1 1,-4-7-6-16,7-2 1 0,7-4-10 0,4-10 1 0,14-14-3 16,3 2 1-16</inkml:trace>
  <inkml:trace contextRef="#ctx0" brushRef="#br2" timeOffset="160897.361">5352 13204 43 0,'7'26'21'16,"-43"36"-20"-16,26-52 40 0,6 5-40 0,-13 10 0 15,-4 10 1-15,-8-1 0 16,1 10-2-16,0 0 0 16,3-3 1-16,4-3 1 15,3-10-4-15,1-6 1 16,13-16-6-16,-3-15 0 15,7-7-6-15,7-3 0 16,-7-9-1-16,4-7 1 0,-4-2 3 16,7-1 1-1,-7 10 10-15,3 3 1 47,4 9 9-47,-3 4 0 16,10 9 3-16,-3 9 1 0,3 16-3 0,3 6 1 0,4 3-6 0,-3 7 1 0,3 0-6 15,8 2 0-15,-12-11-3 16,4-7 0-16,-7-7-10 16,-7-5 1-16,-7-10-6 15,4-7 1-15</inkml:trace>
  <inkml:trace contextRef="#ctx0" brushRef="#br2" timeOffset="161650.463">5877 13339 45 0,'-14'3'22'16,"11"-6"-16"-16,3 3 38 0,0 0-41 16,0 0 1-16,3 0 3 15,11 0 0-15,7 0-9 16,18-3 1-16,4 0 3 15,13-3 1-15,4-1-7 16,-7-2 1-16,-7-3-10 16,-4 2 1-16,-14 1-7 15,-17 9 1-15</inkml:trace>
  <inkml:trace contextRef="#ctx0" brushRef="#br2" timeOffset="161848.117">5969 13521 63 0,'-7'6'31'0,"7"26"-29"0,0-29 60 0,7 6-60 0,11-2 1 15,3 2-1-15,4-3 1 16,17 1-5-16,11-7 1 16,-4-4-2-16,1 1 1 15,2 0-8-15,-2-3 0 16,-8 0-11-16,1-10 1 15</inkml:trace>
  <inkml:trace contextRef="#ctx0" brushRef="#br2" timeOffset="162685.111">7041 13643 40 0,'-3'19'20'0,"6"-9"-5"16,1-7 22-16,0 0-34 16,-1-3 1-16,8-6 1 15,6-7 1-15,8-9-8 16,3-6 1-16,-3-13 5 16,10-9 0-16,-7-16-2 15,1-12 1-15,-5-1-2 16,5 1 0-16,-12-4-1 15,4-2 0-15,-10 9-2 16,-4 6 0-16,-4 9-1 16,-3 10 0-16,-3 9-1 15,-4 10 0-15,-4 9-1 0,-3 15 1 16,-3 7 1-16,-1 13 1 16,-3 6 1-16,0 12 0 15,3 10 2-15,0 15 1 16,4 17 1-16,7 11 1 15,7-2 0-15,0 6 0 16,4-10-1-16,10-19 0 16,7-5-2-16,-3-7 0 15,3-13-5-15,3-12 0 16,1-6-9-16,0-7 0 16,-4-9-5-16,-3-6 1 0</inkml:trace>
  <inkml:trace contextRef="#ctx0" brushRef="#br2" timeOffset="162911.311">7641 13342 57 0,'-7'13'28'0,"-18"18"-35"15,15-18 55-15,3 6-48 16,-4 3 0-16,1 0 0 15,-4 0 0-15,6-7-3 16,5-2 0-16,-1-7-7 0,4-6 0 16,7-9-6-16,1-7 1 31</inkml:trace>
  <inkml:trace contextRef="#ctx0" brushRef="#br2" timeOffset="163089.44">7461 13148 47 0,'11'22'23'0,"-11"-22"-14"0,0 0 40 0,0 0-47 0,0 0 0 16,3-6 0-16,4-4 1 0,8 4-6 16,-1 3 0-16,3 3-6 15,4 3 1-15,11 3-9 16,-4 1 0-16</inkml:trace>
  <inkml:trace contextRef="#ctx0" brushRef="#br2" timeOffset="163646.121">7888 13502 47 0,'21'13'23'0,"-7"6"-20"15,-10-16 35-15,-1 0-39 16,-3-3 0-16,0 0 0 16,0 0 0-16,0 0 2 15,4-6 0-15,0 3-1 16,-4 3 0-16,7-4 1 0,0-2 0 16,0 0 0-16,-4 3 0 15,4 3-1-15,0 0 1 16,0 0 0-16,-3 0 0 15,3 3 0-15,-4 3 0 16,1 4-1-16,0-4 0 16,-1 0 0-16,1-3 0 15,-4 4 0-15,0-7 1 16,7-7-1-16,-4 1 0 0,8-3 0 16,-1 2 1-16,4-2-1 15,-3 3 1-15,3-4-1 16,-3 1 0-16,3-4 0 15,-4 4 0-15,1-4 0 16,3 1 0-16,0 2 0 16,0 1 0-16,4 3 0 15,-7-1 1-15,3 7-1 16,0 7 1-16,0 2 0 16,0 4 1-16,4 2-1 15,6 1 1-15,-2-7 1 16,6-2 0-16,7-1-2 15,7-3 0-15,-10-3-2 16,-4-3 0-16,-3-6-8 16,-4-1 0-16,-10-6-9 15,-4 7 0-15</inkml:trace>
  <inkml:trace contextRef="#ctx0" brushRef="#br2" timeOffset="164203.029">7080 13882 52 0,'-3'15'26'0,"-18"26"-28"0,14-25 42 15,-1 6-40-15,-2 9 1 16,3 10 0-16,-4 12 1 16,1 10-2-16,-1 6 0 15,8-6 1-15,3-4 1 16,7-12-3-16,0-12 0 16,7-16-4-16,0-13 0 0,0-9-11 15,4-19 1-15</inkml:trace>
  <inkml:trace contextRef="#ctx0" brushRef="#br2" timeOffset="164426.336">6893 14230 53 0,'-7'34'26'0,"18"-9"-18"15,-4-18 43-15,-4-1-46 16,1 0 0-16,-1 1 1 15,5-7 1-15,13 0-10 16,0-7 1-16,18 1 5 16,-8-3 0-16,8 5-6 15,-11 1 0-15,4 3-6 16,-4-6 0-16,4-3-12 0,-7-7 1 16</inkml:trace>
  <inkml:trace contextRef="#ctx0" brushRef="#br2" timeOffset="164697.785">7440 14214 54 0,'0'22'27'0,"4"-19"-21"0,-4-3 40 16,0 0-42-16,0 0 1 0,0 0 2 15,7-3 1-15,3 0-11 16,1 3 1-16,10 3 6 16,11 7 0-16,7-4-6 15,-1 3 0-15,1-2-6 16,-11-1 0-16,-3-6-11 16,-4-6 0-16,4-4-1 15,-11 1 0-15</inkml:trace>
  <inkml:trace contextRef="#ctx0" brushRef="#br2" timeOffset="164967.11">7698 14070 59 0,'10'9'29'0,"4"1"-41"0,-7-13 61 16,7-1-47-16,4 4 0 15,10 4 3-15,1 2 0 16,2 6-5-16,1-2 0 16,0 2 3-16,-11 4 1 15,-7 0-2-15,-3 3 0 16,-11 3-2-16,-18 3 0 16,-10 6-4-16,-15 3 1 15,1-2-5-15,-4-7 0 16,4-3-11-16,0-6 1 0</inkml:trace>
  <inkml:trace contextRef="#ctx0" brushRef="#br2" timeOffset="165475.933">8537 14133 55 0,'-7'3'27'0,"-18"28"-32"16,15-21 42-16,-8 2-37 16,-6 1 0-16,-5-4 0 15,-2 0 0-15,6 1 0 0,-7-7 0 16,7 0 0-16,4-6 0 15,7 0 0-15,4-7 0 16,6-2 0-16,8-1 0 16,6 1 0-16,11 2 0 15,1 4 0-15,9 6 1 16,1 3-1-16,3 4 1 16,-3 2 0-16,-4 0 1 15,-3 4-1-15,3-1 0 16,-3 4 0-16,0 0 0 15,3-4-1-15,4 1 1 0,3-4-1 16,-3-2 0-16,-1-7 0 16,-6-7 0-16,-4 1 0 15,-7-6 0-15,-7-1 0 16,-7 0 0-16,-17 1 0 16,-4-4 0-16,-11 4-1 15,-3-1 0-15,-1 4-5 16,-3-1 1-16,1 4-11 15,-1-3 1-15</inkml:trace>
  <inkml:trace contextRef="#ctx0" brushRef="#br2" timeOffset="166152.745">9102 13731 45 0,'14'32'22'0,"14"30"-13"15,-21-46 31-15,11 9-38 16,17 6 0-16,-3 1 3 16,-1-1 1-16,5-9-6 15,-4-6 1 1,6 0 4-16,1-13 0 15,-7-16-2-15,-7-15 1 16,-8-19-2-16,-6-16 1 16,-8-12-2-1,-3-25 1-15,-10-13-2 0,-8-10 1 16,0-2 0-16,-3-4 0 16,0 1 0-16,0 5 0 15,10 14-1-15,8 8 1 16,-1 23-1-16,4 12 0 15,4 10-2-15,3 9 1 16,3 15-6-16,1 10 1 0,3 13-9 16,0 3 1-1,-3 3-6-15,3 6 0 0</inkml:trace>
  <inkml:trace contextRef="#ctx0" brushRef="#br2" timeOffset="167624.413">9931 14286 55 0,'14'-3'27'0,"-7"-12"-29"0,-7 15 46 0,0-4-44 0,-4-2 0 0,-6 3 1 15,-4 0 1-15,-11 3-2 0,4 3 0 16,-4 6 1 0,0 10 0-16,4 9-1 0,-3 1 1 15,6 2-2-15,0-3 0 16,11-3 0-16,4 0 0 16,6-9-2-16,11-10 1 15,7-6-1-15,4-6 1 16,0-6-2-16,-4 2 0 15,0-6-3-15,0 1 0 16,4-1-7-16,-4 0 0 16</inkml:trace>
  <inkml:trace contextRef="#ctx0" brushRef="#br2" timeOffset="167895.976">10185 14365 53 0,'14'-13'26'0,"-4"-18"-29"0,-6 25 47 0,-1-4-43 16,-3-2 0-16,-3 5 1 16,-1 1 0-16,-6 3-2 15,-4 0 0-15,-4 3 1 16,-3 9 1-16,0 4-1 16,0 9 1-16,-1 0-3 15,5 0 1-15,3 3-1 16,7 0 0-16,7-3-3 15,10-7 1-15,11-5-2 16,4-10 0-16,0-6-6 0,-4-4 0 16,-7-12-4-16,-14-3 0 15</inkml:trace>
  <inkml:trace contextRef="#ctx1" brushRef="#br2" timeOffset="114296.36">5221 11467 0,'0'0'15</inkml:trace>
  <inkml:trace contextRef="#ctx0" brushRef="#br2" timeOffset="170912.472">9606 14164 28 0,'4'6'14'0,"-4"-12"-2"16,0 6 14-16,0 0-19 16,0 0 1-16,0 0 4 15,0 3 0-15,-4 7-15 16,1 2 0-16,-1 13 10 15,-3 16 0-15,0 0-4 16,-4 9 0-16,1-3-4 16,-1-3 0-16,4-10-9 15,4-12 1-15,-4-19-8 16,7-12 1-16</inkml:trace>
  <inkml:trace contextRef="#ctx0" brushRef="#br2" timeOffset="171455.066">10026 12188 42 0,'11'-18'21'0,"-11"21"-19"0,0 0 31 15,-8 6-32-15,-2 4 1 16,-4 15-2-16,-7 3 0 16,-4-2 0-16,0 5 1 15,-7 7 0-15,4 0 0 16,11-1-2-16,6-2 0 16,4-3-3-16,11-7 1 15,10-9-10-15,7-10 0 16</inkml:trace>
  <inkml:trace contextRef="#ctx0" brushRef="#br2" timeOffset="171694.016">9821 12377 42 0,'-7'22'21'0,"0"34"-10"15,7-43 33-15,0-1-41 16,0 1 0-16,0-4 5 15,7 0 0-15,7-5-9 16,11-4 0-16,7-10 5 16,14 1 1-16,7-4-3 15,0 1 1-15,-4-7-8 16,-7 6 1-16,-6 4-11 16,-12 3 1-16,-13 9-5 15,-15 3 1-15</inkml:trace>
  <inkml:trace contextRef="#ctx0" brushRef="#br2" timeOffset="172220.158">10654 12787 45 0,'-4'4'22'0,"4"11"-17"0,-3-2 36 16,-1 6-41-16,1 6 0 15,-1 3 1-15,1 6 0 16,-1 7-2-16,4 6 1 16,7 6-3-16,0 1 0 15,4-13-6-15,-1-7 0 31</inkml:trace>
  <inkml:trace contextRef="#ctx0" brushRef="#br2" timeOffset="172457.64">11148 12881 46 0,'17'19'23'0,"-24"22"-18"16,0-38 29-16,-7 19-33 15,-7 6 0-15,-18 7 3 16,-10 12 0-16,-4 16-4 16,-7 15 1-16,-11 4 1 15,1 5 1-15,3-2-2 16,7-7 1-16,3-15-5 16,12-10 0-16,9-12-7 15,12-9 1-15,13-17-7 16,15-8 0-16</inkml:trace>
  <inkml:trace contextRef="#ctx0" brushRef="#br2" timeOffset="172713.968">11204 13446 30 0,'7'16'15'0,"-24"6"-5"0,10-16 18 16,-11 0-26-16,-7 0 1 16,-14 13 3-16,-10 6 1 0,0 13-8 15,-1 9 0-15,11 6 3 16,1-6 1-16,6-6-5 16,7-6 1-16,4-7-10 15,10-13 0-15,1-8-3 16,3-20 1-16</inkml:trace>
  <inkml:trace contextRef="#ctx0" brushRef="#br2" timeOffset="172910.028">10820 13490 57 0,'17'31'28'0,"15"10"-37"0,-18-25 58 0,0 6-49 0,7 3 0 0,1 6 0 16,-1 0 0-16,-4 7-1 0,1-7 0 16,0-2-5-16,-4-4 1 15,0-3-11-15,-3-7 1 16</inkml:trace>
  <inkml:trace contextRef="#ctx0" brushRef="#br2" timeOffset="173389.449">11321 13327 47 0,'-4'9'23'0,"11"-15"-15"15,-7 6 34-15,0 0-38 16,0 0 0-16,0 0 6 16,4 0 0-16,-4 3-12 15,7 0 1-15,3 0 6 16,8-3 1-16,0 0-3 15,-4 0 1-15,0 0-4 0,0-3 0 16,-7 0-2-16,-7 3 1 16,-4 0-1-16,-3 3 0 15,-3 7 0-15,-1 2 1 16,1 4-1-16,-1 3 1 16,1 6 1-16,2-3 0 15,8-7-1-15,0 1 1 16,8-7 0-16,2 7 0 15,4-6-3-15,4-1 1 16,7 0-6-16,3-6 1 16,-4 1-11-16,5-8 0 15</inkml:trace>
  <inkml:trace contextRef="#ctx0" brushRef="#br2" timeOffset="173929.712">12143 13095 41 0,'-4'6'20'0,"-10"3"-14"16,10-2 23-16,-6-1-25 15,-1 3 0-15,-3 7 2 16,0 9 0-16,0 6-8 0,0 13 1 16,3 10 4-16,4-1 1 15,4 7-2-15,3-7 1 16,3-6-2-16,4-9 0 16,0-7 0-16,-3-6 0 15,3-6-2-15,-7-13 1 16,-4-3-2-16,1-3 1 15,-4-9-1-15,-4-7 1 16,-6-3-1-16,-8 4 1 16,7 2 0-16,-3 4 1 15,-4 9-1-15,-3 3 1 0,3 6 0 16,-3 4 0-16,0 2 0 16,0 4 0-16,3 0 0 15,7-3 1-15,4 9 0 16,4 6 1-16,6-3-1 15,8-2 1-15,6-1 0 16,8-7 0-16,3-2-1 16,4-3 1-16,3-7-2 15,11 0 0-15,3-6-6 16,8 0 0-16,-5 0-11 16,1-3 1-16</inkml:trace>
  <inkml:trace contextRef="#ctx0" brushRef="#br2" timeOffset="174186.965">12584 13502 37 0,'14'13'18'0,"-28"-4"-11"0,7-12 21 15,-8 3-25-15,-6 0 1 16,-3 3 1-16,-8 0 1 15,-7 10-7-15,-7 3 0 16,4 9 4-16,7 9 1 16,3 1-5-16,4-1 0 15,6-6-8-15,5-12 1 16,6-6-7-16,4-17 1 16</inkml:trace>
  <inkml:trace contextRef="#ctx0" brushRef="#br2" timeOffset="174346.445">12192 13424 54 0,'18'13'27'0,"24"37"-29"0,-24-35 51 0,3 17-48 15,7 5 0-15,0 7-1 16,0 10 1-16,1-7-3 16,-1-10 1-16,-3-5-9 15,-8-10 1-15,-10-16-8 16,-3-3 1-16</inkml:trace>
  <inkml:trace contextRef="#ctx0" brushRef="#br2" timeOffset="175250.836">13035 13346 42 0,'-7'15'21'0,"4"-5"-10"16,3-7 21-16,0-3-29 16,0 3 0-16,3 0 4 15,1-3 0-15,6 0-8 0,4 0 1 16,7 0 5-16,4 0 0 16,7 0-3-16,17 3 1 15,11-3-6-15,0 0 0 16,-10-6-8-16,-8 3 1 15,-3 0-8-15,-18 3 0 16</inkml:trace>
  <inkml:trace contextRef="#ctx0" brushRef="#br2" timeOffset="175432.827">13102 13609 48 0,'-17'19'24'0,"9"-10"-14"0,8-9 39 0,8 0-45 0,6 0 0 0,7 0 0 0,11 0 0 0,10 0-6 0,7 0 0 0,8 3-1 15,-4-3 1-15,-4 3-13 16,4 1 0-16,-7 2-4 16,-4 0 1-16</inkml:trace>
  <inkml:trace contextRef="#ctx0" brushRef="#br2" timeOffset="176031.863">13818 13882 47 0,'-3'15'23'0,"6"-8"-18"0,-3-7 42 0,7 0-46 15,4-3 0-15,7-1 2 16,3-5 0-16,7-13-3 16,11-12 0-16,0-17 2 15,6-5 1-15,12-26-2 16,-4-12 1-16,-4-9-2 16,-6-7 1-16,-8 4-2 15,-10 5 1-15,-8 4-1 16,-6 9 1-16,-8 10-1 15,-3 12 1-15,-7 13-1 16,0 15 0-16,-7 10 0 16,-4 12 0-16,4 13 0 15,0 16 0-15,0 12 0 16,-4 15 1-16,8 4 0 16,-4 19 1-16,3 9 1 15,4 16 0-15,7 3-1 0,-3 0 0 16,3-7 0-16,3 1 0 15,1-6-2-15,6-10 1 16,1-10-4-16,6-9 0 16,5-9-6-16,2-19 0 15,5-9-7-15,2-13 0 16</inkml:trace>
  <inkml:trace contextRef="#ctx0" brushRef="#br2" timeOffset="176244.128">14584 13584 53 0,'0'22'26'0,"-11"9"-21"16,8-25 44-16,-4 7-48 16,0 6 0-16,0 6 0 15,3 3 0-15,1-9-4 16,3 0 0-16,7-13-8 15,3-9 0-15,-3-13-6 16,-7-6 0-16</inkml:trace>
  <inkml:trace contextRef="#ctx0" brushRef="#br2" timeOffset="176423.172">14379 13230 58 0,'11'31'29'0,"-1"0"-32"0,-3-24 53 16,1-4-52-16,9 0 0 16,4 0-8-1,4 0 1-15,3 3 0 0,-3 4 1 16,-4-1-9-16,7 7 1 16</inkml:trace>
  <inkml:trace contextRef="#ctx0" brushRef="#br2" timeOffset="176962.56">14820 13669 43 0,'25'31'21'0,"-11"10"-26"16,-10-35 39-16,-1 0-34 15,1 1 0-15,3-7-1 16,0 0 0-16,0-10 0 15,0 1 1-15,0-7-1 16,0-3 0-16,0-3 0 16,4 7 1-16,-4 2 1 15,0 4 0-15,0 2 2 16,0 7 0-16,3 3-1 16,1 4 1-16,3-1 0 15,0 7 0-15,0 2-1 16,0 1 1-16,-3 0-2 0,0-4 0 15,-1-6 0-15,-3 4 0 16,0-7-2-16,0-3 1 16,0-6-1-16,0-4 0 15,4-2 0-15,0-7 0 16,-1 0 0-16,1-6 1 16,6 0 0-16,1 0 0 15,-4 6 0-15,4 3 1 16,-1 4 0-16,1 9 0 15,-4 0 0-15,4 9 0 0,-4 6 0 16,4 4 0-16,6 9-1 16,1 3 1-16,3 10-1 15,11 0 1-15,0-4-1 16,7-6 1-16,0-6-1 16,-8-6 0-16,-6-4-6 15,-7 1 0-15,-8-7-9 16,-13-6 1-16</inkml:trace>
  <inkml:trace contextRef="#ctx0" brushRef="#br2" timeOffset="177367.866">14069 14139 58 0,'3'-13'29'0,"-3"13"-31"0,0 4 49 0,-3 5-45 15,-4 7 0-15,0 9 1 16,-4 15 0-16,-3 8-4 16,-4 11 0-16,4 4 2 15,0-13 1-15,7-3-4 16,4-6 1-16,6-13-7 15,8-12 1-15,3-7-11 16,0-12 1-16</inkml:trace>
  <inkml:trace contextRef="#ctx0" brushRef="#br2" timeOffset="177579.184">13790 14409 58 0,'0'28'29'0,"7"-22"-22"0,-3-6 47 16,6 0-52-16,8 0 1 16,7 0 1-16,13 0 0 15,5 0-6-15,3 0 1 16,3 0-1-16,4 3 1 16,-7 0-7-16,-7-3 1 15,-8 0-14-15,1-6 1 16</inkml:trace>
  <inkml:trace contextRef="#ctx0" brushRef="#br2" timeOffset="177864.735">14397 14421 48 0,'-4'-3'24'0,"4"0"-14"16,0 3 32-16,0 0-40 15,0 0 1-15,0 0 0 16,7 3 1-16,4 0-5 16,10 0 1-16,4 0 1 15,7 1 1-15,-1-1-6 16,1 0 1-16,3-9-13 15,1 2 1-15,-8 4-3 0,-3-6 1 16</inkml:trace>
  <inkml:trace contextRef="#ctx0" brushRef="#br2" timeOffset="178133.19">14644 14211 46 0,'-7'0'23'0,"24"3"-20"0,-17-3 42 0,7 0-45 15,4 6 0-15,7 1 3 16,6 2 0-16,5 4-2 16,2 6 0-16,1-1 2 15,-4 7 1-15,-3 0-1 16,-7-6 0-16,-11 3-2 15,-14 3 0-15,-7 7-7 16,-11-1 1-16,-7 0-13 16,-3-5 0-16</inkml:trace>
  <inkml:trace contextRef="#ctx0" brushRef="#br2" timeOffset="178646.249">15445 14553 48 0,'-67'41'24'0,"7"-41"-28"0,49-4 32 16,-7 1-28-16,1-3 0 16,-1-3 0-16,4-4 0 15,3-3 0-15,4-2 0 0,0-1 1 16,7 3 0-16,7 0 1 16,11 7 0-16,10 3 0 15,4 6 0-15,3 6 0 16,4 7 0-16,0 5-1 15,0 4 0-15,-4 0 0 16,-3 0 1-16,-1-3-1 16,1 0 1-16,0 0-1 15,-4-7 0-15,4-2-1 16,0-7 1-16,-1-3-1 16,-2 0 0-16,-5-6 0 15,-10-7 0-15,-10-6-1 16,-15-6 1-16,-3 3 0 15,-7 0 1-15,-7 0-3 16,-11 3 1-16,-3 7-5 16,-1 2 1-16,8 4-10 0,7 6 1 15</inkml:trace>
  <inkml:trace contextRef="#ctx0" brushRef="#br2" timeOffset="179322.164">16330 13371 47 0,'-3'-7'23'0,"-1"7"-11"0,4 0 35 0,0 0-43 16,4 4 0-16,-1 2 2 15,4 0 0-15,4 0-8 16,6 1 0-16,8-1 4 16,7-3 1-16,7-3-5 15,-1 0 0-15,1-3-10 16,0-3 1-16,-4-1-8 16,-6 4 1-16</inkml:trace>
  <inkml:trace contextRef="#ctx0" brushRef="#br2" timeOffset="179619.325">17254 12765 43 0,'0'7'21'0,"-14"24"-15"0,11-18 30 16,-1 5-35-16,1 8 0 0,-1-1 0 16,1 6 1-16,-1 10-3 15,1 0 0-15,3 2 1 16,0-5 0-16,0 0-7 15,3-7 0-15,1-3-7 16,3-9 1-16</inkml:trace>
  <inkml:trace contextRef="#ctx0" brushRef="#br2" timeOffset="179873.443">17731 12979 44 0,'-4'12'22'0,"-24"32"-20"16,17-31 36-16,-10 5-35 15,-11 1 1-15,-10 19 1 0,-4 12 1 16,-14 19-7-16,-21 13 0 16,0 15 4-16,-4 13 1 15,4 2-3-15,11-8 0 16,6-16-6-1,8-19 0 1,6-13-7-16,15-12 1 0,10-16-6 0,11-12 1 16</inkml:trace>
  <inkml:trace contextRef="#ctx0" brushRef="#br2" timeOffset="180146.975">17635 13675 46 0,'0'3'23'0,"-31"25"-21"16,20-22 41-16,-10 7-42 15,-7 9 1-15,-4 6 0 16,4 4 1-16,-4 8-4 15,-3 4 1-15,3-6 0 16,4-7 0-16,7-6-6 16,3-6 0-16,7-6-10 0,8-10 1 15</inkml:trace>
  <inkml:trace contextRef="#ctx0" brushRef="#br2" timeOffset="180327.223">17360 13656 65 0,'14'19'32'0,"0"56"-32"0,-7-50 58 16,4 7-57-16,3 8 0 15,7 7 0-15,1 0 1 0,2 0-5 16,4 0 0-16,4-9-6 16,-7-10 0-16,-4-12-11 15,0-3 1-15</inkml:trace>
  <inkml:trace contextRef="#ctx0" brushRef="#br2" timeOffset="181271.637">18355 12606 42 0,'7'-16'21'0,"-3"3"-10"0,-4 13 21 0,0 0-29 16,0 0 1-16,0 3 5 15,-4 10 1-15,1 15-10 16,-4 13 0-16,-4 19 7 16,0 12 1-16,1 31-2 15,3 23 1-15,-4 12-4 16,1 25 1-16,-1 3-2 15,4-19 0-15,0-9-5 16,0-25 1-16,3-25-8 16,4-13 0-16,0-22-12 15,7-18 1-15</inkml:trace>
  <inkml:trace contextRef="#ctx0" brushRef="#br2" timeOffset="181784.817">18567 14148 31 0,'0'13'15'0,"3"15"-3"0,-3-22 9 15,-3 7-21-15,-1 3 1 16,1 9 1-16,-4-3 0 15,3 9-2-15,-3-6 0 16,0 0-1-16,0-3 0 16,3-3-9-16,11-7 1 15,4-8-2-15,7-8 1 16</inkml:trace>
  <inkml:trace contextRef="#ctx0" brushRef="#br2" timeOffset="182100.426">18888 14183 27 0,'17'3'13'0,"1"0"0"0,-18-3 23 0,0 0-31 16,0 0 1-16,0 0 2 15,0-6 1-15,0 3-11 16,-7 3 1-16,-4 0 6 16,-3 3 1-16,-3 3-3 15,-1 0 1-15,-3 4-2 16,0-1 1-16,3 4-1 15,-3 6 0-15,3 6-2 16,4 6 1-16,4-3-1 16,2-6 0-16,8-3-2 15,8-6 1-15,6-4-2 16,3-3 1-16,4-12-1 16,-3-7 0-16,3-2-6 15,-3-4 0-15,-4-3-7 0,0-6 0 16</inkml:trace>
  <inkml:trace contextRef="#ctx0" brushRef="#br2" timeOffset="182381.754">19138 14217 47 0,'4'-6'23'0,"-11"-10"-22"0,3 10 36 0,-10-3-35 15,0-4 0-15,0 1 1 16,0 2 0-16,0 7-3 16,-4 9 0-16,0 7 2 15,1 9 1-15,3 6-1 16,7 7 1-16,3 2-2 16,8 1 1-16,6-10-2 15,1-6 1-15,10-6-2 16,4-7 1-16,-1-9-3 15,1-9 0 1,-7-7-11-16,-4-9 0 0,-4-6-3 16,-3-7 1-16</inkml:trace>
  <inkml:trace contextRef="#ctx0" brushRef="#br2" timeOffset="182953.983">18814 12220 46 0,'-4'3'23'0,"-3"-6"-16"16,4 6 41-16,-5 3-45 0,-2 7 1 15,-4 6 2-15,0 9 0 16,-7 3-8-16,-4 13 1 16,0 9 4-16,0 13 1 15,4 3-3-15,7-6 0 16,7-10-4-16,7-9 0 16,11-16-5-16,6-18 1 15,1-10-12-15,3-16 0 16</inkml:trace>
  <inkml:trace contextRef="#ctx0" brushRef="#br2" timeOffset="183149.374">18510 12574 68 0,'-7'28'34'0,"11"-12"-34"15,3-16 60-15,3 0-58 16,12-3 0-16,9-3 1 15,15-1 0-15,11-2-5 16,6-4 1-16,-3 4-4 16,-11 0 1-16,-6-1-17 15,-11 4 0-15</inkml:trace>
  <inkml:trace contextRef="#ctx0" brushRef="#br2" timeOffset="184424.019">19858 13506 48 0,'-11'15'24'0,"8"-9"-13"16,3-9 25-16,0 3-35 15,0 0 1-15,0 0 1 16,10-3 0-16,15-3-4 0,14-3 0 16,10-7 1-16,8 0 1 15,3 4-8-15,-4 5 1 16,-7 10-11-16,-6 1 1 16</inkml:trace>
  <inkml:trace contextRef="#ctx0" brushRef="#br2" timeOffset="184633.747">19868 13788 66 0,'-42'62'33'0,"49"-55"-35"0,0-4 58 15,11-6-56-15,10 0 1 0,14-1-1 16,4-2 1-16,7 0-3 15,11 9 1-15,-8-3-6 16,-3 9 0-16,-4-2-12 16,1-7 0-16</inkml:trace>
  <inkml:trace contextRef="#ctx0" brushRef="#br2" timeOffset="185219.905">20652 13988 45 0,'-22'32'22'0,"15"-7"-8"0,7-25 26 0,0 0-38 16,7-3 1-16,4-7 1 16,0-5 1-16,17-14-5 15,14-11 0-15,8-17 4 16,13-12 0-16,15-6-2 15,-1-29 0-15,-10-21 0 16,-10-7 0-16,-8 7-2 16,-10-1 0-16,-11-5-2 15,-10 15 0-15,-11 12-2 16,-7 23 0-16,-4 15-3 16,-3 16 0-16,-7 12-1 15,-3 22 0-15,-5 16 2 16,-2 13 0-16,-1 18 2 15,0 23 1-15,-3 18 3 0,3 12 0 16,1 10 3 0,3 7 0-16,10 2 1 0,4-9 0 15,7-3 0-15,7-9 0 16,4-4-1-16,3-15 0 16,3-7-3-16,1-12 0 15,0-9-7-15,-1-10 1 16,4-13-9-16,-7-8 0 15</inkml:trace>
  <inkml:trace contextRef="#ctx0" brushRef="#br2" timeOffset="185417.137">21403 13615 66 0,'-14'35'33'0,"-11"-7"-45"0,22-12 61 0,3 6-50 16,0-4 0-16,3-2-10 15,4 0 0-15,4-10 0 16,3-12 0-16</inkml:trace>
  <inkml:trace contextRef="#ctx0" brushRef="#br2" timeOffset="185595.34">21301 13346 57 0,'24'12'28'0,"1"1"-34"0,-14-13 43 15,6 0-44-15,5 3 0 16,6 3-22-16,7 3 1 15</inkml:trace>
  <inkml:trace contextRef="#ctx0" brushRef="#br2" timeOffset="186167.359">21657 13876 50 0,'7'18'25'0,"-3"-27"-27"16,-1 3 37-16,4-7-36 15,4-6 0-15,-1-6 0 16,1-6 1-16,-4 6 0 16,0-3 0-16,0 2 0 15,0 5 0-15,0 2 0 16,0 3 1-16,0 7 0 15,0 2 1-15,0 4-1 16,1 3 1-16,-5 3 0 16,1 7 0-16,-4 2-1 15,3 1 1-15,-3-1-2 16,0 1 1-16,0-4-1 0,0-6 1 16,4 1-1-16,3-8 0 15,3-8 0-15,4 3 0 16,0-1-1-16,1 1 1 15,-1-4 0-15,0 4 0 16,3-4 0-16,5 4 0 16,-5-1 0-16,4 1 0 15,-3 0 0-15,0 2 0 16,3 4 0-16,0-3 0 16,0 6 0-16,0 3 1 0,-3 3-1 15,3 7 1-15,0 12 0 16,4 6 0-16,0 4 0 15,3 6 1-15,0-13-1 16,-3-3 0-16,7-3-1 16,3-7 0-16,-3-2-6 15,-1-7 0-15,-9 1-10 16,-12-4 0-16</inkml:trace>
  <inkml:trace contextRef="#ctx0" brushRef="#br2" timeOffset="186586.526">20997 14274 46 0,'7'-13'23'16,"-3"10"-12"-16,-4 3 33 0,0 6-42 15,-4 7 1-15,-6 6 2 16,-4 12 0-16,0 0-6 16,-4 10 1-16,0 6 3 15,4-3 0-15,4 3-2 16,6-3 0-16,4 0-5 16,7-16 0-16,7-12-8 15,7-16 0-15,-3-6-7 31,-4-7 1-31</inkml:trace>
  <inkml:trace contextRef="#ctx0" brushRef="#br2" timeOffset="186797.702">20736 14418 59 0,'-3'35'29'0,"3"-20"-26"0,0-15 53 16,7 0-54-16,7 0 0 15,11 0 0-15,3-3 1 16,14 0-4-16,8 3 0 16,10 0 0-16,-8-3 0 15,-6 3-7-15,-7 0 1 16,-11 0-13-16,-10 0 1 16</inkml:trace>
  <inkml:trace contextRef="#ctx0" brushRef="#br2" timeOffset="187052.457">21227 14449 72 0,'10'-3'36'0,"-3"-3"-45"15,7 6 62-15,4 0-53 16,10 0 1-16,0 3 0 16,1 0 0-16,2 4-3 15,5-1 1-15,-1 0-6 16,-3 0 0-16,-4-3-12 0,-3 1 0 16</inkml:trace>
  <inkml:trace contextRef="#ctx0" brushRef="#br2" timeOffset="187339.517">21502 14236 69 0,'10'13'34'0,"12"-10"-39"0,-12 3 55 0,8 4-50 15,6 5 1-15,5 7-1 16,-5 3 1-16,-2 0-2 16,-8 4 1-16,-7-1 0 15,-11 0 1-15,-13 0-4 16,-8 0 0-16,-3 1-7 16,-1-7 0-16,5-4-9 15,6-8 1-15</inkml:trace>
  <inkml:trace contextRef="#ctx0" brushRef="#br2" timeOffset="187771.924">22154 14471 53 0,'-3'16'26'0,"-18"3"-26"0,10-16 42 16,-6 0-43-16,-5 0 1 16,-2-3-1-16,-8-3 1 15,0 0 0-15,0-3 0 16,1-1 0-16,2-2 0 16,12 0-2-16,3-1 1 31,28 4 0-31,7 6 1 0,4 6-1 15,10 7 1-15,4 2 1 16,3 4 0-16,0 3 1 16,4-3 0-16,-7-3 0 15,-4-7 0-15,4-6-1 16,4-3 1-16,-1-6-2 16,-3-3 0-16,-11-7-1 15,-7-3 1-15,-10-3-1 16,-15-6 0-16,-3-7 0 15,-7 4 1-15,0 3-1 16,-11 3 1-16,-3 6-4 16,-11 9 0-16,-3 7-11 15,-1 10 0-15</inkml:trace>
  <inkml:trace contextRef="#ctx0" brushRef="#br2" timeOffset="188883.55">23072 13132 44 0,'-11'13'22'0,"11"-35"-6"0,0 22 22 0,-3-6-32 16,-1 6 0-16,4 0 3 16,7 0 1-16,0 0-13 15,7 3 1-15,14 0 7 16,-6 0 1-16,24 0-6 15,-1-3 1 1,-2 0-8-16,-8-3 1 0,-7 0-14 16,-14-3 0-16</inkml:trace>
  <inkml:trace contextRef="#ctx0" brushRef="#br2" timeOffset="189200.878">23940 12402 56 0,'0'0'28'0,"-11"44"-28"0,7-29 39 0,1 10-36 16,-1 16 0-16,1 12 2 16,-4 13 0-16,0 0-7 15,0 6 1-15,3-3 1 16,4-9 1-16,4-7-6 16,3-18 0-16,3-10-13 15,1-16 1-15</inkml:trace>
  <inkml:trace contextRef="#ctx0" brushRef="#br2" timeOffset="189453.272">24511 12700 50 0,'11'28'25'0,"-26"6"-19"16,5-27 36-16,-15 11-40 0,-21 11 1 15,-3 5 3-15,-15 7 1 16,-3 12-8-16,-7 26 0 16,-10 12 5-16,-8-1 0 15,4 5-4-15,10-14 0 16,8-9-5-16,6-9 0 16,15-16-8-16,10-13 1 15,14-5-7-15,11-17 0 16</inkml:trace>
  <inkml:trace contextRef="#ctx0" brushRef="#br2" timeOffset="189740.727">24211 13355 54 0,'4'3'27'0,"-1"0"-25"15,-3-3 48-15,0 3-49 16,-3 4 0-16,-4 8 2 16,-7 10 1-16,-8-3-5 15,-6 13 1-15,-4 9 2 16,8 6 1-16,3 13-2 16,3-1 1-16,4 4-5 15,7-9 1-15,3-10-5 16,11-16 1-16,11-12-8 15,3-16 0-15,4-12-5 0,3-13 1 16</inkml:trace>
  <inkml:trace contextRef="#ctx0" brushRef="#br2" timeOffset="189963.782">23918 13568 60 0,'-7'35'30'0,"14"-4"-26"0,-3-25 58 16,3-3-60-16,4 4 0 0,3-4 3 16,14-3 1-16,11-3-8 15,7 0 1-15,3-1 3 16,0 4 1-16,1 0-4 16,-8-3 0-16,-3-3-12 15,-11 3 0-15,-14-6-9 16,-10 9 1-16</inkml:trace>
  <inkml:trace contextRef="#ctx0" brushRef="#br2" timeOffset="190806.333">24941 13226 46 0,'4'0'23'0,"7"0"-7"0,-8 4 23 0,4-8-37 15,4 4 1-15,3 0 0 16,7 4 0-16,0-1-5 16,11 0 1-16,10 3 1 15,-3-3 1-15,3-6-9 16,1-6 1-16,-5-7-10 16,-2-3 1-16</inkml:trace>
  <inkml:trace contextRef="#ctx0" brushRef="#br2" timeOffset="191029.389">25185 12969 67 0,'-7'13'33'0,"-14"53"-40"0,17-48 58 15,1 17-51-15,-1 15 1 16,0 0-1-16,4 4 0 16,0-4-4-16,0-3 0 15,0-13-14-15,-3-5 1 0</inkml:trace>
  <inkml:trace contextRef="#ctx0" brushRef="#br2" timeOffset="191510.798">26236 12355 48 0,'-3'44'24'0,"-22"9"-17"0,21-34 27 0,1 9-34 15,-4 16 1-15,0 3 0 16,0 6 1-16,0 4-3 15,0-4 0-15,3-9-6 16,4-7 0-16,4-11-8 16,3-14 1-16</inkml:trace>
  <inkml:trace contextRef="#ctx0" brushRef="#br2" timeOffset="191764.054">26670 12464 54 0,'-18'41'27'0,"-38"25"-25"0,38-41 46 16,-13 10-45-16,-12 12 0 16,-20 12 1-16,-4 20 0 15,-18 21-6-15,-14 16 1 16,-3 3 3-1,0-3 0-15,10-6-6 0,14-16 1 16,8-16-5-16,13-15 0 16,15-16-11-16,17-19 1 15</inkml:trace>
  <inkml:trace contextRef="#ctx0" brushRef="#br2" timeOffset="192038.658">26151 13506 44 0,'0'18'22'0,"-24"-15"-13"15,13 4 30-15,-3 8-37 16,-7 10 0-16,-4 13 1 15,-3 12 1-15,0 7-5 16,0-1 0-16,-1 1 0 16,12-7 0-16,6-9-9 15,8-10 1-15,13-12-7 16,8-13 0-16</inkml:trace>
  <inkml:trace contextRef="#ctx0" brushRef="#br2" timeOffset="192351.838">26434 13716 55 0,'-4'0'27'0,"-14"-16"-32"0,8 10 50 0,-4-1-43 15,-4 1 0-15,-7 3 2 16,1 3 0-16,-1 6-4 15,4 10 0-15,0 9 2 16,3 6 1-16,0 1-1 16,8-1 0-16,3-3-1 15,7 1 0-15,3-8-2 16,11-8 0-16,15-4-2 16,2-9 0-16,-2-6-2 15,2-3 0-15,1-10-4 16,0-6 0-16,0-7-8 15,3 1 0-15</inkml:trace>
  <inkml:trace contextRef="#ctx0" brushRef="#br2" timeOffset="192681.089">26797 13709 47 0,'32'-22'23'0,"-11"16"-16"0,-14 0 37 15,-3 0-41-15,-1-1 1 16,-3 1 1-16,-3 0 1 16,-5-1-8-16,-2-2 1 15,-8 3 4-15,1 0 1 16,-5 9-2-16,-2 6 0 16,-1 7 0-16,-3 6 0 0,0 6-1 15,-1 13 1-15,8-1-1 16,11 4 1-16,10-3-2 15,10-3 0-15,11-10-1 16,8-12 1-16,9-13-2 16,5-13 0-16,-8-8-4 15,-7-14 1-15,-3-12-10 16,-11-3 1-16,-17-3-5 16,-8-9 1-16</inkml:trace>
  <inkml:trace contextRef="#ctx0" brushRef="#br2" timeOffset="193295.383">23202 12223 44 0,'0'-3'22'0,"-3"6"-20"16,-4 0 37-16,-7 7-38 15,-4 11 0-15,-10 8 1 16,-11 11 0-16,-3 23-2 0,-1 31 0 16,-10 19 3-16,-10 22 0 15,3 28-1 1,7 6 1-16,7 20 0 0,11 5 0 15,17-22-1-15,18-12 0 16,25-19-2-16,17-18 1 16,18-26-3-16,25-16 0 15,35-21-9-15,7-19 0 16,14-22-6-16,-7-16 0 16</inkml:trace>
  <inkml:trace contextRef="#ctx0" brushRef="#br2" timeOffset="193791.794">27608 11982 57 0,'46'166'28'0,"25"59"-30"0,-46-140 50 0,3 31-47 16,3 47 0-1,-6 22 3-15,-18 19 0 0,-10 9-6 16,-29-12 0-16,-28-10 1 16,-28-18 1-16,-11-13-11 15,-32-29 0-15,-10-24-7 16,-14-13 0-16</inkml:trace>
  <inkml:trace contextRef="#ctx0" brushRef="#br0" timeOffset="198100.945">23146 14459 30 0,'-7'15'15'0,"7"-5"-2"0,0-10 16 0,0 0-27 16,7-10 0-16,10-5 4 15,8-20 1-15,10-15-8 16,11-16 1-16,4-22 5 16,13-21 1-16,11-23-1 15,14-9 0-15,11-28-2 16,0-7 1-16,7-9-2 16,0 0 1-16,-8 9-4 15,-6 16 1-15,-11 22-7 16,-10 22 1-16,-15 13-11 15,-13 28 0-15</inkml:trace>
  <inkml:trace contextRef="#ctx0" brushRef="#br0" timeOffset="198685.264">24116 12317 38 0,'3'16'19'0,"-3"-1"-11"0,0-11 22 0,7-4-30 15,1 0 1-15,6-4 3 16,0-5 1-16,10-7-5 16,8-6 0-16,11-9 3 15,6-3 0-15,0-10 0 16,4 3 0-16,4 6-3 15,-8 1 1-15,-3 2-1 16,-7 4 1-16,-8 9-2 16,-2 7 1-16,-8 9-1 15,-3 9 1-15,-4 13-1 16,-4 15 1-16,-3 7-1 16,-3 9 1-16,-1 4-1 0,1 2 0 15,3 4 0-15,0-4 0 16,0-6 1-16,4-3 0 15,3-6 0-15,-4-6 0 16,-3-10-1-16,-7-13 0 16,-7-12-1-16,-17-9 1 15,-15-13-1-15,-7-6 0 16,-18-10-2-16,-17-6 1 16,-3 0-10-16,-12 3 1 15</inkml:trace>
  <inkml:trace contextRef="#ctx0" brushRef="#br0" timeOffset="199167.006">25566 11060 42 0,'28'0'21'0,"-17"-16"-21"0,-11 6 31 16,-4-11-30-16,-6-1 0 15,-15-3 0-15,-14-1 1 16,-14 4-2-16,-17 4 0 16,3 5 1-16,-1 13 1 15,-2 10-1-15,3 15 0 16,3 15 0-16,4 14 1 16,11 15-1-16,14 9 1 15,21 4-1-15,21 9 1 16,28-10-1-16,7-15 0 15,25-19 0-15,11-22 0 0,7-31-1 16,-11-22 0-16,-11-19-2 16,-13-4 0-16,-22-11-10 15,-28-4 1-15,-18-3-4 16,-31 12 1-16</inkml:trace>
  <inkml:trace contextRef="#ctx0" brushRef="#br2" timeOffset="204678.207">28483 13114 43 0,'-7'-4'21'0,"4"-2"-9"15,3 6 21-15,3-3-30 16,4 3 0-16,4 0 1 15,10 0 1-15,4-6-7 16,10 3 1-16,11 3 3 16,10 0 1-16,1 0-4 15,-8 6 0-15,-3 6-8 16,-4 4 0-16,-13 0-7 16,-15 6 0-16</inkml:trace>
  <inkml:trace contextRef="#ctx0" brushRef="#br2" timeOffset="204902.161">28374 13531 62 0,'-4'6'31'0,"8"-12"-32"0,3 9 58 0,0-3-56 15,11 0 0 1,6-7 1-16,15 11 1 0,0-8-4 15,3-2 0-15,1 6-2 16,-1 0 1-16,-7 0-11 16,-7 3 1-16,-6-12-8 15,-8-4 1-15</inkml:trace>
  <inkml:trace contextRef="#ctx0" brushRef="#br2" timeOffset="205294.978">29958 12458 45 0,'0'-6'22'0,"14"18"-14"0,-14-8 33 15,0 5-38-15,4 4 0 16,-4 8 0-16,3 8 1 0,-3 15-6 15,0 3 0-15,-3 12 3 16,-1-2 1-16,0 2-7 16,-3 4 1-16,7-10-11 15,7-6 1-15,-7-12-2 16,0-7 1-16</inkml:trace>
  <inkml:trace contextRef="#ctx0" brushRef="#br2" timeOffset="205563.695">30568 12700 49 0,'25'25'24'0,"-18"15"-29"16,-7-27 48-16,-4 6-41 0,-6 9 0 15,-18-3 4 1,-18 13 1-16,-32 15-7 0,-7 22 0 15,-24 19 4-15,-18 7 1 16,-14 12-2-16,7 18 1 16,0-5-5-16,10-10 0 15,26-25-5-15,9-19 0 16,15-19-6-16,18-6 0 16,17-15-6-16,25-14 0 15</inkml:trace>
  <inkml:trace contextRef="#ctx0" brushRef="#br2" timeOffset="205847.657">29916 13578 42 0,'-11'25'21'0,"-7"22"-18"15,15-35 34-15,-4 10-36 16,-4 22 1-16,-6 0 1 16,-5 12 0-16,-2-2-4 15,3 2 0-15,-4 1-1 16,11-7 0-16,3-9-12 15,11-13 1-15</inkml:trace>
  <inkml:trace contextRef="#ctx0" brushRef="#br2" timeOffset="206162.018">30378 13850 54 0,'31'13'27'0,"-20"-41"-28"0,-7 15 42 0,-4 1-41 16,-7-4 1-16,-4-3 1 15,-10 4 1-15,-4 2-3 16,-7 7 0 0,-28 37 3-1,7 0 0-15,4 7-2 16,7 3 1-16,6 0-3 15,8-7 1-15,11-12-2 16,13-3 0-16,11-3-3 16,21-4 1-16,11-6-3 15,11-9 0-15,2-6-9 16,5-4 1-16</inkml:trace>
  <inkml:trace contextRef="#ctx0" brushRef="#br2" timeOffset="206448.9">31016 13894 45 0,'71'3'22'0,"-50"-3"-13"0,-18-3 32 15,-3 3-41 1,0-3 1-16,-7 0 1 0,-14-3 1 16,-18 0-3-16,-10-4 0 15,-11 7 2-15,-3 6 0 16,6 7 0-16,4 15 0 15,-3 9 1-15,3 1 0 16,7 9-1-16,11-4 1 0,14-2 0 31,17-4 0-31,15-12-2 0,17-9 0 0,21-16-3 16,4-13 0-16,0 0-8 16,-11-9 0-16,-17-12-9 15,-11-10 0-15</inkml:trace>
  <inkml:trace contextRef="#ctx0" brushRef="#br2" timeOffset="208773.984">1965 17118 40 0,'11'50'20'0,"17"19"-12"15,-18-53 21-15,8 6-25 16,-4 9 0-16,14-9 3 16,1 0 0-16,-8 0-9 0,7 0 1 15,-7 0 5-15,0-10 1 16,-3-5-3-16,3-10 1 15,7-4-2-15,-3-15 1 16,3-12-2-16,0-19 1 16,-6-23 0-16,-1-2 1 15,0-19-1-15,-14-16 0 16,-7-10 0-16,0 1 1 16,-11-13-1-16,-10 4 1 0,4 2-2 15,-5 7 1-15,12 25 0 16,-1 9 0-16,4 16 0 15,0 12 1-15,4 13-4 16,3 6 0-16,10 13-7 16,-3 12 1-16,4 13-11 15,-1 3 0-15</inkml:trace>
  <inkml:trace contextRef="#ctx0" brushRef="#br2" timeOffset="209329.999">2484 17598 43 0,'7'0'21'0,"-7"0"-8"15,3 3 27-15,-3 6-41 16,0 10 0-16,0 9 1 16,0 4 1-16,-3 8-1 15,3 4 1-15,-7-3-4 16,0-6 1-16,3-10-7 16,4 0 1-16,-7-10-7 0,7-2 1 15</inkml:trace>
  <inkml:trace contextRef="#ctx0" brushRef="#br2" timeOffset="209736.332">2850 17726 21 0,'4'-3'10'15,"-4"9"-8"-15,0-6 9 0,0 0-5 16,0-3 0-16,-4-3 5 16,4 0 0-16,-10-1-13 15,3 1 0-15,-4 3 11 16,1 3 0-16,-1-3-3 16,-7 3 0-16,4 3-2 15,-3 6 1-15,-4 1-2 16,-1 2 0-16,-2 7-2 15,2 3 1-15,5 6-1 16,3 4 0-16,7-4 0 16,3-3 0-16,15-6-1 15,10-7 1-15,7 1-2 16,-7-13 1-16,8-13-1 16,-5-9 0-16,-6-6-1 0,-1 6 0 15,-6-6-3-15,-11 0 1 16,0 0-9-16,0 6 0 15,-11 9-2-15,1 7 1 16</inkml:trace>
  <inkml:trace contextRef="#ctx0" brushRef="#br2" timeOffset="210203.565">3108 17563 48 0,'0'13'24'0,"0"6"-24"0,0-13 48 16,0 6-47-16,0 10 0 16,0 7 1-16,-7 5 1 15,7 7-4-15,-7 0 0 16,3-4-2-16,4-5 0 16,-7-7-12-16,4-10 1 15,3-12-2-15,10-6 1 16</inkml:trace>
  <inkml:trace contextRef="#ctx0" brushRef="#br2" timeOffset="211327.415">2709 15472 42 0,'4'25'21'0,"-15"0"-24"0,4-19 39 0,-3 4-36 15,-4-1 0 1,-4 3 0-16,-3 1 0 0,0 0 0 16,3-1 1-16,7-3 0 15,-6 1 0-15,3-4 0 16,7 0 0-16,-4 1 0 16,4-4 0-16,3 0 0 15,4 0 1 1,11-12-2-1,7-1 1-15,-4-2-1 16,14-4 1-16,0 4-1 16,4 2 0-16,-4 1 0 15,-7 6 0-15,8-1 0 16,-8 8 1-16,-4-1-1 16,4 6 0-16,1 4 0 15,-5 2 1-15,-3 4-1 16,4-3 0-16,0 0 0 15,-4-4 0-15,3-3 0 16,-6-5 1-16,7-11-1 0,-8-8 1 16,-6-7-1-16,3-3 1 15,-7-4-1-15,-11 4 0 16,1-3 0-16,-15 6 1 16,0 0-5-16,-3 7 1 15,0 5-11-15,0 4 0 16</inkml:trace>
  <inkml:trace contextRef="#ctx0" brushRef="#br2" timeOffset="211913.65">3690 15506 41 0,'7'6'20'0,"-17"1"-11"15,10-1 25-15,0 3-33 16,-11 10 0-16,4 9 2 15,0 7 1-15,3 12-5 16,-6 9 1-16,3 1 2 16,3 9 0-16,4-16-5 15,0-3 1-15,4-9-13 16,3-10 1-16</inkml:trace>
  <inkml:trace contextRef="#ctx0" brushRef="#br2" timeOffset="212243.553">4533 15713 39 0,'0'0'19'0,"-10"6"-10"0,-1 1 24 16,-7-1-29-16,-10 13 0 0,-14 12 2 16,-8 10 1-16,-6 12-8 15,-7 13 0-15,-8 12 5 16,-14 23 1-16,1 5-2 16,-5 10 1-16,12 10-3 15,6-20 1 1,-28 14-8-1,22-29 0-15,13-26-11 16,15-21 1-16</inkml:trace>
  <inkml:trace contextRef="#ctx0" brushRef="#br2" timeOffset="212710.717">4064 16663 35 0,'0'-3'17'0,"0"3"-1"15,0 0 15-15,0 0-28 16,0 3 0-16,-7 7 2 16,-4 12 0-16,-6 3-7 15,3 3 0-15,-4-6 4 16,-3 3 0-16,-7 3-2 16,-1 4 1-16,-2-1-7 15,2 0 1-15,5-3-10 16,6-9 1-16</inkml:trace>
  <inkml:trace contextRef="#ctx0" brushRef="#br2" timeOffset="213011.256">3870 16695 47 0,'7'6'23'0,"4"0"-18"0,-4 0 35 0,3 7-40 16,4 6 1-16,8 6 0 15,2-3 1-15,8 0-3 16,-4 0 1-16,-7 0 0 15,8-7 1-15,-15 1-9 16,3-3 0-16,-13-7-7 16,-1-3 0-16</inkml:trace>
  <inkml:trace contextRef="#ctx0" brushRef="#br2" timeOffset="213445.078">4336 16485 62 0,'0'3'31'0,"7"-3"-38"0,-7 0 56 16,10 0-46-16,1-7 1 16,-1 4 2-16,5 0 0 15,9-3-8-15,-3 0 1 0,-3 2 4 16,3-2 0-16,-10 3-2 16,-1 0 1-16,1 6-3 15,-11 3 1-15,-7 7-1 16,3-1 1-16,-6 10-1 15,-1 3 1-15,4 1-1 16,4-5 1-16,-8 1 0 16,8-3 1-16,6 0-1 15,8-3 0 1,-1-7-3-16,11-6 1 0,1-6-7 16,6 0 1-16,4-6-12 15,-4-4 1-15</inkml:trace>
  <inkml:trace contextRef="#ctx0" brushRef="#br2" timeOffset="213939.76">5249 15901 44 0,'11'10'22'0,"-8"15"-11"0,-3-19 28 15,0 7-39-15,8 9 1 16,-8 3 1-16,0 9 1 0,-8 13-3 16,5 3 0-16,3 4 2 15,-7-1 1-15,3 3-1 16,8-5 1-16,3-4-2 15,-7-10 1-15,0-9-2 16,0-6 0-16,0-9-1 16,-7-4 1-16,-4-2-1 15,-6-4 0-15,-5 0 0 16,-6-3 0-16,4 0 0 16,-12 0 1-16,12 6-1 15,-5 4 0-15,1 5 1 16,7 7 0-16,3 0 0 15,8 3 1-15,6 7-1 16,4 2 1-16,4 1 0 16,6-10 0-16,8-3-1 0,3-4 1 15,7-8-4-15,4-7 0 16,0-6-7-16,3-10 0 16,-7-6-7-16,15 1 1 15</inkml:trace>
  <inkml:trace contextRef="#ctx0" brushRef="#br2" timeOffset="214193.545">5817 16347 39 0,'0'18'19'0,"-24"11"-9"0,20-20 29 0,-14 4-37 15,-3 5 0-15,-10 11 3 16,-5 2 1-16,1 3-7 15,-11 10 1-15,7 10 3 16,4-4 1-16,7-9-2 16,0-10 0-16,6-6-6 15,12-9 0-15,10-7-5 16,10-18 0-16,-6-13-5 16,3-6 0-16,0-13-2 15,-7-9 0-15</inkml:trace>
  <inkml:trace contextRef="#ctx0" brushRef="#br2" timeOffset="214347.063">5440 16350 47 0,'0'-3'23'0,"10"50"-20"16,-3-32 49-16,15 13-48 15,-1 13 1-15,0 0 2 16,11 9 0-16,3 0-10 0,0-6 1 16,1-3 5-16,-5-3 0 15,-2-13-8-15,-5-3 0 16,-6-7-14-16,-11-2 1 15</inkml:trace>
  <inkml:trace contextRef="#ctx0" brushRef="#br2" timeOffset="-214607.329">6533 16303 54 0,'-14'0'27'0,"11"9"-20"0,3-9 37 0,0 0-41 16,10 3 0-16,5 0 0 15,9-3 1-15,1 3-6 16,17-6 1-16,11 0 1 15,-3 0 0-15,-12 0-8 16,-6 0 0-16,-4 3-10 16,-7-3 0-16</inkml:trace>
  <inkml:trace contextRef="#ctx0" brushRef="#br2" timeOffset="-214400.295">6526 16619 61 0,'-7'41'30'0,"21"-13"-22"16,-6-25 50-16,6 4-57 15,-4-4 1-15,18 0 0 0,15-3 1 16,6-3-4-16,1 0 0 16,2-4-2-16,-2-2 1 15,6 3-10-15,-6 0 0 16,-4-10-9-16,-4 6 1 15</inkml:trace>
  <inkml:trace contextRef="#ctx0" brushRef="#br2" timeOffset="-213903.813">8671 15390 59 0,'18'13'29'0,"0"9"-28"0,-8-13 48 16,1 10-47-16,-1 9 1 15,1 19-1-15,-1 6 1 16,-2 16-4-16,-1 13 0 16,0 9-1-16,0-6 1 15,0-7-6-15,-4-15 0 16,4-13-11-16,7-22 0 0</inkml:trace>
  <inkml:trace contextRef="#ctx0" brushRef="#br2" timeOffset="-213589.276">9850 15719 53 0,'-4'19'26'0,"-31"-3"-25"15,14-4 39-15,-4 17-39 16,-14 5 0-16,-21 16 5 0,-17 13 0 16,-26 19-6-16,-6 18 0 15,-15 19 4-15,-10 16 0 16,0 0-1-16,4-4 1 15,6 1-3-15,11-16 0 16,15-9-4-16,9-23 1 16,8-15-5-16,14-15 0 15,18-13-12-15,14-23 0 16</inkml:trace>
  <inkml:trace contextRef="#ctx0" brushRef="#br2" timeOffset="-213256.106">9095 16713 44 0,'-7'29'22'0,"3"30"-13"16,1-49 27-16,-5 12-36 16,1 12 1-16,4 7-1 15,-1 9 1-15,1 3-2 0,-1-9 1 16,4-6-7-16,0-10 1 15,7-6-8-15,-3-13 0 16</inkml:trace>
  <inkml:trace contextRef="#ctx0" brushRef="#br2" timeOffset="-212929.271">9617 16939 55 0,'21'-3'27'0,"-3"-22"-31"0,-15 19 48 0,-3-4-44 15,0 4 1-15,-7 0 1 16,-7 6 0-16,-7-3-2 16,-7-1 1-16,-4 1 1 15,-4 10 0-15,-2 8 1 16,-1 4 0-16,0 3-1 15,7 3 1-15,8 3-2 16,10 4 0-16,6-4 0 16,16-6 0-16,6-6-3 15,10-7 0-15,-3-9-3 16,11-6 0-16,-7-4-6 16,-4-2 1-16,-3-7-8 15,-4 6 1-15</inkml:trace>
  <inkml:trace contextRef="#ctx0" brushRef="#br2" timeOffset="-212418.534">10089 16673 63 0,'4'9'31'0,"-4"38"-33"0,-4-28 57 16,1 6-54-16,-4 10 0 15,0 12 0-15,0 12 0 16,0 4-5-16,3 0 1 16,4-10-12-16,0-12 0 15,0-13-4-15,0-12 1 16</inkml:trace>
  <inkml:trace contextRef="#ctx0" brushRef="#br1" timeOffset="-204282.397">21953 9975 36 0,'-3'3'18'0,"-8"6"-8"0,11-9 19 16,-3 0-25-16,3 0 0 15,0 0 4-15,0 0 0 16,0 0-9-16,10 0 1 16,-3 0 5-16,0 0 1 15,8 3-3-15,6 0 1 16,7-3-3-16,11-3 0 0,7 3-6 16,3-3 1-16,-7-6-12 15,1 2 1-15,-8 1-2 16,-10 6 0-16</inkml:trace>
  <inkml:trace contextRef="#ctx0" brushRef="#br1" timeOffset="-204038.938">21805 10260 60 0,'-14'19'30'0,"21"-4"-31"15,-7-15 62-15,11-3-59 16,3-3 0-16,14 0 1 16,11-7 1-16,10 1-5 15,11-7 0-15,4 6 2 0,-4 1 1 16,-11 6-6-16,-3-1 1 16,-7 4-8-16,-4-3 0 15,-10 6-10-15,-8 0 1 16</inkml:trace>
  <inkml:trace contextRef="#ctx0" brushRef="#br1" timeOffset="-203440.75">23745 9009 62 0,'4'0'31'0,"3"12"-35"0,-3-5 53 0,-1 5-50 15,-3 7 0-15,0 12 1 16,0 13 0-16,-3 16 0 16,-1 2 1-16,1 1-3 15,3-3 0-15,0-10-7 16,3-9 0-16,8-13-9 16,3-12 1-16</inkml:trace>
  <inkml:trace contextRef="#ctx0" brushRef="#br1" timeOffset="-203170.829">24380 9156 60 0,'-7'25'30'0,"-24"13"-34"0,17-22 52 16,-11 15-45-16,-14 7 0 15,-17 21 2-15,-4 16 1 16,-18 23-8-16,-7 11 1 16,-6 10 4-16,-1-6 0 15,7-6-2-15,11-10 0 16,7-12-3-16,7-10 1 16,7-9-6-16,7-16 1 15,11-12-14-15,10-13 1 16</inkml:trace>
  <inkml:trace contextRef="#ctx0" brushRef="#br1" timeOffset="-202898.713">23985 10062 54 0,'-3'25'27'0,"-15"23"-27"15,11-42 38-15,-7 13-38 16,-4 12 0-16,4 3 1 0,0 13 0 16,0 4-2-16,3-1 0 15,4-9-5-15,4-4 1 16,3-12-10-16,7-12 1 15</inkml:trace>
  <inkml:trace contextRef="#ctx0" brushRef="#br1" timeOffset="-202585.726">24285 10163 56 0,'18'3'28'0,"-15"-9"-31"0,-3 6 46 0,-3-4-43 16,-4 1 1-16,-7 0 1 16,0 3 1-16,-4 0-3 15,-3 3 0-15,-7 0 3 16,-1 4 0-16,1 8-1 16,0 1 1-16,3 6-3 15,4 0 0-15,7 3-3 16,3 0 0-16,11-3-2 15,11 0 0-15,10-3-3 16,7-7 1-16,4-8 0 16,0-11 0-16,0-5-2 15,-4-4 1-15,0-3-5 16,0-6 0-16</inkml:trace>
  <inkml:trace contextRef="#ctx0" brushRef="#br1" timeOffset="-202225.948">24539 10147 42 0,'4'3'21'0,"-1"-6"-17"0,-3 3 38 16,0 0-39-16,0 0 1 16,0 0 1-16,0 0 1 0,0 0-8 15,4 3 1-15,-4 3 4 16,-4-6 0-1,-3 4-2-15,0-1 0 0,-3 3-1 16,-5 3 1-16,-2 4 0 16,-4 3 0-16,-4 6-1 15,4 3 1-15,3 0 0 16,4 6 0-16,7 0-1 16,7 4 1-16,7-7 0 15,11 4 0-15,3-17-1 16,7-12 0-16,-10-12-1 15,-1-10 0-15,1-9 0 16,0 0 1-16,-4-7-5 16,-4 1 1-16,-6 2-13 15,-8 1 0-15</inkml:trace>
  <inkml:trace contextRef="#ctx0" brushRef="#br1" timeOffset="-201741.357">25220 9833 51 0,'-18'16'25'0,"11"6"-13"15,7-19 33-15,0 0-41 16,0 1 1-16,0-4 3 16,15 3 1-16,2-6-11 15,11 3 0-15,8-4 6 0,6 1 1 16,7 0-5-16,1-3 0 15,-4 0-8-15,-8 2 0 16,-9-2-13-16,-8 0 0 16</inkml:trace>
  <inkml:trace contextRef="#ctx0" brushRef="#br1" timeOffset="-201531.134">25266 10166 74 0,'0'9'37'0,"7"-2"-44"0,0-7 62 0,4 6-55 15,10 0 0-15,11 0 0 16,13-2 1-16,5-1-2 16,-1-3 0-16,1-7-6 15,-1 4 1-15,-10 3-14 16,-7 0 0-16</inkml:trace>
  <inkml:trace contextRef="#ctx0" brushRef="#br1" timeOffset="-200859.748">26839 9918 49 0,'14'-19'24'0,"-6"-9"-13"16,-8 19 29-16,-4-1-39 16,-3 1 1-16,-7-4 1 15,-4-2 0-15,1 2-4 16,-5 4 1-16,-6 6 2 15,-7 6 1-15,-7 12-1 0,-8 20 0 16,1 3-2-16,-1 15 1 16,5 6-2-16,-1 7 1 15,17 13-1-15,19-7 1 16,13 0-1-16,15-16 0 16,17-15 1-16,18-22 1 15,0-25 0-15,-3-16 0 16,2-13 0-16,-2-6 0 15,-4-9-2-15,-4-6 0 0,-10-4-9 16,-4-6 1-16,-7 16-9 16,-10 19 0-16</inkml:trace>
  <inkml:trace contextRef="#ctx0" brushRef="#br1" timeOffset="-200465.944">27118 10417 57 0,'0'3'28'0,"-3"-9"-22"0,3 9 46 16,-4-3-46-16,0 9 0 16,-3 1 5-16,4 2 1 15,3 4-14-15,0-4 0 16,3 4 9-16,4-3 0 15,1-1-5-15,-1-3 1 16,0 1-11-16,-4-7 1 0,1-3-16 16,-4-9 0-16,0-4-2 15,0-3 0-15</inkml:trace>
  <inkml:trace contextRef="#ctx0" brushRef="#br1" timeOffset="-199761.504">27996 9887 54 0,'0'-32'27'0,"-7"10"-35"16,4 10 50-16,-4 3-41 15,-7-1 1-15,-11 1 0 16,4 6 1-16,-4 3-3 16,-3 9 0-16,-7 10 2 15,-8 18 0-15,-3 4-1 16,1 16 1-16,6-1-1 15,4 10 1-15,10 9-1 16,7-6 0-16,11-9 0 0,14-10 1 16,18-19-1-16,14-18 1 15,3-19-2-15,-3-13 0 16,3-6 1-16,0-7 0 16,1 1-3-16,-8-10 1 15,-7 0-5-15,-10 1 1 16,-11-7-10-16,-3 3 0 15,-8 6-3-15,-3 7 1 16</inkml:trace>
  <inkml:trace contextRef="#ctx0" brushRef="#br1" timeOffset="-199387.447">28582 9774 41 0,'11'-16'20'0,"-11"4"-11"0,-4 12 37 16,1 0-42-16,-8 12 0 15,-3 10 5-15,0 19 1 16,0 9-12-16,3 13 1 16,1 9 7-16,-1 6 0 15,0 10-3-15,4 0 0 16,4-10-9-16,-8-12 1 15,4-12-15-15,-7-17 0 16</inkml:trace>
  <inkml:trace contextRef="#ctx0" brushRef="#br1" timeOffset="-197661.97">4653 9583 42 0,'21'-4'21'0,"-3"4"-7"0,-18 0 21 15,0 0-33-15,0 0 0 16,3 4 0-16,-3-1 1 16,-3 0-3-16,-8 0 0 15,-6 10 3-15,-4 5 0 16,-8 11-1-16,-2-1 0 16,2 3 0-16,-2 4 0 0,-5 2-1 15,5 10 1-15,2-12-2 16,5-1 1-16,-1 1 0 15,11-4 0-15,3-3 0 16,4-3 1-16,18-3-1 16,6-6 1-16,12-3 0 15,13-10 0-15,7-6-2 16,1-7 1-16,-11 1-5 16,10 3 0-16,-3-1-7 15,0 4 1-15,-7 6-9 16,-11 7 0-16</inkml:trace>
  <inkml:trace contextRef="#ctx0" brushRef="#br1" timeOffset="-197402.381">4473 10589 72 0,'-10'6'36'0,"10"-9"-41"0,0 3 67 16,3-6-58-16,15-3 1 16,3 2 2-16,18-5 0 15,0-1-10-15,-1 4 1 16,5-1 4-16,10 14 0 16,-4-1-8-16,-3 3 1 0,-14 3-10 15,-4 4 1-15,-7 3-10 16,-14-4 0-16</inkml:trace>
  <inkml:trace contextRef="#ctx0" brushRef="#br1" timeOffset="-195076.944">3270 9065 41 0,'7'-9'20'0,"-7"3"-6"0,0 6 20 16,0 0-31-16,0 0 1 15,4 3 1-15,3 6 0 16,-14 13-7-16,7 9 1 15,-4 13 4-15,8 10 0 16,3 5-2-16,3 1 0 16,-6-4-4-16,3-9 0 0,4-9-7 15,-8-10 0-15,11-9-7 16,0-7 1-16</inkml:trace>
  <inkml:trace contextRef="#ctx0" brushRef="#br1" timeOffset="-194793.619">3955 9288 37 0,'10'9'18'0,"-20"13"-12"15,-4-12 28-15,-1 5-31 16,-23 10 1-16,-15 7 2 15,3 12 0-15,-10 9-8 0,-14 16 1 16,0 12 4-16,-3 10 1 16,6 13-2-16,-10-1 1 15,21-5-2-15,11-4 0 16,-1-13-3-16,11-18 1 16,1-10-6-16,6-12 1 15,11-13-10-15,10-15 1 16</inkml:trace>
  <inkml:trace contextRef="#ctx0" brushRef="#br1" timeOffset="-194536.324">3500 10044 41 0,'0'18'20'0,"-7"23"-15"16,3-28 29-16,-3 9-33 16,-7 9 1-16,3 7 0 15,-6 9 1-15,6 6-4 16,-7 0 1-16,8 1-2 16,6-1 0-16,-6-6-9 15,3-9 1-15,7-13-4 16,7-10 1-16</inkml:trace>
  <inkml:trace contextRef="#ctx0" brushRef="#br1" timeOffset="-194222.09">3817 10200 48 0,'11'-3'24'0,"-8"-9"-32"0,-3 9 48 16,-10-1-40-16,-5 1 1 16,-2 6 1-16,-4 1 1 0,0 5-3 15,-8 10 0-15,8 6 1 16,0 3 1-16,3 10-1 16,1 2 1-16,6 1-1 15,8-6 0-15,-4-7-1 16,7-9 1-16,7-16-1 15,3-9 0-15,11-16-2 16,-3-3 1-16,-4-4-4 16,4-5 0-16,-1 6-10 15,-13-4 1-15</inkml:trace>
  <inkml:trace contextRef="#ctx0" brushRef="#br1" timeOffset="-193831.227">4145 10015 56 0,'0'13'28'0,"0"25"-34"0,0-23 48 0,-10 1-41 15,-1 22 0-15,-7-1 0 16,1 10 0-16,3 3-2 16,-4 7 1-16,7-4-5 15,1-3 0-15,10-9-11 16,0-10 1-16</inkml:trace>
  <inkml:trace contextRef="#ctx0" brushRef="#br1" timeOffset="-184673.941">748 9749 31 0,'-7'-3'15'0,"3"-4"-9"0,-3 4 15 16,0 0-22-16,-3 0 0 15,-1 3 1-15,0 0 0 16,-3 3 0-16,-3 7 1 16,6 5 0-16,-7 7 0 15,-3 13 0-15,4 12 1 16,6 6 0-16,1 0 1 16,-1-9-1-16,11-3 1 15,11-3 0-15,-1-7 1 16,1-3-1-16,10-15 0 15,7-13-1-15,-7 0 1 0,7-10-2 16,-6-8 1-16,2-14-2 16,-10-2 0-16,4-10-1 15,-14 0 1-15,3 6-3 16,-7 4 0-16,-7 9-5 16,3 6 1-16,-7 6-7 15,4 7 1-15</inkml:trace>
  <inkml:trace contextRef="#ctx0" brushRef="#br1" timeOffset="-184400.73">878 9968 39 0,'11'13'19'0,"-7"9"-21"0,-4-19 33 16,7 3-32-16,-7 4 1 16,0-1-1-16,0-3 1 15,0 1-2-15,7-1 1 16,-7-3-10-16,0-3 1 15</inkml:trace>
  <inkml:trace contextRef="#ctx0" brushRef="#br1" timeOffset="-183909.83">1199 9689 38 0,'-21'-6'19'0,"0"-3"-19"0,14 5 28 16,4 4-26-16,-5 0 0 16,-2 7 2-16,-1 2 1 15,1 7-6-15,-1 3 0 16,1 6 3-16,-1 6 1 15,4 4-2-15,0 5 1 0,7-5-2 16,7-4 1-16,4-6-1 16,-1-9 0-16,1-7-1 15,6-6 1-15,1-12-2 16,-7-10 1-16,-1-6-3 16,1 0 1-16,-8-3-5 15,4-4 1-15,-7-2-5 16,0-1 0-16</inkml:trace>
  <inkml:trace contextRef="#ctx0" brushRef="#br1" timeOffset="-183486.82">1401 9739 33 0,'-4'-3'16'0,"15"3"-10"0,-11 0 25 16,0 0-32-16,0-6 1 15,0 0 0-15,0 3 1 16,0 6-1-16,-11 0 0 15,4 0 0-15,-7 0 1 16,3 3 0-16,-6 4 0 0,-1 5-1 16,4 4 1-1,-4 3-1-15,8 10 1 0,-1-1-1 16,0-3 1-16,11-3-1 16,4-6 1-16,7-6-2 15,6-4 1-15,1-6-1 16,3-9 1-16,-3-7-1 15,-4-9 0-15,-7 4-3 16,3-4 0-16,1 0-7 16,-11 0 0-16</inkml:trace>
  <inkml:trace contextRef="#ctx0" brushRef="#br1" timeOffset="-182930.544">1686 9664 41 0,'0'-3'20'0,"0"-3"-21"0,0-1 34 16,0 7-32-16,-7 0 1 0,-3 4 2 16,-4-1 0-1,-4 3-4-15,-3 0 0 0,0 4 3 16,3-1 0-16,-3 4-1 16,3-1 1-16,8 4-2 15,-1 0 1-15,0-4-2 16,4 4 1-16,14-1-1 15,-3-2 1-15,14-4-1 16,-1-5 1-16,4-4-2 16,1-4 1-16,-5-2-1 15,4-3 0-15,-10-4-1 16,-1-3 0-16,1 4 0 16,-4-1 0-16,-3 4 0 15,3 0 1-15,-7 9 0 16,0 3 1-16,-7 3 0 15,3 7 0-15,-3 2 1 16,4 13 0-16,-5 10 0 16,5 3 0-16,-4 0-1 15,-4-1 0-15,4-2-3 0,4-7 0 16,-8-6-6-16,11-6 0 16,-7-12-5-16,7-4 0 15</inkml:trace>
  <inkml:trace contextRef="#ctx0" brushRef="#br1" timeOffset="-182408.874">1958 9645 48 0,'7'-15'24'0,"-18"12"-29"15,4-1 45-15,4 1-39 16,-15 3 1-16,1 7 1 16,-8 2 0-16,7 3-4 15,-3 4 1-15,0 3 2 16,3 0 0-16,-3 3-1 15,10 0 1-15,1 0-1 16,10 3 0-16,0-10-1 16,10-2 1-16,12-4-1 15,-12-9 0-15,8-9-1 0,-4 0 1 16,4-4-1-16,-8 0 0 16,8-2-1-16,-8-1 0 15,1 4 0-15,0 2 1 16,-4 1-1-16,-7 9 1 15,0 3 0-15,-7 3 1 16,7 7 0-16,-7 5 1 16,3 8 0-16,4 8 0 15,-7 4 0-15,3-4 0 16,4 4-1-16,-10-4 1 0,10 1-4 16,-7-7 1-16,7-6-8 15,7-6 1-15,3-10-6 16,-10-6 1-16</inkml:trace>
  <inkml:trace contextRef="#ctx0" brushRef="#br1" timeOffset="-182119.118">1993 10034 40 0,'-7'3'20'0,"7"-6"-14"0,0 3 34 16,0 0-39-16,7 3 1 15,-7 0 0-15,0 1 0 16,4-1-3-16,3 0 1 15,-4 0-3-15,8-3 0 16,3 0-11-16,-3-3 1 16</inkml:trace>
  <inkml:trace contextRef="#ctx0" brushRef="#br1" timeOffset="-181881.531">2184 10040 46 0,'3'7'23'0,"4"-10"-22"16,-7 3 33-16,0 0-34 16,11 0 1-16,-4 0-1 15,4 0 0-15,-1 3-4 16,1 0 1-16,-1 0-8 15,1 0 0-15,6 0-2 16,-6-3 0-16</inkml:trace>
  <inkml:trace contextRef="#ctx0" brushRef="#br1" timeOffset="-181622.263">2491 10081 37 0,'3'13'18'0,"4"-7"-10"0,-7-3 35 16,0 0-42-16,4 4 0 0,3-4-2 16,-7 3 1-16,0 0-8 15,0-6 0-15,0-9-5 16,-7 3 0-16</inkml:trace>
  <inkml:trace contextRef="#ctx0" brushRef="#br1" timeOffset="-180961.873">3034 9614 43 0,'0'3'21'0,"7"-3"-16"15,-7 0 36-15,-7 6-40 16,-4 4 0-16,-3 2 1 15,-3 7 1-15,-1 3-4 16,-3 0 1-16,7 3 1 16,-4 3 1-16,-3 1-1 15,3 5 1-15,-3 1-2 16,10-7 1-16,1-6 0 16,-1-7 0-16,11-2 1 0,0 0 0 15,11-4-1-15,3-3 1 16,14-6 0-16,0-6 1 15,1-3-2-15,-8-1 1 16,0 1-3 0,-3 2 0-16,-4 1-6 0,-4 3 1 15,-3 0-12-15,-14 3 0 16</inkml:trace>
  <inkml:trace contextRef="#ctx0" brushRef="#br1" timeOffset="-180716.937">2783 10232 67 0,'7'15'33'0,"8"-24"-35"15,-8 3 56-15,3-1-51 16,8-2 0-16,7 0 0 15,10-1 0-15,-3 1-5 16,-4-1 0-16,-7 1-3 16,-3 3 0-16,-18 6-16 15,-7-3 1-15</inkml:trace>
  <inkml:trace contextRef="#ctx0" brushRef="#br1" timeOffset="-178070.86">14065 16108 44 0,'39'-9'22'0,"0"-1"-9"0,-32 1 23 16,0 3-32-16,0 3 0 16,-3 6 1-16,-4 0 1 15,-11 3-8-15,0 10 0 16,-6-1 5-16,-4 7 0 15,-8 7-3-15,-2 2 1 0,-1-3-2 16,0 7 1 0,7 6 0-16,4 2 0 0,11 4-1 15,10 4 1-15,10-4 0 16,11 0 0-16,8 0 0 16,-1 0 1-16,7-3-1 15,0 0 1-15,-3-16-1 16,-7 0 0-16,-15 0-1 15,-10 0 0-15,-17 4 0 16,-11 2 0-16,-18 1-1 16,-11 2 0-16,-3 1-3 15,-3-13 0-15,6-3-7 16,4-3 0-16,11-7-4 16,14-2 0-16</inkml:trace>
  <inkml:trace contextRef="#ctx0" brushRef="#br1" timeOffset="-177722.294">14538 16914 43 0,'25'6'21'0,"-15"-18"-23"0,-10 12 37 15,-3-3-33-15,-8-7 1 0,-6 7 0 16,-5 0 1-16,-6 3-5 16,-4 9 0-16,-10 10 3 15,3 9 1-15,7 4-2 16,4 12 1-16,11-3-1 16,10-4 1-16,7-6-1 15,17-9 1-15,18-9 0 16,11-19 0-16,4-16-1 15,-11-10 0-15,-8-2-2 16,-2-7 1-16,-12 7-12 16,-6-4 1-16,-18-3-5 15,-7 10 0-15</inkml:trace>
  <inkml:trace contextRef="#ctx0" brushRef="#br1" timeOffset="-177076.027">15152 17124 59 0,'25'22'29'0,"-15"-3"-21"0,-6-16 30 15,-1 10-36-15,-3 5 0 16,-3 14-1-16,-8 5 1 16,-10 1-4-16,-11 6 0 0,-3 6-6 15,0-3 1-15,6-9-11 16,12-7 1-16</inkml:trace>
  <inkml:trace contextRef="#ctx1" brushRef="#br1" timeOffset="197002.859">16895 12377 0,'0'0'15,"0"0"1,0 0-16,0 0 16,0 0-1</inkml:trace>
  <inkml:trace contextRef="#ctx0" brushRef="#br1" timeOffset="-175803.319">20757 15923 34 0,'11'-9'17'0,"0"6"-2"0,-11 3 18 16,0 0-29-16,0 0 1 15,0 0 3-15,-4 0 0 16,-6 3-10-16,-5 6 1 15,1 4 5-15,-3 9 1 16,-8 6-3-16,-10 0 1 16,-4 7-3-16,-7 9 1 15,4-4-2-15,6-5 1 16,5-4-1-16,6 1 0 47,7 5 0-47,11 1 1 0,14 6-1 0,14 6 1 0,11 0 0 0,7-3 1 0,0-3-1 15,-7-3 1-15,-8-4-1 16,-6 1 0-16,-11 3-1 16,-18-7 1-16,-20 1-1 15,-15 2 0-15,-7-2-4 16,-11-1 0-16,4 1-5 16,11-7 1-16,7-6-7 15,3-3 0-15</inkml:trace>
  <inkml:trace contextRef="#ctx0" brushRef="#br1" timeOffset="-175469.458">20803 16673 57 0,'7'0'28'0,"11"-13"-30"0,-7 10 53 0,3 0-48 15,7-3 1-15,7-1 0 16,14 1 1-16,8-3-7 15,-1-4 0-15,-6 1 0 16,-8 2 0-16,-7-2-11 16,-7 2 1-16,-7-2-7 15,-7 5 1-15</inkml:trace>
  <inkml:trace contextRef="#ctx0" brushRef="#br1" timeOffset="-174973.887">21932 16133 45 0,'14'-6'22'0,"-10"0"-13"0,-4 6 35 15,-4 0-43-15,-3-3 0 16,-3 3 2-16,-4 0 1 16,-8 3-4-16,5 3 0 15,-1 3 3-15,-3 7 0 0,0 6-1 16,-4 3 1-16,0-3-1 15,4 0 0-15,4 6-1 16,2 4 0-16,8-1-1 16,11 3 1-16,7 7-1 15,6-3 0-15,-3-4 0 16,4 1 1-16,-4-4-1 16,-3-3 0-16,-4-2-1 15,-7-1 0-15,-4 3-1 16,-6 6 0-16,-12-2 0 15,-9-1 1-15,-8-3-4 16,-3-9 0-16,3-6-4 16,7-1 1-16,7 1-9 15,11-7 1-15</inkml:trace>
  <inkml:trace contextRef="#ctx0" brushRef="#br1" timeOffset="-174627.644">22056 16770 48 0,'0'6'24'0,"3"13"-19"0,-6-13 38 0,-1 7-43 16,-3-1 1-16,0 10-1 16,0 3 1-16,0 0-2 15,0-3 1-15,3 0-5 16,1-3 1-16,3-6-11 15,7-10 1-15,3-6-1 16,5-7 0-16</inkml:trace>
  <inkml:trace contextRef="#ctx0" brushRef="#br1" timeOffset="-174329.473">22384 16823 44 0,'17'16'22'0,"5"-13"-23"0,-22-3 44 16,0 0-44-16,0-3 1 16,-7-3 2-16,-8 2 1 15,5 1-3-15,-4 6 1 16,-4 4 1-16,-3-1 0 16,-4 3 1-16,-3 4 0 15,3 6-3-15,1 0 1 0,6-4 0 16,11 1 0-16,7 0-1 15,14-7 0-15,7-6-1 16,4-9 1-16,3-4-1 16,4-5 0-16,-4-1-5 15,4 10 1-15,-4 0-11 16,4-4 1-16</inkml:trace>
  <inkml:trace contextRef="#ctx0" brushRef="#br1" timeOffset="-173985.711">22906 16867 46 0,'14'9'23'0,"-10"-21"-18"0,-4 12 33 15,0 0-36-15,-4-3 0 16,0 0 2-16,1-4 0 15,-8 4-5-15,-6 0 0 16,-4 3 3-16,-8 3 1 16,-6 0-1-16,0 4 1 15,3 8-1-15,4 4 0 16,7 3 0-16,7 3 0 16,6 0-1-16,16 0 1 15,9-9-1-15,15-7 0 16,0-9-1-16,-1-3 0 0,-2-3-3 15,-5-3 1 1,-6-1-9 0,-7-2 0-16,-8-1-7 0,-14 7 1 0</inkml:trace>
  <inkml:trace contextRef="#ctx0" brushRef="#br1" timeOffset="-169526.474">20186 17686 45 0,'3'25'22'0,"12"-7"-11"0,-8-14 22 0,0-1-32 16,7 3 0-16,3-3 2 15,1-3 0-15,0 0-3 16,-1-3 0-16,1-6 2 16,0-1 0-16,-1-6-1 15,1-2 1-15,-4-4-2 16,-3 3 0-16,-4 0-1 16,-7 3 1-16,-4 7-1 15,1 0 0-15,-8 12 1 16,-3 6 0-16,-4 1-1 15,1 5 1-15,-1 4 0 16,4 6 0-16,0 0 0 16,3-3 1-16,4 3 0 15,7 0 0-15,7-3 0 16,4 0 0-16,3-3 0 0,4-3 0 16,3-4-5-16,3-2 1 15,5-1-11 1,-1-6 1-16,4-6-3 0,-4-6 0 15</inkml:trace>
  <inkml:trace contextRef="#ctx0" brushRef="#br1" timeOffset="-169208.704">20662 17849 51 0,'-10'12'25'0,"3"-6"-30"16,7-6 48-16,0-3-41 15,0 0 0-15,-4-3 2 16,4-7 0-16,0-2-5 16,4-1 1-16,3-6 3 15,0 0 1-15,0-3-1 16,0 6 0-1,3 0 0 1,1 7 0-16,3 6-4 16,0 6 1-16,0 3-5 15,0 3 0-15,1 0-13 0,-1-3 0 16</inkml:trace>
  <inkml:trace contextRef="#ctx0" brushRef="#br1" timeOffset="-168866.306">20892 17855 44 0,'7'41'22'0,"-7"-10"-13"0,0-25 26 0,0 1-33 15,0-1 0-15,0 0 1 16,0-6 0-16,0 0-4 15,3-6 0-15,4-7 3 16,0-6 1 0,0-3-2-16,4-6 0 0,6 6-1 15,-2-6 1-15,2 3 0 16,1 3 0-16,0 3-1 16,-1 4 1-16,1 2 0 15,-1 4 0-15,1 5-2 16,0 8 1-16,-1 2-5 15,1 3 1-15,-4 1-8 16,0-4 0-16,-7 0-5 16,-7-3 1-16</inkml:trace>
  <inkml:trace contextRef="#ctx0" brushRef="#br1" timeOffset="-168491.333">21474 17817 49 0,'3'-6'24'0,"-6"-10"-28"0,-1 10 45 0,1 3-40 15,-5-3 0-15,-6 2 0 16,-7 1 1-16,0 3-2 16,-7 3 0-16,3 4 1 15,4 5 0-15,3 7 0 16,4 3 1-16,4 0-1 16,3 3 0-16,0-6-1 15,10-7 0-15,11-2-1 16,7-4 1-16,8-6-5 15,-8-6 1-15,0-4-7 16,0 1 1-16,0-4-5 16,4 1 0-16</inkml:trace>
  <inkml:trace contextRef="#ctx0" brushRef="#br1" timeOffset="-168218.715">21661 17886 53 0,'7'22'26'0,"-7"-22"-33"0,0 0 51 15,0 0-40-15,3-9 0 16,4-1 4-16,0-5 1 16,4 2-10-16,3 4 0 15,0-1 7-15,4 1 0 16,-1 0-2-16,8-1 1 15,7 1-3-15,3 2 0 0,-3 1-3 16,-4 0 1-16,-3 6-7 16,-1 0 1-16,-6 0-15 15,-4 3 1-15</inkml:trace>
  <inkml:trace contextRef="#ctx0" brushRef="#br1" timeOffset="-167333.916">24144 16102 42 0,'32'3'21'0,"-18"0"-3"0,-14-3 19 15,0 0-36-15,0 0 0 16,0 3 1-16,-7 4 1 0,-11 5-3 15,-6 4 0-15,-5 6 1 16,5 3 1-16,-5-3-1 16,1 6 1-16,-4 3-1 15,4-2 0-15,0-1-1 16,3-3 1-16,4-3 0 16,7 3 0-16,7-6 0 15,7-4 1-15,7-5-1 16,7-4 1-16,4-3-1 15,7-3 0-15,10-3-1 16,0-3 0-16,0 3-6 16,1 0 0-16,-8 3-9 15,-7 0 1-15,-3 0-4 16,-11 6 0-16</inkml:trace>
  <inkml:trace contextRef="#ctx0" brushRef="#br1" timeOffset="-167106.946">23770 16739 57 0,'0'21'28'0,"21"-11"-24"0,-10-10 54 16,7-3-56-16,10 0 0 15,4-4 1-15,10 1 1 16,14 3-6-16,-6 0 1 0,-4 3 0 15,-4 3 1 1,-7 3-11-16,-7 4 1 0,-10-1-10 16,0 0 1-16</inkml:trace>
  <inkml:trace contextRef="#ctx0" brushRef="#br1" timeOffset="-166448.825">20193 17363 44 0,'-4'15'22'0,"-13"-2"-20"16,13-10 29-16,-3 0-30 16,-3 0 0-16,-8 0 3 15,-7 7 0-15,-6 12-4 16,-8 6 1-16,0 10 2 15,0 12 0-15,0 9 0 0,11 7 0 16,7 0-1-16,14-6 0 16,14-7-2-16,21 3 1 15,18-15-6-15,3-10 0 16,4-9-11-16,14-15 0 16</inkml:trace>
  <inkml:trace contextRef="#ctx0" brushRef="#br1" timeOffset="-166057.061">22087 17262 44 0,'46'54'22'0,"35"30"-15"15,-56-52 30-15,3 15-35 16,8 15 0-16,-1 7 2 0,-7 0 1 16,-14-3-7-16,-14-9 1 15,-7 2 2-15,-14 1 1 16,-11-4-10-16,-14 1 1 16,-3-10-9-16,-4-16 1 15</inkml:trace>
  <inkml:trace contextRef="#ctx0" brushRef="#br1" timeOffset="-165305.11">25467 16296 36 0,'25'-12'18'0,"-8"-7"-10"15,-13 10 24-15,-4-4-32 16,-4 1 1-16,-6-4 3 16,-8 0 0-16,-14 4-4 15,1 2 0-15,-5 10 3 16,-9 10 1-16,-5 12-2 16,4 6 1-16,0 13-2 15,4 15 0-15,7 13 0 16,7 0 0-16,13 3-1 15,15-6 1-15,4-10 0 16,21-9 0-16,13-15 0 0,1-17 0 16,4-15 0-1,-1-15 0-15,-3-7-2 0,-4-13 1 16,-3-5-9-16,-8 2 1 16,-2 0-8-16,-5 10 1 15</inkml:trace>
  <inkml:trace contextRef="#ctx0" brushRef="#br1" timeOffset="-165081.416">25739 16604 68 0,'-4'9'34'0,"1"7"-42"15,3-10 64-15,0 3-56 16,-4 4 0-16,4 3-3 16,0 2 0-16,0-2-5 15,4-6 1-15,-4-7-12 16,0-10 1-16</inkml:trace>
  <inkml:trace contextRef="#ctx0" brushRef="#br1" timeOffset="-164662.661">26402 16274 43 0,'0'-6'21'0,"-4"-16"-14"0,4 13 26 16,-7-1-32-16,-3-2 0 15,-8 2 0-15,-7 4 1 16,-3 6-2-16,3 6 0 16,-3 10 1-16,-3 3 1 0,-5 9-1 15,-3 7 1-15,1 12-1 16,6 12 1-16,4-5-1 15,10-1 0-15,11 0-2 16,10-6 1-16,15-12 0 16,10-16 0-16,1-16-1 15,2-13 1-15,1-15-1 16,0-9 1-16,-7-7-1 16,-1-9 1-16,-3 6-7 15,-7 0 0-15,-6-3-7 16,-12 12 0-16</inkml:trace>
  <inkml:trace contextRef="#ctx0" brushRef="#br1" timeOffset="-162635.087">26808 16143 59 0,'0'9'29'0,"-11"22"-19"15,7-18 29-15,-3 9-34 16,0 12 1-16,0 14 2 16,0 17 1-16,0 17-12 0,0 6 1 15,4-13 5-15,-1-6 1 16,4-3-10-16,0-16 0 15,7-22-15-15,0-15 0 16</inkml:trace>
  <inkml:trace contextRef="#ctx0" brushRef="#br1" timeOffset="-160594.235">19893 16224 45 0,'0'0'22'0,"-3"7"-11"16,3-4 23-16,-4 3-31 15,-3 0 0-15,0 0 2 16,-4 4 1-16,1-4-7 15,-1 0 0-15,-3 7 4 16,-7 0 1-16,0 5-3 0,3-2 1 16,-3 3-1-16,3 0 0 15,1-1-1-15,3 1 1 16,3 0 0-16,4-3 0 16,3-1 0-16,4 1 0 15,7-3-1-15,8-1 0 16,6-6 0-16,3 1 0 15,5-7-3-15,2 3 1 16,5-3-3-16,-1 0 0 16,-3-3-7-16,-8 0 1 0,1-1-7 15,-11 4 1-15</inkml:trace>
  <inkml:trace contextRef="#ctx0" brushRef="#br1" timeOffset="-160308.244">19551 16798 59 0,'0'6'29'0,"11"-2"-29"16,-4-8 55-16,0 1-53 0,14-3 1 16,14 0 0-16,4-1 1 15,10 1-6-15,8 0 1 16,-1 3-2-16,-6 0 1 16,-8 3-17-16,-14 0 0 15</inkml:trace>
  <inkml:trace contextRef="#ctx0" brushRef="#br1" timeOffset="-158881.64">16743 16409 52 0,'0'0'26'0,"0"-22"-20"0,-4 13 26 15,-3 6-31-15,-3-4 1 16,-8 1 0-16,-3-3 0 0,-4 3-3 16,-3 2 1-16,0 8 1 15,-8 2 1-15,-2 6-2 16,-1 13 1-16,4 10 0 15,-4 9 0-15,11 3 0 16,10 6 0-16,0 4 1 31,11-7 1-31,7-3-1 0,14-6 1 0,7-13-1 16,11-12 1-16,11-4-2 16,-1-15 0-16,4-16-2 15,-4-9 0-15,-3-7-2 16,-7-5 0-16,-11-7-7 15,-4 9 0-15,-2-3-8 16,-12 4 0-16</inkml:trace>
  <inkml:trace contextRef="#ctx0" brushRef="#br1" timeOffset="-158428.462">16884 16829 62 0,'11'0'31'0,"-8"-3"-37"16,-3 3 54-16,0 0-46 16,0 0 1-16,0 0-3 15,0 0 1-15,0 3-5 16,0 1 1-16,0-1-10 0,0-3 1 16,7-7-6-16,0-5 1 15</inkml:trace>
  <inkml:trace contextRef="#ctx0" brushRef="#br1" timeOffset="-158011.842">17353 16453 54 0,'11'-12'27'0,"-4"-1"-33"0,-7 4 48 0,0-1-41 16,0 1 1-16,-4 3 0 16,-3-1 0-16,-7-2-3 15,-4 9 1-15,1 9 1 16,-8 4 1-16,0 6-2 15,1 9 1-15,-1 10-1 16,0-1 1-16,8 7-2 16,3 3 1-16,10 0 0 15,11-3 1-15,7-9-2 16,14-10 1-16,8-10 0 0,-5-15 1 16,1-12-1-16,-4-10 0 15,-3-13-1-15,-4-5 1 16,-3-1-5-16,-7-3 0 15,-8 6-11-15,-3 7 0 16</inkml:trace>
  <inkml:trace contextRef="#ctx0" brushRef="#br1" timeOffset="-157575.565">17921 16532 49 0,'4'-16'24'0,"-4"-9"-21"16,0 15 34-16,0 4-35 15,0-6 0-15,-7-1 1 16,-4 0 1-16,-3 1-5 16,-7 3 0-16,-4 9 3 15,-3 12 1-15,0 7-2 16,-1 9 1-16,1 7-2 0,3 2 0 16,4 7 0-1,4 0 0-15,6-3-1 16,8-4 0-16,6-8 0 0,15-14 1 15,6-12 0-15,5-12 0 16,-1-10-1-16,0 4 1 16,-3-7-4-16,-4-7 1 15,-3 4-9-15,-4 0 1 16,-4 6-5-16,1 7 1 16</inkml:trace>
  <inkml:trace contextRef="#ctx0" brushRef="#br1" timeOffset="-157094.835">18299 16494 53 0,'7'-19'26'0,"-14"-6"-33"15,0 16 49-15,-4 2-41 16,-3-5 0-16,-4 6 1 16,-6-4 0-16,-1 7-2 15,0 9 0-15,0 4 1 16,4 2 1-16,0 4-1 16,7 3 1-16,0 6-1 0,3 0 0 15,8 0 0-15,6-3 0 16,8-6-1-16,3-1 0 15,4-2 0-15,3-10 0 16,0-6 0-16,0-3 0 16,0-7-1-16,-3 0 1 15,-4 1-1-15,0-1 1 16,-3 4 0-16,-1 3 0 16,-6 9 0-16,-1 3 0 15,-3 10 0-15,-3 3 1 16,-4 6-1-16,-7 9 0 0,0 7 0 15,-1 3 1-15,5-13-3 16,-1 1 1-16,4-4-5 16,4 0 0-16,-1-6-10 15,8-6 1-15</inkml:trace>
  <inkml:trace contextRef="#ctx0" brushRef="#br1" timeOffset="-156612.321">18630 16528 56 0,'-3'-12'28'0,"-8"-23"-34"0,4 23 46 16,0 2-38-16,-7-2 0 15,0-1 0-15,-4 7 1 16,4 0-4-16,0 6 1 16,0 6 2-16,0 3 1 15,0 4-2-15,3 0 0 16,0 2 0-16,4 4 1 16,4-3-1-16,6-1 0 15,4-2-1-15,4-4 1 16,7-5-1-16,-4-4 1 0,3-4-2 15,-3-2 1 1,1 3-2-16,-1-3 1 0,-4-1 0 16,1 1 0-16,-4 0 1 15,-4 6 0-15,1 3 0 16,-4 10 0-16,-4 9 0 16,-3 3 1-16,-3 6-1 15,-1 10 1-15,4 3-2 16,0-10 0-16,4 4-5 15,-1-10 1-15,4-3-11 16,4-3 0-16,3 0-1 16,3-10 1-16</inkml:trace>
  <inkml:trace contextRef="#ctx0" brushRef="#br1" timeOffset="-156359.119">18810 16867 61 0,'4'0'30'0,"-4"0"-39"0,0 0 63 15,0 0-53-15,0 0 1 16,0 0 1-16,3 0 1 15,4 3-6-15,0 0 1 16,7 0-3-16,1-3 1 0,2 4-15 16,1-4 1-16</inkml:trace>
  <inkml:trace contextRef="#ctx0" brushRef="#br1" timeOffset="-156120.181">19068 16864 49 0,'7'0'24'0,"-7"12"-17"16,0-12 29-16,3 0-36 16,4 4 0-16,0 2-1 15,0 0 1-15,4 0 0 0,-4-2 0 16,4-4-5-16,-1-4 1 15,1 1-11-15,-1 3 1 16</inkml:trace>
  <inkml:trace contextRef="#ctx0" brushRef="#br1" timeOffset="-155922.162">19290 16914 62 0,'7'3'31'0,"0"-6"-41"0,-3 3 54 0,3 0-44 16,0 0 0-16,0 0-11 16,0 0 1-16,-4 0-1 15,1 3 1-15</inkml:trace>
  <inkml:trace contextRef="#ctx0" brushRef="#br1" timeOffset="-152425.063">20387 6400 25 0,'0'22'12'0,"-7"6"-6"16,3-22 13-16,1 10-16 16,-4 0 0-16,0 2 2 15,0 7 1-15,-4 1-7 0,1-4 0 16,-1-1 5-16,-3 5 1 16,0 2-2-16,0 0 1 15,0 0-1-15,-1-6 0 31,5 3 0-31,-1-6 0 16,4 3-1-16,0-6 1 16,7-4-1-16,0-2 1 15,11-4-1-15,10 0 0 16,0-3 0-16,7-6 0 16,4 3 0-16,3 0 0 0,8 0 0 15,6 3 0 1,-3 0-1-16,-4-3 1 0,8 4-1 15,3-1 1-15,7 0-1 16,0 3 1-16,7-3-1 16,3-3 1-16,8 3-1 15,-8-3 0-15,8 4-1 16,3-4 1-16,7 0-1 16,7 3 1-16,-3 0-1 15,3-6 1-15,8 0-1 16,6-1 1-16,4 4-1 15,-4 0 0-15,8 4 0 16,3 2 0-16,7 3 0 16,-4 1 0-16,1 2 0 15,6 4 0-15,8 3 0 16,-1 3 0-16,4 0 0 16,8 6 1-16,6-3-1 0,-11 0 0 31,86 9 0-31,-15-2 0 15,-28 2 0-15,-7-2 0 16,-21-4-1-16,-4 0 1 16,-11 0 0-16,1-9 0 15,-7 0 0-15,-18-3 0 16,3-1 0-16,-6-2 0 16,-5-1 0-16,1-5 0 15,-14-4-1-15,-4-3 1 0,4 0-1 16,-18-3 1-16,-3 0-1 15,-4-7 0-15,-7-12-1 16,-7-9 0-16,-7-10 0 16,-18-12 0-16,-10-4 0 15,-11-18 1-15,-11 6 0 16,-10-6 1-16,-7 6-2 16,-7 0 0-16,4 12-15 15,-5 13 1-15</inkml:trace>
  <inkml:trace contextRef="#ctx0" brushRef="#br1" timeOffset="-150400.158">21318 4051 35 0,'-17'31'17'0,"6"-9"-5"0,11-15 17 15,-3-4-28-15,3 0 0 16,-4-3 2-16,4 0 1 16,0 0-4-16,7-16 1 15,11 4 2-15,6-7 0 16,5-12 0-16,6-7 0 0,14-9-1 15,8-16 0-15,-1-3-1 16,-3 4 0 0,0 2 0-16,-7 16 0 0,0 0-1 15,-7 13 1-15,-8 3-1 16,-6 15 1-16,-7 1-2 16,-4 2 1-16,-11 13-1 15,-3 10 1-15,-7 12-1 16,-7 0 0-16,0 3 0 15,3 16 0-15,1-6 1 16,-1 9 0-16,1 6 0 16,-1-3 0-16,1 7 1 15,-1-4 0-15,4-3-1 16,3-6 1-16,1-6-3 16,3-13 0-16,3-6-6 15,4-7 1-15,-3-9-7 16,0-9 1-16,-1-10-3 0,-3-2 1 15</inkml:trace>
  <inkml:trace contextRef="#ctx0" brushRef="#br1" timeOffset="-150185.934">21445 4045 57 0,'4'6'28'0,"10"13"-41"0,-7-19 61 16,7 3-46-16,4-6 0 0,3 3-1 16,4 0 0-16,3-6-3 15,4-1 0-15,-1 1-2 16,1 0 0-16,-7-7-12 16,0-2 0-16</inkml:trace>
  <inkml:trace contextRef="#ctx0" brushRef="#br1" timeOffset="-149901.692">22204 3474 27 0,'7'6'13'0,"0"4"4"0,-7-10 8 15,-7 0-23-15,-4 9 1 16,-3 4 1-16,-3 12 1 16,-5 12-6-16,-2 14 0 31,-8 49 3-31,7-9 0 16,4-13-4-16,7-18 0 15,7-29-4-15,3-18 0 16,1-4-7-16,-1-15 0 15</inkml:trace>
  <inkml:trace contextRef="#ctx0" brushRef="#br1" timeOffset="-149706.143">21851 3894 48 0,'-11'28'24'0,"19"-2"-21"15,-5-20 44-15,4-3-44 16,4 3 1-16,10-6 1 15,7 0 1-15,18 0-9 16,7 0 0-16,7-6 2 16,-4 3 0-16,-10-7-7 15,-4 4 0-15,-6 0-10 16,-8 3 0-16</inkml:trace>
  <inkml:trace contextRef="#ctx0" brushRef="#br1" timeOffset="-148657.155">22913 4283 43 0,'-4'19'21'0,"-6"-19"-13"16,10 0 31-16,7 0-37 16,0-9 0-16,11-4 1 15,10-9 1-15,0-9-5 16,7-7 1-16,4-18 1 15,0-7 1-15,0-12-1 16,-8-4 0-16,1 1-2 0,-7-1 0 16,-7 20-2-16,-8 6 0 15,-6 12-1 1,-4 3 0-16,-7 13-1 0,-4 9 0 16,-3 10 0-16,-4 12 1 15,1 10 2-15,-5 9 1 16,1 7 3-16,0 2 0 15,3 10 2-15,4 0 0 16,0 0 0-16,7 9 0 16,7 0-1-16,0-9 1 15,4 3-2-15,3-12 1 16,3-1-4-16,1-6 1 0,0-6-5 16,3-9 0-16,3-7-10 15,4-6 1-15,4-12-2 16,-4 2 1-16</inkml:trace>
  <inkml:trace contextRef="#ctx0" brushRef="#br1" timeOffset="-148296.894">23312 4098 56 0,'0'10'28'0,"7"-10"-36"16,0-4 60-16,0 4-50 15,3 4 1-15,4-1 2 0,4-3 0 16,-4 0-6-16,7-3 0 16,1-4 4-16,2-5 0 15,-3 2-2-15,-3 1 0 16,-4-7-2-16,-3 1 1 16,-4 2-4-16,-4 4 1 15,-3-7-3-15,-7 10 1 16,0 6-2-16,-7 6 0 15,0 0 0-15,3 7 0 16,-3 9 3-16,0 0 1 16,-3 3 1-16,6-6 0 15,4-1 2-15,3 1 0 0,4 0-1 16,4-3 0-16,3-7-4 16,4 0 0-16,10-2-7 15,0-4 1-15</inkml:trace>
  <inkml:trace contextRef="#ctx0" brushRef="#br1" timeOffset="-147786.785">23756 4098 40 0,'11'0'20'0,"-8"-9"-15"16,-3 9 34-16,0 0-36 16,0 0 0-16,0 0 0 15,-3 0 1-15,-4 0-5 16,-4 0 0-16,-3 0 3 15,0 3 1-15,0 3-2 16,-4 0 0-16,0 7 0 0,1 3 1 16,-4-1-2-16,6 7 1 15,1 3 0-15,4-6 0 16,3-3-1-16,7-4 1 16,10-2-1-1,4-4 0-15,1-6-1 0,2-9 1 16,1 2-1-16,-1-5 0 15,1 2-1-15,-4 1 1 16,0-4-1-16,-3 4 0 16,-1 6 0-16,-2-13 0 15,-1 10 0-15,0-3 1 16,-4 5 0-16,1-2 0 0,-4 6 0 16,-4 3 1-16,1 0 0 15,-1 1 0-15,1-1 0 16,3 3 0-1,0 0 0-15,0 0 1 0,3 4-1 16,1-7 0-16,-1 6 0 16,1-2 1-16,-1 2-1 15,1-3 0-15,-1 4-1 16,1-4 1-16,-1 7-4 16,-3-4 0-16,4-6-9 15,-1 0 1-15,1-3-2 16,-4 0 0-16</inkml:trace>
  <inkml:trace contextRef="#ctx0" brushRef="#br1" timeOffset="-147351.416">24137 4089 48 0,'0'9'24'0,"-21"1"-33"0,14-14 50 16,-11 4-41-16,1 4 0 0,2-1 0 16,-2 3 1-16,-1 0-1 15,1 4 0-15,-1-1 0 16,4 4 1-16,3 2-2 15,4-5 1-15,0-4-2 16,7 3 0-16,4-9 0 16,3 3 0-16,7 4 0 15,0-7 0-15,7 6 2 16,0 0 0-16,0 4 1 16,-3-1 0 46,-7-3-1-62,-4 10 1 0,-7-3-1 0,-4-1 0 0,-3 7-1 0,-7 0 1 0,0 0-3 0,3-1 1 0,4-2-5 16,4-7 0-16,-4-5-5 15,3-1 1-15</inkml:trace>
  <inkml:trace contextRef="#ctx0" brushRef="#br1" timeOffset="-147081.463">24497 3891 19 0,'46'-106'9'0,"-11"21"-1"0,-24 63 10 16,-1-3-18-16,1-3 0 15,-8-1 3-15,-6 4 1 16,-4 6-3-16,-4 4 0 0,-3 15 3 16,-4 6 0-16,-6 19 0 15,-5 7 0-15,-2 27-2 16,-8 4 1-16,4 9-2 15,6 13 1-15,5-7-1 16,10-9 0-16,3-6-3 16,8-19 1-16,3-22-8 15,3-10 0-15,1-21-2 16,-4-7 0-16</inkml:trace>
  <inkml:trace contextRef="#ctx0" brushRef="#br1" timeOffset="-146884.005">24158 3991 47 0,'-7'29'23'0,"18"-7"-22"15,-4-22 48-15,3-3-47 16,8 6 0-16,14-3 0 0,17 0 1 16,8-7-4-16,-1-2 0 31,29 3-6-31,-18 3 1 15,-11 3-10-15,-10 0 1 16</inkml:trace>
  <inkml:trace contextRef="#ctx0" brushRef="#br1" timeOffset="-146270.56">25418 3913 58 0,'10'16'29'0,"11"-10"-30"0,-6-9 48 15,2 0-44-15,8-4 1 16,3 1 2-16,0 0 0 16,11 0-8-16,0 3 0 15,-4-4 5-15,-3 4 0 0,-11 3-2 16,-7 10 0-16,-10-1-2 15,-8 3 1-15,-6 4-1 16,-8 9 0-16,4-12 0 16,0 12 0-16,-4 3 0 15,0 3 1-15,4 4-1 16,4 3 1-16,6-1-3 16,4 1 1-16,4-7-3 15,3 1 0-15,0-7-6 16,7-10 0-16,4-5-7 15,6-7 0-15</inkml:trace>
  <inkml:trace contextRef="#ctx0" brushRef="#br1" timeOffset="-145730.822">26822 3731 24 0,'-11'-15'12'0,"-3"5"5"0,10 7 10 16,1 0-25-16,-1 3 1 15,-3 0 4-15,0 6 0 0,0 13-7 16,4 9 0-16,-1 4 5 16,1 8 0-16,-1 7-1 15,1-9 0-15,-1 0-3 16,1-1 1-16,-1-2-2 16,1-4 1-16,-1-9-1 15,0 0 0-15,-3-6-1 16,-3-4 1-16,-8 1-1 15,-3-7 1-15,-7 0-1 16,-4-3 1-16,0-3-1 16,-3 0 0-16,0 0 0 15,-1 7 1-15,-2 5-1 16,9-2 1-16,5 5 0 16,6-2 0-16,4 9 1 15,10 6 0-15,8-6 0 0,7 0 0 16,6 0 0-16,8-3 1 15,10-4-3-15,11 1 1 16,3-7-7-16,-3 1 1 16,-3-7-9-16,2-6 0 15</inkml:trace>
  <inkml:trace contextRef="#ctx0" brushRef="#br1" timeOffset="-145532.596">26945 4305 47 0,'0'19'23'0,"-7"15"-20"16,7-27 36-16,-3 2-40 15,-4 4 1-15,-1-4-1 16,5-3 1-16,-1 1-4 16,1-4 0-16,3-3-5 15,0-7 0-15,0-5-5 16,0-7 1-16</inkml:trace>
  <inkml:trace contextRef="#ctx0" brushRef="#br1" timeOffset="-145130.6">26920 4205 40 0,'25'12'20'0,"7"7"-21"0,-21-16 36 16,6 7-31-16,4-1 1 15,8-9 1-15,2 3 0 16,1-3-8-16,0 0 0 16,-11-3 5-16,-3 3 0 15,-4-9-2-15,-7 9 0 16,-7 0-2-16,-4 0 1 16,-6 0-2-16,-4 3 1 15,-1 6-3-15,-2 4 1 16,-4 6 0-16,3 2 0 15,4 5-1-15,3-1 1 0,4-7 3 16,4 8 0-16,6 2 3 16,4-3 0-16,4 3 0 15,-1-9 1-15,-2 0-2 16,-8-4 1-16,-4-2-2 16,-10-1 1-16,-7 4-3 15,-4 6 0-15,0-16-5 16,1 1 1-16,-1-4-8 15,7 0 0-15,4-6-1 16,7 0 0-16</inkml:trace>
  <inkml:trace contextRef="#ctx0" brushRef="#br1" timeOffset="-144902.057">27344 4302 41 0,'3'3'20'0,"-17"3"-21"0,7 4 41 16,0-1-38-16,4 7 1 16,-4 3 1-16,-1-4 0 15,1 7-5-15,0 3 0 16,0 0 3-16,4 4 0 16,-1-17-6-16,4-2 1 15,0-10-7-15,4-10 1 16,-1-2-6-16,-6-13 1 0</inkml:trace>
  <inkml:trace contextRef="#ctx0" brushRef="#br1" timeOffset="-144513.578">27287 4026 38 0,'11'-9'19'0,"0"-10"-26"16,-1 9 32-16,11-2-26 15,4-1 1-15,3-9 0 16,7-3 1-16,8-9-1 16,3-10 0-16,-4 3-1 15,0-3 0-15,-3 3 0 16,-7-3 0-16,-4 4-1 16,-7 12 1-16,-3 2 0 15,-7 4 1-15,-4 7 0 16,-4 9 0-16,-6 18 1 0,-8 7 0 15,-3 15 1-15,-4 13 1 16,-3 4 0-16,-4 18 1 16,-3 6-1-16,3 16 1 15,1 6-1-15,3-9 0 16,3-7-2-16,4-15 1 16,3-16-3-16,1-18 1 15,-1-17-4-15,4-8 0 16,-4-17-4-16,-3-2 0 15,0-7-4-15,-7-3 0 16</inkml:trace>
  <inkml:trace contextRef="#ctx0" brushRef="#br1" timeOffset="-144107.744">27347 4170 27 0,'4'16'13'0,"10"3"-6"0,-3-16 21 0,-1 0-24 15,8 6 0-15,6 1 3 16,8-4 1-16,7 0-9 15,7 1 0-15,7-7 6 16,0-7 1-16,3 1-3 16,8-3 0-16,-1 2-1 15,-6 1 0-15,-12-3-3 16,-6 2 1-16,-14 4-1 16,-11-3 1-16,-17 6-1 15,-12 0 0-15,-6 6-2 16,-7-3 0-16,3 4-1 15,1 2 1-15,3 4-1 16,3 2 1-16,4 4 0 0,3-3 0 16,4 0 4-16,7-4 0 15,7 4 2-15,4-4 1 16,6 4 1-16,5 0 1 16,-5-7-2-16,-3 4 1 15,-3-1-2-15,-15 1 0 16,-10 2-2-16,0 4 0 15,-3 3-3-15,-1-6 0 16,-3-4-5-16,3-2 1 16,4-4-9-16,3-3 0 15</inkml:trace>
  <inkml:trace contextRef="#ctx0" brushRef="#br1" timeOffset="-143942.23">28395 4481 59 0,'-3'12'29'0,"-8"10"-36"15,7-16 50-15,-3 7-53 16,-3-4 1-16,-8-5-22 16,1 2 1-16</inkml:trace>
  <inkml:trace contextRef="#ctx0" brushRef="#br1" timeOffset="-139377.941">12686 401 36 0,'-4'31'18'0,"-6"63"-8"0,6-59 19 0,1 18-28 16,-8 32 0-16,-3 28 4 16,-4 31 0-16,1 25-4 15,-4 26 0-15,3 12 3 16,0-16 1-16,4-9-1 16,4-19 1-16,3-3-3 15,0-25 0-15,7-10-4 16,-4-28 0-16,4-15-10 15,4-13 1-15,-1-28-5 16,4-16 0-16</inkml:trace>
  <inkml:trace contextRef="#ctx0" brushRef="#br1" timeOffset="-138370.643">13289 1038 31 0,'7'50'15'0,"-3"3"-7"0,-8-34 21 15,1 9-30-15,-4 7 1 16,-4 2-1-16,-3 7 0 15,0 0-2-15,3 0 0 16,1-6-7-16,-1-4 0 16</inkml:trace>
  <inkml:trace contextRef="#ctx0" brushRef="#br1" timeOffset="-137637.381">13113 1188 34 0,'-11'6'17'0,"22"4"-8"16,-11-10 26-16,0 0-33 16,7-10 1-16,3 4 0 15,1-13 1-15,3 0-5 16,4 10 1-16,6-7 4 15,8-12 1-15,3-3-2 16,4-1 1-16,-3 7-1 16,-5-3 1-16,-2 6-2 0,-1 0 0 15,-11 7-2-15,-3 11 1 16,-3 4-2-16,-7 10 1 16,-8 18-1-16,-7 0 0 15,-6 13-1-15,-1 6 1 16,-6-9-1-16,2-7 1 15,1-3-1-15,4-6 1 16,2-6-1-16,5 0 0 16,3-7 0-16,7-6 1 15,3 3 0-15,8-6 0 0,3 4 1 16,0 2 0-16,0 0 0 16,0 7 1-16,0 2 0 15,1 4 0-15,2-3 0 16,-3 3 1-16,-3-1 0 15,-1-5 0-15,1-1-1 16,0-2 0-16,-1-7 1 16,4 3 0-16,4-6-1 15,0-9 0-15,3 3 0 16,0-4 0-16,-3-5-2 16,3-7 1-16,-4 6-1 15,-2-3 1-15,-5 0-1 16,-3 0 0-16,-3 10-1 15,-4-7 1-15,-4 10 0 16,1 3 0-16,-4 12 0 0,-4 7 0 16,0 3 0-16,1 9 1 15,3 0-1-15,7 1 1 16,0 2-1-16,7 0 1 16,3-6-3-16,8 0 0 15,7 1-4-15,3-14 1 16,0-6-7-16,4-6 1 15,3-9-2-15,0-13 0 16</inkml:trace>
  <inkml:trace contextRef="#ctx0" brushRef="#br1" timeOffset="-137383.566">14097 1266 28 0,'7'-6'14'0,"-3"6"-6"0,-4 0 25 0,0 0-31 15,-4 0 0-15,1 6 1 16,3-6 0-16,-8 4-4 15,1 2 0-15,-3 3 3 16,-4 1 1-16,-4 2-1 16,0 1 0-16,4 6-1 15,0-7 1-15,4 4 0 16,3 3 0-16,3-1-1 16,8 4 0-16,3-3-2 15,7 0 0-15,0 0-3 16,4-16 1-16,3 3-6 15,3-6 1-15,1-3-6 16,3-3 1-16</inkml:trace>
  <inkml:trace contextRef="#ctx0" brushRef="#br1" timeOffset="-136406.546">14347 1392 27 0,'15'-19'13'0,"-5"3"-4"0,-6 16 18 16,-4-9-24-16,0 3 0 15,-4 6 2-15,-3 0 0 16,-3 6-6-16,-8-3 1 15,-7 7 4-15,-3-1 0 16,0 3-2-16,0 1 1 16,3 3-1-16,0-4 0 0,8 10-1 15,2-9 1-15,5 12-1 16,3-16 0-16,7 7 0 16,3-13 0-16,11-3-1 15,8 0 1-15,6-3-2 16,0-13 1-16,0 7-1 15,-3-10 1-15,-4 0 0 16,0 4 0-16,0-1-1 16,1 3 0-16,-5-6 0 15,1 4 1-15,-4 5-1 16,0 4 1-16,-7 12-1 16,0 4 1-16,-3 5 0 15,-1 4 0-15,1 16-1 16,-1-4 1-16,4 4-1 15,0-7 1-15,4-3 0 16,3 0 1-16,4-12 0 16,-1-1 0-16,5-2-1 15,-5-10 1-15,1-13-1 16,7-6 0-16,3-3-1 0,0-3 1 16,4-9-1-16,3-4 0 15,0-6 0-15,-3 6 1 16,0-5-1-1,-4-11 1-15,-3 10-1 0,-4 7 1 16,0-17 0-16,-3 4 0 16,-4 3 0-16,-4 3 0 15,-3-6 0-15,0 9 0 16,-7 1 0-16,-3 8 0 16,-4 10 0-16,-4 4 0 15,-6 33 0 1,-1 4 1-16,-3 15-1 15,7 10 1-15,0-6 0 16,3 6 0-16,4 9-1 16,0 1 0-16,3-1 0 15,8 10 1-15,3-1-1 16,4-5 1-16,3-4-1 16,3-12 0-16,8-10 0 15,-7-6 1-15,3-9-2 16,0-16 1-16,0 0-1 15,0-16 1-15,4-3-1 16,0-9 1-16,-4-13-2 16,0 4 1-16,0-16 0 0,-3 5 1 15,-4-11-1 1,-3-4 1-16,-4 7-2 0,-4-7 1 16,1 10 1-16,-4 9 0 15,-4 3-1-15,4 10 0 16,-3 9 1-16,-4 19 1 15,-4 12 0-15,-3 10 0 16,3 25 0-16,4 3 1 16,4 22 0-16,3 0 0 15,3 12-2-15,8 1 1 16,-1-10-3-16,5-3 1 0,2-16-4 16,4-6 1-16,0-12-9 15,4-20 0-15,0-15-1 16,3-6 1-16</inkml:trace>
  <inkml:trace contextRef="#ctx0" brushRef="#br1" timeOffset="-136136.141">15543 1257 42 0,'0'0'21'0,"0"0"-20"15,0 0 43-15,0 3-42 0,0 3 1 16,0-6 0-16,0 0 1 16,0 10-5-16,4-1 0 15,3-6 2-15,0 4 1 16,4-4-7-16,3-3 1 15,0 6-11-15,-4-6 1 16</inkml:trace>
  <inkml:trace contextRef="#ctx0" brushRef="#br1" timeOffset="-135956.688">15501 1483 42 0,'-3'19'21'0,"10"6"-8"0,-7-25 28 0,3 3-42 16,1 3 1-16,-4-6-2 16,0 0 0-16,0 0-4 15,0 0 0-15,-4-9-9 16,1 9 1-16</inkml:trace>
  <inkml:trace contextRef="#ctx0" brushRef="#br1" timeOffset="-135474.849">13222 2025 40 0,'-7'10'20'16,"7"-10"-17"-16,0 0 30 0,0 0-26 16,0 0 0-16,0 0 5 15,11 0 1-15,17 9-15 16,18-6 0-16,17 4 11 16,36-7 1-16,28 0-5 15,21-10 1-15,29 1-4 16,6-10 1-16,0 3-4 15,-10 7 0-15,-14-7-5 16,-25 4 1-16,-21 2-8 16,-11 7 1-16,-21 3-9 15,-17 13 1-15</inkml:trace>
  <inkml:trace contextRef="#ctx0" brushRef="#br1" timeOffset="-133524.212">16249 1116 31 0,'3'3'15'0,"1"22"-3"16,-4-9 16-16,0-4-27 15,-4 20 0-15,1 5 1 16,-4 10 0-16,-4 13-3 16,1 6 0-16,-1 3 0 15,1-13 0-15,3-6-9 16,-1-12 1-16,5-19-3 0,-1-10 1 15</inkml:trace>
  <inkml:trace contextRef="#ctx0" brushRef="#br1" timeOffset="-133014.059">16062 1172 39 0,'0'-3'19'0,"28"-6"-12"0,-17-1 37 0,6 1-43 16,8-4 1-16,3 10 1 16,-3-12 1-16,7 2-4 15,7 4 1-15,6-1 2 16,5 4 1-16,-4 6 0 15,3 0 0-15,-10 0-2 16,-7 6 0-16,-11-9-2 16,-11 9 0-16,-10 10-2 15,-10 3 1-15,-8 0-3 16,-3 6 1-16,-4-3 0 16,-3-7 0-16,3 11 0 15,1-8 1-15,10 1 0 16,3 0 1-16,4-3 0 0,3-1 1 15,4-2 0 1,7-4 1-16,8 1 1 0,6-1 0 16,11 1 0-16,-4-1 1 15,-4 3-1-15,-2-8 0 16,-8 11-1-16,-11-2 1 16,-10 12-2-16,-10 9 0 15,-12 4-3-15,-2-3 0 16,-5-7-5-16,8 0 0 15,3-6-8-15,1-3 1 16</inkml:trace>
  <inkml:trace contextRef="#ctx0" brushRef="#br1" timeOffset="-132577.919">16725 1536 37 0,'7'0'18'0,"0"3"-9"16,-7-3 23-16,0 0-33 15,-3 0 1-15,-4 3-1 16,-4-3 1-16,-3 0 0 16,-4 4 1-16,1 2 0 15,-1 3 1-15,0 1 0 16,4 2 0-16,0 4-1 0,4 0 1 15,3 2-1-15,3-5 0 16,4-1-2-16,7-2 1 16,4-7-1-16,6-3 0 15,5-3-1-15,-1-7 1 16,0 4 0-16,-3-3 0 16,-4-10 0-16,0 3 0 15,-4 7 2-15,1-1 0 16,-1 10 0-16,-2 4 0 15,-5 5 0-15,1 4 1 16,-1 5-1-16,1-5 1 16,-1 9-4-16,1-10 1 15,-1 4-6-15,4-7 0 0,0-5-7 16,0 2 1-16</inkml:trace>
  <inkml:trace contextRef="#ctx0" brushRef="#br1" timeOffset="-132261.732">17127 1445 44 0,'0'0'22'0,"-14"13"-28"16,7-7 38-16,-7 3-32 16,-4 7 1-16,-3 3 0 15,0 0 0-15,0 0-1 16,3 6 0-16,4-7 1 15,4 1 0-15,3 0-1 0,3 0 0 16,1-3 1-16,10-1 0 16,0 4 0-16,3-6 0 15,1 2 0-15,-1 1 0 16,1-7-1-16,-4 4 1 16,-7-7-2-16,4 10 1 15,-4-13-3-15,-4 3 0 16,0 4-5-16,1-10 1 15,3 3-6-15,-4-3 1 16</inkml:trace>
  <inkml:trace contextRef="#ctx0" brushRef="#br1" timeOffset="-131840.509">17166 1502 48 0,'7'9'24'0,"0"-3"-30"0,-3-6 50 0,3-6-46 0,0 3 1 16,4 3-10-16,3-9 1 16,3 2 2-16,-3 1 1 0</inkml:trace>
  <inkml:trace contextRef="#ctx0" brushRef="#br1" timeOffset="-128015.371">17632 868 52 0,'3'16'26'0,"8"40"-26"0,-8-24 48 16,1-1-48-16,-4 22 1 16,0 16 0-16,0 19 0 15,-4 3-3-15,1 16 1 16,-1-16-6-16,4-4 1 15,0-18-10-15,4-12 1 16</inkml:trace>
  <inkml:trace contextRef="#ctx0" brushRef="#br1" timeOffset="-124709.972">17297 1652 34 0,'3'6'17'0,"4"4"-5"16,-3-7 18-16,-4 3-27 15,0 4 1-15,0-1 2 16,-4 10 1-16,1 0-8 15,-1-4 0-15,1 20 5 16,-4-7 1-16,0 7-4 16,0-7 1-16,3-3-10 15,0-6 1-15,4 0-9 0,0-19 1 16</inkml:trace>
  <inkml:trace contextRef="#ctx0" brushRef="#br1" timeOffset="-123779.433">18807 1329 28 0,'7'-15'14'0,"3"-4"5"0,-10 19 12 16,0 0-25-16,0 0 1 15,4 3 2-15,-4 6 1 16,-4 13-13-16,1 10 1 16,-4 18 7-16,-4 3 0 15,-3 19-3-15,3-3 0 16,1 3-2-16,-1-9 0 16,4-16-4-16,0-9 1 0,4-16-4 15,3-22 0-15,0-13-10 16,0-9 1-16</inkml:trace>
  <inkml:trace contextRef="#ctx0" brushRef="#br1" timeOffset="-123495.161">18725 1266 33 0,'15'13'16'0,"37"-26"0"16,-34 4 18-16,10 3-30 15,8-4 1-15,-1-5 3 16,11 5 1-16,3 7-10 16,1 3 1-16,-8 0 7 15,-10 10 1-15,-4-1-3 16,-11-6 0-16,-13 19-2 16,-15-3 0-16,-6 9-3 0,-8 7 1 15,-7-4-2-15,-6 3 0 16,-5 1-3-16,-3-7 0 15,0 4-7-15,11-14 1 16,7 1-9-16,10-3 0 16</inkml:trace>
  <inkml:trace contextRef="#ctx0" brushRef="#br1" timeOffset="-123059.817">19036 1850 43 0,'-7'25'21'0,"7"19"-14"16,0-44 30-16,0 9-37 16,0-9 1-16,0 3 0 15,0-3 1-15,0 0-2 16,3-12 0-16,4-4 1 16,-3-3 0-16,3 4 0 0,4-4 0 15,-1 0-1-15,1 0 1 16,-1 0 0-16,8-3 1 15,-4 10-1-15,4 6 1 16,-1 6-1-16,1 6 1 16,0 3-1-16,-4-3 1 15,0 4-5-15,4-1 1 16,3 1-6-16,0-7 1 16,0 3-9-16,4 4 0 15</inkml:trace>
  <inkml:trace contextRef="#ctx0" brushRef="#br1" timeOffset="-122804.106">19540 1822 44 0,'0'0'22'0,"0"0"-16"0,0-7 34 0,-3 7-38 16,-4 0 0-16,-7 0 1 16,-4 0 0-16,-3 0-4 15,0 7 1-15,-4 5 2 16,4 10 1-16,3 0-2 15,1 3 1-15,2 3-2 16,8 4 1-16,4-4-1 16,6-12 0-16,8-4-1 15,7-12 0-15,-1-6-3 16,4-7 1-16,4-6-9 16,-7-6 1-16,-4-3-5 15,-4 0 1-15</inkml:trace>
  <inkml:trace contextRef="#ctx0" brushRef="#br1" timeOffset="-122533.004">19724 1044 59 0,'7'37'29'0,"-11"-2"-41"0,4-16 56 0,-3 15-44 16,-4 20 0-16,0 8 0 15,-4 23 0-15,1 9 0 16,2-22 0-16,-6 16-2 16,4-7 1-16,3-18-5 15,3-9 0-15,1-17-9 16,6-12 0-16</inkml:trace>
  <inkml:trace contextRef="#ctx0" brushRef="#br1" timeOffset="-122082.613">19833 1975 62 0,'4'10'31'0,"6"-1"-38"0,-3-9 55 16,4 0-46-16,3 0 1 15,7-3 1-15,4 3 0 16,7-10-6-16,-1 4 1 15,-2-6 3-15,-1-4 0 16,-7-12-2-16,-3 3 0 0,-4 0-2 16,0-4 1-16,-7 1-2 15,-4 9 0-15,-3-6-1 16,-3 16 0-16,-4-1 1 16,-4 20 0-16,1-1 0 15,-1 7 1-15,1 3 1 16,-1 9 0-16,7-3 1 15,4 3 1-15,7 0-1 16,4-2 0-16,3-1-3 16,4-13 0-16,7 4-6 15,6-13 1-15,5 3-7 16,6-12 0-16</inkml:trace>
  <inkml:trace contextRef="#ctx0" brushRef="#br1" timeOffset="-121587.494">20482 1972 54 0,'-3'19'27'0,"10"15"-28"0,-4-34 49 15,-3 10-48-15,4-1 0 16,-4-9 0-16,3 3 0 16,1-3 0-16,3 0 0 15,0-3-1-15,0-3 1 16,4 3 0-16,-1-7 0 15,4-2-1-15,-3 2 1 0,3 1-1 16,0 0 1-16,-3 5 0 16,-1-2 1-16,1 3-1 15,0-3 0-15,-1 3 0 16,-3 3 0-16,0 0 0 16,0 0 0-16,-3 0-1 15,-1 0 0-15,4 0 0 16,-3-7 0-16,3 1 0 15,4-3 0-15,-1-1 0 16,8 1 0-16,-1-4 0 16,1 4 0-16,3-4 1 15,0 4 0-15,1-4 0 16,-1 13 0-16,0 0 0 16,0 0 1-16,0 13 0 15,4 3 0-15,-4 2 0 16,0 8 0-16,-3-8 0 15,0 1 0-15,-1 0-1 0,-3 0 1 16,0-7-2-16,4 1 1 16,0-4-6-1,3-2 0-15,0-7-10 0,0 0 1 16</inkml:trace>
  <inkml:trace contextRef="#ctx0" brushRef="#br1" timeOffset="-121046.654">21618 1636 65 0,'7'16'32'0,"7"-13"-37"0,-7-6 56 15,1 3-52-15,2 0 0 16,1 0-5-16,-1 0 1 16,1-6 0-16,-1 3 1 0,-3 3-14 15,-3 0 1-15</inkml:trace>
  <inkml:trace contextRef="#ctx0" brushRef="#br1" timeOffset="-120852.906">21611 1890 57 0,'-3'19'28'0,"6"22"-27"16,-3-35 47-16,0 1-49 15,0 2 0-15,0-9-2 0,0 0 0 16,0 0-2-16,0-9 0 16,4-4-12-1,-8 1 1-15</inkml:trace>
  <inkml:trace contextRef="#ctx0" brushRef="#br1" timeOffset="-120160.62">19364 1307 34 0,'0'7'17'0,"14"49"-7"16,-7-40 19-16,0 9-29 15,4 9 1-15,3 10-1 16,7 19 0-16,-7-10-1 16,-3 22 1-16,-4-2-5 15,0 5 1-15,-4-9-7 16,-3-13 0-16</inkml:trace>
  <inkml:trace contextRef="#ctx0" brushRef="#br1" timeOffset="-119873.384">19375 1803 25 0,'24'3'12'0,"43"3"4"0,-46-3 14 15,1-3-27-15,6 7 1 16,0 2 3-16,0 0 1 16,-7 10-10-16,-6 0 1 0,-8-3 4 15,-11 2 1-15,-6 8-3 16,-5 2 0-16,-9 0-6 15,-12-3 0-15,-2-6-9 16,2 0 0-16</inkml:trace>
  <inkml:trace contextRef="#ctx0" brushRef="#br1" timeOffset="-118827.001">23308 1257 53 0,'95'-12'26'0,"-42"-1"-25"0,-35 7 45 16,-1 3-45-16,1-4 0 16,-4 4 0-16,0-3 1 0,-3 3-2 15,-11 3 0-15,-18 9 1 16,-6 1 0-16,-26-1-1 15,-24 0 1-15,-14 7-1 16,0 6 1-16,-4 3-2 16,-3-9 1-16,3 3-2 15,14-1 0-15,11-2 0 16,14 3 1-16,15 3-1 16,9 3 1-16,15 3 0 15,21 13 1-15,18-13 2 16,17 0 0-16,1 1 1 15,17 2 1-15,7-9-1 16,0 3 0-16,-18 0 0 16,-10-3 0-16,-18-6-2 15,-14 9 1-15,-17 9-2 16,-19-5 0-16,-2 5 0 0,-5-3 0 16,-6 1-1-16,3-1 1 15,4 0 0-15,7-2 0 16,3-4 0-16,11-3 1 15,10-7-2 1,15 4 1-16,10-9-3 0,4-10 1 16,10 0-6-16,7-4 1 15,8-5-8-15,-1-7 0 16,1 1-3-16,-1-7 0 16</inkml:trace>
  <inkml:trace contextRef="#ctx0" brushRef="#br1" timeOffset="-118614.919">23410 1768 56 0,'-14'25'28'16,"0"-3"-26"-16,11-6 56 0,-8 12-57 16,0 3 1-16,4 10 0 15,0 9 1-15,4-6-4 16,3-6 0-16,3-10-3 15,4-9 0-15,0-10-12 16,-7-9 0-16,-3-9-3 16,-4 0 0-16</inkml:trace>
  <inkml:trace contextRef="#ctx0" brushRef="#br1" timeOffset="-118029.497">22504 2552 60 0,'0'32'30'0,"0"-11"-42"16,0-11 58-16,0 2-46 15,-4 4 0-15,1 0-1 16,-1 3 1-16,1-10-1 16,3-9 1-16,3-6-1 15,8-7 1-15,-1-6-1 16,4-6 1-16,4-3-1 16,3-3 1-16,4-7-2 0,0 10 1 15,-1-4-1-15,-3 11 1 16,1 2 0-1,-1 6 0-15,-4 1 1 0,-2 2 0 16,-1 13 1-16,-4 13 0 16,-3 0 1-16,-3 6 0 15,3 0-1-15,0 6 1 16,0 6-2-16,0-5 0 16,4-4-4-16,3-7 1 15,0-8-10-15,0-1 0 16,4-6-2-16,-1-6 0 0</inkml:trace>
  <inkml:trace contextRef="#ctx0" brushRef="#br1" timeOffset="-117683.181">22962 2477 59 0,'0'12'29'0,"0"-12"-39"0,4-6 60 16,-4 6-48-16,7-6 0 15,3 0 0-15,8-1 1 16,7 7-4-16,3-9 1 16,7 0 1-16,4 2 1 15,-7 7-7-15,0 0 0 16,-8 7-12-16,-10-4 0 16,-7 3-1-16,-3 3 1 15</inkml:trace>
  <inkml:trace contextRef="#ctx0" brushRef="#br1" timeOffset="-117474.674">22994 2696 57 0,'4'10'28'0,"10"-4"-40"16,-4 3 58-16,1-9-45 15,3 0 1-15,4-6-1 16,3-3 1-16,0 3-3 15,4 2 0-15,-1-5 1 16,1 0 0-16,3-1-6 16,0 1 0-16,1-1-10 15,-8 4 1-15</inkml:trace>
  <inkml:trace contextRef="#ctx0" brushRef="#br1" timeOffset="-117159.346">23541 2521 57 0,'-4'6'28'0,"4"10"-26"0,0-13 47 0,0 6-49 15,-3 10 1 1,-4 22-2 0,0 3 0-16,3 0-3 15,1-7 1-15,-1-5-14 16,1-10 1-16</inkml:trace>
  <inkml:trace contextRef="#ctx0" brushRef="#br1" timeOffset="-116410.363">22920 903 44 0,'-7'34'22'0,"-7"4"-19"15,14-22 26-15,-4-7-29 16,-3 0 0-16,-3 1 0 16,-1-4 0-16,0-6-1 15,-3-13 1-15,4 1 0 16,-1-7 0-16,4-6 0 0,4-3 0 15,3 3 0-15,7-10 1 16,3 10 0-16,1 6 1 16,3 7-1-16,-3 6 1 15,3 12-1-15,3-3 1 16,4 13-1-16,11 2 0 16,-4 7-1-16,1 4 1 15,2 5-1-15,1 1 0 16,0-13 0-16,0-4 1 15,-1-2 0-15,5-6 0 16,-5-10 0-16,-2-13 1 0,-8-3-1 16,-4-12 1-16,-6 3-1 15,-7 6 1-15,-8-6-2 16,-7 6 1-16,-13 0-2 16,-4 10 0-16,-11 9-6 15,-7 3 0-15,-4 7-8 16,1 8 0-16</inkml:trace>
  <inkml:trace contextRef="#ctx0" brushRef="#br1" timeOffset="-115972.58">24074 1172 44 0,'3'-3'22'0,"4"22"-13"16,0-10 32-16,-3 1-41 15,-4 15 1-15,-4 3-1 16,4 16 1-16,0 13-2 15,7 5 1-15,0 4-4 16,0-3 1-16,4-16-7 16,3-10 1-16,4-15-6 15,3-12 1-15</inkml:trace>
  <inkml:trace contextRef="#ctx0" brushRef="#br1" timeOffset="-115733.994">24617 1386 52 0,'-14'37'26'0,"-22"26"-31"0,29-38 49 16,-10 6-43-16,-19 16 0 16,-20 7 1-16,-22 18 1 15,-6 16-4-15,3 9 1 16,-4 6-1-16,4-9 0 15,7-21-3-15,7-8 0 16,17-11-6-16,15-13 1 0,14-20-7 16,14-11 1-16</inkml:trace>
  <inkml:trace contextRef="#ctx0" brushRef="#br1" timeOffset="-115297.963">24257 2054 44 0,'-7'25'22'0,"-7"12"-18"16,7-24 39-16,0 9-43 15,-4 0 0-15,-3 9 0 16,3 0 0-16,1-5 0 15,3-1 0-15,0-13 0 0,7 1 0 16,0-13-1-16,7-13 1 16,7-6-1-16,0 7 1 15,4-10-3-15,3-6 1 16,4-1-1-16,-4 4 1 16,0 3 0-16,-3 4 0 15,-1 11 0-15,-3-2 1 16,-3 18 2-16,-4 7 1 15,-4 3 1-15,-3 0 0 16,0 9 0-16,0 6 1 16,0-5-1-16,0-1 1 0,0 3-3 15,4-3 1-15,-1-12-2 16,5 3 1-16,2-10-7 16,4-9 1-16,0 0-11 15,-3-9 1-15</inkml:trace>
  <inkml:trace contextRef="#ctx0" brushRef="#br1" timeOffset="-114891.854">24507 2007 80 0,'0'9'40'0,"8"0"-51"0,-8-9 77 15,7-6-65-15,0 6 1 16,7 6 0-16,3-6 0 16,5 0-3-16,6 0 0 15,-4 0 1-15,1 0 1 16,-7 0-1-16,-4 0 0 15,-3 3-2-15,-8 4 1 16,-6 2-1-16,-8 10 1 16,-3 6-2-16,-4-6 0 15,-3 6 1-15,3 3 0 16,4-3 0-16,4 3 1 0,3-6 0 16,3 0 1-16,15-12-3 15,10-1 0-15,7-9-7 16,7-6 0-16,8-3-11 15,-1 5 1 1</inkml:trace>
  <inkml:trace contextRef="#ctx0" brushRef="#br1" timeOffset="-114499.137">25351 1912 64 0,'-4'7'32'0,"1"-7"-33"16,3 0 53-16,0 0-50 0,7 0 1 0,3-7 0 16,11 4 1-16,11 3-6 15,3-6 1-15,1 6-2 16,-5-3 1-16,-2 3-9 15,-8 0 1-15,-11 0-10 16,-10 9 0-16</inkml:trace>
  <inkml:trace contextRef="#ctx0" brushRef="#br1" timeOffset="-114320.157">25322 2144 58 0,'-3'41'29'0,"13"-22"-23"15,-2-16 48-15,6 3-54 16,7-6 0-16,7 4-1 0,7-4 1 16,8 0-3-16,-5-4 0 15,-6 4-10-15,3 0 1 16,-3-9-6-16,-4 3 0 16</inkml:trace>
  <inkml:trace contextRef="#ctx0" brushRef="#br1" timeOffset="-112264.599">26659 1135 46 0,'7'-7'23'0,"11"4"-15"16,-11 3 37-16,0 0-43 16,4 0 1-16,-1 0 2 15,5 0 1-15,6 0-6 16,7 0 0-16,4 0 4 16,-1 0 1-16,-2 0-2 15,-1 0 1-15,-7 0-2 0,-3 0 0 16,-1 3-2-16,-10 4 1 15,-7 2-2-15,-3 7 1 16,-11 3-1-16,0-1 1 16,-4-2-1-16,0-3 0 15,4 6 0-15,4-4 1 16,3 4 0-16,0-10 0 16,7 1 0-16,7-1 0 15,7-2-3-15,7-1 0 16,4-12-7-16,-1 2 1 15,4-2-10-15,-6-3 0 0</inkml:trace>
  <inkml:trace contextRef="#ctx0" brushRef="#br1" timeOffset="-109292.853">26324 1411 36 0,'0'9'18'0,"0"7"-8"15,-3-7 19-15,-4 1-28 16,-4 18 1-16,1 6 1 0,-5-5 0 16,-2 8-4-16,3 7 1 15,3-3 2-15,-3 6 0 16,0-3-2-16,3 0 1 16,4-16-7-16,0-3 1 15,4-22-9-15,3-6 1 16</inkml:trace>
  <inkml:trace contextRef="#ctx0" brushRef="#br1" timeOffset="-108856.745">26173 1483 37 0,'3'0'18'0,"1"0"-12"15,-1 0 25-15,1-10-31 16,3 1 1-16,0 0 2 16,3 9 0-16,5-10-2 15,2 10 0-15,4 0 3 16,8 3 0-16,-1 4 1 16,4 2 0-16,6 10-1 15,5-16 0-15,6 10-2 16,-3-13 1-16,-4 0-2 15,-6 0 0-15,-8 0-1 16,-7 3 0-16,-7-3-1 16,-7 6 1-16,-10 3-1 0,-12 10 0 15,-6 0 0-15,0-3 1 16,-4 12-1-16,1-3 1 16,-1 6 0-16,4 1 0 15,7-4 1-15,3-3 0 16,8 6-1-16,10 1 0 15,10-13-2-15,12-4 0 16,6-2-6 0,0-7 1-16,-3-6-10 0,0 3 0 15</inkml:trace>
  <inkml:trace contextRef="#ctx0" brushRef="#br1" timeOffset="-108452.018">27326 1483 38 0,'0'-16'19'0,"-10"32"-9"0,10-10 26 16,-4 4-33-16,-7 8 0 16,-6 7 2-16,-15 7 1 15,-17 18-7-15,-11 3 0 16,-14 19 4-16,0 16 1 15,-11 13-2-15,-7-1 0 16,4 13-2-16,3-7 0 16,8-12-4-16,10-9 1 15,7-22-7-15,14-22 1 16,14-16-7-16,11-10 0 0</inkml:trace>
  <inkml:trace contextRef="#ctx0" brushRef="#br1" timeOffset="-107445.088">27213 2304 31 0,'14'-18'15'0,"-3"-11"-1"0,-7 20 19 16,-4 0-30-16,0 2 1 16,-4-2 1-16,-3 3 0 15,-4 2-7-15,-3 4 1 16,-3 4 4-16,-8 11 0 16,-3 4-2-16,-4 6 1 0,4 13-1 15,-4 6 0-15,4 25 0 16,7-7 0-16,6 1 0 15,5-10 1-15,6-2-1 16,8-4 0-16,14-19 0 16,10-16 1-16,7-5-1 15,4-26 1-15,-4-12-1 16,-3-7 1-16,-7 0 0 16,-8 1 0-16,-6 2 0 15,-8 1 0-15,-6 15-1 16,-11 3 0-16,-8 13 1 15,-6 12 0-15,-3 10-1 16,-1 6 0-16,4 13 0 16,-4 0 0-16,4-4-1 15,3 4 1-15,0-7-6 16,11-3 1-16,3-6-15 0,4-9 0 16</inkml:trace>
  <inkml:trace contextRef="#ctx0" brushRef="#br1" timeOffset="-50995.509">15931 15343 29 0,'39'-3'14'0,"-21"0"-9"16,-11 3 14-16,0 3-19 16,0 3 0-16,0 10-1 15,4 9 1-15,-1 9-2 16,-3 10 1-16,-3 10-2 15,-1-14 1-15,-3 36-1 16,-3 8 0-16,-1 20 1 16,1 9 0-16,-1 15 3 15,4 13 0-15,0 10 2 16,4 18 1-16,-1 16 0 16,4-3 1-16,0 3 0 0,1-9 0 15,-5-4-3-15,1-27 1 16,-4-14-3-16,-4-18 1 15,-3-13-4-15,0-15 0 16,-4-16-8-16,-3-12 1 16</inkml:trace>
  <inkml:trace contextRef="#ctx0" brushRef="#br1" timeOffset="-49268.667">16111 15186 22 0,'64'0'11'0,"10"13"-15"0,-46-10 11 0,11 6-8 16,14 4 0-16,14-1-2 15,7 4 1-15,7 0 0 16,14-4 1-16,11 1-3 16,11-4 1-16,17 4 2 15,7 3 0-15,14 2 4 16,14 4 0-16,11 3 3 16,11 4 1-16,17 2 1 15,7 0 1-15,7 1-2 16,4-10 0-16,11-7-3 15,-1-5 0-15,4-7-2 16,7-6 1-16,7-4-3 16,10-2 1-16,4-7-2 15,4-2 1-15,0-11-1 16,-4 4 1-16,0-6-2 16,7 0 1-16,0-4-1 15,0-3 0-15,4 4 0 0,0-1 1 16,-11-2 0-16,7 2 0 15,-10 10 0-15,3 10 1 16,-4 5 0-16,-3 13 0 16,0 10 0-16,-3-1 1 15,-11 10-1-15,-11 10 0 16,-3-4 1-16,-7 3 0 16,-14-6-1-16,-8 0 1 15,-6 0 0-15,-11-9 0 16,-4 0 0-16,-14-4 1 15,-13-5-1-15,-1 2 0 16,-14-3-1-16,-7 1 1 0,-7-4-1 16,-10-3 1-16,-15 0-2 15,-7-7 1 1,11 1 0 0,-18 3 0-16,-14 0 0 15,-14 3 0-15,-10 9-1 16,-8 10 1-16,-7 3-1 15,-7 16 0-15,-6 12-1 16,-8 9 1-16,-4 14 0 16,-3 11 0-16,-3 13 0 15,-8 1 1-15,-3 11-1 16,0 11 1-16,-3 2 0 16,-1 3 1-16,0-5-1 15,-3-4 1-15,0 0 0 0,0-10 1 16,-7-5-2-16,0-14 1 15,-4-15 0-15,-10-3 0 16,3-3 0-16,-3-9 0 16,-8-10-1-16,1-6 0 15,-4-4 0-15,-3-5 0 16,-1-4 0-16,-10 0 0 16,1-9-1-16,-1 0 1 31,-4-1 0-31,-7-5 0 15,1-1 0-15,-4 1 0 0,-4-4 0 0,-6-5 0 16,2-1 0-16,-6 0 0 16,-11 0-1-16,1-3 1 0,-8 3-1 15,0 7 1-15,-14 2 0 16,0 1 0-16,-10-4-1 16,6 4 1-16,-13 2-1 15,6 1 0-15,-10 3 0 16,7 0 1-16,-7 3-1 15,0-1 1-15,-4 1-1 16,4 3 1-16,-4 4 0 16,-3 2 0-16,0 4 0 15,-4 5 0-15,4 4 0 16,-4 3 0-16,1 3 0 16,-1 7 0-16,4-4 0 15,-4 1 1-15,0-7-2 16,1 0 0-16,-1 3 1 15,-3-6 0-15,3-7 0 0,-3 1 0 16,-11 0 0-16,7-4 0 16,-3 1 1-16,-7-4 0 15,10 0-2-15,-10 1 1 16,-8-4 0-16,4-6 0 16,-10 3 0-16,-11-3 0 15,14 3-1-15,-3 0 1 16,-11-3-1-16,10 3 0 15,-10-3 1-15,0-6 0 16,-7 2 0-16,-4 1 1 0,4 3 1 16,-10-12 0-16,-5-4 0 15,5-12 1-15,-8-1-2 16,4-8 1-16,-11-17-1 16,-3-8 0-16,-11-1-1 15,0-16 0-15,-7 1-3 16,4 3 1-16,3 2-8 15,-7 14 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07T01:41:46.13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63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4-07T01:42:19.641"/>
    </inkml:context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9066 2508 20 0,'4'-9'10'0,"-1"-1"0"15,1 4 10-15,-4 6-16 16,7-3 1-16,-3-3 2 16,-4 6 0-16,0 0-9 15,7 0 1-15,-7 3 6 16,3 3 1-16,-3 10-3 0,0-4 1 15,-3 13-2-15,-4 19 1 16,-4 3-1-16,-7 22 0 16,-3 0-2-16,-4 13 1 15,1-1-1-15,-1 7 0 16,4-16-3-16,3-9 1 16,-6-6-5-16,13-7 1 15,4-6-7-15,3-13 1 16,1-12-1-16,3-13 0 15</inkml:trace>
  <inkml:trace contextRef="#ctx0" brushRef="#br0" timeOffset="311.335">9440 2414 29 0,'4'0'14'0,"-1"6"-10"16,-3 10 27-16,-3-3-29 16,-1 12 0-16,-6 9 1 15,-4 20 0-15,-4 2-4 0,-3 16 0 16,-4 10 3-16,8 5 0 15,-1-5-1-15,4 3 0 16,0-13-3-16,3-19 0 16,4-9-7-16,3-10 1 15,-6-5-4-15,-1-26 1 16</inkml:trace>
  <inkml:trace contextRef="#ctx0" brushRef="#br0" timeOffset="540.625">8929 3044 38 0,'-4'29'19'16,"11"-14"-16"-16,-3-11 35 0,3 2-33 16,0-3 0-16,7-3 0 15,7-3 1-15,-3 3-9 16,0-6 1-16,10-4 3 15,0-2 1-15,0 2-8 16,0 4 0-16,-3-4-9 16,-4 10 1-16</inkml:trace>
  <inkml:trace contextRef="#ctx0" brushRef="#br0" timeOffset="867.436">9571 3088 47 0,'7'-6'23'0,"0"-3"-23"0,-7 9 37 16,0-7-37-16,-4-2 0 15,-3 3 0-15,-3 3 1 16,-4 6-1-16,0 0 0 15,-4 6 0-15,0 1 1 0,1 9-1 16,3-1 0-16,-1 7-1 16,5 0 0-16,3 4-1 15,0-4 0-15,7-3-2 16,7-7 1-16,3 1-1 16,5-6 0-16,6-10-4 15,-7-7 1-15,3-5-4 16,-2-4 0-16</inkml:trace>
  <inkml:trace contextRef="#ctx0" brushRef="#br0" timeOffset="1303.531">9663 3164 42 0,'0'6'21'0,"7"-9"-26"0,-7 3 38 16,0 3-33-16,0 3 1 15,3 0 0-15,-3 7 1 16,4-10-3-16,-4 3 1 16,3 4 1-16,1-7 0 15,3 0-1-15,0 0 1 16,7-6-1-16,-10 6 0 15,6-3 0-15,-3 6 0 16,0 4 0-16,0 9 0 16,0 0 0-16,4-10 0 0,-1 3 0 15,1 1 0-15,0-10 0 16,3 3 0-16,0-6 1 16,0-6 0-16,0-3-1 15,0-4 1-15,0-2-1 16,-3-14 1-16,-1 7-1 15,1 4 0-15,-4-4-1 16,-3 6 0-16,-1 0-2 16,-3 4 0-16,0 2-9 15,-7 1 0-15</inkml:trace>
  <inkml:trace contextRef="#ctx0" brushRef="#br0" timeOffset="1979.179">11296 3001 30 0,'3'6'15'0,"-6"-6"-7"16,-1 0 16-16,-6 3-23 0,-8 3 0 16,-6 4 0-16,-5-1 0 15,1 0-1 1,3 4 0-16,4 0 1 0,4 5 0 16,2-8 0-16,8-1 0 15,4 7 0-15,6-4 0 16,12 4 1-16,2-3 0 15,8-1 1-15,0-2 0 16,-4-1 0-16,0 0 0 16,-7 4-1-16,-7 6 0 15,-10 3-1-15,-12 6 0 0,-9 6-5 16,-8-5 0-16,-3-4-10 16,-4-3 1-16,-3-10-1 15,10-6 1-15</inkml:trace>
  <inkml:trace contextRef="#ctx0" brushRef="#br0" timeOffset="2250.651">11490 2477 44 0,'4'12'22'0,"-12"45"-30"0,5-32 46 15,-1 9-39-15,-3 23 1 16,0 15 0-16,0 13 0 16,0 6-1-16,4 3 1 15,-1-16-5-15,-3-9 1 16,4-16-8-16,-1-9 0 15</inkml:trace>
  <inkml:trace contextRef="#ctx0" brushRef="#br0" timeOffset="2550.111">11712 3189 47 0,'21'9'23'0,"-17"-3"-25"16,-4-6 41-16,0 0-40 16,-4-6 1-1,-13 6 0 1,-4 6 0-16,-1-6 0 16,5 10 0-16,-1 2 0 15,4 4 0-15,3 3-2 16,1 6 0-16,6 0-2 15,4 0 1-15,7-6-4 16,8 0 0-16,2-10-4 16,1-6 0-16,3-3 0 0,-7-3 0 15</inkml:trace>
  <inkml:trace contextRef="#ctx0" brushRef="#br0" timeOffset="2986.053">11846 3283 38 0,'14'47'19'0,"-7"-3"-23"0,-3-32 39 15,0 4-35-15,-1 0 0 0,4 2 1 16,0-8 0-16,-3-1-1 16,3-6 1-16,0-6 0 15,0-6 0-15,-4-1 0 16,1-8 1-16,-1-1-2 15,1 3 1-15,-1 7 0 16,5-1 0-16,-1 1 0 16,3 12 0-16,1 13 0 15,3 3 0-15,4-1 0 16,-1-2 0-16,1-3-1 16,3 2 0-16,-3-2-1 15,3 2 0-15,-4 1 1 16,5-13 0-16,-1 4-1 15,0-7 0-15,0-7 1 16,-3 7 1-16,-1-3 1 16,5-6 1-16,-5-7-1 0,1 0 0 15,-1-6 0-15,-2-3 0 16,-5 0-4-16,1 3 0 16,-8-9-7-16,-3 0 0 15,-10-1-6-15,-4 1 1 16</inkml:trace>
  <inkml:trace contextRef="#ctx0" brushRef="#br0" timeOffset="3795.634">14090 2590 34 0,'7'15'17'0,"-21"-11"-10"0,14 2 25 0,-4 6-28 15,1 10 1-15,-4 7 2 16,-4 5 0-16,1 13-9 16,-1-3 1-16,-3 9 5 15,3 4 1-15,4 2-3 16,4-5 1-16,-1-7-2 16,4-7 0-16,-3-11-2 15,-1-7 1-15,-3-10-1 16,-3-12 1-16,-5-6-1 15,-2-4 0-15,-1 1-1 16,-10-10 0-16,3 0 1 16,1 4 0-16,-5 5-2 15,-2 1 1-15,-1 9-1 16,4 3 1-16,6 13 0 0,5 3 0 16,3 15 0-16,7-6 1 15,7 7 1-15,3-7 1 16,11 7 0-16,4-10 0 15,7-3-2-15,6-7 0 16,5-2-5-16,2-7 1 16,1 0-8-16,-3-12 0 15</inkml:trace>
  <inkml:trace contextRef="#ctx0" brushRef="#br0" timeOffset="4080.679">14263 3142 41 0,'7'9'20'0,"0"0"-13"16,0-5 33-16,-7-1-41 16,0-3 1-16,-7 3-1 15,-4 3 1-15,-3-3 0 16,-3 0 0-16,-1 4 0 16,-3 2 0-16,3 1 0 15,1 8 1-15,2-2-1 16,5 0 1-16,6 3-1 15,4-4 0-15,7-2-1 16,11-4 1-16,3-3-2 16,4-2 0-16,0-4-2 15,-1-4 0-15,1 4-4 16,-4-9 0-16,-7-4-5 16,-3-8 1-16</inkml:trace>
  <inkml:trace contextRef="#ctx0" brushRef="#br0" timeOffset="4442.769">14439 3333 44 0,'14'6'22'0,"11"-9"-17"0,-14 0 40 0,3 0-44 15,-4 3 0 1,11-10 2-16,1-8 0 0,-5 2-4 15,1 0 1-15,0-6 1 16,-4 3 1-16,-4-6-1 16,-6 7 0-16,-1-4-2 15,-3 3 0-15,-3 6 0 16,-4 1 0-16,-4 5-1 16,-3 11 0-16,0 5-1 15,3 10 1-15,1 3 0 16,3 6 1-16,3-3-1 15,4 3 0-15,4 4-1 16,6-1 0-16,1-3-4 16,-1-3 1-16,8-6-7 15,7-6 0-15,3-7 0 16,4-12 0-16</inkml:trace>
  <inkml:trace contextRef="#ctx0" brushRef="#br0" timeOffset="4727.633">15050 3154 28 0,'24'-31'14'0,"-10"25"-8"0,-10-1 28 16,-1 4-32-16,-3 3 0 16,0 0 1-16,-3 0 0 15,-8 6-5-15,-3 1 1 16,-3 5 2-16,-5-2 1 16,-2 2-4-16,2 4 1 15,5 0-1-15,-1-4 1 16,8 4 1-16,3-7 0 0,7 7 2 15,10 3 0-15,8-7 3 16,10-2 0-16,4 2 0 16,-4 1 1-16,-3 2-2 15,-8 1 1-15,-6 6-4 16,-15 3 1-16,-10-6-10 16,-14 0 1-16,-21-4-9 15,-1-11 1-15</inkml:trace>
  <inkml:trace contextRef="#ctx0" brushRef="#br0" timeOffset="5733.121">18390 2706 49 0,'71'-10'24'0,"-46"-18"-23"0,-22 19 39 16,4-1-37-16,-3 4 0 16,-1-3 1-16,1-1 0 15,-4 4-6-15,0 3 1 16,-7 6 3-16,-14 6 0 15,-15 10-2-15,-20 3 1 0,-8 6-1 16,-13-3 0-16,6-3-1 16,1 7 0-16,-1-4-1 15,4-3 0-15,3-3 0 16,12-1 0-16,9-5 0 16,8-1 0-16,14 1 1 15,14 3 1 1,42 9 2-1,0 3 0-15,4 0 1 16,0-3 0-16,-7-6-1 16,-4 6 0-16,-14 3-1 15,-14 16 1-15,-7-6-3 16,-7 9 1-16,-14 13-1 16,-4-17 1-16,-7 1-1 15,0-3 1-15,0 3 0 16,1-3 0-16,2-7 0 0,5-6 0 15,2 4 0-15,8-7 1 16,7-3 0-16,11-6 0 16,10-4 0-16,17-9 0 15,19 3 0-15,10-12 0 16,7 3-3-16,7-9 1 16,7 5-6-16,-4-2 0 15,-10 3-10-15,-7-4 0 16</inkml:trace>
  <inkml:trace contextRef="#ctx0" brushRef="#br0" timeOffset="5960.142">18284 3305 45 0,'0'15'22'0,"0"-5"-10"15,0-1 32-15,-3 10-42 16,-4 6 1-16,3 10-1 16,1 12 0-16,-1 3-4 15,4 3 0-15,4-6-4 16,-1-15 0-16,1-11-11 16,-1-21 1-16</inkml:trace>
  <inkml:trace contextRef="#ctx0" brushRef="#br0" timeOffset="6664.469">17445 4214 41 0,'0'19'20'0,"-7"-16"-10"0,7 0 27 16,-4 7-36-1,-3 5 0-15,0 7 0 0,0 6 0 16,0 1-2-16,0 2 1 16,0-6 0-16,0 3 1 15,0-12-1-15,3 3 0 16,4-10-1-16,4-9 1 16,-1-3-1-16,8-9 1 15,7-1-1-15,6-3 1 16,-3-18-1-16,4-1 1 15,7 4 0-15,-4 0 0 16,-3 2 0-16,0 4 0 0,-4 3 0 16,-4 10 1-16,1 2 0 15,-4 7 0-15,-3 6 0 16,-1 10 1-16,-3 0-1 16,-3 12 0-16,-4 0-1 15,0 6 1-15,0-6-2 16,3-6 1-16,-3-3-5 15,7-4 1-15,4 1-8 16,3-7 0-16,0-6-2 16,0-9 0-16</inkml:trace>
  <inkml:trace contextRef="#ctx0" brushRef="#br0" timeOffset="6919.312">17861 4280 51 0,'4'0'25'0,"6"3"-28"0,-3-6 50 16,0 0-46-16,4 0 1 15,3-4 0-15,7 1 0 16,0 3-4-16,1-6 1 15,2 9-2-15,-3 0 0 16,-3-7-11-16,-4 7 0 16,-10-6-2-16,-4 6 0 0</inkml:trace>
  <inkml:trace contextRef="#ctx0" brushRef="#br0" timeOffset="7099.15">17886 4437 47 0,'21'0'23'0,"11"0"-26"0,-18 0 46 0,7 0-43 15,4 0 1-15,3 0-2 16,0 0 0-16,0 3-6 16,-3 0 1-16,-4 0-8 15,-3-3 1-15</inkml:trace>
  <inkml:trace contextRef="#ctx0" brushRef="#br0" timeOffset="7309.922">18419 4205 46 0,'3'37'23'0,"1"26"-25"0,-4-38 38 15,0 3-36-15,0 13 0 16,0 0-4-16,0 0 1 16,0-4-7-16,0-8 0 15,-4-20-3-15,-3-6 0 0</inkml:trace>
  <inkml:trace contextRef="#ctx0" brushRef="#br0" timeOffset="7984.585">17935 2257 45 0,'0'22'22'0,"0"19"-26"0,0-31 45 16,-7 2-41-16,0 10 0 15,-3 6 0-15,-5-6 0 0,-2 0-1 16,-1-9 1-16,1 2 0 16,-1-8 0-16,4-1-1 15,3-9 1-15,1-7-2 16,3 1 1-16,7-10-1 15,7 10 0-15,3-7-1 16,4 7 1-16,4-7 1 16,3 13 0-16,-3-3 1 15,3 2 1-15,4 14 0 16,3-7 1-16,0 6 0 16,-3 7 0-16,-1-7 0 15,5 7 1-15,-5-3-1 16,5 2 1-16,-1-2 0 15,0-7 0-15,-3 0-1 16,-1-15 1-16,-2 0-1 16,-5-7 1-16,-3-3-2 0,-7-3 1 15,-7 0-1-15,-7-6 0 16,-7 3-1-16,-7-3 0 16,-11 3-5-16,-7 0 0 15,4-1-11-15,-4 4 1 16</inkml:trace>
  <inkml:trace contextRef="#ctx0" brushRef="#br0" timeOffset="8450.525">19071 2696 41 0,'0'16'20'0,"-7"15"-13"0,7-24 25 16,0 8-30-16,-3 14 1 15,3-1 0-15,0 9 0 16,3 14-5-16,4-4 1 16,0 12 1-16,4-15 0 15,-1-3-7-15,5-10 1 0,2-9-8 16,1-12 0-16</inkml:trace>
  <inkml:trace contextRef="#ctx0" brushRef="#br0" timeOffset="8659.843">19463 2891 42 0,'49'28'21'0,"-49"-6"-21"0,-3-9 33 0,-8 15-33 16,-7 6 0-16,-6 4 2 15,-19 15 1-15,-6 19-3 16,-11 10 0-16,-3 21-2 15,6 1 1-15,1-4-5 16,-4-9 1-16,7-19-8 16,0-9 0-16</inkml:trace>
  <inkml:trace contextRef="#ctx0" brushRef="#br0" timeOffset="9095.571">19325 3668 44 0,'0'10'22'0,"-14"28"-27"0,7-29 39 0,-4 10-34 15,-6 0 0-15,-4 3 0 16,-4-4 1-16,4 1-2 15,3-3 1-15,8-7 0 16,-1-9 1-16,7 0-2 16,8-9 0-16,7-4-1 15,3-9 1-15,3-3-2 16,4 3 1-16,1-3 0 16,2 3 0-16,-3 7 2 15,1 5 0-15,-1 4 3 16,-4 6 0-16,1 3 1 15,0 3 0-15,-1 7 0 16,-3 9 0-16,8-3-1 16,-8 6 1-16,0-3-3 15,0 0 1-15,0-4-3 16,0-5 1-16,0-4-6 0,-3-2 1 16,-1-14-9-16,1 4 0 15</inkml:trace>
  <inkml:trace contextRef="#ctx0" brushRef="#br0" timeOffset="9396.737">19911 3320 46 0,'-7'0'23'0,"3"0"-18"16,4 0 36-16,7 0-41 16,0 0 1-16,4 0 0 15,10-6 0-15,0 3-3 16,4 3 1-16,0 0-5 15,-4 0 0-15,-4 0-9 16,-10 0 1-16</inkml:trace>
  <inkml:trace contextRef="#ctx0" brushRef="#br0" timeOffset="9577.029">19861 3640 58 0,'22'10'29'0,"16"-7"-37"0,-16-3 50 16,-1-3-43-16,3-4 1 15,1 1-11-15,0 3 0 16,-4-3 1-16,-7 3 1 16</inkml:trace>
  <inkml:trace contextRef="#ctx0" brushRef="#br0" timeOffset="9967.302">20662 2954 49 0,'-3'0'24'0,"-4"18"-17"0,3-5 37 16,1 12-43-16,-1 9 0 15,1 26 1-15,-5 9 1 16,1 16-4-16,-3 21 1 16,3 4 0-1,0-3 1-15,3-7-5 0,1-18 0 16,3-17-12-16,3-14 1 16,-3-20-2-16,0-22 1 15</inkml:trace>
  <inkml:trace contextRef="#ctx0" brushRef="#br0" timeOffset="10270.17">20782 3618 49 0,'-3'0'24'0,"17"7"-22"15,-7-7 48-15,0 0-50 16,7 0 1-16,7 6 0 0,0-6 0 16,4 3-2-16,3-3 1 15,4-3-2-15,-4 3 0 16,0-3-7-16,-6 0 0 15,-8-7-7-15,-7-5 0 16</inkml:trace>
  <inkml:trace contextRef="#ctx0" brushRef="#br0" timeOffset="10478.452">20920 3465 42 0,'10'34'21'0,"8"45"-20"0,-11-61 33 0,0 11-33 16,0-1 0-16,0 6-1 15,4 1 0-15,-4-4-4 16,0-9 0-16,-4-3-8 16,1-16 1-16,-4-12-2 15,0-4 1-15</inkml:trace>
  <inkml:trace contextRef="#ctx0" brushRef="#br0" timeOffset="10765.159">21544 3048 35 0,'0'9'17'0,"-10"16"-16"0,6-19 34 15,1 10-35-15,-5 12 0 16,1 4 1-16,0 2 0 16,0 16-2-16,0 0 1 15,4 1 0-15,3-4 0 16,0 3-8-16,3-13 0 0,-3-2-3 15,7-16 0-15</inkml:trace>
  <inkml:trace contextRef="#ctx0" brushRef="#br0" timeOffset="11003.404">21816 3295 39 0,'-14'44'19'0,"10"13"-21"16,1-42 35-16,-8 10-33 15,-7 7 0-15,-6 12 1 16,-8 6 1-16,-3 13-3 16,-1-10 1-16,5 3 0 15,-1-2 0-15,7-4-10 16,4-6 0-16,0-16-2 0,7-16 1 15</inkml:trace>
  <inkml:trace contextRef="#ctx0" brushRef="#br0" timeOffset="11392.596">21632 3825 45 0,'29'41'22'0,"2"-35"-21"0,-20-6 44 16,-1-3-43-16,5 0 1 0,-1 3 2 16,-4 3 1-16,4-12-7 15,4 9 1-15,0 0 4 16,-1-3 0-16,-3-4-3 16,-3 14 1-16,-4-7-3 15,-10 3 1-15,-5-3-2 16,1 9 1-16,0 1-1 15,0 5 1-15,-3 7 0 16,-1 3 1-16,1-3-1 16,-1 3 1-16,0 4 0 15,4-1 1-15,0-3-1 16,7-3 1-16,4-6-1 16,6-7 1-16,-3-3-2 15,11-6 1-15,7-6-5 0,-1 0 1 16,5-7-11-1,-1 4 1-15,-3-16-3 0,6 3 1 16</inkml:trace>
  <inkml:trace contextRef="#ctx0" brushRef="#br0" timeOffset="11678.64">22091 3578 47 0,'7'-4'23'0,"28"11"-19"15,-21-1 45-15,1-3-50 16,6 3 1-16,0 4 0 15,4-10 0-15,-4 3-2 16,-4 3 0-16,-3-6-7 16,-3 0 1-16,-11 0-7 15,-3-15 0-15</inkml:trace>
  <inkml:trace contextRef="#ctx0" brushRef="#br0" timeOffset="11856.87">22186 3430 48 0,'21'50'24'0,"-7"1"-25"0,-14-30 40 15,4 14-39-15,3 6 0 16,0 9 0-16,0-3 0 16,-3 3-5-16,-1-9 0 15,-3-7-9-15,-10-12 1 16</inkml:trace>
  <inkml:trace contextRef="#ctx0" brushRef="#br0" timeOffset="12384.059">22835 3073 37 0,'-3'-3'18'15,"3"25"-13"-15,0-16 23 0,-4 3-28 16,4 7 1-16,0 12 0 16,0 3 0-16,0 1-2 15,4 5 1-15,-1 4-1 16,1-3 0-16,-1-13-10 15,1 3 0-15</inkml:trace>
  <inkml:trace contextRef="#ctx0" brushRef="#br0" timeOffset="12625.661">23149 3311 35 0,'0'22'17'0,"-24"28"-10"0,9-34 22 15,-13-1-29-15,-7 17 1 16,0 2-1-16,-8 13 1 16,1 10-3-16,3 6 0 15,0-7-8-15,4 0 1 16,3-5-2-16,4-14 0 15</inkml:trace>
  <inkml:trace contextRef="#ctx0" brushRef="#br0" timeOffset="13088.592">22920 3778 48 0,'14'16'24'0,"4"-25"-25"15,-11 9 49-15,3 0-46 16,8 3 0-16,3-3 1 16,4-3 0-16,3-7-5 15,-3 4 1-15,-4 3 2 16,-7 0 1-16,-3 3-2 15,-11 0 1-15,-4 6-2 16,-3 10 1-16,-7-4-2 16,-4 1 1-16,1-1-2 0,-4-2 0 15,3-1 0-15,4 0 0 16,3-2 0-16,4 2 0 16,7-3 1-16,4 1 1 15,6-1 1-15,8 3 1 16,3 7 0-16,0 0 0 15,-3-1-1-15,-4 7 1 16,-3-12-1-16,-8 8 0 16,-10 8 0-16,-7-1 0 0,-11 3-1 15,-3-6 0-15,0-3-6 16,3-4 0-16,0-5-6 16,4-10 0-16</inkml:trace>
  <inkml:trace contextRef="#ctx0" brushRef="#br0" timeOffset="13387.84">23361 3625 55 0,'7'6'27'0,"4"-12"-31"0,-4-1 50 15,0 4-46-15,3 3 1 16,1-6-1-16,7 3 1 16,6 3-2-16,-3-6 1 15,1 2-3-15,-5 4 0 16,-6-9-7-16,-1 0 1 15,-10 2-7-15,-3-12 1 16</inkml:trace>
  <inkml:trace contextRef="#ctx0" brushRef="#br0" timeOffset="13569.478">23424 3490 45 0,'4'12'22'0,"0"23"-22"0,-4-20 38 0,0 11-38 16,0 2 0-16,0 6-1 16,3 4 1-16,1-4-6 15,-1-5 1-15,-3-7-8 16,0-10 0-16</inkml:trace>
  <inkml:trace contextRef="#ctx0" brushRef="#br0" timeOffset="14095.143">24052 4070 48 0,'4'19'24'0,"3"-16"-22"16,0-3 40-16,0 0-42 15,4 0 0-15,-1 6-3 0,4-3 1 16,4 7-5-16,0-4 0 16,-1 0-7-16,4-12 0 15</inkml:trace>
  <inkml:trace contextRef="#ctx0" brushRef="#br0" timeOffset="14291.972">24483 4148 31 0,'10'10'15'0,"-3"-10"-22"16,-3 6 19-16,3-3-25 16,-3 0 1-16</inkml:trace>
  <inkml:trace contextRef="#ctx0" brushRef="#br0" timeOffset="14530.584">24920 4198 9 0,'7'13'4'0,"0"0"-15"0,-3-10 10 16</inkml:trace>
  <inkml:trace contextRef="#ctx0" brushRef="#br0" timeOffset="14695.046">24956 4220 24 0,'3'-12'12'0,"15"9"-16"0,-11 3 25 15,3 0-21-15,1 3 1 0,-1 0 1 16,1 3 1-1,3 1-3 1,-3-1 1-16,3-3 1 16,0 0 0-16,0-3-7 15,0-3 0-15,-3-6-3 16,3-4 1-16</inkml:trace>
  <inkml:trace contextRef="#ctx0" brushRef="#br0" timeOffset="18479.256">26684 3562 35 0,'7'12'17'0,"-3"-18"-7"0,-4 6 18 16,0 0-27-16,0 0 1 15,0 0 2-15,0-6 1 16,0 6-6-16,-4-6 1 16,-6 12 2-16,-8-6 1 15,-7 9-2-15,-3 1 1 16,0-1-2-16,0 1 1 15,3 5-1-15,0-5 0 0,4-1-1 16,3 4 1-16,1-1-2 16,10 7 0-16,7-7-1 15,7 1 1-15,10 0 0 16,5-4 0-16,6-3 1 16,4-12 0-16,-1 3 3 15,1-10 0-15,-7 4 0 16,-4-4 0-16,-3 4-1 15,-4-7 0-15,-4 7-1 16,-3 3 1-16,-7 6-3 16,0 0 0-16,0 6 0 15,0 9 0-15,-3 1-1 16,-1 9 1-16,1 7-1 16,-1-4 1-16,1 3 1 15,-1 7 0-15,4-1 1 16,0 4 1-16,4 6 0 15,3-3 0-15,0 0 2 0,0-3 0 16,0-7 0 0,0-5 1-16,-4-4-1 15,1-7 0-15,-4-2-1 0,-7-6 1 16,-4-4-3-16,-6-6 1 16,-4-6-2-16,-4-4 1 15,-3-9-1-15,-1-3 1 16,5-6-1-16,-1 6 1 15,7 3 0-15,8 4 1 16,3 5 0-16,7-5 0 16,7 5 0-16,7 1 0 15,7-1 0-15,4 1 0 0,3 0-3 16,0-1 1-16,-3-2-6 16,-4 2 0-16,7 1-8 15,-7-1 1-15</inkml:trace>
  <inkml:trace contextRef="#ctx0" brushRef="#br0" timeOffset="18778.546">27100 3678 41 0,'22'0'20'0,"-12"-10"-17"15,-6 4 30-15,-4 6-33 16,0-3 1-16,-7-6-1 15,-7 2 0-15,-4 7 0 16,-3 0 0-16,-4 7 1 16,0 11 0-16,4 1 0 0,0 16 0 15,3-7 0-15,4 0 0 16,11 0 0-16,3-9 0 16,10-6-1-16,4-13 0 15,8-10 0-15,2-12 1 16,-3-6-4-16,1-6 1 15,-5-4-9-15,-6 0 1 16,-11-5-4-16,0 5 1 16</inkml:trace>
  <inkml:trace contextRef="#ctx0" brushRef="#br0" timeOffset="19141.993">28339 3035 44 0,'-4'-19'22'0,"4"29"-23"0,-3-7 41 16,-4 6-38-16,-4 7 1 15,-3 18-1 1,-4 4 1-16,-3 12-4 0,0 13 0 16,0 9 2-16,0 10 1 15,3-4-4-15,4-3 0 16,0-3-7-16,3-22 0 15,-3-15-5-15,3-26 0 16</inkml:trace>
  <inkml:trace contextRef="#ctx0" brushRef="#br0" timeOffset="19544.253">27838 3493 33 0,'17'25'16'0,"36"28"-13"0,-35-37 24 0,17 3-25 16,4 0 0-16,10-4 2 16,8 4 0-16,-1-10-5 15,-3 4 0-15,0-7 3 16,-4-3 0-16,-6 1 0 16,-4-4 1-16,-8-4-2 15,-6-5 1-15,0 0 0 16,-8-4 0-16,-6 1-1 15,-4 2 1-15,-3 1-2 16,-11-1 1-16,-8 7-1 16,-2 3 0-16,-1 0 0 0,-7 10 0 15,4-1 0-15,0 7 0 16,3 2 0-16,4 8 0 16,4 5 0-16,3-3 0 15,7-3-2-15,7-6 1 16,3-3-1-16,4-10 0 15,4-3-2-15,3-6 1 16,-3-3-5-16,-4-10 1 16,-7-6-5-16,0-6 0 15</inkml:trace>
  <inkml:trace contextRef="#ctx0" brushRef="#br0" timeOffset="19860.856">29489 3741 46 0,'-4'9'23'0,"-6"16"-23"0,6-12 43 15,1 2-42 1,-1-2 0-16,-3 3 0 0,3-1 0 16,4 4-5-16,0-3 0 15,4-4-10-15,-4-5 1 16</inkml:trace>
  <inkml:trace contextRef="#ctx0" brushRef="#br0" timeOffset="20025.59">29457 3634 18 0,'25'28'9'0,"3"-9"-21"16,-18-13-2-16</inkml:trace>
  <inkml:trace contextRef="#ctx0" brushRef="#br0" timeOffset="20354.734">29665 3954 28 0,'14'9'14'0,"-10"-9"-21"16,3 0 29-16,0-9-22 16,0-4 0-16,0 1 0 15,0-1 1-15,4 7-2 16,-4-10 1-16,3 1 0 0,1 2 1 16,-1 4-1-16,1-1 0 15,0 4 1-15,-1 6 1 16,1 0 0-16,3 6 1 15,-4-3 1-15,1 4 0 16,0-7 0-16,-1 3 0 16,-3 6-2-16,0-3 1 15,0 4-2-15,0 6 1 16,-3-7-4-16,-1 0 1 16,5 1-8-16,-1-7 0 0,0-9-2 15,-4-7 0 1</inkml:trace>
  <inkml:trace contextRef="#ctx0" brushRef="#br0" timeOffset="20655.688">30043 4007 38 0,'7'19'19'0,"-11"-28"-24"16,4-1 36-16,0-9-30 15,0-6 0-15,-3-25 2 16,-4-6 0-16,-1-23-4 16,1 1 1-16,-3-7 2 15,-1-12 1-15,-3 6-1 16,7 6 0-16,7 10 0 16,7 12 0-16,4 10 0 0,-1 12 0 15,8 19-1-15,10 13 0 16,0 9-3-16,8 9 1 15,-5 4-5-15,-2 12 0 16,-8 9-8-16,-11 1 0 16</inkml:trace>
  <inkml:trace contextRef="#ctx0" brushRef="#br0" timeOffset="20865.574">29905 3744 40 0,'14'31'20'0,"11"-31"-17"16,-15-6 31-16,8 0-32 15,-4-4 0-15,4-2 1 16,3 2 0-16,4 1-5 16,-1-1 1-16,1 4-4 15,0 6 0-15,-1 3-8 16,1-3 0-16</inkml:trace>
  <inkml:trace contextRef="#ctx0" brushRef="#br0" timeOffset="21062.161">30258 3857 38 0,'0'34'19'0,"0"-9"-19"0,0-15 27 0,0-1-27 0,0 4 0 0,0 2 0 0,0-5 0 16,3-7-6-16,1-3 1 15,-1-3-5-15,-3-16 0 16</inkml:trace>
  <inkml:trace contextRef="#ctx0" brushRef="#br0" timeOffset="21226.284">30307 3687 23 0,'18'35'11'0,"3"-16"-13"0,-14-19 14 0,0 3-21 16,4 3 1-16,-4 0-3 15,0 1 1-15</inkml:trace>
  <inkml:trace contextRef="#ctx0" brushRef="#br0" timeOffset="21615.599">30476 3966 31 0,'8'32'15'0,"-1"-10"-23"0,-7-16 33 16,0-6-26-16,0 0 1 15,3-9-1-15,1-1 1 16,-1-6 0-16,4-2 0 16,-3-1-1-16,-1 3 1 15,1 0 0-15,-1 4 0 16,4-7-1-16,0 3 1 16,1 1-1-16,2 12 1 15,1-4-1-15,-1 14 1 0,-3-7 0 16,0 9 0-16,-3 4 0 15,3 2 1-15,-4 1-1 16,1 3 1-16,0-4-1 16,3 4 0-16,-4-9 0 15,1 2 0-15,3-2 0 16,0-4 0-16,0 0-3 16,-4 4 1-16,1-7-4 15,3 3 1-15,0-6-2 16,0 3 0-16</inkml:trace>
  <inkml:trace contextRef="#ctx0" brushRef="#br0" timeOffset="21693.172">30843 3966 14 0,'22'-12'7'0,"6"-13"-23"16,-18 15 12-16</inkml:trace>
  <inkml:trace contextRef="#ctx0" brushRef="#br0" timeOffset="21947.288">30942 2816 22 0,'-7'-57'11'0,"0"48"-10"0,7 9 22 16,0 0-20-16,0 9 1 15,-3 19-1-15,-1 7 0 16,-7 24-4-16,1 23 0 0,-1 21 2 15,1 7 1-15,-1 12-4 16,0-2 1-16,1-17-2 16,-1-9 0-16,4-19-6 15,4-18 0-15,-1-19 0 16,-3-20 1-16</inkml:trace>
  <inkml:trace contextRef="#ctx0" brushRef="#br0" timeOffset="22171.157">30589 3678 48 0,'7'31'24'0,"15"-9"-29"15,-12-22 54-15,8 3-49 16,14-3 1-16,6-3-1 0,12-6 0 15,10-4-4-15,0-2 1 16,-11 2-4-16,-3 0 1 16,-14 4-9-16,-11 9 1 15</inkml:trace>
  <inkml:trace contextRef="#ctx0" brushRef="#br0" timeOffset="23509.965">31147 3891 34 0,'0'13'17'0,"-4"15"-15"0,4-22 23 0,0 10-25 15,0-7 0-15,0 1-2 16,0-7 0-16,0-3-7 15,0 0 1-15</inkml:trace>
  <inkml:trace contextRef="#ctx0" brushRef="#br0" timeOffset="25151.978">31094 3681 20 0,'0'3'10'0,"-4"10"-5"16,4-13 6-16,0 3-9 16,0-3 1-16,0 0 5 15,0-3 1-15,0-4-9 16,0-2 0-16,0 0 3 15,4-1 1-15,-4 7-11 16,-4-3 0-16</inkml:trace>
  <inkml:trace contextRef="#ctx0" brushRef="#br0" timeOffset="25895.449">31365 3694 35 0,'18'-16'17'0,"-7"22"-6"16,-8-6 23-16,-3 0-31 16,4-3 1-16,-4 3 1 15,-4 6 1-15,-13 7-8 16,-12 18 1-16,-13 1 4 16,3 15 0-16,-10 3-2 15,-11 16 0-15,0 6-3 16,3 0 1-16,5 3-4 15,6-12 0-15,10-13-10 16,8-15 0-16</inkml:trace>
  <inkml:trace contextRef="#ctx0" brushRef="#br0" timeOffset="26090.067">31002 3850 51 0,'32'88'25'0,"-4"22"-34"0,-21-85 40 16,0 10-42-16,0-10 1 16,-7-7-14-16,-7-11 0 0</inkml:trace>
  <inkml:trace contextRef="#ctx0" brushRef="#br0" timeOffset="26931.273">31542 3160 54 0,'21'0'27'0,"18"-6"-16"0,-25 6 28 15,4-3-35-15,6-6 1 16,15-1 2-16,14 1 1 15,3-4-10-15,8 1 0 16,3-7 6-16,4 3 1 16,-19 4-2-16,-2-1 0 15,-8 10-2-15,-7-6 0 16,-10 9-1-16,-7 9 0 16,-8 4-2-16,-6 9 1 15,-32 43-1 1,-8 4 1-16,-2-6-1 15,-1-10 0-15,4 1-3 16,3-1 0-16,4-9-10 16,10 0 1-16,-10-3-6 15,24 3 1-15</inkml:trace>
  <inkml:trace contextRef="#ctx0" brushRef="#br0" timeOffset="27274.923">31937 4227 54 0,'11'0'27'0,"3"-16"-32"0,-11 10 48 16,4-4-44-16,-3-9 1 15,-4 1-1-15,-11 2 0 16,1 7 1-16,-8-1 1 16,-7 10-1-16,-3 10 0 15,0 5-1-15,0 7 1 16,3 13-2-16,7-4 1 16,4 10-1-16,11-7 1 15,10-2-1-15,7-10 1 16,11-7 0-16,3-5 1 0,3-17-3 15,-2-11 1-15,-8-1-11 16,-11-16 0-16</inkml:trace>
  <inkml:trace contextRef="#ctx1" brushRef="#br1">12069 3154 0,'0'0'15,"0"0"1,0 0 0</inkml:trace>
  <inkml:trace contextRef="#ctx0" brushRef="#br1" timeOffset="34407.366">16824 4440 36 0,'0'6'18'0,"0"29"-14"0,0-26 19 0,-4 4-23 16,1 9 1-16,-8 0 0 16,-3 3 0-16,-3 9-1 15,-5-3 1-15,1 10 0 16,0 3 1-16,3-6 0 16,1 9 0-16,-1-13 0 15,4-2 1-15,0-1-1 16,3-3 0-16,4-6-1 15,4-3 1-15,-1-3 0 16,4-4 0-16,7 4 0 16,7-13 0-16,4 3 0 15,10-6 0-15,4 0-1 16,-4 0 1-16,15 0-1 16,6-3 1-16,7 0-2 15,15 0 1-15,3-3 0 16,7 2 0-16,0 4 0 15,15-6 0-15,9 6-1 16,12-3 1-16,-8 3-1 16,11-3 0-16,7 0 0 0,14 0 1 15,-14-10-2-15,11 4 1 16,10-1 0-16,0 1 1 16,7-4-1-16,8 1 0 15,2-1 0-15,5 4 0 16,10-1 0-16,0 1 1 15,3 6-1-15,15 0 1 16,-11-3-1-16,14-1 1 0,10 4-1 16,-2-3 1-16,6 0-1 15,-14 2 0-15,14 1 0 16,11 3 0-16,-11 0 0 16,14 7 0-16,-17-1 0 15,17 10 0-15,1-7 0 16,-1 13 0-16,4-3 0 15,-8 6 0-15,8 0 0 16,-14 6 0-16,0 4 0 16,-8-1 0-16,-20-9-1 15,-4-3 1-15,-11-3 0 16,-6-6 0-16,-29-7 0 16,-18-6 0-16,-10 0 0 15,-14-13 0-15,-22-15 0 16,-17-10 0-16,-14-21-1 0,-21-4 0 15,-18-18-3-15,-25-1 0 16,-6-3-13-16,-33 1 1 16</inkml:trace>
  <inkml:trace contextRef="#ctx0" brushRef="#br1" timeOffset="35204.151">18916 5368 46 0,'21'19'23'0,"-14"3"-16"0,-3-13 29 16,-1-6-35-16,1 10 1 0,-4 3 1 15,3 6 1-15,-3-13-5 16,4 7 1-16,-4-1 2 16,0-2 0-16,0-4-1 15,-4-2 1-15,-3-4-2 16,-7-3 0-16,-11 0-1 15,1 0 1-15,-8-10-1 16,-3-5 1-16,-8-1-1 16,1 7 1-16,0 2-2 15,3 7 1-15,7 10 0 16,4 5 0-16,3 10 0 16,8 7 1-16,2 2 0 15,5-2 0-15,3 12 0 16,7-7 1-16,10-2 0 15,8-4 0-15,7-9-1 16,3-3 1-16,4-7-1 16,-1-5 0-16,1-11-3 0,0-5 0 15,0 0-8-15,-1-13 0 16,-2 3-4-16,-5 0 0 16</inkml:trace>
  <inkml:trace contextRef="#ctx0" brushRef="#br1" timeOffset="35420.098">19050 5635 29 0,'7'6'14'0,"0"10"-2"16,-3-13 20-16,-1 0-28 15,-3 0 0-15,0 0 0 16,0 3 1-16,4 1-7 15,-1-1 1-15,1 0-1 16,3-3 0-16,0 4-11 16,-7-7 1-16</inkml:trace>
  <inkml:trace contextRef="#ctx0" brushRef="#br1" timeOffset="35668.692">19138 5600 40 0,'0'10'20'0,"7"-10"-22"0,-3 0 29 16,-4 0-27-16,0 0 0 15,0 0 0-15,3-4 1 16,4-2-2-16,-3 0 1 15,-4 0-2-15,3 6 0 16,-3 0-7-16,7-7 0 16,1 7-2-16,-8 0 1 0</inkml:trace>
  <inkml:trace contextRef="#ctx0" brushRef="#br1" timeOffset="35971.403">19304 5748 42 0,'11'31'21'0,"-4"-3"-25"0,-4-22 42 0,1 4-36 15,-1-7 0-15,-3 6 1 16,0-6 0-16,0 1-3 15,0-4 0-15,4-7 3 16,-1-8 1-16,1-1-2 16,3-6 1-16,0 9-2 15,4-2 1-15,3-1-6 0,0 4 1 16,0-1-8-16,0 4 0 16,-7-1-5-16,4 4 1 15</inkml:trace>
  <inkml:trace contextRef="#ctx0" brushRef="#br1" timeOffset="36298.179">19537 5807 49 0,'14'13'24'0,"4"-7"-30"0,-11-12 45 0,3-4-38 16,1-2 0-16,-1-4 0 15,1 0 0-15,0-2-2 16,-4-4 1-16,-4 0 0 16,-3 0 0-16,-3 3-1 15,-4 0 1-15,0 7-1 16,3 2 0-16,-3 10 0 16,3 6 1-16,1 4 0 15,-1 2 0-15,4 4 0 16,4 6 1-16,3 0-1 15,4 0 1-15,-1-6-4 16,4 2 1-16,7-2-8 16,1-3 0-16,-5-4-4 15,1-9 1-15</inkml:trace>
  <inkml:trace contextRef="#ctx0" brushRef="#br1" timeOffset="37051.964">19876 5776 38 0,'10'19'19'0,"-3"-10"-26"0,-7-9 35 16,4-3-29-16,-1 0 0 15,1-4 1-15,-1 1 1 16,1-6 0-16,-1-1 1 0,1 1 0 16,3 5 0-16,0 1 1 15,4 3 1-15,-1 0-1 16,8 0 0-16,-1-1-1 15,5 1 0-15,2 6-3 16,-3-6 1-16,4 0-2 16,7 0 1-16,-4 3-1 15,0 0 0-15,1 0 0 16,-5 0 0-16,-3-3 2 16,1 6 0-16,-8-6 0 15,-4 6 1-15,-3-6-1 16,-7 3 0-16,-3 3 0 15,-8-3 0-15,-6 0-1 16,-5 3 1-16,5 3-2 16,-1 4 1-16,4 2-1 15,3 1 0-15,1 6 0 0,3 0 0 16,3-1 1-16,8 4 0 16,6 3 1-16,8 4 0 15,0 2 2-15,-1-3 0 16,-3 7-1-16,-3-13 0 15,-7 0-1-15,-8-4 1 16,-3 1-2-16,-4-6 1 16,-3-4-1-16,0-3 1 15,0-2-1-15,7-4 1 16,0-4 0-16,3-5 0 16,8 0 1-16,6-10 0 0,8 0 1 15,7-3 1-15,7 0 0 16,3-9 0-16,0-7 0 15,0-3 0-15,-3 4-1 16,-4 2 0-16,1 1-1 16,-12 2 1-16,-3 7-3 15,-7 10 1-15,-3-4-1 16,-8 13 1-16,-3 9 0 16,0 0 0-16,0 6 0 15,0 10 0-15,0 6 0 16,0 3 0-16,4-3-1 15,3 4 0-15,3-11-3 16,8 4 0-16,3-6-6 16,7-3 1-16,0-7-4 15,0-6 1-15</inkml:trace>
  <inkml:trace contextRef="#ctx0" brushRef="#br1" timeOffset="37321.053">20927 5707 29 0,'17'-3'14'0,"-17"3"-13"16,-3 0 23-16,-11 0-23 0,0 3 0 16,-11 0 0-16,0 3 0 15,-3 0-2-15,3 7 1 16,1 0 1-16,6 5 0 16,4-5 0-16,3-1 0 0,4 4 1 15,7-3 1-15,7-1 1 16,7 1 0-16,4-1-1 15,0 4 1-15,-4-7-2 16,-4 1 1-16,-6 2-3 16,-8 1 1-16,-3 6-8 15,-10-1 0 1,-4-5-6 0,-8-16 1-16</inkml:trace>
  <inkml:trace contextRef="#ctx0" brushRef="#br1" timeOffset="37653.114">21728 5748 55 0,'-4'28'27'0,"-3"34"-33"0,11-49 50 0,-1 6-44 15,4 0 1-15,0-1-1 16,0-2 0-16,0-3-6 15,0-4 1-15,-7-9-10 16,0-9 1-16</inkml:trace>
  <inkml:trace contextRef="#ctx0" brushRef="#br1" timeOffset="37830.723">21742 5628 33 0,'14'16'16'0,"0"-3"-18"15,-7-10 17-15,-3 3-19 16,-1 0 0-16,4 1-11 16,-3-1 0-16</inkml:trace>
  <inkml:trace contextRef="#ctx0" brushRef="#br1" timeOffset="38176.203">21900 5936 27 0,'15'28'13'0,"2"-28"-16"0,-17 0 21 15,0-6-19-15,0 6 0 0,0-10 0 16,0-2 0-16,0-4 1 15,0 0 1-15,4-2-1 16,-1-4 0-16,4 0 0 16,4 0 1-16,-1 3-1 15,1 6 1-15,3 10 0 16,0 6 0-16,4 7 2 16,-4 2 0-16,0 4 0 15,0 0 1-15,0 2-1 16,-3 4 1-16,3-3-1 15,-3 0 0-15,-1 0-2 16,1 0 0-16,-1-7-3 16,1 1 1-16,0-4-9 15,-4-3 0-15</inkml:trace>
  <inkml:trace contextRef="#ctx0" brushRef="#br1" timeOffset="38613.153">23125 5393 36 0,'-4'25'18'0,"4"3"-15"16,0-12 26-16,0 0-29 15,-3 12 1-15,3 7 0 16,-4-1 1-16,4 16-3 16,4 4 1-16,-1-7-4 15,1-4 1-15,-1-5-8 0,-3-13 0 16</inkml:trace>
  <inkml:trace contextRef="#ctx0" brushRef="#br1" timeOffset="38808.053">23259 5346 40 0,'7'44'20'0,"-4"22"-22"0,-3-50 33 0,-3 15-31 15,-1 13 1-15,1 3-1 16,-1 9 1-16,4 1-4 16,0-7 1-16,0-6-9 15,4-13 0-15</inkml:trace>
  <inkml:trace contextRef="#ctx0" brushRef="#br1" timeOffset="39048.773">23435 5826 48 0,'0'19'24'0,"4"0"-31"0,-4-16 39 16,0-3-35-16,0 0 1 15,0 0-16-15,0-7 0 16,0-8 16-16,-7-10 0 16</inkml:trace>
  <inkml:trace contextRef="#ctx0" brushRef="#br1" timeOffset="39497.329">23608 5409 46 0,'3'9'23'0,"-3"-9"-21"16,4 0 44-16,3 7-43 15,0 2 1-15,0 3 4 16,4-2 0-16,-1 6-9 16,8-7 0-16,3 4 5 15,7-4 1-15,4-3-2 16,3 0 1-16,-3-6-4 16,-4 4 1-16,-7-4-2 15,-6 3 0-15,-8 3 0 0,-14 3 0 16,-8 13-1-16,-9 10 1 15,-8 2-1-15,0 10 0 16,1 3 0-16,6 3 1 16,4-6-1-16,7 0 1 15,10-6 1-15,4-7 1 16,11-9 0-16,10-6 1 16,14-16-3-16,4-7 1 15,0-8-9-15,-4-1 1 16,-14-6-10-16,4 7 0 15</inkml:trace>
  <inkml:trace contextRef="#ctx0" brushRef="#br1" timeOffset="46732.081">2692 5892 42 0,'10'19'21'0,"11"24"-19"0,-13-30 22 16,-8 6-23-16,0 6 0 16,0 9 0-16,0 13 0 15,-11 1-2-15,4 2 0 16,-11 0 0-16,4 0 1 16,-4-9-6-16,8-7 1 15,-1-9-7-15,4-9 1 16</inkml:trace>
  <inkml:trace contextRef="#ctx0" brushRef="#br1" timeOffset="47589.94">2586 5907 45 0,'7'-6'22'0,"-7"3"-24"16,0 3 40-16,7-3-37 16,-3-3 0-16,6-1 1 15,8-8 1-15,3-1-3 16,11 3 0-16,6-5 3 15,8-4 0-15,7 0-1 0,-3 6 0 16,-12 0-2-16,-6 4 1 16,-4 2-2-16,-13 7 1 15,-8 10-2-15,-7-1 1 16,-7 6-1-16,-8 10 0 16,-6 3-2-16,4 4 1 15,-5-4-1-15,12 3 1 16,-1 0 0-16,4 4 0 15,7-1 0-15,11-3 1 16,6-6 1-16,5-6 1 16,-5 3 1-16,4-1 0 0,1 1 0 15,-5 0 1-15,-6 0-2 16,-8 0 1-16,4 6-1 16,-14-6 1-16,4 2-2 15,-15 5 1-15,8 2-1 16,-12-9 1-16,1 3 0 15,4-4 0-15,-1 7 0 16,4-12 0-16,-4 3 0 16,8-1 1-16,-1 1 0 15,0 0 0-15,1-4 0 16,10 1 0-16,0-4 2 16,0-6 0-16,10 0 0 15,12-9 0-15,6 0 0 16,4-3 0-16,-4-10-1 15,4-3 0-15,-1-3-2 16,5 0 1-16,-5 3-1 0,-2-3 0 16,2-4-1-16,-13-2 1 15,3 0-1-15,0 6 1 16,-14 3-1-16,4 3 0 16,-11 6-2-16,-11 7 1 15,4 3-1-15,-10 9 1 31,3 22 0-31,-4 4 0 16,0 2 0-16,8 4 1 16,6-7 1-16,4-3 0 15,4-3-2-15,13-9 1 16,1 0-7-16,3-10 1 16,7-3-6-16,-3-12 1 0</inkml:trace>
  <inkml:trace contextRef="#ctx0" brushRef="#br1" timeOffset="47964.938">3429 6340 39 0,'11'44'19'0,"-1"-6"-21"15,-3-32 34-15,-3 3-32 16,3 1 1-16,-4-4-1 15,4 0 0-15,-7-3-1 16,4-9 1-16,3-3 0 16,0-4 0-16,4-2-1 15,-1-7 0-15,1 0-1 16,-1 0 0-16,1 3 0 16,-4 3 0-16,4 4 0 0,-1 2 1 15,1 1 2-15,-8 3 0 31,8 18 1-31,3 4 0 16,-3 0 1-16,-1 5 0 16,1-5-1-16,-1 3 1 15,-3-3-3-15,7-1 1 16,4-2-6-16,-7-4 1 0,10-2-8 16,7-11 0-16</inkml:trace>
  <inkml:trace contextRef="#ctx0" brushRef="#br1" timeOffset="48399.31">4166 5679 30 0,'-7'25'15'0,"4"91"-6"16,3-88 21-16,3 13-30 16,4 3 1-16,4 9 1 0,7-3 0 15,-8-3-2-15,11-9 0 16,-10-7 1-16,-1-9 1 16,-2-6-2-16,2-4 1 15,-10-9-2-15,-10-3 1 16,-1-6-1-16,-7 0 0 15,1 0 0-15,-8 2 0 16,-3 4 0-16,0 7 1 16,6 5 0-16,1 1 0 15,0 6 1-15,7 15 0 16,10 1 2-16,4-1 0 16,11 1 1-16,7-4 0 0,3-9-1 15,11-6 1-15,-1-10-2 16,5-3 1-16,-5-6-7 15,-2 0 0-15,-8-7-11 16,-11 1 1-16</inkml:trace>
  <inkml:trace contextRef="#ctx1" brushRef="#br1" timeOffset="15417.402">1905 3073 0</inkml:trace>
  <inkml:trace contextRef="#ctx0" brushRef="#br1" timeOffset="49376.435">6100 5744 40 0,'0'38'20'0,"0"15"-12"15,0-34 20-15,0 9-26 16,-4 16 0-16,4 0 0 16,-7 6 1-16,3 4-6 0,1-14 0 15,-1-2-4-15,1-10 1 16,3-12-7-16,0-7 0 15</inkml:trace>
  <inkml:trace contextRef="#ctx0" brushRef="#br1" timeOffset="49690.357">5690 5751 41 0,'-28'18'20'0,"14"-8"-15"15,14-7 34-15,-7 0-35 16,3 0 0-16,4 7 4 16,4-1 1-16,7 4-10 15,6-10 1-15,11 0 6 16,15-3 0-16,20-6-2 15,22-7 0-15,3-6-3 16,-3 0 1-16,-11 4-6 16,-7 2 0-16,-4 1-7 15,-17 2 1-15,-7 1-9 16,-14 3 0-16</inkml:trace>
  <inkml:trace contextRef="#ctx0" brushRef="#br1" timeOffset="49945.26">5810 6400 61 0,'7'9'30'0,"14"-9"-33"0,-3-6 53 0,3 6-48 16,15-3 0-16,-1 0 1 15,4-7 0-15,-8 4-5 16,1-7 0-16,0 4 1 16,3-4 0-16,-10 4-7 15,3-3 1-15,0-1-12 16,1 0 1-16</inkml:trace>
  <inkml:trace contextRef="#ctx0" brushRef="#br1" timeOffset="50187.043">6466 6252 49 0,'0'13'24'0,"4"-7"-20"0,-1-6 35 16,1 3-39-16,0 4 0 16,-1 5-7-16,8-6 1 15,-8 1-5-15,4-10 0 16</inkml:trace>
  <inkml:trace contextRef="#ctx0" brushRef="#br1" timeOffset="50563.794">6936 5848 42 0,'-7'28'21'0,"-8"3"-17"0,15-12 28 16,0 19-31-1,0-4 0-15,0 10 0 0,0 0 0 16,0-6-4-16,-3-7 0 16,3-3-7-16,0-9 1 15,0-6-4-15,-4-13 0 16</inkml:trace>
  <inkml:trace contextRef="#ctx0" brushRef="#br1" timeOffset="51117.512">6625 5876 25 0,'0'10'12'0,"-7"-7"-9"0,7-3 19 16,-3 0-18-16,3 0 0 15,0 0 4-15,-7 0 1 16,3-3-9-16,-3 3 0 0,7-4 8 15,0 4 1 1,7 0-2-16,-3-6 0 0,13 6-1 16,1 0 1-16,17 0-2 15,11-6 0-15,14-7-3 16,18-9 1-16,13-6-4 16,1 3 1-16,-4 0-7 15,-21 6 0-15,-10 7-12 16,-11-1 1-16</inkml:trace>
  <inkml:trace contextRef="#ctx0" brushRef="#br1" timeOffset="51462.687">7306 6246 56 0,'4'22'28'0,"-1"-19"-26"0,-3-3 43 0,0 3-45 16,0 0 1-16,-3 4-2 15,3-1 0-15,0 0-8 16,-4-3 0-16,1-9-7 16,3 0 0-16</inkml:trace>
  <inkml:trace contextRef="#ctx0" brushRef="#br1" timeOffset="58232.587">8438 6121 35 0,'-3'15'17'0,"3"32"-8"15,0-37 17-15,0 2-25 16,0 1 1-16,-4-1-1 16,1-5 1-16,-1-1-3 15,-3-3 0-15,7 3 1 16,-10 1 1-16,-1-7-2 16,4 3 1-16,0-3-1 15,0 3 1-15,3-3 0 16,4-9 0-16,4-10 0 15,3-3 0-15,4 0 2 0,3-3 0 16,-4 3-1-16,4 0 1 16,1 3 0-16,-1 10 0 15,3 2 0-15,-6 4 0 16,3 3-4-16,0 3 1 16,0 0-3-16,0 4 1 15,-3-1-10-15,3-3 0 16</inkml:trace>
  <inkml:trace contextRef="#ctx0" brushRef="#br1" timeOffset="58701.848">8685 6190 42 0,'0'15'21'0,"18"-8"-15"16,-11-7 33-16,4 3-38 15,3 0 1-15,7 0-1 16,-10-3 1-16,6 0-3 15,-3 0 0-15,4-3 1 16,-4-3 1-16,-3-1-2 0,-1 1 1 16,-3 0-2-1,-7-4 0-15,0 1-2 0,-7 3 0 16,0 3-1-16,0 3 1 16,-3 0-1-16,-1 6 1 15,0 3 1-15,1 4 0 16,3 2 2-16,3-2 1 15,4 3 1-15,7 6 1 16,0 0-1-16,4 0 0 16,-1-7-1-16,8-2 1 15,3 2-9-15,7-15 0 16,1 0-2-16,-5-6 0 16</inkml:trace>
  <inkml:trace contextRef="#ctx0" brushRef="#br1" timeOffset="59208.837">9102 6321 42 0,'7'41'21'0,"0"-19"-24"16,-4-19 41-16,-3 4-39 16,0-7 1-16,0 0-1 15,0 0 1-15,7-7 0 16,0-5 0-16,4-4 0 15,-7 3 0-15,6-2-1 16,-3 2 1-16,4 4 0 16,-1-1 0-16,1 4 0 15,0-3 0-15,-1 2 0 0,1 4 1 16,-1 0-1-16,1 0 1 16,3 3-1-16,-7 0 0 15,0 0 0-15,0 3 1 16,0 0-2-16,0-3 1 15,-3 3 0-15,6-6 0 16,-6 0 0-16,6 3 0 16,-2-3-1-16,2 3 1 15,1-3 0-15,-1-3 0 0,4 3 0 16,0-1 1-16,4-2 1 16,-4 3 0-16,-3 3 0 15,3 3 1-15,-3 3-1 16,-1 1 1-16,1-7-1 15,-1 6 0-15,1 6-2 16,-1 4 1-16,1 3-1 16,0-3 0-16,3 2-3 15,3-5 1-15,1 0-5 16,3-4 1-16,4-3-9 16,3-3 1-16</inkml:trace>
  <inkml:trace contextRef="#ctx0" brushRef="#br1" timeOffset="59644.328">9924 6284 19 0,'10'-16'9'0,"-3"10"3"16,-7 6 3-16,4-3-10 0,-4 3 0 15,0 0 2-15,0 0 1 16,-4 0-10-16,-3 0 0 16,-3 3 6-16,-8 0 1 15,0 6-3-15,1 1 1 16,-1 2-2-16,0 7 0 15,4 0-1-15,4-3 1 16,3-1-1-16,3 4 1 16,8-3-1-16,-1-4 1 15,11-2-1-15,-3-1 0 16,3-6 0-16,4 0 0 0,-4-3-1 16,0-6 1-16,-4-3-1 15,5-1 1-15,-5 1 0 16,-3 0 0-16,4-1 0 15,-4 4 1-15,0 3 1 16,0 0 0-16,0 3 0 16,0 3 1-16,4 3-1 15,-11 3 1-15,7 4-1 16,0-1 0-16,0 4-2 16,0-3 1-16,3-1-3 15,1 4 1-15,3-7-6 16,4 7 0-16,3-10-7 15,0-6 0 1</inkml:trace>
  <inkml:trace contextRef="#ctx0" brushRef="#br1" timeOffset="59827.058">10294 6431 39 0,'4'35'19'0,"-15"-10"-21"0,11-16 29 16,0 1-28-16,0-4 1 16,0 0-2-16,0 0 1 15,0 1-2-15,0-11 0 0,4-2-7 16,-4-9 0 0</inkml:trace>
  <inkml:trace contextRef="#ctx0" brushRef="#br1" timeOffset="60005.396">10220 6309 29 0,'0'12'14'0,"11"7"-6"0,-4-19 21 0,0 0-31 16,0 0 1-16,3 0-2 15,4-3 1-15,1 0-3 16,2 3 1-16,4-3-6 15,1 0 0-15</inkml:trace>
  <inkml:trace contextRef="#ctx0" brushRef="#br1" timeOffset="60307.032">10478 6478 29 0,'3'25'14'0,"4"-3"-12"0,-3-19 24 16,-1 0-27-16,1-3 1 15,-1-3-1-15,4-6 0 16,-3-4 0 0,3 1 1-16,0-4-2 15,0 0 1-15,0-2 1 0,0-1 0 16,0 0 0-16,0 3 1 16,0 7 0-16,4 3 0 15,-1 6 0-15,1 6 0 0,0 3-1 16,3 10 1-16,0 6-1 15,0 0 1-15,4 0-2 16,-4 7 0-16,0-10-4 16,3 3 1-16,-2-13-5 15,2-12 0-15</inkml:trace>
  <inkml:trace contextRef="#ctx0" brushRef="#br1" timeOffset="60995.11">11130 5967 33 0,'14'25'16'0,"4"44"-16"16,-15-53 30-16,1 9-29 16,-1 6 1-16,1-3 2 0,0 7 0 15,-4 6-4 1,3 3 1-16,1-4 2 0,-1 1 1 15,4-6-2-15,0-7 1 16,0-3-2-16,-3-6 0 16,-1-4-2-16,-3-8 0 15,-3-7-1-15,-4-3 0 16,-7-4 0-16,-4-2 0 16,-3-1-1-16,0 1 1 0,3 3 0 15,0 0 1-15,-6 9 0 16,3 0 0-16,3 6 1 15,7 4 0-15,1 6 0 16,6-1 1-16,4 4 0 16,4 3 1-16,6-6-1 15,4 0 0-15,4-3 0 16,3-1 0-16,0-2 1 16,4-4 0-16,0-2-2 15,3-7 1-15,0 0-1 16,-3-7 0-16,-4-5 0 15,-3-7 0-15,-1-6-1 16,-3-3 0-16,-3 3 0 16,0 6 1-16,-4 3 0 15,0 4 0-15,-4 5-1 16,1 1 1-16,-4 6 0 16,0 0 0-16,0 6 0 15,0 1 0-15,0 5 0 0,-4 1 0 16,4-1 1-16,0 7 0 15,4 3 0-15,-1-3 0 16,4-4 0-16,4 4 1 16,0-3-1-16,-1 0 0 15,4-1-1-15,7-2 0 16,-3-4-2-16,3-2 1 16,0-4-3-16,-3-6 0 15,0-4-9-15,-1 1 0 16,4-10 1-16,1 1 0 0</inkml:trace>
  <inkml:trace contextRef="#ctx0" brushRef="#br1" timeOffset="61250.523">11666 6660 29 0,'4'3'14'0,"3"3"-12"15,-7-6 27-15,0 0-28 16,3-6 1-16,-3 0 3 15,0-3 0-15,0-7-4 16,0-3 0-16,4 3 4 16,3 1 1-16,4-4 0 15,3 0 0-15,7 6-2 16,4 1 1-16,-1 3-2 16,5-4 0-16,2 4-5 15,1 2 1-15,0 7-13 0,3 0 1 16,-7 0-3-16,15-6 0 15</inkml:trace>
  <inkml:trace contextRef="#ctx0" brushRef="#br1" timeOffset="61805.282">12982 6814 44 0,'-3'6'22'0,"3"3"-16"16,0-9 40-16,3-3-45 15,8 0 0-15,6-3 1 0,8-4 1 16,3-2-4-16,1-4 1 15,-1-3 1-15,-3 1 0 16,-4-4-2-16,-7 9 1 16,-4-3-1-16,-6-2 0 15,-8-4-3-15,-6 6 0 16,-4 7-1-16,-4 2 1 16,0 14-1-16,4 2 1 15,0 7 1-15,4 6 0 16,3 3 2-16,3 0 0 15,4 3 2-15,7 0 0 0,4 0-1 16,10-2 0-16,7-1-5 16,4-10 1-16,7-5-8 15,3-10 1-15</inkml:trace>
  <inkml:trace contextRef="#ctx0" brushRef="#br1" timeOffset="62410.733">13649 6626 28 0,'4'-26'14'0,"-4"14"-4"16,0 12 17-16,-4 3-24 16,-7 3 1-16,1 7-1 15,-8-4 1-15,4 1-6 16,0 2 1-16,0 1 3 16,0 2 1-16,0 1-2 15,3-3 1-15,0 2-2 16,4-2 1-16,4-4 0 15,3 1 0-15,3-4-1 0,4 0 1 16,-3 1-1-16,3-1 1 16,7 3 0-16,0 1 0 15,-3-4-1-15,-4 0 0 16,0 7-1-16,-7 6 1 16,-4 2-1-16,-6-2 0 15,3 0 0-15,0-3 0 0,0-4 0 16,0-2 0-1,3-4-1-15,1 0 1 16,3-6-1-16,0 0 1 0,10-6-1 16,8 0 1-16,3-7-1 15,18-6 1-15,3-3 1 16,11-15 1-16,7-4-1 16,0-22 1-16,-7-6-1 15,-4-9 1-15,-3-7 0 16,-7-3 0-16,-7-6 0 15,-8 3 1-15,-10 10-1 16,-6-1 1-16,-8 7 0 16,0 9 0-16,-8 22-1 15,-2 10 0-15,-8 18 0 16,-6 19 0-16,-1 16 0 16,0 19 0-16,4 15 0 15,3 19 0-15,8 25 0 16,6 7 0-16,8 3-2 15,3-13 1-15,0-13-6 0,0-15 1 16,-4-16-9-16,5-15 0 31</inkml:trace>
  <inkml:trace contextRef="#ctx0" brushRef="#br1" timeOffset="62662.061">13748 6566 53 0,'21'22'26'0,"-10"-6"-25"15,-4-13 46-15,0 0-47 16,7 0 1-16,3 0 0 16,12 0 0-16,2 0-2 15,8 4 1-15,-7-1-3 16,-4 0 0-16,-3 1-6 15,0-4 1-15,-4 0-8 16,-4-9 0-16</inkml:trace>
  <inkml:trace contextRef="#ctx0" brushRef="#br1" timeOffset="62813.335">14185 6748 43 0,'7'28'21'0,"-3"-6"-25"0,-1-19 32 16,1 0-29-16,-4 7 1 16,3-7-7-16,-3-3 0 15,0 0 0-15,0-6 0 16</inkml:trace>
  <inkml:trace contextRef="#ctx0" brushRef="#br1" timeOffset="63008.301">14108 6582 39 0,'7'18'19'0,"17"-11"-24"0,-17-7 30 0,4 0-29 15,3 0 0-15,0 0-12 16,4 0 1-16,3-7 15 15,-3 1 1-15</inkml:trace>
  <inkml:trace contextRef="#ctx0" brushRef="#br1" timeOffset="63579.314">14365 6798 34 0,'11'28'17'0,"-1"-6"-23"16,-10-22 33-16,4 3-28 16,-1-12 1-16,1 6-1 0,-1-3 1 15,1-4 0-15,-1-6 1 16,1 1-2-16,0-1 1 16,-1 0 0-16,4 4 0 15,-3 2 1-15,3 4 1 16,0 6-1-16,0 6 0 15,0 7 0-15,3 3 1 16,1-1-2-16,0-5 1 0,-1-4-1 16,-3 3 0-16,0-2 0 15,0-7 0-15,0 0-1 16,0 0 1-16,-3 3-1 16,0-3 1-16,-1 3-1 15,1-3 1-15,-4 0 0 16,7 0 0-16,-4-3 0 15,4 0 0-15,0 0 0 16,4-4 0-16,-4-2 0 16,3-1 0-16,-2 1-1 15,-1 0 1-15,0-1 0 16,0 4 1-16,0 3-1 16,-4 0 0-16,1 3 1 15,3 0 0-15,-4 3 0 16,4 3 1-16,-3 0-1 15,0 4 1-15,-1-1-1 16,4 4 0-16,-3 2 0 0,-1 1 0 16,1 0-1-1,-1 3 0 1,4-4-4-16,0-5 1 16,0-4-8-16,4-6 1 0</inkml:trace>
  <inkml:trace contextRef="#ctx0" brushRef="#br1" timeOffset="63834.244">14915 6826 28 0,'11'3'14'0,"-7"16"-9"16,-4-16 16-16,0 4-21 16,0-1 1-16,0 3-1 15,0-2 1-15,0-1-3 16,0-3 0-16,0 0-7 16,0-9 1-16</inkml:trace>
  <inkml:trace contextRef="#ctx0" brushRef="#br1" timeOffset="64899.194">14937 6829 27 0,'0'10'13'0,"3"-13"-4"0,-3 3 19 0,0-3-27 16,0-1 1-16,-3 4 1 16,-1-3 0-16,1 3-4 15,-8-3 0-15,4 0 3 16,0 3 0-16,0 0-1 16,-7 0 1-16,-4 0-2 15,-3 0 1-15,0 0-1 16,0 3 1-16,3 3-1 15,0 4 1-15,4 2 0 16,4 1 1-16,3-4-1 16,3 1 1-16,4 2-2 15,4-2 1-15,3-1-1 16,3-3 0 0,4 1-1-16,4-4 1 0,0-3-1 0,-1-3 0 15,-3-4 0-15,-3-2 1 16,-1-4-1-16,-2-2 1 15,-1 2-1-15,0 4 1 16,-4-1-1-16,1-2 1 16,-1 6 0-16,1 6 0 15,-4 0 0-15,3 6 1 0,1 9-1 16,-1 1 0-16,1 3 0 16,-1 0 1-16,1 0-1 15,-1-1 0 1,8-2-2-16,-4-3 0 0,0-4-4 15,4-6 0-15,-1-6-6 16,8-13 0-16</inkml:trace>
  <inkml:trace contextRef="#ctx0" brushRef="#br1" timeOffset="65154.985">15159 6218 35 0,'3'-53'17'0,"-3"15"-17"15,0 32 27-15,0-1-25 16,0 7 0-16,0-6 2 16,-3 12 0-16,-1 16-5 15,1 10 0-15,-4 21 3 0,3 19 1 16,4 7-2-16,0 5 0 16,0-5-1-16,0-7 1 15,0-13-2 1,0-15 0-16,0-9-2 0,4-13 0 15,-4-10-4-15,0-6 0 16,0-6-5-16,-4-9 0 16</inkml:trace>
  <inkml:trace contextRef="#ctx0" brushRef="#br1" timeOffset="65397.14">14933 6682 34 0,'7'22'17'0,"11"-6"-12"16,-11-13 29-16,7 3-33 16,4 0 1-16,3 1 1 15,7-4 1-15,0 0-6 16,-3-3 1-16,0 0 2 16,-1 0 0-16,1 0-1 15,-4 0 0-15,0 0-3 16,-3-3 0-16,-4-4-5 15,0 1 0-15,-7 3-4 16,0-6 0-16</inkml:trace>
  <inkml:trace contextRef="#ctx0" brushRef="#br1" timeOffset="65739.761">15293 6789 29 0,'14'22'14'0,"4"-10"-6"0,-8-12 22 16,4 0-29-1,4 0 1-15,0 0 1 0,3 0 1 16,7 0-3-16,0 0 0 16,0-3 2-16,-6 0 1 15,-1-3-2-15,-7-4 0 0,-3-2-1 16,-4-1 0 0,-4-3-2-16,-3 1 1 15,-7-1-1-15,-4 3 1 0,-3 7 0 16,-3 6 0-16,-1 10 0 15,0 8 0-15,4 4 0 16,-3 0 1-16,3 10-2 16,3 5 1-16,11-2-2 15,4-7 1-15,3 0-3 16,7-6 0-16,3-6-4 16,4-7 0-16,4-9-5 15,3-12 0 1</inkml:trace>
  <inkml:trace contextRef="#ctx0" brushRef="#br1" timeOffset="66161.186">16626 6096 39 0,'0'6'19'0,"-3"28"-20"16,3-15 34-16,-4 6-33 16,1 19 0-16,-4 19 0 15,7 18 0-15,-4 17-1 16,4 5 1-16,0-3-2 15,-3-12 1-15,-4-12-10 16,-4-11 1-16,1-30-1 16,-8-13 0-16</inkml:trace>
  <inkml:trace contextRef="#ctx0" brushRef="#br1" timeOffset="66551.091">16267 6811 34 0,'7'31'17'0,"31"16"-16"0,-23-41 33 16,13 4-33-16,11-4 1 15,6 0 1-15,5-6 0 16,6-3-3-16,1-3 0 16,-8 0 2-16,-7-7 1 15,-3-3-3-15,-7 4 0 0,-7-7-1 16,-11 0 1-16,-4 0-2 15,-6 0 0-15,-8 4 0 16,-6 5 0-16,-8 7 2 16,-10 10 0-16,-4 5 0 15,0 1 0-15,1 9-1 16,6 9 1-16,4 3 0 16,7 1 1-16,10-1-1 15,8-2 0-15,10-4-1 16,11-12 1-16,6-10 0 15,5-12 0-15,9-16-1 16,-9-7 1-16,-8 1-6 16,-17-3 1-16,-11-13-6 15,-18 3 0-15</inkml:trace>
  <inkml:trace contextRef="#ctx0" brushRef="#br1" timeOffset="69327.874">17907 6525 41 0,'7'6'20'0,"-3"35"-14"0,-4-31 20 0,0 5-23 16,-4 10 1-16,-3 16 0 15,-7 6 1-15,-4 16-7 16,1 12 0-16,-1 4 4 15,0-10 0-15,4-10-2 16,4-12 1-16,-1-12-2 16,8-13 1-16,3-10-1 15,3-12 0-15,8-9 0 16,-1-13 1-16,4 3-2 16,0-3 1-16,1 6 0 15,-1 4 0-15,-4 6 1 16,1 2 0-16,-1 11 0 15,1 2 0-15,0 7 0 16,-4 3 1-16,7-1 0 16,-4 1 0-16,1-3-4 15,0 3 0-15,3 0-8 0,0-1 1 16,3-5-3-16,1-7 1 16</inkml:trace>
  <inkml:trace contextRef="#ctx0" brushRef="#br1" timeOffset="69733.976">18341 7156 36 0,'18'0'18'0,"-4"-26"-18"0,-14 26 33 0,0 0-31 16,0 0 0-16,-7 4 0 16,-4 2 0-16,-3 6-3 15,-4 1 1-15,-3-4 2 16,0 4 0-16,0 3-1 15,0 2 1-15,7 1-1 16,3-3 0-16,4 0-1 16,3-4 0-16,8-3-2 15,3-5 1-15,7-4-1 16,0-4 0-16,0-2-1 16,0-3 1-16,0-4 0 15,1 4 1-15,-1-1-1 16,0 4 1-16,0 0 1 15,-3 3 0-15,-1-4 0 16,1 4 0-16,-4 10 1 16,0 5 0-16,0 7-1 0,-4 3 1 15,1-3-2-15,3 0 1 16,0-1-7-16,0-5 1 16,7-7-3-16,-3-3 0 15,-1-3-3 1,1-6 1-16</inkml:trace>
  <inkml:trace contextRef="#ctx0" brushRef="#br1" timeOffset="70064.338">18531 7272 21 0,'4'6'10'0,"10"6"-1"0,-10-9 19 16,-1 4-25-16,1 2 1 0,-1 4 0 16,1-4 1-16,-4-3-7 15,0 1 0-15,3-4 3 16,1-3 1-16,-1-6-2 15,1-4 1-15,6-2-2 16,-3-7 1-16,4 3 0 16,0 0 0-16,-1 1 0 15,4-1 1-15,0 7-1 16,1 2 1-16,-1 1-1 16,0 6 1-16,0 0-1 15,0 0 0-15,-3 3 0 16,-1 7 1-16,1 5-1 15,-4 4 0-15,0 3 0 16,0-3 0-16,0-3-2 16,4-1 0-16,-1-5-4 15,4-4 0-15,4-3-5 16,3-9 1-16</inkml:trace>
  <inkml:trace contextRef="#ctx0" brushRef="#br1" timeOffset="70573.675">19315 6829 37 0,'-4'0'18'0,"1"4"-17"16,3-8 33-16,-4 8-33 15,0 11 1-15,1 7 2 16,-1 6 1-16,1 10-6 16,-1 12 1-16,4 0 2 15,0 4 1-15,0-4-2 16,0-6 1-16,0-13-3 15,0-9 1-15,-3-9-1 16,-1-10 1-16,-3-6-1 16,-3-4 0-16,-1 1 0 15,-7 0 1-15,-3-4-1 16,-3-2 1-16,-1-1-2 0,0 10 1 16,8-3 0-16,-1 12 0 15,7 4 0-15,1 5 1 16,3 7 1-16,7 3 0 15,3 0 0-15,4 0 1 16,7 1-1-16,4-5 0 16,7-2-1-16,-1-6 0 15,5-4-3-15,-1-9 0 16,0-6-10-16,4-3 0 16</inkml:trace>
  <inkml:trace contextRef="#ctx0" brushRef="#br1" timeOffset="70846.403">19607 6651 41 0,'4'25'20'0,"-1"19"-17"15,-6-29 29-15,3 7-32 16,-4 16 0-16,1 15 0 16,-1 7 0-16,4 6 0 15,0-1 0-15,-3-2-2 0,-1-6 1 16,4-13-8 0,0-10 0-16,-3-15-3 0,3-10 0 15</inkml:trace>
  <inkml:trace contextRef="#ctx0" brushRef="#br1" timeOffset="71189.033">19699 7275 46 0,'35'18'23'0,"4"-14"-28"0,-28-8 45 0,6-2-40 15,1-6 0-15,3-1 0 16,-3 1 0-16,0-1-1 16,-4-6 0-16,-7-3 0 15,-7 3 0-15,-4-2-1 16,-3 2 1-16,-3 9 0 16,-5 10 1-16,1 10-1 15,0 5 1-15,4 7 1 16,3 10 0-16,7 2 0 15,3 7 1-15,4-3-1 16,11-4 0-16,6-6-1 16,8-9 1-16,11-9-4 15,-5-10 0-15,-2-7-10 16,-8-12 0-16</inkml:trace>
  <inkml:trace contextRef="#ctx0" brushRef="#br1" timeOffset="71882.074">22017 6996 40 0,'0'9'20'0,"-4"4"-17"16,1-10 29-16,-4 0-30 0,0 6 1 16,-4 7 0-16,1 12 1 15,-1 3-5-15,0 10 0 16,4 3 3-16,-7-6 0 15,7-1-1-15,-3-8 0 16,3-7-2-16,-4-4 1 16,0-5-1-16,-3-7 0 15,0-3 0-15,4-3 0 16,-5-6 0-16,1-3 1 16,-3-1-1-16,-1-2 1 0,0 2-1 15,1 4 1 1,-1 3 0-16,0 6 1 0,4 6 0 15,4 4 0-15,-1 9 0 16,8 6 0-16,-1 4 0 16,8 2 1-16,3-6-1 15,3 0 0-15,4-2 0 16,1-1 0-16,2 0-2 16,-3-6 0-16,4-4-7 15,3-9 0-15,0-12-7 16,0-3 1-1</inkml:trace>
  <inkml:trace contextRef="#ctx0" brushRef="#br1" timeOffset="72077.237">22080 7431 44 0,'7'51'22'0,"-3"-20"-18"0,-4-25 37 15,0 1-41-15,0 2 1 16,0 3-1-16,0-2 1 16,3-1-5-16,5-2 1 15,-1-1-10-15,0-9 1 16,0-13-2-16,0-3 1 16</inkml:trace>
  <inkml:trace contextRef="#ctx0" brushRef="#br1" timeOffset="72255.925">22084 7250 39 0,'21'18'19'16,"4"1"-26"-16,-18-13 36 0,0 1-30 15,3 2 0-15,1 1-6 16,0 2 1-16,-1 1 0 15,1-4 0-15</inkml:trace>
  <inkml:trace contextRef="#ctx0" brushRef="#br1" timeOffset="72736.476">22285 7595 42 0,'14'9'21'0,"4"3"-22"0,-15-8 37 16,1-4-37-16,-4 0 1 16,7-4 2-16,0-2 0 15,3-3-2-15,1 3 1 16,0-4 0-16,-1 1 0 16,4 2 0-16,0-2 0 15,4 0-1-15,10-4 1 0,-3 1-2 16,0-1 1-16,-4 0 0 15,-3 1 0 1,-4-1 0-16,0 4 0 0,-4 0-1 16,1-1 1-16,-4 1-2 15,-4 2 0-15,-3 7-2 16,-3-3 1-16,-4 10-1 31,-4-4 1-31,-3 6-1 0,0 1 1 0,0 2 1 16,0 1 0-16,3 2 2 15,1-2 0-15,3-1 1 16,7 1 1-16,0 3-1 16,3-4 0-16,8 1 0 15,3-1 0-15,0-2 0 16,0-1 1-16,4-6-2 16,-1 0 0-16,1-6-4 15,-4 0 0-15,4-3-7 0,-4-4 1 16</inkml:trace>
  <inkml:trace contextRef="#ctx0" brushRef="#br1" timeOffset="73517.378">22825 7726 39 0,'17'32'19'0,"-3"-26"-23"0,-14-6 31 0,8-10-28 15,-1-8 0-15,-4-7 0 16,1-1 1-16,-4-2 1 16,0-3 0-16,0 3-1 15,3-4 0-15,1 7 0 16,-1 3 1-16,1 3 0 16,3 10 1-16,7 6-2 15,7 3 1-15,11 3 0 16,3 0 0-16,0 0 1 15,1 0 0-15,-5 1 0 16,-2-1 0-16,-5 0 0 16,-2-3 1-16,-5 0-2 15,-6 0 0-15,-4 0-1 16,-7 0 0-16,-4-3-1 16,-6 3 0-16,-1 0-1 15,-7 3 1-15,-3 3-1 0,0 4 1 16,0 2-2-16,3 4 1 15,4 6-1 1,7 3 1-16,4 9 0 0,6-9 0 16,4 0 2-16,0-3 0 15,0 0 1-15,0 0 0 16,-3-3 0-16,-4 0 0 16,-4-3-1-16,-6-4 1 15,-4-2-1-15,-4-4 1 16,4 0-2-16,0-3 1 15,0-3 0-15,3 0 0 0,4 0 0 16,4 0 1-16,3 0 0 16,10-3 0-16,8-3 0 15,3-4 1-15,7-2 1 16,7 2 1-16,4-5-1 16,0-13 0-16,-4-1 0 15,-3 1 0-15,-4 0-1 16,-3 0 1-16,0 3-3 15,-4 0 1-15,-4-1-1 16,-2 4 1-16,-5 1-1 16,-3 5 0-16,-3 6-1 15,-4 10 0-15,-7 7-2 16,0 5 1-16,3 10-1 16,1 3 0-16,3 0-1 15,0 4 0-15,3-1-2 0,4-3 1 16,0-6-3-1,4-4 0-15,-1 1-4 16,-3-3 1-16</inkml:trace>
  <inkml:trace contextRef="#ctx0" brushRef="#br1" timeOffset="74027.751">23555 7701 16 0,'11'16'8'0,"-8"15"-6"0,1-28 9 16,-1 4-11-16,-3-1 1 0,4 0 3 15,-1 0 0-15,-3-2-5 16,4-4 1-16,-4 0 2 16,7-4 1-16,0-5-1 15,0-4 1 1,3-5-2-16,1 2 0 16,0-3-1-16,-1 0 1 0,1 4-1 15,-1 2 1 1,5 4-1-16,-5 9 1 0,1 6-1 15,-1 10 1-15,4 2-1 16,0-2 0-16,1 6 0 16,-1 0 1-16,7-3 0 15,4 0 1-15,-1-4-1 16,4-2 1-16,1-7 0 16,-5-6 0-16,8-3-1 15,3-6 1-15,4-20-2 0,0-11 0 16,0-7 0-16,-4-19 0 15,-7-3-1 1,-3-7 1-16,-7-14-1 0,-8 2 1 16,-3 3 1-16,-7 7 0 15,-3 12-1-15,-4 13 1 16,-4 12-1-16,-3 9 1 16,-4 17 0-16,-3 21 1 15,4 13-1-15,2 28 0 16,5 16-1-16,6 21 0 15,1 13-5-15,6 7 1 16,4-7-7-16,0-25 1 16</inkml:trace>
  <inkml:trace contextRef="#ctx0" brushRef="#br1" timeOffset="74253.884">23897 7472 41 0,'7'50'20'0,"14"-15"-12"16,-10-32 37-16,3-3-42 15,7-3 1-15,15-3 0 16,16-4 0-16,15-5-6 16,8-11 0-16,-5 8 0 15,-10-4 1-15,-7 6-13 16,-7-3 1-16,-4 0-3 15,-10 4 1-15</inkml:trace>
  <inkml:trace contextRef="#ctx0" brushRef="#br1" timeOffset="75123.967">26102 7422 56 0,'14'31'28'0,"-17"-9"-39"0,-1-19 55 15,-6 7-45-15,-5-1 1 16,-2 1 0 0,-4 2 0-16,-4 1-2 0,0-1 1 15,1 4-2-15,-5 3 0 16,8 0-1-16,7-1 1 16,0 1 0-16,7 6 1 15,3-3 1-15,11-3 0 16,7 0 2-16,4-3 0 15,0 2 1-15,3-5 0 16,-7 0 0-16,-3-4 0 16,-4-3-1-16,-7 0 1 0,0 1-2 15,-4-4 1-15,1 0-2 16,3 0 1-16,0 0 0 16,0-3 0-16,7-3 1 15,3 0 0-15,8 0 0 16,7 0 1-16,3 0 1 15,-3-4 0-15,10 1 0 16,4-6 0-16,-1-7 0 16,-2-10 0-1,6-21-1 1,-10 3 0-16,-8 3-2 16,-6 4 0-16,-4 8 0 15,-7 10 0-15,-7 7-1 16,-7 15 1-16,-3 6 0 15,-4 6 0-15,-8 7 0 16,5 6 1-16,-1 4-1 0,7 5 0 16,4 1 0-16,11-4 1 15,7 0-1-15,10-3 0 16,0 1-2-16,4-7 1 16,3-10-5-16,4-6 0 15,-1-6-6-15,5-9 1 16,-5-3-6-16,-2-14 1 15</inkml:trace>
  <inkml:trace contextRef="#ctx0" brushRef="#br1" timeOffset="75392.767">26677 7767 33 0,'0'31'16'0,"-3"-6"-11"0,3-25 24 0,0 0-30 16,0 0 0-16,0-9 3 15,0 0 0-15,0-7-2 16,0-6 1-16,0-3 1 16,0-6 1-16,0 2 0 15,7 4 1-15,0 3-1 16,7 0 1-16,0 7-1 16,4 2 0-16,6 1-2 15,1 5 1-15,3 1-3 16,4 0 1-16,0 3-8 15,-4 3 1-15,0 0-8 16,0-4 1-16</inkml:trace>
  <inkml:trace contextRef="#ctx0" brushRef="#br1" timeOffset="75590.665">27129 7726 44 0,'0'41'22'0,"-4"-38"-29"0,4 0 36 16,0 0-30-16,0 1 1 15,0-1-3-15,0-3 0 0,0 0-2 16,0 0 0-16,4-10-6 16,-1-9 0-16</inkml:trace>
  <inkml:trace contextRef="#ctx0" brushRef="#br1" timeOffset="75799.898">27002 7529 43 0,'3'18'21'0,"4"-18"-27"16,-7 0 39-16,7 0-34 15,4-3 1-15,3 0-4 16,4 0 0-16,3 3-4 16,3 0 0-16,1 0-3 0,-7-3 0 15</inkml:trace>
  <inkml:trace contextRef="#ctx0" brushRef="#br1" timeOffset="76127.929">27340 7676 48 0,'29'16'24'0,"30"-19"-33"0,-41 3 50 15,7-4-43-15,-4-5 0 0,0-3 0 16,-3-7 1-16,-4 0 1 16,-4-3 1-16,-6 0-2 15,-8 0 0-15,-3 0 1 16,-10 6 1-16,-8 7-1 15,0 9 0-15,-6 9 1 16,6 4 0-16,0 9 0 16,4 6 1-16,7 10-1 15,3 3 0-15,8-1-1 16,6 7 0-16,8-12-3 16,10-4 0-16,7-6-4 15,4-12 0-15,7-10-5 16,0-9 0-16,3-10-1 15,-3-12 1-15</inkml:trace>
  <inkml:trace contextRef="#ctx0" brushRef="#br1" timeOffset="76413.818">27961 7485 28 0,'18'-16'14'0,"-4"22"-11"0,-14-3 28 16,-7 4-31-16,-4 2 1 15,-10 1 0-15,0-1 0 16,0 0-1-16,0-2 0 15,-8-1 0-15,8-3 1 16,-7-3 0-16,3 3 0 16,4 0 0-16,7 4 1 15,7-1-1-15,7 3 1 16,11 4 1-16,6 3 0 0,4 5 0 16,4 1 0-16,0 7 0 15,-1-11 0-15,-9 4-1 16,-8 0 1-16,-7 7-3 15,-11-4 1-15,4 0-6 16,-4-3 0-16,1-3-9 16,-4-16 0-16</inkml:trace>
  <inkml:trace contextRef="#ctx0" brushRef="#br1" timeOffset="76597.172">28349 7949 59 0,'11'12'29'0,"-4"-15"-38"0,-7 3 52 16,0 0-51 0,0-6 1-16,-4 3-23 0,-10-10 0 15</inkml:trace>
  <inkml:trace contextRef="#ctx0" brushRef="#br1" timeOffset="79942.151">15438 8128 25 0,'3'-10'12'0,"1"13"-7"15,-4-3 12-15,3 0-17 16,4 0 1-16,0 7 1 15,0-1 1-15,0 3-3 16,0 4 1-16,0-1 2 16,-3 4 0-16,0 6 0 15,3 0 0-15,0 0-1 16,0 12 1-16,0 7-1 16,0 16 0-16,3 12-1 15,5 15 0-15,6 17 0 16,-4 2 0-16,1 16 0 0,3 13 0 15,0 12 1-15,-3 13 0 16,-4 12-1-16,0 23 1 16,-3 24-1-16,6 7 1 15,1 27 0-15,0 11 0 16,3 15-1-16,0 12 1 16,4 13 0-16,-1 10 0 15,5-7 0-15,-1 16 1 16,0-19-1-16,-7 9 1 15,-3-3-1-15,-1-2 1 16,-2-14-2-16,-5 1 0 0,-6-7-1 16,-4-9 1-16,0-15-1 15,0-17 0-15,-4-18-1 16,1-32 1-16,-4-12-1 16,0-12 0-16,3-11-1 15,-3-8 1-15,3-1-1 16,4-2 0-1,18 84 0 1,3-28 0-16,0-35 0 16,1-15 0-16,2-23-3 15,-3-24 1-15,1-19-10 16,-5-25 0-16</inkml:trace>
  <inkml:trace contextRef="#ctx0" brushRef="#br0" timeOffset="88982.22">4276 8128 29 0,'10'6'14'0,"-3"-16"-6"16,-7 14 15-16,4-1-22 15,3 6 1-15,-4 10 1 16,4 6 0-16,-7 6-4 16,0 10 1-16,-7 9 2 15,4 13 0-15,-8 6-1 16,4 9 1-16,0 10-1 15,4 9 0-15,-4 7 1 16,3 9 0-16,4 9 0 16,4 7 0-16,3 15-1 15,3 3 1-15,8 10-1 0,3 3 1 16,7 6-2-16,-7 4 1 16,-6 5-1-16,2 1 1 15,-6-4 0-15,-4 1 0 16,3-4 0-16,-10 0 0 15,0-2 0-15,0 2 0 16,0 3 0-16,0-2 0 16,-10 2 0-16,-1-12 0 15,4-3-1-15,4-10 1 16,-22 4-1-16,11-16 0 16,-4-4-4-16,1-18 0 15,2-16-11-15,-6-18 1 0</inkml:trace>
  <inkml:trace contextRef="#ctx0" brushRef="#br0" timeOffset="90902.904">3471 12555 15 0,'7'3'7'0,"-3"-6"10"0,-4 6-6 0,0-3-8 16,0 0 0-16,0 0 3 16,0 0 1-16,7 0-8 15,-3 4 0-15,3-4 5 16,0 3 1-16,3 0-2 15,4-3 1-15,4 0-2 16,-7 0 1-16,6 0-1 16,4 0 0-16,8 0 0 15,2 0 1-15,-2 0-1 16,13 0 1-16,0 0-1 16,4 0 0-16,3 0 0 15,11 0 0-15,-10 0-1 16,10-3 1-16,0 3-1 15,10 0 1-15,-3 0-1 16,14 0 0-16,-6-3 0 16,-1 3 0-16,7 0-1 0,7 0 1 15,4 0 0-15,-1-4 0 16,8 1 0-16,-7 0 0 16,7 3-1-16,10 0 1 15,0 0 0-15,8 0 0 16,-15 3-1-16,25 0 1 15,-7 4-1-15,4-1 0 16,-1 0 0-16,8 1 1 0,-1-1-1 16,8 3 0-16,-15-2 0 15,15-1 1-15,-1 0-1 16,8-3 1-16,-7 0-1 16,3 4 1-16,7-1-1 15,-4 0 0-15,-2 0 0 16,-1 1 1-16,10-7-1 15,-17 3 0-15,11 0 0 16,10 0 1-16,-10-3-1 16,-7 0 1-16,6 0-1 15,8 3 0-15,-4 0 0 16,-10 1 0-16,10-1 0 16,0 3 0-16,-3 0 0 15,-11-3 0-15,10 4 0 16,-6 2 1-16,-1 0-1 0,-10 1 0 15,7-1 0-15,-7-2 1 16,-3-1-1-16,-8 0 0 16,-10 0 0-16,-3-3 0 15,-1 1 0-15,-7-1 0 32,29 3-1-32,-26 0 1 15,-20-3-1-15,-11 1 1 16,-7-1-1-16,-7 0 0 15,-7-3-5-15,-7 0 0 16,-8 3-11-16,-3-3 1 16</inkml:trace>
  <inkml:trace contextRef="#ctx0" brushRef="#br0" timeOffset="91593.877">11776 12421 17 0,'-7'6'8'0,"3"0"10"0,1-9-7 16,3 3-6-16,-4 0 0 16,1-3 2-16,-1 3 1 15,1 3-10-15,-1-3 1 16,4 3 8-16,0 3 0 15,4-3-2-15,-1 7 0 0,1-4-1 16,6 4 1-16,4 2-2 16,4 1 0-16,0-7-2 15,6 6 1-15,15-2-2 16,10-1 1 0,1 1-1-16,-4 2 0 0,-8-2-1 15,-6 5 1-15,-4 1-1 16,-6 0 1-16,-5 2-1 15,-6 4 0-15,-4 4 0 16,-4-5 0-16,-6 11 0 16,-4 5 1-16,0 1-1 15,-7 6 1-15,-4-3-1 16,-3 3 1-16,0-7 0 16,7 1 0-16,-1-13 0 15,5-3 1-15,3-3-2 16,0-7 1-16,3-5 0 15,1-7 0-15,-1-7-1 16,1-12 1-16,-4-6-1 0,0-12 0 16,-8-10 0-16,-2-10 1 15,-4-9-2-15,-8-3 1 16,-6 0-7-16,-7 4 1 16,-4 5-6-16,7 4 0 15</inkml:trace>
  <inkml:trace contextRef="#ctx0" brushRef="#br0" timeOffset="92673.533">3895 8284 19 0,'-7'10'9'0,"7"-10"-2"0,0-6 9 16,-7-1-10 0,7-2 1-16,0-4 2 0,7 1 1 15,-7-7-12-15,10 3 0 16,8-3 9-16,-4 1 1 15,11-1-5-15,-1-3 1 16,5-3-2-16,2-3 0 16,-6-4-1-16,0 1 0 15,-1-1-2-15,-2 4 1 0,-1 3 0 16,-7 3 0-16,0 3 0 16,0 7 1-16,4 6-1 15,-8 2 0-15,-3 8 0 16,4 5 0-16,0 4-1 15,3 2 1-15,3 10 0 16,4 4 0-16,8 2 0 16,-1 0 1-16,4 4-1 15,6-10 0-15,1-6 0 16,-7-4 1-16,0-5-1 16,-8-7 1-16,-2 0-3 15,-22 0 1-15,-11 3 0 16,-24 10 1-16,-25 0-2 15,-11 6 1-15,-21-7-1 16,-17-2 1-16,-11-7-9 16,11-9 1-16,-1-6-4 0,22-1 1 15</inkml:trace>
  <inkml:trace contextRef="#ctx0" brushRef="#br0" timeOffset="93574.267">12767 12483 30 0,'4'-3'15'0,"-1"3"-8"0,-3 3 15 15,0 4-21-15,-3 2 0 16,-4 10 0-16,-8 6 1 15,-6 6-3-15,-7 10 1 16,-4 3 0-16,-3 6 1 16,3 0-3-16,0 3 0 15,4-9-8-15,7-6 1 0,3-10-1 16,1-12 0 0</inkml:trace>
  <inkml:trace contextRef="#ctx0" brushRef="#br0" timeOffset="93801.494">12375 12546 47 0,'11'47'23'0,"21"16"-30"15,-22-38 51-15,8 3-44 16,7 10 0-16,10 2-1 15,7-2 1-15,11-3-3 16,4-4 0-16,-8-3-9 16,-7-9 1-16,-13-7-2 15,-12-2 0-15</inkml:trace>
  <inkml:trace contextRef="#ctx0" brushRef="#br0" timeOffset="94656.793">3926 6911 29 0,'0'0'14'0,"11"-6"-3"15,-11 6 14-15,0 6-25 16,0 3 1-16,-11 4 0 16,1 12 0-16,-18 3-1 0,-4 16 0 15,-3 6 1-15,-1 10 0 16,-2 9-3-16,9 0 1 15,8 0-9-15,3-3 0 16,1-7-1-16,3-12 1 16</inkml:trace>
  <inkml:trace contextRef="#ctx0" brushRef="#br0" timeOffset="94867.717">3577 7052 34 0,'21'25'17'15,"-3"32"-22"-15,-18-39 34 0,11 1-31 16,3 6 1-16,3 3-12 16,4 1 0-16,1-10 11 15,2-7 0-15</inkml:trace>
  <inkml:trace contextRef="#ctx0" brushRef="#br0" timeOffset="96351.607">4681 8278 29 0,'-3'6'14'0,"3"1"-4"0,0-4 15 0,0 3-24 16,0 0 1-16,3 4 1 16,1 2 1-16,3 10-3 15,-7 0 0-15,3 0 3 16,5 0 1-16,-5 9-1 16,4 4 1-16,-3 3-2 15,6 2 1-15,8 11-2 16,10 5 0-16,4 0-1 15,3 7 0-15,7 0 0 16,11 3 1-16,-3 9-2 16,6 3 1-16,-3 4 0 15,7 3 0-15,7-4-1 16,0-3 1-16,7 4-1 16,7 6 1-16,-3-4-1 15,0-2 1-15,3 3 0 16,7-1 0-16,7 4-1 0,7 0 0 15,1 6 0-15,6-6 1 16,4 6 0-16,14-6 0 16,-7-1 0-16,11 1 1 15,6 0 0-15,22 9 1 16,-11-12-2-16,11 6 1 16,21 0 0-16,-11 3 0 15,14 0-1-15,8 6 0 16,14 4 0-16,13-4 0 15,-20 10 0-15,17-10 1 16,0 1-1-16,4-10 0 0,10-7-1 16,-10-9 1-16,3-6-1 15,-14-12 0-15,11-10-3 16,-4-9 0-16,-24-4-5 16,-4-3 0-16,-21-9-12 15,-22-9 1-15</inkml:trace>
  <inkml:trace contextRef="#ctx0" brushRef="#br0" timeOffset="97177.419">10816 11436 42 0,'4'6'21'0,"-15"13"-15"0,8-10 22 0,-1 4-26 16,-3 6 0-16,-4 12 1 15,-6 0 0-15,-8 7-4 16,-3 9 0-16,-4-9 3 15,0 6 1-15,1 0-4 16,6-1 0-16,4-2-7 16,3-6 0-16,4-10-6 15,7-13 0-15</inkml:trace>
  <inkml:trace contextRef="#ctx0" brushRef="#br0" timeOffset="97405.146">10506 11426 42 0,'7'10'21'0,"3"-7"-24"0,-6-3 35 16,3 3-32-16,0 7 0 15,0 2 0-15,0 4 0 16,0-1-2-16,4-5 0 15,-4-1-8-15,3-9 1 16,-3-9-3-16,1-4 1 16</inkml:trace>
  <inkml:trace contextRef="#ctx0" brushRef="#br0" timeOffset="97718.587">10802 11586 46 0,'0'13'23'0,"7"-22"-27"0,0 9 46 16,0-4-41 0,7 1 0-16,4 0-1 0,3 0 1 15,7 3-4-15,4 0 0 16,-7-3-5-16,-4 0 0 16,-3-7-6-16,-4 4 0 15</inkml:trace>
  <inkml:trace contextRef="#ctx0" brushRef="#br0" timeOffset="97916.114">10827 11715 43 0,'0'25'21'0,"10"-9"-20"0,-6-16 38 0,3 0-39 15,4 0 0-15,3-3 0 16,7-1 0-16,7-5-4 15,-3 0 1-15,-1-4-9 16,5 4 1-16,-5-4-2 16,1 1 1-16</inkml:trace>
  <inkml:trace contextRef="#ctx0" brushRef="#br0" timeOffset="98246.736">11324 11207 47 0,'0'34'23'0,"-3"13"-29"0,3-31 47 16,0 12-41-16,3 1 1 0,-3 8-1 16,0 1 0-16,0 3-5 15,0-4 1-15,0-5-9 16,7-14 0-16</inkml:trace>
  <inkml:trace contextRef="#ctx0" brushRef="#br0" timeOffset="98516.285">11659 11348 42 0,'-3'16'21'0,"-22"15"-18"16,15-21 30-16,-12 8-31 15,-6 7 0-15,-4 10 0 0,-3 6 1 16,0 9-4-16,7 9 1 16,-4-12 1-16,7 4 1 15,-3-4-5-15,3-7 1 16,4-5-8-16,3-7 1 15,8-9-5-15,-1-3 0 16</inkml:trace>
  <inkml:trace contextRef="#ctx0" brushRef="#br0" timeOffset="98830.801">11751 11652 44 0,'-7'16'22'0,"-28"9"-26"16,24-16 41-16,-3 7-36 15,-7 6 1-15,0 0 0 16,0 3 0-16,-4 6-3 16,4-2 1-16,3-4-2 15,4-3 0-15,0-7-7 0,7-5 0 16,7-20-4-16,3-8 0 16</inkml:trace>
  <inkml:trace contextRef="#ctx0" brushRef="#br0" timeOffset="98995.724">11536 11539 40 0,'10'13'20'0,"8"40"-12"0,-11-37 36 15,4 9-41-15,6 9 1 0,5 1-1 16,-1-4 1-16,3 4-6 16,1-1 0-16,-4-2 0 15,0-4 0-15,-6-6-14 16,-8-3 1-16</inkml:trace>
  <inkml:trace contextRef="#ctx0" brushRef="#br1" timeOffset="104130.652">5450 12364 28 0,'4'-16'14'0,"3"10"-1"16,-7 6 15-16,0 0-23 16,0 0 1-16,0 3 2 15,-4 4 1-15,1 2-12 16,-1 3 1-16,-6 10 6 16,10 7 1-16,-7-1-4 15,7 3 0-15,7 7-7 16,3-4 1-16,5 1-10 15,-1-10 1-15</inkml:trace>
  <inkml:trace contextRef="#ctx0" brushRef="#br1" timeOffset="104460.428">5549 13110 52 0,'0'10'26'0,"0"5"-30"16,0-5 43-16,0 12-39 16,-7 9 1-16,4 4-1 15,3 9 0-15,-7 3-6 16,3-7 1-16,4-2-9 16,11-10 1-16</inkml:trace>
  <inkml:trace contextRef="#ctx0" brushRef="#br1" timeOffset="105076.761">6763 12402 43 0,'0'3'21'0,"3"-3"-14"0,4 3 30 16,-7 0-36-16,4 3 1 15,-4 7-1-15,0-1 1 16,0 7-3-16,0 10 0 16,0 8 0-16,7 7 0 15,-4 3-6-15,5 3 1 16,-1 0-8-16,-4-12 0 16</inkml:trace>
  <inkml:trace contextRef="#ctx0" brushRef="#br1" timeOffset="105630.41">6724 13242 56 0,'0'3'28'0,"0"22"-30"0,3-22 50 16,-3-3-47-16,8 4 0 16,2-8 2-16,-3 4 1 15,14-3-4-15,1 0 0 16,-5 0 2-16,4-3 0 16,0 0-1-16,-10 6 1 0,0-4-3 15,-1 8 1-15,-3-1-2 16,-3 9 1-16,-4-2-2 15,0-1 1-15,-4 7 0 16,-3-1 0-16,0 4 0 16,0 3 1-16,0 0 0 15,4 6 1-15,-1-6 1 16,8-3 0-16,3 0 0 16,3 0 0-16,4-4-2 15,11-8 0-15,3-4-8 16,0-3 0-16,4-3-8 15,-4-4 1-15</inkml:trace>
  <inkml:trace contextRef="#ctx0" brushRef="#br1" timeOffset="106278.332">8019 12442 46 0,'0'10'23'0,"3"-26"-16"0,-3 16 36 16,0 3-41-16,0 0 0 16,-3 10 1-16,3 3 0 15,0 6-5-15,0 3 1 0,0 3 0 16,3 3 0-16,4 4-10 15,4-1 0-15,-1-5-5 16,-3-4 0-16</inkml:trace>
  <inkml:trace contextRef="#ctx0" brushRef="#br1" timeOffset="106876.918">8047 13126 24 0,'-14'-6'12'0,"0"9"3"0,14-3 11 16,0 0-22-16,0 0 1 15,-7 0 3-15,3 0 0 16,4 0-8-16,0 3 0 16,0 0 7-16,0 0 0 15,0-3-2-15,4 3 0 16,3 1-2-16,3-4 1 0,4 0-3 15,8 0 1-15,2 0-1 16,-3 3 0-16,-3-3-1 16,-4 0 1-16,0 6-2 15,-7 3 1-15,-7 4-2 16,-7 6 1-16,0 0-1 16,0-1 0-16,4 1-1 15,-8-6 0-15,4-1 1 16,3-2 1-16,4-1 0 15,0-3 0 1,22 4 2 0,2-1 0-16,5 1 1 15,-1 2 0-15,0 1-1 16,-10-1 1-16,-1 1-1 16,-3 2 1-16,-14 7-3 15,-17-3 1-15,-12 13-5 0,-13-4 0 16,0-3-12-16,-4-9 1 15</inkml:trace>
  <inkml:trace contextRef="#ctx0" brushRef="#br1" timeOffset="107702.266">9042 13346 46 0,'0'9'23'0,"10"-6"-21"0,-6-6 31 16,3 3-33-16,0-3 1 16,4 0-1-16,3 0 0 15,-7 3-4-15,3 0 1 16,8 0-10-16,3-4 1 16</inkml:trace>
  <inkml:trace contextRef="#ctx0" brushRef="#br1" timeOffset="107927.856">9589 13389 42 0,'10'10'21'0,"-3"-10"-22"0,0 0 30 0,0 0-30 15,0 0 1-15,0 0-3 16,4 3 1-16,-4 3-2 16,4 1 1-16,-1-4-8 15,4-3 0-15</inkml:trace>
  <inkml:trace contextRef="#ctx0" brushRef="#br1" timeOffset="108171.287">10054 13518 41 0,'7'6'20'0,"-3"-9"-22"0,-4 3 35 15,3 0-32-15,4-3 0 16,0 3-1-16,0 0 1 15,1 0-2-15,2 0 0 16,1 0-1-16,-1-3 0 16,1 0-10-16,3 3 1 0</inkml:trace>
  <inkml:trace contextRef="#ctx0" brushRef="#br1" timeOffset="108438.881">10703 13600 42 0,'7'12'21'0,"-3"-6"-25"16,-4-6 33-16,0 4-28 0,0-4 0 15,0 0 1-15,3-4 0 16,1 4-3-16,-1 0 1 16,5 0-3-16,-1 4 0 15,0-4-9-15,-7 0 1 16</inkml:trace>
  <inkml:trace contextRef="#ctx0" brushRef="#br1" timeOffset="108589.074">11042 13643 1 0,'11'10'0'0</inkml:trace>
  <inkml:trace contextRef="#ctx0" brushRef="#br1" timeOffset="116351.013">5479 12276 6 0,'0'0'3'0,"0"0"-2"0,0 0 4 0,0 0-4 16,0 0 0-16,0 0 1 15,0 0 1-15,0 0-3 16,0 0 1-16,0 0 2 16,10-3 1-16,-17 0 0 15,7 3 0-15,0 0 0 16,0 0 0-16,7-6-1 15,-3-1 1-15,-4 7-2 16,7-6 1-16,-7 0-1 16,3-3 1-16,4 2-1 15,-7 1 1-15,0 0-2 16,4-7 1-16,-1 7 0 16,1-4 1-16,0 1-1 15,-1 0 0-15,1-4 0 16,-4 1 0-16,0-1-1 15,7 0 1-15,-7 1-1 0,0 3 0 16,0-1 0-16,0-2 0 16,0-1 0-16,3 4 0 15,4-4 1-15,-7 4 0 16,0-1 0-16,0 1 0 16,0-4-1-16,0 4 1 15,0 0-1-15,0-4 1 16,0 0-2-16,0 1 1 15,0 2-1-15,0-2 1 16,0-4-1-16,4 1 0 16,-4 5 0-16,0 1 1 15,0-4-1-15,0 1 1 0,7-1 0 16,-7 1 0-16,0-1-1 16,0 0 1-16,0 1-1 15,0-4 0-15,0 1 0 16,0-1 0-16,0 0 0 15,0 1 0-15,0-1 0 16,0-3 1-16,0 0-1 16,0 0 1-16,-7-6-1 15,7 7 0-15,0 2 0 16,-4 0 1-16,4 0-1 16,0 1 0-16,0 2 0 15,0 1 0-15,-7-4 0 16,4 4 1-16,3-1-2 15,-7-3 1-15,3 1 0 16,4-1 0-16,0 0 0 16,0-3 0-16,-3 4 0 15,3-1 1-15,0 4-1 0,0-1 0 16,-4 0 0-16,4 4 0 16,0-4 0-16,0 1 0 15,-4-4 0-15,1 1 0 16,3-4-1-16,-4 0 1 15,4 0 0-15,0 0 0 16,0 7 0-16,0-4 1 16,0-3-1-16,0 0 0 15,0 1 0-15,0-4 0 16,-7 0 0-16,7-3 0 16,0 3 0-16,-3 0 1 0,3 0-1 15,-7 3 0-15,3-3 0 16,4 3 1-16,0 0-1 15,0 1 0-15,0-1 0 16,0 0 1-16,0 3-1 16,0 4 0-16,-7-4 0 15,7 4 0-15,-3-4 0 16,3 3 0-16,0-5 0 16,0 5 0-16,0 0 0 15,0 1 0-15,0-1 0 16,0 1 0-16,0-1 0 15,0 1 0-15,-7-1 0 16,7 1 1-16,-7 2-1 16,7 1 0-16,-4-1 0 15,4-2 1-15,0 2 0 0,0 1 0 16,0 0-1-16,0-1 1 16,0-2-1-16,0-1 1 15,0 1-1-15,0-1 1 16,0 1-1-16,0 5 0 15,0-2 0-15,0 3 1 16,0-10-1-16,0 10 1 16,4-1-1-16,-4-2 1 15,3 3-1-15,1-4 0 16,-4 1 0-16,0-1 0 16,0 1 0-16,0 0 0 0,0 2-1 15,0-2 1-15,0 3 0 16,0-4 0-16,0 1 0 15,7-1 0-15,-7 1-1 16,0-7 1-16,0 4 0 16,0 2 1-16,0-2-1 15,0-1 0-15,0 4 0 16,0 0 0-16,0-1 0 16,0 10 0-16,0-6 0 15,0 0 1-15,0-4-2 16,0 1 1-16,0-4 0 15,0 1 0-15,0-4 0 16,0 3 0-16,0 1 0 16,0-1 0-16,-7 1 0 0,7-1 0 15,0 4 0-15,0-4 0 16,0 1 0-16,-4 2 0 16,1 1 0-16,-1 0 0 15,4-1 0-15,0 1 1 16,-4-1-1-16,4-2 0 15,-3-4 0-15,-1 7 0 16,4-4 0-16,0 1 1 16,0-1-1-16,0 4 0 15,0-4 0-15,0 4 1 16,0-4-1-16,0 4 0 16,-7-1 0-16,4-5 0 15,3 5 0-15,0-2 1 0,0-1-1 16,0 4 1-16,0 2-1 15,3-5 1-15,-3 3-1 32,7-7 1-17,-7 0-1-15,0 4 0 0,4-4 0 0,-1 0 0 0,1 7 0 16,0-1 0-16,-4 1-3 16,3 3 1-16,8 3-16 15,-11-4 1-15</inkml:trace>
  <inkml:trace contextRef="#ctx0" brushRef="#br1" timeOffset="118677.424">5450 9617 10 0,'0'-6'5'0,"0"9"2"16,0-3 6-16,0 0-10 0,0 0 0 16,0 0 3-16,0 0 0 15,0 0-6-15,0 0 0 16,0 0 6-16,0 0 0 15,7 0-1-15,4 0 0 16,0 0-1-16,-1 0 1 16,1 0-1-16,-1-3 0 15,5 6-1-15,-1 0 1 16,7-3-1-16,-7-3 1 16,11 3-1-16,-4 3 0 15,0-3-1-15,7 0 1 16,0 0-1-16,4 0 0 0,-14-3 0 15,6 6 1-15,5-3-1 16,2-3 0-16,1 6 0 16,11-3 0-16,-1-3-1 15,-10 3 0-15,6-3-1 16,5-3 1-16,3-1 0 16,-8-2 0-16,1-1 0 15,4 1 1-15,-15 3 0 16,-4 0 0-16,-2 2-1 15,2 1 0-15,-3-3-1 16,-3 3 1-16,3 0-1 16,4 0 0-16,-7 3 0 15,-1 0 0-15,-3 0 0 16,4 3 0-16,0-3 0 16,-8 3 0-16,4 0 0 15,0 0 0-15,1 3 0 16,2-2 0-16,-6 2 0 0,-4 0 0 15,3 0-1-15,1 1 1 16,0-4 0-16,-1 3 0 16,1 0 0-16,-4 1 0 15,0-7-1-15,7 0 1 16,-10 0 0-16,3 0 0 16,3 6 0-16,-6-3 0 15,3 0-1-15,0 3 1 16,0 1 0-16,0-4 0 15,0 3-1-15,-4 0 1 0,5 1 0 16,-5-1 0-16,4 0 0 16,-7 4 0-16,4-1 0 15,-4 0 0-15,0 4 0 16,0-1 0-16,0 4-1 16,0 3 1-16,0 0 0 15,0 6 1-15,0 0-2 16,0 13 1-16,0-13 0 15,0 3 0-15,0 6 0 16,0 4 0-16,0 3 0 16,3-10 0-16,-3 4 0 15,0 5 0-15,0 1 0 16,0 0 0-16,0 0 0 16,0 3 0-16,0 6-1 15,0-6 1-15,0 6 0 0,0 0 0 16,0 0 0-16,0-12 0 15,0 6-1-15,0 0 0 16,0 3 1-16,0 0 1 16,0-7-1-16,0 11 0 15,4-4 0-15,-4-3 0 16,0 3 1-16,0 6 0 16,-4-3-2-16,1-3 1 15,-1 0 0-15,4 3 0 16,0 7 0-16,0 5 0 15,0 1 0-15,4-3 0 16,3 6 0-16,0-4 1 0,3 4-1 16,-6-3 0-16,3 0 0 15,-4-1 0-15,8 4 0 16,-4-6 0-16,4-1 0 16,-1 4 0-16,1-3 0 15,-1 2 0-15,1 1-1 16,0 0 0-16,-1-4-1 15,-3-2 1-15,0-1-3 16,4-6 1-16,-4-9-5 16,4-3 0-16,-1-10-9 15,1-9 0-15</inkml:trace>
  <inkml:trace contextRef="#ctx0" brushRef="#br1" timeOffset="119429.209">5821 9620 31 0,'7'-3'15'0,"7"0"-7"0,-14 3 15 16,0 0-20-16,7 0 0 0,-7 0 1 16,0 9 0-1,0 4-5-15,0 9 0 0,-11 12 3 16,4 17 1-16,-3 5-1 16,-8 19 0-16,-6 4-1 15,-8 12 0-15,4 15-1 16,-8 7 1-16,5-3-2 15,-1 9 1-15,-7-6-3 16,7-3 1-16,0-7-3 16,4-15 0-16,4-13-8 15,9-15 1-15</inkml:trace>
  <inkml:trace contextRef="#ctx0" brushRef="#br1" timeOffset="119773.287">6167 9717 35 0,'17'-15'17'0,"1"12"-16"0,-15 6 25 15,1 3-25-15,-4 7 1 16,-4 2-1-16,-3 10 1 16,-3 16-2-16,-8 9 0 15,-31 82 2 1,-1 12 0-16,-3-3-2 16,8 7 1-16,9 9-1 15,-3-16 0-15,4-10-2 16,10-18 0-16,-3-9-4 15,11-16 0-15,3-16-5 16,3-13 0-16</inkml:trace>
  <inkml:trace contextRef="#ctx0" brushRef="#br1" timeOffset="120095.627">6346 10655 36 0,'11'0'18'0,"-11"3"-18"0,0 3 30 16,-3 4-29-16,-5 9 0 15,-9 12 1-15,-4 10 1 16,-8 18-4-16,-6 14 1 15,-4 11 2-15,-6 17 0 16,-5 2-2-16,8 4 1 16,-4 2-2-16,11-8 1 0,-4-4-4 15,11-3 1-15,6-9-7 16,1-10 0-16,11-19-2 16,6-15 1-16</inkml:trace>
  <inkml:trace contextRef="#ctx0" brushRef="#br1" timeOffset="120374.744">6311 11527 35 0,'14'25'17'0,"-28"34"-17"15,11-43 33-15,-8 9-33 16,-7 13 1-16,-3 0 0 0,0 12 1 16,0 3-2-1,-4 7 0-15,1 9 0 0,2-10 1 16,5 1-1-16,-1-1 0 16,4-5-4-16,0-7 0 15,3-13-4-15,8-9 0 16,3-6-3-16,0-3 0 15</inkml:trace>
  <inkml:trace contextRef="#ctx0" brushRef="#br1" timeOffset="120645.856">6477 11837 28 0,'0'0'14'0,"0"13"-9"16,-4-4 24-16,-6 13-27 16,-4 6 0-16,0 7 2 15,-4 3 0-15,7 2-5 16,-10 1 1-16,4 3 2 16,-1 0 0-16,4 0-1 15,3 0 0-15,-3-7-2 16,4-15 0-16,6 0-5 15,-6-9 0-15,10 2-6 16,0-5 1-16</inkml:trace>
  <inkml:trace contextRef="#ctx0" brushRef="#br1" timeOffset="120887.083">6675 12022 37 0,'0'22'18'0,"-7"0"-13"0,3-16 29 0,4 10-32 16,-11 9 1-16,4 0 0 16,-7 7 1-16,-3 2-7 15,-1 7 1-15,-3-7-4 16,3-2 0-1,1-10-7-15,6-3 1 0</inkml:trace>
  <inkml:trace contextRef="#ctx0" brushRef="#br1" timeOffset="123064.255">4068 9783 27 0,'0'13'13'0,"7"-19"-1"16,-7 6 13-16,0 0-22 15,0 0 0-15,0 0 5 16,0 0 0-16,3 0-9 0,4-4 0 16,4 4 7-16,-1 0 0 15,8-3-2-15,3 3 1 16,4-6-3-16,14 3 1 15,10-3-2-15,0-4 0 16,-3 4-5-16,-3 0 1 16,-12 3-12-16,-6-4 1 15,-4 4-2-15,-10 9 1 16</inkml:trace>
  <inkml:trace contextRef="#ctx0" brushRef="#br1" timeOffset="123917.933">3418 9438 35 0,'0'0'17'0,"4"7"-15"0,3-4 31 15,-7 3-31-15,0 3 0 16,0 7 4-16,0 6 0 16,0 3-6-16,-7 13 0 15,3 6 4-15,4 9 1 16,0 7-2-16,0-4 1 0,0 4-5 15,0-7 0-15,0-6-12 16,0-16 1-16,0-15-3 16,11-16 0-16</inkml:trace>
  <inkml:trace contextRef="#ctx0" brushRef="#br1" timeOffset="125537.229">6241 14358 19 0,'-4'-3'9'0,"4"-12"-1"0,0 15 9 16,0-4-12-16,-7 4 1 15,4-3 4-15,3 3 1 16,-8 0-12-16,5 3 1 0,3 1 9 16,-7 5 1-16,3 4-3 15,1 2 0-15,-1 7-2 16,4 6 0-16,0 10-3 16,-3-3 1-16,-1 8-3 15,1 8 1-15,-1 5-1 16,-3 1 0-16,0-7-3 15,4-3 1-15,3-10-12 16,-7-15 1-16,7-12-4 16,7-7 1-16</inkml:trace>
  <inkml:trace contextRef="#ctx0" brushRef="#br1" timeOffset="129020.431">6735 10724 11 0,'0'-6'5'0,"0"18"5"0,0-12 6 16,0 0-15-16,0 0 1 15,0 0 2-15,0 0 0 16,0 0-3-16,0 0 0 16,0 0 3-16,0 0 1 15,0 0 0-15,0 0 0 16,0 0-1-16,0 0 0 16,10 0-1-16,-6-3 0 15,6 0 1-15,4-6 0 0,-3 2-1 16,3 4 0-16,4-3 0 15,3 0 0-15,-4-1-1 16,5 1 1-16,9 0-2 16,5 3 1-16,-5 0-1 15,8-1 1-15,4 1-1 16,6-3 1-16,4 0-1 16,3-4 0-16,-3 1 0 15,-10 3 0-15,6-1-1 16,4 4 1-16,-4 0 0 15,-6 3 0-15,2 0-1 16,-2 0 1-16,-1 0-1 16,4-3 0-16,-4 0 0 15,4 0 1-15,4 3-1 16,-8-3 0-16,7 3 0 16,-17-4 0-16,3 4 0 0,-3 0 1 15,-4 0-1-15,4 0 0 16,-7 0 0-16,-4 0 0 15,4 4 0-15,-8-4 0 16,1 3 0-16,-4 0 0 16,0 3-1-16,-3 4 1 15,-1 2 0-15,-3 4 0 16,0-1 0-16,-3-2 0 16,-4 3 0-16,0 6 0 15,0 9-1-15,-4 0 1 16,1 1 0-16,-1 8 0 0,1 8 0 15,-1 2 0-15,1 9 0 16,-8 7 0-16,4 9 0 16,4 1 1-16,-4 11-1 15,3 11 0-15,4-4 0 16,0 12 0-16,-7 7 0 16,14 0 0-16,-7-3 0 15,0-13 0-15,0-15-2 16,-7-7 1-16,3-3-6 15,1-12 1-15,6-10-10 16,1-6 0-16</inkml:trace>
  <inkml:trace contextRef="#ctx0" brushRef="#br1" timeOffset="129591.951">7172 10768 26 0,'11'-3'13'0,"17"-10"2"16,-18 7 9-16,1 3-20 15,0 0 0-15,-1 6 3 0,-3 6 1 16,-3 10-10-16,-8 6 1 15,-6 16 5-15,-8 15 0 16,-10 20-2-16,-11 11 1 16,-3 11-3-16,-4 15 1 15,7 3-3-15,4-13 0 16,6-9-3-16,8-9 0 16,0-19-9-16,14-22 1 15</inkml:trace>
  <inkml:trace contextRef="#ctx0" brushRef="#br1" timeOffset="129862.342">7641 10696 38 0,'0'22'19'0,"-10"3"-21"15,-1-13 26-15,-7 17-23 16,-3 15 0-16,-7 15 0 16,-4 23 1-16,-10 15-3 15,-4 16 0-15,-7 12 0 16,7 1 0-16,4-1-1 16,0-6 0-16,6-9-6 15,8-16 0-15,7-19-2 16,10-21 1-16</inkml:trace>
  <inkml:trace contextRef="#ctx0" brushRef="#br1" timeOffset="130138.022">7719 11257 37 0,'3'25'18'16,"-10"25"-20"-16,0-31 36 16,-10 16-33-16,-8 15 0 0,-7 13-1 15,0 9 1-15,-6 16-2 16,2 6 1-16,1 6-1 16,3-9 1-16,4-6-3 15,7-10 1-15,-7-12-6 16,14-10 0-16,3-19-4 15,7-5 1-15</inkml:trace>
  <inkml:trace contextRef="#ctx0" brushRef="#br1" timeOffset="130389.073">7927 11555 29 0,'-4'22'14'0,"-6"28"-11"0,6-40 24 15,-6 5-25-15,-1 13 0 16,-3 7 1-16,0 6 1 16,-11 6-5-16,1 12 1 15,2 17 2-15,1-11 0 16,4 1-4-16,-5-3 0 15,5-10-9-15,3-9 1 16</inkml:trace>
  <inkml:trace contextRef="#ctx0" brushRef="#br1" timeOffset="131379.995">4145 10743 36 0,'0'0'18'0,"0"16"-10"15,0-13 19-15,0-3-23 16,0 0 0-16,0 0 3 16,11-3 0-16,-1-1-9 15,8 1 0-15,14 0 5 16,7 3 1-16,-1-6-3 16,12 0 1-16,3 2-6 15,-4-2 1-15,-7-6-10 16,-6 2 1-16,-12-5-3 15,-10 5 1-15</inkml:trace>
  <inkml:trace contextRef="#ctx0" brushRef="#br1" timeOffset="131845.753">3277 10643 40 0,'-7'15'20'0,"25"-2"-20"15,-18-10 37-15,3 3-35 16,-3 4 1-16,7-4-1 0,-7 3 0 16,0 13-4-16,0 3 1 15,0 7 0-15,0 2 0 16,11 1-6-16,-7-4 0 16,6-6-6-16,4-12 0 15</inkml:trace>
  <inkml:trace contextRef="#ctx0" brushRef="#br1" timeOffset="132086.348">3690 10740 44 0,'11'22'22'0,"-25"0"-25"16,6-16 38-1,-2 10-34-15,-1-1 1 0,1 7 0 16,-11 10 0-16,3 5-3 16,-3 4 0-16,0 3-1 15,-8 6 1-15,8-3-5 16,0-9 1-16,7-7-8 16,10-6 0-16</inkml:trace>
  <inkml:trace contextRef="#ctx0" brushRef="#br1" timeOffset="132534.459">3627 11279 44 0,'0'0'22'0,"0"3"-18"0,0-3 38 15,0 0-41-15,3 0 1 16,-3 0 2-16,11 0 0 0,6 0-4 16,4 0 0-16,8 0 2 15,2 0 1-15,-2 3-1 16,-8-3 1-16,-4 3-3 15,-2 1 1-15,-5 2-1 16,-3 3 0-16,-7 7-1 16,0 0 1-16,-3 2-1 15,-4 1 0-15,0 0 0 16,3 0 1-16,4 3 0 16,0 0 1-16,4 0-1 15,3 3 1-15,3-9-1 16,8 2 0-16,-4-5 0 15,11-7 0-15,-1-6-5 16,1-3 1-16,0 3-13 16,3-13 1-16</inkml:trace>
  <inkml:trace contextRef="#ctx0" brushRef="#br1" timeOffset="133286.611">6650 14572 35 0,'-4'3'17'0,"1"3"-2"16,3-6 15-16,0 0-27 15,0 3 1-15,0-3 3 16,0 0 0-16,3 3-9 16,1 0 1-16,10-3 4 15,-3 4 1-15,10-4-2 16,7 0 0-16,0 0-4 15,4-4 0-15,-7 1-6 16,-1-3 0-16,-10 0-8 16,-3-7 1-16</inkml:trace>
  <inkml:trace contextRef="#ctx0" brushRef="#br1" timeOffset="133526.193">6795 14409 37 0,'0'12'18'0,"3"-2"-9"0,-3-10 25 16,0 3-31-16,0 0 0 0,0 6 0 16,-3 10 1-16,3 6-6 15,-11 7 1-15,4-4 1 16,3 3 1-16,-6 4-8 15,3-7 1-15,3-3-8 16,8-16 0-16</inkml:trace>
  <inkml:trace contextRef="#ctx0" brushRef="#br1" timeOffset="133901.799">7243 14192 51 0,'0'16'25'0,"0"22"-31"0,0-26 43 16,0 13-37-16,0 10 0 0,0-4-1 15,0 0 0-15,3 1-3 16,4-1 0-16,4-6-10 15,6-12 1-15</inkml:trace>
  <inkml:trace contextRef="#ctx0" brushRef="#br1" timeOffset="134179.109">7571 14280 43 0,'-11'31'21'0,"-17"10"-16"16,17-25 33-16,1 6-37 16,-8 6 1-16,-10 13 0 0,-7 0 1 15,-8 9-4-15,8 9 0 16,0-2-2-16,10-4 0 15,-3-6-11-15,10-6 1 16,15-22-1-16,3-7 0 16</inkml:trace>
  <inkml:trace contextRef="#ctx0" brushRef="#br1" timeOffset="134547.342">7486 14741 48 0,'11'13'24'0,"6"-10"-27"16,-10-3 50-16,4 0-45 16,6 0 0-16,5 3 1 15,6-3 0-15,4 3-4 16,-8 0 1-16,1 0 2 15,-4 0 0-15,0 1-1 16,-3-1 0-16,-7 0-1 16,-8 0 1-16,1 3-1 15,-8 7 0-15,1 2-1 16,-5-2 1-16,-2 6 0 0,3 3 0 16,-4 6 0-1,1-6 0-15,3 3 0 0,3 0 1 16,8 3-1-16,-1 1 1 15,8-8-1-15,17-2 0 16,0-6-6-16,11-7 0 16,3-6-11-16,-13-9 1 15</inkml:trace>
  <inkml:trace contextRef="#ctx0" brushRef="#br1" timeOffset="135733.243">8192 11339 20 0,'7'18'10'0,"-4"-2"10"0,-3-13-1 15,0-3-16-15,0 3 1 16,0 1 2-16,0-4 0 15,0 0-7-15,4 0 1 16,3 0 5-16,0 3 1 16,0-3-2-16,0 0 0 15,0 3-1-15,3 0 0 16,1 0-1-16,-4-3 0 16,0 3 0-16,4 0 0 15,-1 1 0-15,4-4 0 16,4-4 0-16,10 4 0 0,-3-3-1 15,10 0 1-15,-3 0 0 16,0 0 1-16,3-7-1 16,4 4 0-16,0 0-1 15,3-4 1-15,0 4-1 16,1 0 0-16,-1 3-1 16,4-3 1-16,0 2-2 15,0-2 1-15,-4 0 0 16,-7-4 0-16,-3 4 0 15,-7 3 0-15,-8 3 0 16,-3 0 0-16,1-3 0 16,-1 3 0-16,0 3 0 15,-4-3 0-15,1 3-1 16,3 0 0-16,-7 0 1 16,0 10 0-16,0-4-1 0,-3 7 1 15,-1 0 0 1,-3 6 0-16,0 0 1 0,0 9 0 15,0 10-1-15,-7 12 0 16,7 10 0-16,-3 18 1 16,3 7-1-16,-4 19 0 15,1 12-1-15,3-6 0 16,0-3-1-16,0-4 0 16,3-18-5-16,4-10 1 15,0-12-12-15,4-31 0 16</inkml:trace>
  <inkml:trace contextRef="#ctx0" brushRef="#br1" timeOffset="136197.893">8594 11405 41 0,'10'6'20'0,"-6"3"-16"0,-8-3 24 16,1 7-27-16,-1 9 0 15,-6 12-1-15,-8 10 1 16,-7 16-2-16,-10 12 0 0,-4 10-3 16,-3 12 1-16,0 3-4 15,6-9 1-15,8-13-6 16,7-19 1-16</inkml:trace>
  <inkml:trace contextRef="#ctx0" brushRef="#br1" timeOffset="136438.921">8827 11455 35 0,'3'22'17'0,"-28"18"-19"16,15-21 30-16,-8 9-27 0,-3 10 1 15,-14 12-2-15,-1 10 1 16,1 12-5-16,0 19 1 16,0 6-1-16,3-3 0 15,11-19-7-15,-4-12 1 16</inkml:trace>
  <inkml:trace contextRef="#ctx0" brushRef="#br1" timeOffset="136708.417">9006 11693 39 0,'0'28'19'0,"-10"13"-23"16,3-28 36-16,3 2-31 15,-13 10 1-15,-5 16 2 16,1 19 1-16,-18 12-6 16,4 16 1-16,0 3 1 15,-7-1 0-15,10-5-12 16,11-16 1-16,7-12-3 16,10-7 0-16</inkml:trace>
  <inkml:trace contextRef="#ctx0" brushRef="#br1" timeOffset="137308.32">7969 14490 40 0,'4'0'20'0,"13"-12"-20"0,-10 8 37 15,1 1-33-15,6-3 0 16,0 3 1-16,10 0 0 15,8 3-7-15,0 0 0 16,0 3 2-16,3 0 0 0,-7 0-9 16,4 0 0-1,-11-9-6-15,0 0 1 0</inkml:trace>
  <inkml:trace contextRef="#ctx0" brushRef="#br1" timeOffset="137521.806">8174 14271 47 0,'7'15'23'0,"-11"4"-21"16,4-6 42-16,4 2-44 16,-4 7 1-16,7 3-1 15,4 7 1-15,-8 9-3 16,4-1 0-16,-3 1-7 15,6 0 0-15,1-10-6 16,3-15 1-16</inkml:trace>
  <inkml:trace contextRef="#ctx0" brushRef="#br1" timeOffset="137849.762">8700 14217 39 0,'-11'25'19'0,"0"-3"-18"16,8-12 31-16,-4 5-32 16,0 11 0-16,0 2 1 15,0 3 0-15,0 7-2 16,3-1 1-16,4-2-5 16,0-7 1-16,4-3-7 15,3-9 0-15</inkml:trace>
  <inkml:trace contextRef="#ctx0" brushRef="#br1" timeOffset="138074.014">8939 14418 43 0,'-3'31'21'0,"-39"4"-17"0,27-23 36 15,-6 7-40-15,-10 3 1 16,-8 10 0-16,-7 11 0 16,4 8-2-16,3 8 1 15,0 4-4-15,7-4 0 16,4-2-10-16,7-16 1 0</inkml:trace>
  <inkml:trace contextRef="#ctx0" brushRef="#br1" timeOffset="138554.472">8781 14782 49 0,'35'9'24'0,"-17"-6"-19"16,-11 0 38-16,3 1-42 15,4 2 1-15,0-3 0 16,4 0 1-16,3 3-4 16,-7-2 0-16,-3 2 2 15,0-3 0-15,-4 0-1 0,-4 0 0 16,-3 0-1-16,-3 4 1 16,-4 2-3-16,-1 4 1 15,1-4-3-15,0 10 1 16,0-4-1-16,7 1 1 15,0-3-1-15,0-1 1 16,7 1 1-16,4-4 1 16,3 4 2-16,4-1 0 15,-8-2 2-15,8-1 1 0,-4 4-1 16,-3-4 0-16,-4 0-1 16,-4 4 1-16,-6 3-1 15,-8 2 0-15,-7 1-1 16,-3-3 0-16,-10 3-1 15,-5 0 0-15,-6-4-2 16,3 7 0-16,7-9-6 16,4-7 1-16,7-6-5 15,10 0 1-15</inkml:trace>
  <inkml:trace contextRef="#ctx0" brushRef="#br1" timeOffset="138901.829">9313 14634 54 0,'4'4'27'0,"10"-1"-30"0,-7-3 54 16,4-3-51-16,6 3 1 0,4 0 0 15,15-4 0-15,-1 8-3 16,-7-1 0-16,4-6-5 15,-4 3 1-15,-7-4-11 16,-7-8 1-16</inkml:trace>
  <inkml:trace contextRef="#ctx0" brushRef="#br1" timeOffset="139097.462">9497 14569 48 0,'3'62'24'0,"1"-8"-31"15,-4-32 36-15,0 6-34 0,3 3 1 16,1 7-16-16,-1-7 1 16,1-6 19-16,3-19 1 15</inkml:trace>
  <inkml:trace contextRef="#ctx0" brushRef="#br1" timeOffset="139396.654">10111 14970 60 0,'3'12'30'0,"-3"-21"-44"16,4 9 64-16,3-6-50 15,3 0 0-15,1-1-5 16,3 1 1-16,0-3-8 15,0-1 1-15,0-2-5 16,0 5 1-16</inkml:trace>
  <inkml:trace contextRef="#ctx0" brushRef="#br1" timeOffset="139605.765">10470 14995 53 0,'8'6'26'0,"-1"-9"-36"0,-4 0 50 16,4 3-40-16,4 0 0 16,-1-3-6-16,4 3 1 0,4 0-6 15,3-6 0-15</inkml:trace>
  <inkml:trace contextRef="#ctx0" brushRef="#br1" timeOffset="139832.7">10851 15017 55 0,'18'9'27'0,"-4"-5"-35"16,-14-4 44-16,7 0-37 16,0-4 1-16,4 1-2 15,3 3 1-15,-3 0-4 16,3-3 0-16,0-3-9 16,3 3 0-16</inkml:trace>
  <inkml:trace contextRef="#ctx0" brushRef="#br1" timeOffset="140117.585">11321 15117 40 0,'-4'29'20'0,"11"-26"-24"0,-7-3 31 0,0 0-28 15,4 0 1-15,3 0-1 16,0 0 0-16,0 0-2 16,3 0 1-16,1-3-7 15,-4-1 0-15,4-8-1 16,-1-4 1-16</inkml:trace>
  <inkml:trace contextRef="#ctx0" brushRef="#br1" timeOffset="140325.775">11765 15186 54 0,'11'16'27'0,"-11"-16"-42"0,0 0 60 16,0 0-45-16,0-6 1 15,-4-4-12-15,1 7 1 16,-4-3 1-16,-4-4 1 16</inkml:trace>
  <inkml:trace contextRef="#ctx0" brushRef="#br1" timeOffset="149544.115">21788 9517 28 0,'0'-3'14'0,"7"-16"-3"16,-7 19 15-16,0-6-22 15,0-1 0-15,0 7 2 16,0 0 1-16,-7 3-8 16,0 4 0-16,-8 5 5 15,-2 4 1-15,-4 6-3 16,-4-10 1-16,0 10-2 16,1 3 1-16,2 1-2 15,5 2 1-15,3 0-1 16,3-3 0-16,4 0-1 15,3-3 1-15,8-3 0 16,10 3 1-16,4-3 0 16,6 3 0-16,1-10 0 0,0 4 1 15,-4-7-2-15,-3 4 1 16,-4-1-1-16,-4 4 1 16,-6 0-2-16,-8 6 1 15,-6 6-1-15,-8 6 0 16,-3-2-3-16,-4 2 1 15,-3 4-3-15,7-1 0 16,0-2-7-16,7-7 1 16,6-3-3-16,5-6 1 15</inkml:trace>
  <inkml:trace contextRef="#ctx0" brushRef="#br1" timeOffset="149860.423">21922 10037 41 0,'3'0'20'0,"-10"7"-25"15,7-4 39-15,0 3-33 16,0 3 0-16,-3 7 2 16,-1 0 1-16,1 6-5 15,-1 9 1-15,0 4 1 0,1-1 0 16,3 1-2-16,0-4 0 16,3-6-6-16,5-3 1 15,-5 0-7-15,4-13 0 16</inkml:trace>
  <inkml:trace contextRef="#ctx0" brushRef="#br1" timeOffset="150175.11">22094 10178 48 0,'11'-9'24'0,"-11"34"-30"0,-3-15 43 0,-1 5-37 16,-3 4 0-16,-4-3-1 15,1-1 0-15,-8 1 1 16,1-3 1-16,-1-4-1 16,0 0 0-16,4 1-1 15,0-7 1-15,3 0 0 16,4-3 1-16,4 0 0 16,3 3 0-16,7-3 0 15,11 0 1-15,-1 0 1 16,1 3 0-16,-1 0 0 15,1 4 0-15,0-1-1 16,-4 7 0-16,0 2-5 16,-3 1 1-16,-1 6-14 15,-3-10 1-15</inkml:trace>
  <inkml:trace contextRef="#ctx0" brushRef="#br1" timeOffset="151435.532">22221 9812 44 0,'0'-4'22'0,"0"8"-12"0,0-4 29 15,0 0-38-15,8-7 1 16,-1 1 0-16,3 3 0 15,4-3-4-15,4-1 1 16,3-2-2-16,4 3 1 16,3 2-6-16,0 1 0 15,-7 6-7-15,1-6 0 16</inkml:trace>
  <inkml:trace contextRef="#ctx0" brushRef="#br1" timeOffset="151647.107">22320 9968 41 0,'-7'22'20'15,"7"-28"-14"-15,0 6 32 0,0 0-35 16,4 0 1-16,-4 0 1 16,3 0 1-16,8-3-8 15,3 3 1-15,4-6 2 16,3 2 0-16,3 1-9 15,1 0 1-15,3-6-9 16,1 3 1-16</inkml:trace>
  <inkml:trace contextRef="#ctx0" brushRef="#br1" timeOffset="152667.567">22913 9586 36 0,'-4'6'18'0,"11"7"-13"0,-7-10 24 16,0 9-27-16,0 7 0 16,0 6 1-16,-3 7 1 15,-1 8-6-15,1 14 1 16,-1 5 3-16,4 1 0 15,0-7-3-15,-3 0 1 0,3-6-7 16,0-9 0-16,0-3-6 16,-4-20 1-16</inkml:trace>
  <inkml:trace contextRef="#ctx0" brushRef="#br1" timeOffset="152910.82">23047 9987 51 0,'11'3'25'0,"13"-3"-31"15,-17 0 46-15,4-3-40 16,7 3 0-16,3-6-3 15,3 0 1-15,1-1-3 0,-4 1 0 16,0 0-9-16,-6-7 1 16</inkml:trace>
  <inkml:trace contextRef="#ctx0" brushRef="#br1" timeOffset="153116.867">23096 9874 46 0,'0'32'23'0,"7"-1"-29"0,-3-22 38 0,-1 4-32 16,1 3 0-16,3 2-5 16,0 4 1-16,0 0-4 15,-3-3 0-15,-1-9-4 16,4-4 1-16</inkml:trace>
  <inkml:trace contextRef="#ctx0" brushRef="#br1" timeOffset="153388.048">23506 9548 34 0,'0'44'17'0,"-15"16"-24"0,12-42 31 15,-1 4-25-15,4 7 0 16,0 5-3-16,4 1 0 15,-1 5-2-15,1-5 0 16</inkml:trace>
  <inkml:trace contextRef="#ctx0" brushRef="#br1" timeOffset="153643.805">23714 9683 38 0,'7'22'19'0,"-11"12"-22"16,1-24 33-16,-1 2-30 15,-6 10 1-15,-1 13 0 16,-10 2 1-16,-4 10-2 16,0 7 0-16,1 2 1 15,-4 1 0-15,3-4-2 16,4-3 1-16,3-6-12 15,4-9 1-15,0-10 0 16,0-10 0-16</inkml:trace>
  <inkml:trace contextRef="#ctx0" brushRef="#br1" timeOffset="154002.528">23587 10204 48 0,'17'18'24'0,"1"4"-26"0,-11-22 51 16,0 0-48-16,4-3 1 0,3 3 1 15,3-6 1-15,5 0-5 16,-1-1 0 0,-7 4 2-1,-4-3 0-15,-6 9-1 16,-8 6 1-16,1 7-2 15,-4 0 1-15,0-1-1 16,0 4 0-16,0 0 1 16,0 0 0-16,0 0 0 15,3 0 0-15,1-1 0 16,3-2 0-16,7 0-1 16,3-1 1-16,4-5-5 15,0-7 1-15,4-3-11 16,0-6 1-16,-4-7-2 15,0-9 0-15</inkml:trace>
  <inkml:trace contextRef="#ctx0" brushRef="#br1" timeOffset="154259.68">23925 10069 52 0,'7'6'26'0,"15"-6"-33"0,-15-3 53 0,0 0-46 16,0-4 1-16,3 1-1 16,4 0 0-16,4 0-2 15,3-1 0-15,0 4-6 16,-3 0 0-16,-4-6-7 15,-7 2 0-15</inkml:trace>
  <inkml:trace contextRef="#ctx0" brushRef="#br1" timeOffset="154437.835">23992 9965 43 0,'-3'47'21'0,"10"22"-24"16,-4-53 35-16,1 9-33 0,0 3 1 16,-1 0-6-16,1-2 1 15,-1-5-4-15,1-11 1 16</inkml:trace>
  <inkml:trace contextRef="#ctx0" brushRef="#br1" timeOffset="155339.01">24412 10282 58 0,'0'3'29'0,"0"-6"-35"0,0 3 53 16,0 0-46-16,0 0 1 16,4-3 0-16,3 3 0 15,3 0-5-15,1 3 0 0,7 3-7 16,-4 4 0-16,3-4-7 16,5-3 0-16</inkml:trace>
  <inkml:trace contextRef="#ctx0" brushRef="#br1" timeOffset="155549.751">24744 10348 49 0,'21'9'24'15,"-10"-12"-32"-15,-4 0 40 0,0 3-36 16,3-3 0-16,1 0-15 16,3-1 1-16,4-2 17 15,-4 0 1-15</inkml:trace>
  <inkml:trace contextRef="#ctx0" brushRef="#br1" timeOffset="155805.691">25083 10335 48 0,'3'3'24'0,"-6"-15"-31"0,3 12 47 0,7-6-40 15,-4 6 1-15,4 0 0 16,0 0 0-16,0 0-2 15,4 0 1-15,-4 0-3 16,0 0 1-16,0 0-7 16,7 3 0-16,4-10-5 15,-4 7 1-15</inkml:trace>
  <inkml:trace contextRef="#ctx0" brushRef="#br1" timeOffset="156182.163">25516 10062 52 0,'18'7'26'0,"7"-10"-36"0,-15 3 51 0,4-4-44 15,1 4 0-15,-1 0-5 16,0 4 0-16,3-4 1 16,5 0 0-16,-8-10-7 15,-4 1 1-15</inkml:trace>
  <inkml:trace contextRef="#ctx0" brushRef="#br1" timeOffset="156361.431">25594 9928 46 0,'14'53'23'0,"-7"-12"-33"16,-3-26 48-16,-1 7-40 16,1 0 0-16,-1-3-14 0,1 0 0 15,-4-7 13-15,-7-8 0 16</inkml:trace>
  <inkml:trace contextRef="#ctx0" brushRef="#br1" timeOffset="156947.625">26187 9426 42 0,'0'12'21'0,"3"-12"-17"0,-3 4 38 16,0 5-41-16,0 7 1 15,0 37-1 1,0 10 1-16,0-4-6 16,4-2 1-16,-1-1-6 15,-3-12 1-15,7-10-6 16,0-21 0-16</inkml:trace>
  <inkml:trace contextRef="#ctx0" brushRef="#br1" timeOffset="157186.93">26465 9655 40 0,'-21'19'20'0,"-25"43"-20"0,32-43 34 16,-7 9-34-16,-7 13 1 15,0 9 0-15,-1 7 0 16,1-1-2-16,0 1 1 16,0-1-2-16,3-3 0 15,4-9-10-15,7-9 1 16</inkml:trace>
  <inkml:trace contextRef="#ctx0" brushRef="#br1" timeOffset="157683.006">26307 10153 38 0,'-7'10'19'0,"3"-4"-14"0,4 0 26 15,0 10-30-15,0 9 1 16,0 3-1-16,0 13 1 0,0 0-3 15,4 3 0-15,-1-4 1 16,-3 1 0-16,0-6-6 16,-3-7 0-16,-1-6-6 15,4-13 0-15</inkml:trace>
  <inkml:trace contextRef="#ctx0" brushRef="#br1" timeOffset="158012.591">26476 10229 40 0,'7'28'20'0,"-3"-9"-18"16,-4-16 32-16,-4 3-32 16,1 0 0-16,-5 4 2 15,1-1 0-15,-7 1-5 0,0-1 0 16,-3 0 3-16,2 1 0 15,1-4-1-15,0 0 0 16,4 1 0-16,-1-1 0 16,4 3 1-16,7 4 0 15,4-1 1-15,6 7 1 16,4-3 0-16,0 3 1 16,4-4-2-16,0-2 1 15,-1-1-2-15,4 1 0 16,-3-1-7-16,-4 1 1 15,0-4-15-15,-3-5 1 0</inkml:trace>
  <inkml:trace contextRef="#ctx0" brushRef="#br1" timeOffset="160565.739">27506 9620 26 0,'4'-9'13'0,"-1"-1"0"0,-3 10 14 16,0 0-23-16,0 0 0 16,0 0 5-16,0 0 1 15,0 0-11-15,0 7 0 16,-3-7 7-16,-8 6 1 0,0 3-1 16,-3 4 1-16,-10 3-4 15,-1 2 1-15,0 4-1 16,4 3 0-16,0 4-2 15,3-4 1-15,1 0-2 16,-1 9 1-16,4-5-1 16,0-4 1-16,3-7-1 15,1-2 1-15,3 0 0 16,3-4 0-16,1-2-1 16,6-4 1-16,4-3 0 15,4 0 1-15,6-3 0 16,12-3 0-16,2-3-1 15,8 0 1-15,0 3-2 16,7 3 0-16,-7 3-5 16,-4 0 0-16,-3 0-9 15,-11 3 1-15,-4-3-7 0,-6-3 0 16</inkml:trace>
  <inkml:trace contextRef="#ctx0" brushRef="#br1" timeOffset="162606.15">20944 9620 30 0,'7'0'15'0,"1"-3"-1"16,-8 3 16-16,0 0-25 15,3 0 0-15,1 0 3 16,-1-3 0-16,-3 3-10 15,0 0 1-15,0 6 6 16,-3 4 1-16,-4 5-3 16,-4 4 0-16,-14 3-2 15,4 3 1-15,-4-3-2 16,-3 6 0-16,3 1 0 16,1-1 0-16,3 0-1 0,7 0 1 15,-1-3 0-15,5-6 0 16,-1-3 0-16,4-7 0 15,0 1 1-15,4-4 0 16,3 0-1-16,-4 0 1 16,11-2-1-16,11-1 1 15,6-3-1-15,8 0 1 16,3 0-5-16,4 0 0 16,-3 0-7-16,-5 0 1 15,1 0-7-15,-11 3 0 0</inkml:trace>
  <inkml:trace contextRef="#ctx0" brushRef="#br1" timeOffset="162877.317">20638 10266 58 0,'0'6'29'0,"0"7"-25"16,0-13 54-16,7-3-55 16,3-3 0-16,1-4 2 15,13-2 0-15,12 2-7 16,6-5 1-16,4 5 2 16,-4 1 0-16,-3 3-6 0,-4-1 1 15,-6 7-16-15,-12-3 0 16,-6 9-1-16,-1 4 0 15</inkml:trace>
  <inkml:trace contextRef="#ctx0" brushRef="#br2" timeOffset="170382.053">5588 11947 21 0,'0'0'10'0,"11"0"-1"0,-11 0 10 31,0-3-14-31,3 3 1 16,-3 0 1-16,7 6 1 15,4 4-11-15,-8 5 1 16,4 7 8-16,4 19 0 0,7-3-2 16,-8 12 0-16,8 6-1 15,-4 1 0-15,4-1-1 16,-8 1 0-16,1-4-2 16,-1-3 0-16,1-12-2 15,-4-4 1-15,4-12-6 16,-11-9 1-16,3-13-8 15,4-25 1-15</inkml:trace>
  <inkml:trace contextRef="#ctx0" brushRef="#br2" timeOffset="170774.317">5468 10787 20 0,'-3'-35'10'0,"3"13"-3"0,0 16 5 16,3-3-11-16,-3 9 1 16,0-3 5-16,0-1 0 15,0 4-6-15,0 4 0 16,4 8 7-16,3 4 0 15,-4 12 0-15,4-6 0 16,14 44-2-16,8 9 1 16,2 16-3-16,8 16 1 15,11 9-3-15,-12 9 1 0,1 0-2 16,4 4 0-16,6-7-2 16,-10-9 1-16,0-9-2 15,-8-20 0-15,-10-12-5 16,-3-15 0-16,3-13-9 15,-10-22 1-15,3-22 0 16,0-16 0-16</inkml:trace>
  <inkml:trace contextRef="#ctx0" brushRef="#br2" timeOffset="171134.837">5697 10097 8 0,'0'-3'4'0,"0"3"9"0,4 3 1 16,3 6-9-16,-7 1 1 15,3 9 6-15,5 6 1 16,-5 15-14-16,8 14 0 15,6 12 10-15,1 18 1 16,3 26-3-16,7 15 0 16,18 13-3-16,11 7 0 0,3 11-2 15,7 1 0-15,-7 0-1 16,0-7 1-16,-11-5-2 16,-7-17 1-16,4-12-3 15,-4-15 0-15,-10-23-7 16,4-15 1-16,-12-10-7 15,-3-22 0-15</inkml:trace>
  <inkml:trace contextRef="#ctx0" brushRef="#br2" timeOffset="171433.425">6219 10643 25 0,'8'-4'12'0,"16"26"-6"0,-17-9 12 15,4 6-15-15,-1 18 1 16,1 7 2-16,7 16 0 16,3 15-5-16,7 19 0 15,21 19 5-15,1 9 1 16,10 13-2-16,0-3 0 15,0-4-2-15,-4-5 1 16,-3-14-5-16,-14-5 0 16,-11-19-7-16,4-16 0 15,-11-25-7-15,7-19 1 0</inkml:trace>
  <inkml:trace contextRef="#ctx0" brushRef="#br2" timeOffset="171689.008">6735 10912 36 0,'24'16'18'0,"19"62"-14"16,-29-53 28-16,3 16-30 15,4 16 0-15,-6 21 0 16,9 19 0-16,19 16-3 15,6 6 1-15,7 16 2 16,4-3 0-16,0 6-2 16,-3-16 0-16,-8-9-4 0,-10-16 0 15,-4-22-9-15,-14-21 1 16</inkml:trace>
  <inkml:trace contextRef="#ctx0" brushRef="#br2" timeOffset="171975.21">7327 11376 42 0,'25'50'21'0,"3"10"-16"0,-14-38 33 0,4 6-37 15,-4 19 1-15,4 10 0 16,10 12 0-16,4 9-3 16,10 10 1-16,0 6 0 15,1 0 1-15,-1-12-4 16,-3-7 1-16,0-9-7 16,-11-16 0-16,-4-9-5 15,1-19 0-15</inkml:trace>
  <inkml:trace contextRef="#ctx0" brushRef="#br2" timeOffset="172216.062">7895 11571 42 0,'32'22'21'0,"10"31"-23"0,-35-34 37 16,4 15-35-16,3 13 1 15,4 16-1-15,6 15 1 16,12 13-2-16,2 0 1 16,1 3 0-16,4-3 0 15,-8-19-3-15,4-6 0 16,-4-16-6-16,-3-9 0 0,-4-19-3 16,-7-12 0-1</inkml:trace>
  <inkml:trace contextRef="#ctx0" brushRef="#br2" timeOffset="172442.74">8548 12032 36 0,'7'15'18'0,"3"1"-30"15,-6-10 32-15,0 1-29 16,-4 5 0-16,0 4-1 16,3 3 0-16,-3-1 14 15,0 8 0-15,0 2-12 0,4 6 1 16</inkml:trace>
  <inkml:trace contextRef="#ctx0" brushRef="#br2" timeOffset="172786.728">8569 11950 42 0,'7'44'21'0,"18"16"-32"16,-11-35 48-16,7 9-36 15,7 16 0-15,8 10-1 16,-1 3 1-16,0-1-2 15,0-5 0-15,-3-10-3 16,-4-6 0-16,-3-10-8 16,-4-15 1-16</inkml:trace>
  <inkml:trace contextRef="#ctx0" brushRef="#br2" timeOffset="173041.218">8985 12010 45 0,'21'12'22'0,"11"29"-25"0,-21-32 38 0,-1 10-33 16,1 6 0-16,3-3 0 15,0 10 0-15,-7 12-3 16,7-7 0-16,4 10 1 15,0 3 1-15,-1-6-9 16,1-6 1-16,0-7-6 16,-1-12 0-16</inkml:trace>
  <inkml:trace contextRef="#ctx0" brushRef="#br2" timeOffset="173281.679">9373 12182 45 0,'21'16'22'0,"4"12"-26"0,-18-18 37 16,0 5-34-16,4 10 1 15,-1 0-1-15,5 0 1 16,-1 4-1-16,0 2 1 31,7-3-12-31,-7-12 1 16</inkml:trace>
  <inkml:trace contextRef="#ctx0" brushRef="#br2" timeOffset="174917.004">9634 12392 25 0,'-3'-3'12'0,"6"-3"0"0,-3 6 12 16,0 0-20-16,0 0 0 15,0 0 5-15,0 0 0 16,0 0-10-16,7 3 0 16,4-3 6-16,-7 9 1 15,3 4-2-15,0 6 0 16,3 6-4-16,1 3 0 15,-1 3-5-15,5-5 0 0,-1-1-9 16,-4-3 1-16,-3-10-2 16,0-9 1-16</inkml:trace>
  <inkml:trace contextRef="#ctx0" brushRef="#br2" timeOffset="175129.826">9828 12267 37 0,'25'37'18'0,"14"17"-24"15,-32-48 35-15,0 7-30 16,7-1 1-16,-3 7 0 16,-1 3 0-16,1 0-1 0,3 3 1 15,0-3-5 1,0 0 0-16,0-6-5 0,0-10 1 15</inkml:trace>
  <inkml:trace contextRef="#ctx0" brushRef="#br2" timeOffset="175370.442">10238 12427 33 0,'21'22'16'0,"3"-3"-17"16,-16-13 27-16,-1 0-25 15,3 0 1-15,1 1 0 16,-1-1 1-16,1 0-4 16,0 7 0-16,-1-4-5 15,1 4 1-15,-1 2-5 16,11-2 1-16</inkml:trace>
  <inkml:trace contextRef="#ctx0" brushRef="#br2" timeOffset="178954.606">16958 10740 20 0,'-3'0'10'0,"13"3"-1"0,-6 0 10 0,-1 0-15 15,-3-3 1-15,0 0 3 16,7 0 0-16,-3 3-10 15,-1-3 1-15,4 3 7 16,0 4 0-16,4-1-2 16,3 0 0-16,0 4-1 15,0-1 1-15,4 0-1 16,0 1 0-16,-1-1-1 16,4-2 1-16,4 2-1 15,0-3 1-15,-1-3-1 16,1-3 0-16,0 0-1 15,0-6 0-15,-4 0-1 16,-4-4 1-16,1 1-1 16,0-7 1-16,-1 4-1 15,1-1 0-15,0 1 0 16,3 5 1-16,0 1-1 16,0-3 1-16,-3-7-1 15,-1-6 1-15,-3-6-1 0,1 0 1 16,-5-13 0-16,-3-3 1 15,-3-3-1-15,-4-9 1 16,-4-4 0-16,-3 3 0 16,-7-5-1-16,0 2 1 15,0 1-2-15,-4-1 1 16,1 4-1-16,2 2 1 16,1 4-1-16,0-3 0 15,0-1 0-15,3 4 1 0,-3-3 0 16,0-3 1-16,-3 5-2 15,-1-2 1-15,-3-10-1 16,3 7 1-16,4-7-1 16,3 7 1-16,4-1-1 15,4 4 1-15,3 0 0 16,0 9 0-16,3-10-1 16,1 14 1-16,3-14 0 15,0 1 0-15,0 9-1 16,0 7 1-16,4 5-1 15,3 7 1-15,0 6 0 16,-3 7 0-16,3 2-2 16,0 7 0-16,0 6-5 15,4 7 1-15,-4-1-9 16,7 7 1-16,-11-4-8 16,1 1 0-16</inkml:trace>
  <inkml:trace contextRef="#ctx0" brushRef="#br2" timeOffset="181192.589">17417 11188 40 0,'3'6'20'0,"4"20"-11"0,0-20 21 0,-7 3-25 15,0 4 0-15,0 6 3 16,-7 9 1-16,4 6-11 15,-1 1 0-15,4 6 7 16,0 6 0-16,0-4-3 16,0-8 0-16,0-7-8 15,0-9 1-15,7-10-12 16,0-21 0-16</inkml:trace>
  <inkml:trace contextRef="#ctx0" brushRef="#br2" timeOffset="181898.802">17216 7955 34 0,'7'19'17'0,"3"28"-10"0,-6-34 15 0,-1 8-22 16,1 8 1-16,3 11 0 15,0 4 0-15,-4 3-3 16,1 7 1-16,-1-10-4 15,-3-4 0-15,0-11-5 16,4-11 0-16</inkml:trace>
  <inkml:trace contextRef="#ctx0" brushRef="#br2" timeOffset="182242.479">17367 8093 45 0,'4'19'22'0,"-4"0"-24"0,3-10 42 16,-3 4-39-16,0 6 1 15,-3-4 0-15,-4 1 0 16,0 0-3-16,-4 2 1 16,1-5 2-16,-1-4 0 15,-3-2-1-15,3-1 0 16,1-3 0-16,-1 0 0 15,4-3 0-15,3 6 0 16,4-2 0-16,8 5 0 16,-1 3 0-16,3 7 1 15,1 6-1-15,3 0 0 0,0-3-1 16,0 0 1-16,-7 7-3 16,0-11 0-16,4-2-12 15,-1-7 1-15,1-2-3 16,0-7 0-16</inkml:trace>
  <inkml:trace contextRef="#ctx0" brushRef="#br2" timeOffset="182950.358">17918 9162 40 0,'3'4'20'0,"1"-1"-12"0,-4-3 20 15,0 6-25-15,0 7 0 16,0 2 0-16,0 10 1 15,3 13-6-15,-3 3 1 16,7 6 3-16,-7 0 0 16,4-6-5-16,-1-7 1 15,4-3-11-15,0-2 0 0,4-14-1 16,3-5 1-16</inkml:trace>
  <inkml:trace contextRef="#ctx0" brushRef="#br2" timeOffset="183354.199">18454 9282 44 0,'0'6'22'0,"-4"10"-25"0,1-7 44 16,-4 10-39-16,-11 3 0 15,-7 15 1-15,-10 14 0 16,-7 8-4-16,-8 16 0 16,-3 13 2-16,8 0 1 15,-1 3-1-15,7-13 0 0,7-6-5 16,7-15 1 0,1-13-10-16,6-10 1 0,1-9-3 15,6-12 1-15</inkml:trace>
  <inkml:trace contextRef="#ctx0" brushRef="#br2" timeOffset="183734.034">18475 9786 41 0,'-4'16'20'0,"1"28"-21"0,-4-25 39 16,-4 6-38-16,-10 6 0 16,-4 7 2-16,1 6 1 15,-4-7-4-15,3 1 1 0,4 0-1 16,3-1 0-16,4-12-7 16,3-6 1-16,8-12-7 15,-1-17 1-15</inkml:trace>
  <inkml:trace contextRef="#ctx0" brushRef="#br2" timeOffset="183909.647">18295 9909 53 0,'35'56'26'0,"11"4"-34"15,-32-38 50-15,0 3-43 16,1 6 1-16,2 10-1 15,-6-7 0-15,-1 1-5 16,4-10 1-16,-3-6-9 16,0-16 0-16</inkml:trace>
  <inkml:trace contextRef="#ctx0" brushRef="#br2" timeOffset="184451.708">19166 9489 41 0,'7'31'20'0,"-14"32"-22"16,4-54 30-16,-1 13-27 15,-3 12 0-15,7 10 3 16,0 10 1-16,7-1-5 16,4 3 1-16,0-9 3 15,-4-6 0-15,-4-6-1 16,4-10 1-16,-3-6-3 15,-8-10 1-15,-3-6-3 16,-3-9 1-16,-8-4-1 16,-7 1 0-16,4-7 0 15,0 4 0-15,-7-1-1 16,-1 7 1-16,1 6 1 0,-4 6 0 16,4 1 0-16,0 5 1 15,3 10-1-15,8 3 0 16,3 3 1-16,7-3 1 15,7 7-1-15,7 2 1 16,7-9-1-16,7 4 0 16,4-7 0-16,3-4 1 15,0 1-6-15,4-6 0 16,7-4-11-16,10-9 0 16</inkml:trace>
  <inkml:trace contextRef="#ctx0" brushRef="#br2" timeOffset="184692.298">19593 10037 41 0,'-3'19'20'0,"-8"9"-18"16,8-18 26-16,-8 5-28 15,-3 4 0-15,-4 3 1 16,1 3 0-16,-1 4-3 16,4-1 1-16,3-3-5 15,1-6 0-15,3-10-6 16,0-3 1-16</inkml:trace>
  <inkml:trace contextRef="#ctx0" brushRef="#br2" timeOffset="184872.03">19290 9881 52 0,'21'53'26'0,"28"28"-33"0,-31-52 49 16,7 2-42-16,3 7 0 16,4 5-3-16,-8-5 1 0,-2 0-4 15,2-7 0-15,-6-15-8 16,-4-1 0-16</inkml:trace>
  <inkml:trace contextRef="#ctx0" brushRef="#br2" timeOffset="186672.502">10672 12637 29 0,'-11'-3'14'0,"7"-13"-4"16,4 10 14-16,4 0-20 16,-1-1 0-16,1 1 4 15,-4 6 0-15,4-6-9 16,-4 6 0-16,3-3 7 16,4 6 1-16,0 6-2 15,-3 7 0-15,-1 12-2 0,1 0 0 16,-1 7-2-16,1 6 1 15,-4-1-4 1,3-2 0-16,-3-10-8 0,4-3 1 16,-1-9-8-16,-6 3 1 15</inkml:trace>
  <inkml:trace contextRef="#ctx0" brushRef="#br2" timeOffset="187139.978">10742 13233 34 0,'-3'15'17'0,"10"-11"-8"0,-4-1 23 16,-3 3-28-16,4 6 0 15,-4-2 1-15,0 2 1 16,0 7-8-16,0 6 0 16,0 4 5-16,3 2 0 15,1-6-6-15,-1-6 0 16,1 0-11-16,-4-7 0 15,0-6 0-15,7-2 0 16</inkml:trace>
  <inkml:trace contextRef="#ctx0" brushRef="#br2" timeOffset="187512.286">11010 13264 50 0,'7'16'25'0,"-10"-1"-31"16,-1-11 52-16,-3 2-45 16,-7 3 1-16,-4 1 1 15,-3 5 1-15,0 1-5 16,-7 3 1-16,3-4 2 16,8 4 0-16,-1-6-1 15,7-4 0-15,1-6-1 16,-1 1 0-16,4-4 0 15,4-4 1-15,-1-2 0 0,0 3 1 16,8 0 0-16,7 3 0 16,6 3 0-16,8 3 1 15,3 7-1-15,-3 2 0 16,7 1-1-16,-8-3 1 16,-3-1-2-16,1 10 1 15,-1-3-5-15,-4 9 0 16,-2-9-9-16,-5-3 1 15,1-4-7-15,-1-2 1 16</inkml:trace>
  <inkml:trace contextRef="#ctx0" brushRef="#br3" timeOffset="200801.004">4314 9661 11 0,'-10'9'5'0,"3"-5"3"16,7-8 5-16,0 4-10 16,0 0 1-16,-4 0 4 15,4 0 0-15,0 0-8 16,0 0 0-16,0 4 7 15,0-1 0-15,0 0-2 16,0-3 1-16,0 3-1 0,4 0 1 16,3-3-2-1,-4 3 0-15,4-3-1 0,4 0 1 16,0 3-1-16,6 1 1 16,-6-1-2-16,10-3 0 15,-3 0 0-15,3 0 1 16,4 3-1-16,-1-6 0 15,8 6 1-15,-4 0 0 16,-3 0-1-16,3 0 0 16,0 0-1-16,-6-3 0 15,6 0 0-15,-7-3 0 16,11 0-1-16,3-3 1 16,4 0 0-16,3 2 0 0,-3 4 0 15,0-6 1-15,3 6-1 16,-3 3 0-16,0-3 0 15,3 3 0-15,0 1-1 16,-6-4 1-16,6 0-1 16,0 0 0-16,4 0 0 15,3 0 0-15,1-4-1 16,-8 1 1-16,-3-3 0 16,0-3 0-16,0 5 0 15,-8 1 0-15,1 3 0 16,-7-3 0-16,-4 3 0 15,0-3 0-15,-10 9-3 16,-4 1 1-16,-7-1-6 16,-7 3 0-16,-4 4-11 15,1-4 0-15</inkml:trace>
  <inkml:trace contextRef="#ctx0" brushRef="#br3" timeOffset="201987.101">5355 9774 18 0,'-3'3'9'0,"3"-12"5"0,0 9-6 15,3 0-6-15,-3-4 0 0,0 4 4 16,0 0 1-16,0 0-8 15,0 0 1-15,0 4 5 16,4-1 0-16,-4 0-1 16,3 0 0-16,4 0-2 15,-7 0 1-15,0 4-1 16,0 2 0-16,0-3 0 16,0 4 1-16,0 8-1 15,0-2 0-15,0 0 0 16,4 6 0-16,3 0 0 15,-7 3 0-15,3 3-1 16,4 0 1-16,-3 4-1 16,7-4 0-16,-8 0 0 15,8 7 1-15,-11-1-1 16,3 1 0-16,4 2 0 0,-7 1 1 16,11 3-1-16,-8 6 0 15,4-3-1-15,0 3 1 16,1 0-1-16,6 3 1 15,-11-9-1-15,4 6 0 16,4 0 0-16,-1 0 1 16,-6 3-1-16,3 0 1 15,0 3-1-15,4-3 1 16,-11 1-1-16,10 2 0 16,-6-3 0-16,3-6 0 15,3 0 0-15,-6 0 0 16,-1 3 0-16,8-3 0 0,-11 6 0 15,11 0 1-15,-11 3-1 16,10-2 1-16,-6 2-1 16,3 0 0-16,-4 4 0 15,4-10 1-15,-3 3-1 16,3 0 0-16,0 3 0 16,4 7 1-16,-1 0 0 15,1-1 0-15,-1 1-1 16,1 2 1-16,-1-5 0 15,-2-1 0-15,2 1-1 16,-6-1 1-16,3-3 0 16,0 7 0-16,3 0-1 15,-6-10 0-15,3 0-1 16,4-3 0-16,-11-6-1 16,3-10 1-16,-3-6-7 0,0-9 1 15,0-16-10-15,-3-22 1 16</inkml:trace>
  <inkml:trace contextRef="#ctx0" brushRef="#br3" timeOffset="203367.416">4554 11743 39 0,'18'10'19'0,"7"15"-10"0,-15-16 23 16,1 4-29-16,3-1 0 0,-3 10 2 15,3 9 1 1,3 4-7-16,-10 18 0 0,15 4 4 16,-1 5 1-16,-4 7-2 15,-3-6 0-15,4 6-2 16,0-12 1-16,-4-10-4 16,-4-10 1-16,-3-9-7 15,4-9 0-15,-7-6-7 16,6-19 1-16</inkml:trace>
  <inkml:trace contextRef="#ctx0" brushRef="#br3" timeOffset="203727.118">4484 10984 36 0,'0'3'18'0,"3"1"-15"0,4-1 26 16,-7 3-26-16,11 10 0 16,-7 6 4-16,10 6 0 15,7 13-7-15,0 6 0 16,7 19 5-16,0 12 1 15,15 16-2-15,6 6 0 0,1 4-2 16,9 18 0 0,1-6-2-16,0 3 1 0,-10-15-3 15,-8-10 1-15,-3-9-5 16,-7-23 1-16,-4-12-7 16,0-15 0-16,-10-19-4 15,-4-20 0-15</inkml:trace>
  <inkml:trace contextRef="#ctx0" brushRef="#br3" timeOffset="204088.88">4509 10216 41 0,'14'19'20'0,"17"18"-17"0,-27-24 37 16,10 9-39-16,7 16 1 16,0 12 1-16,1 19 0 15,6 9-3-15,0 13 0 16,7 22 2-16,15 9 1 15,6 4-2-15,-3 2 1 16,7 1-2-16,0 6 1 0,-11-19-3 16,-3-10 1-1,-7-5-4-15,-14-23 0 0,-1-15-6 16,-2-13 0-16,-8-12-5 16,0-20 1-16</inkml:trace>
  <inkml:trace contextRef="#ctx0" brushRef="#br3" timeOffset="204494.737">4537 10000 30 0,'7'3'15'0,"3"6"-10"0,-6-3 23 15,3 4-25-15,0 6 1 16,4 2 3-16,-1 4 0 16,4 13-8-16,0 12 1 15,8 12 6-15,2 17 1 16,12 18-3-16,2 16 1 15,12 12-2-15,10 13 0 16,10 3-1-16,-10 0 0 16,0-4-2-16,-7 1 0 0,-7-12-2 15,-11-7 1-15,1-7-4 16,-5-18 0 0,-2-12-4-16,-12-20 0 0,-3-12-5 15,-3-25 0-15,-1-15-1 16,1-29 1-16</inkml:trace>
  <inkml:trace contextRef="#ctx0" brushRef="#br3" timeOffset="204839.155">4872 10072 34 0,'10'0'17'0,"1"12"-20"0,-4-5 34 16,-3 2-28-16,3 4 0 16,3 15 3-16,4 13 0 15,4 18-7-15,10 20 1 16,8 8 4-16,-1 23 1 15,14 12-2-15,-10 4 0 16,-7-13-2-16,-4-13 1 16,-3-6-4-16,-1-19 0 0,-2-12-3 15,-8-13 0-15,0-15-7 16,-4-10 1-16,1-25-3 16,-8-22 0-16</inkml:trace>
  <inkml:trace contextRef="#ctx0" brushRef="#br3" timeOffset="205141.687">4840 9818 11 0,'-14'-19'5'0,"28"22"13"15,-7 0 1-15,7 7-14 16,-3 8 0-16,10 4 2 15,-3 7 1-15,3 5-11 0,-7 13 1 16,11 6 6 0,-4 16 1-16,11 16-4 0,-1 3 1 15,5 9-2-15,-5-3 1 16,-9-3-2-16,-1-16 1 16,-4-9-3-16,1-9 1 15,-7-17-3-15,-8-11 1 16,4-10-3-16,-3-13 1 15,3-12-4-15,-7-16 0 16</inkml:trace>
  <inkml:trace contextRef="#ctx0" brushRef="#br3" timeOffset="205452.804">5122 9780 20 0,'4'3'10'0,"10"22"-6"16,-14-18 15-16,11 8-17 16,-8 4 0-16,8 6 4 15,-1-3 0-15,1 10-6 16,3 8 1-16,-3 1 4 15,-1 16 0-15,1 15-1 0,-4 3 0 16,3 0-2-16,1-3 0 16,0-3-1-16,-1-12 0 15,1-13-4-15,-4-10 1 16,3-12-10-16,-6-13 1 16</inkml:trace>
  <inkml:trace contextRef="#ctx0" brushRef="#br3" timeOffset="207150.998">4583 6867 17 0,'0'-28'8'0,"3"18"1"0,-3 10 9 16,0 0-13-16,0 0 0 15,7-3 4-15,-3 0 1 16,3 3-11-16,-4 0 0 15,4 3 9-15,-7 0 0 16,0 10-2-16,0 9 0 16,4 3-2-16,-1 0 1 15,1 6-2-15,3 4 0 16,4 9-1-16,-8-3 1 16,4 12-1-16,-3 3 0 15,3 1-1-15,-7-1 0 16,0-2-3-16,0-11 1 0,0-2-6 15,0-6 0-15,0-17-10 16,0-11 0-16</inkml:trace>
  <inkml:trace contextRef="#ctx0" brushRef="#br3" timeOffset="209718.61">5285 10768 24 0,'-4'9'12'0,"4"-15"1"0,0 3 13 16,0-3-23-16,0 6 1 16,0 0 5-16,0-3 1 15,4-4-11-15,6 7 0 16,-3-6 7-16,11 6 0 15,-4 3-1-15,4 0 0 0,-1 0-3 16,4-3 1-16,11 0-1 16,-4-3 0-16,-6 0 1 15,6 0 0-15,-3 0 0 16,3-3 0-16,7 2-1 16,-3 4 1-16,7-3 0 15,-8 3 0-15,-2 0-1 16,2 0 0-16,1 0-1 15,3 7 0-15,4-1 0 16,7-3 1-16,0 0-1 16,-4-3 0-16,15-3-1 15,-4 6 1-15,3-9-1 16,-10 6 1-16,3-6-1 16,1 2 1-16,6 4-1 15,4 0 1-15,-4 4-1 16,1-8 0-16,-1 4 0 15,-3 0 0-15,-7 0 0 16,-4 0 0-16,-6 0-1 0,-4 0 1 16,-15 0-2-16,-3 0 0 15,-14 0-5-15,-10 0 1 16,-11 7-9-16,-18 5 1 16,-7-2-7-16,0 2 1 15</inkml:trace>
  <inkml:trace contextRef="#ctx0" brushRef="#br3" timeOffset="211069.547">5842 10837 29 0,'35'-50'14'0,"4"9"-2"0,-28 38 16 15,-1 0-25-15,-6 0 0 0,3-1 3 16,3 1 1-16,-10 3-8 16,0 10 0-16,0 5 4 15,-10 14 1-15,-8 5-2 16,-3 19 0-16,0 7-2 15,-7 18 1-15,-4 13-1 16,-3 3 0-16,3 4-1 16,0-7 1-16,0-10-5 15,4-9 1-15,7-9-10 16,0-10 0-16</inkml:trace>
  <inkml:trace contextRef="#ctx0" brushRef="#br3" timeOffset="211370.289">6167 10909 48 0,'24'0'24'0,"-17"-6"-22"0,-3 9 37 15,-4 6-40-15,-7 10 1 16,-7 13 1-16,-7 8 1 16,-11 23-2-16,-14 12 0 15,-3 16 1-15,3 19 0 0,-4 6-1 16,1-3 0-16,-1-3-3 16,5-19 0-1,9-13-4-15,8-6 1 0,7-19-9 16,7-12 1-16</inkml:trace>
  <inkml:trace contextRef="#ctx0" brushRef="#br3" timeOffset="211624.301">6230 10981 42 0,'21'-28'21'0,"-7"9"-13"15,-14 19 32-15,0 0-38 16,0 6 0-16,0 10 0 0,-14 9 1 16,0 25-4-16,-18 16 0 15,4 19 1-15,-14 21 1 16,-4 20-3-16,4-1 0 16,-4 1-2-16,10-4 1 15,8-22-5-15,4-15 1 16,-1-19-7-16,14-13 0 15</inkml:trace>
  <inkml:trace contextRef="#ctx0" brushRef="#br3" timeOffset="211880.19">6375 11110 46 0,'0'-3'23'0,"10"25"-25"0,-10-13 40 0,0 10-38 16,0 6 0-16,-7 16 0 16,-3 18 1-16,-8 23-1 15,-7 15 0-15,-10 13-1 16,0 9 0-16,-4-3-1 16,4-13 0-16,3-5-2 15,0-17 0-15,4-15-2 16,7-16 0-16,3-6-6 15,8-22 0-15</inkml:trace>
  <inkml:trace contextRef="#ctx0" brushRef="#br3" timeOffset="212136.51">6459 11571 40 0,'14'6'20'0,"8"22"-20"0,-19-15 33 15,-3-1-32-15,-3 13 0 16,-8 10 0-16,-7 9 0 16,-3 12-2-16,0 16 1 15,-7 10 1-15,3 3 0 0,0-7-1 16,-3-9 0-16,7-3-1 16,0-13 1-16,0-9-3 15,7-10 0-15,10-12-5 16,-3-9 0-16,14-10-4 15,0-9 0-15</inkml:trace>
  <inkml:trace contextRef="#ctx0" brushRef="#br3" timeOffset="212388.819">6692 11502 31 0,'14'-16'15'0,"-3"0"-12"15,-11 16 26-15,0 0-26 16,-4 4 0-16,-3 5 0 16,-3 7 1-16,-1 6-6 15,-6 3 1-15,-5 15 3 16,-6 14 0-16,-7 12-2 0,-4 12 0 16,0 19-2-16,11 4 0 15,-4-11-1-15,4-5 0 16,-4-6-4-16,11-14 1 15,3-14-5-15,8-11 0 16</inkml:trace>
  <inkml:trace contextRef="#ctx0" brushRef="#br3" timeOffset="212614.161">6653 11085 38 0,'11'56'19'0,"-36"48"-26"15,18-67 35-15,-10 26-28 16,-5 12 0-16,-6 19-3 16,-14 19 1-16,7 19-4 15,6 3 1-15,5-7-5 16,-5-15 1-16</inkml:trace>
  <inkml:trace contextRef="#ctx0" brushRef="#br3" timeOffset="212901.956">6749 11960 30 0,'10'6'15'0,"-10"19"-10"0,0-16 26 16,0 4-28-16,-3 6 0 15,-4 9 1-15,-4 3 0 16,-3 4-6-16,0 6 1 16,0 9 3-16,3-10 0 0,-6 1-2 15,6-3 0-15,-3-4-3 16,3-2 1-16,8-10-7 15,-1-7 1-15,4-5-4 16,4-10 0-16</inkml:trace>
  <inkml:trace contextRef="#ctx1" brushRef="#br3" timeOffset="179910.227">1330 10608 0,'0'0'15,"0"0"1</inkml:trace>
  <inkml:trace contextRef="#ctx0" brushRef="#br3" timeOffset="-214674.212">5094 7397 42 0,'0'-3'21'0,"21"-7"-15"0,-10 7 21 0,7 3-27 16,10 0 0-16,-11 0 0 16,5 0 0-16,-1 3-3 15,-4 1 1-15,5-1-10 16,-5-6 0-16</inkml:trace>
  <inkml:trace contextRef="#ctx0" brushRef="#br3" timeOffset="-214448.239">5193 7156 40 0,'7'18'20'0,"-7"14"-15"15,0-26 29-15,0 10-32 16,0 6 0-16,0 3 0 0,0 6 1 15,0 10-5-15,0-4 1 16,0 1-1-16,3-3 0 16,5-10-11-16,-8-3 0 15</inkml:trace>
  <inkml:trace contextRef="#ctx0" brushRef="#br3" timeOffset="-214104.126">5817 6811 28 0,'0'0'14'0,"0"0"-3"16,0 0 13-16,0 0-21 15,0 3 0-15,0 3 1 16,-7 7 1-16,4 12-7 16,-1 0 1-16,1 3 3 15,3 6 0-15,0 4-3 16,7-3 1-16,-4-1-9 0,4-6 1 15,-3-6-4-15,13-6 0 16</inkml:trace>
  <inkml:trace contextRef="#ctx0" brushRef="#br3" timeOffset="-213848.008">6040 6820 38 0,'7'6'19'0,"-14"29"-20"0,3-20 35 16,-7 11-32-16,-6 5 1 0,-4 10 1 16,-8 9 0-16,1 9-5 15,0 10 0-15,-4 3 1 16,0 1 1-16,4-4-5 16,7-7 0-16,0-5-8 15,10-7 0-15,-3-9-2 16,7-13 1-16</inkml:trace>
  <inkml:trace contextRef="#ctx0" brushRef="#br3" timeOffset="-213457.52">5898 7422 49 0,'8'0'24'0,"6"6"-27"0,-14-6 51 16,7 0-45-16,3 0 0 16,4-3 2-16,4 0 0 15,3 0-6-15,4-3 0 16,0 9 4-16,-4-3 1 16,0 3-2-16,-3 0 0 15,-1 0-2-15,-6 0 0 16,-8 4-1-16,1 2 0 15,-8 4 0-15,1 2 0 16,3 1 0-16,-11 3 0 16,4 3 0-16,4 6 1 15,-8 0 0-15,4 7 0 16,3-7 0-16,1 0 1 0,3-3 0 16,7-3 1-16,11 0-1 15,3-9 0-15,7-7 0 16,7-6 0-16,4 0-6 15,-4 0 1-15,-10-3-14 16,0 0 0-16,-4 6 0 16,4 12 1-16</inkml:trace>
  <inkml:trace contextRef="#ctx0" brushRef="#br3" timeOffset="-212452.82">6826 11430 26 0,'-7'12'13'0,"7"-2"-1"15,0-10 14-15,0 3-22 16,0 0 0-16,0 0 5 16,0-3 0-16,0 0-10 15,7 0 1-15,4-3 7 16,-1 0 1-16,5 3-1 16,2 0 0-16,15 3-2 15,0-3 0-15,10 3-2 16,0-3 0-16,4 0-1 15,4-3 1-15,-1 0-2 16,-3-4 0-16,7 1 0 0,-4 0 0 16,15 3-1-1,13-4 1-15,-3-2-1 16,4 3 1-16,0 0-1 0,-11 6 1 16,-7-4-1-16,-4 1 0 15,0 3 0-15,-10 3 0 16,-3-3 0-16,-12 0 0 15,-2-3-2-15,-12 3 1 16,-3 3-6-16,-14-3 1 16,-7 4-14-16,-7-4 0 0</inkml:trace>
  <inkml:trace contextRef="#ctx0" brushRef="#br3" timeOffset="-211941.641">7197 11433 36 0,'0'9'18'0,"3"1"-6"0,1-7 13 16,-4 0-24-16,0 6 1 0,-4 4 2 16,1 6 0-16,-1 6-5 15,-6 6 1-15,-1 13 2 16,-14 9 1-16,1 4-2 15,-12 9 0-15,12 12-4 16,-8 3 1-16,4-8-5 16,6-11 0-16,5-8-7 15,-1-14 1-15</inkml:trace>
  <inkml:trace contextRef="#ctx0" brushRef="#br3" timeOffset="-211640.989">7387 11433 38 0,'7'3'19'0,"0"-16"-14"0,-7 20 31 15,-10 2-33-15,-1 13 1 16,-7 9 0-16,-3 7 1 15,-14 12-7-15,-4 10 1 16,-7 12 4-16,8 3 0 16,-12 10-2-16,8 6 0 15,7-4-2-15,6-11 1 16,5-14-5-16,2-2 1 16,5-16-9-16,6-10 1 15,4-18-3-15,7-10 0 0</inkml:trace>
  <inkml:trace contextRef="#ctx0" brushRef="#br3" timeOffset="-211386.448">7592 11495 37 0,'17'-12'18'0,"15"18"-14"15,-32-6 33-15,0 6-34 16,0 7 0-16,-10 6 2 15,-1 12 1-15,-21 16-7 16,4 10 0-16,-11 15 4 16,-7 16 0-16,-7 12-2 0,-3 7 0 15,10-13-2 1,7-3 0-16,1-19-4 0,9-10 1 16,8-15-6-16,14-15 1 15,14-17-6-15,7-21 1 16</inkml:trace>
  <inkml:trace contextRef="#ctx0" brushRef="#br3" timeOffset="-211130.331">7923 11624 28 0,'4'38'14'0,"-22"15"-6"15,4-37 20-15,0 9-28 16,-7 0 0-16,-4 9 2 16,1 7 1-16,-12 6-3 15,1 13 1-15,0-1 1 16,-1 1 0-16,8-1-1 16,-7-5 1-16,10 2-5 15,1-12 1-15,13-6-10 16,0-10 1-16</inkml:trace>
  <inkml:trace contextRef="#ctx0" brushRef="#br3" timeOffset="-210873.76">8209 11712 41 0,'7'6'20'0,"-14"13"-18"0,0-7 32 15,-7 7-32-15,-7 9 0 16,-7 13 1-16,-4 16 0 16,-3 18-6-16,-8 13 0 0,4-13-6 15,1 7 0-15,9-17-4 16,5-14 0-16</inkml:trace>
  <inkml:trace contextRef="#ctx0" brushRef="#br3" timeOffset="-210168.244">6466 7344 40 0,'4'6'20'0,"-1"-9"-21"16,-3 3 36-16,0 0-33 0,0 0 1 15,0 0 3-15,0 0 0 16,8 3-7-16,-1 0 1 15,3 3 4-15,8-3 1 16,3 1-3-16,7-1 0 16,-7-3-6-16,8 3 0 15,-5-3-11-15,-6 0 0 16,0-6-1-16,-8-4 1 16</inkml:trace>
  <inkml:trace contextRef="#ctx0" brushRef="#br3" timeOffset="-209974.059">6523 7027 40 0,'-4'41'20'0,"1"37"-18"16,3-62 39-16,0 9-40 16,0 9 1-16,0 7 1 15,0 3 0-15,0 3-5 16,0 0 1-16,0 0-1 15,0 0 1-15,0-3-13 16,0-9 1-16</inkml:trace>
  <inkml:trace contextRef="#ctx0" brushRef="#br3" timeOffset="-209505.933">7151 6820 43 0,'3'9'21'0,"1"-5"-22"16,-4-1 29-16,0 15-29 15,-4 8 1-15,1 8 0 16,3 10 0-16,-4 9-1 16,4-6 1-16,0 0-6 15,0 0 1-15,4-9-6 0,3-10 0 16</inkml:trace>
  <inkml:trace contextRef="#ctx0" brushRef="#br3" timeOffset="-209252.625">7472 7152 42 0,'-7'47'21'0,"-28"13"-24"0,17-35 37 0,-14 10-34 16,-3 12 1-16,-4 9 0 15,-3 19 0-15,-1-6-2 16,5-3 1-16,-1-3-4 16,7-7 1-16,0-9-9 15,8-9 1-15,6-7-1 16,7-9 0-16</inkml:trace>
  <inkml:trace contextRef="#ctx0" brushRef="#br3" timeOffset="-208740.077">7292 7770 62 0,'11'3'31'0,"3"-3"-46"0,-7-3 70 16,3 0-54-16,1 3 0 15,3 0 2-15,4-3 1 16,6 0-5-16,-6 0 1 16,0-4 1-16,-1 7 1 15,1 0-1-15,-8 3 0 16,1 1-3-16,-7-1 1 15,-4 9-2-15,-4 1 1 0,0 6-2 16,4 3 1-16,-7 0-3 16,0-4 1-16,4 1-1 15,-8 0 1-15,4 0 1 16,4-4 1-16,-4 1 0 16,3-6 1-16,4-4 2 15,4 0 1-15,3-3 0 16,3-3 1-16,1 3 0 15,-1-3 1-15,12 0 0 16,2-3 0-16,5 0 0 16,-1 6 0-16,-7 3-1 15,-3 4 0-15,-8 6-1 16,-10 2 1-16,-3 11-2 16,-15-4 0-16,-7 9-1 15,1 7 1-15,-12-3-3 16,-10 2 0-16,-10-2-13 0,-8-10 1 15</inkml:trace>
  <inkml:trace contextRef="#ctx0" brushRef="#br3" timeOffset="-204058.08">4706 9432 22 0,'7'-6'11'0,"-3"0"-5"0,3 6 12 0,-7 3-15 15,0-3 0-15,0 0 1 16,0 0 0-16,0 0-5 16,0-7 0-16,0-2 3 15,0-13 1-15,0 0-2 16,0-3 0-16,0-3-1 15,3 0 1-15,1 6-1 16,-1-3 1-16,4 3-1 16,-7 6 0-16,4 7 0 15,-4-1 0-15,0 7 0 16,0 3 0-16,0 3 0 16,0 3 0-16,0 1 0 0,0 2 0 15,7 0 0-15,-4 4 0 16,5 3 0-16,2-1 0 15,1 7 0-15,-1 3 1 16,8 4-1-16,-8-7 0 16,5 0 0-16,-1-4 0 15,-4-2-1-15,1-3 1 16,-1-4-1-16,-6-3 1 16,3 1 0-16,-7-4 0 15,0-3-1-15,-7 0 1 0,3 0-1 16,-6 0 1-1,-8 0-1-15,1 0 1 0,-8 0 0 16,7 0 0-16,1 3-1 16,-5-3 1-16,-2 3 0 15,-1 3 1-15,0 0-1 16,8 1 0-16,-4-1 0 16,3 0 1-16,7-3-1 15,1 1 1-15,10-4-1 16,0-7 1-16,10-2-1 15,8-1 1-15,-4 4 0 16,4-3 0-16,-8-1 0 16,8-5 0-16,3-1 0 15,-3-3 0-15,3-6 0 16,4 0 0-16,-1 3-1 16,-3 0 1-16,-6 6-2 15,-1 4 1-15,-4-1-1 16,-10 13 1-16,-7 0 0 0,-3 10 0 15,-1 2-1-15,-10 17 1 16,-4-4 0-16,1 3 0 16,-22 9-5-16,3 7 0 15,-6-3-6-15,0 12 1 16</inkml:trace>
  <inkml:trace contextRef="#ctx0" brushRef="#br3" timeOffset="-199433.586">27206 10185 26 0,'-7'9'13'0,"-7"1"2"16,14-10 14-16,-3 3-25 16,-1-3 0-16,4 3 5 15,0-3 0-15,0 0-9 16,0 3 0-16,0 0 8 0,4 0 0 16,3-3-2-16,3 3 1 15,4 0-3-15,4 4 0 16,3-4-2-16,11 0 1 15,7 0-4-15,-1 0 0 16,1 0-4-16,-7-3 0 16,-4 0-11-16,-7-3 0 15,-3 3-3-15,0 3 1 16</inkml:trace>
  <inkml:trace contextRef="#ctx0" brushRef="#br3" timeOffset="-198790.714">28240 9451 29 0,'3'6'14'0,"-3"-6"-3"15,0 0 19-15,0 0-28 16,0 3 1-16,0 4 4 16,0 5 1-16,-3 7-8 15,-1 6 0-15,-3 13 6 16,0 9 0-16,0 12-2 15,4 13 1-15,-4 19-2 16,-4-9 0-16,0-1-2 16,1-8 1-16,3-4-3 15,0-13 0-15,0-6-5 16,3-3 0-16,4-9-11 16,0-13 1-16</inkml:trace>
  <inkml:trace contextRef="#ctx0" brushRef="#br3" timeOffset="-196913.853">28621 9887 40 0,'0'6'20'0,"7"-3"-13"16,-7-3 21-16,0 0-25 15,0 0 1-15,3 3 1 16,1 0 1-16,0 1-7 15,3-1 0-15,3 3 4 16,8 3 1-16,3-2-2 16,7 5 0-16,4-5-3 15,-4 2 0-15,0-3-7 16,-3-3 1-16,-4-6-9 16,-7-9 1-16</inkml:trace>
  <inkml:trace contextRef="#ctx0" brushRef="#br3" timeOffset="-196580.757">28850 9645 41 0,'-3'7'20'0,"3"-11"-12"16,0 8 30-16,-4 8-35 16,-3 4 0-16,-4 6 2 15,-3 9 1-15,-3 13-8 16,-1 3 1-16,-3 16 2 15,3 0 1-15,4-13-7 16,4-3 0-16,3-10-11 16,3-8 0-16</inkml:trace>
  <inkml:trace contextRef="#ctx0" brushRef="#br3" timeOffset="-195894.156">29094 10429 38 0,'7'22'19'0,"17"3"-12"15,-17-18 23-15,4 5-26 16,3-2 0-16,4-1 2 15,3 0 1-15,0-2-9 16,4-4 1-16,-1-10 5 0,1-14 1 16,0-14-2-16,0-18 0 15,-4-4-1-15,-4-21 0 16,-10-16-1-16,-7-19 0 16,-3 0-1-16,-8-6 1 15,-6-7-1-15,-5 10 1 16,1-3-1-16,4 19 1 15,3 3-1-15,3 6 0 16,4 16 1-16,7 6 0 16,3 9 0-16,5 13 1 0,6 9-3 15,7 19 1-15,7 10-2 16,4 9 1-16,-4 6-6 16,-3 4 0-16,-8 2-11 15,-6 4 1-15</inkml:trace>
  <inkml:trace contextRef="#ctx0" brushRef="#br3" timeOffset="-194946.183">29422 10759 30 0,'-4'-4'15'0,"8"11"2"16,-4-7 12-16,0 0-23 16,0 6 0-16,-4 3 4 15,-3 7 0-15,0 9-12 16,0 6 0-16,3 17 9 15,1 2 0-15,-4 9-4 16,3 1 1-16,1-13-7 16,-1-13 0-16,4-5-14 15,4-20 0-15</inkml:trace>
  <inkml:trace contextRef="#ctx0" brushRef="#br3" timeOffset="-190128.473">29647 8316 26 0,'-3'-10'13'0,"10"7"0"0,-7-3 13 16,0 6-23-16,0 0 0 15,0 0 6-15,7 0 0 16,0 6-10-16,0 0 0 16,0 7 6-16,-3 15 1 0,-1 0-3 15,1 1 1-15,-4 11-3 16,0 4 0-16,3 0-1 16,-3-3 0-16,0-6-6 15,4-4 0-15,3-9-9 16,0-13 0-16</inkml:trace>
  <inkml:trace contextRef="#ctx0" brushRef="#br3" timeOffset="-189828.823">29877 8360 41 0,'3'22'20'0,"-3"56"-16"16,-3-65 27-16,-4 8-27 15,-4 5 0-15,-3 2 0 16,-4-3 0-16,-3-3-6 16,-3-3 0-16,-1-4 4 15,0 1 0-15,4-10-2 0,-4-3 1 16,11-3-1-16,0 0 1 16,3-3-1-16,8-3 1 15,3 6 1-15,14 0 0 16,4 3 0-16,3 0 0 15,4 4-1-15,3 2 1 16,4 7-3-16,6 6 0 16,-2 0-15-16,-8-4 1 15</inkml:trace>
  <inkml:trace contextRef="#ctx1" brushRef="#br3" timeOffset="206793.454">25795 6506 0</inkml:trace>
  <inkml:trace contextRef="#ctx0" brushRef="#br3" timeOffset="-188507.27">30124 9159 29 0,'7'7'14'0,"-4"-4"0"16,1 0 15-16,-4 0-27 15,0 10 0-15,-4 2 3 16,1 7 1-16,-1 9-6 16,1 4 0-16,-1 9 3 15,4 6 1-15,-3-3-1 16,-1 0 0-16,1 0-5 16,-1-3 0-16,4-13-8 15,7-5 1-15,4-20-5 16,6-9 0-16</inkml:trace>
  <inkml:trace contextRef="#ctx0" brushRef="#br3" timeOffset="-188250.702">30434 9404 38 0,'4'34'19'0,"-18"1"-17"0,7-19 32 15,-4 5-30-15,-7 1 1 16,-3 7 2-16,-4 8 0 16,-6 10-9-16,-5 10 1 15,-6 5 5-15,7 11 0 16,0-1-2-16,-1-10 0 16,1 1-4-16,3-6 1 0,0-10-6 15,8-10 1-15,3-5-10 16,6-14 1-16</inkml:trace>
  <inkml:trace contextRef="#ctx0" brushRef="#br3" timeOffset="-187965.446">30593 9849 37 0,'7'19'18'0,"-11"9"-12"15,-3-15 22-15,-10 2-27 16,-15 11 1-16,-10 8 3 16,-11 4 0-16,-4 6-6 0,4 6 1 15,4 3 2-15,7-6 1 16,6-6-4-16,12-4 1 15,3-8-9-15,10-14 1 16,4-12-6-16,10-15 1 16</inkml:trace>
  <inkml:trace contextRef="#ctx0" brushRef="#br3" timeOffset="-187770.927">30244 9956 42 0,'10'34'21'15,"18"29"-15"-15,-17-41 37 0,7 3-42 16,3 13 1-16,4 6-1 16,3 3 1-16,0 0-3 15,-3 3 0-15,-4-3-2 16,4-13 0-16,-11-2-11 16,0-17 0-16,-7-15-1 15,-7-12 1-15</inkml:trace>
  <inkml:trace contextRef="#ctx0" brushRef="#br3" timeOffset="-187125.841">31344 9460 45 0,'7'13'22'0,"0"15"-25"16,-7-19 44-16,0 7-40 15,-3 6 1-15,-1-3-1 16,-3 6 1-16,-3 10-2 16,-1-1 0-16,1 10 2 15,3-10 0-15,-1 20-1 16,1 2 0-16,0-9 0 15,0-9 1-15,0-7-2 16,-3-9 1-16,-1-6-2 16,-3-7 1-16,-4-9-1 15,8-3 0-15,-4-9 0 16,0-1 1-16,-4-6-1 16,-3-3 1-16,-4 0 0 0,-3 3 0 15,0 7 0 1,3 9 0-16,0 3 0 15,4 12 0-15,3 7 0 0,1 6 1 16,6 7 0-16,8 5 0 16,6-5 0-16,4 2 0 15,7 7 0-15,7-4 0 16,1-2-1-16,2-7 1 16,1-3-5-16,0-6 1 15,6-3-10-15,5-7 0 16,10-9-3-16,10-9 1 15</inkml:trace>
  <inkml:trace contextRef="#ctx0" brushRef="#br3" timeOffset="-186881.868">31849 9849 42 0,'-4'25'21'0,"-42"3"-25"16,29-18 38-16,3 6-33 16,-8 6 0-16,-9 9 2 15,-5 10 0-15,-2-4-4 16,-1 7 1-16,4 0 0 16,6-6 1-16,5-7-9 15,6-12 1-15,7-19-6 16,8-10 0-16</inkml:trace>
  <inkml:trace contextRef="#ctx0" brushRef="#br3" timeOffset="-186735.956">31415 9786 54 0,'7'7'27'0,"25"71"-30"0,-11-53 52 16,4 22-49-16,6 10 1 15,5 12-1-15,-5 6 1 16,8 6-8-16,-4-2 0 0,-3-7-9 15,-7-3 1-15</inkml:trace>
  <inkml:trace contextRef="#ctx0" brushRef="#br1" timeOffset="-178342.885">17050 14057 39 0,'10'19'19'0,"22"13"-13"16,-21-23 20-16,6 7-21 16,4 2 0-16,8 4 3 15,2-3 1-15,-2-3-11 16,-1-7 1-16,-3-6 7 16,-4-6 0-16,-4-6-2 15,-2-16 0-15,-1-7-2 16,-4-18 1-16,1-22-1 15,-8-19 0-15,1-3-1 16,-4-12 1-16,-11-14-1 16,-6 8 1-16,-5-5-1 0,-2 20 0 15,3 3-1 1,-1 0 1-16,5 19 0 0,6 9 0 16,4 10-1-16,7 9 1 15,7 6-2-15,7 6 1 16,4 7-3-16,3 3 0 15,-3 3-6-15,-1 6 1 16,-2 4-12-16,-8-1 1 16</inkml:trace>
  <inkml:trace contextRef="#ctx0" brushRef="#br1" timeOffset="-177725.476">17586 14336 61 0,'7'13'30'0,"4"28"-35"16,-11-32 49-16,0 16-44 16,0 13 0-16,3 0 0 15,1 5 1-15,-1 8-3 16,1-4 0-16,-1-7-6 15,4-11 0-15,0-17-9 16,4-18 1-16</inkml:trace>
  <inkml:trace contextRef="#ctx0" brushRef="#br1" timeOffset="-176945.922">17593 12333 37 0,'-3'-3'18'0,"-12"-4"-8"15,15 7 23-15,0-3-28 16,-3 3 0-16,3 0 2 16,-4 6 0-16,4 10-10 15,0 0 1-15,0 15 6 16,0 13 0-16,7 9-3 15,0 10 1-15,1-6-4 16,-5-4 1-16,1-9-5 16,-1-10 1-16,1-9-11 15,3-15 0-15</inkml:trace>
  <inkml:trace contextRef="#ctx0" brushRef="#br1" timeOffset="-176539.203">17840 12496 54 0,'0'22'27'0,"-11"0"-32"0,8-19 43 0,-4 3-38 16,0 3 1-16,-4 4 0 15,-3 3 0-15,-4-1-2 16,-3 1 1-16,0 0 0 16,-4-4 0-16,1-5 0 15,-1-1 0-15,0-3 0 16,4-3 0-16,7 0 0 16,0 0 1-16,3-3 0 15,11 3 0-15,7 3 1 16,4 3 0-16,7 7 0 15,3 2 0-15,0 1 0 16,4 0 1-16,-4 3-2 16,0-1 0-16,-3 4-3 15,-1 3 1-15,-3-6-10 16,-3-3 0-16,-4-10-6 16,0-6 0-16</inkml:trace>
  <inkml:trace contextRef="#ctx0" brushRef="#br1" timeOffset="-176058.009">18344 12602 41 0,'-3'16'20'0,"3"0"-12"0,0-10 31 16,3 7-37-1,1 9 1-15,0 6 0 16,-1 16 0-16,1 3-4 0,-4 9 0 15,3 1 2-15,1 2 1 16,3-12-2-16,-4 0 0 16,4-12-6-16,0-7 1 15,0-12-10-15,-3-13 0 16</inkml:trace>
  <inkml:trace contextRef="#ctx0" brushRef="#br1" timeOffset="-175759.871">18919 13085 47 0,'8'16'23'0,"-19"18"-20"16,4-21 35-16,-7 6-36 15,-11 15 0-15,-7 1 0 16,-10 12 0-16,-14 9-3 16,-1 4 1-16,1 18 1 15,-4 13 1-15,0-3-1 16,0 0 0-16,3-13-4 16,11-18 0-16,8-10-6 15,6-7 0-15,11-11-7 16,10-14 1-16</inkml:trace>
  <inkml:trace contextRef="#ctx0" brushRef="#br1" timeOffset="-175473.536">18905 13568 41 0,'4'10'20'0,"-11"-7"-22"16,0 3 32-16,-7 0-28 15,-7 7 0-15,-4 6 2 16,-10 6 0-16,-8 6-5 16,1 13 1-16,3-6 2 15,4-1 1-15,3-2-4 16,11-7 1-16,3-3-10 15,4-12 0-15,11-13-4 16,3-13 1-16</inkml:trace>
  <inkml:trace contextRef="#ctx0" brushRef="#br1" timeOffset="-175292.582">18609 13622 52 0,'18'47'26'0,"31"18"-31"0,-38-36 51 15,6 5-47-15,4 10 1 16,8 6 0-16,-1-9 0 16,4-3-4-16,-1-4 1 15,-2-9-7-15,-1-9 1 16,-7-13-6-16,-3-6 1 16</inkml:trace>
  <inkml:trace contextRef="#ctx0" brushRef="#br1" timeOffset="-174799.923">19629 13076 43 0,'10'22'21'0,"4"41"-20"16,-10-48 38-16,-1 17-37 15,1-1 0-15,-1 10 2 16,4 3 1-16,0-4-5 16,-3 7 0-16,3-3 3 15,-3-3 0-15,-1-10 0 16,1-2 0-16,-4-11-3 15,0-2 1-15,-11-6-2 0,-3-7 1 16,-4-3-1-16,1-3 1 16,-8-4-1-16,-7 1 0 15,-3 0 0-15,0-1 1 16,-4 11-1-16,4 5 1 16,-4 7 0-16,11 9 0 15,3 6 0-15,4 10 0 16,7 3 1-16,7-3 0 15,7 2 0-15,10 1 1 16,11-6-2-16,8-7 1 16,6-2-4-16,4-7 0 15,-8-4-7-15,5-8 0 0,6-7-7 16,4-3 1-16</inkml:trace>
  <inkml:trace contextRef="#ctx0" brushRef="#br1" timeOffset="-174556.823">20334 13637 41 0,'14'19'20'0,"-38"0"-21"16,13-10 32-16,-7 7-30 15,-10 6 0-15,3 3 2 16,-3 3 0-16,-4 4-3 0,-3 8 0 15,3 7 2-15,1-3 0 16,2 0-3-16,5-6 0 16,3-10-10-16,3-12 0 15,11-13-3-15,3-16 1 16</inkml:trace>
  <inkml:trace contextRef="#ctx0" brushRef="#br1" timeOffset="-174379.925">19939 13587 44 0,'4'6'22'0,"17"41"-18"0,-11-25 43 0,8 22-46 16,7 6 0-16,-1 10 0 15,-3-13 0-15,4 13-2 16,7-7 0-16,0-3-4 16,-4-12 0-16,-3-13-10 15,-1-19 0-15</inkml:trace>
  <inkml:trace contextRef="#ctx0" brushRef="#br1" timeOffset="-173824.883">20934 13342 28 0,'-4'-3'14'0,"-3"6"2"15,7-3 11-15,-3 4-22 16,-1 2 0-16,1 0 5 16,-1 0 1-16,1-2-13 15,-1-1 0-15,4 0 10 16,7-3 0-16,11-3-3 15,17 0 0-15,11-1-5 0,3 1 0 16,-3 3-6-16,0 3 0 16,-7 1-12-1,-7-4 0-15</inkml:trace>
  <inkml:trace contextRef="#ctx0" brushRef="#br1" timeOffset="-173626.6">20736 13675 62 0,'11'16'31'0,"24"9"-36"0,-17-25 51 0,14-4-48 16,17 1 1-16,14-9-8 16,-3 2 0-16,0 1-1 15,4-7 0-15,-4 10-7 16,10 0 1-16</inkml:trace>
  <inkml:trace contextRef="#ctx0" brushRef="#br1" timeOffset="-172998.227">21777 13760 49 0,'4'43'24'0,"6"-5"-22"16,-6-35 47-16,-4 0-47 15,0-9 1-15,3-7 0 16,8-12 1-16,6-9-5 15,12-23 1-15,2-15 3 16,-2-12 0-16,2-17-2 16,-10-15 1-16,-6 3-1 15,-8 4 0-15,-7-4-1 16,-7 12 0-16,-4 17-2 16,-3 12 0-16,-7 18-2 15,3 20 1-15,0 18 0 16,1 19 0-16,-1 19 0 15,4 16 0-15,3 15 2 16,1 22 0-16,3 13 2 16,7 16 0-16,3 5 0 15,8-5 0-15,3-7 0 16,4 0 0-16,3-18-1 0,-3-17 0 16,3-14-4-16,3-17 0 15,-6-12-8-15,3-13 1 16,4-12-5-16,0-13 0 15</inkml:trace>
  <inkml:trace contextRef="#ctx0" brushRef="#br1" timeOffset="-172576.238">22232 13656 40 0,'4'28'20'0,"6"29"-12"15,-10-45 34-15,0 7-39 16,0 3 0-16,0-6 2 16,0-1 1-16,4 1-7 15,-1-3 0-15,1-4 4 16,3-6 0-16,0 0-2 16,3-9 1-16,1-10-3 15,0-3 1-15,-1-12-2 16,-3 0 0-16,0-4 0 15,0 1 1-15,4 9 0 16,0 3 0-16,-1 3 0 16,-3 10 1-16,4 9 0 15,-1 3 1-15,4 3-1 16,-3 3 1-16,3 1-1 0,4 5 1 16,-4 1 0-16,0 12 0 15,0 1-1-15,0 8 0 16,0 4 0-16,-3 0 0 15,0-4-2-15,3-2 0 16,3-7-4-16,8-9 0 16,3-10-10-16,4-15 1 15</inkml:trace>
  <inkml:trace contextRef="#ctx0" brushRef="#br1" timeOffset="-172217.897">23029 12778 47 0,'-17'13'23'0,"-8"46"-19"0,18-40 34 16,-4 12-36-16,-3 16 0 16,0 19 1-16,4 19 1 15,3 12-6-15,3 10 1 16,-3 9 1-16,3-13 0 15,1-15-9-15,3-13 1 16,7-12-8-16,4-16 1 16</inkml:trace>
  <inkml:trace contextRef="#ctx0" brushRef="#br1" timeOffset="-170954.718">23481 13252 37 0,'3'-10'18'0,"-6"4"-12"0,3 9 27 16,0 0-30-16,-4 10 0 16,-3 2 1-16,0 7 1 15,-7 6-6-15,-7 7 0 0,-4-4 3 16,-3 1 0-16,0 2-2 15,0 1 1-15,3-4-5 16,4-6 0-16,7-3-10 16,3-9 0-16</inkml:trace>
  <inkml:trace contextRef="#ctx0" brushRef="#br1" timeOffset="-170728.749">23297 13233 46 0,'18'47'23'0,"-7"6"-18"15,-8-34 34-15,1 12-39 16,3-3 0-16,0 7 1 16,3-1 0-16,1 1-1 0,0-7 0 15,3-3-2-15,-4-6 1 16,1-6-7-16,-1-4 1 15,-2-12-8-15,-1 0 1 16</inkml:trace>
  <inkml:trace contextRef="#ctx0" brushRef="#br1" timeOffset="-170355.702">23841 12734 47 0,'-4'16'23'0,"-10"6"-19"16,11-10 40-16,-4 16-41 15,-1 7 0-15,-2 15 1 16,-4 19 1-16,3 16-7 16,-3 21 1-16,0 7 3 0,3 3 0 15,1-3-3-15,3-16 1 16,3-15-8-16,4-10 1 15,7-25-10-15,0-12 1 16</inkml:trace>
  <inkml:trace contextRef="#ctx0" brushRef="#br1" timeOffset="-169874.343">24405 12025 53 0,'-3'16'26'0,"-22"75"-25"0,18-69 41 16,-7 25-40-16,-4 22 0 16,-3 28 3-16,-4 35 1 15,1 31-7-15,-1 35 1 16,-3 5 3-16,3 14 1 16,0-10-3-16,4-22 1 15,0-19-9-15,3-28 1 16,4-28-12-16,4-38 0 15</inkml:trace>
  <inkml:trace contextRef="#ctx0" brushRef="#br1" timeOffset="-168971.42">24455 14064 38 0,'0'9'19'0,"-11"13"-4"0,4-6 19 0,0 9-31 16,-4 12 0-16,-3 17 1 15,0 5 1-15,0 13-7 16,0-6 0-16,3 6-1 15,8-12 0-15,-1-7-12 16,8-21 1-16</inkml:trace>
  <inkml:trace contextRef="#ctx0" brushRef="#br1" timeOffset="-168446.337">24797 11919 44 0,'0'44'22'0,"-7"18"-22"15,3-37 30-15,-3 10-30 16,0 12 0-16,-4 9 1 0,-3 1 0 15,4-7-2 1,-1-6 1-16,4-6-8 0,7-7 1 16,11-15-5-16,6-16 1 15</inkml:trace>
  <inkml:trace contextRef="#ctx0" brushRef="#br1" timeOffset="-168149.11">25026 12035 39 0,'11'15'19'0,"-4"26"-17"0,-7-28 32 0,-4 6-33 16,-3-4 0-16,-3 4 3 15,-5 3 0-15,-6 0-5 16,-3 6 1-16,-5-3 2 16,5-3 1-16,-1-3-2 15,4-3 1-15,3-7-2 16,4 1 1-16,3-4 0 15,1 0 0-15,6 7 0 16,8-4 0-16,6 0 1 16,5 10 1-16,6 10-1 15,3 2 0-15,1 7-1 16,3 2 1-16,4-5-6 16,-7-4 1-16,-4-9-13 15,-10-13 0-15</inkml:trace>
  <inkml:trace contextRef="#ctx0" brushRef="#br1" timeOffset="-167650.096">25365 13521 43 0,'-11'10'21'0,"4"-20"-9"15,7 10 25-15,0 0-33 16,0 0 0-16,4 3 4 16,6-3 0-16,8 0-11 0,14 0 1 15,13-3 3-15,-2 3 0 16,3-3-10-16,3 6 1 16,-3-3-10-16,-7-3 1 15</inkml:trace>
  <inkml:trace contextRef="#ctx0" brushRef="#br1" timeOffset="-167472.785">25294 13854 74 0,'4'37'37'0,"24"-18"-51"15,-10-16 70-15,13-3-60 16,12 0 0-16,6-3-20 15,-10-3 1-15,0-7 17 16,-1 7 1-16</inkml:trace>
  <inkml:trace contextRef="#ctx0" brushRef="#br1" timeOffset="-166031.702">26176 14070 29 0,'-3'12'14'0,"-1"4"-1"0,4-10 14 0,0 1-23 15,0-4 0-15,0-3 4 16,7 0 0-16,0-10-10 16,4-2 1-16,3-10 6 15,7-13 0-15,7-21-2 16,0-10 0-16,1-15-2 15,-1-4 1-15,0-19-2 16,-3-15 0-16,-8-3-1 16,-2 15 1-16,-5 4-3 15,-6 6 0-15,-4 21-2 16,-4 11 1-16,-3 11-2 0,-3 17 1 16,-5 18 0-16,-2 16 1 15,-8 18 3-15,0 7 0 16,1 22 3-16,-1 22 0 15,4 19 3-15,7 15 0 16,3-3 0-16,4 1 0 16,11 5-2-16,3-12 1 15,7-13-5-15,7-6 1 16,0-18-9-16,0-13 1 16,0-16-7-16,4-10 0 15</inkml:trace>
  <inkml:trace contextRef="#ctx0" brushRef="#br1" timeOffset="-165596.849">26518 13810 47 0,'0'75'23'0,"-7"-34"-23"15,7-32 40-15,0 4-39 16,0-1 1-16,0-2-1 15,0-1 1-15,0-3-3 16,0-3 0-16,0-3 0 16,4-6 1-16,-1-3-3 15,4-7 1-15,4-3-1 16,0-3 0-16,3-3 0 0,0 0 0 16,3-3 1-16,1 6 0 15,-4 0 1-15,0 6 1 16,0 4 2-16,0-1 1 15,1 4 0-15,-5 6 1 16,1 0 0-16,-1 3 0 16,-3 6 0-16,0 6 1 15,-3 10-2-15,0 7 0 16,-1 5-1-16,1 7 1 16,-1-4-2-16,1 1 1 15,3 0-1-15,3 2 0 16,8-8-3-16,3-13 0 0,7-7-11 15,-3-15 1-15,7-10-5 16,-1-5 0-16</inkml:trace>
  <inkml:trace contextRef="#ctx0" brushRef="#br1" timeOffset="-164364.805">27474 12819 48 0,'0'6'24'0,"-28"25"-26"0,18-18 41 0,-5 3-40 16,-6 18 1-16,0 13 1 15,3 22 1-15,1 19-2 16,-4 6 1-16,-1 13 0 16,8 15 1-16,4 0-1 15,3-9 0-15,3-13-6 16,1-18 1-16,3-13-11 15,3-19 1-15</inkml:trace>
  <inkml:trace contextRef="#ctx0" brushRef="#br1" timeOffset="-164047.599">27555 13233 40 0,'-7'66'20'0,"-10"15"-18"0,13-46 26 15,4-1-27-15,0 13 0 0,0 10 0 16,0 2 0-16,0-2-4 16,0-4 1-16,0-12-8 15,4-7 0-15,6-15-2 16,4-16 1-16</inkml:trace>
  <inkml:trace contextRef="#ctx0" brushRef="#br1" timeOffset="-163719.92">27834 13386 46 0,'7'10'23'0,"0"21"-26"15,-7-21 47-15,0 2-42 16,-3 1 0-16,-8 2 0 16,-6 4 0-16,-5 3-3 0,-6-3 1 15,0 3 1-15,0-3 1 16,3-1-2-16,0-5 0 15,8 0 0-15,3-7 1 16,3 0-1-16,0 0 1 16,8-3-1-16,6 1 1 15,4 2 0-15,8 3 1 16,2 1-1-16,1 2 0 16,3 10-1-16,0-3 1 15,-3 3-1-15,-1 6 1 16,1-6-2-16,0 0 1 15,-4-6-4-15,0-4 0 16,-3-2-12-16,-1-7 0 0</inkml:trace>
  <inkml:trace contextRef="#ctx0" brushRef="#br1" timeOffset="-163375.604">27929 12831 58 0,'-3'32'29'0,"17"27"-27"0,-7-37 45 16,0 19-43-16,18 15 0 15,0 23 1-15,3 9 1 16,-4 6-9-16,1 15 1 16,-11 1 3-16,-14 0 1 15,-7-10-10-15,-14-12 1 16,-14-13-13-16,-4-15 1 15</inkml:trace>
  <inkml:trace contextRef="#ctx0" brushRef="#br1" timeOffset="-162080.738">28392 13584 43 0,'0'6'21'0,"-4"-12"-4"0,4 6 22 0,0 0-34 16,4-6 1-16,-4 6 3 15,10-7 0-15,8 1-12 16,14 0 1-16,13 6 5 15,8 3 1-15,7 3-10 16,-3 4 0-16,-8-1-13 16,-7-6 0-16</inkml:trace>
  <inkml:trace contextRef="#ctx0" brushRef="#br1" timeOffset="-161107.459">28945 14004 45 0,'-3'25'22'16,"6"-9"-9"-16,-3-16 27 0,0 0-39 15,0-6 0-15,11-10 1 16,14-12 1-16,6-13-4 16,5-16 1-16,3-12 1 15,6-6 1-15,1-22-2 16,-3-16 1-16,-8-3-1 16,-3 0 1-16,-8 3-3 15,-6 10 1-15,-7 9-1 16,-8 15 0-16,-3 13-2 15,-3 13 1-15,-5 19-1 16,-2 18 0-16,-4 16 0 16,-4 19 1-16,1 21 3 0,-1 8 0 15,0 17 2-15,1 23 0 16,2 13 2-16,5-4 0 16,6 9-1-16,4 1 1 15,11-7-3-15,3-9 1 16,4-15-2-16,3-17 0 15,0-21-2-15,0-16 1 16,0-13-4-16,-3-15 1 16,0-13-3-16,-1-9 0 15,1-7 1-15,0-5 0 16,-1 2 0-16,-3 10 1 16,0 3 4-16,1 9 1 0,-8 13 3 15,0 9 1-15,-4 10 1 16,1 9 1-16,-1 6 0 15,1 7 1-15,-4 3-2 16,0-13 1-16,0 0-3 16,0-6 1-16,0-6-3 15,0-4 1-15,0-2-2 16,3-4 1-16,-3-12-1 16,7-4 0-16,4-9-1 15,3 1 1-15,0-1-1 16,4-3 1-16,-4-3-1 15,11 0 1-15,-4-4-1 16,0 14 1-16,-3 2 0 16,-4 4 0-16,0 6 0 15,-4 6 0-15,-3 6 0 16,-7 4 1-16,0 9-1 16,0 6 1-16,0-3-1 0,0 3 0 15,0-3-2-15,4 0 0 16,-1-3-5-16,5-6 1 15,-1-7-10-15,7-5 1 16</inkml:trace>
  <inkml:trace contextRef="#ctx0" brushRef="#br1" timeOffset="-160823.052">30067 13126 44 0,'-21'35'22'0,"11"15"-18"16,2-28 33-16,-2 6-36 16,-8 16 1-16,-3 3 0 15,-7 22 0-15,7 12-3 16,3 4 1-16,4-3 1 15,7-1 0-15,3-12-4 16,8-16 1-16,6-12-6 16,8-16 1-16,0-12-8 15,3-19 1-15</inkml:trace>
  <inkml:trace contextRef="#ctx0" brushRef="#br1" timeOffset="-160580.506">30184 13455 53 0,'0'38'26'0,"-18"-10"-30"0,15-22 47 16,-1 10-42-16,-3 6 1 0,0 0 0 15,3 13 1-15,1 5-4 16,-1 10 0-16,1-9 1 15,3 0 0-15,3-7-7 16,1-8 1-16,3-11-10 16,7-12 1-16</inkml:trace>
  <inkml:trace contextRef="#ctx0" brushRef="#br1" timeOffset="-160326.402">30342 13139 48 0,'-3'15'24'0,"6"39"-19"0,1-36 37 15,3 8-39-15,4 21 1 16,6 0 1-16,1 18 0 15,7 11-8-15,-4 11 1 16,-7 1 1-16,-14 6 1 16,-18-9-16-16,-14-10 0 15</inkml:trace>
  <inkml:trace contextRef="#ctx0" brushRef="#br1" timeOffset="-158298.853">24984 15349 46 0,'10'7'23'0,"15"-23"-15"0,-14 16 23 16,3-6-31-16,10-1 1 0,12 1-1 16,2 6 0-16,1 0-4 15,0 0 0-15,-7 0-9 16,0-6 0-16</inkml:trace>
  <inkml:trace contextRef="#ctx0" brushRef="#br1" timeOffset="-158074.415">24790 15675 63 0,'14'10'31'0,"18"-16"-37"0,-15-1 55 16,11 1-49-16,11-3 0 15,4-1-2-15,-5 1 1 16,12 6-7-16,-4 3 1 16,-1-3-10-16,-2 6 0 15</inkml:trace>
  <inkml:trace contextRef="#ctx0" brushRef="#br1" timeOffset="-157339.593">25520 16118 46 0,'-7'15'23'0,"3"-5"-16"0,4-10 33 15,0 3-37-15,0-3 1 16,0 0 3-16,11-6 1 15,7-7-9-15,3-15 0 16,0-16 5-16,7-6 1 0,14-10-2 16,4-18 1-16,0-19-3 15,0-10 0-15,0-6-1 16,0-16 0-16,-7-2-2 16,-11 2 1-16,4 10-2 15,-11 16 0-15,-7 5-2 16,-7 17 1-16,-7 12-1 15,-4 19 1-15,-6 15 0 16,-8 16 0-16,-7 22 2 16,-3 10 1-16,0 15 1 15,0 10 0-15,0 15 1 16,-1 19 1-16,5 13 0 16,-1 15 1-16,7 16-1 15,1 10 1-15,10-7-1 16,7-9 0-16,10-10-2 0,4-18 1 15,0-20-4-15,1-12 1 16,2-15-15-16,1-16 0 16</inkml:trace>
  <inkml:trace contextRef="#ctx0" brushRef="#br1" timeOffset="-156784.518">26060 15509 52 0,'-14'47'26'0,"-11"3"-25"15,21-34 36-15,-3 0-36 16,4 0 1-16,-1-1 0 15,1-5 1-15,-1-1-4 16,4-9 0-16,7-9 2 0,4-7 0 16,3-6-2-16,4 0 1 15,-1-6-2-15,1-4 1 16,-4-5-1-16,4 2 1 16,-4 7 0-16,0 3 1 15,-4 9 0-15,1 10 0 16,0 6 0-16,-1 9 1 15,1 7 0-15,-1 6 1 16,1 6-1-16,-4 10 1 16,0 3-1-16,0-1 1 15,4 1-2-15,-1 0 0 0,4-3-6 16,8-10 0-16,6-6-10 16,4-13 1-16</inkml:trace>
  <inkml:trace contextRef="#ctx0" brushRef="#br1" timeOffset="-156496.808">26959 14917 46 0,'-14'22'23'0,"-7"12"-17"16,10-18 33-16,-6 9-38 0,-4 9 0 16,-4 13 2-16,4 19 1 15,0 19-5-15,3 6 1 16,0-3 2-16,4-10 0 16,4-9-4-16,6-16 1 15,4-9-7-15,0-16 1 16,11-12-9-16,6-13 0 15</inkml:trace>
  <inkml:trace contextRef="#ctx0" brushRef="#br1" timeOffset="-155852.001">27185 15233 50 0,'0'16'25'0,"-3"9"-25"15,-1-15 42-15,0 5-42 16,-3 10 0-16,-3 16 0 16,-4 6 1-16,-4 16-2 15,-3 3 1-15,3 3-1 16,4-10 0-16,4-9-8 15,3-9 0-15,7-16-6 16,10-15 1-16</inkml:trace>
  <inkml:trace contextRef="#ctx0" brushRef="#br1" timeOffset="-155491.224">27326 15356 45 0,'7'25'22'0,"-14"15"-19"0,4-30 36 16,-1 2-38-16,1 7 0 16,-1-3 2-16,-7 6 0 15,-3-3-4-15,-3 0 1 0,-1 2 1 16,-3 1 1-16,3-3-1 16,1-6 0-16,3-4-1 15,3-3 0-15,4-6 0 16,3 0 0-16,4 0 1 15,7-3 0 1,18 10 0 0,-4 2 1-16,-3 4 1 15,0 2 0-15,-8 1 0 16,1 3 0-16,-4 6-2 16,0-3 0-16,-4 3-3 15,4-3 0-15,0-7-9 16,4-2 0-16,7-10-7 15,3-6 1-15</inkml:trace>
  <inkml:trace contextRef="#ctx0" brushRef="#br1" timeOffset="-155252.584">27700 15120 55 0,'-7'51'27'0,"7"11"-23"0,0-40 47 15,4 16-48-15,6 15 0 16,1 13 1-16,3 6 0 0,-7 19-6 16,0 0 0-16,-11 3-4 15,-10-6 0-15,-17-13-13 16,-19-9 1-16</inkml:trace>
  <inkml:trace contextRef="#ctx0" brushRef="#br2" timeOffset="-145372.808">18493 7827 38 0,'-4'6'19'0,"4"-3"-14"16,0 0 19-16,0 3-22 15,4 4 0-15,-4-1 1 16,-4 7 1-16,-3-4-4 15,-7 7 0-15,-4 9 3 0,-6 10 1 32,-12 62 0-32,8-5 0 15,10-8 0-15,8 1 0 16,6-16-2-16,11-9 1 16,4-7-4-16,7-18 1 15,-1-7-16-15,1-12 1 16,-4-6-1-16,7-4 0 15</inkml:trace>
  <inkml:trace contextRef="#ctx0" brushRef="#br2" timeOffset="-144081.45">18979 8350 31 0,'4'22'15'0,"3"13"-4"16,-3-26 19-16,-4-3-29 16,0 4 0-16,0-1 1 0,0 1 1 15,0-4-4-15,-4 0 1 16,1-3 2-16,3 0 1 16,0-6-1-16,0-3 0 15,0-3-1-15,0-1 1 16,3-2-2-16,4-1 1 15,0-3-1-15,4 1 0 16,-4 2-1-16,0 1 1 16,3 2 0-16,1 1 0 15,0-4 0-15,-1 10 1 16,-3 0 0-16,0 3 1 0,0 0-1 16,-3 6 1-16,-1 7-1 15,-3-1 1-15,4 4-1 16,-1 3 1-16,1-3-2 15,0 2 0-15,3-5-4 16,3-4 0-16,4-2-11 16,-3-7 1-16</inkml:trace>
  <inkml:trace contextRef="#ctx0" brushRef="#br2" timeOffset="-139368.013">18574 8432 10 0,'14'0'5'0,"14"-3"6"0,-21 3 6 15,0 0-12-15,0 3 0 16,-3 0 2-16,-1 0 1 16,-3-3-10-16,4 3 1 15,-4-3 6-15,3 0 1 16,4-6-2-16,0 0 0 15,1-10-1-15,-1 0 1 16,3-6-1-16,1-12 0 0,-1-13-1 16,1-3 0-1,3-1-1-15,0-2 0 0,-3 6-1 16,-1 3 1-16,-3 0-1 16,-3 13 1-16,-1 9-1 15,1 6 1-15,-4 7-1 16,0 9 0-16,-4 3 0 15,1 6 0-15,-1 10 0 16,4 9 0-16,0 7 0 16,0 12 0-16,4 6 0 15,3 4 0-15,4 5 0 16,-1-8 1-16,4 5-1 16,-3-8 1-16,-1-11-3 15,1-5 1-15,0-10-12 16,-1-13 0-16,-3-5-1 15,0-7 1-15</inkml:trace>
  <inkml:trace contextRef="#ctx0" brushRef="#br2" timeOffset="-138842.036">19389 8008 37 0,'3'0'18'0,"-3"4"-17"16,0-4 34-16,-3 3-34 0,-1 6 1 16,-3 7 3-1,0-1 0-15,0 7-6 0,-4 4 0 16,1 11 3-16,-1 4 1 16,1 6-2-16,3 9 1 15,0-2-2-15,3-7 0 16,4-6-3-16,7-7 1 15,4-9-6-15,3-6 1 16,3-7-7-16,-2-12 1 16</inkml:trace>
  <inkml:trace contextRef="#ctx0" brushRef="#br2" timeOffset="-138571.885">19526 8049 41 0,'-3'10'20'0,"-8"8"-21"16,8-11 33-16,-1 2-32 16,1 7 1-16,-1 6-1 15,-3 9 1-15,0 4-1 16,3-1 0-16,1 1 0 15,-1-1 0-15,1-9-1 16,3 0 1-16,3-12-5 16,1-4 0-16,3-6-7 15,0-3 1-15</inkml:trace>
  <inkml:trace contextRef="#ctx0" brushRef="#br2" timeOffset="-138239.611">19586 8137 31 0,'11'13'15'0,"-11"24"-6"0,0-27 21 16,0 5-30-16,0 4 1 15,-4 0 0-15,1 0 1 0,-4 0-3 16,-4-1 1-16,1-2 0 16,-1 3 1-16,0-10-1 15,-3 1 1-15,4-7-1 16,-1-3 0-16,4-3 0 15,4 0 0-15,3-4 0 16,7 1 1-16,3 3 0 16,4 3 0-16,0 0 0 15,-3 6 0-15,0 0 1 16,-4 4 0-16,0-1-1 16,0 7 0-16,0 0-1 15,-4 2 1-15,4-2-4 16,-3-3 0-16,3-7-10 15,-4 0 0-15</inkml:trace>
  <inkml:trace contextRef="#ctx0" brushRef="#br2" timeOffset="-137956.618">19699 7999 37 0,'11'19'18'0,"-4"15"-13"0,0-24 25 16,3 2-29-16,5 7 1 0,2 6 3 16,1 0 1-16,-1 4-7 15,-2-1 1-15,-5-3 3 16,-3 0 0-16,-7-3-3 15,-7 6 1-15,-3-3-11 16,-12 7 1-16,-9-11-6 16,2-2 1-16</inkml:trace>
  <inkml:trace contextRef="#ctx0" brushRef="#br2" timeOffset="-137581.013">19988 7758 52 0,'11'37'26'0,"17"51"-32"0,-17-66 48 15,3 19-42-15,4 15 0 0,-1 19-1 16,-3 10 1-16,-10-3-1 15,-15 2 1-15,-13-2-3 16,-12-1 1-16,-10-12-12 16,-14-9 0-16</inkml:trace>
  <inkml:trace contextRef="#ctx1" brushRef="#br2" timeOffset="-170319.929">26839 5378 0,'0'0'16,"0"0"-1,0 0 1,0 0 0,0 0-1,0 0 1,0 0 0</inkml:trace>
  <inkml:trace contextRef="#ctx0" brushRef="#br2" timeOffset="-136320.994">30910 7858 31 0,'4'12'15'0,"-15"7"-4"0,8-16 16 0,-1 4-25 15,-3-4 1-15,-3 3 2 16,-1 0 1-16,-3 1-7 16,-7 5 1-16,0 13 4 15,-4 10 1-15,-3 24-2 16,-1 13 0-16,1 7-2 15,7-1 1-15,7 1-3 16,7-13 1-16,7-13-8 16,7-12 1-16,-3-13-8 15,3-9 1-15</inkml:trace>
  <inkml:trace contextRef="#ctx0" brushRef="#br2" timeOffset="-135583.098">31023 7990 37 0,'0'12'18'0,"-10"10"-14"0,6-16 25 0,1 10-27 16,-4 9 1-16,0 16 1 15,-4 6 1-15,0 6-7 16,-6 7 1-16,3-13 3 15,0 3 0-15,3-6-5 16,0-6 1-16,4-10-11 16,4-3 0-16</inkml:trace>
  <inkml:trace contextRef="#ctx0" brushRef="#br2" timeOffset="-135281.943">31069 8344 42 0,'4'3'21'0,"3"0"-12"0,-7-3 31 15,7 0-37 1,0 0 1-16,3 0 1 0,1 0 0 0,0 0-7 16,6-3 0-16,8 0 3 15,3 0 1-15,0 3-8 16,1 0 1-16,-8-3-11 16,-4 3 0-16</inkml:trace>
  <inkml:trace contextRef="#ctx0" brushRef="#br2" timeOffset="-135074.318">31147 8297 46 0,'0'47'23'0,"3"0"-22"0,1-34 33 15,-1 2-36 1,-3 1 1-16,0 0-5 0,0-7 0 16,-3 4-3-16,-1-4 0 15</inkml:trace>
  <inkml:trace contextRef="#ctx0" brushRef="#br2" timeOffset="-134593.382">31373 8557 42 0,'3'25'21'0,"1"-9"-22"16,-4-16 30-16,3-3-29 16,4-10 1-16,4-2 2 15,3-1 1-15,4-12-4 16,-1-10 0-16,4-6 2 16,-3-12 1-16,-4-7-2 15,0 3 1-15,4-2-1 16,-4 8 0-16,0 11-1 15,-3 8 0-15,-8 7 0 16,-3 3 0-16,-3 9-1 16,-4 7 1-16,0 12 0 0,-4 9 0 15,0 10 0-15,1 6 0 16,3 7 0-16,0 12 1 16,0-6-1-16,0 3 0 15,-1-4 0-15,5 1 1 16,-1 0-2-16,4-10 0 15,0-6-4-15,4-6 0 0,3 0-9 16,-3-3 1 0</inkml:trace>
  <inkml:trace contextRef="#ctx0" brushRef="#br2" timeOffset="-134217.907">31634 8460 39 0,'0'25'19'0,"-4"0"-14"16,4-22 28-16,-3 7-31 16,-1-1 0-16,0-3 0 15,4 1 1-15,0-4-5 16,0 0 1-16,4-9 2 16,3-4 0-16,0 1-1 15,4 3 0-15,-4-7 0 16,3 0 0-16,-3-2-1 15,0 2 1-15,1 1 0 16,-1 2 1-16,0 1-1 16,-4 6 1-16,4 3-1 15,0 6 1-15,-3 0 1 0,-1 4 0 16,1-4-1-16,-4 7 1 16,-4 5-1-16,1-2 1 15,3 3-1-15,0-3 1 16,0-4-5-16,3-6 0 15,4 4-8-15,4-7 1 16,-4-3-5-16,4-10 1 16</inkml:trace>
  <inkml:trace contextRef="#ctx0" brushRef="#br2" timeOffset="-133941.072">32015 8115 45 0,'-18'22'22'0,"-7"41"-27"16,15-44 39-16,-1 2-34 15,1 11 1-15,-1 5 0 16,4 4 0-16,0 3-2 15,0 0 1-15,3-3-2 16,4-7 0-16,4-5-5 16,3-11 0-16,3-5-5 0,1-7 0 15</inkml:trace>
  <inkml:trace contextRef="#ctx0" brushRef="#br2" timeOffset="-133662.108">32089 8278 42 0,'0'28'21'0,"-4"7"-24"16,1-19 37-16,-1 5-34 15,1 5 0-15,-1 2 0 16,1 6 1-16,3 1-1 16,0-4 0-16,0-6-3 15,3-9 1-15,4-7-6 16,0-6 1-16,0-6-5 16,-3-9 1-16</inkml:trace>
  <inkml:trace contextRef="#ctx0" brushRef="#br2" timeOffset="-133123.19">32251 8303 26 0,'0'-9'13'0,"-4"6"-2"0,4 3 20 15,0 0-27-15,0 0 1 0,0-7 5 16,0 7 0 0,4-6-11-16,-4 6 0 0,3 3 8 15,-3 4 0-15,0 2-3 16,0 0 1-16,-3 1-3 15,-4 5 1-15,-7 7-3 16,-7 0 1-16,-4 0-1 16,-3 0 1-16,-1-6-1 15,1 0 0-15,4-10 0 16,6 3 0-16,0 4-1 16,8-7 1-16,3 0-1 15,10-3 1-15,4-3-1 16,7 4 1-16,8-4-1 15,2 0 1-15,-3 0-1 16,4 3 1-16,-4-3 0 16,-3 0 0-16,-4 3 0 0,-3 0 0 31,-8 13 0-31,-3-1 0 16,0 1-3-16,0-3 1 15,0-4-5 16,0-3 0-31,4 1-10 0,-8-4 1 0</inkml:trace>
  <inkml:trace contextRef="#ctx0" brushRef="#br2" timeOffset="-132744.206">32293 8143 42 0,'-7'13'21'0,"14"9"-21"16,-3-16 29-16,3 3-28 16,3 13 0-16,5 0 2 15,2 7 1-15,1 2-4 16,-4 3 0-16,-3 4 1 16,-4-7 1-16,-14 4-3 0,-4-1 0 15,-10 1-8-15,0 3 0 16,-8 2-5-16,1-8 1 15</inkml:trace>
  <inkml:trace contextRef="#ctx0" brushRef="#br2" timeOffset="-132387.071">32561 7849 47 0,'11'56'23'0,"14"7"-22"16,-15-38 43-16,8 16-43 16,7 18 0-16,-1 4 1 15,-3 12 1-15,-6-3-4 16,-12 10 0-16,-6-4 2 0,-12 7 1 16,-9-7-7-16,-12-3 1 15,-6-9-12-15,-7-16 1 16</inkml:trace>
  <inkml:trace contextRef="#ctx0" brushRef="#br2" timeOffset="-128738.132">21364 10542 21 0,'0'13'10'0,"0"-7"-5"0,-3-3 11 16,3 3-14-16,-4 1 0 15,1-1 4-15,-1 0 0 16,4 4-7-16,-3-1 1 16,3 4 4-16,-4 2 1 15,1 1-2-15,-1 0 1 16,0 2-2-16,1 8 0 15,-1 2 0-15,-3 0 0 0,4-3 0 16,-1 3 1-16,1-3-1 16,-1 0 1-16,1-6-1 15,-1 6 0-15,4 0 0 16,-3-3 1-16,3-6-2 16,-4-3 0-16,4-1-1 15,4-2 1-15,-1 2 0 16,-3-6 1-16,4 1-2 15,3-1 1-15,-7-3 0 16,7 3 0-16,0-3 0 16,0 4 0-16,7-4 0 15,0-6 0-15,0 0 0 16,4-4 0-16,0 1 0 16,-1 0 0-16,8-1 0 15,-4-2 0-15,4-3-1 16,3 2 1-16,0 4 0 15,4-4 0-15,0 1 1 0,-1 0 0 16,1-1-1-16,-4 1 1 16,1 3-1-16,2-4 1 15,8 4-1-15,0 0 1 16,3 2-2-16,1 1 1 16,3-6-1-16,-1 3 0 15,5-1 0-15,-1-2 1 16,-3 0-1-16,0 2 0 15,7 1 0-15,7 3 1 16,0 0-1-16,3 3 1 0,4 0-1 16,0 3 1-1,0-3-1-15,0 0 0 0,7 3 0 16,8-3 0-16,2 0 0 16,1-3 0-16,0 3 0 15,-4 0 1-15,3 0 0 31,1 0 0-31,7 0-1 0,-4-3 1 0,0 6-1 16,-7-3 0-16,4 3 0 16,7 0 1-16,-1 0-2 15,1 0 1-15,0-3 0 16,-7 4 0-16,3 2 0 16,3 0 0-16,5 0 0 15,-1 1 0-15,4 2 0 16,-11 0 0-16,7 4 0 15,4 3 0-15,3 3 0 0,1-1 1 16,-12-2-1-16,8 9 0 16,3-6 0-16,-3 0 0 15,3-4 0-15,1 1 0 16,-12-3-1-16,5-1 1 16,-8 1 0-16,-3-1 1 15,-1-2-2-15,1-4 1 16,-4-3 0-16,-3-3 0 15,-15 0-1-15,1-3 1 16,-1-3-1-16,-10-4 0 16,-7-5 0-16,-4-7 0 15,-6-10 0-15,-8-5 0 0,-7-10 0 16,-10-4 1-16,-8 8-1 16,-6-8 1-16,-12-5 0 15,-6-4 0-15,-3-15-8 16,-5 6 1-16,-2 3-11 15,24 16 0-15</inkml:trace>
  <inkml:trace contextRef="#ctx0" brushRef="#br2" timeOffset="-126618.698">31612 7293 30 0,'0'0'15'0,"4"0"-4"16,-4 0 16-16,0 0-24 16,0 0 0-16,0 4 4 15,0-1 1-15,0 3-10 16,0-3 1-16,0 0 5 0,0-3 1 16,0 0-3-16,0 0 1 15,3 0-7-15,5 0 1 16,2 0-12-16,-3 3 1 15</inkml:trace>
  <inkml:trace contextRef="#ctx0" brushRef="#br2" timeOffset="-126290.172">31873 7209 42 0,'18'0'21'0,"-4"6"-14"0,-10-6 29 0,3 0-35 15,-4 3 0-15,1 0 1 16,-1 0 0-16,1 4-3 16,-4 5 0-16,0 1-1 15,-4 3 1-15,1-4-12 16,-1 1 1-16,-6-4-2 16,-1-6 0-16</inkml:trace>
  <inkml:trace contextRef="#ctx0" brushRef="#br2" timeOffset="-125868.716">31552 7535 37 0,'8'6'18'0,"-1"0"-18"16,-7-6 34-16,3 0-34 15,1 4 1-15,-1-1 3 16,1 3 1-16,-1 7-5 16,1-1 0-16,-1 1 3 15,4 2 0-15,0-5 0 16,4-1 0-16,0-3-2 16,3-6 0-16,0-6-2 15,-4-6 1-15,8-13-4 0,-4-1 1 16,4-5-11-16,-8 0 0 15</inkml:trace>
  <inkml:trace contextRef="#ctx0" brushRef="#br2" timeOffset="-125316.051">32223 7287 28 0,'28'-37'14'0,"-28"-10"-2"16,3 31 12-16,-3-9-21 15,0-7 1-15,-3 1 2 16,-1-3 1-16,-3-4-9 16,-7-3 1-16,-10 7 4 0,-8 5 1 15,-11 4-2-15,-2 7 0 16,-12 5-2-16,-10 0 1 15,7 17-3-15,0 11 0 16,-3 10-1-16,-1 13 1 16,4 15-1-16,0 10 1 15,7 9 0-15,0 19 0 16,8 6 2-16,16 7 0 16,12 2 2-16,10-15 1 15,17-12 0-15,22-23 1 16,21-15-1-16,3-25 1 0,25-20-1 15,15-14 1-15,3-23-3 16,-11-12 0-16,-7-4-5 16,-21 1 1-16,-14 6-12 15,-22 6 0-15</inkml:trace>
  <inkml:trace contextRef="#ctx0" brushRef="#br2" timeOffset="-124243.061">19015 7585 34 0,'7'3'17'0,"0"-9"-8"0,-7 6 17 15,3 0-25-15,-3 0 0 16,4 3 0-16,-4-3 1 16,0 3-3-16,0 0 0 15,0 1-3-15,0-1 1 16,7-3-8-16,-4 0 0 15</inkml:trace>
  <inkml:trace contextRef="#ctx0" brushRef="#br2" timeOffset="-123980.211">19311 7610 49 0,'4'10'24'0,"-4"-1"-30"16,0-3 42-16,0 4-39 15,0 2 1-15,0 1-9 16,0-1 0-16,0-2 5 0,0-1 0 31</inkml:trace>
  <inkml:trace contextRef="#ctx0" brushRef="#br2" timeOffset="-123483.313">18912 7864 28 0,'4'13'14'0,"7"-7"-2"0,-8-6 16 15,8 3-26-15,-4 3 0 16,0 4 3-16,0-4 1 16,0 10-7-16,3-1 1 15,-2 7 4-15,2-3 0 16,4-3-1-16,4-7 1 16,3-6-3-16,4-6 1 15,-1-6-4-15,1-4 1 16,0 1-9-16,-4-7 1 15,0-6-6-15,-7 3 1 16</inkml:trace>
  <inkml:trace contextRef="#ctx0" brushRef="#br2" timeOffset="-122928.484">19498 7701 31 0,'49'-28'15'0,"-3"-19"-9"0,-35 31 21 15,-1 1-23-15,1-7 0 16,-4 0 4-16,-10-7 0 16,-4 1-10-16,-4 3 0 15,-10 0 6-15,-15-6 1 16,-6 2-3-16,-11 4 1 15,-7 3-3-15,-3 7 1 16,-1 5-3-16,4 10 0 16,-3 10-2-16,-4 5 0 0,3 14-2 15,4 11 1 1,4 17 0-16,10 12 1 0,11 19 2 16,14-1 1-16,13 4 4 15,16-3 0-15,20-3 2 16,14-13 1-16,11-16 0 15,21-21 0-15,-3-19-2 16,-1-16 0-16,1-13-3 16,-8-15 0-16,-6-7-11 15,-8-12 1-15,-17-6-6 16,10-13 0-16</inkml:trace>
  <inkml:trace contextRef="#ctx0" brushRef="#br2" timeOffset="-63611.126">18634 8786 14 0,'17'13'7'0,"12"-7"0"0,-22-6 8 16,3 3-14-16,1-3 0 15,6-3 1-15,5 0 1 16,2 0-4-16,5-4 0 16,2 1 2-16,1 3 1 15,3-3-2-15,8-1 1 16,3 1-1-16,10 0 1 16,4-4-1-16,7-2 1 15,4-4-1-15,-4 4 0 0,-4-1-1 16,-3 1 0-16,0 2-6 15,-7 4 1-15</inkml:trace>
  <inkml:trace contextRef="#ctx0" brushRef="#br2" timeOffset="-63189.797">18457 9043 19 0,'4'-3'9'0,"14"-13"-6"0,-11 10 11 15,10 0-12-15,4-4 0 16,8 1 1-16,2 0 1 16,1 2-4-16,7-2 0 15,3 3 3-15,4-1 1 16,3 1-2-16,4-3 1 16,0 3-2-16,7-7 1 15,0 7-2-15,-3-1 1 16,-1 1-2-16,1 0 1 0,-4 3-1 15,-1 0 0-15,-6 3-2 16,-3-4 0-16,-8 1-4 16,0 3 0-16,-10 0-2 15,-11 0 1-15</inkml:trace>
  <inkml:trace contextRef="#ctx0" brushRef="#br2" timeOffset="-46765.757">30600 8990 5 0,'0'3'2'0,"7"-15"2"16,0 5 2-16,4 1-5 16,3 0 0-16,3-1 1 15,5 4 1-15,6 3-2 16,4 0 0-16,6 3 3 16,8 1 0-16,7 2 0 15,4-3 1-15,6 0 0 16,11 0 1-16,4 4-2 15,6-1 0-15,8 0-1 0,-7 0 1 16,17 4-2-16,0-1 1 16,4-3-2-16,4 1 1 15,-12-4-2-15,12 3 1 16,-8-3-2-16,-7 0 1 16,-6-3-6-16,-12-3 1 15,-20-3-5-15,-12-7 1 0</inkml:trace>
  <inkml:trace contextRef="#ctx0" brushRef="#br2" timeOffset="42973.548">3358 1245 28 0,'11'-4'14'0,"0"-5"0"0,-4 3 14 0,-7 3-25 15,10 3 0-15,-10 0 4 16,0 0 0-16,0 0-9 15,0 9 1-15,-10 4 5 16,10 18 0-16,0 0-2 16,0 19 1-16,10 4-2 15,-6-7 0-15,6 3 0 16,1-6 0-16,7-13-1 16,-8 1 0-16,8-14 0 15,-4-8 0-15,4-10-1 16,-1 0 0-16,4 0 0 15,-3-10 0-15,-7 4 0 16,-1 3 0-16,1-3 0 16,-8 6 0-16,4-3 0 15,4 6 1-15,-11 3 0 16,7-6 0-16,-3 3 0 16,3 3 0-16,7-3-1 0,-4 4 1 15,4 2 0-15,8-6 1 16,-1 4-1-16,0-1 1 15,7-6-1-15,-7-13 0 16,-3 10 1-16,3-16 0 16,-7-12-1-16,0-10 0 15,-3-9-1-15,-11-6 1 16,0 5-8-16,0 4 1 16,-11 10-7-16,4 12 1 0</inkml:trace>
  <inkml:trace contextRef="#ctx0" brushRef="#br2" timeOffset="43331.419">4110 1464 37 0,'3'19'18'0,"-3"28"-20"0,4-31 27 16,3 9-25-16,-7-16 0 16,0 0-4-16,0 1 0 15,0-4-1-15,0 4 0 16,0-10-5-16,0-7 1 16</inkml:trace>
  <inkml:trace contextRef="#ctx0" brushRef="#br2" timeOffset="43555.131">3958 1197 37 0,'0'0'18'0,"0"0"-16"0,0 0 35 0,0 0-36 15,7 0 0-15,4 0 0 16,-1 0 0-16,1 0-4 15,7-3 1-15,3 0-5 16,0 0 1-16,-3-6-6 16,3-1 0-16</inkml:trace>
  <inkml:trace contextRef="#ctx0" brushRef="#br2" timeOffset="43808.713">4314 834 37 0,'4'69'18'0,"24"53"-22"0,-17-103 30 16,-1 28-27-16,1 6 1 15,7 16 0-15,-8-6 0 0,-3 3 0 16,4-7 0-16,-8-12 0 15,4-6 0-15,-7-13-2 16,4-9 1-16,3-13-6 16,0-12 1-16,4-3-4 15,-1-7 1-15</inkml:trace>
  <inkml:trace contextRef="#ctx0" brushRef="#br2" timeOffset="44130.1">4572 1251 28 0,'21'-19'14'0,"0"10"-7"16,-14 9 25-16,4 0-30 15,0 9 1-15,-1-9 0 16,1 9 1-16,-1 10-5 16,-10 9 0-16,-7 4 3 15,4 5 0-15,-8-2-2 16,1-1 0-16,-12-2 0 16,5 2 0-16,-1-9-1 15,4-3 1-15,-4-6-1 0,8-7 1 16,3-2 1-16,3 2 1 15,15-9 1-15,-1 0 0 16,12 9 0-16,6 1 1 16,0-4-1-16,-7 4 0 15,0-7-1-15,0 6 0 16,-3 0-2-16,3 7 0 16,-3 0-5-16,-4-4 1 15,4 4-6-15,-15-7 0 16,-3 1-5-16,0-7 1 15</inkml:trace>
  <inkml:trace contextRef="#ctx0" brushRef="#br2" timeOffset="44847.133">5112 1508 31 0,'3'0'15'0,"4"3"-7"15,-3 3 22-15,-1 4-29 0,1 5 1 16,-4-2 1-16,0 6 0 16,0 9-4-16,0 3 0 15,0 4 2-15,0-7 1 16,0-3-5-16,0-6 1 16,7 0-10-16,-3-10 1 15</inkml:trace>
  <inkml:trace contextRef="#ctx0" brushRef="#br2" timeOffset="45046.84">5062 1288 33 0,'4'7'16'0,"-1"-14"-7"16,-3 14 21-16,0-7-27 15,0 0 1-15,0 0 1 16,0 0 0-16,0 0-8 15,11-10 1-15,-7 4-4 16,3 3 1-16,-7-3-8 16,0 2 0-16</inkml:trace>
  <inkml:trace contextRef="#ctx0" brushRef="#br2" timeOffset="45987.304">5927 1740 28 0,'98'-44'14'0,"-2"-6"-13"15,-68 31 18-15,4-9-16 16,3-10 1-16,-10-15 1 16,-1-7 1-16,-2-6-8 15,-22 7 0-15,-8-7 5 16,-16 3 0-16,-12-3-2 15,-23 13 0-15,-16 6-1 16,-2 10 0-16,-25 2 0 0,-33 7 0 31,-87 3 0-31,14 0 0 16,11 12-1-16,6 4 1 16,1 9 0-16,10 0 0 15,3 3 0-15,-3 6 1 16,18 10-1-16,3-3 1 15,1 9-1-15,2 6 1 16,33 1-1-16,3 2 1 0,21-3-1 16,11 10 0-16,17-10 0 15,11 10 0-15,15 13 0 16,13-7 0-16,18 15 0 16,17 7 1-16,15 3-1 15,14 1 1-15,10 5 0 16,32 3 0-16,11 1-1 15,13 0 1-15,40-4-1 16,10-18 1-16,14-4 1 16,29-12 0-16,7-22 1 15,17-16 0 1,14-18 0-16,11-20 1 0,0-21-1 16,-32-4 0-16,-11-15-2 15,-31 3 1-15,-21-9-2 16,-25 3 0 31,-28-10-1-47,-25 10 0 0,-29-7 0 0,-27 7 1 0,-39 3-1 0,-25 0 1 0,-32 6-2 0,-45 3 1 15,-22 13-3-15,-35 15 0 16,-21 14-5-16,60 2 1 16,-113 9-3-16,3 4 0 15,1-3-3-15,6 2 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07T01:49:51.14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14280 6522 10 0,'50'0'5'0,"3"16"3"0,-36-13 5 16,8 0-10-16,3 3 0 15,4-6 2-15,0 0 0 16,7 0-6-16,3-6 0 16,7 6 5-16,8-6 1 15,3-1-2-15,7 4 0 16,3 0 0-16,1 0 0 16,7-3-1-16,10 0 1 15,0-1-3-15,4 1 1 16,-1-3 0-16,8-7 0 15,10 6 0-15,4-2 0 0,4 3-1 16,-4-4 1-16,10 4 0 16,1-1 0-16,3 4-1 15,3 6 1-15,4-3-1 16,4 3 1-16,-1 3-1 16,4-3 0-16,4 6 0 15,-4 0 0-15,4-2 0 16,-8-1 1-16,8 0-1 15,0 0 1-15,-4 0-1 16,0 3 0-16,7-2 0 16,0-1 1-16,-14 3-1 15,0 0 1-15,0 0-1 16,4 7 1-16,-7 0-1 16,-15-1 0-16,-3 4 0 15,0-4 0-15,-14-2-1 16,-8-4 1-16,-6 0-5 0,-11-3 1 15,-14 1-7-15,-21-4 0 16</inkml:trace>
  <inkml:trace contextRef="#ctx0" brushRef="#br0" timeOffset="2056.521">6837 11301 19 0,'0'0'9'0,"0"0"-1"0,0 0 10 15,7-3-16-15,-4 0 0 16,4 3 3-16,4 0 1 15,0 0-7-15,6 0 1 16,8-3 3-16,10 3 1 16,8-4-2-16,6 4 1 0,11-3-2 15,11-3 1-15,-4-3 0 16,7-1 0-16,21 1 0 16,-7-4 0-16,14 1 1 15,-3-1 0-15,7-2-2 16,14 2 1-16,7-3-1 15,0 4 1-15,11-1-1 16,10 1 0-16,0-1-1 16,-4 1 1-16,15 8-1 15,7-2 1-15,-11-9-1 16,18-4 1-16,0 0-1 16,-7-3 1-16,14-3 0 15,-4 3 0-15,-3 3-1 16,10 3 1-16,1 1-1 15,-15 5 1-15,15-2-1 16,-12-1 1-16,-9 1-2 16,-1 2 1-16,-3 1 0 0,3 3 1 15,-10-1-2-15,-8 7 1 16,1 0 0-16,-4 0 0 16,-7 7 0-16,-17-1 0 15,-8 3-1-15,0-2 1 31,29-4 0-31,-25 0 0 16,-21 0-2-16,-18-6 0 16,-7 0-2-16,-11-7 1 15,-7 1-8-15,-10-4 0 16,-7-5-3-16,-7-1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07T01:50:00.03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3069 8523 17 0,'11'6'8'0,"17"10"-2"0,-28-13 8 0,4 0-12 16,3 0 0-16,-4 0 2 16,4 0 1-16,-7 0-6 15,0-3 1-15,0 0 3 16,4 4 1-16,3-1-2 16,-7 0 1-16,0 0-1 15,3 6 0-15,4 4-1 16,-7 6 1-16,11 3-1 15,-4-3 1-15,-4-1-1 16,5 4 1-16,2-3 0 16,1 0 0-16,6 3 1 15,-6-6 0 1,14-13 0-16,3-13 1 16,0-15-1-16,11-19 1 15,0-15-2-15,14-26 1 16,-11-18-3-16,36-35 1 15,20-19-13-15,22-22 1 16,-10 7-4-16,3 18 1 16</inkml:trace>
  <inkml:trace contextRef="#ctx0" brushRef="#br0" timeOffset="1281.426">3171 10664 19 0,'39'-9'9'0,"-10"0"-8"0,-29 6 10 15,3-4-11-15,4 1 1 16,-3 0 0-16,3-1 1 16,-14 1-3-16,-4 0 1 15,-3 3 0-15,-14 0 1 0,-4 3-1 16,-3 3 0-16,-8 0 0 15,-13 0 0 1,-57-3-1 0,21 0 1-16,4-3 0 15,7 0 1-15,-4 0-1 16,11 3 1-16,4 3-1 16,-8 3 1-16,11 7-1 15,4 5 1-15,13 4-1 16,1 7 1-16,10 8-1 15,-3 1 0-15,6 12 0 16,12 10 0-16,-5 2 0 16,8 10 0-16,-3 7 0 15,-1 12 0-15,7 9 0 16,8 7 0-16,-8 2 0 16,4 7 1-16,7 10-1 15,-4-7 1-15,11 7 0 16,-7-10 0-16,7 0 0 0,7 0 1 15,4-7 1-15,-4 7 0 16,3-9 0-16,5-7 0 16,2 7 1-16,11-10 0 15,-13-9 0-15,9-7 1 16,1-5-2-16,10-7 0 16,8-10 0-16,6-12 0 15,11 0-1-15,0-9 0 0,7-7 0 16,3-6 0-16,12 1-2 15,16-5 1-15,1-8-1 16,0-4 1-16,3-2-5 16,1-4 0-16,2 0-9 15,-13-9 0-15</inkml:trace>
  <inkml:trace contextRef="#ctx0" brushRef="#br0" timeOffset="3138.747">3228 14747 23 0,'92'-19'11'0,"-25"-46"-6"0,-43 40 7 0,5-10-10 15,-12-9 1-15,4-12 1 16,-17-1 1-16,-8-2-7 16,-17-4 0-16,-25 3 3 15,-17 7 0-15,-8 6 0 16,-17 6 0-16,-18 7-2 0,-7 6 0 15,-7 12 0 1,-7 6 1-16,-3 10 0 0,-1 7 0 16,11 15-2-16,11 12 1 15,14 10 0-15,14 22 0 16,17 12 0-16,18 13 1 16,32 10-1-16,18 11 1 15,24 5 2-15,25-8 0 16,32-8 1-16,17-17 1 15,39-8 0-15,28-20 1 0,29-22-1 16,10-18 0-16,-21-16-2 16,-7-19 1-1,10-84-3 1,-59 3 0-16,-50-7-1 16,-35 0 1-16,-35-2-2 15,-33-4 1-15,-16 9 0 16,-29 19 0-16,-25 4 1 15,-7 18 0-15,-17 19 0 16,-8 16 0-16,-17 12 0 16,14 10 1-16,-4 16 0 15,15 12 0-15,14 9 0 16,3 10 0-16,18 15 1 16,14 16 0-16,17-3-1 15,19 13 0-15,13 2 0 16,25 10 0-16,14-6-1 0,29-3 1 15,17-4-2 1,28-8 0-16,39-8 0 0,18-11 0 16,28-10 0-16,7-19 1 15,7-22-1-15,10-3 0 16,-34-22 1-16,-12-16 1 16,-24-15 1-16,-28-16 0 15,-25-9-1-15,-38-10 0 0,-26-6 0 16,-38-10 0-1,-28-2-1-15,-32 2 0 0,-29 4-1 16,-27-1 0-16,-33 11 1 16,-10 21 0-16,-28 6-1 15,11 28 1-15,-4 20-1 16,10 18 1-16,22 12-1 16,21 11 1-16,21 17-1 15,24 17 0-15,22 18 0 16,25 7 1-16,35 9 0 15,21-3 0-15,38 13 0 16,44 2 0-16,27-2 0 16,50-4 1-16,21-18-1 15,28-20 1-15,0-18-1 16,3-22 1-16,-13-25 1 16,-18-19 0-16,-39-25-2 15,-25-16 1-15,-17-9-1 16,-39-9 1-16,-21-7-2 15,-28-9 1-15,-29 6-2 0,-31-7 0 16,-29 17 1-16,-21 6 1 16,-24 12-1-16,-8 13 1 15,-28 18 0-15,1 14 0 16,-1 14 0-16,28 11 1 16,-6 18-1-16,24 12 1 15,14 20 1-15,15 12 0 16,20 12-1-16,22 7 1 15,24 9-2-15,29 10 0 0,27 0 0 16,33-10 0 15,31-3-2-31,32-19 1 16,36-18-1-16,13-26 1 0,18-15 1 0,-3-23 1 0,-32-21 0 16,-25-16 0-16,-21-15 0 15,-29-17 1-15,-31-11-1 16,-31-7 0-16,-33-13 0 15,-42-15 0-15,-35 9-1 16,-25-3 0-16,-28 9 0 16,-14 22 0-16,-32 17-1 15,-10 14 0-15,20 35 0 16,-6 19 0-16,24 19-1 16,4 16 1-16,32 24-2 15,20 17 1-15,36 18 0 16,25 15 1-16,42 7 0 15,42 10 1-15,22 2 0 16,49-12 1-16,28-6 1 0,43-22 1 16,17-22 0-16,11-29 0 15,-1-21-1-15,-38-22 1 16,-21-19-2-16,-29-16 1 16,-41-15-3-16,-26-13 1 15,-28-19-2-15,-31-13 0 16,-46-18 0-16,-47-12 1 15,-41 8-2-15,-50 1 1 16,-18 25-5-16,-41 12 1 0,13 16-6 16,3 22 1-16</inkml:trace>
  <inkml:trace contextRef="#ctx0" brushRef="#br0" timeOffset="5916.17">22571 12439 65 0,'0'0'32'0,"-14"-18"-31"0,10 11 32 16,-6-5-33-16,-8-7 0 16,-7-6 1-16,-7 0 0 15,4 0-1-15,0 3 0 16,-7 0 1-16,-8 6 0 15,-2 7 0-15,-5 2 1 16,1 7-1-16,3 10 1 16,-11 9-1-16,1 9 1 15,3 16-1-15,7 15 0 16,11 13-1-16,14 4 0 16,17-7 0-16,25 0 0 0,32-10 0 15,18-15 0-15,3-25 1 16,11-19 0-16,-4-13-1 15,-4-15 1-15,-6-13-1 16,-8-2 1-16,-13-1-8 16,-8-3 1-16,-10 6-11 15,-7 9 1-15,-11-2-3 16,-4 6 1-16</inkml:trace>
  <inkml:trace contextRef="#ctx0" brushRef="#br0" timeOffset="6575.234">22553 12929 45 0,'-21'25'22'0,"-28"-22"-28"0,41-3 42 16,-2 3-33-16,-1 0 0 16,4 3 1-16,-3-3 1 15,6-3-7-15,11-3 1 16,7-3 3-16,4 3 0 0,3-3-2 16,7-7 0-16,8-3 0 15,2 1 0-15,1 2 0 16,0 1 0-16,-7 2 0 15,0 7 1 1,-8 3-1-16,-6 3 1 0,-4 3-1 16,-3 4 1-16,-4-1-1 15,-4 4 0-15,-3-4 0 16,-7 4 0-16,0-1 0 16,-4 7 0-16,1 3 0 15,-1-3 0-15,4 0 1 16,4-4 1-16,3 1-1 15,7 0 1-15,3-4 0 16,8-5 0-16,0-1 0 16,-1-6 0-16,1-3-1 15,3-7 1-15,4 1-1 16,-1-4 0-16,1-5-1 0,0 2 1 16,-8-3-1-16,-2 0 0 15,-5 4-1-15,-6 2 1 16,-11 4-1-16,-4 2 1 15,-7 7-1-15,1 0 1 16,-4 16-1-16,-4 12 0 16,4 0 0-16,3 7 0 15,8-4-2-15,6 7 1 16,8-10-5-16,6-3 0 16,8-6-9-16,10-10 1 0,11-12-1 15,-4-3 1-15</inkml:trace>
  <inkml:trace contextRef="#ctx0" brushRef="#br0" timeOffset="6844.49">23142 13176 29 0,'-14'3'14'0,"4"10"-5"15,6-10 27-15,0 0-28 16,1 0 0-16,3 4 7 16,-4-1 0-16,8 6-18 15,3 4 1-15,7 0 11 16,14-4 1-16,11-2-5 16,11 2 1-16,-5-2-6 15,1-1 0-15,-3-3-9 0,-5-3 0 16,-2-3-12-16,-15-6 1 15</inkml:trace>
  <inkml:trace contextRef="#ctx0" brushRef="#br0" timeOffset="7295.448">23922 13948 47 0,'-11'22'23'0,"8"-16"-17"16,3-6 30-16,7-10-34 16,3-5 0-16,5-10 3 15,-1-16 1-15,3-12-7 16,11-16 0-16,11-7 3 16,0-8 1-16,7-17-1 0,0-8 0 15,3 15-2-15,1 6 1 16,-5 9-1-16,-2 10 1 15,-8 16 1-15,-7 12 0 16,-3 19-1-16,-4 13 0 16,-10 12-3-16,-8 6 0 15,-6 10-5-15,-8 6 1 16,-10 7-12-16,-7 2 0 16</inkml:trace>
  <inkml:trace contextRef="#ctx0" brushRef="#br0" timeOffset="7523.55">23802 13559 48 0,'-7'50'24'0,"21"-37"-11"0,-7-10 34 0,7 0-44 16,7 0 1-16,4-3 0 15,0 0 0-15,6 0-6 16,8 3 0-16,0 3 3 15,-4 1 0-15,1-1-7 16,-12 6 0-16,-3 1-8 16,-3 0 0-16,-4 2-5 15,0-5 1-15</inkml:trace>
  <inkml:trace contextRef="#ctx0" brushRef="#br0" timeOffset="7702.816">24271 13869 46 0,'-7'28'23'0,"-11"-2"-30"0,15-20 41 15,-1 0-34-15,-3 4 0 16,0-1 0-16,0 0 0 16,4-2-5-1,-1-7 0-15,4-4-7 0,4-11 1 16</inkml:trace>
  <inkml:trace contextRef="#ctx0" brushRef="#br0" timeOffset="7897.209">24299 13565 41 0,'11'16'20'0,"3"-19"-11"0,-14 3 33 0,7-4-43 16,4-2 1-16,3 0-1 15,0 0 1-15,4-4-3 16,-1 4 0-16,4 0-8 16,-3 3 0-16,0-1-3 15,-8-8 1-15</inkml:trace>
  <inkml:trace contextRef="#ctx0" brushRef="#br0" timeOffset="8152.566">25051 12950 41 0,'14'16'20'0,"-11"-13"-22"0,-6 4 38 16,-8 8-34-16,-6 10 0 15,-15 13 1-15,-10 28 0 16,-11 22-4-16,-11 15 1 15,-3 26 1-15,7-7 1 0,4-6-2 16,6-25 1-16,8-19-6 16,7-16 0-16,14-15-9 15,6-13 1-15</inkml:trace>
  <inkml:trace contextRef="#ctx0" brushRef="#br0" timeOffset="8573.409">24571 14073 56 0,'11'13'28'0,"17"12"-28"15,-14-16 48-15,7 4-45 0,11-1 0 16,7 4 2-16,6-10 1 15,1-3-8-15,0-9 1 16,-3-7 3-16,-8-5 1 16,0 2-2-16,-10-9 0 15,-11-3-2-15,-11-4 0 16,-10-2-1-16,-10 12 1 16,-15 3-1-16,-14 7 0 15,4 12-1-15,-11 9 1 16,-4 13 0-16,12 16 1 15,-1 9 0-15,7 9 1 16,11 10 1-16,10-3 0 16,11-4 0-16,14-6 1 0,25-6-3 15,7-15 1-15,6-13-3 16,5-16 0-16,-4-9-10 16,-7-13 1-16,-15-19-6 15,-10-3 0-15</inkml:trace>
  <inkml:trace contextRef="#ctx0" brushRef="#br0" timeOffset="9323.529">25608 14964 41 0,'208'-44'20'0,"-3"-79"-17"0,-152 80 32 16,17-26-32-16,1-29 0 15,-1-18 0-15,-6-15 1 16,-15-23-6-16,-20 3 1 0,-22-15 3 16,-25-6 0-16,-28-4-2 15,-17 1 1-15,-40 5-1 16,-34 1 0-16,-40 12 0 16,-27-9 0-16,-40 9-1 15,-24 7 0-15,-25 9 0 16,4 18 0-1,-14 17-1-15,-4 18 1 16,0 19 0-16,-14 25 0 0,7 19 1 16,-11 19 0-16,11 21 1 15,15 4 0-15,6 22 1 16,14 9 0-16,29 22 0 16,17 6 0-16,21 7 0 15,36 12 0-15,31 7 0 16,29 9 1-16,38 9-1 0,36 13 1 15,56 19 0-15,49 2 0 16,61 17 0-16,70 18 0 16,77 3-1-16,65 7 1 15,38-10-2-15,17-2 0 16,-3-20-1-16,25-3 0 16,-14-18-1-16,-8-23 1 15,1-18 0-15,-22-26 1 16,-17-40-1-16,-14-35 1 15,-47-31-1-15,-20-25 1 16,-36-25-2-16,-38-29 1 16,-53-24-2-16,-40-23 0 0,-52-31-1 15,-53-12 0-15,-49-26-2 16,-64-6 1-16,-53-2-5 16,-70-14 1-16,-39 16-9 15,-46 4 1-15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E8ABD-AF97-4DA7-8313-2FF27BE27887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FF5DE1-117F-451E-8B22-3C29CBED6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80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5DE1-117F-451E-8B22-3C29CBED66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42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Theorem statement / graph idea</a:t>
            </a:r>
          </a:p>
          <a:p>
            <a:r>
              <a:rPr lang="en-US" dirty="0">
                <a:cs typeface="Calibri"/>
              </a:rPr>
              <a:t>Only says converge / diverge</a:t>
            </a:r>
          </a:p>
          <a:p>
            <a:r>
              <a:rPr lang="en-US" dirty="0">
                <a:cs typeface="Calibri"/>
              </a:rPr>
              <a:t>Note that the entire series can be drawn inside the integral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5DE1-117F-451E-8B22-3C29CBED66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34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Break sum as </a:t>
            </a:r>
            <a:r>
              <a:rPr lang="en-US" dirty="0" err="1">
                <a:cs typeface="Calibri"/>
              </a:rPr>
              <a:t>S_n</a:t>
            </a:r>
            <a:r>
              <a:rPr lang="en-US" dirty="0">
                <a:cs typeface="Calibri"/>
              </a:rPr>
              <a:t> + a_{n+1} + a_{n+2} + …</a:t>
            </a:r>
          </a:p>
          <a:p>
            <a:r>
              <a:rPr lang="en-US" dirty="0">
                <a:cs typeface="Calibri"/>
              </a:rPr>
              <a:t>Remainder after the nth partial sum can be placed inside of</a:t>
            </a:r>
            <a:r>
              <a:rPr lang="en-US" dirty="0"/>
              <a:t> \</a:t>
            </a:r>
            <a:r>
              <a:rPr lang="en-US" dirty="0" err="1"/>
              <a:t>int_n</a:t>
            </a:r>
            <a:r>
              <a:rPr lang="en-US" dirty="0"/>
              <a:t>^{\</a:t>
            </a:r>
            <a:r>
              <a:rPr lang="en-US" dirty="0" err="1"/>
              <a:t>infty</a:t>
            </a:r>
            <a:r>
              <a:rPr lang="en-US" dirty="0"/>
              <a:t>} f(x)~dx and outside  \int_{n+1}^{\</a:t>
            </a:r>
            <a:r>
              <a:rPr lang="en-US" dirty="0" err="1"/>
              <a:t>infty</a:t>
            </a:r>
            <a:r>
              <a:rPr lang="en-US" dirty="0"/>
              <a:t>} f(x)~dx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5DE1-117F-451E-8B22-3C29CBED66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96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How close is the S_100 to the true sum of 1/n^2</a:t>
            </a:r>
          </a:p>
          <a:p>
            <a:r>
              <a:rPr lang="en-US" dirty="0">
                <a:cs typeface="Calibri"/>
              </a:rPr>
              <a:t>Recall sum is known from Basil problem: pi^2/6</a:t>
            </a:r>
          </a:p>
          <a:p>
            <a:r>
              <a:rPr lang="en-US" dirty="0">
                <a:cs typeface="Calibri"/>
              </a:rPr>
              <a:t>Use </a:t>
            </a:r>
            <a:r>
              <a:rPr lang="en-US" dirty="0" err="1">
                <a:cs typeface="Calibri"/>
              </a:rPr>
              <a:t>desmos</a:t>
            </a:r>
            <a:r>
              <a:rPr lang="en-US" dirty="0">
                <a:cs typeface="Calibri"/>
              </a:rPr>
              <a:t> to verify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5DE1-117F-451E-8B22-3C29CBED66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92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Roundabout application.</a:t>
            </a:r>
          </a:p>
          <a:p>
            <a:r>
              <a:rPr lang="en-US" dirty="0">
                <a:cs typeface="Calibri"/>
              </a:rPr>
              <a:t>Bound harmonic series 1+½+…+1/n above by 1 + \int_1^n 1/</a:t>
            </a:r>
            <a:r>
              <a:rPr lang="en-US" dirty="0" err="1">
                <a:cs typeface="Calibri"/>
              </a:rPr>
              <a:t>x~dx</a:t>
            </a:r>
            <a:r>
              <a:rPr lang="en-US" dirty="0">
                <a:cs typeface="Calibri"/>
              </a:rPr>
              <a:t> &lt;= 1+\ln(n)</a:t>
            </a:r>
          </a:p>
          <a:p>
            <a:r>
              <a:rPr lang="en-US" dirty="0">
                <a:cs typeface="Calibri"/>
              </a:rPr>
              <a:t>Consider then 1000 terms, 100000. Use </a:t>
            </a:r>
            <a:r>
              <a:rPr lang="en-US" dirty="0" err="1">
                <a:cs typeface="Calibri"/>
              </a:rPr>
              <a:t>desmos</a:t>
            </a:r>
            <a:r>
              <a:rPr lang="en-US" dirty="0">
                <a:cs typeface="Calibri"/>
              </a:rPr>
              <a:t> to illustrate.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5DE1-117F-451E-8B22-3C29CBED66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90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Roundabout application.</a:t>
            </a:r>
          </a:p>
          <a:p>
            <a:r>
              <a:rPr lang="en-US" dirty="0">
                <a:cs typeface="Calibri"/>
              </a:rPr>
              <a:t>Bound harmonic series 1+½+…+1/n above by 1 + \int_1^n 1/</a:t>
            </a:r>
            <a:r>
              <a:rPr lang="en-US" dirty="0" err="1">
                <a:cs typeface="Calibri"/>
              </a:rPr>
              <a:t>x~dx</a:t>
            </a:r>
            <a:r>
              <a:rPr lang="en-US" dirty="0">
                <a:cs typeface="Calibri"/>
              </a:rPr>
              <a:t> &lt;= 1+\ln(n)</a:t>
            </a:r>
          </a:p>
          <a:p>
            <a:r>
              <a:rPr lang="en-US" dirty="0">
                <a:cs typeface="Calibri"/>
              </a:rPr>
              <a:t>Consider then 1000 terms, 100000. Use </a:t>
            </a:r>
            <a:r>
              <a:rPr lang="en-US" dirty="0" err="1">
                <a:cs typeface="Calibri"/>
              </a:rPr>
              <a:t>desmos</a:t>
            </a:r>
            <a:r>
              <a:rPr lang="en-US" dirty="0">
                <a:cs typeface="Calibri"/>
              </a:rPr>
              <a:t> to illustrate.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5DE1-117F-451E-8B22-3C29CBED66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17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CB1FC-21C8-472D-B46C-F6751794B1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CDBF9-6465-44C7-93F5-B099516FC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E9C47-6E1C-47DB-8747-488BC70D7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7590F-40A5-4064-A243-C6CFA59EC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2C6F2-74BC-4E54-B9AC-556D5A0E5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06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973C7-5A46-4E5E-B5D1-3C128C6F6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E6DFF-585C-4616-9EF0-B6B9BD4C5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214D9-F376-4B6A-8192-DDBFAF6E3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22B02-CDB6-470E-9158-8E26743B2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956DB-29A7-4A03-8DD4-77F47FA1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40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2C3AE0-3446-46C4-B419-0D94097B40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0FF898-8E6D-4080-8613-8072413DF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B7F0D-CE42-48E2-8FEA-AF4AFB6A3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42C7B-CF26-4B50-98D7-F4083F86B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89D0A-F7CF-49B0-9BC5-23AD574B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22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407D6-45FE-4BA5-9173-4A59AA2CE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57A8E-CC98-4CC4-A783-8A848313C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2F38D-61A6-4545-B63B-B7F02D2BF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81839-56E3-48D9-A20A-00A30C5B7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89859-E1C9-4AD1-AF8C-A04C8A275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8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4166B-2481-4F6A-9FF2-C9DD6328B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46723-952D-4BA9-BCCE-E07FA482E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8A53B-DD07-471C-A1C4-434AB4ACB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5500F-4529-417D-B75F-C99B48552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DBE9E-6D90-486F-9BA6-9CCAE5ABA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11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BD06-2ED0-46AB-8919-B8108C36A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F1669-D223-49ED-A533-0B017264D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89200-2477-46A3-AC18-A2DA9EAD9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5C88E-EC14-40CE-B07D-4097BE5AD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32C71-3751-4893-997F-A4B1A944E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598C9-C0CC-4872-8F90-96E0550BE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5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6E533-045E-473A-A8BC-8751BA04C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DE14B-DFEE-4543-A5BB-B3CCF1DA4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92EAB-855A-4198-B5BF-6F9DA36C4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206B53-329D-4410-A928-C5FC4F7FF7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C6AE88-896F-43DF-9A87-7FDB37A7A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D71D77-0575-45DC-BEA0-D9E9A8268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95001F-2EA7-4176-99CD-F89A5E87B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121C6-D633-4420-A1D1-F72B9E59A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E111B-BD14-4F3D-A9E6-D11EE2076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41194F-41B6-4A52-8EE1-786C04A06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D373D-8ECD-4B8D-97CD-0B81635E1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7C0BBE-4BC8-41C6-855B-2C70BA9C6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3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9B54DB-893B-4A1F-9928-B748826CE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852F23-CBBF-4695-8B8B-D8B0371B2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F19F0-B714-4567-BEF5-7187C27C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06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E99F2-848A-4D49-BB7B-BF5275766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1FE40-2FC3-47E4-A754-0E896F8A9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D8F832-2B75-481D-8BEE-AB039F3BD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457F5-AA80-4F7F-AAE2-1E78BE838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73B7E-D8EC-4DE0-B0F7-3DC3F6350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8F3B3-1111-40C1-AB6B-83389A84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37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421E1-54DD-4301-ACA2-D47B86F4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CC238A-F685-4174-A87B-CCC205A2D5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9E5D4-38C9-42F1-B9F8-520FFDA26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E5DF7-E415-4868-94AB-DB1F84131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53E30-C53F-407F-8E6C-DC4A41253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1DEA3-6968-4276-B09C-55B59F893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83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9AB1D0-BB9B-4187-91F6-19B63053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7A58E-0F00-4204-9233-BE7A7A9FB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697B6-C735-4480-A2C9-66F64224E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E8B21-6C32-476A-A912-8C12AFFD1CB3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C5115-0C6E-455F-B0D2-ACE7D81BE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EC608-ABB1-4B59-904C-D74B9173B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0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BE855-CF54-4703-A495-88EC5AF93F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Section 11.3</a:t>
            </a:r>
            <a:br>
              <a:rPr lang="en-US" dirty="0"/>
            </a:br>
            <a:r>
              <a:rPr lang="en-US" dirty="0"/>
              <a:t>The Integral Test and Estimates of Sums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7664B-FF9F-4B13-8597-43EA9CC3F6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Lecture 2</a:t>
            </a:r>
          </a:p>
          <a:p>
            <a:r>
              <a:rPr lang="en-US" dirty="0">
                <a:cs typeface="Calibri"/>
              </a:rPr>
              <a:t>Integrals and Series Remainders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0DB1E7B-6887-485E-AFD4-96B62D2E6B6B}"/>
                  </a:ext>
                </a:extLst>
              </p14:cNvPr>
              <p14:cNvContentPartPr/>
              <p14:nvPr/>
            </p14:nvContentPartPr>
            <p14:xfrm>
              <a:off x="4933800" y="2657160"/>
              <a:ext cx="5507280" cy="781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0DB1E7B-6887-485E-AFD4-96B62D2E6B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24440" y="2647800"/>
                <a:ext cx="5526000" cy="80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049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DDD7C-00D2-4E2C-924B-504F6020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Integral Test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3F8ECCB-26E9-49E9-813C-B597C5253EA5}"/>
                  </a:ext>
                </a:extLst>
              </p14:cNvPr>
              <p14:cNvContentPartPr/>
              <p14:nvPr/>
            </p14:nvContentPartPr>
            <p14:xfrm>
              <a:off x="642600" y="1080360"/>
              <a:ext cx="11153520" cy="5482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3F8ECCB-26E9-49E9-813C-B597C5253EA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3240" y="1071000"/>
                <a:ext cx="11172240" cy="550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1333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BE396-C0AA-4177-B455-F13720805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Integral Series Remainder Estimate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D3681A8-D3EC-4913-B537-167C9DD034F9}"/>
                  </a:ext>
                </a:extLst>
              </p14:cNvPr>
              <p14:cNvContentPartPr/>
              <p14:nvPr/>
            </p14:nvContentPartPr>
            <p14:xfrm>
              <a:off x="591840" y="511200"/>
              <a:ext cx="11469600" cy="6248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D3681A8-D3EC-4913-B537-167C9DD034F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2480" y="501840"/>
                <a:ext cx="11488320" cy="626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9169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2A634-13AD-4ACB-81D3-4F1EA2FA9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Example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D080716-B822-4925-B23B-ABAE9B3720F7}"/>
                  </a:ext>
                </a:extLst>
              </p14:cNvPr>
              <p14:cNvContentPartPr/>
              <p14:nvPr/>
            </p14:nvContentPartPr>
            <p14:xfrm>
              <a:off x="201960" y="144360"/>
              <a:ext cx="10998360" cy="6733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D080716-B822-4925-B23B-ABAE9B3720F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2600" y="135000"/>
                <a:ext cx="11017080" cy="675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2730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2A634-13AD-4ACB-81D3-4F1EA2FA9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Example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802475C-6E5E-4C96-89CF-2773BBACFF5D}"/>
                  </a:ext>
                </a:extLst>
              </p14:cNvPr>
              <p14:cNvContentPartPr/>
              <p14:nvPr/>
            </p14:nvContentPartPr>
            <p14:xfrm>
              <a:off x="478800" y="300240"/>
              <a:ext cx="11298240" cy="6108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802475C-6E5E-4C96-89CF-2773BBACFF5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9440" y="290880"/>
                <a:ext cx="11316960" cy="612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258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2A634-13AD-4ACB-81D3-4F1EA2FA9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Section 11.3 Examples and Homework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84726-8F71-4729-8ACC-8E4AC2D5D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Rework textbook examples: 1, 3, 4, 5, 6</a:t>
            </a:r>
          </a:p>
          <a:p>
            <a:pPr lvl="1"/>
            <a:r>
              <a:rPr lang="en-US" dirty="0">
                <a:cs typeface="Calibri"/>
              </a:rPr>
              <a:t>Write down problem. </a:t>
            </a:r>
          </a:p>
          <a:p>
            <a:pPr lvl="1"/>
            <a:r>
              <a:rPr lang="en-US" dirty="0">
                <a:cs typeface="Calibri"/>
              </a:rPr>
              <a:t>Close book and attempt on own.</a:t>
            </a:r>
          </a:p>
          <a:p>
            <a:pPr lvl="1"/>
            <a:r>
              <a:rPr lang="en-US" dirty="0">
                <a:cs typeface="Calibri"/>
              </a:rPr>
              <a:t>Compare your solution to text solution, improve your writing.</a:t>
            </a:r>
          </a:p>
          <a:p>
            <a:r>
              <a:rPr lang="en-US" dirty="0">
                <a:cs typeface="Calibri"/>
              </a:rPr>
              <a:t>Exercises: 5, 7, 15, 23, 29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A61CA6C-F30A-46F4-A76A-4FF6633C8264}"/>
                  </a:ext>
                </a:extLst>
              </p14:cNvPr>
              <p14:cNvContentPartPr/>
              <p14:nvPr/>
            </p14:nvContentPartPr>
            <p14:xfrm>
              <a:off x="2461320" y="2304000"/>
              <a:ext cx="4707000" cy="1764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A61CA6C-F30A-46F4-A76A-4FF6633C826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51960" y="2294640"/>
                <a:ext cx="4725720" cy="178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4313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3A535-FB13-4EBB-BEB4-7B8A6B93E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11.3 Homework Submission to Canvas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0C27F-E1FE-40DB-9563-885CD6D36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Preview of section​</a:t>
            </a:r>
          </a:p>
          <a:p>
            <a:pPr lvl="1" fontAlgn="base"/>
            <a:r>
              <a:rPr lang="en-US" dirty="0"/>
              <a:t>Skim section, write short paragraph summary, list all important definitions / theorems / formulas.​</a:t>
            </a:r>
          </a:p>
          <a:p>
            <a:pPr fontAlgn="base"/>
            <a:r>
              <a:rPr lang="en-US" dirty="0"/>
              <a:t>Notes on video lectures​</a:t>
            </a:r>
          </a:p>
          <a:p>
            <a:pPr lvl="1" fontAlgn="base"/>
            <a:r>
              <a:rPr lang="en-US" dirty="0"/>
              <a:t>Include all details, worked examples, your own thoughts​</a:t>
            </a:r>
          </a:p>
          <a:p>
            <a:pPr fontAlgn="base"/>
            <a:r>
              <a:rPr lang="en-US" dirty="0"/>
              <a:t>Worked examples from text​</a:t>
            </a:r>
          </a:p>
          <a:p>
            <a:pPr fontAlgn="base"/>
            <a:r>
              <a:rPr lang="en-US" dirty="0"/>
              <a:t>Solutions to exercises​</a:t>
            </a:r>
          </a:p>
          <a:p>
            <a:pPr fontAlgn="base"/>
            <a:r>
              <a:rPr lang="en-US" dirty="0"/>
              <a:t>Final reflection of section​</a:t>
            </a:r>
          </a:p>
          <a:p>
            <a:pPr lvl="1" fontAlgn="base"/>
            <a:r>
              <a:rPr lang="en-US" dirty="0"/>
              <a:t>List of key takeaways to remember​</a:t>
            </a:r>
          </a:p>
          <a:p>
            <a:pPr marL="0" indent="0" fontAlgn="base">
              <a:buNone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09BEB40-30A6-45A5-9FCE-9380972CF15E}"/>
                  </a:ext>
                </a:extLst>
              </p14:cNvPr>
              <p14:cNvContentPartPr/>
              <p14:nvPr/>
            </p14:nvContentPartPr>
            <p14:xfrm>
              <a:off x="647640" y="2754360"/>
              <a:ext cx="8868960" cy="2711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09BEB40-30A6-45A5-9FCE-9380972CF1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8280" y="2745000"/>
                <a:ext cx="8887680" cy="273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4664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20516552A76A468C9A97A4366D95F3" ma:contentTypeVersion="7" ma:contentTypeDescription="Create a new document." ma:contentTypeScope="" ma:versionID="64474b79ac6025b31c41c0e2c716f326">
  <xsd:schema xmlns:xsd="http://www.w3.org/2001/XMLSchema" xmlns:xs="http://www.w3.org/2001/XMLSchema" xmlns:p="http://schemas.microsoft.com/office/2006/metadata/properties" xmlns:ns3="f4d38143-be48-439b-bbf2-4e096570a9e4" xmlns:ns4="414fec12-0661-43cb-9a39-a0a483f341cf" targetNamespace="http://schemas.microsoft.com/office/2006/metadata/properties" ma:root="true" ma:fieldsID="01edd342fd5107f28cd7d3bb25b31bd2" ns3:_="" ns4:_="">
    <xsd:import namespace="f4d38143-be48-439b-bbf2-4e096570a9e4"/>
    <xsd:import namespace="414fec12-0661-43cb-9a39-a0a483f341c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d38143-be48-439b-bbf2-4e096570a9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4fec12-0661-43cb-9a39-a0a483f341c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764C65-468B-486A-97FE-62DDB7B17F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4d38143-be48-439b-bbf2-4e096570a9e4"/>
    <ds:schemaRef ds:uri="414fec12-0661-43cb-9a39-a0a483f341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17A370A-4548-41A1-99F2-915BD271481A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14fec12-0661-43cb-9a39-a0a483f341cf"/>
    <ds:schemaRef ds:uri="http://purl.org/dc/elements/1.1/"/>
    <ds:schemaRef ds:uri="http://schemas.microsoft.com/office/2006/metadata/properties"/>
    <ds:schemaRef ds:uri="f4d38143-be48-439b-bbf2-4e096570a9e4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8E41F6C-C720-471B-8191-1EC275E59F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243</Words>
  <Application>Microsoft Office PowerPoint</Application>
  <PresentationFormat>Widescreen</PresentationFormat>
  <Paragraphs>42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Section 11.3 The Integral Test and Estimates of Sums</vt:lpstr>
      <vt:lpstr>Integral Test</vt:lpstr>
      <vt:lpstr>Integral Series Remainder Estimate</vt:lpstr>
      <vt:lpstr>Example</vt:lpstr>
      <vt:lpstr>Example</vt:lpstr>
      <vt:lpstr>Section 11.3 Examples and Homework</vt:lpstr>
      <vt:lpstr>Section 11.3 Homework Submission to Canvas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11.2 Series </dc:title>
  <dc:creator>Chad Vidden</dc:creator>
  <cp:lastModifiedBy>Chad Vidden</cp:lastModifiedBy>
  <cp:revision>215</cp:revision>
  <dcterms:created xsi:type="dcterms:W3CDTF">2020-03-24T21:02:47Z</dcterms:created>
  <dcterms:modified xsi:type="dcterms:W3CDTF">2020-04-07T01:50:36Z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0x0101001320516552A76A468C9A97A4366D95F3</vt:lpwstr>
  </property>
</Properties>
</file>