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8" r:id="rId6"/>
    <p:sldId id="262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2E75A-0F1F-4DE8-A849-57939D24CFE4}" v="12" dt="2020-04-07T02:38:42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522" autoAdjust="0"/>
  </p:normalViewPr>
  <p:slideViewPr>
    <p:cSldViewPr snapToGrid="0">
      <p:cViewPr varScale="1">
        <p:scale>
          <a:sx n="82" d="100"/>
          <a:sy n="82" d="100"/>
        </p:scale>
        <p:origin x="4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fa919fd6-03f8-48d0-9b95-10ac8c9672df" providerId="ADAL" clId="{FFEB0789-AD70-4659-9CE7-2D572321F606}"/>
    <pc:docChg chg="custSel modSld">
      <pc:chgData name="Chad Vidden" userId="fa919fd6-03f8-48d0-9b95-10ac8c9672df" providerId="ADAL" clId="{FFEB0789-AD70-4659-9CE7-2D572321F606}" dt="2020-03-26T03:27:25.093" v="6"/>
      <pc:docMkLst>
        <pc:docMk/>
      </pc:docMkLst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403596967" sldId="257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403596967" sldId="257"/>
            <ac:inkMk id="3" creationId="{672E3A27-982B-4960-84F4-06F9D47B5ACB}"/>
          </ac:inkMkLst>
        </pc:inkChg>
      </pc:sldChg>
      <pc:sldChg chg="addSp modSp">
        <pc:chgData name="Chad Vidden" userId="fa919fd6-03f8-48d0-9b95-10ac8c9672df" providerId="ADAL" clId="{FFEB0789-AD70-4659-9CE7-2D572321F606}" dt="2020-03-26T03:26:27.678" v="5"/>
        <pc:sldMkLst>
          <pc:docMk/>
          <pc:sldMk cId="2794664127" sldId="258"/>
        </pc:sldMkLst>
        <pc:spChg chg="mod">
          <ac:chgData name="Chad Vidden" userId="fa919fd6-03f8-48d0-9b95-10ac8c9672df" providerId="ADAL" clId="{FFEB0789-AD70-4659-9CE7-2D572321F606}" dt="2020-03-26T02:48:11.179" v="3" actId="15"/>
          <ac:spMkLst>
            <pc:docMk/>
            <pc:sldMk cId="2794664127" sldId="258"/>
            <ac:spMk id="4" creationId="{EF80C27F-E1FE-40DB-9563-885CD6D36EFB}"/>
          </ac:spMkLst>
        </pc:spChg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2794664127" sldId="258"/>
            <ac:inkMk id="3" creationId="{1C8998FF-824A-44E7-B262-B5B237884A6F}"/>
          </ac:inkMkLst>
        </pc:inkChg>
      </pc:sldChg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738511991" sldId="259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738511991" sldId="259"/>
            <ac:inkMk id="3" creationId="{B3D6156D-7C0C-413E-BDB1-2A6F76C4AA7F}"/>
          </ac:inkMkLst>
        </pc:inkChg>
      </pc:sldChg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2863636253" sldId="260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2863636253" sldId="260"/>
            <ac:inkMk id="3" creationId="{0193D2D7-8F0A-49A6-82A8-B1FD42DAB437}"/>
          </ac:inkMkLst>
        </pc:inkChg>
      </pc:sldChg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2443307504" sldId="261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2443307504" sldId="261"/>
            <ac:inkMk id="3" creationId="{2B5C03B0-B35C-4AD2-9073-60E891C65841}"/>
          </ac:inkMkLst>
        </pc:inkChg>
      </pc:sldChg>
      <pc:sldChg chg="addSp">
        <pc:chgData name="Chad Vidden" userId="fa919fd6-03f8-48d0-9b95-10ac8c9672df" providerId="ADAL" clId="{FFEB0789-AD70-4659-9CE7-2D572321F606}" dt="2020-03-26T03:27:25.093" v="6"/>
        <pc:sldMkLst>
          <pc:docMk/>
          <pc:sldMk cId="1582824043" sldId="262"/>
        </pc:sldMkLst>
        <pc:inkChg chg="add">
          <ac:chgData name="Chad Vidden" userId="fa919fd6-03f8-48d0-9b95-10ac8c9672df" providerId="ADAL" clId="{FFEB0789-AD70-4659-9CE7-2D572321F606}" dt="2020-03-26T03:23:57.973" v="4" actId="9405"/>
          <ac:inkMkLst>
            <pc:docMk/>
            <pc:sldMk cId="1582824043" sldId="262"/>
            <ac:inkMk id="3" creationId="{EF98DC71-FEFC-4013-9005-AD24FB45736D}"/>
          </ac:inkMkLst>
        </pc:inkChg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1582824043" sldId="262"/>
            <ac:inkMk id="4" creationId="{47D9B2D5-B922-4113-ACE1-148A899CE62F}"/>
          </ac:inkMkLst>
        </pc:inkChg>
        <pc:inkChg chg="add">
          <ac:chgData name="Chad Vidden" userId="fa919fd6-03f8-48d0-9b95-10ac8c9672df" providerId="ADAL" clId="{FFEB0789-AD70-4659-9CE7-2D572321F606}" dt="2020-03-26T03:27:25.093" v="6"/>
          <ac:inkMkLst>
            <pc:docMk/>
            <pc:sldMk cId="1582824043" sldId="262"/>
            <ac:inkMk id="5" creationId="{BC83F89A-B8BF-4791-A10C-9BC3DFB4FDF9}"/>
          </ac:inkMkLst>
        </pc:inkChg>
      </pc:sldChg>
    </pc:docChg>
  </pc:docChgLst>
  <pc:docChgLst>
    <pc:chgData name="Chad Vidden" userId="fa919fd6-03f8-48d0-9b95-10ac8c9672df" providerId="ADAL" clId="{1572EB86-0D8D-402A-8E72-E91A9A2A3CD7}"/>
    <pc:docChg chg="custSel addSld modSld sldOrd">
      <pc:chgData name="Chad Vidden" userId="fa919fd6-03f8-48d0-9b95-10ac8c9672df" providerId="ADAL" clId="{1572EB86-0D8D-402A-8E72-E91A9A2A3CD7}" dt="2020-03-24T21:22:59.163" v="1627" actId="20577"/>
      <pc:docMkLst>
        <pc:docMk/>
      </pc:docMkLst>
      <pc:sldChg chg="modSp">
        <pc:chgData name="Chad Vidden" userId="fa919fd6-03f8-48d0-9b95-10ac8c9672df" providerId="ADAL" clId="{1572EB86-0D8D-402A-8E72-E91A9A2A3CD7}" dt="2020-03-24T21:06:56.600" v="22" actId="20577"/>
        <pc:sldMkLst>
          <pc:docMk/>
          <pc:sldMk cId="650494771" sldId="256"/>
        </pc:sldMkLst>
        <pc:spChg chg="mod">
          <ac:chgData name="Chad Vidden" userId="fa919fd6-03f8-48d0-9b95-10ac8c9672df" providerId="ADAL" clId="{1572EB86-0D8D-402A-8E72-E91A9A2A3CD7}" dt="2020-03-24T21:06:56.600" v="22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delSp modSp add ord modNotesTx">
        <pc:chgData name="Chad Vidden" userId="fa919fd6-03f8-48d0-9b95-10ac8c9672df" providerId="ADAL" clId="{1572EB86-0D8D-402A-8E72-E91A9A2A3CD7}" dt="2020-03-24T21:21:36.581" v="1447" actId="20577"/>
        <pc:sldMkLst>
          <pc:docMk/>
          <pc:sldMk cId="403596967" sldId="257"/>
        </pc:sldMkLst>
        <pc:spChg chg="mod">
          <ac:chgData name="Chad Vidden" userId="fa919fd6-03f8-48d0-9b95-10ac8c9672df" providerId="ADAL" clId="{1572EB86-0D8D-402A-8E72-E91A9A2A3CD7}" dt="2020-03-24T21:11:00.810" v="424" actId="20577"/>
          <ac:spMkLst>
            <pc:docMk/>
            <pc:sldMk cId="403596967" sldId="257"/>
            <ac:spMk id="2" creationId="{D7C69771-9200-40F5-81E1-2EFCDCE5D5B4}"/>
          </ac:spMkLst>
        </pc:spChg>
        <pc:spChg chg="del">
          <ac:chgData name="Chad Vidden" userId="fa919fd6-03f8-48d0-9b95-10ac8c9672df" providerId="ADAL" clId="{1572EB86-0D8D-402A-8E72-E91A9A2A3CD7}" dt="2020-03-24T21:07:06.562" v="24" actId="478"/>
          <ac:spMkLst>
            <pc:docMk/>
            <pc:sldMk cId="403596967" sldId="257"/>
            <ac:spMk id="3" creationId="{3718AFC5-3451-4EE5-9D3A-4EDB4FBDE661}"/>
          </ac:spMkLst>
        </pc:spChg>
      </pc:sldChg>
      <pc:sldChg chg="addSp delSp modSp add ord">
        <pc:chgData name="Chad Vidden" userId="fa919fd6-03f8-48d0-9b95-10ac8c9672df" providerId="ADAL" clId="{1572EB86-0D8D-402A-8E72-E91A9A2A3CD7}" dt="2020-03-24T21:09:24.996" v="172" actId="5793"/>
        <pc:sldMkLst>
          <pc:docMk/>
          <pc:sldMk cId="2794664127" sldId="258"/>
        </pc:sldMkLst>
        <pc:spChg chg="mod">
          <ac:chgData name="Chad Vidden" userId="fa919fd6-03f8-48d0-9b95-10ac8c9672df" providerId="ADAL" clId="{1572EB86-0D8D-402A-8E72-E91A9A2A3CD7}" dt="2020-03-24T21:09:08.430" v="164" actId="20577"/>
          <ac:spMkLst>
            <pc:docMk/>
            <pc:sldMk cId="2794664127" sldId="258"/>
            <ac:spMk id="2" creationId="{0103A535-FB13-4EBB-BEB4-7B8A6B93EF09}"/>
          </ac:spMkLst>
        </pc:spChg>
        <pc:spChg chg="del">
          <ac:chgData name="Chad Vidden" userId="fa919fd6-03f8-48d0-9b95-10ac8c9672df" providerId="ADAL" clId="{1572EB86-0D8D-402A-8E72-E91A9A2A3CD7}" dt="2020-03-24T21:08:29.126" v="120" actId="478"/>
          <ac:spMkLst>
            <pc:docMk/>
            <pc:sldMk cId="2794664127" sldId="258"/>
            <ac:spMk id="3" creationId="{2DD76BD5-A3B0-4AAD-9164-5562D6EDA659}"/>
          </ac:spMkLst>
        </pc:spChg>
        <pc:spChg chg="add mod">
          <ac:chgData name="Chad Vidden" userId="fa919fd6-03f8-48d0-9b95-10ac8c9672df" providerId="ADAL" clId="{1572EB86-0D8D-402A-8E72-E91A9A2A3CD7}" dt="2020-03-24T21:09:24.996" v="172" actId="5793"/>
          <ac:spMkLst>
            <pc:docMk/>
            <pc:sldMk cId="2794664127" sldId="258"/>
            <ac:spMk id="4" creationId="{EF80C27F-E1FE-40DB-9563-885CD6D36EFB}"/>
          </ac:spMkLst>
        </pc:spChg>
      </pc:sldChg>
      <pc:sldChg chg="delSp modSp add modNotesTx">
        <pc:chgData name="Chad Vidden" userId="fa919fd6-03f8-48d0-9b95-10ac8c9672df" providerId="ADAL" clId="{1572EB86-0D8D-402A-8E72-E91A9A2A3CD7}" dt="2020-03-24T21:10:53.856" v="415" actId="20577"/>
        <pc:sldMkLst>
          <pc:docMk/>
          <pc:sldMk cId="738511991" sldId="259"/>
        </pc:sldMkLst>
        <pc:spChg chg="mod">
          <ac:chgData name="Chad Vidden" userId="fa919fd6-03f8-48d0-9b95-10ac8c9672df" providerId="ADAL" clId="{1572EB86-0D8D-402A-8E72-E91A9A2A3CD7}" dt="2020-03-24T21:09:50.294" v="193" actId="20577"/>
          <ac:spMkLst>
            <pc:docMk/>
            <pc:sldMk cId="738511991" sldId="259"/>
            <ac:spMk id="2" creationId="{7A9291AC-6E8B-420E-B06B-5A794B9DD348}"/>
          </ac:spMkLst>
        </pc:spChg>
        <pc:spChg chg="del">
          <ac:chgData name="Chad Vidden" userId="fa919fd6-03f8-48d0-9b95-10ac8c9672df" providerId="ADAL" clId="{1572EB86-0D8D-402A-8E72-E91A9A2A3CD7}" dt="2020-03-24T21:09:41.023" v="174" actId="478"/>
          <ac:spMkLst>
            <pc:docMk/>
            <pc:sldMk cId="738511991" sldId="259"/>
            <ac:spMk id="3" creationId="{500E4FE3-EF04-4B0E-AA01-E97C64C71B89}"/>
          </ac:spMkLst>
        </pc:spChg>
      </pc:sldChg>
      <pc:sldChg chg="delSp modSp add modNotesTx">
        <pc:chgData name="Chad Vidden" userId="fa919fd6-03f8-48d0-9b95-10ac8c9672df" providerId="ADAL" clId="{1572EB86-0D8D-402A-8E72-E91A9A2A3CD7}" dt="2020-03-24T21:14:23.241" v="717" actId="20577"/>
        <pc:sldMkLst>
          <pc:docMk/>
          <pc:sldMk cId="2863636253" sldId="260"/>
        </pc:sldMkLst>
        <pc:spChg chg="mod">
          <ac:chgData name="Chad Vidden" userId="fa919fd6-03f8-48d0-9b95-10ac8c9672df" providerId="ADAL" clId="{1572EB86-0D8D-402A-8E72-E91A9A2A3CD7}" dt="2020-03-24T21:13:07.448" v="459" actId="20577"/>
          <ac:spMkLst>
            <pc:docMk/>
            <pc:sldMk cId="2863636253" sldId="260"/>
            <ac:spMk id="2" creationId="{C306157B-8FB0-4DBF-87DB-613DEB3EEF93}"/>
          </ac:spMkLst>
        </pc:spChg>
        <pc:spChg chg="del">
          <ac:chgData name="Chad Vidden" userId="fa919fd6-03f8-48d0-9b95-10ac8c9672df" providerId="ADAL" clId="{1572EB86-0D8D-402A-8E72-E91A9A2A3CD7}" dt="2020-03-24T21:12:30.937" v="435" actId="478"/>
          <ac:spMkLst>
            <pc:docMk/>
            <pc:sldMk cId="2863636253" sldId="260"/>
            <ac:spMk id="3" creationId="{0C0103FF-F3CC-4CF9-A13D-0B481FE3BDF6}"/>
          </ac:spMkLst>
        </pc:spChg>
      </pc:sldChg>
      <pc:sldChg chg="delSp modSp add modNotesTx">
        <pc:chgData name="Chad Vidden" userId="fa919fd6-03f8-48d0-9b95-10ac8c9672df" providerId="ADAL" clId="{1572EB86-0D8D-402A-8E72-E91A9A2A3CD7}" dt="2020-03-24T21:17:45.045" v="935" actId="20577"/>
        <pc:sldMkLst>
          <pc:docMk/>
          <pc:sldMk cId="2443307504" sldId="261"/>
        </pc:sldMkLst>
        <pc:spChg chg="mod">
          <ac:chgData name="Chad Vidden" userId="fa919fd6-03f8-48d0-9b95-10ac8c9672df" providerId="ADAL" clId="{1572EB86-0D8D-402A-8E72-E91A9A2A3CD7}" dt="2020-03-24T21:15:40.023" v="746" actId="20577"/>
          <ac:spMkLst>
            <pc:docMk/>
            <pc:sldMk cId="2443307504" sldId="261"/>
            <ac:spMk id="2" creationId="{EEC69DB4-7042-4CC9-9B13-87F78B0DDDAC}"/>
          </ac:spMkLst>
        </pc:spChg>
        <pc:spChg chg="del">
          <ac:chgData name="Chad Vidden" userId="fa919fd6-03f8-48d0-9b95-10ac8c9672df" providerId="ADAL" clId="{1572EB86-0D8D-402A-8E72-E91A9A2A3CD7}" dt="2020-03-24T21:15:30.596" v="719" actId="478"/>
          <ac:spMkLst>
            <pc:docMk/>
            <pc:sldMk cId="2443307504" sldId="261"/>
            <ac:spMk id="3" creationId="{0C2B9521-04D0-4FC5-BF90-80463F421F67}"/>
          </ac:spMkLst>
        </pc:spChg>
      </pc:sldChg>
      <pc:sldChg chg="modSp add modNotesTx">
        <pc:chgData name="Chad Vidden" userId="fa919fd6-03f8-48d0-9b95-10ac8c9672df" providerId="ADAL" clId="{1572EB86-0D8D-402A-8E72-E91A9A2A3CD7}" dt="2020-03-24T21:22:59.163" v="1627" actId="20577"/>
        <pc:sldMkLst>
          <pc:docMk/>
          <pc:sldMk cId="1582824043" sldId="262"/>
        </pc:sldMkLst>
        <pc:spChg chg="mod">
          <ac:chgData name="Chad Vidden" userId="fa919fd6-03f8-48d0-9b95-10ac8c9672df" providerId="ADAL" clId="{1572EB86-0D8D-402A-8E72-E91A9A2A3CD7}" dt="2020-03-24T21:19:39.173" v="1113" actId="20577"/>
          <ac:spMkLst>
            <pc:docMk/>
            <pc:sldMk cId="1582824043" sldId="262"/>
            <ac:spMk id="2" creationId="{F9E88F1B-9021-46F7-9AD5-23F9AE255AFD}"/>
          </ac:spMkLst>
        </pc:spChg>
      </pc:sldChg>
    </pc:docChg>
  </pc:docChgLst>
  <pc:docChgLst>
    <pc:chgData name="Chad Vidden" userId="S::cvidden@uwlax.edu::fa919fd6-03f8-48d0-9b95-10ac8c9672df" providerId="AD" clId="Web-{6C3699C5-EC14-8ECB-3876-9FD2A239EC3B}"/>
    <pc:docChg chg="addSld delSld modSld sldOrd">
      <pc:chgData name="Chad Vidden" userId="S::cvidden@uwlax.edu::fa919fd6-03f8-48d0-9b95-10ac8c9672df" providerId="AD" clId="Web-{6C3699C5-EC14-8ECB-3876-9FD2A239EC3B}" dt="2020-04-01T16:17:18.889" v="488"/>
      <pc:docMkLst>
        <pc:docMk/>
      </pc:docMkLst>
      <pc:sldChg chg="modSp">
        <pc:chgData name="Chad Vidden" userId="S::cvidden@uwlax.edu::fa919fd6-03f8-48d0-9b95-10ac8c9672df" providerId="AD" clId="Web-{6C3699C5-EC14-8ECB-3876-9FD2A239EC3B}" dt="2020-04-01T16:02:31.502" v="22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6C3699C5-EC14-8ECB-3876-9FD2A239EC3B}" dt="2020-04-01T16:01:38.141" v="10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6C3699C5-EC14-8ECB-3876-9FD2A239EC3B}" dt="2020-04-01T16:02:31.502" v="22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modSp">
        <pc:chgData name="Chad Vidden" userId="S::cvidden@uwlax.edu::fa919fd6-03f8-48d0-9b95-10ac8c9672df" providerId="AD" clId="Web-{6C3699C5-EC14-8ECB-3876-9FD2A239EC3B}" dt="2020-04-01T16:03:13.050" v="31" actId="20577"/>
        <pc:sldMkLst>
          <pc:docMk/>
          <pc:sldMk cId="2794664127" sldId="258"/>
        </pc:sldMkLst>
        <pc:spChg chg="mod">
          <ac:chgData name="Chad Vidden" userId="S::cvidden@uwlax.edu::fa919fd6-03f8-48d0-9b95-10ac8c9672df" providerId="AD" clId="Web-{6C3699C5-EC14-8ECB-3876-9FD2A239EC3B}" dt="2020-04-01T16:03:13.050" v="31" actId="20577"/>
          <ac:spMkLst>
            <pc:docMk/>
            <pc:sldMk cId="2794664127" sldId="258"/>
            <ac:spMk id="2" creationId="{0103A535-FB13-4EBB-BEB4-7B8A6B93EF09}"/>
          </ac:spMkLst>
        </pc:spChg>
      </pc:sldChg>
      <pc:sldChg chg="modSp modNotes">
        <pc:chgData name="Chad Vidden" userId="S::cvidden@uwlax.edu::fa919fd6-03f8-48d0-9b95-10ac8c9672df" providerId="AD" clId="Web-{6C3699C5-EC14-8ECB-3876-9FD2A239EC3B}" dt="2020-04-01T16:15:31.324" v="383"/>
        <pc:sldMkLst>
          <pc:docMk/>
          <pc:sldMk cId="731333022" sldId="259"/>
        </pc:sldMkLst>
        <pc:spChg chg="mod">
          <ac:chgData name="Chad Vidden" userId="S::cvidden@uwlax.edu::fa919fd6-03f8-48d0-9b95-10ac8c9672df" providerId="AD" clId="Web-{6C3699C5-EC14-8ECB-3876-9FD2A239EC3B}" dt="2020-04-01T16:09:02.045" v="72" actId="20577"/>
          <ac:spMkLst>
            <pc:docMk/>
            <pc:sldMk cId="731333022" sldId="259"/>
            <ac:spMk id="2" creationId="{83ADDD7C-00D2-4E2C-924B-504F60202A4F}"/>
          </ac:spMkLst>
        </pc:spChg>
      </pc:sldChg>
      <pc:sldChg chg="del">
        <pc:chgData name="Chad Vidden" userId="S::cvidden@uwlax.edu::fa919fd6-03f8-48d0-9b95-10ac8c9672df" providerId="AD" clId="Web-{6C3699C5-EC14-8ECB-3876-9FD2A239EC3B}" dt="2020-04-01T16:03:23.550" v="39"/>
        <pc:sldMkLst>
          <pc:docMk/>
          <pc:sldMk cId="2436658890" sldId="260"/>
        </pc:sldMkLst>
      </pc:sldChg>
      <pc:sldChg chg="modSp new modNotes">
        <pc:chgData name="Chad Vidden" userId="S::cvidden@uwlax.edu::fa919fd6-03f8-48d0-9b95-10ac8c9672df" providerId="AD" clId="Web-{6C3699C5-EC14-8ECB-3876-9FD2A239EC3B}" dt="2020-04-01T16:12:25.739" v="260"/>
        <pc:sldMkLst>
          <pc:docMk/>
          <pc:sldMk cId="3419939895" sldId="260"/>
        </pc:sldMkLst>
        <pc:spChg chg="mod">
          <ac:chgData name="Chad Vidden" userId="S::cvidden@uwlax.edu::fa919fd6-03f8-48d0-9b95-10ac8c9672df" providerId="AD" clId="Web-{6C3699C5-EC14-8ECB-3876-9FD2A239EC3B}" dt="2020-04-01T16:10:25.220" v="131" actId="20577"/>
          <ac:spMkLst>
            <pc:docMk/>
            <pc:sldMk cId="3419939895" sldId="260"/>
            <ac:spMk id="2" creationId="{2EAB0592-B209-4C80-807C-CCB8776A18CF}"/>
          </ac:spMkLst>
        </pc:spChg>
      </pc:sldChg>
      <pc:sldChg chg="del">
        <pc:chgData name="Chad Vidden" userId="S::cvidden@uwlax.edu::fa919fd6-03f8-48d0-9b95-10ac8c9672df" providerId="AD" clId="Web-{6C3699C5-EC14-8ECB-3876-9FD2A239EC3B}" dt="2020-04-01T16:03:23.550" v="37"/>
        <pc:sldMkLst>
          <pc:docMk/>
          <pc:sldMk cId="760829661" sldId="261"/>
        </pc:sldMkLst>
      </pc:sldChg>
      <pc:sldChg chg="modSp new modNotes">
        <pc:chgData name="Chad Vidden" userId="S::cvidden@uwlax.edu::fa919fd6-03f8-48d0-9b95-10ac8c9672df" providerId="AD" clId="Web-{6C3699C5-EC14-8ECB-3876-9FD2A239EC3B}" dt="2020-04-01T16:15:53.559" v="384" actId="20577"/>
        <pc:sldMkLst>
          <pc:docMk/>
          <pc:sldMk cId="2008025006" sldId="261"/>
        </pc:sldMkLst>
        <pc:spChg chg="mod">
          <ac:chgData name="Chad Vidden" userId="S::cvidden@uwlax.edu::fa919fd6-03f8-48d0-9b95-10ac8c9672df" providerId="AD" clId="Web-{6C3699C5-EC14-8ECB-3876-9FD2A239EC3B}" dt="2020-04-01T16:15:53.559" v="384" actId="20577"/>
          <ac:spMkLst>
            <pc:docMk/>
            <pc:sldMk cId="2008025006" sldId="261"/>
            <ac:spMk id="2" creationId="{1BA088BE-B2E8-43D2-A35B-342600A8CBDB}"/>
          </ac:spMkLst>
        </pc:spChg>
      </pc:sldChg>
      <pc:sldChg chg="del">
        <pc:chgData name="Chad Vidden" userId="S::cvidden@uwlax.edu::fa919fd6-03f8-48d0-9b95-10ac8c9672df" providerId="AD" clId="Web-{6C3699C5-EC14-8ECB-3876-9FD2A239EC3B}" dt="2020-04-01T16:03:23.550" v="38"/>
        <pc:sldMkLst>
          <pc:docMk/>
          <pc:sldMk cId="382568378" sldId="262"/>
        </pc:sldMkLst>
      </pc:sldChg>
      <pc:sldChg chg="modSp new ord modNotes">
        <pc:chgData name="Chad Vidden" userId="S::cvidden@uwlax.edu::fa919fd6-03f8-48d0-9b95-10ac8c9672df" providerId="AD" clId="Web-{6C3699C5-EC14-8ECB-3876-9FD2A239EC3B}" dt="2020-04-01T16:17:18.889" v="488"/>
        <pc:sldMkLst>
          <pc:docMk/>
          <pc:sldMk cId="1831996118" sldId="262"/>
        </pc:sldMkLst>
        <pc:spChg chg="mod">
          <ac:chgData name="Chad Vidden" userId="S::cvidden@uwlax.edu::fa919fd6-03f8-48d0-9b95-10ac8c9672df" providerId="AD" clId="Web-{6C3699C5-EC14-8ECB-3876-9FD2A239EC3B}" dt="2020-04-01T16:16:31.154" v="428" actId="20577"/>
          <ac:spMkLst>
            <pc:docMk/>
            <pc:sldMk cId="1831996118" sldId="262"/>
            <ac:spMk id="2" creationId="{B1EA15CC-35D5-46CF-B8C4-D1451A2ED2DE}"/>
          </ac:spMkLst>
        </pc:spChg>
      </pc:sldChg>
      <pc:sldChg chg="del">
        <pc:chgData name="Chad Vidden" userId="S::cvidden@uwlax.edu::fa919fd6-03f8-48d0-9b95-10ac8c9672df" providerId="AD" clId="Web-{6C3699C5-EC14-8ECB-3876-9FD2A239EC3B}" dt="2020-04-01T16:03:23.550" v="36"/>
        <pc:sldMkLst>
          <pc:docMk/>
          <pc:sldMk cId="1320289313" sldId="263"/>
        </pc:sldMkLst>
      </pc:sldChg>
      <pc:sldChg chg="del">
        <pc:chgData name="Chad Vidden" userId="S::cvidden@uwlax.edu::fa919fd6-03f8-48d0-9b95-10ac8c9672df" providerId="AD" clId="Web-{6C3699C5-EC14-8ECB-3876-9FD2A239EC3B}" dt="2020-04-01T16:03:23.535" v="35"/>
        <pc:sldMkLst>
          <pc:docMk/>
          <pc:sldMk cId="3535864880" sldId="264"/>
        </pc:sldMkLst>
      </pc:sldChg>
      <pc:sldChg chg="del">
        <pc:chgData name="Chad Vidden" userId="S::cvidden@uwlax.edu::fa919fd6-03f8-48d0-9b95-10ac8c9672df" providerId="AD" clId="Web-{6C3699C5-EC14-8ECB-3876-9FD2A239EC3B}" dt="2020-04-01T16:03:23.535" v="34"/>
        <pc:sldMkLst>
          <pc:docMk/>
          <pc:sldMk cId="874562959" sldId="265"/>
        </pc:sldMkLst>
      </pc:sldChg>
    </pc:docChg>
  </pc:docChgLst>
  <pc:docChgLst>
    <pc:chgData name="Chad Vidden" userId="S::cvidden@uwlax.edu::fa919fd6-03f8-48d0-9b95-10ac8c9672df" providerId="AD" clId="Web-{976F2E84-E51D-29F1-5D2D-B7C4AC6B650E}"/>
    <pc:docChg chg="addSld delSld modSld">
      <pc:chgData name="Chad Vidden" userId="S::cvidden@uwlax.edu::fa919fd6-03f8-48d0-9b95-10ac8c9672df" providerId="AD" clId="Web-{976F2E84-E51D-29F1-5D2D-B7C4AC6B650E}" dt="2020-04-01T15:47:22.704" v="604"/>
      <pc:docMkLst>
        <pc:docMk/>
      </pc:docMkLst>
      <pc:sldChg chg="modSp">
        <pc:chgData name="Chad Vidden" userId="S::cvidden@uwlax.edu::fa919fd6-03f8-48d0-9b95-10ac8c9672df" providerId="AD" clId="Web-{976F2E84-E51D-29F1-5D2D-B7C4AC6B650E}" dt="2020-04-01T03:00:45.497" v="53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976F2E84-E51D-29F1-5D2D-B7C4AC6B650E}" dt="2020-04-01T03:00:37.996" v="37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976F2E84-E51D-29F1-5D2D-B7C4AC6B650E}" dt="2020-04-01T03:00:45.497" v="53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0:59.935" v="57"/>
        <pc:sldMkLst>
          <pc:docMk/>
          <pc:sldMk cId="403596967" sldId="257"/>
        </pc:sldMkLst>
      </pc:sldChg>
      <pc:sldChg chg="delSp modSp">
        <pc:chgData name="Chad Vidden" userId="S::cvidden@uwlax.edu::fa919fd6-03f8-48d0-9b95-10ac8c9672df" providerId="AD" clId="Web-{976F2E84-E51D-29F1-5D2D-B7C4AC6B650E}" dt="2020-04-01T03:01:22.045" v="62" actId="20577"/>
        <pc:sldMkLst>
          <pc:docMk/>
          <pc:sldMk cId="2794664127" sldId="258"/>
        </pc:sldMkLst>
        <pc:spChg chg="mod">
          <ac:chgData name="Chad Vidden" userId="S::cvidden@uwlax.edu::fa919fd6-03f8-48d0-9b95-10ac8c9672df" providerId="AD" clId="Web-{976F2E84-E51D-29F1-5D2D-B7C4AC6B650E}" dt="2020-04-01T03:01:22.045" v="62" actId="20577"/>
          <ac:spMkLst>
            <pc:docMk/>
            <pc:sldMk cId="2794664127" sldId="258"/>
            <ac:spMk id="2" creationId="{0103A535-FB13-4EBB-BEB4-7B8A6B93EF09}"/>
          </ac:spMkLst>
        </pc:spChg>
        <pc:inkChg chg="del">
          <ac:chgData name="Chad Vidden" userId="S::cvidden@uwlax.edu::fa919fd6-03f8-48d0-9b95-10ac8c9672df" providerId="AD" clId="Web-{976F2E84-E51D-29F1-5D2D-B7C4AC6B650E}" dt="2020-04-01T03:01:15.920" v="61"/>
          <ac:inkMkLst>
            <pc:docMk/>
            <pc:sldMk cId="2794664127" sldId="258"/>
            <ac:inkMk id="3" creationId="{1C8998FF-824A-44E7-B262-B5B237884A6F}"/>
          </ac:inkMkLst>
        </pc:inkChg>
      </pc:sldChg>
      <pc:sldChg chg="delSp modSp new mod modClrScheme chgLayout modNotes">
        <pc:chgData name="Chad Vidden" userId="S::cvidden@uwlax.edu::fa919fd6-03f8-48d0-9b95-10ac8c9672df" providerId="AD" clId="Web-{976F2E84-E51D-29F1-5D2D-B7C4AC6B650E}" dt="2020-04-01T03:02:36.408" v="162"/>
        <pc:sldMkLst>
          <pc:docMk/>
          <pc:sldMk cId="731333022" sldId="259"/>
        </pc:sldMkLst>
        <pc:spChg chg="mod ord">
          <ac:chgData name="Chad Vidden" userId="S::cvidden@uwlax.edu::fa919fd6-03f8-48d0-9b95-10ac8c9672df" providerId="AD" clId="Web-{976F2E84-E51D-29F1-5D2D-B7C4AC6B650E}" dt="2020-04-01T03:01:57.656" v="123" actId="20577"/>
          <ac:spMkLst>
            <pc:docMk/>
            <pc:sldMk cId="731333022" sldId="259"/>
            <ac:spMk id="2" creationId="{83ADDD7C-00D2-4E2C-924B-504F60202A4F}"/>
          </ac:spMkLst>
        </pc:spChg>
        <pc:spChg chg="del">
          <ac:chgData name="Chad Vidden" userId="S::cvidden@uwlax.edu::fa919fd6-03f8-48d0-9b95-10ac8c9672df" providerId="AD" clId="Web-{976F2E84-E51D-29F1-5D2D-B7C4AC6B650E}" dt="2020-04-01T03:01:33.530" v="66"/>
          <ac:spMkLst>
            <pc:docMk/>
            <pc:sldMk cId="731333022" sldId="259"/>
            <ac:spMk id="3" creationId="{F5D45524-B884-48D3-9DCB-60B3FA8A1D22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1:00.044" v="60"/>
        <pc:sldMkLst>
          <pc:docMk/>
          <pc:sldMk cId="738511991" sldId="259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05:32.900" v="296"/>
        <pc:sldMkLst>
          <pc:docMk/>
          <pc:sldMk cId="2436658890" sldId="260"/>
        </pc:sldMkLst>
        <pc:spChg chg="mod">
          <ac:chgData name="Chad Vidden" userId="S::cvidden@uwlax.edu::fa919fd6-03f8-48d0-9b95-10ac8c9672df" providerId="AD" clId="Web-{976F2E84-E51D-29F1-5D2D-B7C4AC6B650E}" dt="2020-04-01T03:02:51.377" v="188" actId="20577"/>
          <ac:spMkLst>
            <pc:docMk/>
            <pc:sldMk cId="2436658890" sldId="260"/>
            <ac:spMk id="2" creationId="{C542EB2A-86C5-40CB-9338-52C0A6B8E721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1:00.013" v="59"/>
        <pc:sldMkLst>
          <pc:docMk/>
          <pc:sldMk cId="2863636253" sldId="260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09:13.894" v="358"/>
        <pc:sldMkLst>
          <pc:docMk/>
          <pc:sldMk cId="760829661" sldId="261"/>
        </pc:sldMkLst>
        <pc:spChg chg="mod">
          <ac:chgData name="Chad Vidden" userId="S::cvidden@uwlax.edu::fa919fd6-03f8-48d0-9b95-10ac8c9672df" providerId="AD" clId="Web-{976F2E84-E51D-29F1-5D2D-B7C4AC6B650E}" dt="2020-04-01T03:05:47.416" v="300" actId="20577"/>
          <ac:spMkLst>
            <pc:docMk/>
            <pc:sldMk cId="760829661" sldId="261"/>
            <ac:spMk id="2" creationId="{98A1BD8D-A2F5-4220-A253-9BF93BC6F95B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0:59.982" v="58"/>
        <pc:sldMkLst>
          <pc:docMk/>
          <pc:sldMk cId="2443307504" sldId="261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10:43.508" v="478"/>
        <pc:sldMkLst>
          <pc:docMk/>
          <pc:sldMk cId="382568378" sldId="262"/>
        </pc:sldMkLst>
        <pc:spChg chg="mod">
          <ac:chgData name="Chad Vidden" userId="S::cvidden@uwlax.edu::fa919fd6-03f8-48d0-9b95-10ac8c9672df" providerId="AD" clId="Web-{976F2E84-E51D-29F1-5D2D-B7C4AC6B650E}" dt="2020-04-01T03:09:25.973" v="374" actId="20577"/>
          <ac:spMkLst>
            <pc:docMk/>
            <pc:sldMk cId="382568378" sldId="262"/>
            <ac:spMk id="2" creationId="{71526A8E-2404-4F5F-B7C8-86679186F953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0:59.904" v="56"/>
        <pc:sldMkLst>
          <pc:docMk/>
          <pc:sldMk cId="1582824043" sldId="262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11:42.417" v="530"/>
        <pc:sldMkLst>
          <pc:docMk/>
          <pc:sldMk cId="1320289313" sldId="263"/>
        </pc:sldMkLst>
        <pc:spChg chg="mod">
          <ac:chgData name="Chad Vidden" userId="S::cvidden@uwlax.edu::fa919fd6-03f8-48d0-9b95-10ac8c9672df" providerId="AD" clId="Web-{976F2E84-E51D-29F1-5D2D-B7C4AC6B650E}" dt="2020-04-01T03:11:06.181" v="492" actId="20577"/>
          <ac:spMkLst>
            <pc:docMk/>
            <pc:sldMk cId="1320289313" sldId="263"/>
            <ac:spMk id="2" creationId="{307A1DD1-5BE5-4DE5-990C-EB8CA119FAD7}"/>
          </ac:spMkLst>
        </pc:spChg>
      </pc:sldChg>
      <pc:sldChg chg="add replId">
        <pc:chgData name="Chad Vidden" userId="S::cvidden@uwlax.edu::fa919fd6-03f8-48d0-9b95-10ac8c9672df" providerId="AD" clId="Web-{976F2E84-E51D-29F1-5D2D-B7C4AC6B650E}" dt="2020-04-01T03:11:44.151" v="531"/>
        <pc:sldMkLst>
          <pc:docMk/>
          <pc:sldMk cId="3535864880" sldId="264"/>
        </pc:sldMkLst>
      </pc:sldChg>
      <pc:sldChg chg="modSp new modNotes">
        <pc:chgData name="Chad Vidden" userId="S::cvidden@uwlax.edu::fa919fd6-03f8-48d0-9b95-10ac8c9672df" providerId="AD" clId="Web-{976F2E84-E51D-29F1-5D2D-B7C4AC6B650E}" dt="2020-04-01T15:47:22.704" v="604"/>
        <pc:sldMkLst>
          <pc:docMk/>
          <pc:sldMk cId="874562959" sldId="265"/>
        </pc:sldMkLst>
        <pc:spChg chg="mod">
          <ac:chgData name="Chad Vidden" userId="S::cvidden@uwlax.edu::fa919fd6-03f8-48d0-9b95-10ac8c9672df" providerId="AD" clId="Web-{976F2E84-E51D-29F1-5D2D-B7C4AC6B650E}" dt="2020-04-01T03:12:24.731" v="549" actId="20577"/>
          <ac:spMkLst>
            <pc:docMk/>
            <pc:sldMk cId="874562959" sldId="265"/>
            <ac:spMk id="2" creationId="{3B8B10EE-9824-4862-8B41-E1E2E7426F0E}"/>
          </ac:spMkLst>
        </pc:spChg>
      </pc:sldChg>
    </pc:docChg>
  </pc:docChgLst>
  <pc:docChgLst>
    <pc:chgData name="Chad Vidden" userId="fa919fd6-03f8-48d0-9b95-10ac8c9672df" providerId="ADAL" clId="{0D92E75A-0F1F-4DE8-A849-57939D24CFE4}"/>
    <pc:docChg chg="addSld delSld modSld">
      <pc:chgData name="Chad Vidden" userId="fa919fd6-03f8-48d0-9b95-10ac8c9672df" providerId="ADAL" clId="{0D92E75A-0F1F-4DE8-A849-57939D24CFE4}" dt="2020-04-07T02:38:42.426" v="12"/>
      <pc:docMkLst>
        <pc:docMk/>
      </pc:docMkLst>
      <pc:sldChg chg="addSp">
        <pc:chgData name="Chad Vidden" userId="fa919fd6-03f8-48d0-9b95-10ac8c9672df" providerId="ADAL" clId="{0D92E75A-0F1F-4DE8-A849-57939D24CFE4}" dt="2020-04-07T02:38:42.426" v="12"/>
        <pc:sldMkLst>
          <pc:docMk/>
          <pc:sldMk cId="2794664127" sldId="258"/>
        </pc:sldMkLst>
        <pc:inkChg chg="add">
          <ac:chgData name="Chad Vidden" userId="fa919fd6-03f8-48d0-9b95-10ac8c9672df" providerId="ADAL" clId="{0D92E75A-0F1F-4DE8-A849-57939D24CFE4}" dt="2020-04-07T02:38:42.426" v="12"/>
          <ac:inkMkLst>
            <pc:docMk/>
            <pc:sldMk cId="2794664127" sldId="258"/>
            <ac:inkMk id="3" creationId="{98EEC423-B973-434B-919D-11CC2B5E5250}"/>
          </ac:inkMkLst>
        </pc:inkChg>
      </pc:sldChg>
      <pc:sldChg chg="addSp">
        <pc:chgData name="Chad Vidden" userId="fa919fd6-03f8-48d0-9b95-10ac8c9672df" providerId="ADAL" clId="{0D92E75A-0F1F-4DE8-A849-57939D24CFE4}" dt="2020-04-07T02:38:42.426" v="12"/>
        <pc:sldMkLst>
          <pc:docMk/>
          <pc:sldMk cId="731333022" sldId="259"/>
        </pc:sldMkLst>
        <pc:inkChg chg="add">
          <ac:chgData name="Chad Vidden" userId="fa919fd6-03f8-48d0-9b95-10ac8c9672df" providerId="ADAL" clId="{0D92E75A-0F1F-4DE8-A849-57939D24CFE4}" dt="2020-04-07T02:38:42.426" v="12"/>
          <ac:inkMkLst>
            <pc:docMk/>
            <pc:sldMk cId="731333022" sldId="259"/>
            <ac:inkMk id="3" creationId="{2BEBBE85-8B4B-4E1D-9F06-F6DFBAE2BED1}"/>
          </ac:inkMkLst>
        </pc:inkChg>
      </pc:sldChg>
      <pc:sldChg chg="addSp">
        <pc:chgData name="Chad Vidden" userId="fa919fd6-03f8-48d0-9b95-10ac8c9672df" providerId="ADAL" clId="{0D92E75A-0F1F-4DE8-A849-57939D24CFE4}" dt="2020-04-07T02:38:42.426" v="12"/>
        <pc:sldMkLst>
          <pc:docMk/>
          <pc:sldMk cId="3419939895" sldId="260"/>
        </pc:sldMkLst>
        <pc:inkChg chg="add">
          <ac:chgData name="Chad Vidden" userId="fa919fd6-03f8-48d0-9b95-10ac8c9672df" providerId="ADAL" clId="{0D92E75A-0F1F-4DE8-A849-57939D24CFE4}" dt="2020-04-07T02:38:42.426" v="12"/>
          <ac:inkMkLst>
            <pc:docMk/>
            <pc:sldMk cId="3419939895" sldId="260"/>
            <ac:inkMk id="3" creationId="{8FB3A811-B903-4656-9DF6-AEEB91848AB1}"/>
          </ac:inkMkLst>
        </pc:inkChg>
      </pc:sldChg>
      <pc:sldChg chg="addSp">
        <pc:chgData name="Chad Vidden" userId="fa919fd6-03f8-48d0-9b95-10ac8c9672df" providerId="ADAL" clId="{0D92E75A-0F1F-4DE8-A849-57939D24CFE4}" dt="2020-04-07T02:38:42.426" v="12"/>
        <pc:sldMkLst>
          <pc:docMk/>
          <pc:sldMk cId="2008025006" sldId="261"/>
        </pc:sldMkLst>
        <pc:inkChg chg="add">
          <ac:chgData name="Chad Vidden" userId="fa919fd6-03f8-48d0-9b95-10ac8c9672df" providerId="ADAL" clId="{0D92E75A-0F1F-4DE8-A849-57939D24CFE4}" dt="2020-04-07T02:38:42.426" v="12"/>
          <ac:inkMkLst>
            <pc:docMk/>
            <pc:sldMk cId="2008025006" sldId="261"/>
            <ac:inkMk id="3" creationId="{4D00E680-9EAB-4A81-AD33-BC932FDC9124}"/>
          </ac:inkMkLst>
        </pc:inkChg>
      </pc:sldChg>
      <pc:sldChg chg="addSp modNotesTx">
        <pc:chgData name="Chad Vidden" userId="fa919fd6-03f8-48d0-9b95-10ac8c9672df" providerId="ADAL" clId="{0D92E75A-0F1F-4DE8-A849-57939D24CFE4}" dt="2020-04-07T02:38:42.426" v="12"/>
        <pc:sldMkLst>
          <pc:docMk/>
          <pc:sldMk cId="1831996118" sldId="262"/>
        </pc:sldMkLst>
        <pc:inkChg chg="add">
          <ac:chgData name="Chad Vidden" userId="fa919fd6-03f8-48d0-9b95-10ac8c9672df" providerId="ADAL" clId="{0D92E75A-0F1F-4DE8-A849-57939D24CFE4}" dt="2020-04-07T02:38:42.426" v="12"/>
          <ac:inkMkLst>
            <pc:docMk/>
            <pc:sldMk cId="1831996118" sldId="262"/>
            <ac:inkMk id="3" creationId="{87CB99F5-DB17-4A59-B7A1-85CEF5E1F7C3}"/>
          </ac:inkMkLst>
        </pc:inkChg>
      </pc:sldChg>
      <pc:sldChg chg="add del">
        <pc:chgData name="Chad Vidden" userId="fa919fd6-03f8-48d0-9b95-10ac8c9672df" providerId="ADAL" clId="{0D92E75A-0F1F-4DE8-A849-57939D24CFE4}" dt="2020-04-07T02:03:44.863" v="11" actId="2696"/>
        <pc:sldMkLst>
          <pc:docMk/>
          <pc:sldMk cId="775828528" sldId="26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7T02:07:19.4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3496 5020 5 0,'0'0'2'0,"-67"-38"-1"0,46 26 2 0,-18-4-4 16,-17-9 1-16,3 6-1 15,-18 0 1-15,-10-6 0 16,-18 7 0-16,-7 2-1 16,4 3 0-16,-4 4 0 15,4 6 1-15</inkml:trace>
  <inkml:trace contextRef="#ctx0" brushRef="#br0" timeOffset="1188.058">1729 5277 3 0,'-53'129'1'0,"3"18"-1"15,43-109 2-15,4 21-2 16,3 7 1-16,10 9 0 16,8 1 0-16,14 5-1 15,7-2 0-15,20 2 2 16,5-2 1-16,31 2 1 16,8-9 0-16,6 0 1 0,7-18 1 15,18-10 1-15,15-13 0 16,-12-6 0-16,11-25 0 15,8-25-3-15,-12-16 1 16,-24-15-2-16,-11-16 0 16,-10-13-2-16,-25-15 0 15,-17-10-1-15,-29-9 0 16,-28-13-1-16,-7-9 1 16,-21-3-1-16,-25 12 1 0,-35-3-2 15,-11 16 0-15,-11 3-2 16,-20 15 1-16,-8 20-1 15,4 9 0-15,-3 9 0 16,-4 10 1-16,14 15 0 16,-4 16 0-16,1 19 2 15,3 22 0-15,7 25 1 16,17 28 0-16,15 25-1 16,18 29 0-16,13 18-1 15,25 13 1-15,15 6-1 16,34 3 0-16,22-3 1 15,21-6 0-15,21-10 2 16,22-15 1-16,31-13 2 16,-4-16 0-16,39-15 1 15,22-16 0-15,-1-21-1 16,19-20 1-16,-22-19-1 16,-7-15 0-16,-8-25-2 0,-23-16 1 15,-19-25-2-15,-24-12 0 16,-25-17-1-16,-28-18 1 15,-28-9-2-15,-25-4 1 16,-39-18-2-16,-28 3 1 16,-4 3-2-16,-38 9 0 15,-22 22-1-15,1 7 0 16,-29 21-1-16,-7 26 1 16,15 12-2-16,-1 34 0 15,4 14 2-15,10 21 1 0,18 22 2 16,18 12 1-16,17 7 1 15,22 9 0-15,17 20 1 16,14-1 1-16,18 3 0 16,14 16 1-16,25-7-3 15,24 1 1-15,22 6-1 16,6-7 1-16,22-18 0 16,32-3 0-16,6-16 1 15,4-19 0-15,18-15 0 16,0-23 1-16,-11-18-1 15,4-19 1-15,-1-16-3 16,-17-22 1-16,-21-15-2 16,-25-10 0-16,-17-19-1 15,-32-15 1-15,-29-10-1 16,-20-2 0 0,-117-51 0-16,-4 28 0 15,-20 38-1-15,2 21 0 16,1 23-1-16,-14 31 0 15,17 19-1-15,4 25 1 16,11 10-1-16,-1 24 0 16,11 29-1-16,11 3 1 15,21 15 1-15,31 13 0 16,15 13 1-16,21 9 0 16,14 9 1-16,35 4 0 15,14-7 2-15,25 0 1 16,4-9 1-16,38 3 0 0,18-18 0 15,-7-7 1-15,28-10 2 16,4-9 0-16,-4-25-1 16,-7-22 1-16,0-25-3 15,-10-22 1-15,-15-25-2 16,-24-31 1-16,-14-26-5 16,-40-30 1-16,-27-33-6 15,-43-21 0-15,-35-12-3 16,-42-4 1-16</inkml:trace>
  <inkml:trace contextRef="#ctx0" brushRef="#br0" timeOffset="3244.263">3221 8476 6 0,'-32'-13'3'0,"-45"-3"-3"16,66 7 3-16,-17 0-2 15,-4-4 0-15,-17-3 0 16,-11 1 1-16,-18 2-3 16,7-2 1-16,8-4 1 15,-4-3 0-15,0 0-1 16,3 3 1-16,4 0-1 16,0 3 0-16,4 4 0 15,14 6 1-15,-1-1-1 16,5 4 0-16,9 3 1 15,8 7 1-15,0 5-1 16,3 7 1-16,1-3 0 16,6 9 0-16,8 6 0 0,-4 7 1 15,7 6-3-15,-4 9 1 16,-3 3 0-16,7 10 0 16,0 6-1-16,0-3 0 15,0 0 0-15,0 7 0 16,0 2 0-16,-11 0 0 15,4 4 0-15,4-1 0 32,-18 42 0-32,3-17 0 0,0-15 0 15,15-3 1-15,-8-6-1 16,11-13 0-16,-7-7 1 16,7-2 0-16,0-10 0 15,0-6 0-15,0-6 1 16,11-7 1-16,6-3 1 15,5-6 0-15,-1-3 0 16,18-7 0-16,-1 1-1 16,15-4 1-16,7-2-2 15,0-7 1-15,7 0-2 16,21 0 1-16,-6-3-2 16,6-1 1-16,-7-8-1 15,-4 6 1-15,-6-4-1 16,0-2 0-16,-11 2-1 15,-4 4 1-15,-10 0-2 16,-7 3 1-16,-11-1-4 0,-7 4 1 16,-14 0-6-1,-14 4 0-15</inkml:trace>
  <inkml:trace contextRef="#ctx0" brushRef="#br0" timeOffset="5750.63">2660 11151 5 0,'3'0'2'0,"-24"0"-1"16,11 0 2-16,-1 3-4 15,-10 0 1-15,3 0-1 16,-3 3 1-16,-7 0 0 15,-11 4 0-15,-3 2-1 16,-4 4 0-16,-3-3 1 16,6 2 0-16,-6 4 0 15,7 0 0-15,6 0 0 16,12 0 1-16,-5 3 1 0,8-7 0 16,4-2 0-16,6-1 1 15,0 4-1-15,11 0 0 16,11 6 1-16,0-4 0 15,10 8-1-15,7 8 1 16,0-3-1-16,4 7 0 16,0 3 0-16,3-4 1 15,-3-2-2-15,-1-4 1 16,-2-6 0-16,-1 0 0 0,-7 4 0 16,0-4 0-16,-10-6-1 15,-1-1 0-15,1 1 0 16,-4-3 0-16,-3 3-1 15,-8-4 0-15,-3 1-1 16,-4-3 1-16,-3-1-1 16,-3 1 1-16,-1-4-1 15,-7 0 1-15,8 1 0 16,-5-1 0-16,1 1-1 16,4-1 1-16,-1 4 0 15,4-4 0-15,3 7 0 16,-3 3 0-16,4-1 0 15,6 1 1-15,-3 6-1 16,4 7 0-16,3 8 0 16,3-5 1-16,4 9-1 15,-3 3 0-15,3 3 1 16,3 0 0-16,1 3-1 16,-4 4 1-16,-4-10-1 15,4 3 1-15,-3 3-1 0,-4-2 1 16,-4-1-1-16,4 0 0 15,-10 0 0-15,3 3 1 16,-11-6-2-16,4 7 1 16,-4-4 0-16,4-6 1 15,-3-3-1-15,-4-1 0 16,10 1 0-16,4 0 1 0,0-3-1 16,7 5 1-16,14-2 1 15,-3 3 0-15,3-3 0 16,3 0 0-16,4-10 0 15,8-6 0-15,-1-3-1 16,-3-9 0-16,3-7-9 16,0-9 0-16,-7-16-2 15,-3 0 1-15</inkml:trace>
  <inkml:trace contextRef="#ctx0" brushRef="#br0" timeOffset="8422.999">1873 15547 17 0,'32'107'8'0,"7"5"-3"0,-29-74 9 15,12 0-12-15,-1 2 1 0,18-2 3 16,3 0 0-16,14-7-7 16,11-3 1-16,-3-6 3 15,-4-6 1-15,0-7-4 16,7-2 0-16,-7-4-8 16,0 3 0-16,-18-3-1 15,4-6 1-15</inkml:trace>
  <inkml:trace contextRef="#ctx0" brushRef="#br0" timeOffset="9519.059">1873 15704 23 0,'21'-3'11'0,"-10"-7"-11"15,-7 4 11-15,3 0-11 16,-7-7 0-16,7-6 1 15,-4-3 0-15,4-3-1 16,-7-9 1-16,4-7 0 16,3-12 1-16,3-10-1 15,-10-9 1-15,4-10 0 16,-4-18 1-16,0 3-2 16,7-4 0-16,-7-2 0 15,0 12 0-15,0 3-1 16,-11 7 0-16,4 12-1 15,4 6 0-15,-8 13 0 16,4 12 0-16,7 7-1 16,-3 6 1-16,-4 3-1 0,7 9 0 15,7 4 1-15,-4 6 0 16,4 0 0-16,4 3 1 16,10 0 0-16,0-4 0 15,0-2 0-15,15 0 1 16,6 0-1-16,7-7 1 15,11-3-1-15,11 1 1 16,-11-7-1-16,17-3 0 16,12 0 0-16,-8-7 0 0,0 1-2 15,-3-1 0 1,-8 1-4-16,-17 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7T02:07:54.3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1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4-07T02:09:14.909"/>
    </inkml:context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10326 3596 11 0,'-7'4'5'0,"7"-4"4"15,0 0 6-15,0 6-12 16,0-6 1-16,0 0 5 15,7 0 0-15,0 0-10 16,7 0 0-16,4 0 7 16,3-10 1-16,7 10-2 15,0-9 0-15,8 6-1 16,6-3 0-16,7 2-1 0,-3-8 1 16,7 6-1-16,11-7 1 15,3 1-1-15,7 2 0 16,10 1 0-16,1-1 0 15,-7-2-1-15,13 2 0 16,5-5 0-16,13 2 0 16,-3-3 0-16,-4 1 0 15,11-1-1-15,3 4 0 16,8 2 0-16,-11 1 1 16,7 2-1-16,0 4 1 15,10 3-1-15,-10-6 0 0,-7 3 0 16,7-3 0-16,10-4-2 15,-3 4 1-15,-14-3-1 16,0-1 1-16,-3 1-1 16,-1-1 0-1,21 13-3 1,-31 1 0-16,-18-1-2 16,-14 3 0-16,-10-3-5 15,-15 7 1-15,-14 5-7 16,-13-2 0-16</inkml:trace>
  <inkml:trace contextRef="#ctx0" brushRef="#br0" timeOffset="3108.221">11765 1552 37 0,'21'-16'18'0,"4"-3"-15"0,-18 13 28 15,0 3-31-15,-3-3 1 16,-4 6-1-16,0 0 1 15,-4 6-2-15,-3-3 1 16,-7 13-1-16,-7 3 1 0,-7-1-2 16,-4 7 1-16,4 1-1 15,-1 2 1-15,5-3 0 16,3-6 0-16,-1 3 0 16,5 0 0-16,6-4 1 15,4-8 0-15,4 2-1 16,3 4 1-16,7 0 0 15,3 3 1-15,4-10-1 16,0 7 0-16,-3-4 0 16,-4 4 0-16,0-4-1 15,-3 4 1-15,-4 0-1 16,-4 3 0-16,-3-7 0 16,0 4 1-16,-4-1-1 15,1 4 1-15,-1-6 0 16,1-1 0-16,-1-2 0 15,4 2 1-15,0 4 0 16,7-7 0-16,0 1 1 0,0-4 1 16,7 3-1-16,4-5 1 15,-1 2 0-15,8-12 1 16,3 2-1-16,0-5 0 16,7-10 0-16,1 4 0 15,-1-4-1-15,0-3 0 16,-3 0-1-16,-4 3 1 15,-3-12-2-15,-4 2 0 16,0 7-1-16,-4 1 1 16,-3-1-1-16,-3 6 0 15,-1-3-1-15,-3 10 0 0,-7 9 0 16,-3 0 0-16,-1 3 0 16,-3 6 1-16,0 10 0 15,0 3 0-15,3 6 1 16,4-3 1-16,4 4-1 15,3-4 1-15,7 3-1 16,7 0 1-16,0-3 0 16,0-3 0-16,0-6-1 15,0-10 1-15,4 3-4 16,0-9 1-16,-1-6-6 16,4 3 0-16,-6-16-5 15,-1-3 0-15</inkml:trace>
  <inkml:trace contextRef="#ctx0" brushRef="#br0" timeOffset="3409.797">12030 2010 25 0,'7'9'12'0,"3"0"-4"0,-3-2 16 15,-7-7-22-15,0 0 1 16,0 0-1-16,4-7 1 15,-4 4-4-15,0-6 0 16,0 0 4-16,0 2 0 16,0-2-1-16,0-1 0 15,0 1 1-15,0 0 0 0,0-4 0 16,7 10 1-16,-3-3-2 16,6 3 1-16,1 3-4 15,-1 0 1-15,1 0-5 16,-1 0 0-16,5 0-8 15,-1 0 1-15,0 0-1 16,0 0 0-16</inkml:trace>
  <inkml:trace contextRef="#ctx0" brushRef="#br0" timeOffset="3591.406">12315 1919 28 0,'8'22'14'0,"-8"-7"-13"16,0-8 27-16,0 2-28 16,0 0 0-16,0 1-1 0,0-1 1 15,0-2-3-15,0 2 0 16,0 0-6-16,0-9 1 16</inkml:trace>
  <inkml:trace contextRef="#ctx0" brushRef="#br0" timeOffset="3814.27">12301 1812 36 0,'4'0'18'0,"3"10"-22"0,-4-17 31 0,5 7-30 16,-1 7 0-16,3-7-4 16,1 0 1-16,-1 0 1 15,4 9 1-15</inkml:trace>
  <inkml:trace contextRef="#ctx0" brushRef="#br0" timeOffset="4189.56">12471 1941 33 0,'28'22'16'0,"11"-4"-11"0,-29-18 26 16,8 0-32-16,3 0 1 15,0 0-1-15,-3 0 1 16,0-6 0-16,-4-3 0 15,-4-4-1-15,-3 1 1 16,-3-1-2-16,-8 4 0 16,-3-7-2-16,-3 0 0 15,-4 13-3-15,-4-6 0 16,0 9 1-16,1 3 0 0,3 6 2 16,-1 4 1-16,5 6 2 15,3 0 1-15,3 6 3 16,1 3 0-16,6-6-1 15,4 0 1-15,4 0-2 16,3 3 0-16,4-16-6 16,3 1 0-16,4-10-1 15,3-4 0-15</inkml:trace>
  <inkml:trace contextRef="#ctx0" brushRef="#br0" timeOffset="4502.943">12933 1825 27 0,'10'-13'13'0,"-3"16"-10"16,-7-3 27-16,4 7-30 16,-4-7 1-16,0 9-1 15,-4 0 0-15,-3 1 0 0,-3-1 0 16,-4 7 0-16,-4-7 0 16,0 7-1-16,1-7 1 15,3 4-1-15,0 3 1 16,3-7 0-16,0 0 0 15,8 1 0 1,6 5 1-16,8-5 0 0,3 2 1 16,7 1 0-16,4-1 1 15,-7 4-2-15,3-3 1 16,-7-1-1-16,-4 7 0 0,-2-6-2 16,-5-4 1-1,-10 7-4-15,-14-1 0 0,-14-2-7 16,-8-7 0-16</inkml:trace>
  <inkml:trace contextRef="#ctx0" brushRef="#br0" timeOffset="5375.87">13441 1931 14 0,'63'-41'7'0,"-38"7"3"0,-18 18 1 0,0-2-8 16,0-1 0-16,-7-13 3 16,-3 10 1-16,-1-9-9 15,-6 9 1-15,-15-6 4 16,-14 3 0-16,-14 0-2 16,-17 6 1-16,-8-9-2 15,0 3 1-15,-13 6-1 16,-15 0 0-16,-14-6 0 15,0 6 1-15,-11 0-1 16,-17 10 1 0,-74 9-1-1,21 3 0-15,25 3-2 16,24 13 0-16,11 3-3 0,14 9 1 16,10-2-4-16,19 5 0 15,9 10 0-15,19-6 0 16,17 9 0-1,11-132 8 1,70 267 1-16,-21-98 1 16,25-2 4-16,24-10 1 15,11-6 3-15,32-6 0 16,31-13-1-16,18-7 0 16,32-2-1-16,14-13 1 15,11-12-2-15,0-4 0 0,-11-12-2 16,3-16 0-16,-3-6-2 15,-21-22 0-15,-7-6-3 16,-25-1 1-16,-17-15-2 16,-29 13 0-16,-25-4 0 15,-24-6 0-15,-25 7-2 16,-35-1 0-16,-32 7-2 16,-17 6 0-16,-29 9-9 15,-42 10 1-15,-7 12-1 16,-14 16 1-16</inkml:trace>
  <inkml:trace contextRef="#ctx0" brushRef="#br0" timeOffset="11890.176">6096 5559 26 0,'11'-9'13'0,"17"3"1"15,-21-1 13-15,0-5-22 16,0-1 1-16,4 1 2 16,-8 2 1-16,4 1-11 0,-3 6 0 15,-4 3 7-15,-4 3 1 16,-17 10-5-16,-4 5 1 15,-10 11-2-15,-11 2 1 16,4 0-4-16,-4 1 1 16,11 12-2-16,-4-7 1 15,4-9 0-15,10 4 1 16,0-4-1-16,11-6 1 16,14-3 2-16,0 0 1 15,11 3 1-15,17-4 1 16,7 1 1-16,18 3 1 0,0 3-1 15,-4-3 1-15,1-3-1 16,-11 0 0-16,-15-4-2 16,-10 11 0-16,-14 8-2 15,-17 1 1 1,-54 33-3 0,4-5 0-16,4-9-4 15,-8-14 1-15,15-8-10 16,6-7 0-16,11-6-1 15,15-1 0-15</inkml:trace>
  <inkml:trace contextRef="#ctx0" brushRef="#br0" timeOffset="12266.861">6406 6274 38 0,'-10'22'19'0,"-8"22"-17"0,15-28 34 16,-1 3-33-16,4 6 0 0,0 6 0 15,-3 4 1 1,-1 2-6-16,1-2 1 0,-1-1 3 16,1-6 0-16,-1-2-3 15,0-8 0-15,4-5-4 16,0-7 1-16,0-6-4 16,0-12 0-16,4-13-3 15,-4-7 0-15,0-5 0 16,4-4 1-16,-4-3 1 15,0 0 1-15</inkml:trace>
  <inkml:trace contextRef="#ctx0" brushRef="#br0" timeOffset="12565.996">6350 6208 24 0,'0'-9'12'0,"-4"0"-12"16,4 9 26-16,0 0-22 16,0 0 0-16,4-3 2 15,3-4 0-15,-3 1-8 16,3 0 0-16,3-4 6 0,8 1 1 15,7 0-1-15,10-1 0 16,4 4 0-16,-1 3 1 16,12 0 0-16,-1 3 0 15,-3 0-1-15,-7 3 1 16,-7 0-3-16,-8 3 1 16,-20 10-3-16,-8 6 0 15,-24 0-1-15,-7 6 1 16,-11 10-2-16,-10-7 1 0,3-3-4 15,7-3 1-15,3 0-2 16,12-6 0-16,2 0-7 16,8-3 1-16,11-10-2 15,6-3 0-15</inkml:trace>
  <inkml:trace contextRef="#ctx0" brushRef="#br0" timeOffset="12985.81">6766 6296 37 0,'11'7'18'0,"7"-20"-14"16,-15 7 34-16,8-1-33 15,3 4 0-15,7 3 1 16,-11-3 1-16,5-3-9 0,9-3 0 15,-3-7 5 1,1 6 1-16,-1-5-3 0,-4-1 0 16,1 0-2-16,-7 1 1 15,-1 2-1-15,-10 1 0 16,-7 2-2-16,4 4 1 16,-15 6 0-16,7 6 1 15,1 7-1-15,-1 6 1 16,-6 3 1-16,6-7 0 15,4 7 0-15,0 10 1 16,3-1 0-16,4-6 0 16,7-3 0-16,1 0 0 0,6-3-2 15,7-7 1-15,3-5-4 16,12-1 1-16,3-6-5 16,-1-3 0-16,5-4-7 15,3-8 1-15</inkml:trace>
  <inkml:trace contextRef="#ctx0" brushRef="#br0" timeOffset="13314.952">7472 6133 37 0,'0'-6'18'0,"0"9"-12"16,0-3 29-16,0 0-32 15,0 3 0-15,3 0 2 16,-3 1 0-16,0-1-6 15,-3 0 0-15,3 0 4 0,-11 3 1 16,4 0-2-16,-3 1 1 16,-4 2-2-16,-4 1 1 15,-3 2-2-15,0 1 1 16,3-1-1-16,-3-6 1 16,3 4-1-16,0 12 1 15,8 0-1-15,6 0 1 16,-3-3-1-1,14 2 0-15,4-8-2 0,0 0 0 16,10-4-3-16,0-3 0 16,0 1-6-16,0-7 0 0,7-10-5 15,-3-2 0-15</inkml:trace>
  <inkml:trace contextRef="#ctx0" brushRef="#br0" timeOffset="13511.158">7631 6221 44 0,'3'35'22'0,"4"-14"-22"15,-7-14 40-15,0 2-39 16,7 4 1-16,-3 2-2 16,-1-2 1-16,1-1-3 15,-1-2 0-15,1-1-4 16,10-2 1-16,-10-7-9 0,3-16 0 15</inkml:trace>
  <inkml:trace contextRef="#ctx0" brushRef="#br0" timeOffset="13691.156">7581 6092 40 0,'11'22'20'0,"-1"-12"-21"0,-3-4 30 15,8 4-31-15,2-1 1 16,4 3-5-16,1 1 0 16,2 0 1-16,8-1 0 0,0-3-6 15,3-2 1-15</inkml:trace>
  <inkml:trace contextRef="#ctx0" brushRef="#br0" timeOffset="14276.285">8100 6230 34 0,'0'0'17'0,"3"0"-16"16,-3 0 33-16,0 0-34 16,-3 0 1-16,-1 4 0 15,-3-1 0-15,-3 3-2 16,-1 3 1-16,0-5 1 16,1-1 0-16,-4 0-1 15,0 0 1-15,0 3-1 16,3 4 1-16,0-1 0 15,4-3 0-15,4 1-1 16,3-1 1-16,0 0-1 0,7 0 0 16,0-2 0-16,3-1 1 15,-2-6-2-15,-5-1 1 16,11 1-1-16,-7-3 1 16,7 6 0-16,-3 0 0 15,0 3-1-15,-4 0 1 16,0 7 0-16,3-1 0 15,1 4 0-15,-1-1 0 16,8-2 0-16,-7-4 1 16,10-3-1-16,7-3 0 0,0-6 1 15,7-10 0-15,1-3 0 16,-4-3 0-16,-1-12 0 16,-3-7 0-16,1-19 0 15,-12-5 0-15,1-14-1 16,-4 1 1-16,-3-13-2 15,-18 6 1-15,-4 4-1 16,-7-4 1-16,-3 16-1 16,-3 13 0-16,6 15 0 15,0 22 0-15,4 19 0 16,0 22 0-16,7 22 0 16,3 15 1-16,12 23-1 15,9 21 1-15,8-2-1 16,7-10 0-16,3 0-6 15,-7-19 1-15,-3-10-6 16,-4-18 0-16</inkml:trace>
  <inkml:trace contextRef="#ctx0" brushRef="#br0" timeOffset="21739.467">10626 5478 39 0,'3'-22'19'0,"-13"3"-12"16,3 16 20-16,-8-3-26 15,-2-1 1-15,-15 7-1 16,-3 7 0 0,-25 15-4-16,7 3 1 15,7 9 0-15,7 1 0 16,7-1 0-16,8-9 0 16,6 0 1-16,11 7 1 15,7-1 3-15,11 0 1 16,13-5 1-16,19 2 0 15,-1 3 0-15,0-3 1 16,-3-3-1-16,-11 4 0 16,-6 2-2-16,-12 7 0 15,-13-7-2-15,-8 7 0 16,-14 2-1-16,-13 1 1 16,-5-6-2-16,8-10 1 0,-4 3-1 15,0-6 1-15,4-3 0 16,3-10 0-16,4 4-1 15,7-7 1-15,3 0 0 16,8-3 1-16,10 0-1 16,7-3 0-16,3 0 0 15,8-3 1-15,0 0-1 16,6 3 1-16,12-6-1 16,9-3 1-16,-2-7-1 15,6 0 1-15,8-3 0 16,-1-6 0-16,-3 10 0 15,0-7 0-15,-11-7-1 16,-3-2 1-16,-7 0-1 16,-4-1 0-16,-3 4-1 15,-8 0 1-15,-3 0-1 16,-7 6 1-16,-7 9-1 16,-3 1 1-16,-8 5-1 0,-3 7 1 15,-3 0 0-15,-1 10 0 16,0 9-1-16,4 6 1 15,4 9 0-15,3-6 0 16,3 4 0-16,11 2 0 16,4 1 0-16,6-7 1 15,1-6-2-15,3-6 1 16,7-7-3-16,1-9 0 16,2-6-7-16,1-4 1 0,-4-2-8 15,-3-1 0-15</inkml:trace>
  <inkml:trace contextRef="#ctx0" brushRef="#br0" timeOffset="22040.895">11021 6127 35 0,'10'25'17'0,"1"6"-9"15,-8-27 22-15,-3-1-26 16,0 0 0-16,0-3 3 15,0-6 0-15,4-7-9 16,-4-3 1-16,4 4 6 16,-1-4 1-16,4 0-1 15,0-2 0-15,0-1-1 16,7 0 0-16,0 3-1 0,4 1 0 16,3 5-1-1,0-2 1-15,1 5-5 0,-1 7 0 16,-4-6-4-16,1 3 1 15,0 3-9-15,-4 0 1 16,-4 9-6-16,4-9 1 16</inkml:trace>
  <inkml:trace contextRef="#ctx0" brushRef="#br0" timeOffset="22220.643">11522 6146 37 0,'17'28'18'0,"-6"16"-15"16,-8-32 28-16,1-8-31 16,0 2 0-16,-4 0-1 15,0 4 1-15,0-7-4 16,0-3 0-16,0-7-7 16,0-5 1-16</inkml:trace>
  <inkml:trace contextRef="#ctx0" brushRef="#br0" timeOffset="22383.591">11430 5970 31 0,'7'16'15'0,"21"-4"-14"0,-21-12 21 15,4 0-26-15,7 7 0 16,-1-7-13-16,1 3 1 15</inkml:trace>
  <inkml:trace contextRef="#ctx0" brushRef="#br0" timeOffset="22745.029">11730 6089 39 0,'42'-6'19'15,"1"12"-16"-15,-29-6 34 16,-4 0-34-16,11 0 1 0,1-3-1 16,2-3 1-16,4-3-6 15,-6-4 0-15,-5-3 3 16,-6-6 1-16,-4 4-3 16,-7-1 1-16,-7 3 0 15,-7 7 0-15,-4 5-1 16,4 8 1-16,0 8 0 15,0 10 0-15,3 0 0 16,4 3 1-16,0 3-1 16,7 7 1-16,0-4 0 15,4-3 0-15,10-2-2 16,14-8 1-16,4-2-5 16,7-7 1-16,6-2-5 15,5-10 0-15,6-10-5 0,-3-6 0 16</inkml:trace>
  <inkml:trace contextRef="#ctx0" brushRef="#br0" timeOffset="23045.309">12562 5936 28 0,'18'-13'14'0,"0"7"-10"0,-15 9 20 16,-3 3-24-16,-7 1 0 16,-3 2-1-16,-8 10 1 15,-3-4 0-15,-4-2 0 16,0 3 0-16,1-1 0 0,-1-2 0 15,7-1 0-15,-3-5 1 16,11-1 0-16,3 3 2 16,7 4 0-16,7-1 2 15,7 1 0-15,10 0 1 16,8 2 0-16,7 1 0 16,-4-4 0-16,-3 1-2 15,-7 0 1-15,-8-1-4 16,-6 1 1-16,-15-1-2 15,-13 4 0-15,-15 9-6 16,-7-13 1-16,-14 4-11 16,-21-3 1-16</inkml:trace>
  <inkml:trace contextRef="#ctx0" brushRef="#br0" timeOffset="23989.474">5863 6773 37 0,'-3'6'18'0,"10"-3"-9"0,-4-3 21 16,4 0-27-16,4-3 1 16,10 0 1-16,7 3 0 15,0 0-7-15,8 0 1 16,10 0 5-16,3 0 0 0,4-3-2 15,7 0 1-15,10 0-1 16,5 0 1-16,16-1-1 16,1-2 0-16,3 0-1 15,8 3 1-15,-5 0 0 16,12-1 1-16,-4 1-1 16,3-3 0-16,7 0 1 15,1 3 0-15,13-1 0 16,-10 4 0-16,11 0-1 15,6 4 0-15,1 2-1 16,3-3 1-16,0 3-1 16,14 1 0-16,-3-1-1 15,10 3 1-15,4 1 0 16,3-4 0-16,11 3 0 16,7 1 0-16,-7-4-1 0,11 0 0 15,13 1 0 1,-3-1 1-16,4-6-1 15,0 3 0-15,-1-3 0 0,1 0 1 16,-11-3-1-16,7 0 0 16,-7 0 0-16,-11-1 1 15,4 1-2-15,-17 3 1 16,-8-3-3-16,-21 3 0 16,-14 0-6-16,-14 3 0 15,-21-3-12-15,-25 0 0 16</inkml:trace>
  <inkml:trace contextRef="#ctx0" brushRef="#br0" timeOffset="27624.045">6816 9470 43 0,'28'-25'21'0,"-7"22"-7"0,-17-4 22 15,-1 1-34-15,1 0 1 16,-8 3 0-16,-10 3 1 15,-11 3-5-15,-10 6 0 16,-4 10 2-16,-10 6 1 16,-4 0-3-16,0 10 0 15,-3-1-3-15,6 4 1 16,8-4-1-16,7 4 0 16,3-7 0-16,11-3 0 0,10-3 2 15,11 1 0-15,7-4 4 16,14 6 0-16,8-6 1 15,13 0 1-15,-3-4 0 16,-8 1 0-16,1-6-1 16,-7-4 1-16,-4 1-3 15,-7 2 0-15,-7 4-1 16,-7 6 0-16,-7 3-1 16,-7-3 0-16,-7 0 0 15,-4 0 0-15,-3-7 0 16,3-5 1-16,-3 6-1 15,7-4 1-15,3 1 0 16,4-4 0-16,4 4 0 16,6-4 1-16,4 0 0 15,11-2 0-15,3-1 1 16,10-6 0-16,1 3 0 0,7-9 1 16,0-4-1-16,3 7 1 15,7-6-1-15,-3-4 1 16,0-9-1-16,3-3 0 15,-10-3-2-15,0 3 1 16,-8 6-1-16,-3 3 0 16,-3-6-2-16,-4 4 1 15,-7 2-2-15,-3 7 0 16,-4-1 0-16,-4 10 1 16,-3 0-2-16,0 0 1 15,-3 3 1-15,-1 7 0 0,0 2 2 16,1 10 1-16,6 3-1 15,-3 0 1-15,7-6 0 16,0 0 0-16,7 0 0 16,4 3 0-16,-1-7-1 15,5-2 0-15,2 0-2 16,8-7 0-16,0-3-5 16,3-6 1-16,-3 0-9 15,-1 0 0-15,-6-7-1 16,0-6 1-16</inkml:trace>
  <inkml:trace contextRef="#ctx0" brushRef="#br0" timeOffset="27910.545">7183 10175 42 0,'0'7'21'0,"3"-4"-25"0,-3-10 42 15,0 7-35-15,0 0 1 16,0 0 4-16,7-6 1 16,-7 0-9-16,4-4 0 15,3 1 7-15,3 0 0 16,8-1-2-16,0-2 0 16,3 2-2-16,3-2 0 15,1 2-5-15,0 1 1 0,-4 3-6 16,0 3 0-16,4 3-12 15,-15 0 0-15</inkml:trace>
  <inkml:trace contextRef="#ctx0" brushRef="#br0" timeOffset="28103.431">7624 10169 48 0,'7'3'24'0,"-7"35"-27"16,0-35 32-16,0 3-30 15,-7-3 1-15,3-3-3 0,4 0 0 16,4-3-2-16,-4-6 1 16,7-1-8-16,-14 1 1 15</inkml:trace>
  <inkml:trace contextRef="#ctx0" brushRef="#br0" timeOffset="28285.327">7557 9997 39 0,'24'6'19'0,"-10"6"-23"0,-7-9 31 0,4 1-32 16,0-1 1-1,-1 0-6-15,1 0 0 0,3 3 7 16,0 1 1-16</inkml:trace>
  <inkml:trace contextRef="#ctx0" brushRef="#br0" timeOffset="28643.524">7860 10172 44 0,'35'3'22'0,"11"10"-23"15,-28-16 43-15,-8 0-42 16,4-1 0-16,4 1 0 0,0-3 1 16,-4-3-1-1,0-4 0-15,-4 1 0 0,-2-4 1 16,-8 3-1-16,-8 1 0 15,1 2-2-15,-3 4 1 16,-1 3-1-16,1 9 0 16,-8 7 0-16,4 2 0 15,0-2 0-15,3 9 1 16,1 0 1-16,3 3 0 16,7 0 1-16,3-6 0 15,8 0-1-15,-1-4 0 16,8-8-3-16,7-4 0 0,6-3-9 15,8-3 0-15</inkml:trace>
  <inkml:trace contextRef="#ctx0" brushRef="#br0" timeOffset="28930.118">8516 10006 31 0,'11'-13'15'0,"-11"10"-10"15,0 3 18-15,-11 3-23 16,0 4 1-16,-3 2 0 15,0 4 1-15,-14-1-3 16,0 4 1-16,0 0 1 16,6 2 0-16,8-2 1 15,4 0 1-15,3-4 2 16,7-5 0-16,7 8 1 0,7 1 1 16,7 0 0-1,4-4 0-15,-4 7-1 0,0-7 0 16,-3 1-4-16,-15 3 1 15,-6-1-3-15,-8 4 1 16,-14 0-6-16,-6-3 1 16,-1-7-14-16,-10-6 0 15</inkml:trace>
  <inkml:trace contextRef="#ctx0" brushRef="#br0" timeOffset="29411.342">10118 9627 34 0,'14'-7'17'0,"-7"4"-6"0,-7 3 14 16,0 3-22-16,0 4 0 15,0 11 4-15,-4 1 1 16,-3 6-9-16,0 10 0 16,0 9 5-16,0 3 1 15,4 19-2-15,-4-4 0 16,-1 10-3-16,1-3 1 15,4-6-6-15,-1-19 1 0,1-3-12 16,-4-13 1-16</inkml:trace>
  <inkml:trace contextRef="#ctx0" brushRef="#br0" timeOffset="29696.174">9560 9733 53 0,'4'13'26'0,"13"-1"-17"16,-9-9 41-16,6 0-46 16,7 1 0-16,14 2 1 15,18-3 0-15,14 0-7 16,18-6 1-16,13-3 3 0,12-10 0 15,6-9-3-15,4 3 0 16,-14-6-6-16,-21 0 1 16,-15 6-10-1,-20 6 1-15,-22 13-5 0,-14 6 1 16</inkml:trace>
  <inkml:trace contextRef="#ctx0" brushRef="#br0" timeOffset="30101.27">10216 10260 52 0,'8'9'26'0,"9"4"-27"16,-6-10 48-16,3 0-45 15,11-3 0-15,10 0 2 16,4 0 0-16,-1-3-5 15,5-3 1-15,-4-1 2 16,-4-5 1-16,-7-1-2 16,-3-2 0-16,-4-1-2 15,-10-3 1-15,-8 0-2 16,-6 1 0-16,-8 2-1 16,-7 7 1-16,-3 2-1 15,0 10 0-15,-4 4 1 16,1 2 0-16,-1 10 1 0,7 6 1 15,4 6 0 1,7 4 0-16,11-4 1 0,3 7 0 16,7-4-2-16,7-5 1 15,7-8-5-15,4 1 0 16,3-15-9-16,4-7 1 16,-7-7-3-1,3-8 1-15</inkml:trace>
  <inkml:trace contextRef="#ctx0" brushRef="#br0" timeOffset="30745.96">11053 10062 36 0,'10'4'18'0,"-10"14"-23"0,-3-8 34 0,-4-1-28 16,-4 4 0-16,-10 2 0 16,-4 1 0-16,-3 3-2 15,0 3 1-15,-8 0 0 16,8-3 1-16,3 3 0 15,8-7 0-15,3-2-1 16,3-1 1-16,8 1 0 16,3-4 1-16,10 1-1 15,4-4 1-15,7-3 0 16,8-3 0-16,-1 3 1 16,0 0 0-16,-7 0 0 15,-7 4 0-15,-3 2-1 16,-4 4 0-16,-10 6-1 15,-5 2 0-15,-2 11-2 16,-4-13 1-16,-4-1-1 0,0 1 1 16,1-3 0-16,6-4 0 15,8 1 0-15,3-4 1 16,7-5 0-16,7-8 0 16,11 1-1-16,3-6 1 15,7-13-1-15,7-6 0 16,8-7 0-16,3-18 0 15,7-4 0-15,3-8 0 16,4-1-1-16,-7-16 1 0,0-9 0 16,-10 0 0-16,-8 4-1 15,-7-8 0-15,-10 23 0 16,-7 7 0-16,-8 5 0 16,-10 0 1-16,-3 13-1 15,-8 13 1-15,-14 12 0 16,-6 16 0-16,-5 12 0 15,-3 6 0-15,8 20 2 16,6 12 0-16,-7 34 0 16,15 13 0-16,6 9-1 15,4 7 1-15,-4 0-1 16,8-13 0-16,-1-3-3 16,1-19 0-16,-1-19-5 15,1-12 0-15,3-22-8 16,-4-16 0-16</inkml:trace>
  <inkml:trace contextRef="#ctx0" brushRef="#br0" timeOffset="31256.002">11056 10000 42 0,'32'31'21'0,"31"-6"-20"0,-42-19 31 15,8-2-32-15,2-1 0 16,12-3 0-16,10 0 0 16,3-3-1-16,8-1 0 15,-1-2-1-15,-6 0 1 0,-4 0-1 16,-8-1 0 0,1-2 0-1,-10-1 0-15,-8 4 0 16,-7 6 0-16,-3 3 1 15,-4 0 1-15,-4 4-1 16,1 5 1-16,-8 1 0 16,-3-1 1-16,-7 4 0 15,-7-3 0-15,-3-1 0 16,-5 1 0-16,1-1-1 16,0-2 1-16,3-4 0 15,4 0 0-15,0 0 1 16,7-2 0-16,4 2 2 15,10 3 0-15,7 4 1 16,7-1 1-16,4 1-1 16,-1 6 0-16,1-10-1 15,-4 7 1-15,-3-4-3 0,-4-2 1 16,-7 2-3-16,-7-2 1 16,-4 5-3-16,-10 1 1 15,-10 3-6-15,-15 0 1 16,-11-4-10-1,-20 4 0-15</inkml:trace>
  <inkml:trace contextRef="#ctx0" brushRef="#br0" timeOffset="32084.125">6445 10733 42 0,'32'-6'21'0,"32"3"-14"16,-47 3 28-16,15-6-33 16,10 3 1-16,15-4 1 15,3-2 1-15,10 3-5 16,8-1 0-16,14 1 4 16,6 0 0-16,1-4 0 15,18 4 0-15,-5 0-1 16,15 0 1-16,4-1-1 15,7 7 0-15,13 0 0 16,-3 0 0-16,15 4 0 16,13 2 0-16,-7-3-1 15,18 6 1-15,11 1 0 0,3-1 0 16,-3 4 0-16,3-4 1 16,0 7-1-16,0 3 1 15,-11-4-2-15,4 1 1 16,-3-4-2-16,-15 1 1 15,-3-4-2-15,-14 1 0 16,-15-1-2-16,-13-2 0 16,-18-1-4-16,-21 3 0 15,-15-6-6-15,-17 4 0 16,-14-4-12-16,-25 0 1 0</inkml:trace>
  <inkml:trace contextRef="#ctx0" brushRef="#br0" timeOffset="33644.739">6777 13709 45 0,'0'3'22'0,"-18"-6"-14"15,11 6 22-15,-7 1-29 16,0 5 0-16,-14 0 2 15,0-2 0-15,-8 5-4 16,-3-2 1-16,1 5 2 16,-1 4 0-16,0 0-1 15,7-3 0-15,4-1 0 16,0 1 0-16,10 0 0 16,8 2 0-16,6 1 1 0,4 3 1 15,7 0 2-15,14 3 0 16,15 10 0-16,2 2 1 15,-2-2-1-15,-5-4 0 16,-2-3-2-16,-15 4 1 16,-4 2-4-16,-6 1 1 15,-11 2-2-15,-14-2 1 16,-8-7-1-16,-2-6 1 16,2-3-3-16,8-7 0 15,-7-2-4-15,0-4 0 0,7-3-6 16,3 0 0-16,4 1-7 15,-4 2 1-15</inkml:trace>
  <inkml:trace contextRef="#ctx0" brushRef="#br0" timeOffset="34093.696">6586 14412 42 0,'18'19'21'0,"3"-10"-11"15,-17-9 31-15,10 0-37 16,7-3 0-16,0 3 2 0,7 0 0 16,4-3-8-16,-4-4 1 15,-6-2 5-15,2 0 0 16,1-7-3-16,-11 0 0 15,-3-3-2-15,-1-3 1 16,-3 4-2-16,0-7 1 16,-7 6-2-16,0 3 0 15,-7 0 1-15,-3 10 0 16,-1 3-1-16,0 9 1 16,-6 7 0-16,3 3 1 15,0 5 1-15,3 8 1 0,8-7 0 16,-5 3 0-1,26 9 0 1,10-6 0-16,-7-6-2 16,11-3 1-16,7-6-5 15,0-4 0-15,0-3-10 16,-11-2 1-16,-3-4-2 16,-1-4 1-16</inkml:trace>
  <inkml:trace contextRef="#ctx0" brushRef="#br0" timeOffset="34350.698">7158 14512 43 0,'-4'16'21'0,"4"-13"-21"16,0-3 41-16,0 0-39 16,0-6 0-16,0-1 4 0,0-2 0 15,4-4-5-15,-1 1 0 16,8-4 5-16,0 1 1 15,-1-4-2-15,4 0 1 16,11 0-3-16,-7 3 1 16,3-2-3-16,3 2 0 15,1 3-4-15,0 1 0 16,-4-1-5-16,-3 1 0 16,10 5-11-16,-21 4 0 15</inkml:trace>
  <inkml:trace contextRef="#ctx0" brushRef="#br0" timeOffset="34561.467">7585 14371 54 0,'7'41'27'0,"-11"-10"-29"16,4-25 40-16,-3 4-39 15,-1-1 1-15,4 1-2 16,0-4 1-16,0 0-4 16,0-6 1-16,4-6-10 15,-1-4 0-15</inkml:trace>
  <inkml:trace contextRef="#ctx0" brushRef="#br0" timeOffset="34754.996">7528 14167 44 0,'7'13'22'0,"-7"-10"-24"0,4-3 32 16,3 0-31-16,4-3 1 15,3 6-7-15,-4 0 1 16,11 0-2-16,-3 0 0 15</inkml:trace>
  <inkml:trace contextRef="#ctx0" brushRef="#br0" timeOffset="35130.456">7870 14449 49 0,'43'13'24'0,"6"-7"-22"16,-35-9 42-16,0 0-44 15,4-3 0-15,3-4 0 16,-3-2 1-16,0-7-1 16,-4 0 0-16,0 0 0 0,-7 0 0 15,-7 1-1-15,-7 2 1 16,-4 3-1-16,-3 4 0 15,0 9-1-15,-4 3 1 16,1 10-1-16,-5 2 1 16,5 4 0-16,6 0 1 15,1 3 0-15,10 3 1 16,3 0-2-16,8-3 1 16,-1-6-5-16,15-4 1 15,3-2-9-15,8-4 1 16,2-3-2-16,1-6 0 15</inkml:trace>
  <inkml:trace contextRef="#ctx0" brushRef="#br0" timeOffset="35431.803">8502 14233 34 0,'-7'3'17'0,"-21"10"-23"15,21-13 33-15,-4 0-27 16,-3 0 0-16,-4 3 0 15,-3-3 0-15,3 3 0 16,1 0 1-16,3 0 1 16,0 4 0-16,7 2 1 15,3 7 0-15,4 6 2 16,7-4 0-16,4 1 0 16,6 3 1-16,4 0-1 15,1 0 1-15,-1-3-2 0,-7 0 0 16,-3-1-3-1,-8 1 1-15,-6 0-3 0,-12 3 0 16,-9-3-9-16,-8-7 0 16,4-5-6-16,-4-7 0 15</inkml:trace>
  <inkml:trace contextRef="#ctx0" brushRef="#br0" timeOffset="36106.334">10654 13869 46 0,'-11'-12'23'0,"-42"27"-22"0,36-15 38 16,-11-3-39-16,-11 3 0 16,-7 3 0-16,0 1 1 15,-3 2-2-15,6 3 0 16,1 7-2-16,0 3 1 16,6 0-1-16,8-1 0 15,7 1 0-15,7-3 1 16,7 3 1-16,7-10 0 15,7 7 3-15,3 3 1 16,1 6 0-16,0 3 1 16,-4 3-1-16,0 4 0 0,-7 5-1 15,-4 8 1-15,-10 8-3 16,-7 4 1-16,0-7-2 16,-4-9 1-16,4 0 0 15,3-4 0-15,4-2 2 16,4-10 0-16,6-3 2 15,8 0 1-15,10-6 0 16,7 0 1-16,7-6-1 16,7-1 0-16,4-6-2 15,3-2 0-15,1-4-3 16,-1 0 0-16,-3-4-8 16,-7-2 1-16,-1-3-12 15,-6-4 0-15</inkml:trace>
  <inkml:trace contextRef="#ctx0" brushRef="#br0" timeOffset="36318.588">10065 14490 59 0,'28'6'29'0,"14"-9"-30"0,-24 0 44 15,0-3-43-15,10 3 1 16,4 0-4-16,3-1 1 0,0 4-4 16,-3 0 0-16,-4 4-10 15,-3-1 0-15</inkml:trace>
  <inkml:trace contextRef="#ctx0" brushRef="#br0" timeOffset="36661.31">10834 14415 50 0,'7'12'25'0,"-21"-2"-27"16,7-10 39-16,0 3-36 16,-4-3 0-16,-3 0 1 15,0 0 0-15,-4 3-3 16,4 0 1-16,0 7 1 15,0-1 1-15,3 0-1 16,4 4 0-16,7 0-1 0,4-1 1 16,6 4-1-16,4-1 1 15,-3 1-1-15,0-3 1 16,-1-1-1-16,-3-2 0 16,0 2 0-16,-7 1 0 15,-3-4-1-15,-4 4 1 16,-7 2-3-16,-4-2 1 15,0-1-8-15,-3-5 0 16,0-1-5-16,3 0 0 16</inkml:trace>
  <inkml:trace contextRef="#ctx0" brushRef="#br0" timeOffset="37186.535">11317 13656 44 0,'7'-13'22'0,"-14"42"-16"0,7-17 36 0,-3 16-40 16,-4 10 0-1,-8 15 0-15,-6 16 1 0,-3 16-4 16,2 22 0-16,5-1 2 15,6-8 0-15,1-17-5 16,3-21 1-16,3-13-6 16,4-19 1-16,0-16-8 15,-7-12 1-15</inkml:trace>
  <inkml:trace contextRef="#ctx0" brushRef="#br0" timeOffset="37398.507">10929 14249 40 0,'14'22'20'0,"25"22"-11"16,-28-35 33-16,3 3-38 0,7-2 0 15,7-1 0-15,11 1 1 16,0-4-7-16,-1-3 0 16,-2 3 3-16,-1 1 1 15,0-1-7-15,1 0 0 16,-8 4-10-16,0-4 1 15,-7 0-2-15,-3 0 1 16</inkml:trace>
  <inkml:trace contextRef="#ctx0" brushRef="#br0" timeOffset="37549.415">11476 14600 35 0,'14'28'17'0,"-14"-12"-21"16,0-10 31-16,0 0-28 15,0-3 0-15,0 1-8 16,0-4 1-16,0 0 3 16,-4-10 1-16</inkml:trace>
  <inkml:trace contextRef="#ctx0" brushRef="#br0" timeOffset="37757.085">11370 14358 41 0,'21'19'20'0,"14"-3"-22"0,-27-13 37 15,-1 0-35-15,7 3 0 16,0 1 0-16,3-4 0 16,-2 0-2-16,2 0 0 15,-3 0-7-15,4 0 0 16,-7 4-3-16,-1-1 1 15</inkml:trace>
  <inkml:trace contextRef="#ctx0" brushRef="#br0" timeOffset="38268.797">11617 14619 44 0,'4'22'22'15,"-1"3"-28"-15,1-22 42 0,-4 3-37 16,0-6 1-16,3-3-1 15,4-6 1-15,0 2 0 16,0-5 0-16,0-7-1 16,0-3 1-16,0-6 0 15,0 3 0-15,1 3 0 16,-1 3 1-16,0 6-1 16,0 4 1-16,3 6 0 15,1 6 0-15,-1 6 0 16,1 4 1-16,0 3-1 15,-1-1 1-15,1 1-1 16,-1-3 0-16,-3-4-1 16,0 0 0-16,-3-2-1 15,0 2 1-15,-1-6-1 16,-3-3 0-16,4-6-1 0,-1-7 1 16,4 4 0-16,0-4 0 15,0 4 0-15,0-4 1 16,0 4 0-16,-3 0 0 15,3-1 0-15,4 1 0 16,3 3 0-16,-4-1 1 16,8 7-1-16,-8 3 1 15,1 7 0-15,0 2 0 16,-1 4-1-16,1 3 0 16,-4-3-1-16,3-4 0 0,1 7-2 15,0-7 0-15,3 1-5 16,3-7 1-16,1 1-5 15,0-4 0-15</inkml:trace>
  <inkml:trace contextRef="#ctx0" brushRef="#br0" timeOffset="38855.436">12315 14594 35 0,'4'9'17'0,"-8"-3"-21"15,1-6 29-15,-4 3-25 16,-4 1 1-16,1-4 1 16,-1 3 0-16,1 0-2 15,3 0 0-15,-1 0 1 0,1 0 1 16,0 0-1-16,4-3 1 16,3 0-1-16,3 0 0 15,4 4-1-15,0-4 1 16,4 0-1-16,0-4 1 15,-1 1-1-15,1 3 0 16,-4 7 0-16,0 2 0 16,0 0 0-16,-4 1 0 15,5 5 0-15,-1 1 0 16,3-3 0-16,1-1 0 16,-1-2 0-16,4-4 1 0,4-6-1 15,7-3 1-15,-4-4-1 16,7-11 0-16,0 2 0 15,4-9 1-15,-4-13-1 16,-3-12 1-16,0-16-2 16,-8-9 1-16,-2-3 0 15,-8-16 1-15,-4 6-1 16,-6-10 0-16,-8 4 0 16,-7 16 0-16,1 9 0 15,3 19 0-15,-1 12 1 16,1 16 0-16,0 16-1 15,0 22 1-15,4 18 1 16,3 26 0-16,3 12-1 16,4 28 1-16,7 1-2 15,0-4 1-15,0-6-2 16,0-19 1-16,0-13-6 0,-3-15 1 16,3-12-8-16,0-13 0 15</inkml:trace>
  <inkml:trace contextRef="#ctx0" brushRef="#br0" timeOffset="39292.241">12478 14522 44 0,'24'12'22'0,"1"-3"-18"15,-18-5 36-15,4-1-38 16,6 3 0-16,1 0 1 16,3 1 0-16,4-1-4 15,7 0 1-15,3-3 2 16,4-3 1-16,3-3-2 16,-3-3 0-16,-4-7-1 15,-3-2 1-15,-11-1-1 16,0-3 0-16,-10 3-1 15,-1 4 1-15,-6-1-1 16,-4 4 0-16,-7 3 0 16,-7 6 1-16,-4 3 0 15,1 6 0-15,-1 4 0 0,0 6 0 16,4-1 0-16,4 1 0 16,2 0 0-16,5 0 1 15,3-10-2-15,0 1 1 16,7 5-4-16,4-2 0 15,3-4-5-15,3-2 1 16,5-4-8 0,-5-3 0-1</inkml:trace>
  <inkml:trace contextRef="#ctx0" brushRef="#br0" timeOffset="39590.995">13324 14440 38 0,'29'-3'19'0,"-12"3"-16"0,-17 0 30 0,0 0-34 15,-3-3 1-15,-8 3-1 16,-3 3 0-16,-4 0 1 16,-3-3 0-16,-3 0-1 15,-1 0 1-15,0 3 0 16,4 0 0-16,3 4 1 16,4 2 1-16,7 3 2 15,11 4 0-15,3 3 1 16,3 3 1-16,8 0 0 15,3-3 0-15,0-1-2 16,-3 4 1-16,-7 0-3 16,-11 0 0-16,-7 0-3 15,-8 0 0-15,-20-3-5 16,-11-3 0-16,-7-1-11 16,-21 1 0-16</inkml:trace>
  <inkml:trace contextRef="#ctx0" brushRef="#br0" timeOffset="40521.092">5768 15089 37 0,'28'9'18'0,"14"-12"-14"0,-20 3 20 0,9-3-22 16,15 0 0-16,4 0 4 15,10 0 1-15,0 3-7 16,10-3 1-16,1 3 4 16,10 3 1-16,7 0-1 15,11 0 1-15,-11-3-3 16,18 3 1-16,3 0-1 15,15 0 0 1,-1-3-1 0,15 4 1-16,10 5-1 0,11 0 1 0,3 1-1 15,7 2 1-15,11 1-1 16,7-1 1-16,21 1-2 16,-7 9 1-16,18-9-1 15,10 2 1-15,8-2-1 0,17-7 1 16,3 7-1-16,11-7 1 15,8 3-1-15,-1-6 0 16,-4 4-1-16,1-1 1 16,0-6 0-16,-11 0 0 15,0-3-1-15,-11 0 1 16,-3 3-1-16,-18-7 0 16,-24 4 0-16,-11 6 0 15,-25-3-6-15,-20 4 1 16,-19-1-10-16,-31 0 1 15,-32-6-8-15,-21 6 1 0</inkml:trace>
  <inkml:trace contextRef="#ctx0" brushRef="#br0" timeOffset="43912.433">13885 5362 30 0,'14'-19'15'0,"-3"3"-1"16,-11 16 15-16,4-6-27 15,-4 6 0-15,0 0 3 16,-7 3 0-16,-4 0-6 16,-7 13 1-16,-6 6 3 0,-5 6 1 15,-6 13 0-15,-4 12 0 16,4 13-1-16,3 13 0 16,4 24 0-16,10 4 0 15,8-7-1-15,10-3 0 16,10-9-4-16,8-16 1 15,3-12-6-15,0-20 1 16,1-5-11-16,-8-10 1 16</inkml:trace>
  <inkml:trace contextRef="#ctx0" brushRef="#br0" timeOffset="48236.252">14333 5973 39 0,'4'-6'19'0,"6"6"-9"0,-10 0 25 15,0 0-33-15,0 0 1 16,0 0 0-16,0 0 1 0,0 0-5 16,0 0 0-16,-3-3 2 15,-4 6 1-15,-4 6-1 16,-3-2 0-16,-7 12-1 16,0-1 0-16,0 1 0 15,-4 3 0-15,0 3 0 16,4 7 0-16,4-4 0 15,2-3 0-15,12 6-1 16,3 1 0-16,10-4-2 16,12-3 1-16,6-6-4 15,0-10 0-15,4-3-3 16,0-6 0-16,-1-3-1 16,1-6 0-16,0 3 3 15,3-7 1-15,-7-3 5 16,-3 1 1-16,-4-7 5 15,0 6 0-15,-3 0 3 16,-4 1 1-16,0 2 0 16,-3 1 0-16,-1 2-3 0,-3 1 1 15,-3-1-3-15,-4 1 1 16,-4 3-3-16,-6-1 1 16,-4 7-3-16,-4-6 1 15,-3 6-1-15,0 0 0 16,0 6 0-16,-1 1 1 15,5 5-1-15,3 7 0 16,3 3-1-16,1-3 1 16,6 0-4-16,8-1 1 15,10-5-2-15,0-4 0 0,7-2-3 16,0-4 1-16,0-3-4 16,0-6 0-16,-3-7-1 15,-7 0 0-15</inkml:trace>
  <inkml:trace contextRef="#ctx0" brushRef="#br0" timeOffset="48793.533">14669 6171 33 0,'14'12'16'0,"-7"-2"-10"16,-4-7 30-16,1 0-33 15,-4 0 0-15,3 0 1 16,-3 0 0-16,0 1-6 15,0-4 1-15,0 0 4 16,0 0 0-16,0 0-2 16,0 0 0-16,0 0-1 15,4-4 1-15,3 1-1 0,0 0 0 16,0 0 0-16,0 0 0 16,0-3 0-16,4 3 0 15,-1-1 0-15,1 1 0 16,-1 0 1-16,1 3 0 15,-4 0-1-15,0 3 0 16,0 4 0-16,-3-1 0 16,-1 0 0-16,1 3 1 15,-1-2-2-15,1-1 1 0,3-3-1 16,0 3 1 0,0-6-1-16,0-6 1 0,4 0-1 15,-4 0 1-15,0-1 0 16,0 1 0-16,0 0 0 15,-4 3 0-15,1 0 0 16,3-1 0-16,0 4 0 16,4 0 1-16,-4 0-1 15,0 4 0-15,0-4 0 16,0 3 1-16,0 0-1 16,3 0 1-16,1 0-1 15,0 3 1-15,3 1-1 16,0 2 1-16,3 0-4 15,1-2 0-15,0-1-5 16,-1-3 1-16,1 3-8 16,-4-2 1-16</inkml:trace>
  <inkml:trace contextRef="#ctx0" brushRef="#br0" timeOffset="49213.977">15304 6237 38 0,'17'22'19'0,"-24"12"-13"0,7-18 29 15,-3 6-33-15,-1 3 1 0,1 0-1 16,-1-6 1 0,-3-4-4-16,3-2 0 0,1-4 2 15,-1-2 0-15,1-10-1 16,3-7 0-16,0 1-1 15,0-7 1-15,3-3-2 16,-3-6 1-16,4 0-3 16,3-3 1-16,0 0-1 15,4-1 1-15,3 7 0 16,3 0 0-16,1 7 3 16,0 5 1-16,3 10 1 15,7 4 1-15,-3 5 1 16,-4 3 0-16,0 1-1 15,-7-4 0-15,-3 4-1 16,-8 3 0-16,-10-1-2 16,-7 1 0-16,-11 3-1 15,-3-3 1-15,-7-4-5 0,3-3 1 16,0-2-10 0,1-1 1-16</inkml:trace>
  <inkml:trace contextRef="#ctx0" brushRef="#br0" timeOffset="49468.462">15702 5553 34 0,'7'0'17'0,"4"-3"-8"0,-11 3 20 0,0 9-28 16,-4 7 1-1,-13 41 2 1,-1 15 0-16,4 6-5 16,0 0 0-16,0-2 1 15,0-1 0-15,3-19-6 16,4-9 1-16,3-9-8 16,1-7 0-16</inkml:trace>
  <inkml:trace contextRef="#ctx0" brushRef="#br0" timeOffset="50084.043">15734 6271 52 0,'18'3'26'0,"20"10"-30"0,-27-10 48 15,7 0-44-15,-1 0 0 16,4-9-1-16,1 0 1 15,-1 3 0-15,-4-4 0 16,1-5-1-16,-7-7 0 16,-4 0 0-16,-7 0 0 15,0 1 0-15,-4 2 0 16,-3 3-1-16,-4 4 1 16,-3 9 0-16,0 3 0 15,0 10 0-15,4 2 1 0,-1 1 0 16,4-4 0-16,7 10 0 15,3-6 1-15,4 6-1 16,1-3 1-16,9 3-1 16,1-3 1-16,7-1-1 15,-1-5 1-15,4 0-2 16,4-7 1-16,3-3 0 16,4-12 0-16,0-13-1 15,-4-7 1-15,4-11-1 16,3-4 0-16,1-22 0 15,-4-3 0-15,-1-10 0 16,-9-2 0-16,-1-1 0 16,-10 10 0-16,-15 0 0 15,-3 6 0-15,-7 4 0 16,-7 11 1-16,-4 14 0 16,1 12 0-16,-1 22 0 15,0 9 0-15,1 10 1 0,3 24 0 16,-4 17 1-16,4 18 0 15,3 19 0-15,8-3 0 16,-1 0-1-16,4-16 1 16,0-15-4-16,0-16 0 15,0-13-5-15,4-6 1 16,-4-12-8-16,0-10 1 0</inkml:trace>
  <inkml:trace contextRef="#ctx0" brushRef="#br0" timeOffset="50323.187">16157 6114 40 0,'11'10'20'0,"3"18"-17"16,-7-22 33-16,0 1-34 15,0-1 0-15,4 3 1 16,-1-2 0-16,4-1-5 15,-3-3 1-15,3 3 2 16,4-3 0-16,3 0-5 16,0 1 0-16,-3-4-8 15,-4 3 1-15,-4 0-2 16,-3-3 0-16</inkml:trace>
  <inkml:trace contextRef="#ctx0" brushRef="#br0" timeOffset="50638.213">16468 6284 45 0,'31'6'22'0,"8"-19"-24"0,-25 13 45 15,4 0-43-15,3 0 0 16,-3-3 0-16,-1-3 0 16,-2-6 0-16,-5-7 0 15,-3 3-1-15,-7 0 1 16,-7 1-1-16,-3-1 0 0,-1 7 1 15,-3 2 0-15,0 10-1 16,0 7 1-16,0 2 0 16,-1 4 1-16,5 0-1 15,3 9 1-15,3 6 0 16,4-6 0-16,4 0-3 16,6 0 1-16,4-12-2 15,4-4 0-15,7-5-5 16,-1-8 1-16,5-2-7 15,-1-10 1-15</inkml:trace>
  <inkml:trace contextRef="#ctx0" brushRef="#br0" timeOffset="50865.306">17004 5456 36 0,'10'0'18'0,"-2"34"-13"0,-8-24 30 15,-4 2-33-15,-3 13 1 16,-4 10 0-16,-3 12 1 16,-3 19-5-16,6 15 0 15,4 1 3-15,0 3 0 16,3-4-3-16,1-6 0 16,-1-9-5-16,4-13 0 15,4-5-8-15,-4-14 0 16</inkml:trace>
  <inkml:trace contextRef="#ctx0" brushRef="#br0" timeOffset="51121.416">17466 6083 34 0,'14'3'17'0,"-10"10"-15"15,-8-13 23-15,-3 6-23 16,-7 7 0-16,0 12 2 16,-11 0 1-16,-3 19-6 15,-7 12 0-15,-4 4 3 16,0 9 1-16,4-10-2 16,3-5 0-16,4-7-7 15,3-13 0-15,7-12-6 0,1-13 1 16</inkml:trace>
  <inkml:trace contextRef="#ctx0" brushRef="#br0" timeOffset="51301.313">17092 6196 47 0,'14'25'23'0,"7"16"-26"0,-14-29 41 15,0 7-39-15,4 3 1 16,-4 0-1-16,0-3 1 0,0 0-1 15,0-4 0-15,0-2-6 16,-3-4 1-16,-8 1-7 16,-3-10 0-16</inkml:trace>
  <inkml:trace contextRef="#ctx0" brushRef="#br0" timeOffset="51839.547">18052 6331 45 0,'10'-3'22'0,"8"21"-17"16,-11-18 39 0,-7 4-44-16,3 2 1 0,1 0-1 15,0 0 0-15,-1 4 0 16,1-4 1-16,-1 4-1 15,8-1 1-15,-1-3-1 16,1-3 1-16,3 0-2 16,4-6 0-16,3 0-5 15,0-6 0-15,4-1-5 16,-1-2 0-16,-3-4-4 16,-3-6 0-16</inkml:trace>
  <inkml:trace contextRef="#ctx0" brushRef="#br0" timeOffset="52216.874">18486 6284 35 0,'3'12'17'0,"-3"32"-13"0,0-34 30 15,0-1-33-15,0 0 0 16,0 1 2-16,0-7 1 0,0 0-4 15,0-3 0-15,0 0 2 16,0-6 1-16,4-4-2 16,-1-5 1-16,8-1-2 15,-4 0 1-15,3 4-2 16,1-4 1-16,3 0-1 16,0 4 0-16,0 3 1 15,4-1 0-15,-4 10 0 16,0 6 0-16,0-2 0 15,0 2 1-15,0 6-1 16,-3 1 1-16,0 6-1 16,-1-4 1-16,4 4-4 15,0-3 1-15,1-4-5 16,-1-2 0-16,0 2-7 16,0-8 1-16</inkml:trace>
  <inkml:trace contextRef="#ctx0" brushRef="#br0" timeOffset="52981.27">19297 5644 39 0,'0'6'19'0,"-11"16"-22"0,8-15 32 15,-4 8-27-15,-4 10 0 16,-3 13 2-16,4 9 1 0,2 13-5 16,8 2 1-1,4 23 3 1,3-16 1-16,0-13-1 16,0-15 0-16,0-6-2 15,-3-13 1-15,-1 0-3 16,-3-16 1-16,-3-3-2 15,-4-3 1-15,-7 0-2 16,-4-3 0-16,-3-3 0 16,-4-4 1-16,0 10 0 15,1 6 0-15,3-2 0 16,3-1 1 0,0 9 0-1,4 7 1-15,0 3-1 0,3 3 1 0,4-3-1 16,4-3 1-16,3 6 0 15,0-6 1-15,7 3-1 16,0-4 0-16,4-2 0 0,3 0 1 16,0-7-1-16,7 1 0 15,0-4-1-15,7-6 1 16,1-6-1-16,-1-7 1 16,0 1-2-16,0-7 0 15,-3 0 0-15,-4-3 1 16,-3 3-1-16,-1 4 0 15,-3-1-1-15,1 3 1 0,-5 7-1 16,1 6 1-16,-4 3-1 16,0 0 1-16,-4 4 0 15,1-1 0-15,-1 0 1 16,1 4 0-16,-4-1 0 16,0 0 0-16,3 4 0 15,1-1 1-15,3 1-1 16,-3 3 0-16,3 2 0 15,0-2 0-15,0 0 0 16,3-1 0-16,1-2 0 16,0 0 0-16,-1-4-2 15,1 0 0-15,-1-2-3 16,1-7 1-16,-1-3-5 16,1-4 0-16,-4 4-5 15,-7-9 1-15</inkml:trace>
  <inkml:trace contextRef="#ctx0" brushRef="#br0" timeOffset="53280.785">19689 6553 36 0,'7'10'18'0,"-14"-16"-17"0,7-1 31 15,0-5-30-15,-4-1 0 16,0-2 4-16,1-1 1 16,3 0-7-16,3 0 1 15,1 1 4-15,3 2 1 0,4-2-2 16,3 2 1-16,7 1-2 16,0-1 0-16,4 0-2 15,-1 4 0-15,5 3-4 16,-1-1 1-16,0 7-8 15,-3-6 1-15,3 6-8 16,-10 0 1-16</inkml:trace>
  <inkml:trace contextRef="#ctx0" brushRef="#br0" timeOffset="53596.655">20327 6281 39 0,'21'0'19'0,"-17"-4"-20"16,-8 4 27-16,-6 0-26 16,-4 4 0-16,-8-8 0 15,-6 1 0-15,3 3 0 0,4 0 0 16,0 0 1-16,3 7 0 16,4-1-1-16,4 3 1 15,3 4 0-15,3-4 1 16,4 4-1-16,7 2 1 15,4-5 1-15,3 6 0 16,0-1 0-16,-3-2 0 16,-1 2-1-16,-6 1 0 15,-4 3-1-15,-7 0 1 0,-7 3-7 16,-1-3 1-16,-2-10-10 16,-11 0 0-16</inkml:trace>
  <inkml:trace contextRef="#ctx0" brushRef="#br0" timeOffset="54077.396">20683 5443 39 0,'0'19'19'0,"4"38"-12"0,-4-48 26 0,0 16-30 15,-4 10 0-15,-6 21 0 16,3 13 1-16,3 16-5 15,-3 6 0-15,0 3 2 16,0-13 0-16,0-12-5 16,0-12 1-16,0-13-8 15,0-13 0-15,0-15-3 16,-4-7 0-16</inkml:trace>
  <inkml:trace contextRef="#ctx0" brushRef="#br0" timeOffset="55262.586">20493 6268 39 0,'35'3'19'0,"15"22"-19"0,-33-22 35 16,4 1-35-16,1-4 1 16,6 0 3-16,3-4 1 15,1 4-5-15,0 0 1 16,-4-9 1-16,-7 9 1 15,-3-6-1-15,-4-4 1 16,-3-2-3-16,-4 2 1 16,-4-2-2-16,-3 9 1 15,-3 3-1-15,-8 3 1 16,1 0 0-16,-5 6 0 0,5 7 0 16,3-3 0-16,0 2 1 15,0 1 0-15,3-3-1 16,4-1 0-16,7 1 0 15,0-7 0-15,4 3-1 16,-1-6 1-16,5 1-2 16,-1-1 0-16,-4-3 0 15,4 0 0-15,-3 0 0 16,3-7 0-16,-3 4 0 16,-1-3 0-16,1 3 1 15,6 0 0-15,-6 3 1 16,0 0 0-16,-1 6-1 15,1-3 0-15,-1 3-1 16,-3 4 0-16,1-1-1 16,-1 1 1-16,3 2-3 15,1-2 0-15,-1-1 0 0,1 0 0 16,3-5 1-16,0-4 1 16,0-4 1-16,0 1 0 15,0 0 3-15,-3 0 1 16,0 6 0-16,-1-3 0 15,1 3 0-15,-1 4 0 16,1 2-1-16,0 0 1 16,3 1-1-16,0-1 1 15,0 1 0-15,0-1 0 16,4-3 0-16,-1 1 0 16,1 2 0-16,7-3 0 0,-1-3-1 15,5-3 1-15,-1-6-1 16,7-6 0-16,0-7 0 15,4-10 0-15,3-8-1 16,1-1 1-16,-4-9-1 16,-8-3 1-16,1-10-1 15,-7-5 0-15,-1-1 0 16,-6-13 0-16,0 4-1 16,-8 3 1-16,-3 6-1 15,-10 10 1-15,-1 12-1 16,1 9 1-16,-1 4 0 15,1 12 1-15,-4 10 0 16,0 15 0-16,-4 10 0 16,0 24 1-16,-3 14 0 15,4 15 1-15,3 3-1 16,0 12 1-16,3-5-1 0,-3 2 0 16,4-2-1-16,3-4 0 15,0-9-1-15,0-16 0 16,0-12 0-16,-4-7 0 15,0-6-1-15,1-6 1 16,-4-3-1-16,0-1 0 16,-4-2 0-16,1-4 1 15,-1-6-1-15,1-12 1 16,-5-7-1-16,1-2 1 0,0 2-1 16,0-6 0-16,-4 0 0 15,1 3 1-15,-1 7-1 16,4-1 1-16,-4 10 0 15,4 3 0-15,0 6 1 16,0 4 0-16,3 12 0 16,4-1 0-16,4 8-1 15,3 5 1-15,0-6-1 16,0-2 1-16,3-8-1 16,4-5 1-16,4-4-1 15,7-2 0-15,3-7-4 16,7-10 0-16,4-2-9 15,0-7 0-15</inkml:trace>
  <inkml:trace contextRef="#ctx0" brushRef="#br0" timeOffset="55683.992">22186 4948 40 0,'7'6'20'0,"36"41"-11"16,-26-19 28-16,1 23-36 16,7 18 1-16,20 22 1 15,5 18 0-15,6 32-3 16,4 13 0-16,-7 22 3 15,-14 9 0-15,-21-10-2 16,-25-5 1-16,-25-20-6 16,-14-9 0-16,-3-25-12 15,-29-12 1-15</inkml:trace>
  <inkml:trace contextRef="#ctx0" brushRef="#br0" timeOffset="56478.638">14288 5111 20 0,'10'0'10'0,"-6"0"7"16,-4 0 11-16,0 0-26 15,-4 3 1-15,-3 7 1 16,-4-7 1-16,-3 0-6 16,-3 9 0-16,-1 7 4 15,0 12 0-15,1 4-3 16,-4 3 1-16,7 6-6 16,3 3 1-16,4-7-8 0,3-5 1 15</inkml:trace>
  <inkml:trace contextRef="#ctx0" brushRef="#br0" timeOffset="56689.681">14432 5017 39 0,'7'9'19'0,"0"16"-17"0,-7-6 30 0,-3-6-31 16,-4 9 1-16,-4 12-1 15,-7 7 1-15,4 6-4 16,0 6 0-16,0 1-2 16,0-7 0-16,7-10-8 15,-7-5 0-15</inkml:trace>
  <inkml:trace contextRef="#ctx0" brushRef="#br0" timeOffset="57368.188">17554 5155 26 0,'4'3'13'0,"-4"25"-6"0,3-18 15 15,-3 2-22-15,0 7 0 16,0 0 0-16,0 6 0 16,0 9-3-16,4 1 1 15,3 6-6-15,-7-4 0 16</inkml:trace>
  <inkml:trace contextRef="#ctx0" brushRef="#br0" timeOffset="57545.274">17734 5161 45 0,'14'16'22'0,"-7"12"-23"16,-7-12 42-16,0 9-42 15,4 9 1-15,-1 10-5 16,1 3 1-16,-1 0-7 16,-10 0 0-16</inkml:trace>
  <inkml:trace contextRef="#ctx0" brushRef="#br1" timeOffset="65353.083">6675 7419 29 0,'0'0'14'0,"10"12"-3"16,-6-5 15-16,-1 2-25 15,-3 4 1-15,0 2 0 0,0 1 0 16,-3 3-3-16,-1 3 1 16,-6 12 1-16,-8 4 0 15,7 0-2-15,-3-1 1 16,0 1-4-16,0-1 0 16,3-8-7-16,-3-7 1 15</inkml:trace>
  <inkml:trace contextRef="#ctx0" brushRef="#br1" timeOffset="65711.709">6195 7795 37 0,'-7'0'18'0,"7"-3"-11"16,0 3 29-16,0 0-32 15,0 0 0-15,3-3 2 16,4-3 0-16,4-4-7 16,7-9 0-16,-4-12 5 15,10 3 1-15,8-10-1 16,10-6 0-16,15-6-1 15,13-3 1-15,5-10-2 16,2 4 1-16,-3-4-2 16,-7 6 1-16,-3 7-6 0,-15 13 0 15,-3 8-7-15,-11 11 0 16,-21 14-7-16,-7 14 0 16</inkml:trace>
  <inkml:trace contextRef="#ctx0" brushRef="#br1" timeOffset="66194.175">6692 7814 43 0,'11'9'21'0,"21"-5"-15"15,-22-4 31-15,4-4-34 16,11-2 0-16,-7 0 0 16,3-4 1-16,0-2-5 15,-7-1 0-15,4-12 3 16,-1-3 0-16,4 0-2 15,-6 3 1-15,-1 0-1 16,-11 3 0-16,4 3-2 16,-7 3 0-16,-7 10 0 0,4 3 0 15,-11 6-1-15,3 6 1 16,0 7 0-16,-3 9 0 16,0 3 1-16,4-3 0 15,3 4 2-15,3 5 1 16,4-2-1-16,4-4 0 15,3-3 0-15,3-3 0 16,4-7-4-16,4-5 1 16,3-10-8-16,4-6 0 15,-4-7-4-15,7-3 0 16</inkml:trace>
  <inkml:trace contextRef="#ctx0" brushRef="#br1" timeOffset="66432.248">7221 7212 44 0,'4'6'22'0,"-8"32"-20"16,1-26 40-16,-1 10-41 15,1 3 0-15,-1 13 1 16,1 3 0-16,-4 15-3 15,3 7 1-15,4-3 0 16,-7 5 1-16,7-5-6 16,0-4 1-16,0-18-11 15,0-7 1-15</inkml:trace>
  <inkml:trace contextRef="#ctx0" brushRef="#br1" timeOffset="66868.079">7377 7864 40 0,'7'16'20'0,"3"-10"-14"0,-10-6 27 0,11 0-30 15,-4 0 0-15,0 0 1 16,4 0 1-16,-1-3-7 15,1-3 1-15,-8-4 4 16,4 1 0-16,4-4-3 16,-8-2 1-16,4-4-1 15,0 0 1-15,-7-3-2 16,-3 3 0-16,3-3-1 16,-4 7 0-16,1 8 0 15,-4 1 1-15,0 6-1 16,-4 6 1-16,-3 4 0 15,4-1 0-15,-5 10 1 16,5 3 1-16,-1 6-1 16,8 4 1-16,-1-7-1 15,4 3 1-15,4 0-2 16,10-3 1-16,-4-6-4 0,5-3 1 16,9-10-7-16,-3-3 1 15,4-6-5-15,3-6 1 16</inkml:trace>
  <inkml:trace contextRef="#ctx0" brushRef="#br1" timeOffset="67199.038">7899 7707 39 0,'14'13'19'15,"-7"-4"-20"-15,-14-6 35 0,3 7-33 16,-13-4 1-16,3-3 1 15,-4 4 0-15,-3-1-4 16,0 0 0-16,3 4 3 16,-3-1 0-16,7 0-1 15,3 1 0-15,0-1 0 16,8 4 0-16,3-1 0 16,0 1 0-16,11-1 0 15,3-2 1-15,0-1 0 16,0 1 0-16,-4-1-1 15,-2 0 0-15,-8-2-1 16,-4 2 0-16,-3 7-3 16,-4-4 0-16,-6 1-6 15,3-4 0-15,-1-3-6 16,1 1 0 0</inkml:trace>
  <inkml:trace contextRef="#ctx0" brushRef="#br1" timeOffset="67529.594">8188 7833 40 0,'21'0'20'0,"-14"-13"-19"0,0 10 33 0,0 0-31 15,-7 3 0-15,0 0 4 16,0 0 0-16,0 0-8 15,-7 0 0-15,0 3 6 16,-3 3 0-16,-4 1-2 16,-4 2 0-16,4 4-2 15,-4 5 1-15,4-2-2 16,0 3 1-16,3-3-2 16,1 9 1-16,6 0-3 15,4 0 0-15,4-6-3 16,6-4 1-16,4 4-5 15,8-9 0-15,6-7-6 16,4 0 1-16</inkml:trace>
  <inkml:trace contextRef="#ctx0" brushRef="#br1" timeOffset="67799.611">8467 7924 26 0,'17'-10'13'0,"8"-15"-2"15,-21 19 15-15,-1 0-22 0,1-1 1 16,3 1 2-16,-7 6 0 15,-7-3-9-15,-4 3 1 16,-3 0 5-16,-4 0 1 16,-3 3-2-16,0 3 0 15,-4 1-1-15,1 2 1 16,6 7-1-16,0-10 0 16,4 7-1-16,4 2 0 15,3 4-1-15,7-6 1 0,3 5-3 16,8-5 1-1,3-4-4-15,7-5 1 0,-3-4-4 16,6-7 1-16,-3 1-8 16,-3-10 0-16</inkml:trace>
  <inkml:trace contextRef="#ctx0" brushRef="#br1" timeOffset="68265.86">8590 7946 34 0,'7'6'17'0,"4"7"-15"15,-11-10 24-15,0 3-24 16,0 0 0-16,0 0 2 16,-4 1 0-16,4 2-3 0,0-3 0 15,4 1 3 1,-4-4 1-16,0-3-3 0,0 0 1 15,0 3-1-15,0-6 0 16,0 3-3-16,0 0 1 16,0 0-1-16,0-3 1 15,0 3 0-15,0 0 1 16,0 3-1-16,0 0 0 16,0 3 0-16,-4 7 1 15,1-4-1-15,-1 1 1 0,4 2-1 16,0 4 1-16,0 0-1 15,0 12 0-15,0 6 0 16,-3 1 1-16,-1-1-1 16,1-2 0-16,3-1 0 15,0 0 0-15,-7-2-1 16,7-8 1-16,-4-5-3 16,4-3 1-16,0-7-3 15,0-3 1-15,0-9-5 16,0 0 1-16,4-10-5 15,3-12 0-15</inkml:trace>
  <inkml:trace contextRef="#ctx0" brushRef="#br1" timeOffset="68549.6">8650 7886 24 0,'11'-16'12'0,"-8"4"-1"0,4 12 14 15,0-3-22-15,0 3 1 16,4 3 1-16,-4 0 0 15,4 3-7-15,3 1 0 16,3-1 5-16,-3 0 0 16,4 0-1-16,-4 1 0 15,0-1 0-15,-3 3 0 16,-8-2 0-16,-3-1 1 16,-3 10-1-16,-4-1 0 15,-4 1-2-15,-6 3 1 16,-5 0-3-16,1-4 1 0,0 1-3 15,0-4 0 1,3-5-5-16,1-1 0 0,6-3-5 16,1-3 1-16</inkml:trace>
  <inkml:trace contextRef="#ctx0" brushRef="#br1" timeOffset="68777.691">8957 7939 38 0,'11'10'19'0,"-15"6"-17"16,4-10 33-16,-3 3-35 16,-1 4 1-16,1-1 0 15,-1 1 0-15,0-4-2 0,4 4 0 16,0-10-2-16,0-3 0 15,0-13-9-15,0 4 0 16</inkml:trace>
  <inkml:trace contextRef="#ctx0" brushRef="#br1" timeOffset="68970.578">8925 7839 26 0,'14'13'13'0,"8"2"-1"0,-19-12 12 0,8 1-24 16,-8-4 1-16,4 0-1 16,0 0 0-16,0-4-1 15,0 1 0-15,4 0-5 16,0 0 0-16,-1 3-3 16,-3-3 0-16</inkml:trace>
  <inkml:trace contextRef="#ctx0" brushRef="#br1" timeOffset="69496.598">9313 7780 34 0,'29'6'17'0,"-15"3"-15"16,-11-6 31-16,1 4-33 15,-1-1 1-15,4 3 0 16,-3 1 0-16,3 2-2 0,0 4 1 15,0 0 0-15,0 2 1 16,7-5-1-16,-3 3 0 16,3-1 0-16,0 7 1 15,4 3-1-15,3 0 1 16,3 1-1-16,1 8 1 16,0-3 0-16,0 7 1 15,-4-3-1-15,0-1 1 16,-3-3 0-16,-4 1 1 15,-4-4-2-15,-6 0 1 16,-4 0-2-16,-4 1 1 0,-10-4-1 16,-11-6 0-16,-10-4-2 15,-7-9 1-15,-4-6-2 16,-7-9 0-16,-7-3-1 16,11-4 1-16,6 0 0 15,8 4 0-15,10 2 1 16,11-5 0-16,11 5 2 15,10-6 0-15,14 4 2 16,7-1 0-16,7 1 1 16,11 2 1-16,0-2 0 15,0 2 0-15,-4-2-1 16,-6-1 1-16,-1 1-3 16,-7-4 1-16,-3 4-7 15,-4 2 0-15,-7 1-9 16,-7-1 0-16</inkml:trace>
  <inkml:trace contextRef="#ctx0" brushRef="#br1" timeOffset="69751.618">10114 8178 49 0,'46'37'24'0,"-28"32"-29"16,-15-56 40 0,-6 12-37-16,-4 10 1 0,-4-7-7 15,-17-6 1-15,0 0-2 16,-8-7 1-16</inkml:trace>
  <inkml:trace contextRef="#ctx0" brushRef="#br1" timeOffset="72543.151">11666 7626 44 0,'7'3'22'0,"-7"-9"-19"0,0 6 22 16,-7 0-26-16,-3 3 1 16,-4 0 0-16,-4 3 0 15,-7 4-1-15,4-1 1 16,0 4-1-16,0 2 1 15,3-2-1-15,8 3 0 16,3-4 0-16,10 1 0 16,8-1 0-16,3-6 1 15,7 1 1-15,7-4 0 16,0-3 1-16,-3 0 0 16,0-3-1-16,-8-4 1 0,-2-5-1 15,-5-4 0-15,1 7-1 16,-8 3 0-16,1-1-3 15,-4 7 0-15,0 7 1 16,-4 5 1-16,1-3-2 16,-1 13 1-16,1 7 0 15,-1 5 0-15,1 1 2 16,3 12 1-16,3 12 3 16,4 10 0-16,4 0 1 15,-4-3 1-15,0-6 1 16,-4-4 0-16,-3-9-2 15,-3-6 1-15,-4-13-4 16,-4-6 0-16,-3-3-1 16,-7-10 0-16,0 1-2 15,0-7 1-15,-1-6 0 0,1-10 0 16,0-6-1-16,0-6 1 16,3-3-1-16,8 0 1 15,6-4 0-15,8 4 0 16,3 3-1-16,3 0 1 15,8 3 0-15,7 0 1 16,10 0 0-16,7-3 0 16,4 3 0-16,0-9 0 15,7 6 0-15,-4 3 0 16,1-3-1-16,-4 6 1 16,-8-3-1-16,-6 0 1 0,-4 0-2 15,-6 0 1-15,-5 3-1 16,-6 4 1-16,-4 2-1 15,-4 4 0-15,-3 6-1 16,-3 6 0-16,-8 6 1 16,-3 4 0-16,0 2-1 15,0-2 1-15,0 6 1 16,3 3 0-16,4-4 0 16,4 1 1-16,3 0-1 15,7 3 1-15,3 0-2 16,8-6 0-16,3-1-4 15,4-5 1-15,3-4-6 16,4-9 0-16,-4 3-5 16,0-10 0-16</inkml:trace>
  <inkml:trace contextRef="#ctx0" brushRef="#br1" timeOffset="72859.393">12517 7867 44 0,'10'7'22'0,"-6"-14"-21"0,-4 7 38 15,-4-3-38-15,-3 0 1 16,-3 0 0-16,-5 0 0 16,1-3-3-16,0 2 0 15,-3 8 3-15,-1 2 0 0,-3 6-2 16,0 7 0-16,-1-3-1 15,5 3 0-15,3 3-2 16,7 3 1-16,3-3-1 16,8-7 0-16,6-8-1 15,8-7 1-15,-1-7-1 16,1-8 1-16,0 5-9 16,-1 1 1-16,-6-4-1 15,0 1 1-15</inkml:trace>
  <inkml:trace contextRef="#ctx0" brushRef="#br1" timeOffset="74104.333">12732 7996 41 0,'3'19'20'0,"1"-4"-19"0,-4-11 42 0,0 2-41 16,0-3 0-16,0-3 1 15,0 0 1-15,0 0-5 16,0-9 0-16,3-1 2 16,1-6 1-16,3 1-2 15,0 5 1-15,0-2-1 16,4-1 0-16,-1-2 0 15,1 2 1-15,3 1-1 16,0 2 0-16,0 4 1 16,0 6 0-16,0 3-1 15,0 6 1-15,1-5-1 0,-5-1 0 16,4 9 0 0,-7 1 0-16,0-1-1 0,0-2 1 15,-3-1-1-15,-1-3 1 16,1-3-1-16,0-3 1 15,3 0-1-15,-4-6 1 16,1-3-1-16,-1 3 1 16,4-1-1-16,0-2 1 15,4-1 0-15,-1 4 0 16,-2 0 0-16,2 0 0 16,1 3 0-16,-1-1 1 15,-3 4-1-15,0 0 0 16,0 4 0-16,0-1 0 0,1 0 0 15,2 0 0-15,-3 3 0 16,4 4 1-16,-4-1-1 16,7 0 0-16,0 4 0 15,0-1 0-15,4 1 0 16,3-4 0-16,0-2 0 16,0-1 0-16,0-3 0 15,4 0 0-15,-4-6 0 16,0 0 1-16,-3-6-2 15,0-4 1-15,-4 0-1 16,-4 4 1-16,-2-3-1 16,-5-1 1-16,-6 4-1 15,-1 2 0-15,-7 7-1 16,1 3 1-16,-4-6 0 16,0 10 0-16,-1 8 0 15,5 1 0-15,3 3 0 0,3 0 1 16,8-4 0-16,3 4 0 15,3-3 0-15,5-1 0 16,6-2 0-16,0-4 0 16,0 1-1-16,4-4 0 15,-4 0 0-15,0-3 0 16,7-3 0-16,1-3 0 16,2-6-1-16,12-7 1 15,3-6 1-15,3-6 0 16,4-10-1-16,0-9 1 15,-7-3-1-15,-4-9 1 0,-3-7 0 16,-8-13 0-16,-6 4-1 16,-7-6 1-16,-8 8-1 15,-6-2 1-15,-11 13 0 16,-4 11 0-16,-3 14 0 16,-7 15 0-16,-4 15 0 15,-6 14 1-15,2 18-1 16,1 12 0-16,3 20 0 15,4 15 1-15,4 13 0 16,6 3 0-16,8-10 0 16,3 0 0-16,3-9-1 15,8-12 0-15,-1-16-3 16,1-13 1-16,-1-9-4 16,1-13 1-16,-4-12-8 15,-7 6 0-15</inkml:trace>
  <inkml:trace contextRef="#ctx0" brushRef="#br1" timeOffset="74332.268">13603 7845 37 0,'4'16'18'0,"-1"-3"-5"0,1-10 29 15,-1 0-39-15,8 0 0 16,6 0 0-16,5 0 0 0,6 0-5 15,11 1 1 1,7-1 2-16,3 0 0 0,0 0-6 16,-3 0 1-16,-7 0-6 15,0 0 0-15,-11 1-6 16,0-4 1-16</inkml:trace>
  <inkml:trace contextRef="#ctx0" brushRef="#br1" timeOffset="74616.263">14178 8030 39 0,'4'38'19'0,"-1"-16"-21"15,-3-22 34-15,0 0-33 16,0 0 0-16,0 0 0 16,4-9 1-16,-4-1 1 15,0-9 0-15,0-3 0 0,0 4 0 16,0 2 1-16,0 6 1 15,0 1-1-15,7 0 1 16,0-1-1-16,7 1 1 16,4 3-1-16,-1 2 1 15,1 4-2-15,0 0 0 16,3 0-3-16,0 0 1 16,0 0-6-16,0-3 1 15,0 6-8-15,-3 1 0 16</inkml:trace>
  <inkml:trace contextRef="#ctx0" brushRef="#br1" timeOffset="74812.778">14605 7930 38 0,'11'16'19'0,"-8"-4"-18"15,-3-2 29-15,0-1-30 16,0 4 1-16,0-1-1 15,0 1 0-15,0-4-1 16,0 7 0-16,0-10-6 16,0-6 1-16,-3-3-5 15,-4-6 0-15</inkml:trace>
  <inkml:trace contextRef="#ctx0" brushRef="#br1" timeOffset="75007.112">14601 7864 37 0,'18'22'18'0,"-7"-6"-17"0,-4-13 31 15,3 0-32-15,1-3 0 16,3 0-1-16,0 0 0 16,4-3-1-16,3 3 0 15,4 0-4-15,3 0 0 16,0 0-5-16,0 3 0 15</inkml:trace>
  <inkml:trace contextRef="#ctx0" brushRef="#br1" timeOffset="75248.131">15152 7839 24 0,'7'3'12'0,"0"-3"-4"16,-7 0 17-16,0 0-25 15,0 0 0-15,-4 0 2 16,-6 3 0-16,-4 1-2 15,-4 2 1-15,-3 0 1 16,0 7 1-16,0-1-1 16,3 1 1-16,0-1-1 15,8 7 0-15,3 3 0 16,3 3 0-16,8-3-2 16,6 0 1-16,4 0-4 15,4-10 0-15,0 1-9 16,-1-7 1-16</inkml:trace>
  <inkml:trace contextRef="#ctx0" brushRef="#br1" timeOffset="75426.521">15614 8134 43 0,'18'38'21'0,"-22"-1"-26"0,1-21 34 15,-8 3-29-15,-10-1 0 16,-7 8-7-16,-4 2 1 16,-21 6-2-16,0-9 1 0</inkml:trace>
  <inkml:trace contextRef="#ctx0" brushRef="#br1" timeOffset="76898.106">17247 7372 29 0,'7'6'14'0,"-24"60"-6"15,10-44 17-15,-7 12-25 16,-8 13 0-16,-6 7 1 15,-4 5 0-15,-3-2-1 16,-4-1 1-16,1-6 0 16,2-6 1-16,12-6-1 15,2-10 0-15,5-3 0 16,10-12 0-16,7-7-1 16,7-6 1-16,10-6-1 15,1 0 0-15,3-4 0 16,0 1 0-16,1-1 0 15,2 4 0-15,1 0 2 16,-4 3 0-16,0 3 1 0,-3 6 1 16,-4-3-1-1,0 3 1-15,-3 7 0 0,-4 6 0 16,-4-1-2-16,1 4 1 16,-1 0-3-16,4 0 1 15,0-6-4-15,1-3 1 16,2-4-6-16,4-3 1 15,4-6-8-15,-4 0 0 16</inkml:trace>
  <inkml:trace contextRef="#ctx0" brushRef="#br1" timeOffset="77362.361">17544 7965 44 0,'28'15'22'0,"-10"-30"-17"16,-18 15 36-16,3-4-39 15,1-2 1-15,-4 9-1 16,0-3 1-16,-7 0-4 16,-4-6 0-16,-3 6 2 15,-7-3 1-15,-1 3-2 16,1 0 1-16,4 6 0 16,-1 0 0-16,0 4-1 15,4-1 0-15,0 7-1 16,4 0 0-16,3-4 0 15,3 7 0-15,8-7-1 16,6 1 1-16,1-4-1 16,6-5 0-16,-6-4 1 15,3-4 0-15,4-2 0 0,-4-3 1 16,0-1-1-16,-4 4 0 16,1 0 0-16,3 0 1 31,-3 15-1-31,-1-3 1 15,-3 4 0-15,0-4 0 16,-3 0 0-16,0 0 0 16,-1-2 0-16,4 2 0 15,0-3 0-15,0 0 0 0,-3 0-4 16,3 0 0-16,0-3-8 16,0 0 0-16,0 0-1 15,4 0 0-15</inkml:trace>
  <inkml:trace contextRef="#ctx0" brushRef="#br1" timeOffset="77872.917">17893 8049 41 0,'-4'28'20'0,"8"-2"-16"0,-4-20 40 15,0 0-43-15,-4 3 0 16,4-2 1-16,-3-1 0 0,-1-3-3 16,1-3 1-16,-1-3 1 15,1 0 1-15,-1-13-1 16,4-6 0-16,0 0 0 15,4-6 0-15,-1 6 0 16,1 3 0-16,3 4 0 16,3 5 0-16,1 1 0 15,0 3 0-15,6-1-2 16,-3 4 1-16,4 0-5 16,0 3 1-16,-1-3-8 15,1 3 0-15,-4 3-4 16,0-3 0-16</inkml:trace>
  <inkml:trace contextRef="#ctx0" brushRef="#br1" timeOffset="78443.409">18217 8059 44 0,'11'12'22'0,"-11"10"-18"0,0-19 40 16,4 0-43-16,-4 1 1 15,0-4 0-15,0 0 0 16,0 0-3-16,3 0 0 16,1-7 2-16,3 1 0 0,-4-3-1 15,4-7 1 1,0 3-1-16,0-9 0 0,0 13 0 15,0-4 1-15,1 10-1 16,2 3 1-16,-3 0 0 16,4 7 0-16,-4 2 0 15,0 0 0-15,0 4-1 16,0-4 0-16,0 4 0 16,0-4 0-16,-3-2-1 15,3-1 1-15,0-3-2 16,-4-3 1-16,4-3-1 15,0-3 0-15,0-4 0 16,4-6 1-16,0 1-1 16,6-7 1-16,-6 6 0 15,-1 4 1-15,1 2 0 16,-4 1 1-16,4 6-1 16,-1-4 1-16,4 17-1 0,0-1 1 15,4 4-1-15,0-1 1 16,-4 1-1-16,0-1 0 15,4 7 0-15,3-3 1 16,-4 3-4-16,1-4 0 16,0-2-3-16,3-7 1 15,0 0-10-15,0-2 1 16</inkml:trace>
  <inkml:trace contextRef="#ctx0" brushRef="#br1" timeOffset="78729.032">19085 8040 42 0,'4'-6'21'0,"3"15"-23"15,-7-9 31-15,-4-3-25 16,-6-7 0-16,-1 4 1 16,1 3 1-16,-8 3-8 15,0 3 1-15,-3 0 5 16,7 0 0-16,-7 13-2 15,3 0 0-15,4-1-1 16,4 1 1-16,10 3-3 16,10 0 1-16,4-7-3 15,4-2 1-15,-4-4-4 16,4-3 0-16,-1-6-4 0,1-3 0 16,-4-1-5-16,0-2 1 15</inkml:trace>
  <inkml:trace contextRef="#ctx0" brushRef="#br1" timeOffset="79089.477">19138 8099 37 0,'11'10'18'0,"-1"31"-14"0,-3-35 32 16,0 3-34-16,1 4 1 0,2-7 1 16,-3 0 0-16,0 1-6 15,0-4 1-15,0-6 3 16,0-1 0-16,0 1-2 15,1-6 0-15,-5 3 0 16,4-7 0-16,-3 1-1 16,-1-1 1-16,4 4-1 15,0-1 1-15,0 1 0 16,4 3 1-16,-1 2-1 16,1 4 1-16,0 7-1 15,3-1 1-15,0 3-1 16,0 4 1-16,0-1-1 15,0 1 0-15,0 0 0 16,-3 5 0-16,-1-2 0 16,5-3 0-16,-1-4-3 15,0 0 0-15,0-6-4 16,0 1 0-16,0-4-7 16,-3-4 1-16</inkml:trace>
  <inkml:trace contextRef="#ctx0" brushRef="#br1" timeOffset="79285.983">19681 8112 43 0,'8'25'21'0,"2"-3"-23"0,-10-13 35 16,0 4-33-16,4 3 1 0,-4 2-1 15,0 4 0 1,0-6-3-16,-4-7 1 0,4-2-8 15,0-14 1-15,-3-2-3 16,-1-4 0-16</inkml:trace>
  <inkml:trace contextRef="#ctx0" brushRef="#br1" timeOffset="79466.133">19671 7986 34 0,'7'10'17'0,"14"12"-22"16,-14-22 30-16,0 0-28 15,4 0 1-15,-1 3-13 16,5 0 1-16,-1 3 14 16,3-2 0-16</inkml:trace>
  <inkml:trace contextRef="#ctx0" brushRef="#br1" timeOffset="79765.727">20133 7939 34 0,'11'0'17'0,"13"0"-16"0,-17-3 33 16,0 3-33-16,0 0 0 0,-7 0 0 15,0 0 1-15,-3-3-2 16,-4 0 0-16,0 3 2 15,0 0 1-15,-4 0 0 16,-3 6 0-16,0 10-1 16,0 6 1-16,0 0-1 15,7 6 1-15,3 0-2 16,8 4 1-16,3-13-2 16,3-1 1-16,-3-2-4 15,8-7 1-15,6-2-6 16,3-1 0-16,1 3-7 15,-4-2 1-15</inkml:trace>
  <inkml:trace contextRef="#ctx0" brushRef="#br1" timeOffset="79990.29">20701 8250 60 0,'35'50'30'0,"39"-3"-39"0,-60-31 58 15,-3 3-50-15,-11 3 0 16,-11 6-2-16,-10 0 0 16,-7 6-5-16,-11 1 0 15,-17-1-8-15,6-2 0 16</inkml:trace>
  <inkml:trace contextRef="#ctx1" brushRef="#br1">18521 5318 0,'0'0'16,"0"0"0,0 0-1</inkml:trace>
  <inkml:trace contextRef="#ctx0" brushRef="#br1" timeOffset="81086.456">22546 7792 30 0,'0'0'15'0,"0"0"-4"16,0 0 16-16,0 3-24 15,4 3 0-15,-4 4 5 16,0 9 0-16,-4 3-8 16,1 9 0-16,-5 13 6 15,-2 12 0-15,-4 20-1 16,0-1 0-16,-4 0-3 0,4-3 1 15,0-3-3-15,-4-15 1 16,8-11-4-16,-1-11 1 16,4-13-5-16,7-16 1 15,3-6-9-15,5-10 0 16,2-9-2-16,1-6 1 16</inkml:trace>
  <inkml:trace contextRef="#ctx0" brushRef="#br1" timeOffset="81475.411">22539 7767 24 0,'0'3'12'15,"0"0"-11"-15,0-3 19 0,0 0-16 16,0 0 0-16,0 0 4 15,4 0 0-15,-1 0-9 16,1-3 1-16,-1 3 7 16,4 0 1-16,0 3-2 15,4 4 1-15,3-1-1 16,4 3 0-16,3 4 0 16,7 2 0-16,4 1-2 15,-1 0 1-15,1-1-1 16,-7 1 0-16,-7-6-1 15,-4-1 0-15,-11 7-3 16,-6 2 1-16,-8 8-1 0,-10-1 0 16,-4-3-2-16,-3-4 1 15,0 1-4-15,0-9 0 16,3-1-6-16,0 0 1 16,4-2-9-16,7 2 1 15</inkml:trace>
  <inkml:trace contextRef="#ctx0" brushRef="#br1" timeOffset="81941.292">23079 7980 54 0,'3'6'27'0,"-10"-15"-27"16,7 9 45-16,0 0-42 15,7-6 0-15,0 0 1 16,4-1 1-16,3 7-7 16,4-3 1-16,-1-3 3 15,1 0 1-15,0-4-2 16,-4 1 0-16,-4-4-2 15,1 4 0-15,-4-1-1 0,-4 1 1 16,-3 3-2-16,-3-1 1 16,-4 7-2-16,0 4 1 15,-4 2 0-15,1 3 0 16,-1 4 0-16,0-7 1 16,4 0 0-16,0 1 0 15,4 2 1-15,3-3 1 16,3 1 0-16,4 2 1 15,0 0-1-15,4-5 1 16,0-1-1-16,3-3 0 16,0-3-2-16,0-1 1 0,4-2-14 15,-8 3 1-15</inkml:trace>
  <inkml:trace contextRef="#ctx0" brushRef="#br1" timeOffset="86986.378">23922 7908 27 0,'7'-6'13'0,"4"-4"2"0,-11 10 13 15,0 0-25-15,0 0 1 16,-4-3 2-16,-3 3 0 16,-4 0-7-16,-6 3 0 15,-4 4 5-15,-4-1 0 16,0 3-2-16,0-5 1 15,4 5-2-15,4 3 1 16,-1-2-2-16,4-1 1 0,3 4-1 16,4-1 1-16,7 1-1 15,7-4 1 1,18 16 0 0,0 0 0-16,-4-3-1 15,-7 4 0-15,-3-8 0 16,-8 7 0-16,-6 1-1 15,-8-5 0-15,-3 1-1 16,-4-3 1-16,1-9 0 16,-1-1 0-16,4-9 0 15,0 3 1-15,3-3 0 16,4-3 0-16,7 3 1 16,7-6 0-16,4-4-1 15,6-2 1-15,8-1 0 16,7-2 0-16,3-1-1 0,0-3 1 15,-3 0-1-15,3 4 0 16,1-1 0-16,-5-6 1 16,1 0-1-16,-4-3 0 15,-3 3-1-15,-4 3 1 16,-3 0 0-16,-8 4 0 16,-6-1 0-16,-8 7 0 15,-3-1 0-15,-7 4 0 16,0 6 0-16,0 3 0 15,0-3 0-15,3 13 1 16,1 2-1-16,-1 1 0 0,4 3 0 16,4 3 1-1,-1 3-1-15,8 0 1 0,6-3-3 16,4 3 1-16,8-6-7 16,6-4 1-16,0-2-9 15,0-4 1-15</inkml:trace>
  <inkml:trace contextRef="#ctx0" brushRef="#br1" timeOffset="87316.542">24388 8140 39 0,'14'35'19'0,"-4"-29"-9"16,-10-3 28-16,0-3-38 15,0 0 0-15,0-6 1 0,0-7 1 16,0-2-2-16,0-1 1 16,4 3 1-16,-1-2 0 15,1 2 0-15,-1-3 1 16,4 1 0-16,0 2 0 16,4-6 1-16,0 4 0 15,3 5-1-15,0 1 0 16,-4 3 0-16,1-1 0 15,3 7-4-15,0-3 1 16,-3 6-6-16,3 0 1 16,0 1-10-16,0 2 1 15,0-6-4-15,4 9 0 16</inkml:trace>
  <inkml:trace contextRef="#ctx0" brushRef="#br1" timeOffset="87496.529">24772 8115 38 0,'4'25'19'0,"-1"13"-18"15,-3-32 31-15,0 3-32 16,0 1 0-16,0-1-1 16,0 1 0-16,0-7-3 15,-3 0 0-15,3-3-7 16,0-6 0-16</inkml:trace>
  <inkml:trace contextRef="#ctx0" brushRef="#br1" timeOffset="87691.597">24673 7986 28 0,'14'10'14'0,"4"-7"-14"0,-11-6 18 16,4 0-18-16,-4-7 0 16,3 4-3-16,1 0 0 0,-1 6-3 15,5 3 0-15</inkml:trace>
  <inkml:trace contextRef="#ctx0" brushRef="#br1" timeOffset="88038.314">24934 8087 38 0,'32'19'19'0,"7"-4"-18"16,-25-15 35-16,4 0-36 16,-1 0 0-16,4 0 3 15,1 0 1-15,-1-6-4 16,-4-3 0-16,1-4 2 15,-7-3 0-15,-4-2-1 16,-7-1 1-16,-4-3-2 0,-6 6 1 16,-1 7-1-16,0 6 1 15,-3 6-1-15,0 6 1 16,-3 4 0-16,-1 2 0 16,4 7-1-16,3 0 1 15,8 3 0-15,3 4 0 16,3-1-2-16,4 3 0 15,0-6-5-15,7-3 0 16,11-3-8-16,3-6 0 16</inkml:trace>
  <inkml:trace contextRef="#ctx0" brushRef="#br1" timeOffset="88366.399">25668 7952 26 0,'0'9'13'0,"-18"16"-7"16,15-21 11-16,-8 2-17 15,-3 0 0-15,-7 0 1 16,0-2 1-16,3-1-2 16,1 3 0-16,3-3 2 15,3 3 1-15,4 4 1 16,7-1 0-16,7 7 0 15,7 0 1-15,7 2 1 16,-3 7 1-16,3-3-2 16,-3 4 0-16,-1 2-1 15,-3-6 0-15,-10 3-2 0,-4 3 0 16,-7 3-3-16,-11 4 1 16,-13-10-7-16,-12-3 0 15,-3-10-8-15,-14-8 0 16</inkml:trace>
  <inkml:trace contextRef="#ctx0" brushRef="#br1" timeOffset="105453.037">6484 11580 30 0,'14'-12'15'0,"-7"-17"-5"0,-7 29 15 0,4 0-23 15,3-3 0-15,-7 3 3 16,3 0 0-16,1 3-5 16,-1 7 0-16,-3 5 4 15,0 1 0-15,-3 3 0 16,-1 12 1-16,1 7-2 15,-4 0 0-15,-4 9-2 16,8 3 1-16,-8-3-3 16,8-3 0-16,-1-4-7 15,0-11 0-15,4-10-7 16,0-7 0-16</inkml:trace>
  <inkml:trace contextRef="#ctx0" brushRef="#br1" timeOffset="105887.963">6389 11361 33 0,'-4'15'16'0,"15"-12"-11"0,-11-3 21 16,10 4-25-16,1-4 0 15,7-7 1-15,-4 1 1 0,7 0-1 16,7-1 0-16,4 1 3 16,7 3 1-16,7 3 0 15,3 6 1-15,-3 7-2 16,0 3 1-16,-7 2-3 15,-11 1 0-15,-4 3-2 16,-6 10 0-16,-7 2-2 16,-4-3 0-16,-14 10 0 15,-11 9 0-15,-7-6 0 16,-13-3 0-16,-1-3-2 16,0-4 0-16,0-3-3 15,4-2 0-15,7-7-5 16,-1-7 0-16,12-5-4 15,6-7 0-15</inkml:trace>
  <inkml:trace contextRef="#ctx0" brushRef="#br1" timeOffset="106174.786">6953 11815 43 0,'11'32'21'0,"-8"-7"-20"0,-3-16 38 0,4 10-38 15,-4 3 0-15,3-6 0 16,1-1 1-16,-1 1-3 15,1-3 0-15,0-4-4 16,-1-3 1-16,1-3-10 16,3-12 1-16</inkml:trace>
  <inkml:trace contextRef="#ctx0" brushRef="#br1" timeOffset="106385.033">6981 11662 41 0,'15'6'20'0,"-5"-3"-21"16,-3-3 30-16,-7 0-30 0,11 0 1 15,-11 0-8-15,7 3 0 16,0 0 1-16,0 0 0 15</inkml:trace>
  <inkml:trace contextRef="#ctx0" brushRef="#br1" timeOffset="106743.29">7183 11878 49 0,'14'31'24'0,"-4"20"-26"16,-3-39 44-16,-3 1-41 16,3-1 0-16,0 1 1 15,4-1 1-15,-11 1-3 16,3-1 0-16,1-2 2 15,-1-4 0-15,-3-6 0 16,0 0 0-16,0-9-1 16,4-4 1-16,3-3-2 15,0-6 1-15,3 1-2 16,1-5 0-16,3 4-4 0,0 4 1 16,-3-1-8-1,-1 9 1-15,1 4-5 0,-4 3 0 16</inkml:trace>
  <inkml:trace contextRef="#ctx0" brushRef="#br1" timeOffset="107135.329">7419 11997 55 0,'18'10'27'0,"-1"-1"-33"0,-10-12 52 0,4 0-45 16,6 3 1-16,5-3 1 15,-1-4 1-15,-4 4-5 16,5-6 0-16,-12-1 2 16,1-2 0-16,-4-4-1 15,-7 4 0-15,-4-1-2 16,-3-3 1-16,4 10-1 16,-1 0 1-16,-6 9-1 15,-1-3 1-15,4 6 0 16,-4 7 0-16,4-1 1 15,0 1 1-15,7 6-1 16,0 3 1-16,0 3 0 16,7-3 1-16,0 0-1 15,4 0 0-15,7 3-1 16,6-7 1-16,1-2-1 16,-4 0 0-16,-3-7-3 0,3 1 1 15,0-7-6-15,0-3 0 16,-3 0-8-16,3-3 0 15</inkml:trace>
  <inkml:trace contextRef="#ctx0" brushRef="#br1" timeOffset="108035.654">7930 12198 42 0,'22'16'21'0,"-5"6"-21"0,-10-19 31 0,-3 0-30 16,3-3 0 0,-4-3 0-16,1-4 1 0,-1 1-2 15,1-3 0-15,-4-7 1 16,0-3 1-16,4-3-1 16,-4 3 0-16,0 1 0 15,3 2 1-15,1 3-1 16,3 1 0-16,7 6-1 15,3-1 1-15,12 1-1 16,2 0 1-16,8-1-1 16,4 1 0-16,6 0 0 15,-3 0 0-15,-4 3-1 16,-3-4 1-16,-7 4 0 16,-1 0 0-16,-9 0 0 15,-5 0 1-15,-3 3-2 0,-3 0 1 16,-8 0-1-1,-6 0 1 1,-1 3-2-16,-6 3 1 0,-1 7-2 0,1 2 0 16,-1 4 0-16,0 3 0 15,4 0 0-15,4-6 1 16,3 3 1-16,3 3 1 16,4 6 2-16,4 3 0 15,7 0 0-15,-8 1 1 16,1-7-1-16,-4 0 0 0,-7 0-1 15,-4 0 0-15,-3 0-2 16,-7-3 1-16,0-3-1 16,-4-6 0-16,1-1 0 15,-4-6 0-15,3-2 0 16,4-8 1-16,3-2 1 16,4-3 1-16,7-1 1 15,7-2 0-15,11 2 0 16,7-2 0-16,10-10 1 15,-3-3 0-15,-1-7-2 16,12 1 1-16,3 6-2 16,-4-3 1-16,0-4-2 15,-3-2 1-15,-7 6-2 16,-4 3 1-16,-3-1-1 16,-4 5 0-16,-10 2-1 0,-4 6 1 31,-18 7-1-31,-3 3 1 15,0 3 0-15,-4 3 1 16,8 6-1-16,-1 10 1 16,4 0 0-16,3 0 1 15,4 0-1-15,4 3 1 16,3 3 0-16,4 3 0 16,3-3 0-16,3-3 0 15,4-3-1-15,1-4 0 16,2-5-3-16,-3-4 0 15,4-3-6-15,-4-3 0 0,1-6-7 16,-1-10 1-16</inkml:trace>
  <inkml:trace contextRef="#ctx0" brushRef="#br1" timeOffset="108412.074">9077 12229 36 0,'7'22'18'0,"4"10"-17"16,-11-26 27-16,3 3-27 15,1 1 1-15,-1-1 0 16,1 0 1-16,-4-2-3 16,3-4 0-16,-3-3 2 15,4-10 1-15,-1-5-2 16,1-4 0-16,-4 0-1 16,0-3 1-16,0-3-1 15,0-3 0-15,7 3 0 0,0 3 1 16,4 3 0-16,3 6 0 15,0 10 1-15,7 6 0 16,4 1 0-16,-1 5 1 16,1 7-3-16,-4-7 1 15,0 7-1-15,-3 6 1 16,0 6-1-16,-1 0 0 16,-3 0-1-16,0-3 1 15,-3-3-2-15,3-9 0 16,-3 0-3-16,-1-4 0 0,-3-3-7 15,4-3 1-15,3-12-3 16,-3-4 0-16</inkml:trace>
  <inkml:trace contextRef="#ctx0" brushRef="#br1" timeOffset="109010.866">9783 12198 40 0,'42'0'20'0,"-10"6"-25"15,-22-6 39-15,1 0-33 16,-1-3 1-16,-3-3 2 16,-3-1 0-16,-4-2-6 15,-4 0 0-15,-10 2 3 0,0 1 0 16,-7 6-1-16,-4 3 1 15,1-3-1-15,-1 10 0 16,4-4 1-16,7 3 0 16,3 7 0-16,1 9 1 15,-1 3-1-15,4 1 1 16,7-8-1-16,7 5 0 16,4 2 0-16,6-6 0 15,11-3-1-15,4-7 0 16,3 1 0-16,4-10 1 15,7-6-1-15,-4-4 0 16,1 4-1-16,-1-6 1 16,-3-10 0-16,-7-3 0 15,-8-6-1-15,1 3 0 0,-11-3 0 16,-3-4 0-16,-1 1-1 16,-3-4 1-16,-7 10-1 15,-3 6 1-15,-4 4 0 16,-4 5 0-16,-3 7 0 15,0 3 0-15,0 6 1 16,3 7 0-16,4 0 1 16,0-1 1-16,4 4-1 15,6 6 0-15,4 9 0 16,4 0 1-16,3-5-1 16,4-1 0-16,-4 3-3 15,3-6 1-15,1 0-7 16,7-7 1-16,3-5-7 0,0-4 1 15</inkml:trace>
  <inkml:trace contextRef="#ctx0" brushRef="#br1" timeOffset="109223.744">10770 12446 57 0,'0'50'28'0,"-7"12"-40"0,7-43 55 0,-7 6-44 15,-3 10 1-15,-4-7-5 16,-4 7 1-16,-3-1-8 16,-4-3 0-16</inkml:trace>
  <inkml:trace contextRef="#ctx0" brushRef="#br1" timeOffset="113559.479">12266 11862 10 0,'4'7'5'0,"3"-1"9"0,-7-6 5 0,0 3-12 15,0-3 1-15,-4 0 8 16,1 3 0-16,-4 3-18 16,0 7 0-16,-4 6 13 15,0 3 0-15,-3 12-4 16,-3 13 1-16,2 10-5 15,1 12 0-15,0 0-4 16,0-3 1-16,4-10-7 16,6-12 1-16,4-6-11 15,4-20 0-15</inkml:trace>
  <inkml:trace contextRef="#ctx0" brushRef="#br1" timeOffset="114731.778">12407 12286 31 0,'0'37'15'0,"0"4"-6"0,0-35 14 16,-3 4-21-16,-1 2 1 16,-3 4-1-16,0 0 1 15,0-1-5-15,0 1 1 16,3-7 2-16,1-5 0 15,3-1-1-15,3-6 0 0,4-13 0 16,4 3 0-16,-4-5 0 16,0-8 0-16,11 1 0 15,-4 3 0-15,0 4 1 16,0 2 0-16,0 6-1 16,-3 4 0-16,3 6 0 15,0 6 1-15,-3 4 0 16,-1 2 1-16,-3 1-1 15,4 0 1-15,-4-1 0 16,0 4 0-16,0 3 0 16,0 3 0-16,0-1-1 15,4 1 1-15,-1 4-2 16,1-1 1-16,3-7-5 16,4-5 0-16,3-4-10 15,3-12 1-15</inkml:trace>
  <inkml:trace contextRef="#ctx0" brushRef="#br1" timeOffset="114985.845">12982 11793 39 0,'-3'41'19'0,"-1"9"-12"0,-3-31 26 0,0 12-32 16,0 17 0-16,-4 5 1 16,-3 10 1-16,-3-1-4 15,3 7 1-15,3-3-1 16,4-9 1-16,0-14-6 16,3-11 0-16,4-10-7 15,0-13 0-15</inkml:trace>
  <inkml:trace contextRef="#ctx0" brushRef="#br1" timeOffset="115230.388">12700 12342 56 0,'11'22'28'0,"6"-9"-33"0,-6-13 52 15,3 0-47 1,4-4 0-16,6 1 0 0,8 0 1 16,0 0-2-16,-4 0 1 15,11 0-4-15,0 6 0 16,-4-3-6-16,0 3 0 16,-3-6-6-16,-7-3 1 15</inkml:trace>
  <inkml:trace contextRef="#ctx0" brushRef="#br1" timeOffset="115556.407">13077 12464 48 0,'8'19'24'0,"9"9"-23"0,-10-28 43 0,4 4-43 16,-1-4 0-16,8 0 1 15,0 3 0 1,6-19-3-1,1 0 1-15,-4-2 0 16,-3 5 1-16,-4-3-1 16,-3 4 0-16,-8-4-1 15,-3 0 1-15,-3 4-1 16,-4 2 0-16,-4 4 0 16,0 6 1-16,1 3-1 15,-1 4 0-15,1 2-1 16,3 4 1-16,-4 9-2 15,4-4 1-15,3 7-3 16,8 1 1-16,3 2-5 0,4-3 0 16,3-3-5-16,3-10 1 15</inkml:trace>
  <inkml:trace contextRef="#ctx0" brushRef="#br1" timeOffset="116172.123">13596 12414 46 0,'28'-15'23'0,"-17"15"-21"0,-4 0 42 0,0 6-44 16,4-3 0-16,-4-3 1 15,0 3 0-15,-4-3-1 16,1 0 0-16,-4 0 1 16,0 0 0-16,0 0-1 15,-7 0 1-15,0-3-1 16,-4 3 0-16,0 0 0 15,-3 0 0-15,4-3 0 16,-1 6 0-16,4 0-1 16,-3 7 1-16,2-4-2 15,-2 6 1-15,3 4-2 16,0 0 0-16,0-1-1 16,3 1 0-16,1 3 0 15,3-3 1-15,3 2 1 16,4 4 0-16,4 0 2 15,-1 10 1-15,5-1 1 16,2 3 0-16,1 7 0 0,3 0 0 16,0 0 0-16,-3-4 1 15,-8 7-1-15,-3-3 1 16,-7 0-2-16,0 0 1 16,-3-1-2-16,-8-5 1 15,-3-4-1-15,-3-9 0 16,-1-9-1-16,-3-7 0 15,0-9 0-15,-1-10 1 16,1-9-1-16,4-12 1 16,-1 6 0-16,0-7 1 15,8 1 0-15,3-1 0 0,3 4 0 16,4-1 1-16,7 7 1 16,4 0 0-16,3 3-1 15,4 3 1-15,3 1-2 16,7 2 1-16,0-3-3 15,0 7 0-15,1-1-7 16,-1 1 0-16,-3-1-9 16,-1-6 1-16</inkml:trace>
  <inkml:trace contextRef="#ctx0" brushRef="#br1" timeOffset="116938.212">13945 12696 41 0,'14'26'20'0,"-7"-20"-16"16,-7-6 28-16,0 0-31 0,4-10 1 15,0-5 1-15,-1-4 1 16,1-3-5-16,-1 0 1 16,4 3 1-16,0-3 1 15,4 7-1-15,-1-1 1 16,1 3-1-16,0 1 0 15,3 2-1-15,3 4 0 16,4 3 0-16,1 3 0 16,2 3-3-16,5 3 1 15,6 1-5-15,0 2 1 0,-3 4-2 16,0-1 0 0,-1 1 0-16,-2-4 1 0,-5 1 4 15,-3-1 0-15,1-3 5 31,-8-3 0-31,-4 0 3 0,-3-3 1 0,-7 0-1 16,0 0 1-16,-3 0-3 16,-4 4 1-16,-4-1-2 15,1 3 1-15,-8 3-2 16,4 7 1-16,0-3-1 16,3-1 1-16,1 4-1 15,3-4 0-15,3-2 0 16,4 2 0-16,7 1-1 15,7-4 1-15,0 1-1 16,4-4 1-16,7 0-1 16,-4-3 0-16,-4-3-1 0,1-3 0 15,0-3 1 1,-1 0 0-16,1 3-1 0,0-13 1 16,-1-9-2-16,-3 0 1 15,4-7 0-15,3-8 0 16,0-11 0-16,4-8 0 15,0-13-1-15,-4-10 1 16,-11-6 0-16,1-3 0 16,-4 13 0-16,-7 3 1 15,0 9-1-15,0 6 1 0,-3 20 0 16,-4 15 0 0,-1 15 1-16,-2 20 0 0,-4 18-1 15,7 25 1-15,0 16 0 16,3 19 1-16,4 18-1 15,7 10 1-15,7-9-4 16,4-3 0-16,3-23-5 16,0-18 0-16,0-19-6 15,1-19 0-15</inkml:trace>
  <inkml:trace contextRef="#ctx0" brushRef="#br1" timeOffset="117360.898">15935 12019 37 0,'-21'19'18'0,"14"47"-13"15,3-44 31-15,-3 6-34 16,-3 16 0-16,-5 12 2 16,1 4 0-16,4 3-5 15,-1-4 0-15,4-9 0 16,-3 1 1-16,3-17-11 16,-1-15 1-16,5-16-4 15,3-9 1-15</inkml:trace>
  <inkml:trace contextRef="#ctx0" brushRef="#br1" timeOffset="117613.961">15483 12085 46 0,'4'13'23'0,"14"5"-18"0,-11-18 44 15,3-6-47-15,8-3 0 16,10-1 2-16,4 1 0 16,14-4-5-16,21 1 0 15,14 2 3-15,14-2 0 16,4-4-3-16,0 0 0 16,-8 1-5-16,-13 2 0 0,-14 1-12 15,-19 2 1-15</inkml:trace>
  <inkml:trace contextRef="#ctx0" brushRef="#br1" timeOffset="117988.37">15861 12662 43 0,'-7'41'21'0,"21"-22"-11"15,-7-16 28-15,7 0-36 16,4-3 1-16,10-3 1 16,7 0 0-16,8-7-5 15,-1-2 0-15,-3-4 3 16,0-3 1-16,-8 0-3 0,-6 0 1 16,-4-2-2-16,-3-8 1 15,-8 1-2-15,-3-3 1 16,-3 3-1-16,-4 12 1 15,-7 0-1-15,-4 10 1 16,1 9-1-16,-4 10 1 16,0 2 0-16,-1 4 0 15,5 9 0-15,3 4 1 16,3 2-2-16,4 1 1 16,7-4-4-16,7 0 1 15,4-2-10-15,0-4 0 16</inkml:trace>
  <inkml:trace contextRef="#ctx0" brushRef="#br1" timeOffset="118618.784">16693 12499 39 0,'0'12'19'0,"-17"17"-18"15,10-23 26-15,-4 3-27 16,1 1 0-16,-5-1 0 15,1 1 1-15,-3 2-1 16,-1 4 0-16,4-4 0 16,-7 4 1-16,7-7 0 15,0 1 0-15,7-7-1 16,10 6 0-16,4-2 0 16,7-1 1-16,4-3-1 0,0 6 1 15,-1-2-1-15,1 5 1 16,-4 1-1-16,-7-7 0 15,-4 4-1-15,-6 2 1 16,-4 4-1-16,-7 3 0 16,0 2 0-16,-4-2 0 15,0-3 1-15,4-3 0 16,0-1 0-16,7 1 1 16,4-4-1-16,6-3 1 0,4-3-1 15,11-6 1 1,10-6-1-16,7-10 1 0,8-3 0 15,3-16 0-15,6-18 0 16,15-7 1 0,46-65 0-1,-24 5 0-15,-15 14 0 16,-14 5 0-16,-15 16-1 16,-9 16 0-16,-15 10-1 15,-7 11 0-15,-10 11-1 16,-12 8 1-16,-9 17 0 15,-11 11 1-15,-8 8-1 16,-10 18 1-16,1 12 0 16,2 13 0-16,1 16 0 15,7 15 0-15,10 4 0 16,4 2 0-16,7-5-4 16,7-10 1-16,7-16-6 0,0-9 1 15,7-16-7-15,-4-18 0 16</inkml:trace>
  <inkml:trace contextRef="#ctx0" brushRef="#br1" timeOffset="118847.656">16644 12330 52 0,'4'31'26'0,"17"-9"-26"0,-11-19 47 0,8 0-44 15,7-3 0-15,3-6 0 16,18 0 0-16,14-4-5 16,14-2 1-16,-4-1 0 15,-3 1 1-15,-10 2-6 16,-11 1 0-16,-11 2-11 16,-14-2 0-16</inkml:trace>
  <inkml:trace contextRef="#ctx0" brushRef="#br1" timeOffset="119371.361">17526 12794 55 0,'39'37'27'0,"-4"35"-26"15,-28-62 42-15,-7 12-44 16,-3 12 1-16,-11 1-1 16,-11-4 1-16,-3 0-2 15,-1 1 1-15,-2-4-15 0,-5-22 1 16</inkml:trace>
  <inkml:trace contextRef="#ctx0" brushRef="#br1" timeOffset="122282.494">19696 10925 33 0,'10'-10'16'0,"-3"1"-1"16,-3 6 16-16,-4 3-27 16,0-6 0-16,0-1 2 0,-4 7 0 15,-3 0-8-15,-3 3 0 16,-5 1 5-16,-2 5 1 16,-1 0-3-16,4 4 1 15,0 3-2-15,0 6 0 16,0-7 0-16,0 1 0 15,3 0 0-15,4-1 1 16,3-5-1-16,8-1 1 16,3 0-1-16,0 4 1 15,7 6-1-15,4 3 1 16,7 3-1-16,-4 0 1 0,-7 0-2 16,-4 0 1-16,-13 0-1 15,-11 0 1-15,-4 3-3 16,-3-2 0-16,-4-1-7 15,1-10 1-15,-1-8-6 16,0-4 0-16</inkml:trace>
  <inkml:trace contextRef="#ctx0" brushRef="#br1" timeOffset="122733.946">19622 11166 44 0,'17'6'22'0,"-13"1"-26"0,-4-7 36 16,-4 0-30-16,-6 0 1 15,3 0 1-15,-1 0 0 16,-2 3-6-16,-1 3 1 15,-3 0 3-15,0 4 0 16,-4-1-2-16,1 4 1 16,-1-1-1-16,1-2 0 15,2-4 0-15,1 0 0 16,0 1 0-16,4-1 0 0,-5 0 1 16,12 0 0-16,6 1 0 15,12 2 0 1,-1 4 1-16,3 2 0 0,1 1 1 15,0-4 0-15,-8 1-2 16,-3 6 1-16,-10-3-1 16,-8 5 1-16,-6 5-3 15,-5 2 1-15,-6-3-5 16,-7 0 0-16,7-3-10 16,3-3 1-16,4-7-2 15,7-2 0-15</inkml:trace>
  <inkml:trace contextRef="#ctx0" brushRef="#br1" timeOffset="123154.905">19950 10947 43 0,'0'-3'21'0,"3"12"-26"16,1-6 42-16,-1 7-37 15,-3 8 1-15,0 7 1 16,-3 13 0-16,-4 6-3 16,-4 3 1-16,-3 6 1 15,3 1 0-15,1-7-3 16,3-3 0-16,0-13-6 15,3-6 1-15,4-6-6 16,0-10 1-16</inkml:trace>
  <inkml:trace contextRef="#ctx0" brushRef="#br1" timeOffset="123408.027">20101 10868 30 0,'7'13'15'0,"-3"9"-9"0,-4-16 22 16,0 0-27-16,0 7 1 15,0 9 1-15,-4 6 1 16,1 3-5-16,-4 13 1 16,0 3 2-16,0 0 1 0,0 4-2 15,0-4 1-15,-1-7-5 16,5-5 1-16,-1-10-9 15,4-6 1-15,0-13-2 16,0-6 0-16</inkml:trace>
  <inkml:trace contextRef="#ctx0" brushRef="#br1" timeOffset="123620.763">20175 11232 39 0,'0'13'19'0,"4"9"-24"16,-4-19 39-16,0 3-34 15,-4 3 0-15,1 4 0 0,3 3 0 16,0 2-1-16,0-5 1 16,0-4-9-16,3-6 0 15,1-12-2-15,3-7 0 16</inkml:trace>
  <inkml:trace contextRef="#ctx0" brushRef="#br1" timeOffset="123934.011">20500 10928 33 0,'7'12'16'0,"-11"1"-16"0,4-10 30 0,-3 3-28 16,-1 7 1-16,-3 6 2 15,0-4 0-15,0 10-6 16,0-3 1-16,0 4 3 16,0-1 0-16,4 0-1 15,3 0 1-15,3-3-2 16,4-3 0-16,4-4-3 15,6-2 1-15,5-4-5 16,-1-3 1-16,0-6-7 16,0-6 1-16,-3-9-2 15,-1-7 0-15</inkml:trace>
  <inkml:trace contextRef="#ctx0" brushRef="#br1" timeOffset="124117.219">20687 10884 32 0,'0'0'16'0,"0"25"-8"0,3-16 30 16,-3 7-35-16,-3 9 1 16,-4 3 1-16,0 16 0 15,-4 7-7-15,-3 11 0 16,-4 7 3-16,8 3 1 16,-1 4-7-16,4-17 0 15,0-9-9-15,-3-9 0 0</inkml:trace>
  <inkml:trace contextRef="#ctx0" brushRef="#br1" timeOffset="124955.994">21220 11285 23 0,'45'-22'11'0,"12"-21"4"0,-43 30 7 0,0-6-19 16,0 0 0 0,-3-31 4-1,-8 0 0-15,-6-3-8 16,-11 3 0-16,-11-1 6 16,-3 11 0-16,-22 2-2 15,-13 0 0-15,-18 1-2 16,-11-1 1-16,-3-3-2 15,-11 7 1-15,-10 12 0 16,-8 3 0-16,15 6-1 16,-15 1 1-16,1 9-1 15,-1 9 1-15,8 10-3 16,-1 9 1-16,5 0-2 16,6 16 0-16,3 9-2 0,8 9 0 15,3 10 0-15,22 7 1 16,6 8 1-16,8 7 1 15,14 3 0-15,17 4 1 16,11-1 3-16,21-9 1 16,21-13 2-16,21-9 1 15,26-13 0-15,16-15 1 16,33-10-1-16,27-22 1 16,22-25-2-16,28-18 0 15,4-23-4-15,17-28 1 16,-17-3-2-16,-25 4 0 15,-18-11-1-15,-31 7 0 16,-33 7-1-16,-27 5 1 0,-29 10-1 16,-31 16 1-16,-29 9-7 15,-14 13 1-15,-24 6-9 16,-25 6 1-16</inkml:trace>
  <inkml:trace contextRef="#ctx0" brushRef="#br1" timeOffset="127026.433">19304 12373 33 0,'4'16'16'0,"-1"-10"-8"16,-3-6 16-16,0 7-23 15,0 5 0-15,0 10 2 16,0 6 1-16,-3 10-4 16,-5 15 1-16,-2 1 1 15,-1 5 1-15,1 1-3 16,3-13 0-16,0 3-10 15,3-15 1-15,4-10-4 0,7-10 0 16</inkml:trace>
  <inkml:trace contextRef="#ctx0" brushRef="#br1" timeOffset="127431.811">19258 12333 42 0,'4'6'21'0,"-1"-9"-23"0,-3 3 40 0,7 3-36 16,0 0 1-16,4 0 1 15,3 0 1-15,4 1-5 16,10 2 0-16,7 0 4 16,4 0 0-16,7 1 0 15,3-4 1-15,1 0-2 16,-8 6 1-16,-7 1-3 16,-10 2 0-16,-15 4-1 15,-10 6 0-15,-10 6-1 16,-8 10 0-16,-3-4-1 15,-11 10 0-15,-6-3-3 16,-5 0 1-16,1-4-8 0,3 1 1 16,4-13-6-16,14-3 1 15</inkml:trace>
  <inkml:trace contextRef="#ctx0" brushRef="#br1" timeOffset="131336.584">19847 12712 40 0,'-7'38'20'0,"-3"-23"-16"0,6-11 20 15,4 2-24-15,-3 3 1 16,-1 4-1-16,1 2 1 16,3-2-2-16,-4-4 0 15,4 1-5-15,-4-4 0 16,4-6-5-16,8-6 0 16</inkml:trace>
  <inkml:trace contextRef="#ctx0" brushRef="#br1" timeOffset="131530.421">19837 12537 44 0,'10'25'22'0,"11"-22"-28"16,-13 0 39-16,2-3-34 15,1 0 0-15,3 0-2 16,0-3 1-16,4 3-6 15,-4 0 1-15,-4 0-4 16,1 3 0-16</inkml:trace>
  <inkml:trace contextRef="#ctx0" brushRef="#br1" timeOffset="131966.237">20073 12856 20 0,'0'16'10'0,"4"-16"0"0,-4 0 12 0,0 0-18 16,0 0 0-16,0-6 3 15,0 0 0-15,0-1-9 16,0 1 1-16,-4 0 6 16,4-4 1-16,0-2-2 15,4-4 1-15,-1 4-1 16,4-4 0-16,0 0-1 15,0 1 0-15,4-1-1 16,-4 6 1-16,4 4-2 16,-1 6 1-16,4 3-3 15,4 0 0-15,-4 7-6 16,0-1 0-16,-3-2-8 16,-1-1 0-16</inkml:trace>
  <inkml:trace contextRef="#ctx0" brushRef="#br1" timeOffset="132372.571">20324 12860 46 0,'14'15'23'0,"-4"-12"-16"0,-3-3 35 15,4 0-41-15,-1-3 1 16,5-3 0-16,2-3 1 0,1-4-4 16,3-3 1-16,-3 4 1 15,-1-4 0-15,-3-3-1 16,-3-3 1-16,-4 0-2 16,-7 0 0-16,-3 4-1 15,-5 5 1-15,-2 7-1 16,-4 12 0-16,-4 7 0 15,0 2 0-15,1 7 1 16,3 10 0-16,3 2 0 16,8 4 1-16,3-13 1 15,3 3 0-15,8 0-2 16,3-6 1-16,11-3-4 16,-1-3 0-16,4-4-6 15,4-9 1-15,0-6-5 16,-4-6 0-16</inkml:trace>
  <inkml:trace contextRef="#ctx0" brushRef="#br1" timeOffset="132701.649">20976 12828 29 0,'28'3'14'0,"-6"0"-4"0,-15-6 20 16,0 3-28-16,0-3 1 15,-7 3 0-15,0 0 1 16,-4-3-4-16,-3 0 0 15,-3 3 3-15,-5 0 1 0,-2 3-1 16,-1 3 1 0,1 4-1-16,-8 2 0 15,7 4-1-15,-3 3 0 0,3-7-1 16,4 10 0-16,4 0 0 16,6 3 1-16,1-6-2 15,6 0 1-15,4 0-2 16,7 3 1-16,4-7-2 15,0-2 1-15,3-1-5 16,3-5 0-16,1-4-5 16,0-3 1-16,3-6-3 15,0-4 0-15,4-2 0 16,0-10 0-16</inkml:trace>
  <inkml:trace contextRef="#ctx0" brushRef="#br1" timeOffset="133017.401">21361 12834 17 0,'53'-50'8'0,"14"-47"1"15,-46 69 14-15,11-16-18 16,6-6 0-16,1-16 3 16,-4-6 0-16,-6-7-10 0,-5 1 1 15,-2-7 8-15,-8 13 0 16,-4 6-3-16,-3 10 0 16,-7 9-1-16,0 6 1 15,-7 16-1-15,-7 12 0 16,-11 7-2-16,-3 16 1 15,-7 12-1-15,0 15 1 16,-1 13-1-16,1 10 0 16,-4 12-1-16,0 10 1 0,-3 12-1 15,7 19 0-15,7 3-2 16,6-16 0-16,8-9-2 16,4-16 0-16,10-15-3 15,3-20 0-15,4-11-5 16,4-17 0-16,0-5-2 15,-1-14 1-15</inkml:trace>
  <inkml:trace contextRef="#ctx0" brushRef="#br1" timeOffset="133228.484">21170 12731 45 0,'0'22'22'0,"11"-3"-15"15,-4-19 44-15,0 0-48 16,3 0 0-16,5 0 2 0,13 0 0 16,14-3-7-16,8-1 0 15,6 1 2-15,11 3 0 16,-7-3-6-16,-7-3 0 16,-11 6-12-16,-10-3 1 15</inkml:trace>
  <inkml:trace contextRef="#ctx0" brushRef="#br1" timeOffset="133723.174">22691 12725 49 0,'17'-7'24'0,"-3"-5"-18"0,-10 6 35 16,-4-1-41-16,0 1 1 15,-4 0 0-15,-3 3 0 16,-3-4-2-16,-4 7 1 15,-4 7 1-15,-7 5 0 16,4 4-2-16,-4 0 1 16,1 2-2-16,-1 7 1 15,4 4-3-15,3 5 0 16,8-6-6-16,6 1 1 0,11 2-6 16,7-3 1-16</inkml:trace>
  <inkml:trace contextRef="#ctx0" brushRef="#br1" timeOffset="134009.28">22885 12929 35 0,'14'-22'17'0,"-14"0"-7"15,7 15 25-15,0-2-31 16,0 0 1-16,4-1 1 16,-1 1 1-16,1-1-10 15,-8 1 1-15,-3-1 5 16,0-2 1-16,-7 6-3 15,-7-1 1 1,4 4-2 0,-1 3 1-16,0 7-1 0,1-1 0 15,3 3-1-15,0 7 0 16,3 0-4-16,8-1 1 16,-1 1-6-16,4 0 1 15,4-4-6-15,3-2 1 16,7-7 0-16,4-3 0 15</inkml:trace>
  <inkml:trace contextRef="#ctx0" brushRef="#br1" timeOffset="134608.792">23156 12935 27 0,'7'19'13'0,"4"-10"-7"0,-11-9 27 0,4 3-30 16,-1-3 0-16,-3 0 4 15,4 0 1-15,-4 0-9 16,0 0 1-16,3-3 5 16,4 3 1-16,0 3-3 15,0-6 1-15,0-3-2 16,4-4 0-16,3-2-1 16,0-1 0-16,4-2-1 15,-1-1 1-15,1 0-1 16,0 4 1-16,-1 5-1 15,1 4 1-15,-4 6-1 16,0 7 1-16,-3 2-1 16,-1 1 0-16,-3-1 0 15,0-2 0-15,1-4 0 0,-5 0 0 16,1 4-1-16,-1-4 1 16,4-3 0-16,-3 0 0 15,3 0-1-15,3-3 1 16,1 0-1-16,-1 0 1 15,5 0 0-15,2 0 0 16,-3 0 0-16,8-3 0 16,-5 0 0-16,1 0 0 15,-1-3 0-15,1 0 0 16,-4-4 0-16,0 4 0 16,0-4 0-16,1 4 0 15,-1 3 0 1,0 3 0-16,0 0 0 0,0 6 0 15,0 4 0-15,0 2 1 0,-3-5-1 16,-1 5 1-16,4 4-1 16,-3 6 0-16,0-3 0 15,3 2 0-15,0-5-2 16,3-3 0-16,1 2-5 16,0-5 1-16,-4-7-10 15,-4-6 1-15</inkml:trace>
  <inkml:trace contextRef="#ctx0" brushRef="#br1" timeOffset="135074.779">24102 13173 42 0,'-11'50'21'0,"-10"32"-20"0,18-57 30 15,-5 6-31-15,-2-3 0 16,3-2 0-16,0-8 0 16,3-2 0-16,1-3 0 0,-1-10 0 15,8-10 0-15,-1-11 0 16,1-7 0-16,-1-10 0 15,1-9 0-15,-1-3-1 16,1-9 1-16,3-7-2 16,0 3 1-16,4 1 0 15,6 9 0-15,1 9 1 16,3 6 0-16,4 13 3 16,3 13 0-16,0 9 0 15,4 9 1-15,-4 1-1 16,-7 9 1-16,-7 3-2 15,-10 3 0-15,-11 3-3 16,-7-3 1-16,-7-3-2 16,-4-3 0-16,-3-7-7 15,-1-2 1-15,1-7-6 16,14-3 1-16</inkml:trace>
  <inkml:trace contextRef="#ctx0" brushRef="#br1" timeOffset="135601.96">24673 13035 39 0,'11'-3'19'0,"-18"-22"-19"0,3 16 31 15,-10 2-30-15,-3 1 1 0,-1 0 2 16,0 3 1-16,1-1-6 16,-1 4 0-16,-3 7 4 15,0 2 0-15,3 7-1 16,0 3 1-16,4-1-2 16,4 1 0-16,6-6 0 15,4-1 1-15,4 1-2 16,3-7 1-16,0 0-1 15,0-6 0-15,0 0 0 16,0-6 0-16,0 0-1 16,0 0 0-16,-3-4 0 15,3 1 1-15,-4-1 0 16,1 4 0-16,3 6 0 0,0 3 1 16,0 0-1-16,0 7 1 15,0-1-1-15,0 7 1 16,4 6-1-16,-1-3 1 15,1-1-1-15,-1 4 0 16,1 0 0-16,0 0 0 16,-1-6 0-16,4 3 0 15,-3-7-5-15,3-2 1 16,0-4-10-16,4-12 0 16,3-1-1-16,0-2 1 15</inkml:trace>
  <inkml:trace contextRef="#ctx0" brushRef="#br1" timeOffset="135869.813">24910 13258 38 0,'3'19'19'0,"-3"-29"-22"0,0 10 37 0,-3-9-30 15,3-4 0-15,-4-2 3 16,1-4 0-16,3 0-9 15,0 0 1-15,0 0 6 16,3 4 0-16,4-1-2 16,0 3 1-16,4 1-2 15,3 2 0-15,4 4-1 16,-1 3 1-16,1 0-3 0,-1 3 0 16,1 0-6-1,-4-3 1-15,0 6-11 16,-3-3 1-16</inkml:trace>
  <inkml:trace contextRef="#ctx0" brushRef="#br1" timeOffset="136065.254">25192 13226 42 0,'0'44'21'0,"10"-9"-25"0,-6-32 29 0,-4 3-25 15,0 0 0-15,4-2-1 16,-4-4 0-16,0-7-2 16,3-2 1-16,4-7-8 15,-7-3 0-15</inkml:trace>
  <inkml:trace contextRef="#ctx0" brushRef="#br1" timeOffset="136499.527">25252 12976 29 0,'10'22'14'0,"19"-1"-8"15,-22-17 19-15,3 2-25 16,4 3 0-16,1 1 0 16,2-1 0-16,4-3 0 0,4 1 0 15,3-1 0-15,0-3 1 16,-3 0 0-16,-4-3 0 15,0-3 0-15,-3-3 1 16,-4-1-1-16,-3 7 0 16,-4-3-1-16,-4 6 0 15,-6-3-1-15,-4 4 1 16,-4-1-1-16,-6 0 1 16,-1 0-1-16,4 3 0 15,0-3 1-15,3 7 1 0,4-4-1 16,4 0 1-1,3 4 0-15,3-1 0 0,8 7 0 16,-1 0 1-16,1 6 0 16,-4 3 0-16,-4-3-1 15,-3-4 1-15,-3 1-1 16,-4 0 0-16,-4 0-1 16,-3-4 0-16,0-5-4 15,-4-4 0-15,8-3-8 16,3 0 1-16</inkml:trace>
  <inkml:trace contextRef="#ctx0" brushRef="#br1" timeOffset="136980.381">25859 13289 36 0,'7'16'18'0,"-7"-10"-19"0,0-6 27 16,0 3-25-16,-4-3 1 16,1 0 1-16,-1 0 0 15,1 3-3-15,-1-3 0 16,-3 3 3-16,0-3 1 16,-4 0-2-16,4 4 1 15,0-4-2-15,0 0 1 16,-3-4-2-16,6 1 1 15,-3 3-1-15,3-3 0 16,1 3 0-16,-4 0 1 0,0-3-1 16,0 6 1-16,-4 0-1 15,1 4 0-15,-1 2 0 16,0 0 1-16,1 1-1 16,-1 2 1-16,4 1-1 15,0-1 0-15,0 7 1 16,4 0 0-16,3-3-1 15,0-4 1-15,7 1-1 16,3-4 1-16,8-2-1 16,3-1 1-16,4 0-3 15,-4-3 1 1,4-12-7 0,-4-4 0-16,-4-2-6 15,1-4 0-15</inkml:trace>
  <inkml:trace contextRef="#ctx0" brushRef="#br1" timeOffset="137462.393">26113 13336 41 0,'-4'19'20'0,"-6"25"-23"16,10-32 32-16,-4 1-29 15,4 0 1-15,0-1 0 16,0-3 1-16,0-2-3 16,4-4 1-16,3-6 0 15,0-7 1-15,0-5-1 16,3-7 0-16,1 0-1 16,-1-6 1-16,1-1-1 15,0 1 1-15,-4 3 0 16,0 6 1-16,0 7-1 15,3 12 0-15,1 9 0 0,0 4 1 16,-1 2-1-16,4 4 1 16,-3 3-1-16,6 3 0 15,1 0-5-15,3 0 0 16,-3-6-7-16,7-6 1 16</inkml:trace>
  <inkml:trace contextRef="#ctx0" brushRef="#br1" timeOffset="137643.898">26765 13662 53 0,'11'47'26'0,"-22"16"-36"16,8-41 49-16,-1 6-39 15,1 0 0-15,-4 4-5 16,-4-4 0-16,-3-9-6 15,-7-13 1-15</inkml:trace>
  <inkml:trace contextRef="#ctx0" brushRef="#br1" timeOffset="138497.832">28032 12838 44 0,'-4'25'22'0,"-17"41"-18"16,10-48 23-16,-3 17-27 15,-7 18 1-15,-4 16 1 16,8 16 0-16,-1-4-3 16,-3-2 1-16,3-4-3 15,4-12 0-15,4-13-10 16,-1-6 1-16</inkml:trace>
  <inkml:trace contextRef="#ctx0" brushRef="#br1" timeOffset="138767.498">28078 13496 54 0,'3'13'27'0,"-6"2"-34"0,3-15 47 0,-4 7-40 16,1 11 1-16,-1 1-1 15,-3 6 1-15,0 0-6 16,3-3 1-16,1 0-10 15,6-9 0-15</inkml:trace>
  <inkml:trace contextRef="#ctx0" brushRef="#br1" timeOffset="139004.289">28113 13358 49 0,'14'13'24'0,"4"-13"-26"0,-8 0 37 16,1 0-36-16,3 0 1 16,0 0-12-16,4 0 1 15,-1 0 4-15,-3 3 0 16</inkml:trace>
  <inkml:trace contextRef="#ctx0" brushRef="#br1" timeOffset="139532.889">28339 13609 41 0,'3'28'20'0,"1"-31"-19"16,-1 6 30-16,1 0-32 15,-1-3 1-15,-3 0-1 16,7-3 1-16,0-6-1 16,0-7 1-16,-3-3-1 15,3 4 1-15,-3-1 0 16,3 3 0-16,0 1 0 16,3 2 1-16,1 1-1 15,3 6 1-15,0 3 0 16,4 3 0-16,-8-3 0 15,1 3 0-15,-4 7 0 16,-4 2 0-16,1 1 0 0,0 2 0 16,-4 1 0-16,3-3 0 15,-3-1-1-15,4-6 0 16,3 4 0-16,0-7 0 16,3-3 0-16,4-6 0 15,0-7-1-15,-3 1 1 16,0 2 0-16,-1-2 1 15,1 2-1-15,-4 4 1 16,0 3-1-16,0 3 1 16,0 0-1-16,0 3 1 15,0 3 0-15,0 4 0 16,0-1-1-16,0 4 1 16,-3-4-1-16,-1 4 0 0,1-1 0 15,-1-3 1-15,1-2-4 16,3 2 1-16,0 1-6 15,7-7 0-15,0 0-6 16,4-3 1-16</inkml:trace>
  <inkml:trace contextRef="#ctx0" brushRef="#br1" timeOffset="139745.692">28949 13590 42 0,'0'22'21'0,"-4"22"-24"0,4-31 37 15,0-1-35-15,0 7 1 16,0 9 0-16,0-6 0 16,0-3-4-16,4-7 0 15,-1-8-8-15,-3-4 1 16</inkml:trace>
  <inkml:trace contextRef="#ctx0" brushRef="#br1" timeOffset="140119.237">29217 12659 23 0,'39'-72'11'0,"24"9"-5"16,-38 38 10-16,3 3-17 16,1 0 1-16,-8 3 3 15,0 0 0-15,4 7-2 16,-8 6 1-16,1 6 1 16,-4 0 1-16,-7 6-1 15,-3 6 1-15,-4 10-3 16,0 7 1-1,-11 58-2 1,-3 4 1-16,-11 13 0 16,-3 18 0-16,3 0-1 15,-3-2 0-15,0-1 0 0,7-13 1 16,3-5-4 0,4-20 0-16,7-15-7 0,7-19 1 15,0-22-2-15,0-15 1 16</inkml:trace>
  <inkml:trace contextRef="#ctx0" brushRef="#br1" timeOffset="140330.692">29115 13270 52 0,'3'35'26'0,"11"-10"-28"0,-7-19 56 0,8 0-50 16,6 1 1-16,10-4-1 15,12-3 1-15,6 0-7 16,1-6 0-16,10-1 0 16,3 4 0-16,-6-6-9 15,-12 6 0-15,-2-4-8 16,-8 7 1-16</inkml:trace>
  <inkml:trace contextRef="#ctx0" brushRef="#br1" timeOffset="140852.513">30335 13499 42 0,'11'3'21'0,"-8"-9"-13"16,-3 6 31-16,0 0-38 16,0-6 0-16,0 0 0 15,-3-1 1-15,-1 1-3 16,-3 0 1-16,-3-1 0 16,-4 7 1-16,-4 4 0 15,-3 2 0-15,-4 6-1 16,-3 1 1-16,0 6-2 15,0 6 1-15,3 3-3 16,7 7 1-16,4 8-2 16,7 1 0-16,11 0-4 15,10-9 1-15,7-10-2 16,4-6 1-16,3-7-3 16,0-9 1-16,4-9-1 15,-1-6 1-15</inkml:trace>
  <inkml:trace contextRef="#ctx0" brushRef="#br1" timeOffset="141096.292">30551 13609 38 0,'10'-9'19'0,"-3"15"-23"0,-7-6 41 16,0 0-37-16,0-6 1 0,0-1 0 16,-3 1 1-16,-8 0-2 15,1-4 0-15,-5 1 1 16,-2 0 1-16,-1 5-1 15,-3 8 1-15,-4 2-1 16,8 3 1-16,3 4-4 16,3 6 1-16,4-1-4 15,10 1 0-15,8 0-5 16,3-6 0-16,7-1-3 16,4-9 0-16</inkml:trace>
  <inkml:trace contextRef="#ctx0" brushRef="#br1" timeOffset="141664.673">30625 13615 37 0,'7'28'18'0,"-11"10"-17"16,8-32 35-16,-4 4-32 0,0 2 0 16,0-5 0-16,0-1 1 15,0-3-7-15,0-3 1 16,3-3 3-16,4-3 0 15,0-10-2-15,4 3 1 16,0-2-1-16,-1 2 0 16,4-3-1-16,4 4 1 15,-1-4 0-15,1 7 1 16,0-1-1-16,-4 4 0 16,0 0 0-16,0 6 0 15,0 0 0-15,-3 3 1 16,-1 3-1-16,-3 4 0 0,0 2 0 15,1-2 0-15,-5 2-1 16,1-2 1-16,-1-1 0 16,1-3 0-16,3 1 0 15,0-4 0-15,0 0-1 16,0-3 1-16,-7 0 0 16,7-3 0-16,-7 3 0 15,7-3 0-15,-7 3 0 16,7 0 0-16,0 3 0 15,0-3 0-15,0 0 0 16,0 0 1-16,7-3-2 16,-7-1 1-16,4 1 0 15,0 3 0-15,-1 0 0 16,-3 3 0-16,4-3 0 16,-1 7 0-16,1-1 0 15,0 10 1-15,-1 6-1 16,4 0 1-16,0 0-3 0,0 3 0 15,-6 0-4-15,-1-3 1 16,3-4-9-16,1-2 0 16</inkml:trace>
  <inkml:trace contextRef="#ctx0" brushRef="#br1" timeOffset="142174.604">31351 13854 37 0,'-3'34'18'0,"-32"35"-12"15,24-47 26-15,-3 6-32 16,-7 4 0-16,3 5 0 16,-3 1 0-16,7-1 0 15,3-5 0-15,1-10 0 16,3-10 0-16,3-9 0 16,4-15 0-16,7-10-1 15,4-6 1-15,3-16-1 16,3-6 1-16,5-22-2 0,-5 3 1 15,4 0-1-15,-3-4 0 16,0 14 0-16,-1 15 0 16,4 9 1-16,1 10 1 15,2 7 1-15,5 18 1 16,-5 9 0-16,4 13 1 16,-6 9 0-16,-5 13 0 15,-6-9-2-15,-11-1 1 16,-11 1-1-16,-6-4 0 15,-5-6-3-15,1-6 1 0,-3-7-8 16,6-5 1-16,4-7-4 16,7-3 0-16</inkml:trace>
  <inkml:trace contextRef="#ctx0" brushRef="#br1" timeOffset="142624.995">31771 13750 38 0,'25'16'19'0,"-15"-22"-18"16,-10 6 34-16,0-7-35 16,-3-2 0-16,-4 3 2 0,-7 2 0 15,0 1-2 1,3 3 1-16,-3 0 0 0,0 3 1 15,0 1-1-15,0-1 1 16,0 3-1-16,-1 3 1 16,5 1-1-16,3 2 1 15,0 7-1-15,3-3 0 16,4-1 0-16,4 1 0 16,-1 0-1-16,4-4 0 15,0 1-2-15,0-4 1 16,0-2 0-16,1-4 0 15,-1 0 0-15,-4 0 0 0,1 0 1 16,-1 0 0-16,-3 4 0 16,0-1 0-16,0 0 0 15,4 0 0-15,-1 1-2 16,-3-1 0-16,4-3-2 16,-1 0 0-16,1 0-6 15,3 0 1-15,0-3-5 16,3 0 1-16</inkml:trace>
  <inkml:trace contextRef="#ctx0" brushRef="#br1" timeOffset="142898.446">31888 13941 26 0,'7'22'13'0,"-4"-12"-6"0,-3-10 20 16,0 0-26-16,4-7 1 15,-1-2 2-15,1-3 0 16,-1-1-5-16,1-6 1 16,-1-6 2-16,1-3 1 15,-1 0-1-15,1 3 0 16,-1 6-1-16,5 3 1 16,-1 4 0-16,3 2 0 15,4 4-4-15,0 0 0 16,0 6-7-16,4 0 1 15,-4 3-5-15,0 0 1 16</inkml:trace>
  <inkml:trace contextRef="#ctx0" brushRef="#br1" timeOffset="143090.2">32149 13888 39 0,'3'25'19'0,"-13"7"-26"16,10-23 35-16,-4 0-28 16,1 1 1-1,3-10-15 1,0-13 1-16,3-2 10 16,1-7 0-16</inkml:trace>
  <inkml:trace contextRef="#ctx0" brushRef="#br1" timeOffset="143540.378">32191 13571 24 0,'11'22'12'0,"-4"-3"-3"0,-4-16 17 16,1 4-23-16,3-4 1 16,-4-3 0-16,4 3 1 15,0-6-7-15,-3 6 0 16,3-3 5-16,4 0 0 15,-1-3-2-15,8 3 0 0,-1 0-1 16,8 0 1-16,3 0-1 16,1 0 1-16,-1-3-1 15,0-1 1-15,0 4-1 16,-7 0 0-16,-7 0-1 16,-3 4 1-16,-7 2 0 15,-8 0 0-15,-3 0-1 16,-11 1 0-16,-3-1 0 15,-11 0 1-15,4 0 0 16,0 4 0-16,3-1 0 16,4 4 0-16,4 2 0 15,2 1 1-15,8 3-1 16,4 6 1-16,6 0-1 16,8 0 1-16,3 0-1 15,0 0 1-15,-3-3-1 16,-1-3 0-16,-6-3 0 15,-8 0 0 1,-3-1-3-16,-7-2 0 0,-3-4-9 16,2-3 1-16</inkml:trace>
  <inkml:trace contextRef="#ctx0" brushRef="#br1" timeOffset="143825.477">32533 13891 30 0,'32'-3'15'0,"-4"3"-6"0,-21-3 18 0,0-6-27 15,-3-4 0-15,-4 0 2 16,-4-2 0-16,1-4-2 16,-4 3 1-16,-4 4 0 15,1 5 1-15,-5 11-1 16,1 2 1-16,-3 10-1 15,3-1 1-15,-1 4-3 16,5 6 1-16,3 0-4 16,3 0 1-16,4-3-8 15,4-3 1-15,3-6-2 16,3-7 0-16</inkml:trace>
  <inkml:trace contextRef="#ctx0" brushRef="#br1" timeOffset="144171.141">32752 13907 31 0,'0'31'15'0,"-4"4"-18"0,4-29 30 16,0 0-27-16,0-3 0 16,0 1 0-16,0-4 1 15,4-7-1-15,-1-5 0 16,4-4 1-16,1 0 0 15,-1-6-1-15,0-3 1 16,7-3 0-16,3 6 1 16,12 6 1-16,6 4 0 0,0 12 0 15,8 9 1-15,6 4 0 16,0 9 1-16,1 9-1 16,-1 4 0-16,-3-4-2 15,-7 7 1-15,3 2-1 16,0-5 0-16,-6-4-3 15,-8-6 1-15,-10-6-10 16,-4-9 1-16,-21-14-6 16,0 4 1-16</inkml:trace>
  <inkml:trace contextRef="#ctx0" brushRef="#br1" timeOffset="145449.64">18972 13480 23 0,'22'10'11'0,"16"-13"-10"0,-24 0 12 15,11-1-9-15,7 1 1 16,7-3 3-16,10-3 1 16,8-1-10-16,6-2 0 15,-3-1 7-15,11 4 1 16,6 2-3-16,8 7 1 15,7 4-1-15,3-1 0 16,0 0-2-16,11 6 0 16,7 1-1-16,10-1 1 15,-3-6-1-15,14 3 1 0,11 1-1 16,-4-4 1 0,14 3 0-16,11 4 0 0,0-1-1 15,3-3 1-15,8 4-1 16,-1 5 0-16,11 10 0 15,3 10 0-15,-10-1-1 16,14 7 1-16,11 0-1 16,-7 3 1-16,10-10-1 15,0-2 1-15,0-4-1 16,-3-3 1-16,-11-6-1 16,-18 0 0-16,-14-4 0 15,-3 1 0-15,-18-3-1 16,-28-4 1-16,-4-3-1 15,-6-3 1-15,-12 0-2 16,-9-3 0-16,-8 0-3 16,-4 0 1-16,-3 0-5 15,-10 4 1-15,-11-1-8 0,-15 0 0 16</inkml:trace>
  <inkml:trace contextRef="#ctx0" brushRef="#br1" timeOffset="146439.937">19216 13640 26 0,'63'13'13'0,"22"-13"-6"16,-57-3 14-16,11 3-20 16,10-3 0-1,61 3 3 1,-1 3 1-16,-7 0-5 15,1 3 1-15,6-3 3 16,4 4 0-16,3-4 0 16,-6 3 1-16,13 3-3 15,4 13 1-15,4 3-1 0,-4 1 0 16,10 2-1-16,1 3 1 16,7 0-2-16,-8-2 1 15,8 2 0-15,6-3 1 16,-6-3-1-16,14 0 0 15,-4-3 0-15,7-6 1 16,-3 6-2-16,0 0 1 16,7 3-1-16,-1-3 0 15,-2 3 0-15,3-3 1 16,-4-3 0-16,7 0 1 16,-3-1-1-16,7-2 0 0,-11-3 0 15,4 2 0 1,3-5 0-16,-21-1 0 0,4 4-1 15,-14 2 0-15,-1 1-2 16,-13-3 0-16,-18-4-7 16,-25 0 0-16,-11-5-7 15,-6 8 0-15</inkml:trace>
  <inkml:trace contextRef="#ctx0" brushRef="#br1" timeOffset="148951.801">27421 14073 19 0,'7'3'9'0,"-3"-6"-7"16,-4 3 10-16,0 0-11 16,11-3 1-16,-1 3-1 15,4-6 0-15,0-4-2 16,8-2 1-16,6-4 1 15,4-3 0-15,6-3-1 16,5 3 1-16,-1 1 0 16,-7-1 0-16,4 6 0 15,3 4 0-15,1 3 0 16,-4 2 0-16,-1 4 0 16,5 4 0-16,-8 2-1 15,4 3 1-15,-4 4-1 16,0 6 1-16,1-1-1 0,-1 1 0 15,0 3 0-15,-3-9 1 32,0-4-1-17,-1 1 0-15,5-4 0 0,3-3 1 16,3 0-1-16,0 3 0 0,1 1 0 16,-1-1 1-16,4-3-1 0,3 0 0 15,0 0 0-15,1-3 0 16,-8 0-1-16,4-3 1 15,3 3 0-15,1-3 0 0,-4 3 0 16,-7 3 1 0,-4 10-1-16,-3-1 0 0,-4 7 0 15,0 6 0-15,-3 0 1 16,-1 7 0-16,1-1-1 16,3 7 0-16,4-1 0 15,0-5 1-15,0-4-1 16,3-6 1-16,-3-3 0 15,6-4 0-15,12-2 1 16,-8-7 0-16,0 0-1 16,8-2 0-16,-1-1 0 15,4-3 0-15,0 0-1 16,0-7 1 31,-4 4-1-32,4-3 0-15,0 3 0 0,-3 0 1 0,-5 3-1 0,1 0 1 0,4 0-1 16,-1 0 0-16,0 3 1 0,1 3 0 0,-1 7-1 0,-3-1 1 16,-4 4-1-16,-6 3 0 15,3 0 0-15,-1-1 1 16,5 1-1-16,-5-3 0 16,1-4-1-16,0 1 1 15,3-4 0-15,-3-2 0 16,4-4-1-16,-1 0 1 15,-3-3 0-15,3 3 0 16,-7-3 0-16,-6 0 0 16,2 0 0-16,5 3 0 0,-1 0 0 15,4 0 0-15,-4 10 0 16,0-1 1-16,0 4-1 16,4 0 0-16,0 3 2 15,7 3 0 1,7 6 1-16,-4 6 0 15,1 7 1 1,10-3 1 0,3 6-1-16,15-10 0 31,13-6-2-15,-2-9 1 93,20-9-2-109,-3-10 0 0,7-10-15 31,-7-27 0-31</inkml:trace>
  <inkml:trace contextRef="#ctx0" brushRef="#br0" timeOffset="158854.359">14153 6732 10 0,'0'-6'5'0,"0"3"5"0,0 3 5 16,0 0-13-16,4-7 0 15,0 1 1-15,-1 3 1 16,-3 3-3-16,7-3 0 16,0 0 3-16,0 0 1 15,4 0-1-15,-1 3 0 16,1-4 0-16,3 1 0 16,0 0-2-16,4 0 1 15,3-3-1-15,4-1 1 0,6 4 0 16,8 3 1-16,7-6-1 15,-4 0 0-15,11-4-1 16,11 7 1-16,6 0 0 16,19 3 1-16,9 0-2 15,19 3 0-15,10-3 0 16,17 7 1-16,1-1-1 16,14-3 0-16,7 3 0 15,-8-3 1-15,12-3-2 16,-4 0 1-16,-18-3-1 15,-11-6 0-15,-13-4-1 16,-11 4 1-16,-18-4-2 16,-14 7 0-16,-14 0-2 15,-18-1 0-15,-13 11-4 16,-15 2 0-16,-14 3-6 16,-14 1 1-16,-11 2-4 15,-14 4 0-15</inkml:trace>
  <inkml:trace contextRef="#ctx0" brushRef="#br0" timeOffset="161512.616">11310 8372 18 0,'0'3'9'0,"0"-3"-4"16,0 0 9-16,0 0-13 0,0 0 0 16,0 0 3-16,0 0 0 0,0 0-4 15,4-3 1 1,10 0 2 0,0 0 1-16,3 0-1 15,1 0 1-15,3 0-1 16,7-1 0-16,-3 1-1 15,0 0 0-15,0 0-1 16,-1 0 1-16,4 3 0 16,1 0 0-16,2 0-1 15,1 3 0-15,3 0 0 16,1 0 0-16,-4-3 0 16,-1 3 0-16,1 1 0 15,3-4 0-15,1 3 1 16,6 0 0-16,-3 0-1 15,0 0 1-15,-1 0-1 16,5 0 1-16,3 0-1 16,-1 1 0-16,1-4-1 0,-3 0 1 15,-1-4-1-15,7 1 1 16,1 3-1-16,3 0 1 16,-8 0-1-16,1 3 1 15,0-3-1-15,4 4 1 16,-1-4-1-16,4 0 1 15,-4 0-1-15,1 0 0 16,-1 3 0-16,11 0 1 16,-4 0 0-16,1 3 0 0,3-3-1 15,3 1 1-15,4-1 0 16,-7-3 0-16,7 0-1 16,11 0 1-16,-4 0-1 15,7 0 1-15,7 0 0 16,-3 0 0-16,0 0 0 15,14 3 0-15,-4 0 0 16,4 6 1-16,-4-2-1 16,-7-4 1-16,0 0-2 15,0 0 1-15,-10-3-1 16,0-3 1-16,-4-3-2 16,-4-4 1 15,-6 1-4-31,-8-1 1 0,-10 4-8 0,-11 3 1 0,-17 3-6 15,-14 3 0-15</inkml:trace>
  <inkml:trace contextRef="#ctx0" brushRef="#br0" timeOffset="166001.332">12880 9379 44 0,'7'3'22'0,"4"13"-17"0,-11-10 23 16,-7 3-28-16,-4 4 0 15,-7 6 3-15,-10 9 1 16,-4 0-3-16,-6 16 0 16,-8 6 2-16,0 22 1 0,-7 19-1 15,7 19 1-15,7 3-2 16,11 6 0 0,10-3-3-16,8-16 0 0,13-12-5 15,8-16 0-15,3-18-10 16,0-14 0-16</inkml:trace>
  <inkml:trace contextRef="#ctx0" brushRef="#br0" timeOffset="166406.725">13123 10301 41 0,'4'0'20'0,"-8"-3"-19"0,4 3 28 16,-7-4-29-16,-3 1 0 15,-4 0 0-15,-1 6 1 16,-2 0-1-16,3 7 1 0,-4 2 0 16,0 7 0-16,4 6 0 15,0 7 1-15,4 5-1 16,3-8 1-16,3-8-1 16,8-5 0-16,-1-6-1 15,8-17 1-15,3-5-3 16,3-7 1-16,1-3-8 15,0 3 1-15,-1-3-5 16,1 7 0-16</inkml:trace>
  <inkml:trace contextRef="#ctx0" brushRef="#br0" timeOffset="166798.846">13254 10395 37 0,'14'25'18'0,"0"19"-13"0,-10-38 29 16,-4 3-33-16,3 1 1 15,-3-1 0-15,0 1 1 16,0-4-4-16,0 0 0 16,0-3 2-16,0-3 1 15,7-6-2-15,0-3 1 16,4-4-2-16,-1-3 0 15,1 1-1-15,0-4 1 16,-1 0 0-16,1-3 0 16,-1 7 0-16,1 2 1 0,0 7 0 15,-1 6 0-15,4 3 1 16,-3 6 1-16,-4 4-1 16,0-1 1-16,0 7-1 15,4 3 1-15,-1-3 0 16,1 0 0-16,-1 3-4 15,4-4 0-15,4-2-6 16,3-6 0-16,0-4-6 16,4-6 1-16</inkml:trace>
  <inkml:trace contextRef="#ctx0" brushRef="#br0" timeOffset="167068.139">13998 9608 42 0,'0'15'21'0,"-14"51"-24"0,11-44 37 15,-1 22-34-15,-7 13 1 16,1 24 1-16,-4 7 1 15,0 15-3-15,0 10 0 16,7-3-1-16,-1-16 0 16,5-12-5-16,-1-17 1 15,11-14-8-15,4-14 0 0</inkml:trace>
  <inkml:trace contextRef="#ctx0" brushRef="#br0" timeOffset="167308.171">14474 10282 46 0,'15'9'23'0,"-15"10"-26"16,-4-9 42-16,-3 5-38 16,-7 13 0-16,-7 10 1 15,-11 9 1-15,-7 13-4 16,-10 6 1-16,-1 9 1 15,12 9 0-15,2-2-3 16,8-16 0-16,3-16-7 16,8-15 0-16,6-29-6 0,-3-19 1 15</inkml:trace>
  <inkml:trace contextRef="#ctx0" brushRef="#br0" timeOffset="167474.136">14090 10323 44 0,'7'25'22'0,"7"53"-15"0,-7-50 39 16,4 10-46-16,-4 6 0 15,3-3-1-15,5-7 0 0,-1 1-5 16,0-7 1-16,0-6-10 16,0-10 1-16</inkml:trace>
  <inkml:trace contextRef="#ctx0" brushRef="#br0" timeOffset="167938.594">15988 10304 38 0,'-14'-3'19'0,"-50"-4"-14"0,50 7 24 16,-7-3-29-16,-4 0 1 15,-3 6 0-15,3 0 1 16,1 4-3-16,3-1 1 16,3 3 1-16,7 1 0 15,4-1 0-15,4-3 0 16,3 4 0-16,7 2 1 0,0 4-1 16,7 0 1-16,4 6 0 15,-1 3 0-15,1-6-1 16,0-1 1-1,-8 4-2-15,-6 3 1 0,-11 1-2 16,-8-1 1-16,1 0-8 16,0-3 1-16,0-7-7 15,-4-5 0-15</inkml:trace>
  <inkml:trace contextRef="#ctx0" brushRef="#br0" timeOffset="168389.22">16214 10574 49 0,'17'0'24'0,"-13"-7"-30"0,-4 1 42 16,-4 3-36-16,-3 0 1 15,-7-4 0-15,-3 7 1 16,-5 0-2-16,-2 0 0 15,-1 4 2-15,0 2 0 16,1 3-1-16,2 4 1 16,5 2-2-16,3 1 1 15,3-3-3-15,4-4 1 0,7 1-1 16,7-4 0-16,7-6-1 16,4-3 1-16,-1-4 0 31,1-2 0-31,0 0 0 0,-1-4 1 15,-3 4 0-15,-3 2 0 0,0 4 1 16,-1 3 0-16,1 6 0 16,-1 4 1-16,1 6-1 15,0 2 1-15,-4-2 0 16,0 3 0-16,0 0-1 16,3 0 1-16,1 2-4 15,-1-8 1-15,5 3-9 16,2-4 1-1</inkml:trace>
  <inkml:trace contextRef="#ctx0" brushRef="#br0" timeOffset="168692.653">16972 10498 35 0,'0'7'17'0,"-39"24"-6"0,22-25 20 16,-1 10-30-16,0 9 0 15,-10 3 3-15,-11 10 0 0,-6 15-4 16,-5 16 0-16,4 3 2 15,4 7 0-15,3-7-4 16,7-6 0-16,4-23-11 16,14-11 0-16,7-20-1 15,14-18 1-15</inkml:trace>
  <inkml:trace contextRef="#ctx0" brushRef="#br0" timeOffset="168879.276">16535 10442 39 0,'0'16'19'0,"3"49"-9"16,1-49 38-16,3 12-46 15,3 7 1-15,1-4 0 16,0 0 0-16,-1 4-6 0,4 3 1 16,0-10-4-16,4-6 1 15,0-10-11-15,-4-9 1 16</inkml:trace>
  <inkml:trace contextRef="#ctx0" brushRef="#br0" timeOffset="169664.822">18542 9576 41 0,'11'19'20'0,"-8"3"-8"0,-3-16 28 16,0 4-38-16,-3 5 0 15,-8 7 2-15,4 7 1 0,-4 5-6 16,4 13 1-16,0 10 3 15,0 2 0-15,0-2-1 16,0-7 0-16,0 0 0 16,0-9 0-16,0-4-2 15,3-15 0-15,1-6-1 16,-1-3 1-16,1-4-1 16,-1-3 0-16,1-3-1 15,-1 1 1-15,1-1 0 16,-1-3 1-16,-3 3 0 15,7-3 0-15,-3 0 0 16,3 0 1-16,0 3-1 16,0-3 1-16,0 0-1 15,0 0 1-15,0 3-1 16,-4 0 0-16,1 0 0 16,-1 0 1-16,0 1-1 15,1-1 0-15,-1 0-1 16,4 0 0-16,0 0-2 0,0 0 1 15,0 0-8-15,0-3 1 16,0 0-8-16,0 0 0 16</inkml:trace>
  <inkml:trace contextRef="#ctx0" brushRef="#br0" timeOffset="170717.054">18436 10172 41 0,'4'10'20'0,"-1"-14"-8"0,-3 4 20 15,-3-3-31-15,-1 6 1 0,-6-6 1 16,-1 3 0-16,-3-3-4 16,-4 0 1-16,-3 0 3 15,0 3 0-15,-4 6-2 16,1 0 1-16,-1 4-1 16,-3 9 1-16,-4 6-1 15,0 3 1-15,7 6-1 16,8 4 0-16,3 0 0 15,10 2 1-15,11-2-2 16,4-10 1-16,6-6-2 16,8-9 1-16,3-4-5 15,4-3 1-15,-4-6-13 16,-3-3 1-16,-7-3-1 16,-4-3 0-16</inkml:trace>
  <inkml:trace contextRef="#ctx0" brushRef="#br0" timeOffset="171003.689">18694 10354 52 0,'-4'16'26'0,"-21"-7"-34"0,25-3 53 0,-3 7-44 15,-4 3 0-15,3 2 1 16,1 4 1-16,-1-3-5 16,4-6 0-16,0-1-5 15,4-2 1-15,-1-10-9 16,1-7 0-16</inkml:trace>
  <inkml:trace contextRef="#ctx0" brushRef="#br0" timeOffset="171527.171">18606 10182 47 0,'0'15'23'0,"7"10"-16"0,-7-22 36 15,3 7-40-15,1-4 1 16,3 4 2-16,0-1 1 16,3 3-8-16,4-2 0 15,1 2 4-15,-1-2 1 16,0-1-3-16,-4 4 1 16,1-1-3-16,0-2 1 15,-1-4-4-15,-3 0 1 16,0-3-4-16,0 1 0 15,0-1-5-15,0 0 1 16,0 3-5-16,0 4 0 0,4-1 3 16,-4 0 0-16,0 4 9 15,4 3 0-15,-1-4 7 16,-3 1 1-16,0-1 8 16,1 1 1-16,2-1 1 15,-3-2 0-15,4-1-3 16,-1 0 0-16,1 4-3 15,-4-4 0-15,0 1-2 16,0-1 1-16,4-2-3 16,-4-1 0-16,0-6-2 15,0-3 0 1,7-29-1 0,0-5 0-16,-3-1-3 15,3 7 0-15,3-1-5 16,1 7 1 15,0 6-12-31,-4 4 1 0,3 2-3 0,1 7 0 0</inkml:trace>
  <inkml:trace contextRef="#ctx0" brushRef="#br0" timeOffset="171917.781">19212 10436 53 0,'11'15'26'0,"7"-18"-30"0,-18 3 49 16,7-6-45-16,-4-4 0 0,4-5 2 16,0-1 0-16,0 0-2 15,0-2 1-15,-3 2 0 16,-4-3 1-16,0 3-1 16,0 1 0-16,0 2-1 15,-4 1 1-15,1 5-2 16,-1 1 1-16,1 3 0 15,-1 6 0-15,1 3-1 16,-1 7 1-16,4 3 0 16,0 6 0-16,4 3 0 15,-1 3 0-15,4 3 0 16,0 1 1-16,4-7-1 16,-1-3 1-16,5 0-2 15,-1-7 1-15,3-2-3 16,1-7 1-16,3-6-4 0,0 3 0 15,0-6-9-15,4-6 1 16,-11-1-2-16,-3-2 1 16</inkml:trace>
  <inkml:trace contextRef="#ctx0" brushRef="#br0" timeOffset="172667.832">19540 10417 36 0,'0'0'18'0,"7"-10"-19"0,-7 10 34 15,0-6-29-15,0-6 1 16,0 2 2-16,0-6 0 0,4 1-9 16,3-1 0-16,0 0 6 15,0 4 1-15,0-1-2 16,7-2 0-16,7 2-2 16,11 4 1-16,7 6-2 15,0-7 1-15,3 1-1 16,0-4 0-16,8 4-2 15,-1-1 1-15,1 4-1 16,-12 0 1-16,-6 3-1 16,-4 0 0-16,-10-1 0 15,-4 1 1-15,0 0-1 16,-7 3 0-16,-7 0 0 16,0 0 1-16,-7 0-1 15,-7-3 1-15,-3 9-2 16,-5 1 1-16,5 2 1 15,-1 0 1-15,0 7-1 16,4 3 0-16,4 3 1 0,3 0 0 16,7 3 0-16,3 3 1 15,4 3 0-15,4-2 1 16,-1-1-1-16,-2 3 1 16,-5-6-1-16,-3-3 0 15,-3 0-1-15,-5-3 1 16,1-3-2-16,-3-4 0 15,-1-2 0-15,1-4 1 16,3-3-1-16,0-3 1 0,3-3 1 16,8-6 0-1,3 2 1-15,7-2 1 0,3-7 0 16,8-3 0-16,0-3 0 16,-1-3 1-16,12-3-1 15,3 0 0-15,-4 0-2 31,4-1 1-31,-8 1-2 0,-2 0 1 16,-8 0-2-16,-11 3 1 0,-6 9-1 16,-8 3 1-16,-6 1-1 15,-1 3 1-15,-6 9 0 16,-1 9 1-16,0 10-1 16,1 3 1-16,6 6-1 15,4 10 1-15,3-4-1 16,8 1 1-16,7-4-3 15,10 0 1-15,7-12-6 16,0-3 1-16,4-4-10 16,3-9 0-16</inkml:trace>
  <inkml:trace contextRef="#ctx0" brushRef="#br0" timeOffset="173119.569">21290 10335 40 0,'4'3'20'0,"-4"-9"-12"16,0 3 27-16,-4-3-34 16,-3 3 0-16,-3-4 0 15,-1 1 1-15,-3 0-2 16,0 6 0-16,-4 3 2 15,0 6 0-15,1 4-1 16,-1 6 1-16,4-1-1 16,3 4 0-16,1 0-3 0,6 7 0 15,4-11-1-15,11 1 0 16,3-3-3-16,4-7 1 16,-1-12-5-16,-3-3 1 15,1-4-3-15,2-5 0 16</inkml:trace>
  <inkml:trace contextRef="#ctx0" brushRef="#br0" timeOffset="173357.848">21467 10489 43 0,'7'9'21'0,"-7"-15"-21"0,3 0 39 0,1-4-35 16,-1-8 0-16,1-1 4 15,3 0 1-15,3 3-10 16,4 1 1-16,11-1 6 16,7 3 1-16,3 1-3 15,4-1 0-15,-7 1-6 16,-8 2 1-16,1 1-7 16,0 3 0-16,-4 2-11 15,0-2 0-15</inkml:trace>
  <inkml:trace contextRef="#ctx0" brushRef="#br0" timeOffset="173793.378">22535 10373 48 0,'32'-13'24'0,"-28"-2"-18"0,-1 8 34 0,-3 1-38 15,0-3 0-15,-3-1 0 16,-4 1 1-16,-4-1-4 15,-3 4 1-15,-4 3 2 16,-3 3 1-16,0 6-2 16,-4 4 1-16,1 5-1 15,10 7 1-15,-1 7-2 16,1 8 1-16,4 7-3 16,3 0 1-16,3 3-4 15,1-6 1-15,13-4-3 16,15-8 0-16,10-4-1 15,7-13 0-15,1-5-5 16,3-1 1-16,3-6-1 16,-3-3 1-16</inkml:trace>
  <inkml:trace contextRef="#ctx0" brushRef="#br0" timeOffset="174017.157">22909 10602 41 0,'25'-16'20'0,"3"4"-15"0,-21 8 39 0,0 1-42 0,-7 3 0 0,0 0-1 0,0 0 1 0,-3-3-3 0,-8 0 1 16,-3-3 1-16,0-1 1 16,0 4-1-16,-4 3 0 15,-3 3 1-15,-4 7 0 0,1 2-2 16,3 4 1-16,3 6-3 16,4 0 0-16,7-3-6 15,7-4 1-15,7 1-6 16,7-10 0-16,4 4-3 15,-4-7 1-15</inkml:trace>
  <inkml:trace contextRef="#ctx0" brushRef="#br0" timeOffset="174379.383">23058 10636 38 0,'14'19'19'0,"-4"12"-17"16,-6-24 36-16,-4-1-36 15,0 0 0-15,0-3 0 16,0 1 1-16,-4 2-4 16,1-6 0-16,-1 0 2 15,4 6 1-15,4-3-1 0,-4-3 0 16,7-9 0-16,0-1 0 16,0-5 0-16,3-1 0 15,1-3-1-15,0 0 0 16,3 4 1-16,3 2 1 15,1 7 0-15,3 3 1 16,0 6-1-16,1 6 0 16,-1 7 0-16,0 3 1 15,-3 0-2-15,-1 3 0 16,-3 3-4-16,-3 3 1 16,-1-6-4-16,-3-3 1 0,1-4-11 15,-1-5 0-15,-7-7 0 16,0-3 0-16</inkml:trace>
  <inkml:trace contextRef="#ctx0" brushRef="#br0" timeOffset="174635.879">23509 10733 54 0,'14'26'27'0,"18"21"-31"0,-25-38 57 0,0-3-52 16,0 1 1-16,4-4 0 16,3-3 0-16,0-7-3 15,4-11 0-15,-1 2 2 0,4 0 0 16,4-6-1-16,0-3 0 16,-1-3-3-16,1 3 0 15,-4 3-5-15,1 6 1 16,-5 4-10-16,-3 9 1 15</inkml:trace>
  <inkml:trace contextRef="#ctx0" brushRef="#br0" timeOffset="174948.597">23978 10730 48 0,'14'3'24'0,"-14"4"-23"0,7-10 37 0,4-1-38 16,3-2 1-16,-3-6 0 15,-1-4 1-15,-3-3-3 16,0 0 0-16,-7 1 1 16,-3-1 1-16,-8 3-1 15,1 3 1-15,3 7-1 16,0 6 0-16,0 6 1 16,0 7 0-16,-1 9 0 15,5-3 1-15,-1 9-1 16,4 3 1-16,4 1-2 15,3-1 1-15,4-3-1 16,10-6 0-16,3-6-5 16,5-7 1-16,2-6-5 15,1-9 0-15,-4-3-7 0,1-4 1 16</inkml:trace>
  <inkml:trace contextRef="#ctx0" brushRef="#br0" timeOffset="175714.304">24373 10802 27 0,'7'47'13'0,"4"-21"-1"0,-7-23 15 16,-1 0-25-16,-3 0 1 15,0-3-1-15,4-6 1 16,-1-4-4-16,4-5 0 16,0-4 3-16,0-3 0 0,0 6-2 15,4 4 1-15,3-4 0 16,0 3 0-16,0 4 0 15,0 0 1-15,4 2 0 16,14 7 0-16,14 0-1 16,3 0 1-16,0 0-1 15,-3-3 1-15,0 3-2 16,-3 3 1-16,-8 0-1 16,-7-3 1-16,-7 0-2 15,-3 0 1-15,-11 0-1 16,-7 0 1-16,-7-3-1 15,-4 3 1-15,-3 7-2 16,-4 5 1-16,1 4-1 16,3 3 1-16,0 6 0 15,3 0 1-15,4 3-1 16,3 13 0-16,1 0 1 16,-1-1 1-16,-3 1 0 15,0-6 0-15,0-4-2 0,-3-3 1 16,-4-9 0-16,-4-6 0 15,-3-7-1-15,0-6 1 16,-1-6-1-16,5-4 0 16,3 1 1-16,3-4 0 15,8 1 1-15,6-1 1 16,8 1 0-16,10 2 0 16,4-2 0-16,10-1 1 15,11-6-1-15,7-3 1 16,-1-6-1-16,-6-3 0 31,11-4-1-31,-8-2 1 0,4 8-2 0,-4 1 1 0,-6 0-1 16,-8-3 1-16,-7-1-2 15,-7 1 1-15,-6 6 0 16,-8 3 0-16,-7 6 0 16,-4 7 0-16,-6 9 0 15,-5 9 0-15,1 4 0 16,-3 2 0-16,-1 4 0 15,0 13 1-15,11 2-1 16,4-3 0-16,10 1 0 16,7 2 0-16,7-9-3 15,4-3 1-15,3-3-4 16,7-3 1-16,4-7-10 16,3-3 0-16</inkml:trace>
  <inkml:trace contextRef="#ctx0" brushRef="#br0" timeOffset="176091.771">26229 9630 26 0,'7'-7'13'0,"-14"1"4"0,7 6 10 0,0 0-23 16,4 13 0-16,-1 12 3 16,8 9 0-16,6 23-8 15,12 5 0-15,2 20 6 16,8 12 1-16,3 19-2 15,-3 12 0-15,-3-2-1 16,-15 5 0-16,-11-6-2 16,-13-5 0-16,-15-8-2 15,-21-12 1-15,-10-18-9 16,3-13 0 0,-14-19-8-1,4-3 1-15</inkml:trace>
  <inkml:trace contextRef="#ctx0" brushRef="#br2" timeOffset="180609.451">21855 10931 35 0,'0'-3'17'0,"0"15"-3"0,0-12 17 15,0 0-28-15,7 0 1 16,0-3 2-16,3 3 1 15,1-3-7-15,3 3 0 16,7 0 6-16,7 0 0 16,8 3-1-16,10 0 0 15,10-3-1-15,7 0 1 16,22-3-2-16,21 3 0 16,21 0-1-16,25 7 1 0,24 2-1 15,7 7 0-15,12 6-2 16,2 9 1-16,-13-3-1 15,-8 4 1 1,7 2-2-16,-17-3 1 0,0 4-1 16,-11-10 1-16,-3-9-2 15,-29-4 0-15,-20-2-4 16,-19-4 0-16,-13-3-7 16,-15 0 1-1</inkml:trace>
  <inkml:trace contextRef="#ctx0" brushRef="#br2" timeOffset="181240.353">22373 9319 49 0,'7'16'24'0,"0"25"-15"0,-7-29 21 15,0 1-30-15,0 2 0 16,-3 4-1-16,-1 3 1 16,1-3-5-16,-1 0 1 15,4-7-10-15,0-9 0 0</inkml:trace>
  <inkml:trace contextRef="#ctx0" brushRef="#br2" timeOffset="181434.567">22320 9081 44 0,'4'12'22'0,"3"-8"-22"16,-7-4 33-16,0 0-33 15,0 0 0-15,3-7-2 16,1-2 0-16,3 3-3 16,4-1 1-16,3 4-9 15,0-3 1-15</inkml:trace>
  <inkml:trace contextRef="#ctx0" brushRef="#br2" timeOffset="181767.047">22641 9451 46 0,'11'22'23'0,"-8"-22"-28"0,1-3 40 15,-1-7-36-15,1-8 0 16,-4-14 1-16,0-9 0 0,0-3 0 15,0-12 1-15,-4 6-1 16,1-3 0-16,-1-1 1 16,4 7 0-16,4 3 0 15,-1 10 1-15,5 6-1 16,2 6 1-16,4 6-2 16,7 7 1-16,4 5-5 15,0 1 1-15,-4 3-6 16,-7 3 0-16,-7 4-5 15,-7-1 0-15</inkml:trace>
  <inkml:trace contextRef="#ctx0" brushRef="#br2" timeOffset="181963.72">22486 9115 47 0,'-7'32'23'0,"7"-10"-19"0,4-16 45 16,3 3-47-16,7 1 0 15,7-1 1-15,7 1 0 16,7-4-5-16,8-3 0 16,-1-3 1-16,-3 0 0 15,-7 0-12-15,-8 0 1 16,-10 3-5-16,-7 0 1 16</inkml:trace>
  <inkml:trace contextRef="#ctx0" brushRef="#br2" timeOffset="183178.318">23481 9263 47 0,'7'22'23'0,"-4"-7"-18"0,-3-5 40 16,-3 9-44-16,-4 3 1 16,0 3 1-16,-4 9 0 15,-10 10-5-15,-4-3 1 16,-6 12 2-16,-1-6 1 15,0-3-5-15,4-9 1 16,7-10-8-16,3-3 0 0,8-7-6 16,6-15 0-16</inkml:trace>
  <inkml:trace contextRef="#ctx0" brushRef="#br2" timeOffset="183372.014">23368 9379 57 0,'11'34'28'0,"-8"-12"-36"15,-3-19 52-15,0 4-45 16,0-1 1-16,-3 3-3 16,-1 1 1-16,1-1-4 15,-1 4 1-15,4-4-10 16,-4-6 0-16</inkml:trace>
  <inkml:trace contextRef="#ctx0" brushRef="#br2" timeOffset="183852.335">23499 9388 46 0,'14'10'23'0,"14"-1"-20"16,-21-12 37-16,7 3-40 15,0-6 0-15,4-7 0 16,-1 4 1 0,5-16-1-1,-5-1 0-15,1 1 0 16,-8 3 1-16,1 4-1 16,-4 2 0-16,-7 0-1 15,-3 7 1-15,-1 3-1 16,-7 9 1-16,-3 3-1 15,0 13 1-15,-3 3-1 16,2 9 1-16,1 0 0 0,4 1 1 16,3-1-1-16,3 1 1 15,4-1-1-15,7-3 0 16,7-6-7-16,4-6 1 16,3-1-8-16,7-11 1 15</inkml:trace>
  <inkml:trace contextRef="#ctx0" brushRef="#br2" timeOffset="184168.028">24067 9241 44 0,'3'25'22'0,"-24"-6"-25"0,14-16 35 0,0 3-32 15,-4 0 1-15,-3 1 2 16,-4-1 1-16,1 3-5 15,-4 1 1-15,-1-1 2 16,5 4 0-16,3-1 0 16,0 1 1-16,7-1-2 15,3 1 1-15,8 3 0 16,6 2 0-16,1 4 0 16,-1 0 0-16,1-3-1 15,-4 0 1-15,-4 3-2 16,-6-6 1-16,-4-1-3 15,-11-2 1-15,-6 2-9 16,-5-5 0-16,1-4-6 16,7-3 0-16</inkml:trace>
  <inkml:trace contextRef="#ctx0" brushRef="#br2" timeOffset="184508.649">24158 9583 44 0,'-7'-4'22'0,"-3"17"-16"0,10-10 36 0,-4 0-41 16,4 0 1-16,0 23 0 15,-3-5 0-15,-5 8-3 16,5-4 0-16,-4 3-2 16,-4-3 0-16,-3-6-9 15,0-7 0-15,0-2-3 16,7-4 1-16</inkml:trace>
  <inkml:trace contextRef="#ctx0" brushRef="#br2" timeOffset="186750.802">24931 9451 31 0,'3'16'15'0,"-3"18"-8"16,-3-21 24-16,-1 5-30 0,-3-2 0 15,-3 0 1-15,-1-4 0 16,-3 4-3-16,3-3 0 15,1-4 2-15,-1-3 0 16,1-6-1-16,3-3 0 16,3 3 0-16,4-6 0 15,4-4 0-15,6-2 0 16,4-4 0-16,4 1 1 16,3-1-1-16,4-3 1 15,3 6-1-15,-3 4 1 16,-4 3 1-16,-4 6 0 0,-2 3 1 15,-1 6 0-15,-7 4-1 16,0 6 1-16,-4-4-1 16,-3-2 1-16,-3 6-2 15,-1 3 0-15,1 3-2 16,-1-3 1 0,4-3-9-1,4-4 0-15,-1-2-5 16,1-4 0-16</inkml:trace>
  <inkml:trace contextRef="#ctx0" brushRef="#br2" timeOffset="187036.992">25284 9630 28 0,'24'-16'14'0,"-6"19"-5"16,-11 0 16-16,-3-3-23 15,-4 0 1-15,0 0 0 0,0 0 0 16,0-3-4-16,-4-3 0 15,-3 0 2-15,-7-1 1 16,0 4-1-16,-4 3 0 16,-3 3 0-16,0-3 0 15,0 7 0-15,-1 5 0 16,8 4-1-16,0 6 1 16,7-3-1-16,4-4 1 15,10-2-2-15,3-4 1 16,4-6-3-16,0-3 1 0,8-6-6 15,-5-6 0-15,1-1-4 16,0-3 1-16</inkml:trace>
  <inkml:trace contextRef="#ctx0" brushRef="#br2" timeOffset="187337.105">25647 9009 40 0,'-4'3'20'0,"8"13"-16"15,-4-13 37-15,0 3-40 0,0 10 1 16,-4 12 1-16,-6 3 0 15,-1 10-4-15,1 15 0 16,-4 10 3-16,-1 0 0 16,1-6-5-16,0-4 1 15,4-9-7-15,-1-3 1 16,4-16-7-16,-4-15 1 16</inkml:trace>
  <inkml:trace contextRef="#ctx0" brushRef="#br2" timeOffset="187546.069">25329 9357 55 0,'4'47'27'0,"7"-19"-25"16,-4-22 51-16,3 1-50 16,8-1 0-16,7 0 0 15,6-6 0-15,12-3-6 16,-8 0 0-16,11-6-1 15,0-7 1-15,-4 0-13 16,-10-3 1-16,-11 4-3 16,-7 2 0-16</inkml:trace>
  <inkml:trace contextRef="#ctx0" brushRef="#br2" timeOffset="188222.246">23033 9793 42 0,'7'6'21'0,"-11"0"-18"0,4-6 37 15,-7 3-39-15,-7-3 1 16,-3 7 1-16,-5-4 1 16,1 0-5-16,-3 0 0 15,-1 6 3-15,0-2 0 16,0-4-1-16,4 3 1 16,4 0-2-16,3 7 1 15,3 0-1-15,7 5 0 16,8-2 0-16,7 3 1 15,-1 0-2-15,1-1 1 16,-1-2 0-16,-3 0 0 16,-7-1-1-16,-3 4 0 0,-8 0-3 15,-6 0 0-15,-8 0-6 16,0-4 1 0,1-2-6-16,2-4 0 15</inkml:trace>
  <inkml:trace contextRef="#ctx0" brushRef="#br2" timeOffset="188674.586">23135 9968 42 0,'11'22'21'0,"-8"-25"-23"16,-3 3 36-16,0-3-34 0,-3 3 0 15,-8-6 1-15,-3-1 0 16,-7 1 0-16,-4 6 0 16,-3 3 0-16,0 4 1 15,3 2-1-15,4 4 1 16,0 5-2-16,3 4 0 16,4 0-3-16,7-3 1 15,3-3-1-15,4-7 1 16,7-3-2-16,4-6 1 15,0 0 0-15,6-3 1 16,1-3 0-16,-4-3 0 16,0-4 0-16,4 4 0 0,-4-1 0 15,0 4 1-15,-3 6 0 47,-4 3 1-47,0 3 1 16,-7 4 1-16,0 5 0 0,0 1 0 15,-4-3 0-15,1 2 0 32,3-5-2-32,3-4 1 0,4 0-6 0,0-3 1 15,4 1-6-15,3-4 0 0</inkml:trace>
  <inkml:trace contextRef="#ctx0" brushRef="#br2" timeOffset="188978.026">23481 9946 46 0,'-4'29'23'0,"-20"-4"-23"0,20-16 42 16,-10 10-42-16,0 6 1 0,-7 0-1 16,-11 10 1-1,0 8-1-15,1-2 0 0,2-3-4 16,1-7 0-16,7-9-10 16,7-6 0-16</inkml:trace>
  <inkml:trace contextRef="#ctx0" brushRef="#br2" timeOffset="189162.927">23315 9971 53 0,'11'51'26'0,"-1"27"-31"15,-6-62 42-15,-1 6-38 16,1-4 1-16,-1-2-10 0,1-3 0 15,-1-1 1-15,-3-12 1 16</inkml:trace>
  <inkml:trace contextRef="#ctx0" brushRef="#br2" timeOffset="189664.363">24014 9796 57 0,'3'9'28'0,"4"1"-30"0,-7-1 49 15,-3 7-47-15,-1 6 1 16,1 6 0-16,-4 10 1 16,-4 9-3-16,-3-4 1 15,-7 11 0-15,-4 2 0 16,7-6-5-16,1-9 0 15,3-9-10-15,3-14 1 16,0-11-3-16,4-7 0 16</inkml:trace>
  <inkml:trace contextRef="#ctx0" brushRef="#br2" timeOffset="190100.897">23823 10172 40 0,'28'28'20'0,"1"-21"-24"16,-19-4 36-16,4 0-32 15,4 0 0-15,0 3 0 16,10-3 0-16,0 4 0 16,4-4 0-16,-1 0 0 15,-2 0 0-15,-1-3 1 16,-3-6 0-16,-4 0-1 15,0-4 1-15,-3 4-1 16,-1-3 1-16,-3-1-1 16,0 4 1-16,-3 6-1 0,-4-3 0 15,-7 3 0-15,-3-7 1 16,-5 4 0-16,-2 0 1 16,-4 3 0-16,-4 0 0 15,-7 0-1-15,1 3 1 16,-1 7 0-16,0 5 1 15,8 7-3-15,3 3 0 16,3 0-2-16,8 1 0 16,10-8-2-16,10-5 1 15,4-10-4-15,1-6 1 0,-1-6-7 16,0-4 0-16,-3-9 2 16,3-3 0-16</inkml:trace>
  <inkml:trace contextRef="#ctx0" brushRef="#br2" timeOffset="190611.061">24479 10200 44 0,'4'13'22'0,"3"12"-23"0,-4-19 47 16,-3 4-45-16,0 2 0 15,0 4 0-15,0 3 0 16,0 0-2-16,4-4 1 15,-4-2 0-15,0-4 0 16,0-6-1-16,3 0 1 16,-3-3-1-16,7-9 1 15,1 0-1-15,-1-1 1 0,0 1 0 16,0-1 0-16,3 1 0 16,4 3 1-16,1 6 0 15,-1 3 0-15,0 3-1 16,0 4 1-16,0 5-1 15,0 1 1-15,-3 3-1 16,-1 0 1-16,1-7-2 16,-1 1 1-16,1-7-1 15,0-6 0-15,3-10 0 16,0-2 1-16,0-4-6 16,0-3 1-1,0 1-9 1,0-4 1-16</inkml:trace>
  <inkml:trace contextRef="#ctx0" brushRef="#br2" timeOffset="191192.366">25072 9833 48 0,'3'32'24'0,"1"21"-24"16,-4-37 38-16,-4 15-37 16,-3 13 1-16,-3 0-1 15,-4 6 1-15,0 0-3 16,3-6 0-16,4-9 1 15,-4-10 1-15,4-6-2 16,4-10 1-16,3-6-1 16,0-3 1-16,7-6 0 15,0-4 0-15,3-2 0 0,1 3 0 16,0-1 1-16,-1 4 0 16,1 6-1-16,-1 3 1 15,-3 6-1-15,1 4 1 16,-1-1 0-16,0 4 0 15,3 0-1-15,-3 0 0 16,0-1-5-16,0-2 1 16,0-4-9-16,0-3 0 15,4 1-2-15,0-10 1 16</inkml:trace>
  <inkml:trace contextRef="#ctx0" brushRef="#br2" timeOffset="191812.082">25396 10288 47 0,'4'6'23'0,"-8"16"-32"16,1-18 46-16,-1-1-37 15,-3 0 0-15,-3-3 3 16,-1 3 0-16,-3-3-3 16,-4 3 0-16,4 3 2 15,-3-3 1-15,6 7-1 16,1-4 0-16,2 0-3 15,5 1 1-15,10-1-2 16,4 0 0-16,-1-3-2 16,4 1 1-16,0-4-1 15,4-7 0-15,-4-2 1 16,0 3 1-16,-3 2 1 0,-1 1 0 16,1 3 1-16,0 3 0 15,-4 10 0-15,0 3 1 16,0-1-1-16,0 7 1 15,0-3-1-15,3 0 1 16,-2-3-1-16,-1-4 1 16,3-2-1-16,4-1 1 15,4-6-1-15,0-3 0 16,3-12-1-16,0-10 1 16,-3-7-1-16,3-8 1 31,3-7-1-31,8-3 0 0,3-10 0 0,-6-2 1 0,-5-10-1 15,-3-10 1-15,-6 10-1 16,-8 4 1-16,-4 11 0 16,-3 4 0-16,-10 16 1 15,-5 15 0-15,-2 12 0 16,-1 14 1-16,1 15-1 16,2 22 1-16,5 6 0 15,-1 9 1-15,1 17-1 16,3 2 0-16,3 7-1 15,1-16 1-15,3-7-4 16,0-15 0-16,3-12-4 16,-3-16 0-16,7-16-8 15,-3-13 1-15</inkml:trace>
  <inkml:trace contextRef="#ctx0" brushRef="#br2" timeOffset="192247.433">25520 10172 42 0,'-4'6'21'0,"-3"-2"-11"15,7-4 36-15,0 0-42 16,0 0 1-16,4 3 2 16,6 0 1-16,5 0-10 15,2-3 1-15,1-3 5 16,7 0 0-16,3 3-5 0,11-3 0 16,-1-4-7-16,-2 1 1 15,-5 0-12-15,-6-1 0 16</inkml:trace>
  <inkml:trace contextRef="#ctx0" brushRef="#br2" timeOffset="192725.166">26042 10000 46 0,'7'3'23'0,"0"-9"-13"15,0 2 31-15,0 4-38 16,0-3 0-16,4 3 3 16,3 0 1-16,0 0-8 15,4 0 0-15,-4 3 5 16,0 1 1-16,0-1-2 16,0 0 1-16,-3 0-3 15,-4 3 1-15,-4 4-2 0,-6 2 1 16,3 7-1-16,-4 6 0 15,1-3-1-15,-4 6 1 16,-4 4 0-16,1-4 0 16,-1 0-2-16,4-6 0 15,0 3-4-15,0-6 1 16,3-3-9-16,1-4 0 16,-4-9-6-16,0 4 1 15</inkml:trace>
  <inkml:trace contextRef="#ctx0" brushRef="#br2" timeOffset="192953.677">26070 10680 48 0,'4'22'24'0,"-4"-9"-16"16,0-13 41-16,0 0-48 15,0 0 1-15,0 0 0 16,0 0 1-16,7-7-4 16,0-2 0-16,0 0-6 15,-3-4 1-15,-15 0-11 16,-3 4 1-16</inkml:trace>
  <inkml:trace contextRef="#ctx0" brushRef="#br2" timeOffset="201868.362">5154 9181 7 0,'-14'0'3'0,"-21"-6"-2"16,31 0 4-16,-13-1-5 16,2 1 1-16,-2 0 0 15,-4 0 1-15,-8 2-2 16,-2 1 0-16,-8 0 1 16,0 0 1-16,7 3-1 15,4 0 1-15,-4 0-1 16,4 3 1-16,7 3-1 15,-7-2 0-15,7 5 0 16,-4-3 0-16,4 4-1 16,7-1 1-16,-4 1-1 15,7 2 1-15,1 1-1 16,-1-4 0-16,4 4 0 0,4-7 0 16,-8 0-1-16,4 0 1 15,0 1 0-15,3-1 0 16,-6 0 0-16,-1 4 0 15,1 5 0-15,-1 7 0 16,4 0 0-16,0 6 0 16,3 10 0-16,-6 3 1 15,3 6-1-15,3 12 1 0,-6 4-2 16,3 12 1-16,0 10 1 16,3 12 0-16,-3 22 0 15,3-31 1 1,4 63-1-16,-7 15 1 0,14 10 0 15,-3 5 0-15,7 11-1 16,6 8 1-16,4-2 0 16,8-10 0-16,2-6 0 15,-2-19 1-15,-1-9-1 16,-11-19 1-16,5-13-1 16,-1-16 1-16,-11-18-2 15,8-9 1-15,3-20-1 16,-3-15 0-16,6-13-1 15,5-15 1-15,9-6 0 16,12-10 1-16,-1-7-1 16,11-2 0-16,0-4 0 15,11-2 1-15,3 2-1 16,14 1 0-16,-7 5-3 0,-7 4 1 16,-10 3-7-16,-15-3 1 15,-10-3-4-15,-11-1 1 16</inkml:trace>
  <inkml:trace contextRef="#ctx0" brushRef="#br2" timeOffset="205532.579">1210 10918 23 0,'-11'29'11'0,"8"-7"-9"16,3-22 11-16,0 0-11 15,0 0 1-15,3-10 4 16,-3-5 1-16,11-7-8 15,7-13 0-15,-1-6 5 16,4-12 1-16,1-10-2 16,6-15 0-16,-3 0-3 0,10-10 1 15,7 0-3-15,-3 3 1 16,0 13-1-16,0 3 1 16,-8 6-1-16,-2 16 0 15,-8 7 0-15,0 8 1 16,-3 13 0-16,-4 10 0 15,-4 12-1-15,-3 7 1 16,0 15-1-16,-7 9 1 16,-7 13-1-16,7 13 1 0,-10 6-1 15,10 6 1-15,-11 9 0 16,4 1 0-16,4-7 0 16,3-6 0-16,0-12-1 15,0-14 0-15,0-11-4 16,3-10 1-16,4-10-5 15,-7-12 0-15,-7-6-2 16,4-7 1-16</inkml:trace>
  <inkml:trace contextRef="#ctx0" brushRef="#br2" timeOffset="205742.506">1397 10617 34 0,'0'13'17'0,"0"-10"-20"0,0-3 36 0,0 0-30 16,0-6 0-16,11 0 5 0,-4-4 1 15,3-2-11-15,11 2 1 16,11-2 5-16,7-4 1 16,0 0-8-16,-7 7 1 15,-1-4-12-15,-6 4 0 16</inkml:trace>
  <inkml:trace contextRef="#ctx0" brushRef="#br2" timeOffset="206177.276">2925 10097 23 0,'7'22'11'0,"-14"9"4"0,3-18 5 15,-3 9-18-15,-4 9 1 16,1 7 1-16,-4 9 0 16,-4 6-5-16,0 3 0 15,4 4 3-15,7-7 0 16,-3-9-2-16,3-3 0 15,3-6-8-15,4-4 1 16,0-12-4-16,4-7 0 16</inkml:trace>
  <inkml:trace contextRef="#ctx0" brushRef="#br2" timeOffset="206478.284">3150 10526 39 0,'29'-15'19'0,"-19"2"-23"16,-6 7 37-16,-4-3-33 16,0 2 0-16,-4 1 0 15,-3 0 1-15,-7 3-1 16,-4 9 0-16,1 0 0 16,3 7 1-16,3 2-1 15,-7 7 0-15,1 7 0 16,3 5 0-16,3 1 0 15,4-4 1-15,7-3-1 16,0-6 1-16,7-6-1 16,-3-10 1-16,13-15-1 0,-3-4 0 15,4-3-1-15,-11-2 1 16,4-4-6-16,-11-3 1 16,-7 3-7-16,-4-7 1 15</inkml:trace>
  <inkml:trace contextRef="#ctx0" brushRef="#br2" timeOffset="206870.89">3348 9934 37 0,'10'16'18'0,"-17"27"-20"0,4-27 29 16,3 12-26-16,-11 13 0 15,4 12 0-15,-3 7 1 16,-1 15-3-16,11 4 1 16,-7-4-1-16,14-6 1 15,-7-16-10-15,4-12 0 16</inkml:trace>
  <inkml:trace contextRef="#ctx0" brushRef="#br2" timeOffset="207094.259">3108 10458 48 0,'21'31'24'0,"-10"-12"-20"16,-1-16 40-16,8-3-42 15,14-3 0-15,-4-4-1 16,14-5 1-16,1-7-4 16,2 0 0-16,-2 0-2 15,-11-3 0-15,-8 10-9 16,-13 3 0-16,-18-1-3 16,-4 7 1-16</inkml:trace>
  <inkml:trace contextRef="#ctx0" brushRef="#br2" timeOffset="207571.839">1933 11405 42 0,'4'0'21'0,"-4"-4"-25"16,0 4 38-16,0-3-35 15,-4 0 1-15,4 0 0 16,-7-3 1-16,-3 3-1 16,-8-1 0-16,4 4 0 15,-4 4 1-15,-3 2-2 16,0-3 1-16,3 3-1 16,1 4 0-16,2 2-1 15,8 7 0-15,4 3-1 16,13 6 0-1,22-12 1 1,-4-10 0-16,4-12 1 16,-4-7 0-16,-6-5-4 0,-1-4 0 15,0-7-4-15,-3 1 1 16</inkml:trace>
  <inkml:trace contextRef="#ctx0" brushRef="#br2" timeOffset="207857.846">2117 11430 40 0,'7'3'20'0,"-7"-13"-21"0,3 1 36 16,4 0-34-16,-7-10 0 16,0-3 2-16,-7-10 0 0,4-12-3 15,-4 1 0-15,3-8 3 16,-3 1 0-16,7 3-1 15,0 6 1-15,11 1-1 16,6 5 0-16,4 10 0 16,8 3 1-16,-1 10-2 15,4-1 0-15,-4 7-1 16,-7 3 0-16,0 3-7 16,-10 3 1-16,-1 6-10 15,-10 1 1-15</inkml:trace>
  <inkml:trace contextRef="#ctx0" brushRef="#br2" timeOffset="208071.723">1954 11241 58 0,'4'26'29'0,"7"-20"-33"0,3-6 49 15,0 3-44-15,14-3 0 16,11-3-1-16,0 0 0 15,-4 0-4-15,4 3 1 16,-4 0-8-16,-3 0 1 16,-22-4-6-16,1 4 0 15</inkml:trace>
  <inkml:trace contextRef="#ctx0" brushRef="#br2" timeOffset="208981.453">1884 11884 57 0,'10'-15'28'0,"-20"21"-38"0,-1-6 53 16,4 3-43-16,-14 6 1 16,0 4-1-16,-4 3 1 15,0-1-2-15,-3 4 1 16,0 0 0-16,3 0 0 15,-3 0-3-15,0-1 1 16,7 1-1-16,3-3 1 16,8 0-1-16,10-1 0 15,0-2 1-15,7-1 1 16,3 1 1-16,4-1 0 16,4-2 1-16,-8-1 0 0,-2 1-1 15,2-1 1-15,-6 0-1 16,-4 4 0-1,-4 9 0 1,-3-3 0-16,-4-4-1 16,1 1 0-16,-1 0 0 15,4-4 0-15,4-2 1 16,-4-4 1-16,3-3 0 16,4 0 1-16,0 0 0 15,4 1 1-15,3-1 0 16,3 0 1-16,1-3-1 15,-1-3 0-15,8-7 0 16,10-2 0 15,-3-7-1-15,14-3 1-16,3-9-2 0,-7-7 1 0,4 4-2 16,-7-1 1-16,0 4-1 0,-4-1 0 0,-7 4-1 15,-3 0 1-15,-8 3-1 16,1 6 0-16,0 3 0 0,-11 10 1 15,-4 0-2-15,-3 9 1 16,-4 3 0-16,1 0 0 16,-1 7-1-16,4 3 1 15,4 6 0-15,-4 6 1 16,7 3-1-16,-7-3 1 16,7 1-2-16,0-4 1 15,0-6-4-15,7-7 1 0,10-6-5 16,-6-3 0-16,17-9-6 15,-14-6 0 95</inkml:trace>
  <inkml:trace contextRef="#ctx0" brushRef="#br2" timeOffset="209405.922">2226 12236 39 0,'7'18'19'0,"-14"7"-15"0,7-18 31 15,0-1-33-15,0-3 0 0,0 0 1 16,0-3 1-16,0-9-5 15,0-4 1-15,0 1 3 16,0-4 0-16,7-6-1 16,-7-6 0-16,4 6 0 15,3-3 0-15,3 3-1 16,8 0 1-16,-4 6-1 16,4 4 0-16,-1-1-1 15,4 1 1-15,1 2-5 16,-5 4 0-16,-3 0-8 15,4 3 1-15,-14-1-5 16,-4 4 1-16</inkml:trace>
  <inkml:trace contextRef="#ctx0" brushRef="#br2" timeOffset="209873.128">2561 12123 36 0,'11'9'18'0,"-8"16"-14"16,4-19 28-16,-7 1-30 16,0-1 0-16,0 6 2 15,0-2 0-15,0 6-5 16,-7-4 0-16,4-2 0 16,3-4 1-16,-7 0-7 15,7-6 1-15,0-6-7 16,-4-10 0-16</inkml:trace>
  <inkml:trace contextRef="#ctx0" brushRef="#br2" timeOffset="210094.682">2551 12029 36 0,'10'12'18'0,"-10"-6"-17"0,4-6 29 0,3 3-29 15,-4 1 0-15,4-4 1 16,-3 0 0-16,3 3-5 16,4-3 1-16,-1 3-7 15,8-3 1-15,-8-3-3 16,8 0 0-16</inkml:trace>
  <inkml:trace contextRef="#ctx0" brushRef="#br2" timeOffset="210424.556">2762 12141 39 0,'32'22'19'0,"3"-6"-17"16,-24-16 36-16,10-3-35 16,0 0 1-16,7-3 1 15,-6 2 0-15,6-5-7 16,-7-4 1-16,-3 1 4 15,-4-4 0-15,-4-3-2 0,1 1 0 16,-4-1-1-16,-7 3 0 16,0 0-1-16,-7 7 1 15,3 0-1-15,-13 9 0 16,3 3-1-16,-4 6 1 16,-3 10 0-16,3 6 0 15,1 3 0-15,2-3 1 16,5 4-1-16,10-1 1 15,0-3-4-15,10 3 0 16,12-9-5-16,-5-7 0 0,8-5-5 16,0-14 1-16</inkml:trace>
  <inkml:trace contextRef="#ctx0" brushRef="#br2" timeOffset="210710.853">3478 11900 26 0,'11'-13'13'0,"-11"20"-7"0,0-10 18 0,0 6-24 16,-11 3 0-16,-10 0 1 16,4 4 0-16,-12 2-1 15,-2-2 0-15,-8 2 0 16,7 4 1-16,0 0-1 16,8-4 1-16,10 1 1 15,3 2 0-15,4 1 2 16,17 6 0-16,12-3 1 0,2 0 1 15,8-1-1-15,-11 1 0 16,0 0-2 0,-3 3 0-16,-14 3-3 0,-8 3 0 15,-14-3-8-15,-10-3 1 16,-7-12-7-16,-14-7 0 16</inkml:trace>
  <inkml:trace contextRef="#ctx0" brushRef="#br2" timeOffset="211806.787">5514 5465 29 0,'25'-25'14'0,"-4"3"-3"15,-21 22 17-15,3 0-27 16,-3 0 1-16,0-6 1 15,-10 12 0-15,-18 4-5 16,-15 5 1-16,1 4 2 0,-8-3 1 16,-10 3-2-16,1 3 0 15,-1 0-1-15,0 3 1 16,3 0-1-16,8-3 1 16,6-3-1-16,12-1 1 15,2 1-1-15,8-3 1 16,4 3-1-16,6-1 1 15,0 8 0-15,4 2 1 16,4 0-1-16,-4 13 0 16,3 9-1-16,-3 3 1 0,-3 16-1 15,-1 19 1-15,-10 9-1 16,3 13 1-16,1 6-1 16,3 9 1-16,3 1-1 15,0-4 1-15,1 7 0 16,3-10 0-16,-4 3 0 15,4-6 1-15,4-12 1 16,3-4 0-16,0-12 2 16,3-10 0-16,4-12 2 15,4-9 0-15,10-10 1 16,18-7 1-16,3-5-2 16,18-13 1-16,25-3-3 15,-11-10 0-15,21 0-2 16,4-2 0-16,-8-1-3 15,-2 3 1-15,-19 1-5 16,-10-1 0-16,-21 1-8 16,-7 2 0-16,-22-6-6 0,-3 7 1 15</inkml:trace>
  <inkml:trace contextRef="#ctx0" brushRef="#br2" timeOffset="212977.027">1517 7058 25 0,'11'19'12'0,"-1"-9"0"0,-3-7 13 0,-3-10-23 16,3 1 1-1,-4-32 0 1,8-5 0-16,3-1-4 15,-3-6 0-15,-8-1 2 16,4-2 1-16,-7-3-2 16,0 5 1-16,-7 4-1 15,4 7 0-15,-4 2 0 16,7 7 0-16,-11 9-1 16,11 3 1-16,-7 6 0 15,7 1 1-15,7 2-1 16,0 1 1-16,4 0 1 15,3-4 1-15,14-3 0 16,11-2 1-16,14-8-1 16,3 4 0-16,4 4-1 15,0 2 1-15,0 7-7 16,-11 2 1 0,-10 10-11-16,-18 7 1 15</inkml:trace>
  <inkml:trace contextRef="#ctx0" brushRef="#br2" timeOffset="213205.697">1785 6726 28 0,'-28'44'14'0,"7"-13"-1"0,10-25 11 0,4 1-22 16,4 5 1-16,-5 4 5 15,5 3 0-15,3-7-9 16,3 1 1-16,5-4 6 15,6-6 0-15,10 1-3 16,-3-4 1-16,11-7-6 16,-11 4 0-16,1 3-7 15,-5 0 0-15,1-3-6 16,-8-3 0-16</inkml:trace>
  <inkml:trace contextRef="#ctx0" brushRef="#br2" timeOffset="213577.427">1997 6983 35 0,'17'13'17'0,"12"-13"-12"15,-19-4 27-15,4-2-30 0,11 3 0 16,-4-3 2-16,4-7 1 15,0-2-7-15,-4-4 1 16,-4 0 3-16,-6 0 0 16,-8 3-1-16,-3 4 0 15,-3-1-3-15,-4 1 1 16,-4 2 0-16,-6 4 0 0,3 6-1 16,-4 0 1-16,-3 6 0 15,3 7 1-15,8 12 1 16,-8-3 0-16,14 0-1 15,4 0 1-15,0 0-2 16,11-3 1-16,0 3-3 16,6-7 1-16,4-5-7 15,-3-1 1-15,3-3-4 16,0-12 0-16</inkml:trace>
  <inkml:trace contextRef="#ctx0" brushRef="#br2" timeOffset="213984.22">2417 6839 22 0,'17'19'11'0,"1"9"-1"16,-18-22 14-16,3 4-22 0,4-1 1 16,-7 3 4-16,4 1 1 31,3 6-7-31,4 0 0 15,-4-4 4-15,3-5 1 16,-10-7-2-16,11 0 1 16,-8-3-3-16,4-3 0 15,4-3-3-15,-4-1 1 16,-3 1-1-16,3 0 1 16,3 6 0-16,1 3 0 0,-8 3 0 15,4-3 0-15,4 0 0 16,0 1 0-16,6-1 0 15,4 0 0-15,-3-3 0 16,7 0 1-16,-1 0-1 16,-2-6 0-16,-8-1-1 15,3-5 1-15,1-1-2 16,-8-6 1-16,1-9-7 16,0 9 1-16,-11-9-7 15,-11-9 1-15</inkml:trace>
  <inkml:trace contextRef="#ctx0" brushRef="#br2" timeOffset="214735.305">3101 7005 34 0,'127'-44'17'0,"53"-41"-20"0,-141 57 24 0,14-16-21 16,7 4 0-16,7-11 1 16,-15 7 0-16,-6-6 0 15,-10 0 0-15,-12-6 0 16,-13 2 1-16,-29 1 0 15,-13 0 0-15,-26-1-1 16,-24 1 1-16,-39-3-1 16,-21 2 0-16,-18 4 0 15,-7 9 1-15,-7 13 0 16,-14 16 1-16,15 15 0 0,-12 16 0 16,11 9-1-16,4 16 1 15,10 9-2-15,18 13 1 16,14 9 0-16,25 10 0 15,14 12-1-15,21 16 0 16,35 0-1-16,21 3 1 16,32 9-1-16,18-12 0 15,32-3-1-15,38-16 1 16,11-16 0-16,35-12 1 16,25-16 0-16,32-28 0 15,17-12 0-15,18-26 0 16,4-18-1-16,10-23 1 15,3-18-2-15,-24-13 1 0,-32-9-2 16,-38-7 1-16,-47 4-1 16,-42-3 0-1,-42 5 0 1,-42 4 1-16,-174-28-7 16,-35 25 0-16,-13 12-6 15,-29 7 1-15</inkml:trace>
  <inkml:trace contextRef="#ctx0" brushRef="#br2" timeOffset="-214010.812">4036 10376 41 0,'70'-22'20'0,"-31"-34"-27"16,-35 34 32-16,3-7-26 15,-14-8 1-15,-7-7-2 16,-25 0 1-16,-32-9 1 15,-17 2 0-15,-21 1-3 16,-22 3 1-16,-24 10-2 16,-25 8 1-16,-21 14-1 15,-7 5 1-15,-11 10 2 16,7 10 0-16,-13 9 3 16,6 12 1-16,4 3 0 15,-1 13 1-15,15 7 0 0,4 18 0 16,17 19-4-1,21 19 1-15,18 18-5 0,32 10 0 16,28 35-3-16,21 2 1 16,21 23-1-1,32 2 1-15,35 11 5 0,32 2 0 16,21-13 6-16,35-15 0 16,43-6 5-1,21-22 0 1,21-25 1-16,36-26 1 0,2-21-5 0,23-38 1 15,-5-22-4-15,1-44 0 0,-8-47-3 16,-28-34 1-16,-6-44-3 16,-26-35 1-16,-42-28-2 15,-38-12 1-15,-29-23-3 16,-43 7 1-16,-34-6-5 16,-36 9 0-16,-17 18-6 15,-32 4 0-15</inkml:trace>
  <inkml:trace contextRef="#ctx0" brushRef="#br1" timeOffset="-206790.355">6784 15723 48 0,'3'18'24'0,"-3"11"-15"0,0-20 24 16,-3 16-30-16,3 6 0 16,-11 13 1-16,4 3 0 15,-3 16-5-15,-1 6 1 16,1 16 3-16,-1 3 1 15,-7-1-3-15,8-5 0 16,-1-13-1-16,1-10 1 0,3-8-5 16,3-11 0-16,-3-8-7 15,7-10 1 1,7-13-7-16,4-9 0 0</inkml:trace>
  <inkml:trace contextRef="#ctx0" brushRef="#br1" timeOffset="-206145.142">6971 16478 37 0,'14'32'18'0,"-7"18"-16"15,-3-44 26-15,3 10-27 16,-7-1 1-16,0-2 1 0,0-1 0 15,0 1-4-15,0-4 1 16,3-2 1-16,-3-4 0 16,0-3-2-16,7-6 0 15,-7-4-1-15,11-9 0 16,-8 1-2-16,8-1 1 16,0-3-1-16,3 6 1 15,3 0 0-15,1 1 1 16,0 8 1-16,-1 1 1 15,1 6 1-15,-4 3 0 16,4 0 1-16,-8 4 1 0,1 2-1 16,-1 7 1-1,1 3-1-15,-1-1 0 0,5 1-1 16,-1 3 1-16,3 0-2 16,5-6 1-16,-5-4 0 15,8-8 1 1,17-42-1-1,8-12 0-15,-5-7 1 16,-2-18 0-16,-8-10 0 16,-10-12 1-16,-8-3-1 15,1-1 0-15,-14 7 0 16,3 7 0-16,-7 14-1 16,-11 11 0-16,0 18-1 15,1 6 0-15,-4 13 0 16,0 16 1-16,-8 15-1 15,12 19 1-15,-4 16-1 16,3 18 1-16,8 20-1 16,-8 9 1-16,15 6-1 0,-4 6 1 15,10-12-3-15,1-13 1 16,3-9-6-16,-4-16 0 16,5-25-8-16,2-19 1 15</inkml:trace>
  <inkml:trace contextRef="#ctx0" brushRef="#br1" timeOffset="-205918.075">7440 16284 48 0,'4'25'24'0,"-4"-3"-18"15,7-19 39-15,-7 3-43 16,10 1 0-16,-6-1 1 15,10-3 1-15,11-3-5 16,6-3 0-16,8 0 0 16,7 0 1-16,-7-4-8 15,0 4 1-15,-4 0-10 16,-3-3 0-16</inkml:trace>
  <inkml:trace contextRef="#ctx0" brushRef="#br1" timeOffset="-205588.858">7973 16550 45 0,'35'35'22'0,"4"-16"-22"0,-25-22 32 16,4 3-31-16,3-7 1 15,-4 1 0-15,5-3 0 16,-15-7-3-16,3-3 0 15,-6 0 1-15,-4 0 0 16,-7 4-1-16,-7-4 0 16,3 10-1-16,-10 2 1 15,3 10-1-15,-3 4 0 0,3 5 0 16,4 10 1-16,7 3-1 16,-3 0 1-16,-1-3-1 15,11 3 0-15,4 0-1 16,3 1 0-16,3-4-5 15,8 3 1-15,7-10-4 16,10-8 1-16</inkml:trace>
  <inkml:trace contextRef="#ctx0" brushRef="#br1" timeOffset="-205047.46">8590 16638 45 0,'25'-6'22'0,"7"-16"-28"15,-25 22 44-15,7 0-36 16,0-3 0-16,4-3 2 0,-1-1 0 16,-3 1-5-16,-3 0 1 15,-4-4 3-15,0-2 0 16,-7-1-1-16,0 4 0 16,-14-1-2-16,0 1 1 15,-4 0-1-15,4 2 0 16,-11 4-1-16,8 6 0 15,-1 4-2-15,-7 5 0 16,4 13-1-16,4-3 1 16,2 13-1-16,8 12 1 15,4 3 0-15,3 3 1 0,7 10 1 16,7 9 1-16,11 3 0 16,3 4 1-16,-3-7-1 15,-4-9 1-15,-7-4-1 16,-7-2 0-16,-11-10-1 15,-6-10 1-15,-8-5-1 16,1-10 0-16,-8-7 0 16,-3-12 0-16,-4-9 0 15,-3-3 0 1,-4-13 0 0,4-10 1-16,6-5 0 15,-2 5 1-15,13-12 0 0,7 7 1 0,4-1 2 16,14 4 0-16,14 2 1 15,11-2 0-15,0-1-1 16,3 4 0-16,1 3-2 16,-5-7 1-16,5 13-7 15,-5 4 1-15,-2 5-13 0,-1-6 1 16</inkml:trace>
  <inkml:trace contextRef="#ctx0" brushRef="#br1" timeOffset="-204730.755">8999 16829 46 0,'4'7'23'0,"-1"-20"-21"0,1 4 32 0,-1-7-32 16,1-6 0-16,3-6 3 16,4 6 0-16,-8-3-5 15,8 0 0-15,3 0 4 16,0 6 0-16,4 3-1 16,3 4 0-16,0 2-6 15,0 7 1-15,-3 0-10 16,-1 3 1-16,1-9-6 15,0 2 0-15</inkml:trace>
  <inkml:trace contextRef="#ctx0" brushRef="#br1" timeOffset="-204117.313">9543 16710 41 0,'17'-3'20'0,"-13"-9"-23"0,-4 5 33 16,-4-2-29-16,-3 3 0 15,-3-1 1-15,-1 4 1 16,-3 3-3-16,-4 3 0 0,1 4 2 16,-1 2 0-16,4 4-1 15,0-1 1-15,3 1-1 16,4-1 1-16,0 1-3 15,0-1 0-15,14 1-2 16,0-4 1-16,4 1-1 16,-1-1 0-16,4 1-1 15,1-4 1-15,-1 0 0 16,0 0 1-16,0 1 1 16,0-1 1-16,4 0 1 15,-1-3 0-15,-3-3 0 16,4 3 1-16,0 1-1 15,-4-4 1-15,0-4-1 16,0 1 1-16,4-3-1 16,3 0 0-16,4-7-1 15,3-6 1-15,7-9 0 16,0-3 1-16,4-16-1 0,-4-10 0 16,4-12-1-16,-7-3 1 15,-7-16-1-15,-11-6 1 16,-11 0-2-16,-10-3 0 15,-7 6 0-15,-7 10 1 16,-7 12 0-16,-8 12 1 16,8 10-2-16,-4 19 1 15,8 18-1-15,-4 17 0 16,6 21-1-16,5 22 0 16,6 16-2-16,8 25 1 15,6 22-2-15,8 12 0 0,10-2-7 16,0-11 1-16</inkml:trace>
  <inkml:trace contextRef="#ctx0" brushRef="#br1" timeOffset="-203608.863">11762 15616 45 0,'0'69'22'0,"-25"31"-27"15,18-56 41-15,-4 19-36 16,-3 28 1-16,4 15 0 16,-1 4 1-16,4-6-2 15,3-10 0-15,1-16-5 16,-1-18 1-16,1-16-9 15,3-22 1-15</inkml:trace>
  <inkml:trace contextRef="#ctx0" brushRef="#br1" timeOffset="-203338.136">11610 16466 49 0,'3'12'24'0,"8"1"-20"0,-7-13 41 15,6 3-45-15,8-3 1 16,6 3 0-16,5 0 0 16,2 0-2-16,-2-3 1 0,-1-3-4 15,4-3 0 1,3 3-9-16,-3-3 1 0,3-7-4 15,-3 0 0-15</inkml:trace>
  <inkml:trace contextRef="#ctx0" brushRef="#br1" timeOffset="-203020.078">12093 16616 56 0,'43'25'28'0,"-1"-18"-35"16,-24-11 57-16,10 1-51 16,4-3 1-16,-1-10-1 15,-3 1 0-15,-6-7 1 16,-5-3 0-16,-3 0-1 16,-3-1 0-16,-7 1 0 0,-8 3 1 15,-7 4-2-15,-6 5 1 16,-8 10-1-16,0 9 0 15,-3 10 0-15,3 6 0 16,4 12 1-16,4 1 0 16,6 6 1-16,8 2 0 15,6 1-2-15,11-3 1 16,11-9-8-16,7-7 0 16,3-19-5-16,0-9 1 15</inkml:trace>
  <inkml:trace contextRef="#ctx0" brushRef="#br1" timeOffset="-202377.02">13092 16444 48 0,'14'6'24'0,"-39"-6"-33"0,14 0 44 0,-6 3-35 16,-1 0 0-16,-3 0 0 15,-7 7 0-15,0-4 0 16,-4 4 1-16,-3 5 0 16,6 1 0-16,5 3-1 15,2 0 1-15,5-1 0 16,6-2 0-16,8-3 0 15,10 2 0-15,10 4 0 16,5 3 0-16,2 0 0 16,1 3 0-16,-7-3 0 15,-4 0 0-15,0-3-2 16,-14 0 1-16,-14 6-2 16,-7-3 0-16,-4 0-4 15,-3-4 1-15,-1-2-9 16,1-10 0-16</inkml:trace>
  <inkml:trace contextRef="#ctx0" brushRef="#br1" timeOffset="-202091.605">13554 15381 26 0,'3'-7'13'0,"-13"1"-10"0,6 16 13 0,-3 12-13 15,-7 3 1-15,-7 19 1 16,-11 15 1-16,-7 19-8 16,-7 23 1-16,8 18 3 15,-5 6 1-15,8 7-2 16,10-3 0-16,8-16-5 15,6-13 0-15,0-25-6 16,11-28 1-16</inkml:trace>
  <inkml:trace contextRef="#ctx0" brushRef="#br1" timeOffset="-201879.73">12943 16321 54 0,'22'19'27'0,"9"13"-24"0,-9-29 51 16,13-10-51-16,14-8 1 15,18-1-2-15,14-15 1 16,8-10-6-16,13 0 1 16,-10 13-2-16,-8 6 0 15,-13 3-15-15,-29 16 1 16</inkml:trace>
  <inkml:trace contextRef="#ctx0" brushRef="#br1" timeOffset="-197917.017">15339 15597 29 0,'10'-9'14'0,"1"-7"-8"0,-11 16 15 16,-4 0-19-16,4 0 0 15,-7 3 3-15,-10 3 1 16,-8 7-5-16,0 9 0 16,-6 6 4-16,-8 13 1 0,-7 18-1 15,-3 26 1-15,-4 19-1 16,3 15 1-16,8 16-2 15,7-1 1-15,3-5-1 16,14-13 0-16,11-16-6 16,11-9 1-16,10-25-15 15,14-19 1-15,0-12-3 16,0-7 1-16</inkml:trace>
  <inkml:trace contextRef="#ctx0" brushRef="#br1" timeOffset="-197407.579">15600 16720 48 0,'3'22'24'0,"1"-10"-23"0,-4-12 44 0,0 0-45 16,7-9 1-16,0-13 0 15,4-22 0-15,-1-9-1 16,4-16 0-16,0-7 1 16,1-8 0-16,-5-13 0 15,1 2 0-15,-1 1 0 16,4 3 0-16,4 7 0 15,3 8 0-15,4 11 0 16,0 11 1-16,3 17-1 16,-4 12 0-16,5 15-2 15,-1 13 0-15,-3 13-5 16,-8 3 0-16,-6 12-11 16,-4 4 0-16</inkml:trace>
  <inkml:trace contextRef="#ctx0" brushRef="#br1" timeOffset="-197180.28">15522 16422 67 0,'4'19'33'0,"3"-7"-34"0,0-12 57 15,3 6-56-15,5-2 1 0,2 2 0 16,4 0 1-16,4 0-5 15,3 4 1-15,4-1-4 16,-4 4 0-16,0-1-12 16,1-9 1-16,-5-3-3 15,5 0 0-15</inkml:trace>
  <inkml:trace contextRef="#ctx0" brushRef="#br1" timeOffset="-196998.352">16062 16597 49 0,'4'54'24'0,"6"-4"-27"15,-10-34 45 1,0 15-43 0,0-9 1-16,0-3-8 0,4-7 0 15,3-2-2-15,3-13 1 16</inkml:trace>
  <inkml:trace contextRef="#ctx0" brushRef="#br1" timeOffset="-196806.769">16048 16466 55 0,'7'6'27'0,"0"-3"-33"0,-3-6 45 0,3 0-45 16,3 0 0-16,1 3-9 16,3 0 1-16,0 0 10 15,0-3 0-15</inkml:trace>
  <inkml:trace contextRef="#ctx0" brushRef="#br1" timeOffset="-196536.459">16288 16767 42 0,'3'34'21'0,"11"-12"-22"16,-10-22 35-16,-4 0-31 16,3-3 1-16,1-6 0 15,0-7 1-15,-1-6-6 0,1 0 0 16,3-6 4-16,-4-4 0 15,8 1-2-15,-4 0 0 16,3 6-1-16,4 6 1 16,8 6-5-16,9 4 0 15,1 6-8-15,0 3 0 16,7-3-3-16,0 3 1 16</inkml:trace>
  <inkml:trace contextRef="#ctx0" brushRef="#br1" timeOffset="-195965.009">16880 16528 34 0,'4'0'17'0,"-18"0"-19"0,10 0 30 0,-3-3-28 16,0 3 0-16,-3 0 1 15,-8 0 0-15,-3 3-1 16,-4 4 0-16,0-4 0 16,1 3 0-16,3 4 0 15,3 2 1-15,4 1-1 16,10-1 1-16,4 1 0 15,11-1 0-15,7 4 1 16,3 0 0-16,0 2 1 16,-4 4 0-16,1 0-2 15,-4 0 1-15,-7 3-1 16,-3-3 0-16,-8-3-2 16,-3 3 0-16,-3 0-2 15,-4-3 0-15,3-4 1 0,4-2 1 16,3-7-1-1,4-3 1-15,7-6-1 0,8-3 1 16,2-10-1-16,11-9 1 16,8-15 0-16,13-11 1 15,11-15 0-15,7-18 0 16,4-13 0-16,-8-13 1 16,-10-9 1-16,-7 0 0 15,-11 9 0-15,-10 16 1 16,-7 9-2-16,-8 13 0 15,-10 12 1-15,-10 16 0 16,-12 10 0-16,-2 18 0 0,-8 19-2 16,-3 19 1-16,-1 16 0 15,-2 25 0-15,6 24 0 16,4 14 0-16,3 21-1 16,14 10 0-16,11-13 0 15,4-12 0-15,3-23-5 16,0-21 0-16,4-22-7 15,-4-22 1-15,0-16-2 16,0-13 0-16</inkml:trace>
  <inkml:trace contextRef="#ctx0" brushRef="#br1" timeOffset="-195770.123">16835 16375 63 0,'35'34'31'0,"42"-15"-45"0,-41-19 70 16,13-3-59-16,15-6 1 16,-4-4-11-16,7 0 1 15,0 4 4-15,3 3 0 16,-3 3-9-16,0 3 1 16</inkml:trace>
  <inkml:trace contextRef="#ctx0" brushRef="#br1" timeOffset="-195454.961">18560 15973 55 0,'-7'47'27'0,"-22"29"-39"16,26-51 56-16,-4 12-44 15,-4 20 1-15,1 18-1 16,-4 25 1-16,-1 7-3 15,1 0 0-15,4-10-6 16,-1-16 1-16,11-24-7 0,0-20 0 16</inkml:trace>
  <inkml:trace contextRef="#ctx0" brushRef="#br1" timeOffset="-195123.952">18800 16375 58 0,'17'3'29'0,"-3"28"-36"0,-14-18 54 16,-3 6-48-16,-8 6 1 0,-6 3-1 16,-5 3 0-16,-6-9 0 15,-4 0 1-15,1-3-1 16,-1-3 1-16,4-7-1 16,-1 0 0-16,8-2 1 15,4-4 0-15,3 0 0 16,3 0 1-16,4 0-1 15,3 0 1-15,11 7 0 16,0 2 1-16,4 10-1 16,3 7 1-16,4-1-1 15,-1 0 1-15,8 3-2 16,0-2 0-16,0-4-4 16,-1-3 0-16,4-7-10 15,1-8 1-15,-1-7-4 16,-3 0 1-16</inkml:trace>
  <inkml:trace contextRef="#ctx0" brushRef="#br1" timeOffset="-194659.036">20140 15886 45 0,'-3'3'22'0,"-4"12"-19"15,3-5 41-15,-3 5-42 16,-4 14 0-16,-3 2 2 15,-10 13 0-15,-5 16-5 0,-6 15 0 16,0 22 2-16,3 13 1 16,4 3-3-16,7-4 1 15,7-11-9-15,3-23 0 16,7-22-7-16,4-18 0 16</inkml:trace>
  <inkml:trace contextRef="#ctx0" brushRef="#br1" timeOffset="-194447.838">19614 16676 58 0,'32'19'29'0,"25"-19"-40"16,-36 0 51-16,11 0-45 15,10 3 0-15,11 0-11 16,3 3 0-16,-3-3 12 16,-10 0 0-16</inkml:trace>
  <inkml:trace contextRef="#ctx0" brushRef="#br1" timeOffset="-194073.602">20165 16823 54 0,'14'28'27'0,"18"-18"-29"0,-22-7 50 15,4-3-47-15,8 0 0 16,-1-3 2-16,3-7 0 16,1-2-4-16,0-4 1 15,-4-3 0-15,-3-3 1 16,-4 0-2-16,-7 1 1 15,-7 5-3-15,-4 0 1 16,-3 7-2-16,-3-7 1 16,-1 10-1-16,-3 9 1 0,0 9 0 15,-4 7 1-15,4 3 1 16,0 6 1-16,7-2 0 16,0-1 0-16,7 9 0 15,7-6 1-15,3 4-2 16,8-4 1-16,3-3-3 15,4-3 1-15,7-3-5 16,6-10 1-16,1-6-8 16,-7-9 0-16</inkml:trace>
  <inkml:trace contextRef="#ctx0" brushRef="#br1" timeOffset="-193758.764">20690 16977 41 0,'-3'22'20'0,"-1"-28"-15"0,4-1 34 16,0-5-36-16,0-1 0 15,0 1 3-15,4-7 0 16,-1 3-6-16,1-3 1 15,-4-3 5-15,0 0 1 16,7 0-2-16,7 4 1 16,7 2-2-16,8 3 0 15,-1 4-6-15,-4 3 1 0,1-1-5 16,-4 1 1-16,-3 0-10 16,-4 0 1-1,0-4-6-15,4 7 1 0</inkml:trace>
  <inkml:trace contextRef="#ctx0" brushRef="#br1" timeOffset="-193126.822">21107 17005 48 0,'3'22'24'0,"-10"3"-23"0,4-22 41 15,-1 4-42-15,4-4 0 16,-3 0 0-16,-1-6 1 16,4-4 0-16,0-2 0 15,4-7 0-15,3 1 0 16,3-10 0-16,4-7 0 15,0 13-1-15,4 1 0 16,-4 2-1-16,0 3 1 16,0 7 0-16,-3 0 0 15,0 3-1-15,-1 6 1 16,1 3 0-16,-4 3 0 0,-4 7 0 16,4-3 0-16,-3 2 0 15,-1 1 0-15,1-7-1 16,-4 1 1-16,4-1-1 15,-4-6 1-15,0-3-1 16,7-3 1-16,0-6-1 16,3-1 1-16,1-2 0 15,3-1 0-15,4 1-1 16,-4-1 1-16,0 1 0 16,3 2 0-16,-2-2 0 15,2 2 0-15,1 1 0 16,-1 3 1-16,1 3 0 15,0 3 1-15,-4 0-1 16,3 6 0-16,-2 9 0 16,-1 4 1-16,0 6-2 15,0 4 1-15,4-1-2 16,-1 0 1-16,8-6-2 0,3-3 0 16,0-10-6-16,-7 1 1 15,8-7-9-15,-1-9 1 16</inkml:trace>
  <inkml:trace contextRef="#ctx0" brushRef="#br1" timeOffset="-192241.295">22239 16776 49 0,'21'3'24'0,"-17"-3"-27"16,-8 0 39-1,-6 0-36-15,-11 3 1 0,-8 1-2 16,-6 2 1-16,0 3 0 0,-1 1 0 16,1 2-2-16,0-2 1 15,3-1-1-15,7 4 0 16,4-1 1-16,0 1 0 15,11-1 0-15,6 1 1 16,11-1 2-16,11 1 0 16,6 2 1-16,-2 1 0 15,-1 0-1-15,-4 3 1 16,-2-4-2-16,-8-2 0 0,-11 3-2 16,-10-1 0-1,-7-2-8-15,-11-1 1 0,-7-5-7 16,4-4 1-16</inkml:trace>
  <inkml:trace contextRef="#ctx0" brushRef="#br1" timeOffset="-191970.731">22535 17256 62 0,'18'34'31'0,"-25"7"-42"0,0-28 59 15,-14 2-49-15,-14 10 1 16,-1 7-3-16,-13-4 0 15,-4 0-12-15,-3-9 1 16</inkml:trace>
  <inkml:trace contextRef="#ctx0" brushRef="#br1" timeOffset="-190426.39">24081 15813 41 0,'-4'10'20'0,"-6"21"-13"16,6-18 21-16,0 2-25 15,-3 14 0-15,0 11 1 0,-3 11 0 16,-1 14-6-16,-6 17 0 15,-5 12 4-15,-2 16 0 16,-8 9-3-16,4-9 0 16,3-13-8-16,4-9 0 15,7-26-5-15,7-15 1 16</inkml:trace>
  <inkml:trace contextRef="#ctx0" brushRef="#br1" timeOffset="-190125.212">23982 16682 35 0,'7'19'17'0,"-4"-16"-12"15,4-6 27-15,4 3-30 16,7 0 0-16,3 3 4 15,7 10 1-15,0 5-7 16,-3 7 1-16,-4-3 4 16,-7 4 0-16,-7 5-2 15,-7 3 1-15,-14 1-4 16,-7-1 1-16,-4 1-5 16,1-4 1-16,-1-9-6 15,0-6 0-15,4-13-7 16,3-6 0-16</inkml:trace>
  <inkml:trace contextRef="#ctx0" brushRef="#br1" timeOffset="-189795.924">24666 16855 42 0,'14'3'21'0,"0"0"-21"0,-14-9 34 0,-3-4-34 16,-4-2 0-16,-7 2 0 15,-11 1 1-15,7 9-1 16,-3 6 1-16,-3 7 0 16,-5-1 0-16,1 10-2 15,0 3 1-15,3 0-1 16,4 0 0-16,3-3 0 15,15 0 0-15,10-12 0 16,11-7 1-16,-1-9 0 16,1-10 1-16,3 0-3 15,0-3 1-15,0-3-11 16,4-6 0-16</inkml:trace>
  <inkml:trace contextRef="#ctx0" brushRef="#br1" timeOffset="-189491.517">24927 16814 42 0,'0'25'21'0,"-3"0"-16"0,3-16 30 15,0 7-35-15,0 9 1 0,3 3 1 16,4 4 1 0,4-1-2-16,7-6 1 0,-4-6 1 15,3-10 1-15,1-12-2 16,0-12 1-16,-1-1-3 16,4-6 0-16,-3-9-9 15,0 9 1-15,3-7-8 16,-4-5 0-16</inkml:trace>
  <inkml:trace contextRef="#ctx0" brushRef="#br1" timeOffset="-189059.724">25418 16986 46 0,'-4'44'23'0,"1"-3"-27"0,3-35 37 16,0 4-32-16,0-4 1 15,0 0 1-15,0-6 0 16,3-9-5-16,4-7 1 15,4-6 0-15,-1-3 1 16,8-3-2-16,-4-4 1 16,4 10-2-16,-4 4 1 15,0 2 1-15,4 3 0 0,-4 4 1 16,0 3 1-16,0 9 0 16,0 3 1-16,-3 10 0 15,-1 6 1-15,-3 3-1 16,0 9 1-16,4 1-2 15,-1 3 1-15,5-7-3 16,-1-3 0-16,3-3-6 16,5-6 0-16,2-6-7 15,1-13 0-15</inkml:trace>
  <inkml:trace contextRef="#ctx0" brushRef="#br1" timeOffset="-188609.187">26416 16312 40 0,'0'3'20'0,"-11"41"-24"0,4-28 32 16,-3 9-27-16,3 9 1 15,0 7 3-15,3 12 1 16,1 7-6-16,3 0 0 16,0-4 4-16,7-9 1 0,0-6-1 15,0 0 1-15,0-13-3 16,0-9 0-16,0-7-2 16,-4-6 1-16,-3-9-1 15,-7-3 0-15,-7-3-2 16,-10-7 1-16,-5-3-2 15,1 3 1-15,3 4 0 16,1 6 0-16,-4 9 0 16,-1 6 1-16,1-3 0 15,3 16 1-15,4 3 0 16,7 7 0-16,11 2-1 16,10 1 1-16,7-1-4 15,0-2 1-15,11-4-4 16,6-9 0-16,8-7-6 15,7-12 0-15</inkml:trace>
  <inkml:trace contextRef="#ctx0" brushRef="#br1" timeOffset="-188280.056">26945 16829 45 0,'4'22'22'0,"-22"-12"-30"0,11-10 40 16,-7 0-31-16,-4 0 0 16,-6-3 0-16,-1 3 1 0,4 0-3 15,0 3 1 1,3-3 1-16,0 0 1 16,4 6-1-16,4 0 1 0,3 7-1 15,3-1 1-15,8 4 0 16,-1 3 0-16,8 0 0 15,-1-4 1-15,-3 7-2 16,-7-3 0-16,-3 3-1 16,-1 6 1-16,-6-6-4 15,-4 3 0-15,-11-6-8 16,0-6 0-16,-3-13-4 16,10-3 1-16</inkml:trace>
  <inkml:trace contextRef="#ctx0" brushRef="#br1" timeOffset="-187873.452">27361 15581 44 0,'-7'-6'22'0,"22"37"-17"0,-1-9 41 0,10 13-43 16,8 28 0-16,14 18 2 16,3 29 0-16,1 15-7 15,-4 29 1-15,-18 12 3 16,-21 13 1-16,-21-3-3 16,-22-13 0-16,-27-25-9 15,-8-26 1-15,-20-27-9 16,10-25 0-16</inkml:trace>
  <inkml:trace contextRef="#ctx0" brushRef="#br1" timeOffset="-181837.408">23576 17805 31 0,'-3'19'15'0,"6"-1"-5"0,-6-15 15 15,-1 1-24-15,4-1 1 16,-3 0 2-16,3-6 0 15,0-4-4-15,0-5 0 16,3-4 3-16,4-9 0 16,0-9-1-16,4-7 0 15,3-3-1-15,-4-6 1 16,1 3-2-16,3 15 0 0,-3 4 1 16,-1 6 0-16,1 7 0 15,0 2 0-15,3 4-1 16,3 5 0-16,4 8-4 15,4-1 0-15,0 3-10 16,0-6 0-16</inkml:trace>
  <inkml:trace contextRef="#ctx0" brushRef="#br1" timeOffset="-180652.68">23880 17748 29 0,'-4'13'14'0,"8"-23"-5"15,-1 14 13-15,1-1-19 16,3-3 1-16,0 0 1 0,3 0 1 16,1 3-7-16,-1-3 0 15,1 0 5-15,3-6 1 16,-3-4-2-16,6-2 0 15,1-4-1-15,3-3 0 16,-3-3-1-16,-1 0 0 16,1-3-2-16,0 3 1 15,-11 0-1-15,0 0 0 16,-4 7-1-16,-3 5 0 16,-7 4-1-16,0 6 1 15,-3 6-1-15,-4 0 1 16,-1 10 1-16,1 6 0 15,4 3 1-15,-1 10 0 0,1-4 0 16,3 3 1-16,-1 1 0 16,5-1 1-16,3-2-2 15,3-7 0-15,8-6-5 16,7-7 1-16,3-5-8 16,7-11 0-16</inkml:trace>
  <inkml:trace contextRef="#ctx0" brushRef="#br1" timeOffset="-180096.21">24275 17773 46 0,'-4'22'23'0,"-3"10"-27"0,7-26 39 16,0 0-33-16,0-3 0 15,0 0 0-15,0-3 1 16,7-9-5-16,0-3 1 16,4-1 2-16,-1-3 0 15,4-6-2-15,1-3 1 16,-1 0-2-16,0 3 1 16,0 3 0-16,0 1 1 15,0 8 0-15,0 1 0 0,-3 6 0 16,-1 9 0-16,1 6 1 15,0 1 0-15,-4 3-1 16,-4-1 0-16,1-2 0 16,-1-4 1-16,1-2-1 15,-4-1 0-15,0-3-1 16,0 0 1-16,0-3-1 16,0 0 1-16,3-6-1 15,4-7 0-15,0-2 1 16,0-1 0-16,0 0 0 15,1 4 0-15,2-4 0 16,1 7 1-16,3-1 0 16,-4 4 1-16,1 6-1 15,-4 6 0-15,0 0 0 16,-3 1 1-16,-1 8-1 16,1 4 0-16,-1 0-1 15,1-3 1-15,-1-1-3 16,1 1 0-16,3 0-5 0,3-4 1 15,5-2-8-15,2-4 0 16</inkml:trace>
  <inkml:trace contextRef="#ctx0" brushRef="#br1" timeOffset="-179630.219">24853 17654 31 0,'-7'6'15'0,"11"-2"-7"0,-4-1 19 0,0 0-26 15,0-3 0-15,-4 0 0 16,1 3 1-16,-4 0-2 16,0 0 0-16,-1 0 2 15,-2 4 0-15,-1 5-1 16,4 1 1-16,0-4-1 16,0 4 0-16,0 2-1 15,4 1 1-15,3 0-2 16,0-1 1-16,3-2-1 15,4-7 1-15,0-3-1 16,0-6 0-16,4-3 0 16,-4-3 1-16,3-1-1 15,1 1 0-15,-4-4 1 16,4 4 0-16,-4-1-1 16,0 4 1-16,0 3 0 15,0 3 0-15,0 6 0 0,-4-3 1 16,1 1-1-16,0 2 1 15,-4 3-1-15,0 4 1 16,0-1-1-16,0 4 1 16,0 3-1-16,3 3 1 15,4 0-3-15,0 0 0 16,4-7-5-16,-1-5 1 16,1-4-6-16,3-6 1 31</inkml:trace>
  <inkml:trace contextRef="#ctx0" brushRef="#br1" timeOffset="-179329.612">25097 17889 35 0,'-4'16'17'0,"1"-3"-17"15,3-10 28-15,0 6-29 0,0 1 1 16,0-4-1-16,0 0 1 15,0 0-3-15,0 1 0 16,0-4-7-16,0 0 0 16</inkml:trace>
  <inkml:trace contextRef="#ctx0" brushRef="#br1" timeOffset="-179119.678">25118 17707 27 0,'-4'16'13'0,"15"3"-3"0,-11-13 17 0,7-6-26 15,-4 3 0-15,1 1 0 16,3-1 1-16,4 0-3 16,-1 0 0-16,1 0-4 15,-1 0 1-15,4 3-6 16,1 1 0-16</inkml:trace>
  <inkml:trace contextRef="#ctx0" brushRef="#br1" timeOffset="-178804.713">25284 17933 17 0,'-4'7'8'0,"8"-4"-4"15,-4-3 6-15,0 0-10 16,0 0 1-16,3-7 0 0,1 1 0 15,3-3-1-15,-4-4 0 16,4 1 1-16,0-4 0 16,0-3 1-16,4 3 0 15,0 1 0-15,3 2 0 16,0 1 1-16,0 2 0 16,-4 4-1-16,1 6 1 15,-4 3 0-15,-3 7 0 16,-4 5-1-16,0 4 0 15,-4 6-1-15,1 0 0 16,-1-6-3-16,4-3 0 0,4-4-5 16,3-5 0-1,0 5-3-15,3-12 1 0</inkml:trace>
  <inkml:trace contextRef="#ctx0" brushRef="#br1" timeOffset="-178144.865">25626 17538 28 0,'3'19'14'0,"-3"9"-11"16,4-25 25-16,-4 7-27 16,0-1 0-16,0 1 2 15,3 5 1-15,-3 1-4 16,4 6 0-16,-4-3 2 0,0-1 1 15,0 1-2-15,3-3 1 16,-3 0-2-16,4-4 1 16,-4-2-1-16,0-4 0 15,0-3-1-15,0-3 1 16,0-3 0-16,0-3 0 16,0 2-1-16,0-5 1 15,0 0-1-15,-4 2 1 16,-3-2-1-16,0 6 1 15,-3 0-2-15,-4 6 1 16,0 3 0-16,-1-3 0 16,1 4 0-16,0 2 1 0,4 7 0 15,-1-4 0-15,4 7 0 16,3 3 1-16,4 0 0 16,4-3 1-16,3 3-1 15,0-7 0-15,4-2 0 16,-1-7 0-16,4-3 0 15,0-6 0-15,1-3-1 16,-5-7 0-16,4-2 0 16,0-10 0-16,-3 3 0 15,0-3 0-15,-1-1-1 16,-3 8 1-16,-3-1-1 16,-1 6 1-16,-6 4 0 15,-1 3 0-15,1 6-1 16,-1 6 1-16,1 3 0 15,-1 4 1-15,1 2-1 16,-1 4 1-16,4 3-1 16,0 3 0-16,4-3 0 0,-1 3 1 15,4-9-3-15,0-3 0 16,4-1-5-16,-1-6 1 16,4 1-5-16,1-4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7T02:12:22.13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4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4-07T02:13:16.531"/>
    </inkml:context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17057 3988 6 0,'3'57'3'0,"-3"9"-2"16,0-41 4-16,4 9-4 16,-1 13 1-16,4-3 3 15,-3 9 0-15,0 7-5 16,-1-4 0-16,1 17 3 16,-1-1 1-16,1 12-1 15,3-5 0-15,-4 12-1 0,1-3 0 16,-1 2-1-1,1 14 1-15,-4-4-1 0,0 10 0 16,0-6 0-16,-4 5 0 16,4 1-1-16,-7-3 0 15,4 2 0-15,-4-2 1 16,0 0-1-16,0 2 0 16,-1 1 0-16,-2 3 0 15,-1-3 0-15,-3 6 0 16,0 0 0-16,3 0 0 15,-3 0 0-15,-3 3 0 16,3 6-1-16,0-2 1 0,3-1 0 16,-3-6 1-16,0 3-1 15,3 10 0-15,1-7 0 16,-1 4 0-16,0 2 0 16,1 7 0-16,3 0 0 15,0 6 1-15,-4 9-1 16,4 1 0-16,0-1 0 15,0-2 0-15,-4-1 0 16,4-6 0-16,0 13 0 16,0-3 0-16,0 2 0 15,4-5 1-15,-4 5-1 16,-4 1 0-16,7 6 0 16,4-3 1-16,-3-4-1 15,-4 4 1-15,3-13 0 0,-3 7 0 16,0 2-1-1,0 4 1-15,4-9 0 0,-4 5 1 16,0 1-1-16,3-4 0 16,0 1 0-16,1 3 0 15,-1-1 0-15,4-5 0 16,0 2 0-16,-3-2 0 16,3-4 0-16,0-3 0 15,0 3 0-15,0 0 0 16,0-2-1-16,0-4 1 15,3-4-1-15,-3-5 1 16,0 3-1-16,0-7 1 16,0-3-1-16,-3-2 1 0,-4-4-1 15,3 3 1-15,1-6 0 16,-1-10 0-16,1 1-1 16,-1-10 1-16,-3 3-1 15,0-3 1-15,0 3-1 16,0-6 1-16,0-3-1 15,0-3 0-15,0-10 0 16,3 0 1-16,1-3-1 16,-1-3 1-16,1-3-1 15,3 3 1-15,0-19-1 16,3-3 0-16,-3-6 0 16,0-3 0-16,0-4-2 15,0-6 0-15,0-3-6 16,-3-3 0-16,-1-19-3 15,8 1 0-15</inkml:trace>
  <inkml:trace contextRef="#ctx0" brushRef="#br0" timeOffset="6260.301">20613 3543 37 0,'0'13'18'0,"0"-23"-11"0,3 1 18 15,1-4-24-15,3 7 0 16,4-13 1-16,-1-9 0 16,1-7-2-16,-1-15 1 15,8-6 0-15,10-16 1 16,4-7-1-16,7 1 1 15,3 3-1-15,4-7 1 16,0 7-2-16,-4 9 1 16,-7 16 0-16,-6 12 1 0,-5 10-1 15,1 9 1-15,-4 13-1 16,-3 22 0-16,-4 2 1 16,0-8 0-16,-3 5 0 15,-1-5 0-15,1 2-1 16,-1-2 1-16,1-4-1 15,-1-6 1-15,1-6-1 16,0-7 0-16,3-6-1 16,3-6 0-16,5-12 0 15,2 2 0-15,1-9 0 16,0-3 0-16,-1 13 0 16,-2 2 0-16,-5 4 0 15,-3 6 0-15,4 7 0 16,-8 5 1-16,-2 10-1 15,-1 3 1-15,-4 16-1 16,1 6 1-16,-4 13-1 0,-4 15 0 16,1 7 0-1,-8 12 0-15,-3 0 0 0,-4 6 1 16,4-12-2-16,4-6 1 16,-1-1-3-16,4-8 0 15,0-7-5-15,3-4 1 16,4-18-8-16,7-3 1 15,4-10-2-15,7 4 1 16</inkml:trace>
  <inkml:trace contextRef="#ctx0" brushRef="#br0" timeOffset="6574.806">21735 3098 37 0,'10'-10'18'0,"1"20"-19"0,-11-10 35 0,0-10-34 16,0 10 0-16,-4 0 0 16,-3 0 0-16,-7 0 0 15,-4 0 0-15,-6 0 1 16,-4 4 0-16,-1 8-1 16,1 10 1-16,0 6-1 15,3 4 1-15,4-1 0 16,3 3 0-16,8 4 0 15,6-3 1-15,8-10-1 16,6-10 1-16,12-5-2 0,6-20 1 16,4-2-3-16,-4-10 0 15,0-6-10-15,-3-7 0 16,-11 1-1-16,-4-4 1 16</inkml:trace>
  <inkml:trace contextRef="#ctx0" brushRef="#br0" timeOffset="6843.732">21904 2333 37 0,'-4'31'18'0,"-17"7"-19"15,11-13 35-15,-1 3-33 16,1 25 0-16,-1 10 3 16,0 9 0-16,4 16-4 15,0-3 0-15,4-7 2 16,-1 3 0-16,1-21-5 16,-1-7 1-16,1-15-11 15,-1-13 1-15</inkml:trace>
  <inkml:trace contextRef="#ctx0" brushRef="#br0" timeOffset="7058.586">21650 3019 40 0,'14'25'20'0,"11"-6"-10"0,-18-12 29 15,3-4-36-15,5 3 0 16,-1-6 0-16,0 3 0 15,3 3-5-15,5-2 1 16,6 2 1-16,4 0 1 16,-1 0-7-16,1 4 0 15,-4 2-9-15,4-9 0 16</inkml:trace>
  <inkml:trace contextRef="#ctx0" brushRef="#br0" timeOffset="7253.088">22119 3132 36 0,'11'28'18'0,"-4"7"-12"0,-4-26 22 0,1 7-28 16,-4 3 0-16,0 0 0 16,3 0 1-16,-3-7-3 15,4 1 1-15,-1-1-9 16,1-2 1-16,0-4-2 15,-1-3 0-15</inkml:trace>
  <inkml:trace contextRef="#ctx0" brushRef="#br0" timeOffset="7671.845">22140 3079 38 0,'14'9'19'0,"4"-5"-22"0,-11-8 37 16,0 4-33-16,0 0 1 15,0 4-1-15,4 2 1 16,-1-6-4-16,1 3 1 0,0 3-1 16,-1 0 0-16,1 4-4 15,-4 2 0-15,0 4-4 16,0-7 0-16,0 10 0 15,-3 0 1-15,-1 3 4 16,4-3 1-16,-3 3 6 16,3 3 1-16,-4 0 6 15,4-6 1-15,-3-7 2 16,-1 1 0-16,1-4-2 16,-1-9 0-16,-3 0-3 15,7-6 1-15,8-3-4 16,2-7 1-16,1-6-4 15,7 0 1-15,6 0-3 16,-6-3 0-16,0 3-5 16,-4 6 1-16,-3 7-11 15,-1 0 1-15</inkml:trace>
  <inkml:trace contextRef="#ctx0" brushRef="#br0" timeOffset="8315.727">22832 3239 36 0,'14'9'18'0,"-7"-9"-15"0,-7 0 23 0,0 0-26 16,0 0 0 0,-4 0 0-16,-3 0 1 0,-7-6-1 15,-3 6 0-15,-1 6 1 16,0-6 0-16,1 10 0 15,3-1 0-15,-1 1-1 16,5-1 1-16,3-6-1 16,3 3 0-16,4-3-2 15,7 1 1-15,4-4-1 16,3-4 0-16,0-5 0 16,4-3 0-16,-4-7 0 15,0 0 1-15,-3 6-1 16,-1 4 1-16,1 9 0 15,-4 6 1-15,0 4 0 16,0 5 0-16,0-2-1 16,0 6 1 15,0-4 0-31,0 1 1 16,-3-7-1-16,3-9 1 0,3 0-1 0,8-6 0 0,3-13 0 15,14-6 0 1,-6-16 0-16,2-6 0 0,-2-3 0 0,-5-16 1 15,-3-3-2-15,-6-18 1 16,-8-1 0-16,-7-3 0 16,-4 9 0-16,-3 13 0 15,-7 7-1-15,-7 8 1 16,-4 10 0-16,0 19 0 16,1 16 0-16,3 15 1 0,-1 16 0 15,8 22 1-15,0 19 1 16,7 21 0-16,7 23 0 15,14 0 1-15,4 2-2 16,-1-11 1-16,-2-23-2 16,2-12 0-16,-6-13-7 15,-1-16 1-15,-3-15-7 16,-3-9 0-16</inkml:trace>
  <inkml:trace contextRef="#ctx0" brushRef="#br0" timeOffset="8574.135">22899 3107 48 0,'10'10'24'0,"12"-14"-29"0,-12 8 43 16,11-1-38-16,0 3 1 15,4 0-1-15,0 4 1 16,0 2-3-16,-4 4 1 16,-4-4-4-16,1 1 0 15,-4-4-7-15,0 1 0 16,0-7-1-16,0-3 0 16</inkml:trace>
  <inkml:trace contextRef="#ctx0" brushRef="#br0" timeOffset="8753.836">23266 3236 34 0,'10'34'17'0,"-3"1"-19"0,-3-29 33 0,-1 3-30 15,-3 7 0-15,4 0 0 16,-4-1 1-16,3 1-3 16,-3-6 0-16,4-7-3 15,0-6 0-15,3-7-7 16,-4-6 1-16</inkml:trace>
  <inkml:trace contextRef="#ctx0" brushRef="#br0" timeOffset="9096.186">23417 3214 27 0,'15'28'13'0,"30"-3"-13"0,-31-22 17 15,4 4-14-15,3-1 1 16,0-3 4 0,1 0 1-16,-1-3-11 0,-4-3 0 15,1 0 6-15,-4-3 1 16,-3-10-3-16,-4 3 1 16,0 4-3-16,-4-4 1 15,-3 4-1-15,-3 6 0 0,-4-7 0 16,-4 10 0-16,-3 0 0 15,0 10 0-15,0 2 0 16,3 4 0-16,1 0 0 16,3 6 1-1,3-4-3 1,4 4 1-16,7 0-5 0,4 0 1 0,-1-12-3 16,1-1 1-16,3 1-4 15,0-10 0-15</inkml:trace>
  <inkml:trace contextRef="#ctx0" brushRef="#br0" timeOffset="9398.161">23805 3320 22 0,'15'4'11'0,"-8"27"-10"16,-7-22 17-16,3 4-16 16,-3 3 1-16,4-4 1 15,-4-3 1-15,0-2-6 0,3-1 1 16,4-15 2-16,0-1 1 15,0-5-1-15,0-1 1 16,4-6-1-16,0-3 0 16,3 6 2-16,0 0 1 15,0 7 1-15,0 9 0 16,7 9-1-16,7 3 1 16,8 10-1-16,6 0 0 15,7 6-3-15,4 3 1 16,4-9-5-16,-4 0 0 15,-4-4-5-15,-10-11 0 0,-7 2-9 16,-15-16 1-16</inkml:trace>
  <inkml:trace contextRef="#ctx0" brushRef="#br0" timeOffset="9953.883">25594 3618 30 0,'-3'41'15'0,"10"-10"-3"0,-4-24 15 0,-3-1-26 16,0-3 0-16,0-9 2 16,0-10 1-16,0-15-4 15,4-7 0-15,-4-21 2 16,-4-14 1-16,-3-14-1 16,4-11 0-16,-1-2-1 15,0 3 0-15,4-3-1 16,0 9 1-16,8 12 0 15,2 10 0-15,4 13 0 16,11 2 1-16,7 26-1 16,6 3 1-16,1 13-2 15,-3 5 0-15,-5 11-5 16,-6 11 1-16,-7 13-10 0,-4-6 0 16</inkml:trace>
  <inkml:trace contextRef="#ctx0" brushRef="#br0" timeOffset="10163.006">25379 3462 45 0,'21'18'22'0,"18"-15"-24"0,-22-3 33 16,5-3-31-16,6-3 0 15,0 0 0-15,-3 3 0 16,-1-4-3-16,1 7 0 0,3 0-9 16,1 0 0-16</inkml:trace>
  <inkml:trace contextRef="#ctx0" brushRef="#br0" timeOffset="10433.738">25908 3672 39 0,'18'25'19'0,"-4"0"-13"0,-11-22 27 0,4 6-33 15,0-2 1-15,0-7-1 16,-7 0 0-16,8-19 0 16,-5 6 0-16,1-9 0 15,-1 3 1-15,4-9 0 16,-3 6 0-16,6 0 0 0,-3 4 0 15,11 2 0-15,-4 0 1 16,7 16-3 0,-3 0 0-16,3 6-6 15,-3-2 1-15,3 11-8 16,-4-2 1-16</inkml:trace>
  <inkml:trace contextRef="#ctx0" brushRef="#br0" timeOffset="10718.094">26356 3653 34 0,'-3'6'17'0,"-5"-18"-17"0,8 12 25 0,-7-7-24 16,0 4 1-16,-7 3 0 16,0 0 0-16,-4 3-3 15,4 0 1-15,0 13 1 16,4-7 1-16,-1 17-1 15,4-4 0-15,0 12-1 16,3-6 1-16,12 7-1 16,-1-10 0-16,14-13-1 15,-4 4 0-15,8-25-1 16,-4 2 0-16,-3-21-7 16,-4 3 0-16,0-13-2 15,-3 10 1-15</inkml:trace>
  <inkml:trace contextRef="#ctx0" brushRef="#br0" timeOffset="11364.688">26511 3813 47 0,'0'37'23'0,"4"-30"-32"0,-4-7 47 0,3 3-37 16,1-3 1-16,-4 0-1 15,0 0 1-15,7-10-3 16,0 7 1-16,4-25 0 15,-4 9 1-15,3-6-1 16,-3 6 1-16,4 4-1 16,-1-4 1-16,1 6-1 15,0 4 1-15,3 9-1 16,-4 0 1-16,4 22-1 16,-3-13 0-16,0 19 0 15,-1-2 0-15,1-11 0 16,-4-2 0-16,0 2 0 15,0-2 0-15,0-7-1 0,0 4 1 16,0-10-1-16,-3 3 0 16,-1-13-1-16,-3 1 1 15,4-4-2-15,-1 4 0 16,8-7 0-16,-4 7 1 16,7-10 0-16,-4 3 0 15,5 7 1 1,-5 0 0-1,8-1 1-15,-4 1 1 0,4 3-1 0,-4 2 1 16,7 8-1-16,-4 2 1 16,5 6-1-16,-1 1 0 0,7 15 1 15,-7-9 1-15,14 9-1 16,-6-3 0-16,10 7 0 16,-11-10 0-16,3-13-4 15,-2 0 1-15,10-9-10 16,-11 0 0-16</inkml:trace>
  <inkml:trace contextRef="#ctx0" brushRef="#br0" timeOffset="11994.753">28526 2881 52 0,'60'-22'26'0,"-43"1"-32"0,-13 11 44 0,-1-2-39 15,1 2 1-15,-15 1-1 16,4 6 1-16,-28 3 0 16,7 0 0-16,-4 0-2 15,7 3 0-15,-14 12-1 16,11-5 0 0,-11 27 0-1,8-8 0-15,9 15 0 16,5-10 1-16,20 16 1 15,1-18 0-15,17 21 2 16,-3-9 1-16,24 15 1 0,-7-15 1 16,22 13-1-16,-18-16 0 15,-4-10-2-15,-7-6 1 16,-21 9-2-16,0-5 0 16,-32 5-2-16,4-9 0 15,-17-3-6-15,6 0 0 16,-25-16-4-16,15 1 1 15</inkml:trace>
  <inkml:trace contextRef="#ctx0" brushRef="#br0" timeOffset="12398.519">28455 3217 42 0,'28'-3'21'0,"-17"3"-22"15,-11 0 36-15,-7 6-36 16,3-3 0-16,-10 10 0 16,-3-1 1-16,-12 1 0 15,8 3 1-15,-18 5-2 16,11-5 0-16,-7 12 0 15,7-6 1-15,-1 7-1 16,8-14 0-16,4 7 0 0,2-6 0 16,15 12 2-16,0-3 0 15,22 10 1 1,-5-7 0-16,12 6 1 0,-5-5 0 16,1 5-1-16,-7-12 1 15,-8 13-1-15,-3-7 0 16,-24 13-2-16,2-13 0 15,-34 16-5-15,-4-10 0 16,-3-6-8-16,-1-12 0 16</inkml:trace>
  <inkml:trace contextRef="#ctx0" brushRef="#br0" timeOffset="13285.027">28945 2935 34 0,'0'9'17'0,"-3"-21"-9"0,3 15 21 15,0-3-24 1,0 0 0-16,0 0 3 0,0 0 1 16,3-3-11-16,8-1 1 15,14 4 6-15,6 0 1 16,8-6-3-16,7 3 1 15,7 3-2-15,3-6 0 16,-6 6-1-16,-8 6 0 16,-7-6-1-16,-6 3 0 15,-12 19-1-15,-10 16 1 16,-3 6-1-16,-8 18 0 0,-10 4 0 16,-10 9 0-16,-8 26 0 15,-3-1 1-15,-1-3-2 16,1 1 1-16,-4-14-4 15,7-8 0-15,4-23-6 16,7-12 1-16,7-10-6 16,7-15 0-16</inkml:trace>
  <inkml:trace contextRef="#ctx0" brushRef="#br0" timeOffset="13559.742">29030 3668 69 0,'11'10'34'0,"13"-16"-46"0,-17 2 69 16,15 4-57-16,-5 0 0 15,11 4-3-15,-6 2 1 16,-1-6-2-16,-4 0 0 16,-2 3-13-16,-5 0 1 15,1 0-2-15,-4 0 0 16</inkml:trace>
  <inkml:trace contextRef="#ctx0" brushRef="#br0" timeOffset="13782.637">29422 3976 45 0,'3'6'22'0,"1"7"-19"16,-4-10 41-16,0 0-45 15,0 3 1-15,3-3-8 16,-3 4 1-16,0-7-3 16,0 0 0-16</inkml:trace>
  <inkml:trace contextRef="#ctx0" brushRef="#br0" timeOffset="14380.741">30307 3126 35 0,'4'-3'17'0,"-15"0"-15"0,11 3 20 0,-18-3-21 16,4 3 1-16,-14-7 2 16,7 1 1-16,-14-6-5 15,6 2 0-15,-2 1 3 16,6 2 1-16,-17 7-2 16,10 0 1-16,-14 13-1 15,7-4 0-15,0 7-1 16,8-7 0-16,2 20-1 15,8-11 1-15,11 17-1 16,3-13 0-16,24 38 0 16,-3-23 0-16,25 26 0 15,-7-13 1-15,0 16-1 16,-8-16 0-16,1 25-1 0,-11-15 1 16,-10 15-1-16,-1-15 0 15,-24 2-1-15,7-15 1 16,-28-15-1-16,13-13 1 15,-9-16 0-15,6 0 0 16,4-25 2-16,7 6 0 16,17-15 2-16,0 0 1 15,29-23 0-15,-4 17 1 16,32-29 0-16,-14 12 1 16,60-18-2-16,-29 10 0 15,26-7-5-15,-26 15 0 16,-3 10-10-16,-17 10 1 0,-26 21-8 15,-6 4 1-15</inkml:trace>
  <inkml:trace contextRef="#ctx0" brushRef="#br0" timeOffset="15731.892">20786 4136 29 0,'21'6'14'0,"32"3"-1"15,-36-15 16-15,5 3-26 16,6-3 0-16,14 3 4 15,0 3 0-15,4 0-8 16,0 0 0-16,11 0 5 16,10 9 1-16,3-6-2 15,-13 0 0-15,38 4-2 16,0-4 1-16,11 6-1 16,7-3 1-16,7 1-1 0,0-1 1 15,10 3-1-15,1-6 1 16,6 4-1-16,-3 2 1 15,8 1-1-15,2-1 0 16,1-6 1-16,-4 3 0 16,7 1 0-16,7-7 0 15,-6 0-1-15,6 0 1 16,3 3 0-16,1 3 0 16,4 3-2-16,2 1 0 15,8 2 0-15,-3 1 1 16,2-1-1-16,12-2 1 0,-8 2-1 15,4 1 1-15,7-4-1 16,-7 7 1-16,11-7-1 16,-5 1 1-16,1 2-1 15,7 1 0-15,-10 6 0 16,6-4 1-16,12 14 0 16,-16-14 0-16,12 7 0 15,7 3 0-15,-11-15 0 16,7 9 1-16,0-10-1 15,-11-3 1-15,1-3-1 16,-1 4 0-16,-17-7-1 16,-3 0 1-16,-1 3-1 15,-10-3 1-15,-18 0-2 16,-11 0 0-16,-17-3-5 16,-7 3 0-16,-18 0-8 15,-14 0 0-15,-17 0-7 16,-18 3 0-16</inkml:trace>
  <inkml:trace contextRef="#ctx0" brushRef="#br0" timeOffset="26797.22">18521 5666 37 0,'7'-3'18'0,"-4"0"-16"0,-3 3 19 15,-3 0-21-15,-1 0 0 0,-3 3 2 16,4 0 0-16,-4 0-2 15,-4 3 0-15,-3 1 1 16,-4 2 1-16,-3 7 0 16,-3 3 1-16,-1 3-1 15,4 9 1-15,0 0 0 16,3 10 0-16,4 6 0 16,3-6 1-16,4 0-1 15,7-4 0-15,7-2-2 16,7-1 1-16,7-6-2 15,1 1 0-15,2-7-5 16,-3-4 1-16,4-5-8 16,3-4 0-16,4-6-3 15,3-9 0-15</inkml:trace>
  <inkml:trace contextRef="#ctx0" brushRef="#br0" timeOffset="27037.516">18771 6086 24 0,'21'-9'12'0,"-3"-16"-7"0,-11 15 18 16,-3 1-20-16,-1-1 1 15,4-2 1-15,-3-1 0 16,-4 4-7-16,0 0 0 16,-4-1 4-16,-6 4 1 15,-4 3-3-15,-1 3 1 16,-2 6-1-16,-4 3 0 16,0 13 0-16,6-3 1 15,1 3-1-15,0 3 1 16,4 0-2-16,6 0 1 15,8-6-2-15,6-6 1 16,4-7-6-16,7-6 1 0,4-6-5 16,0-4 1-16</inkml:trace>
  <inkml:trace contextRef="#ctx0" brushRef="#br0" timeOffset="27593.969">18965 6089 30 0,'7'7'15'0,"-3"18"-9"16,-1-22 24-16,-3 3-28 16,4 0 0-16,-4-2 2 15,0-1 0-15,0-3-5 16,7-7 1-16,0 1 2 0,0-3 1 15,0 6-3-15,0-1 1 16,0 4-2-16,-3-6 0 16,-4 6-1-16,7-3 1 15,0-3-1-15,0 6 1 16,0 0 0-16,0-3 1 16,0-1-1-16,0 4 1 15,0 4 0-15,-3 2 0 16,-1 0-1-16,1 0 1 15,-4 1 0-15,3 2 0 0,1 1 0 16,3-1 0-16,0 0 0 16,4 1 1-16,-4-4-1 15,3-3 1-15,4-3 0 16,0 0 0-16,1-3-1 16,-5-3 0-16,1-1 0 15,-1 1 1-15,1 0-1 16,0 0 0-16,-1-1 0 15,-3 1 1-15,4 3-1 16,-1 3 1-16,1 3 0 16,3 3 0-16,0 4-1 15,0 2 1-15,0 1-1 16,4-1 0-16,3 1-5 16,0-1 0-16,0-2-7 15,4-7 0-15</inkml:trace>
  <inkml:trace contextRef="#ctx0" brushRef="#br0" timeOffset="28015.307">19727 6390 33 0,'-3'57'16'0,"-1"-4"-13"0,4-34 23 16,-3 0-26-16,-1 0 0 0,1-7 1 16,-1-2 0-16,-3-10-1 15,0-4 1-15,0-8 0 16,0-10 1-16,0 0-2 16,0-3 0-16,0-10-3 15,0-2 0-15,0 2-2 16,3-2 0-16,4 2 1 15,4 4 0-15,6 3 4 16,4 2 0-16,8 11 4 16,2 8 1-16,4 7 1 15,1 7 0-15,-5 2-1 16,-2-3 1 0,-12 29-5-1,-3-7 1-15,-10 0-3 16,-8-3 0-16,-3-9-6 15,-4 0 1-15,1-7-6 16,-1-12 0-16</inkml:trace>
  <inkml:trace contextRef="#ctx0" brushRef="#br0" timeOffset="28509.107">20144 6243 38 0,'7'0'19'0,"7"-9"-20"0,-14 9 32 0,3-4-30 16,1-2 1-16,-4 6 0 16,-4-3 1-1,1 3-4-15,-4 3 0 0,-4 3 2 16,1 4 0-16,-5-7-1 15,1 10 1 1,0-1-1 0,4 1 1-16,-1 2 0 0,4 1 0 0,3-3 1 15,4-1 0-15,4-3-1 16,3 1 0-16,4-7 0 16,-1-3 1-16,1 3-2 15,-4-6 1-15,0 0-2 16,0 3 1-16,0-10 0 15,-3 1 0-15,3 3 0 16,0 3 0-16,0 3 1 0,0 0 0 16,3 6 1-16,-3 0 0 15,0 7-1-15,4-1 1 16,-4 1-1-16,4 3 1 16,-1-4-2-16,4-3 0 15,-3 1-2-15,3-1 0 16,4-2-4-16,-4-1 0 15,0-6-9-15,4-3 0 16</inkml:trace>
  <inkml:trace contextRef="#ctx0" brushRef="#br0" timeOffset="28808.986">20496 6415 39 0,'11'19'19'0,"0"-12"-17"15,-11-7 27-15,0 0-27 16,0-7 0-16,0 1 2 16,0-7 1-16,0-5-6 15,0-1 0-15,0-6 4 16,0 9 1-16,0 0 0 16,3 1 0-16,4 2-1 15,7 4 0-15,4-1-1 16,0 1 1-16,3 3-2 15,0 3 0-15,-3-1-3 16,-1-5 1-16,1 3-5 16,-1-1 0-16,1 7-6 0,3-6 0 15,0-3-4-15,-3 2 1 16</inkml:trace>
  <inkml:trace contextRef="#ctx0" brushRef="#br0" timeOffset="28992.206">20888 6246 38 0,'4'16'19'0,"-4"12"-21"0,0-25 33 15,0 7-32-15,0 2 1 0,0-2-1 16,-4-1 1-16,0 3-2 16,4-12 0-16,-3 4-7 15,3-8 1-15,0-11-3 16,0-1 1-16</inkml:trace>
  <inkml:trace contextRef="#ctx0" brushRef="#br0" timeOffset="29440">20909 6102 35 0,'7'3'17'0,"4"-6"-23"15,-4 0 34-15,3 0-28 16,1-1 1-16,3 1-2 16,4 3 1-16,3 0-3 0,4 0 1 15,3 3-2-15,4-3 0 16,-1 0 0-16,-2 0 1 16,-1 4 0-16,0-4 1 15,-3 0 2-15,-4 0 0 16,-7 0 2-16,-3-4 1 15,-8 4-1-15,-3 7 1 16,-7 2-1-16,4 1 0 16,-5 2-1-16,1 1 0 15,-3-1 0-15,-1 4 0 0,1 0-1 16,3-1 0-16,0-5 1 16,3 2 0-16,4-2 1 15,4 2 0-15,3 1 0 16,0-1 1-16,0 4 0 15,0-7 0-15,0 7-1 16,-4-3 0-16,1-1-1 16,-8 1 0-16,1 2-4 15,-1 1 1-15,-3-3-10 16,0-7 1-16</inkml:trace>
  <inkml:trace contextRef="#ctx0" brushRef="#br0" timeOffset="29740.876">21470 6340 40 0,'32'-19'20'0,"0"1"-19"0,-25 11 32 16,0 1-34-16,0 3 1 15,-7 3-1-15,0-6 1 16,-4-4 0-16,-3 4 1 15,-3 0-2-15,-5 6 1 16,5 3 0-16,-4 0 1 16,0 6-1-16,0 4 1 15,-1 3-1-15,8-1 0 16,0 7-2-16,18-3 1 0,-1-3-3 16,1-1 0-16,3-5-4 15,0-4 0-15,4 0-4 16,0-6 1-16</inkml:trace>
  <inkml:trace contextRef="#ctx0" brushRef="#br0" timeOffset="30040.661">21643 6375 30 0,'3'34'15'0,"-3"-6"-14"15,0-21 27-15,4-1-26 16,-4-3 0-16,4 0 2 15,-1-3 0-15,4-3-5 16,0-6 0-16,4-4 3 16,-1-3 0-16,1 1-1 15,-1-4 1-15,1 3 0 16,3 4 1-16,-3 9 0 16,3-1 1-16,11 11-1 0,6 8 1 15,8 1-1 1,3 0 1-16,4 3-3 0,-3-4 1 15,-1 1-4-15,0 0 1 16,-3-4-7-16,-7-2 0 16,-4-7-7-16,-10 0 0 15</inkml:trace>
  <inkml:trace contextRef="#ctx0" brushRef="#br0" timeOffset="30446.456">23495 5685 38 0,'-7'28'19'0,"-4"25"-14"0,8-34 27 15,-1 16-32-15,1 12 1 16,-1 9-1-16,-3 23 1 16,-7 11-1-16,7 14 0 15,0-1-4-15,-4-21 1 16,1-22-9-16,-4-20 0 16</inkml:trace>
  <inkml:trace contextRef="#ctx0" brushRef="#br0" timeOffset="31137.251">22846 6205 38 0,'3'35'19'0,"12"-7"-12"15,-12-28 28-15,4-3-32 16,-3 0 1-16,10-3 2 15,14-10 0-15,14-9-7 16,4 0 0-16,11-19 6 16,3-3 0-16,0-7-3 15,-4 1 1-15,-3-3-2 16,0 9 1-16,-7 9-2 16,-7 10 1-16,-4 6-2 15,-7 12 1-15,-10 14-1 0,-8 11 0 16,-3 10-1-16,-3 10 0 15,-1 9 0-15,-3 3 1 16,0 0-1-16,-3 3 1 16,3-6-1-16,0 0 1 15,0 0 0-15,3-4 1 16,1-8 0-16,3-4 0 16,4-9 0-16,6-7 0 15,1-5 0-15,3-7 1 0,0-3-1 16,7-7 1-16,1 1 0 15,-5-1 0-15,4 4 0 16,-3 6 1-16,3-6-1 16,1-1 1-16,-1-2-2 15,0-3 1-15,-3-7-1 16,-4 3 1-16,-7 0-2 16,0-2 1-16,-3 2-1 15,-4 0 1-15,0 4-1 16,-4 2 0-1,-17 23 0 1,-3 6 0-16,-5-1 0 16,8 7 0-16,4 1 1 15,3 5 0-15,3 0 0 16,8-2 1-16,3-4-1 16,7-7 1-16,0-5-3 0,4-7 1 15,-1-3-5-15,4-12 1 31,1 0-6-31,-1-4 0 0,3-9-5 0,1 3 1 16</inkml:trace>
  <inkml:trace contextRef="#ctx0" brushRef="#br0" timeOffset="31572.238">24345 6384 26 0,'0'0'13'0,"4"-19"-3"16,-4 19 19-16,3-6-25 16,1 0 0-16,-1-1 3 15,1 1 0-15,-1-3-8 16,-3-1 0-16,0 4 5 15,-3 0 1-15,-1-4-2 16,-3 4 0-16,-7 0-2 16,0 3 0-16,-4-4-1 15,1 4 1-15,-1 3-1 16,4 7 1-16,-7-1-1 16,3 3 0-16,1 4 0 0,2 6 1 15,5 3-2-15,3 3 1 16,3-6-1-16,4 2 1 15,11 1-1-15,3-6 1 16,4-7-1-16,3-5 0 16,0-11-2-16,0-2 0 15,-3-4-5-15,-4-2 0 16,0-4-6-16,-7 0 0 16</inkml:trace>
  <inkml:trace contextRef="#ctx0" brushRef="#br0" timeOffset="32187.455">24515 6462 38 0,'7'13'19'0,"3"6"-18"16,-10-19 31-16,0 0-31 16,0 0 1-16,4-6 2 15,-1-7 0-15,-3-3-5 16,4-2 1-16,-4 2 2 16,3-6 1-16,1 3-2 0,-1 3 1 15,4 4-1-15,0 2 0 16,-3 10-1-16,3-6 1 15,0 12-1-15,4 1 1 16,-1 2-1-16,4 4 1 16,0-1-1-16,4 1 0 15,7-1 0-15,0-2 1 16,-4-1 0-16,0 1 0 16,0-4 0-16,0-3 0 15,0 0 0-15,1-6 0 16,2-3-1-16,4-4 1 0,-3-2-1 15,0-4 0-15,0 4 0 16,-8-4 0-16,-3 0-1 16,-3-6 0-16,-8 10 0 15,-6-1 0-15,-4 1 0 16,-7 5 0-16,-4 7 0 16,-3 7 1-16,3 8-1 15,1 7 1-15,2 10 0 31,8 2 1-31,4 4-1 0,3 2 1 0,7-5-2 16,4-10 0-16,6 0-5 16,8-9 1-16,3-10-7 15,-3-6 0-15,-4-9-3 16,-7-10 1-16</inkml:trace>
  <inkml:trace contextRef="#ctx0" brushRef="#br0" timeOffset="32699.064">25111 6384 37 0,'3'-6'18'0,"4"28"-16"0,-3-16 35 16,-1 3-34-16,1 1 1 16,-1-1 1-16,4 1 1 15,1-4-8-15,2 0 1 16,-3-3 4-16,0 0 0 16,0-9-2-16,7 3 0 15,1-6-1-15,-5-1 1 16,1 4-1-16,-4 0 0 15,7-1 0-15,-4 4 0 0,-3 3 0 16,1 0 1-16,-1 3-1 16,3 4 0-16,-3-1 0 15,0-3 0-15,0 0 0 16,0-3 0-16,0 0 0 16,1-3 0-16,-5-3-1 15,4 0 1-15,-3-1-1 16,3 1 1-16,0 0-1 15,0 0 1-15,0-1 0 16,0-5 0-16,0 2 0 16,4-2 0-16,-1-4-1 15,1 4 1-15,-1 2 0 16,1 4 1-16,7 6-1 16,-4 3 0-16,0 3 1 15,3 7 0-15,1 6 0 16,3-1 1-16,0 4 0 15,8 0 0-15,6-3-1 0,11-3 1 16,7-4-2-16,-4-2 1 16,-7-10-6-16,-6-3 0 15,-15-1-9-15,-11-2 0 16,-10-3-2-16,-17-1 0 16</inkml:trace>
  <inkml:trace contextRef="#ctx0" brushRef="#br0" timeOffset="33779.562">18479 6798 37 0,'0'13'18'0,"35"-13"-21"0,-21 0 32 15,11 0-27-15,6 0 1 16,8 0 2-16,11 0 1 16,6 0-6-16,7 0 1 15,1 0 5-15,10 0 0 16,11 3-1-16,14 0 1 16,6-3-2-16,8 0 1 15,18 0-3-15,10 3 1 16,-7 0 0-16,11 3 0 15,13-2-1-15,-6-1 0 16,3-3 0-16,15-3 0 16,-1-1-1-16,0 8 1 0,11-4-2 15,0-4 1-15,-7 1-1 16,10 0 1-16,1 3 0 16,-1 0 0-16,15 0 0 15,-18 0 1-15,14 0 0 16,7 0 0-16,-11 0-1 15,11 0 1-15,8 0-1 16,-1 0 1-16,3-3-2 16,-6 3 1-16,10 6-1 15,4-3 1-15,-11 7-1 16,-3-1 1-16,-1 1-1 16,-20-4 1-16,-4 0-1 15,0 0 0-15,-22-2-1 16,-13 2 1-16,-7-3-5 15,-22 3 0-15,-21 1-7 0,-17-1 1 16,-22-12-10 0,-17-1 0-16</inkml:trace>
  <inkml:trace contextRef="#ctx0" brushRef="#br1" timeOffset="41917.477">20271 11633 26 0,'0'7'13'0,"14"5"-8"0,-11-5 14 0,1 2-17 15,-1 10 1-15,-3 6 1 16,0 3 1-16,0 13-6 15,-3 12 0-15,3 4 5 16,3 8 0-16,-3 14-1 16,4 2 0-16,-1 23 0 15,1 9 1-15,6 3-1 16,-2 12 0-16,2 13 0 16,1 10 0-16,3 3 0 15,0 12 0-15,0 0-1 16,-3 3 1-16,-4 4 0 15,3 6 0-15,-3-7-1 16,-3-6 0-16,-1 13-1 16,-3-3 1-16,-3 2-1 15,-1 10 0-15,1-9-1 0,-1 3 0 16,1 0 0-16,-4 0 1 16,3-7-1-16,1-5 0 15,-1-7 0-15,-3-6 0 16,4-10 0-16,-5-9 1 15,1 0-3-15,0-22 1 16,0-16-5-16,-3-12 1 16,-1-25-12-16,4-22 0 15</inkml:trace>
  <inkml:trace contextRef="#ctx0" brushRef="#br1" timeOffset="42862.041">19399 16450 29 0,'18'16'14'0,"17"-13"-3"16,-24-3 10-16,3-3-19 15,4-4 0-15,6-2 3 16,4 3 1-16,11-4-6 16,7-5 1-16,3 2 4 15,11 1 0-15,7-7 0 16,4 3 0-16,3 4-2 15,7 2 1-15,11 1-2 16,10 2 1-16,1 1-1 16,6 0 0-16,7 3 0 15,11 3 0-15,0-3-1 16,14 3 1-16,1 0-1 16,9 0 0-16,-6 0 0 0,14 0 0 15,10 0-1-15,-10 0 0 16,17 3 0-16,8 3 1 15,-8 3-1-15,14 4 1 16,5 0 0-16,-5-4 0 16,11 0 0-16,-7 1 1 15,14 2-1-15,4-5 0 16,-7-1 1-16,6 0 0 16,-3 0-1-16,8 1 0 15,-1-4-1-15,-7 0 1 0,0 6-1 16,7-2 1-1,-17-1-1-15,6 6 0 0,1-5 1 16,-11 2 0-16,7 1-1 16,-10-1 1-16,-11-3-1 15,3 0 0-15,-7 1-1 16,-20-4 1-16,2 0-2 16,-13 0 1-16,-11 0-6 15,-11 4 1-15,-17-4-13 16,-21-13 0-16</inkml:trace>
  <inkml:trace contextRef="#ctx0" brushRef="#br1" timeOffset="43506.755">27915 16052 39 0,'0'12'19'16,"0"-2"-10"-16,4-4 17 0,-1 7-24 15,4-4 1-15,0 7 1 16,4-1 1-16,7 7-5 16,-1 3 0-16,8 4 4 15,3-7 1-15,8 6-2 16,6-3 1-16,4 0-1 15,0-3 1-15,-4 0-2 16,-3-3 0-16,0-1-1 16,-8-5 0-16,-2 0-1 15,-12-1 0-15,-6 4-1 16,-8 6 1-16,-3 6-1 16,-3 3 0-16,-1 7 0 0,1 6 0 15,-4 3 1-15,-4 3 0 16,0-12 0-16,-3 2 0 15,0 1 0-15,-3-3 0 16,2-4-1-16,1-5 1 16,0-8-1-16,0-8 1 15,0-13 0-15,0-9 0 16,0-10 0-16,0-9 0 16,-4-19 0-16,-7-13 0 15,-6-9-1-15,-8-9 1 16,-11-1-10-16,1 4 1 15,-14-7-7-15,-1 1 0 0</inkml:trace>
  <inkml:trace contextRef="#ctx0" brushRef="#br1" timeOffset="44571.761">19833 12019 54 0,'4'16'27'0,"10"-16"-21"0,-7 0 27 16,7 0-33-16,4-3 1 15,6-7 1-15,15-2 1 16,0-13-4-16,-7-7 1 15,-1-12 1-15,1-6 1 16,-4-9-1-16,-3-4 0 0,-7 0-1 16,-4-3 0-16,-7 7 0 15,-4 5 0-15,1 7-1 16,-4 10 1-16,3 9-1 16,-3 6 1-16,8 3-1 15,-1 6 1-15,3 7-1 16,1 6 1-16,3 6-1 15,7 1 1-15,4 8 0 16,3 7 0-16,4 6 0 16,3 7 1-16,4 6-1 15,3-4 1-15,-3 4-1 16,-4 3 1-16,-3 3-1 16,-4-6 1-16,-7-7 0 15,1-2 0-15,-1-1 0 16,-4-9 0-16,1 3-1 15,-7-6 1-15,-8 0-1 0,-6-7 0 16,-15-2-1-16,-21-4 0 16,-21-3 0-16,-25-6 1 15,-6-10-6-15,-8 1 1 16,-3-7-11-16,6 0 0 16</inkml:trace>
  <inkml:trace contextRef="#ctx0" brushRef="#br1" timeOffset="45325.137">29044 16212 41 0,'14'0'20'0,"-3"0"-15"15,-11 0 23-15,-4 0-27 16,-3 6 0-16,-7 7 1 15,-3-1 1-15,-5 13-3 0,-2 10 0 16,-12 9 1-16,5 6 1 16,-1 3-4-16,4-9 1 15,7-3-9-15,3-10 1 16,7-9-5-16,4-13 1 16</inkml:trace>
  <inkml:trace contextRef="#ctx0" brushRef="#br1" timeOffset="45506.282">28766 16205 53 0,'31'69'26'0,"15"16"-35"0,-28-50 53 0,3 8-44 16,7 8 0-16,7 5-5 15,8 1 1-15,-8-7-6 16,-7-10 1-16,-7-24-5 15,-10-6 0-15</inkml:trace>
  <inkml:trace contextRef="#ctx0" brushRef="#br1" timeOffset="46239.657">19978 10702 30 0,'-7'41'15'0,"-32"12"-14"0,28-31 16 16,-6 6-16-16,-4 7 0 0,-4 6 0 16,-3-4 0-1,3-5-6-15,0-7 0 0,8-3-3 16,3-16 1-16</inkml:trace>
  <inkml:trace contextRef="#ctx0" brushRef="#br1" timeOffset="46421.185">19660 10727 44 0,'29'41'22'0,"38"34"-30"15,-50-59 44-15,8 6-37 16,0 6 1-16,3 0-12 16,-3 1 1-16,-8-14 5 0,-3-9 1 15</inkml:trace>
  <inkml:trace contextRef="#ctx0" brushRef="#br1" timeOffset="47575.256">20013 10624 14 0,'14'-16'7'0,"4"-3"5"16,-11 13 8-16,0 0-14 15,0 3 0-15,-3-1 3 16,-4 4 1-16,3-3-11 16,1 3 0-16,-1 7 8 15,-3 5 1-15,-3 13-3 16,-12 0 1-16,-9 16-2 15,-15 19 1-15,-7 12-2 16,-10 9 1-16,-1 4-2 0,1 9 1 16,6-6-2-1,8-10 0-15,7-9-8 16,7 0 0-16,-1-12-10 0,8-13 1 16</inkml:trace>
  <inkml:trace contextRef="#ctx1" brushRef="#br0">15522 10200 0,'0'0'16,"0"0"-1,0 0 1,0 0 0,0 0-1,0 0 1,0-6-1,0 0 1,0-4 0,0 7-1</inkml:trace>
  <inkml:trace contextRef="#ctx0" brushRef="#br0" timeOffset="55458.873">20973 11696 34 0,'3'10'17'0,"11"-1"-7"0,-10-6 18 0,-1 3-25 16,4 4 1-16,0 2 2 16,1 4 1-16,2 0-9 15,1-1 1-15,3 7 5 16,3 3 1-16,5 7-1 16,-1-1 0-16,3 4-1 15,5 2 1-15,6 1 0 16,7 3 0-16,8-1-1 15,10 7 1-15,7 7-2 16,7-4 1-16,-7 0-2 16,7 7 1-16,14-1 0 15,11 7 0-15,10 6 0 16,-3-3 0-16,10 6-1 16,8-3 0-16,6 9 0 15,1 0 0-15,10-2 0 16,14 2 1-16,-7 7-1 0,15 6 0 15,6-4 0-15,-3 1 1 16,10 0-1-16,11 3 0 16,-3 6-1-16,10 0 0 15,10 4 0-15,-3-1 1 16,18 4-1-16,0-10 1 16,3 3-1-16,7-6 0 15,-3-3 0-15,11-1 1 16,-8 4-1-16,11-3 1 15,-14-6-1-15,6-4 0 0,1-3-1 16,-18-18 1-16,1-10-2 16,-15-3 1-16,-18-10-6 15,-3-2 1-15,-14-1-9 16,-22-6 0-16,-24-12-7 16,-14-7 0-16</inkml:trace>
  <inkml:trace contextRef="#ctx0" brushRef="#br0" timeOffset="56075.056">29252 14531 33 0,'11'-6'16'0,"-11"-4"-8"16,0 10 17-16,0-3-22 16,-4 0 1-16,-3 6 3 15,-7 3 0-15,-3 7-8 16,-1 6 1-16,-7 3 5 15,-10 12 1-15,0 4-3 16,-1 6 1-16,8 6-3 0,4 3 1 16,-1-3-3-16,4-3 0 15,-4 0-6-15,7-12 0 16,4-7-9-16,0-15 1 16</inkml:trace>
  <inkml:trace contextRef="#ctx0" brushRef="#br0" timeOffset="56285.437">28836 14506 44 0,'11'37'22'0,"-1"20"-17"16,-3-51 33-16,-3 4-37 15,3 8 1-15,0 7 0 16,0 1 0-16,4 2-4 15,-1-3 1-15,1-3-3 16,-1-10 0-16,1-2-11 16,-1-13 1-16</inkml:trace>
  <inkml:trace contextRef="#ctx0" brushRef="#br0" timeOffset="56660.246">29362 14710 38 0,'-7'12'19'0,"0"-12"-7"0,7 0 24 0,0 0-34 15,0 0 1-15,0 0 3 16,3 3 0-16,4-3-7 16,0 0 0-16,4 0 5 15,3-3 0-15,4 3-2 16,-1-3 1-16,1-3-6 15,3 0 1-15,-3 6-8 16,-1-10 0-16,1-2-7 16,-7 5 1-16</inkml:trace>
  <inkml:trace contextRef="#ctx0" brushRef="#br0" timeOffset="56870.246">29316 14876 61 0,'7'12'30'0,"7"-2"-36"0,-7-10 56 15,4-6-50-15,6-1 1 16,4 1-1-16,1 0 1 16,-5 3-5-16,4 3 0 15,4-4-8-15,-4 4 1 16,-3-6-6-16,0 3 0 15</inkml:trace>
  <inkml:trace contextRef="#ctx0" brushRef="#br0" timeOffset="57199.183">29711 15114 48 0,'7'22'24'0,"-7"-19"-25"16,0-3 41-16,4-9-39 15,-1-10 0-15,1-9 0 16,3-7 0-16,0-15-1 16,0-6 0-16,-4-13 1 15,1 0 0-15,3-7 0 16,-4 20 0-16,8-13 0 15,3 6 0-15,4 16 0 16,-1 10 0-16,1 5-2 16,0 13 1-16,-1 13-4 0,-3 9 0 15,-3 4-10-15,-7 5 1 16,-4 4-2-16,-8 6 0 16</inkml:trace>
  <inkml:trace contextRef="#ctx0" brushRef="#br0" timeOffset="57412.417">29584 14804 62 0,'-4'15'31'0,"19"10"-41"0,-8-21 64 0,3-1-52 16,4 0 1-16,4 0 0 15,3 0 1-15,0-3-6 16,0 0 0-16,-3 0-2 15,0 0 0-15,-1 0-10 16,-3-3 1 0,1-10-6-1,-1 4 1-15</inkml:trace>
  <inkml:trace contextRef="#ctx0" brushRef="#br0" timeOffset="57695.554">30103 14719 44 0,'3'0'22'0,"-6"-16"-29"0,3 16 38 15,-4 0-30-15,-3 0 1 16,0 0 4-16,0 4 0 16,-4 2-6-16,-3 3 0 15,-3 7 4-15,-1 6 0 16,4 3-1-16,0 13 0 15,0-4-2-15,-1 1 1 16,8 8-3-16,4-2 1 16,6-3-4-16,4-4 1 0,8-9-8 15,-5-6 1-15,1-16-6 16,6-3 1-16</inkml:trace>
  <inkml:trace contextRef="#ctx0" brushRef="#br0" timeOffset="57906.801">30272 14926 42 0,'0'38'21'0,"-11"-16"-24"0,8-22 36 0,-8 3-31 16,1 3 1-16,-8 7 0 15,-3-1 1-15,-4 4-6 16,0 3 1-16,4-1 1 15,7 1 0-15,0 0-6 16,3-3 1-16,1-7-8 16,3-6 0-16</inkml:trace>
  <inkml:trace contextRef="#ctx0" brushRef="#br0" timeOffset="58129.084">30081 14948 31 0,'22'13'15'0,"-8"15"-6"0,-7-22 20 16,0 3-29-16,0 4 0 0,0 3 0 16,0-1 0-16,0 1-2 15,0 3 0-15,0-4-6 16,4-2 1-16,-1-7-4 15,4-9 1-15</inkml:trace>
  <inkml:trace contextRef="#ctx0" brushRef="#br0" timeOffset="58358.328">30349 14810 42 0,'15'44'21'0,"13"37"-24"0,-18-68 42 16,5 9-36-1,6 3 0-15,0 3 0 0,0 0 0 16,-7 1-5 0,-3-7 0-16,-11 0-5 0,-14-7 0 15,-18 1-7-15,4 0 0 16</inkml:trace>
  <inkml:trace contextRef="#ctx0" brushRef="#br2" timeOffset="62995.41">20701 12304 30 0,'4'7'15'0,"13"5"-6"16,-13-9 15-16,3 4-22 15,-4 2 0-15,4 1 2 16,0-4 1-16,-3 3-5 16,3 1 0-16,0 2 4 15,0 4 1-15,0 6-1 16,4 0 1-16,-1 3-2 16,11 3 0-16,4 7-1 15,0 8 1 1,28 20 0-1,3-3 0-15,-6-7 0 0,-5-3 1 16,-6 7 0-16,7-7 0 16,4 0-1-16,10 0 1 15,-1 3-2-15,9 4 1 16,6-7-2-16,-4 0 1 16,-6 0-1-16,6 4 0 15,4-7 0-15,7 6 0 16,4-3 0-16,7 0 1 15,-8 1-1-15,12 11 0 16,3-5 0-16,6 2 0 16,8 1 0-16,-14-4 0 15,14-2-1-15,0 2 1 0,10 7-1 16,-10-10 1-16,11 0-1 16,6 10 1-16,11-9-1 15,-10 2 1-15,10 0 0 16,4 4 0-16,6-7-1 15,-10 4 0-15,8 2 0 16,13-2 1-16,-14-1-1 16,11 7 1-16,14-4-1 15,-11 4 0-15,7 0 0 16,11-7 0-16,-11 4 0 16,11 6 1-16,7 6-1 15,-10 0 1-15,10-6 0 16,10 6 1-16,-17 0-1 15,11-12 1-15,6 6 0 16,-13-7 0-16,10-2-1 0,3-4 1 16,-13-12-2-16,3 3 1 15,-4-10-1-15,-21-12 0 16,1 0-1-16,-15-6 1 16,-11 2-4-16,-3-5 0 15,-24-7-7-15,-18 7 1 16,-15-10-14-16,-13 0 1 15</inkml:trace>
  <inkml:trace contextRef="#ctx0" brushRef="#br2" timeOffset="64270.105">29983 16108 31 0,'3'0'15'0,"4"0"-3"0,-7 0 5 16,0 0-16-1,0 0 1-15,0 0 1 0,0 0 0 16,0 0-3-16,0 0 0 16,0-6 2-16,-3 0 1 15,-1-1 0-15,-3-2 0 16,-11 3-1-16,1-4 1 15,-8 1-2-15,0 3 1 16,-3 3-1-16,3 6 0 16,1 3-3-16,3 3 1 15,-1 1 0-15,5 5 0 16,3-2 0-16,7-1 1 0,3 1 0 16,8 3 0-16,6-4 1 15,8 1 1-15,10-4 0 16,4-3 1-16,0-2-1 15,-1-4 0-15,-6-4-2 16,-4-2 1-16,-3 0-1 16,-1 0 0-16,-9 3-1 15,-1-1 0-15,-7 4 0 16,0 0 0-16,-4 4-1 16,1 2 1-16,-5 6-1 15,-2 4 0-15,-1 3-1 16,1 0 1-16,-1 3 0 15,1 0 1-15,3 3 1 16,-1 3 0-16,1 0 1 16,4 7 1-16,3-4 1 15,3 3 1-15,1-5-1 16,3-1 1-16,0-6 0 0,-3-3 0 16,-1-4-2-16,-3-2 1 15,-3-4-2-15,-4-2 0 16,-8-4-1-16,-6-3 0 15,-7-10-1-15,7 1 0 16,-18-10 0-16,4-6 0 16,3 0 1-16,4 0 0 31,7 3 0-31,3 6 0 0,7 0 1 0,8 1 0 0,10 5 0 16,7 1 0-16,7 3 0 15,11 3 1-15,7-1-3 16,0 1 0-16,-1 3-7 15,1 0 0-15,-4-9-8 16,-10-1 0-16</inkml:trace>
  <inkml:trace contextRef="#ctx0" brushRef="#br2" timeOffset="64558.477">30275 16055 47 0,'4'6'23'0,"-4"-15"-24"0,0 9 36 16,0 0-34 0,-4 3 1-16,1 0 0 0,-4 6 0 15,0-2-3-15,0 8 0 16,0 1 2-16,0 3 1 15,-4 6-2-15,4 3 1 16,3-3-4-16,8-6 0 16,-4 3-5-16,7 3 0 15,4-3-6-15,3-12 0 16</inkml:trace>
  <inkml:trace contextRef="#ctx0" brushRef="#br2" timeOffset="64783.215">30589 16114 36 0,'4'4'18'0,"3"8"-14"15,-7-9 28-15,0 4-30 16,0 2 1-16,-4 4 1 16,-3 2 1-16,-3 1-6 15,-8 3 0-15,1 3 3 16,-5-7 1-16,1 1-3 15,4-3 0-15,-5 2-6 16,8-2 1-16,4-4-9 16,3-9 0-16</inkml:trace>
  <inkml:trace contextRef="#ctx0" brushRef="#br2" timeOffset="65020.874">30480 16133 38 0,'18'25'19'0,"-4"7"-12"0,-7-26 27 15,0 7-32-15,0 2 0 16,0 1 0-16,0-4 1 16,0 1-5-16,4 0 1 0,-1 2-1 15,-3-2 0 1,4-7-4-16,7-3 0 0,6 0-6 15,1-6 1-15,7-3-2 16,-1-7 0-16</inkml:trace>
  <inkml:trace contextRef="#ctx0" brushRef="#br2" timeOffset="65203.475">30826 16111 52 0,'3'25'26'0,"8"38"-32"16,-4-44 56-16,0 0-50 16,4 6 1-16,-4 3-1 15,-4 7 0-15,-6-1-5 16,-8 7 0-16,-10-7-10 16,-14-5 0-16</inkml:trace>
  <inkml:trace contextRef="#ctx0" brushRef="#br2" timeOffset="66929.152">21678 13371 24 0,'-7'-19'12'0,"7"6"-1"15,0 13 12-15,0 0-20 16,0 0 0-16,0 0 3 16,4 0 0-16,-1 3-8 0,1 4 1 15,-1 5 6-15,1 7 0 16,-4 12-1-16,0 1 0 15,0 12-1-15,0 22 1 16,7 9-1-16,0 22 1 16,-4 6-3-16,4 14 1 15,4 8-1-15,-4 4 0 16,-3 2 0-16,6 7 0 16,1 3-1-16,-4-6 1 15,0 13 1-15,0 2 0 16,-3 4-1-16,-1-4 0 15,-3-9-1-15,4-3 0 16,-1-9-3-16,-3-4 0 0,0-12-11 16,0-6 0-16,-3-10-3 15,10-12 1-15</inkml:trace>
  <inkml:trace contextRef="#ctx0" brushRef="#br2" timeOffset="67573.535">21795 16187 25 0,'3'-10'12'0,"1"4"0"16,-4 6 15-16,0 0-24 15,0 0 0-15,0 0 4 16,0 0 0-16,0 6-7 15,0 4 0-15,0 8 5 0,-4 11 0 16,4 5-1-16,0 10 0 16,-3 6-4-16,3 7 0 15,0-7-10-15,3-3 1 16,4-9-6-16,0-4 1 16</inkml:trace>
  <inkml:trace contextRef="#ctx0" brushRef="#br2" timeOffset="68130.038">21791 17115 51 0,'-3'9'25'0,"6"26"-27"0,-3-23 46 0,0 10-44 16,0 10 1-16,0 5 0 15,0 7 0-15,0 0-4 16,0-6 0-16,4-4-12 15,-1-15 1-15</inkml:trace>
  <inkml:trace contextRef="#ctx0" brushRef="#br2" timeOffset="68835.463">22479 13982 43 0,'4'10'21'0,"-15"2"-18"0,11-9 27 16,0 7-27-16,-7-1 0 15,-4 10 1-15,-13 15 0 16,2 10-6-16,-2 22 1 16,-12 16 2-16,-9 12 0 0,-5 12-5 15,4 10 0-15,8 4-8 16,2-11 0-16,8-2-2 16,10-16 0-16</inkml:trace>
  <inkml:trace contextRef="#ctx0" brushRef="#br2" timeOffset="69180.889">22969 14136 38 0,'22'-16'19'0,"-15"4"-19"0,-7 12 37 15,-7 6-32-15,-4 13 0 16,-3 9 2-16,-4 16 1 16,-14 9-10-16,-10 29 0 15,-11 12 6-15,-10 22 0 16,-8 25-2-16,-6 12 1 15,10 17-3-15,3 2 1 16,1 1-3-16,10-7 1 16,3-25-7-16,8-15 1 15,7-26-9-15,13-31 0 16</inkml:trace>
  <inkml:trace contextRef="#ctx0" brushRef="#br2" timeOffset="69464.431">23647 14578 41 0,'10'16'20'0,"-24"9"-17"16,0-10 29-16,-11 17-29 15,-10 15 1-15,-7 19-1 16,-18 25 1-16,-18 18-6 0,-10 23 1 16,0 9 1-1,7 7 1-15,10 5-4 0,15-12 0 16,6-6-8-16,8-28 1 16,14-29-4-16,10-21 1 15</inkml:trace>
  <inkml:trace contextRef="#ctx0" brushRef="#br2" timeOffset="69721.228">24102 14813 40 0,'10'31'20'0,"-45"45"-19"0,21-51 37 0,-11 22-35 16,-17 12 0-16,-22 20 1 16,-3 21 1-16,-14 13-7 15,0 9 1-15,7 7-1 16,7-7 1-16,7-6-10 16,11-19 0-16,6-24-4 15,19-20 1-15</inkml:trace>
  <inkml:trace contextRef="#ctx0" brushRef="#br2" timeOffset="69960.241">24769 14961 44 0,'31'18'22'0,"-31"23"-27"0,-7-19 42 15,-17 9-35-15,-19 20 1 16,-3 8 1-16,-10 23 0 16,-18 18-6-16,-14 10 1 15,-8 12-1-15,12 0 1 16,17-2-7-16,7-20 1 16,14-22-7-16,7-21 0 15</inkml:trace>
  <inkml:trace contextRef="#ctx0" brushRef="#br2" timeOffset="70201.148">25608 15284 36 0,'-25'78'18'0,"-59"54"-20"15,52-92 29-15,-21 17-27 16,-10 15 1-16,-1 16-1 16,-3 3 0-16,4-10-3 15,6-12 1 1,8-15-6-16,13-17 0 0,19-18-2 16,13-16 0-16</inkml:trace>
  <inkml:trace contextRef="#ctx0" brushRef="#br2" timeOffset="70412.911">26049 15541 39 0,'7'28'19'0,"-46"50"-24"0,25-59 40 0,-14 16-35 15,-18 15 0 1,-7 16-1-16,0 3 1 0,0 3-1 15,4-6 1-15,10-10-6 16,7-9 1-16,11-12-6 16,14-20 1-16</inkml:trace>
  <inkml:trace contextRef="#ctx0" brushRef="#br2" timeOffset="70637.334">26536 15726 30 0,'123'-29'15'0,"-48"14"-6"15,-54 18 22-15,3 6-28 16,-2 4 1-16,-8 9 1 16,-7 9 1-16,-11 7-8 15,-6 3 0-15,-5 6 4 0,-2 0 1 16,-11 6-3-16,-8 3 0 16,-2 4-3-16,-1-19 0 15,3-1-4-15,8-8 1 16,7-7-5-16,10-9 0 15,11-10-1-15,18-16 0 16</inkml:trace>
  <inkml:trace contextRef="#ctx0" brushRef="#br2" timeOffset="71056.561">26988 15958 29 0,'112'-60'14'0,"-6"-6"-12"0,-88 57 27 16,0-1-24-16,-4 1 1 15,-4 12 2-15,-3 7 0 0,-10 8-11 16,-4 11 1-16,-11 15 6 15,-10-1 1-15,-11 11-4 16,0 8 1-16,0-5-3 16,1-4 1-16,2-6-2 15,8-9 1-15,10-7-2 16,8-12 1-16,13-10-5 16,12-9 0-16,13-6-4 15,14-9 1-15,7-11-1 16,1-2 0-16,10-3 3 15,3 3 0-15,8-1 8 16,3 1 0-16,-7 6 4 16,-11 7 1-16,-6 2 2 15,-11 13 1-15,-8 9 0 16,-6 1 0-16,-11 9-4 16,-7 6 1-16,-10 3-1 15,-11 0 0-15,-8 4-2 0,-6 2 1 16,0 1-2-16,-4-1 0 15,0 0-1-15,8-2 1 16,3-7-3-16,3 0 0 16,11-6-4-16,10-7 0 15,8-8-5-15,10-8 0 16</inkml:trace>
  <inkml:trace contextRef="#ctx0" brushRef="#br2" timeOffset="71324.523">28600 16105 38 0,'-14'31'19'0,"-57"29"-22"0,46-41 33 0,-3 3-30 15,-14 9 1-15,-8 7 0 16,1 3 1-16,0 6-3 15,3-7 1-15,7-5 1 16,11-7 0-16,3-6-3 16,11-9 0-16,10-13-6 15,11-10 0-15,18-12-3 16,14-15 0-16</inkml:trace>
  <inkml:trace contextRef="#ctx0" brushRef="#br2" timeOffset="71466.984">28833 15998 30 0,'24'4'15'0,"-10"52"-10"0,-17-40 26 16,-4 15-28-16,-7 10 0 15,-8 6 0-15,-9 9 1 16,-5 4-9-16,-9 3 1 16,-12-4-6-16,-6-5 0 15</inkml:trace>
  <inkml:trace contextRef="#ctx1" brushRef="#br0" timeOffset="21843.333">16775 10611 0</inkml:trace>
  <inkml:trace contextRef="#ctx0" brushRef="#br0" timeOffset="76793.012">21537 12411 34 0,'0'0'17'0,"7"13"-7"0,-3-10 17 15,3 3-25-15,0 7 0 16,0 12 1-16,0 9 0 15,0 19-5-15,0 10 1 16,0 12-2-16,0 20 1 16,4 17-10-16,-4 4 1 15</inkml:trace>
  <inkml:trace contextRef="#ctx0" brushRef="#br0" timeOffset="77978.227">21689 14409 17 0,'-11'-19'8'0,"11"-16"8"16,4 29 0-16,3 3-11 15,3 6 0-15,4 6 5 0,4 7 0 16,-4 9-11-16,7 19 0 15,11 19 8-15,10 18 1 16,8 20-3-16,10 21 0 16,3 32-3-16,8 9 1 15,-8 15-3-15,-6-2 1 16,-4-13-5-16,-4-15 0 16,-10-32-8-16,-7-22 1 15,-8-29-4-15,-2-21 1 16</inkml:trace>
  <inkml:trace contextRef="#ctx0" brushRef="#br0" timeOffset="78308.473">22221 13480 31 0,'22'35'15'0,"2"50"-15"16,-13-54 25-16,3 19-25 15,11 29 1-15,6 24 0 16,19 26 1-16,6 18-2 15,4 29 1-15,7 18 0 0,0 22 1 16,-3 13-3-16,-1 3 0 16,8-6-5-16,-4-10 0 15,-4-31-5-15,-10-37 1 16</inkml:trace>
  <inkml:trace contextRef="#ctx0" brushRef="#br0" timeOffset="78638.53">22793 13339 7 0,'-7'3'3'0,"21"73"14"15,-7-51-2-15,4 22-12 16,3 19 1-16,10 18 3 16,12 23 0-16,10 18-8 15,14 26 0-15,3 15 5 16,15 25 0-16,-4 1-1 16,0 15 0-16,7 6-2 15,4 3 0-15,-8-3-3 16,-6-9 1-16,-8-22-8 15,-10-25 1-15,-14-41-2 0,-7-25 1 16</inkml:trace>
  <inkml:trace contextRef="#ctx0" brushRef="#br0" timeOffset="78908.804">23661 13600 31 0,'49'6'15'0,"11"53"-16"0,-39-18 29 0,15 13-27 16,2 27 1-16,5 35 0 16,24 28 0-16,7 23-3 15,11 30 1-15,3 23 1 16,-7 2 1-16,4-12-2 15,-8-9 1-15,-3-22-6 16,-14-32 1-16,-10-28-6 16,-8-25 0-16</inkml:trace>
  <inkml:trace contextRef="#ctx0" brushRef="#br0" timeOffset="79177.895">24740 14333 28 0,'29'-6'14'0,"-8"63"-10"0,-11-45 19 16,8 26-21-16,7 18 0 15,3 29 1-15,11 18 1 16,3 29-5-16,0 19 0 15,8 12 3-15,6 18 0 16,8-2-2-16,-1-9 1 16,-3-17-6-16,-3-21 1 0,-8-22-7 15,-7-29 1-15</inkml:trace>
  <inkml:trace contextRef="#ctx0" brushRef="#br0" timeOffset="79419.384">25841 14707 37 0,'42'-4'18'0,"-3"67"-21"16,-25-35 30-16,11 19-27 15,0 32 0-15,3 34-1 16,7 25 1-16,-3 28 0 15,0 13 0-15,6-10-3 0,1-9 1 16,-3-19-4-16,2-22 0 16,-2-28-4-16,-5-31 1 15</inkml:trace>
  <inkml:trace contextRef="#ctx0" brushRef="#br0" timeOffset="79644.944">26557 15167 31 0,'25'-12'15'0,"7"28"-16"0,-22-1 27 0,1 26-24 15,3 19 0 1,3 15 0-16,1 22 1 0,0 29-4 16,6 8 0-16,5 1 2 15,2 3 1-15,8-9-2 16,-3-26 0-16,-5-15-4 15,-3-28 0-15,1-26-7 16,-5-31 1-16</inkml:trace>
  <inkml:trace contextRef="#ctx0" brushRef="#br0" timeOffset="79855.878">27234 15315 30 0,'29'44'15'0,"2"47"-14"0,-20-66 22 16,7 25-24-16,6 16 1 16,1 15 0-16,7 10 0 15,0 10-1-15,3-4 1 16,-3-12-3-16,-4-1 1 16,0-24-5-16,0-16 1 15,-3-22-3-15,0-13 1 16</inkml:trace>
  <inkml:trace contextRef="#ctx0" brushRef="#br0" timeOffset="80048.656">27760 15465 36 0,'11'4'18'16,"20"39"-23"-16,-20-30 37 0,-4 18-31 15,11 10 0-15,-1 22 0 16,5 6 1-16,2 12-3 15,4-5 0-15,4-1-1 16,-4-6 1-16,-3-10-7 16,-4-12 1-16,-3-18-4 15,-4-26 1-15</inkml:trace>
  <inkml:trace contextRef="#ctx0" brushRef="#br0" timeOffset="80245.063">28152 15324 39 0,'46'38'19'0,"21"62"-21"0,-50-75 37 15,8 26-35-15,-4 11 1 16,7 17 0-16,11 12 0 16,3 3-3-16,1-3 1 15,-8-13-4 1,0-12 0-16,-6-16-7 0,-5-19 1 15</inkml:trace>
  <inkml:trace contextRef="#ctx0" brushRef="#br0" timeOffset="84388.889">17875 7224 28 0,'4'19'14'0,"3"38"-7"16,-7-42 14-16,0 4-20 15,0 6 0-15,-4 7-1 16,1-1 1-16,-1 7-5 0,1-10 0 15,-1 0-5-15,1-15 1 16</inkml:trace>
  <inkml:trace contextRef="#ctx0" brushRef="#br0" timeOffset="84914.076">18006 7156 26 0,'14'-26'13'0,"14"11"-5"16,-24 5 19-16,-4 4-25 16,0 0 1-16,0 0 1 15,-4-1 1-15,1-5-6 16,-8 5 1-16,-3 1 3 16,-4 3 0-16,1 3-1 15,-8 3 1-15,-7 7-3 16,-3 5 1-16,-4 10-2 15,4 0 0-15,0 16-1 0,3 3 1 16,7 19-1-16,7 9 0 16,8 9 1-16,13 1 1 15,12-7 1-15,9-6 0 16,11-12 2-16,1-13 0 16,10-19 1-16,10-19 0 15,1-12-1-15,-8-26 1 16,-7-12-2-16,-3-3 1 15,-11-9-3-15,-7 3 0 16,-10-7-9-16,-11-3 0 16,-7 7-6-16,-7 3 0 0</inkml:trace>
  <inkml:trace contextRef="#ctx0" brushRef="#br0" timeOffset="86268.164">18531 7322 54 0,'-7'6'27'0,"14"13"-30"15,-3-16 49-15,-4 13-45 16,3 9 0-16,1 15 0 16,0 14 1-16,3 5-3 15,0 10 1-15,0 0-1 16,3 0 1-16,-3-9-6 15,0-10 0-15,4-6-10 16,-4-16 0-16</inkml:trace>
  <inkml:trace contextRef="#ctx0" brushRef="#br0" timeOffset="86642.268">19001 8121 41 0,'7'13'20'0,"-4"-10"-17"0,-3-3 26 0,0-9-29 15,0-10 1-15,0-13 1 16,-3-5 0-16,-4-23-3 15,-7-2 1-15,-4-11 1 16,0-5 1-16,4-10-1 16,-4 10 1-16,8 3-1 15,6 6 0-15,4 12 1 16,7 13 0-16,8 13 0 16,6 6 0-16,0 15-1 15,0 10 1-15,4 10-4 16,-4 5 1-16,0 7-9 15,-3 3 1-15,-8 1-6 16,-3 2 0-16</inkml:trace>
  <inkml:trace contextRef="#ctx0" brushRef="#br0" timeOffset="86838.599">18828 7874 68 0,'24'25'34'0,"15"-10"-40"0,-25-15 68 16,8-3-62-16,6-3 0 15,0-3-3-15,7-4 0 16,1 0-3-16,-5 1 0 0,-2-1-14 16,-15 1 1-16</inkml:trace>
  <inkml:trace contextRef="#ctx0" brushRef="#br0" timeOffset="90573.719">26868 6600 30 0,'7'29'15'0,"3"-14"-3"0,-10-11 15 0,4-1-26 16,-4-3 0-16,3-10 0 15,-3-2 0-15,-3-10-1 16,3-6 0-16,-4-10 1 15,4-6 0-15,-3-6 0 16,-1 3 0-16,1-3 0 16,-1-4 0-16,1 10-2 15,-1 0 1-15,4 1 0 16,-3 11 0-16,3 4-1 16,0 9 1-16,3 4 0 15,1 5 0-15,3 1 1 16,0 2 0-16,3-2 0 15,4 3 1-15,0-1 0 16,4 4 0-16,10 0-1 0,4-3 1 16,7 0-4-16,0 6 1 15,0 0-8-15,-8 6 0 16,-3 0-5-16,-10 4 1 16</inkml:trace>
  <inkml:trace contextRef="#ctx0" brushRef="#br0" timeOffset="90792.002">26903 6346 45 0,'3'22'22'0,"29"-9"-21"0,-21-13 41 0,6 3-43 16,1-3 1-16,0 0-3 15,-1 0 1-15,4-3-2 16,-3 0 1-16,-4 3-11 16,-3-3 1-16</inkml:trace>
  <inkml:trace contextRef="#ctx0" brushRef="#br0" timeOffset="91113.354">27259 6510 40 0,'0'6'20'0,"-3"-25"-20"0,3 13 30 15,0-1-30-15,-4 1 1 16,1 3 0-16,-4 3 0 15,-1 0-2-15,-2 6 1 16,-1 4 0-16,1 2 1 16,-1 4-2-16,1 6 1 15,2 3-2-15,1-9 1 0,4-1-1 16,-1 1 0-16,8-3-3 16,-1-4 0-16,8-3-4 15,0-3 0-15,3-3-2 16,-7-9 1-16</inkml:trace>
  <inkml:trace contextRef="#ctx0" brushRef="#br0" timeOffset="91421.581">27393 6726 42 0,'7'6'21'0,"-7"-12"-30"0,0 0 45 15,0-7-35 1,0 1 0-16,0-7 1 0,0-3 0 16,0-3-2-16,0-4 1 15,4 8 2-15,3 2 1 16,3 0-1-16,12 3 0 15,6 4-1-15,0-1 0 16,0 7-6-16,-3 0 1 16,-4-1-12-16,-3-5 1 15</inkml:trace>
  <inkml:trace contextRef="#ctx0" brushRef="#br0" timeOffset="96143.721">28864 6403 29 0,'4'-9'14'0,"3"-4"-5"0,-4 4 15 16,-3 2-23-16,0 1 1 16,-3 3 1-16,-1-7 0 15,-3 4-4-15,-3-3 0 16,-4 6 2-16,-4-4 1 16,-3 1-1-16,-4 9 1 15,-3 4-2-15,3 5 1 16,0 7 0-16,1 6 0 15,3 6 0-15,7 10 0 16,3 0 0-16,7 0 1 0,4 6 0 16,7-10 1-16,8-5 0 15,9-10 0-15,12-13 0 16,2-15 1-16,1-7-2 16,-4-12 1-16,-6-9-2 15,-8-4 0-15,-4-3-6 16,-2-6 1-16,-5 6-11 15,1 4 1-15,-15 5-1 16,-3 4 0-16</inkml:trace>
  <inkml:trace contextRef="#ctx0" brushRef="#br0" timeOffset="96596.889">29372 6378 41 0,'4'3'20'0,"-8"-3"-22"0,1 0 39 16,-1 6-37-16,-3 1 0 16,-7 2 2-16,0 0 1 15,-4 4-3-15,1 3 0 0,-1 5 2 16,0 8 0-16,1 2 0 16,3-3 1-16,0-6-2 15,3 0 1-15,0-3 0 16,4-3 1-16,4-4-1 15,-1-2 0-15,4-1 0 16,4-3 1-16,3 1-1 16,7-4 1-16,0 0-2 15,4-3 1-15,3 0-4 16,0 0 1-16,-3 0-8 16,-1 3 1-16,-3 0-9 15,-7 0 0-15</inkml:trace>
  <inkml:trace contextRef="#ctx0" brushRef="#br0" timeOffset="96821.362">29115 6839 42 0,'3'19'21'0,"-10"-10"-17"0,7-9 29 16,0 0-31-16,0 0 1 15,7 3 0-15,4-3 1 16,3-3-6-16,4-3 1 16,3-1 0-16,3 1 0 15,5-3-8-15,-5 6 1 0,-2 0-6 16,-5-1 0-16</inkml:trace>
  <inkml:trace contextRef="#ctx0" brushRef="#br0" timeOffset="97510.411">29774 6669 44 0,'4'-12'22'0,"-11"15"-27"16,3-6 38-16,-3-6-33 15,-7-4 1-15,-7 0 0 0,-7 1 0 16,0 6-2-16,-1 6 1 16,5 6 1-16,3 3 1 15,3 4-1-15,4 3 0 16,3 2-1-16,4 1 1 15,0 3-2-15,7-3 1 16,7 0-2-16,11-4 1 16,3-2-1-16,7-7 1 0,4-6-1 15,-4-6 1 1,-3-7 0-16,-8-2 0 0,-2-1 0 16,-5 0 1-16,-6 1-2 15,-4 5 0-15,0 1-1 16,0 3 0-16,-4 9 0 15,1 6 1-15,3 10-1 16,0 6 1-16,0-3 2 16,0 9 0-1,0 7 3 1,7 6 0-16,-4 3 1 0,4 6 1 0,-3 1-1 16,-1-4 1-16,-3-3-2 15,-3 0 1-15,-4-10-3 16,0-8 1-16,-4-7-2 15,-3-7 0-15,-4-8-1 16,-3-11 1-16,0-5 0 16,0-4 0-16,0-12 0 15,7-3 0-15,3-3 0 16,7-1 1-16,8 4 0 0,3 6 1 16,7 0-1-16,11 3 0 15,0 7 0-15,3 3 1 16,0-1-5-16,0-2 0 15,-3 2-11-15,0-2 0 16</inkml:trace>
  <inkml:trace contextRef="#ctx0" brushRef="#br0" timeOffset="97830.437">30071 6469 31 0,'10'-7'15'0,"-13"7"-6"16,-1 0 15-16,1 7-22 15,-1 2 1-15,1 7 0 16,-1 6 1-16,-3 6-5 15,0 3 0-15,4 4 3 16,-1 6 1-16,1-7-2 16,-1-3 0-16,4 1-1 15,0-7 0-15,0-3-5 16,4-6 1-16,-1-7-8 16,-3-9 0-1</inkml:trace>
  <inkml:trace contextRef="#ctx0" brushRef="#br0" timeOffset="98071.819">30367 6541 34 0,'18'3'17'0,"-11"16"-15"0,-7-16 23 0,-4 10-23 16,1-1 0-1,-4-3 1-15,-7 4 0 0,-4 6-4 16,-3 3 0-16,-7 0 3 15,-8 0 0-15,1 3-1 16,0-3 1-16,7-3-3 16,6-1 1-16,5-2-6 15,3-3 1-15,-1-1-7 16,5-6 1-16</inkml:trace>
  <inkml:trace contextRef="#ctx0" brushRef="#br0" timeOffset="98308.138">30152 6597 21 0,'11'19'10'0,"-1"16"3"16,-3-32 10-16,-7 6-21 0,7 4 1 15,-3 6 1-15,3 2 1 16,0-2-7-16,0 0 1 15,3 3 3-15,1 0 0 16,0-6-5-16,-1-4 1 16,1-5-8-16,3-11 0 15,0 1-1-15,0-9 1 16</inkml:trace>
  <inkml:trace contextRef="#ctx0" brushRef="#br0" timeOffset="98503.373">30441 6591 47 0,'32'57'23'0,"0"-1"-34"0,-22-37 51 0,1 0-40 16,-4-1 0-16,-4 11-1 15,-6 2 0-15,-8 3-2 16,-3-5 0-16,-7-7-9 15,-7-10 0-15</inkml:trace>
  <inkml:trace contextRef="#ctx0" brushRef="#br0" timeOffset="99042.875">31034 6525 36 0,'3'10'18'0,"-10"-4"-11"15,4-6 24-15,-4 9-30 16,-4 1 1-16,-3 2 0 15,-4 4 0-15,-3-4-3 16,4 4 1-16,-5 3 2 16,5 0 0-16,-1 0-2 15,4-1 1-15,3-2 0 16,1-3 1-16,3-4-1 16,3 0 0-16,8 1 0 0,3-4 0 15,7 4 0-15,7-4 1 16,4 0-1-16,3 0 0 15,0 1-4-15,4-1 0 16,-7 0-10-16,-4-3 0 16,-10 0-1-16,-4 4 0 15</inkml:trace>
  <inkml:trace contextRef="#ctx0" brushRef="#br0" timeOffset="99269.419">30840 6955 42 0,'0'12'21'0,"3"1"-14"0,-3-13 40 0,7 0-44 15,0 0 1-15,4-3 1 16,7-4 1-16,6 4-8 16,5-6 0-16,2 6 2 15,-2 0 1-15,-1 0-12 16,-7 3 1-16,-7-4-7 15,-3 1 0-15</inkml:trace>
  <inkml:trace contextRef="#ctx0" brushRef="#br0" timeOffset="99717.054">31440 7152 34 0,'3'10'17'0,"4"-42"-18"16,-7 17 23-16,0-10-20 15,0-13 1-15,-3-6 2 16,-1-19 1-16,-6-9-7 16,-1-19 0-16,0-6 4 15,1 3 1-15,3-6-2 16,3 12 0-16,4 3-1 15,4 4 1-15,3 12-1 16,3 15 1-16,1 11-1 16,7 14 1-16,-1 14-2 15,4 18 1-15,-3 9-5 16,-4 4 0-16,0 9-8 16,-7 10 1-16,-3-4-3 0,-8 3 0 15</inkml:trace>
  <inkml:trace contextRef="#ctx0" brushRef="#br0" timeOffset="99912.677">31235 6669 43 0,'7'7'21'0,"11"-14"-22"0,-11 1 42 15,7 6-41-15,3 0 1 16,1-6 0-16,3 0 0 15,7-1-4-15,1 4 1 0,2 0-6 16,1 3 0-16,3 0-6 16,-6 0 1-16</inkml:trace>
  <inkml:trace contextRef="#ctx0" brushRef="#br0" timeOffset="100197.095">31814 6497 30 0,'-8'0'15'0,"-9"13"-10"16,13-13 21-16,-3 3-24 15,-3 6 1-15,-1 4 1 16,0 12 1-16,4-3-6 15,0 6 0-15,0 6 3 0,4 7 1 16,-1-3-2-16,1 3 1 16,-1-4-5-16,1-5 0 15,6-4-6-15,4-9 1 16,4-4-4-16,3-8 0 16</inkml:trace>
  <inkml:trace contextRef="#ctx0" brushRef="#br0" timeOffset="100425.02">32032 6698 35 0,'4'12'17'0,"-15"7"-17"0,4-13 31 0,-3 4-29 16,-5 2 0-16,-2 4 1 15,-11-7 1-15,3 7-5 16,0 0 0-16,0-1 3 15,4 4 0-15,0-3-2 16,7-4 0-16,0 1-6 16,3-7 1-16,4-6-7 15,0-3 0-15</inkml:trace>
  <inkml:trace contextRef="#ctx0" brushRef="#br0" timeOffset="100665.593">31898 6713 29 0,'4'19'14'0,"-1"6"-5"0,1-15 18 16,-1 2-26-16,1-6 1 16,-1 7 0-16,4 6 0 15,0 3-3-15,4 0 0 16,0-7 1-16,-1-2 1 15,8-4-6-15,-4-9 1 0,0 0-7 16,-3-12 1 0</inkml:trace>
  <inkml:trace contextRef="#ctx0" brushRef="#br0" timeOffset="100842.453">32145 6679 48 0,'28'41'24'0,"-10"28"-34"15,-14-57 44-15,-4 7-35 16,-4 9 1-16,-3-6-10 16,-4 0 1-16,-3-3 2 15,-7-3 1-15</inkml:trace>
  <inkml:trace contextRef="#ctx0" brushRef="#br0" timeOffset="101324.425">32985 6764 31 0,'-4'0'15'0,"-3"-10"-7"15,0 7 19-15,-3 0-27 16,-5 0 1-16,-2 3 1 16,-4 0 0-16,3 3-3 15,4 3 1-15,0 4 1 16,0 2 1-16,3 4-1 15,4 6 0-15,0 3-1 0,3 3 0 16,4-3-2 0,11-3 1-16,7-9-2 0,-1-4 1 15,4-9-5-15,1-9 0 16,-1-10-4-16,3 0 1 16</inkml:trace>
  <inkml:trace contextRef="#ctx0" brushRef="#br0" timeOffset="101669.191">33080 6858 39 0,'7'18'19'0,"-3"11"-22"0,-4-23 36 0,0 3-34 16,0-2 1-16,0-4 0 15,0 0 0-15,0-3 0 16,3-10 0-16,1-5 0 15,3-1 0-15,0 0 0 16,3-2 0-16,1-4 0 16,-1 0 1-16,1 3-1 15,3 3 1-15,0 7 1 16,4 3 0-16,0 9 1 16,-1 9 1-16,4-2-1 15,-3 12 1-15,-4 6-1 16,0 3 1-16,-3-3-2 15,-1-3 1-15,-3 1-5 16,1-11 0-16,-1-2-8 0,-4-7 1 16,-3-6-6-16,-3 0 0 15</inkml:trace>
  <inkml:trace contextRef="#ctx0" brushRef="#br0" timeOffset="102569.954">29355 7384 51 0,'14'7'25'0,"-18"-10"-29"16,1-1 46-16,-8 1-41 16,-7 0 0-16,-6 6-1 15,-4 0 1 1,-1 1-2-16,-6 2 1 16,-4 0 0-16,0 7 1 0,4-1-2 15,3 7 0-15,4 0 0 16,7 0 0-16,3 3-2 15,4 0 0-15,7-4 0 16,0 1 0-16,7 3 1 16,4 3 1-16,-4 3 1 0,7 1 0 15,-4 2 2-15,-3 3 0 16,0 4-1-16,-3-3 1 16,-1-1-1-16,1 1 1 15,-1 2-1-15,1-2 1 16,3-7 0-16,3-3 0 15,8 3 0-15,6-3 0 16,5-9-1-16,6-3 1 16,4-10-3-16,-1-3 1 0,1 0-9 15,-4-7 1 1,4-5-8-16,-7-4 1 0</inkml:trace>
  <inkml:trace contextRef="#ctx0" brushRef="#br0" timeOffset="102843.773">29333 7569 48 0,'4'4'24'0,"7"11"-24"15,-4-2 39-15,0 2-39 16,0 11 1-16,0 2 0 16,0 3 0-16,0 4-2 0,-4 2 1 15,1-5-4-15,-4-4 1 16,0-6-9-16,4-3 0 16,-4-10-3-16,0-3 1 15</inkml:trace>
  <inkml:trace contextRef="#ctx0" brushRef="#br0" timeOffset="103065.307">29517 7911 41 0,'0'19'20'0,"-11"6"-26"0,11-19 38 0,0 4-33 16,0 2 1-16,0 1-3 16,0-4 0-16,0 4-6 15,0-7 1-15,7-3-3 16,4-6 0-16</inkml:trace>
  <inkml:trace contextRef="#ctx0" brushRef="#br0" timeOffset="103604.669">30099 7695 31 0,'0'16'15'0,"-14"27"-8"0,7-36 28 15,0 2-34-15,-4 4 0 16,-3-1 1-16,-4 1 1 16,-3-4-4-16,0 1 1 15,-4-4 1-15,8-3 0 16,-1-3 0-16,4-6 0 16,7-7-2-16,3-3 1 0,4 1-2 15,8-1 1-15,2-3 0 16,8 0 0-16,-1 4 0 15,8 2 0-15,-4 4 0 16,4 9 1-16,-4 6 1 16,0 7 0-16,0-1-1 15,1 4 1-15,-5 0 0 16,1 2 0-16,0 1 0 16,-1-3 1-16,1-4-1 15,3 1 0-15,0-4 0 16,4-2 0-16,-4-7 0 15,0-3 1-15,-3-4-2 16,-4-2 1-16,-4-4 0 16,-2 1 0-16,-8 2-1 15,-8 1 1-15,-6-7-1 16,-3 1 1-16,-11-11-3 16,-8 5 0-16,-6 2-4 0,7 6 1 15,-1 7-9-15,1 6 1 16</inkml:trace>
  <inkml:trace contextRef="#ctx0" brushRef="#br0" timeOffset="103908.347">30582 7369 44 0,'0'25'22'0,"7"69"-17"15,-3-72 35-15,-1 12-39 16,4 10 0-16,-3 10-1 15,-4 5 1-15,0-2-5 16,-11 5 0-16,-10 1-10 16,-18-3 1-16</inkml:trace>
  <inkml:trace contextRef="#ctx0" brushRef="#br0" timeOffset="115855.671">19985 8175 28 0,'18'22'14'0,"3"12"-1"0,-14-25 15 0,0 7-26 15,3-3 0-15,1-1 4 16,0 1 0-16,-1-4-7 15,1 1 1-15,-1-7 4 16,1 0 0-16,-4-9-2 16,0-10 1-16,0-12-2 15,0-10 0-15,0-12-1 16,-3-7 1-16,-4-12-1 16,0-9 0-16,-7-10 0 15,-4 4 1-15,0-7 0 16,4 9 0-16,0 4-1 15,4 6 1-15,-1 12-1 16,1 16 1-16,-1 3 0 16,4 10 0-16,0 9-1 15,4 6 1-15,3 4-1 16,0 6 0-16,0 6-4 16,0 3 1-16,4 0-8 0,3 0 0 15,0 3-4-15,0 1 0 16</inkml:trace>
  <inkml:trace contextRef="#ctx0" brushRef="#br0" timeOffset="116262.453">20274 8212 39 0,'18'41'19'0,"-8"3"-15"16,-6-32 33-16,-4 7-35 0,3 10 0 15,-3-4-1-15,0-3 1 16,0-4-6-16,-3-2 1 15,3-7-9-15,0-5 0 16</inkml:trace>
  <inkml:trace contextRef="#ctx0" brushRef="#br0" timeOffset="116908.159">20391 7065 34 0,'0'3'17'0,"0"12"-8"16,-4-8 20-16,1 8-29 0,-5 4 1 15,-2-3-1-15,-1 6 1 16,-6 0-2-16,-5-3 1 15,5-4 0-15,-1-2 1 16,4-4-2-16,0 1 1 16,0-4-1-16,3-3 1 15,4-3-2-15,4-6 0 16,3-4-1-16,3 4 0 16,8 0 1-16,3-4 0 15,4 4 0-15,3 6 0 16,0 0 2-16,0 0 1 0,4 6-1 15,-4 4 1 1,4 2 0-16,-4 7 0 0,3 0 0 16,-2 0 0-16,-1 0-1 15,0-7 1-15,0-2 0 16,0-10 0-16,-3-7 0 16,-4-8 1-16,-3-7 0 15,-8 3 0-15,-3-9 0 16,-7-4 0-16,-3-2-1 15,-8 6 0-15,-7-1-2 16,1 10 0-16,-5 7-11 16,-2 6 0-16</inkml:trace>
  <inkml:trace contextRef="#ctx0" brushRef="#br0" timeOffset="117434.574">20768 8128 34 0,'4'-4'17'0,"-8"-2"-10"16,4-3 21-16,-3-10-27 15,3-12 1-15,-4-7 0 16,-3-6 1-16,0-6-3 16,0-7 0-16,0-2 3 15,0-1 0-15,7-6-2 0,0 7 1 16,7 9 0-16,3 6 0 15,1 12-1-15,3 7 1 16,4 10-4-16,-4 15 1 16,0 9-7-16,-4 7 1 15,-2 3-7-15,-8 3 0 16</inkml:trace>
  <inkml:trace contextRef="#ctx0" brushRef="#br0" timeOffset="117644.176">20627 7896 55 0,'11'18'27'0,"6"-11"-31"0,-10-7 52 0,0 0-48 16,0-3 1-16,7-4-1 15,1 1 1-15,6 3-3 16,0 0 0-16,0 0-7 15,0-1 1-15,-3 1-8 16,-4-3 0-16</inkml:trace>
  <inkml:trace contextRef="#ctx0" brushRef="#br0" timeOffset="117947.505">21163 7626 38 0,'0'0'19'0,"-25"16"-13"0,18-7 26 16,-3 4-32-16,-4 5 1 15,0 4-1-15,-1 10 1 16,1 12 0-16,7-7 0 16,0 13 0-16,7-3 0 0,7 0-5 15,4-6 1-15,7-9-9 16,-1-7 0-16</inkml:trace>
  <inkml:trace contextRef="#ctx0" brushRef="#br0" timeOffset="118185.518">21368 7798 40 0,'3'19'20'0,"-24"9"-21"15,14-21 29-15,-4 2-28 16,-3 4 1-16,0-1 0 0,0-2 1 15,0 12-2-15,3-1 0 16,1 1-1-16,-1-3 1 16,1 3-7-16,3-9 0 15,0-1-5-15,0-5 1 16</inkml:trace>
  <inkml:trace contextRef="#ctx0" brushRef="#br0" timeOffset="118471.243">21237 7827 16 0,'0'22'8'0,"0"6"-6"16,4-22 6-16,-1 3-8 15,1 1 1-15,6 2 0 16,1 4 0-16,-4 6-1 16,0 0 0-16,4 0-4 15,-4 0 0-15</inkml:trace>
  <inkml:trace contextRef="#ctx0" brushRef="#br0" timeOffset="118828.702">21375 7585 34 0,'14'13'17'16,"14"27"-21"-16,-21-24 33 0,4 3-26 15,6 9 1-15,1 7 4 16,3 12 0-16,-3-10-10 16,0 7 0-16,-8 3 4 15,-3-3 0-15,-7-3-7 16,-3-7 0-16,-4-2-8 16,-4-7 0-16</inkml:trace>
  <inkml:trace contextRef="#ctx0" brushRef="#br0" timeOffset="119535.117">22066 7413 42 0,'7'31'21'0,"-7"3"-21"0,4-21 36 16,-1 9-34-16,1 6 0 16,-1 13 1-1,1-3 0-15,-4 2-3 0,3 7 0 16,1 0 2-16,-4-6 0 16,0-6-1-16,-4-10 0 15,-3-10-1-15,0-2 0 16,-3-7-1-16,-4-6 0 15,0-6-1-15,-4 0 1 16,-7-1-1-16,1 1 0 16,-5 0 0-16,-2 6 0 0,6 6 0 15,4 7 1-15,7-1 0 16,3 1 0-16,0 6 2 16,4 3 0-16,7 0 0 15,7 3 0-15,4-3 0 16,7-4 1-16,10 4-2 15,0-9 0-15,4-7-5 16,-4-3 0-16,0-6-8 16,-3-6 0-16</inkml:trace>
  <inkml:trace contextRef="#ctx0" brushRef="#br0" timeOffset="119911.241">22483 7773 40 0,'3'0'20'0,"-3"3"-14"0,-3 4 31 16,-8 8-39-16,-3 7 1 0,-7 0 1 15,3 3 0-15,0 7 0 16,1-1 0-16,-1 0-4 15,0-2 1-15,4-7-9 16,4-4 1-16,-4-2-2 16,3-16 1-16</inkml:trace>
  <inkml:trace contextRef="#ctx0" brushRef="#br0" timeOffset="120076.78">22250 7761 42 0,'21'44'21'0,"18"47"-20"16,-29-73 43-16,1 14-43 0,-1 5 1 16,12 1-2-16,2 0 0 15,5-13-6-15,2-3 1 16,-3-7-9-16,-3-12 1 16</inkml:trace>
  <inkml:trace contextRef="#ctx0" brushRef="#br0" timeOffset="120526.621">23770 7867 31 0,'-7'-3'15'0,"-3"-3"-2"15,6 3 16-15,-3 3-27 16,0 0 0-16,-4-3 2 16,-3 3 0-16,0 0-5 0,0 0 0 15,-4 3 3-15,1 0 1 16,-4 0-2-16,-1 6 1 16,1 4-3-16,4 0 1 15,2 5-3-15,1 7 1 16,4 1-5-16,6 2 1 15,4 3-7-15,11 0 1 16,6-2 0-16,12-7 0 16</inkml:trace>
  <inkml:trace contextRef="#ctx0" brushRef="#br0" timeOffset="120784.053">23950 7933 27 0,'4'-15'13'0,"-4"11"-9"0,-4 4 26 0,-6 4-28 16,-1 2 1-16,-3-3 0 16,-4 0 1-16,-3 6-5 15,0 4 0-15,0 0 3 16,0 2 1-16,3 4-2 16,4 0 1-16,0 3-3 15,3-3 1-15,4-4-2 16,7-2 0-16,7-4-3 15,4-2 1-15,3-7-5 16,3-4 0-16,5-5-2 16,-5-4 1-16</inkml:trace>
  <inkml:trace contextRef="#ctx0" brushRef="#br0" timeOffset="121111.048">23957 7961 35 0,'0'22'17'0,"0"16"-17"0,0-29 33 16,-3 13-31-16,3-9 0 16,0-4 0-16,0-2 0 15,0-7-4-15,3-7 1 16,4-5 2-16,0-7 0 0,0-6-2 16,-3 9 1-16,3 0 0 15,0 1 0-15,4-1 0 16,-1 7 1-16,4 2 0 15,-3 7 0-15,-1 0-1 16,1 10 1-16,0 2 1 16,-1 7 0-16,-3 0-1 15,0 0 1-15,0 6-1 16,0-6 1-16,0 0-3 16,0-4 1-16,-3-2-7 15,0-4 1-15,-1-9-7 16,-3 0 0-16</inkml:trace>
  <inkml:trace contextRef="#ctx0" brushRef="#br0" timeOffset="121395.664">24253 7958 37 0,'8'25'18'0,"-1"22"-17"0,-4-34 27 15,1 3-25-15,3-1 1 16,0-2 4-16,0-1 0 16,0-2-9-16,0-4 1 15,4-3 5-15,3-6 1 16,3-6-3-16,1-10 1 16,7-6-2-16,-1-3 0 0,1 2-2 15,0 1 0 1,-8 0-2-16,4 6 0 0,-3 4-12 15,-4 5 0-15,-3 1-2 32,-1 15 1-32</inkml:trace>
  <inkml:trace contextRef="#ctx0" brushRef="#br0" timeOffset="125239.534">24959 7943 30 0,'11'3'15'0,"-15"16"-6"0,1-7 16 0,-4 7-24 15,-8 9 1-15,-2 10-1 16,-8 9 1-16,-3 3-3 16,0 3 0-16,-4-6-3 15,0 0 0-15,4-9-7 16,7-16 1-16</inkml:trace>
  <inkml:trace contextRef="#ctx0" brushRef="#br0" timeOffset="125601.849">25964 7381 29 0,'4'3'14'0,"-8"35"-9"0,4-29 20 16,-7 13-24-16,-3-3 0 16,-1 6 1-16,1 10 1 15,-4 9-3-15,-4 6 0 0,-3 13 1 16,-7 6 1-16,-4 6-3 16,4-3 1-16,3-9-10 15,0-4 0-15</inkml:trace>
  <inkml:trace contextRef="#ctx0" brushRef="#br0" timeOffset="126290.586">25636 7939 37 0,'7'0'18'0,"-7"0"-16"16,0 0 27-16,7 0-28 0,4-6 0 15,7-6 2-15,6-4 0 16,5-6-2-16,-1 0 0 16,4-3 2-16,3 0 1 15,0-3-2-15,4 6 1 16,0-3-1-16,3 6 1 15,-7 6-3-15,-6 4 1 16,-5-1-1-16,-3 10 1 16,-3 0-1-16,-4 10 1 15,-7 2-1-15,-3 4 0 16,-4 12 0-16,-4 1 0 0,1 2-1 16,-1-3 1-16,1-6 0 15,-1-6 0-15,1-1 0 16,-1-2 1-16,4-4-2 15,4-2 1-15,3-1 0 16,0-3 1-16,3 3-1 16,1-3 1-16,-4 4-1 15,4 2 1-15,-4 1-1 16,0-1 1-16,3-6 0 16,4 0 0-16,4-3 0 15,7-6 0-15,3 0 0 16,-3-1 0-16,-1 1-1 15,-3-3 1-15,-3-4-1 16,-4-2 0-16,0-4 0 16,-3 0 0-16,-4 0-1 0,-4 3 0 15,-3 4 0 1,-3 2 0-16,-1 10 0 0,1 7 0 16,-8 5 0-16,4 7 0 15,0 0 0-15,4 3 0 16,3 6 0-16,7 0 0 15,3 0-3-15,4-2 0 16,4-8-4-16,3-2 1 16,7-10-7-16,1-6 0 15</inkml:trace>
  <inkml:trace contextRef="#ctx0" brushRef="#br0" timeOffset="126621.352">26702 7936 31 0,'3'13'15'0,"1"12"-7"0,-1-9 21 0,-3 2-28 16,0-2 1-16,0 6 0 16,4-3 1-16,-1-3-4 15,1-7 1-15,-1-3 1 16,-3-6 0-16,4-6-1 16,3-10 1-16,-3 1-2 15,-1-10 1-15,4 6-1 16,4 0 1-16,3 3 0 15,0 4 1-15,4 5 1 16,3 1 1-16,0 3 1 16,0 12 0-16,4 13 0 15,3 0 0-15,11 3 0 16,0 4 1-16,6-11-3 0,5 1 1 16,-8-3-2-16,1-4 0 15,-1 1-6-15,-7-4 0 16,-7-2-11-16,-10-4 0 15</inkml:trace>
  <inkml:trace contextRef="#ctx0" brushRef="#br0" timeOffset="128587.382">18464 9347 29 0,'7'22'14'0,"8"29"1"15,-15-33 9-15,3 7-22 16,8 7 0-16,-1-1 4 15,4-3 0-15,4-3-6 16,0-3 0-16,3-3 5 16,4-9 0-16,3-7-1 15,-4-9 0-15,1 2-2 16,0-11 0-16,-4-14-2 16,-3-5 1-16,-4-19-1 15,-7-7 1-15,-7-9-1 16,-4-6 0-16,-3-10 0 0,-3 1 0 15,-4-1 0 1,-1 10 1-16,5 6-1 0,3 12 0 16,0 13 0-16,7 10 0 15,3 12-3-15,4 6 0 16,4 7-7-16,-1 6 1 16,5 6-7-16,-1-3 1 15</inkml:trace>
  <inkml:trace contextRef="#ctx0" brushRef="#br0" timeOffset="129068.308">19054 9721 45 0,'7'12'22'0,"-18"29"-26"0,11-25 38 15,0 15-34-15,0 10 0 0,0 3 0 16,-4 3 0-16,1-3-2 16,3-10 0-16,0-6-9 15,-4-12 1-15,1-13-2 16,-1-12 0-16</inkml:trace>
  <inkml:trace contextRef="#ctx0" brushRef="#br0" timeOffset="129609.864">19128 8651 38 0,'-4'16'19'0,"-10"12"-24"0,10-25 36 16,-3 4-31-16,0 2 0 15,-3 0 1-15,3-2 1 16,-4-1-3-16,1-6 1 0,-1 0 1 15,0-3 0 1,1 0-1-16,-1-4 1 0,1 1-2 16,6 0 1-16,4 6-1 15,7 0 1-15,0 0-1 16,4 3 1-16,3 6 0 16,7 4 0-16,0 3 1 15,4 2 1-15,3 4 0 16,-3-3 0-16,-4-3-1 15,-3-7 1-15,3 1-1 16,-4-7 0-16,1-9-1 16,-4-13 0-16,-3 0-1 15,-4-9 1-15,-4-4-1 16,-3 4 0-16,-7 0-1 16,-7 0 1-16,-7 3-9 15,-4 0 1-15,1 6-3 16,6 12 1-16</inkml:trace>
  <inkml:trace contextRef="#ctx0" brushRef="#br0" timeOffset="130434.1">19625 9416 37 0,'7'-6'18'0,"-3"-3"-17"15,-4 2 34-15,-4 1-35 16,-3 0 1-16,0 0-1 15,-4 3 1-15,-3-1-1 16,-3 11 0-16,-1-1 1 0,0 3 0 16,4 7-2-16,0 6 1 15,4 0-2-15,6 0 0 16,4 0-1-16,7-3 1 16,4-1 0-16,3-8 0 15,0-4 0-15,0-6 1 16,4-3 0-16,-4-3 1 15,0-1-1-15,-4-2 0 16,-2 3-3-16,-1 3 0 16,0-1-2-16,-4 4 1 0,1 4-1 15,-1 5 1-15,1 7 1 16,-1-4 0-16,1 7 4 16,-1 9 1-16,4 7 5 15,4 2 1-15,0 4 1 16,-1 6 1-16,1 3 0 15,-4-3 0-15,-4-3-3 16,-3-3 1-16,-3-6-5 16,-4-10 1-16,-4-7-3 15,-3-8 0-15,0-10 0 16,0-6 0-16,0-10-1 16,3-9 1-16,4-6 0 15,0-4 1-15,0 4 0 16,3 2 0 15,1 4 0-31,6 3 1 0,4 10-4 16,8-4 1-16,2 7-4 0,8-1 0 0,3 1-9 0,0-4 1 15,1 1-2-15,-1-1 1 16</inkml:trace>
  <inkml:trace contextRef="#ctx0" brushRef="#br0" timeOffset="130698.091">20091 9325 33 0,'7'-6'16'0,"-14"19"-19"0,3-13 33 0,1 3-28 16,-8 3 0-16,0 7 2 15,-3 2 0-15,0 4-5 16,0 6 1-16,4 7 3 15,3 2 0-15,3-6-2 16,4 4 1-16,7-10-5 16,4-4 0-16,3-2-9 15,3-10 0-15</inkml:trace>
  <inkml:trace contextRef="#ctx0" brushRef="#br0" timeOffset="130861.25">20334 9404 36 0,'7'6'18'0,"-3"10"-18"16,-4-13 25-16,-4 6-24 15,-3 10 0-15,-7 6 0 0,-4 3 0 16,-3-2-2-16,4-1 1 16,-5 6-3-16,5-3 0 15,-1 0-8-15,4-9 1 16</inkml:trace>
  <inkml:trace contextRef="#ctx0" brushRef="#br0" timeOffset="131098.87">20154 9460 34 0,'11'16'17'16,"17"25"-12"-16,-21-26 26 0,4 1-31 15,3-3 1-15,3 2-1 16,5 1 1-16,-1 0-2 16,0-4 1-16,0 1-2 15,-3-10 0-15,-1 0-9 16,1-9 1-16,-4 0-1 16,0-4 0-16</inkml:trace>
  <inkml:trace contextRef="#ctx0" brushRef="#br0" timeOffset="131292.109">20412 9391 43 0,'35'51'21'0,"7"-8"-21"0,-28-27 45 15,4 6-45-15,0 3 0 16,-1 6-1-16,-3-2 1 15,-3 2-3-15,-7-6 1 16,-8-3-9-16,-3-6 0 16,-7-7-2-16,0-9 0 0</inkml:trace>
  <inkml:trace contextRef="#ctx0" brushRef="#br0" timeOffset="132131.448">21809 9416 28 0,'-4'-3'14'0,"-3"22"-8"0,7-19 21 15,-3 3-27-15,-8 0 0 16,-3 7 0-16,0 5 1 16,-4 11-1-16,1-1 0 15,-1 6 0-15,4 0 1 16,3 1 0-16,4-4 0 0,0-3-1 16,7-6 0-16,7-3-1 15,7-13 1-15,4-3-1 16,0-13 1-16,-1-3-1 15,-3 1 0-15,-3-1-2 16,-4-3 0-16,0 4-4 16,4-1 1-1,-4 3 0-15,0 4 0 0,0 3 2 16,0 6 0-16,0 3 3 16,0 3 1-16,0 0 4 15,0 1 0-15,0 2 0 16,-3 4 1-16,3 2-2 15,0 7 0-15,0 0-1 16,3-3 0-16,4-3 1 16,8-4 1-16,2-2 0 15,1-10 0 1,3-10-1-16,8-12 1 0,-1-3 0 16,4-16 0-16,-4-6-1 15,-7-15 1-15,-7-10-2 0,-3-10 0 16,-8 4 0-16,-2-10 0 15,-12 16-2-15,-7 3 1 16,-3 9-2-16,-7 16 1 16,-4 10 0-16,1 24 0 15,-1 13-1-15,4 16 1 16,3 16-1-16,8 18 1 16,6 10-1-16,8 12 0 0,10 13-1 15,7-10 1-15,4-12-5 16,3-19 1-16,0-6-8 15,0-16 0-15</inkml:trace>
  <inkml:trace contextRef="#ctx0" brushRef="#br0" timeOffset="132430.261">22468 9247 34 0,'18'3'17'0,"-7"10"-12"16,-11-7 23-16,0 3-28 15,0 1 0-15,-7 2 1 16,-4 4 0-16,-3-3-1 16,-4 5 0-16,-6 1 1 0,9-3 0 15,1 3-1 1,4 0 1-16,-1-1-1 0,4-2 1 16,4 0-1-16,3-1 1 15,-4 1-1-15,11 0 1 16,4 3 0-16,-1-7 0 15,1 1 0-15,-4-1 0 16,-4-2-2-16,-3-1 1 16,-7 7-4-16,-3-1 1 15,-1 1-9-15,1 0 0 16</inkml:trace>
  <inkml:trace contextRef="#ctx0" brushRef="#br0" timeOffset="132745.862">22673 9583 41 0,'32'-7'20'0,"-18"-5"-18"16,-11 6 31-16,-3-1-33 16,0 7 1-16,0-3-1 15,-7 0 0-15,-3-3 0 16,-4 6 0-16,-4 0 0 15,-3 3 0-15,0 6 1 16,0 4 0-16,-1-1-1 16,8 4 1-16,4 3-2 15,10 0 1-15,7-4-2 16,7-5 0-16,7-4-1 0,4-6 0 16,-1-6-2-1,-2-4 0-15,-1 4-7 16,-7-6 1-16,-11-4 0 0,-3 0 1 15</inkml:trace>
  <inkml:trace contextRef="#ctx0" brushRef="#br0" timeOffset="133171.464">23629 9457 40 0,'11'6'20'0,"-11"1"-20"16,0-7 44-16,0 0-45 15,-4 0 1-15,-3 0 1 16,-4 0 0-16,-6 3-1 0,-4 0 0 16,0 3 1-16,-4 7 0 15,7 2 0-15,1 11 0 16,2-11-2-16,1 4 0 15,4 3-3-15,3-3 1 16,3 0-6-16,4-1 1 16,7-2-6-16,7-3 1 15</inkml:trace>
  <inkml:trace contextRef="#ctx0" brushRef="#br0" timeOffset="133421.525">23777 9623 37 0,'28'7'18'0,"1"-10"-17"0,-22-1 30 15,0 1-27-15,0 0 1 16,0 0 1-16,0 0 1 0,-7 3-10 16,0 0 0-16,-7 0 5 15,-4 0 1-15,-3 0-3 16,-3 0 1-16,-1 3-1 16,0-3 0-16,4 0 0 15,0 0 1-15,3 3-2 16,8 7 0-16,3 2-2 15,3 1 0-15,8 2-3 16,3-5 0-16,4-1-6 16,3-3 0-16,0-6-1 15,-3-6 1-15</inkml:trace>
  <inkml:trace contextRef="#ctx0" brushRef="#br0" timeOffset="133752.704">24014 9630 25 0,'7'15'12'0,"-11"-18"-10"0,4 9 22 16,4-2-22-16,-4 2 1 15,0 0 0-15,0-3 1 16,0 4-6-16,0-7 1 16,0 3 2-16,0-3 0 15,0-10-1-15,3-2 0 16,1-1-1-16,3 4 1 0,0-4 0 15,3-2 0-15,1-1 0 16,3 0 1-16,0 4 1 16,0 2 0-16,0 4 0 15,1 6 1-15,-1 6 0 16,-4 7 0 0,4-4 0-16,-3 7 0 0,0 6-5 15,-1 0 1-15,1-3-7 16,-4-1 1-16,0-8-6 15,3-7 1-15</inkml:trace>
  <inkml:trace contextRef="#ctx0" brushRef="#br0" timeOffset="134022.18">24430 9573 33 0,'21'44'16'0,"-7"-16"-13"0,-10-12 28 15,-1 3-29-15,4 0 1 16,0 3 4-16,0-4 1 16,0-5-8-16,0-1 1 15,-3 1 5-15,3-7 0 16,-7-6-2-16,7-12 1 16,0-10-3-16,0-6 0 15,7-1-2-15,0-5 0 16,4-1-2-16,3 1 1 15,4 3-7-15,0 5 0 0,3 4-8 16,0 13 1-16</inkml:trace>
  <inkml:trace contextRef="#ctx0" brushRef="#br0" timeOffset="134235.589">24832 9761 64 0,'0'25'32'0,"0"-18"-42"16,0-4 57-16,0-3-47 16,0 3 0-16,0-3-20 0,0-3 1 15,0-3 12-15,7 2 1 16</inkml:trace>
  <inkml:trace contextRef="#ctx0" brushRef="#br0" timeOffset="136322.169">23527 10671 25 0,'3'-10'12'0,"8"7"5"0,-11 3 13 16,3 0-25-16,4 0 1 15,1 6 3-15,-5 4 0 16,-3-1-11-16,4 4 0 15,-4 6 7-15,0 9 1 16,-4 3-4-16,1 4 1 16,3 2-6-16,-4 4 0 0,0-3-12 15,1-10 0-15,-1-12-1 16,4-4 0-16</inkml:trace>
  <inkml:trace contextRef="#ctx0" brushRef="#br0" timeOffset="137566.191">23357 10677 30 0,'7'6'15'0,"1"1"-11"16,-8-7 25-1,0 0-22 1,0 0 0-16,3 0 2 15,4 0 1-15,0 0-12 16,4 0 0-16,-1 0 9 16,4 3 0-16,1 0-2 0,9 3 0 15,-6-3 0-15,0 4 0 16,-1-1-2-16,-3 3 1 16,-3 4-2-16,-4-1 0 15,-4 4-2-15,1-4 0 16,-4 4-1-16,-4 0 0 15,1 0 0-15,-1-4 1 16,-3 1-1-16,0-1 1 16,0 4 0-16,4 0 0 15,-1-1 0-15,1 4 1 16,-1-3-1-16,1 3 0 16,3-1 0-1,0 1 1-15,0 0 0 16,3-7 0-16,8-2 0 0,-1-4 0 0,8 0 0 15,0-6 1-15,3 0-1 16,0-6 0-16,0 0-6 16,-3 3 1-16,-4-7-12 15,-4 7 0-15,-3-3-4 16,-7-7 1-16</inkml:trace>
  <inkml:trace contextRef="#ctx0" brushRef="#br0" timeOffset="138106.446">23971 10806 52 0,'21'-32'26'0,"-14"-5"-31"0,-3 24 46 16,-4-9-40-16,-4 0 1 0,-6-3 0 15,-11 0 1-15,-11 3-4 16,-10 3 0-16,-8 0 3 16,-6 7 0-16,-8 6-1 15,8 6 0-15,-1 9-2 16,1 10 1-16,0 12-2 16,-1 1 1-16,8 11-1 15,6 20 0-15,12 12 0 16,13 4 0-16,14 2 2 15,15-5 0-15,10-7 1 16,11-16 1-16,17-12 1 16,15-19 1-16,10-13 0 15,0-22 1-15,-7-18-2 16,-7-16 0-16,-18-9-2 0,-10-4 0 16,-14 0-10-16,-11 7 1 15,-11 3-11-15,-6 9 1 16</inkml:trace>
  <inkml:trace contextRef="#ctx0" brushRef="#br0" timeOffset="142746.953">24222 10627 45 0,'3'-10'22'0,"-3"7"-7"15,0 6 23-15,4 4-35 16,-4 8 0-16,3 4 3 0,-3 16 1 16,0 15-9-16,0 16 1 15,0 9 4-15,0 13 1 16,4 0-3-16,-1-10 0 16,1-12-5-16,-1-13 0 15,1-15-8-15,-1-10 0 16,5-15-7-16,-1-13 1 15</inkml:trace>
  <inkml:trace contextRef="#ctx0" brushRef="#br0" timeOffset="143136.231">24529 11367 53 0,'3'47'26'0,"-3"-25"-30"16,0-19 46-16,0 3-42 16,0-3 1-16,0 1-1 15,0-4 1-15,4-10-1 16,-1-6 0-16,1-5 0 15,-4-8 1-15,3-11-1 16,4-14 1-16,0-8-1 16,0-7 0-16,4-7 0 0,0-2 0 15,6 12 0-15,8 3 1 16,0 4-1-16,-4 9 0 16,0 3 0-16,0 12 1 15,0 10-3-15,0 12 1 16,-6 13-5-16,-1 13 0 15,-7-1-9-15,-4 4 0 16</inkml:trace>
  <inkml:trace contextRef="#ctx0" brushRef="#br0" timeOffset="143330.961">24539 11119 65 0,'-3'13'32'15,"10"2"-33"-15,0-11 58 0,7-4-56 16,4 0 0-16,3-4-1 16,3 1 0-16,1-6-4 15,-4-1 1-15,4 4-11 16,-4-3 0-16,0-1-6 16,0 4 1-16</inkml:trace>
  <inkml:trace contextRef="#ctx0" brushRef="#br0" timeOffset="143901.755">25435 11423 56 0,'29'35'28'0,"6"15"-31"16,-25-41 50-16,4 1-46 16,4 2 1-16,-4-5 0 15,0-1 0-15,0-9-3 16,-3-13 0-16,0-6 2 15,-1-15 0-15,-3-7-1 16,-3-19 0-16,-8-16-1 16,-3-8 1-16,0-11 0 15,0 4 0-15,-3-3 0 16,-1 13 1-16,4 5 0 0,0 4 0 16,7 18 1-16,3 14 0 15,4 11-4-15,8 16 1 16,-5 13-5-16,11 10 1 15,0-1-12-15,1 3 0 16,-8 4-1-16,-4-1 0 16</inkml:trace>
  <inkml:trace contextRef="#ctx0" brushRef="#br0" timeOffset="144292.854">25749 11630 43 0,'4'29'21'0,"-8"8"-18"0,4-21 42 15,0 9-43-15,-3 0 1 16,3 9 0-16,0-2 1 15,0-1-7-15,0-3 0 16,3-9-7-16,1-6 0 16,-1-16-5-16,4-16 0 15</inkml:trace>
  <inkml:trace contextRef="#ctx0" brushRef="#br0" timeOffset="144861.335">26187 10536 49 0,'3'22'24'0,"-10"9"-26"15,4-25 44-15,-1 4-42 16,-6-1 1-16,-5-2 1 16,1-4 0-16,-3 0-3 15,-4-3 1-15,-1-6 1 0,1-1 0 16,4-5-1-16,-1-1 0 15,4 1-2-15,3 2 1 16,4 4-2-16,7 0 1 16,4-1 0-16,3 4 0 15,7 0 1-15,7 0 0 16,4 6 0-16,-1 7 1 16,1 8 1-16,-4 4 0 15,4 3-1-15,0 1 0 0,-1 2-1 16,-2-3 1-16,-1-3 0 15,-4 0 1-15,1-10-1 16,0-5 0-16,-1-7 0 16,-3-7 1-16,-3-8 0 15,-8-10 1-15,-6-7-1 16,-8 4 0-16,-6-7-2 16,-4-2 1-16,-1 2-12 15,-6 10 0-15,0 6-2 16,3 13 0-16</inkml:trace>
  <inkml:trace contextRef="#ctx0" brushRef="#br0" timeOffset="145628.38">26681 11320 59 0,'14'-38'29'0,"-21"44"-42"0,3-9 58 0,-6 0-45 15,-8 0 0-15,-3 3 0 16,-4 3 1-16,-3 0-2 16,3 7 1-16,0 5-1 15,8 4 1-15,-1 3-1 16,4 0 0-16,7-3-1 15,3 0 1-15,8-4-1 16,7-5 1-16,6-4 0 16,4-3 1-16,1-3-1 15,-1-6 0-15,-4-3-1 16,-3-7 1-16,-3 0-2 16,0 4 1-16,-4-1-2 15,0 4 0-15,0 2 1 16,-4 11 0-16,-3 5 0 0,4 7 1 15,3 12 2-15,0 10 1 16,0 5 4-16,4 8 1 16,-1 5 0-16,1-3 1 15,-4 7 0-15,0-10 0 16,-4-3-3-16,-3-12 1 16,0-4-4-16,-3-6 1 15,-4-3-2 1,-4-9 0-1,-3-13-1-15,0-10 0 0,-4-9 0 0,1 4 1 16,-1-10-1-16,0-7 1 0,1-2-1 16,6 2 0-16,1 7 0 15,6 3 1-15,4 4-1 16,7 2 0-16,7 0-1 16,7 4 0-16,8-7-3 15,-5 3 1-15,5-6-9 16,2 0 0-16,1-3-2 15,-4 0 0-15</inkml:trace>
  <inkml:trace contextRef="#ctx0" brushRef="#br0" timeOffset="145884.973">27171 10981 39 0,'18'10'19'0,"-18"12"-19"0,-4-10 35 16,-3-3-34-16,-4 1 0 16,-3-1 4-16,0 7 0 15,-3 6-6-15,-1 3 1 16,4 6 3-16,0 1 0 16,3 9-1-16,8-1 0 15,-1 1-6-15,4 0 0 16,4-10-7-16,3-9 0 15,7-6-3-15,3-7 0 0</inkml:trace>
  <inkml:trace contextRef="#ctx0" brushRef="#br0" timeOffset="146098.201">27425 11179 42 0,'7'6'21'0,"-18"16"-26"0,4-13 40 0,-7 4-34 15,-7-1 0-15,7 7 0 16,-4 0 0-16,-3 3-1 16,0 3 1-16,0-3-1 15,0 0 1-15,3 0-3 16,4-6 1-16,3-4-7 16,4-2 1-16,4-4-6 15,-1-6 0-15</inkml:trace>
  <inkml:trace contextRef="#ctx0" brushRef="#br0" timeOffset="146319.452">27287 11220 30 0,'4'18'15'0,"-1"14"-14"0,-3-29 22 16,4 9-22-16,3 4 1 15,0 3 0-15,0 0 0 0,0 6-3 16,4-6 1-16,-1 3 0 16,1-7 1-16,0-2-6 15,3-7 0-15,0-6-5 16,-4-6 1-16</inkml:trace>
  <inkml:trace contextRef="#ctx0" brushRef="#br0" timeOffset="146544.308">27450 11166 47 0,'42'47'23'0,"-7"3"-27"15,-21-34 45 1,0 6-41-16,1 6 1 0,-1 4-2 15,-4-1 1-15,-6 3-3 0,-8-2 1 16,-3-1-9-16,-3-9 0 16,-12-3-3-16,5-13 1 15</inkml:trace>
  <inkml:trace contextRef="#ctx0" brushRef="#br0" timeOffset="147040.279">28370 10837 37 0,'-7'41'18'0,"-7"18"-17"16,11-34 34-16,-1 4-33 16,-3 5 0-16,0 1 3 15,0 2 0-15,0 1-6 16,3-7 0-16,-3-3 4 16,0-9 0-16,0-6-1 15,0-1 0-15,-3-5-2 16,-4-7 0-16,-4-7 0 15,-3-2 0-15,-4-4-1 16,-3-2 1-16,0 2-1 0,-1 4 1 16,-2 6 0-16,2 6 0 15,5 6 0-15,-1 7 0 16,4 0 0-16,7 5 1 16,0 5 0-16,14 5 1 15,10 3-1-15,4-5 1 16,7-1 0-16,4-6 0 15,3-3-2-15,1-4 0 16,-1-2-6-16,4-7 1 16,-1-3-11-16,-2-6 1 0</inkml:trace>
  <inkml:trace contextRef="#ctx0" brushRef="#br0" timeOffset="147265.507">28624 11273 46 0,'-3'25'23'0,"-11"9"-22"15,3-24 35-15,-3 2-35 16,-4 7 1-16,-3 3 1 16,0 6 0-16,0 4-5 15,3 2 1-15,4-2-2 16,-3-11 1-16,6-5-11 15,0-16 0-15,-3-12-2 16,0-13 1-16</inkml:trace>
  <inkml:trace contextRef="#ctx0" brushRef="#br0" timeOffset="147430.696">28381 11163 40 0,'7'0'20'0,"4"38"-15"0,-4-19 38 15,7 9-40-15,0 9 0 16,7 10 1-16,11 4 0 15,-4 2-6-15,0-12 1 16,0-1 0-16,1-8 1 0,-5-4-9 16,1-9 0-16,-7-7-6 15,-4-2 0-15</inkml:trace>
  <inkml:trace contextRef="#ctx0" brushRef="#br0" timeOffset="148045.212">30099 10865 49 0,'-4'19'24'0,"-6"-6"-26"0,6-7 41 16,1 3-38-16,-1 7 1 15,4 3 1-15,-3 9 0 16,-1 0-4-16,1 3 1 16,-1-2 1-16,4-1 1 15,-3-3-2-15,3-3 1 0,-4-6-2 16,-3-4 1-16,0-6-1 16,-4-2 0-16,-3-8 0 15,-7-2 1-15,-4-3-2 16,-3-4 1-16,0 1-2 15,0 5 1-15,0 1-2 16,-1 0 1-16,1 6 0 16,0 6 1-16,0 4 0 15,7 8 1-15,-1 7 1 16,8 1 1-16,4 2 1 16,6 6 1-16,11 1 0 15,4 2 1-15,10-5-1 16,7-4 1-16,4-6-1 15,0-6 1-15,3-4-5 16,-3-6 1-16,-1-2-8 16,1-8 0-16,-4-5-8 15,4-7 0-15</inkml:trace>
  <inkml:trace contextRef="#ctx0" brushRef="#br0" timeOffset="148259.213">30251 11282 41 0,'3'19'20'0,"-10"59"-17"0,11-59 30 0,-4 0-33 16,0 0 0-16,3-3-2 15,-3-4 0-15,4-6-7 16,-4-6 0-16,0-12-3 15,7-10 1-15</inkml:trace>
  <inkml:trace contextRef="#ctx0" brushRef="#br0" timeOffset="148469.499">30244 11119 38 0,'7'13'19'0,"0"-7"-20"16,-7-6 34-16,3 0-33 16,4 0 0-16,0 0 0 0,0 0 0 15,1 0 0 1,-1 0 0-16,0 3-2 16,3 0 0-16,1 0-9 0,-1 1 0 15</inkml:trace>
  <inkml:trace contextRef="#ctx0" brushRef="#br0" timeOffset="148737.856">30459 11345 41 0,'14'41'20'0,"0"3"-18"0,-10-35 31 0,-1 4-31 16,1-1 0-16,-1-2 2 15,1-1 1-15,-1-3-6 16,1-6 1-16,-1-6 2 16,1 0 1-16,3-7-1 15,3-3 0-15,1-6-2 16,3-3 1-16,-3 0-5 16,-1 6 1-16,1 1-9 15,-1 5 0-15,1-3-3 16,0 13 1-16</inkml:trace>
  <inkml:trace contextRef="#ctx0" brushRef="#br0" timeOffset="149035.218">30653 11420 37 0,'10'13'18'0,"19"-10"-14"15,-19-3 33-15,4 0-35 0,0-3 0 16,4-4 0-16,-4-2 0 15,0-7-3-15,-3-2 0 16,-4-1 1-16,-3 3 0 16,-4-3-1-16,-4-3 1 15,0 7-1-15,-3 2 0 0,0 4 0 16,0 6 0 0,0 6 0-16,4 0 1 0,-1 3-2 15,4 7 1-15,4 5 0 16,3 8 0-16,3-5-1 15,1 1 0-15,3-6-3 16,0 0 1-16,4-4-7 16,-1-2 0-16</inkml:trace>
  <inkml:trace contextRef="#ctx0" brushRef="#br0" timeOffset="149861.65">31062 11470 29 0,'0'4'14'0,"7"-33"-11"0,-3 23 20 16,3-10-21-16,0 1 0 16,3-4 2-16,1-3 0 15,0 6-4-15,-1 1 0 16,4-7 4-16,7 3 1 15,8-3-1-15,2 0 1 16,5 0-1-16,2 0 0 16,1 0-1-16,-3 3 0 15,-5 7-2-15,-2 2 1 16,-8 4-1-16,0 3 0 16,-11 6-2-16,-6 3 1 15,-8 4-1-15,-3 2 0 0,-7 4-1 16,0 3 0-16,-3-4-2 15,-1 7 1-15,0 3 0 16,1 0 0-16,2 1 0 16,5 2 1-16,6-3 1 15,8 3 1-15,3 0 2 16,0 7 0-16,0-1 1 16,0-2 0-16,-3-1 0 15,-4-3 0-15,-4 0-1 16,1 4 0-1,-4-7-2-15,-4-3 1 0,-3-3-2 16,-4-4 1-16,4-5-1 16,-4-4 1-16,4-6 0 15,0-3 0-15,7-3 1 16,4-4 0-16,6 1 0 16,8-4 1-16,6 4-1 15,5-4 1-15,9-9-1 0,8-6 0 16,7-9-1-16,3-4 0 15,-6-6 0-15,-8 12 0 16,-3-6 0-16,-4 4 1 16,-10 2-1-16,-4 7 0 15,0 0 0-15,-4 9 0 16,1 3 0-16,-4 7 1 16,-3 6-2-16,-4 3 1 15,-4 6-1-15,1 10 1 0,-1 6 0 16,0 6 0-16,1-3-1 15,3-6 1-15,0 0 0 16,7-4 0-16,-3 1-1 16,3-3 1-16,3-4-3 15,4-3 0-15,7-6-4 16,1-6 1-16,9-7-5 16,1-2 0-16,0-7-2 15,7 0 1-15,3 3 0 16,0 0 1-16</inkml:trace>
  <inkml:trace contextRef="#ctx0" brushRef="#br0" timeOffset="150176.96">32138 11185 13 0,'-7'-9'6'0,"-7"9"3"15,10 0 11-15,-3 3-15 16,-3 0 1-16,-1 0 3 16,-3-3 0-16,0 0-11 0,0 3 1 15,-4 0 6-15,1 0 1 16,-1 1-3-16,4-1 0 15,-4 3-1-15,8 0 0 16,-1 1 0-16,4 2 0 16,3 0 0-16,4 1 0 15,7-4 0-15,4 3 0 16,3 1 0-16,7 2 1 16,-7 1-2-16,1-1 1 0,-5 4-1 15,-3 0 1-15,-3 3-2 16,-4-1 0-16,-4 1-3 15,1 6 1-15,-8 0-3 16,0 4 0-16,-3-4-7 16,0-3 0-16,0-7-3 15,11-2 1-15</inkml:trace>
  <inkml:trace contextRef="#ctx0" brushRef="#br0" timeOffset="150378.063">32262 11452 49 0,'17'15'24'0,"-6"17"-29"16,-4-23 49-16,-4 10-44 16,1 6 0-16,-8-3-1 15,1 3 1-15,-4 3-2 0,-4-3 1 16,-6 0-13-16,-19-6 1 15</inkml:trace>
  <inkml:trace contextRef="#ctx1" brushRef="#br0" timeOffset="96490.069">19311 9702 0,'0'0'0,"0"0"15,0 0 1,0 0-1,0 0 1,4 9 0</inkml:trace>
  <inkml:trace contextRef="#ctx0" brushRef="#br0" timeOffset="151320.223">24497 12123 55 0,'25'81'27'0,"-29"7"-26"0,1-63 27 0,-8 16-29 16,-3 9 0-16,-4 13-9 15,-3 3 0-15,-7-16 2 16,3-6 0-16</inkml:trace>
  <inkml:trace contextRef="#ctx0" brushRef="#br0" timeOffset="151964.574">24017 12900 42 0,'7'13'21'0,"7"-19"-14"0,-7-7 30 16,4-6-36-1,7-12 1-15,10-19 1 0,7-7 0 16,4-9-4-16,10 4 1 16,4-4 3-16,-3 3 0 15,-8 13-1-15,-3 12 1 16,-11 10-1-16,0 9 0 16,-3 13-1-16,0 9 1 15,-4 10-1-15,-4 5 0 16,-6 11-1-16,0 5 0 0,-4 4 0 15,0-1 0-15,0-5-1 16,-4-1 1-16,1 1-1 16,3-4 1-16,0-9-1 15,3-1 1-15,1-5 0 16,3-1 0-16,7-8 0 16,0-1 0-16,8-6 0 15,2-4 0-15,5 1 0 16,-5-3 0-16,1 2 0 15,0-2 0-15,-7 3 0 16,-4-4 0-16,0-2-1 16,-7-1 1-16,-3-2-1 15,-1-1 0-15,-6 0 0 16,-4 0 1-16,-4 4-1 16,-3 3 0-16,0 5 1 15,-3 8 0-15,3 2 0 16,-4 6 1-1,7 7-1-15,4 6 1 0,11 7-1 16,0-4 1-16,-1-6-1 0,8-3 0 16,-1-4-2-1,1-5 1-15,0-4-4 0,-4-6 0 16,0-9-9-16,-3-4 0 16,3-3-2-16,0-2 1 15</inkml:trace>
  <inkml:trace contextRef="#ctx0" brushRef="#br0" timeOffset="152309.946">25210 12624 44 0,'0'25'22'0,"0"-9"-23"0,0-13 41 0,0 4-38 15,0-1 0-15,0 0 1 16,3-3 0-16,-3 0-4 15,0-3 0-15,4-6 2 16,-1 0 0-16,-3-10-2 16,7 0 0-16,0 1-1 15,0-4 0-15,4 3 0 16,-1 7 1-16,5 6 0 16,-1 3 1-16,3 6 1 15,1 10 1-15,3 6 1 16,4 3 1-16,3-6-2 15,4-1 1-15,0 1-2 16,-4-3 1-16,-4-4-6 0,1-5 1 16,-7-4-9-16,-1 0 0 15,-10-9-4-15,1-1 1 16</inkml:trace>
  <inkml:trace contextRef="#ctx0" brushRef="#br0" timeOffset="152850.457">26663 13295 46 0,'25'47'23'0,"-11"-6"-26"15,-7-31 43-15,0-1-38 16,-4 0 1-16,1-5 0 0,3-11 0 16,-3-8-4-16,-1-10 0 15,1-13 3-15,-1-9 0 16,1-16-1-16,-4-3 1 16,3-15-1-16,-3-10 1 15,-7-3-1-15,4-3 0 16,-1 9 0-16,4 9 0 15,4 7 0-15,-1 6 0 16,8 16 1-16,10 9 0 16,4 10 0-16,6 6 0 15,5 9 0-15,-5 7 0 0,1 6-4 16,-4 6 0-16,-10 6-12 16,-7 4 0-16,-4-4-4 15,0 1 0-15</inkml:trace>
  <inkml:trace contextRef="#ctx0" brushRef="#br0" timeOffset="157189.245">27016 13371 41 0,'3'0'20'0,"4"3"-9"15,-3 0 21-15,-4 6-28 16,0 7 0-16,-4 9 2 15,-3-6 1-15,0 6-9 16,0 6 0-16,0 1 4 16,0-1 1-16,4-6-8 15,-1-9 1-15,4-10-12 16,0-12 0-16</inkml:trace>
  <inkml:trace contextRef="#ctx0" brushRef="#br0" timeOffset="157757.81">27284 12320 40 0,'0'10'20'0,"-4"8"-13"16,4-11 24-16,-3 2-30 16,-4-3 1-16,-4 1-1 15,1 2 1-15,-5 0-4 16,-2-5 1-16,-1-1 1 15,1-3 0-15,-1 0-1 16,4-7 0-16,0-2-2 16,7-4 1-16,3-2-1 15,8-1 0-15,6 4 0 16,4-1 0-16,4 7 1 16,3 6 1-16,0 3 2 15,-3 6 1-15,0 4 1 16,-1 3 0-16,1-1 0 0,3 4 0 15,0 3-1-15,-3-3 1 16,-1-4-2-16,5-2 1 16,-5-4-1-16,1-5 1 15,0-8-1-15,-4-5 1 16,0 0-1-16,-4-4 0 16,-3-6-1-16,-7-6 0 15,-3-3 0-15,-8 0 1 16,-17-1-6-16,0 11 0 15,0 2-9-15,-8 3 0 0</inkml:trace>
  <inkml:trace contextRef="#ctx0" brushRef="#br0" timeOffset="158239.925">27496 13468 38 0,'3'9'19'0,"1"-18"-16"0,-4-1 26 16,3-5-27-16,-3-10 0 15,4-13 1-15,-1-12 1 16,1-10-5-16,-1-9 1 15,1 7 3-15,3-11 1 16,0 8-2-16,3-4 0 0,5 6-1 16,-1-3 1-1,3 13-1-15,4 9 0 0,1 9-2 16,-5 13 1-16,1 13-3 16,0 9 0-16,-4 13-6 15,-4 5 1-15,-3 1-7 16,-7 6 1-16</inkml:trace>
  <inkml:trace contextRef="#ctx0" brushRef="#br0" timeOffset="158451.008">27439 13054 53 0,'7'25'26'0,"14"-12"-26"0,-10-13 50 15,-1 3-49-15,1 0 0 16,0 0 0-16,3-3 0 16,3 0-2-16,12-3 0 15,2 3-5-15,1-10 1 16,0 4-12-16,-4-3 1 16</inkml:trace>
  <inkml:trace contextRef="#ctx0" brushRef="#br0" timeOffset="158706.331">28063 12853 44 0,'0'-3'22'0,"4"9"-16"0,-4-2 29 0,-4 2-34 15,-3 3 0-15,-3 4 2 16,-4 2 1-16,-7 4-4 15,-1 3 0-15,1 10 2 16,0-1 0-16,7 7 0 16,0 5 0-16,7 1-5 15,3-9 0-15,4-4-7 16,7-6 1-16,4-9-7 16,3-10 1-16</inkml:trace>
  <inkml:trace contextRef="#ctx0" brushRef="#br0" timeOffset="158916.032">28265 12972 42 0,'17'-3'21'0,"-10"6"-20"0,-7 1 35 16,-3 5-34-16,-1 7 0 16,-6-1 2-16,-4 4 1 15,-8 0-6-15,-2 3 1 16,-5 3 2-16,1 3 1 15,4-3-3-15,-1 0 0 16,4-6-6-16,7-6 0 16,-1-4-9-16,8-3 0 0</inkml:trace>
  <inkml:trace contextRef="#ctx0" brushRef="#br0" timeOffset="159125.358">28120 12979 43 0,'18'12'21'0,"-1"23"-16"16,-10-23 32-16,4 4-37 15,3 9 1-15,4 10 1 16,-1-1 0-16,1-3-3 16,0 1 1-16,-1-10-3 15,1-3 0-15,-4-13-7 16,-4-12 1-16,1-10-5 15,-11-6 0-15</inkml:trace>
  <inkml:trace contextRef="#ctx0" brushRef="#br0" timeOffset="159319.295">28388 12900 52 0,'7'38'26'0,"28"-7"-32"0,-28-18 50 15,0 12-44-15,1 0 0 16,6 3-1-16,-11 7 0 16,-6 5-2-16,-11 1 0 15,3-9-7-15,0-7 0 0,-10-3-4 16,0-4 0-16</inkml:trace>
  <inkml:trace contextRef="#ctx0" brushRef="#br0" timeOffset="160101.332">29496 12856 35 0,'3'-3'17'0,"-17"-6"-11"0,7 6 29 16,-7 0-32-16,-7 3 1 16,-4 6 0-16,-3 3 1 15,0 10-6-15,3 0 0 16,0 6 4-16,4 9 0 15,4 7-2-15,2 0 1 32,8 6-2-32,4-6 1 15,6-19-4-15,8-10 1 16,0-12-1-16,-1-9 0 16,1-4-2-16,-4-2 1 15,0-14-1-15,0 4 0 0,0 0 1 16,0 10 1-16,0 2 0 15,0 4 0-15,0-1 2 16,0 10 0-16,0 7 1 16,-3 11 0-16,-1 7 2 15,1 4 0-15,3 2-1 16,0 7 0-16,0-7 1 16,0 0 0-16,0-6 0 15,4-3 1-15,-1-3-1 16,1-3 1-16,3-4-1 15,0-5 1-15,4-7-2 16,3-13 0-16,7-12-1 16,7-13 0-16,1-12 0 15,-1-6 0-15,-3-19 0 16,-8-4 0-16,-2-9 0 0,-8-3 1 16,-4 7-1-16,-6 15 0 15,-8 6 0-15,-3 7 0 16,0 9-1-16,-7 18 1 15,-4 17 0-15,1 9 0 16,-1 21 0-16,0 17 0 16,8 28-1-16,10 6 1 15,3 9 0-15,12 10 0 16,2 3-4-16,4-7 0 0,0-15-5 16,4-9 1-16,0-16-4 15,3-13 1-15</inkml:trace>
  <inkml:trace contextRef="#ctx0" brushRef="#br0" timeOffset="160386.416">30166 12960 42 0,'4'-3'21'0,"-15"6"-30"16,4-3 40-16,-4 0-30 15,-3 0 1-15,0 3 0 16,0 0 1-16,0 3-4 15,0-2 1-15,0 5 2 16,3-3 1-16,1 4-1 16,2-1 0-16,1-3 0 15,7 10 0-15,0-3-1 0,7 2 1 16,1 1-2-16,-5 3 1 16,4 6-2-16,-7-3 1 15,4 3-2-15,-4 0 1 16,-4-3-3-16,-3 0 0 15,-4-3-10-15,-3-1 1 16</inkml:trace>
  <inkml:trace contextRef="#ctx0" brushRef="#br0" timeOffset="160686.035">30325 13104 44 0,'39'-16'22'0,"-22"1"-23"16,-13 8 33-16,-4 1-32 16,-4 0 0-16,-6 0 0 15,-8 3 1-15,-7 3-1 16,-6 3 1-16,-5 3 0 16,1 10 1-16,7 2-1 15,0 14 1-15,6-1-2 16,5 4 0-16,6-10-2 15,11-3 1-15,11-3-2 16,6-10 0-16,8-15 0 16,0-7 0-16,-1-9-4 15,1-3 1-15,-4-3-6 16,-3-4 1-16</inkml:trace>
  <inkml:trace contextRef="#ctx0" brushRef="#br0" timeOffset="161257.693">31140 12593 34 0,'0'19'17'0,"10"6"-10"16,-10-16 28-16,0 10-34 15,-3 0 1-15,-1 9 3 16,1 7 0-16,-4 9-6 15,0-4 1-15,0 1 3 16,-4-3 0-16,0-1-1 16,1-8 0-16,-1-4-2 15,-3-10 0-15,-4-5-1 16,1-17 1-16,-8-5-1 16,-3 3 1-16,-4-4 0 15,4-3 0-15,0-3-1 16,-4 7 1-16,4 6-1 0,0 3 1 15,3 6-1-15,4 6 1 16,3 7 0-16,4 9 0 16,7 3 1-16,7 3 0 15,10 7 0-15,5 9 1 16,6-6-1-16,3-10 0 16,1-3-1-16,3-6 0 15,4-6-4-15,0-3 1 0,0-10-6 16,-1-10 0-16,1-5-6 15,-7-7 0-15</inkml:trace>
  <inkml:trace contextRef="#ctx0" brushRef="#br0" timeOffset="161476.805">31200 13129 44 0,'0'28'22'0,"0"-15"-26"15,0-7 38-15,0 10-35 16,-4 6 1-16,4 0 0 16,0-6 0-16,0-1-4 15,0-2 1-15,4-7-9 16,-4-6 0-16</inkml:trace>
  <inkml:trace contextRef="#ctx0" brushRef="#br0" timeOffset="161662.207">31277 12907 35 0,'25'6'17'0,"-18"-6"-12"0,0 0 23 15,0 3-28-15,0 0 1 0,0 3-1 16,0-2 0-16,0 2-2 15,0 0 1-15,-3 7-8 16,-1-1 1-16,1 4-3 16,0 0 1-16</inkml:trace>
  <inkml:trace contextRef="#ctx0" brushRef="#br0" timeOffset="161857.882">31415 13286 34 0,'7'31'17'0,"7"-15"-11"16,-7-16 32-16,0 0-35 15,4-3 1-15,3 0 1 16,-4-10 0-16,5-6-7 16,2-3 0-16,1-6 4 15,-1 0 1-15,1 3-3 16,0 3 0-16,-4 0-3 16,0 3 0-16,-3 10-5 0,-4-1 1 15,0 1-7-15,0 9 0 16</inkml:trace>
  <inkml:trace contextRef="#ctx0" brushRef="#br0" timeOffset="162126.393">31687 13186 28 0,'7'18'14'0,"0"1"-3"0,0-12 18 16,3-4-26-16,8-3 1 16,3 3 2-16,7-6 0 15,1-4-8-15,-5-2 1 16,-3-4 4-16,1-2 1 0,-5-4-3 15,-3 0 1-15,-7 0-2 16,-3 1 0-16,-8-4-1 16,-6 3 0-16,-4 9-1 15,-4 4 0-15,0 9-1 16,1 7 0-16,-1 2-1 16,4 10 0-16,0 6 0 15,7-3 1-15,3 4-4 16,8-4 1-16,6-3-4 15,1 0 0-15</inkml:trace>
  <inkml:trace contextRef="#ctx0" brushRef="#br0" timeOffset="162832.31">32004 13320 22 0,'14'-3'11'0,"-3"6"-9"0,-11-3 13 15,3-3-15-15,1-3 0 16,-1-3 1-16,4-4 1 16,0-6-2-16,0 1 1 15,1-1 2-15,2 0 0 16,4 0 1-16,4 0 1 16,-1 0 0-16,8 1 0 15,0-1 1-15,14 0 1 16,-1 3-2-16,5 4 0 15,-8-1-2-15,-3 1 1 0,-7 5-2 16,-8 1 0-16,-3 3-3 16,-10 6 0-16,-11 3 0 15,-7 1 0-15,-4 2-1 16,0 4 1-16,-3 2-1 16,4 14 0-16,2 2 0 15,5 7 1-15,-1-10-1 16,4 6 0-16,0 1 2 15,0 2 0-15,0 1-1 16,-4-7 1-16,1-2 0 16,-4-4 0-1,0-3 0-15,-4-7 0 0,4-2-1 16,0-4 1-16,3-6 0 16,4 4 0-16,4-4 1 15,3-3 0-15,10-10 0 0,4-2 0 16,4-4 1-16,-4-3 0 15,14-6 0 1,11 3 0-16,7-12-1 0,3-4 1 16,-3-3-1-16,-7 1 0 15,0 2-1-15,-7 0 1 32,-15 1-1-32,-10-1 0 15,-7 10-1-15,-7 15 1 16,-3 10 0-16,-1 9 1 0,-3 7-1 15,0 3 0-15,3 6 1 16,4 0 0-16,0 3-1 16,7 3 1-16,7-3-5 15,0-9 1-15,4-1-5 16,6 1 1-16,5-3-7 16,6-7 0-16</inkml:trace>
  <inkml:trace contextRef="#ctx0" brushRef="#br0" timeOffset="163117.868">32964 12963 26 0,'-25'-9'13'0,"-42"15"-6"0,53-6 16 0,-4 6-22 16,-3 4 1-16,-4 2 0 15,-3 4 1-15,0-1-4 16,0 1 1-16,6 0 2 0,5-1 0 15,10 4 1 1,7 0 0-16,7 3 1 0,10-3 0 16,5-3 0-16,-1-1 1 15,-7 4-2-15,0 0 1 16,-3-3-2-16,-4 2 1 16,-7-2-3-16,-7 3 0 15,-8 0-6-15,-6-1 0 16,-3 1-9-16,-1-3 1 15</inkml:trace>
  <inkml:trace contextRef="#ctx0" brushRef="#br0" timeOffset="163303">32995 13474 56 0,'7'25'28'0,"-10"-3"-36"16,3-22 48-16,0 0-48 16,0 3 0-16,-7-3-20 15,-7 0 0-15</inkml:trace>
  <inkml:trace contextRef="#ctx0" brushRef="#br0" timeOffset="166991.891">18422 12461 26 0,'14'3'13'0,"4"4"-8"0,-11-7 14 16,0 0-16-16,0 0 1 0,4 0 1 15,3-3 0-15,0-7-7 16,7 4 1-16,0-4 5 16,0 1 0-16,4 3-2 15,0 0 0-15,3 2-1 16,4 1 1-16,3 0 0 16,4 0 0-16,3 0 0 15,0-3 0-15,-3-4 1 16,4 1 0-16,9-1 0 15,1 4 1-15,0-3-2 16,7 2 1-16,4 1-1 16,3 6 1-16,-4 0-2 15,-3 0 1-15,7 3-1 16,4 7 1-16,-1-1-1 0,8 0 0 16,3-2-1-16,0-4 1 15,-7 0 0-15,8 6 0 16,-1 1 0-16,0 2 1 15,3 1-1-15,5 3 1 16,-8-1-1-16,11 1 0 16,-1-3-1-16,1-4 1 15,0 3-2-15,-4-2 1 16,-3-1-2-16,-8-2 0 16,-3 2-3-16,0 0 1 0,-10-2-5 15,-4 2 1-15,-7 4-9 16,-11-4 0-16</inkml:trace>
  <inkml:trace contextRef="#ctx0" brushRef="#br0" timeOffset="167441.919">21428 12386 29 0,'-11'3'14'0,"15"0"0"0,-4-3 14 16,0 3-25-16,0-3 0 16,7 7 4-16,0-7 1 15,10 0-8-15,5 6 0 16,9 7 6-16,8 5 1 16,7 4-2-16,0 3 1 15,-4-6-2-15,-3 9 0 16,-4 1-2-16,-10-4 0 0,-14 6-2 15,-8 0 0-15,-6 4-3 16,-8-1 1-16,-10-2-5 16,-7-7 1-16,-4-9-8 15,4-7 0-15,3-6-3 16,7-3 0-16</inkml:trace>
  <inkml:trace contextRef="#ctx0" brushRef="#br0" timeOffset="167683.825">21569 12483 52 0,'7'10'26'0,"3"27"-21"16,-6-24 50-16,-4 6-54 0,0 6 1 15,-4 12-1-15,1 1 1 16,-4 3-4-16,0 0 1 16,0-4-5-16,0-6 1 15,0-18-13-15,3-13 1 16</inkml:trace>
  <inkml:trace contextRef="#ctx0" brushRef="#br0" timeOffset="168598.661">17297 12521 38 0,'3'6'19'0,"11"19"-13"0,-10-19 19 0,-4 7-23 15,3 3 1 1,-3 6 1-16,-3 9 1 0,-4 4-7 16,-4 5 1-16,-3 10 3 15,-4 1 1-15,4-4-6 16,0-7 0-16,4-5-10 16,3-10 1-16,0-9-1 15,7-13 0-15</inkml:trace>
  <inkml:trace contextRef="#ctx0" brushRef="#br0" timeOffset="169167.859">17314 12527 45 0,'0'0'22'0,"0"-3"-21"0,0 3 47 16,0 0-45-16,4 0 0 16,-1 0 2-16,4 0 0 15,4 0-6-15,0 3 1 16,10 3 4-16,7-2 1 15,0 2-3-15,4 0 1 16,-4 3-2-16,-7 1 1 0,-7-4-2 16,-3 10 0-16,-11 6-1 15,-7 3 1-15,-4 0-2 16,-3 0 1-16,-3-3-2 16,3 0 0-16,-1 0 1 15,1 0 0 1,7 0 0-1,0 0 0-15,7-3 1 16,11-1 0-16,-1 1 1 16,1-3 1-16,3 0 1 15,-3-4 1-15,-1-2-2 16,-3-1 0-16,-7 3 0 16,-7 7 0-16,-7 0-1 15,-7 6 1-15,3 0-3 16,-6 0 1-16,2-6-1 15,5-3 0-15,-1 0-4 0,4-4 1 16,7-9-12-16,7-3 1 16,0 0-1-16,18-6 1 15</inkml:trace>
  <inkml:trace contextRef="#ctx0" brushRef="#br0" timeOffset="169394.963">17787 12998 46 0,'-7'31'23'0,"-11"10"-25"16,11-32 46-16,0 7-44 16,0 3 1-16,0-7-1 15,4 4 0-15,-1-7-4 16,4-3 1-16,0-6-8 15,7-12 0-15,0-4-3 16,4-9 1-16</inkml:trace>
  <inkml:trace contextRef="#ctx0" brushRef="#br0" timeOffset="170129.957">17854 12910 35 0,'11'15'17'0,"-4"4"-19"0,0-16 31 16,0-3-28-16,0 3 1 16,3 1 5-16,-2-4 0 15,6 0-7-15,7 0 1 16,0 0 5-16,0 3 0 16,4-6-1-16,-4 6 1 15,-7-3-4-15,-3 0 1 16,-1 0-2-16,-3-3 1 15,-3 6-2-15,-1 3 1 16,-3 7-3-16,-3-1 1 0,-1 4-2 16,1-1 1-16,-4 7-2 15,-4 3 0-15,4 7-1 16,0-1 1-16,0 7 1 16,7-1 0-16,7 4 4 15,4 3 0-15,6 0 2 16,1-3 1-16,0-13 0 15,-4 0 0-15,-4-3-1 16,-3 0 1-16,-7-3-3 16,-3 0 0-16,-8 0-2 15,-10-3 1-15,-4-6-1 16,1-4 1 0,-1-6-1-16,7-9 0 15,4 0 0-15,4-4 1 0,3-2 0 16,7 2 0-16,10 4 0 15,4-3 0-15,14-4 1 16,4-3 0-16,11-6 0 0,6-3 0 16,4-3 0-16,-4-3 1 15,-6-1 0-15,-5 1 0 16,-6-3-1-16,-7 2 1 16,-8 7-2-16,-2 3 1 15,-1 3-1-15,-4 4 1 16,-3 2-2-16,-3 4 1 15,-4 2 0-15,-4 11 0 16,1 5 0-16,-1 0 1 16,-3 4-1-16,0 9 1 15,0 0-1-15,4-3 1 16,-1 3-2-16,4 3 0 0,4 0-1 16,6-3 0-16,1-3-5 15,-1-1 1-15,1-5-9 16,10-1 0-16,7-8-1 15,4-4 0-15</inkml:trace>
  <inkml:trace contextRef="#ctx0" brushRef="#br0" timeOffset="170398.863">18775 13383 41 0,'7'13'20'0,"-4"-16"-25"15,-3-4 38-15,0-2-32 0,-3 0 1 16,3-1 3-16,0-6 0 16,0-2-5-16,3-4 1 15,1-7 4-15,3 8 1 16,7-5 1-16,11 8 0 16,7-1-2-16,3 0 1 15,7 6-2-15,-3 4 0 16,0 3-4-16,-7 3 1 15,-4-4-9-15,-11 7 1 16,-10 0-12-16,-7 7 0 16</inkml:trace>
  <inkml:trace contextRef="#ctx0" brushRef="#br0" timeOffset="172141.452">18334 13129 37 0,'10'16'18'0,"-6"-35"-10"0,-4 19 19 0,-4-6-24 16,-3 3 1-16,-3-4 0 15,-4-2 1-15,-4 6-7 16,0 0 1-16,1 0 4 16,-1 6 1-16,1 3-2 15,-5 7 0-15,5-4-1 16,-1 7 1-16,0 6-1 16,4 0 0-16,4 3-2 15,6-3 1-15,4-4-1 16,7-2 0-16,7-13-1 15,4 0 1-15,0-6 0 16,-1-3 0-16,1-3 0 16,-4-4 0-16,0 0 0 15,-3 4 1-15,-4-4-2 16,0 4 1-16,-4 3-1 0,1 9 1 16,-1 0-1-16,1 10 1 15,-1 9 0-15,1 3 0 16,-4 12 2-16,4 10 0 15,-4-6 1-15,-4 9 1 16,0 0-1-16,1 7 1 16,-1-4-1-16,1 7 1 15,-1-10-1-15,4 0 0 16,0-12-1-16,0-7 1 16,0-9-2-16,4-6 1 0,-4-10-1 15,3-3 1-15,-3-3-1 16,-3 3 0-16,-8-9-1 15,-3 3 1-15,-7-3-1 16,-4 6 1 0,-13 0 0-1,9 6 0-15,8-3 0 32,11 0 1-32,10 0-1 0,10-3 1 0,11-6 0 15,11-3 0-15,10-7-2 16,8-3 1-16,-8-9-8 15,-7 6 0-15,-13 3-8 16,-19 10 1-16</inkml:trace>
  <inkml:trace contextRef="#ctx1" brushRef="#br2" timeOffset="121502.962">15258 11332 0,'0'0'0,"0"0"15</inkml:trace>
  <inkml:trace contextRef="#ctx0" brushRef="#br2" timeOffset="176315.268">18944 15039 23 0,'4'6'11'0,"6"0"-4"0,-3-6 11 16,0 0-12-16,0 4 0 15,4 2 3-15,0 0 0 16,3 0-10-16,3 4 1 16,12 2 8-16,9 7 0 15,5-3-3-15,10 0 0 0,17 9 0 16,11 0 0-16,22 0-2 16,13-10 1-16,15-8-1 15,17-20 1-15,21 1-2 16,-10-23 0-16,10-2-3 15,-10-1 1-15,-14-6-5 16,-15 0 0-16,-24 3-5 16,-4 4 1-16,-10 5-6 15,-7-2 0-15,-15 6-1 16,-10-1 1-16</inkml:trace>
  <inkml:trace contextRef="#ctx0" brushRef="#br2" timeOffset="176885.755">20729 14722 37 0,'43'0'18'0,"45"-15"-19"0,-60 11 35 0,14-2-32 15,15-3 0-15,3-4 2 16,7 1 0-16,3 2-5 15,-6-2 0-15,-4-1 3 16,-7 4 1-16,-7-1-2 16,-4 4 1-16,-10 3-2 15,-8 3 1-15,-6 3-1 16,-4 3 0-16,-10 4-1 16,-8 9 1-16,-3 6 0 15,-4 6 0-15,-6 7-1 16,-4 9 1-16,-4 3 0 15,-7-3 0-15,8 6 0 16,-5-6 0-16,8-3 0 16,3-9 0-16,4-7-1 15,4-9 1-15,10-4 0 0,3-2 0 16,11-13-1-16,4-19 1 16,0-9 0-16,-4-22 0 15,-11-7 1-15,-6-6 0 16,-15-2-3-16,-7 11 0 15,-17 1-11-15,-18 3 0 16</inkml:trace>
  <inkml:trace contextRef="#ctx0" brushRef="#br2" timeOffset="177831.58">17339 14590 44 0,'7'-6'22'0,"-7"9"-19"0,0 0 31 16,-3 7-33-16,-4-4 0 15,-4-3 1-15,-3 4 0 16,-4 2-2-16,-3 4 0 16,0 2 1-16,0 1 0 15,0 0 0-15,3 2 0 16,4-2-1-16,3 0 1 16,1 3-1-16,6-1 0 0,4 4 1 15,7-3 0-15,7 3-1 16,4 3 1-16,0-6 0 15,-4 3 0-15,-4-6-1 16,-6-1 1-16,-11 10-1 16,-11 7 0-16,-10 2-2 15,-7 1 0-15,-4-7-6 16,0-6 1-16,4-6-8 16,6-1 0-16</inkml:trace>
  <inkml:trace contextRef="#ctx0" brushRef="#br2" timeOffset="178401.651">17374 15011 38 0,'0'9'19'0,"11"1"-18"0,-11-7 28 0,0 3-26 0,0 3 0 15,0 4 3-15,0 3 0 16,-4 2-7-16,1 1 1 15,-4-3 3-15,3-4 1 16,1 4-2-16,-1-3 1 16,1-4-3-16,-1-3 0 15,4-6-1-15,0 0 1 16,7-6-1-16,0-3 1 16,-3-7-1-16,-1 0 1 15,4 1-1-15,4 2 1 0,-4 0-1 16,4 4 1-16,-1 3-1 15,8 3 0-15,-8 0 0 16,1 3 1 0,3 3 0-1,-3 3 0-15,-4 3 0 16,0 1 1-16,-4-4-2 16,-3 0 1-16,4 1-2 15,-1-1 1-15,1-3-1 16,3-3 1-16,4-3-1 15,-1 0 0-15,1-4 1 16,-1 1 0-16,1 0 1 16,-1 0 0-16,1-1 1 15,0 4 0-15,-1 0 1 16,-3 3 0-16,0 6-1 16,-3 7 1-16,-1 6 0 0,1-7 0 15,-4 7-2-15,3 0 0 16,-3 3-4-16,4-10 0 15,-1 1-5-15,1-4 1 16,3-2-5-16,0-7 0 16</inkml:trace>
  <inkml:trace contextRef="#ctx0" brushRef="#br2" timeOffset="178795.47">17903 15130 37 0,'8'6'18'16,"-5"-3"-19"-16,-3-3 30 0,0 0-29 16,0 0 1-16,-3 0 0 15,-5 0 1-15,1 0-2 16,-3 3 0-16,-1 1 1 16,1-1 1-16,-1 0-1 15,4 0 0-15,0 0-2 16,3 0 1-16,4 0-1 15,0-3 0-15,11 0-2 16,0-3 1-16,3 0 0 16,0 0 0-16,-4 0 0 15,-3 0 0-15,1 3 1 16,-1 0 1-16,0 3 0 16,-4 0 0-16,4 3 0 0,-3-3 0 15,-4 7 0-15,0 5 1 16,0 1-1-16,0 0 0 15,0-1-1-15,3 4 1 16,-3-6-6-16,4-4 0 16,-1-2-3-1,1-4 0 1</inkml:trace>
  <inkml:trace contextRef="#ctx0" brushRef="#br2" timeOffset="179050.354">18147 14807 42 0,'0'31'21'0,"-11"41"-27"15,11-56 41-15,-3 15-35 16,-4 13 0-16,0 3-1 15,0 7 1-15,3-1-4 16,1 0 1-16,-1-15-7 16,1-13 0-16,3-16-2 15,7-12 1-15</inkml:trace>
  <inkml:trace contextRef="#ctx0" brushRef="#br2" timeOffset="179245.919">18334 14622 40 0,'7'3'20'0,"-4"16"-26"0,-3-10 41 15,-3 10-35-15,-1 9 0 16,1 13 0-16,-1 12 1 16,1-3-2-16,-1 13 0 15,1 0-4-15,-1-10 0 16,1 1-6-16,3-11 0 0</inkml:trace>
  <inkml:trace contextRef="#ctx0" brushRef="#br2" timeOffset="179617.748">18447 15287 43 0,'14'3'21'0,"4"-16"-24"16,-15 10 38-16,8-3-35 15,6 0 0-15,1-1 0 16,3-2 1-16,0-4-2 16,-3 4 1-16,-4-4 0 15,-3-2 0-15,-8-4 0 16,-6 0 0-16,-4 0-1 0,-8 7 0 15,1-1 1-15,0 10 0 16,0 6-1-16,3 10 1 16,1-1 0-16,3 10 1 15,0 6-1-15,3 4 1 16,4-1-1 15,7-3 1-31,4-3-1 0,3 1 1 0,0-5-4 0,4-5 0 16,3-6-9-16,0-4 0 15</inkml:trace>
  <inkml:trace contextRef="#ctx0" brushRef="#br2" timeOffset="179873.41">18778 15443 35 0,'7'32'17'0,"-7"-32"-13"0,0-10 22 0,0 1-24 16,0-10 0-16,0-3 4 16,0-6 0-16,4-3-6 15,3-1 0-15,4 4 6 16,3-3 0-16,10-1-1 16,8-2 0-16,3-1-2 15,-3 7 1-15,-4 6-6 16,-6 6 0-16,-8 10-14 0,-14 6 0 15</inkml:trace>
  <inkml:trace contextRef="#ctx0" brushRef="#br2" timeOffset="199315.397">1845 5378 38 0,'11'9'19'0,"-4"-15"-14"0,-4 9 20 0,-3 0-25 15,0 9 0-15,0 7 1 16,0-3 0-16,-10 6-1 15,-1 3 0-15,0 13 1 16,-6 2 0-16,-4 14-1 16,-8 5 0-16,1 4-5 15,4 3 1-15,2-7-7 16,-6-8 0-16</inkml:trace>
  <inkml:trace contextRef="#ctx0" brushRef="#br2" timeOffset="199976.357">1337 6020 21 0,'-21'25'10'0,"-29"-15"14"0,43-4 8 16,-3-3-28-16,6 0 1 16,-3-3 2-16,-3-3 0 15,10-3-9-15,0-7 1 16,10-12 6-16,11-9 0 0,8-13-3 16,-1-6 1-16,21-13-2 15,22-13 1-15,3-12-1 16,11 4 0-16,-4 2-2 15,-11 16 1-15,-10 6 0 16,-10 19 0-16,-8 7 0 16,-7 12 0-16,-14 9-1 15,1 3 0-15,-12 26 0 16,-10 6 1-16,0 9-1 16,0 13 1-16,-3 15-1 15,-4 7 1-15,-4-4-1 16,0-5 1-16,1-4 0 15,-1-9 0-15,11-7 0 16,-7-9 1-16,14-6-1 16,-7-3 0-16,11-13-1 15,-1-9 1-15,12-1-1 16,6 1 0-16,0 0 0 0,-3-4 0 16,-4 4 0-16,4 3 0 15,-11 3 0-15,3 3 1 16,-6 0-1-16,-1 0 1 15,-2 10 0-15,-8 6 1 16,3 3-1-16,4-7 0 16,-7 1 0-16,11 0 1 15,-8-4-1-15,4-2 0 16,4-4 0-16,-1-6 0 16,8-3-3-16,-4 0 1 0,11-16-13 15,-4 0 1-15</inkml:trace>
  <inkml:trace contextRef="#ctx0" brushRef="#br2" timeOffset="204870.293">2462 5823 30 0,'0'0'15'0,"11"-13"-3"0,0 13 16 0,-11-9-26 16,7-1 1-1,3-5 7 1,-6-1 1-16,3 0-12 15,-7 4 0-15,0-1 6 16,3 1 1-16,4-1-2 16,-7 4 1-16,0-1-5 15,0 1 0-15,0 3-1 16,4-4 1-16,-4 4 0 16,0 6 0-16,-4 0-2 15,-3 6 1-15,4 4 0 16,-8-1 0-16,1 4-1 15,-4 2 1-15,10 7 0 16,-7 0 1 0,22 10 0-16,0-4 1 15,6-9-3 1,-3-7 1-16,15-2-4 0,-1-4 1 16,0-6-6-16,-3-3 0 15,3-7-6-15,0-5 1 31</inkml:trace>
  <inkml:trace contextRef="#ctx0" brushRef="#br2" timeOffset="205127.628">2815 5707 46 0,'0'0'23'0,"-3"0"-26"0,3 0 44 15,0-3-40-15,-7 3 0 0,3-7 1 16,-7 7 0-16,4 0-2 15,-7 0 0-15,0 7 1 16,0-7 1-16,-7 3-1 16,10 0 0-16,-6 6 0 15,6 4 1-15,1-4-2 16,-1 4 1-16,11-1-1 16,11-2 0-16,-8-7-2 15,15-3 1-15,-1-3-6 16,-3-7 1-16,4 4-10 15,3 0 1-15</inkml:trace>
  <inkml:trace contextRef="#ctx0" brushRef="#br2" timeOffset="205410.888">2974 5829 46 0,'11'-9'23'0,"-4"-23"-23"0,-7 23 36 16,7-1-35-16,-7-2 0 15,0 3 1-15,0-1 1 16,0 1-3-16,3 2 0 0,4 1 3 16,-3 3 0-16,3 0-1 15,3 3 1-15,1 0-2 16,-4-3 1-16,4 0-3 15,-1 3 0-15,1 0-7 16,-1 0 1-16,8-7-9 16,-7 7 1-16</inkml:trace>
  <inkml:trace contextRef="#ctx0" brushRef="#br2" timeOffset="205817.6">3323 5832 52 0,'14'10'26'0,"7"-42"-29"0,-10 23 42 15,-7-1-39-15,10-8 1 16,-4 5 0-16,-6 1 0 15,3-4-2-15,-4 0 1 16,-3-3 0-16,-3 1 1 16,3 2-1-16,-7 3 0 15,3 4 0-15,-13 9 1 16,10 3 0-16,-4 10 0 16,7-4-1-16,-6 0 1 15,3 1 0-15,3 9 0 0,4-4 0 16,0 14 0-1,14 8-1 1,4-9 0-16,0-6-1 16,3-6 1-16,0-7-5 15,-3-5 0-15,3-4-11 16,0-7 1-16</inkml:trace>
  <inkml:trace contextRef="#ctx0" brushRef="#br2" timeOffset="206313.523">3637 5823 41 0,'21'28'20'0,"-10"-3"-11"16,-4-25 26-16,-4 0-34 16,5 0 0-16,2-3 0 0,-6-6 1 15,3-4-3-15,3-3 0 16,-3 1 1-16,-3-7 1 15,3 3-1-15,-4 6 1 16,5 4-1-16,-5 6 1 16,4 3 0-16,-3 3 0 15,6 0 0-15,4 3 0 16,-3 4-1-16,-1 2 1 16,5 1-1-16,-5-7 0 0,4 0-1 15,-3-6 1-15,-1 7-2 16,1-7 0-16,-7-7 0 15,3-2 0-15,10-4 0 16,-6-2 1-16,-1 5 0 16,1-5 0-16,7 5 1 15,-8 4 1-15,11 0 0 16,-6 3 1-16,2 6-1 16,1 6 1-16,3 7-1 15,-3 6 0-15,-4 0 0 16,3 3 0-16,12 0-1 15,-8-3 1-15,10-10-1 16,8 1 1-16,4-7-1 16,-5-3 1-16,-6-6-6 15,-7-3 0-15,-4 0-9 16,-21 3 0-16</inkml:trace>
  <inkml:trace contextRef="#ctx0" brushRef="#br2" timeOffset="206702.368">1584 6293 57 0,'11'19'28'0,"20"-6"-27"16,-20-13 48-16,-1-7-44 16,22 4 0-16,18-9 4 15,10 2 0-15,35 7-11 16,35 0 0-16,29-7 7 15,32 1 1-15,20-3-4 16,36-1 1-16,0 0-4 16,-3 4 1-16,-29-4-4 15,-35 10 0-15,-22 6-5 16,-27 7 0-16,-39 2-13 16,-22 4 0-16</inkml:trace>
  <inkml:trace contextRef="#ctx0" brushRef="#br2" timeOffset="207694.194">5588 5020 40 0,'4'-3'20'0,"6"-7"-9"0,-10 10 21 16,0 0-31-16,-3 4 1 16,-8 2 1-16,-7 10 1 15,-10 12-4-15,-11 0 0 16,-3 19 3-16,0 31 1 15,3 26-1-15,0 18 1 0,11 10 0 16,14 6 0-16,7-10-2 16,7-24 1-16,17-16-6 15,4-26 0-15,1-18-15 16,16-22 1-16</inkml:trace>
  <inkml:trace contextRef="#ctx0" brushRef="#br2" timeOffset="209796.632">5927 5384 34 0,'-7'-6'17'0,"14"24"-9"16,-7-8 17-16,3 5-23 16,-3 10 1-16,-3 4 0 15,3 15 1-15,-11 3-5 16,1 9 1-16,-8 4 3 15,7-13 0-15,1-3-4 0,-1-7 1 16,4-9-7 0,0-6 1-16,3-6-8 0,-3-16 1 15</inkml:trace>
  <inkml:trace contextRef="#ctx0" brushRef="#br2" timeOffset="210171.233">5743 5258 39 0,'-7'7'19'0,"11"8"-11"15,-4-15 32-15,7 3-39 16,3 1 1-16,4-4 2 15,8-4 0-15,13 8-4 16,7 2 1-16,25-6 4 16,4 3 1-16,10 6-1 15,0 1 1-15,-3 5-2 16,-11 4 1-16,-14 6-3 16,-11 7 0-16,-17-1-2 15,-25 10 0-15,-14 6-1 16,-22 0 0-16,-13 13-3 15,-18-1 1-15,-4-12-5 16,1-3 1-16,-1-6-10 16,15-13 0-16,6 0-1 0,8-9 0 15</inkml:trace>
  <inkml:trace contextRef="#ctx0" brushRef="#br2" timeOffset="210620.357">6463 5886 37 0,'-4'21'18'0,"11"8"-15"0,-7-23 32 0,0-3-35 15,0-3 1-15,0 0 0 16,-3-6 0-16,3-4 0 15,-4-2 1-15,4-7 0 16,0 3 1-16,0-6 0 16,4-3 1-16,3 10 0 15,0-4 0-15,11 6-1 0,-8 1 0 16,8 2-1-16,0-2 0 16,-1 6-3-16,1-1 0 15,-1 1-5-15,-2 0 0 16,2 3-11-16,-10-1 1 15</inkml:trace>
  <inkml:trace contextRef="#ctx0" brushRef="#br2" timeOffset="211040.499">6706 5876 48 0,'18'13'24'0,"3"-7"-20"16,-10-3 35-16,6 0-38 16,-3 0 0-16,4 0 1 15,3-3 0-15,-3-6-3 16,-4 0 0-16,0-7 2 15,-3-2 0-15,-1-7-1 16,-6-3 0-16,3 0-1 16,-4 6 0-16,-3 3 0 15,-3 7 0-15,-8-1-1 0,1 7 0 16,-1 9 1-16,-3 7 0 16,0 3 0-16,3 2 1 15,-3 4 0-15,7 3 0 16,4 4 0-16,3 2 1 15,7-6-1-15,3 0 1 16,8-3-6-16,-4-9 0 16,0-7-9-16,-3-3 0 15</inkml:trace>
  <inkml:trace contextRef="#ctx0" brushRef="#br2" timeOffset="211671.531">6318 5820 44 0,'0'28'22'0,"7"-19"-16"15,-7-2 32-15,0 5-38 16,0 10 0-16,-7 6 0 15,4 7 0-15,-4-13-2 16,0 0 1-16,3-4-6 16,-6-5 1-16,10-16-8 15,-8-7 1-15</inkml:trace>
  <inkml:trace contextRef="#ctx0" brushRef="#br2" timeOffset="211866.773">6364 5635 48 0,'4'6'24'0,"-1"-12"-21"0,1-1 41 16,-1 1-45-16,4 0 1 0,4-4-8 15,-1 4 0-15,-2 0-3 16,-1 6 1-16</inkml:trace>
  <inkml:trace contextRef="#ctx0" brushRef="#br2" timeOffset="212368.975">7232 5722 40 0,'0'0'20'0,"0"-3"-10"0,0 3 25 0,0 0-34 15,0 0 0-15,0 0 0 16,0 0 0-16,-11-3-2 15,4 3 1-15,-3 6 1 16,-1 7 0-16,1 6-1 16,-12 3 1-16,5 6 0 15,6 3 0-15,1 1 0 16,-1-4 0-16,11 6-1 16,11 1 0-16,-1-7-4 15,4-6 1-15,11-3-12 16,10-16 1-16</inkml:trace>
  <inkml:trace contextRef="#ctx0" brushRef="#br2" timeOffset="212698.052">7733 4976 48 0,'-21'31'24'0,"0"32"-19"0,10-44 36 16,-7 16-39-16,-3 5 1 15,4 14 0-15,-5 21 1 16,1 3-6-16,0 1 1 0,3-1 1 15,4-6 0-15,7-12-5 32,0-10 0-32,4-16-9 0,3-12 1 0,0-22-3 15,0-6 0-15</inkml:trace>
  <inkml:trace contextRef="#ctx0" brushRef="#br2" timeOffset="212928.196">7267 5610 59 0,'14'31'29'0,"18"-12"-36"15,-14-19 60-15,6-3-53 16,8-4 0-16,18-5-2 16,10 2 1-16,14 1-6 15,7 0 1-15,-4 2-11 0,-13 1 1 16</inkml:trace>
  <inkml:trace contextRef="#ctx0" brushRef="#br2" timeOffset="213367.72">9070 5854 52 0,'11'0'26'0,"6"-12"-21"0,-13 5 41 16,-4 7-44-1,3-9 0-15,1 3-1 0,-4-1 0 16,-4 1-2-16,-3 0 1 15,-3 6 2-15,-8 6 1 16,-3 7-1-16,0 5 0 16,-1 4-2-16,1 10 0 15,0 9-2-15,7-1 1 16,7 1-4-16,7 0 1 16,11-7-5-16,10-5 0 15,7-7-5-15,4-10 0 16,-4-9-2-16,7-6 1 15</inkml:trace>
  <inkml:trace contextRef="#ctx0" brushRef="#br2" timeOffset="213629.239">9335 6067 28 0,'17'-22'14'0,"-3"-3"-5"0,-7 19 22 0,-3 0-27 16,-1 0 0 0,1 2 3-16,-4 4 0 0,0-9-9 15,-7 6 0-15,-7-3 6 16,-4-1 0-16,-7 4-2 15,1 6 1-15,-1-3-1 16,0 3 0-16,4 4 0 16,4 12 0-16,2 2-1 15,5-2 1-15,3 0-3 16,7-3 0-16,7-4-4 16,14-5 0-16,-3-4-5 15,10-3 1-15,-3-7-7 16,-1-2 1-16</inkml:trace>
  <inkml:trace contextRef="#ctx0" brushRef="#br2" timeOffset="214148.387">9447 6061 50 0,'11'38'25'16,"3"-32"-26"-16,-3-3 47 0,-11-3-46 0,0 0 1 0,0 0-1 15,7-3 0 1,0 0 0-16,-4 3 0 16,4-13 0-16,0 4 0 0,0-4 0 15,1 7 0-15,-1-3 1 16,3 6 0 0,1 3-1-16,-1 0 1 0,1 0 0 15,3 9 1-15,-3 0-2 16,-1 1 1-16,1 2-1 15,-4 4 1-15,0 0-1 16,0-4 0-16,0-2-1 16,-3-4 1-16,-1-3-1 15,4-6 1-15,-3-3-1 16,-1-4 0-16,4 4 0 16,0 0 1-16,4-1 0 15,3-8 0-15,0-1 0 0,0 4 1 16,0 2-1-1,4 1 0-15,-4-4 0 0,0 7 1 16,0 3 0-16,0 6 0 16,1 0-1-16,-1 3 1 15,0 4 0-15,-4-1 1 16,4 1-2-16,-3 2 1 16,7 1-1-16,-8-1 1 15,1 1-2-15,-1-1 0 16,1-2-4-16,3-4 1 15,0 0-8-15,0-6 1 16,4 0-6-16,0 0 1 16</inkml:trace>
  <inkml:trace contextRef="#ctx0" brushRef="#br2" timeOffset="-214687.126">10234 6356 51 0,'0'34'25'0,"-7"10"-28"0,7-25 47 0,0 12-44 16,4 7 1-16,-4 0-1 16,0-10 1-16,-4-6-1 15,4-6 0-15,0-7 0 16,0-6 0-16,0-22-1 15,0-9 1-15,4-3 0 16,-1-10 0-16,4-9-1 16,0 3 1-1,4-10-1-15,-1 4 0 0,4 3 0 16,1-4 1-16,2 20 0 16,8 3 0-16,0 9 0 15,3 15 1-15,4 1 1 16,-4 12 0-16,-3 4 0 15,-8 9 0-15,-6 3-2 16,-8-4 1-16,-6 1-2 16,-8 0 0-16,-6 0-5 0,-5 0 1 15,-2-7-11-15,-1-2 0 16</inkml:trace>
  <inkml:trace contextRef="#ctx0" brushRef="#br2" timeOffset="-214191.804">10834 6133 46 0,'3'7'23'0,"-13"-14"-22"15,6 4 33-15,-3-3-34 16,0 0 1-16,0 2 2 15,-4 4 0-15,-3 0-2 16,0 0 0-16,-3 7 2 16,-1 2 0-16,0 1-1 15,4 2 1-15,0 1-1 16,4-1 1-16,2 1-2 16,5-1 0-16,-1-2 0 15,8-1 0-15,-1 0-1 16,5-2 0-16,-1-4-1 15,0-3 1-15,0-3-1 0,3-4 1 16,1 1-1 0,-1-3 0-16,1-1 1 0,0 1 0 15,-4 3 0-15,-4 3 1 16,4 3-1-16,-3 6 1 16,3 3 0-16,-7 4 0 15,3 2-1-15,1 1 1 16,-1 6-1-16,-3-6 0 15,4-4-1-15,-4-2 1 16,7-1-3-16,0-6 0 16,4-6-7-16,-1-3 1 15,1 0-8-15,3-4 1 0</inkml:trace>
  <inkml:trace contextRef="#ctx0" brushRef="#br2" timeOffset="-213905.538">10993 6271 31 0,'10'6'15'0,"8"23"-6"0,-15-23 19 0,1 0-26 16,-1 1 1-16,1 2 1 15,-4-9 0-15,3-6-4 16,-3-10 0-16,0 7 4 16,0-4 0-16,0-3 0 15,0-2 0-15,0-4 0 16,0 3 1-16,4 0-1 15,-1 3 1-15,8 4-1 0,3-1 0 32,14 7-4-32,1 3 1 15,-5 3-4-15,1 0 0 16,-4 3-10-16,0 0 1 16,-7 0-7-16,-3 0 1 15</inkml:trace>
  <inkml:trace contextRef="#ctx0" brushRef="#br2" timeOffset="-213706.722">11345 6177 45 0,'14'28'22'0,"1"4"-17"0,-12-29 37 0,1 13-41 16,-4-10 0-16,7 6 0 15,-7 4 0-15,0 0-2 16,0-4 0-16,0-2-2 15,0-1 0-15,-4 0-7 16,4-9 0-16,0 0-5 16,-3-12 1-16</inkml:trace>
  <inkml:trace contextRef="#ctx0" brushRef="#br2" timeOffset="-213485.58">11370 6105 35 0,'0'3'17'0,"0"-6"-10"16,0 3 28-16,4-3-32 15,-1-3 0-15,4 6 2 0,0 0 0 16,0 0-7-16,0-7 1 16,4 4 4-16,-4-3 0 15,0 3-5-15,4 3 1 16,-4-10-6-16,0 4 0 15,3 0-7-15,1 3 0 16</inkml:trace>
  <inkml:trace contextRef="#ctx0" brushRef="#br2" timeOffset="-213079.568">11867 6099 45 0,'8'0'22'0,"-8"0"-19"15,0 0 37-15,0-7-41 16,0-2 1-16,3 3 2 16,-3 3 0-16,-3 3-2 15,-5 0 0-15,1 0 1 16,-3 0 0-16,-4 3 0 15,0 3 1-15,3 0-2 16,-3 4 1-16,3-1 0 16,4 1 0-16,4 2 0 0,3 4 1 15,7 3-1-15,3-1 0 16,4-2 0-16,1 0 0 16,-5 3 0-16,1-1 0 15,-4 1-1-15,-4-3 0 16,-6 3-1-16,-8 0 0 15,-3-4-4-15,-4-2 1 16,-3-7-12-16,0-6 1 16,4-3-1-16,2-3 0 15</inkml:trace>
  <inkml:trace contextRef="#ctx0" brushRef="#br2" timeOffset="-212721.583">12196 6199 47 0,'14'0'23'0,"0"-16"-25"15,-11 10 46-15,-3-3-43 16,0-1 0-16,-7 1 1 15,-7 0 0-15,-4 5-3 16,-3 4 1-16,-7 7 1 16,0 5 0-16,0 7 0 0,3 0 1 15,0 0-1 1,4 9 0-16,11 0-1 0,-1-3 1 16,11-6-1-16,11-3 0 15,6-7-1-15,8-6 1 16,0-12-4-16,-4-4 0 15,0 4-4-15,-7-7 0 16,0-3-7-16,-3 1 0 16</inkml:trace>
  <inkml:trace contextRef="#ctx0" brushRef="#br2" timeOffset="-212329.068">12337 6252 53 0,'14'32'26'0,"-7"-32"-32"15,-7 0 47-15,0 0-41 16,0 0 0-16,0 0 2 16,0 0 0-16,0 0-3 15,3-3 1-15,1 3 1 16,3-7 0-16,0-5 0 15,0-7 0-15,0 6-1 16,-3-2 0-16,3-4 0 16,0 3 1-16,0 4-1 15,-4 2 1-15,4 7 0 16,0 6 1-16,4 7-1 0,3 2 1 16,0 4-1-16,4 0 1 15,0 2-1-15,6-2 1 16,4 3-2-16,-3-3 0 15,0-4-1-15,-4-2 1 16,-3-1-6-16,-1-3 1 16,-3-6-12-16,-3-3 0 15</inkml:trace>
  <inkml:trace contextRef="#ctx0" brushRef="#br2" timeOffset="-211669.102">14101 5199 31 0,'-4'-13'15'0,"8"7"4"15,-4 15 12-15,-4 7-27 16,0 6 0-16,-3 9 3 15,4 16 0-15,-4 10-9 16,-4 15 1-16,-6 9 4 16,3 7 1-16,-1 3-5 15,5-9 1-15,3-13-7 16,3-13 0-16,1-12-9 16,-1-6 1-16</inkml:trace>
  <inkml:trace contextRef="#ctx0" brushRef="#br2" timeOffset="-211155.744">13787 5904 55 0,'7'16'27'0,"17"0"-27"0,-10-16 47 0,4 3-46 16,10 0 0-16,4-3 0 16,7 0 0-16,0 0-1 15,3 6 0-15,0 0 0 16,1-2 1-16,-5-1-1 16,-6-6 0-16,0 3-1 15,-7-13 0-15,-4 7-1 16,-4 0 0-16,1-7 0 15,-4 0 0-15,0 1 0 16,0-1 0-16,-3-2 1 16,-4 5 1-16,0 1-1 15,-3 3 1-15,-4-4 0 16,-4 10 0-16,-3-3 0 16,-4 6 1-16,-6 3-1 15,-1 1 1-15,1 5 0 16,2 4 1-16,5 3 0 0,3 9 0 15,7 10 0-15,3-7 1 16,8 0-1-16,0 1 1 16,3-4-2-1,3-6 0-15,1-6-3 0,3-7 0 16,0-6-6-16,0-6 0 16,4-3-10-1,-7 3 0 1</inkml:trace>
  <inkml:trace contextRef="#ctx0" brushRef="#br2" timeOffset="-210650.117">14718 5882 47 0,'32'-44'23'0,"-22"57"-15"0,-10-13 34 16,0 3-43-1,-3-3 1-15,-4 6-1 0,-4 1 1 16,-3-7 0-16,-4 6 0 16,4 3 0-16,0-2 0 15,-4-1-1-15,4 3 1 16,0 1-1-16,4-4 1 16,3 0 0-16,3 1 0 15,4 5 0-15,7 1 0 16,0-4 0-16,4 0 1 15,3 1 0-15,0-4 1 0,-3 7-2 16,-1-1 1-16,-6-6-1 16,-4 10 1-16,-7-3-2 15,0-1 1-15,-4 4-5 16,-3 0 1-16,0 2-7 16,0-8 1-16,0-1-5 15,-1 1 1-15</inkml:trace>
  <inkml:trace contextRef="#ctx0" brushRef="#br2" timeOffset="-210317.425">15212 5283 31 0,'7'-28'15'0,"-14"-31"-8"0,3 49 23 16,1 1-30-16,-4 3 1 15,-4 2 0-15,-3 8 0 16,-7 11 1-16,-4 7 1 16,0 13 1-16,1 18 0 15,-1 13 0-15,4 9 1 16,0 7-1-16,3 2 1 15,4-2-4-15,3-16 1 16,1-4-6-16,3-8 1 0,0-14-9 16,0-18 1-16,3-12-5 15,1-10 1-15</inkml:trace>
  <inkml:trace contextRef="#ctx0" brushRef="#br2" timeOffset="-210086.421">14672 5666 43 0,'21'13'21'0,"7"-4"-12"16,-21-6 39-16,4-3-45 16,7 0 1-16,3 0 0 15,7 0 1-15,7-3-7 16,11 0 0-16,11 0 2 0,-8-4 1 15,0 1-7-15,-6 0 0 16,-4 0-11-16,-11-7 0 16</inkml:trace>
  <inkml:trace contextRef="#ctx0" brushRef="#br2" timeOffset="-209762.761">15388 4628 53 0,'21'25'26'0,"15"54"-24"16,-22-48 40-16,7 10-40 16,4 21 1-16,-1 26 3 15,-3 19 0-15,-6 28-8 16,-22 25 1-16,-15 18 2 16,-16-5 1-16,-22-10-12 15,-7-13 1-15,-8-30-9 16,5-30 0-16</inkml:trace>
  <inkml:trace contextRef="#ctx0" brushRef="#br2" timeOffset="-201880.092">1408 7927 29 0,'0'25'14'0,"-7"-19"0"16,3-3 15-16,4 4-27 16,-7-1 1-16,3 0 3 15,-3-3 0-15,4 0-7 16,3-3 0-16,3-9 5 15,8 0 0-15,-4-20-2 16,14-14 1-16,0-20-2 0,18-6 0 16,0-13-1-16,10 7 1 15,1-3-1-15,-1 9 0 16,-7-10-2-16,4 10 1 16,-10 13-2-16,-1 6 1 15,-14 9 0-15,0 6 0 16,-3 10 0-16,3 13 0 15,-10 6 1-15,-11 21 0 16,0 10 2-16,0 22 1 16,-11 7-1-16,0 15 1 15,-6 9 1-15,6 10 0 16,1 0 0-16,-1-19 0 0,0 3-4 16,4-10 1-16,4-15-5 15,-4-15 1-15,7-10-11 16,7-7 0-16</inkml:trace>
  <inkml:trace contextRef="#ctx0" brushRef="#br2" timeOffset="-201639.681">1570 7704 41 0,'0'19'20'0,"18"-10"-10"16,-18-5 27-16,7-4-36 16,3 0 0-16,4-7 1 0,4 4 1 15,0-3-4-15,13 0 1 16,1-4-3-16,7 1 1 16,3 3-10-16,-7-4 0 15,-3 1-3-15,0 6 1 16</inkml:trace>
  <inkml:trace contextRef="#ctx0" brushRef="#br2" timeOffset="-201310.067">2293 7566 46 0,'4'0'23'0,"-8"10"-35"0,4-10 45 0,-11-3-32 15,1 3 1-15,3 3 0 16,-4 3 0-16,-6 0-2 16,3 4 1-16,3 2 1 15,0 1 1-15,-3-1-1 16,11 1 0-16,3 3 0 16,0-1 0-16,10 4-1 15,-3-3 0-15,4-4 0 16,0 4 0-16,-1-7-1 15,-6 1 1-15,3 2-2 16,-7 4 1 0,-18 12-6-1,-3 0 0-15,0-9-9 0,0-6 1 16</inkml:trace>
  <inkml:trace contextRef="#ctx0" brushRef="#br2" timeOffset="-200920.279">2544 7591 43 0,'10'4'21'0,"-10"-8"-26"0,-3 4 32 0,-4 0-26 15,3-3 0-15,-3 3 2 16,-4 0 0-16,-6 3-4 15,3 1 1-15,-4 2 2 16,0 0 0-16,4 3 0 16,7 1 1-16,-3-1-2 15,10 7 1-15,0 0 0 16,10-1 1 0,8 7-2-1,-4 0 1-15,-3 0-1 16,3-6 0-16,-11 0-1 15,4 2 0-15,-7 4-1 16,-7 0 1-16,-10-3-3 16,-5-3 1-16,1-1-3 15,-7 4 1-15,3-3-7 0,8-7 0 16,6 1-3 0,11-4 1-16</inkml:trace>
  <inkml:trace contextRef="#ctx0" brushRef="#br2" timeOffset="-200531.278">2671 7758 28 0,'0'3'14'0,"-8"-13"-6"16,8 13 23-16,0-3-29 15,0 7 1-15,0-1 3 16,0 0 0-16,0 4-6 16,0 2 1-16,8 4 4 15,-5 0 1-15,4 2-1 16,4-2 0-16,-1 0-2 15,1-1 0-15,7-2-2 16,-4 0 1-16,3-4-2 16,1-6 1-16,3-3-2 15,0-12 0-15,0-10-1 16,-3-4 1-16,3-2-7 16,-3 3 0-16,-8-6-8 0,1-1 0 15</inkml:trace>
  <inkml:trace contextRef="#ctx0" brushRef="#br2" timeOffset="-199809.315">3048 7858 46 0,'11'31'23'0,"-8"-6"-18"0,4-21 35 0,-7-1-39 16,0 0 0-16,0 0-1 15,0-3 1-15,0-6-2 16,0-4 1-16,4-2 0 16,3-4 1-16,-4-3-1 15,4-3 0-15,4 0 0 16,-4 7 1-16,4-1 0 16,-1 7 0-16,1 5-1 15,-1 8 1-15,1 2-1 16,-4 3 1-16,4 1-1 15,-8-1 0-15,4 4 0 16,4-1 0-16,-1-2 0 16,-3-1 0-16,-3-3 0 15,3 0 0-15,-7 1-1 16,11-1 1-16,-11-3 0 16,0 0 0-16,0 0-1 15,3 1 1-15,4-1 0 0,4 0 1 16,-1 0-1-16,-3 0 1 15,4 0-1-15,-1-3 0 16,5 0 0-16,2-3 1 31,4-3-2-31,8-4 1 16,-1 1-1-16,-7-4 1 16,0-2-1-16,0 2 1 15,1-2-1-15,-5 2 1 0,1-6-1 16,3 0 0-16,-10-3 1 15,-1 4 0-15,-3 2 0 16,4-3 0-16,-11 7-1 16,3 2 0-16,4 4 1 15,-7 6 0-15,0 3 0 16,0 6 0-16,0 7 0 16,0 0 1-16,0 9 0 15,4 3 1-15,3 0 0 16,0 4 0-16,-7-10 0 15,4 0 0-15,13-7-1 16,4-5 1-16,11-1-3 16,3-3 1-16,1-6-8 15,-8-6 0-15,0-6-8 16,0-1 0-16</inkml:trace>
  <inkml:trace contextRef="#ctx0" brushRef="#br2" timeOffset="-198879.843">5860 7130 58 0,'56'7'29'0,"15"-10"-30"0,-57 6 49 16,-4-3-45-16,1 3 0 16,-8 3-3-16,-3-6 0 15,-7 0-2-15,-3 0 1 16,-11-6 1-16,-8 12 0 15,1-3-2-15,-4 7 1 0,-10-1 1 16,3 0 1-16,-7 1-1 16,8 2 0-16,2 4-1 15,8 6 1-15,0 3 0 16,10 0 0-16,8-6-1 16,10 0 1-16,7 3 0 15,7 0 1-15,4 0 0 16,3-3 1-16,-4-1 0 15,1 7 0-15,-7-6-1 16,-1 6 1-16,-17 7-1 16,-7 8 1-16,-11 1-2 15,-10 6 0-15,-4 3 0 16,-7 1 0-16,0-11 0 16,8-5 1-16,-1-4 0 15,7 1 0-15,4-1 0 16,7-9 1-16,3-3-1 15,7-1 0-15,1-2 1 16,3-3 0-16,14-4-1 0,3-6 1 16,5 4-1-16,9-7 1 15,12 0-1-15,-1-7 0 16,4 4-3-16,-8-3 0 16,8 6-5-16,-11 0 0 15,4-6-11-15,-4-1 0 16,-6-2-3-16,-1-1 0 0</inkml:trace>
  <inkml:trace contextRef="#ctx0" brushRef="#br2" timeOffset="-198680.287">5817 7736 49 0,'4'25'24'0,"-4"-3"-21"0,7-16 45 0,-7 10-48 15,0 6 1-15,0 0 0 16,0 6 0-16,-11 3-2 16,4 4 1-16,0-1-5 15,4-6 1-15,-4-9-12 16,3-3 1-16</inkml:trace>
  <inkml:trace contextRef="#ctx0" brushRef="#br2" timeOffset="-198067.584">6558 7673 44 0,'7'-13'22'0,"-7"-5"-13"16,0 11 28-16,-7 1-37 15,4 0 1-15,-8-1 0 16,-3 1 1-16,0 0-2 16,-4 6 0-16,-3 6 2 15,0 7 0-15,3 9 0 16,4 0 0-16,0 3-1 16,0 3 0-16,3 3 0 15,-3-2 1-15,7-4-1 16,7-7 0-16,0-5-1 0,7-4 1 15,7-9-2 1,-3-6 1-16,10-6-1 0,0-1 1 16,0-6-1-16,4-6 0 15,-4 3 0-15,0 3 1 16,-3 7 1-16,-4 2 0 16,4 10 0-16,-11 10 0 15,0 2 0-15,0 7 0 16,0 0-1-16,-3 6 1 15,3 0-1-15,-7 0 0 16,10-3-2-16,-6-3 0 16,3-3-5-16,3-4 0 0,8-5-10 15,-4-4 1-15</inkml:trace>
  <inkml:trace contextRef="#ctx0" brushRef="#br2" timeOffset="-197737.56">6883 7968 45 0,'0'18'22'0,"-7"1"-22"16,7-16 31-16,-4 4-29 16,4-4 1-16,0 0 0 15,0-3 0-15,0-3-5 16,4-7 1-16,-1-2 2 15,4 2 1-15,0-2-2 0,4-4 1 16,-4 1-1-16,4-1 1 16,3 3-1-16,3 4 1 15,-6 6 0-15,3 6 0 16,0 3 0-16,0 4 0 16,4 5 0-16,-11 7 0 15,3 3-1-15,1 0 1 16,3-3-6-16,7 0 1 15,-3-9-11-15,3-7 0 16</inkml:trace>
  <inkml:trace contextRef="#ctx0" brushRef="#br2" timeOffset="-195934.956">4957 8460 42 0,'0'38'21'0,"-4"-4"-14"0,4-28 28 0,-7 1-35 16,3-1 1-16,4-6-1 16,-7 0 0-16,4-6 0 15,3-1 0-15,0-2 0 16,10-4 1-16,-10-9-1 15,11 1 0-15,-4-8 0 16,4 4 0-16,3 3 0 16,3 3 0-16,1 7 0 15,-4-1 0-15,4 7 0 16,-8 0 0-16,-3 6 0 16,4 3 0-16,0 3 0 15,-8 4 1-15,4-1-1 16,-3 4 1-16,3-1 0 15,-7 4 0-15,0 0 0 16,0-1 0-16,0-5-1 16,0-1 0-16,0-3-7 15,10 1 1-15,-3-4-8 16,8-3 0-16</inkml:trace>
  <inkml:trace contextRef="#ctx0" brushRef="#br2" timeOffset="-195663.033">5292 8394 44 0,'7'13'22'0,"3"-13"-11"0,-10 3 33 0,11-3-41 15,-8 0 0-15,8-3 3 16,0 3 0-16,6-3-8 15,11-1 1-15,1 1 4 16,-5 3 0-16,5-6-5 16,-1 0 1-16,-3-1-5 15,-1 1 0-15,-10 0-8 16,-3 0 1-16,-11 6-5 16,0 3 1-16</inkml:trace>
  <inkml:trace contextRef="#ctx0" brushRef="#br2" timeOffset="-195469.406">5348 8491 55 0,'0'7'27'0,"11"-4"-34"16,-1 0 52-16,-6 0-45 0,13 3 0 16,12-6 0-16,-8-3 1 15,7 3-5-15,4 0 0 16,7-3-11-16,-4 3 1 15</inkml:trace>
  <inkml:trace contextRef="#ctx0" brushRef="#br2" timeOffset="-195304.496">5853 8388 39 0,'3'16'19'0,"-6"27"-10"0,-1-33 23 0,-3 12-30 15,3 3 0-15,-3 6 1 16,4 4 0-16,-4-1-7 16,3-2 0-16,4-10-7 15,0-13 1-15,-7-9-4 16,4-16 1-16</inkml:trace>
  <inkml:trace contextRef="#ctx0" brushRef="#br2" timeOffset="-194704.992">5747 6779 46 0,'-4'25'23'0,"-17"-6"-25"0,18-13 46 0,-8 7-44 16,-7 6 1-16,1-4-1 15,3 1 1-15,-8-3-2 16,5-4 1-16,-1 0 0 16,4-5 0-16,0-8 0 15,3-2 0-15,8-3 0 16,-4-10 0-16,7 10 0 16,7-4 0-16,7 0 0 15,4-2 0-15,10 2 1 16,0 4 0-16,4 3 0 15,-4 6 0-15,-3 0 0 16,-1 3 0-16,-2 9-1 16,-1 13 1-16,-4-3-1 15,4 3 1-15,4 0-1 16,0 4 0-16,3-11 1 16,4-2 0-16,-7-10 0 15,-1-9 0-15,-3-9 0 16,-3-7 0-16,-4-6 0 15,-7 3 0-15,-3-3-1 0,-8-7 0 16,-20 1-3-16,-8 9 0 16,-4 13-13-16,-2 9 0 15</inkml:trace>
  <inkml:trace contextRef="#ctx0" brushRef="#br2" timeOffset="-193713.818">8558 7297 44 0,'4'0'22'0,"-1"25"-13"0,-3-13 27 15,-7 4-34 1,-3 12 0-16,-8 13 1 0,1 12 1 15,-1 10-5-15,0 15 1 16,-3-2 3-16,7-1 0 16,3-9 0-16,8-13 0 15,3-12-1-15,3-16 0 16,8-16-2-16,0-9 1 16,3-19-2-16,-14-15 1 15,0-13-2-15,-18-6 0 16,-7-1 0-16,-10-2 0 15,-4 9-1-15,-3 3 1 0,-4 13 0 16,-3 9 0-16,6 9 0 16,12 13 1-16,-5 6 1 15,12 10 1-15,10 3 3 16,3 3 0-16,18 3 1 16,14 0 1-16,14-3-1 15,15-3 0 1,20-7-3-16,4-9 1 0,8-6-9 15,6 0 0-15,-7-3-12 16,-3-4 0-16,-8 4-2 16,-6 3 1-16</inkml:trace>
  <inkml:trace contextRef="#ctx0" brushRef="#br2" timeOffset="-192963.971">10259 7356 56 0,'32'-9'28'0,"-32"6"-37"16,-4 3 57-16,0 0-48 15,-6 3 1-15,-11 3-1 16,-15-3 1-16,-9 0-1 16,-8 10 0-1,-28 9 0-15,10-6 1 16,11-1-1-16,11 4 1 15,17-3-1-15,7-1 1 16,11 1-1-16,7 0 1 16,11-1-1-16,6 4 1 15,8 0 0 1,-1 3 0-16,1-3-1 0,-7 3 0 16,-8 3-1-16,-10 3 1 15,-11 3-1-15,-13 7 1 16,2 0-1-16,-2-4 0 15,-1-6 0-15,-10-3 1 16,3 7 0-16,4-1 0 0,3 1 1 16,11-1 0-16,-1-3 2 15,8-3 1-15,7 0 0 16,7-6 1-16,11 0-1 16,10-7 1-16,7-2-2 15,-3-4 0-15,10-6-2 16,4 3 0-16,7-3-5 15,-4-3 0-15,1 3-8 16,-1-6 1-16,-3 0-9 16,-4-4 0-16</inkml:trace>
  <inkml:trace contextRef="#ctx0" brushRef="#br2" timeOffset="-192768.151">10044 7914 48 0,'7'38'24'0,"-11"-29"-14"0,1 4 35 16,-1 6-45-16,1 3 1 15,-1 6 0-15,0-3 0 16,1 0-5-16,-1-3 1 16,4-6-10-16,-3-4 0 15,-1-5-3-15,4-4 0 16</inkml:trace>
  <inkml:trace contextRef="#ctx0" brushRef="#br2" timeOffset="-192450.28">10760 7397 30 0,'-4'-3'15'0,"-17"34"-3"16,10-21 21-16,-6 15-31 16,-4 3 0-16,-4 10 1 15,0 12 1-15,1 12-5 16,-1 1 0-16,4 3 3 15,3-6 0-15,4-7-4 0,3-15 1 16,4-10-8-16,4-13 1 16,-1-8-5-16,4-14 0 15</inkml:trace>
  <inkml:trace contextRef="#ctx0" brushRef="#br2" timeOffset="-192223.998">10527 7780 47 0,'25'9'23'0,"20"10"-22"0,-27-13 44 0,7 3-42 16,7 4 0-16,-8 0 1 15,1-1 0-15,-4 4-5 16,-7-1 0-16,-7-2 3 16,-3 3 0-16,-11 9-2 15,-7-3 0-15,-11 3-1 16,-7-6 0-16,-3-7-6 15,3-6 1-15,4 4-10 16,10-10 0-16</inkml:trace>
  <inkml:trace contextRef="#ctx0" brushRef="#br2" timeOffset="-191775.316">10957 7977 39 0,'-3'28'19'0,"-22"19"-12"0,18-37 23 16,-7 2-28-16,7 4 1 15,-4 0 0-15,1-1 1 16,3-2-6-16,0-4 1 15,3-6 3-15,4-3 0 16,4-9-2-16,6-4 1 16,4-2-1-16,14-7 0 15,-3-3 0-15,0-3 0 0,0 9 0 16,-1 3 0-16,-3 3 0 16,1 7 0-16,-1 0 0 15,-4 0 1-15,1 12 0 16,-4 3 0-16,0 7 0 15,-3 3 1-15,-1 6-1 16,5 0 1-16,-1 0 0 16,0 3 0-16,0 4-1 15,0-7 1-15,0 0-4 16,-3-3 0-16,-4-7-10 16,0-5 1-16,-11-7-5 15,-6 0 1-15</inkml:trace>
  <inkml:trace contextRef="#ctx0" brushRef="#br2" timeOffset="-191026.42">9278 8551 52 0,'-11'47'26'0,"-3"-19"-34"0,11-18 49 15,-1-7-41-15,4 0 0 16,0-3 0-16,0 0 1 16,7-6-2-16,4-7 1 15,0 1 0-15,3-7 1 0,3 0-1 16,-3 3 0-16,4 1 0 16,0-1 0-16,-1 0 0 15,4 7 1-15,1-1-1 16,-5 10 1-16,-3 0 0 15,1 7 0-15,-5 2 0 16,1 7 1-16,-11-1-2 16,3 7 1-16,-3-3-1 15,0 3 1-15,4-3-4 16,-1 3 0-16,4-10-7 16,0-5 1-16,4-4-6 15,0-6 0-15</inkml:trace>
  <inkml:trace contextRef="#ctx0" brushRef="#br2" timeOffset="-190768.782">9677 8542 57 0,'0'12'28'0,"3"-12"-34"0,1-3 53 16,3-3-46-16,3-4 0 16,5 4 1-16,6 3 0 0,3 0-3 15,5-4 0-15,-5 4-3 16,-3 0 0-16,-3-3-9 16,-4 6 0-16,-7-3-4 15,-7 3 1-15</inkml:trace>
  <inkml:trace contextRef="#ctx0" brushRef="#br2" timeOffset="-190591.34">9652 8664 40 0,'0'19'20'0,"14"-16"-16"0,-7-3 35 0,4 3-39 15,-1-3 1-15,8 3-1 16,-7 0 0-16,6 3-3 15,4-2 1-15,8-1-9 16,-5 0 1-16,5-3-3 16,2-10 0-16</inkml:trace>
  <inkml:trace contextRef="#ctx0" brushRef="#br2" timeOffset="-190395.79">10192 8516 41 0,'7'32'20'0,"-14"27"-14"0,7-46 38 16,-4 6-44-16,1 6 1 15,-4 9-1-15,0 1 1 16,-4-1-5-16,0-2 0 0,4-4-10 16,4-12 0-16</inkml:trace>
  <inkml:trace contextRef="#ctx0" brushRef="#br2" timeOffset="-189765.852">9931 7018 49 0,'-11'18'24'0,"-7"11"-24"0,11-20 37 15,-3 4-37-15,-4-1 0 16,0-6 0-16,0 1 1 0,-1-4-2 16,1-3 1-16,4-3 0 15,-1-7 1-15,4-2-2 16,4-4 1-16,-1 0 0 15,8 1 0-15,3-1 0 16,7 3 1-16,3 4 0 16,1 3 0-16,7 6 0 15,-1 6 0-15,8 3 0 16,-4 7 0-16,4 0 0 16,0 9 0-16,0 3-1 15,-1-6 1-15,1 6-1 16,-7-9 1-16,3 0-1 15,-10-7 0-15,3-2 0 16,-4-7 0-16,-2-6 0 16,-1-10 0-16,-7-9-1 15,-7 0 1-15,-4-9-1 16,-6 6 1-16,-4 3-2 16,-11 3 1-16,-7 0-7 0,-3 13 1 15,0 6-8-15,-1 3 1 16</inkml:trace>
  <inkml:trace contextRef="#ctx0" brushRef="#br2" timeOffset="-188909.993">12442 7874 55 0,'4'37'27'0,"-8"-15"-32"16,4-16 47-16,0 1-41 15,4 2 1-15,0 4-1 16,3-4 1-16,0-3-3 16,0-3 0-16,0-3 1 15,3-3 1-15,-3 0-1 16,0 0 1-16,1 6-1 16,2-3 0-16,1 3 0 0,-1 4 1 15,4-1-1-15,4 0 0 16,0-3 0-16,3-9 0 15,0 3-1 1,0-3 1-16,0-4 0 0,0 4 0 16,1 0 0-16,-5 3 0 15,1-4-1-15,0 1 1 16,-1-10-6-16,1-6 0 16,-1-6-10-16,-6 0 1 15</inkml:trace>
  <inkml:trace contextRef="#ctx0" brushRef="#br2" timeOffset="-188643.98">12982 7855 49 0,'0'41'24'0,"0"-4"-27"16,0-24 37-16,0 6-36 15,0-1 0-15,-3-2-9 16,-1-3 0-16,4-10 4 16,0-10 1-16</inkml:trace>
  <inkml:trace contextRef="#ctx0" brushRef="#br2" timeOffset="-188387.298">12898 7362 29 0,'3'-9'14'0,"8"-3"-3"0,-1 5 16 0,-3 1-28 16,0-3 1-16,4-4-2 16,-4-3 0-16,11-2-2 15,6-8 1-15,8-5-7 16,7-10 1-16</inkml:trace>
  <inkml:trace contextRef="#ctx0" brushRef="#br2" timeOffset="-188080.949">13466 6779 40 0,'-15'47'20'0,"-20"76"-15"0,28-80 35 16,-3 17-40-16,-8 15 0 15,-3 26 0-15,-4 12 0 16,-3 6 0-16,0-10 0 0,3-21-2 15,0-19 0 1,4-9-6-16,7-16 1 0,3-13-6 16,8-15 0-16</inkml:trace>
  <inkml:trace contextRef="#ctx0" brushRef="#br2" timeOffset="-187581.988">13035 7692 56 0,'7'9'28'15,"28"-25"-36"-15,-20 4 54 0,6-4-47 16,7-9 1-16,11-6 0 0,7-7 1 15,3 4-1-15,0-4 1 16,-6 0-1-16,-8 4 1 16,-3 9 1-16,-11 9 0 15,-3 10-1-15,-8 9 0 16,1 16-1-16,-4 6 1 16,-4 6-2-16,1 1 1 15,-1-4-1-15,1 0 0 16,-1-3 0-16,1 0 1 15,0-6-1-15,-1 0 1 0,-3 3 0 16,4-3 0-16,-4 3 0 16,0 0 0-16,3 3 0 15,-3 3 1-15,7-3 2 16,7 0 0-16,7-3 0 16,11-3 0-16,7-4 0 15,10-2 0-15,8-4-2 16,3-2 0-16,-7-4-7 47,-11-3 1-47,0 0-14 0,-13-3 0 0</inkml:trace>
  <inkml:trace contextRef="#ctx0" brushRef="#br2" timeOffset="-176100.834">8393 10144 65 0,'38'22'32'0,"-20"-3"-36"16,-14-16 55-16,-8 9-53 15,-10 7 1-15,-4 6-3 16,-13 3 1-16,6 4-4 15,-3-1 1-15,3-6-12 16,4-6 0-16</inkml:trace>
  <inkml:trace contextRef="#ctx0" brushRef="#br2" timeOffset="-175052.05">10037 10059 38 0,'-18'0'19'0,"-31"0"-11"0,38 0 23 15,-14 0-29-15,-10 3 1 16,-4 4 2-16,4 5 0 16,3 4-6-16,4 0 0 0,0 2 4 15,3 4 1-15,-3 0-2 16,10 0 0-16,4-3-1 16,7-3 1-16,7-4-1 15,7-2 0-15,4-7-1 16,-1-13 0-16,8 4-1 15,-4-6 1-15,0-1-1 16,0 4 0-16,0-4-1 16,4 1 0-16,-4-1 0 15,4 0 1-15,-1 1 0 16,1-1 0-16,-4 1 1 16,0 6 0-16,-3 6 1 15,-1 9 0-15,-3 4-1 16,0-1 1-16,-3 10-1 15,-4 3 1-15,0 6-1 0,0 1 0 32,3-1 0-32,1 1 0 0,7-7 0 0,-1-3 1 15,4-4-1-15,7-2 1 16,8-13-1-16,2-9 1 16,1-7-1-16,0-2 1 15,0-14 0-15,-1-8 0 16,5-7 0-16,3-9 0 15,-1-10-1-15,5-9 1 16,-5 0 0-16,-6-4 0 16,-4 11-1-16,1-1 0 0,-12 6-1 15,-6 4 1-15,-8 6-1 16,-6 9 1-16,-1 13-1 16,-10 2 1-16,-3 11-1 15,-5 15 0-15,1 15 0 16,0 1 0-16,0 12 0 15,3 10 0-15,4 6 0 16,4 6 1-16,3 6 0 16,3 1 0-16,8 6 0 15,-1-7 1-15,4-9-1 16,4-9 1-16,3-7-1 16,7-6 0-16,4-6 0 15,-1-6 0-15,8-4-1 16,0-12 0-16,0-13 0 15,-1-9 1-15,1-19-1 0,0-6 1 16,-4-3 0-16,4-13 0 16,-4 6 0-16,-7 4 1 15,-3 3-1-15,0 2 0 16,-8 7-1-16,-3 7 1 16,-7 5 0-16,-3 7 0 15,-8 10 0-15,-3 8 0 16,-4 17-1-16,-3 15 1 15,-4 9-1-15,4 17 1 16,7 18 0-16,11 9 0 16,6 13-1-16,8-13 0 15,3 4-4-15,7-16 0 0,-3-7-9 16,-4-18 0-16</inkml:trace>
  <inkml:trace contextRef="#ctx0" brushRef="#br2" timeOffset="-174406.076">11984 10091 28 0,'-18'12'14'0,"1"-2"2"0,13-7 12 16,-3 0-23-16,-4 6 1 0,4-2 2 16,-3 2 0-16,3-3-10 15,3 0 1-15,1 1 6 16,3-4 0-16,7-3-3 15,0-3 1-15,7-10-2 16,4-9 0-16,3-9-1 16,3 0 0-16,1-4 0 15,0 1 0-15,-1-1 0 16,1 7 1-16,-4 3 0 16,1 12 0-16,-5 4 1 15,4 9 1-15,-3 3-1 16,0 13 0-16,-1-1 0 15,-3 7 0-15,0 6-1 16,1 10 0-16,-5 0-1 0,1 2 1 16,3 4-1-16,0-6 0 15,0-7-3-15,0-9 1 16,4-9-8-16,-1-7 1 16,5-6-9-16,6-3 0 15</inkml:trace>
  <inkml:trace contextRef="#ctx0" brushRef="#br2" timeOffset="-174101.937">12771 10222 64 0,'10'22'32'0,"-3"-12"-41"0,-7-10 55 0,0 0-60 16,0 0 0-16,0 0-19 16,7-7 1-16</inkml:trace>
  <inkml:trace contextRef="#ctx0" brushRef="#br2" timeOffset="-171868.708">12707 10144 51 0,'14'6'25'0,"7"7"-11"15,-14-10 26-15,0-3-37 16,1 6 0-16,-8 10 0 16,-8 9 1-16,-6 6-7 15,-10 10 1 1,-43 37-14-1,0-12 0-15</inkml:trace>
  <inkml:trace contextRef="#ctx0" brushRef="#br2" timeOffset="-171480.009">13829 9398 44 0,'-7'37'22'0,"-18"70"-8"16,18-82 20-16,-11 16-33 16,-3 15 1-16,-3 13-1 15,-5 10 0-15,-2 5-5 16,-1-2 0-16,4-1-9 15,3-5 1-15,-3-17-3 16,7-15 1-16</inkml:trace>
  <inkml:trace contextRef="#ctx0" brushRef="#br2" timeOffset="-170474.007">13331 10078 59 0,'29'6'29'0,"24"-31"-38"0,-32 13 61 16,0-7-52-16,7-9 0 16,11-4 0-16,10-5 0 15,8-4 0-15,3-6 1 0,0-3 0 16,-4 15 1-16,-6 4 0 15,-8 3 0-15,-7 9 0 16,-7 6 1-16,-6 4-2 16,-8 9 1-16,-7 12-1 15,-4 14 0-15,-3 11-1 16,-7 16 0-16,-3 4-1 16,-4-1 1-16,-4-2-1 15,0-4 1-15,-3-19-1 16,7-3 1-16,3-3 0 15,4-6 0-15,4-3 0 16,6 0 0-16,8-1 0 16,3-2 0-16,4-1 0 15,3 1 0-15,0-4 0 16,0 1 0-16,-3-4 0 16,-1-6 1-16,1-6-1 15,3-4 1-15,4 1-1 16,0-4 1-16,-4-2-1 0,0-4 1 15,-3-3-1-15,-1 0 0 16,-3 3 0-16,-7 4 0 16,0 2 0-16,-7 4 0 15,-3 5 0-15,-4 4 0 16,-7 10 0-16,3 2 0 16,1 7 0-16,-1-3 1 15,8 6-1-15,-1 6 0 16,4 0-1-16,11 1 1 15,3 2-4-15,10 0 0 0,8-3-3 16,3-2 0-16,1-11-2 16,-1-9 0-16,-3-6 0 15,-1-6 0-15,1-3 1 16,-4-1 1-16,-6-2 2 16,-1 2 0-16,-7 1 2 15,-4 6 0-15,-2 3 5 16,-1 3 0-16,-4 3 3 15,1 4 1-15,-1-1 1 16,1 1 1-16,-1-4-1 16,1 0 1-16,-4 0-3 15,3-3 1-15,-3-3-3 16,7 0 0-16,0-6-2 16,0-3 0-16,0-4-1 15,4-2 0-15,-4-1-1 16,4 0 1-16,3-3 0 15,3 1 0-15,5 8 1 0,-1-2 1 16,3 5 1 0,1-2 0-1,-4 9 1-15,1 6 0 0,-1 4 0 0,0 12 0 16,0 6-1-16,4 6 1 16,3 1-3-16,11-4 0 15,0-6-1-15,3-9 0 16,-3-7-5-16,-4-6 0 0,0-9-12 15,-7-6 1 1,-6-4-4-16,-5 7 0 0</inkml:trace>
  <inkml:trace contextRef="#ctx0" brushRef="#br2" timeOffset="-162708.971">28162 5810 17 0,'0'-6'8'0,"4"-10"-2"0,-4 16 8 15,0 0-13-15,0 0 1 16,0 3 1-16,-4 7 1 16,1 9-4-16,-1-4 1 15,1 10 3-15,-8 16 0 16,1 0-1-16,-5 19 1 0,1-1-2 16,-7 16 1-16,-4 7-2 15,8 15 1-15,-1-9-2 16,1 0 0-16,-5-10-1 15,5-9 1-15,-4-6-5 16,3-10 1-16,7-15-6 16,4-19 1-16</inkml:trace>
  <inkml:trace contextRef="#ctx0" brushRef="#br2" timeOffset="-160924.853">28198 5713 16 0,'14'-6'8'0,"21"18"-2"15,-24-9 6-15,6 4-10 16,4-7 1-16,0 6 0 16,1-3 0-16,6 0-3 15,7 0 0-15,11-3 3 16,7 0 0-16,7 0-1 15,7 0 1-15,0-6-2 16,-4 3 1-16,12-3-1 16,9-1 1-16,11 4-2 15,1 0 1-15,-8 0-1 16,-3 3 1-16,13-3-1 0,5 3 1 16,-5 0-1-16,1 9 1 15,-11 4-1-15,11-1 0 16,7 1 0-16,-4 3 1 15,1 2-1-15,-8-2 0 16,-3-3 0-16,3-4 1 16,4 4-1-16,-4-1 0 15,0 1 0-15,-7 2 1 16,-7-11-1-16,8 5 0 16,6-3 0-16,0-3 0 15,0 0 0-15,-6-3 0 0,-8-3 0 16,7-9 0-16,7-4-1 15,-3 0 1-15,-4-2-1 16,-7 2 1-16,-7 0 0 16,-14-3 1-16,-7 10-2 15,0-4 1-15,-3 1 0 16,-5 3 0-16,-2-1 0 16,-4 1 0-16,-8-1-1 15,-3 4 1-15,-6 0 0 16,-5 3 0-16,1 3-1 15,-4 3 1-15,-3 0-1 16,-1 9 1-16,-3 7-1 16,-3 6 1-16,-4 4 0 15,0 5 0-15,0 10-1 16,-4-3 1-16,1 12 0 0,-8 7 0 16,1 2 0-16,-5 10 0 15,5 4-1-15,3 15 1 16,7-4 0-16,3 1 0 15,1-3 0-15,-1 0 1 16,1-7-1-16,3 0 0 16,-3 7 0-16,-1-25 0 15,1-7 0-15,-4-9 0 16,0-7-1-16,0 1 1 16,-4-7 0-16,-3-2 0 0,-4-4-1 15,1-3 1-15,-4-7 0 16,-4 1 0-16,-3-3 0 15,-4-4 1-15,8 0-1 16,-1 1 0-16,0-1 0 16,-3-2 1 15,-4-1-1-31,-3-3 1 0,-4 0-1 0,-3 0 1 0,-4-3-1 16,1-3 0-16,-8 0 0 15,-4-3 0-15,-10-1 0 16,14 1 1-16,4 0-1 15,-4 0 0-15,-3-1 0 16,-8-2 1-16,-3-1-1 16,-7-2 1-16,0-1-1 15,-7 4 1-15,14-4-1 16,-3 4 0-16,-4-4 0 16,-4 1 1-16,1-1-1 15,-8-2 0-15,-3-1 0 0,10 4 0 16,4-4 0-16,-3 6 1 15,-8 4-1-15,4 0 0 16,-7 6 0-16,-4 0 0 16,8 0 0-16,10 6 0 15,-4 0 0-15,-3 1 1 16,0 2-1-16,-7-3 0 16,0-2 1-16,3-4 0 0,11 0-1 15,0 0 1 1,-4-7 0-16,1-2 1 0,-4-4-1 15,0 7 0-15,-4-3 0 16,8 2 0-16,6 1-1 16,1 0 1-16,-1 3-1 15,1-4 1-15,-4 4-1 16,7 0 0-16,-7-3-1 16,3 0 1-16,1-1 0 15,10 1 1-15,3 0-1 16,4 3 1-16,-3-1-1 15,3 4 1-15,4 4 0 16,3-1 0-16,4 0-1 16,3 0 1-16,0 0-1 15,8 0 1-15,-1 0-1 16,4 1 1-16,0-4-1 16,6 0 0-16,1-4 1 0,0 1 0 15,0 0-1-15,3 3 1 16,1-3 0-16,3 3 0 15,3 0 0-15,1-3 0 16,-4 3-1-16,3 0 1 16,-3 0-3-16,4 0 0 15,-4-3-5-15,0 6 0 16,-8-6-6-16,8 3 0 16</inkml:trace>
  <inkml:trace contextRef="#ctx0" brushRef="#br2" timeOffset="-155654.85">3337 9605 30 0,'11'-10'15'0,"10"-12"-7"0,-21 13 15 0,0-1-22 16,4 1 1-16,-8 0 1 15,-3-4 1-15,-4 4-5 16,-10 2 1-16,-7 4 2 15,-4 3 1-15,1 6 0 16,-8 7 0-16,10 6-1 16,-2 3 1-16,-1 12-1 15,4 10 1-15,7 13 0 16,-4 8 0-16,11 11-1 16,14-4 0-16,0-6 0 15,10-7 1-15,8-12-1 16,14-3 0-16,10-19 0 15,7-15 1-15,8-10-2 16,3-25 1-16,-11-16-2 16,-6-12 1-16,-5-10 0 15,-9-6 0-15,-15 3-5 16,-7 3 1-16,-7 7-12 0,0 9 1 16,-11 12-3-16,11 13 1 15</inkml:trace>
  <inkml:trace contextRef="#ctx0" brushRef="#br2" timeOffset="-155099.874">4244 9689 37 0,'21'0'18'0,"-17"-6"-13"16,3 0 31-16,-7 3-32 15,0 3 1-15,0 0 2 16,0 0 0-16,0 3-9 0,-11 3 0 16,4 7 6-16,-7-1 0 15,3 1-3-15,-6 2 1 16,6 7-1-16,-7 6 0 15,1-2-1-15,3 8 0 16,-4-6 0-16,4-6 1 16,3-3-1-16,4 0 1 15,7 0 0-15,0-4 0 16,4 1 1-16,10-3 0 16,0-1 0-16,14-3 0 15,1-2-2-15,9-4 0 16,-2 0-3-16,-1-3 0 15,-3 0-10-15,-4 0 0 0,-7 3-5 16,0 3 0-16</inkml:trace>
  <inkml:trace contextRef="#ctx0" brushRef="#br2" timeOffset="-154870.993">4145 10232 62 0,'0'25'31'0,"0"-6"-29"16,4-16 58-16,3 0-58 16,7 0 0-16,11 0 0 15,6 0 0-15,12-3-4 16,-5-6 1-16,1 3-4 0,0 0 0 16,-7-4-15-16,-11 7 0 15</inkml:trace>
  <inkml:trace contextRef="#ctx0" brushRef="#br2" timeOffset="-153283.463">4904 9463 27 0,'7'-6'13'0,"3"0"1"15,-10 6 13-15,4 0-23 16,3 0 0-16,3 6 4 16,-10 4 1-16,11 8-11 15,-11 7 1-15,4 1 7 16,-1 8 0-16,1 13-3 0,-4 10 1 15,0 8-3-15,0 4 1 16,0 4-3-16,0-11 1 16,0-12-6-16,0-12 0 15,0-7-9-15,0-6 1 16,7-9-2-16,-4-6 1 16</inkml:trace>
  <inkml:trace contextRef="#ctx0" brushRef="#br2" timeOffset="-152966.425">4946 9971 25 0,'7'16'12'0,"-3"-10"-2"0,-4-6 20 0,0 0-28 16,0 0 0-16,0 0 2 15,7-3 0-15,0-3-3 16,3 3 1-16,1-3 3 15,6 2 1-15,5 4 0 16,2 4 0-16,5-1-1 16,-1 0 1-16,0-3-2 15,-7 3 1-15,-3 3-3 16,-4 1 1-16,-4 2-3 16,1 3 1-16,-4 7-1 15,-14 0 0-15,-4 3-3 16,-10-3 0-16,-7 0-4 15,0 3 1-15,-4 0-10 0,4-7 1 16,3-5-2-16,4 2 1 16</inkml:trace>
  <inkml:trace contextRef="#ctx0" brushRef="#br2" timeOffset="-152532.126">5260 10210 40 0,'0'37'20'0,"0"-12"-22"16,0-15 37-16,0 2-34 16,0 1 0-16,0-4 0 15,0 1 0-15,0-1-2 16,0-6 1-16,0 0 0 15,0-3 1-15,3-6-2 16,5-6 1-16,-5-7 0 16,4-6 0-16,4 0-1 15,6 6 1-15,-6 0 0 16,10 0 1-16,-3 4 0 16,3 2 0-16,4 7 1 15,-1 6 0-15,-3 6 0 16,-6-6 1-16,2 13 0 15,1 5 1-15,-4 7-2 16,4 4 0-16,-1 2 0 0,-3 4 0 16,4 8-1-16,0-5 0 15,-4-7-5 1,0-5 1-16,0-5-6 0,4-5 0 16,-8-6-7-16,4-14 1 15</inkml:trace>
  <inkml:trace contextRef="#ctx0" brushRef="#br2" timeOffset="-152065.805">6269 9630 54 0,'7'3'27'0,"-7"6"-32"16,-7-6 49-16,3 7-43 15,-10 2 1-15,0 4 0 16,-4 3 0-16,1 3-3 15,-1 3 1-15,1 3 1 16,-1 0 1-16,4 4-1 16,0-1 0-16,3-6 0 0,1-6 0 15,6-3-1-15,-7-1 1 16,8-2 0-16,3-1 1 16,3 1 0-16,8-4 0 15,0 1 0-15,-1-4 0 16,8 0 0-16,3 0 0 15,0-2-2-15,0-1 1 16,8 0-5-16,-8 0 1 16,0 3-6-16,-3 1 0 15,-4 2-10-15,-7 0 0 16</inkml:trace>
  <inkml:trace contextRef="#ctx0" brushRef="#br2" timeOffset="-151840.727">6082 10247 63 0,'7'29'31'0,"11"-23"-33"16,-8-6 54-16,1 0-50 16,10-3 1-16,7 3 0 15,4-3 0-15,3-1-5 16,-3 4 1-16,3 4-2 15,0-1 1-15,-10 3-9 16,0 0 1-16,-7 1-9 16,-4 2 0-16</inkml:trace>
  <inkml:trace contextRef="#ctx0" brushRef="#br2" timeOffset="-150896.498">7211 9833 44 0,'0'-3'22'0,"-11"-9"-17"15,4 9 31-15,-3 3-36 16,-1 0 1-16,-10 0 0 16,3 3 1-16,-3 0-3 15,-7 9 1-15,10 1 1 16,1 6 0-16,2 3 0 16,5 0 1-16,-1 3-1 15,1 0 0-15,10 3 0 16,0 0 0-16,0-3 0 15,10-3 0-15,1-3-1 16,3-3 1-16,0-7-1 16,0-9 0-16,0-9-1 0,0-10 0 15,4-3 0 1,-7-6 1-16,-1 0-1 0,-3-1 0 16,4 8 2-16,-4 5 0 15,0 6 0-15,0 14 1 16,4 5 0-16,-11 7 0 15,0 6 0-15,0 6 0 16,0 3-1-16,0-3 1 16,0 1-1-16,0-1 0 15,3 3-2-15,4-3 1 16,0 1-4-16,4-4 0 16,-1-6-7-16,4-7 0 0,4-6-6 15,0-3 0-15</inkml:trace>
  <inkml:trace contextRef="#ctx0" brushRef="#br2" timeOffset="-150534.754">7489 10304 48 0,'0'25'24'0,"-10"-9"-25"15,10-13 42-15,3 3-40 16,-3-3 1-16,0 0-1 16,0 0 1-16,0-6-3 0,0 3 1 15,0-12 1-15,0-1 0 16,7-6-1-16,4-3 1 16,0 4-1-16,3-4 1 15,3 6 0-15,-2 3 0 16,2 7 1-16,8 3 0 15,-4 6 0-15,0 7 0 16,0 8 0-16,-3 4 0 16,0 3-1-16,-4 1 0 15,-4 2-3-15,-3 0 0 47,4 0-9-47,-11-3 0 0,0-15-7 0,0-4 1 0</inkml:trace>
  <inkml:trace contextRef="#ctx0" brushRef="#br2" timeOffset="-146767.166">1277 11430 37 0,'0'6'18'0,"11"-9"-2"16,-11 3 18-16,0 0-30 15,0 3 0-15,0 3 3 16,0 0 1-16,0 7-9 16,0 3 0-16,-7 9 6 0,3 6 1 15,-7 4-3-15,11 2 1 16,-7 4-5-16,7-7 1 16,-3-2-8-16,3-7 0 15,3-6-10-15,-3-10 0 16</inkml:trace>
  <inkml:trace contextRef="#ctx0" brushRef="#br2" timeOffset="-145581.946">1655 11495 36 0,'42'-28'18'0,"-21"-9"-6"16,-14 24 18-16,-3-6-28 16,-4 0 1-16,0 1 0 15,-4-1 1-15,-6-3-5 16,-12-3 0-16,-16 3 3 16,-1 3 1-16,-7 3-2 15,0 7 0-15,-17 6 0 16,-1 6 0-16,-14 6-1 15,4 7 0-15,-3 15-1 16,6 13 0-16,11 10 0 16,4 5 0-16,13 13 0 15,15 0 0-15,0 4 2 16,24-7 1-16,15-7 1 0,21-8 0 16,24-10 0-16,15-13 1 15,10-19-1-15,21-18 1 16,4-16-2-16,3-19 0 15,-17-9-2-15,-14-9 1 16,-18-4-5-16,-18 0 0 16,-7-6-14-16,-24 10 0 15</inkml:trace>
  <inkml:trace contextRef="#ctx0" brushRef="#br2" timeOffset="-143720.256">2138 11292 30 0,'0'0'15'0,"-4"3"3"16,4-3 15-16,0 3-28 15,0 6 1-15,-7 13 3 16,4 3 0-16,3 10-11 16,-11 18 0-16,4 10 7 0,-3 6 0 15,-1 16-3-15,0-10 0 16,4-6-5-16,4-10 0 15,3-12-8-15,0-9 1 16,0-16-7-16,10-9 0 16</inkml:trace>
  <inkml:trace contextRef="#ctx0" brushRef="#br2" timeOffset="-143315.78">2455 12091 40 0,'7'19'20'0,"-7"-6"-20"15,0-13 30-15,0-7-30 16,-7-2 0-16,4-7 2 15,3-9 0-15,0-12-1 16,0-4 0-16,3-13 0 16,4-8 1-16,-7-4 0 15,0-3 0-15,4 3-1 16,3 0 1-16,4 10-1 16,-1 6 1-16,-3 6 0 15,4 9 0-15,3 7 0 0,4 3 0 16,-8 9-1-16,8 10 1 15,-4 6-6-15,0 6 0 16,-10 10-10-16,3 3 1 16,-7 9-2-16,0 3 0 15</inkml:trace>
  <inkml:trace contextRef="#ctx0" brushRef="#br2" timeOffset="-143116.006">2293 11941 76 0,'21'12'38'0,"29"-15"-53"0,-33-3 83 0,15 0-69 16,-11-1 1-16,7-2-1 16,1-4 1-16,2 7-6 15,-9 0 1-15,-5 0-15 16,-3-1 1-1</inkml:trace>
  <inkml:trace contextRef="#ctx0" brushRef="#br2" timeOffset="-142186.427">4484 11339 51 0,'39'-13'25'0,"-25"-15"-14"0,-14 28 26 15,0 0-35-15,0-3 0 16,-4-4 2-16,-17 4 0 16,-7 3-5-16,-18 0 1 15,-7 7 2-15,4 2 1 16,-11 4-2-16,0 9 1 16,-7-4-1-16,7 4 0 15,7 0-2-15,3-3 1 16,8 0-2-16,3 0 1 15,11-4-1-15,7 1 1 16,10 3 0-16,11 3 0 16,11 0 1-16,-1 0 0 0,1 0 0 15,10 3 0-15,0-3 0 16,-3 0 0-16,0 3 0 16,-4 0 0-16,-4 0-1 15,-3-6 1-15,-14 6-1 16,-3 0 1-16,-4 6-1 15,-4-3 1-15,-14 1-1 16,4 2 0-16,-4-6 2 16,4 3 0-16,-4 1 1 15,4-1 0-15,0-3 1 16,7 3 0-16,10-6 1 16,-7 0 1-16,15-6 0 15,6-4 0-15,15-5-1 16,10 2 0-16,4-6-1 0,7-3 0 15,10 0-3 1,11-6 1-16,0-4-7 0,-10 1 0 16,-1 0-9-16,-7 2 1 15,-3 1-9-15,0 0 1 16</inkml:trace>
  <inkml:trace contextRef="#ctx0" brushRef="#br2" timeOffset="-141975.105">4367 11906 61 0,'-3'16'30'0,"-8"-4"-34"0,11-2 53 0,-10 6-48 16,3 2 1-16,0 11 0 15,3 5 0-15,4 1-7 16,0-1 1-16,0-6-10 15,0-6 0-15,4-15-4 16,6-11 1-16</inkml:trace>
  <inkml:trace contextRef="#ctx0" brushRef="#br2" timeOffset="-141392.238">5112 11712 52 0,'0'-3'26'0,"-7"0"-28"0,7-1 48 15,-4 1-45-15,-6 0 1 0,-12 3 2 16,5 3 0-16,-11 7-4 16,-1 5 0-16,-2 7 3 15,-1-3 1-15,-7 6-1 16,11 0 0-16,0 4-2 15,6-4 1-15,8-3-1 16,-3 3 0-16,6-13-1 16,4 1 1-1,28-16-2 1,4-7 0-16,0-2 1 16,-1-7 0-16,-3 6-1 15,1 7 0-15,-5-3 0 16,-3 2 1-16,-3 7 0 15,0 0 1-15,-4 10-1 0,0 2 0 16,3 7 0-16,-6 3 1 16,3 0-1-16,3 0 1 15,-6 3-2-15,3-3 0 16,0 0-4-16,4-6 1 16,-8-1-9-16,8-8 0 15,-1-4-6-15,1-6 1 16</inkml:trace>
  <inkml:trace contextRef="#ctx0" brushRef="#br2" timeOffset="-141062.047">5211 11991 49 0,'10'25'24'0,"4"35"-21"0,-7-48 41 0,0 4-43 15,-7 3 0-15,4-7 1 16,3 1 1-16,-7-4-4 15,0-6 1-15,0-3 1 16,3-6 0-16,-3-10 0 16,0-3 0-16,8-2-1 15,-8-1 0-15,3 0-1 16,4 0 1-16,4 3 0 16,-1 0 1-16,1 7 1 15,6 8 0-15,-2 8 0 16,9 8 0-16,-3 10 0 15,8 9 1-15,-5 1-1 16,-2 5 0-16,2 4-3 0,-3-3 0 16,-6-1-6-16,-1-8 0 15,-4-11-11-15,-6-5 0 16</inkml:trace>
  <inkml:trace contextRef="#ctx0" brushRef="#br2" timeOffset="-140446.647">3588 12599 63 0,'0'28'31'0,"-7"-2"-34"0,7-14 50 15,-4 4-46-15,-3 3 1 16,4-4-1-16,-8 1 0 16,4 0-2-16,7-4 0 15,-7-2 1-15,7-7 0 16,7-6-1-16,0-10 0 15,4-6 0-15,-1-6 1 16,1-3-1-16,3 0 1 16,4-4 0-16,-1 4 0 15,4 6 0-15,-3 6 1 16,-7 7 0-16,3 3 0 47,-4 9 0-47,4 6 0 0,-3 10 0 0,0 6 0 0,-1 3-1 0,1 1 1 0,-1-4-4 15,-3 3 1-15,4-3-6 16,-1-3 1-16,5-6-9 16,2-10 0-16,1-6-2 15,3-6 0-15</inkml:trace>
  <inkml:trace contextRef="#ctx0" brushRef="#br2" timeOffset="-140130.386">4015 12609 34 0,'-7'-3'17'0,"-4"-4"-9"0,11 4 30 15,0 3-33-15,-7 0 1 16,3-3 5-16,4 3 0 15,-7 0-12-15,7-3 1 16,0 3 10-16,0 0 0 16,11 0-3-16,3-3 0 15,7 0-3-15,0-1 1 0,-3 1-7 16,3 0 1-16,0 0-6 16,-3 3 0-16,-7 0-10 15,-1 3 1-15,-10 0-6 16,0 4 1-16</inkml:trace>
  <inkml:trace contextRef="#ctx0" brushRef="#br2" timeOffset="-139926.989">3990 12791 54 0,'7'15'27'0,"0"1"-26"0,4-16 48 0,-1 0-48 16,1-6 0-16,3-4 1 15,11 4 1-15,-4 0-4 16,-4 3 0-16,8 3-4 16,3-4 0-16,1 4-12 15,-8 0 0-15</inkml:trace>
  <inkml:trace contextRef="#ctx0" brushRef="#br2" timeOffset="-139737.346">4586 12599 48 0,'7'16'24'0,"-7"25"-16"0,0-26 33 16,0 4-40-16,-7 9 0 0,4 7 1 16,-8 3 0-16,4-1-6 15,3-5 0-15,1-7-7 16,-1-10 0-16,4-5-5 15,-7-17 1-15</inkml:trace>
  <inkml:trace contextRef="#ctx0" brushRef="#br2" timeOffset="-139139.121">4064 11044 40 0,'0'0'20'0,"-14"6"-11"0,10-3 34 16,-3 4-42-16,4-1 0 16,-15 0 3-16,4 0 0 15,0-2-4-15,0-1 0 16,-7 3 3-16,3-3 0 0,7 0-1 16,-6-3 1-16,3 0-2 15,-4-6 1-15,7 0-2 16,1-4 1-16,3 4-1 15,3-3 0-15,8-1 1 16,3 7 0-16,3-3 0 16,12 6 0-16,-1-3 0 15,7 6 0-15,0-3 0 16,4 3 0-16,-4-3-1 16,-3 9 1-16,0 4 0 15,-1-1 0-15,1 7 0 16,7 0 0-16,-4 0-1 15,-7-3 1-15,7-7-2 16,-6-6 0-16,-1-9-1 16,-4-7 1-16,-6-6-1 15,-8-9 1-15,-6-3-1 0,-8-1 1 16,-6-2 0-16,-4 6 0 16,-8 6-3-16,-2 3 0 15,-8 13-13-15,7 6 0 16</inkml:trace>
  <inkml:trace contextRef="#ctx0" brushRef="#br2" timeOffset="-138496.398">6964 11718 54 0,'39'-16'27'0,"-29"-9"-21"0,1 19 37 16,-11 0-42-16,0 0 0 15,0 2 1-15,-11-2 1 16,-6 6-3-16,2 0 0 0,-2 3 2 15,-11 10 1-15,-1 6-1 16,-9 9 1-16,2 0-2 16,5 7 1-16,2 5-1 15,12 1 0-15,6 0-3 16,15 0 1-16,10-10-4 31,10-9 0-31,22-19-9 16,-3-6 1-16,3-6-6 15,-1-4 1-15</inkml:trace>
  <inkml:trace contextRef="#ctx0" brushRef="#br2" timeOffset="-138168.188">7197 11831 33 0,'17'-13'16'0,"1"-5"-6"16,-7 14 21-16,-11 1-25 16,7 0 0-16,-7 3 2 15,3-3 0-15,-3 3-11 0,-3 0 1 16,-4 3 7-16,-4 3 0 15,-3 4-3-15,0-1 0 16,-4 1-1-16,4 5 1 16,-7 4-2-16,3 3 1 15,8-3-2-15,3 6 1 16,3-6-3-16,15-7 1 16,-1-2-5-16,8-4 1 15,7-9-6-15,3-3 1 0,0-4-4 16,0-2 0-16</inkml:trace>
  <inkml:trace contextRef="#ctx0" brushRef="#br2" timeOffset="-137881.541">7451 11847 47 0,'0'3'23'15,"3"38"-23"-15,-3-38 43 0,0 9-42 0,0 4 0 0,0-7 0 16,0 1 1-16,0-1-3 15,0-3 0-15,0-6 1 16,7-6 1-16,-7 0-2 16,4-7 1-16,3-2-1 15,-7-4 1-15,3 3 0 16,8-3 0-16,3 1 0 0,0 2 0 16,0 3 1-1,4 4 0-15,0 6 0 0,-1 6 1 16,-3 3-1-16,0 4 1 15,-3 8-1-15,-7 4 0 16,3 3-2-16,-4 7 1 16,4-4-5-16,4-3 0 15,-1-6-6-15,1-7 1 16,7-5-6-16,-8-10 1 16</inkml:trace>
  <inkml:trace contextRef="#ctx0" brushRef="#br2" timeOffset="-137629.689">7930 11806 48 0,'11'34'24'0,"-7"-2"-21"16,-4-23 44-16,3 1-45 16,1 2 0-16,3 4 3 15,-7-4 1-15,3-2-6 16,4-1 0-16,-3-3 4 15,3 4 0-15,-4-4-1 16,4-3 0-16,0 0-3 16,1-6 1-16,-1 0-4 15,3-6 1-15,4 2-5 16,0-2 0-16,4-4-12 16,3 4 1-16</inkml:trace>
  <inkml:trace contextRef="#ctx0" brushRef="#br2" timeOffset="-137320.815">8259 11963 47 0,'21'19'23'0,"10"-26"-12"0,-20-2 30 15,3-1-40-15,7-8 1 16,-3-1 0-16,3 3 0 15,4 0-3-15,-4-2 0 0,-3-4 2 16,-1 0 0-16,-13 0-1 16,-4 3 0-16,-4 6 0 15,-6 4 0-15,-11 9-1 16,-1 6 1-16,-2 7 0 16,2-1 0-16,5 10 0 15,3 7 0-15,7 2 0 16,7 3 0-16,7 4-1 15,7-3 0-15,7-1-3 16,7-9 1-16,0-6-6 16,1-7 1-16,-8-8-8 15,0-8 1-15</inkml:trace>
  <inkml:trace contextRef="#ctx0" brushRef="#br2" timeOffset="-137054.596">8700 12088 47 0,'3'28'23'0,"-3"-15"-27"0,0-13 38 15,0 0-31-15,4-10 0 16,-1-5 1-16,4-1 0 16,0-6-5-16,0-3 1 15,4-3 4-15,3 0 0 16,4 3-1-16,-1-1 0 15,8 8 0-15,-4-1 1 0,7 6-3 16,1 4 1-16,2 3-5 16,1 2 0-1,-4 4-7-15,-3 4 1 0,0 5-9 16,-18-3 0-16</inkml:trace>
  <inkml:trace contextRef="#ctx0" brushRef="#br2" timeOffset="-136377.531">9377 12022 57 0,'10'-12'28'0,"-3"-7"-34"0,-7 10 51 16,-3-1-45-16,-1-2 1 15,-6 2-1-15,-8 1 1 16,-6-1-1-16,-5 4 0 16,-2 0 1-16,-1 9 0 15,4 3-2-15,-1 4 0 16,5 5-1-16,6 1 0 16,-3 0-2-16,14 9 1 15,3 3 0-15,4 6 1 16,7 1 0-16,4 3 1 15,3 2 1-15,-3 4 0 16,-1-9 0-16,-6 2 1 0,-8 4-1 16,-3 0 0-16,-3-7-1 15,-5-2 1-15,-2-7-1 16,-1-9 0-16,-3-7-1 16,0-9 1-16,7-6 1 15,7-7 0-15,0-6 0 16,14 4 1-16,0-4 1 15,10-6 1-15,1-4 0 16,14-2 1-16,10-7-1 16,11-2 0-16,-4-7-1 15,4-3 1-15,-3 2-2 16,-8 5 1-16,0 2-2 16,-6 3 0-16,-8 4 0 15,-11 12 0-15,-2 3 0 16,-8 0 0-1,-14 7-1-15,0 2 1 0,-8 10 0 0,-2 6 1 16,3 13-1-16,-4 6 1 16,7 4 0-16,4 8 0 15,4 7-1-15,3-3 1 16,7 0-2-16,4-4 1 16,3-5-4-16,3-1 1 15,4-9-6-15,8-6 0 16,-8-7-8-16,0-6 0 15</inkml:trace>
  <inkml:trace contextRef="#ctx0" brushRef="#br2" timeOffset="-135461.302">10058 11875 43 0,'28'-3'21'0,"-25"-16"-15"0,-3 16 33 16,0-3-37-16,-3-4 1 16,-8 1 2-16,-3 2 0 15,-3 1-6-15,-5 6 0 16,1 0 4-16,0 6 0 15,0 1-1-15,0-1 0 16,3 3-1-16,0 1 1 16,8-4-1-16,6 3 1 0,11 1 0 15,4 2 0-15,10 4 0 16,7 6 0-16,8 0-1 16,-8 0 1-16,0 3-1 15,-7 6 0-15,-7 1-2 31,-14-4 1-31,-14 3-5 0,-10-2 0 16,-40-11-14 0,8-14 0-16</inkml:trace>
  <inkml:trace contextRef="#ctx0" brushRef="#br2" timeOffset="-135220.228">10548 12207 64 0,'28'25'32'0,"-7"16"-36"0,-21-28 49 15,-3 9-46-15,-8-4 0 16,-6 8-1-16,-12 2 1 15,-9 0-5-15,-5-3 1 16,5-6-12-16,-8-13 1 16</inkml:trace>
  <inkml:trace contextRef="#ctx0" brushRef="#br2" timeOffset="-134712.287">12019 11194 48 0,'4'13'24'0,"-4"15"-16"0,-4-22 33 16,-6 13-40-16,-5 13 1 0,-2 8 0 15,-1 14 0-15,-7 15-3 16,-6 12 0-16,-5 4-2 15,-6-4 0-15,3 1-8 16,4-13 1-16,3-3-6 16,8-19 1-16</inkml:trace>
  <inkml:trace contextRef="#ctx0" brushRef="#br2" timeOffset="-134063.49">11405 11991 52 0,'0'6'26'0,"29"-28"-29"0,-19 10 47 16,11-10-42-16,8 0 1 15,9-13 1-15,12-2 1 16,6-4-5-16,-6-3 0 15,-1 3 5-15,4 7 0 16,0 2-1-16,-4 14 0 16,1 5-1-16,-12 16 1 15,-2 3-3-15,-8 10 1 16,-7 12-2-16,-3 7 1 0,-8-7-1 16,-3 0 0-16,-3 4-1 15,-1-1 0-15,-3-3 0 16,4 0 1-16,-4-6-1 15,3 3 1-15,1-6 0 16,-1-3 0-16,5-3-1 16,2-4 1-16,4-3 0 15,4-3 0-15,10-6 0 16,7-3 0-16,4-7 0 16,-7 4 0-16,7-7 0 15,-4-3 1-15,-3 1-1 16,3-1 0-16,-7 6-1 15,-7-2 1-15,-3-4-1 16,-4-3 0-16,-3 0 0 16,-8 3 0-16,-3 3 0 0,-3 4 0 15,-4 6 0-15,-4 6 1 16,1 6 0-16,-5 3 1 16,5 4-2-16,-1 9 1 15,8 6-3-15,3 6 1 16,3 1-1-16,8 9 0 15,6-10-3-15,8-5 0 16,3-11-3-16,4-5 1 16,0-7-6-16,0-6 0 15,-4-9-2-15,0-4 1 16</inkml:trace>
  <inkml:trace contextRef="#ctx0" brushRef="#br2" timeOffset="-133766.156">12891 11956 47 0,'0'41'23'0,"3"3"-27"0,1-35 46 0,-4 4-41 16,3 3 0-16,1-7 1 15,-1-3 1-15,1-2-4 16,6-8 0-16,-3-5 2 16,0-4 0-16,0-2-1 15,0-7 1-15,1-3-2 16,2-3 1-16,1 6 0 15,-1 0 1-15,4 9 0 16,1 4 1-16,-1 9 0 16,3 6 0-16,4 10 0 0,1-1 1 15,-1 7-1 1,0 3 0-16,0-3-3 0,4 3 0 16,-4 0-5-16,4-6 0 15,-4 0-11-15,0-6 1 16</inkml:trace>
  <inkml:trace contextRef="#ctx0" brushRef="#br2" timeOffset="-129907.11">14697 11552 56 0,'56'0'28'0,"-10"-3"-18"0,-35 0 28 16,3-1-35-16,-4 4 1 15,-3 4 1-15,0-4 0 16,0 0-7-16,-7 0 1 15,0 0 4-15,-10 0 1 16,-15 3-3-16,-10 3 1 0,0 7-1 16,-11 2 0-16,-4 4-1 15,-3 6 0-15,4-6-1 16,3 0 0-16,11 3 0 16,7-3 0-16,3-1-1 15,11 4 1-15,10-3 0 16,15-3 0-16,14-1 1 15,3 7 1-15,0 0-1 16,0 0 1-16,-3 0-1 16,-7 0 1-16,-8 6-1 15,-6 1 0-15,-15-1-1 16,-17 10 0-16,-18 2 0 16,-14-2 1-16,-10 3-1 15,6-1 1-15,4 4 0 16,4-6 0-16,3-10 0 15,10-3 1-15,12-3 0 16,10-3 0-16,13 0 1 0,19-3 0 16,10-4-1-16,14-6 1 15,18 1-3-15,7-7 0 16,4 6-7-16,-1 0 0 16,-3-3-12-16,-10-3 0 15</inkml:trace>
  <inkml:trace contextRef="#ctx0" brushRef="#br2" timeOffset="-129678.588">14704 12182 49 0,'7'19'24'0,"0"6"-11"0,-7-19 31 0,0 4-42 16,-4 9 0-16,1 6 0 15,-4 0 1-15,3 22-5 16,-3 3 1-16,0 6-2 16,-3 7 0-16,3-19-14 15,-4-9 0-15,7-23 0 16,11-15 0-16</inkml:trace>
  <inkml:trace contextRef="#ctx0" brushRef="#br2" timeOffset="-129303.764">15282 11718 47 0,'4'19'23'0,"-11"22"-23"0,3-29 46 0,-3 7-46 16,0 9 0-16,-3 10 0 15,-5 18 1-15,1 7-1 16,0 6 0-16,0-3-3 16,4-10 1-16,3-9-5 15,3-12 0-15,0-16-8 16,4-13 1-16</inkml:trace>
  <inkml:trace contextRef="#ctx0" brushRef="#br2" timeOffset="-129050.366">15155 11997 40 0,'39'32'20'0,"-18"-7"-8"0,-14-22 31 16,7 6-41-16,4 7 0 16,3 6 2-16,8 0 1 15,-1-3-6-15,0 3 1 16,0-1 3-16,-7 5 1 15,-3-8-3-15,-14 4 1 16,-8 0-2-16,-17 3 0 16,-4-6-4-16,-3-3 0 15,0-7-8-15,-1 1 1 0,5-1-5 16,10-6 0-16</inkml:trace>
  <inkml:trace contextRef="#ctx0" brushRef="#br2" timeOffset="-128691.523">15536 12389 46 0,'4'13'23'0,"-15"37"-21"0,8-44 38 0,-1 0-41 15,1-2 1-15,3-1 0 16,0 0 0-16,0 0 0 15,3-9 0-15,4-1 0 16,0-5 0-16,4 2 0 16,0-2 1-16,-1-4-2 0,4-3 1 15,0 1 0-15,4 2 1 16,0 3 0-16,3 7 0 16,-4 6 2-16,-2 6 0 15,2 4 1-15,-3 2 0 16,0 13 0-16,0 4 1 15,-3 8-2-15,0 4 0 16,-1 6-3-16,-3-6 1 16,-3-10-7-16,-4-12 0 15,-7-10-12-15,-11-5 0 0</inkml:trace>
  <inkml:trace contextRef="#ctx0" brushRef="#br2" timeOffset="-128091.463">13843 12988 53 0,'4'25'26'0,"-15"0"-24"0,11-18 37 0,-4-1-38 0,1 3 0 0,3-6-1 0,-4 4 1 0,4-4-2 16,0-3 0-16,4-7 1 15,-1-5 0-15,4-4-1 16,1 1 0-16,6-4 0 15,0-6 1-15,3-7-1 16,8 1 1-16,0 3 0 16,-4 6 1-16,0 3 1 15,-3 6 0-15,-4 7 0 16,0 6 0-16,-3 6 0 16,-4 7 0-16,-4 3 0 15,1 2 0-15,-4-2-2 16,0 3 0-16,0 3-3 15,0 3 0-15,3 0-5 16,1-6 0-16,3-3-9 16,0-7 1-16</inkml:trace>
  <inkml:trace contextRef="#ctx0" brushRef="#br2" timeOffset="-127745.875">14252 12925 49 0,'0'10'24'0,"0"-10"-18"0,0 0 39 16,0 0-43-16,4 0 1 0,3 0 2 16,3 0 0-1,5-3-6-15,6 0 0 0,3-1 1 16,1 1 1-1,3-3-6-15,-3 0 1 0,0-1-12 16,-11 1 1-16,-7 0-3 16,-7 6 0-16</inkml:trace>
  <inkml:trace contextRef="#ctx0" brushRef="#br2" timeOffset="-127372.606">14196 13114 56 0,'10'18'28'0,"22"-5"-37"16,-18-13 56-16,7 0-48 15,4 0 1-15,3 0-2 16,4-6 0-16,3 2-5 16,4 1 1-16,-7 0-9 0,-7-3 0 15</inkml:trace>
  <inkml:trace contextRef="#ctx0" brushRef="#br2" timeOffset="-127151.732">14771 12950 47 0,'0'26'23'0,"-28"46"-16"0,21-50 37 15,-1 9-44-15,-2 16 1 0,-1-3-1 16,-3 0 0-16,7-7-4 15,0-5 0-15,7-10-11 16,0-13 0-16</inkml:trace>
  <inkml:trace contextRef="#ctx0" brushRef="#br2" timeOffset="-126573.73">14616 11188 35 0,'-4'13'17'0,"-14"15"-4"16,11-22 17-16,-7 0-28 0,-7 4 1 15,-4-4 0-15,1 4 0 16,-1-7-5-16,0-3 1 16,4 3 3-16,0-3 0 15,10-3-2-15,4 0 1 16,4-7-1-16,6-2 0 16,8-1 0-16,10 1 1 15,4 2 0-15,3 4 0 16,4 9 0-16,-4 3 0 0,0 7 0 15,-3-4 0-15,0 10-1 16,-4 6 1-16,0 3-1 16,-3 4 0-16,-1-4 0 15,1-3 0-15,-4 0 0 16,4-12 0-16,-1-7 0 16,4-9 1-16,-3-4-1 15,0-8 1-15,-4-7 0 16,-4 0 0-16,-6 0-1 15,-4-3 0-15,-14-7 0 16,-11 4 0-16,-10 0-5 16,0 6 0-16,-11 6-10 15,-4 10 1-15</inkml:trace>
  <inkml:trace contextRef="#ctx0" brushRef="#br2" timeOffset="-125237.812">3009 13687 44 0,'11'13'22'0,"-18"3"-13"16,3-10 22-1,-3 0-31-15,-3 0 1 0,-12 1 0 16,-9 2 0-16,2-3-1 15,-9 7 0-15,6 6 1 0,-3 6 1 16,3 3-1-16,4 3 1 16,6 7-1-16,8-3 1 15,0-7-2-15,11-3 1 16,6-3-1-16,15-10 0 16,-8-5-1-16,8-1 1 15,3-9-1-15,-3-7 1 16,3-5-1-16,0-7 1 15,-3 3-1-15,3 0 0 0,-10 3 1 16,6 4 0-16,-6-1-1 16,-1 7 1-16,1 0 0 15,-7 6 0-15,3 6 0 16,-7 10 1-16,0 3-1 16,-7 6 1-16,3-7 0 15,4 8 0-15,-7 2 0 16,7-3 0-16,7 0 0 15,4-6 1-15,-1-7-1 16,8-2 0-16,3-10 0 16,0-13 0-1,7-3 0-15,4-12 0 0,0-13-1 16,3-21 0-16,-10-10 0 16,10-10 0-16,-7-3 0 15,-6-6 0-15,-8-3 0 0,3 3 0 16,-17 10-2-16,0 12 1 15,0 13-1-15,-7 12 1 16,4 12 0-16,-8 17 0 16,-7 11 0-16,8 4 1 15,-11 38 0-15,3 19 1 16,7 11 0-16,8 11 0 16,3 18 0-16,3 7 0 15,5 2-2-15,2-21 1 16,11-13-9-16,-10-12 1 15,10-20-8-15,-3-15 1 0</inkml:trace>
  <inkml:trace contextRef="#ctx0" brushRef="#br2" timeOffset="-124877.843">3718 13691 47 0,'7'-4'23'0,"-14"8"-21"15,0-8 38-15,-7 4-39 16,-4 4 1-16,1-1 0 16,3 3 1-16,-7 3-3 15,3 1 0-15,0 2 2 0,4 4 0 16,7 0 0-16,4 9 0 15,3-6-1-15,10-1 1 16,1 1-1-16,-8 0 1 16,8 0-1-16,-4 0 0 15,4-1-1-15,-4 1 1 16,-7 3-3-16,0 0 1 16,-7 3-4-16,3-3 0 15,-10 0-7-15,3-9 1 16,-3 2-6-16,4-8 0 15</inkml:trace>
  <inkml:trace contextRef="#ctx0" brushRef="#br2" timeOffset="-124592.587">3895 13966 48 0,'31'-12'24'0,"-9"-10"-22"0,-15 16 42 0,-4-1-44 16,4-2 1-16,-7 0 0 15,-10-1 1-15,-1 1-2 16,-3-1 0-16,0 7 1 16,-14 6 1-16,6 10 0 15,-6 12 0-15,7 6-1 16,0-2 0-16,10-1-1 16,4 0 1-16,7-6-1 15,11-6 0-15,10-10-1 16,0-6 0-16,4-3-3 0,0-7 1 15,-1-8-6-15,-3-7 1 16,-10-7-8-16,-4 7 0 16</inkml:trace>
  <inkml:trace contextRef="#ctx0" brushRef="#br2" timeOffset="-124049.929">5539 13891 47 0,'31'3'23'0,"-2"-21"-18"16,-19 5 39-16,1 0-41 0,-8 1 0 16,4-1 2-16,-3 4 0 15,-1 3-6-15,-6-1 0 16,-1 1 5-16,-6 6 0 16,-1 3-2-16,-10 7 0 15,3 5-1-15,-3 4 1 16,-3 9-3-16,2 4 0 15,8 2-3-15,4-2 1 16,3 8-4-16,17-5 1 16,8-4-5-16,-1-6 0 15,15-6-5-15,7-6 0 0,0-10 1 16,3-6 0-16</inkml:trace>
  <inkml:trace contextRef="#ctx0" brushRef="#br2" timeOffset="-123725.702">6029 14035 45 0,'21'-18'22'0,"-3"-11"-26"0,-18 23 48 0,0-3-42 0,0-1 1 0,0 1 1 0,-7 0 0 0,-7-1-5 16,-4 1 1-16,-3 2 3 16,0 7 1-16,-4 4-1 15,0 8 0-15,1 7-1 16,2 3 0-16,8 0-2 15,4 3 1-15,-1-3-3 16,11-3 0-16,11-1-3 16,10-5 0-16,4-7-4 0,10-6 0 15,-10-3-8-15,3-6 1 16</inkml:trace>
  <inkml:trace contextRef="#ctx0" brushRef="#br2" timeOffset="-123480.84">6184 13976 42 0,'4'28'21'0,"-1"7"-16"0,-3-29 33 16,0 0-35-16,0-3 0 0,4 0 0 15,-4 1 1-15,3-1-5 16,-3-3 0-16,4 3 2 16,3 0 1-16,0-6-2 15,4-3 0-15,-1-4 0 16,4-2 0-16,0-4-1 15,0 0 1-15,-3 1 1 16,3 5 1-16,-3 4 0 16,-1 3 0-16,1 6 0 15,-1 3 1-15,-2 7-1 16,-5 6 0-16,1-4-1 16,-1 1 1-16,1 3-3 15,-1-4 1-15,-3 1-3 16,0-3 1-16,7-4-5 15,4-6 0-15,6-6-10 16,-6-6 0-16</inkml:trace>
  <inkml:trace contextRef="#ctx0" brushRef="#br2" timeOffset="-123176.302">6643 13966 44 0,'3'54'22'0,"8"-17"-14"0,-4-30 30 16,-7 5-36-16,4 1 1 15,3-1 3-15,-7-2 1 16,3-4-7-16,4-3 0 0,4-3 4 16,3-9 1-16,3-1-2 15,1 7 0-15,0-6-2 16,3-1 0-16,0-2-6 15,0-4 1-15,-3 0-5 16,0 1 0-16,-1 2-10 16,-3 1 1-16</inkml:trace>
  <inkml:trace contextRef="#ctx0" brushRef="#br2" timeOffset="-122910.954">7034 14051 52 0,'32'16'26'0,"18"-10"-24"16,-33-9 42-16,-6-3-45 16,6-4 1-16,-2-2 0 15,2-4 1-15,-10-6-1 0,0-3 0 16,-7 3-1-16,-7 6 1 16,0-9 0-16,-10 10 1 15,-8 5-1-15,0 10 0 16,0 6-1-16,4 7 0 15,4 9 0-15,3 3 1 16,10 3-1-16,8 10 1 31,27 6-5-31,1-10 1 16,0-12-2-16,0-6 0 0,-1-10-9 16,5-9 1-16</inkml:trace>
  <inkml:trace contextRef="#ctx0" brushRef="#br2" timeOffset="-122174.036">7472 14148 43 0,'-7'38'21'0,"14"-35"-23"16,-7-3 33-16,0-6-27 15,3-4 0-15,-3-8 1 16,4-1 0-16,3 3-7 15,0 0 0-15,4-2 5 16,6 2 1-16,8 0-3 0,10 4 0 16,4-1 0-16,7 1 1 15,10-1-1-15,1 1 1 16,-8 2-1-16,-7 1 0 16,8 2 0-16,-18 4 0 15,3 3-1-15,-3 3 1 16,-8 4-1-16,-2 5 0 15,-8 1-1-15,-11 3 0 16,-6-1-2-16,-4 4 1 16,-4 3-3-16,4 3 1 15,-4 3 0-15,1 0 0 16,6-2 1-16,-3 5 0 0,4 0 2 16,3 4 0-16,0 2 2 15,0-5 1-15,0-1 0 16,-7 4 0-16,-8-1-1 15,-2 1 0-15,-4-4 0 16,-11-6 0-16,0-6-1 16,4-7 0-16,3-5 0 15,4-4 0 17,7-9 0-32,7-7 0 0,7-6 1 0,11 0 0 0,13-3 0 15,11-6 1-15,4-9 0 16,11-1 0-16,13 0-1 15,4-6 1-15,-10-3-1 16,-1 7 0-16,-3 8-1 16,-11 7 1-16,1-9-1 15,-12 2 0-15,-6 4-1 16,-4 3 1-16,-17 6-1 0,-8 7 1 16,-6 9 0-16,-4-1 0 15,-8 23 0-15,1-3 1 16,4 3-1-16,-1 9 1 15,11 3 0-15,-4-3 0 16,11-6-2-16,0-3 0 16,11 0-3-16,3-6 0 15,7-7-6-15,7-6 0 16,8-6-5-16,-1-10 0 16</inkml:trace>
  <inkml:trace contextRef="#ctx0" brushRef="#br2" timeOffset="-121866.29">8946 13828 28 0,'-7'-3'14'0,"-14"28"-10"0,14-18 18 0,-7-4-21 16,0 0 0-16,0 0 4 16,-4 0 0-16,1 0-3 15,-1 1 0-15,7 2 5 16,4 6 0-16,14 7 1 15,4 6 0-15,3 0-1 16,21 10 0-16,1 6-2 16,9-1 1-16,-6 1-3 15,-7-3 0-15,-14-4-3 16,-15 1 1-16,-17-1-3 16,-21-9 0-16,-22-6-9 0,-24-19 0 15,-11-3-8-15,8-10 1 16</inkml:trace>
  <inkml:trace contextRef="#ctx0" brushRef="#br2" timeOffset="-120777.751">631 15199 49 0,'0'3'24'0,"8"-6"-9"0,-8 3 25 15,3 0-36-15,4 0 0 16,4 3 3-16,10 10 1 0,7-4-10 15,4 3 1-15,7 1 5 16,3-4 0-16,7 4-2 16,8 0 0-16,-18-1-2 15,-8-3 0-15,-13 1-1 16,-14 6 0-16,-4-1 0 16,-11 4 0-16,-10 3-1 15,0 3 1-15,-4 3 0 16,4 1 0-16,0 2 1 15,-1-3 0-15,5 0 0 16,6 1 0-16,8-4 0 16,3 0 1-16,3-6-3 15,8-4 1 1,38-5-8 0,-10-7 1-16,-7-3-11 15,-4-7 0-15</inkml:trace>
  <inkml:trace contextRef="#ctx0" brushRef="#br2" timeOffset="-120298.231">1401 15243 47 0,'17'-32'23'0,"4"20"-17"16,-14 2 32-16,-7-5-38 15,-7-4 1-15,4-3 2 16,-15-6 0-16,-3 3-3 15,-21 0 0-15,-8 0 2 16,-17 9 1-16,-3 6 0 16,-1 7 0-16,-6 13-2 15,-5 9 1-15,1 12-2 63,4 3 1-63,6 20-1 0,4 18 1 0,25 16 0 0,14 6 0 0,28 6 0 0,17-9 1 15,22-10 1-15,14-15 0 0,24-15-1 16,26-23 1-16,6-22-2 16,-10-22 0-16,-11-2-3 0,-14-17 1 15,-17-3-10-15,-15 1 1 16,-17-10-10-16,-22 3 1 16</inkml:trace>
  <inkml:trace contextRef="#ctx0" brushRef="#br2" timeOffset="-118993.526">1976 15346 43 0,'17'-6'21'0,"-24"6"-6"0,7 0 22 0,0 3-34 16,0 3 0 0,0 13 5-16,-3 16 0 0,-4 5-9 15,7 23 1-15,-11 6 5 16,0 10 0-16,1 15-2 16,-1 9 0-16,4-6-5 15,4-21 1 1,-4-17-8-16,7-9 0 0,7-15-10 15,-4-23 0-15</inkml:trace>
  <inkml:trace contextRef="#ctx0" brushRef="#br2" timeOffset="-118633.017">2265 16231 44 0,'7'43'22'0,"-14"-24"-17"16,7-19 29-16,0-3-34 0,-4-9 1 16,-3-14 2-16,7-8 1 15,0-26-4-15,0-9 1 16,0-9 2-16,0-7 0 15,0-2-1-15,7-11 1 16,4 7-1-16,-1 7 0 16,33 2 0-1,3 16 0-15,-11 16-1 16,0 16 0-16,-3 9-3 16,-11 6 0-16,0 13-8 15,-10 9 0-15,-11 12-8 16,-11 7 0-16</inkml:trace>
  <inkml:trace contextRef="#ctx0" brushRef="#br2" timeOffset="-118389.529">2212 15829 66 0,'11'28'33'0,"20"-15"-34"0,-20-13 62 0,6 0-61 16,8-3 1-16,3 0 1 15,1-7 0-15,2 4-3 0,-2 0 0 16,-8-4-4-16,-4 1 0 16,5-4-15-16,-5 4 0 15</inkml:trace>
  <inkml:trace contextRef="#ctx0" brushRef="#br2" timeOffset="-117656.401">4085 15196 66 0,'43'0'33'0,"-26"3"-30"0,-17-3 48 16,0 0-50-16,-7 0 0 16,4 3 1-16,-8 0 1 15,-17 7-3-15,-4 5 0 16,-7 1 1-16,-10 0 1 15,-11-1-1-15,0 1 0 16,10 3-1-16,12 0 0 16,-5-1-1-1,15-2 1 1,-4 6-1-16,15-3 0 0,-4 0 0 16,10 3 0-16,11-7 0 0,0 4 0 0,11 3 1 15,10 0 0-15,7 3 1 16,7 3 0-16,1 4-1 15,-12-1 1-15,1-6-1 16,-22 10 0-16,-6 2 0 16,-15 4 1-16,-10 0-2 15,3-4 1-15,-3 4-1 16,0-6 1-16,0-1 0 16,3-6 0-16,-3-3 0 15,7 1 0-15,3-1 1 16,7 3 1-16,1-3 2 15,10-6 0-15,10-4 0 16,8-2 0-16,3-7-1 16,11-6 1-16,17 0-1 15,1-6 0-15,3 0-7 0,3-1 1 16,4 1-7-16,-11 0 0 16,-6 0-15-16,-11-1 1 15</inkml:trace>
  <inkml:trace contextRef="#ctx0" brushRef="#br2" timeOffset="-117330.545">4145 15744 52 0,'-7'0'26'0,"-7"35"-15"15,14-19 32-15,-11 6-42 16,8 6 0-16,-1 6-1 16,4 4 1-16,0 0-5 15,0-10 1-15,0 0-13 16,-7-9 0-16</inkml:trace>
  <inkml:trace contextRef="#ctx0" brushRef="#br2" timeOffset="-116770.823">3348 16638 59 0,'0'16'29'0,"0"18"-30"15,-7-24 42-15,3 5-41 16,4 4 1-16,-7 0 0 15,7 0 0-15,-7-3-2 16,4-7 1-16,3 0 0 16,0-9 0-16,0-6 0 0,10-6 0 15,-3-10 0-15,7 0 0 16,4-7-1-16,10-5 1 16,-7-1 0-16,8 1 1 15,-8 3-1-15,0 9 1 16,0 3-1-16,-3 6 1 15,-4 4-1-15,0 9 1 16,-3 9-1-16,-1 7 1 16,-10 9-1-16,4 3 1 15,-4 4-1-15,0-1 0 16,0 3-3 0,7-5 1-16,-4-10-6 0,4-7 1 0,4-9-10 15,0-6 0 1</inkml:trace>
  <inkml:trace contextRef="#ctx0" brushRef="#br2" timeOffset="-116453.413">3817 16607 58 0,'0'3'29'0,"14"-9"-25"16,-10 6 50-16,-1-3-51 15,4-4 1-15,4 4 2 0,10-3 0 16,0-4-8-16,7 1 0 16,4 3 1-16,-4 0 1 15,1-1-9-15,-8 1 0 16,-11 0-12-16,-6 6 1 15</inkml:trace>
  <inkml:trace contextRef="#ctx0" brushRef="#br2" timeOffset="-116165.367">3785 16776 64 0,'21'19'32'0,"8"-6"-32"0,-19-13 51 0,4 0-52 0,8 0 1 0,13 0-1 16,-7 0 0-16,7-4-5 16,1 1 0-16,-5-3-12 15,-2-3 0-15</inkml:trace>
  <inkml:trace contextRef="#ctx0" brushRef="#br2" timeOffset="-115958.024">4343 16566 53 0,'-4'66'26'0,"-10"0"-24"16,14-47 37-16,-11 9-40 16,4 0 1-16,-3 3-6 15,-1-2 1-15,4-1-4 0,4-13 0 31</inkml:trace>
  <inkml:trace contextRef="#ctx0" brushRef="#br2" timeOffset="-115463.94">3669 14713 53 0,'10'15'26'0,"8"29"-19"16,-18-37 37-16,-7 5-43 0,4 7 1 16,-8 3 0-16,4 0 0 15,-4 0-3-15,1 3 0 16,-8-9 2-16,4-4 0 15,0 1-1-15,0-7 0 16,3-6 0-16,4-6 0 16,4-7-1-16,-4-6 1 15,14-6-1-15,-7 0 0 16,10-3 0-16,1 0 0 16,10 6 0-16,-3 3 1 15,6 6 0-15,4 7 0 16,1 6 1-16,-1 10 0 0,-3 5-1 15,3 10 1-15,0 7-1 16,0-1 1-16,4-6-1 16,-4 0 1-16,4-6-2 15,0-6 1-15,-4-7 0 16,0-6 1-16,-7-10-2 16,-10-5 1-16,-4-4-1 15,-14-3 1-15,-4 0 0 16,-10 0 1-16,-7 3-3 15,0 0 0-15,-4-2-5 16,0-1 0-16,-7 0-10 16,18 3 1-16</inkml:trace>
  <inkml:trace contextRef="#ctx0" brushRef="#br2" timeOffset="-114773.836">4614 15158 48 0,'11'-6'24'0,"0"25"-18"15,-4-13 36-15,-7 13-40 16,0 9 0-16,0 13 0 16,0 18 0-16,0 10-3 15,0 7 0-15,0 2 1 16,0-3 1-16,0-12-4 16,3-13 0-16,4-12-4 15,-7-13 1-15,4-16-4 16,3-15 0-16,-7-10-2 0,0 1 0 15,0-7 2-15,-7 0 0 16,3 0 1-16,4 3 0 16,-7 3 8-16,7 7 0 15,0 3 6-15,0 6 0 16,7 0 5-16,4 3 0 16,-1 0 4-16,-3 3 1 15,4 3-3-15,3 4 1 16,11-4-4-16,10 4 0 0,4 3-3 15,-4-1 0 1,-3 1-3-16,-11 0 1 0,-3 6-3 16,-18 0 1-16,-18 0-3 15,-3 3 0-15,-4 0-5 16,0-3 0-16,4-10-5 16,4 1 0-16,6-7-7 15,-7-3 0-15</inkml:trace>
  <inkml:trace contextRef="#ctx0" brushRef="#br2" timeOffset="-114398.601">5105 15973 47 0,'0'35'23'0,"-14"18"-19"0,14-47 38 15,-7 4-43-15,3 2 1 16,-3-2 0-16,3-4 0 16,1-3 0-16,3-3 0 15,0 0 0-15,3-12 0 16,8-10 0-16,0 0 1 16,-1-6-1-16,1-1 0 15,-1 7 0-15,8 0 0 16,-7 7 1-16,3 5 0 0,0 7 0 15,0 6 0-15,4 13 0 16,-8 9 1-16,1 3-1 16,-4 4 0-16,3-1 0 15,12 4 0-15,-5-7-3 16,15-3 0-16,-4-6-8 16,7-7 1-16,1-6-7 15,-1-6 0-15</inkml:trace>
  <inkml:trace contextRef="#ctx0" brushRef="#br2" timeOffset="-113677.574">6685 15346 50 0,'18'16'25'0,"6"0"-24"0,-16-16 43 0,2 3-41 16,1 3 0 0,-1-3 1-16,-3 3 1 0,4 10-7 15,-8 9 1-15,5 0 4 16,-8 13 0-16,-8 9-1 15,5 0 0-15,-8 13-1 16,11 2 1-16,-7-2-1 16,4-4 1-16,-1-15-2 15,1-6 0-15,-1-17-1 16,-3-5 0-16,-3-13-1 16,-1-6 1-16,-10-4-1 15,3 1 1-15,-10-4 0 16,0 1 1-16,3 2-1 15,-3 4 1-15,-4 3 0 0,7 3 0 16,1 3 0-16,-1 0 1 16,11 7 0-16,-7 2 0 15,7 1 0-15,3 2 1 16,7 4 0-16,-6 0 1 16,10 3-1-16,0 3 1 15,0 0-1-15,10 0 1 16,8-3-1-16,3 0 0 15,7-3-1-15,4-7 1 16,-4-2-2-16,4-4 0 16,7 0-6-16,-7-6 0 0,7 0-13 15,-4-6 1-15,-7 0-3 16,-3 3 0-16</inkml:trace>
  <inkml:trace contextRef="#ctx0" brushRef="#br2" timeOffset="-113378.681">7034 16114 59 0,'0'10'29'0,"-7"-4"-38"15,4-3 57-15,3 7-48 16,-7 2 0-16,3 7-2 15,4-3 0-15,4-1-5 16,3-2 1-16,3-10-10 0,-3-6 1 16</inkml:trace>
  <inkml:trace contextRef="#ctx0" brushRef="#br2" timeOffset="-113148.807">7003 15744 56 0,'10'13'28'0,"4"0"-34"0,-7-10 48 0,0 0-41 16,8 3 0-16,2 7 0 16,1-1 0-16,3 4-2 15,0 0 0-15,-7 2-1 16,4 7 0-16,0 1-3 15,-1-1 1-15,-3 0-3 16,4-3 1-16,-7 3-3 16,3-6 1-16,0 3-5 15,0-1 0-15</inkml:trace>
  <inkml:trace contextRef="#ctx0" brushRef="#br2" timeOffset="-112940.175">7362 16259 40 0,'8'6'20'0,"2"-6"-15"0,-3-3 35 0,0 0-38 0,11-4 1 15,-11-2 1 1,7-3 1-16,-3-4-6 16,-1-3 0-1,22-6 4-15,3 0 0 16,-3 3-2-16,-4 0 0 16,0-3-5-16,-3 3 0 15,-4 6-5-15,-3 7 0 16,0 3-7-16,-1 2 1 15</inkml:trace>
  <inkml:trace contextRef="#ctx0" brushRef="#br2" timeOffset="-112655.835">7973 16171 55 0,'21'19'27'0,"-7"-19"-33"15,-14 0 50-15,4-10-45 16,3-2 1-16,-4-1 1 16,4-6 0-16,-7-3-1 15,0-9 0-15,0 9 0 16,-10-3 1-16,-1 6-1 16,-3 4 1-16,-4 5-2 15,1 7 0-15,-4 6 0 16,3 7 0-16,-7 5-1 15,11 1 1-15,3 6 0 0,8 6 0 16,6 10 0-16,8-1 1 16,3-8-1-16,4 2 0 15,-1 3-4-15,1-2 1 16,3-10-7-16,-3-7 1 16,3-5-4-16,0-10 0 15</inkml:trace>
  <inkml:trace contextRef="#ctx0" brushRef="#br2" timeOffset="-111871.123">8192 16274 35 0,'0'19'17'0,"0"-12"-16"0,0-7 31 16,7-7-32-16,-4-2 1 0,4-4 1 15,0-6 1-15,4-2-2 16,-4-1 0-16,7 0 2 15,0 6 0-15,11-3 1 16,7 0 0-16,6-3-1 16,5 4 0-16,3-4-1 15,-4 0 0-15,-3 6 0 16,-1 0 0-16,-6-3-2 16,0 4 1-16,-4 2-1 15,-3 1 1-15,-4 2-2 16,-10 4 1-16,-11 6-1 15,-7-3 0-15,-4 3 0 16,-7 3 0-16,-3 3-3 16,0 7 1-16,-4 3-1 15,1 5 1-15,2-2 0 16,5 0 0-16,6 3 2 0,11 0 0 16,0 6 2-16,0-3 1 15,7 4 0-15,4-1 1 16,-8-6 0-16,1 0 0 15,-4 3-2-15,-7 0 0 16,-4 0-1-16,-6-3 1 16,-12-3-1-16,1-7 0 15,0-6-1-15,3-2 1 16,1-4 0-16,9-4 0 0,8 4 0 16,4-6 1-16,10 0 0 15,7-3 1-15,14-1 0 16,4 1 0-16,3-13 0 15,8-6 1-15,6-10-2 16,0-6 1-16,1-9-1 16,-8 3 0-16,-3-1-1 15,-7 11 1-15,-4 5-1 16,-7 4 0-16,-7 9 0 16,0 6 1-16,-10 7-1 15,-4 9 0-15,-4 6 0 16,-6 7 1-16,-4 2-1 15,0 7 0-15,3 0 0 16,-7 3 0-16,4 0 0 16,7 0 1-16,4 4-2 15,3 5 0-15,7-6-1 0,0-3 1 16,3-6-5-16,8-6 1 16,3-10-6-16,7-9 1 15,4-7-6-15,7-3 0 16</inkml:trace>
  <inkml:trace contextRef="#ctx0" brushRef="#br2" timeOffset="-111555.461">9225 15842 27 0,'-3'3'13'0,"-15"-13"-2"0,11 10 17 0,0-6-23 0,-4 0 0 0,1 0 4 15,3-1 1-15,0 7-12 16,3 3 0-16,-3 4 8 16,7 2 0-16,-7 4-3 31,7-4 0-31,-4 4-2 0,1 2 0 0,6 1-1 16,8 3 1-16,-4 0-1 15,4 3 0-15,-1 0 0 16,1-1 0-16,-1-2-1 15,1-3 1-15,-7 0-2 16,-4 2 0-16,-4 4-4 16,-10 0 0-16,0 3-9 15,0-3 1-15,-4-3-1 0,-3-6 0 16</inkml:trace>
  <inkml:trace contextRef="#ctx0" brushRef="#br2" timeOffset="-111215.586">9423 16259 45 0,'7'34'22'0,"-25"-6"-30"0,8-21 46 0,-5 8-39 16,1-5 0-16,-10 2-9 15,6-2 0-15,0 2 3 16,-6-5 1-16</inkml:trace>
  <inkml:trace contextRef="#ctx0" brushRef="#br2" timeOffset="-110825.423">11307 15315 31 0,'0'-6'15'0,"7"2"-12"0,-7 4 20 0,0 0-17 16,-4 4 1-16,-3 2 4 16,-4 10 0-16,-3 15-13 15,-10 13 0 1,-8 19 9-16,-7 15 1 0,-3 16-4 15,-1 13 0-15,1 5-5 16,-4-14 1-16,0-10-8 16,8-10 1-16,-5-22-9 15,8-18 0-15</inkml:trace>
  <inkml:trace contextRef="#ctx0" brushRef="#br2" timeOffset="-110224.489">10488 16130 53 0,'42'10'26'0,"61"-26"-28"0,-72 3 43 0,19-15-41 15,17-6 0-15,3-10-1 16,5-3 1-16,-5 3 0 15,-6 6 1-15,-11 4-1 16,-11 5 1-16,-10 8 0 16,-8 5 0-16,-6 10 0 15,-7 9 0-15,-8 16-1 16,-3 2 0-16,0 5 0 16,-3-1 0-16,-1 3-1 15,4 0 0-15,-4 0 0 16,1-3 0-16,3 0 1 15,0-6 0-15,3-3 0 16,5 0 0-16,2-1 1 16,8-2 0-16,-1-1 1 15,8-5 0-15,3-4 0 16,8-3 0-16,-5-6 0 16,1-4 0-16,-4-6-1 15,-7-2 0-15,1-4-1 0,-5 0 0 16,-3 0 0-16,-3 0 0 15,-4 6 0-15,-3 0 0 16,-4 10 0-16,-8 9 0 16,-6 7-1-16,0 5 0 31,0 11 1-31,0 2 0 16,0 3 0-16,7 4 0 0,3-1-1 0,11-3 1 15,8-2-4-15,2-7 1 0,4-7-4 16,8-5 0-1,-1-7-6-15,0-9 0 0,0-4-3 16,-3-2 1-16</inkml:trace>
  <inkml:trace contextRef="#ctx0" brushRef="#br2" timeOffset="-109922.651">11867 16133 36 0,'0'25'18'0,"4"10"-15"0,-4-29 32 0,0 0-34 15,0 1 1-15,0-4 2 16,0 0 1-16,0-3-7 16,4 0 1-16,-4 0 2 15,3-9 1-15,4-4-1 16,0-3 0-16,4-2-2 0,6-8 0 31,12-5 1-31,-1 6 1 16,0 9 1-16,-3 7 0 15,-1 12 0-15,-2 6 0 16,-1 4 1-16,0 6 0 16,-3 0-2-16,-1-1 0 15,1 1-6-15,-1-3 1 16,1-4-12-16,3-2 1 16</inkml:trace>
  <inkml:trace contextRef="#ctx0" brushRef="#br2" timeOffset="-108962.887">14065 15309 65 0,'43'-22'32'0,"-22"15"-31"16,-21 7 56-16,0 0-57 0,-7 7 1 15,-11 2 0-15,-17 4 1 16,-15 5-3-16,-10 4 1 15,-17 3 0-15,3 4 1 16,7-1-1-16,3 0 0 16,8 0-1-16,6 4 1 15,12-4-1-15,9 0 1 16,12 3 0-16,13-2 0 16,11-7 0-16,4 0 1 15,10 3 0-15,11 3 1 16,3 3-1-16,0 1 0 15,-6-10 0-15,-15 6 0 0,-18 6-1 16,-14 7 1-16,-6 0-2 16,-12 0 1-16,-13-1-1 15,-4 1 1-15,0-3-1 16,0-7 0-16,7-3 0 16,11-3 1-16,11-3-2 15,9-6 0-15,12-7-2 16,13 1 0-16,15-1-2 15,14-2 0-15,3-7-6 16,4-4 0-16,7-5-7 16,0-7 1-16</inkml:trace>
  <inkml:trace contextRef="#ctx0" brushRef="#br2" timeOffset="-108473.602">13896 15948 55 0,'-7'16'27'16,"-21"37"-27"-16,21-37 48 0,-8 6-44 0,1 6 0 0,-3 10 1 0,-1 3 1 15,-3-4-8-15,3 1 0 16,4-4 4-16,7-2 1 16,4-4-11-16,3-12 1 15,3-13-12-15,1-10 1 16</inkml:trace>
  <inkml:trace contextRef="#ctx0" brushRef="#br2" timeOffset="-108075.829">14474 15898 55 0,'25'6'27'0,"-7"-9"-21"0,-18 3 40 16,3-3-46-16,-3-3 1 16,-3 3 0-16,-4 0 0 15,-11-1-1-15,-3 1 0 16,-4 6 1-16,-3 7 0 16,0 2 0-16,-4 10 1 15,4 7-1-15,7 2 1 16,3-3-1-16,11-3 0 15,7 0-1-15,7-6 0 16,7 0-1-16,7-13 1 16,4-6-2-16,3 0 1 0,4-9 0 15,3-16 0 1,-7 3 0-16,-3 0 0 0,-4 3 1 16,-3 3 0-16,-4 10 0 15,0 12 1-15,-7 10 0 16,0 3 1-16,-7 9-2 15,0 7 1-15,-3-1-1 16,-1-3 1-16,-3 1-1 16,4-7 0-16,-1-6-5 15,1-4 1-15,3-2-9 16,3-4 1-16,1-2-6 16,-4-4 1-16</inkml:trace>
  <inkml:trace contextRef="#ctx0" brushRef="#br2" timeOffset="-107684.013">14799 16306 56 0,'-3'0'28'0,"-8"22"-30"0,11-19 50 16,-4 3-46-16,1 0 0 15,-1 1 0-15,1-1 1 0,-1-3-4 16,4-3 0 0,0 0 2-16,7-6 0 0,4-4-1 15,3 1 0-15,0-7-1 16,0-6 1-16,4 0 0 16,-4 4 0-16,0 2 1 15,4 7 0-15,-1 5 0 16,5 8 0-16,-5 8 0 15,1 1 1-15,-1 9 0 16,-2 3 0-16,-1 3-1 16,0 3 0-16,3 7-1 15,1-7 1-15,0 1-3 16,-4-10 0-16,-4-4-7 16,-3-11 1-16,-10-4-12 15,-11-6 1-15</inkml:trace>
  <inkml:trace contextRef="#ctx0" brushRef="#br2" timeOffset="-107192.993">13067 16817 50 0,'-11'25'25'0,"-3"-6"-25"15,11-16 36-15,-1-3-37 16,-3 6 1-16,0 4 0 15,4-1 0-15,-1-3 0 0,0-3 0 16,4-3-1-16,4-9 1 16,3 3 0-16,7-7 0 15,4-6 0-15,3-3 0 16,4-3 0-16,-4 3 1 16,4 4 0-16,-4 2 0 15,0 7 0-15,0 9 0 16,-7 12 0-1,-3 4 0-15,-4 6 0 0,-7-7 0 16,0 1-1-16,-4 0 1 16,4-1-7-16,4 1 0 15,3-3-9-15,3-7 1 0</inkml:trace>
  <inkml:trace contextRef="#ctx0" brushRef="#br2" timeOffset="-106874.003">13497 16776 57 0,'0'3'28'0,"11"-9"-26"16,-8 3 47-16,1-3-47 15,3-1 1 1,28-2 0-16,1 3 0 16,-1-1-9-16,-7 1 0 15,-3 3-6-15,-8 3 1 16,-10 3-7-16,-10 3 0 16</inkml:trace>
  <inkml:trace contextRef="#ctx0" brushRef="#br2" timeOffset="-106492.706">13462 16917 47 0,'7'32'23'0,"14"-10"-14"0,-14-19 40 0,0 0-49 16,0 0 1-16,11-3-1 16,3 0 1-16,0 0-2 15,11-3 0-15,3 0-5 16,-3-4 0-16,0 1-10 15,-4 0 0-15</inkml:trace>
  <inkml:trace contextRef="#ctx0" brushRef="#br2" timeOffset="-106222.785">14041 16848 59 0,'-18'13'29'0,"-10"50"-36"0,21-45 48 15,0 7-41-15,0 13 0 16,-1 0-8-16,1-4 0 16,4-6-3-16,-4-3 0 15</inkml:trace>
  <inkml:trace contextRef="#ctx0" brushRef="#br2" timeOffset="-105836.002">13720 14744 47 0,'7'16'23'0,"-32"6"-19"0,18-16 33 16,-11 7-37-16,-6 5 0 15,-1-2 0-15,4 3 1 16,-4 0-2-16,0 6 1 15,4-6 0-15,0-7 1 16,3-2-2-16,4-7 1 16,7-13-1-16,4 1 1 15,6-7 0-15,4-6 0 16,4 3 0-16,3 4 0 0,7-1 0 16,7 4 1-16,4 5 0 15,7 7 1 1,-4 7-1-16,-3 5 0 0,0 10 0 15,-1 6 1-15,1 4-1 16,-4-4 0-16,1-3-1 16,-1-9 1-16,0-7-1 15,0-6 1-15,-3-3-1 16,-4-6 1-16,-3-7-1 16,-4-5 1-16,-7-4-1 15,-7-7 0-15,-7-5 0 16,-7-1 0-16,-7 1-1 15,-8 3 1-15,-2 9-4 16,-1 6 0-16,-3 10-11 16,-4 6 0-16</inkml:trace>
  <inkml:trace contextRef="#ctx0" brushRef="#br2" timeOffset="-104445.765">4173 17814 39 0,'11'13'19'0,"-22"2"-11"0,8-15 20 16,-1 0-26-16,-3 0 1 15,-7-3 3-15,-14-3 1 16,-4 0-8-16,-3-1 1 15,0 7 4-15,-11 7 1 16,3 8-2-16,-6 7 0 16,7 3-1-16,6 0 0 15,8 7-1-15,7-1 1 16,10-6-1-16,11-6 0 16,11-3-1-16,17-7 1 0,0-9-1 15,1-9 0-15,6-4-1 16,11-2 0-16,-7-4 0 15,-8-6 0-15,-2 3-1 16,-8 3 1-16,0 3 0 16,-3 7 0-16,-8 6 0 15,1 6 1-15,-1 6-1 16,-6 4 1-16,-1-4 0 16,1 4 0-16,-4 5-1 15,0 8 1-15,0 2 0 16,7-3 1-16,-7 3-1 15,4 3 0-15,3 4 0 16,-4-4 1-16,4 1-1 16,-3-10 0-16,13-10 0 15,1-6 0-15,14-12 0 16,7-10 0-16,-1-9 0 0,5-15 1 16,-1 2 0-16,7-6 0 15,-3-15 0-15,-7-10 0 16,-7-10-1-16,-4-2 1 15,-7 2-1-15,0 13 1 16,-14 1-2-16,-3 8 1 16,-8 10-1-16,-3 6 0 15,-3 13 0-15,-11 12 1 16,3 13-1-16,-3 9 0 16,0 10 1-16,3 12 0 15,-3 16 0-15,3 19 0 16,8 19 1-16,-1-4 0 15,11 3-1-15,0-2 1 0,0-7-3 16,11-12 1-16,6-13-7 16,4-19 1-16,1-16-10 15,6-15 1-15</inkml:trace>
  <inkml:trace contextRef="#ctx0" brushRef="#br2" timeOffset="-104114.476">5002 17802 58 0,'7'15'29'0,"-21"1"-35"16,11-13 51-16,-8 0-43 0,-6 0 0 16,-5-3 1-16,1 0 0 15,-7 0-4-15,0 0 0 16,7 3 3-16,-1 1 1 15,12 2-1-15,-8 3 0 16,11 7 0-16,7 0 0 16,7 2-1-16,11-2 1 15,-4 6-1-15,7 0 0 16,-3 0-1-16,-1 3 0 16,-6 0-2-16,-11-3 0 15,0 6-4-15,-11-3 1 16,-6-3-6-16,3-6 0 15,-4-3-8-15,7-7 0 0</inkml:trace>
  <inkml:trace contextRef="#ctx0" brushRef="#br2" timeOffset="-103830.828">5161 17996 49 0,'53'-22'24'0,"-25"35"-21"16,-21-13 40-16,-3-7-43 15,-4 7 0-15,-4-6 1 16,-3 3 1-16,-3 3-2 16,-8 3 1-16,-3-3 0 15,0 6 1 1,-7 32 0-16,10-4 0 16,14-2-1-1,4-7 1-15,7-6-2 0,15-10 1 16,-1-6-2-16,-4-12 0 15,5-1-4-15,-12-5 0 16,4-4-8-16,0-3 0 16,-14 0-3-16,11-3 0 15</inkml:trace>
  <inkml:trace contextRef="#ctx0" brushRef="#br2" timeOffset="-103209.061">6692 17359 41 0,'-3'13'20'0,"-8"3"-13"16,11-13 36-16,0 6-39 15,0-3 0-15,0 10 2 0,0 6 1 16,0 9-8-16,0 7 0 15,7 9 5-15,-7 0 1 16,0 0-2-16,0 0 0 16,0-6-2-16,0-7 0 15,0-5-3-15,-10-10 0 16,-1-7 0-16,0-9 0 16,-3-9 0-16,-7-10 0 15,-11-9 0-15,1-6 0 16,-8-7 1-16,0 1 1 15,0 8-1-15,-3 7 1 0,-4 13-1 16,4 12 0-16,-1 13 1 16,5 9 0-16,6 6-1 15,7 10 1-15,11 6 1 47,7-9 0-47,14 2 0 16,14 1 1-16,4-9-1 0,10-4 0 0,7-6-2 0,4-7 1 0,4-8-5 15,3-7 0-15,-4-10-10 16,0 4 1-16,1-10-3 16,-1-3 0-16</inkml:trace>
  <inkml:trace contextRef="#ctx0" brushRef="#br2" timeOffset="-102881.887">7073 17874 59 0,'0'34'29'0,"-7"7"-39"0,4-35 59 15,-4 7-49-15,0-1 0 16,3 7 0-16,0 0 1 16,4-3-6-16,4-4 0 15,3-6-11-15,4-9 1 16</inkml:trace>
  <inkml:trace contextRef="#ctx0" brushRef="#br2" timeOffset="-102566.565">7066 17635 39 0,'14'13'19'0,"7"-4"-5"0,-10-6 22 0,-7 1-36 15,3-1 1-15,3 0 0 16,-3 0 1-16,4 3-3 16,-1 1 1-16,1 2 0 15,0 3 1-15,-1 1-5 16,1-4 0-16,-1 4-5 16,1-4 1-16,-1 13-3 15,1 3 0-15,0 1 2 16,-4 2 1-16,0-6 7 0,-4 6 0 15,4 0 6-15,-7 3 1 16,4-2 5-16,3-4 1 16,-4-3-1-16,5-7 1 15,-1-5-2-15,7-7 0 16,3-6-3-16,4-10 1 16,1-2-4-16,6 2 1 15,-3-6-3-15,10-3 1 16,4-3-4-16,-1-3 1 15,1 0-3-15,4-4 0 0,-12 10-4 16,-2 7 0-16,-5 2-10 16,-6 4 0-16,0 9-1 15,-8 3 0-15</inkml:trace>
  <inkml:trace contextRef="#ctx0" brushRef="#br2" timeOffset="-102253.222">7793 17958 49 0,'28'22'24'16,"0"-19"-24"-16,-17-3 46 0,3-3-46 15,0-3 1-15,7-3 0 16,-10-7 1-16,-1-6-3 16,-2-3 1-16,-5-3 1 15,-6 6 0-15,-5 0-1 0,-2 0 0 16,-11 6-1-16,7 7 0 15,-1 2-2-15,5 7 1 16,-8 7-1-16,11 8 1 16,4 11-2-16,3 2 1 15,7 0 1-15,7 0 0 32,0 0 0-32,7-3 0 0,4 1-3 0,-4-11 0 15,4-2-6-15,-4-4 0 16,0-3-1-16,-3-6 0 15</inkml:trace>
  <inkml:trace contextRef="#ctx0" brushRef="#br2" timeOffset="-101575.15">8153 18018 39 0,'14'6'19'0,"-7"7"-21"0,0-13 40 0,4-7-36 0,3-2 1 15,0 0 0-15,3 2 1 0,1 1-5 16,7 0 1-16,6-4 3 15,15-2 1-15,-3-4-1 16,3-3 0-16,-1 1-1 16,5-1 1-16,-1 3-2 15,-3-3 1-15,-4 7-1 16,-6-1 0-16,-8 4-2 16,-11-1 1-16,-6 1-1 15,-7 3 1-15,-11 3-2 16,-4 3 1-16,-7 6-2 0,-3 3 1 15,0 4-2-15,-7 9 0 16,10 6 1-16,4-6 0 16,7 3 1-16,3 6 1 15,4 1 2-15,4 2 0 16,3 1 1-16,-7 5 1 16,0 1 0-16,-11 3 0 15,1-6-2-15,-1-4 0 16,-3-2-1-16,-3-7 1 15,-1-3-2-15,0-10 1 16,8-6-1-16,-4-6 1 16,6-6 0-16,8 0 0 15,8-7 0-15,6-2 1 0,0-7 0 16,10-6 0-16,12-1 0 16,13 1 0-16,8-10 0 15,3-2 0-15,3 8 0 16,1-5 0-16,-12-4 0 15,-9 3 1-15,-8 4-2 16,-7 6 1-16,-7 6-1 16,-10 0 1-16,0 9-1 15,-8 4 0-15,-6 6 0 16,-8 6 0-16,-3 6-1 16,-7 10 1-16,0 3-1 15,-1 0 1-15,5-6-2 16,3 2 1-16,7 4-2 15,7-3 0-15,7 0-2 0,7-7 0 16,3-2-5 0,12-1 0-16,-1-6-5 0,11-9 1 15</inkml:trace>
  <inkml:trace contextRef="#ctx0" brushRef="#br2" timeOffset="-101292.253">9627 17811 24 0,'25'-22'12'0,"-25"9"-9"0,0 13 15 15,-7 0-18-15,-7 0 1 16,-7 0 2-16,-4 4 1 16,-3-1-4-16,-8-3 1 0,1 0 2 15,0 0 1-15,7 3 2 16,-4 3 0-16,7 4 0 16,15-1 1-16,3 7 0 15,10 6 1-15,11 3 0 16,11 6 0-16,14-6-2 15,-4 3 1-15,-7-3-3 16,-7 1 0-16,-10 2-3 16,-15 3 0-16,-17-3-3 15,-14-6 1-15,-25-9-10 16,-3-13 1 0,-15-10-9-16,4-12 0 0</inkml:trace>
  <inkml:trace contextRef="#ctx0" brushRef="#br1" timeOffset="-91247.265">7983 9485 6 0,'-7'-9'3'0,"-7"-4"-1"15,11 7 4-15,-4 3-7 16,-4-3 1-16,0 3 0 16,1-4 1-16,-1-2-1 15,-13 0 1-15,6 2-1 16,0 1 1-16,-6 0 0 15,2-1 1-15,-2 1-2 16,-4 3 1-16,3 3-1 16,-3-3 1-16,-1 3-1 15,1-3 1-15,7 3-1 16,-11-3 0-16,8 3 0 16,2 0 0-16,1 0 0 15,0 3 0-15,0 0 0 0,-4 0 0 16,1 3 0-16,-1 1 0 15,-3-1 0-15,3 0 0 16,0 0 0-16,1 1 0 16,2-1 0-16,-2 0 1 15,-1 4-1-15,4-1 0 16,-4 0 1-16,4 1 0 16,0-1 0-16,0 4 0 15,-1-4-1-15,5 4 1 16,-4 2-1-16,3-2 0 15,4 0 0-15,0-4 0 0,0 0-1 16,0 1 0-16,-1 2 0 16,5 4 1-16,-1-7 0 15,1 4 1-15,-4 3-1 16,-1-1 0-16,5 4 1 16,-1 0 0-16,-3 3 0 15,4 0 1-15,3 0-1 16,-1-3 0-16,1-1 0 15,4 4 0-15,3 0 0 16,-7 3 0-16,3-3 0 16,4 0 0-16,0 3 0 15,0 4 0-15,0-1 0 16,0 3 0-16,0-6 0 16,0-3 1-16,0 0-1 15,0 3 0-15,4-3 0 16,3 0 1-16,-7 0-2 0,10 0 1 15,-6 0 0-15,3-3 0 16,4 6 0-16,-4-3 1 16,3 0-1-16,-6 0 1 15,6 0 0-15,1-3 0 16,0-1-1-16,3 4 0 16,0 0 0-16,3 0 0 15,1 0 0-15,3 0 0 16,4 3-1-16,0-3 1 15,-1 0 0-15,5 0 0 16,-1-3 0-16,4 0 1 0,3-4-1 16,7-2 0-16,0-4 1 15,4 1 0-15,4-4-1 16,13 0 0-16,4-3 0 16,4 1 1-16,3-4-2 15,0-7 1-15,-11-2-1 16,-3-7 1-16,7-3-1 15,-7-3 0-15,-3-6 0 16,-8-6 0-16,-6-7 0 16,-8-3 0-16,-7-6-1 15,-10-13 1-15,-4 7 0 16,-7-13 0-16,0-7-1 16,-18-5 1-1,4 6-2-15,4 6 0 0,-4 6-7 16,0 6 0-16,3 4-2 0,4 9 0 15</inkml:trace>
  <inkml:trace contextRef="#ctx0" brushRef="#br1" timeOffset="-89792.54">5779 9498 5 0,'-8'-13'2'0,"-2"-5"7"0,6 11-5 16,-3 1-3-16,-3-3 1 16,-1-4 3-16,-10-3 0 15,0-2-5-15,3 2 0 16,-10 0 3-16,0 1 1 15,-8 2-1-15,1 0 0 16,-4 4-2-16,4 3 0 16,-4 0-1-16,4-1 1 15,0 4-1-15,-1 0 0 0,1 0 0 16,0 6 0-16,-4 3 0 47,0-3 1-47,4 7-1 0,-4-1 0 0,0 1 0 15,1-1 0-15,-5 4 0 0,4 2 1 0,8-2-1 16,-8-1 0-16,7 4 0 16,7 0 0-16,1 3 0 15,6 2 1-15,-3 1-1 16,-4 3 0-16,1 1 0 16,2-11 1-16,5 7-1 15,-4 0 1-15,-1 0-1 16,5 3 0-16,-1 3 0 15,4 7 1-15,-4 3-1 16,8 2 0-16,-1 1 0 16,1 0 1-16,-1-4-1 0,4 4 1 15,7 0 0-15,0-7 0 16,0 4 1-16,0 3 0 16,4 3 0-16,3-3 1 15,0-1-1-15,3 1 1 16,11 0-1-16,-3 0 1 15,7-1-1-15,-1 1 1 16,1-6-1-16,10-4 0 16,8 0 0-16,6 1 0 15,0-4-1-15,1-3 1 0,10 0-2 16,0-6 1-16,0-3-1 16,-11-4 0-16,1-6 1 15,2-2 0-15,8-4 0 16,7-10 0-16,-7-9-1 15,7-6 1-15,1-9-1 16,-5-10 1-16,-14-3-2 16,1-6 0-16,-4-7 0 15,0 0 0-15,-15-6-2 16,-3-9 1-16,-10-13-11 16,-7 4 1-16</inkml:trace>
  <inkml:trace contextRef="#ctx0" brushRef="#br1" timeOffset="-87898.979">7489 8708 23 0,'0'0'11'0,"4"15"3"0,-4-15 7 0,0 0-18 15,0 0 1-15,0 4 1 16,0 2 1-16,0 3-7 15,0 7 0-15,-4 6 4 16,1 6 1-16,-1 10-1 16,1 6 0-16,-4 6-3 15,-4 0 1-15,1-3-4 16,-1-9 0-16,4-10-4 16,0-3 0-16,0-9-6 15,0-4 0-15</inkml:trace>
  <inkml:trace contextRef="#ctx0" brushRef="#br1" timeOffset="-87613.702">7535 8990 18 0,'18'3'9'0,"0"0"-3"0,-8-3 9 16,-6 3-12-16,6 0 1 16,1 4 2-16,3-1 1 15,-10 0-9-15,-4 1 0 16,-4 5 5-16,-7 7 0 16,-3 3-2-16,-7 0 1 15,0-3-4-15,3-4 0 0,4-2-4 16,4-4 1-16,-4-2-4 15,3-1 0-15</inkml:trace>
  <inkml:trace contextRef="#ctx0" brushRef="#br1" timeOffset="-87344.221">7740 9097 39 0,'3'18'19'0,"-3"7"-26"16,0-15 37-16,0-1-31 16,0 4 1-16,0-4-6 0,0 1 0 15,0-7-1-15,0-3 1 16</inkml:trace>
  <inkml:trace contextRef="#ctx0" brushRef="#br1" timeOffset="-87140.904">7751 9046 21 0,'10'10'10'0,"4"-7"-10"0,-14-3 9 0,4 0-11 16,-1 0 0-16,4-3-8 15,-7 3 1-15</inkml:trace>
  <inkml:trace contextRef="#ctx0" brushRef="#br1" timeOffset="-86368.057">8022 9059 42 0,'7'6'21'0,"0"-6"-25"0,-7 0 45 0,0 0-40 15,-3-3 0-15,3 3 0 16,0 6 0-16,-4 4-2 15,-3-4 0-15,4 0 1 16,-11 1 1-16,3-1-2 16,0-3 1-16,4 3-1 15,0 1 0-15,0-1-1 16,4 0 0-16,3 0-2 16,0 1 1-16,10 2-1 15,-6-3 1-15,3 4-1 16,0-1 0-16,0-3 0 0,0 4 1 15,0 2 0-15,4 4 1 16,-11 6 0 0,3 6 0-16,4 0 1 0,-7-3 0 15,7 1 2-15,0-4 1 16,0-4 1-16,0 1 1 16,-7-3-1-16,-7-4 1 15,0 1-1-15,0-1 1 16,0 1-2-16,-14-4 0 15,0-2-2-15,-4-7 0 0,1-3-1 16,-1-4 1-16,0 1 0 16,11-3 1-16,3 2 1 15,8 1 1-15,10-3 0 16,11-7 1-16,10-3 0 16,0-6 0-16,11 0-2 15,0 3 0-15,-1 0-6 16,-6 3 0-16,-4 4-10 15,-17 2 1-15</inkml:trace>
  <inkml:trace contextRef="#ctx0" brushRef="#br1" timeOffset="-85604.64">5620 8984 45 0,'0'3'22'0,"-11"-3"-21"0,11 3 35 15,-10 0-36-15,-8 0 0 16,7 0 1-16,-10 4 0 16,-3-1-1-16,2 3 0 15,1-2 0-15,4-4 0 16,2 3-2-16,-2 0 1 15,6-3-1-15,8 4 1 16,6 2-1-16,8 0 1 0,6 4 1 16,-2 0 0-16,2-4 2 15,1 0 0-15,-8-2 0 16,1 2 0-16,-4 4-1 16,-10-4 0-16,-8 7-2 15,-3-4 1-15,-7 1-3 16,-4-4 0-16,4 4-6 15,0-4 1-15,-1 4-5 16,12-4 0-16</inkml:trace>
  <inkml:trace contextRef="#ctx0" brushRef="#br1" timeOffset="-84822.673">5708 9175 45 0,'3'16'22'0,"-6"-7"-27"0,3-6 40 15,0 0-36-15,-7 4 1 16,3-1-1-16,-3 3 1 15,4 1 0-15,-1-4 0 0,1-3 0 16,3 0 0-16,-7-3 0 16,7 3 0-16,0 0 0 15,0 1 1-15,-4-1-1 16,4-3 0-16,0 3 0 16,0 0 1-16,0-3-1 15,0 3 0-15,0 0 0 16,0-3 0-16,0 0 1 15,0 0 0-15,0 0 0 16,0 0 0-16,0 0-1 16,0 0 0-16,0-6 0 15,4 0 1-15,3-4-2 16,0-2 1-16,3-4 0 16,1 4 0-16,0 2 1 15,3 1 1-15,-4 3-2 16,4 2 1-16,-3 4 0 15,0 0 1-15,-8 0-2 16,4 0 1-16,-3 0-1 0,-1 0 0 16,-3 0 0-16,4 0 1 15,-1 4-1-15,1-1 0 16,-4 3 0-16,0 0 0 16,0 0 0-16,0 1 0 15,0-1-1-15,3-3 1 16,-3-3 0-16,0 0 0 15,7-3-1-15,4-3 1 16,-1-1-1-16,5-5 1 16,-1-4-1-16,0 7 1 15,3-4 0-15,-2 4 0 0,-1 6 0 16,-4 3 1-16,1 0-1 16,-8 0 0-16,4 3 0 15,-7 0 1-15,4 3-2 16,-4 1 1-16,0 2 0 15,0 0 0-15,0 4-2 16,-4-1 0-16,4 1-4 16,0 6 1-16,0-7-8 15,4 1 0-15</inkml:trace>
  <inkml:trace contextRef="#ctx0" brushRef="#br1" timeOffset="-83907.704">6167 9194 35 0,'10'6'17'0,"1"-6"-13"0,-11 0 25 15,0 0-27-15,0 0 0 16,0 0 0-16,0 0 0 16,-4 0-3-16,-3 0 1 15,0 3 1-15,-3 0 1 16,-1 4-1-16,0-4 0 15,1 3-1-15,3 0 1 16,3 1-2-16,-6-1 1 16,10 0-1-16,0-3 1 0,0 0-1 15,3-3 0-15,4-3-1 16,4 0 1-16,-1 0 0 16,8-3 1-16,-7-4-1 15,3 4 0-15,0 0 0 16,-4-1 0-16,1 4 0 15,0 3 1-15,-8 3 0 16,4 1 0-16,0 2 0 16,-3 3 0-16,-1 4 0 15,1-1 1-15,-1 1-1 16,4-4 1-16,-7 4 0 16,4-4 0-16,3-2 0 15,4-4 0-15,-1-6 0 16,-3-4 0-16,4-5-1 15,-1-4 1-15,1-3-1 16,-1-12 0-16,5-4 0 16,-5 4 0-16,4-3-1 15,-10-4 1-15,3 3 0 0,3 1 0 16,-10 6-1-16,0 3 1 16,0 6-1-16,0 0 1 15,0 10 0 1,-10 5 0-16,10 8 0 0,-7 2 1 15,3 3-1-15,4 10 0 16,-7 0 1-16,4 0 0 16,-1 9-1-16,1 0 0 15,-4 7 0-15,3-4 1 0,4 0-1 16,0 1 1-16,4-4-1 16,-1-3 1-16,4 0-1 15,0-6 0-15,4-10-1 16,6 1 1-16,-6-7 0 15,7-6 0-15,-8-10-1 16,8-3 1-16,7-5 0 16,3-11 0-16,-3 1 0 15,-1-7 0-15,-6 1-1 16,3-7 1-16,-10 0 0 16,3 0 0-16,-4 0-1 15,-3 9 1-15,-3 7 0 16,-4 6 0-16,0 7 0 15,-4 15 0-15,-3 9 1 16,0 7 1-16,0 15-1 16,-3 4 1-16,-1 15 0 15,4 3 0-15,7 0-1 0,0 7 0 16,7-7-5-16,-3-6 0 16,3-3-9-16,-4-16 0 15</inkml:trace>
  <inkml:trace contextRef="#ctx0" brushRef="#br1" timeOffset="-82314.096">4805 6503 27 0,'10'10'13'0,"1"5"-2"15,-4-12 11-15,-7 7-21 16,0 6 0-16,0-1 3 16,0 4 1-16,-7 9-4 15,3 10 0-15,-13 6 4 16,3 19 0-16,0 12 0 0,0 22 0 16,3 3-2-16,0 20 1 15,-6-1-2-15,-1-3 0 16,4 0-2-16,-11-22 1 15,4-3-1-15,0-7 0 16,3-5-4-16,4-4 0 16,4-9-5-16,-8-3 0 15,7-13-6-15,1-9 1 16</inkml:trace>
  <inkml:trace contextRef="#ctx0" brushRef="#br1" timeOffset="-81009.583">4921 6425 25 0,'14'0'12'0,"22"19"-4"16,-26-16 15-16,4 3-20 15,4 0 1-15,10 1 3 16,0-4 0-16,8 3-8 15,-1-3 1-15,7 0 6 16,11-3 0-16,14 0-2 16,11 0 0-16,3 0-1 15,0 0 0-15,4 0-1 16,10 0 0-16,0 0-1 16,4 3 1-16,-7-3-1 15,-4-3 0-15,0 0 0 0,7-3 0 16,-3-4-1-16,3 1 0 15,-6-3 0-15,-12-1 0 16,-6 0 0-16,-1 4 0 16,1 3-1-16,3-4 1 15,-7 4 0-15,-3 0 0 16,-8 3-1-16,-3 3 1 16,-7 0-1-16,-7 6 0 15,-8 0-1-15,-2 7 1 16,-12-1-1-16,4 4 0 15,-10 6-1-15,-1 6 1 0,-2 4-1 16,-8-4 0-16,0 3 0 16,-4 0 1-16,4 1 0 15,-4 2 1-15,4 1 0 16,-3-7 1-16,-1 7 0 16,1 2 0-16,3 10 0 15,-7 3 1-15,3 10-1 16,4 6 0-16,-7 9 0 15,4 3 0-15,-1 7 0 16,8 0 0-16,6-1 0 16,1-2 0-16,3-7 0 15,4-3 0-15,3-9 0 16,-7 3 1-16,-3-3-1 16,-4-4 0-16,0-2-1 15,3-1 1-15,-3 4 0 16,-3-10 0-1,-4 0-1-15,0-6 1 0,7-3 0 0,-7-4 0 16,0-5 0-16,0-4 0 16,0-6-1-16,0 0 1 15,-11-3-1-15,1-4 0 16,-19-5 0-16,-13 2 0 16,-7-5 0-16,-22-4 1 15,-6-3 0-15,-15 0 0 16,-14-7 0-16,-21-2 0 15,7 3 0-15,-10-4 1 0,-12 1-1 16,-6 0 1-16,-3 2-1 16,-8 1 1-16,-18 3-1 15,15 3 0-15,-4 3-1 16,-3 0 1-16,17 3-5 16,1 4 1-16,2-1-4 15,-6 1 0-15,21 2-4 16,-7 10 1-16</inkml:trace>
  <inkml:trace contextRef="#ctx0" brushRef="#br1" timeOffset="-78156.029">6576 6726 33 0,'3'6'16'0,"4"7"-10"16,-3-10 16-16,-4 3-21 15,0 4 0-15,-7-1 1 16,0 10 1-16,-4 6-4 16,1 6 1-16,-8 1 1 0,7 2 1 15,1-6-3-15,-1-3 0 16,1 0-4-16,-1-9 1 16,8 0-7-16,3-7 0 15</inkml:trace>
  <inkml:trace contextRef="#ctx0" brushRef="#br1" timeOffset="-77810.621">6537 6920 23 0,'0'0'11'0,"18"-12"-4"15,-18 12 14-15,10-3-18 16,-6 0 0-16,3 3 2 16,-4 0 1-16,4 3-7 15,0 0 0-15,4 0 6 16,0 3 1-16,-1 0-3 16,4-2 1-16,-3-1-1 15,3 0 0-15,-3 3-1 16,-8 4 0-16,4-1-1 15,-14 0 0-15,-3 7-2 16,-5 0 1-16,-9 3-3 16,-1 2 1-16,-3-5-9 15,0-3 1-15,-1-1-4 16,8-2 1-16</inkml:trace>
  <inkml:trace contextRef="#ctx0" brushRef="#br1" timeOffset="-77463.43">6802 7005 47 0,'0'3'23'0,"0"0"-28"16,0 0 45-16,0 4-40 15,0 2 0-15,0 4 0 16,0 2 0-16,0 1-2 15,0 0 0-15,0-7-7 16,0-3 0-16,0-6-4 16,0-6 0-16</inkml:trace>
  <inkml:trace contextRef="#ctx0" brushRef="#br1" timeOffset="-77107.217">6795 6923 34 0,'7'7'17'0,"10"2"-19"0,-13-6 28 15,6 0-27-15,-6 1 1 16,3-4-6-16,3 3 1 0,-6 0-2 16,3 0 1-16</inkml:trace>
  <inkml:trace contextRef="#ctx0" brushRef="#br1" timeOffset="-76820.277">7080 6939 40 0,'14'13'20'0,"8"2"-20"16,-22-15 35-16,7 7-34 15,-4-4 0-15,-6 3-2 16,3 0 1-16,-11 1-1 15,0-1 0-15,1 0 0 16,-4 0 0-16,0 4-4 16,-4-1 0-16,4-3-2 15,0 7 0-15,0 3 0 16,7 3 0-16,3 2 3 16,8 1 0-16,3 4 5 15,7-5 0-15,0-2 5 0,4-3 0 16,-4 0 0-16,0-4 1 15,-7 1-4-15,-7-1 1 16,-7 1-3-16,-7-1 1 16,0-2-3-16,-4-1 0 15,0-3-1-15,1-2 0 16,2-4 1-16,5-4 0 0,3-2 1 16,-4 0 0-16,11-7 2 15,11 1 0-15,-1-1 1 16,19-9 0-16,2 0 0 15,1 0 1-15,3-6-3 16,1 3 0-16,-8 0-6 16,0 3 1-1</inkml:trace>
  <inkml:trace contextRef="#ctx0" brushRef="#br1" timeOffset="-75784.174">8968 6635 20 0,'7'-9'10'0,"-4"2"6"15,-3 7-4-15,7-3-8 16,-7 3 1-16,0 0 2 16,0 3 1-16,4 4-9 15,-4 2 0-15,-4 10 7 16,4 9 0-16,-10 3-1 0,-4 20 0 16,-1 11-1-1,5 23 0-15,-1 15-1 0,-10 13 1 16,3 22-1-16,1 16 0 15,-8 8-2-15,11 1 1 16,0 3-1-16,-11-9 1 16,4-19-1-16,7-25 0 15,-4-16-3-15,11-22 1 16,0-19-7-16,4-18 1 16,6-13-10-16,4-22 1 15</inkml:trace>
  <inkml:trace contextRef="#ctx0" brushRef="#br1" timeOffset="-74688.164">9137 6566 19 0,'21'9'9'0,"0"4"4"0,-7-10 1 0,4-3-11 15,7 0 1 1,3 3 4-16,7 0 0 0,8 4-9 16,9-1 1-16,12 0 6 15,-1-3 1-15,12 0-2 16,13-3 0-16,14 4-2 16,0-4 1-16,18 0-2 15,4 0 1-15,6 3-2 16,-10 0 0-16,11 0 0 31,-1 0 0-31,1 3-1 0,-4-2 1 0,-7-4-1 16,7 3 1-16,3 0-1 15,1 0 0-15,-15-6-1 16,1 3 1-16,-1 0 0 16,-3-3 0-16,0 6 0 15,-14 0 0-15,-15-3 0 0,-6 3 0 16,-4 0-1-1,-3 3 1-15,-8 1 0 0,-14 2 0 16,-3 1-1-16,-7-1 1 16,-4 3-1-16,-6 7 1 15,-12 3-2-15,-6-3 1 16,-11 3-1-16,-7 9 1 16,-11 4-1-16,-3 3 1 15,-4 9 0-15,-6 9 1 16,-1 7-1-16,4 3 1 15,-1 15 0-15,1 4 1 0,7 9-1 16,3 3 0-16,-3 7 0 16,7-10 1-16,0 6-1 15,7 3 1-15,3-5-1 16,4 5 1-16,0-12-1 16,-3-3 1-16,-4 0-1 15,0-7 1-15,0 7-1 16,-4-3 0-16,-7 2-1 15,-3-8 1-15,-7-16-1 16,-11-7 1 0,-10 0-1-1,-15-9 1 17,-3-6-1-32,-14-3 1 0,-25-10-1 0,-14-6 1 0,-10-6 0 15,-15-7 0-15,-14 1 0 0,1-7 0 0,-15 0 1 16,-7-3 0-16,4 6-1 15,-4 0 1-15,0 4-1 0,14-1 0 16,11 1-4-16,-1-7 0 16,15-3-6-16,21-10 1 15,8-12-5-15,13-12 0 16</inkml:trace>
  <inkml:trace contextRef="#ctx0" brushRef="#br1" timeOffset="-73576.722">11331 6923 36 0,'0'10'18'15,"0"-7"-19"-15,0-3 33 0,-3 6-32 16,-1 1 0-16,-3 2 1 16,-3 0 0-1,-19 7-1 1,1 0 0-16,3-4 0 15,8 4 1-15,3-4-1 16,3 1 1-16,4 0-1 16,3-1 1-16,4 1-1 15,11 2 1-15,3-2-1 16,4 3 1-16,-1-1-1 16,-2-5 1-16,-5 2-2 15,-3 1 1-15,-3 2 0 16,-8 4 0-16,-6 3-1 15,-4 3 0-15,-8-3-2 16,1-3 1-16,0-3-5 0,3-4 0 16,1-2-4-16,6-7 1 15</inkml:trace>
  <inkml:trace contextRef="#ctx0" brushRef="#br1" timeOffset="-72736.589">11381 7171 28 0,'3'28'14'0,"-6"4"-11"0,3-26 21 15,0 7-23-15,0-1 0 16,0 1 1-16,-4-1 1 15,1 1-4-15,-1-1 1 16,1-2 1-16,3-4 1 16,0 0-1-16,0-6 0 15,3-3-1-15,4-9 1 0,0-1-1 16,4 0 0-16,-1 1 0 16,8-1 1-16,-4 4 0 15,4 0 0-15,-4 2 1 16,0 4 0-16,-3 3-1 15,-1 0 1-15,-3 6-1 16,-3 1 1-16,-4 2-2 16,3 1 1-16,1-4-1 15,-1 0 0-15,1 0 0 16,-1-3 0-16,1-3-1 16,-4 0 1-16,7-6-1 15,0-3 1-15,0-1 0 16,4 1 0-16,-1 0 0 15,1-1 0-15,-1 4 0 16,1 3 1-16,0 0-1 16,-1 3 1-16,1 0 0 15,-1 3 0-15,-3 0-1 0,0 3 0 16,0 4 0-16,-3-1 0 16,-4 0-1-16,0 1 1 15,0-1-2-15,0 1 1 16,0-1-6-16,0 0 1 15,7-2-6-15,-3-1 0 16</inkml:trace>
  <inkml:trace contextRef="#ctx0" brushRef="#br1" timeOffset="-71849.571">11867 7243 37 0,'0'0'18'0,"8"0"-23"15,-8 0 31-15,0 0-25 16,-4 0 1-16,0 0 0 16,-3 0 0-16,-3 3-3 15,-1 4 0-15,1 2 2 16,-1 4 1-16,0 2-1 16,1 1 0-16,3 0-1 15,3-4 1-15,4-2-1 16,7-4 1-16,4 0-1 15,0-3 0-15,3-6-1 16,-4-3 1-16,1-3 0 16,-4-4 0-16,0 0-1 0,-4 1 1 15,1-1-1-15,-4 4 1 16,4 3 0-16,-4 6 0 16,3 3 0-16,1 3 0 15,-4 0 0-15,0 4 0 16,0 2 0-16,0 1 0 15,0-4 0-15,0 1 1 16,0 2-1-16,0-2 1 16,0-4 0-16,7-3 0 15,3-3 0-15,8 0 0 16,-1-6 0-16,5-7 1 16,2-6-2-16,1-6 1 0,0-9-1 15,-4-7 0-15,-3-6-1 16,-1-9 1-16,-6-1-1 15,-4 4 1 17,-4-4 0-32,-3 4 1 0,-3 6-2 15,-1 6 1-15,-3 13 0 0,4 15 1 0,-4 10-1 16,-4 16 1-16,4 6-1 16,0 9 1-16,0 13-1 15,3 6 1-15,1 3-1 16,3 6 1-16,0 4-1 15,7 3 0-15,0-13 0 16,4 0 1-16,3-6-1 16,0-10 0-16,0-5 0 15,4-14 0-15,-1-5-1 16,4-13 1-16,0-4-1 16,1-8 1-16,-1-14-1 0,0-2 1 15,0-10-1-15,-7-9 0 16,0 0 1-16,0-7 0 15,-3 7-1-15,0 0 1 16,-4 12 0-16,0 7 1 16,-4 6-1-16,-6 9 0 15,-1 16 0-15,-6 10 0 16,-4 12 0-16,-1 12 0 16,-2 16-2-16,3 10 1 15,3 6-1-15,4 3 1 0,4-3-4 16,3-4 1-16,3-5-6 15,4-4 1-15,-3-6-1 16,3-12 0-16</inkml:trace>
  <inkml:trace contextRef="#ctx0" brushRef="#br1" timeOffset="-64449.28">3380 13114 12 0,'-7'3'6'0,"7"3"1"0,0-6 6 15,0 0-11-15,0 0 0 16,0 0 2-16,0 0 1 16,0 0-6-16,0 0 1 0,0 0 4 15,0 0 0-15,7 0-1 16,-7 3 1-16,7-3-1 15,-7-3 0-15,10 3-1 16,1 0 1-16,-8 0-1 16,4 0 0-16,4 3 0 15,0-9 1-15,-1 6-2 16,8-3 1-16,-8 3 0 16,5-3 0-16,2 3 0 15,4 0 0-15,-3-4 0 16,0-2 0-16,3 0 0 15,7 3 1-15,-7 3-1 16,7-3 0-16,4-1-1 16,7 8 0-16,-7-1-1 15,6-3 1-15,-6 3-1 16,7 0 1-16,3 0-1 0,4 3 0 16,-7-6 1-16,3 0 0 15,8-6-1-15,-11 6 1 16,10 0 0-16,0 6 0 15,-3-6-1-15,4 0 1 16,-5 0-1-16,8 4 0 16,-3-1 0-16,-1 0 1 15,-3 3-1-15,0-3 0 16,0 3 0-16,3-2 1 16,11 2-1-16,-11 0 1 15,11-3-1-15,0-3 0 0,-7 0 1 16,4 3 0-16,-8-3-1 15,1-3 1-15,-1 0-1 16,4 3 1-16,7 0-1 16,0-3 0-16,0 0 0 15,0-3 0-15,0-1 0 16,-4 1 0-16,-6 0 0 16,2 0 1-16,5-4-1 15,3 4 0-15,0 0 0 16,0-1 1-16,0 4-1 15,0-6 0-15,0 2 0 16,-11-2 0 0,4 0 0-16,4-1 0 0,2 4 0 15,5 3 0-15,-4-3 0 16,0-1 1-16,3 4-1 0,-3-3 1 16,-3-3-1-16,-4 2 0 15,3 4 0-15,8 0 0 16,-1 3 0-16,-3 0 0 15,0 0 0-15,7-6 1 16,-3 3-1-16,-4-1 0 16,-4 1 0-16,1 3 0 15,3 0 0-15,-1-3 1 16,-2 3-1-16,3 0 0 16,0-3 0-16,0 0 1 15,-4 3-1-15,-6-3 1 0,-1 0-1 16,4 3 0-16,0 0 0 15,3 0 1-15,-6 0-1 16,-4 0 0-16,3 0 0 16,-3 0 0-16,3 0 0 15,1 0 1 1,-5 0-2-16,1 0 1 0,-3-4 0 16,-5 4 0-16,5-3 0 15,3 3 1-15,0 0-2 16,-1 0 1-16,1 3 0 15,0-3 1-15,4 0-1 16,-1 0 1-16,0 0-1 16,-6-3 0-16,-5 0 0 15,5 0 1-15,3 3-1 16,3 0 0-16,-3 0 0 16,0 0 1-16,0 0 0 15,3-3 0-15,0 3-1 0,4-3 1 16,-3 0 0-16,-12 0 0 15,-2-1-1-15,-1 1 1 16,4 3-1-16,3 0 0 16,1 3 0-16,-5 1 0 15,-2-1 0-15,-1-3 0 16,-3 0 0-16,-1 0 0 16,1 0 0-16,-4 0 0 15,-3 3 0-15,-4-3 1 0,0 0-1 16,-3 0 0-16,0 3 0 15,-4-3 0-15,0 0 0 16,0 0 0-16,-3 0 0 16,-1 0 1-16,-3 3-1 15,0-3 1-15,0 0-1 16,0 0 0-16,-7 0 0 16,4 0 0-16,-4 0 0 15,0 0 0-15,0 0-1 16,0 0 1-16,0 0-1 15,0 0 1-15,0 0-3 16,0-3 0-16,-4-3-6 16,-3-1 1-16,-7-2-10 15,0 0 0-15</inkml:trace>
  <inkml:trace contextRef="#ctx1" brushRef="#br1" timeOffset="-118045.829">2342 8767 0,'0'0'16,"0"0"0,0 0-1,0 0 1,0 0 0,0 0-1,0 0 1,4 10-1</inkml:trace>
  <inkml:trace contextRef="#ctx0" brushRef="#br1" timeOffset="-62826.503">5937 12226 30 0,'4'6'15'0,"13"19"-4"16,-13-18 16-16,-1 5-26 16,-3 7 0-16,-3 3 1 15,-1-3 0-15,-6 9-2 16,-1 7 0-16,1 2 1 0,-4 4 1 15,-1 0-3 1,-2-7 1-16,6-9-5 0,1-3 0 16,3-6-7-16,3-7 1 15</inkml:trace>
  <inkml:trace contextRef="#ctx0" brushRef="#br1" timeOffset="-62480.913">5927 12486 20 0,'3'4'10'0,"4"-8"-2"15,-3 4 9-15,3-3-15 16,3-3 0-16,-3 6 5 15,4 0 0-15,0 0-7 16,-1 3 1-16,1 3 5 16,-8 4 1-16,1-1-2 15,-1 4 0-15,-6-4-2 16,-1 1 0-16,1 2-3 16,-8 1 1-16,4-1-2 15,-3-2 1-15,-1-1-3 16,0 0 1-16,1-2-3 15,-1 2 0-15,4 0-8 16,4-2 0-16</inkml:trace>
  <inkml:trace contextRef="#ctx0" brushRef="#br1" timeOffset="-62235.705">6177 12549 34 0,'4'22'17'0,"-8"3"-20"0,4-22 25 0,0 0-24 15,0 1 0-15,0-4-3 16,0 0 0-16,0-4 0 15,0-5 0-15</inkml:trace>
  <inkml:trace contextRef="#ctx0" brushRef="#br1" timeOffset="-62032.33">6167 12383 36 0,'0'3'18'0,"3"0"-17"15,-3-3 31-15,0 3-30 0,0 0 0 16,0-3 0-16,0 4 1 16,7-4-4-16,-7 0 0 15,4 0 0-15,6 3 1 16,4 0-7-16,0 0 1 16,4 0-6-16,-4 0 0 15</inkml:trace>
  <inkml:trace contextRef="#ctx0" brushRef="#br1" timeOffset="-61596.282">6505 12383 36 0,'11'6'18'0,"3"-3"-17"0,-11 0 29 0,1 7-30 16,-4 2 0-16,0 1 0 15,-4-4 1-15,1 7-2 16,-4 0 1-16,0-1-2 15,-4 1 1-15,1 3-3 16,-4-7 0-16,3 1 0 16,0 3 0-16,8-7 0 15,3 10 1-15,0 0 2 16,10 6 0-16,5 3 3 16,-1-3 1-16,0 0 0 15,0-3 1-15,-7-3-1 16,-4 0 0-16,-6-4-1 15,-4 1 0-15,0-3-2 16,-11-4 0-16,4-3-1 16,0-3 1-16,3-3-1 0,-3-6 1 15,7 0 0-15,4 0 1 16,3-4 1-16,10 1 0 16,1-4 0-16,6-2 1 15,8-4 0-15,3-3 0 16,1-6-2-16,-8 3 1 15,7 3-8-15,-14 6 1 16,0 0-7-16,4 7 0 16</inkml:trace>
  <inkml:trace contextRef="#ctx0" brushRef="#br1" timeOffset="-61055.039">7451 12778 28 0,'3'9'14'0,"-3"-2"-9"0,0-7 17 16,-3-3-20-16,3-4 1 16,-7-8 1-16,0-10 1 15,0-7-6-15,-1-12 1 16,5-6 3-16,-1 0 1 0,4-7-2 16,0-2 1-1,0 9-1-15,7 12 1 0,1 0 0 16,-1 10 0-16,0 0 0 15,0 6 1-15,3 6-1 16,1 10 1-16,3 6-3 16,0 3 1-16,0 7-8 15,-7 5 0-15,-3 7-9 16,-4 0 0-16</inkml:trace>
  <inkml:trace contextRef="#ctx0" brushRef="#br1" timeOffset="-60785.14">7281 12609 51 0,'14'12'25'0,"4"-6"-22"0,-11-6 40 16,4 0-43-16,3 0 1 15,3 0-1-15,1 0 1 16,3 0-3-16,-3 4 1 31,3-1-14-31,-7 0 1 16,4-3-1-16,-11 0 0 15</inkml:trace>
  <inkml:trace contextRef="#ctx0" brushRef="#br1" timeOffset="-60490.904">7673 12634 46 0,'11'12'23'0,"-4"26"-30"0,-7-29 43 0,0 4-37 16,3-1 1-16,-3-2-1 16,4 2 1-16,-4 1-2 15,0-4 0-15,-4-2-10 16,4-1 0-16</inkml:trace>
  <inkml:trace contextRef="#ctx0" brushRef="#br1" timeOffset="-60272.321">7620 12527 38 0,'4'13'19'0,"13"-10"-16"0,-17-3 26 16,7 0-29-16,0-3 1 15,0 3-1-15,4 0 0 16,0 3-1-16,-4 0 0 0,0-3-3 16,-4 3 0-16,4-3-7 15,0 0 0-15</inkml:trace>
  <inkml:trace contextRef="#ctx0" brushRef="#br1" timeOffset="-60019.866">7849 12643 39 0,'4'28'19'0,"-8"1"-20"0,4-17 32 0,0-2-31 0,0-1 0 0,0 0 0 16,0 1 0-16,0-1 0 15,0-3 0-15,0-2-1 16,0-4 1-16,4 0-1 16,3-7 1-16,-7-2-1 0,7-4 0 15,0 1 0 1,0-1 0-16,0 1 0 0,4 2 0 16,3 1 0-16,-4 3 0 15,5 6 1-15,-1 0 1 16,-4-3 0-16,1 3 1 15,-4 3 0-15,3-3 0 16,-3 0 0-16,-3 9 0 16,3 0-2-16,-3 7 1 15,3-3-3-15,-7-1 1 16,0 1-4-16,0-1 0 0,0-5-5 16,3-1 0-16,8-6-1 15,-4 0 1-15</inkml:trace>
  <inkml:trace contextRef="#ctx0" brushRef="#br1" timeOffset="-59764.128">8128 12627 40 0,'11'10'20'0,"-8"6"-21"15,1-13 41-15,-4 0-38 16,0 9 1-16,3 4 0 16,-3 3 0-16,7 3-5 15,-3 0 1-15,3-3 2 0,-4-4 1 16,1-2-6-16,3 2 1 16,0-8-5-16,-7-4 0 15,0-3-6-15,0-6 1 16</inkml:trace>
  <inkml:trace contextRef="#ctx0" brushRef="#br1" timeOffset="-59405.969">8290 12157 16 0,'7'-31'8'0,"4"-4"-6"16,-11 26 5-16,0 9-7 16,3-6 0-16,1-1 6 15,-4 7 0-15,4 0-5 16,-1 3 1-16,-3 4 2 16,0 12 1-16,0 6 0 15,0 3 0-15,0 9-3 16,0 14 0-16,0-4-1 15,0 9 1-15,-3 4-1 16,-1 9 1-16,0 3-2 16,4-9 1-16,0-10-2 15,0-12 1-15,0-13-4 16,4-12 1-16,0-10-5 16,3-6 1-16,-4-10-3 0,-3-5 0 15</inkml:trace>
  <inkml:trace contextRef="#ctx0" brushRef="#br1" timeOffset="-59132.673">8248 12540 34 0,'11'6'17'0,"3"3"-18"0,-11-6 34 15,4-3-33-15,0 4 0 0,0-1 1 16,4 0 0-1,-4 3-2-15,4 0 0 0,-1 4-3 16,1-4 1-16,-1-3-7 16,1-3 0-16</inkml:trace>
  <inkml:trace contextRef="#ctx0" brushRef="#br1" timeOffset="-58780.875">8467 12615 40 0,'17'19'20'0,"8"-7"-18"15,-14-12 33-15,-1 3-33 16,4-3 0-16,4 0 0 16,7-3 0-16,-8-3-3 0,4-7 0 15,1 4 2-15,-5-3 0 16,1-1-1-16,-4 0 0 15,-7-2-2-15,-3-1 0 16,-8 4-1-16,-3 2 1 16,-4 4-2-16,-3 6 1 15,0 6 0-15,-3 4 1 16,2 2 1-16,5 4 1 16,-1 9 1-16,8 3 1 15,-1 3 0-15,1-2 1 16,10-4-2-16,7-3 1 0,11-7-2 15,10-5 0-15,-3-10-9 16,-4-6 1-16,-4-7-4 16,1-3 0-16</inkml:trace>
  <inkml:trace contextRef="#ctx0" brushRef="#br1" timeOffset="-57347.601">13402 13556 26 0,'11'12'13'0,"17"-9"-2"15,-21-3 13-15,3 7-21 16,5-11 0-16,2 8 4 15,8-8 1-15,7 1-8 16,3 0 0-16,7-3 6 16,8 6 1-16,3-3-2 15,7 0 1-15,3 0-2 16,4 3 0-16,18-4-2 16,6-2 1-16,12-3-1 15,-4 2 1-15,10 7-1 16,7-3 0-16,4 3-1 0,-3 0 1 15,-8 3 0-15,15 4 0 16,-8-4-1-16,-3 0 0 16,-7 3-1-16,-11-3 1 15,0 1-1-15,-10-4 1 16,-8 3-2-16,-10 0 1 16,-10-3-1-16,-11 0 1 15,-7 0-3-15,-11 3 1 16,-7 0-5-16,-14-3 0 15,-14-3-11-15,-18 3 1 16,-3-6-2-16,-11 3 1 0</inkml:trace>
  <inkml:trace contextRef="#ctx0" brushRef="#br1" timeOffset="-55892.777">2829 14418 19 0,'21'0'9'0,"18"-13"3"15,-28 13 10-15,10-3-19 16,-3 0 1-16,3-3 1 16,0-7 0-16,7 4-7 15,4 0 1-15,7 2 5 16,10 7 0-16,-7 0-1 15,15 0 0-15,6 3 0 16,4-3 0-16,8 0 0 0,2 0 0 16,11 0 0-16,1 0 1 15,9-3-2-15,-2 6 0 16,13 1-1-16,0-4 1 16,11 3-1-16,-3-3 0 15,20 0-1-15,-6 3 1 16,10-3 0-16,-4 0 0 15,12 0 0-15,2 0 1 16,-3 3-1-16,11 0 1 16,0 10-1-1,0-1 1-15,3 1-1 16,0 2 0-16,8 1 0 0,-1-3 0 0,0-1 0 16,4 1 0-16,-4-4 0 15,1 1 1-15,-1-1-1 16,0-3 0-16,-3 1 0 15,-10 2 1-15,2 0-1 16,-17-2 1-16,0-1-1 16,-6 3 0-16,-5 1 0 15,-10-1 0-15,-14 0-1 16,-14 1 1-16,-8-4-1 16,-10 0 0-16,-10 1 0 15,-8-1 0-15,-10-3 0 16,0 0 0-16,-18 0 0 15,-3-3 0-15,-7 7-1 16,-1-4 1-16,-6 0-1 16,-1 0 1-16,-3 0-1 15,0-6 0-15,-7 3 0 0,4 0 1 16,-4 0-2-16,0 0 1 16,0 0-6-16,0 0 1 15,0 0-12-15,0-6 0 16</inkml:trace>
  <inkml:trace contextRef="#ctx0" brushRef="#br1" timeOffset="-54871.113">9807 13778 41 0,'18'-6'20'0,"-18"12"-13"0,0-6 23 15,-4 0-30-15,-3 3 1 16,0 1 1-16,-3 2 1 16,-1 0-3-16,0 7 0 15,-3 2 2-15,4 1 0 16,-1 0 0-16,4-1 0 0,4 4-2 16,-1 0 1-16,4 0-1 15,0-3 1-15,7 2-1 16,4 1 1-16,6-3-1 15,1 3 1-15,3-4-1 16,0-2 1-16,-7 6-1 16,1-7 1-16,-5 1-1 15,-10 6 1-15,-7-7-1 16,-7 4 0-16,-4-1 0 16,4-2 0-16,0 0-4 15,-4-7 1-15,8-3-5 16,-1 0 1-16,8 0-8 15,-1-3 0-15</inkml:trace>
  <inkml:trace contextRef="#ctx0" brushRef="#br1" timeOffset="-54301.189">10097 14014 41 0,'3'31'20'0,"-6"-9"-14"0,-1-22 33 16,0 6-38-16,1 0 0 15,-4 4 2-15,0-4 0 0,3 0-3 16,1 1 0-16,-1-4 2 16,4 0 0-16,4-9-1 15,3-1 0-15,3 4-1 16,1-6 1-16,3-1-1 15,0-2 0-15,0-1 0 16,0 4 0-16,-3-1 0 16,0 4 0-16,-1 3 0 15,-3 3 1-15,0 0-1 16,0 3 0-16,-3 0 0 16,-1 0 0-16,1 1 0 15,-1-1 0-15,-3-3 0 16,0 0 0-16,0 0-1 15,4 0 0-15,-4 0-1 16,0 0 1-16,4-7-2 16,3 1 0-16,3-3 1 15,1-1 1-15,3-5-2 16,0 2 0-16,0 1 2 0,4 2 1 16,-4 4 1-16,-4 0 1 15,1 6-2-15,-4 3 1 16,-3 3 1-16,-1 3 0 15,-3 4-2-15,-3 0 1 16,3 2-1-16,0-2 1 16,0-4-3-16,3 1 0 15,8-1-5-15,-1 0 1 16,4-2-8-16,4 2 1 16</inkml:trace>
  <inkml:trace contextRef="#ctx0" brushRef="#br1" timeOffset="-53880.062">10686 14029 38 0,'10'-9'19'0,"-6"6"-18"0,-4 3 29 0,0 0-29 0,-4-3 1 0,-3-1 0 0,-7 1 1 0,0 3-3 15,-4 3 1-15,-3 4 2 16,0-1 0-16,0 3-1 15,3-2 1-15,4-1-1 16,0 0 0-16,3-3-3 16,4 0 1-16,4 4-3 15,3-4 1-15,7-3-1 16,7 3 0-16,0-3-1 0,4-6 1 16,-1-4 0-16,1-2 0 15,0-1 1-15,-4 1 1 16,-4-1 1-16,1 4 0 15,-4 6 0-15,0 6 1 16,0 6-1-16,-3 4 1 16,-1-4 0-16,1 0 1 15,-1 7-2-15,1 0 1 16,-1 3-1-16,1-1 1 16,-1-2-4-16,4-3 1 15,0-4-8-15,0 0 1 0,1-2-3 16,-1-7 1-16</inkml:trace>
  <inkml:trace contextRef="#ctx0" brushRef="#br1" timeOffset="-53578.583">10904 13509 28 0,'11'3'14'0,"-4"25"-13"16,-3-19 26-16,-1 10-25 0,-3 3 0 16,4 6 1-16,-1 7 1 15,-3 18-5-15,0 1 0 16,0 2 3-16,-3-3 0 15,-1 4-4-15,1-4 1 16,3-3-5-16,0-9 0 16,0-7-5-16,0-8 1 15</inkml:trace>
  <inkml:trace contextRef="#ctx0" brushRef="#br1" timeOffset="-53325.069">11134 13634 41 0,'7'0'20'0,"-4"28"-20"0,-3-21 39 0,-3 11-36 16,3 17 0-16,-4 9 2 16,1 15 1-16,-1 4-8 15,1 9 0-15,-1 7 4 16,1-1 1-16,-1-15-8 15,1-10 1-15,-8-12-11 16,0-19 1-16</inkml:trace>
  <inkml:trace contextRef="#ctx0" brushRef="#br1" timeOffset="-51012.272">11680 14186 35 0,'0'28'17'0,"4"-9"-9"0,-4-19 18 0,0-6-25 15,4-4 0-15,3-8 1 16,-4-8 0-16,4-2-3 16,-3-9 1-16,-1-7 1 15,1 0 1-15,3-10-1 16,-4 1 0-16,4 0-1 15,0 6 1-15,4 3 0 16,3 6 1-16,0 4-1 16,4 9 1-16,-4 9-1 15,7 7 1-15,-7-1-1 16,4 4 0-16,-4 9-5 16,-3 3 1-16,-4 7-9 15,-7-1 1-15,-7 4-3 16,-4 9 1-16</inkml:trace>
  <inkml:trace contextRef="#ctx0" brushRef="#br1" timeOffset="-50815.37">11575 14045 31 0,'7'19'15'0,"14"-10"-8"0,-14-6 26 16,4-3-31-16,3-3 0 15,7 3 0-15,-4 0 0 16,5 0-4-16,-5 0 0 0,1 0-4 16,-4-3 1-16,-3 9-7 15,-1-3 1-15</inkml:trace>
  <inkml:trace contextRef="#ctx0" brushRef="#br1" timeOffset="-50557.491">11903 14130 39 0,'7'15'19'0,"-18"4"-24"16,11-16 33-16,-3 7-30 15,-1-7 1-15,4 0-5 16,0 0 0-16,0 0 1 15,0-3 0-15,0-3-5 16,0-3 0-16</inkml:trace>
  <inkml:trace contextRef="#ctx0" brushRef="#br1" timeOffset="-50328.023">11867 13992 25 0,'4'12'12'0,"-4"1"-5"0,0-13 23 16,4 3-30-16,3-3 1 16,0 3-2-16,3 0 1 0,8-3-2 15,-4 3 1-15,-3-3-7 16,-1 3 0-16,1 0-1 16,-1 1 0-16</inkml:trace>
  <inkml:trace contextRef="#ctx0" brushRef="#br1" timeOffset="-50050.033">12033 14180 31 0,'7'19'15'0,"7"12"-16"16,-10-28 30-16,-1 0-29 16,1-3 1-16,3 3-1 15,0 0 1-15,0-3-2 16,0-6 1-16,4 0-1 15,-4-4 1-15,0 1-2 16,4 0 1-16,-4-1-1 0,3 1 1 16,-3-1 0-16,0 1 0 15,0 3 1-15,0 6 1 16,0-3 1-16,0 6 1 16,1 0 0-16,-1 3 0 15,-4 0-1-15,1 1 1 16,-1-1-1-16,1 3 0 15,-1 1-1-15,1 2 0 16,-1 1-1-16,1-1 0 16,-4-2-2-16,3-1 0 15,4-6-4-15,0-3 1 0,1-6-6 16,2-3 0-16</inkml:trace>
  <inkml:trace contextRef="#ctx0" brushRef="#br1" timeOffset="-49824.56">12397 14148 31 0,'3'22'15'0,"-6"3"-8"16,3-15 23-16,0-4-29 16,0 3 1-16,0 4 0 15,3 0 0-15,-3-1-3 16,4 4 0-16,-1 3 1 15,1-4 0-15,-4-2-6 16,0-7 1-16,0-3-7 0,0-3 1 16</inkml:trace>
  <inkml:trace contextRef="#ctx0" brushRef="#br1" timeOffset="-49481.941">12562 13355 33 0,'22'-25'16'0,"-5"25"-10"15,-10 0 25-15,0 0-31 16,0 3 1-16,0 6 0 16,-7 7 0-16,4 6-2 15,-4 9 1-15,0-5 0 16,-4 11 0-16,-3 7 0 16,-3 16 1-16,3 5-1 15,-4 8 0-15,4-4-1 16,-3-10 0-16,-1-2-5 15,4-10 1-15,0-3-6 16,0-7 0-16</inkml:trace>
  <inkml:trace contextRef="#ctx0" brushRef="#br1" timeOffset="-49238.327">12418 13923 33 0,'0'9'16'0,"7"-6"-8"0,-7-3 27 16,0 3-31-16,0 0 1 15,3 1 1-15,4-1 0 16,8 3-8-16,2 0 0 0,4 0 2 16,11 4 1-16,0-1-7 15,-4 1 1-15,0-1-7 16,-3-3 0-16,-4-2-3 15,-7-1 1-15</inkml:trace>
  <inkml:trace contextRef="#ctx0" brushRef="#br1" timeOffset="-48912.071">12700 14076 41 0,'14'6'20'0,"14"-6"-25"15,-17 0 41-15,7-3-36 16,-1 0 0-16,4 3 0 16,4 0 1-16,-4-6-2 15,-3-3 1-15,-4-4 0 0,-3-3 0 16,-8 1-1-16,-3-4 1 16,-3 6-1-16,-8 7 1 15,0 6-1-15,-3 6 1 16,0 7 0-16,0 6 1 15,3-1 0-15,4 11 0 16,4 2 1-16,6 4 1 16,8 2-1-16,3-9 1 15,7-3-4-15,4-6 1 16,-4-9-7-16,11-10 1 16,-11-7-7-16,-3-2 0 0</inkml:trace>
  <inkml:trace contextRef="#ctx0" brushRef="#br0" timeOffset="-39421.644">3059 17193 27 0,'-7'0'13'0,"14"0"-3"0,-4 0 10 15,-3 0-20-15,7 3 1 16,-3-3 2-16,3 0 0 15,3 3-3-15,-6-3 1 16,10 0 2-16,-3 0 0 16,-1 0 0-16,4 0 1 0,4 0-1 15,10-3 0-15,0 3 0 16,-6 0 0-16,2 0 0 16,11 0 1-16,-3-3-1 15,7 3 1-15,0-3-2 16,3-3 1-16,-3 0-2 15,0 2 1-15,3 4-1 16,8-3 1-16,6-3-1 16,-7 3 0-16,11 0 0 15,0 0 0-15,11-4 0 16,-18 1 0-16,14 0-1 16,-4-1 1-16,8 1 0 15,3 3 0-15,-4-3-1 16,5 0 0-16,-1-1 0 15,-4-2 1-15,1 3 0 0,6-1 0 16,5 1-1-16,-5 0 0 16,8 0 0-16,-8-4 1 15,1 4-1-15,3 0 1 16,0-1-1-16,7 4 0 16,1 0 0-16,-5-3 1 15,1-1-1-15,-4 4 0 16,7 3 0-16,-7-3 1 15,8 0-1-15,-5-3 0 16,1 0-1-16,-4-1 1 16,7-2 0-16,-3 3 1 15,10 2-1-15,-10 1 0 16,0-3 0-16,-8 3 1 0,8 0-1 16,3 3 1-16,0 0-1 15,0-3 1-15,4 3-1 16,-14-4 1-16,6-2-1 15,5 6 0-15,2 0-1 16,-2 0 1-16,-1 0 0 16,0-3 0-16,0 3 0 15,4-3 0-15,-4 0 0 16,0 0 0-16,4 0 0 16,-7 3 1-16,3 0-1 15,7 0 1-15,-3 0 0 16,-4 3 0-16,0 0-1 15,-7 0 1-15,-10 0-1 16,-1 0 1-16,-6 0-2 0,-4 0 0 16,-4-3-4-16,1 0 1 15,-11-3-7-15,-8-6 1 16,-6-4-9-16,-7-5 0 16</inkml:trace>
  <inkml:trace contextRef="#ctx0" brushRef="#br0" timeOffset="-38192.016">5253 16409 29 0,'7'13'14'0,"-7"-10"-2"0,0-3 14 0,0 0-25 16,0 0 1-16,0 3 0 15,-7 0 1-15,3 0-3 16,-6 0 0-16,3 1 2 16,-4 2 0-16,-7 0-1 15,4 4 1-15,0-1-2 16,0 0 1-16,4 1-1 15,-1-1 1-15,4 1 0 16,0-1 0-16,3 0-1 16,4 1 1-16,4-1 0 0,10 4 0 15,-3-1 0-15,3 1 0 16,3-1-1-16,1-2 0 16,-4-1 0-16,-3-3 0 15,-4 1-2-15,0-1 1 16,-7 3 0-16,-4 1 1 15,1 2-2-15,-15 4 1 16,4 0-1-16,0-4 1 16,3 1-4-16,1-4 1 15,6 1-8-15,-3-4 0 16</inkml:trace>
  <inkml:trace contextRef="#ctx0" brushRef="#br0" timeOffset="-37515.291">5380 16657 31 0,'10'13'15'0,"-6"8"-7"15,3-17 19-15,-14 2-24 16,7 0 0-16,-4 0 1 15,4 4 1-15,-7-4-6 16,4 4 0-16,3-4 4 0,-7 0 0 16,3-3-3-16,4 0 1 15,-7 0-2-15,7-3 1 16,0 0-1-16,0 0 1 16,7-6-1-16,-3-3 0 15,3-4 1-15,3 1 0 16,1-1 0-16,7 1 0 15,-8-4-1-15,1 3 1 16,3 4 0-16,0 0 1 16,-3 2-1-16,-1 4 0 15,1 0 0-15,-8 3 1 16,4 0-1-16,-3 3 0 0,-1 0-1 16,-3-3 1-1,0 3 0-15,0 1 0 0,0-1 0 16,0 3 0-16,4 0 0 15,0-3 1-15,-1 1-1 16,1-4 0-16,3 0 0 16,3 0 0-16,-6-4-1 15,6 1 1-15,1 0 0 16,3 0 0-16,-3 0 0 16,-1-3 0-16,1 2 0 15,-4 4 1-15,0-3 0 16,0 3 1-16,0 0 0 15,-3 3 1-15,3 1-1 16,-7 2 0-16,3 3 1 16,-3 4 0-16,0 6-2 15,0-7 0-15,0 1-1 16,7-1 1-16,-7-2-4 0,11-1 0 16,-8-3-8-16,8-3 1 15,-4-3-5-15,0-3 1 16</inkml:trace>
  <inkml:trace contextRef="#ctx0" brushRef="#br0" timeOffset="-37049.449">5937 16666 38 0,'11'7'19'15,"-11"-10"-20"-15,0 3 32 0,-7 0-30 16,3 0 1-16,-6 0 1 16,-4 0 0-16,3 3-3 15,-3 0 0-15,3 0 2 16,-3 6 1-16,4-2-1 16,6 2 0-16,-3 0-1 15,3 4 1-15,4 0-2 16,0-4 1-16,-7-3-1 15,7 0 1-15,0-6-2 16,7-3 0-16,4-3 0 16,3-6 0-16,0-1-1 15,0-3 1-15,1 4 0 16,-1-7 0-16,-4 6 0 0,1 4 0 16,-4 0 2-16,3 2 0 15,-3 10-1-15,-3 4 1 16,0 2 0-16,-1 7 1 15,-3 3-1-15,0-4 0 16,-3 4 0-16,3 0 0 16,0 0-3-16,0 0 1 15,3-4-7-15,8-2 1 16,-11-1-7-16,3-5 1 16</inkml:trace>
  <inkml:trace contextRef="#ctx0" brushRef="#br0" timeOffset="-36764.092">6184 16262 47 0,'4'9'23'0,"-8"16"-24"16,4-15 41-16,0 12-40 15,0 6 0-15,0 13 2 16,0 12 0-16,4 3-2 16,-1 7 0-16,1-3 0 15,-1-10 1-15,1-9-3 0,-4-10 0 16,3-9-4-16,1-6 1 16,3-10-9-16,-4-6 0 15,5-13 0-15,2-2 0 16</inkml:trace>
  <inkml:trace contextRef="#ctx0" brushRef="#br0" timeOffset="-35728.063">6396 16312 30 0,'10'-12'15'0,"-10"-10"-8"0,0 22 29 0,0 0-31 16,0 0 0-16,0 3 4 16,-10 3 0-16,10 16-11 15,-7 9 1-15,3 16 7 16,-3 10 0-16,4 5-3 16,-1 11 1-16,1-11-3 15,-1-2 0-15,1-13-7 16,3-9 1-16,0-16-12 15,0-13 1-15,-4-9-1 16,1-13 0-16</inkml:trace>
  <inkml:trace contextRef="#ctx0" brushRef="#br0" timeOffset="-34961.87">7172 16666 42 0,'4'0'21'0,"-4"0"-17"16,0 0 41-16,0 4-44 16,0 2 1-16,0 6 0 15,0 4 0-15,0 3-3 16,0 0 0-16,0-1-2 15,0 1 1-15,0-6-12 16,7-4 1-16,-4-12-2 16,4-6 1-16</inkml:trace>
  <inkml:trace contextRef="#ctx0" brushRef="#br0" timeOffset="-34742.581">7183 16575 49 0,'0'26'24'0,"10"-20"-30"0,-10-6 48 15,0 0-42-15,0 0 0 16,0 0-5-16,0 0 1 16,4 0-1-16,3-3 0 15,0 0-8-15,-4-4 0 16</inkml:trace>
  <inkml:trace contextRef="#ctx0" brushRef="#br0" timeOffset="-34406.478">7341 16710 44 0,'11'29'22'0,"-11"2"-27"15,0-22 37-15,0 1-33 16,0-4 0-16,0 0 0 16,0 1 0-16,0-4 1 15,0-3 1-15,0-10-2 16,7-2 1-16,0-4-1 16,0 0 1-16,0 4-1 15,0-1 0-15,0 1 0 0,4 2 1 16,-4 4-1-16,0 3 1 15,0 3 0-15,0 0 1 16,0 3 1-16,4 3 0 16,-8 4 0-16,4 2 0 15,-3 1-1-15,3 2 0 16,-7 1-4-16,0-3 1 16,3-1-10-16,4-2 0 15</inkml:trace>
  <inkml:trace contextRef="#ctx0" brushRef="#br0" timeOffset="-34077.42">7609 16801 34 0,'11'28'17'0,"0"-6"-10"15,-11-18 23-15,3-1-29 16,4-3 1-16,-7 0 0 15,0-10 1-15,0-9-4 16,0-9 0-16,0-3 3 16,0-7 0-16,-7-6-1 15,4-3 1-15,-4 3-1 16,3 1 0-16,4 2 0 16,4 6 1-1,3 4-2-15,3 3 1 0,-3 6-1 16,4 3 1-16,-1 6 0 15,1 7 0-15,0 0-3 16,-4 6 0-16,0 3-5 0,0 3 1 16,-4 4-8-16,-3 8 1 15</inkml:trace>
  <inkml:trace contextRef="#ctx0" brushRef="#br0" timeOffset="-33836.551">7557 16735 46 0,'3'10'23'0,"1"-10"-17"0,3 0 40 16,3 0-44-16,-6-3 1 0,3 3 0 16,0 0 1-16,3 0-6 15,5 0 1-15,2 0 1 16,-3 0 0-16,0 3-6 15,1 0 1-15,-1 0-9 16,0-3 0-16,3 0-3 16,5 0 1-16</inkml:trace>
  <inkml:trace contextRef="#ctx0" brushRef="#br0" timeOffset="-33640.343">7909 16748 40 0,'11'16'20'0,"-11"-1"-20"16,0-12 37-16,0 4-34 15,0-1 0-15,0 3 0 0,0 1 1 16,0-1-8-16,3-3 0 16,1 1-4-16,-1-1 1 15,-3-6-6-15,0-6 0 16</inkml:trace>
  <inkml:trace contextRef="#ctx0" brushRef="#br0" timeOffset="-33432.461">7923 16660 37 0,'18'3'18'0,"-14"0"-22"16,-1-3 31-16,1 0-28 15,3 0 0-15,-7 0-4 16,10 4 1-16,-6-1-1 16,3 3 0-16,-4 3-5 15,1 4 1-15</inkml:trace>
  <inkml:trace contextRef="#ctx0" brushRef="#br0" timeOffset="-33027.632">8089 16845 25 0,'-7'3'12'0,"14"-3"-10"0,-7 0 22 16,0 0-22-16,0 0 0 16,0 0 1-16,0 0 1 15,0 0-6-15,0 0 1 16,0-3 3-16,0 3 0 15,7-6-2-15,0-4 1 16,0-2-1-16,0-1 1 16,4 1-1-16,0-1 1 0,-8 1 0 15,8-1 1-15,-4 1 0 16,0-1 0-16,0 4 1 16,7 2 0-16,-3 4 1 15,-4 0 1-15,3 6-2 16,-3 4 1-16,0 5-1 15,0 7 0-15,4 0-2 16,-8 0 0-16,5-7-1 16,-1 4 0-16,0-1-1 15,0-2 0-15,0-4-4 16,3-5 1-16,1-4-6 16,0 0 1-16,3 3-6 15,-4-6 1-15</inkml:trace>
  <inkml:trace contextRef="#ctx0" brushRef="#br0" timeOffset="-32783.71">8477 16754 42 0,'4'10'21'0,"3"-4"-20"0,-4-3 38 15,1 0-37-15,-1 3 1 16,1 4 0-16,-1-1 1 15,1 4-6-15,0-1 1 16,-4-2 2-16,3-7 1 16,1 3-7-16,3 4 1 0,-7-4-9 15,0-3 1-15,-7 0-3 16,3-6 1-16</inkml:trace>
  <inkml:trace contextRef="#ctx0" brushRef="#br0" timeOffset="-32410.859">8562 16459 24 0,'3'-15'12'0,"12"-1"-8"16,-8 7 18-16,0-4-20 15,0-3 1-15,0-2 0 16,0 5 0-16,0 4-5 0,-4-4 1 16,1 4 2-16,3 2 1 15,-7 1-2-15,0 6 1 16,0 0 0-16,0 0 1 16,0 3 1-16,0 7 0 15,0 5 1-15,0 10 1 16,0 13-2-16,0 9 1 15,0 3-2-15,0 7 1 16,0 2-2-16,0-8 1 16,0-4-2-16,0-10 0 31,0-12-8-31,0-15 1 0,0-10-6 16,0-10 0-16</inkml:trace>
  <inkml:trace contextRef="#ctx0" brushRef="#br0" timeOffset="-32190.692">8527 16591 29 0,'3'35'14'0,"4"-20"1"16,-7-15 17-16,4 0-27 16,3 3 1-16,-4 1 1 15,1-1 0-15,3 0-10 16,4 0 1-16,10 0 3 15,3 0 1-15,5-3-8 16,2 0 1-16,-2 0-8 16,-5 0 1-16,-6 0-3 0,0 3 0 15</inkml:trace>
  <inkml:trace contextRef="#ctx0" brushRef="#br0" timeOffset="-31885.341">8805 16707 46 0,'18'16'23'0,"7"-4"-32"0,-15-12 48 16,8-3-40-16,3-6 1 15,7-4-1-15,1-2 1 16,-5-1 0-16,-3-3 0 16,-3 0-1-16,0-3 1 0,-15 0-1 15,1 4 1-15,-4 5-1 16,-7 7 1-16,-4 6 0 15,0 9 0-15,-3 7 0 16,4 3 1-16,-1 9 1 16,8 10 0-16,3 5 0 15,0-8 1-15,10-7-1 16,8 0 0-16,7-3-2 16,3-9 0-16,11-10-7 15,3-2 1-15,11-1-8 16,3-13 0-16</inkml:trace>
  <inkml:trace contextRef="#ctx0" brushRef="#br0" timeOffset="-31270.331">13053 17275 46 0,'-4'31'23'0,"1"-3"-17"15,6-21 39-15,4 2-41 16,4 0 0-16,3-2 5 0,11-1 1 16,6-3-11-16,15 0 1 15,18-3 7-15,3-6 0 16,28 3-2-16,25-3 1 15,11-7-3-15,24-3 0 16,25-2-1-16,-11-4 1 16,7 0-3-16,11 6 0 15,-24-3-3-15,-12 10 0 16,-13 2-5-16,-32 4 1 0,-22 3-10 16,-24 0 0-16,-28 0-5 15,-21-3 0-15</inkml:trace>
  <inkml:trace contextRef="#ctx0" brushRef="#br0" timeOffset="-27907.202">6745 18404 29 0,'4'3'14'0,"-1"3"-5"0,1-3 22 0,-1 0-29 16,1 0 1-16,6 4 2 15,1-4 1-15,0 0-7 16,3 0 0-16,3 0 5 15,4 0 0-15,4-3 0 16,14 0 0-16,7 4-2 16,3 2 1-16,18 0 1 15,14 0 0-15,8-3-1 16,13 10 1-16,14-7-1 16,8-3 1-16,-1-6-1 15,4 3 1-15,7-3-2 16,-3-3 0-16,-15-7-1 15,11 10 1-15,0 3-1 16,-3 0 0-16,-4 0-1 0,-7 3 0 16,10 0-2-16,-10 7 1 15,-4-7-4-15,-6 0 1 16,-15-3-7-16,-7-3 1 16,-7-10-10-16,-14 1 1 15</inkml:trace>
  <inkml:trace contextRef="#ctx0" brushRef="#br0" timeOffset="-27408.525">10873 17501 29 0,'-11'28'14'0,"0"-6"-1"0,4-10 12 15,0 10-23-15,-3 3 0 16,-1 7 2-16,1 8 0 16,-5 14-6-16,-2-4 1 15,-1 0 3-15,1-3 0 16,2-6-7-16,5-7 0 0,-1-9-7 16,1-9 0-16</inkml:trace>
  <inkml:trace contextRef="#ctx0" brushRef="#br0" timeOffset="-27096.045">10735 17845 28 0,'14'22'14'0,"-3"-3"-6"16,-8-16 17-16,8 0-25 15,6 1 1-15,5 2 2 16,9 0 1-16,1 4-2 0,0-1 0 16,0 0 2-16,-11-2 1 15,-4 2-1-15,-6-3 1 16,-4-3-2-16,-10 7 0 16,-12 6-4-16,-6-1 1 15,0 1-3-15,-7 6 0 16,10-6-3-16,1-1 1 15,3-2-6-15,-1-4 1 16,5-3-3-16,10-2 0 16</inkml:trace>
  <inkml:trace contextRef="#ctx0" brushRef="#br0" timeOffset="-26835.291">11176 17968 40 0,'7'6'20'0,"-18"10"-22"15,11-13 38-15,-7 6-36 16,4 1 0-16,-4 2-1 16,3-2 1-16,1-1-4 15,-1-3 0-15,4-3-8 16,0-9 1-16</inkml:trace>
  <inkml:trace contextRef="#ctx0" brushRef="#br0" timeOffset="-26607.422">11190 17833 29 0,'7'9'14'0,"4"4"-6"0,-11-13 17 16,3 0-22-16,1 0 0 15,-1 3 1-15,1-3 1 16,3 0-7-16,0 0 1 16,4 0 4-16,3-3 0 15,0 0-5-15,-4 3 0 0,4-3-5 16,4-1 1-16,0 4-6 16,-4 0 0-16</inkml:trace>
  <inkml:trace contextRef="#ctx0" brushRef="#br0" timeOffset="-26225.467">11536 17971 43 0,'10'12'21'0,"-10"-12"-24"15,0 0 40-15,-3 0-37 16,-1 0 1-16,-3 0 1 16,-3 0 1-16,-4-3-4 15,0 0 1-15,-1 3-1 0,5 0 1 16,-4 0-2-16,3 3 1 16,1 4-3-16,-1-1 1 15,4 3-1-15,0 1 1 16,14 5 1-16,3 4 1 15,8 6 1-15,3 3 1 16,0 4 1-16,-3-1 0 16,-4 4 0-16,-7-10 0 15,-7 0-1-15,-7 0 1 16,-7 0-2-16,-11 0 0 0,-3-3-1 16,3-6 0-1,-13-19-1 1,13-4 0-16,7-5-4 15,8-7 0-15,6-3-5 16,8 0 0-16</inkml:trace>
  <inkml:trace contextRef="#ctx0" brushRef="#br0" timeOffset="-25849.491">12086 17943 54 0,'7'18'27'0,"-24"-5"-33"0,13-7 53 0,-3 1-47 15,-4 2 1-15,4 10-1 16,0 3 1-16,0-3-6 15,4-4 0-15,-1-2-10 16,4-13 0-16</inkml:trace>
  <inkml:trace contextRef="#ctx0" brushRef="#br0" timeOffset="-25628.144">12005 17729 42 0,'18'13'21'0,"6"3"-23"15,-17-16 26-15,4 3-24 0,0-3 1 16,-1 0-2-16,1 3 0 16,3 0-3-16,0-3 0 15,0 0-7-15,0 0 1 16</inkml:trace>
  <inkml:trace contextRef="#ctx0" brushRef="#br0" timeOffset="-25295.38">12266 18012 24 0,'4'22'12'0,"-1"3"-12"0,-3-25 14 0,0 0-14 16,0 0 0-16,4-7 1 16,3 1 1-16,0-6-2 15,0-1 0-15,0 1 1 16,0-1 0-16,0 0 0 16,0 1 0-16,0 6 0 15,0 2 1-15,0 4 1 16,0 0 0-16,0 4 2 15,0-1 0-15,0 3 1 16,1 0 0-16,-1 4-1 16,0-1 0-16,-4 7-4 15,1-1 1-15,-1 4-5 16,1-6 1-16,6 3-12 16,-6-4 1-16</inkml:trace>
  <inkml:trace contextRef="#ctx0" brushRef="#br0" timeOffset="-24964.152">12647 18168 43 0,'4'32'21'0,"-1"-13"-24"0,-3-19 32 16,0 3-30-16,0-3 1 0,0-7 0 15,0-8 1-15,0-7-1 16,0-13 1-16,0 1 0 16,0-7 0-16,0-12 0 15,-3-4 0-15,-1-9-1 16,4 1 1-16,0 5 0 16,4 7 1-16,3 9 0 15,0 6 0-15,3 10 0 16,1 6 0-16,3 6-3 15,0 10 1-15,0 6-5 16,-3 6 0-16,-4 4-9 16,-4 9 1-16</inkml:trace>
  <inkml:trace contextRef="#ctx0" brushRef="#br0" timeOffset="-24739.09">12520 17936 45 0,'7'19'22'0,"7"-9"-14"0,-7-10 36 16,7 3-44-16,4-3 1 15,0 3-1-15,3 0 1 16,0-3-3-16,4 0 1 16,-4 0-4-16,0 0 0 15,-3 0-10-15,-1-3 0 0</inkml:trace>
  <inkml:trace contextRef="#ctx0" brushRef="#br0" timeOffset="-24499.165">12848 18030 42 0,'7'38'21'0,"-7"0"-20"16,0-26 29-16,0 7-31 15,0 3 1-15,0 0-2 16,0-6 1-16,0-7-5 16,4-6 0-16,-1-9-6 15,1-10 1-15</inkml:trace>
  <inkml:trace contextRef="#ctx0" brushRef="#br0" timeOffset="-24275.284">12933 17933 34 0,'10'7'17'0,"-3"-4"-25"0,1-6 28 16,-8 3-21-16,7-4 0 15,-7 4-8-15,0 0 1 0,3 0 5 16,-3 0 0-16</inkml:trace>
  <inkml:trace contextRef="#ctx0" brushRef="#br0" timeOffset="-24045.413">12979 18128 25 0,'3'31'12'0,"4"4"-11"15,-3-32 21-15,-1 6-23 16,1-9 1-16,-1 6-1 15,-3-6 1-15,7-6-1 16,-3-3 0-16,3-7-2 16,4-6 0-16,-1 3-2 15,1-3 1-15,3 3 1 16,4 1 0-16,-4 2 1 16,0 3 1-16,0 7 3 15,0 3 1-15,0 9 2 16,-3 7 0-16,-1-1 0 0,1 4 1 15,-1 3-1-15,-3 3 0 16,1-3-3-16,-1 3 1 16,0 0-3-16,-4-7 0 15,1 1-5-15,3-4 1 16,0-5-6-16,3-7 1 16</inkml:trace>
  <inkml:trace contextRef="#ctx0" brushRef="#br0" timeOffset="-23822.352">13413 18134 34 0,'17'25'17'0,"-17"-3"-14"16,0-16 29-16,0 1-31 15,0 2 1-15,0 3 0 16,-3 7 0-16,-1 0-3 15,4-6 1-15,0-1-1 16,0-2 1-16,0-4-6 16,0 0 1-16,0-6-7 15,4-6 1-15</inkml:trace>
  <inkml:trace contextRef="#ctx0" brushRef="#br0" timeOffset="-23552.533">13674 17529 36 0,'14'-19'18'0,"-4"-3"-18"0,-10 22 29 16,0 0-27-16,0 0 1 15,0 3 1-15,-3 10 0 16,-1 5-5-16,-3 14 1 0,0 15 3 15,0 6 0-15,-3 13-3 16,-5 3 0-16,5 3-3 16,-1 3 0-16,1-9-6 15,3-12 1-15,0-17-5 16,0-15 0-16</inkml:trace>
  <inkml:trace contextRef="#ctx0" brushRef="#br0" timeOffset="-23327.661">13490 17883 34 0,'4'19'17'0,"3"19"-12"0,-4-29 28 0,1-3-31 16,3-3 0-16,-4 4 0 15,1 2 0-15,3 0-3 16,4 1 0-16,6-1 1 0,4-6 1 15,4 4-5-15,3-7 0 16,1 3-5-16,-5-3 1 16,-3 3-4-16,-3-3 0 15</inkml:trace>
  <inkml:trace contextRef="#ctx0" brushRef="#br0" timeOffset="-23043.626">13829 18034 26 0,'14'6'13'0,"7"-9"-5"0,-14 3 21 16,4 3-25-16,3 3 1 15,4 4 2-15,6 2 1 16,15-9-9 0,-4-3 0-1,-3-3 5-15,-7-3 1 0,-4-7-3 16,-3 1 1-16,-8-1-3 16,-3 1 1-16,-7-1-2 15,-7 1 1-15,0 2-1 16,4 4 0-16,-4 9 1 15,-4-3 0-15,0 9 0 16,-3 7 1-16,4 6-1 16,6 6 1-16,4 1-1 15,7 2 1-15,0-3-5 16,4-3 1-16,10-9-11 16,7-16 0-16</inkml:trace>
  <inkml:trace contextRef="#ctx0" brushRef="#br0" timeOffset="-14589.102">15254 14133 13 0,'14'6'6'0,"4"13"2"0,-8-13 7 0,5 0-13 16,-1-3 1-16,7 4 1 16,0-4 1-16,7 0-5 15,8-3 1-15,2-3 3 16,5-3 1-16,3-7-1 16,3-6 1-16,7 4-2 15,4-4 1-15,4-10-2 16,3-5 0-16,7-4-1 15,-4-15 1-15,-6 0-1 16,-8-10 0-16,4 3 0 16,7 1 0-16,-3-13 1 15,-1-7 1-15,8-18 0 16,-4-9 0-16,0-1 0 0,-7-9 0 16,-7-13-1-16,-7 1 1 15,-4 2-3-15,0 1 1 16,-6-19-1-16,-5-1 0 15,-6 1 0-15,-4-6 1 16,-10-7-1-16,-4 3 1 16,-14-6-1-16,-7-3 1 15,-7 3-1-15,7 13 1 16,-4 3-1-16,-7-1 0 16,1 4 0-16,-5 19 1 15,1-7-1-15,0 7 0 0,-4 0 0 16,7 6 1-16,4 12 0 15,11 17 0-15,3 2-1 16,7 10 1-16,7 12 0 16,10 10 1-16,8-1-2 15,3 1 1-15,11 3 0 16,10 6 0-16,18 3 0 16,22-6 0-16,-1 3-1 15,-4-6 0-15,8 12 0 16,-7 7 1-16,-8 3-5 15,-2 0 0-15,-15 2-8 16,-11 1 1-16,-17 3-6 16,-4 4 1-16</inkml:trace>
  <inkml:trace contextRef="#ctx0" brushRef="#br0" timeOffset="-13959.93">17470 8601 29 0,'7'10'14'0,"14"-7"-6"16,-14-3 18-16,7 3-25 16,4 0 1-16,6 0 1 15,8 3 1-15,7 7-4 16,7-4 0-16,7-2 3 15,-8 2 1-15,5-3-2 16,-1 7 1-16,-3-4-1 16,-4 4 0-16,-13-1-2 15,-5 7 0-15,-10 3-1 16,-10 3 0-16,-8 6 0 16,-6 4 0-16,-4 3 0 0,-4-4 0 15,-3 16 1-15,-7 0 0 16,-4 4 0-16,4 2 1 31,-4 4-1-31,4-4 1 16,0-6 0-16,3-6 0 0,7-6-1 0,4-7 1 15,4-6-2-15,3-9 1 16,7-10-1-16,10-12 1 16,4-19-1-16,0-13 0 15,4-15 0-15,-4-7 0 16,-3-12 1-16,-11-3 0 15,-11-13 0-15,-10 0 0 0,-11 1 0 16,-10 8 0-16,-11 4-12 16,-11 6 0-16</inkml:trace>
  <inkml:trace contextRef="#ctx0" brushRef="#br0" timeOffset="-12517.154">15053 14368 13 0,'4'3'6'0,"3"6"5"16,-7-9 6-16,3 4-15 15,4-1 0-15,0 0 2 16,4-3 1-16,-1 0-5 0,5-3 0 15,-1-7 3-15,3 4 1 16,4 0-1-16,11-1 0 16,3-2-1-16,8 3 1 15,3-4-1-15,7 1 0 16,10-4-1-16,1-9 1 16,3 7-1-16,10-1 1 15,8 0-1-15,7-2 0 16,10 2 0-16,0-3 0 15,85-9 0 1,-14 6 0-16,0 3 1 16,3 10 0-16,-13-7-1 15,9 3 1-15,1-2-1 16,-3-10 1-16,10 0-1 16,-4-4 1-16,0 1-2 15,1 0 1-15,6-3-1 16,1-10 1-16,6-3 0 15,1 3 0-15,3-6-1 16,0-3 1-16,7 12 0 16,-11-2 0-16,-6 5-1 15,13-3 1-15,-20 1-1 16,3 2 1-16,7 4-1 16,-15-16 1-16,-2 3-1 15,6 0 0-15,-10-6 0 16,0 3 1-16,0-6-1 15,-8 2 1-15,-17-2-1 0,4 0 0 16,-14 0 0-16,-8 5 0 16,-7-8 0-16,-10 0 0 15,-21 9 0-15,-7-7 0 16,-4 4-3-16,-4 3 0 16,-10 6-4-16,-7-3 0 15,-4 4-8-15,-13 5 1 16</inkml:trace>
  <inkml:trace contextRef="#ctx0" brushRef="#br0" timeOffset="-11917.663">22737 11956 34 0,'7'10'17'0,"-4"-20"-13"15,-3 10 23-15,0 0-26 16,7-3 1-16,0 3-1 0,0 0 1 15,4 3-3-15,3 1 1 16,0-1 1-16,4-3 1 16,3 0-1-16,4 0 0 15,13 0 0-15,8 0 0 16,4 0 0-16,3 0 0 16,-1-3-1-16,1-4 0 15,-3 4 0-15,-4 0 0 16,-8 3-1-16,-6 3 0 15,-4 3-1 1,-6 4 1-16,-5 6-1 0,-6 12 0 16,-4 12-1-16,-11 8 1 0,-6 5-1 15,-4-3 0-15,-4 0 1 16,0 0 0-16,1-3 1 16,6 0 0-16,4-6 1 15,4-6 0-15,6-7 0 16,4-3 1-16,4-9-1 15,3-13 0-15,0-13 0 16,-3-8 1-16,-4-11-1 16,-4-2 0-16,-10-13 0 15,-18-3 0-15,-13-19-3 16,-15-6 0-16,-21-16-6 16,-11 4 0-16</inkml:trace>
  <inkml:trace contextRef="#ctx0" brushRef="#br0" timeOffset="-6468.276">23407 17087 27 0,'7'-4'13'0,"0"8"3"16,-4-1 14-16,-3 0-25 15,0 3 0-15,0 0 2 16,0 4 1-16,0-1-10 16,0-3 0-16,0 1 6 15,0-4 1-15,0 0-4 16,0-3 1-16,0 0-2 15,4-6 0-15,-4 6-7 0,4-7 1 16,-4-2-9-16,-8 0 1 16</inkml:trace>
  <inkml:trace contextRef="#ctx0" brushRef="#br0" timeOffset="-6135.179">23738 16989 36 0,'4'-3'18'0,"7"3"-16"15,-8-6 23-15,-3 6-25 16,4-3 1-16,-4 3-1 16,0 0 1-16,0 0-7 15,0 3 0-15,-4-3-4 16,1 6 0-16</inkml:trace>
  <inkml:trace contextRef="#ctx0" brushRef="#br0" timeOffset="-5567.247">23248 17413 29 0,'7'12'14'0,"-3"-5"-3"0,-4-7 21 16,3 0-30-16,1 6 1 16,-1 3 2-16,1 4 0 15,-1 2-6-15,4 1 0 16,4 3 5-16,3 0 0 15,4-4-2-15,3-2 1 16,0-10-3-16,4-9 1 16,3-7-5-16,7-9 0 0,-3 0-11 15,-7-6 1 1</inkml:trace>
  <inkml:trace contextRef="#ctx0" brushRef="#br0" timeOffset="-4906.843">23710 17482 21 0,'95'-19'10'0,"22"-34"6"0,-96 31 3 0,14-10-16 15,-3-2 0-15,0-16 3 16,-7-4 0-16,-8-5-7 16,-6-4 0-16,-11 3 5 15,-14-5 0-15,-4 2-2 16,-10 6 0-16,-15 14-1 15,-20 2 0-15,-4 13 0 16,-11-1 0 0,1 14-1-1,-1 2 1-15,-3 10-2 0,-4 12 0 0,1 10-1 16,-5 13 1-16,1 8-1 16,11 17 0-16,-1 24 0 15,0 20 1-15,4-4 2 16,14 6 1-16,18 10 1 15,21-9 0-15,21-4 0 16,25-9 1-16,20-22-1 16,29-16 1-16,39-21-2 0,18-26 0 15,-1-19-3-15,-6-21 0 16,-15-16-4-16,-21-10 0 16,-24-15-10-16,-29-13 1 15</inkml:trace>
  <inkml:trace contextRef="#ctx0" brushRef="#br0" timeOffset="1518.108">1778 1204 21 0,'0'12'10'0,"7"13"-3"0,-7-25 10 16,0 4-14-16,4 2 0 15,-4-6 3-15,0 0 0 16,0 0-7-16,7 6 1 15,-7-6 4-15,3 0 1 16,4 0-2-16,4-16 0 16,-4-2-2-16,3-11 1 0,5-11-2 15,-1-7 1-15,-4-4-1 16,11-5 0-16,-10 3 0 16,7-1 0-16,-8 17-1 15,-6 2 0-15,3 7-1 16,3 6 1-16,-6 9 0 15,3-2 0-15,4 5 0 16,-11 20 1-16,7 5-1 16,-7 4 0-16,0 6 0 15,3 4 0-15,-3-1 1 16,7 16 0-16,4-7 0 16,-1-5 1-16,1 5 1 15,0-2 0-15,-4-4 0 16,3 1 0-16,1-11-1 15,-11 1 1-15,3-9-2 16,4 3 0-16,-7-7-1 16,0-6 1-16,0-3-1 15,0-9 1-15,0-10-1 16,-7 6 1-16,7-9 0 16,-3 1 0-16,-4 2 0 0,-4-3 0 15,1 9 0-15,-12-2 0 16,1 11 0-16,-14 4 0 15,0 10 0-15,-15-1 1 16,11 1-1-16,4-7 1 16,10 3-1-16,-3 3 1 15,11 1 0-15,3-1 0 16,6 1 0-16,-2-4 0 16,17-6-1-1,7-6 1-15,25 3 0 0,3-16 1 0,15-6-1 16,20-13 0-16,4-3 0 15,1 4 0 1,-12-1-1-16,-3 7 1 0,-18 9-2 16,-17 6 0-16,-4 7 0 15,-17 9 0-15,-18 3 0 16,-7 12 0-16,-25 14-1 16,-10 21 1-16,-11-3-1 15,-11 12 1-15,-6-2-1 16,-5 6 0-16,-6-1-3 15,7-8 1-15,11 5-8 16,10-6 1-16</inkml:trace>
  <inkml:trace contextRef="#ctx0" brushRef="#br0" timeOffset="2165.356">2194 1323 20 0,'113'-57'10'16,"4"-21"2"-16,-96 50 8 0,7-22-18 15,-7 3 0-15,7-13 2 16,-6 4 0-16,-5 2-5 16,-6-5 1-16,-18 12 3 15,3 0 0-15,-17 3-1 16,-25 12 0-16,-7 10-1 16,-24 4 1-16,-5 11-1 0,5 14 0 15,-15 2-2-15,4 4 1 16,-11 5-2-16,0 14 0 15,11 2 0-15,14 4 0 16,7 25 1-16,7 15 0 16,0 4 0-16,18 18 0 15,14 13 2-15,21-10 0 16,14-9 1-16,24-12 1 16,36-29 1-16,25-18 0 15,28-35 0-15,18-32 0 0,3-18-1 16,-14-16 0-16,-18-6-2 15,-10-3 0-15,-25-4-7 16,-18 1 1-16,-27 3-9 16,-19 3 1-16</inkml:trace>
  <inkml:trace contextRef="#ctx0" brushRef="#br0" timeOffset="2780.269">2939 956 26 0,'3'3'13'0,"4"13"1"16,-7-7 12-16,4 1-24 15,-4 8 1 1,-11 36 4 0,1-1 0-16,-8 10-9 15,4 0 1-15,-4-1 4 16,8-8 0-16,-1-4-3 16,0-16 1-16,1-6-6 15,3-15 1-15,3-16-4 16,4-16 1-16,4-9-4 0,-4-7 1 15,0-9 0-15,0-3 1 16,0 3 0-16,0-9 1 16</inkml:trace>
  <inkml:trace contextRef="#ctx0" brushRef="#br0" timeOffset="3145.442">2833 884 30 0,'17'-16'15'0,"72"-3"-8"0,-65 10 33 15,12 0-36-15,-5 2 0 0,8 4 3 16,-7 3 0-16,-11 0-9 16,0 10 0-16,-3-7 5 15,-18 9 0-15,-7 1-3 16,-7 6 1-16,3 12-4 16,-10-9 0-16,3 9-2 15,-13-2 0-15,2-1-6 16,-2 0 1-16,2 6-4 15,1 1 1-15</inkml:trace>
  <inkml:trace contextRef="#ctx0" brushRef="#br0" timeOffset="3467.173">3161 1401 36 0,'7'22'18'0,"-14"0"-20"0,14-19 31 15,-7-3-30-15,0 0 1 16,0 0-1-16,-7-3 0 15,7-12 2-15,0-1 0 16,7-6-1-16,-7 0 0 0,3 3 1 16,8 0 1-16,0 10 0 15,-1-7 1-15,8 13 0 16,3-3 0-16,0 6-1 16,4 6 1-16,-4-6-2 15,7 3 0-15,-7 0-3 16,8 1 0-16,-5-4-7 15,-2 6 0-15,-5 3-4 16,1-6 0-16</inkml:trace>
  <inkml:trace contextRef="#ctx0" brushRef="#br0" timeOffset="3751.556">3676 1367 45 0,'3'-6'22'0,"-3"6"-30"0,0 0 42 16,-3-4-34-16,-4 4 0 16,-4 0 1-16,1 4 0 15,-1 2 0-15,-10-3 0 16,3 13 1-16,1 9 0 16,3-6-2-16,3 9 0 15,4 3-1-15,0 0 1 16,14-9-3-16,0-3 1 0,4-19-2 15,-1-9 1-15,1-7-2 16,-1-12 1-16,8 3-7 16,-7-3 0-16</inkml:trace>
  <inkml:trace contextRef="#ctx0" brushRef="#br0" timeOffset="4777.122">4135 1401 36 0,'0'-6'18'0,"10"6"-17"15,-10 0 29-15,0 0-28 16,0-3 0-16,0 3 0 15,0-6 0-15,-10 2-3 16,-8 4 1-16,-3 0 1 16,0 4 1-16,-8 2-1 0,8 3 1 15,-7 4-1-15,7 12 1 16,0 3-3-16,7 7 1 16,10-1-1-16,4-15 0 15,7 0-2-15,14-13 1 16,0-6-1-16,-3-19 0 15,3-6-4-15,0-3 0 16,-3 3-5-16,-7-3 1 16</inkml:trace>
  <inkml:trace contextRef="#ctx0" brushRef="#br0" timeOffset="5167.551">4336 1615 31 0,'0'-35'15'0,"-18"-46"-13"16,14 49 25-16,4-12-26 0,-7-3 0 15,4-9 1-15,-8-7 0 16,-3-6-3-16,4-12 1 16,6 12 1-16,4-4 1 15,4 20 0-15,3 6 0 16,10 13-1-16,4-1 1 15,4 16-1-15,0 4 0 16,-4 2-4-16,-3 13 0 0,-4 9-9 16,-7 10 1-1</inkml:trace>
  <inkml:trace contextRef="#ctx0" brushRef="#br0" timeOffset="5448.894">4085 1329 68 0,'53'63'34'0,"18"-63"-49"16,-36-6 66-16,7 2-52 16,8-11 1-16,-1-1-5 15,0 4 0-15,-10 2-1 16,-7 10 1-16,-11 0-12 15,-14 10 0-15</inkml:trace>
  <inkml:trace contextRef="#ctx0" brushRef="#br0" timeOffset="6445.341">5359 1499 34 0,'-4'12'17'0,"4"7"-6"0,0-13 18 0,-3 10-28 15,-1 3 0-15,-3-1-1 16,0-2 1-16,3 6-2 16,-6 3 1-16,3-9-2 15,3 3 0-15,4-10-10 16,11-9 1-16</inkml:trace>
  <inkml:trace contextRef="#ctx0" brushRef="#br0" timeOffset="6817.749">5352 1285 36 0,'10'0'18'0,"18"13"-5"0,-17-16 25 15,0-4-38-15,-1 4 0 16,8 3 1-16,-8-6 0 15,5 12-4-15,2-6 0 16,4 10-10-16,4 2 0 16</inkml:trace>
  <inkml:trace contextRef="#ctx0" brushRef="#br0" timeOffset="7063.636">5708 1718 46 0,'11'22'23'0,"-11"-3"-21"15,3-19 33-15,-3 0-35 16,0 0 0-16,0 0-2 16,7 0 0-16,-3-10 1 15,6-5 0-15,4-4-2 16,-3 9 0-16,0-18 0 15,-1 3 1-15,-6 0 0 16,3 6 0-16,0 0 2 16,-4 10 1-16,4 0 2 0,-3 12 0 15,3 6 0-15,-4 7 1 16,4 0-1-16,-3 2 1 16,7 7-2-16,-4 4 1 15,10-11-3-15,-6 8 1 16,17-8-4-16,4-5 0 15,-4-1-9-15,7-2 0 16,4-1-2-16,0-15 0 16</inkml:trace>
  <inkml:trace contextRef="#ctx0" brushRef="#br0" timeOffset="7420.469">7112 768 30 0,'-11'-16'15'0,"11"22"-5"0,0-2 25 15,-3 2-31-15,-4 6 0 16,0 10 3-16,-4 0 0 16,-6 22-9-16,6-3 0 15,-10 31 6-15,0 19 0 16,3 0-3-16,4 16 0 15,7-10-6-15,-4-19 1 16,4-15-7-16,4-19 0 16,3-16-4-16,0-19 0 15</inkml:trace>
  <inkml:trace contextRef="#ctx0" brushRef="#br0" timeOffset="7660.963">6699 1439 41 0,'7'6'20'0,"14"7"-13"16,-13-7 37-16,6-6-43 16,10 3 1-16,-2-3-1 15,6 0 0-15,11-3-2 16,6 3 0-16,5 0-2 15,-4 0 0-15,-4 0-11 16,-3 0 1-16,-7 9-2 16,-1 1 1-16</inkml:trace>
  <inkml:trace contextRef="#ctx0" brushRef="#br0" timeOffset="8025.525">7183 1633 49 0,'17'29'24'0,"15"-36"-29"0,-21 7 50 0,6 0-45 0,4 0 1 0,4-3 0 0,0-13 0 15,-4 4-2-15,-3-4 1 0,-4-3-1 16,-4 4 1-16,1 2-2 15,-11-6 1-15,-4 13-2 16,-10-3 1-16,0 9-1 16,-4 9 1-16,-3 1 0 15,0 15 1-15,3-7 0 16,4 8 1-16,-3 2 1 16,10 6 1-16,3-6-1 15,8-9 0-15,6 0-3 16,15-3 0-16,0-7-4 15,10-6 0-15,-7-3-7 16,7-9 1-16</inkml:trace>
  <inkml:trace contextRef="#ctx0" brushRef="#br0" timeOffset="8339.192">7793 1455 28 0,'7'9'14'0,"-18"10"-4"0,4-3 19 15,0 2-26-15,-3 4 0 16,-4 3 3-16,-11 10 1 16,0-1-9-16,-3 1 1 15,0-7 4-15,3 7 0 16,4-4-5-16,3 0 0 16,8-12-9-16,-1-6 0 0,8-7-2 15,-1-15 0 1</inkml:trace>
  <inkml:trace contextRef="#ctx0" brushRef="#br0" timeOffset="8619.702">7525 1511 33 0,'3'31'16'0,"18"7"-9"16,-13-25 30-16,6 2-36 15,-4 10 1-15,1 10 1 16,6 2 0-16,5 1-4 15,-5 6 0-15,1 0-1 16,0-16 1-16,-4 0-6 16,3-6 1-16,1-22-7 15,0-6 0-15</inkml:trace>
  <inkml:trace contextRef="#ctx0" brushRef="#br0" timeOffset="8914.531">8170 793 37 0,'0'-13'18'0,"0"10"-13"0,-3 13 30 16,-1 5-35-16,-6 7 1 16,-1 19 1-16,-3 12 1 15,-4 20-3-15,-3 14 0 0,11 14-1 16,-4 8 1-16,3-2-4 15,4-13 1-15,0-22-10 16,3-18 0-16</inkml:trace>
  <inkml:trace contextRef="#ctx0" brushRef="#br0" timeOffset="9110.969">7712 1401 53 0,'3'35'26'0,"22"12"-23"16,-11-44 46-16,14 3-46 15,11-6 0-15,10-9-2 16,19-7 1-16,13 4-7 16,7-7 0-16,-7 3-4 0,-7 7 1 15,-14-1-10-15,-14 4 1 16</inkml:trace>
  <inkml:trace contextRef="#ctx0" brushRef="#br0" timeOffset="10393.43">9342 1508 45 0,'-7'9'22'0,"10"13"-13"15,-3-6 22-15,-7 9-30 16,0-3 0-16,0 12-1 16,3 1 1-16,4 3-1 15,0 2 0-15,0-5 1 16,7-4 1-16,8-9-2 16,2-9 1-16,8-7-1 15,10-15 1-15,0-13-2 0,1-10 1 16,-1-8-5-1,-3-8 0-15,-8-5-9 0,-6 6 0 16</inkml:trace>
  <inkml:trace contextRef="#ctx0" brushRef="#br0" timeOffset="11293.675">9913 1599 46 0,'-7'16'23'0,"7"-16"-21"15,0 0 34-15,0 0-36 16,0 0 1-16,0 3-1 0,0 3 1 15,0 3-2-15,-4-9 1 16,-3 10 0-16,-3-7 0 16,-4 3-1-16,-4 0 1 15,4 4-2-15,0-10 1 16,0 3-2-16,3 3 1 16,1-6-1-16,3 0 1 15,-1 3 0-15,5 4 0 16,3-4 0-16,0 6 1 15,7 7 1-15,4-7 1 0,3 7 0 16,3-7 1 0,-10 4 0-16,0-4 0 0,-3 4-1 15,-8-4 1 17,-3 1-1-32,0 2 0 0,-10 4-1 0,-4 3 1 0,-1-4-2 15,1 4 1-15,7-3 0 16,4-7 0-16,-1 1 0 15,4-1 0-15,0 1 0 16,7-10 1-16,7 0 0 16,7 0 0-16,0-10 1 15,7 1 0-15,11-1 0 16,3 1 1-16,1-7-1 16,2 7 1-16,8-7-1 15,-7-3 1-15,0-6-2 16,-4-3 1-16,-3 0-2 15,-7 0 0-15,-8 2 0 16,-3-8 0-16,-7 6-1 16,-3 0 0-16,-8 12 0 0,-3-3 0 15,-3 10-1-15,-4 9 1 16,-4 3 0 0,0 12 1-16,1 1 0 0,3 15 0 15,3 4 0-15,7-1 0 16,8 1 1-16,7 9 0 15,6-16-2-15,4-3 0 16,4-6-6-16,-4-10 1 16,0-9-9-16,1-9 0 15</inkml:trace>
  <inkml:trace contextRef="#ctx0" brushRef="#br0" timeOffset="12048.419">10580 1455 40 0,'3'12'20'0,"1"4"-18"15,-8-10 28-15,1 4-30 16,-4 2 0-16,-7-3 0 16,0 7 0-16,-1 0 0 15,1 3 0-15,0-10 0 16,4 0 1-16,-4 1-2 15,3-1 1-15,4 1 0 16,3-4 0-16,4 3-1 0,7 1 1 16,4 5 0-1,7 4 0-15,-1 0 1 0,4 3 1 16,-3 0 0-16,-4-13 1 16,-7 4-1-16,-7-1 0 62,-28 26-4-62,-4-13 0 16,-3-3-11 15,-7-3 1-31</inkml:trace>
  <inkml:trace contextRef="#ctx0" brushRef="#br0" timeOffset="14132.083">11867 1564 35 0,'4'25'17'0,"0"22"-5"0,-4-31 21 0,-4 3-31 15,0 6 1-15,-6 0-1 16,-1 13 1-16,-3-4-5 16,0-2 1-16,0-1 2 15,3-12 1-15,1-4-3 16,3-2 1-16,3-7 0 15,4-15 0-15,7-7-1 16,4 1 0-16,3-7 0 16,0-3 0-16,0-4 1 15,-3 4 0-15,3 6-1 16,-4 4 1-16,5 5 1 0,-5 4 1 16,-3 6-1-16,0 6 0 15,4 4-1-15,-8 5 1 16,1-5-1-16,-4 2 1 15,3 10-1-15,-3-12 1 16,0 2-1-16,0 4 1 16,0-10-1-16,0-3 0 15,7-3 0-15,4-6 0 16,3 3-1-16,4-6 1 16,3-1 0-16,4 1 1 46,-4-7-1-46,0 0 1 0,0 4-1 0,0 2 0 0,-3 4 0 0,0 3 1 0,-4 3-1 16,0 9 0-16,-4-5 1 16,1 5 0-16,-4 0 0 15,-3 4 0-15,-1-4-1 16,1-6 1-16,-4 4-1 16,0-4 1-16,0 3-2 15,0 4 0-15,3 2-6 16,4 1 1-16,4-4-9 15,3 0 0-15</inkml:trace>
  <inkml:trace contextRef="#ctx0" brushRef="#br0" timeOffset="14451.419">12481 1731 38 0,'11'-7'19'0,"-8"4"-13"0,1 0 26 15,-1 3-32-15,-3 0 1 16,0 0 1-16,-3-3 0 16,-4 6-2-16,-4 0 0 15,1 7 2-15,-4 2 0 16,-1 4-1-16,1-7 1 16,-3 7-3-16,3 3 0 15,3 0-1-15,0-1 0 0,8 1 0 16,3-3 0-16,3-7-1 15,5-9 0-15,-1 0-2 16,3-9 1-16,1-1-7 16,3 1 0-16,-4 0-1 15,-3-4 1-15</inkml:trace>
  <inkml:trace contextRef="#ctx0" brushRef="#br0" timeOffset="14865.83">12587 1890 39 0,'4'29'19'0,"-1"-17"-21"0,-3-5 41 15,0-7-38-15,0 9 0 16,0-9-1-1,0 6 1-15,0-3-2 0,0 4 1 16,0-7 0-16,0 0 1 16,7-10-2-16,0 4 1 15,4-10-1-15,-1 4 1 16,1-7-1-16,0 3 1 16,-1 1-1-16,1 2 0 15,3 4 1-15,0 9 0 0,0 0 0 16,0 3 1-1,0 3 0-15,-3 3 1 0,0 4 0 16,-4-1 0-16,0 7-1 16,0-9 1-16,0 9-1 15,-4-1 0-15,1-2-1 16,-1 3 0-16,1-10-4 16,3 7 1-16,0-7-7 15,4-6 0-15,-1-3-3 16,1-3 0-16</inkml:trace>
  <inkml:trace contextRef="#ctx0" brushRef="#br0" timeOffset="15150.425">13085 1922 41 0,'14'-3'20'0,"-4"-4"-20"0,-10 7 38 0,4-3-37 0,-4 3 0 0,-4-6 0 0,-3 3 1 0,-3 3-3 0,-5 3 1 0,-6 13 1 0,4-4 1 15,-1 7-2-15,4 3 0 16,3 0-1-16,8-3 0 16,3-4-1-16,0 1 1 15,10-3-3-15,5-7 0 0,2-6-2 16,4-9 1-16,0-1-3 15,4-9 0-15,0-6-3 16,3-3 0-16</inkml:trace>
  <inkml:trace contextRef="#ctx0" brushRef="#br0" timeOffset="15406.928">13526 1028 36 0,'-8'-37'18'0,"16"37"-14"16,-8 3 33-16,-4 12-35 16,-3 1 1-16,-4 12 2 15,-3 16 0-15,-7 19-6 16,-4 22 0-16,-3 18 4 16,3-3 0-16,1 16-2 0,3-12 1 15,3-23-5-15,0-15 1 16,4-16-4-16,4-28 1 15,3-9-6-15,0-19 1 16,-1-4-5-16,1-9 1 16</inkml:trace>
  <inkml:trace contextRef="#ctx0" brushRef="#br0" timeOffset="15683.945">13102 1774 38 0,'18'38'19'0,"-4"-25"-15"0,-3-13 34 0,3 6-37 16,0-6 1-16,0 0-1 15,7 0 1 1,4-9-3-16,6 9 1 0,8 0 1 16,4 0 0-16,-5 0-4 15,-6-10 0-15,0 4-6 16,-4-4 0-16,-7 7-4 15,-7-6 0-15</inkml:trace>
  <inkml:trace contextRef="#ctx0" brushRef="#br0" timeOffset="15977.919">13631 1919 44 0,'18'0'22'0,"-4"-19"-23"0,-7 9 40 16,-7 4-38-16,0 0 0 16,0 3-1-16,-3-7 1 15,-4 1-2-15,-4 3 1 16,0 6 0-16,-3 6 1 15,-3-3-1-15,3 13 1 0,-1-4-2 16,1 10 1-16,4 7-2 16,3-11 0-16,3 1-1 15,4-3 0-15,11-4-2 16,3-5 0-16,3-7-2 16,5-3 0-16,-1-4-4 15,-4-2 0-15</inkml:trace>
  <inkml:trace contextRef="#ctx0" brushRef="#br0" timeOffset="16489.377">13776 1909 39 0,'0'29'19'0,"0"14"-19"16,0-33 33-16,0-1-33 16,4-2 1-16,-1 2 2 15,1 0 1-15,3-6-5 16,3 4 1-16,1-4 1 0,3-3 1 15,-4-3-2-15,5-4 1 16,-1 4-1-16,-4-6 0 16,4 6 0-16,-3-3 0 15,3 2-1-15,4 1 1 16,-4-3 0-16,-4 3 0 16,5-3 0-16,-1 2 1 15,0-5-1-15,0 3 0 16,0-4 1-16,0 1 0 15,0 0 0-15,0-1 0 16,0 1-1-16,4-1 1 0,0 4 0 16,-1-7 0-16,1 7-1 15,-4-9 1-15,0 5-1 16,-3 1 0-16,-4 6-1 16,-4-7 1-16,-3 7-1 15,-3 0 1-15,-4 6 0 16,-4 10 0-16,1-4 0 15,3 13 0-15,3 0 1 16,4 6 0-16,4 0 0 16,6 7 1-16,11-7-1 15,4 0 1-15,7 4-1 16,3-14 1-16,0 1-2 16,-3-16 1-16,-4-6-6 15,-7-6 1-15,1-1-11 16,-15 1 1-16</inkml:trace>
  <inkml:trace contextRef="#ctx0" brushRef="#br0" timeOffset="17869.153">15886 1680 46 0,'35'-9'23'0,"-21"6"-19"0,-14 3 33 16,0-10-37-1,0 10 0-15,-7-3 1 0,-11 6 1 16,-3 1-2-16,-4 5 0 16,1 7 0-16,3 2 1 15,-1-2-3-15,1 3 0 16,4 0-1-16,2-10 1 15,5 7-1-15,3-4 0 16,3 7 0-16,8 3 1 16,3-3 3-16,0 9 0 15,0-9 0-15,0 0 1 0,-3 6-1 16,-4-9 1-16,-4 2-1 16,1 4 0-16,-5 0-2 15,1-3 1-15,0-9-1 16,0-1 1-16,4-6 0 15,3 3 1-15,0-6 0 16,3 0 1-16,8 0 2 16,7 0 0-16,6-3 0 15,12-3 1-15,2 0-1 16,5-4 0-16,3-2-1 16,-4-4 0-16,0 0-1 15,-7-2 0-15,-3-1-2 16,-4 0 1-16,-3 0-2 15,-7-9 1-15,-8 12 0 16,-3-3 0-16,-7 10-1 16,-7 3 0-16,-7 3-1 0,-3 3 1 15,-1 3 0-15,0 12 1 16,1 4-1-16,3-3 1 16,-1 3 0-16,5 0 0 15,3-1 0-15,7 7 0 16,7-6-2-16,3-3 0 15,8 3-3-15,3-7 1 16,7-2-4-16,1-4 1 16,-5-3 0-16,1-6 0 15,3-6 1-15,1-1 0 0,-5-9 4 16,4-3 1 0,1 0 3-16,-5-3 1 0,1 7 2 15,-4 2 1-15,-3 3 0 16,-4 4 1-16,-7-7-2 15,-7 10 0-15,-3 3-2 16,-8 3 0-16,-7-6-2 16,1 6 1-16,-1 6-1 15,0 3 0-15,4 1 0 16,4 5 0-16,-1 4-1 16,4-6 1-16,0 9 0 15,11-4 1-15,3 1-2 16,7-6 1-16,3-1-1 15,8-2 0-15,3-7 0 16,4 3 0-16,-7-12-1 16,-1 3 1-16,-2-7-1 0,-5 10 0 15,-3-6 0-15,-3 3 1 16,-4 6-1-16,-7 3 1 16,0 7 0-16,-7 12 0 15,-4 3 0-15,1 0 0 16,-11 7 0-16,-1 6 1 15,1-4-1-15,0 10 1 16,3-6 0-16,1-6 0 16,10 2 1-16,7-9 0 15,7-2 0-15,14-8 0 0,7-8-1 16,7-4 1-16,8-9-4 16,3-10 0-16,-4-5-6 15,-3-1 0-15,-7-3-10 16,-11-6 0-16</inkml:trace>
  <inkml:trace contextRef="#ctx0" brushRef="#br0" timeOffset="18257.802">17558 1107 39 0,'-4'0'19'0,"-13"12"-6"0,13-6 23 16,-7 10-34-16,-3 6 0 16,-7 3 1-16,0 19 1 15,0 19-5-15,-4 12 0 0,-3 22 3 16,-4 16 0 0,0 3-3-16,1-6 1 15,2-26-6-15,5-18 1 0,-1-15-9 16,0-20 1-16,4-12-2 15,0-10 0-15</inkml:trace>
  <inkml:trace contextRef="#ctx0" brushRef="#br0" timeOffset="18815.361">16799 1919 53 0,'14'28'26'0,"32"-37"-37"16,-25-1 55-16,15 1-44 15,13-10 1-15,8-16 0 0,10-5 1 16,0-11-2-16,-7 1 0 16,0-6 1-16,3 3 0 15,-3 18 0-15,-11 1 0 16,-13 8-1-16,-8 17 1 15,-7 15-1-15,-14 4 1 16,-7 15-1-16,-3 3 0 16,-8 10 0-16,-3-1 0 15,0 4-1-15,3-6 1 16,1 2 0-16,3-2 0 0,3-7-1 16,1-3 1-1,3-12-1-15,3-7 1 0,1-6-1 16,3 0 1-16,0 0-1 15,0-6 0-15,0 6 0 16,0 6 1-16,0-6 0 16,0 0 0-16,0 9 0 15,0-3 0-15,0 4 0 16,0 2 1-16,0 4-1 16,4 3 1-16,-1-3 0 15,-3-4 1-15,4 7-1 16,-4 0 0-16,4 3-1 15,-1-3 1-15,1-10-2 16,6-3 1-16,1 7-5 16,3-7 0-16,-3-6-9 15,0-6 0-15,-8 3-2 0,1-4 1 16</inkml:trace>
  <inkml:trace contextRef="#ctx0" brushRef="#br0" timeOffset="19282.495">17794 2097 42 0,'7'0'21'16,"7"0"-20"-16,-7 0 42 0,0 0-40 16,4 0 0-16,3 0 2 15,4 0 0-15,-4 0-6 16,7 0 0-16,7-6 4 16,-3 3 0-16,0-13-1 15,-4 7 0-15,0-7-2 16,-3 4 0-16,-4-13-1 15,-7 6 1-15,-7-6-1 16,-4 0 0-16,-6 6-1 16,-4 6 1-16,-4 7-1 15,0 12 1-15,1 7-1 16,-1 6 1-16,7 3 0 16,1 6 0-16,3 6 0 0,7 4 1 15,0-10-2-15,7 0 1 16,3-3-4-16,8 1 0 15,7-11-3-15,6-2 0 16,-2-4-7-16,2-3 1 16</inkml:trace>
  <inkml:trace contextRef="#ctx0" brushRef="#br0" timeOffset="19584.303">18440 2119 26 0,'21'-12'13'0,"-3"21"-2"0,-18-9 18 0,3 3-25 16,1 1 0-1,-1-1 2-15,1 0 0 0,-4-3-8 16,0 3 0-16,-4-3 5 16,-6 0 1-16,-5 0-3 15,-6 9 0-15,-11-6-1 16,8 7 1-16,-1 6-1 16,0-1 0-16,4 4 1 15,7 0 0-15,11 0-1 16,6-4 1-16,11-5-1 15,7-7 1-15,8-6-1 16,-5-7 0-16,-3-5-2 16,-6 5 0-16,2-5-5 15,-6-7 1-15,-4 0-8 16,-14 3 0-16</inkml:trace>
  <inkml:trace contextRef="#ctx0" brushRef="#br0" timeOffset="20088.963">18630 2257 27 0,'0'10'13'0,"7"-10"-10"16,-7 0 15-16,0 0-14 15,0 0 0-15,0 0 3 16,-3 0 0-16,-1 0-8 16,1 0 0-16,3-6 7 15,0 2 1-15,0-8-3 16,3 6 1-16,4-10-2 0,0-3 1 15,7-3-1-15,1 3 0 16,6-3-2-16,0 4 1 16,4 5-1-16,-1 10 0 15,1-3-1-15,-4 12 0 16,0-3-6-16,-7 10 1 16,-3-1-10-16,-4 4 0 15</inkml:trace>
  <inkml:trace contextRef="#ctx0" brushRef="#br0" timeOffset="20449.992">18877 2314 44 0,'28'19'22'0,"18"-10"-13"15,-32-12 31-15,0-3-39 16,1 3 0-16,6-7 0 15,0-6 1-15,0 1-3 16,0-4 0-16,-3 6 1 16,-8-2 1-16,-2-1-2 15,-8 3 1-15,-8-5-1 16,-2 5 0-16,-4 4 0 16,3 6 1-16,1 6-1 0,-5 3 1 15,5 3 0-15,-1 7 1 16,4 6-1-16,0 9 0 15,7-9 0-15,4 0 1 16,3 7-1 0,-4-17 0-16,8 4-3 0,3-1 0 15,4-5-4-15,3-10 0 16,0 0-8-16,0-6 1 16</inkml:trace>
  <inkml:trace contextRef="#ctx0" brushRef="#br0" timeOffset="20915.675">19293 2235 28 0,'11'-3'14'0,"-4"28"-4"16,-3-15 17-16,-1 9-24 0,1-1 1 0,-1-2 1 15,4 3 0-15,0-7-6 16,0 4 1-16,0 0 4 16,4-7 0-16,0-9-2 15,-1 3 1-15,4 4-1 16,0-7 0-16,-3 0-2 15,3 0 1-15,-3-7-1 16,-1 7 0-16,1 7 0 16,-1-7 1-16,1-7-2 15,3 7 1-15,0-3 0 16,0 3 0-16,0-9 0 16,-3 9 0-16,-4 0-1 0,4 0 1 15,-1-10 0 1,4 1 1-16,0 3-1 0,1-1 0 15,-1 4 0-15,7-3 0 16,7 3 0-16,0 3 1 16,4 0-1-16,7 0 0 15,3 0 0-15,4 3 0 16,0 3 0-16,3-3 1 16,-10 1-1-16,3 2 0 15,4 10 0-15,4-1 0 16,-1 4 0-16,-3 0 0 15,-4 0-3-15,-6-4 0 0,-8-2-7 16,-11-1 1-16,-10-12-5 16,-7 0 0-16</inkml:trace>
  <inkml:trace contextRef="#ctx0" brushRef="#br0" timeOffset="21726.675">11462 2279 28 0,'0'16'14'0,"3"-16"2"0,8 0 14 16,3-6-23-16,7 3 0 16,18-7 5-16,24 10 1 15,26-6-14-15,45 6 1 16,49 0 9-16,39 0 1 15,29-3-4-15,28-7 1 16,27-5-4-16,1-1 0 0,-7-6-5 16,-49 3 0-16,-47 13-3 15,-38 6 1 1,-32 6-4-16,-39-3 1 0,-38 7-5 16,-36 5 1-16,-28 4-7 15,-39 0 0 1</inkml:trace>
  <inkml:trace contextRef="#ctx0" brushRef="#br0" timeOffset="22200.727">11374 2483 49 0,'45'0'24'0,"65"16"-18"0,-61-16 39 16,29 0-42-16,35 3 1 16,45-3 4-16,40-3 0 15,31-16-10-15,39 3 1 16,1-12 5-16,9-6 0 15,-20-4-2-15,-15 13 0 0,-28 0-4 16,-35 9 1-16,-42 7-3 16,-29 6 0-16,-21 6-5 15,-17 6 1-15,-25 4-10 16,-25-4 0-16,-21 10 0 16,-14-10 1-16</inkml:trace>
  <inkml:trace contextRef="#ctx0" brushRef="#br0" timeOffset="24129.051">15670 922 31 0,'4'-10'15'0,"-1"10"-1"0,-3 0 16 0,4 6-26 15,3 7 0-15,-3 15 2 16,-1 7 0-16,-3 18-8 16,-7 10 1-16,-4 31 4 15,-3 22 1-15,-7 22-3 16,-7 28 1-16,-4 3-2 16,0-15 0-16,8-10-3 15,-1-28 1-15,4-28-9 16,3-25 1-16,1-19-5 15,20-35 1-15</inkml:trace>
  <inkml:trace contextRef="#ctx0" brushRef="#br0" timeOffset="24894.817">15498 1116 34 0,'7'0'17'0,"14"-6"-12"15,-11 6 27-15,4 6-31 16,11-6 1-16,3 9 3 16,4 1 1-16,18-1-6 15,13 7 0-15,22-7 4 16,24 1 1-16,18-7-1 16,25-3 1-16,14-10-4 15,21 1 1-15,10 0-2 16,8 5 1-16,6 4-1 15,-3 0 0-15,11 0-1 16,-4 10 1-16,1-7 0 16,-5 3 0-16,-13 4 0 15,-8-7 0-15,-10-3-1 16,-3-10 1-16,-33-2-1 0,1-7 1 16,-18 6-1-16,-11 1 1 15,-17-13-1-15,-14 9 1 16,-15 4-1-16,-6-4 1 15,-11 13-1-15,0 6 0 16,-15 6 0-16,-2 7 1 16,3 12-1-16,-1 7 1 15,5 18 0-15,-1 10 0 16,4 6 0-16,3 12 0 0,8 10 0 16,-1 16 0-16,8-1 0 15,-11 11 0-15,-1 2-1 16,1 3 1-16,4 0-1 15,3 7 1-15,-4 3 0 16,-6-26 0-16,-12-9-1 16,-6-6 1-16,-7-19-1 15,-11-12 0 1,-77-4-1 0,-36-18 1-16,-53-10 0 15,-81-18 0-15,-77-17 1 16,-68-8 0-16,-56-26-6 15,-49-9 1-15,-18 0-7 16,7 3 0-16</inkml:trace>
  <inkml:trace contextRef="#ctx0" brushRef="#br0" timeOffset="31138.97">1408 580 13 0,'0'-10'6'0,"10"1"8"15,-10 9 7-15,7-6-20 16,-3 6 1-16,3 6 2 16,-7 3 0-16,0 20-4 15,-7 5 0-15,3 19 3 16,-3 19 0-16,-3 13-1 16,-8 9 1-16,-7 7-2 15,-3 2 0-15,7-3-3 0,3-12 1 16,-3-25-8-16,10-10 1 15,1-15-2-15,3-22 0 16</inkml:trace>
  <inkml:trace contextRef="#ctx0" brushRef="#br0" timeOffset="31786.235">1309 708 17 0,'0'0'8'0,"0"0"-1"16,0 0 12-16,7-3-17 15,-4-3 1-15,4 3 1 16,4-7 1-16,0-5-5 16,6 5 0-16,-3-9 3 15,15 1 1-15,9 2-1 16,12-12 0-16,13 3-2 16,15-13 1-16,-8 4-2 15,8-4 1-15,10 3-1 0,4 1 1 16,-14-1-1-16,-4 7 0 15,-7 9-1-15,-14 4 1 16,-4 12-1-16,-3 3 1 16,-14 3-1-16,-4 12 1 15,-7 4-1-15,-3 0 0 16,-8 9-1-16,1 13 1 16,-1-3 0-16,1 6 0 15,0 3 0-15,-4 12 0 0,3 4 0 16,-6 0 1-16,6 9 0 15,8-3 0-15,-7 3 0 16,-4-6 0-16,-4-13 0 16,4-3 0-16,-3-6 0 15,-8-3 0-15,-3-7 0 16,-3 1 0-16,-12-1 1 16,-16 1 0-16,-22 6 0 15,-18 9 0-15,-3-3 0 16,-7 3 0-16,-4-12-1 15,-7-4 1-15,-10-6-8 16,6-9 1-16,-6-10-4 16,10-2 1-16</inkml:trace>
  <inkml:trace contextRef="#ctx0" brushRef="#br3" timeOffset="57548.949">1048 3744 19 0,'21'-10'9'0,"0"1"0"0,-14 6 10 16,4-3-16-16,-8-1 1 15,4 1 1-15,4 0 0 16,-11 3-7-16,0 3 1 0,0 0 4 16,0 0 1-16,-11 3-2 15,1 6 1-15,-11 1-2 16,-8 5 1-16,1 7-1 15,-4 3 1-15,4 3-1 16,-4 13 1-16,4 3 0 16,-4-3 0-16,4 12 0 15,7 1 0-15,3-4 0 16,8 3 1-16,10-6-1 16,10-3 1-16,1-6-2 15,7-7 0-15,3-12-1 16,0-4 1-16,14-5-3 15,-3-10 0-15,0-10-3 16,3-2 0-16,-10-7-8 16,3-3 1-16,0-3-2 15,-7-9 1-15</inkml:trace>
  <inkml:trace contextRef="#ctx0" brushRef="#br3" timeOffset="57999.514">1259 3731 17 0,'11'-9'8'0,"7"-1"-8"0,-18 10 10 0,3 4-7 16,4 2 0-16,-7 3 3 16,0 4 0-1,0 2-6-15,0 11 0 0,-10-1 4 16,3 12 1-16,-4 7-1 15,0-6 0-15,8 12-2 16,-4-3 1-16,3-9-2 16,-3-4 0-16,7-6-1 15,0-6 1-15,11-3-2 16,-1-13 1-16,-3 1-1 16,8-11 0-16,2-2 0 15,1 0 0-15,-8-10-1 16,5 10 1-16,2-3 0 15,-6 2 1-15,-4 7 0 16,3 7 0-16,1 2 1 16,-11-3 0-16,4 13 0 15,3 0 1-15,-7 0-1 16,0-4 0-16,7 4 0 16,-4 0 0-16,-3-3-3 0,0-4 0 15,7 4-6-15,4-7 1 16,-1-9-3-16,-6 0 1 15</inkml:trace>
  <inkml:trace contextRef="#ctx0" brushRef="#br3" timeOffset="58435.544">1665 4098 35 0,'4'-3'17'0,"3"6"-21"0,-7-3 33 0,0 0-29 15,0 0 0-15,0 3 0 16,0 4 0-16,-11 8 0 16,-7-5 0-16,8-1 0 15,-8 4 1-15,4 2-1 16,-3 1 1-16,6-7-1 16,-7 4 1-16,8-4-1 15,6 1 1-15,-3-4-1 16,4 0 1-16,6-3-2 15,4-3 0-15,4 7-2 16,3-7 0-16,4 0 0 16,-1-10 0-16,-3 4-1 15,4-3 1-15,0-1 1 16,-8 1 0-16,1 2 3 0,-1 4 0 16,1-3 1-16,-4 6 0 15,-4 6 0-15,-3 4 1 16,8-4-1-16,-8 7 1 15,0 2-2-15,0 4 0 16,3-6-1-16,4 2 1 16,4 1-5-16,-8-7 1 15,4 1-6-15,4-1 0 16</inkml:trace>
  <inkml:trace contextRef="#ctx0" brushRef="#br3" timeOffset="58787.016">1785 3512 24 0,'11'-13'12'0,"-1"7"-9"16,-10 6 14-16,7-3-16 15,-7 3 1-15,4 9 2 16,3 4 0-16,-7 12-4 15,3 12 1-15,4 7 3 16,-3 6 0-16,3 13-1 16,-7 3 0-16,0 3-1 15,0-3 0-15,-7-7-2 16,7-11 0-16,0-5-2 16,0-8 0-16,7-7-3 0,-7-3 1 15,11-9-5-15,-1-7 1 16,-3-15-2-16,14-13 0 15</inkml:trace>
  <inkml:trace contextRef="#ctx0" brushRef="#br3" timeOffset="59070.64">1954 3502 24 0,'4'-12'12'0,"-4"15"-7"0,0-3 22 16,0 16-25-16,0-1 0 0,-4 17 0 15,4 8 1-15,0 14-4 16,0 5 0-16,0 10 2 16,0 13 1-16,0-4-3 15,0-9 0-15,0-6-4 16,4-16 0-16,-4-6-5 16,7-10 1-16</inkml:trace>
  <inkml:trace contextRef="#ctx0" brushRef="#br3" timeOffset="59424.487">2057 4242 29 0,'10'7'14'0,"19"-17"-11"0,-19 4 23 16,8-7-26-16,-4 1 0 16,0-1 1-16,0-9 0 0,4 4-2 15,-8-1 1-15,-3 0 0 16,-3 3 1-16,-4 4-2 15,0 2 1-15,0 1-1 16,-11-1 1-16,1 7-1 16,-1 3 0-16,-7 7 0 15,8 8 1-15,-8-2 0 16,4 3 0-16,4 9 0 16,-1-7 0-16,4 7 0 15,0-3 1-15,7 0-1 16,7-3 0-16,4 0 1 15,6-10 0-15,-3-2-3 16,11-4 0-16,-4-3-5 16,-7-3 1-16,4-7-3 15,0-5 0-15</inkml:trace>
  <inkml:trace contextRef="#ctx0" brushRef="#br3" timeOffset="60313.37">2275 4214 29 0,'7'13'14'0,"-3"12"-18"0,3-19 27 15,-7 0-22-15,4-3 1 16,3 4 1-16,-7-4 0 16,10-3-4-16,-3 0 1 0,-3-6 1 15,3-1 1-15,3 1-1 16,1-10 0-16,-7 1-1 15,3-1 0-15,3 0-1 16,-3 1 1-16,7-1-1 16,-3 0 1-1,7 10 0 1,-8-3 0-16,8 9 0 16,-8 0 0-16,5 0-1 15,-1 3 1-15,-11 3 0 16,4-6 1-16,4 6-1 15,-1-6 0-15,1 3 0 16,0 1 1-16,6-1-1 16,-6 3 0-16,3 0 0 15,4 0 0-15,-1 7-1 16,-3 3 1-16,4 3-1 0,0 9 0 16,-8 0 1-1,1 3 0-15,-1 1-1 16,-3 8 1-16,-7 4 0 0,-7-9 0 15,-3 6-1-15,-11-1 1 16,3-5-1-16,-3 3 1 16,0-4-1-16,3-12 1 15,-3-3-1-15,0-4 1 16,-4-5 0-16,0-4 0 16,8-12 0-16,-5-4 1 15,5-5-1-15,6-4 1 16,8 6 0-16,3-5 0 15,3 2 0-15,15-3 0 0,-4-12 0 16,4 3 0-16,3 2 0 16,14-5 0-16,-3-7 0 15,7 4 1 17,-4 3-1-32,0-1 0 0,-3 4-1 0,-4-3 1 15,-7 2-1-15,-3 4 1 0,3 3-2 16,-10 7 1-16,-8-4-1 15,4 0 1-15,-7 7-1 16,-7 5 0-16,4 7 0 16,-8 3 1-16,-10 10 0 15,3-1 0-15,1 7 0 16,3 3 1-16,3 10 0 16,0-1 0-16,4 0 0 15,14-9 1 1,15 10 0-16,9-14 0 15,-3-5-1-15,11-7 1 16,-3-3-3-16,2-6 0 16,-9-6-6-16,-1-4 1 15,-7-2-6-15,-10-4 1 16</inkml:trace>
  <inkml:trace contextRef="#ctx0" brushRef="#br3" timeOffset="60852.453">3179 4026 38 0,'10'3'19'0,"-10"3"-10"0,0-6 34 0,0 0-42 16,4 0 1-16,3 0-1 16,-4 4 1-16,-3-4-3 15,0 0 0-15,0 0 1 16,0 0 0-16,0 0-4 16,0 0 0-16,0 3-10 15,0 6 0-15</inkml:trace>
  <inkml:trace contextRef="#ctx0" brushRef="#br3" timeOffset="61136.446">3133 4311 44 0,'7'10'22'0,"21"-1"-16"0,-25-9 31 16,5 0-38-16,2 3 1 16,-6-3-10-16,6 3 1 15,-3 1 0-15,-7-4 1 16</inkml:trace>
  <inkml:trace contextRef="#ctx0" brushRef="#br3" timeOffset="61804.509">420 4606 12 0,'-11'0'6'0,"11"0"9"0,-7-6-7 16,7 6-8-16,0-3 1 16,-3 3 4-16,-4 0 1 0,7 0-4 15,0 0 0-15,0-7 5 16,0 7 0-16,10 7 0 16,1 2 1-16,6-6-2 15,15 4 1-15,14 5-3 16,18-6 1-16,13 1-1 15,25-4 1-15,18-3-2 16,11-10 1-16,17 1-1 16,11 3 0-16,7-7-1 15,3 7 0-15,4 3 0 16,3-7 0-16,8 7-2 16,10 3 0-16,-21-3 0 15,6 3 0-15,-2 0-1 16,-25 3 1-16,-22-3-3 15,-31 3 1-15,-11 7-4 16,-24-7 0-16,-19 6-10 0,-13 4 0 16,-25 6 0-16,-14 9 0 15</inkml:trace>
  <inkml:trace contextRef="#ctx0" brushRef="#br3" timeOffset="63317.189">4106 3766 22 0,'0'-3'11'0,"0"9"2"16,0-6 11-16,0 0-23 16,4 6 0-16,-1-3 2 15,-3 13 1-15,0-4-5 16,-3 7 0-16,-1 13 3 15,-3 2 0-15,4-6-2 16,-8 10 0-16,4 0-4 16,4-4 0-16,-4-3-7 0,7-9 1 15</inkml:trace>
  <inkml:trace contextRef="#ctx0" brushRef="#br3" timeOffset="63779.264">4477 3860 30 0,'28'-3'15'0,"-7"-51"-10"0,-14 45 22 0,-7-10-26 15,0-6 1-15,0 6-1 16,-10-3 0-16,-8 0-2 16,-3 3 1-16,-18-2 1 15,-3-1 0-15,-8 3-1 16,4 9 0-16,4 10-1 16,-14 0 1-16,3 13-3 15,-4 6 1-15,8 12 0 16,7 10 0-16,-1 3 0 15,4 15 1-15,11 17 1 16,7 2 1-16,21 4 2 16,4 2 1-16,20-18 1 15,8-16 1-15,7-12 0 0,10-10 1 16,22-22-2-16,3-15 0 16,3-13-2-16,1-9 1 15,0-20-3-15,-15-5 0 16,-13-7-3-16,-12 10 1 15,-16-16-7-15,-12 6 0 16,-10 1-7-16,-3 8 0 16</inkml:trace>
  <inkml:trace contextRef="#ctx0" brushRef="#br3" timeOffset="67652.247">614 11110 9 0,'14'-28'4'0,"0"-20"0"16,-14 39 4-16,7-3-3 15,4 2 0-15,-8 4 2 16,4 0 1-16,-7 2-9 15,0 4 1-15,0 0 6 16,0 0 0-16,0 7-3 0,0 12 0 16,-10 9-1-1,-1 6 1-15,1 10-3 0,-8 13 1 16,-3 12 0-16,3 18 0 16,-3 4 0-16,0 3 0 15,0-12 0-15,-4-4 0 16,11-12-1-16,-4-16 0 15,-3-12-4-15,10-7 0 16,-6-18-6-16,-4-19 0 0</inkml:trace>
  <inkml:trace contextRef="#ctx0" brushRef="#br3" timeOffset="68357.66">561 10884 37 0,'39'19'18'0,"-18"-13"-22"16,-14-9 30-16,-4 3-26 16,8-3 0-16,-4-3-1 0,7-1 1 15,4 1 0-15,10-3 1 16,4-1-1-16,0-2 0 16,17 2 0-16,22-2 0 15,6 2 1-15,15-2 0 16,-4-1 0-16,18-3 0 15,-4 4-1-15,-3 3 1 16,-11-1-1-16,-14 4 1 16,0 0-1-16,-14-1 0 0,-7 1 0 15,-3 0 0-15,-1 6-1 16,-10 6 1 0,-7-6-1-16,-11 3 1 0,-4 3-2 15,-6 10 1-15,-4 3 0 16,-14 6 0-16,7 3 0 15,-11 10 0-15,11 3 0 16,-10 6 1-16,10 3-1 16,-7 13 1-16,3-4 0 15,4 7 0-15,0 6 0 16,4 19 1-16,3 0-1 16,3 3 0-16,-6 6 0 15,3-5 0-15,0-14 0 16,-7-6 0-16,0-12-1 15,-7-10 1-15,-4-12-1 16,-6-6 1-16,-15-7-2 16,-17-6 1-16,-22-7-1 15,-17-5 1-15,-4-1 0 0,-17-9 1 16,-1-6-1-16,-10-7 1 16,11 1-2-16,10-7 1 15,11 0-7-15,7-3 1 16</inkml:trace>
  <inkml:trace contextRef="#ctx0" brushRef="#br3" timeOffset="69110.459">445 14431 24 0,'7'22'12'0,"-7"-10"-8"16,0-6 17-16,0 7-19 16,-7 6 0-16,3 6 1 15,-3 9 1-15,-4 20-5 16,1 18 1-16,-4 19 2 15,-4 6 1-15,0 16-2 16,8 9 1-16,6 10-1 16,-6-13 0-16,-8-9-1 15,7-7 0-15,4-6-1 16,-3-9 0-16,10-6-4 0,-4-23 1 31,4-5-5-15,4-17 1-16,6-21-2 0,12-22 1 0</inkml:trace>
  <inkml:trace contextRef="#ctx0" brushRef="#br3" timeOffset="69709.145">445 14616 24 0,'-4'12'12'0,"15"-6"-17"16,-1-6 24-16,1 0-18 16,10 0 0-16,7 0 1 15,11 0 1-15,21 0-1 16,0-3 0-16,21 3 2 15,14 3 0-15,15-3 0 16,-8-6 0-16,7-3-1 16,1 2 1-16,-12 1-3 15,1 3 0-15,-18 0-1 16,-3 3 1-16,-18 0-1 0,-11 3 0 16,-13 3 0-16,-1 1 0 15,-14-1 0-15,-10 3 0 16,-4 13-1-16,-7 3 0 15,-7 7 0-15,-4 15 0 16,-7 6 0-16,8 10 0 16,-8 9 1-16,4 3 0 15,14 13 0-15,0 28 0 16,11 9 2-16,10 7 0 16,-11 6-1-16,-3-9 1 15,-52 12-2 1,-8-32 1-16,-18-14-1 15,-6-23 1-15,-12-19-2 16,-2-15 0-16,-19-23 0 16,8-8 1-16,-7-20-2 15,-8-18 0-15,4-23-7 16,-3-8 0-16,17-14-2 16,11 11 1-16</inkml:trace>
  <inkml:trace contextRef="#ctx0" brushRef="#br3" timeOffset="71855.893">5211 3828 14 0,'21'-9'7'0,"-4"-7"4"0,-6 7 7 16,-11 0-16-16,3-1 0 15,-3-2 2-15,0 2 1 0,8 4-6 16,-8 0 0-16,0 6 4 16,-8 3 1-16,5 0-3 15,-15 3 1-15,-3 7-1 16,0 6 0-16,-7-4 0 16,-4 7 0-16,-3 6 0 15,3 13 0-15,4-3 0 16,-4 9 0-16,4 3 0 15,7 3 0-15,-1 10-1 16,12-10 1-16,-1-6-1 16,11-9 1-16,4-7-1 15,6-9 1-15,8-6-1 16,14 0 1-16,7-13-1 16,6-6 1-16,-2-16-1 15,-4 0 0-15,-8-6 0 16,-2 0 0-16,-1 0-1 15,-7-3 1-15,0 2-1 0,-10 1 0 16,-4 3 0-16,3 13 1 16,-10 0-1-16,-7 9 1 15,0 0 0-15,-3 3 0 16,-4 3-1-16,-4 0 1 16,-3 10-3-16,0-7 1 15,3 4-8-15,4-4 0 16</inkml:trace>
  <inkml:trace contextRef="#ctx0" brushRef="#br3" timeOffset="72292.931">5525 4349 19 0,'0'-3'9'0,"0"3"-1"0,0 6 7 15,-4-3-12-15,4 7 0 16,0 2 1-16,0-2 1 16,0 2-6-16,0 7 1 15,4 3 4-15,3 3 1 16,3-6-2-16,8 0 0 16,-8-4 0-16,8 1 0 15,3-13-1-15,0-6 0 16,1-6-2-16,-1-7 1 15,0-3-3-15,-4 10 1 16,1-16-7-16,-7 9 1 16,-1-6-5-16,-3 0 1 0</inkml:trace>
  <inkml:trace contextRef="#ctx0" brushRef="#br3" timeOffset="72687.214">5821 4427 30 0,'7'3'15'0,"-18"4"-7"16,11-7 24-16,11 0-30 15,-1 0 0-15,1 0 3 0,3 0 1 16,0 0-7-1,7-7 0-15,-3 4 4 0,-4-6 0 16,4-7-2-16,-8-3 1 16,-6 4-4-16,-4-7 1 15,-4 3 0-15,-6 3 0 16,-1 7-1-16,1 3 0 16,-4 12 0-16,-8 6 1 15,12 7 0-15,-1 0 1 16,4 6-1-16,0 3 1 15,4 4-2-15,3-1 1 32,17-6-10-32,11-3 0 0</inkml:trace>
  <inkml:trace contextRef="#ctx0" brushRef="#br3" timeOffset="72988.193">6297 4214 30 0,'0'3'15'0,"-7"0"-9"0,4 1 16 0,-8 2-22 15,-10 6 1-15,-4 4 0 16,-3-3 0-16,3 5-1 16,-7 4 0-16,4 0 0 15,7-3 1-15,0-3-1 16,7-4 1-16,3-5 0 0,11 2 0 15,7 0 0-15,7 4 0 16,11-4 1-16,0 1 1 16,3-4-1-16,0 3 0 15,-7 7-1-15,-3-3 1 16,-7 5-2-16,-19 4 0 16,-2-6-3-16,-11 3 0 15,-11 3-9-15,-3-3 0 16</inkml:trace>
  <inkml:trace contextRef="#ctx0" brushRef="#br3" timeOffset="73703.177">6484 4264 35 0,'11'3'17'0,"-11"7"-12"0,3-10 24 16,-3 3-29-16,0 0 0 15,-3 0-1-15,-8 0 1 16,0 4 0-16,-3 2 0 15,4 7 0-15,-1-4 1 16,1 4-1-16,3 0 0 16,0-7 0-16,3-3 1 0,4 4-1 15,0 2 1-15,7-2-1 16,0-1 1-16,4 7-1 16,-1-7 0-16,1 7 0 15,-8 3 0-15,4-7 0 16,0 4 0-16,-7-4 0 15,0 1 0-15,-3 0-1 16,-1-4 1-16,-3 0-1 16,4 1 0-16,-8-7 0 15,4 3 1-15,4 0 0 16,-4 1 0-16,3-7 0 16,1 3 0-16,-1-3 2 15,1 0 0-15,3 0 1 16,0 0 0-16,0 0 0 15,3 6 1-15,-3-6-1 16,7-6 1-16,4 3-3 16,-8 3 1-16,4 0-2 0,-3 0 0 15,3 0-5-15,-7 0 0 16,0 0-9-16,-7 0 0 16</inkml:trace>
  <inkml:trace contextRef="#ctx0" brushRef="#br3" timeOffset="74454.419">7465 4220 29 0,'7'7'14'0,"0"2"0"16,-7-6 13-16,0-3-28 16,0 0 1-16,-4 0 0 15,4 0 0-15,-3 0 0 16,-8 3 1-16,1 4 0 16,-1-4 0-16,-3 6 0 15,0 4 1-15,-4-1-1 16,4 7 1-16,0 3-1 15,3-3 0-15,-3 9-1 16,7 0 1-16,0 7-2 16,4 2 0-16,6-12-2 15,11-3 1-15,0 0-7 16,8-6 1-16,6-10-4 0,0-3 0 16</inkml:trace>
  <inkml:trace contextRef="#ctx0" brushRef="#br3" timeOffset="74813.048">7680 4490 40 0,'18'0'20'0,"-8"-6"-20"0,-6 3 38 0,-1-7-38 15,1 4 0-15,-1-7 0 16,-3 7 1-16,-3 3-2 16,-4-3 1-16,-4-1 0 15,1 4 0-15,-12 3 0 16,5 0 1-16,-4 0 0 16,-1 10 0-16,5-4 0 15,-1 13 0-15,4 0 0 16,7 3 0-16,3-4-2 15,1-2 0-15,10 0-2 16,4-10 0-16,6 0-3 16,-3 1 0-16,11-7-5 15,-4-4 1-15,-7-5-2 0,4-7 0 16</inkml:trace>
  <inkml:trace contextRef="#ctx0" brushRef="#br3" timeOffset="75175.938">7800 4430 26 0,'3'16'13'0,"8"3"-5"0,-7-16 24 16,-1 3-28-1,1 4 0-15,-1-1 1 0,1 4 0 0,-1-1-7 16,1 4 1-16,-1-7 4 16,4 1 0-16,-7-10-3 15,0 0 1-15,4-10-2 16,3-5 1-16,3-4-1 15,1 0 1-15,0 3-1 16,-4-6 0-16,3 7 1 16,1-1 0-16,-4 4 0 15,0 5 1-15,4 1 0 16,3 9 1-16,-4 0 0 16,-3 4 0-16,4 5-1 15,-1 4 0-15,-2 9-1 16,-5 3 0-16,1-9-2 15,3 0 0-15,3 0-5 16,-6-7 1-16,3 1-6 16,0-7 0-16,3-6-1 15,1-6 0-15</inkml:trace>
  <inkml:trace contextRef="#ctx0" brushRef="#br3" timeOffset="75509.016">8170 4412 39 0,'18'15'19'0,"-7"32"-26"0,-1-31 40 15,1 0-33-15,-1 6 0 16,1-7 2-16,-1-2 1 16,1 3-1-16,3-13 0 0,0 0 1 15,4 0 1-15,-4-9 0 16,4-7 0-16,-1-6-2 15,1-9 1-15,0 6-3 16,6 3 1-16,-10-6-5 16,1 3 1-16,-5 7-9 15,1 2 1-15,-11 1-4 16,0 5 1-16</inkml:trace>
  <inkml:trace contextRef="#ctx0" brushRef="#br3" timeOffset="75910.024">8989 3734 29 0,'24'-9'14'0,"-2"9"-4"0,-22 0 23 0,3 0-33 16,-3 0 1-16,0 6 1 15,-10 10 1-15,-5 12-2 16,-9-6 0-16,-11 22 2 16,-15 16 0-16,-6 18 0 15,-1 22 0-15,8 7-1 16,3 0 1-16,-3-1-5 15,10-9 1-15,4-15-4 16,6-16 0-16,12-16-9 16,-1-19 0-16</inkml:trace>
  <inkml:trace contextRef="#ctx0" brushRef="#br3" timeOffset="76451.588">9215 3935 19 0,'3'-3'9'0,"-17"19"6"0,7-10 4 0,-4 6-16 15,1 1 0-15,-1 3 2 16,4-4 1-16,-3 29-7 16,6 3 0-16,-7 6 5 15,8 13 1-15,-1-16-1 16,4 3 0-16,0-12-1 16,0-4 1-16,0-6-2 15,0-3 1-15,0-12-3 16,0-4 0-16,-3-6-2 15,-4-6 1-15,-4-3-1 16,-6 0 0-16,-1-1 0 16,-7 4 1-16,1 3 0 15,-1-6 1-15,4 3 0 16,-8 6 0-16,8 13 0 16,-3-1 0-16,9 14 1 15,1-1 1-15,7-12-1 0,7 6 1 16,0-1 0-16,11 1 0 15,3-3 0-15,7-3 0 16,0-4-2-16,1 1 0 16,-1-4-3-16,3 1 0 15,-2-16-9-15,-1 2 0 16,-7-14-2-16,3-1 1 16</inkml:trace>
  <inkml:trace contextRef="#ctx0" brushRef="#br3" timeOffset="76786.881">9306 4446 28 0,'25'22'14'0,"-18"6"-4"16,-3-21 23-16,-1 2-32 15,-3 7 0-15,4-1 1 16,-4-5 1-16,0-1-4 15,-4 7 1-15,1-4 1 16,3 4 0-16,-4-3-2 16,4-7 1-16,-3 3-7 15,6-9 1-15,1-3-6 16,-1-6 1-16</inkml:trace>
  <inkml:trace contextRef="#ctx0" brushRef="#br3" timeOffset="77099.797">9327 4355 37 0,'11'10'18'0,"-7"-17"-16"0,-4 7 30 15,0 0-28-15,0 0 0 16,0 0 3-16,0 0 0 15,0 0-8-15,3 7 1 0,-3-7 5 16,4 3 0-16,3 3-2 16,-4-3 0-16,1 0-2 15,-4-3 1-15,3 0-2 16,4 3 1-16,-7-6-2 16,4-3 1-16,-4 6-3 15,0 0 1-15,0 0-5 16,0 0 1-16,0 0-10 15,3 0 0-15</inkml:trace>
  <inkml:trace contextRef="#ctx0" brushRef="#br3" timeOffset="77431.703">9589 4430 29 0,'0'7'14'0,"0"5"-1"0,0-9 12 15,0 10-23-15,0 3 1 0,0 2 1 16,0 1 0-16,0-3-4 16,0-7 0-16,0 7 5 15,3-3 0-15,1-4-1 16,-1-3 0-16,1-3 0 16,3 4 1-16,3-17-2 15,1-5 0-15,-1-10-1 16,5-7 0-16,6 7-1 15,7-16 1-15,11 4-5 16,3 2 1-16,0 4-6 16,-6-4 1-16,-12 7-10 15,-13 3 0-15</inkml:trace>
  <inkml:trace contextRef="#ctx0" brushRef="#br3" timeOffset="78336.913">4911 4703 44 0,'14'32'22'0,"32"-17"-14"16,-25-5 32-16,11-1-38 15,17-3 1-15,18-6 2 16,25 0 0-16,28-9-7 15,17-13 1-15,11 0 2 16,15-9 0-16,-15 9-6 0,-11 3 0 16,-17 3-10-1,-28 7 0-15,-18-4-2 0,-17 1 1 16</inkml:trace>
  <inkml:trace contextRef="#ctx0" brushRef="#br3" timeOffset="78628.911">4854 4992 51 0,'11'15'25'0,"45"-2"-23"0,-35-10 51 0,8 0-52 16,24-3 1-16,7-3 2 16,28-3 0-16,25-4-5 15,14-11 1-15,14-11 2 16,7-2 1-16,4-1-2 16,-8-2 0-16,-3 5-4 15,-21 1 0-15,-21 6-4 16,-18 6 0-16,-24 10-12 15,-22 9 1-15</inkml:trace>
  <inkml:trace contextRef="#ctx0" brushRef="#br3" timeOffset="83372.27">10358 4562 35 0,'0'3'17'0,"3"4"-5"0,1-7 18 16,-1 3-26-16,1 3 0 15,-4-3 1-15,0 3 1 16,-4 10-8-16,-3 3 0 16,-3 6 2-16,-1-3 0 15,0 3-10-15,1 0 1 16,3-6-5-16,7-13 0 15</inkml:trace>
  <inkml:trace contextRef="#ctx0" brushRef="#br3" timeOffset="84168.235">11137 4029 36 0,'0'13'18'0,"4"-20"-17"16,-1 11 30-16,-3-4-29 15,0 0 1-15,0 3 3 16,0 0 0-16,0 3-7 15,4-3 1-15,-1 3 4 16,1 4 1-16,3-1-1 16,3-6 0-16,5 4-1 15,2-4 1-15,4 6-2 16,1-2 1-16,6-4 0 16,0 3 0-16,0 0-2 15,-3-6 0-15,-7 3-1 16,-4 4 0-16,-4-4-1 15,-3 6 0-15,-10 1-1 16,-4 5 1-16,-4 10-1 0,-3-12 1 16,3 6 0-16,-3 3 0 15,0 0 0-15,0 0 0 16,4 6 1-16,-1-6 0 16,0-7 0-16,8-5 1 15,3 2-1-15,3 1 1 16,4-4-1-16,4 1 0 15,7-4-3-15,6-3 1 16,5-3-7-16,2 6 1 16,1-6-9-16,0-9 1 0</inkml:trace>
  <inkml:trace contextRef="#ctx0" brushRef="#br3" timeOffset="84753.139">11716 4321 39 0,'70'-38'19'0,"-10"-15"-17"0,-46 28 28 15,8-7-30-15,-5-5 1 16,1-1 3-16,-11-3 0 15,-7 1-5-15,-14 5 1 16,-4 1 2-16,-17-1 0 16,-15 4-1-16,-9-1 1 0,-16 14-3 15,1 2 0-15,-3 10-2 16,-4 12 0-16,-4 3 0 16,4 13 0-16,3 6 0 15,8 7 1-15,6 12 1 16,8 13 1-16,13 15 2 15,19 13 1-15,13-4 2 16,22-8 0-16,17 2 1 16,18-15 1-16,21-16 0 15,17-22 0-15,22-19-2 16,11-22 0-16,-4-12-3 16,-22-13 0-16,-13-12-4 15,-15 6 0-15,-13-6-10 16,-18-7 0-16,-22 4-6 15,-6-4 1-15</inkml:trace>
  <inkml:trace contextRef="#ctx0" brushRef="#br3" timeOffset="89751.602">3450 10733 9 0,'-3'4'4'16,"3"-4"5"-16,0 0 5 0,0-4-12 15,0 4 1-15,0 7 1 16,-7 2 1-16,0 7-6 15,3 9 1-15,-7 6 4 16,-6 13 0-16,3 19-1 16,-4 12 1-16,-10 19-1 15,7 13 0-15,-11 18-1 16,4 4 0-16,-11 3-2 16,7 9 1-16,4-7-4 15,7-11 0-15,-7-10-5 16,6-16 1-16,1-3-2 15,0-19 0-15</inkml:trace>
  <inkml:trace contextRef="#ctx0" brushRef="#br3" timeOffset="90848.523">3510 10614 7 0,'7'7'3'0,"14"-1"4"15,-10-6 1-15,0 0-5 16,6 0 1-16,4 0 3 15,18 3 0-15,11 3-7 0,13 7 0 16,22-1 6-16,17 1 1 16,18-1-3-16,10 1 1 15,8 0-2-15,14 8 0 16,14 1-2-16,-4 0 1 16,28 3-1-16,4-3 0 15,-3-3 0-15,17 0 1 16,-17-6-1-16,17 2 1 15,3-5-1-15,1-1 0 16,3-6-1-16,-7-6 1 16,4 3-2-16,-7-9 1 0,-11-4-1 15,-7-6 0-15,-11-3-1 16,0-3 0-16,-20 3 0 16,6 0 1-16,-3-3-1 15,-11-3 0-15,-32 0 0 16,-3 6 1-16,-4 3 0 15,-10 3 1-15,-7 7 0 16,-11 3 0-16,-3 3 0 16,-8 3 0-16,-6 3 0 15,-11 0 0-15,-11 3-2 16,-3 4 1-16,-4-1-1 16,-3 3 1-16,-4 4-1 15,0 0 1-15,1 6-1 16,-5 9 1-16,-3 0 0 15,-7 10 1-15,-3 6-1 16,-4 3 0-16,-7 7 0 0,-7 6 0 16,-4-1 0-16,-3 7 0 15,0 3 0-15,0 7 0 16,4-7 0-16,-1 6 1 16,0 1-1-16,4 9 1 15,0 6 0-15,4 9 1 16,-1 4-1-16,4-7 0 15,4-6 0-15,3 0 1 16,3-9-1-16,5 3 0 16,2-4 0-16,-3-2 1 15,0-4-1-15,0-15 1 0,-3 6-1 16,-4 3 1-16,-3-9-1 16,-1-4 1-16,-3 1-1 15,0 0 0-15,-3-7 0 16,-1-12 1-16,-3-7-1 15,-11-2 0-15,-3-4 0 16,-10 0 1-16,-19-3-1 16,-27-6 0-16,-29-10 0 15,-39-9 1-15,-38-6-1 16,-36-16 0-16,-32-16-7 16,-34-12 1-16,-1-6-1 15,-7-10 0-15</inkml:trace>
  <inkml:trace contextRef="#ctx0" brushRef="#br3" timeOffset="92245.487">3059 14691 24 0,'0'34'12'0,"0"7"-3"0,3-28 13 16,4 9-20-16,-7 15 0 15,0 10 1-15,0 19 1 16,0 9-5-16,4 16 0 16,-8 22 3-16,-3 13 0 15,-7 15-1-15,7 3 0 16,-11 7-1-16,4-14 0 16,-3-5-2-16,-5-6 0 0,12-20-4 15,-1-9 1-15,1-15-5 16,3-16 0-16</inkml:trace>
  <inkml:trace contextRef="#ctx0" brushRef="#br3" timeOffset="93100.285">3108 14559 9 0,'25'-3'4'0,"3"-3"8"0,-18 6-3 15,8 6-7-15,10 3 1 16,4 1 3-16,7-1 0 16,10 1-6-16,11-1 1 0,0-3 4 15,25-3 0-15,21 4-1 16,7-4 1-16,21-3-2 15,17 0 0-15,8 3-2 16,21 0 0-16,18 7-1 16,-4-1 1-16,31 10-1 15,-13-4 1-15,31 4-1 16,1-3 1-16,17-7-1 16,-21-2 1-16,14-11-1 15,-11-5 1-15,-10-3-1 16,0-7 0-16,-18 3 0 15,0 3 0-15,-10-2-1 16,-22-4 1-16,-6 3-2 16,-8-3 0-16,-7 7-1 15,-17 6 0-15,-18 6 0 16,-7 9 0-16,-4 4-1 16,-17 9 1-16,-11 0 1 15,-10 3 0-15,-7 6 1 0,-8-3 0 16,-3 0 2-16,-11 4 1 15,-6 2 0-15,-8 1 0 16,-3 2-1-16,-8 14 1 16,-2-1-1-16,-5 12 1 15,-6 17-3-15,-1 18 1 16,1 10-1-16,-11 12 1 16,4 9-1-16,-4 1 1 0,0 9-1 15,-11-6 1 1,4 2 0-16,-4-5 0 15,-63 47-1 1,-14-38 0-16,-7-25 0 16,-22-19 0-16,-24-22 0 15,-21-22 0-15,-39-22 0 16,-21-22 0-16,-43-18-2 16,-3-13 0-16,-25-29-4 15,7-11 1-15</inkml:trace>
  <inkml:trace contextRef="#ctx0" brushRef="#br3" timeOffset="99270.031">12227 3926 37 0,'4'-7'18'0,"6"14"-14"0,-6-7 18 0,-1 3-21 16,5 6 0-16,-5 7 1 15,1-4 1-15,-4 10-4 16,0 16 1-16,-4 6 2 16,1 9 0-16,-5 10-1 15,1-10 0-15,0 1-3 16,0-1 0-16,4-6-5 15,-1-10 1-15,1-5-6 16,3-20 1-16</inkml:trace>
  <inkml:trace contextRef="#ctx0" brushRef="#br3" timeOffset="99810.562">12234 3785 43 0,'7'9'21'0,"11"13"-25"0,-11-22 39 16,0 3-33-16,4 3 1 0,-1-3 1 15,4-3 1-15,4 0-6 16,3 0 0-16,0 4 5 16,8-4 0-16,6-7-2 15,-3 4 0-15,-4 0-1 16,-7 6 1-16,-3-6-3 16,-8 6 1-16,-6 7-1 15,-8-1 0-15,-6 7-1 16,-4-1 1-16,-4 7-1 15,4 0 0-15,0 3-1 16,0-3 1-16,3-9 0 16,4-1 0-16,3 7 0 15,4-6 1-15,7 2 1 16,4 10 1-16,7-3 0 16,-1 0 0-16,1 0 0 15,0 0 0-15,-4 3-2 16,-7-3 1-16,-7-3-2 0,-7 6 0 15,-11 7 1-15,-3-1 0 16,-4-6-2-16,-7-6 1 16,-6 0-4-16,2-10 0 15,5 0-5-15,2 1 0 16</inkml:trace>
  <inkml:trace contextRef="#ctx0" brushRef="#br3" timeOffset="100172.888">12753 4224 26 0,'18'6'13'0,"3"-3"-6"15,-21-3 15-15,3-3-22 16,-3 3 0-16,0 0 0 15,-7 0 0-15,0 0 0 16,-3 0 0-16,-5 3 0 16,1 0 0-16,0 0 0 15,-3 10 1-15,-1-1 0 16,4 7 0-16,-4 3 0 16,4 3 0-16,4-6 0 0,2-3 0 15,8-4-1-15,8-2 0 16,2-1 0-1,8-6 0-15,3-9-3 0,0-4 1 16,0-5-6-16,-3-4 0 16,-4-6-1-16,0 3 0 15</inkml:trace>
  <inkml:trace contextRef="#ctx0" brushRef="#br3" timeOffset="100519.281">12883 4311 29 0,'11'19'14'0,"14"28"-11"0,-18-34 27 0,3-7-29 15,1 3 0-15,-4 4 2 16,4-4 1-16,3-6-4 15,-4 4 0-15,1-7 2 16,-1-10 0-16,1-5-1 16,-4-4 0-16,0 0-5 15,-3-6 0-15,3 6-8 16,-4 0 1-16</inkml:trace>
  <inkml:trace contextRef="#ctx0" brushRef="#br3" timeOffset="100853.093">13208 4437 34 0,'7'12'17'0,"4"20"-19"0,-8-32 25 15,1 3-23-15,-1 3 0 0,-3-6 0 16,4-9 1-16,-1-1-1 16,1-5 0-16,-1 5 0 15,1-6 1-15,-1-2-3 16,1-4 1-16,-1 0-2 16,5 3 0-16,-1-3 0 15,0 6 1-15,0 7-1 16,0 0 1-16,3 5 2 15,1 4 1-15,-1 7 1 16,1 2 1-16,0 7-1 16,-1 3 0-16,1-1 0 15,-1-2 0-15,1 3-3 16,0 6 1-16,-4-6-6 16,7 0 1-16,-4-4-4 15,1-12 1-15</inkml:trace>
  <inkml:trace contextRef="#ctx0" brushRef="#br3" timeOffset="101313.283">13885 3725 24 0,'4'0'12'0,"-1"6"-13"0,-3 4 19 15,-3 2-17-15,-1 10 0 16,1 0 1-16,-4 9 0 0,0 13-1 16,0-6 0-16,3 6 2 15,1 3 1-15,-1 0-1 16,4-6 1-16,0-7-2 16,0-9 1-16,0-3-3 15,0-6 1-15,-3-4-1 16,-5-5 0-16,-2-7-1 15,-1 0 0-15,-6 0 0 16,-8 0 0-16,-3-10 1 16,0 1 0-16,-4 3-1 15,4 6 1-15,3 0 0 16,4 6 1-16,3 3-1 16,4 7 1-16,3 9 0 15,8 10 0-15,3-4 0 16,10 0 1-16,5 1-1 15,6-1 1-15,3-6-1 0,5-9 0 16,-1-10-1-16,-3-3 1 16,-1-6-5-16,1-3 0 15,-4 6-7-15,-3-10 0 16</inkml:trace>
  <inkml:trace contextRef="#ctx0" brushRef="#br3" timeOffset="101613.379">14048 4302 35 0,'14'25'17'0,"0"13"-11"0,-11-29 27 0,-3 0-34 15,4 1 1-15,-4 2-1 16,3 1 1-16,-3-1-1 16,4 1 0-16,-4-7-5 15,0 1 0-15,0-7-5 16,-7-7 1-16</inkml:trace>
  <inkml:trace contextRef="#ctx0" brushRef="#br3" timeOffset="101893.528">14065 4217 31 0,'11'10'15'0,"-11"-23"-18"0,0 13 23 16,3-3-19-16,1-3 0 15,-1-1 0-15,1 4 0 16,-1-3-5-16,5 3 0 16,-1-7-4-16,-4-2 0 0</inkml:trace>
  <inkml:trace contextRef="#ctx0" brushRef="#br3" timeOffset="102559.312">14210 4302 20 0,'21'25'10'0,"4"22"-6"0,-18-44 12 0,0 3-16 15,0 4 0-15,0-4 1 16,-7 0 0-16,4 1-1 15,-1-1 0-15,1-6 1 16,-1 0 0-16,-3 0-1 0,4-6 1 16,3-7-2-16,0-3 0 15,0-2 0-15,3 2 0 16,-3-3 0-16,0 10 0 16,1-7 0-16,-1 13 1 15,3-6 0-15,1 2 1 16,-4 7-1-16,3 0 0 15,1 3 0-15,3 4 0 16,-3-1 0-16,-1 3 0 31,1 1 0-31,-1-1 0 0,-3 1 0 16,1-4 0-16,-1 0 0 16,0 7 1-16,0-4-1 15,0-3 0-15,0-3 0 16,0 4 1-16,0 5-1 15,4 4 1-15,-1 6-1 16,1 6 1-16,-1-3 0 16,-3-6 0-16,0 12 1 15,4 1 0-15,-4 9 1 16,0 2 0-16,4 4-1 16,-1 10 1-16,-3-10-1 15,-3-6 1-15,-4-1-3 16,-4-8 1-16,1-1-2 15,-8-3 1-15,-3-3-1 16,-11-6 1-16,-10-3-1 16,-4-10 0-16,-3-9 1 0,-4-9 0 15,-7-4-1-15,7-6 1 16,8-3 1-16,6 9 0 16,7-9-1-16,11 3 1 15,10 6 0-15,15-2 1 16,14-4 0-16,6 3 1 15,8-3-1-15,7 3 0 16,-4-3-2-16,-3-3 1 16,-7 9-9-16,-11 10 1 15,-3-3-4-15,-11-7 0 0</inkml:trace>
  <inkml:trace contextRef="#ctx0" brushRef="#br3" timeOffset="103564.581">15445 4239 26 0,'3'0'13'0,"4"-3"-6"0,-7 3 20 0,0 0-26 16,4-3 0-16,-1-3 1 16,-3 6 0-16,0 0-3 15,-3-3 1-15,-1-1 2 16,-3 4 0-16,-7 4-1 16,-7-1 1-16,0 6 1 15,0 13 0-15,-1-3 0 16,5 15 0-16,3-9-1 15,0 7 0-15,6 2-1 16,5 1 0-16,6-1-4 16,12-9 1-16,6-3-5 15,3-6 0-15,1-3-6 16,3-7 0-16</inkml:trace>
  <inkml:trace contextRef="#ctx0" brushRef="#br3" timeOffset="103999.901">15706 4427 24 0,'7'-9'12'0,"0"-4"0"0,-7 13 15 16,3 4-25-16,-3-4 0 15,0 0 0-15,0 3 1 16,0 3-4-16,-3-12 0 0,-8 12 2 16,1-6 1-16,-4 0-1 15,-4 9 0 1,0 1 0-16,1-1 1 0,-1 7-1 15,0-4 0-15,4 4 0 16,4 0 0-16,3-1-1 16,3 1 1-16,4 0-1 15,7-10 1-15,7 0-1 16,0-6 0-16,4-3-1 16,0-6 1-16,-4-1-1 15,0-5 0-15,-4 5 1 16,1 1 0-16,0 3 0 15,-1 2 1-15,-3 4-1 16,0 4 1-16,-3 2 0 16,-1 3 0-16,1 1 0 15,-4 5 0-15,0-5 0 16,3-4 0-16,-3 7-1 16,4-4 0-16,-4-3-3 0,0 4 0 15,0-10-9-15,0 0 1 16,7 0-2-16,-4-13 0 15</inkml:trace>
  <inkml:trace contextRef="#ctx0" brushRef="#br3" timeOffset="104330.011">15829 4430 29 0,'4'7'14'0,"17"5"-10"0,-14-5 26 0,0 5-28 15,-4 1 0-15,5-1 1 16,-5-2 0-16,1-1-4 15,-1 0 0-15,1 4 3 16,3-10 0-16,-4 3-2 16,1-6 0-16,-1-9 0 15,1-4 0-15,-1-2-1 16,8-1 1-16,-4 7-1 16,0-7 1-16,4 7 1 15,-1 2 0-15,1 1 0 16,3 0 0-16,0 6 1 15,0 3 0-15,0 13 0 16,0 9 0-16,-3 0-1 16,0-10 1-16,-4 7-3 15,3-3 0-15,1-3-7 16,-1-4 0-16,4-5-5 0,-3-14 0 16</inkml:trace>
  <inkml:trace contextRef="#ctx0" brushRef="#br3" timeOffset="104720.63">16746 3838 29 0,'-10'0'14'0,"6"22"-3"16,4-10 20-16,-3 17-28 15,-1-4 0-15,1 22 3 16,-4 12 1-16,0 13-9 15,3 10 1-15,-3 3 4 16,0-10 1-16,0-3-3 16,0-6 0-16,3-16-4 15,1-12 0-15,3-20-5 16,0-11 1-16,3-7-6 16,-3-13 0-16,4-9-1 15,-4-3 1-15</inkml:trace>
  <inkml:trace contextRef="#ctx0" brushRef="#br3" timeOffset="105306.378">16683 4437 28 0,'10'0'14'0,"5"-10"-14"0,-8 10 29 16,0 0-27-16,3 3 0 15,1 4 3-15,3-4 1 16,0 3-6-16,4 0 0 0,-4 7 4 15,-4-4 1 1,5 1-2-16,-5-4 1 0,-3 3-3 16,0 1 1-16,-3 2-2 15,-8 1 1-15,1 6-2 16,-1-7 0-16,-3 7-1 16,-3-3 1-16,-5 0 0 15,-2-7 0-15,-1 0 0 16,4-6 0-16,0 1 1 15,3-1 0-15,4 3 1 16,0-6 1-16,7 3-1 16,4 3 1-16,6-2-1 15,4 2 1-15,1 0 1 16,2 0 0-16,4-12-1 16,11 3 0-16,3 0 0 15,8-16 0-15,3 10-1 0,-8-7 1 16,1-3-2-16,-4-9 0 15,-6 3-1-15,-8-7 0 32,-7 14 0-32,-3-1 0 15,-8 6 0-15,-6 4 0 0,-5-4 0 0,-2 10 1 16,-4 13 0-16,0 15 0 31,-4 31 1-31,11-6 0 16,11-6-1-16,3-6 1 0,7-7-2 15,7-9 0-15,7-12-5 16,4-7 0-16,-4-10-8 16,0-8 0-16,-7-10-1 15,-6 0 0-15</inkml:trace>
  <inkml:trace contextRef="#ctx0" brushRef="#br3" timeOffset="105831.615">17822 3894 44 0,'11'38'22'0,"3"37"-25"0,-14-56 45 16,0 9-42-16,-3 10 1 15,-1 12 0-15,-3 13 1 16,0-1-2-16,-4 11 0 0,4-17 1 15,-3-6 0-15,3-3-1 16,0-12 1-16,3-10-1 16,0-22 1-16,4 3-2 15,4-12 1-15,3-7-1 16,4-5 1-16,-1 2 0 16,4 0 0-16,0 4 0 15,1 5 1-15,-1 7-1 16,0 7 1-16,0 8-1 15,-4 4 1-15,-2 0-1 16,2 0 0-16,-3 3-1 16,7 3 0-16,-3-6-3 15,-1-1 1-15,1-5-6 16,3-4 1-16,0-9-6 16,4-6 0-16</inkml:trace>
  <inkml:trace contextRef="#ctx0" brushRef="#br3" timeOffset="106266.566">18239 4528 36 0,'14'-3'18'0,"0"3"-15"0,-11 0 29 16,-3 0-33-16,0 0 1 16,-3 3 0-16,-4 3 0 15,-4-6 0-15,-3 9 0 16,0 1 0-16,0-4 0 15,-4 7 0-15,1-10 1 0,-1 3-1 16,4 3 1-16,3 7 0 16,1-3 0-16,6-1 0 15,8 1 0-15,6 2 0 16,4-5 0-16,0-4-1 16,1-3 0-16,-1 3 0 15,0-2 1-15,-4-4-2 16,1-4 1-16,0 1-1 15,-1-6 1-15,-3 6 0 16,4-7 0-16,-4 1-1 16,0 9 1-16,0 0 0 15,0 9 0-15,-3 1 0 16,-4 9 0-16,0 6 0 16,3-10 1-16,-3 7-1 15,0-3 0-15,4-3-1 16,-1-10 0-16,1 7-5 0,3-7 0 15,3-6-6 1,-3-6 1-16</inkml:trace>
  <inkml:trace contextRef="#ctx0" brushRef="#br3" timeOffset="106588.408">18443 4735 39 0,'7'25'19'0,"4"-16"-19"0,-11-9 31 16,0-6-31-16,3-7 0 16,-3 4 1-16,4-7 1 0,-1 4-2 15,1-10 1-15,-4 9 1 16,4 4 1 0,-4-7-1-16,3 4 1 0,1-1-1 15,3 1 1-15,-4 2-1 16,4 1 1-16,4 2-3 15,-1 1 1-15,1 3-5 16,3-3 0-16,-3 3-8 16,3-1 1-16,0-8-4 15,0-1 1-15</inkml:trace>
  <inkml:trace contextRef="#ctx0" brushRef="#br3" timeOffset="107032.824">18997 3825 37 0,'18'35'18'0,"-4"6"-22"0,-11-26 34 16,-3 10-30-16,0 7 1 15,-3 15 1-15,-1 3 0 16,1 3-2-16,-1 10 1 15,1-16 1-15,3 6 1 16,0 1-1-16,0-1 1 0,0-9-1 16,0-10 0-16,0-9-1 15,0-6 0-15,0-6-2 16,0-7 1-16,-4-6-1 16,-3-6 0-16,-3-1 0 15,-8-2 0-15,-7-4 0 16,-7 4 0-16,4 3 1 15,-3 3 0-15,2 6 0 16,1 9 0-16,3 7 0 16,1 0 1-16,3 3 0 15,6 12 1-15,8 1 0 16,14-1 0-16,4 1 0 16,10-4 1-16,7-12-1 15,4-3 1-15,3-13-2 16,-3-3 0-16,0-10-4 15,-4-5 1-15,-7-1-6 16,-3-3 1-16,-7 0-8 16,-11-2 1-16</inkml:trace>
  <inkml:trace contextRef="#ctx0" brushRef="#br3" timeOffset="108251.842">19392 4659 41 0,'4'16'20'0,"3"-28"-17"0,-4 8 33 0,-3 4-33 15,4-9 0-15,3 9-1 0,-4-13 1 16,1 7-5-16,-1-3 1 16,1 3-7-16,-4 6 0 15,-7-4-6-15,3 11 0 16</inkml:trace>
  <inkml:trace contextRef="#ctx0" brushRef="#br3" timeOffset="114404.942">3129 3427 20 0,'-21'19'10'0,"32"-13"-17"16,-11-6 10-16,3 0-5 16,-3 3 1-16,0-3-4 15,0 0 1-15,0 0 4 16,7-3 0-16,4 0-2 15,-8 0 1-15,4 3 1 16,11-6 0-16,-7 2 4 16,10-2 0-16,7 3 2 0,-7-3 0 15,7 3-1-15,4-4 0 16,7 4 0-16,10 0 0 16,-6-3-2-16,6 0 1 15,11-1-1-15,0-2 0 16,0-1 0-16,7 7 0 15,7-6-1-15,4 6 1 16,-1 0-1-16,-3 0 0 16,4-1 0-16,0 1 1 15,3-3-1-15,0 3 0 0,0-7 0 16,4-8 1-16,6 5-1 16,-2 1 1-16,9-4-2 15,-6 3 1-15,7 1-1 16,-7 2 0-16,6 4-1 15,1 9 1-15,-7 3-1 16,7 4 1-16,-11-1-1 16,0 1 0-16,0 2 0 15,-3-2 0-15,3-1 0 16,-7 4 0-16,0-1-1 16,-10-2 0-16,3-1 0 15,-14 4 0-15,0-1 0 16,-7 4 1-16,-4-7-1 15,-6 7 0-15,-5 3 0 16,-2-1 0-16,-8-8 0 16,4-1 0-16,-15 7 0 15,1 3 0-15,-4-10 0 16,0 4 1-16,-3-4 0 16,-4-3 0-16,0 1-1 0,-4-4 1 15,1 3-1-15,-4-6 0 16,3-12 0-16,1 2 1 15,3 4-1-15,4-7 0 16,-1-9 0-16,-3-6 1 16,4-3 0-16,-1-13 0 15,1 0 0-15,0-9 0 16,-1-4 0-16,1 1 0 0,-1-7 0 16,-3-6 0-16,4-3 0 15,-8-3 0-15,-3 3 0 16,7-1 0-16,-7-2-1 15,4 12 1-15,0 1-1 16,-4-1 1-16,0 10-1 16,-4 9 1-16,0 0-2 15,-6 0 1-15,-1 10 0 16,-6 5 1-16,3 1 0 16,-4 6 0-16,7 0 0 15,-6 3 1-15,6 1-1 16,1-4 0-16,-1 9 0 15,-3-9 1-15,3 10-1 16,1-4 0-16,-4 6 0 16,-8 7 0-16,1-6 0 15,-7 9 1-15,0 0-2 16,-15 3 1-16,5 3 0 16,-1-6 0-16,-11 0-1 0,-10 3 1 15,1-6-1-15,-12 3 1 16,-10 0-1-16,3 0 0 15,-17 3 0-15,-7 4 0 16,-11-7-1-16,0 0 0 16,-11 9 0-16,-3-6 1 15,-3-3 0-15,3 7 0 16,3-7 0-16,-3-10 1 16,7 4 0-16,1-4 0 15,6 7 0-15,-4-6 0 0,4 6 1 16,4-3 0-16,0 2 0 15,10 8 0-15,11-1-1 16,6 0 1-16,12 3 0 16,-4 0 0 15,10-3 0-31,8 4 0 0,10 2 0 0,7-6 0 0,0 4 0 16,1-4 0-16,6 3 0 15,-3-6 0-15,10 0-1 16,-3-9 1-16,7 2-1 15,3 4 0-15,7-6 0 16,-6-1 1-16,6 10 0 16,0 3 1-16,8 4 0 15,3 5 1-15,-7 10-1 16,-4 10 1-16,4 2 0 16,-7 10 0-16,4 0-1 0,-8 9 0 15,7 10-1-15,-10 12 0 16,0 0-1-16,-14 7 0 15,3-1-5-15,0 10 1 16,-3 4-10-16,10-5 1 16</inkml:trace>
  <inkml:trace contextRef="#ctx0" brushRef="#br3" timeOffset="119553.057">11790 3700 26 0,'0'3'13'0,"3"19"-3"0,1-22 13 16,-1 6-20-16,1-6 1 16,-1 0 0-16,5 0 1 15,-1-9-7-15,3-10 0 16,1-6 4-16,-1-13 0 15,4 7-2-15,1-4 1 16,-1-2-2-16,7 2 1 16,-7 7-1-16,0 0 1 15,-3 9-2-15,-1-3 1 0,-3 10-1 16,0 2 1-16,0 4-2 16,0 3 1-16,1 3 0 15,-1 3 0-15,0 3 0 16,0 4 1-16,3 2 1 15,-3 4 0-15,0-1 1 16,0 7 0-16,4 10 0 16,0-10 1-16,-1 3 0 15,1 0 0-15,-1-6-1 16,-3-4 1-16,-3-2-1 16,-1-4 0-16,-10-2-1 15,-3-1 0-15,-4-6 0 16,-4 0 0-16,-3-3-1 15,0-7 1-15,-4 1-1 16,0 6 1-16,1-7 0 16,-5-2 0-16,-6 2-1 0,0 4 0 15,0 0 1-15,3-4 0 16,0 10-1-16,7-6 0 16,4 3 0-16,7 3 0 15,4-9 0-15,6 6 0 16,11-1 1-16,7 4 0 15,11-6 0-15,7 0 1 16,-1 3 0-16,15-7 1 16,14 7-1-16,4-6 1 15,-11 2-1-15,-8 4 0 0,-9-6-1 16,-8 3 1-16,-10 3-2 16,-8 3 1-16,-13 6-1 15,-11-3 1-15,-15 16 0 16,-9 0 0-16,-5 6 0 15,1 3 0-15,-4 0-1 16,-3-3 1-16,3 0-5 16,3-3 0-16,5-6-5 15,9 3 0-15</inkml:trace>
  <inkml:trace contextRef="#ctx0" brushRef="#br3" timeOffset="120034.178">12333 3556 33 0,'71'-38'16'0,"-29"3"-15"0,-35 23 26 15,0-7-26-15,-7-6 1 0,-7-9 0 16,-11-4 1-16,-17 3-4 16,-14 4 0-16,-15 0 3 15,-13 12 0-15,3 9-2 16,-1 14 1-16,-2 11-1 15,-8 14 0-15,8 14-1 16,-1 1 0-16,7 19 0 16,11 3 1-16,18 19 0 15,21-1 1-15,17-2 1 16,19-16 1-16,23-16 0 16,22-16 1-16,18-27-1 15,31-33 0-15,11-30-2 16,-14-19 1-16,-18-1-3 15,-14-2 1-15,-21-10-9 16,-25 7 0-16,-17 2-5 16,-18 14 1-16</inkml:trace>
  <inkml:trace contextRef="#ctx0" brushRef="#br1" timeOffset="-114214.241">2642 8877 19 0,'0'3'9'0,"-10"10"-3"16,10-10 10-16,-7 9-11 15,-4 14 1-15,-3 8 2 16,-4 19 0-16,8 23-11 16,-1-17 0-16,-6 73 7 15,-1 12 1-15,4 16-4 16,-4-6 0-16,8-7-4 15,3-15 1-15,3-13-4 16,-3-28 1-16,3-19-6 16,4-22 1-16</inkml:trace>
  <inkml:trace contextRef="#ctx0" brushRef="#br1" timeOffset="-113613.487">2544 9122 23 0,'17'9'11'0,"22"-6"-10"16,-18-3 17-16,11 3-14 16,7 0 0-16,3 1 3 15,14-1 1-15,4 0-10 16,15-9 0-16,9-1 6 16,8-8 1-16,7-4-4 15,-1 0 1-15,-16-3-2 16,6 0 0-16,-18 6-1 15,-10 4 0-15,-10 2-1 16,-1 4 1-16,-10 6-1 16,-14 6 1-16,-1 4-2 15,-3 2 0-15,-10 7 0 0,-11 9 1 16,0 4-2-16,0-7 1 16,4 25 0-16,6 7 0 15,8 5 2-15,10 7 1 16,0 13 0-16,11 15 1 15,7 3 2-15,0 10 1 16,7 3-1-16,3-10 0 31,-24 7-1-31,-14-6 0 0,-29-20 0 16,-17-5 0-16,-32-1-2 16,-46-12 1-16,-18-13-1 15,-34-9 1-15,-19-9-2 16,-34-23 0-16,-1-15-8 15,-14-13 0-15</inkml:trace>
  <inkml:trace contextRef="#ctx0" brushRef="#br0" timeOffset="-203916.178">5115 4819 9 0,'0'3'4'0,"7"-3"4"0,0 0 5 16,4 0-11-16,0-3 0 15,-1 3 2-15,4-3 0 16,11 0-4-16,-4-6 0 16,11-7 4-16,28-6 1 31,60-19-1-31,0 10 0 0,0 0-2 15,-4-1 1 1,-7 7-2-16,-10-6 1 0,-18 9-2 16,-14-6 1-16,-7 9-2 15,-14 3 1-15,-10 7-2 16,-15-4 0-16,-4 1 0 16,-17 5 0-16,-24 10 0 15,-19 13 0-15,-27 6 0 16,-11-3 0-16,-11 6 2 15,-14 0 0-15,-14 3-1 16,0-3 1-16,11-6 0 16,-11 0 0-16,0-10 0 15,3 7 1-15,15-3-1 16,21-1 0-16,14 1 0 16,0-4 0-16,18 4 0 15,13-1 1-15,8 1-1 16,7 2 1-16,10-2 0 0,4 0 0 15,14-1 0-15,4-3 1 16,21 1-1-16,10-4 1 16,18-6-1-16,14 0 0 15,0-6 0-15,21-7 0 16,25-5-1-16,0 2 1 16,0-6-1-16,11 0 0 15,-8 3 0-15,1 0 0 16,-4 4 0-16,-29 2 0 15,-2 1 0-15,-19-1 0 16,-17 0 0-16,-7 4 0 16,-25 0-1-16,-14 2 0 0,-10 4-1 15,-22 0 1-15,-21 13 1 16,-28 5 0-16,-11 7-2 16,1 6 1-16,-15 4 1 15,-11-4 0-15,-6 6 0 16,14-2 0-16,-4-10-1 15,0-3 0-15,0-4 1 16,4-2 0-16,3-4 0 16,15-3 0-16,13-2 0 15,7 2 0-15,15-6 0 16,10 0 1-16,11 3 0 16,14 6 0-16,3 4 1 15,11-1 0-15,22-2 0 16,20-1 0-16,18-2 0 0,21-1 0 15,4-3-2-15,10 0 1 16,14-9-1-16,8-4 1 16,-8-2-1-16,0-1 1 15,8-2-1-15,-8-1 1 16,-7-3-1-16,-13 4 1 16,-26 2-1-16,-6 0 0 15,-22 7-1-15,-17-3 0 16,-22-1 0-16,-24 10 0 15,-25 3-1-15,-11 7 1 16,-17 6 0-16,-21 6 0 0,-15 3 1 16,15 0 0-16,-14 3 0 15,3-3 0-15,-4 0 0 16,15-3 1-16,7-3-1 16,24-7 0-16,11 1 0 15,11-7 1-15,14-3 0 16,10-3 1-16,11 0 0 15,14 0 0-15,25 0 0 16,20 3 0-16,19 1 0 16,7-1 0-16,24-3-2 15,14-3 1 1,92-4 0 0,-21-5 1-16,-14-7-1 15,-25 3 0-15,-10-3 0 16,-15-2 0-16,-7 2-1 0,-28 6 1 15,-10-3-2 1,-22 7 0 0,-10 6-1-16,-28 6 0 0,-22 13 0 0,-17-7 0 15,-11 10 0-15,-24 3 1 16,-22 3 0-16,-17 3 0 16,3-6 0-16,-10 3 1 15,-15 4 0-15,1-1 1 16,17 0-1-16,4 0 0 15,6-6 0-15,8 0 1 16,18-3-1-16,10-10 1 0,10 7 0 16,11-7 0-16,8 1 0 15,9-7 0-15,15-6 1 16,11-7 0-16,21 1-1 16,6-4 1-16,8-5 0 15,25-4 0-15,20 3-2 16,26-3 0-16,-15 0 1 15,25 0 0-15,3 0 0 16,8 3 0-16,-22 0-1 16,1 4 1-16,-1 2 0 15,-17-9 0-15,-11 10-1 16,-11 2 0-16,-13 1-2 16,-18 3 0-16,-18 2 0 15,-18 4 0-15,-27 10-1 16,-12-4 1-16,-20 7-1 15,-32 2 1-15,-22 10 1 16,-10-3 1-16,-10-9-1 16,-22 0 1-16,18-4 0 15,-7-6 1-15,7-6-1 0,0-6 1 16,14-4-1-16,11-3 1 16,24 1-1-16,14-1 1 15,18 0 0-15,8 4 0 16,20 2 2-16,7 4 0 15,15 3 0-15,17-7 1 16,25 4-1-16,28 3 0 0,7-3-1 16,10 0 1-16,29-7-3 15,14-6 1-15,-3 3-1 16,3-2 1-16,0 2-1 16,-4-3 0-16,-6 4-1 15,-26-1 1-15,-13 3 0 16,-18 4 0-16,-18 6-2 15,-3-7 0-15,-21 7 0 16,-15 9 0-16,-17 4-1 16,-28 9 1-16,-29 6 0 15,-3 0 0-15,-25 0 1 16,-17 3 0-16,-7 0 0 16,6 1 1-16,-3-4 0 15,0 0 0-15,7-6 0 16,15-7 0-1,9 1 1-15,12-4 0 16,24 1 0-16,7-7 1 0,14 3 0 16,22-3 1-16,17 0-1 15,24-3 0-15,22 3 0 16,21-3 0-16,11 0-1 0,32 0 1 16,17-6-2-16,0 0 1 15,10 0-1-15,1-10 0 16,-4 3 0-16,-25-2 0 15,-10-1-1-15,-10-6 1 16,-19 9-1-16,-17 1 1 16,-18 2-2-16,-24 4 0 0,-18 3-1 15,-14 0 1-15,-25 6-1 16,-24 6 1-16,-26 1 0 16,-2-1 0-1,-110 7 1 1,31 3 0-16,12-10 1 15,9-6 0-15,8 4 0 32,18-1 0-32,21-3 0 0,20 0 1 0,15 0 0 15,14 0 0-15,11 1 1 16,14-1 1-16,10-3-1 16,8 0 1-16,27 0-1 15,22-3 1-15,35-1-1 16,7 1 1-16,36 0-2 15,24 0 0-15,0 3 0 16,25 0 0-16,-7 0 0 16,-15 3 0-16,-20 0 0 0,-15 0 0 15,-24 1-1-15,-11-1 0 16,-18-3-1-16,-13 0 0 16,-26 3-1-16,-17 3 0 15,-10 4-1-15,-26-10 1 16,-24 3 0-16,-24 0 0 15,3 0 1-15,-11 0 0 16,-14-3 1-16,-7 0 1 16,7 0 0-16,15 3 0 15,-19 0 0 1,18 4 1-16,15 2-1 16,24-9 1-16,4 6 0 15,13 1 0-15,12-1 0 16,2 3 0-16,15-3 1 15,0 4 1-15,7-1-1 16,7 1 0-16,4 2-1 16,7 1 1-16,-8-1-1 15,4-2 0-15,0 2-2 16,0-5 0-16,-3-1-1 16,0-3 1-16,-4 3-2 15,0 1 1-15,-4-1-1 16,-3-6 0-16,0 3 0 15,0-3 0-15,0 0 1 16,0 0 0-16,0 0 0 16,-3 3 1-16,-1 0-2 0,1-3 1 15,3 0-8-15,0 0 1 16,0-9-9-16,10-1 1 16</inkml:trace>
  <inkml:trace contextRef="#ctx0" brushRef="#br0" timeOffset="-202066.956">12397 4775 34 0,'28'16'17'0,"18"-13"-7"15,-32 0 17-15,7-3-25 16,7 0 0-16,4-3 0 15,0 0 1-15,3 0-3 16,4 0 0-16,3-3 2 16,8 2 1-16,-5-5-2 15,12-10 0-15,17 7 0 16,11-1 0-16,10-9 0 16,-3 6 0-16,10 1-1 15,14 5 1-15,-3 4-1 0,0 6 1 16,-18 6 0-16,-7-6 0 15,1 10-1-15,-12-7 0 16,-10 6-1-16,-14-2 1 16,-10-7-2-16,-12 6 0 15,-20-3-1-15,-15 3 1 16,-13 4-1-16,-8-1 1 16,-14 1 0-16,-17 2 0 0,-18 10 1 15,-18 0 1 1,7 0 0-16,-6 9 0 0,-8-6 0 15,-7 4 0-15,-7-7 0 16,14-7 1-16,-3-2-1 16,-4-4 1-16,4-18-1 15,-4 2 1-15,7-2 0 16,15 0 1-16,6-4-1 16,11 1 1-16,11 2 0 15,10 4 0-15,10 0 0 16,8-1 0-16,18 7 0 15,10-6 0-15,17 3 0 16,18 3 1-16,18-9-1 16,18 5 0-16,17-2 0 15,7 6 0-15,18 0-1 16,14 6 1-16,-7 1-1 16,-3-1 1-16,6 0-2 0,-6 1 1 15,-12-4-1-15,-9 0 0 16,-15-3-1-16,-14 0 1 15,-18-3-1-15,-10 3 0 16,-18 0-1-16,-21 3 0 16,-28 6 0-16,-21 7 0 15,-18 3 0-15,-8-7 0 16,-16 1 1-16,-15-1 0 16,-14 1 1-16,14-4 0 0,-10-2 0 15,-1-4 1-15,1 3-1 16,-1-3 0-16,19 6 0 15,2-5 1-15,8 2-1 16,11 3 0-16,10 1 1 16,14-4 0-16,14 0 0 15,11 7 1-15,14-13 0 16,17 3 1-16,22 3 0 16,14-6 1-16,17 0-1 15,29-6 0-15,13 3-1 16,1-10 1-16,14 4-1 15,0-1 0 64,3 1-1-79,-6 0 1 0,-15 5-2 0,-10 4 1 0,-4-6-1 0,-4 0 0 15,-10 0-1-15,-10-1 1 0,-8-2-1 0,-10-4 0 0,-7-2-1 0,-11-4 0 0,-17 3-1 0,-19 7 0 16,-13-1 0-16,-7 10 1 15,-22 10 0-15,-17 2 0 16,-21 4 1-16,0 0 0 16,-7-4 0-16,-15 7 1 15,-3-3 0-15,-7-1 0 16,18-2 0-16,3-4 0 16,4-2 0-16,10-7 1 15,11 0 0-15,14-3 0 16,17-1 1-16,15 1 0 0,14 0 0 15,14-3 0-15,18 0 0 16,20 2 1-16,12 4-2 16,20 0 1-16,22 0-1 15,17 0 1-15,4 0-1 16,10 0 0-16,11-6-1 16,11 0 0-16,-18 6 0 15,-11 0 0-15,-6-6 0 16,-5 3 0-16,-17-4-2 15,-14 7 0-15,-17 0-5 16,-15 3 1-16,-17 1-10 16,-25 5 0-16,-14 7-3 15,-1 15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7T02:21:38.196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2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4-07T02:23:50.396"/>
    </inkml:context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16270 3179 12 0,'0'-28'6'15,"14"0"1"-15,-7 18 6 0,-3 1-13 16,3 3 0-16,0-4 2 16,-4 1 0-16,5 3-2 15,-1-1 0-15,-4 7 2 16,1 7 0-16,-4 2-1 16,0 13 1-16,3 16-2 15,-3-7 1-15,0 19-1 16,-3 10 1-16,3 24-1 15,0 23 1-15,3-3 0 16,1 18 0-16,-4 10 0 16,3 12 0-16,1 13-1 15,-1 31 1-15,8-6 1 16,-4 21 0-16,3 4 0 0,1 29 0 16,0-7 0-16,-1 15 1 15,1 7-1-15,3 19 1 16,-3-4-2-16,-8 16 1 15,-3 4-2-15,0 2 1 16,-3 10-1-16,-5 6 1 16,5 7-1-16,-4 12 0 15,0-7 0-15,3 1 1 16,-6 6 0-16,10-3 0 16,-7-6 0-16,-4-7 1 0,0 0-1 15,1-15 1-15,-1 6-1 16,-3-7 1-16,0 10-1 15,4-15 0-15,2 2-1 16,5-12 1-16,-4-3-1 16,0-6 1-16,-4-7-1 15,8-16 0-15,-8-11 0 16,4-11 0-16,0-12 0 16,-4-9 0-16,1-13 0 15,3-6 1-15,0-13-2 16,0 7 1-16,7-4 0 15,0-2 0-15,3-7-1 16,1-13 1-16,3-2-1 16,3-17 0-16,1-8-4 15,-4-26 0-15,-3-19-7 16,-12-28 0-16</inkml:trace>
  <inkml:trace contextRef="#ctx0" brushRef="#br0" timeOffset="3079.128">9342 1812 25 0,'3'3'12'0,"4"-6"-3"16,-7 3 12-16,0-6-19 15,0 3 1-15,0-7 1 16,0 1 1-16,-3-4-6 16,-1 4 1-16,-3 0 3 15,-4 5 0-15,-3-2-1 16,-7 6 1-16,0 6-2 0,-7-2 1 15,3 11-1-15,0 1 0 16,-3 3-1-16,0 3 1 16,-4 9 0-1,4 7 0-15,3 6 0 0,8 9 0 16,-5-19 0-16,15 4 0 16,7 6-1-16,7-10 0 15,4-5-2-15,7-11 1 16,-4-2-2-16,3-7 1 15,5-5-3-15,2-8 0 16,5-5-1-16,2 9 0 0,1-9 0 16,0-7 1-16,0-3 0 15,-4 0 1-15,-7 7 1 16,-3-1 1-16,-1-2 3 16,-3 5 0-16,-3 7 1 15,-4-6 0-15,0 2 1 16,-3 4 0-16,-4 3 0 15,0 0 1-15,-4 3-2 16,-3 4 1-16,-7-4-1 16,0 6 0-16,0 7-1 15,3-7 0-15,-3 7-1 16,3-4 1-16,4 4-1 16,4-13 1-16,3 4-1 15,10-4 0-15,1-3-4 16,7 6 1-16,3-6-5 15,3 0 1-15,8-9-3 0,-7-10 0 16</inkml:trace>
  <inkml:trace contextRef="#ctx0" brushRef="#br0" timeOffset="3440.674">9603 2173 31 0,'7'40'15'0,"0"-58"-17"0,-7 18 29 16,3 0-26-16,1 0 1 15,-4 0-1-15,3 3 0 0,-3-3-2 16,0 0 0-16,0 0 1 16,7 0 1-16,0-10-2 15,4 1 0-15,-7-7-1 16,3-6 0-16,0 0 0 15,3 10 1-15,1-4 0 16,-1 13 1-16,1-6 1 16,-4 2 0-16,4 7 1 15,3 10 1-15,-7 5 0 16,3 4 0-16,1-12-1 16,0 11 0-16,-1-8-1 15,1 2 0-15,6 4-4 16,-6-7 0-16,3 1-8 15,0-10 1-15</inkml:trace>
  <inkml:trace contextRef="#ctx0" brushRef="#br0" timeOffset="3862.629">10061 2195 30 0,'4'3'15'0,"-1"31"-11"16,-3-24 20-16,4 5-22 15,-1-5 0-15,1-1 2 16,-1 1 1-16,4-7-6 16,1-3 1-16,-1-3 4 15,0-13 0-15,0 3-2 16,3-2 1-16,1-1-2 15,-1 3 1-15,5-12-2 16,-1 10 0-16,-4 2-7 16,4 4 0-16,0-1-6 0,-3-5 0 15</inkml:trace>
  <inkml:trace contextRef="#ctx0" brushRef="#br0" timeOffset="4400.346">11335 2204 37 0,'10'3'18'0,"-10"-12"-18"0,0 9 28 15,0 0-29 1,0-3 1-16,-3-4-1 0,-1 4 1 16,1 3 0-16,-4 0 1 15,0 3-1-15,-4-6 0 16,0 13 1-16,1-1 0 15,-1 10-1-15,4-3 1 16,0 2-1-16,4 1 0 16,3 0-1-16,3-10 1 15,4-2-2-15,4-7 1 16,-1-13-4-16,1 1 1 16,3-4-7-16,0 3 1 15</inkml:trace>
  <inkml:trace contextRef="#ctx0" brushRef="#br0" timeOffset="4748.407">11723 2330 29 0,'10'9'14'0,"-3"-18"-15"16,-3-1 21-16,0 1-18 0,-1-7 0 16,1-9 3-16,-4 6 0 15,3 10-5-15,1-1 0 16,3 1 6-16,3-1 0 15,1-5-2-15,6 5 1 16,-2 4-3-16,2 3 1 16,4-6-7-16,-3 2 1 15,-4 4-10-15,-7-6 0 16</inkml:trace>
  <inkml:trace contextRef="#ctx0" brushRef="#br0" timeOffset="5481.441">10082 2587 40 0,'4'9'20'0,"3"22"-20"0,-7-21 29 0,0 5-29 16,0 11 1-1,-4-14 0-15,-3 4 0 0,0 9-2 16,0-3 1-16,-3 9 0 15,-1-3 1-15,1-2-1 16,-1-8 1-16,0-5-1 16,4-1 0-16,0 1 0 15,-3-7 0-15,-1 4 0 16,1-10 0-16,-1 9-1 16,-3-9 1-16,-4 0 0 15,4-9 0-15,-4-1 0 16,4 1 0-16,-3-1-1 15,-1 1 1-15,0 3 0 16,1 6 0-16,-1 0 1 16,-3 9 0-16,3 1 0 15,1 5 1-15,6 4 1 16,1 3 0-16,6 0 1 16,4 6 1-16,0-3-1 15,7-6 0-15,4 0-1 16,3-3 1-16,10-4-2 0,-2-2 0 15,9-4-3-15,-6-6 0 16,3 0-7 0,0-10 1-16,4 1-10 0,-4-10 1 15</inkml:trace>
  <inkml:trace contextRef="#ctx0" brushRef="#br0" timeOffset="5721.437">10209 3073 48 0,'0'25'24'0,"4"-19"-29"0,-1-3 37 0,1 3-33 16,3 1 1-16,0-4-4 15,-3 0 0-15,3-3 0 16,-7 0 0-16,7-3-9 16,-4-10 1-16</inkml:trace>
  <inkml:trace contextRef="#ctx0" brushRef="#br0" timeOffset="5977.05">10234 2872 41 0,'7'9'20'0,"4"-5"-18"0,-11-4 34 16,7 0-36-16,0 0 0 16,0 0 2-16,3 0 0 0,1 0-3 15,3 0 1 1,4 0 0-16,-4 3 0 0,0 0-3 15,0 6 0-15,-3-9-8 16,3 3 0-16,0 4-2 16,4-7 0-16</inkml:trace>
  <inkml:trace contextRef="#ctx0" brushRef="#br0" timeOffset="6234.607">10502 3214 52 0,'11'34'26'0,"3"7"-34"15,-7-41 54-15,0 3-45 16,0 0 0-16,0 0 1 16,0 1 0-16,0-1-3 15,4 3 1-15,-1-19 1 0,1 1 0 16,3-4-1-16,0-6 1 15,4 7-3-15,-4-4 0 16,4 3-5-16,-4 0 0 16,0 4-9-16,-4-4 1 15</inkml:trace>
  <inkml:trace contextRef="#ctx0" brushRef="#br0" timeOffset="6623.829">10915 3239 31 0,'25'3'15'0,"24"-12"-4"0,-35 5 17 0,4-2-26 16,-1 0 0-16,5 3 0 15,-1-13 1-15,-4-3-4 16,1 4 0-16,-4-4 1 16,-3 0 1-16,-4 3-2 15,-7 4 1-15,-4-7-2 16,-3 10 1-16,-3 9-1 16,-1 9 0-16,0-6 0 15,4 13 0-15,0 6 1 16,4 9 0-16,-1-3 1 0,8-3 0 15,3-3 1-15,7 0 0 16,0-3-1-16,4-6 1 16,3-7-6-16,4-3 1 15,-4 3-7-15,0-9 1 16</inkml:trace>
  <inkml:trace contextRef="#ctx0" brushRef="#br0" timeOffset="7392.989">11349 3261 29 0,'0'22'14'0,"14"-3"-12"0,-10-16 21 0,3 3-23 16,-4-12 0-16,4 3 0 16,4-7 1-16,-4-2-1 15,7-7 0-15,-4 6 1 16,5-2 0-16,-1-1 1 15,7 7 0-15,4-1 1 16,3 7 0-16,4-10-1 16,-1 4 1-16,5 3 0 15,-1-1 0-15,0 1-1 16,-3 3 1-16,-4 3-2 16,-3 0 0-16,-8 0-1 15,1 0 0-15,-4 0-1 0,-3-6 1 16,-4 3-2-1,-7-4 0-15,-4 4-2 0,-6 3 1 16,-4 3-5-16,-4 4 1 16,0 5-4-16,1 7 0 15,3 6 3-15,-1-3 0 16,8-3 6-16,4 3 0 16,6 9 7-16,4 1 0 15,4-1 4-15,-4-3 0 16,0-9-3-16,-7 6 1 15,0-6-5-15,-10-3 1 16,-1 2-3-16,-3 1 0 0,0-9-1 16,0-1 0-16,0-3 1 15,3-6 0-15,4-9 0 16,3 3 0-16,8-1 0 16,3 4 1-16,7-3 0 15,7-7 1-15,7-5 1 16,1-4 0-16,6-4 0 15,4 8 1-15,0-11-2 16,3-2 1-16,-3 0-1 16,-4 3 0-16,-7-7-2 15,-3 7 0-15,-7 9-1 16,-8-6 0-16,-10 6 0 16,-7 3 1-16,-4 7 0 15,-3 9 0-15,-3 6-1 16,3 7 1-16,0 6 0 0,3 12 0 15,7-9 1-15,4 9 0 16,11 4 0-16,7 2 0 16,10-5-1-16,0-7 0 15,4-3-6-15,0-7 1 16,-1-8-8-16,-6-14 0 16</inkml:trace>
  <inkml:trace contextRef="#ctx0" brushRef="#br0" timeOffset="8437.876">8975 2521 38 0,'60'15'19'0,"49"11"-8"15,-63-17 30-15,28 0-37 16,14-9 1-16,22-6 0 16,20-3 1-16,11-10-10 15,-3-6 0-15,-1 6-3 16,-20 6 1-16,-15-5-10 15,-21 2 0-15</inkml:trace>
  <inkml:trace contextRef="#ctx0" brushRef="#br0" timeOffset="9145.151">8925 2464 46 0,'0'3'23'0,"7"-15"-13"15,4 12 36-15,7 3-40 16,10 3 0-16,11 7 2 15,28-1 0-15,14-2-11 16,25-1 0-16,24 1 6 16,15-10 0-16,3 3-9 15,-18 3 1-15,-13 0-13 16,-22-6 0-16,-21-6-1 16,-17 6 0-16</inkml:trace>
  <inkml:trace contextRef="#ctx0" brushRef="#br0" timeOffset="16006.118">1616 4452 37 0,'3'19'18'0,"8"9"-9"0,-11-15 19 0,-4 3-25 16,-3 3 0-16,-3 6 1 15,-4 9 0-15,3-6-5 16,-3-3 0-16,0 0-1 16,3-6 1-16,11 0-11 15,-7-9 0-15,7-10-1 16,0-7 0-16</inkml:trace>
  <inkml:trace contextRef="#ctx0" brushRef="#br0" timeOffset="16411.075">1838 4296 52 0,'25'-38'26'0,"-25"10"-39"0,-7 25 54 15,0-4-41-15,-8 4 0 16,-2 3 0-16,-11 0 0 16,-4 3 0-16,-10 4 0 15,-4 2 0-15,3 13 1 16,1 6-1-16,3 7 1 16,4 12-1-16,3 3 0 0,4 22 0 15,14 0 0 1,3 3 0-16,11 1 0 0,14-4 0 15,15-19 1-15,13-15-1 16,7-13 1-16,8-25-1 16,-4-10 1-16,-4-18-1 15,-3-13 1-15,-11-6-2 16,-7-6 1-16,-6-10-6 16,-8 1 1-16,-21-1-9 15,-11-6 1-15</inkml:trace>
  <inkml:trace contextRef="#ctx0" brushRef="#br0" timeOffset="17326.94">3433 4509 44 0,'56'-10'22'0,"-38"-8"-17"16,-8 8 33-16,-10 4-37 16,0-3 0-16,0 2 2 0,-17 1 0 15,-5 0-4-15,-16 6 1 16,-22 0 2-16,-7 0 0 15,-4 0-1-15,-3 6 1 16,-11 0-2-16,11 7 1 16,-3-4 0-16,6 1 0 15,11 2-1-15,11 4 1 16,10-4-1-16,7 4 1 16,11 3-1-16,14 3 1 15,17 6 0-15,12 0 0 16,13 1-1-16,-3-1 1 0,6 3-1 15,1 0 1-15,-3 4-1 16,-1-4 0-16,-14 4-1 16,-17 2 0-16,-4-2 0 15,-11 9 0-15,-10 3 0 16,-7 6 0-16,-8 1 0 16,-3-1 0-16,-6-6 0 15,9-6 1-15,-2-4 0 16,9 1 0-16,-2 3 1 15,13-4 0-15,-3-12 1 16,10 4 1-16,1-11 1 16,3 1 0-16,14-6-1 15,14-1 1-15,18-12-1 16,10 0 0-16,11-9-2 16,0-7 1-16,3-3-2 0,-3 7 0 15,-3-1-6-15,-4 1 1 16,-7 2-9-16,-4 4 1 15,-10-3-7-15,-4 2 1 16</inkml:trace>
  <inkml:trace contextRef="#ctx0" brushRef="#br0" timeOffset="17521.852">3298 5133 42 0,'11'22'21'0,"-22"28"-21"0,11-37 33 0,-10 9-34 15,-8-1 1-15,8-2-6 16,-11 3 1-16,3-12-4 16,-3 2 0-16</inkml:trace>
  <inkml:trace contextRef="#ctx0" brushRef="#br0" timeOffset="18121.864">2134 6086 52 0,'-10'22'26'0,"-11"-3"-32"0,21-13 45 0,-7 7-39 15,-4 2 1-15,4 1 1 16,3 0 0-16,-3-4-2 16,4-2 0-16,3-1 1 15,3-9 1-15,4-6-2 16,4-7 1-16,7-5-1 15,3-4 1 1,18-25-2 0,-8 3 1-16,-2 6 0 15,2 7 1-15,-10 9-1 16,1 6 0-16,-5 7 0 16,1 9 1-1,-8 22-1 1,1 0 0-16,0 3 0 0,-4 3 0 15,-4 0 0-15,4 3 0 16,7-9-2-16,-3-3 0 16,0-6-6-16,6-7 0 15,-6-9-7-15,-1-10 0 16</inkml:trace>
  <inkml:trace contextRef="#ctx0" brushRef="#br0" timeOffset="18394.296">2561 6055 63 0,'0'3'31'0,"21"-3"-40"16,-17 0 59-16,10 0-50 15,11 0 0-15,10-6 0 16,-3-1 1-16,7 1-2 16,-1 0 0-16,-6 0-3 15,-4-1 1-15,-7 1-8 16,-10 3 0-16,-11 3-6 16,0-6 0-16</inkml:trace>
  <inkml:trace contextRef="#ctx0" brushRef="#br0" timeOffset="18590.061">2614 6212 53 0,'18'12'26'0,"10"-2"-32"0,-17-10 47 16,10 3-40-16,0-3 0 15,0 3-1-15,7 0 1 16,0 0-4-16,4 3 0 15,-11-2-7-15,1-1 1 0,-5-3-6 16,1-7 1-16</inkml:trace>
  <inkml:trace contextRef="#ctx0" brushRef="#br0" timeOffset="18816.674">3200 6020 56 0,'3'41'28'0,"4"6"-39"0,-7-28 53 0,0 9-42 0,0 4 0 0,0 2 0 15,0 7 1-15,-10-7-7 16,3-5 1-16,-4-8-9 0,-3-8 0 15</inkml:trace>
  <inkml:trace contextRef="#ctx0" brushRef="#br0" timeOffset="21454.874">3069 4017 35 0,'-7'15'17'0,"7"7"-15"15,-3-12 18-15,-4 5-18 16,-4-5 1-16,0 5 2 0,-10 4 0 16,4 0-6-16,-12-6 0 15,5 2 4-15,-5 1 0 32,-16-7-2-32,9-6 0 15,8-3-1-15,0-3 1 16,10-12-2-16,8 2 0 15,6-9 0-15,15 0 0 16,-1 3 0-16,11 7 0 16,8-1 0-16,2 4 0 15,5 3 0-15,-5 2 1 16,-2 4 0-16,-5 4 1 0,-2 2-1 16,2-3 0-16,-10 6 0 15,11 7 0-15,-11 0 0 16,4 3 0-16,3 3 0 15,-3 3 0-15,3-7 0 16,0-5 1-16,-3 0-1 16,3-7 1-16,7-6 0 15,-7-10 1-15,0-5-1 16,-3-20 1-16,-4 7 0 16,-7-10 1-16,-7 4-2 15,-11-4 1-15,-10 7-1 16,-17 6 1-16,2 12-8 15,-6 4 0-15,-11 12-8 16,4 3 1-16</inkml:trace>
  <inkml:trace contextRef="#ctx0" brushRef="#br0" timeOffset="23541.434">4156 4509 28 0,'0'34'14'0,"0"-15"-5"15,0-16 15-15,-7 4-22 16,7-1 1-16,-4-3 1 16,4 0 0-16,-7 0-5 15,4-3 0-15,3 3 3 16,-7-3 0-16,3 0-2 15,4 0 1-15,0 0-1 16,4-9 0-16,3-7-1 16,3-6 1-16,1-3 0 15,10-3 0-15,0-6 0 16,7 8 1-16,-10 8-1 16,3 5 1-16,7 4 0 15,-7 6 0-15,-6 6 0 16,-1 3 1-16,-4 0-1 15,1 4 1-15,-8 5 0 0,4 4 0 16,-7 9 0-16,0-3 0 16,-7 1-1-16,4 8 1 15,3 4-1-15,-7-7 0 16,7 0-3-16,7-6 1 16,-4-6-6-16,15-9 0 15,0-10-7-15,-4-19 0 16</inkml:trace>
  <inkml:trace contextRef="#ctx0" brushRef="#br0" timeOffset="23861.721">4681 4543 40 0,'4'16'20'0,"3"-7"-8"16,-4-5 30-16,5-1-40 15,2 0 1-15,-10-3 0 16,11 0 1-16,6 0-6 0,5-3 1 15,-1-4 0 1,7 4 1-16,0-3-7 0,-3 0 0 16,3 0-9-16,-10 2 0 15</inkml:trace>
  <inkml:trace contextRef="#ctx0" brushRef="#br0" timeOffset="24113.885">5235 4239 39 0,'7'19'19'0,"0"12"-12"0,-7-18 27 0,0 9-32 15,0 3 0-15,-7 9 1 16,7 10 1-16,0 3-5 15,0 4 0-15,0-1 0 16,0-9 1-16,0-7-8 16,7-12 1-16,-7-6-7 15,-10-13 0-15</inkml:trace>
  <inkml:trace contextRef="#ctx0" brushRef="#br0" timeOffset="24474.847">3930 5155 62 0,'7'22'31'0,"25"6"-34"0,-15-15 61 15,15-4-54-15,14-6 0 0,25 0 2 16,20-9 1-16,19-10-9 16,38 1 0-16,11-10 5 46,-1-4 0-30,-6 1-5-16,-14 3 1 0,-15 6-6 0,-24 0 0 0,-22 10-8 0,-27 9 0 16,-29 3-6-16,-14 13 0 0</inkml:trace>
  <inkml:trace contextRef="#ctx0" brushRef="#br0" timeOffset="25089.448">3997 5766 55 0,'-11'16'27'0,"1"34"-32"15,3-40 47-15,3 8-42 16,4 8 0-16,-10 2 0 16,10 0 1-16,-7 3-1 15,3-6 0-15,4-12 0 16,4-4 1-16,3-12-2 16,7-6 1-16,3-10-1 15,1-6 1-15,14-10-1 16,-4-8 0-16,-7 5 0 15,4 3 0-15,0 7 0 0,-4 9 1 16,-4 1 1-16,5 5 0 16,-12 7-1-16,4 6 1 15,0 9 0-15,-3 4 0 16,0 9 0-16,-8 3 0 16,8 3-1-16,-4 10 0 15,3-4-1-15,-3 1 1 16,4-1-4-16,-1-9 0 15,1-12-6-15,0-7 1 16,6-6-6-16,-3-19 1 16</inkml:trace>
  <inkml:trace contextRef="#ctx0" brushRef="#br0" timeOffset="25712.069">4523 5478 22 0,'0'-6'11'0,"-7"12"4"15,7-9 10-15,0 3-20 16,-4 0 0-16,1 0 5 16,-1 0 1-16,4 3-12 0,0 0 1 15,7-3 10-15,4 3 0 16,10 0-2-16,0 0 0 16,7-6-2-16,0 0 0 15,-6-3-3-15,-1 0 0 16,-11-1-2-16,1 1 0 15,-4 6-2-15,4 3 1 16,-11-3-1-16,0 10 0 16,-8-1-1-16,5-3 0 15,3 1-1-15,-7-1 1 0,3 3-1 16,1-3 0-16,-1 4 0 16,4-1 1-16,0 4 0 15,4-1 1-15,3 1 0 16,3 3 1-16,-2-7 0 15,2 4 1 1,-6-1 0-16,3 1 0 16,-4 2 0-1,-6-5 0-15,3 5-1 0,-11 1 1 0,1 0-2 16,-1-1 0-16,-7-2-5 16,8 0 0-16,-1-10-7 31,1-3 0-31,10-10-4 15,0-2 1-15</inkml:trace>
  <inkml:trace contextRef="#ctx0" brushRef="#br0" timeOffset="25952.414">4861 5726 44 0,'4'9'22'0,"17"4"-19"0,-7-10 39 15,0 0-41-15,4 0 1 0,3 0 0 16,0-3 0-16,11 0-3 16,3-3 0-16,-3 3 0 15,0-6 1-15,-4 6-9 16,0-7 1-16,-14 1-7 15,-7-3 1-15</inkml:trace>
  <inkml:trace contextRef="#ctx0" brushRef="#br0" timeOffset="26178.806">5101 5663 49 0,'-7'34'24'0,"4"-9"-30"16,3-15 42-16,0 9-36 15,0 6 0-15,0 3-1 0,0-3 1 16,0 0-2-16,0 3 0 16,0-12-6-16,3-3 1 15,4-4-6-15,-3-15 0 16</inkml:trace>
  <inkml:trace contextRef="#ctx0" brushRef="#br0" timeOffset="26383.204">5429 5459 48 0,'14'47'24'0,"-14"13"-25"0,7-35 45 0,-7 12-44 16,-7 17 0-16,7 12 0 16,0 12 0-16,7-9-5 15,-3 3 0-15,-1-16-9 16,-6-15 0-16</inkml:trace>
  <inkml:trace contextRef="#ctx0" brushRef="#br0" timeOffset="28765.965">17127 3948 41 0,'4'15'20'0,"-4"-2"-8"0,3-10 21 16,-3 0-31-16,4 3 0 15,-1 1 3-15,1-1 0 16,3 0-6-16,4 4 1 16,3-7 4-16,3 3 0 15,12-6-2-15,-1 3 1 16,0 3-2-16,-3-6 1 0,-1 0-2 15,-2 0 1-15,-5 0-2 16,-3 0 1-16,-7 7-1 16,-7-4 0-16,-7 12 0 15,-7 7 0-15,-7 4-1 16,-4-1 1-16,-3 6 0 16,0 0 1-16,0-6-1 15,3 13 1-15,7-10 1 16,4 0 0-16,7-2 0 15,4-1 0-15,10-10 0 16,7-2 1-16,4-7-1 16,6 0 0-16,1-2-4 15,0-1 0 1,-4 3-10-16,-7-12 1 0,-11-1-5 0,-6 7 0 16</inkml:trace>
  <inkml:trace contextRef="#ctx0" brushRef="#br0" timeOffset="29338.979">17540 4249 30 0,'50'-35'15'0,"-19"-46"-10"15,-20 59 21-15,-1-10-24 16,1-5 0-16,-4 2 2 16,-7-6 0-16,-7 4-5 15,-11 2 1-15,-10-2 2 16,-7 8 0-16,-7 7-1 16,-4 4 0-16,-14 8-1 0,-4 10 1 15,-3 10-1-15,-7 5 0 16,4 14-1-16,3 14 1 15,10 8-1-15,8 14 1 16,13 17-1-16,12 15 1 16,10 0 2-16,17 10 0 15,22 0 2-15,17-20 0 16,18-14 0-16,14-23 1 16,4-25-1-16,21-16 1 15,-8-21-3-15,-2-17 0 16,-19-11-2-16,-17-7 0 15,-21-13-8-15,-18-6 1 0,-21-9-9 16,-18 0 1-16</inkml:trace>
  <inkml:trace contextRef="#ctx0" brushRef="#br0" timeOffset="30253.904">19001 4070 55 0,'28'-22'27'0,"42"-19"-24"16,-41 25 45-16,2-2-46 15,8-1 1-15,0 0 0 16,0 3 1-16,-7 7-6 16,-8 0 1-16,-6-1 1 15,-11 4 1-15,-14 6-3 16,-14 6 1-16,-22 4-1 16,-10 5 1-16,-21 10-1 15,-17 7 1-15,-15 5 0 16,-4 7 0-16,19 0 0 0,6 0 1 15,7 3-1-15,11-3 1 16,11-3-1-16,10-10 1 16,18-3 0-16,14 4 1 15,14-10 0-15,14 3 0 16,4 0 1-16,20 0 0 16,12 3-1-16,3-6 1 15,-4 0-1-15,-7-3 0 16,-10 0-2-16,-14 6 1 15,-11 0-2-15,-14 3 1 0,-14 6-1 16,-11 4 1-16,0 0 0 16,-3 9 0-16,-8-10 1 15,-2 1 0-15,-1 3 0 16,3 0 0-16,8 2 0 16,7-14 1-16,7 8 1 15,10-8 1-15,15 5-1 16,13-9 1-16,12 0-1 15,9-19 1-15,29 4-1 16,7-13 0-16,8-4-5 16,-1 1 1-16,-11-3-9 15,-10-1 1-15,-10 1-9 16,-12-10 0-16</inkml:trace>
  <inkml:trace contextRef="#ctx0" brushRef="#br0" timeOffset="30450.884">19082 4763 54 0,'3'41'27'0,"-13"68"-34"0,6-90 43 15,1 16-38-15,-4-1 1 16,0 7-16-16,3 3 0 15,-7-16 12-15,-3 0 1 16</inkml:trace>
  <inkml:trace contextRef="#ctx0" brushRef="#br0" timeOffset="31092.405">17967 5917 52 0,'7'25'26'0,"-10"0"-33"0,-1-12 48 16,0 12-42-16,1-7 1 0,-1 8 0 16,-3-1 0-16,0 3 0 15,4-6 0-15,-1-3 0 16,-3-7 1-16,7-6-1 16,0-12 0-16,7-6 0 15,0-10 0-15,7-10 0 16,4-2 0-16,7-4 0 15,3-3 0-15,4-2 0 16,-4 8 0-16,-3 10 0 16,-4 6 1-16,0 10-1 15,0 9 1-15,-3 6-1 16,-4 10 0-16,0 3 0 16,0 9 0-16,0 6 0 15,0-2 0-15,0-7-1 16,4 0 0-16,0-3-4 15,-1-7 1-15,5-2-8 16,-1-7 1-16,-4-9-3 0,-6-6 0 16</inkml:trace>
  <inkml:trace contextRef="#ctx0" brushRef="#br0" timeOffset="31350.118">18524 5920 47 0,'0'6'23'0,"7"-3"-22"0,0-6 46 0,1 0-46 16,2 3 0-16,4-3 1 15,4-3 0-15,7-1-3 16,3 4 1-16,4-3-1 15,-1 0 1 1,1-4-15 0,-11 4 0-16</inkml:trace>
  <inkml:trace contextRef="#ctx0" brushRef="#br0" timeOffset="31545.663">18528 6083 42 0,'14'22'21'0,"11"-6"-7"16,-15-13 23-16,8 0-37 0,3 0 0 15,0 0 0-15,4-3 1 16,7-3-5 0,3 0 0-16,4 0-9 0,3 0 1 15,-3 0-2-15,-11-13 0 16</inkml:trace>
  <inkml:trace contextRef="#ctx0" brushRef="#br0" timeOffset="31728.008">19128 5842 39 0,'-4'40'19'0,"-3"36"-13"15,4-48 37-15,-1 3-44 16,0 7 1-16,1 3-3 15,-1-7 1-15,4 1-4 16,0-13 0-16,-3-10-7 16,-4-18 0-16</inkml:trace>
  <inkml:trace contextRef="#ctx0" brushRef="#br0" timeOffset="32370.45">18577 3600 36 0,'-3'31'18'0,"3"-3"-16"16,-4-19 27-16,1 1-30 15,-4 2 1-15,-7 4-1 16,3 0 1-16,-3-7 0 16,0-9 0-16,0 3-1 15,3-3 1-15,4-3-1 16,0-3 1-16,3 3 0 16,8-10 0-16,-1 4 0 15,5-1 1-15,6 4 0 16,3 3 0-16,8 3 0 15,3 6 1-15,4 4 0 16,0 5 1-16,-1 7 0 16,5 7 0-16,-5-4-1 15,5-3 1-15,3-4 0 16,-4-5 0-16,0-7-2 0,0-6 1 16,-3-19-1-16,-11-6 1 15,-3-3-1-15,-4 0 0 16,-7-7-1-16,-7 1 1 15,-14-1-1-15,-18 7 0 16,-14-3-3-16,-7 9 0 16,-10 3-7-16,-1 7 0 15,1 12-5-15,7 6 1 16</inkml:trace>
  <inkml:trace contextRef="#ctx0" brushRef="#br0" timeOffset="33420.374">19745 4769 48 0,'-7'28'24'0,"7"-6"-21"0,0-19 44 0,3-6-45 16,12-6 1-16,2-7 0 15,4-15 0-15,11-10-5 16,7-22 1-16,3-6 2 16,1-12 1-16,-5-19-3 15,1 5 1-15,-14 1 0 16,-4 7 1-16,-3-1-3 16,-8 16 1-16,-3 9-2 15,0 22 1-15,-7 19-1 16,-3 22 1-16,-4 13-1 15,-4 21 0-15,1 10 1 16,-4 19 1-16,3 15 1 16,7 7 0-16,4 9 0 15,7-12 1-15,4-1 0 16,3-6 0-16,0-15 0 0,0-10 0 16,4-22-2-16,0-9 1 15,3-9-3-15,0-14 0 16,0-5-4-16,4-7 0 15,0-6-3-15,-4-6 0 16,3-3 0-16,-2 6 1 16,-5 3 3-16,-3 6 1 15,0 0 6-15,-3 16 0 16,-4 10 5-16,-7 9 0 16,0-1 1-16,-3 4 1 0,3 7 0 15,-4-1 0-15,1-3-3 16,3 0 1-16,0-6-2 15,0-4 1-15,3-8-3 16,4-4 1-16,0-6-3 16,4-13 1-16,-1 0-1 15,8-2 0-15,-4-1 0 16,0-6 0-16,0 0-1 16,0 0 1-16,-3 3 0 15,0 3 0-15,-1 6 0 16,1 4 1-16,-1 6-1 15,-3 12 1-15,0 0-1 16,0 7 1-16,-3 6-1 16,0 6 0-16,-1 4 0 15,4-7 1-15,0 3-1 16,4-6 1-16,3-6-3 16,0-7 1-16,0-3-7 0,7-6 0 15,-3-6-7-15,0-7 0 16</inkml:trace>
  <inkml:trace contextRef="#ctx0" brushRef="#br0" timeOffset="33799.019">21265 4045 41 0,'0'-3'20'0,"-14"6"-17"16,14 6 32-16,-3 1-35 15,-8 5 0-15,-3 10 0 16,-7 7 0-16,0 12 0 16,0 9 1-16,-1 7 0 15,5 2 1-15,3 10-1 16,3-3 0-16,8-6-3 0,6-10 1 16,8-12-5-16,3-13 1 15,0-9-9-15,-3-6 1 16</inkml:trace>
  <inkml:trace contextRef="#ctx0" brushRef="#br0" timeOffset="34308.036">21354 4443 43 0,'-4'9'21'0,"8"29"-21"16,-4-29 35-16,-4 4-36 15,1 9 1-15,-1-13 0 16,1 10 1-16,-1-3-1 16,0-4 1-16,4-2 0 15,0-4 0-15,8-12-1 16,-1 3 0-16,3-13 0 0,1-6 1 16,3-3-2-1,0 3 1-15,0 6 0 0,0 1 0 16,0-10 0-16,0 6 1 15,-3 9-1-15,3 10 0 16,-3 0 0-16,-1 10 0 16,1 2 0-16,-1 20 1 15,1-14-1-15,0 11 1 16,-4 5-1-16,0 1 0 16,3-4-3-16,1-6 1 15,-1-6-5-15,8-7 0 16,0-8-6-16,-1-14 0 0</inkml:trace>
  <inkml:trace contextRef="#ctx0" brushRef="#br0" timeOffset="34549.643">21766 4145 36 0,'-3'19'18'0,"13"22"-11"16,-2-29 28-16,-5 10-32 16,8 13 1-16,-1 2 0 15,8 7 1-15,-4 3-7 16,-3 3 0-16,-4 10 2 16,-11-13 0-16,-7 0-11 0,-3-3 1 15,-14-16-4-15,-7 0 0 16</inkml:trace>
  <inkml:trace contextRef="#ctx0" brushRef="#br0" timeOffset="35013.409">19371 5124 43 0,'11'6'21'0,"27"3"-18"16,-16-6 39-16,2 0-39 15,8 1 0-15,14-1 4 16,10 0 1-16,18 3-8 16,15-6 0-16,6 0 7 15,25-3 0-15,24-10-2 16,12-8 0-16,24-14-2 0,10-3 1 15,8-6-3 1,10-9 0-16,-21 12-4 0,-18 4 0 16,-17 15-5-16,-29 6 1 15,-20 16-8-15,-26 13 1 16,-31 2-7-16,-11 14 1 16</inkml:trace>
  <inkml:trace contextRef="#ctx0" brushRef="#br0" timeOffset="35612.327">20609 5506 56 0,'18'22'28'0,"-7"-6"-35"16,-8-10 52-16,-3 7-45 0,-3 5 0 16,-5 7 1-16,-2-3 0 15,-4 0-1-15,0-6 0 16,3 0 0-16,0-1 1 16,4-2-1-16,4-7 1 15,3-3-1-15,3-6 0 16,8-3-1-16,3-13 1 15,0-6 0-15,4-3 0 16,0 0 0-16,3 6 0 0,7-13 0 16,0 10 0-16,0 3 1 15,1 3 0-15,-1 10 0 16,-7 12 1-16,-3 6 0 16,-1 13 1-16,-3 13-1 15,0-1 0-15,1 7 0 16,2 12 0-16,1-6-1 15,7-3 0-15,3-12-5 16,4-4 1-16,-1-16-12 16,-3-8 1-16,-10-17-4 15,3 7 0-15</inkml:trace>
  <inkml:trace contextRef="#ctx0" brushRef="#br1" timeOffset="55265.896">8738 4716 28 0,'7'22'14'0,"-7"19"-6"0,0-32 14 15,-3 0-21-15,-1 7 1 16,1 0 0-16,-4-1 0 16,0 4-2-16,3-3 0 15,-3-4 2-15,4-2 1 16,-1-1-2-16,1 1 1 0,3-7-1 16,0-3 1-16,7-10-2 15,0-2 1-15,3-7-2 16,8-6 1-16,3-3-1 15,0-10 1-15,0 0 0 16,1 7 0-16,-1 3 0 16,0 9 0-16,-4 3 0 15,1 7 1-15,3-4 1 16,-10 10 1-16,-1 10-1 16,-2 2 1-16,-1 4 0 15,-4 8 0-15,-3 8-1 16,0-10 1-16,-3 9-2 15,-1-3 1-15,1-6-2 16,3-1 0-16,0-2-3 16,0 0 1-16,3 3-4 15,4-10 1-15,4-6-9 16,3-6 1-16,0-6-1 0,0-7 0 16</inkml:trace>
  <inkml:trace contextRef="#ctx0" brushRef="#br1" timeOffset="55537.277">9070 4779 47 0,'0'12'23'0,"3"-18"-24"15,-3 6 50-15,8 0-48 16,-1 0 1-16,0 0 0 16,0-6 0-16,7 6-4 15,0 6 1-15,0-6-3 16,4 0 0-16,-1 0-9 16,1 3 1-16,0-6-4 15,-4-3 1-15</inkml:trace>
  <inkml:trace contextRef="#ctx0" brushRef="#br1" timeOffset="55808.766">9493 4402 34 0,'4'-19'17'0,"-4"35"-12"0,0-10 29 16,0 10-34-16,-4 9 1 15,1 13 0-15,-1-1 0 16,1 14-2-16,3 8 1 16,0 10-1-16,0-16 1 15,3 1-9-15,4-7 1 0,0-10-3 16,-3-11 0-16</inkml:trace>
  <inkml:trace contextRef="#ctx0" brushRef="#br1" timeOffset="56167.157">8343 5340 52 0,'-14'22'26'0,"25"-13"-25"0,-4-6 51 16,7 4-47-16,14-4 1 15,14 0 3-15,18-3 1 16,25-6-13-16,28-10 0 16,14-3 7-16,14-3 1 15,0 7-6-15,-10 8 1 16,-22-2-7-16,-10 12 0 16,-18 3-12-16,-18 7 0 15,-17-4-2-15,-10 7 1 0</inkml:trace>
  <inkml:trace contextRef="#ctx0" brushRef="#br1" timeOffset="57022.094">8417 6033 40 0,'-10'41'20'0,"13"-19"-15"15,-3-16 35-15,-3 6-39 16,-4 1 0-16,3 3 0 16,-3-1 0-16,0 4-2 0,0-3 1 15,3-4 1-15,1 1 0 16,-4-1-1-16,3-12 0 15,4 0 0-15,11-12 0 16,-4-10 0-16,7 0 0 16,7-6-1-16,-3-4 0 15,0 7 1-15,-4 3 0 16,3 0-1-16,-6 4 1 16,3-1 0-16,0 9 1 15,0-2 0-15,-3 2 0 0,-1 10 1 16,1 4 0-16,0 14-1 15,-4-2 1-15,0 9-1 16,0 7 1-16,0 2-2 16,-4 1 1-16,4-10-4 15,0-3 0-15,0-4-5 16,4-5 0-16,-7-1-8 16,6-12 1-16</inkml:trace>
  <inkml:trace contextRef="#ctx0" brushRef="#br1" timeOffset="57564.29">8805 5704 48 0,'0'6'24'0,"0"-3"-23"0,0-3 42 16,0 0-41-16,0 0 1 16,11-3 1-16,-4 0 0 15,4 0-5-15,6 3 1 16,1-7 3-16,-1 4 1 0,1 3-2 15,3 0 0-15,-14 3-2 16,4 4 0-16,-4-7-1 16,-7 0 1-16,-4 9-2 15,-3 0 1-15,0 1-2 16,0-4 0-16,-3 7 0 16,-1 2 1-16,4-5-2 15,0 5 1-15,3-2 0 16,1-4 1-16,3 1 2 15,7-4 0-15,4 0 0 16,6 1 1 0,4 2 1-1,-3 0 0-15,0 1-1 16,-8 2 1-16,-10 7-1 16,0 6 0-16,-10-3-2 15,-1 6 0-15,-3-6-6 16,3-3 1-16,1-6-9 0,6-10 1 15</inkml:trace>
  <inkml:trace contextRef="#ctx0" brushRef="#br1" timeOffset="57882.334">9084 6089 47 0,'11'-6'23'0,"-4"12"-21"0,0-6 36 0,-4 3-38 16,4-3 1-16,7 0 0 15,4 0 1-15,0-6-3 16,-1 6 0-16,5 0-1 16,-1 0 1-16,-4-6-7 15,1 6 0-15,0-9-6 16,-1-4 0-16</inkml:trace>
  <inkml:trace contextRef="#ctx0" brushRef="#br1" timeOffset="58152.296">9232 5939 35 0,'0'9'17'0,"0"7"-9"0,0-10 25 15,0 0-29-15,-7 16 0 16,4-9 2-16,-1 3 0 15,-3 6-8-15,4 6 0 0,-1 3 4 16,4 4 1-16,0-10-6 16,0-3 0-16,4-4-5 15,3-2 0-15,3-6-7 16,4-7 1-16</inkml:trace>
  <inkml:trace contextRef="#ctx0" brushRef="#br1" timeOffset="58359.933">9574 5766 48 0,'0'38'24'0,"-14"34"-25"16,14-50 43-16,0 16-43 15,-3 9 1-15,3 9-4 0,0 1 0 16,3 5-3-16,4-5 0 16,-3-10-7-16,-4-13 0 15</inkml:trace>
  <inkml:trace contextRef="#ctx0" brushRef="#br1" timeOffset="66347.148">10763 5553 19 0,'-3'6'9'0,"6"7"-4"0,-3-13 10 0,0 3-14 16,0 0 0-16,0 0 3 16,0 4 0-16,0-7-4 15,0 0 1-15,0 0 2 16,0 0 1-16,0 0 0 16,0 0 0-16,4-10-1 15,-1 1 0-15,-3 3-1 16,7 2 1-16,4-11-1 15,0-1 0-15,3-3 0 16,0 7 0-16,0-4 0 16,4 0 0-16,3 4 0 0,3-1 0 15,8-2 0 1,-4 2 0-16,1 0-1 0,-1 1 1 16,0 3-1-16,4-4 1 15,-4-6-1-15,0 7 0 16,0 2 0-16,1 7 0 15,-5 3-1-15,-2-3 1 16,-5 6 0-16,-3 3 0 16,0 1-1-16,0 5 1 15,1 1-1-15,-1 6 1 16,0-1-1-16,0 4 0 16,0 3 1-16,4-3 0 0,-4-3-1 15,10 0 1-15,-2 0 0 16,-1 0 0-16,0-1 0 15,0 1 0-15,0-6-1 16,4-1 1-16,3-5 0 16,4-4 0-16,7-6 0 15,3-1 0-15,-3-2 0 16,-4-3 0-16,4-1-1 16,0 1 1-16,0-7-2 15,6-6 1-15,-2-6-1 16,-4 0 1-16,-8-4-3 15,-2 4 0-15,-5 0-7 16,-3 3 0-16,-6 3-7 16,2 13 1-16</inkml:trace>
  <inkml:trace contextRef="#ctx0" brushRef="#br2" timeOffset="71750.405">10728 4418 22 0,'7'0'11'0,"0"19"0"0,-3-16 12 0,-1 3-21 16,-3 0 0-16,0 4 2 16,0-4 1-16,0-3-6 15,0 0 1-15,0 4 3 16,0-7 1-16,0-7-1 15,0-2 1-15,0-4-3 16,0-2 1-16,0-13-1 16,0-7 0-16,0-3-1 15,4-2 1-15,-1 2-2 16,1-9 1-16,-1 12 0 16,-3 4 1-16,4 9 0 15,-1-3 0-15,4 6 0 16,4 10 1-16,0-4-2 15,-1 7 0-15,1 0-3 16,-1 6 0-16,-6 9-4 16,-1 7 1-16,-3-4-5 0,0 4 0 15,-7 0-2-15,-3 3 1 16</inkml:trace>
  <inkml:trace contextRef="#ctx0" brushRef="#br2" timeOffset="71990.687">10703 4352 27 0,'0'25'13'0,"7"-6"-7"0,-3-16 24 15,3 3-27-15,0 1 0 0,0-7 4 16,0 0 1 0,0 0-10-16,4 0 0 0,-8 0 5 15,-3 0 0-15,7 0-3 16,0 6 1-16,0-6-4 15,0 3 0-15,4 3-3 16,-4-6 0-16,4 0-4 16,-1 0 0-16,1-6-2 15,3 6 1-15</inkml:trace>
  <inkml:trace contextRef="#ctx0" brushRef="#br2" timeOffset="72305.997">11070 4340 28 0,'14'0'14'0,"-3"-10"-10"15,-11 10 26-15,3 0-29 16,1 3 1-16,-4-3-1 16,0 0 1-16,0 3-3 0,-4 4 1 15,-3-1 1-15,-3 0 1 16,-1 4-2-16,1 2 1 15,-1-12-1-15,0 10 1 16,1-7-1-16,-1 3 1 16,1 3-1-16,3 4 0 15,0-10 0-15,3 3 0 16,4 4-1-16,7-10 1 0,0-7-2 16,0 4 0-16,4-6-3 15,-1 12 1-15,-3-6-7 16,4-6 1-16</inkml:trace>
  <inkml:trace contextRef="#ctx0" brushRef="#br2" timeOffset="72607.58">11187 4437 29 0,'7'3'14'0,"0"0"-9"16,-7-3 20-16,0 0-24 15,0 0 1-15,0 0 2 0,0 0 1 16,3-6-4-16,1-1 0 16,-1 7 4-16,4-9 1 15,4 9-1-15,3-3 1 16,0-6-2-16,4 2 1 15,-4-5-4-15,-4 2 1 16,-2 4-7-16,-1 6 0 16,-7 0-11-16,0 0 1 15</inkml:trace>
  <inkml:trace contextRef="#ctx0" brushRef="#br2" timeOffset="73551.939">11719 4578 26 0,'0'12'13'0,"4"-5"0"16,-4-7 9-16,0 0-20 0,3-10 1 15,4 1 1-15,0-7 1 16,4-3-6-16,0-12 0 15,-1 9 4-15,1-12 0 16,-4-4-2-16,0 0 1 16,0-6-2-16,0-3 1 15,0 7-2-15,-3-4 1 16,-4 6-2-16,0 13 1 16,-4 6-1-16,1 0 0 15,-5 10-1-15,-2 12 1 0,-1 7-1 16,-3 5 0-16,4 4 0 15,-1 6 1-15,0 3 1 16,4-3 1-16,4 13 0 16,-1-10 0-16,8-3 2 15,-1 4 0-15,4 5-1 16,4-6 1-16,0 0-2 16,-1-6 0-16,4 7-7 15,0-17 1-15,1 1-4 16,-8-7 0-16</inkml:trace>
  <inkml:trace contextRef="#ctx0" brushRef="#br2" timeOffset="74078.458">11984 4437 35 0,'18'0'17'0,"-4"-10"-16"0,-11 4 32 16,-3 6-32-16,4-3 1 15,-4 3-1-15,0 0 1 16,-7 0-3-16,0 3 1 16,0 3 1-16,-4 4 0 15,0-4 0-15,4 7 0 16,0 2-1-16,4-2 1 16,-1-1 0-16,1 1 1 15,-1-1-2-15,1 1 1 16,-1-4 0-16,4 1 0 15,0-1-1-15,0-3 1 0,4-2-1 16,-1-1 0-16,1 0-1 16,-4-3 1-16,7-6-1 15,3-1 1-15,-3-2-1 16,0 0 1-16,0 5 0 16,1-2 0-16,-1 3 0 15,-4 3 1-15,-3 0-1 16,7 0 1-16,-3 3-1 15,3 3 1-15,0-2 0 16,0 2 0-16,-4 0 0 16,4 0 1-16,0-3-1 15,1 7 0-15,-1 9-1 16,0-10 1-16,0 4-1 16,0 2 1-16,3 1-4 0,1-7 1 15,0 1-6 1,-1-10 1-16,1 3-7 0,-1-6 0 31</inkml:trace>
  <inkml:trace contextRef="#ctx0" brushRef="#br2" timeOffset="74983.138">12248 4653 28 0,'8'19'14'0,"-1"3"-6"0,-4-19 18 0,1 0-25 16,-4-3 0-16,0 0 1 16,0-9 1-16,0-4-3 15,0-6 0-15,0 4 2 16,0 5 0-16,3 1-1 16,1 0 1-16,-1-1 1 15,4 1 1-15,0 2-2 16,4 1 1-16,-1 3 0 15,5 3 0-15,-1 0-2 16,0 0 1-16,0 0-6 16,0 0 0-16,0 0-5 15,7 0 1-15,-3 0-6 16,0 0 1-16,-1 0 0 16,1 0 0-16,0 0 4 31,-50-53 9-31,81 100 3 0,-35-54 0 15,-3 1 7-15,-4 0 0 16,0 3 1-16,-4-3 0 16,5 2-5-16,-8 4 0 15,0 4-3-15,-4 2 0 16,0 0-3-16,-6 0 1 16,-4 1-5-16,0 5 0 15,0 1-3-15,-1 2 0 16,1 4 0-16,4 0 1 15,3-6 0-15,3 5 0 0,4 1 5 16,4-3 1-16,3 3 4 16,3-4 0-16,1 10 1 15,0-12 0-15,-8 0-2 16,-3 2 1-16,0 1-2 16,-7-4 0-16,-4-2-3 15,1 2 1-15,-1-2-1 16,4-1 1-16,0-9 0 15,0 0 0-15,0 0 0 16,3-6 1-16,4-3 0 16,4 2 1-16,3-2 0 15,4-4 1-15,-1 1 0 16,11-10 0-16,4 3 1 16,3-6 0-1,-3-3-1-15,0-4 1 0,-4 10-3 16,-7 4 0-16,-3 5-1 15,-4-6 0-15,-4 7-2 47,-3-1 1-47,-3 7 0 0,-1 6 0 0,-3-3 1 0,-4 3 0 16,4 12 1-16,-3 1 0 0,6 6 0 0,4 3 0 16,0 3 1-1,11 0 0-15,3-3-1 0,4-4 1 16,3-2-1-16,7-6 0 15,0-4-4-15,-7 0 1 0,-3-3-10 16,-11-3 1 0,-10-3-3-16,-1-3 1 0</inkml:trace>
  <inkml:trace contextRef="#ctx0" brushRef="#br2" timeOffset="75640.53">11342 5070 40 0,'3'6'20'0,"-3"1"-22"15,0-4 36-15,0 0-33 16,-3 3 1-16,-1-3 1 15,4 4 0-15,0-1-4 16,0 0 1-16,0 1 1 16,0-4 1-16,0-3-1 15,7-3 1-15,0-7-2 16,8-2 0-16,-1-4 0 16,0-6 0-16,7 3 0 15,0 7 1-15,-7-4 0 16,4 6 0-16,-1 4 1 15,-2 12 0-15,-1 4 0 0,0-1 1 16,0 10-2-16,0 6 1 16,0-3-2-16,0-6 1 15,0 18-7-15,-3 1 0 16,-4-4-9-16,0-6 0 16</inkml:trace>
  <inkml:trace contextRef="#ctx0" brushRef="#br2" timeOffset="78730.73">10961 6140 26 0,'0'3'13'0,"0"-6"1"0,0 3 8 0,-4 0-21 16,-3 0 1-16,0-4 0 15,-3 4 1-15,-8 0-4 16,-3 4 0-16,0 2 2 15,3 0 1-15,0 7-2 16,4 2 1-16,0-2-1 16,4-1 1-16,-1-2-1 15,4-1 1-15,3 4-1 16,4-4 1-16,0 4 0 16,7-10 0-16,4-3-1 15,7 0 1-15,-1 0-1 16,4 3 1-16,1-3-1 15,-5-3 0-15,1 0-1 16,0 0 1-16,-8-1-1 16,1 4 1-16,-4 0 0 15,0 4 0-15,0-1 0 16,0 3 1-16,0 3 1 0,-3 1 1 16,-4 2 0-16,7 1 0 15,-4-1-1-15,1-2 1 16,-1-1-1-16,1 1 0 15,-1-1-3-15,1-6 1 16,3 3-7-16,0 1 1 16,3-1-8-16,1-3 1 15</inkml:trace>
  <inkml:trace contextRef="#ctx0" brushRef="#br2" timeOffset="79211.712">11190 6306 34 0,'0'15'17'0,"-10"20"-9"16,10-26 23-16,-4 4-30 15,0 3 1-15,1 2 0 16,-1 4 0-16,1-3-3 15,-1 3 1-15,4-3 0 16,0-3 1-16,0-7-1 16,0 0 0-16,0-6-1 15,0-3 1-15,0-9-1 16,0-3 0-16,0-7-1 16,4-3 1-16,3-6-2 15,0-4 1-15,0 4 0 16,4 3 0-16,-1 0 0 0,1 6 1 15,-1 3 0-15,1 4 1 16,0 5 1-16,-1 4 0 16,1 3 2-16,-1-3 0 15,1 9 1-15,-1 1 0 16,-2-1 0-16,-1 3 0 16,-4 1-2-16,-3-1 0 15,-3 1-2-15,-4 2 1 0,-4-2-3 16,-3-1 1-16,0 0-7 15,0-2 1-15,3-4-6 16,0 0 0-16</inkml:trace>
  <inkml:trace contextRef="#ctx0" brushRef="#br2" timeOffset="79677.021">11490 6346 29 0,'4'13'14'0,"-15"-4"-9"0,11-5 17 16,-4 2-20-1,1-3 1-15,-4 3 2 0,0 4 0 16,3-1-6-16,1 0 1 15,-1-2 2-15,1-1 1 16,-1-3-2-16,1-3 1 16,-1-6-1-16,1-4 0 15,3 1-1-15,3-10 0 16,-3 0 1-16,7-3 0 16,0 7-1-16,4 2 1 15,-4 1 0-15,3 2 0 16,1 1 0-16,0 3 1 0,-1 2-1 15,1 1 1-15,-4 3-1 16,0 0 1-16,0-3-1 16,-4 3 0-16,1 0-1 15,-4 0 0-15,0 0 0 16,0 0 1-16,3 3-1 16,1-6 0-16,-4 3-4 15,0 0 1-15,7 0-11 16,-3 0 0-16</inkml:trace>
  <inkml:trace contextRef="#ctx0" brushRef="#br2" timeOffset="80279.078">11578 6274 21 0,'0'-6'10'0,"7"6"2"16,-7 0 3-16,7 0-11 16,0 0 1-16,0 0 2 0,4 6 1 31,7 13-8-16,-8 0 1-15,1 0 5 0,-11-4 0 16,-4 4-2-16,-6-6 0 16,-4-1-2-16,-8-2 1 15,-6-7-6-15,0 0 1 16,0-3-8-16,0 0 0 16,6 0-4-16,8 0 1 15</inkml:trace>
  <inkml:trace contextRef="#ctx0" brushRef="#br2" timeOffset="80712.511">11762 6387 39 0,'0'22'19'0,"-4"6"-19"16,4-21 35-16,0-1-35 15,-3 0 0-15,3-3 0 0,-4 0 1 16,1-3 0-16,-1-6 1 15,4-3 0-15,0-4 1 16,4-2-1-16,-1-4 1 16,4 3-1-16,-3-6 1 15,3 6-2-15,0-2 0 16,3 8 0-16,1 4 0 16,-1 3-1-16,5 3 0 15,-5 3-1-15,1 0 0 16,-4 3-4-16,0 4 0 15,0-4-9-15,4 3 1 0,-4-5-1 16,3-1 0 0</inkml:trace>
  <inkml:trace contextRef="#ctx0" brushRef="#br2" timeOffset="80985.594">12033 6334 40 0,'7'6'20'0,"0"-6"-22"16,-3-6 39-16,-4 6-35 15,0 0 1-15,-4 3-1 16,-3 0 1-16,-3 3-4 16,-1-6 0-16,-3 7 2 15,0 5 1-15,0 4-2 16,0 0 1-16,3 2-1 16,1 1 1-16,2-3-1 15,1 3 0-15,7-4 0 16,4-2 0-16,3-7-2 15,4 1 1-15,-1-7-2 0,4-7 0 16,-3 1-4-16,-1-3 0 16,1-1-6-16,0-6 0 15</inkml:trace>
  <inkml:trace contextRef="#ctx0" brushRef="#br2" timeOffset="81239.931">12375 6287 41 0,'11'-3'20'0,"-4"-7"-22"0,-7 10 35 0,0 0-32 16,-3 0 0-16,-4 3 4 16,-4 7 1-16,-7 6-6 15,-3 6 0-15,0 6 3 16,0 3 0-16,0 0-1 15,3-2 0-15,4-4-6 16,0-3 0-16,3-13-7 16,4-6 0-16,0-6-4 15,4-9 1-15</inkml:trace>
  <inkml:trace contextRef="#ctx0" brushRef="#br2" timeOffset="81404.231">12164 6265 45 0,'10'6'22'0,"12"60"-21"0,-15-47 42 16,3 6-42 0,4 6 0-16,4 4-1 0,0-4 0 15,-1-3-4-15,-3-3 0 16,-3 4-7-16,-8-14 0 16,-6-2-3-16,-8-10 0 15</inkml:trace>
  <inkml:trace contextRef="#ctx0" brushRef="#br2" timeOffset="81989.32">10922 7453 57 0,'0'25'28'0,"4"-21"-34"0,3-11 57 0,7-2-50 16,3-7 0-16,8-3 0 0,7-9 0 15,3-9-2 1,4-7 1-16,-4-13 0 0,-3-2 1 16,0-13-2-16,-8 6 0 15,-2 0-2-15,-8 3 1 16,-4 7-2-16,-3 2 0 15,-7 17-1-15,-3 5 0 16,-1 14 0 15,-3 8 1-31,0 13 2 0,-3 10 0 0,-1-1 3 0,4 17 0 0,0 5 2 16,0 13 0-16,3 0 0 16,4 6 1-16,4-2-1 15,3-11 0-15,0 1-2 16,0-6 0-16,0-1-3 15,4-9 1-15,-1-9-4 16,1-4 0-16,-1-5-7 16,1-10 1-16,-1-4-4 15,1-8 1-15</inkml:trace>
  <inkml:trace contextRef="#ctx0" brushRef="#br2" timeOffset="82169.109">11426 7099 40 0,'4'13'20'0,"3"21"-16"0,-7-28 37 16,0 7-40-16,-3-4 1 15,3 4-1-15,-4 3 1 16,0-1-4-16,1-2 1 16,-1-4-3-16,4-3 0 15,0-2-10-15,0-4 1 16</inkml:trace>
  <inkml:trace contextRef="#ctx0" brushRef="#br2" timeOffset="82365.215">11352 7033 40 0,'11'10'20'0,"-7"-10"-14"0,-4 0 27 0,7-4-33 15,0 4 0-15,0-3-2 16,3 0 0-16,1 0-3 16,6-3 1-16,-2 3-8 15,-1-4 0-15</inkml:trace>
  <inkml:trace contextRef="#ctx0" brushRef="#br2" timeOffset="82754.563">11599 7115 39 0,'7'31'19'0,"4"7"-14"0,-7-35 30 15,-4 3-35-15,0 4 0 16,0-1 0-16,0 0 1 16,0 1-2-16,0-4 1 15,0 0-1-15,0-3 1 16,0-3-2-16,3-6 0 15,1 0-2-15,-1-4 1 16,1-5-2-16,-1-4 0 16,4-3 0-16,0 0 0 15,0-3 3-15,4 6 0 16,-1 4 3-16,1 2 0 0,0 4 3 16,-1 5 0-16,1-2 0 15,-1 9 1-15,-3 4-2 16,1 5 0-16,-1 7-1 15,0 0 0-15,-4 3-2 16,1 6 0-16,-1-3-2 16,1-3 1-16,-1-3-6 15,4 0 1-15,0-10-6 16,-3-6 1-16</inkml:trace>
  <inkml:trace contextRef="#ctx0" brushRef="#br2" timeOffset="83310.156">11712 6795 33 0,'0'3'16'0,"0"0"-11"16,0 0 26 0,0 10-23-1,-3 9 0-15,3 12 1 16,0 4 0-16,0 6-14 0,0 9 1 16,0-9 5-16,0 0 1 15,0-6-11-15,0-7 1 16,0-9-7-16,0-10 1 15</inkml:trace>
  <inkml:trace contextRef="#ctx0" brushRef="#br2" timeOffset="83704.196">11684 7021 35 0,'-4'12'17'0,"4"-9"-9"15,0-3 25-15,0 3-29 16,0-6 1-16,0 3 3 16,0 0 1-16,0 0-10 15,0 0 0-15,11 0 8 16,0-6 0-16,6 0-3 0,4-4 1 16,4-5-2-16,-4-7 0 15,-3 0-5-15,0 3 0 16,-4-3-9-16,-4 3 0 15,-3 7-8-15,0 2 1 16</inkml:trace>
  <inkml:trace contextRef="#ctx0" brushRef="#br2" timeOffset="84166.487">11850 7177 53 0,'7'4'26'0,"11"-1"-29"16,-18-3 44-16,7-3-40 16,3 6 1-1,1-6 0-15,3-7 0 0,-4-2-3 16,1-7 0-16,0 0 2 16,-4-3 0-16,0 0-2 0,-7 3 1 15,-4 0-1-15,1 4 0 16,-4 2-1-16,-4 7 1 15,0 9-1-15,1 10 0 16,-1 5 1-16,4 14 0 16,4 2 1-16,-1 1 0 15,4 6 1-15,7-4 0 16,11-5 1-16,3-7 0 16,7-7-4-16,4-8 0 15,0-7-13-15,-4-16 1 0</inkml:trace>
  <inkml:trace contextRef="#ctx0" brushRef="#br2" timeOffset="88984.671">8932 4242 12 0,'-7'-6'6'0,"-14"3"-5"0,18 0 7 16,-1 3-7-16,1-3 0 0,-5 3 0 15,5-3 1-15,-4-1-3 16,0 1 1-16,3 3 1 16,-6 0 0-16,3-3 0 15,-4 3 0-15,-3 3 0 16,0 4 0-16,3-4-1 15,-3 3 1-15,0 0-1 16,0 4 0-16,0-7 0 16,0 3 1-16,0 0-1 15,3 4 1-15,4-1-1 16,-7 4 0-16,3 2 0 16,1-5 1-16,3-1-1 15,0 4 1-15,-4-1-1 16,4 1 0-16,0-4 0 15,0-3 0-15,0 4 1 16,0-1 0-16,0 1-1 0,3-1 0 31,1 0 1-31,3 1 0 0,-7-1-1 0,3 4 1 16,1-1-1-16,-1 4 0 16,0-7 0-16,1 7 0 15,-1-3 0-15,1 2 0 16,-1-5 0-16,1-1 1 15,-1 4-1-15,1-4 1 16,-1 4 0-16,4-1 0 16,-7 4-1-16,4 0 1 0,3 2 0 15,-7-5 0-15,7 3 0 16,0-1 1-16,0 4-1 16,0-9 1-16,0 5-1 15,0 1 0-15,0-4 0 16,0-2 1-16,0 2-2 15,0-2 1-15,7-1 0 16,-7 7 0-16,3-7 0 16,4 4 0-16,-7 3 0 15,4-1 0-15,-1-5 0 16,1 5 1-16,-1 1-1 16,1-7 1-16,-1 1-2 15,1-1 1-15,-1 1-1 16,1-1 1-16,-4 4-1 15,4-1 1-15,-4 1-1 16,0-1 0-16,3 1 0 16,-3-1 0-16,4 1 0 15,3-1 0-15,-4-2 0 16,4-1 1-16,0 1-1 0,0-1 0 16,0-3 0-16,-3 1 1 15,-1-1 0-15,8 0 0 16,-7 3-1-16,6-2 1 15,1 2 0-15,-1 1 0 16,1-4 0-16,3-3 0 16,-3 3 0-16,3-3 0 15,0 4-1-15,0-1 1 16,0-3-1-16,0 0 1 0,-3-3-1 16,-1 0 1-16,1 0-1 15,-1-3 1-15,1 0-1 16,0-3 0-16,-1-1 0 15,4 4 0-15,-7-6 0 16,4 3 1-16,0-1-1 16,-1 4 0-16,1 0 0 15,-1 6 0-15,-3-3 0 16,0-3 1-16,0 0-2 16,1-3 1-16,-1-1-1 15,0-2 1-15,0 0 0 16,3-1 0-16,-10 1 0 15,7-1 0-15,0 1 1 16,0-1 1-16,0 4-1 16,1 0 1-16,-1-7-1 15,0 4 1-15,0 3-1 16,0-1 0-16,0-2-1 0,0 0 0 16,-4 5-1-16,1-2 1 15,-1 0-1-15,1-3 1 16,0-4 0-16,-1 0 0 15,1 1 0-15,3-1 0 16,-7-2 0-16,3 2 1 16,1-3-1-16,-1 4 1 15,1-1-1-15,-1 1 0 16,-3-1 0-16,0 4 0 0,0-4-1 16,4-2 1-16,-4-1-1 15,0 3 1-15,3-12-1 16,-3 7 1-16,4-1-1 15,-4-6 1-15,0 6-1 16,0 0 1-16,0-3 0 31,0 3 1-31,3-3-1 0,-3-3 0 16,0 0 0-16,4 0 1 0,-4 6-2 16,-4-3 1-16,-3 0-1 15,0 0 1-15,-3-3-1 16,3 0 1-16,-7 3-1 15,-1-3 1-15,1 0-3 16,0 6 1-16,0 0-8 16,0 4 0-16,0 2-3 15,3 7 0-15</inkml:trace>
  <inkml:trace contextRef="#ctx0" brushRef="#br2" timeOffset="91140.37">9137 5619 14 0,'7'-9'7'0,"-14"12"1"16,7-3 5-16,0-3-12 15,0-4 0-15,0 1 2 16,-4 0 0-16,1-4-3 15,3 1 1-15,-4 0 2 16,1 2 1-16,-1 4 0 16,-3 0 0-16,0-3-2 15,-3 3 1-15,-1-1-2 16,-3 1 1-16,0 3-1 0,-4-9 0 16,1 3-1-16,-1-1 1 15,0 4-1-15,-6 3 1 16,2 0 0-16,-2 0 0 15,-1-3 0-15,0 3 0 16,-3 6-1-16,7-6 1 16,-7 0-1 15,3 3 1-31,4 1 0 0,0 2 0 0,0-6-1 0,-1 3 1 16,5 3 0-16,3-6 0 0,-4 3-1 15,7 1 1-15,-3 2-1 16,0-3 1-16,0 3-1 15,0 4 1-15,0-1 0 16,3 4 0-16,-10-4-1 16,3 4 1-16,4 2-1 15,0 1 1-15,-3 0-1 16,2-7 1-16,1 0-1 16,0 4 1-16,-3 3-1 15,2-4 0-15,5 7 0 16,-8-6 0-16,8 5 0 15,-1-2 0-15,1 3 0 16,-1 0 0-16,4-7 0 16,3 4 0-16,-6-4 1 15,3 4 0-15,0-3-1 16,0 2 0-16,-4 1 0 0,4 3 0 16,0 6 0-1,0-3 1-15,3-3-1 0,-3-1 1 16,4-2-1-16,-1 0 1 15,-3 0-1-15,4-1 1 16,3 4-1-16,-4 0 0 16,1 0 0-16,3-1 0 15,0-2 0-15,-7 3 0 16,7-7 0-16,0 1 0 16,-4 0 0-16,4-1 0 15,4 7 0-15,3-3 1 0,-7-1-1 16,3 1 1-16,4-3-1 15,0-1 0-15,0 1 0 16,4-4 1-16,-4 0-2 16,0 1 1-16,0-1 0 15,0 1 0-15,0 2 0 16,0-2 0-16,0-4 0 16,0 3 0-16,0-2 0 15,4-1 0-15,-8 0 0 16,5-3 0-16,2 3 0 15,-3 1 0-15,0-4 0 16,7 3 0-16,-3 0-1 16,-4-2 1-16,0-1 0 15,4 3 0-15,3 0 0 16,-4 1 0-16,1-1 0 16,-4 0 0-16,4-3 0 0,-1 3 1 15,1-2-1-15,-1-1 1 16,1 0-1-16,-1 0 0 15,1-3 0-15,0 0 1 16,-1-3-1-16,1 3 0 16,-4-3 0-16,0 3 1 15,0-3-1-15,4-1 1 16,3 1-1-16,-7-3 0 16,3 6 0-16,4-6 1 15,-3 6-1-15,7-6 1 16,-8 6-1-16,1-7 0 15,-1 1 0-15,8 3 1 32,-7 0-1-32,-1 0 1 15,1-4-1-15,-1 4 0 0,1 0 0 0,-1 0 1 0,5 0-1 16,-1 0 1-16,-4-1-1 16,8-2 0-16,-11 3 0 15,4-3 0-15,-1 0 0 16,1-1 0-16,-1-2 0 15,1-4 0-15,-1-2 0 16,1 2 0-16,3-3 0 16,0 1 0 15,-3-1 0-31,-1 4 0 0,1-1 0 0,0 7 1 0,-1-4-1 16,4 1 1-16,0-4-1 15,1 1 1-15,-1-4-1 16,-7 4 0-16,3-1 0 0,1-3 0 15,-1 1-1-15,-2 2 1 16,-1 1-1-16,0-1 1 16,0 1 0-16,0 2 0 15,-4-2-1-15,1-4 1 16,-4-3 0-16,7 0 0 16,-7-3 0-16,0 3 0 0,0-2 0 15,0 2 0 1,0 3 0-16,0-6 0 0,0 3-1 15,0 4 1-15,0-4-1 16,0-6 1-16,0-4-3 16,0 1 0-16,3 6-8 15,-3 0 1-15,-3-3-4 16,3 3 0-16</inkml:trace>
  <inkml:trace contextRef="#ctx0" brushRef="#br1" timeOffset="100468.413">13504 4735 35 0,'4'-10'17'0,"3"23"-8"16,-7-13 18-16,0 0-25 16,0 0 1-16,0 0 3 0,3 3 0 15,-3 3-6-15,0 10 0 16,0-4 4-16,0 10 1 16,-3 10-2-16,-1-1 1 15,1-6-2-15,-1-3 0 16,1-3-1-16,3 0 0 15,-4-10-1-15,4 1 0 16,0-7 0-16,0-3 0 16,0 0 0-16,4-10 0 15,-1-2 0-15,4-13 0 16,-3 0 0-16,3-4 0 0,4 4 0 16,-1 0 1-1,4 0-1-15,4 0 0 16,3-3 0-16,0 12 1 0,0-3-1 15,1 7 1-15,-1 12-1 16,-7 3 1-16,3 6-1 16,-2 4 1-16,-5 3-1 15,1-1 1-15,-4 7 0 16,-4 0 0-16,1 3 0 16,-1 7 1-16,1-4-2 15,-4-3 1-15,0-6-2 16,0-1 0-16,3 1-7 15,1-3 1-15,0-7-11 16,3-2 1-16</inkml:trace>
  <inkml:trace contextRef="#ctx0" brushRef="#br1" timeOffset="100829.611">13293 5271 59 0,'-4'22'29'0,"8"-10"-29"0,3-5 48 0,0-1-46 16,7 3 0-16,7-6 4 16,7 1 0-16,4-1-7 15,7-3 0-15,3-7 5 16,11 4 0-16,7-3-2 16,0 0 0-16,-4 0-4 15,-3-1 1-15,-7-2-6 16,-3-4 0-16,-12 10-14 15,-6 3 1-15,-7 3-1 16,-11 10 1-16</inkml:trace>
  <inkml:trace contextRef="#ctx0" brushRef="#br1" timeOffset="101478.004">13374 5970 46 0,'0'10'23'0,"3"49"-17"15,1-49 44-15,-1 2-49 16,-3 4 0-16,0 6 0 15,0 3 1-15,0 3-3 16,-3-6 1-16,-1-3 0 16,1-4 1-16,-4-2-1 15,3-4 0-15,1-2-1 16,-1-1 1-16,4-6-1 16,4-13 1-16,3-5-1 0,3-4 1 15,4 3-1-15,4-6 1 16,3-3-1-16,-3 2 1 15,-4 1 0-15,0 3 0 16,-3 7 0-16,-1 5 1 16,1 7 0-16,-4 6 0 15,0 7 0-15,4 2 0 16,-1 1 0-16,-3 6 0 16,0 3 0-16,0 3 0 0,-3 3-1 15,-1-3 1-15,1 6-2 16,-4-2 1-16,7 2-3 15,0-3 1-15,0-6-6 16,4-6 0-16,-1-1-9 16,4-27 1-16</inkml:trace>
  <inkml:trace contextRef="#ctx0" brushRef="#br1" timeOffset="101971.772">13702 5719 57 0,'-4'10'28'0,"8"-26"-28"0,3 16 48 15,4 0-46-15,-1 0 1 16,4 0 1-16,4 0 1 16,3 0-7-16,4 0 1 15,-1 3 3-15,-2 0 1 16,-5 0-2-16,-3 1 0 16,-3 2-2-16,-8-3 0 15,-3 6 0-15,-3-2 0 0,-4-1 0 16,0 3 0-16,0-2-1 15,-4 2 0-15,4 4-1 16,0-1 1-16,0 1 0 16,3-10 1-16,1 3-1 15,3 0 0-15,3-3 2 16,1 4 0-16,3 2 1 16,4 1 0-16,3 2 0 15,0-2 0-15,0 2-1 16,-3 4 0-16,-8-4-1 15,-6 7 1-15,-8 6-5 16,-7-3 0-16,-6-3-12 16,-8-7 1-16</inkml:trace>
  <inkml:trace contextRef="#ctx0" brushRef="#br1" timeOffset="103442.981">14344 5302 38 0,'0'3'19'0,"3"1"-10"0,-3-4 19 0,0 0-24 16,4 3 0-16,3-3 1 15,0-7 1-15,7 4-8 16,7 3 0-16,8-6 4 16,-1 6 0-16,4 0-5 15,-4 0 0-15,-3 6-9 16,-4-6 1-16,-4 3-3 15,-10 4 0-15</inkml:trace>
  <inkml:trace contextRef="#ctx0" brushRef="#br1" timeOffset="103670.754">14242 5525 46 0,'-14'28'23'0,"10"-31"-16"0,4 3 44 15,0 0-49-15,7-3 1 16,0 3 2-16,7-3 0 16,4 0-7-16,0 6 1 15,3-3 1-15,3-3 0 16,1 3-6-16,0 0 0 16,-1 0-12-16,1-7 1 15,-7-2-1-15,-4 3 0 16</inkml:trace>
  <inkml:trace contextRef="#ctx0" brushRef="#br1" timeOffset="104090.738">15184 4700 45 0,'-4'3'22'0,"4"19"-22"0,0-12 44 15,4 2-42 1,-4 16 1-16,3 1 0 0,-3 5 1 16,0 10-6-16,0 6 1 15,4 0 3-15,-4-3 0 16,3 4-5-16,1-14 0 15,-4-5-6-15,0-4 1 16,0-6-8-16,3-7 1 0</inkml:trace>
  <inkml:trace contextRef="#ctx0" brushRef="#br1" timeOffset="104373.921">14877 5547 46 0,'-4'3'23'0,"11"-3"-12"16,-7 0 39-16,7 0-46 16,7 0 0-16,15 0 2 15,6-3 0-15,7 0-9 16,4 3 1-16,10-3 5 15,8 3 0-15,-1-7-4 16,-6 10 0-16,-8-3-4 0,-6 0 0 16,-8 0-10-1,-3 4 1-15,-15 2-5 0,-3 3 1 16</inkml:trace>
  <inkml:trace contextRef="#ctx0" brushRef="#br1" timeOffset="104989.668">14958 6008 45 0,'0'41'22'0,"0"-1"-16"15,0-27 37-15,0 9-42 16,0 3 0-16,-4 0 0 16,1-3 0-16,-1 0-2 15,-3-6 0-15,0 2 1 0,4-5 1 16,-8-7-2-16,7-6 1 16,1 0-1-16,6-6 1 15,8-13-1-15,0-6 0 16,3-3-1-16,0 0 1 15,7-7-1-15,-3 4 1 16,3 6 0-16,-4 0 1 16,1 9 0-16,0 3 0 15,-1 13 1-15,-3 7 0 16,1 2 1-16,-1 4 0 0,-4 2 0 16,1 7 0-1,-4 6-1-15,0 1 1 0,-3-1-1 16,3 3 1-16,0-3-2 15,0 4 0-15,0-4-2 16,0-9 0-16,3-3-6 16,1-7 0 31,0-6-7-47,-1-12 0 0</inkml:trace>
  <inkml:trace contextRef="#ctx0" brushRef="#br1" timeOffset="105437.606">15328 5845 57 0,'0'0'28'0,"0"12"-29"0,4-9 50 16,-1 1-47-16,4 2 1 16,4 6 0-16,3-5 1 15,4-1-5-15,-1 0 0 0,1 0 3 16,0 1 1-16,-4-1-2 16,-4-3 0-16,1 0-1 15,-8 0 0-15,-3 4-1 16,-3-1 1-16,-4 13-1 15,-4-7 0-15,1 7 1 16,-1 0 0-16,-3 0 0 16,3-4 0-16,4 4 0 15,4-3 1-15,3 0 0 16,3-4 0-16,8-2-1 16,7-7 1-16,6-3-4 15,1 0 1-15,-4-3-10 16,-3 3 0-16,-8 0-8 15,-3 6 1-15</inkml:trace>
  <inkml:trace contextRef="#ctx0" brushRef="#br1" timeOffset="117030.591">1884 8146 21 0,'-7'22'10'0,"7"25"-1"15,-4-28 11-15,4 3-19 16,-7 13 1-16,-3 5 1 16,-8 4 0-16,4 7-4 15,-4 2 0-15,-3 0 2 16,3-3 0-16,4-3-3 0,-3-3 0 16,10-19-7-16,3-6 0 15</inkml:trace>
  <inkml:trace contextRef="#ctx0" brushRef="#br1" timeOffset="117585.876">1679 8134 29 0,'0'3'14'0,"-3"-9"-4"16,3 6 21-16,0 0-28 15,0 0 0-15,10-7 3 16,-3 1 0-16,7 0-7 16,4-3 0-16,3-4 5 15,11-3 0-15,7-3-1 16,0-6 0-16,-1 10-2 15,1-4 0-15,-3 6 0 16,-8 4 0-16,-7 3-2 16,-3-1 1-16,-1 11-1 15,-13 5 0-15,-8 10-1 16,-3 3 1-16,4 3-2 0,-8 3 0 16,-3 0 0-16,3 4 0 15,8-4 0-15,-8-3 1 16,11 0 0-16,-7-6 0 15,7 0 1-15,7-4 1 16,4 1 1-16,3 0 0 16,4-1 0-16,-1 4 0 15,-6 3-1-15,3 3 1 16,0-3-1-16,-10 0 0 16,-8 0-1-16,-10 6 1 0,-7 4-1 15,0-1 1-15,-1-3-2 16,-6 0 1-16,-4-2-5 15,4-11 0-15,0-2-6 16,7-10 1-16</inkml:trace>
  <inkml:trace contextRef="#ctx0" brushRef="#br1" timeOffset="117989.577">2127 8576 38 0,'18'13'19'0,"0"-17"-16"16,-8 4 33-16,1-6-34 16,-1 0 1-16,8 0 0 0,-7-4 1 15,-1 1-6-15,1-4 1 16,-1 4 2-16,1 3 0 15,-4-1-2-15,-7 1 1 16,0 0-1-16,0 3 0 16,-7-4 0-16,7 4 0 15,-11 0 0-15,4 3 1 16,4 3 0-16,-8-3 0 0,4 6 1 16,4 4 0-16,-8 6 0 15,4 2 1-15,7 1-1 16,0 3 0-16,0-3-1 15,7 0 1-15,4 0-3 16,-1-4 1-16,4-2-6 16,11-7 1-16,-4-6-8 15,7-9 1 17</inkml:trace>
  <inkml:trace contextRef="#ctx0" brushRef="#br1" timeOffset="118397.484">2494 7961 38 0,'7'16'19'0,"-17"41"-14"16,10-36 30-16,0 14-36 0,0 12 1 15,0 0 2-15,0 9 1 16,0-2-3-16,0 2 1 31,0 1 0-31,0-13 1 16,0-13-1-16,0-9 1 15,3-10-3-15,4-5 1 16,-3-7-2-16,3-7 1 16,-7 1-1-16,0 6 1 15,10-6 0-15,-6 3 0 0,3 3 1 16,4 6 1-16,-4 7 0 15,3 2 0-15,-6 1 0 16,3 0 0-16,3 2-2 16,1-2 1-16,7-3-3 15,-8-1 1-15,11 1-5 16,8-7 1-16,-5-3-7 16,1-6 0-16</inkml:trace>
  <inkml:trace contextRef="#ctx0" brushRef="#br1" timeOffset="118846.004">2974 8513 39 0,'7'7'19'0,"-3"-14"-16"0,-4 7 32 16,0 0-36-1,-4 0 0-15,-3 7 1 0,-7-1 0 16,-4 3 0-16,1 1 1 15,2 5-1-15,-6 1 1 16,4 0 0-16,-1-1 0 16,4 1-1-16,3 0 1 15,4-4 0-15,7 1 1 16,-7-4-2-16,14-2 1 16,0-4-1-16,4-3 1 0,-1 0-2 15,5-3 1 1,2-4-1-16,1-2 0 0,-4-1 0 15,4 1 0 1,-11 0 0-16,3-4 0 16,1 10 1-16,-8 0 1 0,4 0 0 15,4 3 0-15,-7 3 0 16,3 0 1-16,0 3-1 16,3 4 1-16,-6 2-1 15,6 1 0-15,-3-4-1 16,4 4 0-16,-4-4-2 15,-3-3 0-15,3 1-6 16,-4-4 1-16,4-3-7 16,4-3 1-16</inkml:trace>
  <inkml:trace contextRef="#ctx0" brushRef="#br1" timeOffset="119117.648">3150 8614 33 0,'0'3'16'0,"11"25"-10"0,-11-28 23 16,0 3-26-16,7 7 0 16,-7-1 3-16,11-3 0 15,-11-3-6-15,3 1 1 16,4-4 4-16,4-4 1 16,-8 1-3-16,11-3 1 15,-3-3-2-15,10-1 1 16,-10 1-3-16,6-7 1 0,-6 10-3 15,3 0 0-15,4-1-3 16,-8 7 0 0,8 7-11-1,-8-1 0-15</inkml:trace>
  <inkml:trace contextRef="#ctx0" brushRef="#br1" timeOffset="119402.747">3440 8648 24 0,'0'0'12'0,"17"3"5"0,-6-6 5 0,-1 0-19 15,1 0 1-15,0 0 3 16,6-7 1 0,4 1-10-1,-3 0 0-15,-7-1 5 16,-1 1 0-16,1-1-2 16,-8 1 0-16,-3 6-3 15,-3-4 1-15,-4 11 0 16,-7 2 0-16,3 6 1 15,-7 4 0-15,8 3 1 16,3 6 1-16,3 0-1 0,4-3 1 16,4 0-3-16,6-3 1 15,8-7-3-15,-7-5 0 16,10-7-6-16,0-4 0 16,7-5-4-16,4-3 0 15</inkml:trace>
  <inkml:trace contextRef="#ctx0" brushRef="#br1" timeOffset="119656.508">3979 8438 28 0,'7'-3'14'0,"-7"6"-10"0,-7 0 23 0,4 0-26 16,-8 7 0-16,1-1 0 16,-8-3 0-1,-3 16-1 1,3-3 0-16,8 0 2 15,10 0 0-15,0 0 0 16,7-1 0-16,3-2 1 16,4 0 1-16,-3 3-2 15,0-4 1-15,-4 4-2 16,-7 6 0-16,-7 0-4 16,-4 3 0-16,-3-9-10 0,-7-6 0 15</inkml:trace>
  <inkml:trace contextRef="#ctx0" brushRef="#br1" timeOffset="120649.43">5313 8752 52 0,'-4'6'26'0,"4"-3"-27"16,0-3 45-16,4-6-43 15,3-4 0-15,3-5 1 16,1-14 0-16,17-8-2 16,4-16 0-16,7-7 1 15,-7-18 0-15,6-10-1 16,-9-6 1-16,2 15-2 15,-9-2 0-15,-5 5-2 0,-3 14 1 16,-7 12-2-16,-3 9 0 16,-4 13-1-16,-4 6 0 15,-3 9 1-15,-3 13 0 16,-1 13 1-16,1 5 0 16,-1 11 3-16,4 15 0 15,3 6 2-15,-6 19 1 16,3 0 0-16,7 12 1 15,7 1-1-15,-4-4 0 16,4-12-2-16,4-10 1 0,7-12-5 16,3-9 1-16,0-13-2 15,7-10 0-15,-7-5-6 16,0-4 1-16,1-6-5 16,2-10 1-16</inkml:trace>
  <inkml:trace contextRef="#ctx0" brushRef="#br1" timeOffset="120844.94">5937 8457 34 0,'-7'16'17'0,"4"-1"-10"16,3-15 28-16,0 13-33 16,-11-4 1-16,8 7 0 15,-4 0 0-15,-1 2-5 16,1-2 1-16,4 3 0 15,6-7 0-15,4 1-11 0,-7-4 0 16,8-9-1-16,-1-6 0 16</inkml:trace>
  <inkml:trace contextRef="#ctx0" brushRef="#br1" timeOffset="121022.895">5810 8397 44 0,'-3'3'22'0,"6"-9"-31"15,-3 6 45-15,7-3-39 0,4-3 1 16,-1 3-8-16,1-4 0 0,3 1 5 16,4-3 0 15</inkml:trace>
  <inkml:trace contextRef="#ctx0" brushRef="#br1" timeOffset="121309.986">6202 7579 37 0,'3'34'18'0,"-3"45"-15"0,0-60 29 16,0 24-31-16,-3 11 0 16,-1 21-1-16,1 19 1 15,-1 10-2-15,1-7 1 16,3-3-1-16,-4-9 1 16,4-16-4-16,0-16 0 15,0-9-6-15,4-16 0 16,6-16-2-16,1-12 1 15</inkml:trace>
  <inkml:trace contextRef="#ctx0" brushRef="#br1" timeOffset="121864.897">6406 8187 35 0,'29'-12'17'0,"-8"15"-10"0,-21 3 34 15,3 7-39-15,-3 5 1 16,0 4 0-16,-3 3 0 0,-8 4-5 15,-6 5 1-15,6 4 2 16,0-13 0-16,-10 6-2 16,-3-6 1-16,2-6-2 15,8-6 0-15,-7-4 0 16,7-6 1-16,3 0-1 16,8-3 0-16,3 0 1 15,3 0 0-15,8 0 0 16,3 3 1-16,0-3 1 15,4 0 0-15,-8 4 1 16,-2 2 0-16,2 6 0 0,1 4 1 16,3 0-1-16,3 3 1 15,-2-1-1-15,2 1 0 16,4-3-1-16,-3 0 1 16,3-10-2-16,7-3 1 15,1-6-1-15,-8-10 1 16,-7-5-2-16,0-1 1 15,0 0 0-15,-3 0 0 16,-4 0-1-16,-4 4 0 16,1 2 1-16,-8 7 0 15,1 3-1-15,-4-1 1 16,3 14 0-16,4 6 1 0,-7 9 0 16,7 3 1-16,7 6 0 15,-3 7 0-15,6-3-1 16,8-4 1-16,3-9-1 15,7-3 1-15,1-12-5 16,-1-10 0-16,4-7-7 16,-15-2 1-16,4-7-8 15,-10 1 1-15</inkml:trace>
  <inkml:trace contextRef="#ctx0" brushRef="#br1" timeOffset="122989.374">8837 7595 43 0,'18'0'21'0,"-18"0"-22"0,0 0 33 0,0 0-32 16,-7 0 1-16,-14 0 3 15,-11 6 0-15,-14 6-5 16,-3 7 1-16,-11 6 2 16,-11-3 1-16,0 0-2 15,-3 3 0-15,7 7-3 16,0-4 0-16,14 3 0 15,15-6 0-15,2-3 1 16,12 3 0-16,17-3 1 16,14 3 0-16,3-3 1 15,15-3 1-15,7 3 0 0,-1-3 0 16,1 3-2 0,-4-7 1-16,-6 4-1 0,-12 6 1 15,-13 4-1-15,-12 11 0 16,-6-2-1-16,-7 3 0 15,-11 0 0-15,-3 2 1 16,3-2 0-16,4-6 0 16,0 2 1-16,3 1 1 15,4-4 1-15,6-2 0 0,5-4 0 16,13-3 1-16,4-6 1 16,11 0 0-16,6-10-1 15,15-3 1-15,11-6-2 16,6-3 0-16,11 0-3 15,0-6 0-15,0-1-7 16,-4-2 1-16,-6-1-9 16,-11-2 1-16,-1-7-5 15,-6 0 0-15</inkml:trace>
  <inkml:trace contextRef="#ctx0" brushRef="#br1" timeOffset="123188.811">8562 8184 45 0,'11'19'22'0,"-19"31"-16"15,8-34 40-15,0 3-46 0,0 9 1 16,0 6 0-16,0-6 0 16,0 4-3-16,0-1 0 15,0-3-6-15,0-3 1 16,0-6-8-16,0-16 0 15</inkml:trace>
  <inkml:trace contextRef="#ctx0" brushRef="#br1" timeOffset="123563.606">9165 7704 39 0,'4'7'19'0,"-11"14"-10"16,10-11 28-16,-3 6-38 15,0 12 0-15,0 3 0 0,-3 13 0 16,-1 6 0 0,4-3 1-16,0-3-4 0,0 0 0 15,4-6-8-15,-1-13 1 16,4-16-2-16,4-6 1 15</inkml:trace>
  <inkml:trace contextRef="#ctx0" brushRef="#br1" timeOffset="123800.702">9553 7889 39 0,'7'32'19'0,"-24"-17"-16"0,10-5 40 0,-11 9-42 16,-7 9 0-16,-14 9 1 16,-10 23 0-16,-7 0-3 15,6 12 1-15,1-3 0 16,3 3 1-16,-3-13-3 16,10-5 0-16,4-10-5 15,6-13 1-15,12-6-8 16,-1-9 0-16</inkml:trace>
  <inkml:trace contextRef="#ctx0" brushRef="#br1" timeOffset="124228.526">9222 8469 37 0,'7'25'18'0,"-14"13"-10"0,3-28 27 16,1 2-34-16,-4 4 1 16,3-4-1-16,-7 4 1 15,4-3-3-15,4-4 0 16,-4-3 2-16,3 4 0 16,4-10-3-16,7-10 1 15,4 1-1-15,3-10 1 0,-3 0-1 16,6 0 1-16,4-3-1 15,-3 4 0-15,0 2 1 16,-4 6 1-16,3 4 1 16,-2 9 0-16,-1-3 0 15,0 3 1-15,0 7 1 16,-4 6 1-16,1 6-1 16,3 3 0-16,-7 0-1 15,0 0 1-15,-3 6-3 16,3-3 1-16,-4-9-6 15,4-3 0-15,0-7-4 16,4-9 0-16,0-9-5 16,3-7 0-16</inkml:trace>
  <inkml:trace contextRef="#ctx0" brushRef="#br1" timeOffset="124836.675">9571 8215 24 0,'0'7'12'0,"0"2"4"15,0-9 15-15,0 3-26 16,0-3 0-16,0 0 4 16,3-6 1-16,4 6-11 15,4-3 0-15,0 0 7 16,3 3 1-16,0-3-3 16,7-1 1-16,-3 8-3 0,-1-1 1 15,-3-3-3-15,-3 3 1 16,-4 3-2-16,-7 3 0 15,-3 7 0-15,-1-3 0 16,-7 2 0-16,8 4 0 16,-4 3 0-16,0 3 1 15,0-3 0-15,3 0 0 16,4-3 1-16,0 0 0 16,0-10-1-16,4 1 1 15,6-7-1-15,8-3 1 16,3-3-5-16,0-1 1 0,-3-5-8 15,0 3 1-15,-8-4-7 16,-10 10 0-16</inkml:trace>
  <inkml:trace contextRef="#ctx0" brushRef="#br1" timeOffset="125496.095">7775 9260 41 0,'-3'25'20'0,"-4"15"-18"0,3-30 31 0,4-1-31 16,-3 1 1-16,3-1 0 16,0-3 0-16,0-2-5 15,0-4 1-15,7-7 2 16,3-8 1-16,4-4-3 15,0-6 0-15,4 0-1 16,3-4 1-16,0-2-1 16,4 3 1-16,0 9 1 15,-8 0 0-15,-2 7 2 16,-1 5 0-16,-4 7 0 16,-3 3 1-16,-3 4-1 15,-1 2 1-15,1 4-2 16,3 2 0-16,0 7-1 15,-3 7 1-15,-1-4-1 16,1 0 0-16,3-10-4 0,-4-2 1 16,8-7-5-16,3-9 0 15,0-3-6-15,4-10 0 16</inkml:trace>
  <inkml:trace contextRef="#ctx0" brushRef="#br1" timeOffset="125790.337">8213 9056 31 0,'-4'9'15'0,"8"-9"0"16,-4 0 20-16,0 0-30 15,-4-3 1-15,4 6 2 16,0-3 1-16,7 0-11 15,4 0 0-15,3 0 8 16,7 0 0-16,0-3-4 16,4 0 1-16,0 0-4 15,-1 0 0-15,-3 3-6 16,-3 0 1-16,3 0-10 16,-17 0 1-1,-4 0-2-15,-4-3 0 0</inkml:trace>
  <inkml:trace contextRef="#ctx0" brushRef="#br1" timeOffset="125964.767">8177 9266 47 0,'0'22'23'0,"22"-22"-23"0,-15 0 46 16,7-3-46-16,3 0 1 15,5-1-1-15,-1-2 1 16,7 0-4-16,-7 0 0 15,7-1-6-15,-3 1 1 0,0 0-7 16,-8-10 1 0</inkml:trace>
  <inkml:trace contextRef="#ctx0" brushRef="#br1" timeOffset="126176.736">8724 9065 42 0,'4'19'21'0,"-15"47"-17"15,15-47 36-15,-4 6-41 16,0 9 1-16,3 13-1 16,1-9 1-16,-1 0-4 15,1-10 0-15,-1-6-9 16,-3-10 0-16</inkml:trace>
  <inkml:trace contextRef="#ctx0" brushRef="#br1" timeOffset="126848.636">8223 7130 34 0,'7'4'17'0,"-14"30"-9"16,4-28 21-16,-1 4-28 15,-6 2 0-15,3 1-1 0,-11-1 1 16,4 1-2-16,0-1 1 15,0-2 0 1,-4-1 1-16,4 1-2 16,0-1 1-16,10-3-2 0,-6-3 1 15,3-3-2-15,7-3 1 16,7-3-1 0,3-3 1-16,1-1 1 0,10 4 0 15,4 3 2-15,-1 6 0 16,5 3 1-16,-5 7 0 15,8 6 1-15,0-4 0 16,0 1-1-16,6 0 1 16,-6-7-1-16,3 0 1 15,-6-2-1-15,-5-7 1 0,-3-10-1 16,-3-5 0-16,-7-7-1 16,-1-3 1-16,-6 6-2 15,-8 3 1-15,-6-3-1 16,-19 13 0-16,-2 0-2 15,-5 6 0-15,-2 9-4 16,6 7 0-16,4 3-8 16,3 3 1-16</inkml:trace>
  <inkml:trace contextRef="#ctx0" brushRef="#br1" timeOffset="127659.754">11067 8701 52 0,'3'32'26'0,"1"31"-25"0,-1-48 45 16,-3 7-47-16,0 3 1 16,0-3 1-16,0-3 0 15,0-3-1-15,4-4 1 16,-1-2-1-16,4-13 1 15,0-10-1-15,8 4 1 16,-1-13-2-16,0 3 1 16,0 0-1-16,3 0 1 15,1 3-1-15,0 7 1 16,-4 6 0-16,0 9 1 0,4 10-1 16,-4 3 1-16,0 6-1 15,-4 0 0-15,8 3 0 16,3 0 1-16,0-9-1 15,4-3 1-15,0-10-1 16,7-9 1-16,-8-10-1 16,-3-5 1-16,-3-7-1 15,-4-4 0-15,0-2-4 16,-3 0 1-16,-4-1-8 16,-7 1 0-16,0-7-6 15,3 7 1-15</inkml:trace>
  <inkml:trace contextRef="#ctx0" brushRef="#br1" timeOffset="128125.515">11673 8153 49 0,'11'40'24'0,"-4"55"-27"0,-7-61 44 16,0 19-41-16,-3 7 1 0,3 6 1 16,-4 0 0-16,0-13-3 15,1-3 0-15,-1-15 1 16,1-13 1-16,3-16-1 15,0-6 1-15,3-13-1 16,4 1 0-16,1-1 0 16,2-2 1-16,1 5-1 15,-1 4 1-15,1 0-1 16,-1 9 0-16,1 6 0 16,0 7 1-16,-1 9-1 15,1 3 1-15,-1 0-1 16,1-6 1-16,0 6-1 15,-1 1 1-15,-3-1-2 16,4-6 0-16,-4 0-5 31,0-3 1-31,0-10-7 0,4-6 1 0,3-12-5 0,0-10 1 16</inkml:trace>
  <inkml:trace contextRef="#ctx0" brushRef="#br1" timeOffset="128304.22">12047 8745 44 0,'4'25'22'0,"-11"22"-22"0,10-34 42 0,-3 0-43 16,0 2 1 0,0 7-15-1,0-6 1-15,0-10 8 16,4-9 0-16</inkml:trace>
  <inkml:trace contextRef="#ctx0" brushRef="#br1" timeOffset="128486.614">11945 8567 31 0,'7'22'15'0,"7"-4"-8"16,-7-14 20-16,4-1-28 15,7 3 1-15,-4 3-2 16,7 4 0-16,0-4-1 16,0-2 0-16,4-1-7 0,0-3 0 15</inkml:trace>
  <inkml:trace contextRef="#ctx0" brushRef="#br1" timeOffset="128726.235">12418 8692 25 0,'14'3'12'0,"4"-12"-5"0,-15 9 16 15,4 0-20-15,-7 0 0 16,0 0 0-16,0 3 1 16,-3 0-6-16,-4 6 1 15,-4-2 3-15,-3 5 0 16,-4 4-1-16,1 9 0 16,-1 0-1-16,4 6 1 0,0 4-1 15,7-1 1-15,3 1-1 16,4-7 1-16,7-6-3 15,7-6 1-15,0-4-7 16,4-5 0-16,3-17-3 16,4-2 1-16</inkml:trace>
  <inkml:trace contextRef="#ctx0" brushRef="#br1" timeOffset="129087.059">12555 8331 36 0,'11'32'18'0,"-15"49"-16"15,1-59 34-15,3 13-36 0,-4 9 0 16,4 0-1 0,0 6 1-16,0-6 0 15,4-10 0-15,-1-6-1 16,-3-9 1-16,7-9-1 0,1-10 1 15,-5-10-1-15,4 4 1 16,0-4-1-16,0 1 0 16,0 3 1-16,4 6 1 15,3 6 0-15,0 13 1 16,0 6 0-16,4-3 1 16,3 3 0-16,0 3 1 15,4 0-2-15,-4-2 0 0,4-1-3 16,-1-7 1-16,-2-5-9 15,-1-7 1-15,-7-9-6 16,-4-3 1 15</inkml:trace>
  <inkml:trace contextRef="#ctx0" brushRef="#br1" timeOffset="129596.389">14076 8770 46 0,'7'7'23'0,"7"-4"-20"0,-14-3 41 16,0 3-44-16,0-6 0 0,-4 3-1 16,1-3 1-16,-8 6-1 15,1-3 1-15,-4 9 0 16,-4 7 0-16,-3 3 0 16,0 3 0-16,3 6 0 15,4 3 0-15,7 1-2 16,7-4 1-16,7 0-4 15,7-6 0-15,4-9-6 16,-1-4 1-16,1-6-4 16,3-3 1-16</inkml:trace>
  <inkml:trace contextRef="#ctx0" brushRef="#br1" timeOffset="129851.979">14295 8968 25 0,'28'-28'12'0,"-7"3"-2"0,-14 18 18 15,0 1-23 1,0 0 1-16,0 3 3 0,0 0 0 15,-3-1-12-15,-4-2 1 16,-4 3 6-16,-3 3 1 16,-7 0-3-16,0 0 1 15,-7 0-3-15,0 0 1 16,-4 9 0-16,7 4 0 16,-3 6-1-16,3 6 0 15,4-6-1-15,4-4 1 0,6 1-2 16,4 0 0-1,7-4-4-15,7-5 1 0,1-1-7 16,2-6 1-16,1-6-3 16,3-7 1-16</inkml:trace>
  <inkml:trace contextRef="#ctx0" brushRef="#br1" timeOffset="130212.256">14369 8877 40 0,'7'22'20'0,"7"28"-18"16,-11-40 39-16,1 5-40 16,-1 1 0-16,1 0 0 15,-4-7 0-15,3-3-1 16,1 1 0-16,0-1 0 0,-1-3 1 16,4-3-2-1,0-6 1-15,0-4-1 0,0-9 0 16,0 1 0-16,0-1 0 31,4 0 0-31,0-6 0 0,-1 6 1 0,1 3 0 16,-1 10 1-16,1 3 1 15,-1 6-1-15,-2 7 0 16,-1 5 0-16,0 4 1 16,-4 9-1-16,1-9 0 15,-4-3-1-15,0 3 0 16,0 3-3-16,0-4 1 0,3-2-6 15,1-7 0 1,-1-9-6-16,4-3 0 0</inkml:trace>
  <inkml:trace contextRef="#ctx0" brushRef="#br1" timeOffset="130488.962">14647 8883 37 0,'22'29'18'0,"-19"18"-14"0,1-35 29 0,-1 1-33 16,1-1 1-16,-1 4 1 15,4 0 0-15,-3-4-2 16,-1 1 1-16,1-10 2 16,3 0 1-16,0-3-2 0,-7 0 1 15,7-9-1-15,0-4 0 16,4 0-2-16,-1-2 1 15,4-1-6-15,0-3 1 16,1 7-5-16,-1 2 1 16,0 4-6-16,0-3 0 15</inkml:trace>
  <inkml:trace contextRef="#ctx0" brushRef="#br1" timeOffset="130782.47">14891 8974 31 0,'3'10'15'0,"8"-4"-7"0,-4-6 22 0,0 0-26 15,4 0 1-15,-1 0 3 16,1-3 0-16,3-3-10 16,0-4 0-16,0 4 6 15,-3-7 0-15,-1 4-3 16,1-7 1-16,-4 7-3 16,-7-1 1-16,0 1-1 15,-7 6 1-15,0 0-1 16,-4 0 1-16,-3 9-1 15,0 3 1-15,3 10 0 16,1 3 1-16,3 0-1 16,7-3 1-16,0 0-2 15,7-4 1-15,3-2-4 16,4-1 0-16,4 1-5 16,0-7 0-16,-1-3-6 15,-2-3 1-15</inkml:trace>
  <inkml:trace contextRef="#ctx0" brushRef="#br1" timeOffset="131803.295">15173 9119 30 0,'-4'34'15'0,"12"-6"-12"0,-5-25 22 16,-3 1-25-16,0-4 1 15,7-7-1-15,-3-5 1 0,3-4-1 16,-4-3 0-1,8 0 1-15,-1 4 1 0,4-4-1 16,1 3 1-16,-1 1 0 16,3-1 0-16,5 0 0 15,-1 0 1-15,3 4 0 16,5-7 1-16,-1 0-2 16,4 4 1-16,-8-1-1 15,-3 7 0-15,-3 2-1 16,-4 1 0-16,-3 0-2 15,-4 3 0-15,-7 3-2 16,0 0 1-16,-4 6-2 16,-3 0 1-16,0 7 0 31,4-4 0-31,-1 13 1 0,1 0 0 0,3-3 1 16,7 6 1-16,0 3 1 15,0 3 0-15,0-2 0 16,-4 2 0-1,-3-3 0 1,-3 4 0-16,-8 2-1 0,-3 7 1 0,-4-7-1 0,-6-5 1 16,-4-1-2-16,-4-6 1 15,7-7-1-15,0-5 1 16,4-4 0-16,7 0 1 16,7-2-1-16,7-4 1 15,7-10 0-15,11-2 0 16,6-4 1-16,12-3 1 15,31-19-1 1,-11 1 1-16,-10-4-1 16,-11 0 0-16,-6 7-1 15,-5 6 1-15,-6-1-2 16,-4 1 0-16,-3 6-1 16,-4 0 0-16,-7 7 0 15,-4 5 1-15,-6 10-1 16,-1 6 1-16,-3 1 0 15,0 5 0-15,0 10 0 16,3 3 1-16,4 0 0 16,3 0 0-16,8 4-1 15,7-7 1-15,3 0-3 16,0-7 0-16,0-2-3 16,4-10 1-16,3-6-5 15,3-3 0-15,12-10-2 16,3-9 1-16,-1-3 1 15,-2-1 1-15,-5 1 2 0,1-6 0 16,-11 2 6-16,-7 4 0 16,-3 6 3-16,-11 3 1 15,-4 7 0-15,-3 5 0 16,-3 7 1-16,-1 7 1 16,-3 2-2-16,0 1 0 15,-4 2-1-15,4 1 1 16,7-4 0-16,4 4 1 15,3-4 0-15,7 7 1 16,7 2 0-16,7 1 0 16,0 3-1-16,-3 0 1 0,-1-6-2 15,-2 0 0-15,-5 2-3 16,-6 1 1-16,-11 0-2 16,-11 3 0-16,-14-6-4 15,-14-4 0-15,4-2-12 16,-14-7 1-16</inkml:trace>
  <inkml:trace contextRef="#ctx1" brushRef="#br1">5987 6880 0,'0'0'16,"0"0"0</inkml:trace>
  <inkml:trace contextRef="#ctx0" brushRef="#br1" timeOffset="132644.589">10837 9592 42 0,'18'-6'21'0,"10"-13"-10"0,-28 19 21 0,4-3-32 16,-4 0 0-16,-7 0 2 16,-7 6 0-16,-4 6-2 15,-7 7 0-15,-10 12 1 16,-7 13 1-16,-4 12 0 15,3 13 0-15,8 15-1 16,7-2 0-16,10-1 0 16,11-6 0-16,14-6-3 15,11-22 1-15,3-13-7 16,7-15 0-16,1-10-7 16,2-18 0-16</inkml:trace>
  <inkml:trace contextRef="#ctx0" brushRef="#br1" timeOffset="133336.397">11017 10059 51 0,'4'32'25'0,"-1"24"-29"15,-3-50 44-15,0 10-40 16,-3 9 0-16,-1 0-1 0,-3-3 1 16,-3-3-1-16,3-3 1 15,-4-7-1-15,4-3 0 16,0-12-1-16,3-7 1 16,8-8-2-16,3 2 1 15,0-13-1-15,4-5 0 16,-1-4 1-16,4 0 0 15,7-3 1-15,1 7 0 16,2 5 2-16,1 10 1 16,0 10 1-16,-4 9 1 15,-4 15-1-15,-2 1 1 0,-8 6-1 16,-7 6 0-16,-4 3-2 16,-3-3 0-16,-7-3-2 15,3-3 0-15,-3-4-2 16,4-2 1-16,-1-4-5 15,4-2 0-15,4-4-7 16,6-16 1-16</inkml:trace>
  <inkml:trace contextRef="#ctx0" brushRef="#br1" timeOffset="133621.28">11398 9921 34 0,'4'29'17'0,"-8"-11"-8"0,4-15 25 15,0 1-28 1,4-1 0-16,-4 0 4 0,0 0 0 16,3-3-12-16,11 0 1 15,1 3 8-15,2-6 0 16,4 3-4-16,1 3 1 15,2-9-6-15,1 6 1 16,-4-6-7-16,-3 6 1 16,-1-4-10-16,-6-2 1 15,-4 0-2-15,-7 6 0 16</inkml:trace>
  <inkml:trace contextRef="#ctx0" brushRef="#br1" timeOffset="133799.652">11458 10094 55 0,'-3'19'27'0,"13"-4"-31"16,-6-15 56-16,3 0-50 16,7 0 0-16,4-6 0 15,3 0 1-15,0-4-6 16,4 1 1-16,3-1-3 16,-3 4 1-16,-1-3-11 15,-3-1 0-15,-3 1-2 16,-4 0 0-16</inkml:trace>
  <inkml:trace contextRef="#ctx0" brushRef="#br1" timeOffset="134311.146">11903 9786 44 0,'3'7'22'0,"11"-10"-17"15,-7 3 42-15,0 3-45 16,8-6 1-16,6 6 2 16,7 0 0-16,7 0-6 15,4-3 1-15,-4 0 3 16,-3 0 0-16,-4 0-2 16,-7 3 1-16,-6 0-3 15,-8 4 1-15,-11 2-2 16,-3 10 1-16,-7 3-1 15,0 3 1-15,-4 3 0 16,-3 7 0-16,3 2 1 16,4 4 1-16,4-7 0 0,6-5 0 15,11-1-1-15,4 0 1 16,10-12-2-16,11-10 1 16,3-6-5-16,4 3 0 15,-4-6-10-15,-3-6 1 16,-4-4-3-16,0 4 0 15</inkml:trace>
  <inkml:trace contextRef="#ctx0" brushRef="#br1" timeOffset="134959.648">12675 9520 49 0,'14'25'24'0,"25"16"-18"15,-21-35 47-15,14 10-49 16,3 9 1-16,-3 6 1 16,-1 1 1-16,-2 5-10 15,-8 10 0-15,-7-3 4 16,-4 13 1-16,-13 2-8 15,-18 4 0-15,-18 0-13 16,0-1 0-16</inkml:trace>
  <inkml:trace contextRef="#ctx0" brushRef="#br1" timeOffset="137208.722">11352 10473 44 0,'18'0'22'0,"-14"13"-16"0,-8-10 22 15,-3 3-24-15,0 4 0 16,-4 2 2-16,-3 4 0 0,-7 6-8 15,0 0 0-15,0 3 5 16,0 0 1-16,3-6-3 16,4-4 1-16,3-2-1 15,4-1 0-15,4-2-1 16,6-4 1-16,4-3-1 16,4 0 0-16,-1 1 0 15,5-4 0-15,-5 3 0 16,1 0 0-16,-4 3 0 15,0 0 0-15,-4 1-1 16,-6 2 1-16,-4 7-1 16,-7-1 0-16,-4 4 0 15,-3 0 1-15,0 0-2 16,3 0 1-16,0-1 0 16,4-2 0-16,4 3 0 15,3-3 1-15,0-4-1 16,7-2 0-16,3-4 2 0,8 0 0 15,3-3 1-15,3-6 0 16,5-3 0-16,-1-4 1 16,0 1 0-16,0-4 1 15,4 1-1-15,-1-4 0 16,1-3-2-16,3-6 1 16,-3 0-2-16,-4 6 1 15,0 4-3-15,-6-1 1 16,-5 4 0-16,-6 2 0 15,-4 1 0-15,-4 2 0 16,-3 4 0-16,-4 6 0 0,1 4 1 16,-4 5 0 15,3 7 0-31,1 3 1 0,3 0-1 0,3 3 1 0,4-3 0 16,0 3 0-16,7-6-2 15,0 0 1-15,4-7-5 16,13 1 1-16,1-13-6 15,0-6 1-15,3-1-9 16,0-8 0-16</inkml:trace>
  <inkml:trace contextRef="#ctx0" brushRef="#br1" timeOffset="137479.979">11691 10906 39 0,'4'38'19'0,"6"2"-8"0,-10-30 27 15,4-1-35-15,-4-3 1 16,0 1 2-16,0-1 0 16,0-6-7-16,0-9 0 15,3 2 6-15,1 1 0 16,6 0-2-16,1-4 0 16,0 1-1-16,3 0 1 15,3-1-3-15,1 1 0 31,0 2-8-31,-1-2 1 0,1 3-6 16,-1-1 0-16,5 1-6 16,-1 0 1-16</inkml:trace>
  <inkml:trace contextRef="#ctx0" brushRef="#br1" timeOffset="137659.636">12139 10972 59 0,'4'22'29'0,"3"18"-38"16,-4-27 57-16,-3-4-48 16,0 7 1-16,4 0 0 15,-1-1 0-15,1-2-4 16,-1-4 1-16,1-2-4 16,3-7 0-16,0-7-10 15,0 1 0-15</inkml:trace>
  <inkml:trace contextRef="#ctx0" brushRef="#br1" timeOffset="138108.111">12164 10849 42 0,'7'19'21'0,"-4"-6"-13"0,-3-13 29 15,0 3-36-15,4 0 0 16,-1 0 0-16,4 0 0 15,1 1-2-15,2-4 0 16,4 6-2-16,0 0 0 16,0 0-2-16,1-3 0 15,-1 1-2-15,0 2 1 0,-4 0 0 16,1 4 0-16,0-4 5 16,-1 0 0-16,1-3 5 15,3 0 1 1,0 1 2-1,0-4 1-15,4 0-1 0,3-4 1 0,-4 1-2 16,1 0 0-16,-4-3-4 16,-3 0 0-16,-1-4-2 15,-6 1 0-15,-1-1-1 16,-3 4 1-16,-3 3 0 16,-4 0 0-16,-4 6-1 15,4 9 1-15,0 7-1 16,0 6 0-16,4 4-2 15,3 2 1-15,7-3-4 16,3-3 1-16,4-3-5 16,11-3 1-16,3-3-5 0,8-4 0 31</inkml:trace>
  <inkml:trace contextRef="#ctx0" brushRef="#br1" timeOffset="138363.855">12979 11000 34 0,'-4'-22'17'0,"8"-9"-15"0,-4 24 28 15,0 1-28-15,-4 6 0 16,-3 3 1-16,-3 4 1 0,-5-4-5 16,1 3 0-16,-7 0 3 15,4 1 0-15,2 2-1 16,1 3 1-16,7-5-1 16,4 5 1-16,3 4 1 15,7 0 0-15,7-4 1 16,4 1 0-16,-4 2-1 15,3 1 1-15,-10 3-2 16,-7 6 1-16,-7 0-5 16,-17-3 1-16,-19-3-15 15,-13-10 0-15</inkml:trace>
  <inkml:trace contextRef="#ctx0" brushRef="#br3" timeOffset="147206.853">1676 11533 33 0,'3'22'16'15,"-6"-16"-10"-15,-4 7 17 0,3 6-22 16,-3 9 1-16,-4 6-1 16,-10 4 1-16,0 9-3 15,0 6 1-15,-4 1 0 16,4-4 0-16,7 3-6 15,-4-12 0-15,-3 0-5 16,11-10 1-16</inkml:trace>
  <inkml:trace contextRef="#ctx0" brushRef="#br3" timeOffset="147837.802">1030 12232 36 0,'-21'10'18'0,"10"-7"-13"0,11-3 31 16,0 0-33-16,0 0 1 15,0 0 2-15,11-6 1 0,0-4-9 16,6-12 1-16,4-9 5 15,11-7 1 1,17-12-3-16,8-6 0 0,-4-13-1 16,14-3 0-16,14-4-1 15,-10 1 1 1,-4 9-1-16,-7 3 0 0,0 13 0 16,-8 6 0-16,-6 7 0 15,-14 12 0-15,0 6-1 16,-15 9 0-16,5 14 0 15,-12 8 0-15,-3 13 0 16,-7 13 0-16,0 9 0 16,-7 9 0-16,-3 1 0 15,-1-4 1-15,0-6 0 16,1-6 0-16,3-3 0 16,3-10 0-16,-3-3 0 15,7-3 0-15,7-13 0 16,-3-3 0-16,6-6-1 15,1-3 1-15,7 0-1 16,-8 0 1-16,8 0 0 0,-4-3 0 16,4 9 0-16,-8 0 0 15,-3 3 0-15,-3 4 0 16,3 5 0-16,3 1 0 16,-6-3 0-16,3 2 0 15,4-5-1-15,-4-7 1 0,3 3-3 16,1-3 1-1,-1-3-5-15,1 0 0 0,0-3-8 16,6-3 1-16</inkml:trace>
  <inkml:trace contextRef="#ctx0" brushRef="#br3" timeOffset="148065.258">2244 11859 37 0,'0'6'18'0,"0"23"-10"15,0-23 26-15,0 3-33 16,0 4 1-16,0-1 0 16,0 1 0-16,0 0-5 15,0-4 1-15,0-3-7 16,0-6 0-16,0-6-4 15,0-3 0-15</inkml:trace>
  <inkml:trace contextRef="#ctx0" brushRef="#br3" timeOffset="148243.428">2032 11715 40 0,'14'13'20'0,"7"-4"-25"0,-10-6 36 0,7 0-32 15,-1 0 1-15,4 4-5 16,-3-1 1-16,14 0-2 16,-4 0 0-16,-3 1-5 15,10-1 1-15</inkml:trace>
  <inkml:trace contextRef="#ctx0" brushRef="#br3" timeOffset="148573.358">2413 11844 23 0,'0'-4'11'0,"4"23"-3"15,3-16 18-15,-7 7-26 16,7-1 1-16,-4 4-1 16,-3-1 1-16,7 4-1 15,-7-7 0-15,4-2 0 16,3-4 0-16,-7 0-1 16,0-3 0-16,10-6 0 15,-6-4 1-15,3-9 0 16,4 4 0-16,-4 2 0 15,3 1 1-15,-10-1 2 0,11 1 0 16,-11 2 0-16,3 7 1 16,4 3 1-16,4 3 0 15,-4 3-1-15,-3 7 0 16,3 6-1-16,3 0 0 16,-6-1-2-16,3 4 0 15,3-6-4-15,1 0 0 16,-4-7-5-16,7-6 1 15</inkml:trace>
  <inkml:trace contextRef="#ctx0" brushRef="#br3" timeOffset="149084.82">2872 11373 39 0,'21'41'19'0,"-11"22"-15"16,-3-41 20-16,-3 9-24 16,3 16 0-16,-3 13 1 15,3-1 0-15,0 4-2 16,3-7 1-16,-6-6 0 16,3-9 1-16,3-9-2 15,-6-14 1-15,3-8-1 0,4-16 1 16,6-4-1-16,-6-12 0 15,-1-3 0-15,1 0 0 16,7-3 0-16,-4 0 0 16,3-1 1-16,1 4 1 15,-4 6 0-15,-3 7 1 16,-4 6 1-16,3 3 1 16,-10 6-1-16,0 3 0 15,0 3 0-15,-10 4 0 16,-1-1-2-16,1 1 1 15,-1-1-2-15,4-2 0 16,0-1 0-16,3 1 1 0,-6 2 0 16,3-2 0-16,3-1 2 15,4 4 0-15,0-1 0 16,4-2 0-16,6 2 0 16,8 1 0-16,0-4-1 15,-8 4 0-15,11-1-4 16,8-2 0-16,-15-4-10 15,3 0 1-15,1 0-6 16,3-6 1-16</inkml:trace>
  <inkml:trace contextRef="#ctx0" brushRef="#br3" timeOffset="149622.601">4741 11844 56 0,'14'6'28'0,"-6"-22"-32"16,-8 10 52-16,0-4-49 16,-8 1 0-16,5 0 0 15,-8-1 1-15,1 7 0 16,-4 3 1-16,-8 6-1 16,1 4 1-16,-7-1-1 15,3 1 1-15,8 8-1 16,-4 7 1-16,3-3-2 15,7 0 0-15,11 7-4 0,11-11 1 16,7-2-5-16,6-6 0 16,5-7-7-16,9 0 1 15,1-3 0-15,14-3 0 16</inkml:trace>
  <inkml:trace contextRef="#ctx0" brushRef="#br3" timeOffset="149881.146">5062 11938 38 0,'22'-13'19'0,"6"-12"-20"0,-25 19 41 15,4-1-36-15,-3 1 0 0,-4 6 3 16,0 0 1-16,-4 3-10 16,-6 0 0-16,-1 1 6 15,-10-1 1-15,3 3-3 16,-3 0 1-16,-11 4-2 16,8-1 0-16,-1 0 0 15,7 4 1-15,-3 0-1 16,4-1 1-16,6 1-2 15,4 2 0-15,14-2-2 16,4-7 0-16,6 4-3 16,-3-7 0-16,4-6-5 15,0-4 0-15,3 1-7 16,0-3 1-16</inkml:trace>
  <inkml:trace contextRef="#ctx0" brushRef="#br3" timeOffset="150255.332">5193 11897 33 0,'18'3'16'0,"3"16"-6"0,-21-13 21 16,3 3-28-16,1 4 1 15,-1 0 0-15,4 5 1 16,-7 1-7-16,4 3 0 16,3-6 4-16,-7-1 1 15,3-2-2-15,-3-7 0 16,0-3-1-16,0-3 0 15,0-9 0-15,0-4 0 16,8 1-1-16,-8-7 1 16,3 3 0-16,4-2 0 15,0-1 0-15,0 3 1 0,7 4 0 16,-3 2 0 15,-1 7 0-31,-6 0 1 0,7 12 0 0,-1 4 0 16,4-1-1-16,-3 4 1 0,-1 0-2 15,1 3 1-15,0 3-2 16,-1-1 1-16,-3 5-5 16,4-8 1-16,-8-2-7 15,8-7 1-15,3-9-5 16,7-3 0-16</inkml:trace>
  <inkml:trace contextRef="#ctx0" brushRef="#br3" timeOffset="150525.394">5630 12003 35 0,'11'26'17'0,"7"5"-10"0,-8-22 28 15,-6 7-35-15,3 3 1 16,3 0 3-16,1-4 0 16,-1 1-3-16,1-3 1 15,0-4 3-15,3-3 0 16,0-6-1-16,4-9 0 15,-8-10-1-15,-3-3 0 16,4 0-2-16,3-3 0 16,3 0-3-16,-2 0 0 15,9 6-4-15,-3 3 1 0,1 1-9 16,6 2 1-16,-11 4-3 16,15 6 0-16</inkml:trace>
  <inkml:trace contextRef="#ctx0" brushRef="#br3" timeOffset="150796.802">6145 12016 48 0,'22'3'24'0,"-8"-19"-29"16,-7 10 47-16,0-3-42 16,0-1 0-16,0-2 1 15,0 2 0-15,-7 1-2 16,0 0 1-16,-7-1 0 15,-4 4 0-15,-3 6 0 16,0 3 0-16,0 6-1 16,-4 4 1-16,8 0-2 0,-1 2 1 15,4 4-1-15,7 0 0 16,7 0-2-16,4 3 0 16,6-7-4-16,5 4 1 15,2-9-6-15,1-4 1 16</inkml:trace>
  <inkml:trace contextRef="#ctx0" brushRef="#br3" timeOffset="151621.373">6357 12050 36 0,'0'19'18'0,"4"3"-19"0,-4-19 31 0,0 4-29 15,0-1 1-15,3-3 1 16,-3-3 0-16,4-6-4 15,-1-4 1-15,-3-2 2 16,4-4 0-16,-1 0 0 16,4 1 1-16,4-1 0 15,7 0 0-15,3 7 0 16,0 0 0-16,18-4-1 16,-1 1 1-16,8 2-3 15,4 1 1-15,6-1-3 16,-6 1 1-16,-12 3-3 15,1-1 0-15,3 1 0 16,-13 6 0-16,2 0-1 16,-9-3 1-16,-5 3 0 15,-3-3 1-15,-7 3 2 0,-7 0 0 16,-7 3 0-16,4 0 1 16,-8 3-1 30,-6 4 1-46,-1-4 0 0,-3 3 0 0,3 1-1 0,1 2 1 0,2 1 0 0,5 0 0 32,20 8 0-32,1 5 1 15,0-5 0-15,-1 8 0 16,-3-4 0-16,0 0 0 16,-7 0-1-16,-7 0 1 0,0 0-1 15,-3 0 0-15,-5-6 0 16,-2-3 0-16,3-7-1 15,0-6 1-15,3-3 0 16,8-6 0-16,3-3 0 16,3-4 1-16,11 4 0 15,7-7 1-15,-7-9 0 16,18 3 1 0,14-6 0-16,7-1 0 15,-7 1 0-15,3 0 0 0,-10 0-1 16,0-4 0-16,-7 1-2 15,-4 3 1-15,-7 6-3 16,-10 3 1-16,-8 7-1 16,-6 2 1-16,-8 4 0 0,-3 9 1 15,-4 6-1-15,1 4 1 16,-12 9 1-16,8 0 1 16,11 3 0-16,-1 3 0 15,11 4-2-15,4 2 1 16,6-6 0-16,4-3 0 15,7-6-1-15,4-3 1 16,0-7-4-16,-1-6 1 16,-2-6-7-16,2 0 1 15,-10-6-6-15,1-4 0 16</inkml:trace>
  <inkml:trace contextRef="#ctx0" brushRef="#br3" timeOffset="152056.804">7860 11840 40 0,'14'13'20'0,"-21"-16"-21"0,3 0 33 15,-6 3-32 1,-11 6 0-16,-8 3 0 0,-6 7 1 16,-7 3-1-16,0 3 0 15,6-3 0-15,1-1 1 16,7 1-1-16,7 0 1 15,6-3 1-15,8-4 0 16,11-2-1-16,7-1 1 16,17 4 0-16,7-1 0 15,4 1 0-15,-4 2 1 16,-7 1-3-16,-10 0 1 16,-7-1-1-16,-19 1 0 15,-13 0-7-15,-21-4 1 0,-7 1-8 16,-11 3 0-16</inkml:trace>
  <inkml:trace contextRef="#ctx0" brushRef="#br3" timeOffset="160124.716">8301 12248 46 0,'18'19'23'0,"-8"18"-12"15,-13-24 24-15,-4 3-35 0,-4 3 1 0,-14 9-1 16,-3 3 1-16,0 4-6 16,0-4 0-16,3 3-9 15,4-18 0-15</inkml:trace>
  <inkml:trace contextRef="#ctx0" brushRef="#br3" timeOffset="160673.956">9846 11533 44 0,'11'38'22'0,"-22"31"-23"16,11-50 31-16,-7 15-30 15,-7 16 0-15,0 10 0 16,-4 12 0-16,0 9-1 16,1-5 0-16,3-7-5 15,0-16 1-15,7-15-7 16,3-16 1-16</inkml:trace>
  <inkml:trace contextRef="#ctx0" brushRef="#br3" timeOffset="160973.395">9804 11994 39 0,'24'-3'19'0,"29"0"-16"0,-39 3 32 16,8 3-32-16,6 3 1 15,4 0 3-15,3 7 0 0,0 0-8 16,-7 5 0-16,-3 4 5 16,-11 7 1-16,-7-4-3 15,-14 6 1-15,-7 0-4 16,-7 7 1-16,-7-7-5 15,-4-2 0-15,4-8-7 16,-4-2 1-16,4-12-5 16,3-4 0-16</inkml:trace>
  <inkml:trace contextRef="#ctx0" brushRef="#br3" timeOffset="161305.062">10425 12145 40 0,'-18'-7'20'0,"-10"4"-23"0,21 0 34 15,-7 0-29-15,-4 3 1 16,0 6 2-16,1 7 1 15,3-1-7-15,-1 4 0 16,1 6 4-16,4 9 0 0,-1 1-1 16,8-4 0-16,-1-6-1 15,4-7 0-15,7-2-1 16,7-4 0-16,0-5-3 16,4-8 0-16,0-8-5 15,-1-7 1-15,-6 0-7 16,-1-9 0-16</inkml:trace>
  <inkml:trace contextRef="#ctx0" brushRef="#br3" timeOffset="161590.932">10470 12148 39 0,'8'22'19'0,"2"15"-15"0,-6-21 30 16,3 3-35-16,0 0 1 15,0 3 4-15,3-4 0 16,4-2-3-16,1-3 0 16,2-4 2-16,1-6 1 15,3-9-1-15,-3-7 0 16,3-6-3-16,-4-2 1 15,1 2-7-15,0-6 1 16,-4 6-10-16,-4-6 0 16</inkml:trace>
  <inkml:trace contextRef="#ctx0" brushRef="#br3" timeOffset="162010.574">10933 12298 53 0,'7'22'26'0,"3"-3"-30"16,-6-16 43-16,-4 0-38 15,3 0 1-15,-3-3-1 16,0 4 1-16,0-4-4 15,7-7 1-15,0-2 1 16,0-4 0-16,1-6-2 16,-1-2 0-16,0 2-1 15,3-3 0-15,1 0 0 0,-1 0 0 16,1 6 2-16,3 7 0 16,0 9 1-16,0 6 1 15,0 3 2-15,4 7 0 16,0 9-1-16,-4 3 1 15,0 1-1-15,0-4 0 16,0-6-3-16,4-4 1 16,-4 1-4-16,0 0 0 15,0-10-9-15,0-3 0 16,-3-6-1-16,3-7 0 0</inkml:trace>
  <inkml:trace contextRef="#ctx0" brushRef="#br3" timeOffset="162475.605">11755 11668 46 0,'3'9'23'0,"-3"32"-27"15,0-25 46-15,0 9-42 16,0 0 1-16,0 19 3 16,0 6 0-16,7 13-4 0,0-7 0 15,0-3 2-15,0-5 1 16,0-8-1-16,-3-8 1 16,-1-10-3-16,1-10 0 15,-4-9-1-15,0-3 0 16,-7-9 0-16,-7-7 0 15,-4 1-1-15,-7-4 1 16,-3 6 0-16,-4 4 1 16,-3 9-1-16,7 9 1 15,-4 10 0-15,4 3 0 16,3 9 1-16,8 7 0 16,6-7 1-16,11-3 1 0,11 1 0 15,6-7 1-15,12-13-2 16,2-3 0-16,5-3-3 15,-1 4 1-15,-3-4-9 16,-4 0 1-16,-3-12-10 16,-11-4 1-16</inkml:trace>
  <inkml:trace contextRef="#ctx0" brushRef="#br3" timeOffset="163376.014">13328 12248 37 0,'3'3'18'0,"-10"0"-12"0,0 0 22 16,-3 1-29-16,-8-1 1 15,1 0 2-15,-5 3 0 16,-2 0-2-16,-1 4 0 0,0 2 1 16,4 4 0-1,3 0 1-15,1-7 1 0,3 1-2 16,3-1 1-16,8-3-1 15,3-3 0-15,7 0 0 16,3-3 0-16,8-3-2 16,-4 0 1-16,4-3-1 15,-4-3 1-15,0-1-1 16,0 4 1-16,-3 0 0 16,-1 2 0-16,1 4 0 15,-1 4 1-15,-3 2-1 16,0 3 1-16,4 4 0 15,0-4 1-15,-1 1-2 16,1-4 1-16,-1 3-4 16,1 4 0-16,-4-1-8 15,0-5 1-15,0-7-4 16,0-3 1-16</inkml:trace>
  <inkml:trace contextRef="#ctx0" brushRef="#br3" timeOffset="163776.764">13526 11734 40 0,'-4'25'20'0,"15"28"-18"15,-11-40 36-15,-4 15-37 16,4 13 0-16,-3 15 0 15,3 1 0-15,-4 5-2 16,0-2 0-16,1-10-2 16,-1-6 1-16,1-16-5 15,-1-12 0-15,4-7-6 16,4-12 0-16</inkml:trace>
  <inkml:trace contextRef="#ctx0" brushRef="#br3" timeOffset="164008.871">13522 12066 36 0,'7'13'18'0,"0"-1"-17"0,-3-9 30 16,6 4-25-16,4-1 0 16,0 0 3-16,4 10 0 15,-4-4-12-15,0 1 1 0,0 0 7 16,-7-1 0-16,-7 7-4 15,-7 6 1-15,-3 0-4 16,-4 0 1-16,0-3-5 16,3-3 1-16,0-3-8 15,4-4 1-15,-3-6-3 16,6-2 0-16</inkml:trace>
  <inkml:trace contextRef="#ctx0" brushRef="#br3" timeOffset="164306.983">13938 12242 41 0,'18'3'20'0,"-8"0"-21"0,-10-3 38 16,0 0-38-16,-7 0 0 15,-3 0 2-15,-4 0 1 16,-7 0-1-16,-1 3 1 15,5 3 0-15,-1 4 0 16,0 6 0-16,4 5 1 16,4 1-1-16,3-9 0 15,3 3-1-15,8-1 0 16,3-5-1-16,7-7 1 16,0 3-3-16,0-3 1 15,0-3-5-15,0-6 1 16,-3-3-10-16,0-10 1 0</inkml:trace>
  <inkml:trace contextRef="#ctx0" brushRef="#br3" timeOffset="164606.348">14048 12236 52 0,'14'15'26'0,"-4"23"-28"0,-6-29 44 0,-1 7-41 16,1 3 0-16,-1-4 2 15,1 1 0-15,-1 9-3 16,5 0 0-16,-5-6 2 16,1-6 1-16,-1-1-1 15,4-6 0-15,0-6-2 0,0-9 1 16,4-4-2-16,3 4 1 15,4-3-3-15,-1-4 0 16,-3 0-5-16,4 0 0 16,0 4-9-16,-1-4 0 15</inkml:trace>
  <inkml:trace contextRef="#ctx0" brushRef="#br3" timeOffset="164952.435">14347 12380 44 0,'11'12'22'0,"3"-9"-16"0,-7-3 32 0,4 0-35 16,-1-3 1-16,5 0 1 15,9-3 1-15,1 0-8 16,3-4 0-16,-3-2 5 16,0-1 0-16,-4-3-3 15,-7 1 1-15,0-4-2 16,-4 3 0-16,-2 4-1 15,-1-1 1-15,-7 7-1 16,0 3 1-16,-4 6-1 16,-3 9 0-16,0 7 0 15,0 3 1-15,0 0 0 16,3 6 1-16,4 4 0 16,4-1 0-16,3-3 0 15,3 1 1-15,8-11-2 0,7-8 1 16,10-7-4-16,4-9 0 15,-4-7-11-15,-3-6 1 16</inkml:trace>
  <inkml:trace contextRef="#ctx0" brushRef="#br3" timeOffset="166531.212">2477 12511 41 0,'0'13'20'0,"-4"28"-11"15,4-26 20-15,-7 14-28 16,3 5 1-16,-13 13 0 0,6 10 0 16,-6-4-3-1,2 7 0-15,-2-10-1 0,6-6 0 16,8-10-6-16,3-9 1 31</inkml:trace>
  <inkml:trace contextRef="#ctx0" brushRef="#br3" timeOffset="166815.292">2441 12938 23 0,'-7'3'11'0,"7"-3"7"0,0 0-1 0,7-3-14 16,4 0 0-16,-1 0 3 15,5-4 0-15,-1 4-6 16,-4 0 0-16,11 0 6 15,8 3 0-15,-5 3-2 16,1 3 1-16,-4 1-2 16,0 2 1-16,-3 7-3 15,-15 3 0-15,-3 3-1 16,-3 6 0-16,-15 0-3 16,1 3 0-16,3 1-2 15,-4-7 0-15,0 0-5 16,8-3 0-16,-1-10-4 15,1-2 0-15</inkml:trace>
  <inkml:trace contextRef="#ctx0" brushRef="#br3" timeOffset="167070.851">3260 12991 35 0,'-21'35'17'0,"-39"27"-14"0,42-49 29 0,-3 15-32 16,0 10 1-16,-8 6 1 16,-2 9 0-16,-5-3-4 15,12-3 0-15,-1 0-4 16,11-12 0-16,3-13-5 15,11-16 0-15</inkml:trace>
  <inkml:trace contextRef="#ctx0" brushRef="#br3" timeOffset="167234.621">2970 12941 52 0,'22'16'26'0,"-15"12"-33"0,-7-15 51 0,0 5-46 0,0 4 1 16,0 3-7-16,0 7 0 16,0-4-2-16,0-3 1 15</inkml:trace>
  <inkml:trace contextRef="#ctx0" brushRef="#br3" timeOffset="167701.493">4523 12885 38 0,'-18'3'19'0,"-24"3"-13"16,31-3 25-16,-3 3-31 16,0 1 1-16,-7-1 1 15,-8 0 1-15,12 7-3 16,-4 6 0-16,10-1 2 15,-7 1 0-15,15-3-1 16,-4 0 0-16,7-4-1 16,7 1 0-16,14-1 0 0,-3-2 0 15,3-1 1-15,0 0 0 16,-3-2-1-16,-8-1 1 16,-6 7-1-16,-8-1 1 15,-6 7-3-15,-15 6 0 16,4 3-4-16,0 0 0 15,-8-6-8-15,5-3 1 16</inkml:trace>
  <inkml:trace contextRef="#ctx0" brushRef="#br3" timeOffset="171515.563">4925 13035 29 0,'-4'10'14'0,"-6"5"-1"15,3-12 14-15,3 4-24 16,-3 5 0-16,7 1 3 0,-11 9 1 15,11-4-8-15,-7 8 1 16,4-4 3-16,3-1 1 16,0-5-5-16,3 0 0 15,-3-10-10-15,0-3 1 16,7-15-5-16,-7-7 1 16</inkml:trace>
  <inkml:trace contextRef="#ctx0" brushRef="#br3" timeOffset="171693.681">4865 12957 33 0,'10'9'16'0,"8"10"-10"0,-7-16 27 0,-1-3-34 16,1 3 1-16,-1 0-1 16,8-3 1-16,-7 10-2 15,6-7 0-15,4 6-8 16,-6 1 0-16,2-4-1 15,1 3 1-15</inkml:trace>
  <inkml:trace contextRef="#ctx0" brushRef="#br3" timeOffset="172234.111">5144 13267 39 0,'0'19'19'0,"7"-6"-23"16,-7-10 40-16,0-3-33 0,0 0 0 15,3 0 1-15,4-7 0 16,4-5-6-16,-8-1 1 16,4 1 3-16,0-4 1 15,4 4-3-15,0-4 0 16,-8 3 0-16,8 1 1 16,-4 2-1-16,3 4 1 15,-3 0-1-15,-3 6 0 16,3 6 1-16,-4 0 0 15,5 1-1-15,-8-1 1 16,0 3-1-16,3-6 0 16,4 1 0-16,-7-4 0 0,7-4-1 15,0 1 0-15,0 0 0 16,0 0 1-16,-3-3-1 16,3 0 1-1,-4-4 0 1,4 4 0-16,4 0 0 15,0 6 1-15,-1 0 0 16,1 3 0-16,-1 0-1 16,8 0 1-16,-7 3-1 15,6 4 0-15,-6-7 0 16,-1 6 1-16,-3 4-1 16,4 2 1-16,0-2-1 15,-1 3 1-15,-6-4 0 16,3-2 0-16,3-1-2 0,1 0 1 15,7-2-5-15,-4-1 0 16,7-3-7 0,4-3 1-16,3 0-4 0,-7 0 1 15</inkml:trace>
  <inkml:trace contextRef="#ctx0" brushRef="#br3" timeOffset="172669.049">5817 13342 36 0,'0'19'18'0,"-7"38"-15"0,7-38 32 0,-3-1-35 15,-4 14 0-15,0 5 1 16,3-2 0-16,4-7-2 15,-7-6 1-15,4-13-1 16,3-12 1-16,0-16-1 16,0 1 1-16,0-11-1 15,0-8 0-15,0-4-1 16,0 0 1-16,0-9-2 16,0 0 1-16,0 3 0 15,0 9 0-15,10 4 2 16,-6 2 0-16,13 10 3 15,4 10 1-15,1 9 1 16,2 6 1-16,8 3-1 0,-11 7 1 16,-3 2-3-16,-8 7 1 15,-10 3-4-15,-7-3 1 16,-7 3-2-16,-7 1 0 16,3-5-5-16,-3-8 1 15,4-4-9-15,-1-5 0 16</inkml:trace>
  <inkml:trace contextRef="#ctx0" brushRef="#br3" timeOffset="172926.61">6167 12621 43 0,'10'10'21'0,"-17"37"-15"15,7-29 31-15,-3-2-35 16,-4 12 0-16,-4 13 1 16,4 9 0-16,0 13-4 15,0-3 0-15,0-1 1 16,3-2 1-16,4-4-5 16,4-19 0-16,3-2-8 15,-4-20 0-15,4-15-3 16,0-3 1-16</inkml:trace>
  <inkml:trace contextRef="#ctx0" brushRef="#br3" timeOffset="173271.471">6216 13126 44 0,'21'16'22'0,"18"3"-16"0,-28-16 43 15,3 0-48-15,0 3 0 16,7-6 0-16,0 0 1 15,7-3-3-15,-3-3 1 16,0-7 0-16,-1 4 1 16,-6-4-2-16,0-2 0 15,-8-1-1-15,1 0 1 0,-11 4 0 16,-7 2 0-16,3 7 0 16,-6 9 0-16,-1 7 0 15,4 3 1-15,0 12 1 16,3 6 0-16,4 4-1 15,0-10 1 1,11 7-1 0,0-7 1-16,17 3-2 0,-7-6 0 0,7-6-5 15,4-9 1-15,3-7-10 16,8-10 1-16,-5 1-1 16,1-6 1-16</inkml:trace>
  <inkml:trace contextRef="#ctx0" brushRef="#br3" timeOffset="173439.199">7133 13377 49 0,'21'31'24'0,"-17"-6"-23"0,-1-21 51 16,-3-1-53-16,0 0 1 16,0 0-1-16,0 0 1 15,0-3-4-15,0 0 0 16,0 3-12-16,-3-3 1 15</inkml:trace>
  <inkml:trace contextRef="#ctx0" brushRef="#br3" timeOffset="180775.347">2822 14327 30 0,'7'22'15'0,"-7"25"-6"0,0-38 16 15,-7 20-22 1,0-1 0-16,4 0 1 16,-8-3 1-16,4-3-6 15,3-3 1-15,-3-3 3 16,4-4 1-16,3-2-2 16,-7-1 0-16,7-6-1 15,0 0 1-15,0-3-2 16,7-9 0-16,-4-13 0 15,8 0 0-15,0-3 0 16,6-3 0-16,1-7 0 16,3 1 0-16,0 2 0 15,0 4 1-15,1 6-1 16,2 3 1-16,-10 7-1 16,4 6 1-16,0 6-1 0,-8 6 1 15,1 6 0-15,-8 7 0 16,4 0 0-16,-7 3 0 15,4 3-1-15,3 3 1 16,-7 0 0-16,0 4 0 16,0-7 0-16,0-3 0 15,7 3-5-15,-7 0 1 16,4-9-8-16,3-7 1 31</inkml:trace>
  <inkml:trace contextRef="#ctx0" brushRef="#br3" timeOffset="181077.877">3337 14490 43 0,'0'-3'21'0,"0"3"-6"16,0 0 24-16,0 0-35 15,0 0 0-15,0 0 3 16,11 0 1-16,-1 0-10 0,1-3 0 16,17 3 6-16,-7-3 0 15,8 0-6-15,2 3 0 16,-2-4-7-16,-5 1 1 15,1-3-11-15,-11 0 1 16</inkml:trace>
  <inkml:trace contextRef="#ctx0" brushRef="#br3" timeOffset="181378.31">3937 14202 40 0,'7'0'20'0,"-7"6"-10"0,0-6 26 0,0 3-34 15,0 6 0-15,-3 4 2 16,-1 6 0-16,4 9-5 15,-7 10 0-15,7 2 3 16,0 7 0-16,0 1-5 16,0-11 1-16,0-5-9 15,7-11 1-15,-7-2-5 16,0-9 0-16</inkml:trace>
  <inkml:trace contextRef="#ctx0" brushRef="#br3" timeOffset="181798.489">2681 14935 55 0,'0'22'27'0,"-10"-9"-27"0,10-13 52 0,0 0-47 15,3 3 0-15,4 0 4 16,4-3 0-16,6 0-11 15,8 0 1-15,21-3 8 16,14-3 0-16,10-4-3 16,19-2 0-16,31-1-2 15,0-2 1-15,10 2-4 16,-6 7 1-16,-15 0-5 16,-10 12 1-16,-11 0-6 15,-11 7 0-15,-17 2-14 16,-21 4 1-16</inkml:trace>
  <inkml:trace contextRef="#ctx0" brushRef="#br3" timeOffset="182684.295">2981 15600 41 0,'4'35'20'0,"-26"53"0"16,19-70 19-16,-8 1-37 15,1 3 0-15,-4 0 0 16,3-6 1-16,0-4-5 15,1-5 1-15,-1-4 1 16,8-10 1-16,3-2-2 16,3-7 1-16,4-2-1 15,4-14 0-15,3 4 0 16,4-3 1-16,-1-1-1 16,4 4 1-16,1 9 0 15,-5 3 0-15,-6 4 0 16,3 3 1-16,-7 5 0 15,0 8 0-15,4 5 0 16,-11 7 1-16,10 6-1 0,-10 0 1 16,4 6-2-16,-4 9 1 15,0 1 0-15,7 3 0 16,-7-7-2-16,3-6 0 16,4-6-4-16,4-9 1 15,7-10-6-15,-8-6 0 16,11-6-7-16,0-13 1 15</inkml:trace>
  <inkml:trace contextRef="#ctx0" brushRef="#br3" timeOffset="183238.51">3189 15180 47 0,'-7'3'23'0,"4"3"-16"15,3-6 40-15,3 0-44 0,4-3 0 16,4 3 5-16,6 0 0 16,-3 0-9-16,8 0 0 15,2 0 6-15,1 0 1 16,-4 0-3-16,-3 0 1 16,-1 0-4-16,-6 0 1 15,-7 0-1-15,3 0 0 16,-7 10-1-16,-7-4 0 15,3 3-1-15,4 1 1 16,0-1-1-16,0 1 1 0,0-1-1 16,0-3 1-16,0 1-1 15,0-1 1-15,11 0 1 16,-4 0 0-16,3 1 0 16,1 2 1-16,-1 4-1 15,1-4 1-15,0 4-1 16,-4 2 0-16,-7 1-1 15,0 6 1-15,0 3-3 16,-7 0 1 15,-4-3-6-31,0-3 1 0,-6 0-11 0,3-7 0 0</inkml:trace>
  <inkml:trace contextRef="#ctx0" brushRef="#br3" timeOffset="183586.082">3609 15657 55 0,'7'3'27'0,"-7"3"-21"0,0-6 41 16,0 0-45-16,11 0 0 0,10 0 1 16,0 0 0-16,7-3-5 15,4 0 1-15,-4 0-1 16,0 0 0-16,-7-1-9 15,1-2 1-15,-5 0-8 16,-3 0 0-16</inkml:trace>
  <inkml:trace contextRef="#ctx0" brushRef="#br3" timeOffset="183797.088">3768 15581 42 0,'10'19'21'0,"-10"19"-19"0,0-26 30 16,0 4-31-16,-7 0 1 15,7 9 0-15,-3 3 0 16,3 3-6-16,0 1 1 16,0-7-4-16,3-6 0 15,11-7-6-15,-3-9 1 16</inkml:trace>
  <inkml:trace contextRef="#ctx0" brushRef="#br3" timeOffset="184019.319">4244 15387 43 0,'0'34'21'0,"-11"45"-18"16,11-54 38-16,-7 9-41 16,7 7 1-16,0 9-1 15,-7 1 1-15,7-4-8 16,0-3 0-16,7-16-6 16,-7-16 0-16</inkml:trace>
  <inkml:trace contextRef="#ctx0" brushRef="#br3" timeOffset="184784.859">2374 14863 57 0,'11'-3'28'0,"-1"-3"-26"0,-10 6 50 16,0 0-49-16,0 0 0 15,-3 6 3-15,-8 0 0 16,4 7-7-16,-10 12 0 16,2-6 5-16,-6 0 0 15,-7 3-2-15,7 0 1 0,-4 0-2 16,1-4 0-16,6 1-1 16,-3 0 0-16,0-6-1 15,10-1 1-15,-7-3 0 16,8-2 1-16,3-1-1 15,3 0 1-15,15-3 0 16,-1 1 0-16,8-1 0 16,3-3 1-16,7 0-3 15,4 0 1-15,7 0-4 16,-4 0 0-16,0 3-6 16,-3 0 0-16,-4 3-12 15,-17-3 0-15</inkml:trace>
  <inkml:trace contextRef="#ctx0" brushRef="#br3" timeOffset="185045.475">2117 15346 62 0,'7'19'31'0,"-4"-16"-25"0,4-3 48 15,4 0-50-15,7 3 0 16,-4 0 2-16,10 1 0 16,1-1-9-16,10-3 1 0,-3 0 5 15,-4 3 0 1,4-3-6-16,-11 0 1 16,-3 0-8-16,-4 0 0 15,-7 0-12-15,-14 0 0 0</inkml:trace>
  <inkml:trace contextRef="#ctx0" brushRef="#br3" timeOffset="185731.728">1499 15001 43 0,'18'-12'21'0,"-7"-23"-8"16,-11 26 23-16,7-4-34 15,-7-2 0-15,-7 2 1 16,-4-6 1-16,0 10-5 16,-10-4 1-16,4 4 2 15,-5 9 0-15,-6 3-1 16,-11 3 1-16,1 10-2 15,-5 9 0-15,4 6-1 16,8 13 1-16,-8 3-1 16,11 16 0-16,14 3 0 15,14 12 1-15,10-6 0 0,11-6 0 16,22-12 1-16,2-14 1 16,15-21 1-16,15-19 0 15,2-22-2-15,-10-15 0 16,-3-17 0-16,-8 4 0 15,-17-6-2-15,-18-4 0 16,-7-6-7-16,-17 4 1 16,-8 2-10-16,-17 4 0 15</inkml:trace>
  <inkml:trace contextRef="#ctx0" brushRef="#br3" timeOffset="193043.218">5853 14562 24 0,'10'7'12'0,"15"2"-7"0,-22-6 13 0,4 0-15 16,-7 0 0-16,0 4 3 15,-7 2 1-15,4-6-8 16,-4 0 1-16,3 0 7 16,-6 4 1-16,3-4-1 15,0-3 0-15,3 3-2 16,4 3 1-16,-7 4-2 15,3 2 1-15,-6 4-3 16,-11 0 0-16,3 6-1 16,-10-1 0-16,3 1-1 15,0 4 1-15,1-5-1 16,6-5 0-16,1-6 0 16,6-1 0-16,0-3 1 15,8 0 0-15,3 1 0 0,10-4 1 16,5 0 0-16,2 0 1 15,4-3-1-15,8 3 1 16,-12 0-1-16,4 1 1 16,11-1-3-16,-4 0 1 15,-3 0-4-15,3 0 1 16,4 0-6-16,-7 0 1 16,-4 1-8-16,-4 2 0 15,-6-12-4-15,0 12 1 16</inkml:trace>
  <inkml:trace contextRef="#ctx0" brushRef="#br3" timeOffset="193374.478">5500 15152 46 0,'0'15'23'0,"10"1"-17"16,-10-16 42-16,4 0-45 0,3 3 0 15,11-3 3-15,3 0 1 16,7 0-8-16,7 3 0 15,11-3 4-15,-14 0 1 16,7 0-6-16,0-3 0 16,-11 3-11-16,-4 3 0 15,-6-3-6-15,-14 0 0 16</inkml:trace>
  <inkml:trace contextRef="#ctx0" brushRef="#br1" timeOffset="200323.83">3013 13615 25 0,'0'0'12'0,"7"-12"3"0,-7 5 12 15,0 7-23 1,0 0 0-16,0 0 4 0,0 0 0 16,0 4-9-16,0-1 0 15,0 3 5-15,-7 7 1 16,3 2-2-16,4 1 0 16,-7 6-2-16,4-3 0 15,3 3-4-15,0-4 0 16,0 1-7-16,0-6 1 15,3-7-6-15,-3-3 1 0</inkml:trace>
  <inkml:trace contextRef="#ctx0" brushRef="#br1" timeOffset="200564.209">3009 13496 39 0,'11'-3'19'0,"-8"-13"-22"16,4 10 31-16,-7 0-28 16,4-1 1-16,3 1-2 15,-7 6 0-15,0 0-2 16,0 0 0-16,0 0-8 15,0-3 1-15</inkml:trace>
  <inkml:trace contextRef="#ctx0" brushRef="#br1" timeOffset="201045.048">3179 13603 35 0,'0'15'17'0,"0"-2"-14"0,0-4 26 0,0-2-29 15,-8 2 0-15,8 4 0 16,0-4 1-16,-3-3-2 15,3-3 1-15,0 1 1 16,0-11 0-16,3 1-1 16,-3-3 1-16,8 2-2 15,-8-2 1-15,10-1-1 16,-6 1 0-16,6 3-1 16,4-4 1-16,-3 4 0 15,0-3 0-15,-1 2 1 16,1 4 0-16,-1 0 1 15,1 0 1-15,-1 6 0 0,1-3 0 16,-4 3 1 0,4 4 1-16,-8 5-1 0,4 4 0 15,0 3-1-15,-7 3 0 16,4 0-3-16,3-1 0 16,-4 1-5-16,4-6 0 15,4-6-7-15,-7-7 0 16</inkml:trace>
  <inkml:trace contextRef="#ctx0" brushRef="#br1" timeOffset="201419.517">3630 13578 29 0,'7'6'14'0,"4"-9"-4"0,-11 3 19 0,0 0-29 16,0 0 1-16,0 0 2 15,0 0 0-15,-7-3-3 16,3 3 0-16,4-4 2 16,-7 8 0-16,4-1 0 15,-8 3 1-15,-3 0-1 16,3 4 0-16,1 2 0 15,-1 7 0-15,8 0 1 16,-4 6 1-16,7 3-1 16,7-3 0-16,3 0 0 15,1 0 0-15,10-12-1 16,-3-4 0-16,6-5-4 0,1-1 0 16,0-6-8-16,-8-1 0 15,-6-5-7-15,-4 3 1 16</inkml:trace>
  <inkml:trace contextRef="#ctx0" brushRef="#br1" timeOffset="202906.907">3228 16300 31 0,'11'3'15'0,"-11"0"-4"0,0-3 19 15,-8 0-28-15,8 0 0 0,-3 3 4 16,-4 3 0-16,3 7-6 15,-3 6 0-15,7 9 4 16,-7 3 1-16,4 4-1 16,3 2 0-16,0 1-1 15,-7-4 0-15,7-5-2 16,0-4 1-16,-4-3-2 16,4-7 1-16,0-2-1 15,0-4 0-15,-7-2-1 16,4-4 0-16,-5-3 0 15,5-3 1-15,-4-7-2 16,-4 1 1-16,1-1-1 16,-1 4 1-16,1-3-1 15,3-4 1-15,-4 10-1 0,0 6 0 16,1 0 1-16,-8 3 0 16,4 1 0-16,-4 2 1 15,8 1 0-15,-8-1 0 16,8 4 0-16,3 5 1 15,3-2 0-15,4 3 0 16,4 0 0-16,3-1 0 16,0 1 0-16,3-3 0 15,4-3 0-15,-3-4 1 16,7-3-1-16,3 4 1 16,7-4-1-16,0-3 0 0,4-3 0 15,0-6 1-15,3-4-2 16,-10-2 1-16,3-4-1 15,0 0 0-15,-7-2-1 16,-3-1 1-16,3 0-1 16,-10 3 1-16,6 1-1 15,-13-4 0-15,3 6 0 16,-7 4 0-16,0-4 0 16,-7 7 0-16,3-3 0 15,-6 5 1-15,3 8 0 16,-4-1 0-16,0 3 0 15,4 0 1-15,4 4-1 16,-4 2 1-16,7 4-1 16,0 6 1-16,7-3 0 15,3-4 0-15,1 1-3 0,0-3 1 16,10-1-6-16,-4-2 0 16,5-4-9-16,-1-9 1 15</inkml:trace>
  <inkml:trace contextRef="#ctx0" brushRef="#br1" timeOffset="203206.475">3747 16544 43 0,'10'13'21'0,"-10"-13"-19"0,0 0 31 0,0-3-34 16,0-1 1-16,-7-2 3 15,-4 3 1-15,1 3-3 16,-1 3 0-16,1 7 2 16,-1 2 0-16,1 4 1 15,-1 6 1-15,4 3-3 16,3 3 1-16,8-3-1 16,3 0 1-16,4-6-2 15,3 0 1-15,14-7-3 16,4-2 1-16,-4-7-6 15,0-6 0-15,-7-7-11 16,-3-2 0-16</inkml:trace>
  <inkml:trace contextRef="#ctx0" brushRef="#br1" timeOffset="209683.558">4135 13995 8 0,'0'-3'4'0,"0"-1"-2"0,0 4 5 0,0 0-6 16,0 0 0-16,-7 0 0 15,3 0 1-15,-3-3-3 16,0 0 0-16,3 0 2 16,-6 0 0-16,3 0-1 15,3 0 0-15,-6-1 1 16,-1 1 0-16,-3 0 0 15,3 3 0-15,1-3 1 16,-1 3 0-16,1-3-1 16,-1 0 1-16,0 0-1 15,1 0 0-15,3-1-1 16,-4 1 1-16,1 0-1 0,-1 0 1 16,0 0-1-16,1 3 1 15,-1 0-1-15,1 0 1 16,-4 0-1-16,3 0 0 15,-3 0 0-15,3 0 0 16,-6 0-1-16,-5 0 1 16,5 0 0-16,-1 0 0 15,4 0 0-15,-7 3 1 16,3-3-1-16,1 0 0 16,3 3 0-16,3 0 0 0,-7-3 0 15,8 0 0-15,-11 0-1 16,10 0 1-16,-7 0 0 15,1 0 0-15,3 3 0 16,-4 1 0-16,0-1-1 16,4 3 1-16,-7 0 0 15,3 0 0-15,1 1-1 16,3-1 1-16,0-3-1 16,-1 0 1-16,5 0-1 15,-1 4 1-15,-6 2 0 16,6-3 0-16,0 1 0 15,1-1 0-15,3 3-1 16,3-2 0-16,-3-1 0 16,-3-3 1-16,-1 0-1 15,4 3 1-15,3 1-2 16,-6 2 1-16,-1 0 1 0,4 1 1 16,0-1-2-16,4 1 1 15,-8-1 0-15,1 1 0 16,2 2 0-16,5-3 1 15,-8 1-1-15,4-4 0 16,0 4 0-16,4-1 0 16,-8 0 0-16,4 1 0 15,4-4-1-15,-8 3 1 16,11 1-1-16,-7 2 0 16,0-2 0-16,3 2 1 15,-3-2-1-15,4 2 1 0,3-2 0 16,-7 5 0-16,3-2 0 15,4-4 0-15,0 1 0 16,0 2 0-16,0-2 0 16,0-1 1-16,0 4 0 15,0-4 0-15,0 0-1 16,11-2 1-16,-11-1-1 16,3 3 1-16,4-2-1 15,-3 2 0-15,3 1 0 16,0-4 0-16,4 3 0 15,-1 1 0-15,1-1 1 16,-1 0 0-16,-3 1 0 16,4-1 0-16,0 1 0 15,-1-1 1-15,1 4-2 16,-1-1 1-16,-3 1 0 16,-3-4 0-16,3 0-1 15,3 4 1-15,-6-4-1 0,3 1 1 16,4-1 0-16,-8 4 1 15,11-1-1-15,-3-2 0 16,-1-4 0-16,1 3 0 16,0 1 0-16,-4-1 0 15,7 1 0-15,3-4 1 16,-6 0-1-16,7 0 0 16,-4 4 0-16,3-1 0 15,1-2 0-15,3-1 1 16,-7 0-1-16,4-3 1 15,0 0-1-15,-4-3 0 0,3 0 1 16,1 0 0-16,3 4-1 16,0-4 0-16,8 0-1 15,-8 3 1-15,7 0-1 32,-3-3 1-32,-1 0-1 0,1 0 0 0,-4 0 0 15,4 0 0-15,-4 0 0 16,-3 0 0-16,3 0 0 15,-7-3 0-15,4 3 0 16,-1-3 0-16,4 3 0 16,-6-7 0-16,2 4 0 15,1-3 0-15,-4 3-1 16,0-4 1-16,0 4 0 0,4-3 0 16,-8 0 0-1,1 3 0-15,0-4-1 0,6 1 1 16,-6-3 0-16,-1-1 0 15,1 4 0-15,-1-3 0 16,1-4-1-16,0 4 1 16,-1-4 0-16,-3 1 0 15,4-1-1-15,-4 0 1 16,4 4 0-16,-8-7 0 16,4 4 0-16,4-4 1 15,-11 0-1-15,7-2 0 16,-4-1-1-16,4-6 1 0,-7-3 0 15,0 2 0-15,4-5-1 16,-4 3 1-16,0 3-1 16,0-3 1-16,-4-1 0 15,4 4 0-15,0 0-2 16,-7-6 0-16,4 3-2 16,-4 2 0-16,7 1-5 15,-11-3 1 1</inkml:trace>
  <inkml:trace contextRef="#ctx0" brushRef="#br1" timeOffset="211433.751">7006 14318 30 0,'7'22'15'0,"-7"0"-12"0,0-16 26 15,0 3-28-15,0 4 1 16,-10-1 1-16,-1 1 0 0,0 6-3 16,1 3 0-16,3 0 2 15,-4 0 0-15,1 0-1 16,3-4 1-16,0-2-2 16,3-3 1-16,1-4-1 15,-1-6 0-15,4-3 0 16,4-6 1-16,-4-7-1 15,3-6 1-15,4-2-1 16,7-5 0-16,4-2-1 16,-4-3 1-16,4-1-1 15,3 4 1-15,0 3-1 16,4 0 1 0,-4 6 0-16,-4 4 0 0,5 2 0 15,-12 7 1-15,1 0 0 16,-1 2 0-16,-3 4-1 15,4 4 1-15,-7 5 0 0,3 0 1 16,-7 10 0-16,0 0 0 16,0 3-1-16,0-6 1 15,0-1 0-15,-7 1 0 16,3 0-2-16,4-1 0 16,0 4-3-16,0 0 0 15,4 0-4-15,3 0 0 16,3-4-7-16,-3-5 1 15</inkml:trace>
  <inkml:trace contextRef="#ctx0" brushRef="#br1" timeOffset="211828.536">7451 14346 33 0,'0'0'16'0,"0"0"-9"16,0 0 24-16,0 3-28 16,0-3 0-16,0 3 4 0,3 0 0 15,4-3-8-15,-7 7 0 16,11-4 5-16,-8 0 0 16,15 0-2-16,3-3 1 15,7-6-5-15,1 3 0 16,2-4-8-16,-2 1 1 15,2-3-6-15,-2-4 1 16</inkml:trace>
  <inkml:trace contextRef="#ctx0" brushRef="#br1" timeOffset="212066.258">7624 14167 39 0,'-4'10'19'0,"4"8"-15"16,0-11 32-16,-7 5-35 15,3 10 1-15,1 10-1 16,-1 8 1-16,-3 4-3 16,0 3 1-16,4-3-2 15,-1-6 0-15,4-10-5 16,0-6 1-16,4-10-7 15,3-12 0-15</inkml:trace>
  <inkml:trace contextRef="#ctx0" brushRef="#br1" timeOffset="212469.488">8139 14180 42 0,'10'-7'21'0,"-20"-21"-26"0,10 25 36 0,-11 0-30 15,-3-6 1-15,0 9 1 16,3 3 1-16,-10 6-5 15,-4 7 1-15,1 6 2 16,2 9 1-16,1 10-2 16,4 3 0-16,3 12 0 15,7-3 1-15,10-5-1 16,15-14 0-16,-4-6 0 16,10-6 1-16,15-9 0 15,7-16 1-15,0-16-1 16,-11-3 0-16,1-13-1 15,-5-2 0-15,-6-4-4 16,-11-3 0-16,-7 6-13 0,-7-2 1 16</inkml:trace>
  <inkml:trace contextRef="#ctx0" brushRef="#br1" timeOffset="213009.067">6653 15001 54 0,'11'3'27'0,"0"1"-28"16,-1-4 40-16,1 0-36 16,10-4 0-16,7 4 5 15,11-3 0-15,3 3-9 0,25 0 1 16,11-3 5-16,17 0 1 16,11-3-2-16,7 6 0 15,14-7-2 1,-4 7 1-16,-3-6-2 0,0 3 1 15,-3 3-2-15,-4 0 1 16,-11 0-1-16,-10-3 0 16,-11 0-2-16,-18 0 0 15,-13 0-6-15,-8-4 1 16,-10 1-14-16,-22 3 0 16</inkml:trace>
  <inkml:trace contextRef="#ctx0" brushRef="#br1" timeOffset="214735.379">4456 15174 13 0,'0'-16'6'0,"-7"7"4"16,7 6 6-16,-4-4-15 0,4 1 0 16,-11-3 1-16,4-1 1 15,-3 1-4-15,-4-4 1 16,-4 1 2-16,-3 2 0 15,-4-2-1-15,0 2 0 16,4 4 0-16,-7 0 1 16,7 0-1-16,-4 2 1 15,1 4-1-15,-1 0 1 16,0 0-1-16,-7-3 0 16,4 3-1-16,0 0 1 15,0 0-1-15,0 3 0 16,3 1 0-16,-3 2 1 15,-1 3-1-15,-2 1 0 0,2 2 0 16,5 1 1-16,-1-1-1 16,0 1 1-16,8-1-1 15,-4 1 1-15,-1-1 0 16,-2 4 0-16,10 0 0 31,-4 9 0-31,7-3 0 0,1 0 0 0,-8 0-1 16,8 3 1-16,-1-3-1 15,4 3 0-15,3 0 0 16,-6 3 0-16,3 0 0 16,3 1 1-16,-6-4-1 15,3 6 0-15,3-3 0 16,-3 0 1-16,-4 1-1 16,4-1 1-16,4 0-1 0,-4-3 1 15,3 0 0-15,4 0 0 16,0 0 0-16,0 1 0 15,4 5 0-15,3-6 0 16,3 0 1-16,-6 3 0 16,3 1-1-16,4-1 0 15,-1 3 0-15,1-3 1 16,-4-3 0-16,3-6 0 16,8 0 0-16,3-3 0 15,4-1 0-15,3-2 1 0,7-4-1 16,-10 1 0-16,3-1-1 15,4 1 0-15,3-4-1 16,-3 0 1-16,10-3-1 16,-3-3 1-16,4-3-1 15,-8-3 0-15,4-4 0 16,-8 1 0-16,8-7-1 16,0 1 1-16,-7-7 0 15,7-3 0-15,-8 0-1 16,1-4 0-16,-4-5 0 15,0-7 0-15,1 3-3 16,-8-9 1-16,-11-6-6 16,1 3 1-16,-4-10-7 15,-3 1 1-15</inkml:trace>
  <inkml:trace contextRef="#ctx0" brushRef="#br1" timeOffset="-210346.759">6883 15591 26 0,'3'12'13'0,"-3"7"-2"0,0-16 13 0,0 4-23 15,0 2 1-15,0 4 2 16,0 2 0-16,-3 1-4 15,-1 0 0-15,1-1 3 16,-1 1 0-16,1 0-2 16,-1-4 1-16,1 1-1 15,-1-4 0-15,0 1-1 16,4-4 0-16,0-3 0 16,0-9 0-16,4-4 0 15,3 1 1-15,0 3-1 16,0-1 0-16,0-5 0 15,4-4 1-15,6-3-1 16,-6 0 0-16,7 1 0 16,-4 2 0-16,0 0 0 15,0 4 1 1,4 2 0-16,3 4 0 16,-11 0 0-16,5 3 1 15,-1-1 0-15,3 4 0 16,-3 4 0-16,4 2 1 15,-7 6-1-15,-1 7 0 16,-6 0 0-16,3 3 1 16,-4 6-2-16,4 0 0 15,0 1 0-15,4-1 0 16,-7-6-4-16,6-6 1 0,4-4-14 16,7-9 1-16</inkml:trace>
  <inkml:trace contextRef="#ctx0" brushRef="#br1" timeOffset="-208995.497">7172 15171 23 0,'-7'6'11'0,"3"0"7"0,4-6-1 16,0 0-14-16,0 0 0 16,0 0 3-16,0 0 0 15,0 0-7-15,0 0 0 16,0 0 5-16,0 0 1 16,0 0-2-16,4 0 1 0,-4 0-2 15,7 0 1-15,-7 3-1 16,11-3 0-16,-8 0-1 15,4 0 0-15,4 0 0 16,-1 0 1-16,8 0 0 16,-7 0 0-16,6 3 0 15,4 4 0-15,1-7 0 16,-5 0 0-16,4 0-1 16,0 0 0-16,-3 3-1 15,-4 3 1-15,4 0-1 16,-15 1 1-16,1 2-1 15,-4 0 0-15,-4 4-1 16,1 3 1-16,-8-4-1 16,-3 1 1-16,4-4 0 15,-1 4 0-15,0-1 0 16,1-2 0-16,-1 2 0 16,1 1 0-16,3-4 0 15,0-3 1-15,0 1-1 0,7-1 0 16,-8-3 1-16,8 3 0 15,0-2 0-15,8-1 0 16,-5-3 1-16,8 0 0 16,-1 0 0-16,4 0 0 15,-3 0-1-15,3 0 1 16,-3 0 0-16,-1 0 0 16,-3 0-2-16,4 0 0 15,-4 3 0-15,0 0 1 31,0-3-1-31,0 6 0 16,-3-3 0-16,3 4 0 0,0-1 0 0,-7 0 0 0,3 0 0 16,4 1 0-16,-7-1 0 15,4 7 0-15,-4-4 0 16,7-3 0-16,-7 4-1 16,3-4 1-16,1 0 0 15,-4-3 0-15,0 0 0 16,0 4 0-16,0-1-1 15,-4 0 0-15,1 1-1 16,-4-1 1-16,3 0-4 16,-6 0 1-16,-8 1-7 15,0-1 0-15,-3-3-7 16,7 0 0-16</inkml:trace>
  <inkml:trace contextRef="#ctx0" brushRef="#br1" timeOffset="-208556.731">7641 15597 45 0,'0'0'22'0,"-7"0"-13"15,7 0 34-15,7 0-41 16,-3 0 0-16,6 0 3 16,1 0 0-16,3 0-6 15,7 0 1-15,4 0 3 16,3 0 0-16,0 3-3 16,1 0 1-16,-1 0-8 0,-4 1 1 15,-6-4-11-15,-4 0 1 16,0 0-2-16,-14 0 1 15</inkml:trace>
  <inkml:trace contextRef="#ctx0" brushRef="#br1" timeOffset="-208349.274">7807 15428 41 0,'0'28'20'0,"0"-6"-15"0,0-16 38 0,-4 10-41 15,1 0 0-15,-4 6 0 16,3 3 0-16,-6 6-3 16,6 0 0-16,1-9 1 15,3 0 0-15,3-6-7 16,4-4 1-16,4-2-9 16,-1-4 1-16</inkml:trace>
  <inkml:trace contextRef="#ctx0" brushRef="#br1" timeOffset="-207988.805">8234 15412 39 0,'21'-3'19'0,"-10"-10"-16"0,-11 13 27 0,3-6-29 0,-3 0 0 15,-3 0 2-15,-8 2 1 16,-7 1-5-16,-6 3 1 16,-1 7 2-16,0 5 0 15,1 13-1-15,2 7 0 16,1 5-1-16,4 10 0 16,3-3 0-16,3 0 1 15,7-3-1-15,11 0 0 16,15-13 0-16,2-6 1 15,12-16 0-15,-1-12 1 0,0-4-1 16,4-12 1-16,-11-9-1 16,-3 0 0-16,-7-10-3 15,-11-3 0-15,-7 0-13 16,-4-6 1-16</inkml:trace>
  <inkml:trace contextRef="#ctx0" brushRef="#br1" timeOffset="-207504.008">8943 14942 46 0,'-4'6'23'0,"11"0"-12"16,-7-6 31-16,8 0-40 15,2 0 1-15,11 0 0 16,0 0 0-16,8-6-5 15,-1 0 1-15,4-1 0 16,6 4 1-16,-6 3-8 16,0 0 1-16,-7-3-10 15,-11 0 0-15</inkml:trace>
  <inkml:trace contextRef="#ctx0" brushRef="#br1" timeOffset="-207324.472">8929 15117 60 0,'7'22'30'0,"21"-6"-34"0,-14-13 53 15,7 0-49-15,4-3 0 16,7 0-3-16,7 0 0 16,10 0-2-16,-7 3 0 15,1-3-12-15,-5-3 0 16</inkml:trace>
  <inkml:trace contextRef="#ctx0" brushRef="#br1" timeOffset="-206187.423">9955 14368 49 0,'11'19'24'0,"-4"-19"-23"0,-7 6 36 0,0-3-37 15,-3 6 1-15,-1 7 0 16,-3 3 1-16,0 6-3 15,0 0 1-15,0-3 1 16,0-3 0-16,3-3-1 16,1-4 1-16,3-6-2 15,0-6 1-15,10-12-1 16,4-4 1-16,4-6-1 16,0 3 1-16,6-6-1 15,1-3 1-15,0 0 0 16,-1-3 0-16,1 5 0 15,-4 4 1-15,-3 4-1 0,0 8 1 16,-4 4 0-16,-4 12 1 16,1 10-1-16,-4 6 1 15,-4 6-1-15,1 7 0 16,-1 2-1-16,1 1 1 16,-4-10-5-16,4-3 1 15,-1-3-8-15,8-6 0 31,3-7-5-31,0-3 1 0</inkml:trace>
  <inkml:trace contextRef="#ctx0" brushRef="#br1" timeOffset="-205886.316">9666 14935 61 0,'4'13'30'0,"17"-7"-29"16,-7-6 59-16,4 3-58 16,13-3 0-16,12 0 1 15,13-6 1-15,15 0-5 16,-4-10 0-16,7 0 2 15,-4 4 0-15,-6-4-5 16,-11 7 0-16,-11 3-9 16,-14 9 1-16,-14 9-9 15,-10 13 1-15</inkml:trace>
  <inkml:trace contextRef="#ctx0" brushRef="#br1" timeOffset="-205466.776">9931 15412 49 0,'-14'28'24'0,"-11"41"-18"0,18-53 37 0,-7 6-42 16,-4 6 0-16,4 0 1 15,0-3 0-15,3-3-3 16,1-3 1-16,3-6 1 15,7-7 0-15,7-12-1 16,10-10 0-16,1-9 0 16,7-3 0-16,3-10-1 15,7-3 0-15,-3 4-1 16,0-1 1-16,-4 7-1 16,-3 3 1-16,-4 9 0 15,0 6 0-15,-3 1 0 16,-1 5 1-16,-3 10 0 15,-3 7 1-15,3 2 0 16,-7 10 1-16,0 10-1 16,0-4 0-16,-3 3 0 0,3 7 0 15,-4-7-2-15,4-2 0 16,-3-11-6-16,-1-5 1 16,4-10-10-16,4-9 1 15</inkml:trace>
  <inkml:trace contextRef="#ctx0" brushRef="#br1" timeOffset="-205001.307">10347 15174 56 0,'4'9'28'0,"-4"-6"-27"15,0-3 46-15,10 0-45 16,1 0 1-16,6 0 1 16,1 0 1-16,10 0-6 15,0 0 1-15,4-3 3 16,0 6 0-16,0-3-2 16,-8 0 0-16,-6 3-1 15,-4-3 0-15,-7 0-2 16,-7 0 1-16,-3 0-1 15,-1 0 0-15,-3 0-1 16,4 7 0-16,-5-4 0 16,5 6 0-16,-1 4-1 15,4-4 1-15,4-3 1 0,3 1 1 16,4-1 1-16,3 0 0 16,0 4 1-16,-4-4 0 15,1 3 0-15,-4 4 1 16,-3-4-2-16,-4 7 1 15,-8 0 0-15,-6 2 0 16,-3 1-4-16,-4-3 1 16,-1-7-8-16,1-2 0 15,4-4-6-15,10-13 0 16</inkml:trace>
  <inkml:trace contextRef="#ctx0" brushRef="#br1" timeOffset="-204564.306">11038 14898 59 0,'7'6'29'0,"1"-3"-35"0,-1-3 54 15,3-3-47-15,8 3 0 16,7-3 0-16,10 0 1 16,4-7-6-16,-11 7 1 15,4 0-7-15,-8 3 0 0,-3 0-7 16,-10 10 1-16</inkml:trace>
  <inkml:trace contextRef="#ctx0" brushRef="#br1" timeOffset="-204384.479">11003 15111 59 0,'4'35'29'0,"27"-7"-36"16,-16-25 54-16,9 3-47 15,12-6 0-15,2 0-9 16,1 0 0 0</inkml:trace>
  <inkml:trace contextRef="#ctx0" brushRef="#br1" timeOffset="-204084.353">12206 14173 48 0,'-18'19'24'0,"-3"41"-13"0,14-38 17 0,0 12-28 16,-3 13 1-16,-4 13 0 15,3 6 0-15,0-4-2 16,8 4 1-16,3-12-5 16,3-14 1-16,8-8-10 15,3-10 0-15</inkml:trace>
  <inkml:trace contextRef="#ctx0" brushRef="#br1" timeOffset="-203846.228">12661 14424 48 0,'-14'47'24'0,"-53"35"-22"0,42-57 37 15,-10 22-39-15,-11 25 1 16,-21 22-1-16,-7 13 1 16,-11 6-1-16,4-10 0 15,14-2 0-15,7-17 0 16,11-12-5-16,7-15 1 16,10-13-11-16,4-13 1 0</inkml:trace>
  <inkml:trace contextRef="#ctx0" brushRef="#br1" timeOffset="-203440.313">12284 15331 41 0,'-4'37'20'0,"-6"10"-10"15,6-31 28-15,-3 3-38 16,4-4 1-16,-5 1 0 16,5 3 0-16,-1-7-1 15,4-5 0-15,0-1 0 16,7-6 1-16,1-13-1 16,6-12 0-16,0 0 0 0,3-9 0 15,1-1-1-15,3-2 0 16,-3 2 1-16,-1 7 0 15,-2 6 1-15,-1 6 0 16,3 10 0-16,-6 9 1 16,-1 7 0-16,-2 5 1 15,6 7-2-15,-7 3 1 16,3 7-1-16,1 2 1 16,-1 1-3-16,-2-1 1 15,-1-6-6-15,3 1 1 16,1-14-11-16,3-8 0 0</inkml:trace>
  <inkml:trace contextRef="#ctx0" brushRef="#br1" timeOffset="-203049.969">12718 15001 55 0,'0'13'27'0,"14"-7"-24"16,-14-6 44-16,7-3-44 15,3 0 0-15,5 3 3 16,2-3 0-16,4 3-7 16,4 0 0-16,-4 0 4 0,0 0 0 15,-7 0-2-15,-3 0 1 16,-4 3-3-16,-3 3 1 15,-8 4-1-15,-6 2 0 16,-5 4 0-16,1 6 0 16,-3-4 0-16,-1-2 1 15,4 6 0-15,3 3 0 16,4 0 1-16,4 0 1 16,6-3-2-16,8-9 1 15,6-4-1-15,8-2 1 0,3-4-6 16,-6-6 1-16,2-1-16 15,-13-2 1-15</inkml:trace>
  <inkml:trace contextRef="#ctx0" brushRef="#br3" timeOffset="-190572.45">1288 16804 31 0,'0'4'15'0,"10"2"-6"15,-3-3 15-15,-3 3-22 16,3 4 0-16,-4-4 3 16,4 3 0-16,-7 10-7 15,0 6 1-15,0 7 4 16,0 5 1-16,0 10-4 16,0-3 1-16,0-6-6 15,0-4 0-15,0-9-7 16,0-6 0-16</inkml:trace>
  <inkml:trace contextRef="#ctx0" brushRef="#br3" timeOffset="-190258.565">1637 16848 36 0,'0'13'18'0,"-7"-10"-15"0,3 3 26 0,-3 4-27 15,-7 5 1-15,-7 7 1 16,-7 10 1-16,0 15-7 16,-4 3 1-16,-3 9 4 15,-1 4 0-15,-10-6-2 16,8 5 1-16,2-8-3 15,1-4 0-15,10-3-3 16,-3-6 1-16,10-7-9 16,8-6 1-16,-1-6-2 15,11-12 0-15</inkml:trace>
  <inkml:trace contextRef="#ctx0" brushRef="#br3" timeOffset="-189808.112">1408 17375 35 0,'0'19'17'0,"0"0"-15"0,0-10 33 16,0 7-33-16,0 6 0 15,-7 0 2-15,3 3 0 16,4-3-5-16,0 0 1 15,0-10 2-15,0 1 1 16,0-4-2-16,0-9 0 0,0-9-1 16,11-1 0-16,-1-2-2 15,-3-7 0-15,7-3-1 16,4 3 0-16,0 0-1 16,-4 1 1-16,3 2 0 15,5 3 1-15,-12 4 1 16,1 6 1-16,-1 0 0 15,8 6 1-15,-7 0 1 16,6 6 0-16,-6 4 0 16,-1 3 1-16,-6 6-1 15,3 0 0-15,0 3-1 16,-4 0 1-16,-3 6-3 16,8-3 1-16,-8-9-5 15,10 0 0-15,-6-10-7 16,3-6 0-16,3-6-1 15,1-3 1-15</inkml:trace>
  <inkml:trace contextRef="#ctx0" brushRef="#br3" timeOffset="-189268.506">1686 17187 18 0,'-10'3'9'0,"10"-15"8"0,0 12 14 0,0 0-28 15,0 0 0-15,0-7 6 16,0 7 1-16,0 0-10 16,0 0 0-16,10 0 7 15,-3 0 1-15,-3 0-2 16,14 0 1-16,-8-6-3 16,11 6 0-16,-3-3-2 15,3 0 1-15,0 0-2 16,-10 3 1-16,6-4-2 15,-13 4 0-15,3 0 0 16,-3 7 0-16,-4 2-1 16,-4 1 0-16,-3-1 1 15,3 3 0-15,-6 4-1 0,3 0 0 16,-4 0 1-16,4 2 0 16,4 1 0-16,-4-3 1 15,7-4-1-15,7-2 0 16,3-4 0-16,1-6 0 15,6-3-3-15,5 0 0 16,-1-3-11-16,7-1 1 16,-17 1-5-16,-1 3 1 15</inkml:trace>
  <inkml:trace contextRef="#ctx0" brushRef="#br3" timeOffset="-188816.94">2096 17159 44 0,'7'12'22'0,"-7"1"-20"0,0-10 36 16,3 3-35-16,4-3 0 16,4 0 3-16,3 1 0 15,0-1-7-15,7-3 0 16,0 0 6-16,8 0 0 15,-5 0-3-15,4 0 1 16,1 3-2-16,-8 0 0 16,-4 3-1-16,-6 4 0 15,0 2-2-15,-11 4 1 0,-11 3 0 16,0 6 0-16,1-3-2 16,-8-3 0-1,-3-1-8-15,3-2 1 0,8-3-7 16,-1 2 1-16</inkml:trace>
  <inkml:trace contextRef="#ctx0" brushRef="#br3" timeOffset="-188288.545">2540 17416 37 0,'4'-3'18'16,"-4"6"-11"-16,-4 0 25 0,-3 3-30 15,7 7 0-15,-11 2 1 16,1 4 1-16,-8 3-5 16,-3 6 1-1,-7 16-1 1,7-3 0-16,-1-13-10 15,12-9 0-15,-1-9-2 16,11-7 0-16</inkml:trace>
  <inkml:trace contextRef="#ctx0" brushRef="#br3" timeOffset="-187916.457">2992 17306 39 0,'7'-12'19'0,"-36"2"-26"0,19 4 35 15,-8 6-27-15,-3 0 0 0,-7 9 1 16,-4 4 1-16,0 6-4 15,-3 6 1-15,3 6 2 16,4 4 0-16,7 2-1 16,10 1 1-16,11-4 0 15,11 1 0-15,10-7 0 16,14-12 1-16,8-10-1 16,-5-9 0-16,5-16-1 15,-4-9 1-15,-11-4-2 16,-7-5 1-16,-3-10-4 15,-15-3 1-15,-3-4-12 16,-10 7 1-16</inkml:trace>
  <inkml:trace contextRef="#ctx0" brushRef="#br3" timeOffset="-187269.867">4396 16920 44 0,'0'19'22'0,"-11"13"-22"16,11-23 31-16,0 13-29 15,0 3 1-15,0 13 1 16,0 2 0-16,0 11-5 16,-7-1 1-16,3-6 3 15,4 0 1-15,0-16-1 0,0-9 0 16,0-4-2-16,4-8 1 16,-4-14-2-16,-4-12 1 15,-6-9-2-15,-11-9 0 16,-8-1-1-16,-2-3 1 15,3 7-1-15,-11 5 0 16,-4 11 0-16,5 2 1 16,-1 10-1-16,0 12 1 15,7 7 0-15,8 5 1 16,9 4 2-16,5 3 0 16,20 0 3-16,8-6 0 15,14-9 0-15,10-10 0 0,18-10-1 16,11-5 1-16,13-7-6 15,-3-3 1-15,-10-1-9 16,-11 5 0-16,-7-1-10 16,3 3 1-16</inkml:trace>
  <inkml:trace contextRef="#ctx0" brushRef="#br3" timeOffset="-186596.084">6608 16908 59 0,'31'-6'29'0,"-13"-1"-33"0,-18 7 49 0,0 0-46 15,-7 0 1 1,-4 0 0-16,-13 0 0 0,-15 3 0 15,-4 1 0-15,-2 2 0 16,-8 3 0-16,-7 1 0 16,10 2 1-16,1 1-1 15,3-1 1-15,11-2-1 16,7 2 1-16,6 1-1 16,8-4 1-16,11 4 0 15,10-1 0-15,14 1-1 16,0-1 1-16,0 1-1 15,8-1 1-15,-12 7-1 16,4 0 1-16,-10 0-1 16,-11 6 1-16,-11 9-2 15,-13 7 1-15,-1 3-1 16,-10-6 1-16,-1 3-1 16,1-4 1-16,0-2-1 0,7-7 1 15,6-3 1-15,8-6 1 16,11-4 0-16,10-2 1 15,11-4-1-15,10-2 1 16,18-7-1-16,3-7 0 16,-7-5-3-16,11-4 1 15,4 1-7-15,3-4 1 16,-4 6-11-16,-7-3 1 16,-3 1-3-16,0-4 0 0</inkml:trace>
  <inkml:trace contextRef="#ctx0" brushRef="#br3" timeOffset="-186415.978">6696 17294 49 0,'3'9'24'0,"-10"-3"-25"16,4-6 47-16,-1 7-44 16,-6 5 1-16,-1 4 0 15,0-1 1-15,-3 10-6 16,0 4 1-16,4-4-2 15,-1-3 1-15,-3-7-14 16,7-8 0-16</inkml:trace>
  <inkml:trace contextRef="#ctx0" brushRef="#br3" timeOffset="-185845.12">5796 17943 47 0,'-3'18'23'0,"-8"-5"-15"0,8-10 30 0,-5 3-36 16,5 4 0-16,-8 2 2 15,11-2 1-15,-7-7-6 16,4 3 1-16,3-3 2 15,3-6 1-15,4-6-2 16,4 3 0-16,0-7-1 16,-1-6 0-16,1-3-1 15,6-6 1-15,-3 0-1 16,4 0 0-16,0 6 0 16,3 6 0-16,-7 3 1 15,0 4 0-15,0 6 0 0,4 6 0 16,-8 3 0-16,-3 7 1 15,4 6-1-15,0-1 1 16,-8 7-1-16,4-6 0 16,-7 0-2-16,11 0 1 15,-11 0-5-15,7-7 1 16,3-5-9-16,1-7 1 16,10-4-4-16,-3-5 1 15</inkml:trace>
  <inkml:trace contextRef="#ctx0" brushRef="#br3" timeOffset="-185588.343">6237 17914 58 0,'0'13'29'0,"0"-10"-38"15,0-3 60-15,4 0-48 16,3 0 1-16,10 0-2 16,-3-3 1-16,8-3-5 15,-5-1 1-15,4-2-1 16,1 0 1-16,-5 2-8 16,1 1 1-16,-8 3-10 15,-10 3 1-15</inkml:trace>
  <inkml:trace contextRef="#ctx0" brushRef="#br3" timeOffset="-185379.615">6265 18027 41 0,'-7'29'20'0,"7"-23"-7"0,0-6 28 16,0 3-37-16,0-3 0 15,7 0 1-15,4 0 1 16,3 0-8-16,4-3 0 0,-1 0 4 15,4 0 0-15,8 3-5 16,2-4 0-16,-2 1-11 16,-1 0 1-16,-3 0-5 15,6 0 1-15</inkml:trace>
  <inkml:trace contextRef="#ctx0" brushRef="#br3" timeOffset="-185167.534">6823 17820 42 0,'10'19'21'0,"-31"31"-15"16,18-37 36-16,-4 3-41 16,0-1 0-16,-1 10 1 15,5 0 0-15,3-3-6 0,0 0 1 16,3-6-9-16,5-7 0 15,-8-9-3-15,0-6 1 16</inkml:trace>
  <inkml:trace contextRef="#ctx0" brushRef="#br3" timeOffset="-184313.605">6227 16538 43 0,'-11'19'21'0,"0"-7"-26"16,8-9 41-16,-4 4-33 15,0-1 1-15,-4 0 0 16,1 0 0-16,3 4-6 0,3-1 0 15,-7-3 4-15,4-6 0 16,0 4-2-16,4-1 1 16,-8-3-1-16,11 3 0 15,-10 0 0-15,3 0 0 16,3 0 0-16,-3-3 0 16,0 3 0-16,0 1 1 15,0-4-1-15,0 0 1 16,3 0 0-16,4 3 0 15,-10 0 0-15,10-3 0 0,-11 3-1 16,0 0 1 0,1-3-1-16,3 0 1 0,-4 0-1 15,1 0 0 1,-4 0 0-16,3-6 1 0,7-4-1 16,-6-2 1-16,10-4-1 15,-7-3 1-15,3 4-1 16,4-7 1-16,0 0-1 15,11 0 1-15,-8 3-1 16,11 0 1-16,8 7-1 16,-1 2 1-16,-4 7 0 15,5 6 1-15,2 4-2 16,1 2 1-16,0 7 0 16,3 6 0-16,0 6-1 15,4 0 1-15,-4 0-1 16,0 0 0-16,-6-2 0 15,-1-8 0-15,0-5 0 16,-4-1 1-16,1-8-1 0,-4-8 1 16,4-5-2-16,-8 0 1 15,-2-1 0 1,-8-5 0-16,-4-1-1 0,0-6 1 16,-6 0-2-16,-1 0 0 15,-10 3-4-15,3 0 1 16,-10 7-12-16,0-1 1 15</inkml:trace>
  <inkml:trace contextRef="#ctx0" brushRef="#br3" timeOffset="-183753.749">7310 16760 53 0,'3'-3'26'0,"1"6"-27"0,-4 1 41 0,0 5-40 16,0 4 0-16,-4 2 0 16,1-2 0-16,-1-1 0 15,4 7 1-15,0 6-5 16,0-3 1-16,4 3-10 15,-1-3 1-15,4 0-3 16,0-6 1-16</inkml:trace>
  <inkml:trace contextRef="#ctx0" brushRef="#br3" timeOffset="-183548.085">7641 16732 43 0,'4'22'21'0,"-15"22"-20"0,8-34 39 16,-15 2-40-16,-7 7 1 15,1 12 0-15,-5 7 1 16,-2 9-2-16,-1 12 0 16,-10-2 0-16,3-1 1 15,7-2-5-15,4-7 1 16,3-10-9-16,4-2 0 15,7-16-2-15,7-7 0 16</inkml:trace>
  <inkml:trace contextRef="#ctx0" brushRef="#br3" timeOffset="-183143.455">7497 17228 47 0,'7'19'23'0,"-14"9"-28"16,3-16 47-16,0 4-42 16,1 3 1-16,-1 0-1 15,4-4 1-15,-3 4-2 16,-1-6 1-16,1-4-1 16,3-3 1-16,0-3-1 15,0 1 1-15,0-4-1 16,3-10 1-16,-3-6 0 15,4-2 0-15,6-1 0 0,1-3 0 16,3 3 0 0,4 0 1-16,-1 0 0 0,5 10 0 15,-8 3 0-15,3 6 0 16,1 6 0-16,-4 10 0 16,0 9 0-16,-3 0 1 15,-1-3-2-15,1 0 1 16,-7 6-2-16,3-6 1 15,0-3-5-15,0-4 1 16,0-5-11-16,3-7 1 16,1-9-1-16,7-1 1 15</inkml:trace>
  <inkml:trace contextRef="#ctx0" brushRef="#br3" timeOffset="-182736.033">7807 17058 53 0,'7'7'26'0,"4"-14"-28"15,-8 4 55-15,4 0-49 16,7 0 0-16,-3-3 4 15,-1 3 0-15,5-1-11 16,-1 4 1-16,0 0 5 16,-7-3 0-16,0 3-3 15,-7 0 1-15,0 0-2 0,-4 7 0 16,1 2 0-16,-4 4 1 16,3 5 0-16,-10 4 0 15,7-3 1-15,4 0 0 16,3 0-1-16,0 0 1 15,7-4-1-15,10-2 1 16,-3-7-3-16,4-6 1 16,0-3-6-16,-4-3 1 15,3-7-12-15,-2-3 0 16,-1 4-2-16,0 2 1 0</inkml:trace>
  <inkml:trace contextRef="#ctx0" brushRef="#br3" timeOffset="-182227.67">9253 17109 62 0,'14'9'31'0,"-17"-9"-42"0,3 0 62 16,-7-3-51-16,3 0 1 16,-3 3 2-16,-3 0 0 0,-4 6-3 15,-4 6 0-15,4 7 2 16,0 3 1-16,0 6-2 15,0 4 0-15,3 2-2 16,4 1 1-16,3-4-4 16,4 1 1-16,11-4-6 15,10-6 0-15,11-3-9 16,7-10 0 0</inkml:trace>
  <inkml:trace contextRef="#ctx0" brushRef="#br3" timeOffset="-181983.146">9596 17247 42 0,'10'-13'21'0,"-6"10"-12"16,-4 3 29-16,0 0-36 0,-4 0 0 15,-3 0 1-15,-3 3 1 16,-8 0-5-16,0 0 1 16,1 0 2-16,-5 4 1 15,1 5-1-15,0 4 1 16,3 3-3-16,4 0 1 15,4-4-2-15,6 1 0 16,4-4-3-16,7-2 1 16,7-4-4-16,4-3 0 15,7-6-4-15,-1-3 0 16,-2-4-4-16,-5 1 0 16</inkml:trace>
  <inkml:trace contextRef="#ctx0" brushRef="#br3" timeOffset="-181639.917">9663 17259 31 0,'7'16'15'0,"-14"12"-7"0,10-22 25 0,1 4-30 15,-1-1 0-15,-3 4 3 16,4-4 0-16,-4 0-7 16,0 1 0-16,0-4 4 15,0 0 1-15,0-3-2 16,0-3 0-16,3-6-2 15,4-3 0-15,0-4-1 16,0-2 1-16,4-4-1 16,0 0 1-16,-1 0 0 15,1 0 0-15,3 4 1 16,0 5 0-16,0 4 1 0,0 3 0 16,-3 6 0-16,-1 6 0 15,1 4 0-15,0 6 0 16,-1 3-1-16,1-3 0 15,-1-1-4-15,-3 1 1 16,4-6-6-16,-1-1 1 16,5-6-9-16,-1-6 1 15</inkml:trace>
  <inkml:trace contextRef="#ctx0" brushRef="#br3" timeOffset="-181355.017">10047 17237 38 0,'11'22'19'0,"-4"22"-6"16,-7-35 26-16,3 4-38 15,1-1 1-15,3 4 3 16,0 0 0-16,0-7-5 16,4 1 0-16,-1-1 3 15,4-3 0-15,-3 1-1 16,3-4 1-16,0-6-3 15,0-4 1-15,-3-2-1 16,-4-1 0-16,3-2-2 16,1-1 0-16,3 1-4 15,0-1 0-15,4 4-6 0,-4 0 0 16,4 2-5-16,-1 1 1 16</inkml:trace>
  <inkml:trace contextRef="#ctx0" brushRef="#br3" timeOffset="-181055.136">10545 17278 45 0,'14'-3'22'0,"3"-13"-24"0,-10 10 41 16,-3 0-37-16,-1-1 1 0,1 1 0 15,-1 0 1-15,-3 3-6 16,-7-1 1-16,-3 4 3 15,-4 0 1-15,0 4-2 16,-4 2 0-16,0 3-1 16,-3 4 0-16,0 6 0 15,3 6 0-15,4-3 0 16,4-4 0-16,6-2-2 16,11 3 0-16,7 0-2 15,4-7 1-15,3-5-7 16,4-4 1-16,3-3-6 15,0 0 1-15</inkml:trace>
  <inkml:trace contextRef="#ctx0" brushRef="#br3" timeOffset="-180320.475">10753 17391 30 0,'7'25'15'0,"-4"-16"-9"0,1-6 21 15,-4 1-28-15,3-1 0 16,-3-3 0-16,4-7 1 16,-4 1 1-16,0-6 1 15,0-4-1-15,0-3 0 16,7-3 1-16,0 0 0 16,4 3 0-16,6 1 0 15,11-4 1-15,4 3 0 0,0 6 0 16,3 1 0-1,-3-1 0-15,-4 1 0 0,-3 5 0 16,3 1 1-16,-7 6-3 16,-3 0 0-16,-4 3-1 15,-3 0 0-15,-8 4-1 16,-3-1 0-16,-3 6-2 16,-4 4 0-16,-4 6-1 15,0 3 1-15,1-3 0 16,-1 3 0-16,4-6 1 15,4 6 1-15,-1 0 1 16,4 0 0-16,0 0 0 16,0-6 1-16,-3 0-1 15,-5 0 1-15,-6 0-1 16,0-1 1-16,-3-2-1 16,-1 0 0-16,0-1 0 0,1-2 0 15,6-4 0-15,1-5 0 16,2-8 1-1,12-2 1-15,3 0-1 0,11-4 1 16,6-8 0 0,8-4 0-16,10 0 1 0,4 0 0 15,0 0-1-15,-3-6 0 16,-12-1-1 0,-2-2 1-16,-5 0-2 0,-6 2 1 15,-1 4-2-15,-6 3 1 16,-7 0-1-16,3 7 0 15,-7 5 0-15,-4 4 1 16,1 6-1-16,-4 6 0 0,-1 10 0 16,1 3 0-16,4 6 0 15,3-3 0-15,0 0-2 16,7 0 0-16,0-3-4 16,7-4 1-16,4-5-7 15,10-4 1-15,11-6-1 16,10-3 0-16</inkml:trace>
  <inkml:trace contextRef="#ctx0" brushRef="#br3" timeOffset="-180064.055">11871 17093 29 0,'0'-6'14'0,"-28"28"-17"16,14-10 29-16,-4 7-25 0,-10-3 1 15,-4-1-1-15,-3 1 1 16,-1 3-2-16,8 0 0 15,4-1 3-15,6-2 1 16,7 0 0-16,4 3 1 16,11-4 0-16,6 4 1 15,8 0-1-15,0-3 1 16,-4-4-3-16,-4 7 1 16,-10 3-4-16,-7 3 0 15,-7 0-7-15,-3-3 1 0,-12-6-10 16,-2-7 1-1</inkml:trace>
  <inkml:trace contextRef="#ctx0" brushRef="#br3" timeOffset="-179552.488">12481 16353 57 0,'14'6'28'0,"-24"-6"-35"0,3 3 50 15,-4 7-42-15,-6 8 0 16,-5 1 2-16,-9 13 1 0,-8 15-3 16,-7 25 0-16,-7 19 3 15,4 34 0-15,-1 23-1 16,8 8 1-16,10-2-2 16,15-13 1-16,13-22-4 15,11-18 1-15,11-26-6 16,3-22 1-16,7-21-14 15,0-17 0-15</inkml:trace>
  <inkml:trace contextRef="#ctx0" brushRef="#br3" timeOffset="-178967.414">12661 16654 44 0,'0'12'22'0,"4"29"-15"16,-4-28 24-16,0 6-30 16,0 6 0-16,-4-3 0 15,1-4 1-15,3 1-3 16,-4-6 1-1,4-13 0 1,4-16 0-16,3-12 0 16,0-4 0-16,0-5-2 15,3-10 1-15,1 3-1 16,3 3 0 0,0 4 1-16,4 5 1 0,3 7 0 15,0 6 0-15,0 10 2 16,1 3 1-16,-5 9 0 0,1 9 0 15,-4 4 0 1,0 9 1-16,-3-3-3 0,-4 0 1 16,-7-3-1-16,-7 6 0 15,-4 0-2-15,-3 0 1 16,-4-3-6-16,1 0 1 16,3-6-11-16,3-7 1 15</inkml:trace>
  <inkml:trace contextRef="#ctx0" brushRef="#br3" timeOffset="-178698.575">12996 16635 56 0,'-3'16'28'0,"3"-19"-28"16,0-1 45-16,0 4-42 16,3-6 1-16,8 3 1 15,3 3 1-15,4-3-9 16,3 0 1-16,4 0 2 16,-1-1 1-16,-3 1-8 15,-3 0 0-15,-4 0-11 16,0 0 0-16</inkml:trace>
  <inkml:trace contextRef="#ctx0" brushRef="#br3" timeOffset="-178138.671">13007 16773 52 0,'3'3'26'0,"8"0"-17"0,-11-3 37 15,7 0-43-15,0 3 1 16,0 1 0-16,7-1 1 16,0-3-7-16,4 0 0 15,3 0 4-15,0 0 1 16,-3-3-8-16,0-1 1 15,-4 4-10-15,-4-3 0 16,4 0-5-16,1 0 0 16</inkml:trace>
  <inkml:trace contextRef="#ctx0" brushRef="#br3" timeOffset="-177707.729">13377 16510 46 0,'0'3'23'0,"7"-16"-15"16,-7 13 39-16,7 0-45 15,1-6 1-15,2 6 4 16,8 3 0-16,-1-3-8 16,1 0 1-16,0 3 5 0,-1-3 0 15,1 3-1-15,-4-3 0 16,-7 3-4-16,0 1 1 16,-7 2-2-16,0 10 1 15,0 2-2-15,-3 1 1 16,-4 3-1-16,0 3 1 15,-4 3 0-15,4 4 0 16,0 2 1-16,3-5 0 16,1-8 0-16,6-2 1 15,4-6-1-15,4-4 0 0,0-6-2 16,6-3 0-16,1 0-6 16,-1-3 1-16,-6-3-12 15,-4 0 0-15</inkml:trace>
  <inkml:trace contextRef="#ctx0" brushRef="#br3" timeOffset="-176986.319">13709 16610 48 0,'3'0'24'0,"26"-16"-17"0,-19 16 32 15,4-3-37-15,8 3 1 16,6 0 1-16,4 3 1 16,-1 0-7-16,1 4 1 15,-4 2 3-15,-10 0 1 16,-11 1-3-16,-7 2 0 15,-7 7-1-15,-7 6 1 16,-11 0-2-16,0 1 0 16,1-1-3-16,3-7 0 15,3 1-4-15,4-6 1 16,7-4-8-16,7-6 0 0</inkml:trace>
  <inkml:trace contextRef="#ctx0" brushRef="#br3" timeOffset="-176745.362">14224 16394 47 0,'-7'9'23'0,"-11"29"-21"15,15-29 39-15,-4 13-41 16,0 12 0-16,0 7-1 16,0 6 0-16,0 0-6 15,3 3 1-15,0-12-8 16,1-3 0-16</inkml:trace>
  <inkml:trace contextRef="#ctx0" brushRef="#br3" timeOffset="-175949.714">12901 17265 43 0,'49'-25'21'0,"-31"16"-14"15,-18 9 32-15,-3-3-38 16,-4 3 1-16,-11 3 0 15,-10 3 0-15,-4 0-3 16,-3 4 1-16,3 5 1 16,0 7 1-16,7-3-2 15,1 0 0-15,6-3 0 16,4-1 0-16,3-5-1 0,8-1 1 16,6 1-1-16,12-4 0 15,6-3 1-15,3 0 0 16,1 3 1-16,0-2 0 15,-4 2-1-15,-7 0 0 16,-3 7 0-16,-11 2 0 16,-7 7-1-16,-8 0 1 15,-2 0-1-15,-1-6 0 16,4 0 1-16,4-4 0 16,-1 1 0-16,4-1 0 15,7-6 0-15,7-2 1 0,11-4-1 16,6-4 1-16,8-2 1 15,0-6 0-15,0-1 0 16,6-3 0-16,1-2 0 16,0-4 0-1,0-3-1 1,-8 3 0 0,-6 0-1-1,-7 3 0-15,-11 3-1 0,-7 7 0 0,-7 6-1 16,0 3 1-16,-7 3 0 15,-4 3 1-15,4 3-1 16,0 4 0-16,0 6 1 16,7 3 0-16,3 0 0 15,8-3 0-15,6-1-1 16,4 1 0-16,7-6-4 0,4-7 1 16,3-3-9-16,-3-3 1 15,0-3-3-15,-1-6 0 16</inkml:trace>
  <inkml:trace contextRef="#ctx0" brushRef="#br3" timeOffset="-175694.26">13321 17557 37 0,'-4'28'18'0,"4"-15"-14"0,0-13 33 0,0 0-34 15,0-3 0-15,0-4 2 16,0-5 0-16,4-1-6 15,-1-2 0-15,4 2 5 16,1-3 0-16,-1 1-2 16,3-1 1-16,4 7-1 15,0-1 0-15,1 4-3 16,2 0 1-16,4 6-5 16,-7 0 1-16,1 0-8 15,-1 0 1-15,-4 0-5 16,4 0 1-16</inkml:trace>
  <inkml:trace contextRef="#ctx0" brushRef="#br3" timeOffset="-175512.503">13628 17510 38 0,'0'19'19'0,"10"12"-20"0,-10-21 33 15,4 2-33-15,-4 1 1 16,0-1-1-16,3-2 0 15,-3-4-1-15,0-3 0 16,0-3-8-16,0-9 0 16,0-7-1-16,0-3 1 15</inkml:trace>
  <inkml:trace contextRef="#ctx0" brushRef="#br3" timeOffset="-175094.47">13582 17416 30 0,'7'6'15'0,"11"0"-18"16,-11-9 28-16,3 6-25 15,4 1 0-15,1-1 1 16,6 0 0-16,0 0-1 16,0 3 0-16,4 4 0 15,-4-1 0-15,0 4 1 16,0-4 0-16,4 0 1 15,0-2 1-15,3-4 2 16,0-3 0-16,4 0 0 16,-4-6 1-16,-7-4-1 15,-3-2 0-15,-4-1-2 16,0 0 0-16,-3 4-3 16,-4 3 1-16,-7 6-1 15,-4-6 0-15,-3-1 0 0,-7 10 0 16,-4 10-1-16,1-1 1 15,-1 7 0-15,4 3 0 16,3 3-1-16,4 4 1 16,7-1-4-16,7 0 1 15,7-6-4-15,8-10 0 16,-1-5-6 0,4-7 0-16,3-3-1 0,11-4 1 15</inkml:trace>
  <inkml:trace contextRef="#ctx0" brushRef="#br3" timeOffset="-174838.544">14415 17419 29 0,'-18'0'14'0,"-24"6"-14"0,31-3 28 0,-7 1-27 16,-6 2 0-16,-1 3 1 16,0 4 0-16,4-1-2 15,7-2 0-15,3 2 2 16,8 1 0-16,6-1 1 15,8 1 0-15,10-1 1 16,0 1 0-16,0-4-1 16,-3 7 0-16,-4-3-2 15,-7-1 1-15,-7 7-3 16,-7 0 1-16,-10 3-8 16,-8 0 0-16,-3-4-5 0,-4-2 0 15</inkml:trace>
  <inkml:trace contextRef="#ctx0" brushRef="#br3" timeOffset="-174494.725">14609 16089 29 0,'-25'-15'14'16,"11"40"5"-16,14-16 19 0,7 16-33 16,3 13 1-16,1 18 2 15,17 32 1-15,22 25-11 16,6 9 1-16,4 19 7 15,-4 7 0-15,-13-13-3 16,-22-4 0-16,-18-15-3 16,-13-3 1-16,-15-15-6 15,-17-11 1-15,-8-5-15 16,-10-19 1-16</inkml:trace>
  <inkml:trace contextRef="#ctx0" brushRef="#br3" timeOffset="-167348.884">9105 18250 36 0,'4'0'18'0,"-1"-3"-11"16,-3 3 19-16,0 0-23 15,-3-3 0 1,-11 9 5-1,-11 3 1-15,0 4-11 0,4-4 1 16,-4 1 5-16,11-4 1 16,-7 0-2-16,7 4 0 15,7-4-2-15,3 3 0 16,8 4 0-16,7-1 0 16,3 4 1-16,7 0 0 15,-4-1-1-15,1 1 1 16,-4 0-1-16,-3 0 0 15,-8-1-1-15,-10 7 1 16,-10 6-2-16,-8 1 0 0,-3-1-2 16,-1 0 1-16,8-6-5 15,-10 0 1-15,9-6-5 16,8-4 0-16,7-2-5 16,11-7 0-16</inkml:trace>
  <inkml:trace contextRef="#ctx0" brushRef="#br3" timeOffset="-167048.681">9289 18538 36 0,'24'-3'18'0,"-10"3"-15"16,-14 0 30-16,0 0-33 15,0 0 1-15,-3-3 1 16,-8 0 0-16,1 0-2 0,-4 3 1 15,0 0 1-15,3 0 1 16,-7 3-1-16,1 10 1 16,-1 5-1-16,11 1 0 15,-4 0-1-15,11-3 0 16,11-4-1-16,-4-5 1 16,4-7-2-16,6-10 1 15,1-6-4-15,0 1 1 16,-4 2-10-16,0 4 1 15,0-4-2-15,0-2 1 16</inkml:trace>
  <inkml:trace contextRef="#ctx0" brushRef="#br3" timeOffset="-166670.947">9973 17930 42 0,'-3'13'21'0,"3"12"-24"16,0-19 41-16,-4 13-35 0,0 15 1 16,-3 10-1-16,0 13 1 15,0 15-6-15,-3 0 0 16,-1-9 4-16,4-4 0 16,0-5-5-16,3-14 1 15,4-11-5-15,4-17 1 16,3-12-6-16,0 0 1 15,0-9-3-15,0-13 1 16</inkml:trace>
  <inkml:trace contextRef="#ctx0" brushRef="#br3" timeOffset="-166448.313">9962 18322 29 0,'8'10'14'0,"13"-4"-7"0,-11-3 26 0,4-3-31 16,4 3 1-16,7 3 4 15,3 1 1-15,0 2-9 16,-3 0 1-16,-4 1 5 16,0 2 0-16,-10 4-1 15,-4 3 0-15,-4 3-3 16,-10-7 0-16,-7 11-3 16,-7-1 0-16,-4 0-5 15,1-3 0-15,2 0-9 16,5-4 1-16</inkml:trace>
  <inkml:trace contextRef="#ctx0" brushRef="#br3" timeOffset="-166187.775">10735 18388 38 0,'-3'25'19'0,"-33"13"-14"0,22-29 26 16,-7 10-28-16,-11-3 1 0,-3 12 2 15,-11 9 0-15,0 7-8 16,0 13 0-16,8-4 2 16,-1-9 0-16,11-3-10 15,6-16 1-15,15-16-5 16,7-9 0-16</inkml:trace>
  <inkml:trace contextRef="#ctx0" brushRef="#br3" timeOffset="-166010.52">10347 18332 52 0,'11'40'26'0,"-4"42"-33"16,-4-60 51-16,1 6-44 15,-1 0 1-15,4 4-4 16,4-7 1-16,-1 0-6 16,5-10 0-16,-5-11-6 0,1-8 0 15</inkml:trace>
  <inkml:trace contextRef="#ctx0" brushRef="#br3" timeOffset="-165258.252">11603 18187 56 0,'10'19'28'0,"-2"16"-30"16,-5-23 53-16,-3 1-48 16,0 12 1-16,-3 9 1 15,-5 10 0-15,1-3-7 16,0 6 0-16,-3 6 4 15,3-6 0-15,-7-3-5 16,7-9 1-16,3-7-9 16,4-9 1-16,4-10-9 0,6-15 0 15</inkml:trace>
  <inkml:trace contextRef="#ctx0" brushRef="#br3" timeOffset="-164900.575">11543 18190 38 0,'-4'10'19'0,"11"-10"-10"0,-7 0 24 16,4 0-31-16,3 0 1 0,0 0 3 15,0 0 0-15,7 3-6 16,7 0 1-16,11 3 5 15,3 4 0-15,4-4 0 16,0 13 0-16,-7-3-2 16,-4-1 1-16,0 4-3 15,-7 6 0-15,-6 0-1 16,-15 7 0-16,0-1-2 16,0-3 1-16,-11 0-2 15,-7 4 1-15,-6-4-2 16,-8-3 1-16,0 0-4 15,0-3 0-15,1 0-5 16,6-3 0-16,7-7-7 16,8 1 0-16</inkml:trace>
  <inkml:trace contextRef="#ctx0" brushRef="#br3" timeOffset="-164622.295">12002 18651 59 0,'0'0'29'0,"-15"7"-35"0,12-7 53 0,3 3-47 16,0 3 0-16,0 0 0 15,-4 1 1-15,4-1-3 16,0-3 1-16,0 0-9 16,7-3 1-16,0-9-7 15,-3-1 0-15</inkml:trace>
  <inkml:trace contextRef="#ctx0" brushRef="#br3" timeOffset="-164119.517">12495 18319 48 0,'4'9'24'0,"-11"-24"-23"0,7 12 39 0,-7-1-39 16,0 4 1-16,-4 4 2 15,4-4 1-15,-3-4-5 16,-1 8 0-16,-7-1 4 16,-3 3 1-16,0 3-1 15,0 10 0-15,0 6-1 16,3 7 0-16,0-7-1 16,4 12 1-16,4 4-2 15,6-3 0-15,4-1 0 16,4-5 1-16,6-7-2 15,1-3 1-15,3-7-2 16,4-5 0-16,-1-4-3 16,1 0 1-16,3-2-8 15,0-8 1-15,7 1-10 16,-3 0 1-16</inkml:trace>
  <inkml:trace contextRef="#ctx0" brushRef="#br3" timeOffset="-163880.154">12704 18692 61 0,'0'10'30'0,"-4"-7"-34"0,4-3 50 0,0 0-43 15,0 0 1-15,0 3 0 16,0 3 1-16,0-3-7 15,0 0 0-15,0-3-1 16,0 0 1-16,4-6-10 16,-1-3 1-16,4-10-8 15,4 3 1-15</inkml:trace>
  <inkml:trace contextRef="#ctx0" brushRef="#br3" timeOffset="-163502.966">13134 18316 49 0,'7'16'24'0,"-14"-13"-22"0,7 3 39 16,-4 6-41-16,1 10 1 15,-1 7 0-15,-3-4 0 16,0 9-1-16,0 7 0 0,0-7 0 15,4-5 0-15,-4-4-4 16,3-6 0-16,0-10-7 16,1-3 1-16,6-12-5 15,1-7 0-15</inkml:trace>
  <inkml:trace contextRef="#ctx0" brushRef="#br3" timeOffset="-163234.301">12901 18332 44 0,'0'6'22'0,"7"-3"-16"16,-7-3 40-16,4-6-42 0,6 3 1 16,-3-1 4-1,7 1 1-15,-3-3-12 0,10 0 1 16,11-1 7-16,10 4 1 15,11 0-3-15,11-9 1 16,3-1-4-16,-4-3 0 16,-13 4-4-16,-8 2 1 15,0 7-8-15,-14 3 0 16,-6 3-11-16,-8 10 0 16</inkml:trace>
  <inkml:trace contextRef="#ctx0" brushRef="#br3" timeOffset="-162798.639">13360 18695 62 0,'3'-6'31'0,"-3"12"-29"0,0-6 48 16,0 0-48-16,0 0 1 16,4 3 0-16,-4-3 0 15,3 4-5-15,-3-4 1 16,0 0-4-16,0 3 1 15,0-3-15-15,0-7 0 0</inkml:trace>
  <inkml:trace contextRef="#ctx0" brushRef="#br3" timeOffset="-162270.252">13631 18629 38 0,'14'19'19'0,"4"-3"1"16,-11-13 14-16,4 6-32 16,-1 7 0-16,-6 9 1 15,-4 10 1-15,-7 2-5 16,-7 1 0-16,-7-4 2 15,-1-2 0-15,1-7-9 16,-4-13 0-16,-3-8-8 16,-3-17 1-16</inkml:trace>
  <inkml:trace contextRef="#ctx0" brushRef="#br3" timeOffset="-160262.401">15180 18125 35 0,'21'-19'17'0,"0"-6"-7"16,-14 18 17-16,0-2-24 16,-7 9 1-16,0-9 2 0,-3 2 1 15,-4 4-8-15,-4 3 0 16,-3 6 5-16,-10 4 1 16,-8-4-2-16,-4 4 0 15,-2-1-2-15,-5 3 1 16,-3-2-2-16,8-1 0 15,-5 4-1-15,8 6 0 16,7-4-1-16,3 1 1 16,8-3 0-16,9-1 0 15,8 7 0-15,11 0 0 0,3-4 1 16,4 1 1-16,3 0 1 16,4 3 0-16,-8-4-1 15,1 1 1-15,-4 3-1 16,-14 3 0-16,-11 3 0 15,-3 0 0-15,-7-6-2 16,-7 6 1-16,-4 0 0 16,0 0 0-16,1-3 0 15,6-3 0-15,0 3 0 16,8-10 1-16,3 1 0 16,3-1 1-16,4-2 0 15,7-1 1-15,7-3-1 16,11-3 1-16,6 1-1 15,12-8 0-15,2 1-3 16,5 0 0-16,3 0-7 16,-4 0 1-16,4 0-11 0,-7-3 0 15</inkml:trace>
  <inkml:trace contextRef="#ctx0" brushRef="#br3" timeOffset="-160051.46">15194 18438 53 0,'-7'25'26'0,"4"19"-23"0,3-38 39 0,-4 7-41 16,1 9 1-16,-1 3-1 16,4 0 1-16,0 0-4 15,4-6 0-15,-4 0-6 16,3-13 0-16,4-9-8 15,0-3 0-15</inkml:trace>
  <inkml:trace contextRef="#ctx0" brushRef="#br3" timeOffset="-159450.035">15692 18002 53 0,'-4'22'26'0,"-7"25"-31"0,8-37 43 16,3 2-37-16,-4 1 0 0,4-4 0 15,0-3 1-15,0-6-3 16,4-6 1-16,3-6 1 16,4-10 0-16,-1 0-1 15,1-7 0-15,3-2 0 16,0-3 0-16,4 2 0 16,-1 4 0-16,-3 3 0 15,0 6 0-15,-3 10 0 16,0 6 1-16,-1 6 0 15,1 6 0-15,-1 10-1 16,-3 0 1-16,0 0-1 16,-7 6 1-16,0-3-1 15,0-4 0-15,0 4-1 16,0-3 0-16,4-6-5 0,3-4 1 16,4-3-10-16,6-2 1 15,8-4-1-15,-4-4 0 16</inkml:trace>
  <inkml:trace contextRef="#ctx0" brushRef="#br3" timeOffset="-159209.823">16108 17990 57 0,'3'3'28'0,"8"-6"-39"16,-4 0 61-16,4-1-50 16,3 4 0-16,3 0 0 15,5 0 0-15,-1-3-5 16,-4-3 0-16,1 0-10 16,3-4 1-16,4-2-2 15,0-4 1-15</inkml:trace>
  <inkml:trace contextRef="#ctx0" brushRef="#br3" timeOffset="-159029.878">16535 17686 49 0,'-4'47'24'0,"-3"-4"-25"0,4-27 49 15,-1 9-47-15,4 7 0 16,0-7-1-16,0 6 0 15,0-3-5-15,4 0 1 16,-1-2-11-16,1-11 0 16</inkml:trace>
  <inkml:trace contextRef="#ctx0" brushRef="#br3" timeOffset="-158699.468">15656 18369 64 0,'14'3'32'0,"8"-12"-31"15,-15 6 54-15,10 0-52 16,19-4 0-16,9 1 1 16,22 0 1-16,18 0-7 15,-4-10 0-15,18 3 4 16,0 1 0-16,0-1-5 16,-11 7 0-16,-7 0-8 0,-21 6 1 15,-14 0-11-15,-18 9 0 16</inkml:trace>
  <inkml:trace contextRef="#ctx0" brushRef="#br3" timeOffset="-158145.742">15787 18749 55 0,'-14'37'27'0,"-4"-5"-27"16,15-23 40-16,-1 0-39 15,0 1 1-15,1-4-1 16,3 0 1-16,0-3-3 16,0-3 0-16,3-12 2 0,5-4 0 15,2-6-1-15,4-3 1 16,4-6-2-16,3 6 1 15,4 0 0-15,-1 0 0 16,1 6-1-16,-4 3 1 16,0 7 0-16,-3 6 0 15,-4 6 0-15,-3 6 0 16,-1 7 0-16,-3-1 1 16,0 4-1-16,-3 9 0 15,0 4-1-15,-4-4 0 16,0-9-4-16,0-3 1 0,3-4-6 15,1-2 0-15,3-7-6 16,3-13 0-16</inkml:trace>
  <inkml:trace contextRef="#ctx0" brushRef="#br3" timeOffset="-157665.978">16062 18485 53 0,'7'6'26'0,"7"-6"-28"0,-7 0 49 16,4 0-45-1,3 0 0-15,0 4 1 0,7-1 1 16,0-3-4-16,1 3 0 15,-5-3 1-15,-3 0 1 16,-3 0-2-16,-1 0 0 16,-3 0-1-16,1 3 1 15,-8 0-3-15,0 0 1 16,-4-3 0-16,-3 3 0 16,0 1-1-16,0-1 1 15,0 0-1-15,3-3 0 0,1 3 0 16,-1-3 0-16,4 0 2 15,4 0 0-15,3 0 1 16,0 0 1-16,3 0 0 16,-3 0 1-16,1 3 0 15,-1 6 0-15,-4 1 0 16,-3-4 0-16,-3 7-1 16,-4-1 0-16,-1 1-1 15,-2 2 0-15,-1-2-5 16,-3 0 0-16,4-4-9 15,-1-6 0-15,4-3-1 16,0 3 0-16</inkml:trace>
  <inkml:trace contextRef="#ctx0" brushRef="#br3" timeOffset="-157347.39">16351 18673 56 0,'-3'3'28'0,"13"7"-37"0,-10-10 58 16,11-3-48-16,3 0 0 0,4-1 0 16,10 1 0-16,-3 0-3 15,3-3 1-15,-7 3-5 16,0-7 1-16,-3 1-11 16,-1-4 1-16</inkml:trace>
  <inkml:trace contextRef="#ctx0" brushRef="#br3" timeOffset="-157124.966">16457 18589 56 0,'-3'34'28'0,"-1"16"-34"0,4-37 46 15,0 3-41-15,0-1 1 16,-3 7-3-16,-1-3 1 16,8-3-4-16,-8-4 0 15,4-6-9-15,4-2 1 16</inkml:trace>
  <inkml:trace contextRef="#ctx0" brushRef="#br3" timeOffset="-156055.933">16746 18538 24 0,'11'-6'12'0,"3"19"4"15,-10-16 9-15,-4 3-20 16,3-4 1-16,1 11 4 16,-1 5 1-16,-3 7-14 15,0 6 1-15,4 7 8 16,-1 8 1-16,-3 1-4 16,0-3 0-16,-3 2-4 15,3-5 0-15,0-7-9 16,0-9 1-16,0-10-7 15,-4-9 1-15</inkml:trace>
  <inkml:trace contextRef="#ctx0" brushRef="#br3" timeOffset="-155517.295">17604 18259 41 0,'24'4'20'0,"-3"-17"-10"16,-13 7 31-16,-5-1-40 15,1 1 1-15,-4 6 1 16,0 0 0-16,0 0-3 0,-4 0 0 16,-3 3 2-16,-4 0 0 15,-6 7-1-15,-1 6 1 16,-3-1-1-16,0 7 1 16,0 6-2-16,3 4 0 15,4 2-1-15,7-2 0 16,3 5-4-16,11 1 1 15,7-10-3-15,8-3 1 16,2-6-6-16,5-6 1 16,2-10-4-16,1-6 0 0</inkml:trace>
  <inkml:trace contextRef="#ctx0" brushRef="#br3" timeOffset="-155246.33">18002 18451 38 0,'18'-3'19'0,"-15"-1"-18"15,-3 4 34-15,-3-3-33 16,-1 0 1-16,-6 0 2 16,-4 3 0-16,3-3-6 15,-3 3 0-15,-4 0 4 16,-3 3 1-16,4 3-1 16,-1 4 1-16,0 2-2 15,1 7 1-15,6-6-1 16,4-4 0-16,7 4-2 15,4-1 1-15,6 1-3 16,4-7 1-16,0-3-4 16,-3-3 0-16,3-3-10 0,0-3 1 15,4-1-2-15,-1-2 0 16</inkml:trace>
  <inkml:trace contextRef="#ctx0" brushRef="#br3" timeOffset="-154887.038">18133 18542 47 0,'7'12'23'0,"-14"4"-24"0,10-13 45 0,-3 0-44 16,0 0 0-16,0-3 0 16,0 0 1-1,4-9-1 1,-1-4 0-16,1-2 0 15,-1-4 1-15,1-6-1 16,3-4 0-16,0 4 0 16,0 0 0-16,4 6 0 15,-1 4 0-15,1 2 1 16,-1 7 0-16,1 6 0 16,0 9 0-16,-1 7 1 15,1 6 0-15,-4 3-1 16,0-6 0-16,0 9-2 15,0-9 1-15,0 3-5 16,0-6 0-16,4-4-7 0,-1-6 1 16,4-6-5-16,-3-6 1 15</inkml:trace>
  <inkml:trace contextRef="#ctx0" brushRef="#br3" timeOffset="-154616.908">18489 18413 52 0,'4'41'26'0,"-4"0"-29"0,0-35 51 0,0 0-45 15,0-3 0-15,0 7 2 16,3-4 1-16,1 3-8 16,-1 4 1-16,4-1 3 15,-3-2 1-15,3-7-3 16,0-9 0-16,7-1-2 15,0 1 1-15,4-6-2 16,3-7 0-16,0 0-4 16,0 0 1-16,0-6-9 15,1 6 1-15,2 0-3 16,1 7 1-16</inkml:trace>
  <inkml:trace contextRef="#ctx0" brushRef="#br3" timeOffset="-154272.366">18912 18498 60 0,'25'9'30'0,"0"-12"-43"0,-18 0 62 16,0-3-49-16,4-1 1 15,-4-2 0-15,0-7 0 16,0 4-2-16,0-4 1 15,-7 0 0-15,0 1 0 16,-7 2-1-16,0 1 1 16,-7 5-1-16,-1 7 1 15,-2 7 0-15,-1 5 0 0,-3 4 0 16,7 6 0-16,0 0 0 16,7 3 0-16,7 3 0 15,3-3 0-15,8-3-1 16,6-3 0-16,1-7-4 15,7-2 0-15,-8-7-6 16,1-9 0-16,3-7-5 16,0 1 1-16</inkml:trace>
  <inkml:trace contextRef="#ctx0" brushRef="#br3" timeOffset="-153566.692">19212 18535 43 0,'-10'3'21'0,"13"13"-26"16,1-19 38-16,-4 3-32 0,7-3 1 15,0-3 1-15,0-4 0 16,0-2-3-16,0-4 0 16,4 0 2-16,3-6 0 15,3 4-1-15,8-4 1 16,3 0-1-16,8 3 1 15,2 3 0-15,5 0 1 16,-8-2-1-16,4 8 1 16,-4 4-1-16,-3 0 1 15,-4 6-2-15,0 0 1 16,-7 0-3-16,-6 3 1 16,-8 0-2-16,-11-3 1 15,-7 3-2-15,-6 0 1 0,3 0-2 16,0 7 1-16,0 2-1 15,-4 4 0-15,0 6 0 16,4 3 0-16,0 0 2 16,3-9 1-16,4 12 0 15,0-6 1-15,0 3 0 16,0-6 1-16,0 0-1 16,-3 0 0-16,-1-1 0 15,0-5 0-15,1-1 0 16,3-2 0-16,0-1 1 15,7-6 1-15,7-3-1 16,3-3 1-16,4 0 0 16,8-3 0-16,6 0 1 15,4-7 0-15,13-3-2 16,5-2 1-16,-1 2 0 16,1-3 1-16,-5-3-2 0,-6-3 1 15,-3 0-2-15,-8-3 1 16,-11 3-2-16,-2 3 1 15,-12 3-1-15,-6 6 1 16,-15 7-1-16,0 9 1 16,-3 7-1-16,0 8 0 15,-7 4 0-15,7 3 0 16,3-3-2-16,7 3 1 16,8-3-4-16,10-6 1 15,3-3-4-15,8-4 1 0,10-3-6 16,8-6 0-16</inkml:trace>
  <inkml:trace contextRef="#ctx0" brushRef="#br3" timeOffset="-153294.916">20461 18313 22 0,'-3'-7'11'0,"-26"-2"-5"15,19 9 13-15,-4 3-18 16,-4 0 0-16,-7-3 2 15,1 0 0-15,-1 3-2 16,4 1 1-16,7 2 4 16,3 3 1-16,4 7 0 15,4-4 1-15,20 17-1 0,8 2 0 16,7-6-2-16,-4 0 1 16,-3 3-4-16,-11-2 0 15,-11-1-2 1,-10-3 1-16,-18-7-8 0,-17-2 0 15,-7-10-9-15,-15-9 0 16</inkml:trace>
  <inkml:trace contextRef="#ctx0" brushRef="#br3" timeOffset="-152168.668">16376 16205 44 0,'-7'10'22'0,"0"-7"-18"16,7 0 31-16,-7 3-32 16,0 4 0-16,0 2 2 15,-4 4 0-15,4 12-7 16,0 10 1-16,3 18 5 15,1 7 0-15,-4 9-2 16,0 3 1-16,-4-9-2 16,1-3 1-16,-1-7 0 15,0-9 0-15,4-6-1 16,0-6 1-16,4-10-1 16,-1-6 1-16,4-4-1 0,4-2 0 15,-1-4-1-15,4-6 1 16,4 4-1-16,-4-7 1 15,7 3-1-15,7 0 1 16,11 0 1-16,10 3 0 16,8 1-1-16,13 2 1 15,1-3 0-15,-1-3 1 16,11 4-1-16,15 2 1 16,16 1-2-16,12-1 1 15,3 3 0-15,21 4 1 16,14-3-2-16,14 2 0 0,15 1 0 15,-1 0 0-15,18-1 0 32,15-2 0-32,-1 3-1 0,11 2 0 15,-1 1 0-15,5 3 1 0,-8 0-1 16,7 3 1-16,11-6-2 16,-14 0 1-16,3-3 0 15,-17-4 1-15,-4-6-1 16,0-3 0-16,-24-6 0 15,-8-6 0-15,-10-4 0 16,-7-5 0-16,-15-4 0 16,-10-3 0-16,-7-7-1 15,-7-5 1-15,-7 2-1 16,-7 1 1-16,-14-1-1 16,-18 7 1-16,-7 3-1 15,-7 3 0-15,-7 9-5 0,-8 1 1 16,-9 2-9-16,-15 4 0 15,-14 0-9-15,-11 6 1 16</inkml:trace>
  <inkml:trace contextRef="#ctx0" brushRef="#br3" timeOffset="-151614.876">22391 17083 49 0,'25'69'24'0,"-25"88"-19"0,-8-103 37 15,-2 36-42-15,-1 27 0 0,-6 20 1 16,-1 20 0-16,-3 13-3 16,0 15 1-16,7-4-14 15,-1-11 1-15,1-17-1 16,4-11 1-16</inkml:trace>
  <inkml:trace contextRef="#ctx0" brushRef="#br3" timeOffset="-146976.3">7373 4101 18 0,'0'-3'9'0,"4"6"-6"0,-4-3 9 15,0 0-12-15,0 0 1 16,0 3-1-16,0-3 1 0,3 4-1 16,-3-1 1-16,0 0 0 15,0 6 0-15,0-6 0 16,-3 4 1-16,-1 2-1 15,1 0 0-15,-1 7 0 16,-3-3 0-16,0 2 0 16,0-5 0-16,-4 2-1 15,1 4 1-15,3 0-1 16,-4-1 1-16,8 1-1 16,-8 6 0-16,4-10 0 15,3 10 1-15,-10-6-1 16,7-3 0-16,-3 2 0 15,3 1 0-15,-1 0 0 16,5 2 0-16,-8 1 0 16,4 3 0-16,4-3 0 15,-1 0 0-15,1-3 0 16,-1 2 0-16,1-8 0 0,-1-1 0 16,4 7 0-16,0-4 1 15,0 4-1-15,0-3 0 16,0 2 0-16,0 10 0 15,0-6 0-15,4 6 0 16,-4 0 0-16,3-3 0 16,1 7 0-16,-1 2 0 15,1 3 0-15,-1-2 0 0,-3 2 0 16,4 10 0 0,-4-6 0-16,0-4 0 0,0 10 0 15,0-3 0-15,0 3 0 16,0-3 0-16,0-4 0 15,0 4 0-15,0 0 0 16,0 6 0-16,0-10-1 16,0 4 1-16,0 0 0 15,0 3 0-15,-4-6 0 16,4 9 1-16,-3 0-1 16,3 0 0-16,-4-3 0 15,1-1 0-15,-4-2 0 16,3-3 0-16,-6-1 0 15,-1-2 0-15,0-1-1 16,1-2 1-16,-4-1 0 16,0 1 0-16,-4-1 0 15,0 0 0-15,4-3-1 0,-7 7 1 16,0 6 1-16,3-4 1 16,-6-2-1-16,6-4 0 15,0 1 0-15,-3-1 0 16,0-3 0-16,-4 3 1 15,1-2-2-15,-1 2 0 16,-3 0 0-16,3-9 0 16,-10 0 0-16,10 0 0 15,-14 3 0-15,4 0 0 16,0 1 0-16,-4-5 1 16,0-2-1-16,7 3 0 0,-3 0 0 15,0-3 1 1,-25 3-1-1,3 0 1-15,4 3 0 16,-3-6 0-16,3-3-1 16,-7 2 1-16,4-5-1 15,3 3 1-15,3-1-1 16,-10-5 0-16,11 2 0 16,-8-2 1-16,-3-4-1 15,1-3 1-15,-5 0-1 16,-3 3 1-16,11-2-1 15,-1 2 0-15,-6 0 0 16,3 0 0-16,0-3 0 16,-4-3 1-16,-3 0-1 15,4 0 1-15,-8 0 0 16,4 0 0-16,7-3 0 0,-10-3 0 16,2 3-1-16,-2-3 1 15,-1-1-1-15,1 4 0 16,-1-3 0-16,4 3 0 15,4 0 0-15,-4 0 1 16,7-1-1-16,-11 1 1 16,1-3 0-16,-1 0 0 15,-3-1-1-15,10 1 1 16,5 3 0-16,-9 3 0 16,5-3-1-16,-4 3 0 15,-11 0 0-15,4 0 0 0,0 3 0 16,11 0 0-16,3 0 0 15,-11 0 0-15,4 1 0 16,-3 2 0-16,-8 0 0 16,-3 4 0-16,10-4 0 15,4 3 1-15,-3 4-1 16,-4 2 0-16,7 1 0 16,-15 3 0-16,1 3 0 15,4 3 0-15,10 0 0 16,-4-3 0-16,1 3 0 15,-1 0 0-15,-10 0 0 16,3-3 0-16,1 0 0 16,6 3 0-16,1 0 0 15,-1 0 1-15,0 7-1 16,1-1 0-16,-8 1 0 0,8-4 0 16,-1-3 0-1,11 6 1-15,0 1-2 0,11 2 1 16,-1 1 0-16,1 2 1 15,7 7-1-15,-4 6 1 16,7-3-1-16,7 3 0 16,1 1 0-16,9 5 1 15,-2 16-2-15,2-3 1 16,12 6-1-16,-1 1 0 16,1 8 0-16,10 4 0 15,0 16-1-15,10 12 0 0,8 3-1 16,7 9 1-16,21 10-1 15,-8-9 1-15,8 9-1 32,21-6 1-32,0 2-1 0,-3-2 0 0,3-13 1 15,3-9 0-15,-10-13-1 16,-10-6 1-16,-1-19-7 16,0-18 1-16</inkml:trace>
  <inkml:trace contextRef="#ctx0" brushRef="#br3" timeOffset="-145772.972">861 6673 49 0,'0'-4'24'0,"0"11"-19"16,0-7 25-16,0 3-30 0,0 3 0 16,0 4 1-16,-4 5 0 15,-6 1-1-15,-4 6 0 16,-1-6 0-16,-2 2 1 16,-1 4 0-16,4 3 0 15,-4 4-1-15,8-7 1 16,-1 0-1-16,11-4 1 15,0-2-1-15,11-3 0 0,6-4-1 16,5 0 0-16,-1-2 0 16,-4-1 0-16,5-3 0 15,-1 6 0-15,-4 4 0 16,5 6 0-16,-15 6 0 16,-7 6 0-16,-7 4-1 15,0 6 1-15,-8-1-2 16,5-2 1-16,-8-7-5 15,-3-6 1-15,3 0-7 16,4-6 1-16</inkml:trace>
  <inkml:trace contextRef="#ctx0" brushRef="#br3" timeOffset="-144344.038">1408 7246 37 0,'0'16'18'0,"0"6"-19"0,0-16 31 16,0 4-29-16,0-1 1 15,0 1 0-15,7-4 1 16,-7 0-4-16,0-6 1 16,0 0 2-16,3-9 0 15,-3-7-1-15,0-3 0 16,0 4 0-16,0-1 0 15,0 0 0-15,7-3 0 16,-7 4 0-16,11 2 0 0,-1 1-2 16,1 2 0-16,0 1-3 15,6 9 1-15,-6-3-7 16,-1 3 1-16,8-3-4 16,-14-1 0-16</inkml:trace>
  <inkml:trace contextRef="#ctx0" brushRef="#br3" timeOffset="-143778.568">1697 7093 29 0,'10'-3'14'0,"-10"-4"-7"15,0 1 23-15,0 6-29 16,0-6 0-16,0 3 2 16,-10 3 1-16,-1 3-5 15,1 0 1-15,-11 3 2 0,3 4 1 16,-3-1-1-16,3 7 0 16,8 3 0-16,-8-1 0 15,7 1-1-15,1 0 0 16,6-3 0-16,-3-1 0 15,7-2-1-15,7-7 1 16,4 0-2 0,10-6 0-16,-3-6 0 0,-8 0 0 15,4-4-1-15,4-2 0 0,-8-4-1 16,-2 7 1-16,2-4 0 16,1 7 1-16,-8-3 0 15,4 2 0-15,4 1 1 16,-4 6 0-16,-4 3 0 15,5 4 0-15,-5-1 0 16,4 3 0-16,-3 1 0 16,3 2 1-16,3 1-1 15,-3-1 0-15,-3-2 0 16,3-1 1-16,3 0-1 16,1-2 0-16,3-4-1 15,4-6 1-15,-8-7-3 16,8-2 1-16,-7-13-4 15,-1 3 1-15,-3-22-5 16,-7-3 1-16,4-7-2 16,-4 1 0-16</inkml:trace>
  <inkml:trace contextRef="#ctx0" brushRef="#br3" timeOffset="-143566.173">1827 6497 25 0,'-10'-19'12'0,"10"19"-8"0,0 0 25 16,0 6-26-16,-4 4 0 15,-3 9 1-15,7 9 1 16,0 10-6-16,7 12 0 16,-3 3 4-16,3 7 1 0,3-1-2 15,1-2 0-15,0-4-2 16,6-12 0-16,-6-7-3 16,-1-9 0-16,1-12-6 15,-11-10 1-15,0-3-4 16,-7-9 0-16</inkml:trace>
  <inkml:trace contextRef="#ctx0" brushRef="#br3" timeOffset="-143352.507">1616 6983 32 0,'10'22'16'0,"8"-19"-10"16,-7-3 29-16,-1 0-34 15,11 0 1-15,0 3 0 16,1-3 1-16,6 0-5 16,0 0 1-16,4-3 0 15,-4 0 1-15,-7 0-7 0,-3 6 0 16,3-6-5-16,-10 3 0 16</inkml:trace>
  <inkml:trace contextRef="#ctx0" brushRef="#br3" timeOffset="-143086.953">2106 6949 42 0,'7'0'21'0,"-7"6"-27"0,0-6 38 0,0 3-33 16,0 0 1-16,-10 3 0 16,3 4 1-16,-4 2-1 15,-7 1 0-15,4 6 0 16,4 6 1-16,-8 3 0 15,7-3 0-15,1 0-1 16,10 3 1-16,0-6-1 16,10-6 1-16,1-3-5 15,10-10 0-15,7-3-5 16,-6-3 1-16,6-7-4 16,-7-15 0-16</inkml:trace>
  <inkml:trace contextRef="#ctx0" brushRef="#br3" timeOffset="-142635.475">2053 6510 32 0,'0'0'16'0,"14"9"-11"0,-7-6 29 16,-7 6-32-16,11 10 0 16,-4 6 2-16,-3 7 0 15,6 12-4-15,1 3 0 16,-1 9 3-16,8 1 0 0,-8-1-1 16,8-9 0-16,-7-6-1 15,-8-7 0-15,4-9-2 16,4-12 1-16,-4-10-2 15,-4-3 0-15,5-6 0 16,-8-4 0-16,0-2-1 16,0-7 1-16,3 0-1 15,4-3 1-15,-3 10 1 16,6-1 1-16,8 7 0 16,-1 3 1-16,5 9 0 15,6 3 0-15,4 4 0 16,-4 3 1-16,-3-1 0 15,-1 1 0-15,-10-3-1 16,4-4 0 0,-7-6-13-1,-4-3 0-15</inkml:trace>
  <inkml:trace contextRef="#ctx0" brushRef="#br3" timeOffset="-137787.192">1259 7046 16 0,'7'0'8'0,"-7"-3"5"0,0 3 9 16,0 0-18-16,0 0 0 16,0 0 2-16,0-4 0 15,0 4-7-15,-7 0 0 16,7-3 7-16,-3 6 0 15,-4 1-2-15,3 2 1 16,-3 3-2-16,-3 7 1 16,3 0-1-16,3 6 0 15,-6 0-2-15,2-4 0 16,8-2 0-16,0 3 0 16,8 6 0-16,2 0 0 0,11-3-1 15,7-3 1-15,4-7-5 16,0-9 0-16,7-3-9 15,-11 0 0-15,-7 4-3 16,-10-1 1-16</inkml:trace>
  <inkml:trace contextRef="#ctx0" brushRef="#br3" timeOffset="-135445.295">1697 10793 13 0,'0'3'6'0,"7"-19"4"16,-7 16 7-16,-7 0-16 15,7 0 1 1,-21 10 4 0,0-1 0-16,-8 4-7 15,8-4 1-15,4 4 3 16,-12-4 1-16,8 1-2 16,0-1 1-16,0 0-3 0,0 1 1 15,-8-1-1-15,8 1 1 16,-7 2-1-16,0 1 0 15,7-4 0-15,-11 4 1 16,4-7-1-16,6 3 0 16,-6-5 0-16,7-1 0 15,3-3 0-15,-3-3 0 16,0 3 0-16,0 0 0 16,3 0 0-16,-3 3 1 15,4 0-1-15,-1 3 0 16,4 0 0-16,3-3 0 0,-6-3 0 15,6 0 0-15,0 4 0 16,4-4 0-16,4 3 0 16,-8-3 0-16,11 3 0 15,-7 6 1-15,4 1-1 16,-4 5 0-16,0 1 0 16,3 0 1-16,4-1-1 15,-7 1 0-15,3 0 0 16,-3 3 0-16,4 6 0 15,-4 3 1-15,3 13-1 16,-3 6 0-16,-3 9 0 16,3 13 1-16,-4 0-1 15,7 6 1-15,-3 4-1 16,4 2 1-16,-4 1-1 16,-4 2 1-16,8 7-1 15,-4 0 0-15,-4-15 0 0,0 5 1 16,1 1-1-16,3-4 0 15,-4 10 0-15,11-3 0 16,-10-1 0-16,-1-15 0 31,0 0 0-31,4 6 0 0,-3-9 0 16,-1 0 1-16,1 0-2 0,-1-3 1 16,1 3 0-16,-1 3 1 15,0-7-1-15,-3 14 0 0,0 5 0 16,4 10 0-16,-8 0 0 15,7 6 0-15,-10-9 0 16,4-3 0-16,-5-1 0 16,1 10 0-16,4-6 0 15,-5 3 1-15,1-6-1 16,-3-1 0-16,9 7 0 16,-2 22 1-16,3 3-1 15,-11-6 1-15,14 3-1 16,1 3 0-16,6 9 0 15,-3-5 0-15,-3-1-1 16,-1 6 0-16,0 4 1 16,1 6 0-16,-8-13 0 15,8-6 1-15,-1 9-1 16,0 1 0-16,4-4 0 16,4-18 1-16,-4-7-1 15,7 0 1-15,-4-6-1 16,-3 0 0-16,7-7 0 0,-10-5 0 15,-1-7-1 1,-10-12 1-16,-4-1 0 0,11-6 0 16,4-9-1-16,-1 0 1 15,4-6 0-15,0 3 0 16,3-7 0-16,22 4 1 16,-4 3-1-16,4-4 1 15,3-2-1-15,0-4 0 0,-3-6 1 16,3-3 0-16,-4-3-1 15,5-3 0-15,-12-1 0 16,1-2 0-16,-1-1 0 16,8-2 1-16,3-4-2 15,11-3 1-15,14 0 0 16,3-9 1-16,4-7-3 16,4-2 0-16,-5-10-9 15,-13 0 0-15</inkml:trace>
  <inkml:trace contextRef="#ctx0" brushRef="#br3" timeOffset="-134544.55">1933 10947 29 0,'0'22'14'0,"-7"-4"0"16,7-14 14-16,0-1-22 16,0 0 0-16,0 0 3 15,7 0 0-15,-7-9-11 16,11-4 1-16,-1-5 7 16,5-7 0-16,23-6-3 15,12-13 0-15,10 6-7 0,7 1 1 16,3 6-10-1,-17 3 1-15,-14 9-5 0,-11 3 1 16</inkml:trace>
  <inkml:trace contextRef="#ctx0" brushRef="#br3" timeOffset="-133913.32">2533 10574 35 0,'18'25'17'0,"-18"9"-11"16,3-21 28-16,4 2-34 15,-7 1 1-15,4 9 2 16,3 0 0-16,-4 0-3 0,4-6 1 16,-3 0 2-16,3-3 0 15,0-7-1-15,4-3 0 16,-1-3-2-16,-6-6 1 31,6-3-1-31,1 0 1 16,3 6-2-16,-3-3 1 15,-1 6 0-15,11-3 0 16,-3 3 0-16,-4 0 1 16,7 0-1 15,4 3 0-31,-4 1 0 0,0-1 0 0,0 0 0 0,1 0 0 0,2-6 0 16,-3-9 0-16,1-13-1 15,-5-3 0-15,-3-13 0 16,-3-5 0-16,-4 5-4 15,-7 0 1-15,0 4-10 16,0 9 1-16</inkml:trace>
  <inkml:trace contextRef="#ctx0" brushRef="#br3" timeOffset="-133571.826">3330 10712 35 0,'21'3'17'0,"-14"-16"-9"0,-7 7 21 16,0-4-28-16,-10 1 0 16,-1 3 3-16,-3-1 0 15,-11 1-4-15,4 3 1 16,-7 6 2-16,7 3 1 15,-4 7-1-15,11 0 1 16,-4 5-2-16,8 1 0 16,3-6-1-16,3-1 1 0,15-2-4 15,-4-4 1-15,7-3-4 16,7 0 0-16,4-3-4 16,0-6 0-16,-1 0-6 15,1-4 0-15</inkml:trace>
  <inkml:trace contextRef="#ctx0" brushRef="#br3" timeOffset="-133341.438">3556 10727 34 0,'11'3'17'0,"-1"16"-10"16,-10-19 26-16,4 3-30 15,-4-3 0 1,7-12 3-16,-7-4 1 15,3-6-9-15,4 3 1 16,4 0 5-16,-11 1 0 16,7 2-2-16,-3 0 1 15,3 4-6-15,3-1 0 16,1 1-4-16,-1 2 0 16,1-9-9-16,-4 1 1 15</inkml:trace>
  <inkml:trace contextRef="#ctx0" brushRef="#br3" timeOffset="-132769.785">3828 10025 39 0,'17'37'19'0,"-6"39"-23"0,-8-58 30 0,4 14-26 15,4 5 0-15,-7 10 0 16,10 7 0-16,-4-4 0 16,4 0 0-16,-3-9 0 15,0-10 0-15,3-12 0 16,-4-13 0-16,-6-9 0 16,3-9 0-16,-4-10 0 15,-3-6 1 1,7-4 0-1,-3 1 1-15,3 9 2 16,4 3 0-16,-1 6-1 16,8 4 1-16,-8 3 0 0,1 6 1 31,0 0-3-31,-1 3 1 0,-3 3-3 0,-3 4 1 16,-8 2-1-16,-3 4 1 15,-3 3-2-15,-8 9 1 16,4 0 0-16,-7-6 0 15,7-3 0-15,-1 0 0 16,5-4 0-16,3-2 1 16,3-4 1-16,15 1 0 0,-1-4 0 15,19-3 1-15,-5 0-1 16,5-3 1-16,9 0-2 16,-6 0 1-16,7 0-3 15,0 3 0-15,-11 4-6 16,-7-1 1-16,-7 3-8 15,-10 1 0-15,-11 2-3 16,-14-2 1-16</inkml:trace>
  <inkml:trace contextRef="#ctx0" brushRef="#br3" timeOffset="-132427.548">2614 11201 53 0,'7'15'26'0,"14"7"-20"0,-10-19 53 16,7 1-56-16,6-1 0 15,12-3 6-15,16-7 1 16,15-8-10-16,15-10 0 16,20-10 7-16,32-18 1 15,0-4-3-15,32-5 0 0,-7 5-3 16,-8 7 1 0,1 16-7-16,-25 9 1 0,-18 3-3 15,-28 6 0-15,-14 10-7 16,-17 9 0-16,-29 9-12 15,-3 17 1-15</inkml:trace>
  <inkml:trace contextRef="#ctx0" brushRef="#br3" timeOffset="-130235.038">441 6528 39 0,'0'13'19'0,"11"-23"-10"0,-4 10 20 0,-4-3-27 15,8 3 1-15,-4-3 1 16,-4-3 1-16,4 6-6 16,4 0 0-16,-4-6 3 15,-3-1 1-15,3 4-2 16,-4-6 1-16,4-4-2 16,-3-2 1-16,6-14-1 15,-3-5 1-15,-3-1-2 16,-4-8 1-16,-4-5 0 15,-3 1 0-15,-7-3 0 16,4 6 0-16,-8 4-1 16,7 5 0-16,1 7 0 15,10 6 0-15,-7 9 0 16,14 4 1-16,3 3-1 16,1 6 0-16,10 3 1 0,-3 3 0 15,14 4-1-15,6 5 1 16,1-5-1-16,11 5 1 15,-8-2-1-15,-3-1 1 16,3-2-1-16,-3-1 1 16,-11 1-1-16,-7-4 0 15,-3 0-1-15,-15 0 0 16,-3 1 0-16,-3-4 0 16,-8 0 0-16,1 0 1 15,-15 0 0-15,0 4 0 0,-14-1 1 16,-6 0 0-16,2 3 1 15,-10 1 0-15,-3-1 0 16,-4 4 1-16,11-1 0 16,17 1 0-16,-3-1 0 15,10-5 0-15,4-1-1 16,-4-3 1-16,14 3-1 16,1-2 1-16,10-1-1 15,-11-3 1-15,11-7-1 16,11-5 0-16,10 2 0 15,18-15 0-15,0 3-3 16,3 0 0-16,4-9 0 16,-7 0 1-16,-8-1-1 15,1 1 0-15,-4 9-1 16,-7 6 1 0,-10 16 1-1,-4 10 1-15,-17 5-1 0,-1 17 1 16,-17 12-1-16,-4 3 1 15,-14 15 0-15,4 7 1 16,-4 10-1-16,14-4 0 16,0-6-3-16,4-6 0 15,-4-13-9-15,4-12 0 16</inkml:trace>
  <inkml:trace contextRef="#ctx0" brushRef="#br3" timeOffset="-129783.004">949 5970 44 0,'60'-44'22'0,"49"-15"-28"16,-88 40 35-16,-3-9-30 16,-4 3 1-16,-7-4-1 15,-17-5 1-15,-11-1 0 16,-25 4 0-16,-7 3-1 16,-28 6 1-16,-18 12-1 15,-11 14 0-15,5 14 0 16,6 14 1-16,-10 12-1 15,27-13 1-15,8 57 2 0,18 12 0 16,17 13 1-16,18 6 0 16,31 13 1-16,22-10 1 15,3-18-2-15,18-13 1 16,14-29-3-16,15-24 1 16,6-41-3-16,-7-38 1 15,21-44-3-15,8-37 1 0,-12-19 0 16,-20 0 0-1,-39 6-2-15,-18 19 0 16,-42 16-9-16,-29 21 1 0</inkml:trace>
  <inkml:trace contextRef="#ctx0" brushRef="#br0" timeOffset="-118223.87">13077 4230 11 0,'0'3'5'0,"4"-9"4"15,-4 6 6-15,0 0-13 16,0 0 0-16,0-7 2 16,0 7 0-16,0 0-4 0,0 0 1 15,7 0 3-15,-7 0 1 16,0 4-1-16,0 2 1 15,4 6-1-15,-4 4 0 16,0 3-1-16,0 6 0 16,0 3-1-16,-4 16 1 15,-3 12 0-15,-4 17 0 16,4 21 0-16,-3 9 1 16,3 29-1-16,0 6 0 15,-4 16-1-15,4-1 1 0,4 4-3 16,-5-3 1-1,5-1-1-15,-1-18 1 16,1-9-2-16,-1-20 1 0,4-6-2 16,-3-9 1-16,3-18-4 15,0-14 1-15,-4-12-7 16,1-25 0-16,3-19-3 16,0-15 0-16</inkml:trace>
  <inkml:trace contextRef="#ctx0" brushRef="#br0" timeOffset="-117503.705">12965 4195 30 0,'0'10'15'0,"3"-10"-8"0,-3 3 24 16,0-3-30-16,0 0 0 0,0 0 2 15,4 0 1-15,3 0-3 16,3-3 0-16,8 3 3 16,10-7 0-16,14 4-1 15,8-6 1-15,13-13-2 16,8-6 1-16,-1 0-2 16,15-7 0-16,3-3-2 15,1 1 1-15,-12 5-3 16,-10 7 0-16,-10 6 0 15,-8 7 0-15,-7 3 0 16,-3 9 0-16,-14 9 0 16,-4 13 0-16,-10 3 0 15,-8 16 1-15,-6 6-1 16,-8 16 1-16,-3 2-1 16,-4 20 1-16,-3 0 0 15,0 18 0-15,7 19 1 16,7 10 0-16,3 9 1 0,11 16 0 15,7 3 0-15,4 6 0 16,14 7 0-16,0-4 1 16,-4-9-1-16,7-3 1 15,4-10 0-15,0-21 0 16,-15-23 0-16,-6-18 0 16,-11-16 0-16,-14-13 1 15,-11-9-1-15,-17-3 0 16,-21-9 0-16,-22-10 1 15,-21-7-2-15,4-2 1 0,-14-13-1 16,-1-9 0-16,-6-3-5 16,6-4 0-16,8-6-6 15,0-6 1-15</inkml:trace>
  <inkml:trace contextRef="#ctx0" brushRef="#br0" timeOffset="-116571.915">9391 4484 20 0,'39'-44'10'0,"-36"-13"-3"0,-3 29 10 16,-7-13-17-16,-14-9 0 15,-11 3 1-15,-17-3 0 16,0 0 0-16,-22 12 0 15,-10 4 2-15,-14 15 0 16,-8 10 0-16,5 12 1 16,-1 9-2-16,0 20 1 0,0 12-2 15,11 18 1-15,7 7-2 16,10 6 1-16,18 23-1 16,15 11 1-16,20 1-1 15,25 3 1-15,18-13 0 16,17-18 1-16,22-19-1 15,17-16 1-15,28-19-1 16,18-31 1-16,-7-35-1 16,-11-12 1-16,-6-13-1 15,-15-6 1-15,-18-6-2 16,-17-3 0-16,-24-4 0 16,-26-9 0-16,-17-3-4 15,-11 9 0-15,-24 7-9 16,-11 0 1-16</inkml:trace>
  <inkml:trace contextRef="#ctx0" brushRef="#br0" timeOffset="-115972.159">8939 6478 22 0,'71'-9'11'0,"-4"-51"0"16,-46 32 7-16,7-7-15 16,8-15 1-1,-8-56 2 1,-14 12 1-16,-21 6-9 15,-11 13 0-15,-17 12 5 16,-14 13 0-16,-29 6-1 16,-7 19 1-16,-3 15-3 0,0 13 1 15,-14 19-1-15,6 22 0 16,5 19 0-16,2 18 1 16,19 14-1-16,10 14 0 15,18 10 0-15,24 1 1 16,18-17 0-16,21-3 0 15,21-24-1-15,29-23 1 16,28-25-1-16,31-25 1 16,15-34-1-16,24-35 1 0,-24-22-2 15,-22-3 0-15,-24 1-3 32,-25-8 1-32,-24 4-9 0,-22 0 0 15</inkml:trace>
  <inkml:trace contextRef="#ctx0" brushRef="#br0" timeOffset="-114707.734">7842 3509 30 0,'7'18'15'15,"-7"51"-3"-15,-7-50 18 0,4 9-30 16,-4 13 1-16,0-3 0 16,-7 6 0-16,3 6-2 15,-7 0 1-15,4-6 0 16,0-10 1-16,0 7-4 16,3-16 1-16,4 0-9 15,7-9 0-15</inkml:trace>
  <inkml:trace contextRef="#ctx0" brushRef="#br0" timeOffset="-114352.741">8107 3342 25 0,'3'10'12'0,"-3"5"-6"0,0-8 11 16,0 2-13-16,-3 1 0 0,-4 8 3 16,-4 7 1-16,1 10-9 15,-4 9 0-15,3 9 6 16,0 10 1-16,1 3-2 15,6 3 0-15,-6-10-2 16,10-2 0-16,-7-4-2 16,7-15 0-16,0-10-5 15,0-3 1-15,0-19-6 16,0-3 1-16,-4-6-4 16,1-3 0-16</inkml:trace>
  <inkml:trace contextRef="#ctx0" brushRef="#br0" timeOffset="-114109.273">7807 3944 43 0,'0'4'21'0,"7"2"-17"0,-7-6 42 16,0 0-44-16,0 0 1 15,4 0 1-15,-1 0 0 16,4 0-6-16,4-6 1 15,-1-1 3-15,4 1 0 16,1 0-2-16,-1-1 0 16,3 4-5-16,1 0 0 15,-4 0-7-15,4 3 1 16,-8-3-5-16,-3 3 0 16</inkml:trace>
  <inkml:trace contextRef="#ctx0" brushRef="#br0" timeOffset="-113824.509">8248 3979 48 0,'-7'9'24'0,"14"4"-23"0,-7-13 44 0,0 6-43 16,0-6 0-16,0 3 0 15,0 4 1-15,0-7-4 16,0 3 0-16,0-3-1 16,0 0 1-16,0 0-9 0,3-3 1 15,5-7-7-15,2 1 0 16</inkml:trace>
  <inkml:trace contextRef="#ctx0" brushRef="#br0" timeOffset="-113330.215">8580 3581 46 0,'10'-10'23'0,"-6"1"-28"15,-4 9 38-15,-4-10-34 16,1 1 1-16,3 0-1 16,-14-1 1-16,-1 7 0 15,1 0 1-15,-3 9 0 16,-1 7 1-16,-3 12-1 16,0 9 0-16,7 4 0 0,-1 9 0 15,8-3 0-15,4 6 0 16,10 0-1-1,4-3 0-15,10-15 1 0,-4-7 0 16,1-13 0-16,7-9 1 16,-4-12-1-16,4-7 0 15,-8-2-1-15,-3-14 1 16,-3 1-4-16,-4 3 0 16,-4 3-9-16,-3 3 1 15,0 0-3-15,0 12 0 0</inkml:trace>
  <inkml:trace contextRef="#ctx0" brushRef="#br0" timeOffset="-113057.766">8897 3869 61 0,'4'0'30'0,"-4"10"-42"15,0-7 63-15,0 6-51 16,0-6 0-16,0 4-1 0,0-4 0 16,0 3-4-16,0-6 0 15,3-9-9-15,4-1 0 16,-7 10-2-16,7-12 0 15</inkml:trace>
  <inkml:trace contextRef="#ctx0" brushRef="#br0" timeOffset="-112698.611">9109 3427 37 0,'7'3'18'0,"-4"13"-14"16,1-13 33-16,-4 3-37 15,0 4 0-15,0 15 0 16,3 0 1-16,-3 12 0 16,0 7 0-16,0 0 0 15,0 3 1-15,0-3-1 16,0-12 0-16,0-1-2 16,0-9 0-16,0-10-5 15,0-2 0-15,0-10-7 0,0-22 0 16</inkml:trace>
  <inkml:trace contextRef="#ctx0" brushRef="#br0" timeOffset="-112443.366">8925 3584 61 0,'25'3'30'0,"24"-9"-36"0,-31-4 58 0,3-5-49 16,4 2 0-16,14 1 0 16,10-4 0-16,4 0-5 15,0 0 0-15,-7 1 1 16,-4 2 0-16,-3 4-6 16,-4 9 1-16,-10 6-11 15,-7 0 0-15,-8 4-1 16,1 12 0-16</inkml:trace>
  <inkml:trace contextRef="#ctx0" brushRef="#br0" timeOffset="-112188.775">9447 3869 64 0,'7'0'32'0,"-3"-12"-41"0,-4 12 67 16,0 0-60-16,0 0 0 16,0-7-1-16,4 14 1 15,-4-7-4-15,0 0 0 16,-8 0-12-16,1 9 0 15</inkml:trace>
  <inkml:trace contextRef="#ctx0" brushRef="#br0" timeOffset="-101934.984">7599 3336 23 0,'0'6'11'0,"-4"-9"1"16,4 3 12-16,0 0-22 15,0 3 0-15,4 4 1 16,-4 2 0-16,-4 10-3 16,-3 0 0-16,4 21 2 15,-8 14 1-15,1 8-2 16,3 17 1-16,-4 6-1 16,0 2 0-16,1 1-4 15,-1-22 1-15,8-6-9 0,-8-20 0 16,0-18 0-16,4-12 0 15</inkml:trace>
  <inkml:trace contextRef="#ctx0" brushRef="#br0" timeOffset="-101137.723">7493 3320 24 0,'4'0'12'0,"3"-6"-12"16,-7 6 22-16,7 0-20 15,3-3 1-15,1 3 3 16,6 0 0-16,15 0-6 16,0-6 0-16,10-1 4 0,11-5 1 15,7-4-2-15,0-6 1 16,7 0-2-16,18 0 0 15,-4-3-1-15,7-3 1 16,0-6-1-16,-6-1 1 16,6 1-1-16,3 5 0 15,1 1 0-15,3 0 0 16,-3 9-1-16,-4 3 0 16,1 7-1-16,-1 3 0 15,-11 3 0-15,-6 3 0 16,-8 3 0-16,-3-3 0 0,-10 6-1 15,-11-3 0-15,-4 10 0 16,-10-1 1-16,-4 13 0 16,-7 0 0-16,-4 4 0 15,-3-1 0-15,-3 0 0 16,-1 7 0-16,-3-1 1 16,4-6 0-16,0 10-1 15,3 15 1-15,3 1 0 16,1 15 0-16,3 9 0 15,7 3 1-15,0 1-1 16,4-7 1-16,7-6-1 16,-4-9 1-16,0-13-1 15,-7-10 0-15,-3-2 0 16,-4-7 0-16,-10-6-1 16,-12-3 1-16,-13-3 0 15,-17-1 1-15,-33-2-1 16,-38-4 1-16,-25 1 0 0,-36-10 0 15,-13 0-1-15,-29-10 0 16,-14 10-5-16,-35 3 0 16,7 13-6-16,7 3 0 15</inkml:trace>
  <inkml:trace contextRef="#ctx0" brushRef="#br1" timeOffset="-79009.412">17364 8118 55 0,'0'10'27'0,"7"-10"-19"0,0-7 27 15,3-2-35-15,5-10 1 16,6-12 1-16,14-4 0 16,4-12-3-16,3-12 1 15,8-17 1-15,-1-5 0 16,4-4-1-16,-4-9 1 16,-6 3-2-16,-8-9 1 15,-10 12 0-15,-8 13 0 0,-6 15-2 16,-1 4 1-16,-6 15-1 15,-4 13 0-15,-7 15 0 16,0 10 0-16,-4 16 0 16,1 15 0-16,-1 0 2 15,-3 13 1-15,0 9 0 16,0-3 1-16,3 3 0 16,0 4 0-16,4-7-1 15,4 0 1-15,3-4-1 16,3-11 0-16,4-7-1 15,4-9 0-15,0-7-3 16,3-6 1-16,0-6-4 16,0-3 1-1,7-7-4 1,-3 1 0-16,-1 2 0 16,-2 4 1-16,-1 9 1 15,3 3 1-15,-3 4 3 0,-3 2 1 16,0 10 4-16,-1 3 1 15,-3 4 1-15,0-1 1 16,0-3 2-16,-7 0 0 16,0-3 0-16,0 3 0 15,0-6 0-15,0-3 0 16,0-4-2-16,0-3 1 16,0-2-4-16,0-7 0 15,0 0-1-15,7-7 1 16,0 1-2-16,4-6 0 15,0-4 0-15,3 0 0 0,-4-3 0 16,1 4 0-16,-1 2 0 16,5 1 0-16,-1-1 0 15,-4 4 1-15,1 3 0 16,-1 2 0-16,-3 11 1 16,4 2 0-16,0 7 0 15,-1-4 0-15,4 7 0 16,0 6 1-16,1 0-3 15,2 3 1-15,4 1-4 16,4-7 1-16,0-7-6 16,-1-5 0-16,-2-10-11 15,-5-7 0-15</inkml:trace>
  <inkml:trace contextRef="#ctx0" brushRef="#br1" timeOffset="-78677.204">18725 7353 56 0,'-10'9'28'0,"-8"4"-33"0,11-7 44 0,-10 7-38 16,-5 6 0-16,1 18 0 15,0 7 1-15,-4 9-3 16,8 4 1-16,3 3 1 16,3-1 0-16,11-12-2 15,4-12 0-15,10-7-5 16,3-9 1-16,8-10-11 15,0-12 1-15</inkml:trace>
  <inkml:trace contextRef="#ctx0" brushRef="#br1" timeOffset="-78288.469">18842 7595 45 0,'7'31'22'0,"0"25"-8"15,-7-40 32-15,0-3-46 0,-4 2 0 16,1 7 2-16,-1-3 0 16,1-3-2-16,-1-1 0 15,1-2 1-15,3-7 1 16,0-3-2-16,3-9 1 16,4-3-1-16,0 2 0 15,4-8-1-15,3-7 0 16,0-10 0-16,0 4 1 15,0 3-1-15,4 6 1 16,-4 4 0-16,0 8 0 0,-3 7 1 16,3 10 0-16,-3 2 0 15,-4 10 0-15,0-3 0 16,0 6 1-16,0 10-2 16,-4-1 1-16,4-3-1 15,-3-5 0-15,3-1-3 16,4-7 1-16,-1-8-7 15,4-1 1-15,4-9-9 16,3-12 0-16</inkml:trace>
  <inkml:trace contextRef="#ctx0" brushRef="#br1" timeOffset="-78047.901">19248 7315 44 0,'3'26'22'0,"8"5"-12"0,-4-15 31 16,0 12-40-16,0-6 0 15,7 25 1-15,4 3 0 16,-1-3-3-16,1-6 0 16,-8 0 1-16,-2-1 1 15,-12 4-4-15,-7-3 0 16,-6-10-7-16,-11 4 1 15,-11-1-6-15,-4 1 0 16</inkml:trace>
  <inkml:trace contextRef="#ctx0" brushRef="#br1" timeOffset="-77658.586">17339 8494 61 0,'0'4'30'0,"11"-4"-37"0,-4-4 58 15,0-5-46-15,10-3 1 16,15-7 2-16,18 0 1 16,17 0-11-16,21 0 0 15,25 4 8-15,17-1 0 16,18 7-3-16,8-1 0 16,-5 4-2-16,1-4 0 15,-22 4-3-15,-24 6 1 16,-14-3-5-16,-11 3 0 15,-10 0-7-15,-15 0 1 0,-14 6-10 16,-17 7 0-16</inkml:trace>
  <inkml:trace contextRef="#ctx0" brushRef="#br1" timeOffset="-77223.421">18080 8912 58 0,'-18'37'29'0,"-3"-9"-32"15,21-21 46-15,-3-1-44 16,3 0 1-16,0-3-1 15,7-6 1-15,7-6 0 0,3-10 1 16,8 0-1-16,10-18 0 16,1-4 0-16,6 0 0 15,-3 0 0-15,-4 4 0 16,-3 2 0-16,-4 7 0 16,-3 12 0-16,-4 4 1 15,-4 9 1-15,-2 6 0 16,-1 12 1-16,-4 14 0 15,1 2 0-15,-4 7 0 16,4 2 0-16,-1 4 0 16,8 0-2-16,3 0 1 0,4-3-5 15,6-10 1-15,1-6-7 16,3-9 1-16,4-13-12 16,-4-9 1-16</inkml:trace>
  <inkml:trace contextRef="#ctx0" brushRef="#br1" timeOffset="-71923.519">21026 8331 43 0,'38'0'21'0,"-20"-12"-3"15,-18 12 21-15,0 0-37 16,-4 0 0-16,-6 0 1 16,-8-3 1-16,-6 3-5 15,-5 3 1-15,-2 0 2 16,-8 3 1-16,4 7-2 16,-1-1 0-16,8-2-1 15,3 2 1-15,8 1-1 16,3-1 1-16,10 1-1 0,15 3 0 15,10-4 1-15,7 1 0 16,4 2 0-16,0 1 0 16,-4 3-1-16,-4 0 1 15,-9 3-2-15,-12 0 1 16,-14 3-2-16,-13 3 1 16,-8 6-3-16,-7-5 0 15,4-4-7-15,3-6 0 16,0-4-7-16,-3-12 1 15</inkml:trace>
  <inkml:trace contextRef="#ctx0" brushRef="#br1" timeOffset="-71503.344">21251 7911 56 0,'7'32'28'0,"-21"5"-34"16,11-18 49-16,-4 9-41 15,0 19 0-15,-7 7 1 16,-1 8 0-16,-2 1-4 16,-1-3 0-16,1-7 2 15,2-9 1-15,5-10-2 16,3-9 1-16,7-12-2 15,3-10 1-15,8-3-1 0,3-9 0 16,0-7 0-16,0 0 1 16,0 1 0-16,0-1 0 15,-3 3 0-15,-4 4 1 16,4 6 1-16,-1 9 0 16,-3 7 1-16,0 6 0 15,0-1 0-15,0 1 0 16,1 3-1-16,-1 0 0 15,0 3-1-15,0-6 0 0,3 0-5 16,1-7 0 0,-1-5-8-16,1-7 1 0,-4 0-8 15,0-13 0-15</inkml:trace>
  <inkml:trace contextRef="#ctx0" brushRef="#br1" timeOffset="-71096.621">21456 8567 40 0,'0'18'20'0,"3"8"-8"0,-3-20 27 16,0-3-39-16,-3 0 0 15,-1-3 1-15,-3 0 0 16,7 0-1-16,0-9 1 16,0-4 0-16,4-3 0 15,3-2 0-15,0 2 1 16,4 0-1-16,3 1 0 15,0 2 0-15,0 4 1 16,0-1-2-16,0 7 1 16,0 3-1-16,0 3 0 0,0-3-6 15,1 3 1-15,-1 4-8 16,0-4 1-16,-7 0-4 16,0-3 1-16</inkml:trace>
  <inkml:trace contextRef="#ctx0" brushRef="#br1" timeOffset="-70901.226">21717 8523 45 0,'7'28'22'0,"-7"13"-20"16,0-32 42-16,0 1-44 15,0 2 0-15,0 1-1 16,0-4 0-16,0-3-1 15,0-3 0-15,0-3-7 0,4-9 1 16,-1-7-6-16,-6-2 0 16</inkml:trace>
  <inkml:trace contextRef="#ctx0" brushRef="#br1" timeOffset="-70719.332">21668 8303 48 0,'7'10'24'0,"0"-1"-25"0,-7-9 43 16,0 0-42-16,7 0 0 0,0-3 0 15,3 0 0-15,1 3-5 16,0 3 1-16,3-3-10 16,-4 3 0-16</inkml:trace>
  <inkml:trace contextRef="#ctx0" brushRef="#br1" timeOffset="-70392.73">21795 8554 40 0,'3'22'20'0,"4"-3"-15"16,-3-16 27-16,-1 3-32 15,1-3 0-15,-1 1-1 16,1-8 1-16,3-2-1 15,0-3 1-15,4-4-1 0,-1-6 1 16,1 7-1 0,3-1 0-16,-4-2 1 0,5-1 0 15,-1 0 0-15,0 7 0 16,0 3 0-16,-4 9 1 16,1 0 0-16,0 6 0 15,-1 10-1-15,-3 6 0 16,0 0 0-16,0 3 1 15,0-2-2-15,4 2 0 16,0-13-5-16,-1-2 1 16,1-10-7-16,-1-9 1 0</inkml:trace>
  <inkml:trace contextRef="#ctx0" brushRef="#br1" timeOffset="-69896.354">22313 7905 41 0,'7'25'20'0,"-3"19"-21"15,-4-25 34-15,0 15-33 16,3 16 0-16,1 4-1 16,-1 5 1-1,-3 20 0 1,0-7 0-16,0-16-1 15,0-15 1-15,0-6-1 16,4-17 0-16,3-11 0 16,0-7 0-16,7-4 1 0,4-2 0 15,-1-6 2-15,5-1 0 16,-5 1 1-16,4 2 0 16,-7 1 0-16,1 6 1 15,-8 3-1-15,-7 6 1 16,-4 0-3-16,-6 4 0 15,-5-4-1-15,-2 3 0 16,-4-6 0-16,3 7 0 16,4-4 0-16,3 0 0 15,1 4 1-15,3 2 0 16,3 7 1-16,4-3 0 0,11 3 0 16,3-1 1-16,11 4-1 15,6-3 0-15,1-3-1 16,-4-4 1-16,0 1-5 15,-6-10 0-15,-5-3-11 32,-3-3 1-32,-3 0-3 0,0-3 0 0</inkml:trace>
  <inkml:trace contextRef="#ctx0" brushRef="#br1" timeOffset="-64669.395">24338 8353 52 0,'0'0'26'0,"-7"10"-20"0,4-7 26 0,-8 3-33 15,-7 7 1-15,-3-1-1 16,-4 1 1-16,-3-4 0 16,0 4 0-16,3-4 0 15,1 1 0-15,6-1 0 16,4 0 0-16,7 1 0 15,7-1 1-15,7 1 0 16,11 2 1-16,3 1 0 0,0 2 1 16,0 7-1-16,-3 0 1 15,-4 0-1 1,-7 0 0-16,-11 0-1 0,-10 3 0 16,-10 0-2-16,-8-3 1 15,-4-3-4-15,8 0 1 16,0-7-5-16,3 1 0 15,8-10-9-15,-1 0 1 16</inkml:trace>
  <inkml:trace contextRef="#ctx0" brushRef="#br1" timeOffset="-64371.514">24532 7736 57 0,'0'12'28'0,"4"23"-35"16,-1-20 49-16,-3 14-41 15,0 5 0-15,0 13 1 16,0 13 0-16,4 12-3 15,-4-3 1-15,0 0 1 16,0-3 0-16,0-13-3 0,0-6 1 16,0-13-7-1,0-5 1-15,0-4-9 0,0-6 0 16</inkml:trace>
  <inkml:trace contextRef="#ctx0" brushRef="#br1" timeOffset="-64056.842">24694 8451 38 0,'25'3'19'0,"-14"9"-5"0,-8-9 25 15,1-3-37-15,-1 0 0 0,4 0 2 16,-7 0 0-16,4-6-5 16,-4 6 0-16,3-6 3 15,-3 3 1-15,-3 0-2 16,-1 6 1-16,-6 0-1 15,3 6 0-15,-7-2-1 16,0 2 1-16,-1 3-3 16,5 1 1-16,-1 0-1 15,8-1 1-15,-1 1-3 16,8-1 1-16,3 1-1 16,7-10 0-16,4-3 0 15,-1-6 0-15,-3-7-4 16,0 1 1-16,0 2-6 15,-3 4 0-15</inkml:trace>
  <inkml:trace contextRef="#ctx0" brushRef="#br1" timeOffset="-63651.055">24874 8538 54 0,'7'25'27'0,"0"10"-32"0,-3-32 50 16,0 7-44-16,3-1 1 15,0 0 0-15,0 4 1 0,0-4-3 16,3-6 0-16,1 1 1 16,3-8 1-16,-3-2-2 15,-1-6 1-15,1-7-1 16,-1 6 0-16,-3 4 0 15,0 3 0-15,-3 9 0 16,-4 6 1-16,0 4-1 16,4 2 1-16,-1 4-1 15,1-3 0-15,-1 0 0 16,4-7 0-16,0-9 0 16,0 0 0-16,4-6 0 15,-1-1 0-15,1 1-1 16,3-6 0-16,0-1-4 15,0-3 0-15,0 4-6 16,1-4 1-16,-5 4-7 16,-3-1 1-16</inkml:trace>
  <inkml:trace contextRef="#ctx0" brushRef="#br1" timeOffset="-63290.311">25248 8623 53 0,'7'16'26'0,"25"-1"-29"0,-25-15 47 16,4 0-41-16,-1 0 0 15,4-3 1-15,4-3 1 16,3 0-6-16,0-10 1 0,1 4 2 16,-5-7 0-1,-3-3-2 1,-7 6 1-16,0 4-2 15,-14 2 1-15,4 7-2 16,-4-3 0-16,-4 12-1 16,4 7 1-16,0 2 0 15,0 7 1-15,4 0-1 16,3 3 1-16,3 3 0 16,4 1 1-16,4-14 0 15,-1 1 0-15,4-3-2 16,8-7 1-16,-1-3-5 15,0-6 0-15,-3-3-10 16,-4-1 1-16</inkml:trace>
  <inkml:trace contextRef="#ctx0" brushRef="#br1" timeOffset="-63036.572">25626 8689 40 0,'7'25'20'0,"0"-12"-16"0,-7-13 28 15,0 0-28-15,0 0 0 16,0-10 5-16,0-2 0 16,3-4-9-16,4-3 1 15,4-3 7-15,3 0 1 16,4-3-2-16,10 6 0 16,4 0-3-16,10 10 1 0,8 0-4 15,-1-1 0-15,0 1-7 16,-3-1 0-16,-11 1-10 15,-6 3 0-15,-15-7-5 16,-4-2 0-16</inkml:trace>
  <inkml:trace contextRef="#ctx0" brushRef="#br1" timeOffset="-62645.181">27436 7497 43 0,'0'32'21'0,"-11"24"-15"0,7-34 34 16,-6 9-39-16,-4 13 1 15,0 16 0-15,-8 18 1 0,5 26-4 16,-4 21 0-16,-8 4 1 15,1 6 1-15,0-4-7 16,0-24 1-16,3-19-10 16,-7-32 1-16</inkml:trace>
  <inkml:trace contextRef="#ctx0" brushRef="#br1" timeOffset="-62163.726">26942 8504 45 0,'10'19'22'0,"8"25"-25"16,-11-38 34-16,4 0-30 0,-1-3 0 15,8 0 2-15,6-6 0 16,8-12-3-16,7 2 0 15,0-9 2-15,-4-3 0 16,4-3 0-16,0 0 0 16,-1 6-1-16,-2 3 0 15,-8 6 0-15,-3 10 0 16,-8 9 0-16,-3 16 0 16,-7 3-1-16,1 4 1 15,-5 5-1-15,4-2 1 16,0-1-1-16,4-3 0 0,-4 0 0 15,0 1 0-15,0-11 0 16,-4 1 1-16,1-3-1 16,0-7 0-16,-1 1 0 15,1-4 0-15,-1 0 0 16,4 0 1-16,0-2-1 16,4-1 0-16,-1 6 0 15,4 7 0-15,1 0-2 16,2-1 0-16,1-2-5 15,0-1 1-15,3-5-9 16,0-11 0-16</inkml:trace>
  <inkml:trace contextRef="#ctx0" brushRef="#br1" timeOffset="-61759.403">27989 8689 47 0,'11'19'23'0,"0"-10"-21"0,-11-9 38 15,0 0-40-15,-4 0 0 16,-7 0 0-16,-3 3 1 16,0 4-1-16,-7-1 0 15,0 3 0-15,7 1 1 16,0 2 0-16,3-2 0 16,1 2-1-16,2 4 1 15,1-10-1-15,4 0 1 0,3 1-2 16,7-4 1-16,7-3-1 15,4 0 0-15,-1-7 0 16,1 1 0-16,0 0 0 16,3-3 1-16,-7 2 0 15,-4 4 0-15,1 3 0 16,0 0 1-16,-4 6-1 16,0 7 1-16,0-1-1 15,0 1 0-15,0 0 0 16,0-4 0-16,0 4 0 15,0-4 0-15,0 0-4 16,0-2 1-16,0-1-6 16,0-3 0-16,0 3-5 15,0-3 0-15</inkml:trace>
  <inkml:trace contextRef="#ctx0" brushRef="#br1" timeOffset="-61428.56">28268 8886 29 0,'21'0'14'0,"-10"-6"-4"0,-11 6 20 16,7 0-30-16,-4 3 0 16,1 0 0-16,-1 4 1 15,-3-1 0-15,4 0 1 16,0 1 2-16,3-4 1 16,0-3 1-16,3-3 1 15,1-4-1-15,-4 1 0 16,3-7-1-16,1 1 0 0,3-4-2 15,-3 1 0-15,-1 2 0 16,4 10 0-16,4 6 0 16,3 6 0-16,4 4 0 15,0 6 1-15,3 6-2 16,4 3 1-16,6 3-2 16,1-9 0-16,4-6-5 15,-1 0 0-15,-3-7-8 16,-8-9 0-16,-6-3-9 15,-14-10 1-15</inkml:trace>
  <inkml:trace contextRef="#ctx0" brushRef="#br1" timeOffset="-60993.746">29824 7353 41 0,'17'35'20'0,"-9"12"-15"16,-8-25 27-16,0 9-31 15,0 22 1-15,0 7 0 16,-4 15 1-16,0 3-4 15,1 1 0-15,-1-10 2 16,4-3 0-16,0-13-5 16,7-9 1-16,4-10-8 15,3-12 0-15,-3-12-3 16,-4-10 1-16</inkml:trace>
  <inkml:trace contextRef="#ctx0" brushRef="#br1" timeOffset="-60724.908">30342 7946 44 0,'15'9'22'0,"-19"-12"-18"0,0 6 44 16,-10 10-48-16,-7 5 1 15,-14 11 0-15,-11 11 1 16,0 11-2-16,-7 5 1 15,-10 16 0-15,-8 13 1 0,-6 6-1 16,6 0 0-16,4-3 0 16,7-13 0-16,11-12-6 15,6-13 1-15,12-10-8 16,6-8 1-16,0-7-6 16,4-9 1-16</inkml:trace>
  <inkml:trace contextRef="#ctx0" brushRef="#br1" timeOffset="-60346.619">29810 8723 49 0,'17'16'24'0,"-3"12"-23"16,-10-18 45-16,-4 5-46 15,0 1 0-15,0 0-1 16,-4-1 1-16,1 1 0 15,-1-3 1-15,1-1-2 16,-1-6 1-16,4-6-1 0,4-6 1 16,3-16-1-16,0 0 1 15,4-6-1-15,3 0 1 16,3 3 0-16,1 3 1 16,0 3 1-16,3 6 1 15,3 7 1-15,-6 9 1 16,3 7 0-16,8 15 1 15,-1 9-1-15,3 7 0 32,15 12-2-32,-3-9 0 0,-5-6-6 15,-2-13 1-15,-8-9-11 16,-7-4 0-16,-14-9-7 16,4-9 0-16</inkml:trace>
  <inkml:trace contextRef="#ctx0" brushRef="#br3" timeOffset="-49837.89">19530 7243 12 0,'56'-9'6'0,"29"-32"0"16,-67 29 6-16,-1-7-11 16,-3-3 1-16,-7-3 0 15,-3 0 1-15,-11 0-4 16,-7-7 1-16,-11 1 1 16,-7-4 1-16,-10 7-1 15,-18-3 0-15,-11-4-1 0,-20-2 1 16,2 2-1-16,-13 4 0 15,-7 3 0-15,-15 2 0 16,1 5 0-16,-1 2 1 16,-3 6-1-16,-3 7 0 15,3 6 0-15,3 6 1 16,1 10-1-16,7 9 1 16,-1 3-2-16,8 16 1 15,10 6-1-15,4 10 0 16,3 12 0-16,4 6 0 0,14 4 1 15,3-1 0-15,8 1 1 16,6-10 1-16,11-3 0 16,11 3 1-16,14-9 0 15,14-4 1-15,17 1-2 16,19-7 1-16,27 10 0 16,25-3 0-16,36-1-1 15,38-2 0-15,32-4 0 16,17-6 1-16,29-19-1 15,4-15 1-15,-15-16-2 16,-3-10 1-16,-15-12-2 16,-20-9 1-16,-22-10-2 15,-14-7 1-15,-28-11-2 16,-25-7 0-16,-21-7-4 16,-28 1 1-16,-28 0-6 15,-22-3 0-15</inkml:trace>
  <inkml:trace contextRef="#ctx0" brushRef="#br3" timeOffset="-48997.597">20722 7309 36 0,'-3'-6'18'0,"-19"-10"-18"15,19 10 31-15,-4-3-31 16,-11-1 0-16,-6 1 0 16,-12-1 1-16,-3 7-2 15,4 3 1-15,0 3 1 16,7 7 0-16,3 2-1 0,0 7 1 15,11 0 0 1,7-3 0-16,11 2 0 0,13 4 0 31,33-6-1-31,-8-10 1 16,-7-3-1-16,-6-3 0 16,-5-3-1-16,-6 3 1 15,-4-3-1-15,-3 0 0 16,-1 3-1-16,-3 0 0 15,-3 3 0-15,-1 7 1 16,-3 8-1-16,0 1 1 16,-3 13-1-16,3-1 1 0,0 7 1 15,3 9 1-15,4 3 0 16,0 6 0-16,-3-3 1 16,-1 4 1-16,-3-7-1 15,0-3 0-15,-3-3-1 16,-1-9 1-16,-3-7-1 15,-3-6 0-15,-1-10-2 16,-6-5 1-16,-5-14-1 16,-2-12 1-16,-1 4-1 15,-3-13 1-15,0-7 0 16,6 1 0-16,5-1 0 16,3 7 0-16,3 0 1 15,11 6 0-15,7 3 0 16,7 6 1-16,14 4-1 0,4-4 1 15,0 1-1 1,0-4 1-16,-1 4-3 0,5-4 0 16,2 3-7-16,-6 10 1 15,-4-3-6-15,-3-3 1 16</inkml:trace>
  <inkml:trace contextRef="#ctx0" brushRef="#br3" timeOffset="-48127.32">20994 7557 30 0,'17'3'15'0,"5"-25"-4"15,-15 16 22-15,3 0-33 16,1-7 0-16,3-3 0 15,-3-3 1-15,3 1-1 16,0 2 0-16,0-3 1 16,4 7 0-16,-4-1 0 15,3 1 0-15,1 2-1 16,3 4 1-16,7 3-2 16,4 0 0-16,-4 3-3 15,0 6 0-15,-3-3-2 16,0-3 1-16,0 3-3 15,-1-3 1-15,1 0-1 16,-4 0 1-16,-3 0 3 0,-1-3 1 16,-2 0 3-16,-5-3 0 15,1-1 3-15,-8 1 1 16,-3 0 2-16,-7 0 0 16,-3-1 0-16,-5 1 0 15,-2 3-1-15,-1 3 0 16,-7 3 0-16,1 6 0 15,3 4-3-15,-1 6 1 16,5 3-2-16,3 3 1 16,7 6-1-16,7-9 1 15,3 0-2-15,8-3 0 0,6-7 0 16,5-2 0-16,-1-7-1 16,3-6 1-16,-2-3-4 15,2-4 1-15,1 1-2 16,0-4 0-16,-4 1-1 15,0-1 0-15,-3 4 1 16,-1 2 0-16,-3 4 1 16,1 3 1-16,-5 3 4 15,1 4 0-15,-1 2 2 16,-3 0 1-16,0 1 0 16,4 2 1-16,0 1 1 15,-1 0 0-15,1-1-1 16,-1 1 1-16,-3-4-2 15,0 0 0-15,0-2-2 16,1-1 0-16,2-3-1 0,-3 0 1 16,4-6-2-16,-1 0 0 15,1 0-1-15,-1-3 1 16,5-1 0-16,-1 1 1 16,-4 0 0-16,4-4 0 15,4 4-1-15,3-3 1 16,0 2-1-16,-3-2 1 15,0 0-1-15,3-1 1 16,0 1-4-16,0 2 0 16,7 1-6-16,1 3 1 15,2 0-6-15,1 0 1 0</inkml:trace>
  <inkml:trace contextRef="#ctx0" brushRef="#br3" timeOffset="-47855.535">22543 7366 24 0,'17'-10'12'0,"-10"-12"-1"0,-3 16 13 0,-4 0-22 16,0-1 0-16,-7-2 2 16,-7 0 0-16,-11-1-6 15,-3 1 1-15,-4 3 3 16,0 2 0-16,7 4-1 16,1 7 0-16,3 2 0 15,3 7 0-15,4-1 0 16,7 1 0-16,7 6 0 15,7 0 0-15,0 3 0 16,7 0 0-16,4 0-1 16,-4-3 0-16,-7-3-1 15,-11 0 1-15,-10 3-6 0,-18-3 0 32,-28-1-6-17,-17-8 0-15</inkml:trace>
  <inkml:trace contextRef="#ctx0" brushRef="#br3" timeOffset="-46070.272">30600 7400 16 0,'11'-25'8'0,"-19"-16"-5"0,8 26 9 15,-10-7-10-15,-15-3 0 31,-74-38 2-31,-3 13 0 16,-4 3-5-16,-3 9 0 16,-7 10 3-16,-1 12 1 15,15 16-2-15,3 16 1 16,0 21-2-16,0 14 1 0,4 21 1 16,7 12 1-16,10 23 0 15,15 12 0-15,24 0 0 16,25 4 1-16,25-1 0 15,31-9 1-15,25-10-1 16,28-9 0-16,29-25-1 16,6-19 1-16,11-34-2 15,4-22 1-15,-4-35-1 16,-17-22 0-16,-22-15-3 16,-21-13 1-16,-21-22-7 15,-21-6 1-15,-29-6-7 16,-27-4 0-16</inkml:trace>
  <inkml:trace contextRef="#ctx0" brushRef="#br3" timeOffset="-44855.519">31401 7350 20 0,'3'9'10'0,"-17"1"1"0,7-10 5 16,-7 3-16-16,-11 0 0 0,-3-3 0 16,-4 3 0-16,4 3 0 15,0 4 0-15,0 6 0 16,3-4 1-16,4 4-1 16,3-1 1-16,8-2-1 15,3-1 1-15,7 4 0 16,3 0 1-16,4 3 0 15,7 3 0-15,0-4 0 16,0 4 1-16,-3-6-1 16,-11 3 0-16,-7-3-1 15,0 6 0-15,-7-4-4 16,-7 4 1 0,-8 0-8-16,-2 0 0 15</inkml:trace>
  <inkml:trace contextRef="#ctx0" brushRef="#br3" timeOffset="-44521.746">31754 7083 34 0,'17'4'17'0,"-10"14"-15"0,-10-5 27 0,-4 3-28 16,-4 6 0-16,-3 6 0 16,-4 12 1-16,-13 11-3 15,-8 11 1-15,-4 4 1 16,5 9 0-16,-1-18-2 16,11-10 1-16,6-9-3 15,1-16 0-15,11-13-6 16,3-12 0-16,0-10-2 15,0-2 1-15</inkml:trace>
  <inkml:trace contextRef="#ctx0" brushRef="#br3" timeOffset="-44044.474">31355 7566 26 0,'10'13'13'0,"5"18"-12"0,-8-25 22 16,7 1-20-1,7 5 1-15,7 1 4 0,14-4 0 16,1 1-9-16,-1-7 1 16,4 0 6-16,3-9 0 15,1-1-2-15,-8-2 1 16,-7 3-2-16,-6-1 0 16,-5-2-2-16,-6 3 0 15,-7-4-1-15,-11 4 0 16,-8 0-1-16,-6 3 1 0,-7 3 0 15,-3 3 0-15,-1 3 0 16,7 3 0-16,1 7 0 16,2 3 0-16,1-3 0 15,4-4 0-15,3 4-1 16,7 0 1-16,0-7 0 16,0-3 1-16,7-3-2 15,3-3 1-15,4-3-2 16,1-6 0-16,2-1 0 15,-3 1 0-15,0 0 0 16,1-1 1-16,2 7-1 16,-6 3 1-16,-1 6 1 15,-3 7 1-15,-3-1-1 16,-4 4 0-16,0 9 0 16,0 0 1-16,-4 0-1 15,1 4 1-15,3-4-3 16,0-10 0-16,0-2-4 15,7-1 0-15,0-2-7 16,-4-4 1-16</inkml:trace>
  <inkml:trace contextRef="#ctx0" brushRef="#br3" timeOffset="-43440.381">32367 7657 21 0,'7'3'10'0,"-3"7"3"0,-4-7 9 0,-7 3-20 16,-7 7 0-16,-7-1 2 15,-8 4 0-15,-9 12-5 16,-12 10 0-16,-6-1 3 16,3 14 0-16,-4 5-4 15,8-3 0-15,3-2-8 16,11-11 0-16</inkml:trace>
  <inkml:trace contextRef="#ctx0" brushRef="#br3" timeOffset="-43213.166">32032 7742 23 0,'0'31'11'0,"0"29"-7"0,4-48 12 15,-1 7-17 1,1 0 1-16,3-6-2 0,0-4 1 16,7-3-4-16,4 4 1 31</inkml:trace>
  <inkml:trace contextRef="#ctx0" brushRef="#br3" timeOffset="-42918.333">32703 7682 36 0,'14'7'18'0,"-7"15"-24"0,-7-19 33 0,-7-3-28 16,-7 0 0-16,-4 3 0 16,-7-3 0-16,-3 0 1 15,0 3 1-15,0 3-2 16,-1 0 1-16,5-2 0 15,6 5 1-15,0 0-1 16,8 4 1-16,6 6 0 16,8 6 1-16,6 3 1 15,11-6 0-15,8 3-1 16,-1 0 1-16,-7 0-2 16,-10 0 1-16,-18-6-2 15,-15 3 1-15,-20-3-13 16,-25 0 1-16</inkml:trace>
  <inkml:trace contextRef="#ctx0" brushRef="#br1" timeOffset="-30155.803">17886 9623 33 0,'14'-9'16'0,"0"9"-3"0,-14 0 17 0,0 0-27 16,4 6 1-16,-4 10 2 16,0 6 1-16,-4 12-9 15,1 26 1-15,-5 3 5 16,-2 12 0-16,-1-9-2 15,1 0 1-15,-1-7-2 16,4-5 1-16,0-17-2 16,4-9 1-16,-5-15-2 15,1-16 1-15,4-10-1 16,-4-12 1-16,-4-12-1 16,-6-4 0-16,-8-6 0 15,-3 0 1-15,-8 0-2 16,-6 6 1-16,-4 6 0 15,0 4 0-15,4 6-1 16,0 12 1-16,6 10 1 16,1 6 0-16,14 10 2 15,7 12 0-15,10 3 3 16,8-3 0-16,17 0 0 0,25-6 1 16,21-12-1-16,21-7 0 15,4-19-2-15,7-6 1 16,-1-4-8-16,-2 4 1 15,-15 6-10-15,-11 1 0 16,-20 2-7-16,-15 3 1 16</inkml:trace>
  <inkml:trace contextRef="#ctx0" brushRef="#br1" timeOffset="-29315.654">19791 9561 42 0,'25'6'21'0,"-8"-6"-9"0,-17 0 31 16,0 0-43-16,0 0 1 15,-3 0 0-15,-4 0 1 0,-15 3-2 16,-9 0 0-16,-8 3 2 15,0 4 0-15,-7-4-1 16,-3-3 0-16,-1 4 0 16,1-1 0-16,7 6 0 15,3-2 0-15,11 5-1 16,3-2 1-16,11 3 0 16,7-4 1-16,7 4-1 15,10 3 1-15,12-4-1 16,6 4 1-16,0-6-1 15,4-4 0-15,-8 4-1 16,-2-1 0-16,-8 7-1 16,-11 9 0-16,-6 1 0 15,-15 2 0-15,-10 0-1 16,-7 4 0-16,-8-1 1 0,4-2 0 16,1-7 0-16,2 3 1 15,1 3 1-15,7 1 0 16,0-4 1-16,10-6 0 15,4 0 0-15,7-7 1 16,7-2 0-16,10-4 0 16,12 1 0-16,2-4 0 15,8-6-2-15,7 0 0 16,7-6 0-16,0 3 0 16,-4-4-5-16,0 7 0 0,-3 0-8 15,-4 0 0-15,-3 0-8 16,-11-9 1-16</inkml:trace>
  <inkml:trace contextRef="#ctx0" brushRef="#br1" timeOffset="-29102.891">19703 10015 62 0,'10'10'31'0,"-20"18"-38"16,10-15 54-16,-4 5-48 16,1 1 1-16,-1 9-4 15,4-3 0-15,0 4-2 0,4-10 0 16,-1-7-11-16,-3-12 1 16</inkml:trace>
  <inkml:trace contextRef="#ctx0" brushRef="#br1" timeOffset="-28667.093">20355 9620 35 0,'-10'7'17'0,"-4"-1"-9"16,7 0 21-16,3 7-26 15,-3-1 1-15,0 4 1 16,0 6 0-16,3 3-7 16,-3 3 1-16,4 3 4 0,-1-2 0 15,4-1-5-15,4 0 1 16,3-6-10-16,3-9 1 15,1-10-4-15,7-6 0 16</inkml:trace>
  <inkml:trace contextRef="#ctx0" brushRef="#br1" timeOffset="-28444.087">20690 9595 40 0,'-3'25'20'0,"-4"35"-14"0,0-44 37 0,-11 9-43 16,-14 9 0-16,-10 13 0 16,-7 3 1-16,-4 4-2 15,-7 2 1-15,0 0 0 16,10 1 0-16,5 3-3 16,2-10 1-16,8-6-7 15,7-10 1-15,3-9-6 16,4-12 1-16</inkml:trace>
  <inkml:trace contextRef="#ctx0" brushRef="#br1" timeOffset="-28040.386">20500 10169 47 0,'14'3'23'0,"-21"22"-23"0,3-15 43 15,-3 5-44-15,-3 4 1 16,-4 3 0-16,0 3 1 16,-1-3-1-16,-2 0 0 15,6-6 0-15,4-4 0 16,0-2 0-16,4-10 1 16,3 0-2-16,7-10 1 15,3-2-1-15,4-4 1 0,8-3-1 16,-1-3 0-16,3 0 0 15,5 4 0-15,-5 2 1 16,1 3 0-16,-4 4 1 16,-3 12 1-16,-4 6 1 15,0 10 0-15,-3 6 0 16,-1 7 1-16,-3 5-1 16,0 4 0-16,0 0-2 15,0 0 1-15,4-7-3 16,0-3 0-16,-1-9-7 15,1-9 1-15,-4-7-10 16,-7-15 1-16</inkml:trace>
  <inkml:trace contextRef="#ctx0" brushRef="#br1" timeOffset="-27410.078">19085 10583 49 0,'7'22'24'0,"-14"12"-21"16,4-21 37-16,-4-1-41 16,3 1 1-16,-3 0 0 15,0-1 1-15,4 1-1 16,-1-1 0-16,0-2 0 16,1-7 0-16,3 0 0 0,0-9 0 15,0-1-1-15,7-8 1 16,4-1 0-16,3-3 0 15,3 0-1-15,5 1 1 16,-5-1-1-16,4 3 1 16,-3 3 0-16,0 4 0 15,-4 6 0-15,0 6 1 16,-4 6-1-16,-3 7 1 16,1 3 0-16,-5 0 0 15,1-7-1-15,-4 7 0 16,3 6-3-16,1-6 1 15,3 0-8-15,3-7 1 16,-3-2-5-16,4-13 0 0</inkml:trace>
  <inkml:trace contextRef="#ctx0" brushRef="#br1" timeOffset="-27122.56">19466 10658 56 0,'0'0'28'0,"4"-3"-34"15,3 0 53-15,0 0-46 16,4 0 0-16,-1 0 0 0,4-1 1 15,0 1-3-15,0 0 1 16,4 0-2-16,0 3 1 16,-1 0-8-16,-6 0 1 15,0 0-8-15,-11 0 0 16</inkml:trace>
  <inkml:trace contextRef="#ctx0" brushRef="#br1" timeOffset="-26937.055">19364 10755 47 0,'0'25'23'0,"14"-12"-10"0,-7-7 36 0,4-3-49 15,6 1 1-15,8-1-1 16,3-3 1-16,1 0-2 16,-1-3 1-16,0 3-6 15,0 0 0-15,0 0-11 16,-10-4 1-16</inkml:trace>
  <inkml:trace contextRef="#ctx0" brushRef="#br1" timeOffset="-26326.569">20041 10712 62 0,'4'21'31'0,"-11"67"-39"0,7-66 51 16,0 3-45-16,0 10 1 16,0-4-12-16,0-3 0 15,0-12 4-15,-4-13 1 16</inkml:trace>
  <inkml:trace contextRef="#ctx0" brushRef="#br1" timeOffset="-25530.167">19516 9244 45 0,'-11'22'22'0,"-3"9"-22"16,7-24 31-16,-4-1-28 15,-3 0 1-15,-3-3 0 16,-8 0 0-16,4 0-6 15,0-3 0-15,3 0 4 16,0 0 0-16,4-6-2 16,0 0 1-16,7-7-1 15,0 1 0-15,7-1 0 16,7-2 1-16,7-1-1 16,7-3 1-16,11 7 0 15,3-1 0-15,4 7 0 16,-7 3 0-16,0 6 0 15,-1 3 0-15,-2 0 0 16,-5 4 0-16,-3-1 0 16,-3 4 0-16,-4-1-1 0,0-6 1 15,-7 1-1-15,0-7 0 16,-7 0-1-16,-3-7 0 16,-4-2 0-16,-7-3 1 15,0-4-1-15,0 0 1 16,-4 4-1-16,-7-1 0 15,0 7-4-15,-3 3 1 16,4 3-12-16,-5 0 1 16</inkml:trace>
  <inkml:trace contextRef="#ctx0" brushRef="#br1" timeOffset="-24960.974">21791 9498 44 0,'-3'3'22'0,"-12"3"-19"0,8 1 31 0,-7 5-32 15,-10 10 0-15,-8-3 2 16,-7 19 0-16,-3 9-5 15,-4 25 1-15,0 16 4 16,-3 18 1-16,-1 10-1 16,8 19 1-16,14-10-2 15,17-2 1-15,15-20-5 16,13-21 1-16,11-23-7 16,8-21 0-16,10-13-12 15,-4-25 1-15</inkml:trace>
  <inkml:trace contextRef="#ctx0" brushRef="#br1" timeOffset="-24662.085">21932 9739 36 0,'-3'16'18'0,"-15"41"-8"0,15-29 20 0,-5 9-30 16,-2 14 0-16,-1 8 0 15,-3 10 0-15,0-3-1 16,3 3 1-16,8-13-6 15,-1-12 0-15,4-15-5 16,0-17 0-16</inkml:trace>
  <inkml:trace contextRef="#ctx0" brushRef="#br1" timeOffset="-24424.219">22211 9617 38 0,'3'6'19'0,"-17"16"-8"16,7-3 31-16,-3 13-42 16,-4 11 0-16,-4 14 0 0,-3 18 1 15,0 10-1-15,-1 9 0 16,5 6 0-16,6-12 1 16,4-13-5-16,4-18 1 15,-1-20-8-15,8-12 0 16,-4-18-3-16,0-20 1 15</inkml:trace>
  <inkml:trace contextRef="#ctx0" brushRef="#br1" timeOffset="-24144.38">21837 10263 59 0,'0'13'29'0,"3"5"-34"0,5-21 60 0,-1 0-53 15,7-3 1-15,3 0-1 16,8-7 0-16,0 4-5 16,3 2 1-16,0 7-4 15,0 0 0-15,-3 4-13 16,-7 2 1-16</inkml:trace>
  <inkml:trace contextRef="#ctx0" brushRef="#br1" timeOffset="-23869.538">22310 10395 56 0,'10'22'28'0,"-3"-13"-27"0,-3-6 43 15,-4 4-45-15,0-1 1 16,0 0-1-16,0 0 0 15,0-2-4-15,0-1 1 16,0-3-12-16,-4-7 1 16,-3-11-1-16,0-1 1 15</inkml:trace>
  <inkml:trace contextRef="#ctx0" brushRef="#br1" timeOffset="-23625.676">22849 9937 60 0,'-7'6'30'0,"-31"-6"-46"15,23-6 65-15,-6 6-49 16,-7 0 0-16,0 6 1 15,0 4 0-15,-1 2-1 16,5 7 0-16,-1 3 0 16,4 0 0-16,3 0-1 15,4 0 1-15,11-3-1 0,6-4 1 16,8 7 0-16,13 0 0 16,5 6 0-16,-1 1 1 15,-7-1-1-15,0 3 1 16,-10 4-2-16,-8-4 1 15,-10 4-1-15,-10-1 1 16,-8-6-7-16,-3-6 1 16,-4-6-10-16,-3-7 1 15</inkml:trace>
  <inkml:trace contextRef="#ctx0" brushRef="#br1" timeOffset="-23354.329">23036 10526 51 0,'4'19'25'0,"3"-28"-16"16,-7 12 40-16,-4 0-49 15,1-3 1-15,-1 0-1 16,4 0 1-16,-3 0-1 16,3 0 0-16,0 0-4 15,0 0 1-15,3-9-10 16,-3-4 0-16,-3-9-4 0,6 0 0 16</inkml:trace>
  <inkml:trace contextRef="#ctx0" brushRef="#br1" timeOffset="-23041.103">23110 9564 55 0,'15'41'27'0,"38"37"-33"15,-32-47 51-15,10 23-42 16,5 11 0-16,-5 8 1 16,-9 8 0-16,-8 13-6 15,-7 10 0-15,-18-4 2 16,-13-3 0-16,-15-6-12 15,-11-12 1-15,-10-23-6 16,7-6 0-16</inkml:trace>
  <inkml:trace contextRef="#ctx0" brushRef="#br1" timeOffset="-22348.828">25531 10094 43 0,'3'47'21'0,"-14"-3"-15"15,8-25 34-15,-1 9-39 16,1 12 0-16,-1 14 0 16,1 5 1-16,3 14-2 15,0-20 0-15,-4 6 1 0,1-12 1 16,-1-9-2-16,-3-13 1 15,0-9-1-15,-3-10 0 16,-12-6-1-16,-2-9 0 16,-1-7 0-16,-7-3 0 15,-7 4-2-15,-3 2 1 16,0 7-1-16,7 9 1 16,-1 9 0-16,4 7 1 15,4 3 0-15,7 6 1 16,3 10 2-16,11 0 0 15,11-4 0-15,3 1 1 0,14-4-1 16,11-3 1-16,7 0-2 16,0-2 1-16,3-8-4 15,0-5 0-15,1-7-8 16,-5-9 0-16,-2-13-5 16,-5-6 0-16</inkml:trace>
  <inkml:trace contextRef="#ctx0" brushRef="#br1" timeOffset="-22125.293">25756 10730 46 0,'0'10'23'0,"0"-4"-20"0,0-6 42 16,4 3-45-16,-4-3 1 15,3 10 0-15,1 2 0 16,-1 1-2-16,-3 2 0 16,4 1-8-16,-1-3 1 15,-3-4-7-15,0-15 1 16</inkml:trace>
  <inkml:trace contextRef="#ctx0" brushRef="#br1" timeOffset="-21389.446">25781 10470 49 0,'14'22'24'0,"7"3"-18"16,-14-19 40-16,0-3-47 15,4 1 1-15,3-1-1 16,4 0 1-16,-1 0 0 15,1 6 0-15,0 4-2 16,-4 3 0-16,3-1-4 16,-2 4 0-16,-5 3-4 15,1-3 0-15,-1-3-1 16,1 2 1-16,-1 1 3 16,-3 3 0-16,1 3 7 15,-1 0 0-15,0 0 6 16,-4-3 1-16,4-3 3 15,0 0 0-15,0-6 0 0,-3-4 0 16,3-3-3-16,0-3 0 16,0-3-3-16,4-6 1 15,-1 0-2 1,4-4 0 0,7-8-4-16,1-4 1 15,6 3-3-15,4 0 1 16,-4 6-4-16,0 4 0 15,0 0-6-15,1-1 1 0,-5 10-5 16,1-3 1-16,0 3-2 31,42 13 17-31,-99-23-1 16,60 17 0-16,0-4 7 16,-3-3 0-16,-4 0 8 15,0-3 0-15,-3 3-5 16,0-4 1-16,-4-2-4 15,3 0 0-15,-3 0-2 16,1-1 1-16,-5 1-4 16,-3-6 1-16,-3 2-2 15,-1 1 0-15,-6-1 0 16,-1 4 0-16,-6 3 0 16,-4 3 0-16,-1 6-1 15,-2 4 1-15,3-1-1 16,0 4 1-16,3 8-2 0,0 5 1 15,8 2-4-15,3 3 0 16,7 0-5-16,7 1 0 16,4-7-5-16,3-9 0 15</inkml:trace>
  <inkml:trace contextRef="#ctx0" brushRef="#br1" timeOffset="-20561.703">26973 10897 40 0,'7'28'20'0,"-3"-22"-23"0,-4-6 35 0,4-3-33 16,-1-3 1-16,4-4 0 16,-3 1 0-16,3-4 0 15,0-6 1-15,0-3-1 16,0-3 1-16,0 7-1 15,0-1 1-15,0 0-1 16,0 0 1-16,0 0 0 16,0 1 0-16,4 5-1 15,3 4 1-15,4-1 0 16,3 4 1-16,0 6 0 16,4 0 0-16,-1 0 0 15,-3 3 0-15,1 0 0 16,2 0 0-16,1 0 0 0,-4 1 0 15,4-1-1 1,-8 0 0-16,1 0 0 0,-7 3 0 16,-4-3-1-16,-4 1 0 15,-3 8-1-15,-3-3 0 16,-4 7 0-16,-4 6 1 16,1 3-1-16,-5 3 1 15,5 7-1-15,3 9 1 16,0 0-1-16,0 3 1 15,0 6 0-15,0-3 0 16,-1-9-1-16,-2-3 0 0,-4-4 1 16,-4-6 0-16,-3-3-1 15,0-6 0-15,-4-6 0 16,4-10 1-16,0-3-1 16,3 0 1-16,4-3 0 15,7-4 0-15,7-2 0 16,11-3 1-16,6-10-1 15,11-3 1-15,1-4-1 16,9-8 1-16,12-1-1 16,6-3 1-16,4 0-1 31,0-2 1-31,-7 8-1 0,-3-3 1 0,-5 4-1 16,-6-1 1-16,-7 10-1 15,-11 7 0-15,-7 2-1 16,-7 6 1-16,-7-2-1 15,-10 6 1-15,-4 9 0 16,-4 9 0-16,0 1 0 0,4 6 0 16,0 3 0-16,4 3 1 15,6 0-1-15,8 3 1 16,6 3-2-16,11 1 0 16,7-7-4-16,4 0 1 15,0-9-4-15,17-10 0 16,4-9-6-16,0-7 0 15</inkml:trace>
  <inkml:trace contextRef="#ctx0" brushRef="#br1" timeOffset="-20276.162">28300 10599 13 0,'-39'-4'6'0,"-17"-2"7"15,45 3 0-15,-3 3-9 16,0 3 0-16,3 0 6 16,4 7 0-16,7 5-10 15,7 7 1-15,7-6 9 16,11 15 0-16,7 1-2 16,3 9 0-16,0-1-3 15,-3 7 1-15,-4-3-5 16,-14 3 1-16,-7 3-2 15,-14 10 0-15,-24-10-5 16,-22 0 1-16,-18-3-12 0,-17-9 1 16</inkml:trace>
  <inkml:trace contextRef="#ctx0" brushRef="#br3" timeOffset="-12889.162">17374 11822 27 0,'4'-13'13'0,"-1"-3"-1"0,1 10 14 16,-4 0-22-16,0 0 1 16,0-1 4-16,0 7 1 15,0 0-11-15,3 3 1 16,-3 10 9-16,0 6 0 0,-3 12-3 16,-1 13 1-16,1 9-3 15,3 7 1-15,0-4-3 16,0-2 0-16,0-7-2 15,0-7 1-15,0-5-2 16,0-13 1-16,3-10-1 16,8-12 1-16,3-9-2 15,4-7 0-15,3-12 0 16,0 6 0-16,0 3 0 16,0 10 1-16,-3 12 0 15,0 7 0-15,-4 11 1 16,0 11 1-16,0 2-1 15,0-2 0-15,0-7 0 16,4 0 0-16,3-6 0 16,4-7 1-16,6-2-1 0,5-4 0 15,-1-3 0-15,-3-12 0 16,-4-10 0-16,-3-13 0 16,-4-2 0-16,0-7 0 15,-3-3-1-15,-4 4 1 16,-4 8-4-16,1 1 1 15,-4 3-4-15,-3 6 0 16,3 3-10-16,-4 3 1 16,-6 0-1-16,3 4 1 15</inkml:trace>
  <inkml:trace contextRef="#ctx0" brushRef="#br3" timeOffset="-12527.644">18274 12098 38 0,'21'3'19'0,"-14"-19"-18"0,-7 16 37 0,0-6-38 16,0-1 1-16,-3 1 2 15,-8 0 0-15,-3 3-3 16,0 0 1-16,-7 6 1 15,-4 0 1-15,-3 9-1 16,3 4 1-16,0 9-2 16,1-3 0-16,2 3-1 15,5-3 0-15,3 0 0 0,7 0 1 16,7-9-1-16,7-7 0 16,3-9 0-16,8-7 1 15,0 1-1-15,-1 0 0 16,1-13-4-16,-1 3 1 15,1-3-6-15,0 3 1 16,-4 3-7-16,-4 1 1 16</inkml:trace>
  <inkml:trace contextRef="#ctx0" brushRef="#br3" timeOffset="-12065.468">18440 12207 40 0,'7'0'20'0,"-7"29"-14"16,3-20 33-16,1 3-38 0,-1 1 1 16,-3 0 2-16,4-4 0 15,-1-3-5-15,-3-6 1 16,4-6 2-16,-1-7 1 15,1 1-1-15,3-1 1 16,-3-9-2-16,-4-3 0 16,3 6 0-16,4 1 1 15,0 2-1-15,7 7 0 16,4-1-2-16,0 7 0 16,-1 3-5-16,1 0 0 15,0-3-8-15,3 0 0 16,-7-10-3-16,3-6 0 0</inkml:trace>
  <inkml:trace contextRef="#ctx0" brushRef="#br3" timeOffset="-11526.444">18923 11602 38 0,'25'47'19'0,"-18"32"-21"16,-7-58 35-16,0 17-33 16,0 9 0-16,3 10-1 15,1 8 1-15,3-8 0 16,0-7 0-16,0-6-2 0,0-10 1 16,0-8-4-16,0-11 1 15,0-9-3-15,0-6 1 16,0-9-1-16,4-13 0 15,3-3 2-15,0-3 1 16,4 0 4-16,-1 2 1 16,5 1 4-16,-5 7 1 15,1 8 2-15,-4 7 0 16,4 6 0 0,-4 7 1-16,-11 2-3 0,1 1 1 15,-8-1-4-15,-3 7 1 16,-10 3-3-16,-1-3 1 15,-7 3-2-15,8-7 0 0,-1-2-1 16,0 0 1-16,1-1 0 16,3-3 0-16,3-2 0 15,4-1 1-15,3 7 0 16,4-4 0 0,39 4 1-1,0-1 0-15,0 1 0 16,0-1 1-16,-8-2-4 15,-2 2 1-15,-8 1-8 16,-4-4 1-16,-10 0-8 16,-7-5 0-16</inkml:trace>
  <inkml:trace contextRef="#ctx0" brushRef="#br3" timeOffset="-11134.759">17336 12725 74 0,'0'19'37'0,"21"-13"-45"0,-14-6 74 0,14-3-60 16,21 0 0-16,22 3 2 15,20-10 0-15,15 4-11 16,32 6 1-16,27-3 6 16,8 0 1-16,14-7-4 15,0 1 0-15,0-1-2 16,-21 4 1-16,-15 0-6 15,-27 12 1-15,-22-3-5 16,-21 7 0-16,-21 5-8 16,-25-2 0-16,-24-1-6 15,-4 4 1-15</inkml:trace>
  <inkml:trace contextRef="#ctx0" brushRef="#br3" timeOffset="-10066.759">20761 12129 44 0,'14'6'22'0,"-14"19"-9"0,0-15 22 0,-3 2-34 16,-4 7 0-16,-8 16 0 15,5 5 1-15,-8 17-3 16,-3 5 0-16,0 7 0 16,3-3 0-16,1-9-5 15,2-13 0-15,5-10-9 16,3-18 1-16</inkml:trace>
  <inkml:trace contextRef="#ctx0" brushRef="#br3" timeOffset="-9467.025">20048 12439 49 0,'4'10'24'0,"21"-20"-19"0,-15 4 39 16,4-3-44-16,11 2 0 15,14-5 2-15,7-10 1 16,10-13-3-16,18-5 0 16,4-14 1-16,6-2 1 15,8-4-1-15,-4-2 1 16,-6 8-2-16,-8 14 0 15,-11 5 0-15,-3 7 1 0,-14 6-1 16,-7 9 1-16,-8 7-1 16,-2 9 0-16,-12 13 0 15,-3 9 1-15,-3 0-2 32,-4 10 1-32,-3 8-1 0,-4-2 1 0,-7 0-1 15,0 0 1-15,-1-1 0 16,1 1 0-16,0-9 0 15,0-7 0-15,4-3 0 16,3-7 0-16,3-2 0 16,8-4 0-16,-1-6-1 15,5 1 1-15,-1-4 0 16,0 0 0-16,-4 0 0 16,1 0 0-16,-4 3 0 15,0 3 1-15,-3 0-1 16,-1 0 0-16,1 4 0 0,-1-1 1 15,-3 4-1-15,0-1 0 16,4-2 0-16,3-4 0 16,3 0-2-16,8-3 1 15,3 1-5-15,0-4 0 16,0 0-9-16,8 3 1 16,-5-13-3-16,5 1 1 15</inkml:trace>
  <inkml:trace contextRef="#ctx0" brushRef="#br3" timeOffset="-9241.214">21548 12389 46 0,'-4'19'23'0,"-10"-22"-22"0,11 6 45 0,-1 3-46 15,0 1 1-15,1 2-1 16,-1-3 1-16,4 4-2 15,0-1 0-15,4-6-5 16,-1-3 1-16,1 0-10 16,3-9 1-16</inkml:trace>
  <inkml:trace contextRef="#ctx0" brushRef="#br3" timeOffset="-9054.318">21509 12173 36 0,'7'19'18'0,"7"-4"-11"0,-7-15 22 16,0 7-29-16,4-4 0 15,3 0-1-15,0 3 0 16,4 0-2-16,3 4 1 16,0 2-4-16,-3 7 1 15,-1 3-6-15,-3-3 0 16,0 3 0-16,-3 3 1 15</inkml:trace>
  <inkml:trace contextRef="#ctx0" brushRef="#br3" timeOffset="-8807.418">21763 12558 22 0,'3'10'11'0,"1"6"-10"0,-4-16 23 0,3 0-23 16,-3 0 1-16,0 0-2 16,4-7 1-16,0-5-2 15,-1-1 1-15,4-6 1 16,0-3 0-16,-3 1 0 15,3 2 1-15,0 3 0 16,3 3 0-16,1 4 1 16,0 0 0-16,-1 2 0 15,8 4 0-15,-4 6-1 16,4 7 1-16,-1 5-1 16,4 4 1-16,-3-3-3 15,-4 0 1-15,0 2-5 16,4-2 1-16,-1-3-9 15,5-7 1-15</inkml:trace>
  <inkml:trace contextRef="#ctx0" brushRef="#br3" timeOffset="-8295.97">22391 11793 35 0,'0'51'17'0,"-4"33"-16"0,4-52 25 16,4 21-26-16,-1 16 1 16,1 6-1-16,-1 4 0 15,-3-11-3-15,0-2 0 16,4-9-7-16,3-13 1 15,4-19-1-15,3-10 0 16</inkml:trace>
  <inkml:trace contextRef="#ctx0" brushRef="#br3" timeOffset="-7996.802">22793 12214 39 0,'4'6'19'0,"-12"35"-21"16,5-29 42-16,-4 4-41 15,-7 3 1-15,-7-1-1 16,-4-2 0-16,-3-3 1 16,-1-4 1-16,1 4-2 15,-4-7 1-15,4 0 0 16,4-3 0-16,2 4 0 16,5-4 0-16,6 3 2 15,4-3 1-15,7 3 1 16,11 4 0-16,10 9 0 15,4 3 0-15,3 3 0 16,4 6 1-16,3 0-4 16,-3 10 0-16,-4-6-6 0,-4-1 0 15,-2-3-11-15,-8-9 1 16</inkml:trace>
  <inkml:trace contextRef="#ctx0" brushRef="#br3" timeOffset="-7335.71">24303 11856 44 0,'0'3'22'0,"-4"19"-14"0,1-12 30 16,-1 5-38-1,-3 10 1-15,0 7 1 0,0 12 0 16,0-1-2-16,0 5 1 16,0 5 1-16,0 0 0 15,3-9 0-15,1-9 1 16,-1-10-3-16,-3-3 1 15,0-10-2-15,-7-2 1 16,0-7-1-16,-11-10 0 16,1-5 0-16,-1-4 0 15,0 0 0-15,1 1 0 16,-1 2 0-16,-3 7 1 16,-4 9-1-16,0 7 1 0,-3 8 0 15,7 4 0-15,3 3 0 16,4 7 1-16,7-1 0 15,10-3 0-15,8-3 0 16,10 1 1-16,10-1-1 16,5-7 1-16,-1 1-2 15,7-9 1-15,0-1-4 16,1-3 0-16,-1-3-7 16,0-9 0-16,-3-6-7 15,3-7 1-15</inkml:trace>
  <inkml:trace contextRef="#ctx0" brushRef="#br3" timeOffset="-7110.697">24472 12395 44 0,'0'0'22'0,"-7"13"-17"0,7-10 37 15,-3 7-42-15,-4 5 1 16,3 4-1-16,-7 0 1 16,8-3-2-16,-1-1 0 15,4 1-4-15,0-7 1 16,0-2-10-16,4-14 0 0</inkml:trace>
  <inkml:trace contextRef="#ctx0" brushRef="#br3" timeOffset="-6841.408">24373 12154 58 0,'4'3'29'0,"-1"3"-34"16,1-2 49-16,3-1-44 15,0 3 1-15,4-3-1 16,-1 3 0-16,1-3-1 16,-1 4 1-16,5-1-3 15,-1 0 0-15,-4 7-4 0,1-7 0 16,-4 4-5-16,0-1 1 16,0 3-5-16,0 1 1 15</inkml:trace>
  <inkml:trace contextRef="#ctx0" brushRef="#br3" timeOffset="-6613.652">24582 12499 47 0,'10'25'23'0,"-6"22"-23"0,-1-34 46 15,1-1-43-15,-1 7 0 16,1-7 2-16,-1-2 1 16,4-4-7-16,0 0 0 0,0-6 3 15,4-6 1-15,0-3-2 16,-1-4 1-16,4 1-2 15,4-4 0-15,-4 0-2 16,0 1 1-16,0-1-3 16,-3 3 0-16,-1 4-8 15,1 6 0-15,0-3-5 16,3 6 0-16</inkml:trace>
  <inkml:trace contextRef="#ctx0" brushRef="#br3" timeOffset="-6240.299">24864 12571 39 0,'14'9'19'0,"11"1"-12"15,-15-16 31-15,1 2-38 0,-1-2 1 16,8-6 0-16,-7 2 1 16,-1 1-1-16,1-1 0 15,-4-2 0-15,0-4 0 16,-4 7 0-16,-3-1 0 15,-3 1-1-15,-1 3 1 16,-3 6-2-16,-3 0 0 16,-1 6-1-16,1-3 0 15,-5 3-1-15,5 1 1 16,-1 2-1-16,4 0 0 16,0-2-1-16,4-1 1 15,-1 0 0-15,1 1 1 0,-1-4-2 16,4 0 1-16,0 0-1 15,0 0 1-15,0-3-1 16,0-3 0-16,-4 0-2 16,1-3 1-16,-1-1-3 15,1-2 0-15,-1 3 1 16,4-7 0-16</inkml:trace>
  <inkml:trace contextRef="#ctx0" brushRef="#br3" timeOffset="-6081.389">24839 12549 14 0,'-7'25'7'0,"7"10"-5"15,4-23 13-15,-1 7-13 16,4 3 1-16,0-3-1 16,4 3 1-16,-1 3-6 15,1 0 1-15,7-3-3 0,3-6 1 16</inkml:trace>
  <inkml:trace contextRef="#ctx0" brushRef="#br3" timeOffset="-4932.648">25111 12712 35 0,'10'22'17'0,"15"-3"-16"0,-21-16 34 0,3 0-36 15,-4-3 1-15,1-6-1 0,-1 0 1 16,1-4 0-16,-1-9 1 15,1-3-1-15,-1 1 1 16,-3-5 0-16,7-2 0 16,4 6 0-16,3 0 1 15,4 3-1-15,3 4 0 16,4 9 0-16,3 6 0 16,4 3-1-16,3 3 1 15,4 0-1-15,-1 0 1 0,5 7-2 16,-8-7 1-16,4 4-1 15,0-4 1-15,-4-3 0 16,0 0 0-16,-3-3 1 16,-7 0 0-16,-8-6 0 15,-3 3 0 1,-21-3 0 0,-10-4 1-16,-4 4-1 15,-1 3 0-15,-2 3-2 16,-5 3 1-16,1 3-2 15,0 7 1-15,0 6-2 16,7 6 1-16,3 3-1 16,7-3 1-16,8 3 1 15,6 7 0-15,8-1 0 16,3 7 1-16,-3-10 0 16,-4 1 1-16,-7-1-1 15,-11 3 1-15,-7-2-1 0,-3-1 0 16,-7-6-1-16,-4-9 1 15,4-10-1-15,0-3 1 16,0-6 0-16,10-6 0 16,4-7 0-16,10 0 1 15,8 4 1-15,10-7 1 16,14-6 1-16,11-3 0 16,10-4 0-16,1 4 0 15,10-6 0-15,0-4 0 16,-7 4-2-16,-4 5 1 15,-10 1-2-15,-7 6 0 16,-8 7-2-16,-6 2 1 0,-7 0-1 16,-11 7 1-16,-4 0-1 15,-10 6 1-15,-4 3-1 16,-3 3 1-16,3 1 0 16,-3 5 1-16,4 4-1 15,-1 3 1-15,4 3-1 16,3 3 1-16,8 3-1 15,3 3 1-15,7 4-1 16,3-4 1-16,8 0-1 16,3-2 0-16,7-14 0 15,4-5 0-15,7-4 0 16,7-6 0-16,0-6-1 16,0-7 1-16,-11-2-3 15,-7-1 1-15,-7 0-10 16,-7-3 1-16,-14 4-5 0,-7-4 0 15</inkml:trace>
  <inkml:trace contextRef="#ctx0" brushRef="#br3" timeOffset="-204.107">26786 12853 48 0,'-3'3'24'0,"21"-6"-12"0,-11 3 24 16,0 3-33-16,0 7 1 16,0 5 3-16,-11 1 1 15,-3 12-11-15,-3 7 1 16,-8 6 3-16,-3 9 1 16,-7-3-8-16,-1-3 1 15,1-13-14-15,10-25 1 16</inkml:trace>
  <inkml:trace contextRef="#ctx0" brushRef="#br3" timeOffset="260.065">27993 12013 60 0,'0'28'30'0,"18"72"-37"0,-15-65 48 16,-3 12-41-16,-7 13 0 15,-4 9 0-15,-6 9 0 0,-8 10-1 16,7-26 1-16,1 11-4 16,-1-17 0-16,4-15-11 15,4-16 0-15,-1-16 0 16,4-15 0-16</inkml:trace>
  <inkml:trace contextRef="#ctx0" brushRef="#br3" timeOffset="530.692">27929 12530 45 0,'11'16'22'0,"35"3"-24"16,-36-16 45-16,5 0-40 0,2 10 1 15,11-1 1-15,8 13 1 16,-1 0-8-16,-3 0 1 15,-4-3 4-15,-10-3 0 16,-15 3-2-16,-13 3 0 16,-15 0-2-16,-3 7 0 15,-11-7-4-15,-7 0 0 16,4-10-9-16,6 1 1 16,1-10-3-16,10-6 1 15</inkml:trace>
  <inkml:trace contextRef="#ctx0" brushRef="#br3" timeOffset="860.043">28603 12784 46 0,'-14'-6'23'0,"-14"3"-26"16,21 0 43-16,-7 3-38 15,-4 3 0-15,0 6 0 16,-3 10 1-16,4 9-4 16,-1-3 1-16,7 0 2 15,4 4 0-15,7-4-1 16,11 0 0-16,10-13 0 0,7-5 0 15,1-14-1-15,-5 4 0 16,1-6-4-16,-4-7 0 16,-7-3-11-16,4-6 0 15</inkml:trace>
  <inkml:trace contextRef="#ctx0" brushRef="#br3" timeOffset="1508.016">28935 12872 52 0,'3'25'26'0,"1"7"-28"16,-4-26 40-16,0-3-36 16,3 6 1-16,-3 1 1 15,0-1 1-15,0 1-6 16,4-7 0-16,-4-3 4 15,3-7 0-15,12-2-2 16,-1-4 0-16,3-2-3 16,5-4 1-16,-1 0-7 15,0 0 1-15,-4 4-10 16,5-4 0-16</inkml:trace>
  <inkml:trace contextRef="#ctx0" brushRef="#br3" timeOffset="1910.355">29210 12969 62 0,'4'10'31'0,"-4"24"-37"0,0-28 53 16,0-2-48-16,0 2 1 15,3-3-2-15,-3-3 1 16,7-3 1-16,0-3 0 0,4-7-2 16,-1 4 0-16,1-1-3 15,3-5 1-15,0-4-2 16,4-3 0-16,-1 0-1 16,5 3 1-16,-1 3 2 15,0 4 0-15,-3 6 4 16,-1 2 0-16,-3 8 3 15,-3 5 1-15,-4 7 0 16,4-4 1-16,-11 13-2 16,0-3 1-16,0 6-2 15,0 1 0-15,0-7-4 16,0 0 0-16,3-10-4 16,4 1 0-16,4-10-8 15,6-6 0-15</inkml:trace>
  <inkml:trace contextRef="#ctx0" brushRef="#br3" timeOffset="2346.682">30152 12289 41 0,'3'9'20'0,"1"16"-19"0,-4-15 31 15,-4 2-32-15,-3 7 1 16,-3 12-1-16,3 7 1 0,0 9 0 16,-4 16 1-16,8-10 0 15,-4 0 0-15,3-2 0 16,0-4 0-16,4-10 0 16,-3-2 1-16,3-13-3 15,0-7 0-15,-4-8 0 16,-3-7 0-16,0-7-1 15,0-2 0-15,-3 0 0 16,-8-1 0-16,-3 1 1 16,-7 6 0-16,-8 6 0 15,5 6 0-15,-1 10 0 16,4 3 1-16,6 3 0 16,5 10 1-16,10-4 0 15,7 0 1 1,10-6-1-16,12-3 0 0,9-6-3 15,5-7 1-15,2 1-8 0,5-10 1 32</inkml:trace>
  <inkml:trace contextRef="#ctx0" brushRef="#br3" timeOffset="2722.873">31545 12370 44 0,'-14'29'22'0,"-14"46"-12"15,21-56 19-15,-4 18-27 16,-3 13 0-16,-7 13 0 16,0 3 1-16,-4 9-4 15,1-3 0-15,2-9 1 16,5-19 1-16,3-3-5 15,3-10 1-15,1-18-6 16,6-13 1-16,0-7-6 16,4-8 0-16</inkml:trace>
  <inkml:trace contextRef="#ctx0" brushRef="#br3" timeOffset="3292.826">31348 12822 39 0,'7'12'19'0,"14"1"-15"0,-14-10 33 16,4 0-34-16,6 4 0 16,5 2 3-16,6 3 0 0,7 1-7 15,-3 0 1-15,-4-4 5 16,-7-3 0-16,-3 1-2 16,-8-1 0-16,-6 3-2 15,-11 10 0-15,-7 6-1 16,-7-3 0-16,-4 0-1 15,0-3 0-15,0 0 0 16,-3-7 1-16,7-2-1 16,3-4 1-16,8 0 0 15,-1 4 1-15,4-4 0 16,4 0 0-16,6-3-1 16,4 0 1-16,4 4 0 15,3-4 0-15,7 0-1 16,7-3 0-16,4-3 0 15,3-4 0-15,1 1 0 16,-8-9 0-16,4-1-1 0,-1 0 1 16,1-3-1-16,-4-6 1 15,-3 10-2-15,-4-4 0 16,-7 0 0-16,-3 0 0 16,-4 3 0-16,-7 4 1 15,-7 6-1-15,-7 9 1 16,0 0 0-16,0 6 1 15,3 4 0-15,4 3 1 16,-4 2 0-16,8 1 0 16,-1 6-1-16,1 3 1 15,10-2-1-15,3 2 1 16,1-6-6-16,7-7 1 0,-1-5-9 16,4-10 0-16,8-13-2 31,2-6 0-31</inkml:trace>
  <inkml:trace contextRef="#ctx0" brushRef="#br3" timeOffset="3533.861">32173 12317 49 0,'-3'31'24'0,"-22"26"-27"15,18-35 47-15,-4 15-44 16,1 29 0-16,-4 6 0 16,0 4 1-16,0 5-2 0,3 1 1 15,4-13-2-15,3-10 0 16,4-5-5-16,4-17 1 16,3-12-8-16,4-15 0 15</inkml:trace>
  <inkml:trace contextRef="#ctx0" brushRef="#br3" timeOffset="3834.152">32304 12985 53 0,'14'19'26'0,"-10"-41"-34"0,-4 22 46 0,-4-3-38 15,-3-4 0-15,-4 7 1 16,4-3 1-16,0 0-2 15,0 0 0-15,0 3 1 16,-3 3 1-16,-1 10-1 16,0 9 0-16,4-4 0 15,0 1 1-15,4 0-1 16,3 0 0-16,3-10-1 16,4 1 1-16,0-4-2 15,0-3 1-15,4-6-4 16,0 0 0-16,3 0-7 15,0-4 1-15,3-5-5 16,5 2 0-16</inkml:trace>
  <inkml:trace contextRef="#ctx0" brushRef="#br3" timeOffset="4284.701">32505 13076 53 0,'0'16'26'0,"0"6"-31"0,3-16 49 16,1 0-44-16,0 0 1 15,-1 1 0-15,1-4 1 16,-1 0-3-16,4 0 1 16,0-3 0-16,0-3 0 0,0-3 0 15,0 2 0-15,0-5-1 16,4 3 1-16,0 6 0 15,-1 3 0-15,1 0 0 16,-1 3 0-16,-3 7 0 16,0 3 1-16,1 6-1 15,-1-7 0-15,0-2 0 16,0-4 0-16,0-3 0 16,0-6 0-16,0 0-1 15,3-6 1-15,1-3 0 16,0-10 0-16,-1 3 0 15,4-6 1-15,-3 3-1 16,-1-6 1-16,1-3-1 16,0 6 1-16,-1 3-1 15,1 4 0-15,-1 5-4 16,1 4 0-16,0 6-12 0,-1 0 1 16,-3 0-1-1,0 6 1-15</inkml:trace>
  <inkml:trace contextRef="#ctx0" brushRef="#br3" timeOffset="4480.071">33034 13183 58 0,'4'6'29'0,"-4"6"-34"0,0-12 62 0,0 0-56 16,0 0 0-16,3 0-3 15,-3 0 1-15,4-3-8 16,-4 3 1-16,3-6-10 16,4-3 1-16</inkml:trace>
  <inkml:trace contextRef="#ctx0" brushRef="#br3" timeOffset="8396.587">19801 14474 37 0,'4'4'18'0,"7"-8"-8"15,-4 1 19-15,3-3-26 0,8 0 0 16,7-10 3-16,6-6 0 16,12-9-7-16,-1-10 0 15,11-19 5-15,10-2 0 16,1-14-2-16,-1-14 1 16,-6-11-2-16,-4 4 1 15,-4 12-1-15,-3-2 0 16,-14 8-1-16,-8 20 1 15,-6 5-1-15,-4 17 0 16,-7 8-1-16,-3 7 0 16,-8 10 0-16,-6 21 0 0,-4 10-1 15,-4 3 1-15,-3 16 0 16,0 9 1-16,-4 12 0 16,7 10 1-16,1 16-1 15,-1-7 1 1,4 1-1-16,3-4 1 0,8-6-2 15,-1-6 0-15,4-7-3 16,4-12 1-16,3-13-4 16,3-12 1-16,4-12-4 15,4-7 0-15,0-10-4 16,-1-2 0-16,8-7 2 16,-4-3 0-16</inkml:trace>
  <inkml:trace contextRef="#ctx0" brushRef="#br3" timeOffset="8742.985">20599 14114 36 0,'0'12'18'0,"-4"20"-19"16,4-26 39-16,0 3-34 16,0 1 0-16,0-1 2 0,0-2 1 15,0 2-8-15,0 0 0 16,0-2 5-16,0-1 0 16,0 0-3-16,0-3 1 15,0 0-2-15,0-3 1 16,4-9-2-16,3-4 1 15,0 4 0-15,3-7 0 16,1 4 0-16,0-7 1 16,-1 3-1-16,-3 4 1 15,7-1 0-15,0 4 0 0,1 3 1 16,2 2 0 0,-3 8-1-16,0 5 1 0,-3 4-1 15,3 2 1-15,-3 7-2 16,-1 0 1-16,1 0-2 15,-1-3 0-15,1 0-4 16,3-7 0-16,0-5-7 16,4-4 0-16,3-16-5 15,4-6 0-15</inkml:trace>
  <inkml:trace contextRef="#ctx0" brushRef="#br3" timeOffset="9030.044">21287 13593 48 0,'-7'-3'24'0,"-4"13"-27"0,7-7 44 15,1 3-39-15,-1 7 1 16,-3 2 1-16,0 13 1 15,0 16-6-15,0 3 0 16,0 13 4-16,0-7 0 16,4 7-2-16,-1-7 1 15,4-6-4-15,4-9 0 0,-1-7-6 16,4-9 1-16,4-9-10 16,6-13 1-16</inkml:trace>
  <inkml:trace contextRef="#ctx0" brushRef="#br3" timeOffset="9389.217">21449 13923 47 0,'0'22'23'0,"0"21"-20"16,0-27 36-16,0-3-38 16,0-1 1-16,0-6 0 15,0 4 1-15,0-1-4 16,0-2 0-16,0-1 2 15,0-3 0-15,0-3-1 16,3 0 0-16,4-3-1 16,1-3 1-16,2-7-1 15,1-3 1-15,-1-2-1 0,4-4 1 16,-3 6 0-16,3 3 1 16,-3 4 0-16,3 6 1 15,-4 6-1-15,1 9 1 31,-4 10 0-31,0-3 0 16,0 6 0-16,0-3 0 0,0 3-1 0,0 0 0 16,4-3-3-16,-1-3 0 15,5-3-5-15,-1-7 0 16,3-6-10-16,1-9 0 0</inkml:trace>
  <inkml:trace contextRef="#ctx0" brushRef="#br3" timeOffset="9661.442">21823 13540 47 0,'7'28'23'0,"11"4"-20"16,-15-26 34-16,4 10-34 15,4 2 0-15,3 17 2 16,7 9 0-16,-3 9-7 0,-1 10 1 16,1-10 3-1,-8 4 0-15,-2-4-5 0,-12-3 1 16,-10-6-10-16,-11-10 1 16,-3-9-5-16,-11-6 0 15</inkml:trace>
  <inkml:trace contextRef="#ctx0" brushRef="#br3" timeOffset="10065.231">19650 14694 57 0,'3'-6'28'0,"25"9"-28"15,-10-3 54-15,7-3-51 16,14-7 0-16,17 4 2 16,15-3 0-16,24 2-6 15,21-2 0-15,22-7 4 0,35 1 0 32,98-1-7-32,-55 3 1 15,-44 10-6-15,-45 3 0 16,-35 0-11-16,-32 0 0 15</inkml:trace>
  <inkml:trace contextRef="#ctx0" brushRef="#br3" timeOffset="10531.282">20493 14986 49 0,'-18'31'24'0,"-14"44"-19"16,22-53 35-16,-1 0-40 16,1 3 1-16,-1 0-1 15,4 4 1-15,0-11 0 16,4-2 0-16,3-7 1 15,7-2 0-15,7-10-1 16,7-10 1-16,14 0-1 16,-3-5 0-16,3-11-2 15,0-2 1-15,-6 3-2 16,-5 0 0-16,1 3 0 16,0 6 1-16,-1 3 1 0,1 4 0 15,-4 5 1-15,-3 10 1 16,-4 7 1-16,0 9 1 15,-3 9-1-15,-4 0 0 16,0 3-1-16,3 4 1 16,8 9-2-16,3-7 1 15,4-2-4-15,10-4 0 16,11-9-7-16,0-3 0 16,3-16-9-16,1-3 0 15</inkml:trace>
  <inkml:trace contextRef="#ctx0" brushRef="#br3" timeOffset="11461.047">22419 14277 52 0,'-14'9'26'0,"3"-2"-24"0,8-4 39 16,3 3-37-16,0-6 1 16,0 3 4-16,0-3 0 15,7 0-11-15,3-3 1 16,8-3 7-16,14 6 1 16,3 0-3-16,11 6 0 15,10-3-2-15,4 0 0 16,-10 4-1-16,-1-1 1 0,-3 6-2 15,-7 1 1-15,-7 6-2 16,-8-4 1 0,-10 1-1-16,-14 3 0 0,0 3 0 15,-7 6 0-15,-14 3-1 16,-11 1 1-16,-10-10 0 16,-4 3 0-16,4 3-1 15,0-3 1-15,3 0-5 16,3-3 0-16,8 0-13 15,7-9 0-15,11-7-2 16,17 0 1-16</inkml:trace>
  <inkml:trace contextRef="#ctx0" brushRef="#br3" timeOffset="11865.972">22281 15136 64 0,'-10'16'32'0,"-1"-7"-35"0,11-6 64 0,0-3-55 16,7 3 1-16,7-3 3 16,8-6 1-16,20 0-14 15,18 0 1-15,35-10 8 16,7-3 0-16,15 0-5 15,-8 7 1-15,-10 6-8 16,-14 6 1-16,-22 3-13 16,-24 3 0-16,-18 0-7 15,-10 0 0-15</inkml:trace>
  <inkml:trace contextRef="#ctx0" brushRef="#br1" timeOffset="17061.085">17762 13327 34 0,'-3'3'17'0,"6"-3"-6"16,-3 0 17-16,0 0-24 16,0 0 0-16,0 3 2 15,0 3 1-15,-3 4-8 16,-1 5 0-16,1 10 6 0,-1 4 1 16,1 5-3-16,-1 4 1 15,1-1-1-15,-1 4 0 16,1-6-1-16,-1-4 1 15,1-6-3-15,3-6 1 16,-4-6-2-16,1 2 1 16,-5-12-1-16,5-3 0 15,-4-9-1-15,0 3 0 16,0-4 1-16,0 1 0 16,0-4 0-16,-4 1 0 15,0-4-1-15,1 7 1 16,-4 2 0-16,-4 7 0 0,-3 7 0 15,0 5 0-15,0 7 0 16,-1 6 1-16,1 6 0 16,4-2 1-16,6 2-1 15,4-3 0-15,4 0 1 16,6-2 0-16,11-1 0 16,7 0 0-16,8 0 0 15,2-3 1-15,8-3-1 16,0-7 0-16,0-6 0 15,0-2 0-15,-4-11-1 16,0-2 1-16,-3-7-1 16,-7-3 0-16,-4-6-1 15,-4 3 1-15,-3-3-1 16,-3 6 0-16,-4 1 0 16,0 2 1-16,-3 7-1 0,-1 5 1 15,-3 4 0-15,0 0 0 16,-3 4 0-16,-1-1 0 15,-3 6 0-15,0 4 1 16,0 5-1-16,0 4 1 16,3 3-1-16,1 1 1 15,3-1-1-15,7-3 1 16,3-4-3-16,1 1 1 16,3-9-4-16,7-1 0 15,4-3-5-15,0-3 0 16,-1-6-7-16,5-3 1 0</inkml:trace>
  <inkml:trace contextRef="#ctx0" brushRef="#br1" timeOffset="17331.211">18348 13788 42 0,'14'0'21'0,"-3"-16"-21"16,-8 10 34-16,-3 0-31 15,0 6 0-15,0-7 1 16,-3 7 0-16,-4-3-5 15,-4 3 1-15,0 6 4 16,-3 7 0-16,0 3-2 16,0 6 1-16,0-1 0 15,3 8 0-15,4 2 0 16,4 4 1-16,3-4-2 16,10-6 0-16,8 0 0 15,3-12 0-15,0-4-5 0,1-3 1 16,-1-3-10-16,-4 1 0 31,-6-11-7-31,-11 7 1 0</inkml:trace>
  <inkml:trace contextRef="#ctx0" brushRef="#br1" timeOffset="18306.464">17724 15550 48 0,'-4'0'24'0,"-7"16"-24"0,11-13 40 0,-3 6-40 15,-4 4 0-15,0 2 0 16,-4 4 0-16,1 0-1 16,-1 0 0-16,4-3-8 15,3-7 1-15,8-9-6 16,3-9 0-16</inkml:trace>
  <inkml:trace contextRef="#ctx0" brushRef="#br1" timeOffset="18517.629">17628 15296 41 0,'-3'16'20'0,"13"-16"-17"15,-6 3 33-15,-4-3-35 0,7 0 0 16,0 0-1-16,4 3 0 16,-4 0-3-16,3 0 1 15,4 4-6-15,4-1 0 16,7 0-5-16,-4-3 1 16</inkml:trace>
  <inkml:trace contextRef="#ctx0" brushRef="#br1" timeOffset="18862.77">17935 15556 35 0,'4'22'17'0,"-4"-3"-15"16,0-16 29-16,0 3-31 16,3 1 0-16,-3-4 0 15,0 0 1-15,0-3-1 16,0-6 1-16,0-4 0 15,7-2 0-15,4-4 0 16,-4 4 1-16,4-4-1 16,-1 3 0-16,1 4 0 15,-1 6 1-15,1 0-1 16,-1 6 0-16,1 0 1 16,0 3 1-16,-1 4-1 15,4 2 0-15,-3 1-1 16,0 2 0-16,-1 4-1 15,-3 0 0-15,4 0-6 16,-1-3 1-16,4-4-8 0,4-6 0 16,3-12-1-16,4-3 0 15</inkml:trace>
  <inkml:trace contextRef="#ctx0" brushRef="#br1" timeOffset="19118.253">18493 15381 45 0,'3'3'22'0,"1"0"-30"0,-4-3 46 0,-4 0-38 16,1 0 0-16,-4 3 2 15,-4 7 1-15,-3 2-2 16,0 13 0-16,-7 0 2 16,3 7 1-16,4-1 1 15,3-3 0-15,4 0-1 16,7-3 0-16,11-3-2 15,6-3 1-15,1-6-5 16,14-4 0-16,-4-6-12 16,0-3 0-16,-7-9-3 15,-6 3 0-15</inkml:trace>
  <inkml:trace contextRef="#ctx0" brushRef="#br3" timeOffset="24567.485">24620 13631 23 0,'0'0'11'0,"4"-13"0"0,-1 17 12 16,-3-4-20-16,0 0 0 15,0 0 3-15,0 0 1 16,0 0-7-16,0 0 1 0,0 0 5 16,0 0 1-16,0 0-1 15,0 0 1-15,0 0-2 16,0 0 1-16,0 0-2 16,0 3 1-16,4 0-2 15,-4-3 1-15,0 0 0 16,0 0 0-16,0 3-1 15,0 6 1-15,0 4-1 16,0 9 1-16,0 15-1 16,-4 7 0-16,1 10 0 15,3-1 1-15,-4 13-1 16,4-3 0-16,4-1-1 16,3-5 0-16,0-7-2 15,0-6 1-15,0-10-7 16,4-9 1-16,-8-6-19 0,-3-19 1 15</inkml:trace>
  <inkml:trace contextRef="#ctx0" brushRef="#br3" timeOffset="30106.564">23897 14556 22 0,'-14'0'11'0,"-7"-6"1"0,14 6 12 15,0 0-19-15,0 0 1 16,0-3 6-16,3 3 1 16,1-4-13-16,3 4 0 15,14-3 11-15,7 0 1 16,7 3-2-16,18 3 0 16,25 0-4-16,27-3 1 15,8-3-4-15,25-3 1 16,24-3-3-16,-18-1 0 15,1 1-5-15,-14-1 0 16,-15 1-7-16,-17 3 1 0,-18-1-12 16,-21 7 1-16</inkml:trace>
  <inkml:trace contextRef="#ctx0" brushRef="#br3" timeOffset="31307.709">24546 14986 39 0,'-7'25'19'0,"7"19"-6"15,4-32 20-15,-4 7-31 16,0 0 1-16,-4 3 1 16,1 3 1-16,-1 0-6 15,-3 6 0-15,0-6 4 16,4 0 1-16,-1-6-2 15,0-3 0-15,1-7-1 16,3-6 0-16,7-9-1 0,4-3 1 16,-1-13-2-16,4 0 1 15,11-3-1-15,3-10 0 16,0 1 0-16,1 2 1 16,-1 4-1-16,0 6 1 15,0 7 0-15,-3 2 0 16,0 4 0-16,-1 2 1 15,1 11 0-15,0 5 0 16,-1 10 1-16,1 6 1 16,-4 3-1-16,1 7 0 0,-5 2 0 15,4 7 0-15,0 0-1 16,-3 0 1-16,3-3-4 16,11-7 1-16,3-3-8 15,1-5 1-15,2-11-11 16,1-5 1-16</inkml:trace>
  <inkml:trace contextRef="#ctx0" brushRef="#br2" timeOffset="37493.548">30043 14249 34 0,'-4'22'17'0,"8"-10"-9"16,-4-9 18-16,0-3-24 15,0 3 1-15,0 1 3 16,0-1 1-16,0-3-7 0,0 0 0 16,3-3 5-16,4-4 0 15,7-5-1-15,11-7 0 16,3-12-2-16,0-1 0 16,4-9-1-16,0-9 0 15,0-3-2-15,-1-3 1 16,-2-7-1-16,-5 6 1 15,-3 4-2-15,-3 6 0 16,-4 3 0-16,-3 3 0 16,-4 10-1-16,-4 9 0 15,1 6 0-15,-4 10 1 0,0 6 0 16,-4 6 1-16,1 4-1 16,-1 9 1-16,-3 3 1 15,0 9 0-15,0 7 0 16,0-4 0-16,0 4 0 15,0 2 1-15,3 1-1 16,1-3 1-16,3-10-2 16,0-3 1-16,0-3-2 15,3-6 0-15,1-1-4 16,3-8 0-16,0-1-1 16,0-3 0-16,4-3-2 15,-1 0 1-15,1 0 0 16,0 0 0-16,-1 0 3 15,1 3 0-15,-1 0 5 16,1 1 0-16,-1-1 5 16,-3 0 1-16,-3 3 2 15,3 0 1-15,-3 1 1 16,-1-4 0-16,1 3-2 0,-1-3 0 16,1 0-3-16,-1 0 1 15,1 1-2-15,-1-4 1 16,-3 0-2-16,7 0 0 15,0 0-1-15,0 0 0 16,1-4-2-16,-1 1 1 16,0 3-1-1,0-6 1-15,0 0-1 0,0 6 0 16,0-7 0-16,0 7 1 0,-7 0 0 16,7-3 0-16,-7 3 2 15,3 7 0-15,-3 5-2 16,0 1 1-16,0 6-1 15,0-4 0-15,0 1-2 16,0 0 0-16,8-1-7 16,-1-5 1-16,7-1-10 15,0-6 0-15</inkml:trace>
  <inkml:trace contextRef="#ctx0" brushRef="#br2" timeOffset="38155.814">31044 13766 44 0,'4'-10'22'0,"-8"10"-18"0,1 0 30 15,-1 4-31-15,-6 2 0 16,-4 9 2-16,0 7 0 15,-4 3-7-15,-3 10 1 16,0 6 3-16,-1-4 1 16,5 7-2-16,3 6 1 15,7-3-4-15,3-6 1 16,4-6-6-16,7-4 1 0,0-9-9 16,7-16 0-16</inkml:trace>
  <inkml:trace contextRef="#ctx0" brushRef="#br2" timeOffset="38559.085">31094 14098 42 0,'3'16'21'0,"-6"15"-13"15,3-25 29-15,0 4-35 16,0 2 0-16,0-2 1 15,0-1 1-15,0-2-5 16,0-1 0-16,0-6 3 16,0 0 1-16,7 0-2 15,0-13 0-15,0 4-1 16,4-4 1-16,-4-2-1 16,0-1 0-16,3 3-1 0,1 1 1 15,3 2 0-15,-3 4 0 16,3 6 0-16,0-6 1 15,0 3-1-15,-4 6 0 16,-2 9 1-16,-1 1 0 16,-4 6-1-16,-3 3 1 15,0 0-1-15,0 3 0 16,4-3-2-16,-1 0 1 16,1 0-5-16,3 0 0 15,0-10-7-15,3-12 0 0,8-9-3 16,0-1 0-16</inkml:trace>
  <inkml:trace contextRef="#ctx0" brushRef="#br2" timeOffset="38831.182">31482 13800 41 0,'10'38'20'0,"5"-4"-24"16,-8-24 38-16,3 9-31 15,4 9 0-15,4 3 3 0,0-6 0 16,-4 13-7 0,0 0 0-16,-4-1 4 0,-3 1 1 15,-7-4-4-15,-3 4 0 16,-4-4-7-16,-7 1 0 15,0-7-8-15,0-6 1 16</inkml:trace>
  <inkml:trace contextRef="#ctx0" brushRef="#br2" timeOffset="39520.08">31873 13951 37 0,'-7'3'18'0,"4"6"-9"0,3-9 26 15,-4 0-31-15,4 3 0 0,-3 1 4 16,3-1 1-16,0 0-10 15,3 0 1 1,4 3 6-16,0 1 1 0,4-1-2 16,7 3 0-16,6-2-3 15,5-1 1-15,6 0-2 16,-3 0 1-16,-4 4-3 16,-3-4 1-16,-8-3-1 15,-6 0 1-15,-8 4-2 16,-6 5 1-16,-8 7-1 15,-3 0 0-15,-4 3 0 16,-3-4 0-16,0 1-2 16,-4-3 1-16,-3-3-4 15,4-1 1-15,2 1-9 16,8-7 1-16,7-3-3 16,11 3 1-16</inkml:trace>
  <inkml:trace contextRef="#ctx0" brushRef="#br2" timeOffset="39805.945">31764 14409 56 0,'0'18'28'0,"7"-18"-28"0,-7 0 56 0,0 0-53 15,7 0 1-15,7-3 1 16,4 3 1-16,3 3-8 16,7-3 0-16,11 0 4 15,7 0 1-15,7 0-5 16,-7 4 0-16,-7-4-6 16,-4-4 1-16,-7-2-11 15,-7-6 1-15,0-1-3 16,1-3 0-16</inkml:trace>
  <inkml:trace contextRef="#ctx0" brushRef="#br2" timeOffset="40046.776">32530 13785 54 0,'3'9'27'0,"-6"41"-35"0,3-37 53 16,-4 15-43-16,-3 10 0 15,0 5 0-15,0 17 1 16,0 6-4-16,-4 6 0 16,1-9-3-16,-1-10 1 15,4-6-13-15,4-16 1 16</inkml:trace>
  <inkml:trace contextRef="#ctx0" brushRef="#br2" timeOffset="40902.881">30473 15189 44 0,'-4'-3'22'0,"-13"50"-12"15,13-34 28-15,-3 6-37 16,0-4 0-16,-3 4 1 16,3 3 1-16,-1-3-3 15,1 0 0-15,0 0 2 16,0-1 1-16,0-8-1 0,4-1 0 15,3-3-2-15,0-6 0 16,7-9-1-16,0 3 0 16,10-16-1-16,8-3 1 15,3-3-2-15,4-4 1 16,-7 7-1-16,-4 6 1 16,0 7 1-16,-3-1 0 15,-4 7 1-15,0 0 0 16,0 9 1-16,-7 6 0 15,0 4 1-15,0 6 1 16,0 6-1-16,-3 0 0 0,-4 6 0 16,0 4 0-16,0-1-1 15,0 1 0-15,0-4-5 16,3-3 0-16,4-9-13 16,8-13 1-16</inkml:trace>
  <inkml:trace contextRef="#ctx0" brushRef="#br2" timeOffset="41862.449">31115 15196 22 0,'-4'0'11'0,"1"6"4"0,3-9 0 0,-4 3-9 16,1 0 0-16,-1 3 4 16,1-3 1-16,-1 0-12 15,1 3 0-15,3-3 9 16,0 0 1-1,10 0-3 1,4 3 0-16,4 0-1 16,10 1 0-16,11-1-2 15,-4 0 1-15,1 0-2 16,-5 3 1-16,-6-3-2 16,-7 4 0-16,-8 2-2 15,-6 4 0-15,-8-4-1 16,-6 4 1-16,-8-1-2 15,1 4 1-15,-8-1-3 16,0 4 1-16,0 0-9 0,4 3 1 16,0 0-5-1,-4-3 1-15</inkml:trace>
  <inkml:trace contextRef="#ctx0" brushRef="#br2" timeOffset="43799.247">31630 15349 41 0,'-7'0'20'0,"3"0"-13"0,4 0 33 15,0 0-37-15,4 3 0 16,0 1 3-16,3-1 1 0,0 0-8 16,3 0 0-16,1 0 5 15,3-6 1-15,4-6-2 16,3 2 0-16,3-5-2 15,1-4 0-15,-4-3-2 16,0-3 1-16,-3 4-2 16,-7 5 1-16,-4-3-1 15,-7 7 1-15,-4 0-1 16,-6 2 1-16,-8 4-1 16,-3 13 0-16,0 5 0 15,-1 4 0-15,-2 3 0 16,3 9 1-16,-1 7 0 15,1 6 1-15,4-3 1 16,6-1 1-16,4 1 0 16,11-6 1-16,6-10 0 15,4-10 0-15,11-5-1 0,10-7 0 16,4-6-4-16,-4-3 0 16,-3-1-12-16,-4 1 1 15,0 0-5-15,-3-4 1 16</inkml:trace>
  <inkml:trace contextRef="#ctx0" brushRef="#br2" timeOffset="46908.294">32166 15547 54 0,'0'6'27'0,"0"-12"-23"0,0 6 49 16,0 0-50-16,0 0 1 16,0 0 1-16,0 0 0 15,0 0-6-15,0 0 0 16,7 0 0-16,0 3 1 16,-3 0-19-16,-8 0 1 15</inkml:trace>
  <inkml:trace contextRef="#ctx0" brushRef="#br3" timeOffset="52522.145">25749 14242 38 0,'0'16'19'0,"0"-16"-4"0,0 0 19 16,4 3-31-16,-4 0 0 15,3-3 2-15,4 0 1 16,7 4-7-16,4-1 0 0,7 6 5 16,14-3 0-16,10 10-2 15,15-3 0-15,-8-1-1 16,4 1 1-16,0 2-2 16,-7 1 1-16,-7 0-1 15,-11-4 0-15,-7 1 0 16,-10 2 0-16,-8 4-1 15,-17 6 0-15,-14 0 0 16,0 4 1-16,-7-1-1 16,-7-3 0-16,-4 3 0 15,0-6 0-15,4 0-6 16,6-3 1-16,8 0-10 16,11-4 0-16</inkml:trace>
  <inkml:trace contextRef="#ctx0" brushRef="#br3" timeOffset="52852.83">25820 15243 60 0,'-4'-3'30'0,"-6"6"-32"0,10-3 50 0,0 0-44 16,7 0 0-16,3 0 1 16,4 0 1-16,11 0-8 15,14 3 0-15,10 3 3 16,8-3 0-16,-8 0-6 15,-3 1 1-15,-4-8-8 16,-3-2 0-16,-4-3-8 16,-13-1 1-16</inkml:trace>
  <inkml:trace contextRef="#ctx0" brushRef="#br3" timeOffset="53228.034">27301 14064 56 0,'0'6'28'0,"-7"54"-31"0,4-35 49 0,-1 31-45 15,1 22 0-15,-8 26 1 16,1 18 0-16,-1 19-4 15,1-6 1-15,-1 0-5 16,4-19 0-16,-7-12-11 16,-7-17 1-16</inkml:trace>
  <inkml:trace contextRef="#ctx0" brushRef="#br3" timeOffset="57266.287">20285 15832 13 0,'35'0'6'0,"4"-3"11"0,-29 3 7 16,-3 0-20-16,1 0 1 16,-1-3 6-16,0 0 0 15,-4 6-12-15,-3-3 0 16,0 3 8-16,-3 3 1 16,-8 4-3-16,-10-1 1 15,-7 1-4-15,-8-4 1 16,1 3-2-16,3 4 0 15,-3 3 0-15,3-1 0 16,1 1-1-16,-1 6 1 0,7-3 0 16,4 3 0-16,7-4-1 15,7-2 1-15,7-3-1 16,7 2 1-16,7 1-1 16,4 3 1-16,-1-4-1 15,4 1 0-15,1 0 0 16,-1-4 0-16,-7 1 0 15,-7 3 0-15,-14 6-1 16,0-4 1-16,-11 7-1 16,-10 4 1-16,-7 2-1 15,-4-3 1-15,0 0-1 16,0 4 1-16,0-7 0 16,8 0 1-16,-1 3-1 15,7-3 1-15,4 0 0 16,10 1 0-16,8-8 0 0,3 1 0 15,7-3 0-15,11-7 1 16,10-3-3-16,7 1 1 16,4-4-4-16,7-6 1 15,-7-4-8-15,3 1 1 16,4 0-7-16,0 0 0 16</inkml:trace>
  <inkml:trace contextRef="#ctx0" brushRef="#br3" timeOffset="57477.515">20451 16312 44 0,'-18'0'22'0,"-7"22"-18"16,22-16 36-16,-4 7-39 15,-4 6 0-15,-7 6 0 16,1 0 0-16,-1 6-2 15,4-3 0-15,0 4-6 16,3-7 0-16,4-6-7 16,0-7 0-16</inkml:trace>
  <inkml:trace contextRef="#ctx0" brushRef="#br3" timeOffset="58121.879">19576 16911 31 0,'3'19'15'0,"-3"-10"-2"16,0-3 18-16,0 4-30 16,0-1 0-16,-3 1 2 15,-1 5 1-15,1-5-5 16,-1-4 1-16,4 0 1 16,0 1 1-16,0-7-1 15,0 0 0-15,4-10-1 16,3-2 1-16,0-7-1 0,0 3 0 15,7-3 0-15,0 4 1 16,4-1-1-16,3 7 1 16,-4 2-1-16,1 4 1 15,0-6 0-15,-4 6 0 16,-4 6 0-16,1 6 0 16,-4 4 0-16,0-1 1 15,-3 4-2-15,-4 0 1 31,3 12-1-31,1 0 1 16,-1-9-4-16,4 0 1 0,0-7-7 16,4-5 0-16,3-4-5 15,0 0 0-15</inkml:trace>
  <inkml:trace contextRef="#ctx0" brushRef="#br3" timeOffset="58392.306">19950 16971 48 0,'3'3'24'0,"8"-13"-24"15,-8 10 43-15,4-3-40 0,0 0 0 16,0 0 1-16,8 3 1 15,-1 0-7-15,3 0 1 16,1 3 3-16,0-3 1 16,-1 0-5-16,1 0 0 15,-4 3-6-15,-3 0 0 16,-1-3-9-16,-6 3 1 16</inkml:trace>
  <inkml:trace contextRef="#ctx0" brushRef="#br3" timeOffset="58601.228">19946 17115 46 0,'0'19'23'0,"0"-4"-13"0,0-15 35 0,0 0-43 16,4 0 0-16,6 0 3 15,4 3 1-15,4-3-8 16,3 4 1-16,4-4 1 15,-4-4 1-15,-3 4-7 16,-1 4 1-16,1-4-13 16,0 0 1-16</inkml:trace>
  <inkml:trace contextRef="#ctx0" brushRef="#br3" timeOffset="59023.546">20532 16880 47 0,'3'6'23'0,"-6"41"-17"15,-1-35 32-15,1 10-38 16,-1 16 1-16,-3 6-1 16,0 0 1-16,0 0-3 15,0-3 1-15,0-7-7 16,3-9 0-16,1-12-6 16,-1-13 0-16</inkml:trace>
  <inkml:trace contextRef="#ctx0" brushRef="#br3" timeOffset="59668.712">20137 15641 35 0,'3'3'17'0,"-6"3"-10"16,3-2 23-16,-4-1-30 16,-3 3 1-16,0 0 1 15,-4-3 0-15,1 0-3 16,-1 1 1-16,1-4 0 16,-1 0 1-16,0-7-1 15,1-2 1-15,3-4-1 16,0-2 0-16,7-1 0 15,0 0 0-15,7 4 1 16,3 2 1-16,1 4-1 16,3 0 0-16,0 6 0 0,0 3 1 15,7 6-1-15,1 4 1 16,2 6-1-16,5 3 0 16,-1 0 0-16,0-4 0 15,4 1-1-15,-1-3 1 16,1-3-1-16,-4-7 1 15,1-3-1-15,-8-6 1 16,-4-7-1-16,-9-5 0 16,-8-4 0-16,-11-3 1 15,-10 0-1-15,-4 0 0 16,-7 9-3-16,-3 4 1 0,3 6-6 16,1 6 0-16,6 0-6 15,11 0 0-15</inkml:trace>
  <inkml:trace contextRef="#ctx0" brushRef="#br3" timeOffset="60030.677">21022 15578 44 0,'-3'13'22'0,"-5"24"-24"0,5-21 37 16,-1 3-33-16,-3 12 0 16,0 10 0-16,-3 6 1 15,3 10-4-15,0-1 1 16,0-12-4-16,3-6 1 0,8-10-10 16,3-6 0-16</inkml:trace>
  <inkml:trace contextRef="#ctx0" brushRef="#br3" timeOffset="60268.8">21467 15901 47 0,'3'35'23'0,"-45"21"-22"16,24-34 36-16,-14 6-35 15,1 10 0-15,-15 12 1 16,-14 3 0-16,-7 10-5 16,0 3 1-16,-4 9 1 0,8-9 0 15,3-6-6-15,14-10 1 16,11-12-10-16,13-10 0 16</inkml:trace>
  <inkml:trace contextRef="#ctx0" brushRef="#br3" timeOffset="60658.851">21202 16528 50 0,'7'51'25'0,"-11"-1"-28"0,1-41 41 0,-1 4-38 16,-3-1 1-16,0 1-1 15,4-1 0-15,-1-5-1 16,1-1 1-16,3-6 0 16,3-6 1-16,1-7-1 15,3-3 0-15,3-6 0 16,1-6 0-16,0 0 0 16,3 0 0-16,3 6 0 15,1 3 0-15,3 6 1 16,-3 10 0-16,3 6 1 15,0 13 0-15,0 9 0 16,-3 7 0-16,-4 5-1 16,0 7 1-16,4 0-1 15,3-13 0-15,-3-2-5 16,3-4 1-16,3-3-11 0,1-10 1 16,-4-6-3-16,0-9 1 15</inkml:trace>
  <inkml:trace contextRef="#ctx0" brushRef="#br3" timeOffset="61369.706">22610 16055 44 0,'10'53'22'0,"-10"7"-20"16,0-45 42-16,0 7-44 15,0-3 0-15,-3 0 1 16,-1 0 0-16,1 0 0 16,-1 0 0-16,-3 2 1 0,0-2 0 15,0-3-1-15,0-7 1 16,-4 1-1-16,1-4 0 15,-1 0-1-15,0-6 1 16,4-9-2-16,-3-1 0 31,3-2 1-31,3-1 0 16,1 7 0-16,-1 0 0 16,1 3 0-16,-1 3 1 0,-3-3-1 15,0 6 1-15,0-3-1 16,-4 0 1-16,1 0-2 15,-8 0 1-15,4 0-1 16,0 0 1-16,0 3 0 16,0 6 1-16,-4 4-1 15,-3-1 1-15,-4 13 0 16,1-3 0-16,2 7 0 16,5 2 1-16,6 3-1 15,8-2 0-15,6-7-1 16,11-6 1-16,4-4-2 15,14-11 1-15,10-11-5 16,0 1 0-16,1 0-8 16,2-4 1-16,-6 1-5 15,0 0 1-15</inkml:trace>
  <inkml:trace contextRef="#ctx0" brushRef="#br3" timeOffset="61590.579">22800 16513 47 0,'0'9'23'0,"-7"4"-24"0,7-10 42 0,-4 6-41 15,-3 4 0-15,0 2 0 16,4 1 0-16,-1-3-5 15,4-4 1-15,4-3-10 16,-4-6 1-16</inkml:trace>
  <inkml:trace contextRef="#ctx0" brushRef="#br3" timeOffset="62385.821">22793 16315 47 0,'4'3'23'0,"-4"-3"-23"15,0 0 36-15,0 0-33 16,0 0 0-16,3-3 1 16,4 3 0-16,0-3-6 0,0 0 1 15,0 6 3-15,0 0 0 16,0 3-3-16,0-2 0 15,0 5-1-15,1-3 0 16,-5 1-1-16,1 2 0 16,-1-3-1-16,1 7 1 15,-1 2 1-15,1 1 1 16,-1 3 1-16,1 6 0 16,-4 3 2-16,0 7 1 15,3-7 1-15,1 0 0 16,-1-3 1-16,4-3 1 0,0-3 0 15,1-3 0-15,-1-4-2 16,3-2 1-16,4-7-2 16,0-6 0-16,4 0-2 15,0-7 0-15,3-6-1 16,-4-2 0-16,5-4 0 16,-5 3 0-16,1 3 0 15,0 4 1-15,-1 2-2 16,-3 4 0-16,0 3-2 15,1 0 0-15,-1 0 0 16,-4 6 0-16,1 0-1 16,-1 3 1-16,-3-3 0 15,0-3 1-15,1 3 2 16,2 1 0-16,1-4 0 16,3 0 0-16,0 0 0 0,4 0 1 15,-4-7 0-15,0 1 0 16,0-3 0-16,0-1 0 15,-3 4 0-15,-4-4 1 16,0 1-2-16,-4 0 1 16,-3-4-2-16,0 1 1 15,-3-1 0-15,-4 7 0 16,-4 6 0-16,0 3 0 16,1 6 1-16,-1 4 0 15,1 6 1-15,-1 9 0 0,4 0-2 16,4 0 0-1,6 4-2-15,8 2 0 0,3-6-4 16,7 1 0-16,-3-14-4 16,-1-5 1-16,4-7-3 15,1-3 0-15,2-3-3 16,-3-4 0-16</inkml:trace>
  <inkml:trace contextRef="#ctx0" brushRef="#br3" timeOffset="63152.316">23629 16673 28 0,'7'18'14'0,"-7"11"-5"16,0-23 22-16,4-3-28 16,-4 0 1-16,0 0 4 15,0-3 0-15,0 0-10 16,7-3 1-16,0 0 6 16,3-3 0-16,4-4-2 15,4 1 1-15,7 0-3 0,-1-7 1 16,1 0 0-16,3 1 0 15,-3-4-1-15,0 0 1 16,-4 3 0-16,4 1 0 16,-4-1-1-16,-4 0 1 15,5 7-1-15,-1 3 1 16,0 6-1-16,0 6 0 16,0 3 0-16,-3 7 0 15,0 3 0-15,-4-4 0 16,-4 1-2-16,1 3 1 15,-8 0-2-15,-3 3 1 0,0 3 0 16,-3-3 0-16,-4 3-1 16,-4-3 0-16,1 0 1 15,-4-10 1-15,-1 7-1 16,5 0 1-16,-1 0-1 16,1-1 1-16,-1-2-1 15,-3 0 1-15,0 3-1 16,-4-4 1-16,-3 1-1 15,0-3 1-15,3-4-1 16,1 4 1-16,-1-7 0 16,4 0 0-16,0 0 0 15,3-6 0-15,8 0 0 16,6 0 1-16,8-6-1 16,6 0 1-16,8-7-1 15,3-6 1-15,18 1-1 16,7 2 1-16,7-3-1 0,0-9 1 15,-4-3-2-15,-6-7 1 16,-4 3-1-16,-11 1 1 16,-7-4-1-16,-10-2 1 15,-8 8-1-15,-6 4 1 16,-8 6 0-16,-6 6 0 16,-4 10 0-16,-4 12 0 15,0 7 0-15,1 3 0 16,3 2 0-16,0 7 0 15,3 4-1-15,4 5 0 16,7-2-2-16,7-4 1 0,4-6-3 16,6-10 0-16,11 1-3 15,4-1 1-15,7-5-6 16,0-7 0-16,10-10-1 16,1-5 1-16</inkml:trace>
  <inkml:trace contextRef="#ctx0" brushRef="#br3" timeOffset="63390.177">24786 16519 26 0,'-7'-19'13'0,"-32"25"-9"16,29-2 22-16,-4 2-24 15,-8 0 1-15,-2 0 1 16,-1-2 0-16,7 2-5 16,1 6 1-16,3 1 5 15,7 3 1-15,0-1-2 16,0 4 0-16,10 3 0 0,4 3 0 15,-3 3-1-15,-1 1 0 16,-10-1-3-16,0-3 0 16,-7-3-3-16,-7 0 0 15,-7-3-11-15,-11-7 0 16,0-2-1-16,11-4 1 16</inkml:trace>
  <inkml:trace contextRef="#ctx0" brushRef="#br3" timeOffset="63840.443">25756 15898 48 0,'7'13'24'0,"-10"-7"-26"16,-4-3 50-16,0 3-47 0,-11 4 0 16,0 12 2-16,-3 6 0 15,-7 3-4-15,-7 16 1 16,-8 13 2-16,-2 12 1 16,-1 19-1-16,0 9 1 15,7-2-3-15,11-14 0 16,10-12-3-16,8-6 1 15,10-13-6-15,7-15 0 16,7-13-10-16,3-12 1 16</inkml:trace>
  <inkml:trace contextRef="#ctx0" brushRef="#br3" timeOffset="64519.553">25940 16187 38 0,'3'3'19'0,"-3"19"-14"15,0-16 25-15,-3 3-27 16,-4 7 1-16,0 3 2 15,-4 6 0-15,0 9-8 16,-3 13 0-16,-7 16 5 16,-3 0 0-16,-5-3-3 0,5-4 1 15,2-12-9-15,8-7 1 16,4-15-7-16,6-12 0 16</inkml:trace>
  <inkml:trace contextRef="#ctx0" brushRef="#br3" timeOffset="64787.991">26261 15986 41 0,'7'16'20'15,"-18"6"-18"-15,4-7 31 0,-3 7-30 16,3 13 0-16,-4 9 1 15,-7 3 1-15,-3 12-7 16,0 10 1-16,-4 10 4 16,4 2 0-16,0-6-3 15,7-15 1-15,3-13-4 16,4-6 1-16,4-16-8 16,3-13 1-16,3-8-5 15,-3-4 0-15</inkml:trace>
  <inkml:trace contextRef="#ctx0" brushRef="#br3" timeOffset="65013.929">25926 16513 54 0,'0'12'27'0,"-4"-9"-32"0,4-3 51 15,0 0-43-15,7-3 0 16,4 3 3-16,6-3 0 15,5 3-8-15,6 0 1 16,4-3 2-16,-1 0 0 16,-2 3-6-16,-8-3 1 0,-4 3-12 15,-3 0 0-15,1 3-2 16,-1 0 1-16</inkml:trace>
  <inkml:trace contextRef="#ctx0" brushRef="#br3" timeOffset="65208.852">26257 16635 47 0,'11'13'23'0,"-11"-7"-21"16,0-6 44-16,0 3-46 16,0 0 0-16,0 0-1 15,0 4 1-15,0-4-1 16,3 0 0-16,1-3-5 15,3-3 0-15,4 0-9 16,-1-10 1-16</inkml:trace>
  <inkml:trace contextRef="#ctx0" brushRef="#br3" timeOffset="65556.973">26811 16237 57 0,'7'6'28'0,"-14"-12"-38"0,0 3 50 16,-4 0-39-16,1-1 0 15,-4 1 0-15,-7 0 1 16,-4 3-2-16,-3 3 0 0,-4 4 2 16,4 2 0-16,0 3-1 15,3 1 0-15,7-4 0 16,4 1 1-16,7 2-1 15,7 7 0-15,7 3-1 16,7 6 1-16,7 7-1 16,1 2 1-16,-5 4-1 15,-6-3 0-15,-8 0-1 16,-6-1 0-16,-11-2-2 16,-4-4 0-16,-3-6-8 15,3 0 0-15,4-9-5 16,3-7 0-16</inkml:trace>
  <inkml:trace contextRef="#ctx0" brushRef="#br3" timeOffset="65830.817">26882 16657 56 0,'7'3'28'0,"-7"-9"-32"0,0 6 52 15,0 0-46-15,-4 3 1 16,1 0 2-16,-1 3 1 16,1 1-8-16,-1-1 1 15,4-3 1-15,0 3 0 16,4-3-7-16,-1-6 0 0,4-3-12 16,0 0 1-16</inkml:trace>
  <inkml:trace contextRef="#ctx0" brushRef="#br3" timeOffset="66575.146">27076 15817 29 0,'10'3'14'0,"8"25"4"0,-7-12 10 16,6 12-23-16,4 16 1 15,0 9 3-15,-3 13 0 16,-7 15-11-16,-8 1 0 16,-6 6 7-16,-15 3 1 0,-14 0-4 15,-10-10 0-15,-4-18-9 16,-10-13 1-16,6-3-10 15,-3-16 0-15</inkml:trace>
  <inkml:trace contextRef="#ctx0" brushRef="#br3" timeOffset="67114.556">28106 16387 59 0,'17'10'29'0,"-2"-7"-34"0,-15-3 48 0,0 3-43 16,-4 3 0-16,-3 1-1 15,-4 2 1-15,1 3 0 16,-11 1 0-16,-1 0 0 16,-2-4 0-16,-1 7-1 15,0-1 1-15,8 4 0 16,-1-3 1-16,11 3-1 16,4-1 0-16,3 1 0 15,7 0 1-15,3 0-1 16,-3 0 0-16,0 0 0 15,-7 2 0-15,-3-2-2 16,-8-3 0-16,-10 3-5 16,0 0 1-16,3-4-10 15,-6-5 1-15</inkml:trace>
  <inkml:trace contextRef="#ctx0" brushRef="#br3" timeOffset="67700.315">28356 16582 42 0,'11'0'21'0,"-8"-16"-15"15,-3 10 30-15,-3 3-36 0,-4-4 1 16,0 1-1-16,-7 3 1 15,0 0-1-15,-4 6 0 16,-3 3 0-16,0 13 1 16,-4 3 0-16,0 9 0 15,4 4 0-15,3 2 0 16,8-2 0-16,10-7 0 16,7-6-1-16,10-9 1 15,12-13-2-15,2-7 0 0,-2-5-3 16,-5-7 0-1,-2 0-10-15,-8 0 0 0</inkml:trace>
  <inkml:trace contextRef="#ctx0" brushRef="#br3" timeOffset="68045.345">28952 16077 47 0,'4'41'23'0,"-8"31"-22"0,4-47 35 16,-7 6-37-16,-3 16 1 15,-4 10-1-15,0 12 1 16,-4-10 0-16,0 1 0 16,4-10-6-16,0-12 0 15,4-13-7-15,-1-13 0 16</inkml:trace>
  <inkml:trace contextRef="#ctx0" brushRef="#br3" timeOffset="68299.198">28878 16437 34 0,'15'26'17'0,"6"-1"-9"15,-14-16 23-15,0 0-30 16,0 4 1-16,7 3 4 15,7 6 1-15,4-4-7 16,0 1 1-16,-1-6 4 16,-6-4 0-16,-4 1-1 15,-11-1 0-15,-10 7-3 16,-17 3 1-16,3 6-4 16,-4 0 1-16,-3 0-6 15,-8 0 1-15,8-3-10 16,3-10 0-16</inkml:trace>
  <inkml:trace contextRef="#ctx0" brushRef="#br3" timeOffset="68542.45">29499 16604 45 0,'-3'-3'22'0,"3"40"-20"0,-7-27 33 0,-4 5-33 16,-14 10 0-16,-6 4 0 16,-15 5 1-16,-4 4-4 15,-10 12 1-15,-3 6 1 16,14 1 0-16,3-7-6 16,10-9 0-16,5-16-9 15,6-19 0-15</inkml:trace>
  <inkml:trace contextRef="#ctx0" brushRef="#br3" timeOffset="68734.854">29122 16547 55 0,'17'54'27'0,"-13"8"-31"15,-4-37 46-15,4 7-42 16,-4-4 0-16,3-6 0 15,1-3 0-15,-1 0-5 0,4-7 0 16,4-3-10-16,3-5 1 16</inkml:trace>
  <inkml:trace contextRef="#ctx0" brushRef="#br3" timeOffset="69112.463">30462 16340 48 0,'-3'19'24'0,"-18"12"-21"16,14-21 36-16,-4 6-38 16,-3 9 0-16,0 12 1 15,-4 7 0-15,-3 6-3 16,3 4 1-16,1-4 0 15,-1-9 1-15,4-10-7 0,3-3 1 16,1-12-9 0,-1-7 1-16,4-15-2 0,0-13 0 15</inkml:trace>
  <inkml:trace contextRef="#ctx0" brushRef="#br3" timeOffset="69367.094">30230 16290 42 0,'21'16'21'0,"14"-7"-19"0,-21 4 41 0,7 2-41 16,4 4 0-16,7 6 2 15,7 0 1-15,-1 10-5 16,1-4 0-16,-4 4 5 16,-3-4 0-16,-7-3-2 15,-11 1 0-15,-11 2-2 16,-3 7 1-16,-10 5-2 15,-15-11 1-15,-7-7-5 16,-3 3 0-16,-4-3-5 16,8-6 1-16,6 0-9 15,7-7 0-15</inkml:trace>
  <inkml:trace contextRef="#ctx0" brushRef="#br3" timeOffset="69593.23">30628 16823 42 0,'18'0'21'0,"-15"10"-11"0,-3-10 30 15,0 0-37-15,0 3 1 16,0 0 0-16,0 3 1 16,-3-3-7-16,-1 4 1 15,1-1 4-15,-1 0 0 16,4 3-6-16,0-2 1 15,4-4-11-15,-1-6 0 0,8-4-4 16,3-5 1-16</inkml:trace>
  <inkml:trace contextRef="#ctx0" brushRef="#br3" timeOffset="69922.605">31256 16503 47 0,'14'-3'23'0,"-21"-22"-25"16,0 19 41-16,-7 0-38 16,-4-1 1-16,-3 4 0 15,-3 3 1-15,-5 6-4 16,-2 7 1-16,-5 9 2 0,-3 12 1 15,1 4-2 1,-5 6 1-16,12 6-1 0,2-3 1 16,12-6-1-16,6 0 0 15,11-7-2-15,11-6 1 16,13-3-4-16,8-9 0 16,7-6-3-16,-4-7 0 15,-7-3-9-15,4-7 0 16</inkml:trace>
  <inkml:trace contextRef="#ctx0" brushRef="#br3" timeOffset="70120.597">31281 16870 44 0,'-4'6'22'0,"-17"16"-12"16,14-12 34-16,0-1-42 15,0 1 1-15,0 2 0 16,0 1 0-16,3-4-4 15,4 1 0-15,4-4-1 16,3-3 0-16,3-3-14 16,5-6 0-16,-1-4-1 15,14-2 1-15</inkml:trace>
  <inkml:trace contextRef="#ctx0" brushRef="#br3" timeOffset="70463.76">31962 16416 55 0,'-7'37'27'0,"-11"20"-40"0,11-35 56 0,0 12-43 16,-4 13 1-16,-3 6-1 15,0 1 1-15,0-7-2 16,0-6 0-16,0-13-4 15,0-6 0-15,3-7-9 16,4-12 0-16</inkml:trace>
  <inkml:trace contextRef="#ctx0" brushRef="#br3" timeOffset="70701.771">31672 16425 55 0,'7'28'27'0,"8"-12"-30"0,-12-13 46 16,8 0-41-16,10 0 0 15,14 4 4 1,7-1 0-16,15 0-8 0,10 0 1 16,3-3 3-16,8 1 0 15,7-4-4-15,-4 0 0 16,-11-4-6-16,-10 1 0 15,-14 3-10-15,-10 7 1 16</inkml:trace>
  <inkml:trace contextRef="#ctx0" brushRef="#br3" timeOffset="71033.782">32427 17002 55 0,'50'25'27'0,"-33"10"-25"16,-17-26 44-16,-3 7-46 16,-4 6 1-16,-11-4-1 15,-7 4 0-15,-10 0-1 0,3 0 1 16,1-3-7-16,-1-3 0 16,-3-7-9-16,-1-3 0 15</inkml:trace>
  <inkml:trace contextRef="#ctx0" brushRef="#br3" timeOffset="73930.981">23121 17648 36 0,'0'3'18'0,"4"-9"-8"15,-4 6 18-15,0 0-24 16,-4 0 0-16,-3 0 1 15,-7 3 1-15,-7 3-8 16,-11 7 0-16,0-1 5 16,4 7 1-16,-4-3-3 15,-7-1 1-15,4 1-2 16,0 0 1-16,3 3-1 16,4-4 0-16,3 1 0 0,8 0 0 15,6-1 0-15,7 4 1 16,8 3 0-1,7-3 0-15,6 0 0 0,1-7 0 16,0-2 0-16,-4-1 0 16,0 4 0-16,-4-4 0 15,-6 4-1-15,-4 2 1 16,-4 1-1-16,1-4 0 16,-4 4 0-16,0-3 1 15,-4 2-1-15,1 1 0 16,-5 0 0-16,5-4 1 15,-1 1-1-15,1-1 1 0,3 1-1 16,3-1 1-16,8 4 1 16,6-6 0-16,8-1-2 15,7-6 1-15,3-6-2 16,11 0 1-16,3 0-3 16,4 0 0-16,-11-4-7 15,-3 4 1-15,-4 0-8 16,-7-6 1-16</inkml:trace>
  <inkml:trace contextRef="#ctx0" brushRef="#br3" timeOffset="74215.996">23149 17880 56 0,'4'6'28'0,"-8"29"-34"0,4-26 48 15,-3 1-42-15,-1 8 0 16,1 7 0-16,-1 4 0 0,4 5-5 15,0-6 1-15,0-3-11 16,7-9 0 0</inkml:trace>
  <inkml:trace contextRef="#ctx0" brushRef="#br3" timeOffset="74786.923">22659 18535 55 0,'-4'10'27'0,"-6"-10"-32"0,10 3 43 15,-4 6-37-15,1 1 0 16,-1-1 0-16,1-3 0 15,-1 1-2-15,1-1 1 16,3-6 0-16,0-6 0 16,3-4 0-16,4 1 0 0,4-4-1 15,3-6 1-15,7-2-1 16,0-5 1-16,4 1-1 16,-4 7 1-16,0 2 0 15,-3 6 1-15,-4 7-1 16,0 6 0-16,-3 10 0 15,-4 3 1-15,-4-1-1 16,-3 4 1-16,0 3-2 16,-3 0 1-16,-1-3 0 15,4 0 0-15,0-4-3 16,0-2 0-16,0-4-6 16,4-2 0-16,-4-7-5 15,0 0 0-15</inkml:trace>
  <inkml:trace contextRef="#ctx0" brushRef="#br3" timeOffset="75059.57">22895 18479 52 0,'4'3'26'0,"6"-3"-27"0,-6-3 47 16,3 0-45-16,7-4 0 15,4 7-1-15,3-3 1 0,4 0-2 16,-4 0 1-16,3 0-4 16,1 3 1-16,0 0-10 15,-4 0 0-15,-3 0-3 16,-4 0 1-16</inkml:trace>
  <inkml:trace contextRef="#ctx0" brushRef="#br3" timeOffset="75271.446">22962 18592 49 0,'4'9'24'0,"10"-3"-24"15,-7-6 46-15,4-3-46 0,3 3 0 16,3 0 0-16,1 0 1 16,0 0-3-16,-1 0 0 15,1 0-8-15,0-3 1 16,-1 0-6-16,-3-3 0 16</inkml:trace>
  <inkml:trace contextRef="#ctx0" brushRef="#br3" timeOffset="75536.292">23312 18526 54 0,'-11'25'27'0,"-3"-16"-33"0,10 1 49 0,-3 9-44 16,0 6 1-16,0 0-7 15,4-3 0-15,-1 0-4 16,1-10 0-16</inkml:trace>
  <inkml:trace contextRef="#ctx0" brushRef="#br3" timeOffset="76107.832">22871 17447 56 0,'-7'28'28'0,"-22"-2"-31"0,22-20 45 0,0 3-42 15,-3 4 1-15,-4-4-1 16,3-3 1-16,-3 1-2 16,0-4 0-16,3-6 1 15,1 0 0-15,2-10-1 16,5 4 1-16,3-13-1 16,3 6 0-16,8 0 0 15,3 4 1-15,4 2-1 16,3 1 0-16,0 3 0 15,0 6 1-15,4 3 0 16,-4 3 0-16,4 0 1 0,-7 7 0 16,6 3 0-16,-3-1 0 15,1 7 0-15,-1 3 0 16,0-6-1-16,-3-6 0 16,-1-4-1-16,-3-15 1 15,0-4-1-15,-7-2 0 16,-3-7 0-16,-8-3 1 15,-3 3-2-15,-7 4 0 16,-3 2-6-16,-5 0 0 16,-2 4-7-16,-1 6 0 15</inkml:trace>
  <inkml:trace contextRef="#ctx0" brushRef="#br3" timeOffset="77129.854">23484 17974 48 0,'-7'16'24'0,"0"-19"-22"0,7 3 41 0,-3-4-42 15,3 4 0-15,0 0 1 16,7-3 0-16,0-6-3 15,7-10 1-15,0-9 1 16,4-7 0-16,-4-18 0 16,0 0 0-16,-3-7-1 15,-1 1 1-15,-6 5-3 16,-1 4 1-16,-3 9-1 16,-3 7 0-16,3 6-1 15,0 9 1-15,-4 9-1 16,-3 7 1-16,0 13 1 15,4 5 0-15,-1 7 1 16,4 7 0-16,0-1 0 0,4 9 1 16,-1 10-1-16,1-3 1 15,3 3-1-15,0 0 1 16,-4-6-1-16,8-6 0 16,-1-7-1-16,1 0 1 15,0-9-3-15,-1-10 0 16,1-2-2-16,-1-7 1 15,1-4 0-15,-1-2 0 16,1 0 1-16,-4 0 0 16,4 2 4-16,-1 4 0 15,-3 0 2-15,4 4 1 16,-4-1 1-16,0 3 1 16,-3 0 0-16,-1 1 0 0,1-1-1 15,-4 0 1-15,0 0-3 16,0-2 1-16,0-1-3 15,0-3 1-15,7-3-2 16,0-4 0-16,3-5 0 16,1-4 0-16,-1 0-1 15,1-6 1-15,0 4 0 16,-1 2 0-16,-3 3 1 16,0 4 1-16,-3 9-1 15,-4 3 0-15,0 7 1 16,0 5 0-16,0 4 0 15,0 3 1-15,0-3-3 16,3 0 0-16,4-7-4 16,4-2 1-16,0-1-6 15,3-3 1-15,-4-6-11 16,-3-9 1-16</inkml:trace>
  <inkml:trace contextRef="#ctx0" brushRef="#br3" timeOffset="77445.7">24172 17435 53 0,'14'0'26'0,"-14"6"-26"15,0-6 42-15,-7 6-42 16,-3 4 1-16,-4 2 0 16,-4 7 1-16,0 12-2 15,-3 7 0-15,4 12 0 16,-1 0 1-16,4 4-1 16,7-4 0-16,-4-6-4 15,11-7 0-15,4-12-6 16,6-3 1-16,4-6-7 15,1-7 1-15</inkml:trace>
  <inkml:trace contextRef="#ctx0" brushRef="#br3" timeOffset="77804.26">24208 17798 49 0,'-4'22'24'0,"-3"7"-22"0,7-23 42 16,0 3-44-16,0 1 1 16,0 2 0-16,0-6 0 15,0 1-2-15,0-7 1 0,0 0 0 16,4-10 0-16,3-5-1 16,0-1 1-16,3 0-1 15,1-2 1-15,3 5-1 16,0 0 1-16,-3 4 0 15,-1 3 1-15,1 3-1 16,-1 3 1-16,-3 6 0 16,1 3 0-16,-1 7-1 15,-4 0 1-15,1-1-1 16,-1 1 1-16,1-3-3 16,-1 2 0-16,4-5-6 15,0-4 0-15,4-6-7 16,-1-6 0-16</inkml:trace>
  <inkml:trace contextRef="#ctx0" brushRef="#br3" timeOffset="78032.118">24511 17457 46 0,'7'28'23'0,"7"22"-19"0,-10-37 37 16,3 5-40-16,-4 11 0 16,1-1 0-16,-4 3 1 15,0 1-3-15,0-1 0 16,-7 0-4-16,-4 4 1 0,-6-1-11 16,-8-6 1-16</inkml:trace>
  <inkml:trace contextRef="#ctx0" brushRef="#br3" timeOffset="78749.313">23650 18137 52 0,'-10'3'26'0,"10"0"-23"16,0-3 40-16,0 0-39 0,0 0 1 16,7 0 2-1,3 0 1-15,11 0-10 0,11 0 1 16,11-3 5-16,9 0 1 15,15-3-4-15,18 3 1 16,3-4-5-16,-7 4 1 16,-10 3-7-16,-15 3 1 15,-13 1-12-15,-18 5 0 16</inkml:trace>
  <inkml:trace contextRef="#ctx0" brushRef="#br3" timeOffset="79184.585">23851 18422 59 0,'4'19'29'0,"-15"3"-32"15,11-19 46-15,-3 7-42 16,-1-4 1-16,4 0-1 16,-3 1 0-16,3-4-2 15,0-3 0-15,7-3 2 16,3-7 0-16,4-6-1 16,4 1 0-16,0-4-1 0,3-3 1 15,-7 0-2 1,4 0 1-16,-4 6 0 0,0 4 1 15,-4 3-1-15,1 9 0 16,-4 0 1-16,0 6 1 16,-7 9 0-16,0 4 0 15,0 3 0-15,0 0 0 16,0 0-1-16,0-3 1 16,7-7-3-16,4 4 0 15,3-6-7-15,4-1 0 0,-1-6-7 16,1-6 0-16</inkml:trace>
  <inkml:trace contextRef="#ctx0" brushRef="#br3" timeOffset="79816.891">24737 18284 20 0,'7'7'10'0,"14"-17"-17"0,-14 1 3 16,0-4 0-1,4 1 0-15</inkml:trace>
  <inkml:trace contextRef="#ctx0" brushRef="#br3" timeOffset="80717.987">25083 17695 36 0,'0'9'18'0,"7"35"-18"15,-7-34 36-15,0 8-32 16,-4 14 1-16,1 2 3 15,-1-9 0-15,-7 32-10 16,4-7 1-16,0-6 6 16,0-6 1-16,0-7-4 15,4-6 1-15,-1-9-2 16,1-4 0-16,-1-6-2 16,-3-9 0-16,0-6 0 15,-4-4 1-15,-3-2-1 16,0-1 0-16,-3 4-1 0,-5 2 1 15,1 4-1-15,4 9 1 16,-1 6-1-16,0 4 1 16,4 6 0-16,0 6 1 15,3 0 0-15,4 13 1 16,4-13 0-16,-1-7 0 16,11 1-1-16,4 0 1 15,3-6-1-15,4-4 1 16,3-6-5-16,0 3 1 15,4-6-10-15,3-6 1 16,-10-6-3-16,-4 2 1 0</inkml:trace>
  <inkml:trace contextRef="#ctx0" brushRef="#br3" timeOffset="80945.9">25135 18150 54 0,'4'18'27'0,"-11"-14"-32"15,3 5 53-15,1-3-48 16,-1 1 1-16,1-1-1 16,-1 0 1-16,1 0-3 15,3-3 1-15,0 1-5 16,0-4 0-16,0 0-10 0,7-7 1 15</inkml:trace>
  <inkml:trace contextRef="#ctx0" brushRef="#br3" timeOffset="81465.974">25157 17955 27 0,'7'-3'13'0,"-14"-3"1"0,7 6 10 0,0 0-20 16,0 0 1-16,0 0 3 16,0 0 1-16,0 0-11 15,0 3 1-15,0 0 6 16,0 0 1-16,3 3-3 15,1-2 0-15,-1-1-2 16,1 0 1-16,3 6-2 16,0 4 0-16,-4 3 0 15,1-1 1-15,3 4-1 16,0 0 0-16,0 0 0 16,4 3 0-16,-1-4 0 15,-6 1 0-15,3-3 1 16,-4 0 1-16,-3-1 0 15,4 4 0-15,-4-3 1 16,0-1 0-16,0 1 0 16,0-3 1-16,0-4-2 0,3-3 1 15,-3-3-1-15,7-6 1 16,0-12-2-16,4-7 1 16,3-3-1-16,4 0 1 15,3-10-1-15,0 7 1 16,0 0-5-1,-3 9 0 1,0 3-6-16,-8 4 0 0,-3 8-11 0,-3 1 0 16</inkml:trace>
  <inkml:trace contextRef="#ctx0" brushRef="#br3" timeOffset="81738.915">25421 18234 63 0,'4'10'31'0,"-1"-17"-28"15,-3 7 52-15,0 0-55 16,4 4 1-16,3-4-1 15,0 0 0-15,7 0-4 16,-7 0 0-16,0 0-11 0,-3-7 0 16,-4-2-4-16,-4 6 0 15</inkml:trace>
  <inkml:trace contextRef="#ctx0" brushRef="#br3" timeOffset="82143.232">24709 18517 65 0,'3'-4'32'0,"11"-2"-33"16,-14 6 61-16,11-3-56 15,6 3 1-15,15 0 3 16,18 0 1-16,2-9-11 15,23-1 0-15,9-6 6 16,8-2 0-16,-7 2-4 0,-11 0 0 16,-18 7-8-16,-21-1 1 15,-20 10-10-15,-23 7 0 16,-6 2-7-16,-17 1 1 16</inkml:trace>
  <inkml:trace contextRef="#ctx0" brushRef="#br3" timeOffset="82472.899">24744 18560 56 0,'0'13'28'0,"7"-13"-29"16,-4 0 48-16,4 0-45 15,4 0 0-15,7 3 2 16,10-3 1-16,11-3-6 16,7-6 1-16,3 2 2 15,11 1 1-15,0-3-3 16,-4-1 0-16,-3 1-8 15,-10 3 1-15,-12 2-12 16,-9 4 1 0</inkml:trace>
  <inkml:trace contextRef="#ctx0" brushRef="#br3" timeOffset="82909.585">24719 18755 55 0,'-3'3'27'0,"3"-9"-21"15,3 3 40-15,-3 3-41 16,0 0 1-16,7-4 3 15,4-2 0-15,10 3-11 16,11-3 0-16,10-1 7 16,14-2 1-16,12-3-4 15,6 5 0-15,-7 1-8 0,-7-3 1 16,-11-1-13-16,-10 4 1 16,-11 6-5-16,-3 6 0 15</inkml:trace>
  <inkml:trace contextRef="#ctx0" brushRef="#br2" timeOffset="110884.353">7024 7798 19 0,'21'-9'9'0,"-21"-7"-14"15,-4 7 9-15,-10-4-4 16,-7-12 0-16,-7-3-1 16,-14 0 1-16,-22 0 0 15,-10-4 0-15,-14 1-1 0,-4-4 1 16,-10 4 0-16,-25 3 0 16,-4 3 0-16,8 9 0 15,-4-3 0-15,-21 7 0 16,10 2 1-16,-7 4 0 15,-3 6 0-15,-10 3 1 16,9 10-1-16,-2-4 1 16,-19 7-1-16,12 6 1 15,-12 0-1-15,-6 0 1 0,7 0-1 16,-1 3 1-16,-10 0-1 16,4 9 1-16,-8 1-1 15,-6-1 0-15,10 4-1 16,-7 6 1-16,-3-7 0 15,13 1 0-15,-3 6 0 16,-7 0 1-16,14 0-1 16,4 3 1-16,0 0-1 15,3 3 0-15,14 0 0 16,11 3 0-16,4 1-1 16,6-4 0-16,4 6 0 15,25-2 1-15,14-1-1 16,-1-3 0-16,5 3 1 15,6 10 0-15,18 6 0 16,14 0 0-16,14-12 0 16,11 5 0-1,32 7-1-15,10-3 1 0,7 0-2 0,22 0 0 16,17 0 0-16,17-4 0 16,15-5 1-16,18-4 0 15,13-9 0-15,22-6 0 16,7-7 1-16,20-3 1 15,12-15-1-15,6-1 1 16,12-2-2-16,13-4 1 16,4-6 0-16,-8 0 0 15,5-3-1-15,2-3 1 16,5 2-1-16,-1 1 1 16,-7 0-1-16,4 3 1 0,-7 3-1 15,-1 0 1-15,1-3-1 16,-18-6 0-16,7-3 0 15,1-7 0-15,-15-9 0 16,3 0 1-16,-10-16-1 16,-14 0 0-16,-4-9 0 15,-13 0 0-15,-5 0 0 16,-13-7 0-16,-15 4 0 16,-3-6 1-16,-10-1-1 15,-5-3 0-15,-16-9 0 16,-12 6 0-16,-13-9-1 15,-15-3 1-15,-17-4-1 16,-22-6 1-16,-20-3-2 16,-15-12 1-16,-21 9-7 15,-17 0 1-15,-15-7-3 16,-14 14 1-16</inkml:trace>
  <inkml:trace contextRef="#ctx0" brushRef="#br2" timeOffset="114766.955">20249 8874 22 0,'53'31'11'0,"21"7"-9"0,-45-29 11 16,13 4-12-16,4 3 0 16,0-4 0-16,10 1 0 15,11 2-2-15,4-2 1 16,13 3 0-16,1 2 1 16,7 1-1-16,10 0 1 15,0 3 0-15,11 0 0 16,0 3 0-16,14-3 0 15,7 3 0-15,7 6 1 0,4-12 0 16,10 3 1-16,11-9-2 16,0-4 1-16,3 0-1 15,11-5 1-15,-4-11-2 16,1 7 0-16,6-3-1 16,-3-6 1-16,-3-1-2 15,-5-2 1-15,-6-1-1 16,0 1 1-16,-7-4-1 15,3-6 1-15,-10 0 0 16,0-3 0-16,-1-3 0 16,-6 6 1-16,-11-6-1 15,-4-4 1-15,-6-2-1 16,-4-1 0-16,-4-5 0 16,-13-4 1-16,-15 0-1 15,-7 0 1-15,-11 0-1 16,-6-3 0-16,-11 0 0 0,-11 9 1 15,-7-12-1 1,-10 0 0-16,-11 0 1 0,-14-7 0 16,-14-2 0-16,-11-7 1 15,-6 6-1-15,-19-6 1 16,-13 10 0-16,-11-4 0 16,-18-5-1-16,-7 5 1 15,-17 4-1-15,-15-1 0 16,-3 7-1-16,-17-3 1 15,-12 9-1-15,5 3 1 16,-12 0-1-16,50 10 0 0,-67-10 0 16,-7 7 1 15,7 5-1-31,4 4 1 0,-8 6-1 0,1 4 0 0,6 5 0 16,1 4 1-16,-8 0-1 15,12 3 1-15,-5 12-1 16,1 7 1-16,6-1 0 15,4 7 0-15,4 3 0 16,-4-6 0-16,14 0 0 16,4 6 0-16,0 3 0 15,7 4 1-15,21 2-1 16,-7 4 1-16,10 6 0 16,11 6 1-16,8-3 0 15,6 0 0-15,14 0 0 16,15 0 0-16,10 0-1 15,10 6 1-15,11 1-1 16,11-4 0-16,11 3-2 16,10 4 1-16,10-7-2 0,18 3 0 15,18 4-3-15,17-7 1 16,22-6-3-16,14-16 0 16</inkml:trace>
  <inkml:trace contextRef="#ctx0" brushRef="#br2" timeOffset="119030.636">14019 15014 12 0,'0'16'6'0,"4"-4"6"16,-1-9 6-16,-3 0-13 16,4 0 1-16,-4-3 3 15,0 0 1-15,7-3-12 16,0-3 0-16,4-3 7 15,-1-10 1-15,8-13-3 16,3-8 1-16,7-10-3 16,4-4 0-16,3 1-1 15,1-7 1-15,-1 4-1 16,0 6 0-16,-3 3 0 16,-4 9 0-16,0 4 0 15,-3 12 1-15,0 3-1 0,-4 13 0 16,-3 2-1-16,-4 11 0 15,-4 11 0-15,1 11 0 16,-4 2 0-16,-4 7 0 16,1 12 0-16,3 3 0 15,4 7 1-15,-1-4 0 16,-3 1 0-16,0-1 0 16,-3-9 0-16,-1-6 0 15,-3-7-1-15,-3-5 1 16,-4-11-1-16,-4-5 0 15,-3-7 0-15,0-6 0 16,-4-9 0-16,1-7 1 0,-5 0-1 16,-2-9 1-16,-8-3 0 15,0 0 0-15,-10 0 0 16,-4-4 0-16,0 4 0 16,-3 9 0-16,-4 7 0 15,-4 2 0-15,1 10 0 16,3 7 1-16,4-4-1 15,-1 3 1-15,15 3-1 16,7 1 1-16,10-1 1 16,11 7 0-16,14-7 1 15,21-2 0-15,18-7 0 16,18-7 0-16,24-5-1 16,21-13 0-16,8-4-1 15,10 1 1-15,0-3-2 16,-11 3 0-16,-17 6-1 0,-21 3 1 15,-18 6-2-15,-22 4 1 16,-20 12-1-16,-25 10 0 16,-32 5 0-16,-14 14 0 15,-24 12-1-15,-26 6 0 16,-24 16-3-16,4 0 0 16,-1 3-6-16,1 3 1 15</inkml:trace>
  <inkml:trace contextRef="#ctx0" brushRef="#br2" timeOffset="119571.288">14905 14873 28 0,'77'-44'14'0,"-9"-9"-15"16,-54 31 19-16,0-4-16 15,0-2 1-15,-7-6 0 0,-11-4 0 16,-13-6-4-16,-22 10 1 15,-21-4 3-15,-18 10 0 16,-10 6-2-16,-18 9 1 16,-21 10-1-16,11 3 1 15,-15 10-2-15,1 12 0 16,-4 9-1-16,10 0 0 16,15 13 0-16,14 13 0 15,10 5 0-15,14 7 1 16,15 13 0-16,21 6 1 15,24 0 1-15,25 6 0 0,29 3-1 16,41-13 0-16,29-15 0 16,42-22 0-16,29-18-1 31,24-39 1-31,0-21-1 0,-31-13 1 16,-22-3-1-16,-21 0 1 0,-32 0-2 15,-28-6 1-15,-31 2-3 16,-26-11 0-16,-20-4-8 15,-11-13 0-15</inkml:trace>
  <inkml:trace contextRef="#ctx0" brushRef="#br2" timeOffset="120622.224">17935 14885 37 0,'11'-9'18'0,"31"-10"-18"16,-24 3 29-16,6-6-29 15,12-9 1-15,6 0-1 16,4-7 1-16,3-9-1 15,1 0 0-15,-8 3 0 16,-7 13 1-16,-3 6-1 0,-7 0 1 16,-4 6-1-16,-3 3 1 15,-1 4-1-15,-6 5 1 16,-1 4-2-16,5 6 1 16,-5 10-1-16,4 9 1 15,0 3-1-15,0 0 1 16,8 13-1-16,-1 2 0 15,7 4 1-15,0 0 1 16,4 0-1-16,0 3 1 16,-4-3 0-16,-3-13 0 0,-1-6 0 15,-6-6 0-15,-4-3-1 16,-3-4 0-16,-11-8-1 16,-7-8 0-16,-8-5 0 15,-9-7 0-15,-19-9-1 16,-6 0 1-16,-4 0 0 15,-10-3 1-15,-11 0 0 16,-11 3 0-16,0-1 0 16,4 11 0-16,3 2 0 15,1 4 1-15,3 3-1 16,7 2 0-16,7 8 1 16,17-1 0-16,12 6 0 15,13-3 0-15,18 1 0 16,21-4 1-16,15-3 0 15,31-6 0-15,31-7 0 0,12-6 1 16,31-9-2-16,18-13 1 16,-11-3-1-16,-14 4 0 31,-21 11-1-15,-22 4 1-16,-20 10-2 0,-22 5 1 0,-28 7-1 0,-21 12 0 15,-28 13 0-15,-35 13 1 16,-43 2-1-16,-21 20 0 15,-28 6-2-15,-15 12 0 16,-2 6-3-16,6-2 1 16,7-13-5-16,32-16 0 0,14-13-3 15,14-5 1-15</inkml:trace>
  <inkml:trace contextRef="#ctx0" brushRef="#br2" timeOffset="121058.632">18743 14713 27 0,'102'-35'13'0,"-17"4"-9"16,-60 18 26-16,-8-2-28 15,1-4 0-15,-4-6 1 0,0-3 1 16,-7-1-5-16,-7-2 1 16,-14-3 2-16,-21-4 1 31,-103-15-2-31,-6 12 1 16,-19 16-2-16,8 18 0 15,4 14-1-15,2 21 0 16,1 3-1-16,25 23 0 15,17 5 0-15,14 13 1 16,25 16 1-16,25 0 0 0,21 3 1 16,35-6 1-1,42-16 1-15,39-22 1 0,61-32-1 16,41-37 0-16,40-34-1 16,13-26 0-16,-24 10-4 15,-36 6 0-15,-42 10-11 16,-45 3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07T02:31:04.7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3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4-07T02:32:03.998"/>
    </inkml:context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4674 4321 38 0,'29'-25'19'0,"-19"18"-10"0,-10 4 19 16,4-6-28-16,-4 3 1 16,0 6 0-16,0-10 0 15,-4 7 0-15,-17 3 0 16,-14 0 0-16,-15 0 0 15,-20 0 0-15,-11 0 1 16,-1 3-1-16,1 0 0 0,-7-3-1 16,7 7 0-16,-4-1 0 15,11 3 1-15,14 10 0 16,0 0 0-16,21 0-1 16,1-4 1-16,17 4-1 15,10 3 1-15,14 6-1 16,19-6 1-16,13 10-1 15,7-7 1-15,18-6-1 16,-3-1 1-16,-4-5-1 16,-11 3 1-16,-7 2-2 15,-10 8 1-15,-11 8-1 16,-3-3 0-16,-22 4 0 16,-7 9 1-16,-13 3-1 15,-8-10 0-15,-7 4 0 16,-7 0 1-16,-3 0 0 15,3-1 0-15,3-11 0 16,8 5 0-16,3 1 0 16,0-1 1-16,8 4 0 0,-5-7 0 15,12 1 0-15,6-1 1 16,7 0-1-16,11-3 1 16,4 1 0-16,10-14 0 15,18-2-1-15,7-7 0 16,21-3 0-16,0 0 0 15,10-15-2-15,-10-1 1 16,0 4-6-16,-11 0 1 16,1-7-10-16,-11-6 0 0</inkml:trace>
  <inkml:trace contextRef="#ctx0" brushRef="#br0" timeOffset="229.668">4385 4992 55 0,'4'3'27'0,"-15"72"-33"15,7-62 43-15,-6 15-38 16,-1 6 0-16,-6 10-9 15,6 7 0-15,-7-14 1 16,4-2 1-16</inkml:trace>
  <inkml:trace contextRef="#ctx0" brushRef="#br0" timeOffset="1095.845">3171 5914 37 0,'-3'0'18'0,"14"25"-8"0,-11-16 24 0,0 10-36 16,0 0 1-16,-8 0 0 15,5-1 1-15,3 1 0 16,-7-6 1-16,7-1-2 15,-7-2 1-15,3-4 0 16,4-3 0-16,0-3-1 16,0-9 1-16,11-4 0 15,-4-6 0-15,7-3 0 16,14-3 0-16,-7-9 0 16,8 3 0-16,-8 2 0 15,7 7 0-15,-7 7 1 16,0 2 0-16,1 4 1 15,2 6 0-15,-3 6-1 16,-10 3 1-16,7 3 0 16,-8 4 0-16,1 6-1 0,-8 3 1 15,4 0-2-15,-7 12 1 16,0-6-1-16,0 1 1 16,0-4-1-16,0-3 0 15,4-4-2-15,3-5 0 16,4-4-5-16,6-9 0 15,-6-6-7-15,3-10 0 16</inkml:trace>
  <inkml:trace contextRef="#ctx0" brushRef="#br0" timeOffset="1369.458">3637 5911 39 0,'0'-7'19'0,"-7"17"-8"15,7-10 29-15,7 0-39 16,-3 0 0-16,3 3 0 16,3 0 1-16,8 0-3 15,14 0 0-15,-1 0 1 16,8-3 0-16,0-3-5 15,0 3 0-15,-7-3-8 16,-4-3 1-16,-14-4-2 0,-3 4 1 16</inkml:trace>
  <inkml:trace contextRef="#ctx0" brushRef="#br0" timeOffset="1581.098">3687 6042 43 0,'-8'32'21'0,"5"-14"-18"0,6-18 42 16,5 4-44-16,2-1 1 16,1 0 0-16,6-3 0 15,8 0-3-15,3-3 0 16,0 0 1-16,-6 3 0 0,6 0-4 16,-7-4 0-16,-3 4-7 15,3 0 1-15,-11 0-5 16,5 4 1-16</inkml:trace>
  <inkml:trace contextRef="#ctx0" brushRef="#br0" timeOffset="1819.593">4353 5798 44 0,'4'3'22'0,"-8"25"-24"16,4-19 41-16,-10 10-39 0,3 10 0 15,0 11 0-15,-4 4 1 16,7 3-2-16,-6 0 0 16,3-6-6-16,3-10 0 15,4-9-6-15,0-15 1 16</inkml:trace>
  <inkml:trace contextRef="#ctx0" brushRef="#br0" timeOffset="2507.781">3958 3998 38 0,'-10'22'19'0,"3"-3"-16"0,3-19 29 16,4 0-32-16,-11 3 0 15,4-3-1-15,-3-7 1 16,6-2 0-16,-13-7 0 16,6-3-1-16,0 1 1 15,1-1 0-15,-1-3 1 16,11 9-1-16,0-2 1 16,0 2 0-16,11 7 0 0,-1 6 0 15,1-6 0-15,10 9 1 16,0 6 0-16,1 10-1 15,2 0 1-15,8 6 0 16,-4-3 0-16,-3 3-1 16,0 0 1-16,10-3-1 15,0 0 0-15,4-13 0 16,3 1 0-16,8-10 0 16,-12-10 1 15,1-12-1-31,-7-3 0 0,-4-6-1 0,-17 3 1 0,-8-4-1 15,-6 1 0-15,-18 0-1 16,-18-1 0-16,0 7-5 16,0 9 0-16,-3 16-9 15,-4 4 1-15</inkml:trace>
  <inkml:trace contextRef="#ctx0" brushRef="#br0" timeOffset="4039.287">5062 4572 39 0,'4'12'19'0,"-1"-6"-14"0,1 1 25 16,-4-7-27-16,0 0 0 16,-4 9 0-16,-3 7 1 15,0 12-5-15,-3-6 0 16,-1 0 3-16,1 0 0 16,3-3-1-16,-1-4 0 15,5-2-1-15,-1-13 0 16,8-13 0-16,3-5 0 15,11-11 0-15,-4-2 0 0,7-4 0 16,4 4 0 0,-1-3 0-16,1 5 0 0,0 7 0 15,-4 7 1-15,-4 8-1 16,1 7 1-16,-7 7-1 16,-4 2 1-16,3 10-1 15,-6-10 0-15,3 13 0 16,-7 3 1-16,3 10 0 15,5-1 0-15,-8 4-1 16,0 0 1-16,0 2-1 16,3-8 1-16,4-7-5 15,-3-6 0-15,6-7-10 16,4-9 1-16,0-12-2 16,8-7 1-16</inkml:trace>
  <inkml:trace contextRef="#ctx0" brushRef="#br0" timeOffset="4314.371">5609 4641 56 0,'4'9'28'0,"6"10"-38"0,-3-19 59 0,4 0-49 16,7 3 1-16,-4 0 0 16,10 0 0-16,8 0-3 15,-11 0 1-15,8 4-4 16,-1-7 1-16,-4 0-7 16,-2-3 1-16,-8-13-6 15,-4-3 1-15</inkml:trace>
  <inkml:trace contextRef="#ctx0" brushRef="#br0" timeOffset="4521.263">5757 4377 49 0,'4'19'24'0,"-4"-6"-22"0,0-1 45 0,-4 16-47 0,4 13 0 0,-10 12 0 15,-1 10 0-15,4 0 0 0,0 3 0 16,4-10-4-16,-8-15 0 16,11-10-8-16,0-9 0 15,0-12-3-15,0-14 0 16</inkml:trace>
  <inkml:trace contextRef="#ctx0" brushRef="#br0" timeOffset="5106.253">6202 4399 48 0,'3'19'24'0,"11"-10"-21"16,-6-9 47-16,2-6-48 15,8 3 0-15,3-3 1 16,-7 3 1-16,11 12-5 15,6-9 1-15,8 0 3 0,11 0 0 16,-15-6-1-16,0 3 0 16,-10 3-2-16,0 3 1 15,-15 3-2-15,1 6 0 16,-18 4-1-16,-4 6 0 31,-14 3-2-31,8-3 1 16,-4-3 0-16,3-6 1 15,7 5 0-15,4 1 1 0,4 6 0 16,10 3 0-16,7-2 2 16,7 2 0-16,4-6 0 15,0 0 1-15,-8-4-1 16,-3 4 0-16,-3 0-1 16,-4 10 0-16,-14-1 0 15,-7 0 0-15,-18-5-4 16,-3 2 1-16,3-9-7 15,4-7 1-15,0-9-7 16,-8-9 1-16</inkml:trace>
  <inkml:trace contextRef="#ctx0" brushRef="#br0" timeOffset="5541.071">6854 4340 30 0,'8'15'15'0,"-5"10"-2"0,-3-15 18 16,-3-10-31-16,-5 6 1 15,1 7 1-15,4 5 0 16,-8-8-1-16,4 2 0 15,0 1 1-15,4-7 0 16,-1-3 0-16,4-9 0 16,4-7 0-16,3 4 0 0,3-4-2 15,1 1 1-15,-1-13-1 16,1 0 0-16,0 3 0 16,6 3 1-16,-3 6-1 15,1 1 1 1,-1 3-1-16,3 5 1 0,-3 8 0 15,0 5 1-15,8 3-1 16,-8 10 0-16,3-12 0 16,5 2 0-16,-1 4-1 15,-4 3 1-15,1 6-5 16,-7-6 0-16,-8 0-11 16,4-7 1-16</inkml:trace>
  <inkml:trace contextRef="#ctx0" brushRef="#br0" timeOffset="6037.511">4763 5365 46 0,'-11'6'23'0,"14"4"-13"16,5-10 31 0,2 0-38-16,11 0 1 0,18 0 5 15,21 0 0-15,18-7-10 16,31-2 1-16,32 3 7 16,21-13 1-16,43 0-4 15,7 0 1-15,13 4-3 16,-13-4 0-16,-25 6-3 15,-18 4 1-15,-27 9-4 16,-23 9 0-16,-20 4-4 0,-21 2 1 16,-22 4-10-16,-20 3 1 15,-19 3-4-15,-17 7 0 16</inkml:trace>
  <inkml:trace contextRef="#ctx0" brushRef="#br0" timeOffset="7387.997">5214 5970 44 0,'-3'35'22'0,"-8"24"-18"16,11-46 37-16,-11 6-41 16,1 3 0-16,3-4 0 0,-4 1 0 15,1-6-1 1,-1-4 1-16,4-6 0 0,3-9 0 16,8-10 0-16,3-2 0 15,7-8 0-15,4-8 0 16,-1-4 0-16,5 4 1 15,-1-1-1-15,0 4 1 16,7 9 0-16,-7 6 0 16,7 4 0-16,-3 2 0 15,0 10 0-15,3-6 0 16,-7 16 0-16,-7 2 1 0,0 7-1 16,-3 6 1-16,0 9-1 15,-11-2 0-15,0 2 0 16,-7 4 0-16,0-4-1 15,3-5 0-15,0-4-1 16,8-3 0-16,3-10-6 16,4 4 0-16,3-10-9 15,3-9 1-15</inkml:trace>
  <inkml:trace contextRef="#ctx0" brushRef="#br0" timeOffset="7644.495">5711 6027 47 0,'8'9'23'0,"6"4"-12"0,-7-10 35 15,3 3-46-15,8 0 1 16,-7 1 0-16,6-11 0 15,15 4-2-15,0 0 0 16,10 0-1-16,-7-6 1 16,-3 3-7-16,-4-3 1 15,-7-1-9-15,-3-8 0 16</inkml:trace>
  <inkml:trace contextRef="#ctx0" brushRef="#br0" timeOffset="7869.788">5881 5729 47 0,'-11'22'23'0,"8"47"-17"0,-1-57 35 0,-3 20-41 16,0 15 0-16,7 12 0 15,-11 7 1-15,1 0-2 16,-1-7 0-16,1-8-4 15,-1-11 1-15,4-21-8 16,7-13 0-16,0-6-3 16,4-21 1-16</inkml:trace>
  <inkml:trace contextRef="#ctx0" brushRef="#br0" timeOffset="8363.351">6202 5773 45 0,'3'12'22'0,"11"1"-19"0,-6-13 44 0,2 0-44 15,-3-3 0-15,7 6 5 16,4-6 0-16,3 3-9 16,7 0 0-16,1 0 6 15,6 0 0-15,0 3-2 16,-3 0 1-16,-4 0-3 16,-7 6 0-16,-7 4-2 15,-7-1 1-15,-10 7-1 16,-4 6 0-16,-11-3 0 15,-3 10 0-15,0-1 0 16,3 0 0-16,1 7 1 16,2 6 0-16,-6-6 0 15,7 2 1-15,7-2 0 16,4-4 0-16,3 4 0 16,3-10 0-16,18-6-1 15,4-9 1-15,10-7-1 0,-3-3 0 16,7-3-4-16,-7-6 0 15,-1-3-6 1,-6-1 1-16,-4 1-11 0,-10-7 1 16</inkml:trace>
  <inkml:trace contextRef="#ctx0" brushRef="#br0" timeOffset="9265.686">6858 5813 35 0,'4'-3'17'0,"3"-12"-4"16,-4 8 18-16,1 1-27 15,-1 0 0-15,-3 6 2 16,0 3 1-16,0 0-9 16,0 6 0-16,-3 7 5 15,-1 0 1-15,1 3-3 16,-1-1 1-16,1 4-2 16,-1-6 1-16,4-3 0 15,0-1 0-15,0-9-1 0,4-3 0 16,3-9 0-16,0-4 0 15,3-9 0-15,1-6 0 16,10 0 0-16,4 0 0 16,-4-4 0-16,4 4 0 15,-1 6 1-15,-6 10 0 16,3-4 0-16,0 10 0 16,-3 6-1-16,-4 3 1 15,4 0-1-15,-8 3 1 0,-3 13-1 16,0 3 1-16,0 9-1 15,-3-2 0-15,3 2-2 16,0-6 1-16,4 0-7 16,-8-6 0-16,4-13-9 15,0-6 1-15</inkml:trace>
  <inkml:trace contextRef="#ctx0" brushRef="#br1" timeOffset="44667.069">13056 4409 18 0,'-7'3'9'0,"14"12"0"15,-7-15 9-15,0 3-13 0,0-3 0 16,0 7 3-16,0-7 1 15,0 6-11-15,-3 3 1 16,-1 7 8-16,-3 6 0 16,0-6-3-16,0 3 1 15,0-1-3-15,0-5 1 16,3 3-1-16,-3-4 0 16,7 1-2-16,-3-10 0 15,3 3 0-15,0-6 0 16,7 0-1-16,7-9 1 15,4-10 0-15,3-6 0 0,4 0-1 16,3-4 1-16,4-5 1 47,-1-4 0-47,5 7-1 0,-5 9 0 0,1 6 1 0,0 4 0 0,-4 6 0 16,-3 9 0-16,-1 3 0 15,-2 10 0-15,-1-7 0 16,-4 4 1-16,-3 9-1 15,-3 9 1-15,0 10-1 16,-1-10 1-16,-3 10-2 16,0-7 1-16,0-2-1 15,-3-1 0-15,3-12-5 16,4-10 0-16,6-6-11 16,4-15 1-16</inkml:trace>
  <inkml:trace contextRef="#ctx0" brushRef="#br1" timeOffset="44952.214">13882 4490 47 0,'-4'3'23'0,"8"-3"-12"0,-1 0 32 16,4 3-43-16,4 0 0 15,3 4 0-15,7-1 1 0,0-3-2 16,4 0 1 0,-4-3-3-16,0 0 1 0,1 0-6 15,-1-6 0-15,-4 0-7 16,-2-10 0-16</inkml:trace>
  <inkml:trace contextRef="#ctx0" brushRef="#br1" timeOffset="45163.822">14030 4170 52 0,'-7'25'26'0,"0"32"-29"15,7-38 44-15,-4 12-42 16,1-3 1-16,-4 10-1 0,0 3 1 16,0-1-3-16,0-5 1 15,3-10-11-15,8-9 1 16,-1-7-2-16,-3-9 0 16</inkml:trace>
  <inkml:trace contextRef="#ctx0" brushRef="#br1" timeOffset="45882.951">14573 4073 38 0,'0'6'19'0,"7"-6"-12"0,-7 0 35 16,4-6-40-16,3 3 1 15,0-3 2-15,0-1 0 16,7 1-6-16,7 3 1 16,8 0 3-16,6 3 1 15,0 3-2-15,-3-3 0 16,-4-3-2-16,-7 3 1 0,-7 3-2 16,-3 3 1-16,-8 10-1 15,-6 3 0-15,-8 3 0 16,1 0 1-16,-4 3-2 15,0 12 1-15,3-12 0 16,4-3 1-16,3 7-1 16,4-4 1-16,4 0-1 15,10-13 1-15,0 7 0 16,4 3 1-16,6-3 0 16,1 6 0-16,-4-3-1 15,-3 3 1-15,-4 0-1 16,-14-6 0-16,-11-3-1 15,-6 12 0-15,-11-3-1 16,-8 6 1-16,1-6-6 0,0-6 1 16,3-9-9-1,4-14 0-15</inkml:trace>
  <inkml:trace contextRef="#ctx0" brushRef="#br1" timeOffset="46348.855">15046 3963 38 0,'4'25'19'0,"-4"13"-6"0,0-35 25 0,0 7-38 15,-4 2 0-15,0 1 1 16,4-4 0-16,-3 0-1 16,3-2 0-16,0-7 0 15,3-7 1-15,1-2-1 16,3 6 0-16,4-13 0 16,-1-3 1-16,4 1-1 15,0-11 0-15,1 4 0 16,-1 0 1-16,0 13-1 15,0-1 1-15,4 1-1 16,-1 2 0-16,4 1 1 0,0 6 0 16,1-1 1-16,-1 8 0 15,0 8 0 1,0 10 0-16,-3 6 0 0,3 4 0 16,-3 5 0-16,-1 1 1 15,1-4-3-15,3-2 0 16,-7-4-5-16,0-15 0 15,-3 2-12-15,-4-18 1 16</inkml:trace>
  <inkml:trace contextRef="#ctx0" brushRef="#br1" timeOffset="46814.68">12541 5164 57 0,'-7'0'28'0,"18"3"-25"0,-1-9 44 16,12 6-43-16,9 0 1 15,26 0 2-15,17 3 1 16,35-9-9-16,50 6 0 15,28-3 6-15,32-10 1 16,31-2-4-16,15-4 1 16,13-3-2-16,-17 0 0 15,-24 3-4-15,-33 10 1 0,-27 6-5 16,-40 6 1 0,-31 6-7-16,-28 7 1 0,-25-4-10 15,-29 1 1-15</inkml:trace>
  <inkml:trace contextRef="#ctx0" brushRef="#br1" timeOffset="47459.535">12968 6020 59 0,'-3'22'29'0,"6"16"-31"0,-3-32 48 0,-3 10-46 16,-4 3 0-1,-1 6 0-15,-2-3 0 0,-4-3 0 16,-4-4 1-16,4 7-1 15,3-3 0-15,1-3-1 16,3-7 1-16,7-6 0 16,7 0 0-16,7-12-1 15,4-10 1-15,6-6-1 16,1-3 1-16,7-10 0 16,7 1 0-16,-1-4-1 15,1 0 1-15,-4 7 0 16,-3 5 1-16,-4 1-1 15,1 12 1-15,-5 7-1 16,-2 0 1-16,-5 5 0 16,-3 8 0-16,0 8-1 15,-3 13 1-15,-4 7-1 16,0 5 1-16,0 4-2 0,0 0 1 16,4-7-3-16,3-6 1 15,0-6-6-15,7-6 1 16,4-7-10-16,-8-15 1 15</inkml:trace>
  <inkml:trace contextRef="#ctx0" brushRef="#br1" timeOffset="47746.987">13656 5961 52 0,'0'0'26'0,"14"15"-25"15,-7-15 41-15,4 4-41 16,3 2 1-16,7 0 0 16,11 0 1-16,10 1-4 15,8-4 1-15,-5 0 1 16,1-3 0-16,-7 0-3 15,-4-6 1-15,-3 6-9 16,-7-7 1-16,-1-2-8 16,-9-7 1-16</inkml:trace>
  <inkml:trace contextRef="#ctx0" brushRef="#br1" timeOffset="47940.535">13963 5635 42 0,'-11'50'21'0,"8"6"-15"0,-1-31 31 16,1 7-37-16,-4 15 0 15,-4 3 0-15,-3 9 0 16,0 1-3-16,3-7 0 16,1-12-6-16,3-6 0 15,7-13-4-15,7-16 0 0</inkml:trace>
  <inkml:trace contextRef="#ctx0" brushRef="#br1" timeOffset="48706.37">14545 5707 20 0,'-11'0'10'0,"1"0"1"0,10 0 10 15,0 0-17-15,-4 3 0 16,1 0 3-16,-1-6 1 0,1 3-8 15,-1 3 0-15,4-3 7 16,-3 0 1-16,3 0-2 16,0 0 1-16,3 0-2 15,4-3 1-15,0 3-3 16,4 3 1-16,0-3-1 16,3 0 0-16,0 0-2 15,3 0 1-15,5 0-1 31,9 3 1-15,5-3-1-16,6 0 1 0,7 0-2 0,4 0 1 0,0 3 0 16,0-3 0-16,-11 0 0 15,-10 0 0-15,-11 10-2 16,-10 5 1 0,-15 7-1 15,-10 10 1-16,-10-1-1-15,-8 10 0 0,-14 6 0 0,0-3 0 0,-3-3 1 0,6 6 0 0,5 0 0 0,-1 3 0 16,7 0 1-16,7-3 0 16,11 0 0-16,7-9 0 15,11-7 0-15,10-6 0 16,14-9-1-16,14-10 0 16,4-9-4-16,4-3 1 15,-1-7-9-15,-3-6 0 16,0 0-7-16,-18-6 0 15</inkml:trace>
  <inkml:trace contextRef="#ctx0" brushRef="#br1" timeOffset="49215.418">15275 5710 54 0,'-21'34'27'0,"0"23"-33"15,14-45 46-15,0 4-41 16,0 0 1-16,0-4-1 0,0-2 1 16,3-4 0-16,1 3 0 15,3-15-1-15,3-3 1 16,8-10 0-16,3-3 0 16,3-3 0-16,1 3 1 15,7-3-1-15,0 0 0 16,-4 3 0-16,0 3 0 0,-4 3 0 15,1 10 1 1,0 6-1-16,-4 6 1 0,4 4 1 16,-4 12 0-16,0 3 0 15,0 6 1-15,7 0-1 16,0 7 1-16,7 0-1 16,4-1 1-16,0-8-5 15,-4-8 1-15,4 1-7 16,0-15 0-16,-4-14-9 15,-3-5 1-15</inkml:trace>
  <inkml:trace contextRef="#ctx0" brushRef="#br1" timeOffset="51767.588">17247 5233 30 0,'-17'19'15'0,"10"-6"-1"0,7-10 15 0,0 0-27 15,0 0 1-15,0-3 3 16,7-6 0-16,3-1-7 15,1-2 1-15,6-3 4 16,5-4 1-16,-1 0-2 16,7 0 1-16,11 1-2 15,10-4 0-15,15-3-1 16,6-3 0-16,4-3 0 16,-7 6 0-16,-10 3 0 15,-4 6 0 1,0 4-1-16,-7 6 1 0,-4 3 0 15,-3 0 0-15,-8 9-1 16,-6 4 1-16,-4 9-1 0,-3-3 0 16,-4 9-1-16,0 6 1 15,0 10 0-15,0-3 0 16,4 9 1-16,7 0 1 16,10-6 0-16,11-9 0 15,3-7 0-15,22-6 0 16,28-6-1-16,17-23 1 15,0-8-2-15,4-1 1 16,-3 0-4-16,-8 4 1 16,-14 5-10-16,-17 1 0 15,-22 0-7-15,-20 3 1 16</inkml:trace>
  <inkml:trace contextRef="#ctx0" brushRef="#br1" timeOffset="52806.339">17724 3882 34 0,'7'9'17'0,"-7"10"-9"16,0-10 18-16,-7 4-25 15,-4 9 1-15,-7 0 1 16,-3 19 0-16,-11 12-4 16,-3 10 0-16,-7 2 2 15,7-2 1-15,3 0-4 0,7-7 0 16,4-9-5-16,7-18 1 16,0-4-6-16,14-25 0 15</inkml:trace>
  <inkml:trace contextRef="#ctx0" brushRef="#br1" timeOffset="53058.616">18027 3668 31 0,'14'-9'15'0,"-3"9"-5"0,-8 3 24 15,-6 13-32-15,-4-4 0 0,-8 14 2 16,-2 8 1-16,-1 16-6 15,-6 7 0-15,-12 18 4 16,-6 3 1-16,3 16-2 16,7-12 0-16,4-4-2 15,7-9 1-15,7-12-4 16,7-10 0-16,7-16-5 16,3-15 1-16,4-10-7 15,4-22 0-15</inkml:trace>
  <inkml:trace contextRef="#ctx0" brushRef="#br1" timeOffset="53272.358">17551 4242 43 0,'-11'25'21'0,"22"19"-11"0,-4-34 36 15,3-7-45-15,4 6 0 16,8-6 0-16,2 1 0 15,5-4-2-15,-1 0 0 16,0 0-3-16,0 0 0 16,-3 6-9-16,-4 0 0 15,-7-6-3-15,-3 3 1 16</inkml:trace>
  <inkml:trace contextRef="#ctx0" brushRef="#br1" timeOffset="53449.845">17939 4380 45 0,'0'38'22'0,"-4"25"-21"16,8-51 43-16,-4-2-49 16,0-4 1-16,3 0-11 15,-3-6 1-15,11-6 10 16,-1-7 0-16</inkml:trace>
  <inkml:trace contextRef="#ctx0" brushRef="#br1" timeOffset="53855.99">18535 4092 38 0,'11'0'19'0,"-4"-22"-10"0,-7 22 30 16,0-10-41-16,-7 1 0 16,-4-3 3-16,0-1 0 0,-6 4 0 15,-8 9 1-15,-3 9-1 16,-11 4 0-16,0 21 1 15,4 10 1-15,0 19-2 16,6-1 0-16,8 1-1 16,11-3 1-16,10-16-1 15,10-10 0-15,15-9 0 16,7-19 0-16,-1-12-1 16,-2-6 0-16,-5-14 0 15,-2-5 0-15,-5 6-4 16,-6-9 0-16,-1 5-9 15,-3-2 1-15,-3 0 0 16,3-1 0-16</inkml:trace>
  <inkml:trace contextRef="#ctx0" brushRef="#br1" timeOffset="54072.086">18595 4427 59 0,'-7'10'29'0,"14"15"-45"0,-4-19 63 15,-3 0-48-15,4 1 1 16,-4 2-6-16,4-9 0 16,3 0-1-16,3-6 1 15,8-7-9-15,3-2 1 0</inkml:trace>
  <inkml:trace contextRef="#ctx0" brushRef="#br1" timeOffset="54502.557">19089 3932 45 0,'-4'12'22'0,"-3"20"-21"0,4-20 40 16,-1 7-41-16,-3 13 1 15,0 8 0-15,0 7 0 16,0 13-2-16,0-10 1 15,0-9-2-15,0-7 1 16,0-9-7-16,3-6 1 0,-3 0-7 16,4-19 1-16</inkml:trace>
  <inkml:trace contextRef="#ctx0" brushRef="#br1" timeOffset="54739.629">18810 3995 44 0,'-3'6'22'0,"3"0"-12"15,3-6 38-15,8 0-46 16,3 0 1-16,11 0 2 16,6 0 1-16,1 0-7 15,17 0 0-15,15 0 4 0,6 0 0 16,5-6-4-1,-5 0 0-15,-10 2-6 0,-11 1 0 16,-10 3-12-16,-14 0 1 16</inkml:trace>
  <inkml:trace contextRef="#ctx0" brushRef="#br1" timeOffset="54950.504">19216 4493 62 0,'3'16'31'0,"8"-7"-22"15,-8-9 51-15,5 0-61 16,-1 0 1-16,0 0-2 16,0-3 0-16,0 0-7 15,-7 3 0-15,0 0-11 16,-7-3 0-16</inkml:trace>
  <inkml:trace contextRef="#ctx1" brushRef="#br2">10735 884 0</inkml:trace>
  <inkml:trace contextRef="#ctx0" brushRef="#br2" timeOffset="59697.032">15614 4039 36 0,'99'-4'18'0,"-4"-36"-13"0,-63 18 19 16,3-3-24-16,-7-13 0 15,-3-15 1-15,-14 2 1 16,-19-2-2-16,-23 0 0 0,-8 6 1 15,-21 9 0-15,-25-3 0 16,-21 4 0 0,-91 27 0-1,13 14 0-15,29 17-1 16,11 11 1-16,10 21 1 16,21 16 0-16,10 19-1 15,19 19 1 1,24 9 0-16,21 3 1 0,28-3-1 15,29-3 0-15,28-7-1 16,17-18 1-16,36-13-1 16,32-28 1-16,27-25-2 15,29-37 0-15,-7-29 0 16,-7-19 0-16,-32-19-3 16,-24-15 1-16,-33 9-4 0,-34 1 0 15,-36-4-8-15,-35 3 0 16</inkml:trace>
  <inkml:trace contextRef="#ctx0" brushRef="#br2" timeOffset="61542.066">15600 6346 13 0,'127'-75'6'0,"3"-25"-3"0,-101 69 7 16,-1-13-8-16,0-13 1 15,-10-6 2-15,-11 1 0 16,-14-1-6-16,-22-3 1 16,-16 7 4-16,-19-1 1 15,-24 4-2-15,-25-1 1 16,-3 16-1-16,-18 13 0 15,-18 19-2-15,7 21 1 0,-3 13-2 16,0 22 0-16,7 19 0 16,17 19 0-16,22 15 0 15,24 16 1-15,18 10 1 16,29 9 0-16,34-4 1 16,32-18 1-16,36-16 0 15,31-18 0-15,36-29-2 16,28-19 0-16,49-31-1 15,-3-25 1-15,-1-25-3 16,-13-19 1-16,-43-3-2 16,-39-6 0-16,-34-1-2 15,-51-12 1-15,-45 0-9 16,-53-15 0 0</inkml:trace>
  <inkml:trace contextRef="#ctx0" brushRef="#br1" timeOffset="67005.705">21188 3879 36 0,'-7'3'18'0,"10"-6"-6"0,-3 3 18 16,0 0-26-16,0 0 0 16,0 0 4-16,0 0 0 15,7 0-9-15,4 0 0 16,0 3 7-16,3 0 0 16,14 3-1-16,11 4 0 15,10-1-2-15,15 3 1 16,13 1-1-16,-10 0 0 15,-7 2-2-15,-3-5 1 0,-12-1-2 16,-9 0 0-16,-8-2-1 16,-10 2 1-16,-11 1-2 15,-7-1 0-15,-4 0 0 16,-3 1 1-16,-7 2-2 16,-4 1 1-16,1-1 0 15,-4 1 1-15,3-4 0 16,4 4 0-16,3 3 1 15,1-4 0-15,6 7 1 16,4-3 0-16,11 2 0 16,3 4 0-16,3 7 0 15,5 2 1-15,-5 0-2 16,1-6 1-16,0-3-1 16,-4 0 0-16,-7 3-1 15,-7 7 0-15,-4-4-1 0,-13 0 1 16,-19 0-1-16,-6 4 0 15,-7-13-2-15,-4-4 1 16,3-5-5-16,1-10 1 16,10 0-10-16,7-19 1 15</inkml:trace>
  <inkml:trace contextRef="#ctx0" brushRef="#br1" timeOffset="67545.209">22049 3832 41 0,'3'18'20'0,"1"-11"-8"16,-4-7 27-16,0 3-39 15,0 3 0-15,0 0 1 16,0-3 1-16,0 4-2 16,0-4 1-16,0 3 1 15,0-6 0-15,0 0 0 16,7-9 0-16,0 6-1 15,0-1 0-15,0-11-1 0,3-7 1 16,1 0-2-16,0 0 0 16,3-9 0-16,3 2 0 15,8 1 0-15,0 0 0 16,-1 0 0-16,-2 9 1 16,-5 6 1-16,1 4 0 15,-4 9 0-15,-3 6 0 16,-4 7 0-16,0 9 1 15,0 12-1-15,-4 7 0 16,1-7-1-16,-1 1 1 16,1-4-2-16,-1-6 1 0,-3-3-4 15,0-3 0-15,4-9-9 16,-1-10 0-16,-3 0-3 16,4 3 0-16</inkml:trace>
  <inkml:trace contextRef="#ctx0" brushRef="#br1" timeOffset="67967.667">20870 5155 62 0,'0'0'31'0,"7"6"-35"0,0-9 62 15,8 3-56-15,16-3 0 16,22-7 2-16,4-5 0 16,24-7-5-16,21-6 0 0,25-4 3 15,4 1 1-15,-4 3-2 16,-7 9 0-16,-11 6-5 16,-21 10 1-16,-14 3-5 15,-21 0 0-15,-18 0-11 16,-13 3 1-16,-15 4-3 15,-7 5 1-15</inkml:trace>
  <inkml:trace contextRef="#ctx0" brushRef="#br1" timeOffset="68492.609">21117 5553 61 0,'-3'-3'30'0,"3"6"-36"0,0-3 61 15,10 0-52-15,8 3 0 16,3 0 1-16,4 1 0 16,14-1-5-16,7 0 0 0,-1-3 4 15,1 0 0-15,-3 0-2 16,-5 0 1-16,-9 0-2 16,-5 0 1-16,-6 3-2 15,-7 0 1-15,-8 10-2 16,-10-4 1-16,-4 10 0 15,-3 0 0-15,-7 3 0 16,-4 3 0-16,-6 9 1 16,6 1 0-16,-3 2 0 15,7-2 1-15,3 2 0 16,4 4 0-16,7-3 0 16,7-4 0-16,10-5-1 15,12-1 1-15,6-6-2 16,11-3 0-16,6-7-4 15,5-6 0-15,-4-3-7 16,-4-9 0-16,-3-13-8 16,-14-6 0-16</inkml:trace>
  <inkml:trace contextRef="#ctx0" brushRef="#br1" timeOffset="68961.68">21791 5431 48 0,'0'12'24'0,"-3"51"-23"15,6-57 38-15,1 7-39 16,-4-1 1-16,0 1-1 16,0 0 0-16,0-4 0 15,0 0 0-15,0-2 1 16,0-7 0-16,3-7-1 16,8-2 1-16,3-7-1 15,3-6 0-15,1-6 0 16,7 0 0-16,0 0-1 15,-4-1 0-15,0 11 1 16,-4 2 0-16,1 10 1 16,-4 3 1-16,0 9-1 15,-3 13 1-15,0 6 0 0,-1 3 0 16,1 6-1-16,3 1 1 16,3 3-4-16,5-4 0 15,-1-12-8-15,-4-3 0 16,-2-7-6-16,-8-12 0 15</inkml:trace>
  <inkml:trace contextRef="#ctx0" brushRef="#br1" timeOffset="70821.367">22772 4895 55 0,'-11'6'27'0,"11"-3"-18"16,0-3 28-16,7 0-37 16,4-3 0-16,7 3 1 15,3-10 0-15,3 4-2 16,15 0 0-16,11 0-2 16,6-1 1-16,-7 4-7 15,-3 6 0-15,-7-3-7 0,-14 7 0 16</inkml:trace>
  <inkml:trace contextRef="#ctx0" brushRef="#br1" timeOffset="71030.355">22821 5130 61 0,'-21'34'30'0,"7"-34"-29"0,10-3 56 0,4 6-55 16,4 4 1-16,7-1 0 15,6-3 1-15,8 3-7 16,10-6 1-16,11 0-1 16,0-9 0-16,-4 3-10 15,-3 2 0-15,-4-5-7 16,1-4 0-16</inkml:trace>
  <inkml:trace contextRef="#ctx0" brushRef="#br1" timeOffset="71885.802">23971 4164 46 0,'-3'9'23'0,"6"-15"-13"16,1 9 35-16,-1 3-43 15,1 4 0-15,3-7 2 0,7 3 0 16,7-3-4-16,11 4 0 15,7-1 4-15,0 0 0 16,3-3-2-16,0 1 1 16,-7-1-1-16,-6 3 0 15,-8-3-3-15,-11 3 1 16,-10 1-2-16,-7 5 1 16,-7 4-2-16,-3 0 1 15,-5 2-2-15,-2-2 0 16,-1 6 0-16,4-6 1 0,3-4 0 15,8-2 0-15,3-1 2 16,7-3 1-16,7 1 2 16,3 2 0-16,4 0 1 15,8 1 1-15,6 2-1 16,4 4 1-16,3 0-1 16,-3-1 0-16,-8-2-1 15,-6 3 0-15,-11-4-3 16,-14 4 1-16,-18 3-2 15,-10 6 0-15,-11 0-4 16,-7-3 0-16,4-7-10 16,3-5 0-16,0-16-2 15,7 2 0-15</inkml:trace>
  <inkml:trace contextRef="#ctx0" brushRef="#br1" timeOffset="72305.698">23650 5095 49 0,'-3'7'24'0,"6"-1"-17"15,1-3 46-15,6 0-49 16,12 7 0-16,13-7 3 15,14 3 0-15,8-6-9 16,24-3 1-16,18-10 5 16,17-9 1-16,-7-3-4 15,1-3 1-15,-19 12-6 16,-13 7 1-16,-18-1-9 16,-18 4 1-16,-13 3-10 15,-22 6 0-15</inkml:trace>
  <inkml:trace contextRef="#ctx0" brushRef="#br1" timeOffset="73717.735">24031 5437 27 0,'-10'19'13'0,"3"-13"7"15,7-6 8-15,0 3-26 16,0 4 0-16,-4-7 5 16,4 3 1-16,0-3-8 15,0 3 0-15,4 0 5 16,3 0 1-16,3-3 0 15,8 3 0-15,7 0-2 0,3 4 0 16,0 2-1-16,4-6 0 16,0 3-1-16,3 1 1 15,-3-4-2-15,-8-3 0 16,1 3-1-16,-7 3 1 16,-4 4-1-16,-7 2 0 15,-11 4-1-15,-6 0 0 16,-8 6-1-16,-7 0 0 15,-6-4 0-15,-8-2 0 16,-4 9 1-16,5 3 1 0,2 7 0 31,5-1 1-15,2 4 1-16,8 3 1 0,7-4 0 0,7 1 0 0,7-4-2 16,7-5 1-16,21-4-1 15,11 0 1-15,10-3-8 16,4-7 1-16,-3-5-15 15,-8-10 1-15</inkml:trace>
  <inkml:trace contextRef="#ctx0" brushRef="#br1" timeOffset="74242.967">23989 4017 31 0,'0'0'15'0,"-7"12"3"15,3-6 4-15,-10 1-22 16,-14 8 1-16,-4 10 0 16,-7 7 1-16,-3 18-2 15,-7 6 1-15,-8 26 2 16,1 12 1-16,6 31 0 16,8 23 0-16,3 12 0 15,11 6 0-15,7 3-1 16,7-3 1-16,10-24-6 15,22-20 1-15,17-12-5 16,18-26 0-16,18-24-9 16,-1-32 0-16</inkml:trace>
  <inkml:trace contextRef="#ctx0" brushRef="#br1" timeOffset="74708.057">24899 3775 43 0,'-18'35'21'0,"11"27"-19"15,11-30 31-15,6 27-28 16,8 26 0-16,10 31 4 16,8 22 1-16,-5 25-12 0,-6 25 1 15,-7 25 5-15,-15-9 1 16,-20 0-3-16,-19-3 0 16,-17-26-5-16,0-30 1 15,-10-26-9-15,3-22 0 16,11-31-6-16,6-29 0 15</inkml:trace>
  <inkml:trace contextRef="#ctx0" brushRef="#br1" timeOffset="75309.471">25647 4048 37 0,'-11'9'18'0,"11"45"-4"16,-3-42 25-16,-4 1-38 0,3 6 1 15,-3 2 0-15,0-8 1 16,4 3-3-16,-1-10 1 15,1 0 3-15,6-3 1 16,4-9-1-16,4-3 0 16,3-10 0-16,3-9 0 15,5 3-2-15,2 3 0 16,1 0-2-16,0-7 0 16,-4 4-1-16,0 7 0 0,0-1-1 15,-3 6 1-15,0 7 1 16,-1 9 0-16,1 10-1 15,3 9 1-15,0 12 1 16,0 7 0-16,11 9 0 16,-4 6 0-16,4-5-2 15,0-7 1-15,-4 3-4 16,7-7 1-16,4-2-9 16,7-16 0-16,-7-10-6 15,3 1 0-15</inkml:trace>
  <inkml:trace contextRef="#ctx0" brushRef="#br2" timeOffset="84991.054">29390 3813 35 0,'25'-10'17'0,"-15"13"-8"15,-10-3 17-15,0 0-26 16,-3 4 0-16,-15-1 1 15,-14 3 1-15,-14 0-2 0,-10 7 0 16,-11-4 0-16,7 1 1 16,0 8 0-16,-3-2 0 15,-1 3-1-15,8-3 0 16,3 2 0-16,7 1 0 16,7-3 0-16,7-4 0 15,8 4 0-15,9-3 0 16,8 2 2-16,7 4 0 15,11 6 0-15,7-6 1 16,6 9-1-16,1-3 1 0,0 4-1 16,-4-4 1-16,-4 0-2 15,-9 6 0-15,-8 4-1 16,-15-7 0-16,-13 3 0 16,-7 7 0-16,-7 6 0 15,-11 0 0-15,-4-4 0 16,11 4 1-16,1 0-1 15,2 0 1-15,1 3 0 16,7 0 1-16,3 3 0 16,7-9 1-16,4-9 1 15,10 2 0-15,8-6 1 16,10-3 0-16,7-3-1 16,4-6 0-16,13 0-1 15,19-7 1-15,13-3-3 16,8-3 1-16,3-3-6 15,-4-3 1-15,-13 3-7 16,-4 0 1-16,-7 0-11 0,-4-6 0 16</inkml:trace>
  <inkml:trace contextRef="#ctx0" brushRef="#br2" timeOffset="85203.49">28988 4637 48 0,'7'22'24'0,"-11"16"-19"0,4-22 33 0,-3 3-39 16,-4 15 0-16,3 7-7 15,1-7 1-15,3 4-3 16,0-10 0-16</inkml:trace>
  <inkml:trace contextRef="#ctx0" brushRef="#br2" timeOffset="85713.389">29979 4029 41 0,'-21'10'20'0,"-18"21"-20"15,25-22 26-15,-7 13-24 16,-7 10 1-16,-4 5 3 16,-7 17 0-16,0 15-7 15,-3 12 1-15,3 13 4 16,7 13 0-16,11-7-1 16,11 0 1-16,10-21-6 15,14-13 0-15,7-16-7 16,7-13 1-16,4-27-7 15,0-10 0-15</inkml:trace>
  <inkml:trace contextRef="#ctx0" brushRef="#br2" timeOffset="86418.156">30060 4170 52 0,'0'10'26'0,"0"-4"-34"16,0-6 48-16,0 0-39 15,0 0 0-15,0 3 3 16,0-3 0-16,7 0-4 16,0-3 0-16,4 3 3 15,-1-10 0-15,5 4-1 16,2 3 1-16,8 0-2 0,0-3 1 16,-1 3-1-16,1 3 0 15,-4 3 0-15,-3 3 0 16,-8 0-2-16,-3 4 1 15,-7 8-2-15,-7 1 1 16,-7 3-1-16,-7-3 1 16,3-3-1-16,-3 6 1 15,0-4-1-15,7-2 1 16,3-3 0-16,4-1 1 16,0-2 0-16,11-1 0 15,21 0 0 1,-4 1 1-16,0-1-1 15,-3 1 1-15,-4-1-1 16,-7 7 0-16,-7-4-1 16,-7 10 0-16,-7 0-2 15,-4-3 1-15,-3-3-7 16,0-1 1-16,-4-5-7 16,7-10 0-16</inkml:trace>
  <inkml:trace contextRef="#ctx0" brushRef="#br2" timeOffset="86705.205">30561 4349 45 0,'-3'28'22'0,"-22"13"-25"0,14-32 36 15,-10 4-29-15,-11 18 1 16,-10 1-1-16,-7 18 1 16,-1 6-7-16,1 10 0 15,0 0 4-15,10-3 0 16,7-7-4-16,4-6 0 16,7-6-4-16,3-12 0 15,7-7-8-15,4-13 0 0,0-9 0 16,7-3 0-16</inkml:trace>
  <inkml:trace contextRef="#ctx0" brushRef="#br2" timeOffset="87199.642">30328 4854 53 0,'7'3'26'0,"7"-6"-37"0,-6 3 58 15,-1 0-44-15,3 3 0 16,4 0 1-16,0-3 0 16,8 3-6-16,2 0 1 15,1 1 3-15,-4-4 1 16,-3 0-3-16,-4 0 1 16,-4 0-2-16,-2 6 0 0,-8 0 0 15,-8 7 0-15,-2 2 0 16,-4-2 0-16,-4 2 0 15,-3 1 0-15,-4 3 1 16,4 0 0-16,3 6 0 16,4-6 0-16,4 6 0 15,3-10 0-15,7 1-2 16,7-3 1-16,10-4-5 16,8 1 1-16,3-10-6 15,4 0 1-15,-7-22-6 16,3 3 1-16</inkml:trace>
  <inkml:trace contextRef="#ctx0" brushRef="#br2" timeOffset="87485.071">30536 4017 42 0,'18'31'21'0,"7"72"-17"0,-18-68 37 15,7 15-39-15,11 25 0 16,6 4 1-16,1 21 1 16,-4-3-6-16,-10-3 1 15,-7 4 2-15,-15-17 0 0,-10 4-2 16,-11-13 1-16,1 0-9 15,-5-16 0-15,-2-15-6 16,-1-19 1-16</inkml:trace>
  <inkml:trace contextRef="#ctx0" brushRef="#br2" timeOffset="87935.155">30928 4032 43 0,'7'13'21'0,"-10"2"-26"0,-1-5 34 15,1 9-29-15,-1-4 0 16,-3 4 0-16,0 0 1 15,0-6-1-15,3 2 1 16,1-5 1-16,-1-4 0 16,1-6 0-16,6-10 1 15,4-2-1-15,4-10 0 16,3 3-2-16,0-3 0 16,4 0 0-16,3-3 0 15,-3 0 0-15,-1 3 1 16,1 0-1-16,-1 10 0 0,-2-4 2 15,-1 7 0-15,0 5-1 16,-4 14 0-16,1 2 0 16,0 7 0-16,-4 13 0 15,0 2 1-15,-4 7-2 16,4 0 0-16,-3 2-5 16,3-2 0-16,-4 0-10 15,-3-16 1-15</inkml:trace>
  <inkml:trace contextRef="#ctx0" brushRef="#br2" timeOffset="88608.55">28134 5519 37 0,'-11'34'18'0,"-3"-9"-8"16,11-15 24-16,-1 2-34 15,1 1 0-15,-1-1 0 16,1-2 1-16,-1-1-1 16,4-3 1-16,0-6-1 15,7-12 1-15,4-7-1 0,6 3 1 16,1-9-1-16,3-9 0 15,4-1-1-15,0 4 0 16,3-1 0-16,-3 7 0 16,-4 10 1-16,0-4 0 15,-3 10 1-15,-4 9 0 16,-4 3 0-16,1 6 0 16,-4 7 0-16,0 9 0 15,-4 3 0-15,1 3 0 16,0 1-1-16,-1-1 0 15,1-3-5-15,-4-3 0 0,3-9-8 16,8-10 0-16</inkml:trace>
  <inkml:trace contextRef="#ctx0" brushRef="#br2" timeOffset="88883.268">28533 5459 45 0,'-7'16'22'0,"17"-4"-12"16,-6-12 34-16,-1 0-43 15,8 7 1-15,3-4-1 16,4 0 1-16,6 3-4 15,5-6 1-15,2 0-2 0,-3 3 0 16,1-3-7-16,-8 6 1 16,-3-2-7-16,-8-4 1 15</inkml:trace>
  <inkml:trace contextRef="#ctx0" brushRef="#br2" timeOffset="89060.676">28586 5600 42 0,'-11'32'21'0,"18"-1"-11"0,-3-25 34 16,3-3-43-16,0 4 0 0,7-4 0 15,3 0 0-15,8-3-5 16,3-6 1-16,4-1-5 16,0 1 1-16,0-3-8 15,-11-7 0-15</inkml:trace>
  <inkml:trace contextRef="#ctx0" brushRef="#br2" timeOffset="89286.709">29030 5456 48 0,'0'22'24'0,"4"19"-22"0,-4-26 42 16,-4 10-45 0,-3 7 1-16,4 2-1 0,-5 10 1 15,5-3-5 1,-4-10 0-16,0-6-10 0,3-18 1 16</inkml:trace>
  <inkml:trace contextRef="#ctx0" brushRef="#br2" timeOffset="89916.103">28893 3440 38 0,'-18'34'19'0,"-17"-15"-20"0,24-13 25 15,-3 4-24-15,-4-4 0 16,-3 0-1-16,0-6 1 16,3 0-1-16,1-3 0 15,3-3 0-15,6 3 0 16,5-7 0-16,6 1 1 15,8-1 0-15,7-2 0 16,6 2 1-16,5 1 0 0,-1 6 1 16,0 3 0-16,-7 3-1 15,0 3 1-15,4 10-1 16,0 6 1-16,3 6 0 16,4-3 0-16,3 3 1 15,-3-6 1-15,0-12-1 16,3-10 0-16,-3-6 0 15,-4-10 0-15,-7-6-1 16,-3 3 1-16,-11-15-3 16,-11-4 1-16,-14 3-2 15,-6-2 0-15,-11 2-8 16,-4 7 1-16,0-3-6 16,0 12 0-16</inkml:trace>
  <inkml:trace contextRef="#ctx0" brushRef="#br2" timeOffset="90937.281">32480 4430 24 0,'-14'7'12'0,"-32"2"-6"15,29-3 10-15,-12 10-16 16,1 6 1-16,-4-3 0 15,-3 6 0-15,-7 3-1 16,0 10 1-16,-1 6 0 16,4 12 1-16,4 7 1 0,7 12 1 15,7-6 1-15,14 3 1 16,7-6 1 0,14-3 0-16,10-16 1 0,8-16 0 15,0-15-4-15,7-13 1 16,3-16-3-16,0-2 0 15,-6-10-2-15,-8-3 0 16,-10-4-1-16,-15 10 0 16,-13-6 0-16,-1 12 0 0,-3 7-1 15,-7-1 1-15,-4 1-4 16,0 3 0-16,1 6-4 16,2 3 1-16,5 9-7 15,6-2 0-15</inkml:trace>
  <inkml:trace contextRef="#ctx0" brushRef="#br2" timeOffset="91177.239">32463 5158 49 0,'-7'-6'24'0,"3"12"-27"0,4-6 45 15,0 0-43-15,0 0 1 16,0 0-9-16,0 0 1 16,0 0-2-16,4-13 1 15</inkml:trace>
  <inkml:trace contextRef="#ctx0" brushRef="#br2" timeOffset="91625.927">32868 4578 51 0,'-3'-3'25'0,"-25"6"-28"16,21 0 40-16,-4 0-37 16,-3 3 0-16,-7 1 0 15,-4-7 1-15,-3 9-1 16,3 1 0-16,0 8-1 15,4 7 1-15,4-3 0 16,6 0 0-16,7 3 0 16,8-3 1-16,7 7-1 15,6 2 1-15,4 7 0 0,4-10 1 16,-4 3-1-16,-3 0 0 16,-1-2-1-16,-6-1 0 15,-4 0-1-15,-3-3 1 16,-8 0-1-16,-10-9 0 15,-11 0-2-15,-3 3 0 16,-4-4-5-16,1-5 0 16,2-7-6-16,12 0 0 15</inkml:trace>
  <inkml:trace contextRef="#ctx0" brushRef="#br2" timeOffset="91854.569">32992 5192 53 0,'0'19'26'0,"10"3"-26"16,-10-22 48-16,0 0-49 15,0 0 0-15,4 7 0 16,-4-7 0-16,0 0-7 15,-4 0 0-15,-6-10-8 16,-1 10 1-16</inkml:trace>
  <inkml:trace contextRef="#ctx0" brushRef="#br2" timeOffset="92694.06">28370 7250 55 0,'-10'37'27'0,"-1"-9"-24"15,11-24 28-15,0-1-31 16,-3-6 0-16,-1-7 1 16,4-6 0-16,0 1-1 15,4-13 0-15,-1-16 0 16,4 0 0-16,0-3 0 15,0 3 1-15,8 0-1 16,2 6 0-16,4 4 0 16,4 9 0-16,3 9 0 15,-3 13 1-15,0 6-1 32,-4 6 0-32,0 7-3 0,0 3 0 0,0 0-6 0,0-4 1 15,1-5-7-15,-1-7 0 16</inkml:trace>
  <inkml:trace contextRef="#ctx0" brushRef="#br2" timeOffset="92993.617">28811 7099 57 0,'-3'25'28'0,"3"-22"-34"16,3-3 53-16,4 3-47 16,4-3 1-16,3 0 0 15,4 7 0-15,-1-7-2 16,5 0 0-16,-1 0-4 15,3-3 1-15,1 3-11 16,-7 0 1-16,-4-4-2 16,-4 1 1-16</inkml:trace>
  <inkml:trace contextRef="#ctx0" brushRef="#br2" timeOffset="93189.36">28751 7372 57 0,'4'22'28'0,"17"-32"-33"0,-10 10 57 16,6 0-53-16,8-3 0 15,0 3-1-15,6 0 1 16,5-3-3-16,6 0 0 0,-10-3-11 16,0-4 1-16,-4-2-2 15,0-1 1-15</inkml:trace>
  <inkml:trace contextRef="#ctx0" brushRef="#br2" timeOffset="93775.28">29528 6613 45 0,'-15'13'22'0,"15"9"-16"0,0-22 43 15,7 3-47-15,4 0 1 16,3 3 2-16,4-3 1 16,6 0-7-16,5 0 0 15,2-3 5-15,1 0 0 16,0 0-2-16,-4-3 0 16,-7 0-3-16,-7 0 1 15,-6 3-2-15,-8 3 1 16,-8 3-1-16,-2 4 0 0,-1-1-1 15,1 4 0-15,-1-1 1 16,4 4 0-16,0 0 0 16,3 3 1-16,1-7-1 15,3-3 1-15,7 4 0 16,4-4 1-16,3 1 0 31,0 2 1-31,0 7-1 0,-3-6 1 0,-1-4-1 16,-3 4 1-16,-10 2-1 15,-8 4 0-15,-7 6-1 16,-13 3 1-16,-5-2-2 16,-6 2 0-16,10 0-7 15,4 0 1-15,3-6-7 16,4-12 0-16</inkml:trace>
  <inkml:trace contextRef="#ctx0" brushRef="#br2" timeOffset="94044.772">30170 6701 45 0,'7'9'22'0,"-18"19"-19"0,4-18 35 0,-7 2-37 15,-4 1 1 1,-3 15 0-16,-11 10 1 0,-14 12-4 15,-10 22 1-15,-7 0 1 16,-5 7 1-16,-2 8-3 16,10-2 1-16,11-13-5 15,6-9 1-15,8-7-6 16,10-12 0-16,11-19-5 16,4-12 0-16</inkml:trace>
  <inkml:trace contextRef="#ctx0" brushRef="#br2" timeOffset="94450.5">29880 7347 48 0,'7'9'24'0,"-3"-6"-24"0,-4-3 45 16,7 0-43-16,0 3 1 15,0 1 2-15,4-1 0 16,3 0-6-16,3-3 1 16,5 0 4-16,-5 3 0 15,1 0-2-15,-4-3 0 16,0 0-1-16,-7 3 0 16,0 0-2-16,-7 4 1 15,-3 5-2-15,-4 4 1 0,-8 9 0 16,-2-3 1-16,-1 3 0 15,1 0 0 1,-1 3 1-16,7 1 1 0,8-4 0 16,3 0 0-16,7 0-1 15,10-6 1-15,1-4-1 16,3-2 0-16,8-7-4 16,2-3 0-16,-6-9-10 15,-4-3 1-15,-10-4-7 16,-4-3 0-16</inkml:trace>
  <inkml:trace contextRef="#ctx0" brushRef="#br2" timeOffset="95230.666">28113 6553 47 0,'3'0'23'0,"1"29"-21"0,-4-17 36 0,-4 4-38 15,1 18 1-15,-1 7 0 16,-3 22 1-16,-3 18-2 16,-4 20 0-16,-4 15-1 15,-3 12 1-15,7-2-4 16,0-13 1-16,7-13-10 15,3-22 1-15,4-24-3 16,7-14 1-16</inkml:trace>
  <inkml:trace contextRef="#ctx0" brushRef="#br2" timeOffset="95545.419">28755 6478 40 0,'-7'19'20'0,"-7"56"-23"0,10-56 39 31,-17 85-32-31,0 8 1 0,3 23 0 16,1 0 0-16,-1 9-8 15,4-3 0-15,0-9-3 16,3-35 1-16,4-3-9 16,4-18 1-16</inkml:trace>
  <inkml:trace contextRef="#ctx0" brushRef="#br2" timeOffset="95951.694">29355 6422 41 0,'7'25'20'0,"-4"41"-12"0,-3-41 31 0,-3 19-39 16,-4 9 0-16,-11 25 0 15,0 29 1-15,-6 18-1 16,-1 7 0-16,4 6 0 16,3-9 0-16,8-10-4 15,3-22 0-15,3-22-9 16,4-25 0-16</inkml:trace>
  <inkml:trace contextRef="#ctx0" brushRef="#br2" timeOffset="96343.549">30342 6149 37 0,'0'12'18'0,"4"45"-8"0,-1-45 22 16,-3 20-29-16,0 21 1 15,-3 19 0-15,-4 25 0 0,0 41-6 16,-4 22 0-16,1 22 4 16,-1 10 1-16,1-14-3 15,2-15 1-15,-2-18-6 16,3-17 1-16,0-24-10 15,10-29 1-15</inkml:trace>
  <inkml:trace contextRef="#ctx0" brushRef="#br2" timeOffset="96820.73">30734 6820 36 0,'-28'3'18'0,"10"22"-2"0,15-19 22 0,-1 4-33 16,4-1 0-16,7 4 4 16,4-4 1-16,10 4-12 15,7-4 0-15,11 4 8 16,7-4 1-16,7 4-4 15,3-1 1-15,-6 4-3 16,-15-7 1-16,-3 1-3 16,-11 5 1-16,-7 10-2 15,-11 10 1-15,-17-1-1 16,-10 14 1-16,-8 2-3 16,-3-3 0-16,-4 3-5 15,11-3 1-15,6-6-10 16,8-7 0-16</inkml:trace>
  <inkml:trace contextRef="#ctx0" brushRef="#br2" timeOffset="97079.376">31687 6751 54 0,'-15'34'27'0,"-55"70"-28"0,45-57 42 16,-10 25-41-16,-11 28 0 16,-3 32-1-16,-1 12 0 15,4 13-7-15,4-9 0 0,-4 2-7 16,0-18 1-16</inkml:trace>
  <inkml:trace contextRef="#ctx1" brushRef="#br2" timeOffset="38288.657">26945 4992 0,'0'0'15</inkml:trace>
  <inkml:trace contextRef="#ctx0" brushRef="#br2" timeOffset="97906.007">31147 7381 44 0,'-4'29'22'0,"-20"55"-14"16,13-62 23-16,-14 13-32 16,-14 12 1-16,-10 12-5 15,-7 4 0-15,-8-10-6 16,8-6 1-16</inkml:trace>
  <inkml:trace contextRef="#ctx0" brushRef="#br2" timeOffset="100515.395">28056 8620 55 0,'0'44'27'0,"-10"47"-22"0,6-66 28 16,-3 3-33-16,-3 7 0 0,-1-1-1 15,-3 1 0-15,0-4-3 16,3-12 0-16,1-7-5 16,6-9 0-1,-3-12-6-15,14-10 0 0</inkml:trace>
  <inkml:trace contextRef="#ctx0" brushRef="#br2" timeOffset="100815.854">28035 8385 37 0,'4'12'18'0,"13"7"-14"15,-10-16 29-15,4 0-32 16,3 4 0-16,4-1 3 16,10 6 0-16,7-2-3 0,4 6 1 15,0 9 3-15,-4 0 1 16,-7 3-2-16,-3 0 1 15,-7-3-2-15,-8 0 1 16,-3 10-4-16,-10 2 1 16,-11 1-2-16,-11-3 0 15,-10-1-2-15,-4-3 0 16,-3-2-4-16,6-4 1 16,8-6-9-16,3-4 0 15,8-5-1-15,13-7 1 16</inkml:trace>
  <inkml:trace contextRef="#ctx0" brushRef="#br2" timeOffset="101043.258">28586 8899 43 0,'-7'13'21'0,"-15"21"-22"15,12-28 43-15,-1 4-41 16,-3 2 0-16,0 4 0 16,3-4 1-16,1 4-5 15,3-3 1-15,3-1-4 16,4-9 1-16,0-3-9 16,7-12 1-16</inkml:trace>
  <inkml:trace contextRef="#ctx0" brushRef="#br2" timeOffset="101236.335">28413 8576 38 0,'7'6'19'0,"3"13"-15"0,-6-19 29 15,6-3-35-15,8 0 1 16,-4 0-3-16,0 6 0 15,0 0 1-15,4 0 0 16,3 3-9-16,4 1 1 16</inkml:trace>
  <inkml:trace contextRef="#ctx0" brushRef="#br2" timeOffset="101507.791">28730 8896 39 0,'-3'31'19'0,"3"19"-11"16,0-40 32-16,-4 2-39 16,1 1 1-16,-1-4 1 15,1-2 1-15,3-4-4 16,0 3 0-16,3-3 2 16,1-3 1-16,6-6-1 15,1-7 0-15,3-2-2 16,0-4 1-16,4 0-3 15,-1 0 0-15,4 4-3 16,-3-1 1-16,0 6-5 0,-4 4 0 16,0 3-7-16,-3 0 1 15</inkml:trace>
  <inkml:trace contextRef="#ctx0" brushRef="#br2" timeOffset="101776.643">28956 8977 46 0,'-4'16'23'0,"26"-7"-22"0,-12-12 41 0,1 0-42 16,6-3 0-16,1 0-1 15,-4-4 1-15,0-2-1 16,-7-1 1-16,-3-2-2 16,-8-1 0-16,-3 3-2 15,-3 7 1-15,-4 0-1 16,0 3 0-16,3 6-1 15,0 6 0-15,1 7 1 16,3 6 0-16,3-3 0 16,1 3 1-16,3 3-3 15,3 0 1-15,11 0-4 16,4-3 1-16</inkml:trace>
  <inkml:trace contextRef="#ctx0" brushRef="#br2" timeOffset="102542.295">29263 9140 29 0,'3'19'14'0,"-3"0"-9"0,0-19 25 16,0 0-29-16,4-6 0 31,3-19 0-31,0 3 0 15,4 3-2-15,-1-6 1 16,4 3 1-16,8 0 1 16,2 3-1-16,4 0 1 0,1 4 1 15,13-1 1-15,7 3-1 16,1-2 0-16,-1 2 0 16,-6 4 0-16,-8 3-1 15,-3-1 0-15,-8 7-3 16,-6 0 1-16,-11 7-3 15,-11-1 1-15,-6 3-2 16,-4 7 0-16,-4-4-2 16,-7 4 0-16,-3 0-1 15,0 3 0-15,7-1 3 16,0 4 0 0,6 3 1-16,5-3 1 15,10 4 4-15,3-1 1 0,4-3 0 16,4-4 1-16,-4-2-1 15,0-3 0-15,-7 2-1 16,-3 1 1-16,-4-4-3 16,-4-5 0-16,-3-1 0 0,0-6 0 15,0 0-1-15,7-3 1 16,-4-3 0-16,8-4 1 16,-1 1 1-16,11-7 0 15,7 4 1-15,14-1 0 16,8-3 1-16,10-2 0 15,6-8-1-15,8 8 1 16,-3-4-2-16,-8-3 0 16,-10 0-1-16,-11 3 0 15,0 3-1-15,-10 3 0 0,-4 4-1 16,-3 5 0-16,-8 7-1 16,-3 10 1-16,-7 5-2 15,0-5 0-15,-3 5-1 16,-1 7 0-16,4 0 0 15,3 0 0-15,4 0-1 16,4-3 1-16,7-3-1 16,3-1 0-16,3-2-3 15,12-4 1-15,6-5-1 16,14-4 0-16,8-10 1 16,3-2 0-16</inkml:trace>
  <inkml:trace contextRef="#ctx0" brushRef="#br2" timeOffset="102916.936">30649 8971 24 0,'-14'-6'12'0,"-7"-4"-13"0,18 4 28 16,-5 3-24-16,-6-3 0 15,-3 0 3-15,-4-4 0 16,-4 10-7-16,0 0 1 15,0 10 4-15,1-4 0 16,3 6-1-16,3 1 0 16,4-1-1-16,3 1 1 15,4-4-1-15,4 1 0 0,3-1-1 16,7-3 1-16,3 4 0 16,1-4 0-16,7 4-1 15,-1-1 0-15,1 7-1 16,3-1 1-16,-7 4-1 15,0 0 0-15,-3 0-1 16,-4-4 1-16,0 4-1 16,-7 0 1-16,-7 0-3 15,-7 6 0-15,-7-3-3 16,-15-3 0-16,-2-4-8 16,-1-8 1-16</inkml:trace>
  <inkml:trace contextRef="#ctx0" brushRef="#br2" timeOffset="103129.562">30970 9213 52 0,'29'34'26'0,"-1"13"-22"0,-18-34 46 15,-3-1-50-15,1 1 0 16,-1-4-3-16,-4-3 0 16,-6-2-12-16,-15-4 0 15</inkml:trace>
  <inkml:trace contextRef="#ctx0" brushRef="#br0" timeOffset="109237.675">2254 8479 40 0,'11'-13'20'0,"6"-6"-11"16,-6 13 20-16,-11 3-25 0,0 3 0 15,0 0 2-15,0 9 0 16,-7 10-8-16,-7 13 1 16,-4 8 5-16,-13 17 0 15,-5 18-3-15,1 7 1 16,-4 5-4-16,0 1 1 15,8 0-6-15,2-10 0 16,-2-5-9-16,2-23 0 16</inkml:trace>
  <inkml:trace contextRef="#ctx0" brushRef="#br0" timeOffset="109864.613">1626 8974 52 0,'11'7'26'0,"-11"-7"-27"16,0 0 43-16,10-7-42 15,-2-2 0-15,-5-7 0 16,15-9 1-16,-1-3-1 15,8-13 0-15,21-9 1 16,3-13 0-16,4-6-1 16,25-6 1-16,-4 3-1 15,4 3 1-15,-11 9-1 0,-7 10 1 16,-11 9-1-16,-14 13 1 16,0 12-2-16,-13 13 1 15,-5 16 0-15,-13 9 0 16,-4 12-1-16,-4 16 1 15,-13 7 0-15,6 6 0 16,-7 6 0-16,8 3 1 16,-1-3-1-16,4-10 1 15,4-9-1-15,3-9 1 16,3-13-1-16,4-9 0 16,11-9-1-16,-4-10 1 0,4-7-1 31,3 1 1-31,7-6-1 0,-7 5 0 0,-3-5 1 15,-4 6 0-15,-3-1 1 16,3 4 0-16,-11 6-1 16,4 7 1-16,4 2 0 15,-11 1 0-15,3 2-1 16,4 1 0-16,-7 3 0 16,4-3 0-16,3 2 0 15,-7-8 0-15,11 2-3 16,-4-9 0-16,7-3-4 15,3-3 0-15,1 0-9 16,7-12 0-16</inkml:trace>
  <inkml:trace contextRef="#ctx0" brushRef="#br0" timeOffset="110035.78">2783 8874 36 0,'7'25'18'0,"-7"-9"-10"0,0-13 24 15,0 3-30-15,-7 4 1 16,4-1 0-16,3 0 0 16,0 1-7-16,0-4 1 15,0 0-6-15,0-6 0 32</inkml:trace>
  <inkml:trace contextRef="#ctx0" brushRef="#br0" timeOffset="110199.113">2621 8717 48 0,'14'13'24'0,"22"-7"-25"16,-26-3 34-16,1-3-37 16,10 0 1-16,-3 3-9 15,3 0 1-15,7 0 6 16,-7-3 0-16</inkml:trace>
  <inkml:trace contextRef="#ctx0" brushRef="#br0" timeOffset="110514.791">2932 9028 39 0,'7'18'19'0,"3"-11"-24"0,-10-7 30 16,0 0-26-1,0 0 1-15,4 0-1 0,-4 0 0 16,7-10 1-16,3-2 0 31,1-10-1-31,-7 0 0 16,10 3 1-16,-4 6 1 16,1 4 1-16,-1 3 1 15,-6 9 1-15,10 3 0 0,-10 4 0 16,3 2 1-16,3 7-3 15,1 0 1-15,-1 0-3 16,1-4 1-16,-4 4-5 16,4-6 0-16,-1-4-9 15,-6-6 0-15</inkml:trace>
  <inkml:trace contextRef="#ctx0" brushRef="#br0" timeOffset="110800.723">3203 8278 44 0,'-3'85'22'0,"13"62"-26"0,-10-103 34 16,7 16-30-16,4 21 0 16,0-2-2-16,3-7 1 15,-4-13-3-15,4-12 0 16,0-18-5-16,-3-17 0 16,7-12-2-16,-8-19 0 15</inkml:trace>
  <inkml:trace contextRef="#ctx0" brushRef="#br0" timeOffset="111085.536">3538 8548 48 0,'11'12'24'0,"-4"10"-30"0,-7-12 52 0,0 2-46 16,-7 7 0-16,-11 3-1 16,4-3 1-16,-3 0 0 15,-1-1 0-15,-3 1-1 16,7 0 0-16,-4 0 1 15,7-3 0-15,1-4 0 16,10 4 1-16,0-4 0 16,0 4 0-16,10 0 0 15,5 3 1-15,2 2-1 16,1 1 0-16,3 7-1 16,-3-4 1-16,3 0-3 15,0 3 1-15,-10-3-6 0,6-6 1 16,-6-7-9-16,10-18 1 15</inkml:trace>
  <inkml:trace contextRef="#ctx0" brushRef="#br0" timeOffset="111761.83">5599 8146 49 0,'10'26'24'0,"1"5"-22"0,-11-19 39 16,0 7-40-1,0 0 1-15,0 9 1 0,-7 10 0 16,3 0-4-16,-6 2 1 16,3 4 1-16,3-6 1 15,-3-4-1-15,0-5 0 16,3-8-1-16,-3-5 0 16,-7-6 0-16,-3-10 0 15,-5-7-1-15,-6-5 1 16,0-4-1-16,-4 0 1 15,0 4-1-15,11 2 1 0,-7 4-1 16,7 3 1-16,-7 6 0 16,-1 10 0-16,5 9 0 15,6 9 1-15,0 0 0 16,15 13 0-16,3 0 1 16,3-6 0-16,8-1 1 15,7-8 1 1,-8-1-2-16,11-9 1 15,4-4-1-15,7-5 0 0,-4-7-5 16,14-6 0-16,-3-3-6 16,-7-7 1-16,7-9-11 15,-7-12 0-15</inkml:trace>
  <inkml:trace contextRef="#ctx0" brushRef="#br0" timeOffset="112002.866">5796 8664 36 0,'4'19'18'0,"-1"9"-8"0,-3-19 21 16,0 7-31-16,0 0 0 15,0 2 0-15,0 4 0 16,0-6-1-16,0 0 0 15,0-7-9-15,0-3 1 16,0-6-3-16,-3-9 1 0</inkml:trace>
  <inkml:trace contextRef="#ctx0" brushRef="#br0" timeOffset="112765.332">5789 8585 47 0,'4'10'23'15,"-1"-16"-22"-15,-3 6 45 0,0 0-44 16,0 0 0-16,0 0 2 16,0 0 1-16,4 3-6 15,3 3 0-15,-4 0 4 16,4 4 1-16,-3-1-3 0,3 7 1 15,3-1-2-15,1 1 1 16,-4 0-2-16,0-1 1 16,0 1-2-16,0 3 1 15,4-3 1-15,-8 2 0 16,8-2-1-16,-4-3 1 16,4-1 0-16,-4 1 0 15,3-4 0-15,-6 1 1 16,3-7-1-16,3 3 0 15,1-9 1-15,0 0 1 16,6-4 0-16,-6 1 0 16,3-3-1-16,0-1 1 0,7 1-1 15,-7-4 1-15,4 1-1 16,0-1 0-16,3 4-1 16,-7-1 1-16,4 4-2 15,-1 0 0-15,-6 3-3 16,3-3 1-16,0-1-3 15,0 4 0-15,0 0-1 16,7 0 0-16,-10-3 0 16,3-1 1-16,0 1 4 15,0 0 0-15,-3-4 2 16,-1 1 1-16,-3 6 2 16,1-7 1-16,2 1 1 15,1 3 0-15,-1-4-2 16,-6 1 1-16,-4 9-2 15,7-3 1-15,-7-3-2 0,0 2 1 16,-7 4-2-16,3 0 0 16,-3 4 0-16,-7 2 0 15,0 3 0-15,0 7 1 16,3 3 0-16,-6 3 0 16,6 0 0-16,4 6 1 15,7-3-1-15,7-3 1 31,4 0-3-31,6-7 1 0,-6-2-3 0,7-4 0 16,3-9-5-16,10-3 1 0,-13-3-6 16,3 0 1-16,0-10-4 15,8-3 1-15</inkml:trace>
  <inkml:trace contextRef="#ctx0" brushRef="#br0" timeOffset="113578.129">6629 8789 42 0,'14'28'21'0,"7"10"-22"16,-21-38 37-16,11 3-34 15,-11 0 1-15,3 1 0 16,4-4 1-16,-7 0-6 16,4 0 1-16,-1 0 2 15,1-4 1-15,-1-8-2 16,1-4 1-16,3-3-1 15,0 1 0-15,3-1 0 0,1 0 1 16,3 3-1-16,7 4 1 16,1-1 0-16,-1 1 0 15,0 2 0-15,7 1 0 16,4-4 0-16,7 4 1 16,3-4-1-16,4 1 0 15,-7-1 0-15,-8 4 1 16,1-1-2-16,-4 4 1 15,-6 3-1-15,-5 0 0 16,-6 3-1-16,-4 3 0 16,-11 6-1-16,-3 4 1 15,-7-4-1-15,-7 13 0 0,0 3-2 16,0 7 1-16,-1-4 0 16,5-3 0-16,6 3 1 15,4 0 0-15,7 1 1 16,7-1 1-16,4 0 1 15,-1 4 0-15,1-11-1 16,-4-2 0-16,-7-3-1 16,0-4 1-16,-11-2-2 15,1-1 1-15,-4-2 0 16,0-4 0-16,3 0 0 16,0 0 1-16,1-3 0 15,3 0 1-15,7-6 0 16,7-4 1-16,3-2 0 15,12-4 1-15,6-6 0 16,7-3 0-16,4 3-1 16,0-3 1-16,0 0-2 0,-11 0 1 15,4 0-2-15,-11 0 1 32,-4 3-1-32,-3 3 0 0,-3 3-1 15,-4-3 1-15,-7 7-1 0,-3 6 0 16,-5 2 1-16,-2 8 0 15,-1 8 0-15,1 7 0 16,-4 3 0-16,3 0 0 16,0-6 0-16,8 2 1 0,3 1-4 15,11-3 1-15,-1 3-3 16,11-4 0-16,4-2-3 16,-4-10 0-16,11-3-1 15,7-6 0-15,3-7-4 16,7-6 1-16</inkml:trace>
  <inkml:trace contextRef="#ctx0" brushRef="#br0" timeOffset="113891.462">7881 8523 23 0,'-3'0'11'0,"-8"6"-7"16,4-3 18-16,0 3-18 15,-4 1 1-15,-3 2 1 16,-3 0 1-16,-1 4-9 15,-3-4 1-15,3 1 5 0,4 2 0 16,-4-2-2 0,8 2 1-16,3-2-1 0,0-1 1 15,10 4-1-15,8-4 1 16,3 1-1-16,3-1 0 16,5 3-1-16,2-5 1 15,-2-1-1-15,-5 0 0 16,4 4-1-16,-10 5 1 15,-11 7-2-15,0-3 1 16,-11 3-2-16,-6 3 0 16,-1 0-5-16,-3-3 0 15,0 0-7-15,3-9 1 0</inkml:trace>
  <inkml:trace contextRef="#ctx0" brushRef="#br0" timeOffset="114041.62">8223 8874 43 0,'43'3'21'0,"-26"10"-24"15,-13-10 35-15,-4 3-36 16,-4 3 0-16,-3 1-19 16,-14-7 0-16</inkml:trace>
  <inkml:trace contextRef="#ctx0" brushRef="#br0" timeOffset="119957.453">9698 8259 28 0,'0'-9'14'0,"14"-1"0"16,-14 10 14-16,0 0-23 15,4 0 1-15,-4 4 3 16,3-1 1-16,4 6-12 16,-7 4 0-16,0 12 8 0,-3 19 1 15,-1 9-4-15,-3 16 1 16,0 13-2-16,0 2 0 16,3 4-4-16,1-13 1 15,-1-15-5-15,1-13 0 16,-1-9-11-16,4-23 1 15</inkml:trace>
  <inkml:trace contextRef="#ctx0" brushRef="#br0" timeOffset="120514.986">9744 8341 42 0,'-4'0'21'0,"-3"-10"-8"15,4 7 27-15,3 0-38 16,-4 3 0-16,4 0 2 16,0 0 0-16,0 0-4 15,7-3 1-15,7 0 4 16,7 3 0-16,8-6-1 15,-1-1 1-15,11-2-1 16,14-7 1-16,3 1-2 16,-3 2 0-16,-4 4-2 15,-6 2 1-15,-12 7-2 0,-6 3 1 16,-7 4-2-16,-8 5 0 16,-6 1-1-16,-1 6 1 15,-6 6-1-15,-4 6 0 16,-4 0-1-16,1-5 1 15,-1-1 0-15,4 0 1 16,0 3 0-16,3-3 0 16,4-6 0-16,4 0 0 15,3-1 1-15,7 1 1 16,-3 0-1-16,3 0 1 16,3-3-1-16,-2-1 0 0,-5 1 0 15,-6 3 0-15,-8 6-2 16,-3 9 1-16,-11 4-1 15,-10 6 0-15,-11 0-2 16,-3-7 0-16,3-2-6 16,0-10 1-16,4-6-8 15,3-10 0-15</inkml:trace>
  <inkml:trace contextRef="#ctx0" brushRef="#br0" timeOffset="120859.064">10414 8727 40 0,'14'6'20'0,"-10"-6"-19"0,-4 0 28 15,-4-3-29-15,-6 0 0 16,-5 3 1-16,1 0 1 15,0 3-1-15,-3 3 0 16,2 3 1-16,5 7 1 16,-1 9 0-16,4 3 0 15,0 4 0-15,7 2 0 16,0-6-2-16,0-2 1 16,14-17-1-16,7-9 1 15,1-9-2-15,-1-7 1 0,0-9-2 16,0-3 1-16,-7-4-6 15,-3 1 0-15,-4 3-9 16,-7-7 1-16</inkml:trace>
  <inkml:trace contextRef="#ctx0" brushRef="#br0" timeOffset="121549.473">10682 8796 24 0,'0'25'12'0,"-3"-38"4"0,3 16 8 16,3 0-20-16,1 7 0 15,-1-1 4-15,1 4 0 16,3 9-9-16,3 0 0 15,1 3 7-15,0 0 0 16,-4-6-2-16,3-7 0 16,1-9-2-16,3-9 0 15,3-7-2-15,1-2 1 16,0-7-6-16,-1 3 0 16,-2-3-11-16,-1-6 1 0</inkml:trace>
  <inkml:trace contextRef="#ctx0" brushRef="#br0" timeOffset="121955.218">11116 8971 46 0,'0'28'23'0,"0"-9"-22"0,4-16 32 0,-4 0-33 0,3 1 1 0,-3-4 0 0,4-4 1 0,-1-2-3 15,4-6 1-15,-3-4 0 16,3-6 1-16,-4 3-1 16,4 4 0-16,0-17-1 0,0 4 1 15,1 3 0-15,-1 6 0 16,0 3 0-16,3 4 1 15,1 9 0-15,3 9 0 16,0 3 0-16,0-2 0 16,-3 5 0-16,3 4 0 15,-4 3-1-15,-3-1 0 16,1 1 0-16,2 3 1 16,1 0-3-16,3-3 0 15,3-3-4-15,1-1 0 16,3-5-8-16,11-4 0 0</inkml:trace>
  <inkml:trace contextRef="#ctx0" brushRef="#br0" timeOffset="122403.646">11875 8137 25 0,'3'-6'12'0,"11"15"3"15,-10 1 11-15,-4 8-25 16,0 14 0-16,0-4 3 16,0 13 0-16,0 6-3 15,0 15 0-15,7 4 3 16,0 6 1-16,7 4-1 16,-4-14 1-16,1-8-2 0,0-10 0 15,-1-10-2-15,-3-9 1 16,-3-9-2-16,-4-10 1 15,-4 4-2-15,-6-10 1 16,-4-10-2-16,-4-2 1 16,-7-1-1-16,1 4 0 15,-5 2 0-15,-2 11 0 16,-1 5 1-16,0 3 0 16,0 10 1-16,8 7 0 15,2 8 1-15,8 1 0 0,7 3 2 16,7-1 1-1,7-2-1-15,11-10 0 0,10-9-1 16,8-9 0-16,-1-7-2 16,7-13 0-16,4-5-6 15,7-1 0-15,-7-9-10 16,-4-10 0-16</inkml:trace>
  <inkml:trace contextRef="#ctx0" brushRef="#br0" timeOffset="122780.267">13476 8146 52 0,'4'29'26'0,"6"43"-25"0,-6-63 42 16,-4 16-43-16,-4 19 0 15,1 13-1-15,-8 8 1 0,1 14-1 16,2-4 0-16,-2 7-4 16,-1-13 1-16,4-13-6 15,0-15 1-15,7-16-6 16,0-22 1-16</inkml:trace>
  <inkml:trace contextRef="#ctx0" brushRef="#br0" timeOffset="123457.741">13391 8654 34 0,'11'35'17'0,"24"-10"-12"16,-24-19 27-16,-1 4-30 16,5-1 1-16,-1 0 2 15,0 4 1-15,7-4-6 16,0 4 0-16,7 0 5 0,-3-4 0 15,-4 0-2-15,-7-2 1 16,0-1-3-16,-6-3 1 16,-5 6-2-16,-10-2 1 15,-4 5-2-15,4-2 0 16,-14 8-1-16,4 4 1 16,-1-3-1-16,0 3 1 15,1-6-1-15,3-4 1 16,-1-2-1-16,5-1 0 0,-1 1 1 15,1-1 1-15,3 0 0 16,3-2 0-16,1-1 0 16,3-3 1-16,0 0 0 15,3 0 0-15,4 1 1 16,0-4 1-16,0 0-1 16,4 0 1-16,-4 0 1 15,0 0 0-15,4 0 0 16,6-4 1-16,8-2-2 15,7-3 0-15,3-4-1 16,4-9 1-16,3-3-2 16,0 3 0-16,1-12-1 15,-8-1 0-15,-3 4-1 16,-8-1 1-16,-6 4-1 16,-4 3 0-16,-10 6-1 15,-8 4 0-15,-6 8-1 16,-1 7 1-16,-3 10-1 0,-4 9 1 15,1 6 0-15,2-3 0 16,5 9 1-16,3 4 1 16,3 2 0-16,8-2 0 15,3-1 0-15,7-6 1 16,11-6-3-16,3 0 1 16,4-12-4-16,-1-10 1 15,-2 0-5-15,-1-3 0 16,0-7-8-16,0-12 1 15</inkml:trace>
  <inkml:trace contextRef="#ctx0" brushRef="#br0" timeOffset="123695.775">14210 8140 43 0,'-7'3'21'0,"3"4"-15"15,4 2 34-15,0 7-39 16,-3 12 1-16,-4 0 0 16,3 19 0-16,-3 19-3 15,0-19 1-15,4 60 1 16,3-13 0-16,0 0-4 16,0-19 1-16,3-15-6 15,4-13 1-15,0-16-8 16,7-15 1-16</inkml:trace>
  <inkml:trace contextRef="#ctx0" brushRef="#br0" timeOffset="124015.069">14503 8767 43 0,'24'-15'21'0,"1"5"-14"0,-18 10 35 15,0-3-42-15,-3 3 0 16,-4 0-1-16,-4-3 1 15,-3 0 0-15,-7 0 1 0,-4 0-1 16,-3 6 1 0,0 3 0-16,0 10 0 0,0 2 0 15,3-2 0-15,0 9 0 16,8 3 0-16,3 4-1 16,7-4 0-16,7-3 0 15,7-3 0-15,7-13-1 16,0-5 1-16,4-11-2 15,-4-8 0-15,0-4-3 16,-3 0 1-16,-4-6-7 16,-3 0 0-16,-4-7-3 15,-4 7 0-15</inkml:trace>
  <inkml:trace contextRef="#ctx0" brushRef="#br0" timeOffset="124479.544">14700 8899 48 0,'11'25'24'0,"-1"0"-28"0,-6-19 46 16,-1 4-42-16,1-1 1 15,3 1 0-15,-3-4 1 16,-1 0-3-16,8-3 1 16,-1-3 0-16,1-3 1 15,-1-3-1-15,5-3 0 16,-5-1 0-16,1 1 0 15,-1 2 0-15,1 4 0 16,-1 10 0-16,1 2 0 0,0 4 0 16,3-1 1-16,0 1-1 15,0-4 0-15,4-3-1 16,-4 1 1-16,3-4 0 16,-3 0 0-16,4-6-1 15,-4 0 1-15,0-4 0 16,-3 1 0-16,0 0-1 15,-4 3 1-15,0-1 0 16,3 1 0-16,-3 0 0 16,4-3 0-16,-1 0 0 15,1-7 0-15,0 1 0 16,-1-4 0-16,-3-3-1 16,0 10 1-16,0-7-1 15,0 3 1-15,-3 1-1 16,-1 3 1-16,-3-4-4 15,0 13 0-15,0-6-10 0,0-4 1 16</inkml:trace>
  <inkml:trace contextRef="#ctx0" brushRef="#br0" timeOffset="124718.89">15660 9006 58 0,'25'31'29'0,"-11"-9"-32"0,-11-16 51 15,-3-6-50-15,0 0 0 0,-3-3-17 16,-11 0 1-16,-15-16 12 15,5 3 0-15</inkml:trace>
  <inkml:trace contextRef="#ctx0" brushRef="#br0" timeOffset="126143.663">6795 10984 42 0,'7'-3'21'0,"3"6"-8"0,-6 0 21 0,-1 4-31 16,1 8 1-16,-1 7 3 15,-3-3 0-15,-3 9-8 16,-1 7 0-16,1 3 5 16,-4-10 1-16,3 3-3 15,1-6 1-15,-1-6-2 16,4-3 0-16,4-7-2 16,6-9 0-16,4-3 0 15,4-10 0-15,0-12 0 16,-1-3 0-16,8-6 0 15,0-10 0-15,-1 0 1 16,4 0 0-16,4 0-1 16,-7 13 1-16,0 6 1 0,-4 9 0 15,0 10 0-15,-3 6 1 16,-8 9-1-16,1 13 0 16,-4 6 0-16,0-3 0 15,0 7-1-15,0 2 0 16,-3 1 0-16,3 2 0 15,3-2-1-15,1-4 0 16,6-3-5-16,5-9 0 16,-1-9-11-16,7-7 0 15,-7-6-1-15,0-4 0 16</inkml:trace>
  <inkml:trace contextRef="#ctx0" brushRef="#br0" timeOffset="126414.117">7645 11141 56 0,'0'6'28'0,"-4"-9"-31"16,4 3 57-16,0 0-51 15,7-3 0-15,4 0 1 16,3 0 0-16,7 3-6 16,7-3 1-16,1 0-1 0,2-1 1 15,-2-2-9-15,-5-3 0 16,1-4-9-16,-18-6 1 16</inkml:trace>
  <inkml:trace contextRef="#ctx0" brushRef="#br0" timeOffset="126596.132">7712 10849 56 0,'-4'41'28'0,"1"53"-28"0,3-72 46 0,0 19-47 16,0 6 1-16,0-3-3 15,0-3 1-15,0-7-4 16,3-6 1-16,1-12-11 15,3-13 0-15</inkml:trace>
  <inkml:trace contextRef="#ctx0" brushRef="#br0" timeOffset="127315.095">8273 10737 57 0,'3'-4'28'0,"1"14"-22"15,-1-10 48-15,4 0-52 16,4 0 1-16,3-3 2 16,7 0 1-16,11-1-8 15,-4 4 1-15,11-3 4 16,-7 0 0-16,-4-6-2 15,4 6 1-15,-11 0-3 16,-4 3 1-16,-2 3-1 16,-8-3 0-16,-7 18-1 15,-7 1 0-15,0 3-1 16,-1 6 0-16,1 1-1 0,4 5 1 16,-1 1 0-16,8 5 0 15,-1-8 1-15,4-7 1 16,15 3 0-16,-1-6 1 15,7 0 1-15,4 0 1 16,0-3-1-16,-8 0 0 16,-6-1-2-16,-4 4 1 15,-21 0-1-15,-7 3 0 16,-11 7-2-16,-3-1 1 16,-4 0-7-16,-3-5 1 15,7-11-9-15,-8-9 0 16</inkml:trace>
  <inkml:trace contextRef="#ctx0" brushRef="#br0" timeOffset="127764.703">9024 10530 40 0,'-7'0'20'0,"-7"28"-9"16,10-16 26-16,-3 7-36 16,0 3 0-16,0 3 1 15,4-6 0-15,-8-6-2 0,8 9 0 16,-1-10 2 0,4-2 1-16,0-4-1 0,7-6 0 15,4 0-2-15,-1-6 1 16,-3-7-1-16,4-6 0 15,3-6-1-15,4-3 1 16,-4 12 0-16,0-6 0 16,0-3 0-16,-3 6 1 15,3 4 0-15,3 2 0 16,8 7 1-16,-4 9 0 16,7-3 1-16,4 6 0 15,-4 13-1-15,-3 6 1 16,0 6-1-16,-4 1 0 0,-3-10-1 15,-1 0 0-15,-3 3-5 32,0-6 0-32,1-1-8 0,-1-5 1 0,-7-10-8 15,0-3 1-15</inkml:trace>
  <inkml:trace contextRef="#ctx0" brushRef="#br0" timeOffset="128199.691">6593 11790 45 0,'32'13'22'0,"18"-4"-12"0,-33-6 36 0,18 0-42 16,11 1 0-1,14-1 5-15,25 0 1 0,28 0-11 16,17-6 0-16,36-3 7 16,32-10 0-16,10-6-3 15,11-3 0-15,-4-3-5 16,-21 6 0-16,-18 6-6 16,-45 7 1-16,-32 9-12 15,-22 6 0-15,-35 10-2 16,-17 9 1-16</inkml:trace>
  <inkml:trace contextRef="#ctx0" brushRef="#br0" timeOffset="128876.415">7006 12383 55 0,'0'28'27'0,"-21"35"-28"16,17-44 52-16,1 12-51 16,-8-3 1-16,8 7 0 15,-8-1 1-15,4-2-3 16,4-7 1-16,3-7 0 16,-7-5 1-16,7-7-2 15,-4-12 1-15,8-7-1 0,3-5 0 31,21-29-2-31,4-4 1 16,3 14 0-16,-7-1 1 16,0 10-1-16,1 9 1 15,-12 10 1-15,1 2 0 16,-4 11 1-16,0 8 0 16,-3 7 0-16,-4 9 0 15,0 16-1-15,0 0 1 16,7-6-1-16,-3-1 0 15,-1-9-3-15,8-6 1 16,3-6-8-16,0-6 1 0,7-14-7 16,-14-2 1-16</inkml:trace>
  <inkml:trace contextRef="#ctx0" brushRef="#br0" timeOffset="129116.978">7542 12493 65 0,'7'3'32'0,"25"6"-39"16,-18-9 62-16,11 0-57 15,3-6 0-15,15 0 0 16,-1-1 0-16,4-2 0 15,-4 0 0-15,-3-4-12 16,-7 0 1-16,-4-2-4 0,-21-1 0 16</inkml:trace>
  <inkml:trace contextRef="#ctx0" brushRef="#br0" timeOffset="129313.098">7789 12386 60 0,'0'35'30'0,"0"46"-42"15,0-50 56-15,0 7-45 16,0 3 0-16,0-10-11 16,0-6 0-16,0-6 3 15,11-16 1-15</inkml:trace>
  <inkml:trace contextRef="#ctx0" brushRef="#br0" timeOffset="129791.786">8248 12192 63 0,'-7'6'31'0,"14"0"-28"0,-7-6 54 16,7-3-54-16,0 0 0 15,4 3 1-15,6 3 0 16,12-6-5-16,2 0 0 15,8-4 3-15,3 1 1 0,-6 3-2 16,-8 0 0-16,4 3-1 16,-15 6 1-16,1-3-2 15,-11 4 1-15,-3 15-1 16,-8 6 0-16,-7 3-1 16,-6 4 1-16,-4 5-1 15,-4 4 1-15,7 0 0 16,-3 0 0-16,7 3 0 15,7-3 1-15,7-6 0 16,7-13 0 0,11 0-2-1,6-9 1-15,8-10-5 0,3-6 0 0,1-10-8 16,6-8 1-16,4-8-7 16,0-5 0-16</inkml:trace>
  <inkml:trace contextRef="#ctx0" brushRef="#br0" timeOffset="130197.807">8904 12170 56 0,'0'18'28'0,"-3"20"-28"0,3-28 50 16,0 2-50-16,0 1 1 15,0-1 0-15,-4-2 0 16,4-1-1-16,0-3 1 16,0-3-1-16,0-3 1 0,7-6-1 15,4-6 0-15,-1-7-2 16,-6 3 1-16,6-9-3 16,1-6 1-16,3 2 1 15,0 4 0-15,4 3 0 16,-1 4 0-16,5 2 3 15,-5 3 0-15,1 7 2 16,7 12 0-16,-4 7 1 16,7 12 0-16,-7 0-1 15,4 6 0-15,0 4-2 16,-1 3 1-16,1-7-6 16,0-9 0-16,-1-7-14 15,-6-15 0-15,7-6-1 16,-4 0 1-16</inkml:trace>
  <inkml:trace contextRef="#ctx0" brushRef="#br0" timeOffset="131217.984">10209 11502 51 0,'4'6'25'0,"-1"0"-14"0,-3-6 25 16,4 3-34-1,0 1 1-15,-4-4 3 0,3 3 0 16,11-3-6-16,0 0 0 16,7 0 5-16,11 0 0 15,7 0-1-15,10 0 0 16,15-3-1-16,3-4 0 15,-4 4-1-15,-6 3 0 16,-8 0-2-16,-6 3 1 16,-12 0-2-16,-6 4 1 15,-11 5-1-15,-17 7 0 16,-4 3-1-16,-15 9 0 16,-13 10 0-16,-11 0 1 0,0-7-3 15,4-9 1-15,0 1-4 16,10-5 1-16,7-5-14 15,15-6 1-15</inkml:trace>
  <inkml:trace contextRef="#ctx0" brushRef="#br0" timeOffset="131562.821">10276 12254 69 0,'-17'10'34'0,"20"2"-33"0,1-12 56 15,3 3-51-15,11 1 1 16,10-4 2-16,7 0 1 16,25-7-13-16,14-2 0 15,7-1 8-15,14 1 0 16,-10 3-9-16,-11 3 1 0,-14 3-13 16,-10 0 1-16,-22 3-10 15,-3 6 0-15</inkml:trace>
  <inkml:trace contextRef="#ctx0" brushRef="#br2" timeOffset="138289.814">4057 10630 41 0,'0'3'20'0,"7"-3"-8"15,-7 0 20-15,0 3-30 16,4 4 1-16,-4 2 2 16,0 7 0-16,0-1-5 15,-4 14 0-15,4 11 3 16,0 1 1-16,0 9-2 16,0 4 1-16,0-11-2 15,4-5 1-15,3-3-2 16,-7-7 0-16,0-6-1 15,0-7 1-15,0-5-1 16,-7-7 1-16,3 0-1 16,-3 0 0-16,-4-3 0 15,-6-3 0-15,3-3 0 0,-4 3 1 16,0 0-1-16,-3 3 1 16,4 3-1-16,2 0 1 15,-6 3-1-15,4 3 0 16,-1 1 1-16,7 2 0 15,1 4 0-15,10 3 0 16,0 0 1-16,7 3 0 16,3-7 0-16,5 4 0 15,13 0 0-15,4-3 0 16,6-1 1-16,1-5 0 16,0-4 0-16,0-9 0 0,-7-3-2 15,-1-1 1-15,5-5-1 16,-12-4 0-16,1-3-1 15,-4-3 0-15,-7 0-1 16,0 4 1-16,-10 2 0 16,3 3 0-16,-14 4-1 15,3 0 1-15,-6 2 0 16,3 1 1-16,-4 3-1 16,1 6 1-16,-1 6 0 15,0 7 1-15,4 3 0 16,-3 6 0-16,10-6 0 15,0 6 0-15,3 0 0 16,4-3 0-16,11 0-1 16,3-10 1-16,7 4-4 15,4-13 0-15,0-3-6 16,7-3 0-16,-1-9-8 0,-9-1 1 16</inkml:trace>
  <inkml:trace contextRef="#ctx0" brushRef="#br2" timeOffset="138635.649">4851 11072 46 0,'3'0'23'0,"-10"-16"-21"16,0 13 36-16,0 0-37 16,-11 3 0-16,4 0 3 15,0 10 1-15,0-1-5 16,4 4 1-16,-8 8 4 16,4 11 1-16,7-4-1 15,-4 3 1-15,11 1-2 16,0-7 1-16,0 0-3 15,14-6 1-15,11-7-6 16,0-5 1-16,10-7-8 16,-10-4 0-16,-1-2-10 15,-13-3 0-15</inkml:trace>
  <inkml:trace contextRef="#ctx0" brushRef="#br2" timeOffset="139567.133">4177 12762 42 0,'7'16'21'0,"-14"-19"-11"0,7 6 27 16,0 6-37-16,-4 7 0 15,4 6 1-15,-3 3 0 16,-1 0-2-16,4-9 1 16,0 0-5-16,0-7 1 15,-7 0-10-15,7-9 1 16</inkml:trace>
  <inkml:trace contextRef="#ctx0" brushRef="#br2" timeOffset="139775.061">4096 12615 38 0,'17'3'19'0,"5"-6"-12"15,-19 0 25-15,4 0-32 16,4-4 0-16,-8-2-4 16,11 3 1-16,0 6-5 15,4 0 1 1,3-3-5-16,8 3 1 0</inkml:trace>
  <inkml:trace contextRef="#ctx0" brushRef="#br2" timeOffset="140166.552">4417 12806 38 0,'7'28'19'0,"-7"-12"-21"0,0-13 34 15,0 0-32-15,0 1 0 16,0-1 1-16,0-3 0 15,0 0-1-15,3-10 1 16,4-2 0-16,-7-4 0 0,11-3 0 16,-7 13 1-16,3-7-1 15,0 1 1-15,3 6-1 16,1 2 1-16,-1 1-1 16,5 3 0-16,-1-3 1 15,0 6 0-15,3 4 0 16,-6-1 1-16,7 0-2 15,-8 0 1-15,1 4-1 16,-1-1 1-16,-3 7-2 16,4 0 0-16,-7-1-4 15,3 1 1-15,3 0-7 16,-6-4 1-16,3-9-6 16,-7-3 0-16</inkml:trace>
  <inkml:trace contextRef="#ctx0" brushRef="#br2" timeOffset="140467.926">4946 12715 45 0,'14'0'22'0,"-3"-12"-19"0,-11 12 39 16,0-10-43-16,0 7 1 15,-7-3 1-15,-4 0 0 0,-10 6 0 16,0 12 0-16,-4 4 2 16,4 3 0-16,3 6 2 15,4 6 0-15,3 4-1 16,11-10 1-16,4 3-2 16,14-6 0-16,10-3-4 15,11-10 0-15,-4 1-9 16,0-10 0-16,-7-13-9 15,-6 0 1-15</inkml:trace>
  <inkml:trace contextRef="#ctx0" brushRef="#br2" timeOffset="142251.933">7602 10796 29 0,'39'-22'14'0,"28"-6"-5"16,-53 15 15-16,4-5-23 16,0-7 1-16,-4-4 0 15,-11 1 1-15,-10-3-4 16,-10-1 1-16,-29 1 3 16,-7 3 0-16,-14 9-1 15,-18 6 1-15,-10 13-2 16,-7 13 0-16,10 3-2 15,4 15 0-15,-8 10-1 16,12 12 1-16,-5 16-2 16,19 22 1-16,10 0 1 0,21 3 1 15,7 13 1-15,25-7 1 16,25-3 1-16,14-12 1 16,17-22 0-16,22-26 0 15,27-27 0-15,22-26 0 16,11-31-2-16,7-22 1 15,-15-9-3-15,-14-1 0 16,-13-2-6-16,-33 2 1 16,-24 7-10-16,-21 3 0 15</inkml:trace>
  <inkml:trace contextRef="#ctx0" brushRef="#br0" timeOffset="148198.61">12894 10702 41 0,'28'0'20'0,"-10"-9"-8"0,-15 2 20 16,1-2-31-16,-1 0 1 15,-3-4-1-15,-3-3 1 16,-8 1-2-16,-6-4 0 16,-8 6 2-16,0 4 1 15,-6 0-1-15,-5 2 0 0,1 7 1 16,-4 10 0-16,0 12-1 16,-3 6 1-16,3 13-1 15,4 9 1-15,7 9-1 16,7 7 1-16,10-6-2 15,11-4 1-15,14-9-1 16,11-12 1-16,7-20-2 16,6-15 0-16,5-22-2 15,-1-15 1-15,-3-7-1 16,-4-3 1-16,-3 3-3 16,-7 0 0-16,-4 0-7 15,-4 3 1-15,-6 7-7 16,-11 18 0-16</inkml:trace>
  <inkml:trace contextRef="#ctx0" brushRef="#br0" timeOffset="148499.041">12947 10909 58 0,'7'0'29'0,"-3"0"-32"0,3 0 52 0,-4 0-49 16,-3 0 0-1,14 3 1-15,0-3 0 0,8 0-1 16,2 0 0-16,8-3-1 15,0 0 0-15,-8 0-5 16,1-3 1-16,-4-1-12 16,-3-2 0-16</inkml:trace>
  <inkml:trace contextRef="#ctx0" brushRef="#br0" timeOffset="148726.338">13053 10727 55 0,'3'22'27'0,"-10"16"-28"0,7-19 42 16,0 3-42-16,0 9 0 16,-3 7 0-16,-1 2 0 15,1 1-2-15,-1-6 1 16,1-1-7-16,-1-12 1 15,11-6-7-15,0-10 1 16</inkml:trace>
  <inkml:trace contextRef="#ctx0" brushRef="#br0" timeOffset="149248.621">13476 10627 61 0,'7'3'30'0,"0"0"-36"15,-3-3 58-15,3 0-48 16,0 0 1-16,0 0 0 15,0 0 0-15,4 0-7 16,3 0 1-16,3 0 4 16,1 0 1-16,-4 0-3 15,-3 0 0-15,-1 0-1 0,-3 3 0 16,-10 4-1-16,-4 2 0 16,-7 3-1-16,-1 1 1 15,8-4-2-15,-3 7 0 16,-1 0-1-16,4 3 1 15,0-4 0-15,4 4 0 16,-1-3 0-16,4-1 1 16,4 1 1-16,6 0 1 15,4-1 0-15,4 4 1 16,3-3-1-16,-3 0 1 16,-4-4-1-16,-4 1 0 15,-6 6-1-15,-8 3 1 0,-6 3-1 16,-4 0 0-16,-4 0-4 15,8-6 1 1,-5-4-9-16,1 1 1 0,-3-4-4 16,-1-2 0-16</inkml:trace>
  <inkml:trace contextRef="#ctx0" brushRef="#br0" timeOffset="149744.308">13938 10561 37 0,'4'9'18'0,"-15"35"-12"0,8-31 31 16,-1 3-35-16,-3-1 0 15,0 1 1-15,0-4 1 16,0-5-5-16,3 2 1 16,1 1 2-16,3-7 1 15,0-3-2-15,7-7 1 16,0-8-1-16,4-4 0 16,6-3-1-16,1-3 1 0,-1 6-1 15,1-6 0-15,0-3 0 16,-1 3 1-1,-2 3-1-15,-5 6 1 16,1 0 0-16,-1 10 0 0,1 3 0 16,-1 9 1-16,1 4-1 15,0 2 0-15,-1 7 0 16,-3 6 1-16,0 0 0 16,0 3 1-16,0 1-2 15,0-7 1-15,4-4-1 16,0 1 1-16,-1-3-2 15,1-4 0-15,3 4-7 16,-4-13 0-16,-2 0-11 16,-8-3 0-16</inkml:trace>
  <inkml:trace contextRef="#ctx0" brushRef="#br0" timeOffset="150224.435">12210 11649 56 0,'-7'3'28'0,"7"-15"-22"16,0 12 42-16,7-7-41 15,10-2 0-15,12-4 4 16,9 4 0-16,22-7-13 16,25 7 1-16,28-7 9 15,17-3 0-15,26-6-4 16,9 0 0-16,5 3-2 16,-4 7 1-16,-11 8-3 15,-25 1 0-15,-27 6-5 0,-19 10 1 16,-13 2-6-16,-15 16 1 15,-17 1-16-15,-18 2 0 16</inkml:trace>
  <inkml:trace contextRef="#ctx0" brushRef="#br2" timeOffset="160135.016">6692 13151 18 0,'-3'-9'9'0,"6"24"-1"15,-3-15 10-15,0 4-13 16,0-4 0-16,0 0 3 16,7 0 0-16,0 0-8 15,4 0 0-15,7-4 8 16,6 4 1-16,12-6-3 15,2 0 1-15,15 0-2 16,25-4 0-16,3-5-7 16,14-7 1-16,-3 6-14 15,0-3 1-15</inkml:trace>
  <inkml:trace contextRef="#ctx0" brushRef="#br2" timeOffset="166963.922">6576 12182 11 0,'-11'-3'5'0,"22"3"6"16,-11 0 6-16,0 0-14 0,0 0 0 15,0 0 4-15,0 0 1 0,0 3-9 16,0 3 1-16,0 4 6 15,0 12 1-15,0 6-1 16,-7 3 0-16,3 13-3 16,4 6 1-16,-10 4-2 15,10 5 1-15,-7 4-2 16,3-16 1-16,1 0-2 16,3-3 0-16,0-3-2 15,0-4 0-15,0-2-6 16,7-4 1-16,0-9-6 15,-4-6 1-15</inkml:trace>
  <inkml:trace contextRef="#ctx0" brushRef="#br2" timeOffset="167715.212">6639 12267 24 0,'7'6'12'0,"4"-6"-2"16,-4-3 13-16,-3 0-21 15,3 0 1-15,3-4 1 16,1 1 0-16,3 0-4 16,3 0 0-16,8-4 3 15,7 1 1-15,-7-4-1 16,10 10 1-16,4 3-2 16,21-9 1-16,0-4-2 0,0-6 1 15,0 4-1 1,0-1 0-16,-8-3-1 0,-6 7 0 15,-10 2 0-15,-1 1 0 16,-14-1-1-16,0 4 0 16,-3-3 0-16,-4 9 0 15,-7-3 0-15,0 3 0 16,4 6-1-16,-11 6 1 16,0 10 1-16,0-9 0 15,-7 3-1-15,3 9 1 16,-3 6 0-16,4 13 1 0,-1 0 0 15,4 19 0-15,7 15-1 16,4 7 1-16,10 15 0 16,0 3 0-16,4-5 0 15,-8-4 0-15,-3-13-2 16,-10-9 0-16,-11-18 0 16,-7-4 0-16,-22-12-1 15,-23-7 0-15,-30-6-10 16,-17-6 1-16,-13-13-1 15,-16-15 0-15</inkml:trace>
  <inkml:trace contextRef="#ctx0" brushRef="#br2" timeOffset="170402.986">8227 13286 13 0,'3'3'6'0,"4"-15"2"16,-7 5 6-16,4 4-13 15,3 0 0-15,0-6 0 16,0 2 1-16,0-2-3 15,4-4 1-15,-4 1 2 0,3-4 0 16,1-3-1-16,0 4 1 16,-1-1-1-16,1 3 1 15,-1 1-1-15,1-1 1 16,-1 1-1-16,1 6 1 16,-4 2-1-16,0 1 1 15,4 6-1-15,-1 1 0 16,-6 2 0-16,3 6 0 15,0-2 0-15,0 2 0 16,0 4 0-16,0 3 0 16,4 3-1-16,-8-3 1 15,4-4 0-15,0-5 0 0,0-1-1 16,4-3 1-16,-4-2-1 16,4-4 1-16,-1-10-1 15,1 4 1-15,-4-7-1 16,0 1 0-16,3-1 0 15,1 1 0-15,0 2 0 16,-1 4 0-16,1 3 0 16,3 0 1-16,0 3-1 15,0 3 1-15,4 3-1 16,-1 0 0-16,1-2 0 16,3-1 0-16,-3 3-1 15,3 0 1-15,-7-3 0 16,0-3 1-16,0 0-1 15,0 3 0-15,-3 1 0 16,3-1 0-16,-3 0 0 16,3-3 0-16,-4 0-1 0,1 0 1 15,3-6 0-15,0-1 0 16,-3-2-1-16,-1 0 1 16,1-1 0-16,-4 1 0 15,0-1 0-15,4 4 0 16,-8 0 0-16,4 3 0 15,0-1 0-15,0 8 0 16,0-1 0-16,0 3 1 16,1 0-1-16,-1-6 0 15,0 0 0-15,3 3 1 16,-3 1-1-16,4-4 1 0,-1 3-1 16,1 0 1-16,0-6 0 15,-8 6 1-15,8-3-1 16,3 3 1-16,7-3 0 15,-3 3 1-15,10-3-1 16,4 0 0-16,3-3-1 16,-3 3 1-16,-4-3-5 15,0 0 1-15,0 6-10 16,-7 0 0-16</inkml:trace>
  <inkml:trace contextRef="#ctx0" brushRef="#br0" timeOffset="176618.463">12157 12204 43 0,'-4'0'21'0,"8"13"-6"0,-4-13 21 16,0 0-35-16,0 0 1 15,0 0 2-15,7 0 1 16,0 0-4-16,7 0 1 16,7 0 3-16,11 0 0 15,3 3-1-15,0-3 1 0,8 0-2 16,-1 0 0-16,0 3-3 16,-6 0 1-16,-12-3-1 15,-2 3 0-15,-8 0-1 16,-4 4 0-16,-10 5 0 15,-3 4 1-15,-8 3-1 16,-3 3 0-16,0 0 0 16,0 0 1-16,-4 9 0 15,1 3 1-15,2 4-1 16,1 3 0-16,4 9 0 16,6-3 1-16,1-9-1 15,6-7 1-15,8-6-1 16,6-6 0-16,12-7-4 15,9-5 0-15,1-7-9 16,7-7 1-16,0-11-7 16,-4-4 0-16</inkml:trace>
  <inkml:trace contextRef="#ctx0" brushRef="#br0" timeOffset="177128.942">12788 12154 44 0,'0'9'22'0,"-3"-21"-14"15,3 12 33-15,0 0-40 16,0 6 0-16,0 0 1 16,-4 4 0-16,1-7-2 15,3 3 0-15,-4 0 1 16,4-2 1-16,0-1-1 16,0-3 0-16,4-10-1 15,-1-2 1-15,4-1-1 16,0-2 0-16,0-7 0 15,4 0 0-15,3 0 0 16,-3 3 0-16,3 0 0 16,-4 0 0-16,1 7 0 15,-4 2 1-15,0 7-1 16,0 3 1-16,0 3-1 0,-3 10 0 16,-1 6 0-16,1 6 1 15,3 3-1-15,-4-3 0 16,-3 3 0-16,4 1 1 15,-1-4-3-15,4 3 1 16,4-9-7-16,-4-4 1 16,7-8-9-16,4-4 0 15</inkml:trace>
  <inkml:trace contextRef="#ctx0" brushRef="#br0" timeOffset="177448.119">13113 12373 53 0,'3'10'26'0,"8"-10"-26"16,-8 0 43-16,4 0-41 16,8 0 0-16,-1-3 1 15,7 0 0-15,4-4-4 0,3 1 0 16,4 0 1-16,3 3 1 16,-3-4-7-16,-1 4 1 15,-2-3-12-15,-5-3 1 16</inkml:trace>
  <inkml:trace contextRef="#ctx0" brushRef="#br0" timeOffset="177671.629">13300 12157 47 0,'7'41'23'0,"3"0"-16"15,-6-23 33 1,-4 11-41-16,0-1 1 0,-4 13-1 16,1 3 1-16,-1-1-3 15,1-5 0-15,-1 0-7 16,1-10 1-16,3-12-5 16,7-10 0-16</inkml:trace>
  <inkml:trace contextRef="#ctx0" brushRef="#br0" timeOffset="178151.293">13533 12207 43 0,'0'0'21'0,"10"10"-12"0,-6-13 37 16,3 3-44-16,0-7 0 0,3 7 5 16,4 0 0-1,4 0-8-15,7-3 1 0,3 3 4 16,4 0 1-16,0 3-2 15,-4 4 1-15,-4-4-3 16,-2 0 0-16,-5 0-1 16,-3 0 0-16,-7 3-1 15,-7 7 1-15,-3 3-1 16,-8 6 0-16,1 6 0 16,-1-9 1-16,-6 6-1 15,-1 3 1-15,0 3 0 16,4-6 1-16,4 4-1 15,6-1 0-15,4 0-2 16,11-9 0-16,3 0-2 16,3-4 1-16,8-5-6 15,3-4 1-15,4-6-11 16,0-6 1-16</inkml:trace>
  <inkml:trace contextRef="#ctx0" brushRef="#br0" timeOffset="178614.701">14023 12091 42 0,'14'25'21'0,"4"0"-12"0,-11-15 28 16,-4 2-36-16,1-5 0 0,-1-1 2 16,1 0 0-16,-1-3-5 15,1 0 1-15,-4-9 2 16,3-3 0-16,-3-7-2 16,-3-3 1-16,3-3-1 15,0-6 1-15,0 0-1 16,3-3 1-16,1 5 0 15,-1 5 1-15,5 2-1 16,-1-3 1-16,3 9 0 16,1 4 0-16,-1-4 1 15,1 13 1-15,7 10 0 16,-1 2 1-16,1 7 0 16,7 6 0-16,-1 0-1 15,1 0 1-15,0 0-2 16,3 0 0-16,-3-6-6 0,-1 3 0 15,-3-3-14-15,-6-6 1 16,-5-10-2-16,-6-3 1 16</inkml:trace>
  <inkml:trace contextRef="#ctx0" brushRef="#br2" timeOffset="183929.125">11864 12022 40 0,'0'3'20'0,"0"4"-10"15,3-4 20-15,1 6-29 16,-4 13 0-16,4 6 2 15,-4 10 1-15,0 15-4 16,0 13 0-16,0 9 2 16,0 4 1-16,3-1-1 15,-3-6 0-15,0-9-3 16,4-10 0-16,-4-12-6 16,0-9 1-16,0-11-9 0,-4-11 1 15</inkml:trace>
  <inkml:trace contextRef="#ctx0" brushRef="#br2" timeOffset="184635.954">11927 12003 28 0,'11'-12'14'0,"7"-4"-7"15,-8 10 14-15,4 0-19 16,8-7 0-16,6 1 4 16,7-4 0-16,11-6-6 15,10 6 0-15,1 4 5 16,6-4 0-16,8 0-1 16,3-2 0-16,-4-1-2 15,1-3 1-15,0-3-2 0,-8 0 0 16,-6 6-1-16,-12 3 0 15,-2-3 0-15,-4 7 0 16,-1 2 0-16,-6 4 0 16,0 6 0-16,-4 0 0 15,-7-3 0-15,-3 3 1 16,-1 9-1-16,-2 7 0 16,-8 6-1-16,-4 6 0 15,-3-3 0-15,-3 4 1 16,-1 8-1-16,-3 4 0 0,4 3 1 15,3 12 0-15,7 1 0 16,3 2 1-16,4 13-1 16,4 1 1-16,3-1-1 15,-3 6 1-15,-4 4-1 16,-4-10 1-16,-6-10-1 16,-8-5 0-16,-17-4 0 15,-10-9 0-15,-5-3 0 16,-10-4 0-16,-21-5 0 15,-10-10 0-15,-26-3 0 16,5-4 0-16,-12-2-4 16,-3-1 1-16,-3 1-11 15,7-10 0-15</inkml:trace>
  <inkml:trace contextRef="#ctx0" brushRef="#br2" timeOffset="187322.842">20934 10733 33 0,'21'7'16'0,"-14"-20"-2"0,-7 13 16 16,0-3-28-16,-3-3 1 15,-8 3 2-15,-10 3 1 16,-11-3-7-16,-7 3 0 16,4 3 5-16,0 0 0 0,-4 6-1 15,0 7 0-15,4 0-2 16,3-1 1-16,7 1-1 16,8-4 1-16,6 1-2 15,8 3 1-15,10-4 0 16,10 4 0-16,1 0 0 15,7 6 0-15,-1-4-1 16,-3 1 1-16,1 0-1 16,-12 6 0-16,-6 3-1 15,-11 0 0-15,0 1-1 16,-7 2 1-16,-4-6-5 16,-3-3 1-16,0-3-7 15,3-7 1-15,4-2-5 16,7-7 1-16</inkml:trace>
  <inkml:trace contextRef="#ctx0" brushRef="#br2" timeOffset="187564.555">21011 10956 31 0,'8'16'15'0,"-5"-7"-5"0,-3-3 22 16,-3 4-32-16,-1 2 1 15,-3 4 1-15,0 0 0 16,0-4-3-16,3-2 1 0,1-1-2 16,-1 1 1-16,4-1-10 15,7-3 0-15</inkml:trace>
  <inkml:trace contextRef="#ctx0" brushRef="#br2" timeOffset="187802.67">21026 10802 45 0,'10'22'22'0,"8"-25"-21"15,-8 3 34-15,1 3-36 16,3 1 0-16,4 2-2 16,-1 0 1-16,1 0 0 15,0 1 0-15,-4-1-4 0,0 0 0 16,0 0-6-16,0 1 0 16,0-1 0-16,-3 0 1 15</inkml:trace>
  <inkml:trace contextRef="#ctx0" brushRef="#br2" timeOffset="188178.086">21290 10972 25 0,'0'12'12'0,"4"13"-7"0,-4-21 23 16,0 8-26-16,0-3 0 0,0 1 2 16,0 2 0-16,0 1-5 15,0-4 0-15,3 1 3 16,1-1 1-16,-1-3-2 15,1-2 1-15,3-4-1 16,3-4 1-16,1-2-1 16,0-6 0-16,3-1 0 15,0-3 1-15,0-2-1 16,4-4 1-16,-1 3-1 16,4 3 1-16,-3 1-1 15,0 5 1-15,-1 1 0 16,-3 2 0-16,1 4 0 15,-5 10 1-15,-3 5-2 16,0 10 1-16,-3 0-2 16,-1 6 1-16,-3 0-3 15,4-2 1-15,-1-1-5 16,4-3 0-16,4-7-7 0,3-2 1 16,4-7-3-16,-1-3 1 15</inkml:trace>
  <inkml:trace contextRef="#ctx0" brushRef="#br2" timeOffset="188675.063">21865 11053 34 0,'28'-12'17'0,"11"2"-13"0,-32 7 32 16,7-3-33-16,-3 0 0 0,-4 3 1 16,0-4 1-1,0 1-6-15,-3 0 0 0,-1 3 3 16,-3 3 1-16,-7-4-2 15,-3 4 1-15,-8 0-2 16,-3 7 1-16,0 2-1 16,-4 13 1-16,4-6 0 15,7 3 0-15,-1 3-1 16,5 3 1 0,3 9 0-1,3-6 0-15,15-9 0 16,10-3 0-16,7 0-1 15,8-7 1-15,6-6-1 16,0-9 1-16,1-7-1 16,-1-6 0-16,-3-3-1 15,-4-3 1-15,-7-6-1 0,-7 0 0 16,-7-1 0 0,-6 1 1-16,-8 6-1 0,-4 9 0 15,-7 10 0-15,-3 6 1 16,0 9 0-16,-3 13 0 15,-1 3 0 1,4 7 1-16,3 8 0 0,8 1 0 16,3 0 0-16,10-3 1 15,4-1-2-15,11-5 1 16,3-10-5-16,4 0 1 16,-7-16-13-16,-4-6 1 15</inkml:trace>
  <inkml:trace contextRef="#ctx0" brushRef="#br2" timeOffset="189980.905">24088 10987 38 0,'3'26'19'0,"-17"27"-6"0,11-44 21 16,-4 7-32-16,-4 3 0 15,0 3 2-15,1 3 1 16,3 0-6-16,-4 0 1 15,1-3 3-15,-1-3 1 16,4 0-2-16,0-7 0 16,0-3-2-16,3-5 1 15,4-4-1-15,7-7 0 16,0-8 0-16,7-7 0 16,8-6 0-16,6-1 0 15,0-2 0-15,0-4 0 16,1 1-1-16,-5 6 1 0,-3 6 0 15,1 3 1-15,-5 6-1 16,1 13 1-16,-4 7-1 16,0 11 0 15,-3-2 1-31,-1 3 0 0,-3 6-1 0,0 6 1 0,0 1 0 16,0-1 1-16,1 7 0 15,-1-4 0-15,3 1-2 16,1-4 1-16,3-6-5 15,3-9 0-15,1-4-14 16,0-8 1-16</inkml:trace>
  <inkml:trace contextRef="#ctx0" brushRef="#br2" timeOffset="190654.854">25118 11006 49 0,'21'-6'24'0,"-14"-25"-15"16,-7 31 31-16,7-7-39 0,-10 7 0 15,-1 0 1 1,-3 0 1-16,0 4-4 0,0 5 1 15,0 3 2-15,-4 7 0 16,-3 3-1-16,-4-3 0 16,1 3 0-16,-4 0 0 15,3 0-1-15,0-3 0 16,8 0 1-16,-1-4 1 16,8-2-1-16,6-1 1 15,8-2-1-15,3-1 1 0,7 1 0 16,-3-4 0-1,6 0-2-15,5 3 1 0,-1-2-4 16,4-1 1-16,-8 0-6 16,-3-3 1-16,-3 1-11 15,-7-1 1-15,-8 0-2 16,-6 6 1-16</inkml:trace>
  <inkml:trace contextRef="#ctx0" brushRef="#br2" timeOffset="190858.82">24825 11452 52 0,'-14'22'26'0,"17"-1"-21"15,4-17 52-15,1 2-54 16,6 0 1-16,10 0 1 16,15 1 0-16,0-7-7 15,3 3 0-15,1 0 2 0,2 0 1 16,-2 0-8-16,-8 3 0 15,-7 4-13-15,-7-7 1 16</inkml:trace>
  <inkml:trace contextRef="#ctx0" brushRef="#br2" timeOffset="191586.154">25820 10928 42 0,'-14'-10'21'0,"24"14"-8"0,-10-4 23 15,7 0-33-15,-3 0 0 16,3-4 4-16,0 4 0 15,7 0-7-15,4-3 0 16,6 3 6-16,8-6 1 0,14 3-2 16,-4 3 0-16,-3 0-2 15,-7 0 0-15,-7 0-2 16,-8 6 1-16,-3 4-2 16,-3 15 0-16,-11 6-1 15,-11 0 0-15,-13 10 0 16,-8 6 1-1,-21 25-1 1,11-6 1-16,-1-6 0 16,19 2 0-16,6-2 1 15,7-10 0-15,11-12-1 16,15-7 0-16,13-6-2 16,11-6 1-16,-1-3-5 15,1-13 0-15,-7-12-10 16,0-7 1-16,-1-6-5 0,1-3 0 15</inkml:trace>
  <inkml:trace contextRef="#ctx0" brushRef="#br2" timeOffset="192036.463">26370 10815 48 0,'7'-3'24'0,"0"15"-22"0,-7-5 41 0,4-1-43 16,-8 3 1-16,4 7-1 16,-3-3 1-16,3 2-2 15,0-2 1-15,0-4 0 16,-4-3 1-16,4-2-2 15,0-4 1-15,4-10 0 16,3-2 0-16,0-7-1 16,3-3 1-16,1-6 0 15,3 9 0-15,4 0 0 16,6 0 0-16,-2 0 1 16,-1 4 0-16,0 2 0 15,0 4 1-15,0 6 0 16,0 6 1-16,1 6 0 15,-5 7 1-15,1 9-1 16,3 6 1-16,-7 4-2 0,4 6 0 16,-1-1-3-16,1-2 0 15,-4-7-12-15,-3-6 1 16,-11-3-7-16,0-12 1 16</inkml:trace>
  <inkml:trace contextRef="#ctx0" brushRef="#br2" timeOffset="193073.774">27411 11709 56 0,'17'3'28'0,"-2"13"-20"16,-12-7 28-16,-3 7-36 15,-10 2 0-15,-8 11 0 16,-7 5 1-16,-3 4-3 16,-4 6 0-16,0-7-8 15,4-5 1-15,4-14-7 16,6-8 1-16</inkml:trace>
  <inkml:trace contextRef="#ctx0" brushRef="#br2" timeOffset="193584.419">28536 11702 33 0,'-28'19'16'15,"7"9"-6"-15,14-21 20 0,0 2-29 16,0 1 0-16,3-1 4 16,-3-3 0-16,7 0-5 15,11-6 0-15,3-6 3 16,7-6 0-16,0-7-1 16,4-6 1-16,3 3-3 15,4-10 1-15,0 1-1 16,-4 3 0-16,0 0 0 15,-3 6 0-15,-4 3 0 16,-7 6 1-16,0 7-1 16,-3 12 1-16,-1 7 0 0,-6 3 1 15,-1 9-1-15,-3 12 0 16,4 1 0-16,-4 3 0 16,3-13-1-16,1 0 1 15,6 0-6-15,5-6 0 16,-1-6-10-16,0-7 0 15</inkml:trace>
  <inkml:trace contextRef="#ctx0" brushRef="#br2" timeOffset="194002.506">29319 11505 29 0,'-21'0'14'0,"4"6"-2"15,13-6 11-15,1 0-20 16,-1 3 0-16,0-3 6 15,1 3 0-15,-1-3-9 16,8 4 0-16,-1-4 7 16,8 3 1-16,7 0-2 15,3 0 0-15,4 0-3 16,3 0 1-16,0 0-3 0,-7-3 1 16,-3 0-2-16,-4 3 1 15,4 4-2-15,-8 2 0 16,-3 7-3-16,0 0 1 15,-7-1-3-15,-3 4 1 16,-4 0-4-16,-7 0 0 16,-11 3-8-16,0-4 1 15</inkml:trace>
  <inkml:trace contextRef="#ctx0" brushRef="#br2" timeOffset="194318.734">29041 12019 56 0,'7'6'28'0,"-7"-12"-27"16,7 6 50-16,0-3-49 16,10 3 1-16,5 0 0 15,9 0 0-15,12 0-5 0,6-6 1 16,1 3-1 0,-1-4 0-16,-10 4-8 0,-4 0 1 15,-3 0-9-15,-8 3 0 16</inkml:trace>
  <inkml:trace contextRef="#ctx0" brushRef="#br2" timeOffset="194664.807">30081 11166 43 0,'-10'-12'21'0,"-8"18"-7"15,18 6 30-15,-7 10-43 16,-3 22 0-16,-1 19 2 16,-3 25 0-16,0 12-4 15,-4 13 1-15,0 3-1 16,8-9 0-16,3-7-15 0,-4-18 1 16</inkml:trace>
  <inkml:trace contextRef="#ctx0" brushRef="#br0" timeOffset="206959.271">14873 11223 31 0,'-21'-10'15'0,"17"1"-4"16,4 6 16-16,-3 0-23 15,-1-1 1-15,-3 1 3 16,0 3 0-16,0 0-9 16,0-3 0-16,0 3 7 15,4 0 0-15,3 0-2 16,7-3 1-16,7 0-4 16,7 0 1-16,11-4-5 0,6 1 0 15,5 0-8-15,-8 3 1 16,-7 0-7-16,-10 3 0 15</inkml:trace>
  <inkml:trace contextRef="#ctx0" brushRef="#br0" timeOffset="207171.534">14686 11408 53 0,'-28'25'26'0,"14"-6"-22"0,14-16 47 0,0 0-49 15,0 0 1-15,7 0 0 16,7 0 1-16,7-3-6 16,11-3 1-16,7-3 0 15,3 0 1-15,4-1-8 16,0 4 1-16,3 0-11 16,-10-3 0-16</inkml:trace>
  <inkml:trace contextRef="#ctx0" brushRef="#br0" timeOffset="207860.684">15752 10730 52 0,'-11'0'26'0,"22"3"-21"15,-11-3 38-15,10 0-40 16,8-3 0-16,6 3 4 15,8 3 0-15,11-3-9 16,9 0 1-16,5 0 5 16,-8 0 0-16,-6 0-2 15,-12 0 1-15,-9 0-3 16,-8 4 1-16,-11 5-3 16,-10 7 1-16,-7-1-2 15,-4 7 0-15,1 0-1 0,-1 0 1 16,4 0-1-1,0 0 1-15,3-3 1 0,4 3 0 16,4-6 1-16,3 2 0 16,7 4 2-16,7 0 1 15,4 0 0-15,-1-6 1 16,1 0-1-16,-1-1 1 16,-6-2-1-16,-4-1 1 15,-7 4-2-15,-7 6 0 16,-11 3-4-16,-6 0 0 15,-1-3-5-15,0-6 0 0,-3-4-11 16,3-9 1-16</inkml:trace>
  <inkml:trace contextRef="#ctx0" brushRef="#br0" timeOffset="208326.509">16351 10658 49 0,'-10'25'24'0,"20"10"-20"15,-10-23 36-15,4 1-39 16,-4 3 0-16,0-4-1 0,-4 1 1 15,1-4-2-15,-1-3 0 16,4-6 1-16,4-9 0 16,3-4-1-16,3 4 1 15,1-4-1-15,3-2 1 16,4-7-1-16,3 3 1 16,-7 0 0-16,4 0 0 15,-1 4 0-15,1 2 1 16,-4 4 0-16,4 2 0 15,-4 7 1-15,0 7 1 16,-7 5 0-16,0 7 0 16,-3-3-1-16,-1 3 1 0,1 6-1 15,-1 3 0-15,4 0-2 16,0-6 0-16,4 0-4 16,3-3 1-16,0-7-10 15,0-2 0-15,-3-4-4 16,-4 3 0-16</inkml:trace>
  <inkml:trace contextRef="#ctx0" brushRef="#br0" timeOffset="208686.599">15653 11627 45 0,'-36'32'22'0,"8"-14"-13"0,21-11 39 16,0-1-44-16,0-3 1 15,4 0 4-15,3-3 1 16,7-3-11-16,10-6 1 15,11 2 9-15,15-11 0 16,24-11-3-16,32-8 1 16,17-1-2-16,18 0 0 0,4 4-4 15,-8 6 0-15,-13 12-7 16,-29 3 1-16,-11 10-9 16,-10 10 1-16,-17 5-12 15,-22 10 0-15</inkml:trace>
  <inkml:trace contextRef="#ctx0" brushRef="#br0" timeOffset="209361.917">15455 12192 53 0,'-3'-4'26'0,"-1"8"-22"15,4-4 37-15,4-7-36 16,-1 1 0-16,4-3 2 16,7 2 1-16,8-2-9 15,9 0 0-15,5-1 6 16,2 1 1-16,-2 2-4 16,-1-2 1-16,-7 3-1 15,-3 3 0-15,-4 3-2 16,-7 3 1-16,-7 6-2 15,-7 4 0-15,-7 2 0 16,0 4 1-16,-4 6-1 0,1 10 0 16,-8-1 0-16,1 1 1 15,-1-10 0-15,0 6 0 16,4 1 0-16,4-1 0 16,6-3 0-16,4-3 1 15,7-3-1-15,11-6 0 16,3 0-4-16,7-10 1 15,7-3-6-15,4-3 0 16,0-3-12-16,0-7 1 16</inkml:trace>
  <inkml:trace contextRef="#ctx0" brushRef="#br0" timeOffset="209603.145">16006 12373 63 0,'-11'19'31'0,"18"-12"-26"16,-7-7 50-16,4 0-55 16,3 3 0-16,0-6-1 15,0 6 0-15,0-3-3 16,3 0 0-16,-3-3-13 15,4-4 1-15,-4-5-3 16,0-1 0-16</inkml:trace>
  <inkml:trace contextRef="#ctx0" brushRef="#br0" timeOffset="210127.412">16185 12054 57 0,'-7'6'28'0,"0"-3"-31"16,7-3 53-16,0 0-46 16,0 0 1-16,4 0 2 15,3 0 1-15,4 3-10 16,3-3 1-16,0-3 5 16,3 3 0-16,5-3-2 15,-1 0 1-15,0 3-3 16,0-3 1-16,-3 3-2 15,-4 0 1-15,-4 0-1 16,-3 3 1-16,-3 6-1 16,-8 10 0-16,1 3 0 0,-8 0 1 15,1-3-1-15,-1 3 1 16,4 6 0-16,0 6 1 16,-4 1-1-16,4-10 0 15,4 3 0-15,-1 4 1 16,1-7-3-16,10-3 1 15,7-4-5-15,7-5 1 16,7-7-9-16,1-3 1 16,6-9-7-16,-3-3 0 15</inkml:trace>
  <inkml:trace contextRef="#ctx0" brushRef="#br0" timeOffset="210502.493">16577 12192 55 0,'-11'25'27'0,"8"-16"-27"16,3-6 48-16,0 0-48 16,0 1 1-16,0-1 0 15,3-3 1-15,5-7-3 16,2 4 1-16,1-3 0 15,-1-16 0-15,-3-3 0 16,0-3 0-16,0-4-1 16,0 1 1-16,1 3-1 15,-1 0 1-15,0 6 0 0,0 6 1 16,0 3 0-16,3 7 0 16,-3 6 1-16,0 10 0 15,1 5 1-15,2 7 0 16,1 9-1-16,-1 1 0 15,1-7-2-15,3-3 0 16,-3-3-8-16,-1-4 0 16,-3-5-12-16,-7-4 1 15</inkml:trace>
  <inkml:trace contextRef="#ctx0" brushRef="#br0" timeOffset="210941.444">17307 11712 45 0,'-17'9'22'0,"3"-2"-6"0,14-7 28 15,0 0-42-15,0 0 1 16,0 0 2-16,10 0 1 16,4 0-8-16,7-4 1 15,1-2 3-15,2 0 1 16,4 3-6-16,-3 0 0 0,0 3-9 16,-11 0 0-16,-3 3-7 15,-11 3 1-15</inkml:trace>
  <inkml:trace contextRef="#ctx0" brushRef="#br0" timeOffset="211104.589">17265 11884 49 0,'-14'16'24'0,"10"-10"-20"16,4-6 40-16,7 0-43 16,7 0 0-16,4 0 0 15,3-6 1-15,11 0-5 16,7-4 1-16,7 1-8 15,0 3 1-15,-4-1-7 16,0 1 1-16</inkml:trace>
  <inkml:trace contextRef="#ctx0" brushRef="#br0" timeOffset="211404.829">17925 11235 49 0,'-7'19'24'0,"3"12"-23"0,4-21 42 0,0 15-43 15,0 6 1-15,0 4-1 16,4 5 0-16,-1 4-1 16,1-3 0-16,-1-3-6 15,4-7 0-15,-7-6-8 16,-7-3 1-16</inkml:trace>
  <inkml:trace contextRef="#ctx0" brushRef="#br0" timeOffset="211661.776">17604 11947 72 0,'0'6'36'0,"17"-28"-46"0,-3 13 69 16,11-4-58-16,14-2 1 15,10 2 1-15,1-3 0 16,10 1-5-16,0 2 1 16,0 4-2-16,-11-1 1 15,-7 4-7-15,-6 3 0 16,-12 3-12-16,-6 3 0 16</inkml:trace>
  <inkml:trace contextRef="#ctx0" brushRef="#br0" timeOffset="212425.81">17911 12035 44 0,'-4'0'22'0,"-3"3"-14"16,7-3 27-16,-4 0-30 16,1 0 0-16,-1 0 3 15,1 0 1-15,-1 0-10 16,1 0 0-16,-1 0 8 16,1 3 0-16,-1-3-3 15,1 0 0-15,3 0-2 0,-4 3 0 16,4 0-1-16,-3-6 0 15,3 3-1-15,0 0 1 16,0 0 0-16,0 3 0 16,0-3-1-16,-4 0 1 15,1 0-1-15,-1 0 1 16,4 3-1-16,0 1 1 16,0-1-1-16,0-3 1 15,0 3-1 1,0-3 0-16,0 0 0 15,0 3 1-15,0-3-1 16,0 0 0-16,0 0 0 16,4 3 0-16,-1 0 0 15,4 0 0-15,4 1 0 16,-1-1 1-16,1 0-1 16,3 0 1-16,7 3-1 15,7-3 1-15,-3 4-1 16,0 2 1-16,-4 0-1 15,-3 1 1-15,-4-1-1 16,-4 4 0-16,-10-1-1 16,-7 4 1-16,-7 3-1 15,-7 3 1-15,3 0-1 16,4 0 1-16,0 0-1 16,0 0 1-16,0 0 0 0,0-7 0 15,0 1 0-15,3 3 1 16,4 3-1-16,3-3 1 15,4-1-1-15,4-5 1 16,3 3-1-16,14-10 0 16,7 0-2-16,8-6 1 15,3-3-6-15,3-3 0 16,0-4-14-16,1-5 1 16,-8-1-1-16,-7 3 0 15</inkml:trace>
  <inkml:trace contextRef="#ctx0" brushRef="#br0" timeOffset="212889.829">18803 11326 40 0,'-21'6'20'0,"-7"23"-12"0,21-20 34 16,-11 10-41-16,-7 9 1 16,-6 13 3-16,-5 9 0 15,5 19-5-15,2 16 0 16,5 15 3-16,2 16 0 0,8 6-1 15,7-18 0-15,7-10-4 16,7-19 0-16,11-22-6 16,3-21 0-16,7-17-9 15,4-15 1-15</inkml:trace>
  <inkml:trace contextRef="#ctx0" brushRef="#br0" timeOffset="213416.046">18845 11464 64 0,'7'3'32'0,"4"-6"-34"0,-4 3 58 16,4-6-55-16,6 3 1 15,4-4 1-15,4 1 0 16,-4-3-4-16,1 2 0 16,-5 1 3-16,-3 3 0 15,-3-3-2-15,-11 6 1 16,0 3-1-16,-4 3 0 15,-3 4-2-15,-3 2 1 0,-1 4-3 16,-3 3 1-16,3-4-1 16,1 7 1-16,6-3 0 15,1-3 0-15,3-1 1 16,7 1 0-16,3-3 2 16,5-4 1-16,-5 7 1 15,4-7 1-15,7 4-1 16,-3-4 1-16,0 1 0 15,-4-1 0-15,-4 0-2 16,-6 1 1-16,-4 2-2 16,-11 7 0-16,1 3-4 15,-4 0 1-15,-8-3-8 16,1-7 1-16,0-2-9 16,0-1 0-16</inkml:trace>
  <inkml:trace contextRef="#ctx0" brushRef="#br0" timeOffset="213732.359">18764 12044 59 0,'-10'3'29'0,"17"0"-23"0,0-6 49 0,3 0-53 15,12-6 0-15,9-1 2 16,8-2 0-16,7-4-5 16,10-3 0-16,8-3 3 15,-1 7 1-15,-3-1-4 16,-7 0 0-16,-7 10-6 15,-11 3 0-15,-10 6-14 16,-11 3 1-16</inkml:trace>
  <inkml:trace contextRef="#ctx0" brushRef="#br0" timeOffset="214166.342">18923 12261 67 0,'0'9'33'0,"4"-6"-32"0,-4-3 51 16,10 0-50-16,1 0 1 16,-1 0 1-16,4-3 1 15,1-3-6-15,6-1 0 16,7-2 3-16,4 3 1 15,-1-4-2-15,-2 4 0 16,-8 3-1-16,-4 0 1 16,-2 0-2-16,-1 0 1 0,-4 3-1 15,-6 0 1-15,-4 0 0 16,-4 6 0-16,-3 3-1 16,-7 4 1-16,0 2 0 15,-4 7 0-15,1 3 0 16,-1-3 0-16,0 0-1 15,8 0 1-15,-1 0-1 16,4 0 0-16,14-3-3 16,7-3 0-16,11-4-4 15,10-5 1-15,8-4-7 16,6-13 0-16,4-5-6 16,-7-1 1-16</inkml:trace>
  <inkml:trace contextRef="#ctx0" brushRef="#br0" timeOffset="214496.258">19445 11282 44 0,'4'10'22'0,"13"-10"-12"0,-10 9 35 0,4 16-43 16,3 6 1-16,4 13 3 15,-1 10 1 1,-3 12-7-16,1 9 0 0,-1 3 4 16,0 4 0-16,-4 6-1 15,-6 2 0-15,-1-5-4 16,-3-6 0-16,-3-17-4 15,-8 4 0-15,-3-6-6 16,-7-10 1-16,-4-6-9 16,1-10 0-16</inkml:trace>
  <inkml:trace contextRef="#ctx0" brushRef="#br0" timeOffset="-214443.92">19660 11276 53 0,'11'19'26'0,"-11"18"-24"0,3-27 42 0,1 2-43 15,-1 1 1-15,-3-1 0 16,0-2 1-16,0-1-4 16,4-2 1-16,0-4 1 15,-1 0 1-15,4-3-2 16,0-6 1-16,4-7-1 15,3-6 0-15,0 0-1 16,-3 4 1-16,3-4-1 16,-4-6 1-16,1 3-1 15,-1 0 1-15,1 3 0 16,-4 3 1-16,0 4-1 16,0 2 1-16,0 4 0 15,0 3 1 1,0 3 0-16,0 3 1 0,0 0 0 15,4 0 1-15,0 4-1 16,-1 2 0-16,4 4-1 0,0-1 1 16,4 10-2-16,-4 6 0 15,4 10-2-15,3-4 1 16,0 4-5-16,0-3 0 16,0-7-16-16,1-16 1 15</inkml:trace>
  <inkml:trace contextRef="#ctx0" brushRef="#br0" timeOffset="-207762.999">22221 12204 31 0,'68'-9'15'0,"-26"-26"-1"16,-28 26 13-16,4-10-25 16,-1-9 1-16,-3 3 3 15,-3-7 0-15,-4 1-7 0,-7-7 1 16,-14 10 4-16,-7 3 0 16,-22-3-1-16,-20 6 0 15,-11 3-2-15,-11 10 0 16,4 9-1-16,-14 3 0 15,3 22 0-15,7 22 0 16,1 19-1-16,10 15 1 16,10 10 0-16,15 10 0 15,24-1 1-15,18-3 0 16,18-3 0-16,27-9 0 0,26-19-1 16,28-19 1-16,20-22-1 15,19-25 0-15,-8-31-1 16,-20-17 1-16,-12-14-4 15,-23-7 0-15,-33-10-11 16,-25-2 0-16</inkml:trace>
  <inkml:trace contextRef="#ctx0" brushRef="#br0" timeOffset="-204701.164">20433 11800 34 0,'7'15'17'0,"0"1"-5"16,-3-13 17-16,-4 0-25 15,0-3 1-15,3 0 3 16,4 0 1-16,4 3-10 0,3 1 0 15,3 2 8-15,8 3 1 16,7 1-2-16,0-4 0 16,10-3-3-16,11 3 1 15,3 1-2-15,-3-7 1 16,-3 3-3-16,-8 0 1 16,-10-3-1-16,-4 3 0 15,-10 0-1-15,-8 10 1 16,-13-1-1-16,-8 4 1 15,-17 3-1-15,-11 6 0 0,-3 3-1 16,-4 6 1-16,-7-2-2 16,0-4 0-16,4-6-2 15,6 0 0-15,8 0-10 16,14 0 1-16,10 3-4 16,8-6 0-16</inkml:trace>
  <inkml:trace contextRef="#ctx0" brushRef="#br0" timeOffset="-204323.664">21008 12505 46 0,'35'-6'23'0,"0"-13"-16"0,-31 16 40 16,3 0-46-16,-7 3 1 15,-7 0 3-15,-11 3 1 16,-13 3-7-16,-22 4 1 0,-14 12 3 16,7 0 1-16,-7 6-4 15,0 6 1-15,3 1-7 16,11-1 1-16,11 1-13 16,10-7 0-16</inkml:trace>
  <inkml:trace contextRef="#ctx0" brushRef="#br0" timeOffset="-202435.457">20352 13201 8 0,'-4'19'4'0,"-3"19"17"15,7-32-19-15,-3 7 0 16,-1-4 1-16,1 7 1 15,3-1 1-15,-4 1-6 16,4 0 1-16,0-1 4 16,0-2 0-16,7-1-1 15,7-5 1-15,7-4-2 16,15-3 1-16,17-6-1 16,3-4 1-16,22-2-1 15,17-1 1-15,18 1-2 16,0 2 1-16,10 7-1 15,-3 0 0-15,4 6 0 0,-8 3 1 16,-3 4-2 0,-4 2 0-16,1 10 0 15,-1 6 0-15,0-6 0 0,-13 3 0 16,-5 1-2-16,1 5 1 16,-7 3-1-16,-4 7 1 15,0 3 0-15,-3 0 0 31,-8 0 0-31,-10-16 1 0,-7-9 0 16,0-10 1-16,3-15-1 0,-3-6 1 16,0-10-2-16,-10-10 1 15,-8-12-1-15,-7 4 1 16,-14-11-1-16,-17-2 0 0,-22-7-5 16,-7-5 1-16,-17 5-5 15,-11 4 1-15</inkml:trace>
  <inkml:trace contextRef="#ctx0" brushRef="#br0" timeOffset="-201592.403">21086 14117 29 0,'7'19'14'0,"7"-4"-11"0,-11-11 23 15,4-4-26-15,4-7 1 16,3-5 0-16,7-4 1 0,4-6-3 16,3-6 1-16,0-7 0 15,4-2 0-15,-7 2 0 16,-1 1 1-16,-2 6-2 15,-5 6 0-15,1 3 0 16,-4 6 1-16,-3 13-1 16,-1 7 1-16,1 2-1 15,-4 10 0-15,3 6 1 16,-3 3 0-16,0 0-1 16,4 1 1-16,0 8 0 15,6-2 1-15,8 2 0 16,3 1 1-16,7-4 0 15,1-5 1-15,-4-11-1 16,-4-2 0-16,-7-10-1 16,-7-6 0-16,-7-3-1 0,-10-9 1 15,-15 2-2-15,-17-5 0 16,-15-1 0-16,-13 0 1 16,-8-3 0-16,-6 7 0 15,-1-1-1-15,0 1 1 16,8 2-1-16,10 4 1 15,7 0 0-15,14 0 0 16,11 2 0-16,7 1 0 16,14 3 0-16,21 0 1 15,21 0 1-15,14 0 0 16,22-6-1-16,17-3 1 16,18-7-1-16,-4-9 0 0,11-3 0 15,-18 6 0-15,-24 3-1 16,-22 6 0-16,-24 13 0 15,-25 13 0-15,-21 9 0 16,-36 16 1-16,-34 5-1 16,-26 20 1-16,-31 16-4 15,-18 8 0-15,-17 1-9 16,3-6 1-16</inkml:trace>
  <inkml:trace contextRef="#ctx0" brushRef="#br0" timeOffset="-196366.569">2882 14484 42 0,'57'-16'21'0,"-11"-3"-17"0,-32 13 21 15,-11-3-24-15,4 2 0 16,-3 1 1-16,-8 3 0 15,-13 6-2-15,-15 0 1 16,-28 10 1-16,-18 6 1 16,1 6-1-16,-8 6 1 15,-14 0-1-15,4-2 0 16,3 2-2-16,15-3 1 0,13-3-1 16,4 0 1-16,21 1 0 15,1-5 0-15,20-2 0 16,14 3 1-16,8-3-1 15,21-3 1-15,6-7 0 16,19 4 1-16,-1-7-2 16,0 0 1-16,-6 4-1 15,-4 2 1-15,-8 1-2 16,-13 15 0-16,-7 0-1 16,-22 10 1-16,-10 3-1 15,-18 2 0-15,0-2 0 16,-10 3 0-1,-4 0 0-15,4 0 1 0,3-3 0 16,14-4 0-16,0 4 2 16,4 0 0-16,7 0 1 15,10-7 0-15,4 1 1 16,7-10 0-16,7-6 0 0,25-7 0 16,7-9-2-16,14-3 1 15,7-12-2-15,7-1 1 16,-7-3-4-16,-7 4 1 15,7-1-6-15,-4 7 0 16,-7 0-7-16,-6 3 0 16,3 0-6-16,-15-4 0 15</inkml:trace>
  <inkml:trace contextRef="#ctx0" brushRef="#br0" timeOffset="-196155.944">2752 15177 61 0,'-11'25'30'0,"-28"16"-39"15,29-26 57-15,-1 7-47 16,-7 7 1-16,8 2-1 16,3 3 1-16,3 1-5 15,4-7 0-15,0-6-6 16,4-6 1-16,3-10-9 15,-7-3 0-15</inkml:trace>
  <inkml:trace contextRef="#ctx0" brushRef="#br0" timeOffset="-195586.909">1965 16083 39 0,'-7'0'19'0,"3"16"-4"16,-3-13 26-16,4 0-38 15,-8 6 0-15,4 1 2 16,4 2 1-16,-11 1-6 16,3 3 0-16,7-4 4 15,-6 1 0-15,10-4-2 16,0-3 1-16,0-6-2 15,10-9 0-15,5-7-2 16,2-6 0-16,-6-9-1 16,10 0 1-16,7-7-1 15,-7 4 1-15,8 5 0 0,-12 7 1 16,4 7-1-16,-10 5 1 16,0 7 0-16,-1 6 0 15,-3 7 0-15,-7 12 1 16,0 6-2-16,4 3 1 15,-4 1 0-15,0 2 0 16,-4-3 0-16,4-2 0 16,0-4-3-16,4-6 0 15,3-7-5-15,3-2 0 16,1-10-9-16,7-7 0 16</inkml:trace>
  <inkml:trace contextRef="#ctx0" brushRef="#br0" timeOffset="-195316.739">2293 16099 48 0,'4'15'24'0,"3"-11"-16"16,-4-4 38-16,4 0-46 15,4 0 0-15,6-4 2 16,15-2 0-16,-4-6-2 16,1-4 0-16,-8 0 0 15,4 4 1-15,-1 2-5 16,-3 1 0-16,1 0-10 0,-15 9 1 16,3 6-4-16,-17 0 0 15</inkml:trace>
  <inkml:trace contextRef="#ctx0" brushRef="#br0" timeOffset="-195104.358">2381 16300 48 0,'-7'6'24'0,"7"0"-21"0,0-6 46 16,7 3-44-16,4-3 0 0,3 0 0 15,4-3 0-15,3 0-7 16,-4 0 0-16,12 3 4 15,2-3 0-15,8 3-6 16,0-3 0-16,-7 3-6 16,-1 0 1-16,-2 0-10 15,-1-4 1-15</inkml:trace>
  <inkml:trace contextRef="#ctx0" brushRef="#br0" timeOffset="-194910.293">2985 15995 42 0,'-4'7'21'0,"-7"11"-12"15,11-5 31-15,-7 6-40 16,4 6 1-16,-8 12-1 0,4 1 1 16,4-3-5-16,-4-4 1 15,-4-9-11-15,11-10 1 16,-7-8-1-16,7-14 0 15</inkml:trace>
  <inkml:trace contextRef="#ctx0" brushRef="#br0" timeOffset="-194296.862">2247 14051 55 0,'-14'19'27'0,"-25"25"-36"16,29-35 58-16,-8 4-49 16,4-4 0-16,-4 1 1 15,8-7 0-15,-8 0-1 0,8 0 0 16,6-3 0-16,-3-6 1 15,14-4 0-15,4-2 0 16,-1-4-1-16,11 4 0 16,0-1 0-16,1 0 0 15,6 4 0-15,0 3 0 16,-7 3 0-16,7 3 0 16,-6 3-1-16,6 9 1 15,-7 4 0-15,7 6 0 16,4 0-1-16,-11 0 1 0,0-3 0 15,8-7 0-15,-12-5 0 16,4-4 0-16,1-10 0 16,-12-2 0-16,1-4-1 15,-11-5 1-15,-4-1 0 16,-3-3 0-16,4 3-1 16,-15 3 1-16,-3 7-5 15,-7 3 1-15,-1 6-11 16,5 3 0-16</inkml:trace>
  <inkml:trace contextRef="#ctx0" brushRef="#br0" timeOffset="-193844.928">3418 14487 41 0,'22'0'20'0,"-5"6"-9"16,-17-3 25-16,0 4-34 15,0 8 1-15,0 4 1 16,-7 0 0-16,4 9-5 15,-4 4 0-15,-4 2 3 16,0-3 1-16,4-2-3 16,4-1 0-16,-4-3-6 15,3-6 1-15,4-7-11 16,-10-2 0-16</inkml:trace>
  <inkml:trace contextRef="#ctx0" brushRef="#br0" timeOffset="-193590.333">3041 15017 53 0,'0'25'26'0,"7"-12"-17"0,4-10 42 15,-11-3-48-15,10 0 0 16,11 0 2-16,11 0 1 0,17-7-8 15,19-2 1-15,6 0 3 16,0-4 0-16,-4 1-5 16,-10 2 0-16,-10 7-8 15,-8 3 1-15,-10 6-10 16,-15 7 0-16</inkml:trace>
  <inkml:trace contextRef="#ctx0" brushRef="#br0" timeOffset="-192600.358">3358 15456 57 0,'-10'38'28'0,"-1"2"-31"16,4-33 46-16,7 2-42 0,0 0 1 16,0-2 0-16,-7-1 1 15,7-3-5-15,0 0 1 16,0-3 2-16,0-3 0 16,0-3-1-16,0 0 1 15,0-1-2-15,0 1 1 16,0 6 0-16,0 0 0 15,0 0-1-15,0 0 1 16,0 0-1-16,0 0 1 0,0 0 0 16,0 0 0-16,7 0 0 15,-7 0 0-15,0 3 0 16,0 0 0 0,7 0 0-1,-7 1 0-15,4-1-1 16,-4-3 1-16,0 0-1 15,0 0 1-15,7 0 0 16,-7 0 0-16,0 0-1 16,0 0 1-16,0 0 0 15,0 0 0-15,0 0 0 16,0 0 0-16,0 0 0 16,0 0 0-16,3 0 0 15,4 0 1-15,-7 3-1 16,4-3 1-16,3 0-1 15,-7 0 0-15,4 0 0 0,-4 0 0 16,7 0 0-16,-7 0 0 16,0 0 0-16,0 0 0 15,0 0-1-15,0 0 1 16,0 0 0-16,7 0 0 16,3 0 0-16,-6-3 1 15,6 0-1-15,8-1 0 16,0 1 1-16,3 0 0 15,0 0 1-15,7 3 0 16,-7-3 0-16,-3 3 0 0,-7 0 0 16,3 0 1-16,-4 3-1 15,1 6 0-15,-4 4-1 16,0 6 0-16,-7 6-1 16,0 0 0-16,-7 3-1 15,-4 0 1-15,-10 1-1 16,-7-1 0-16,-4-3-1 15,4 0 1-15,0-6-1 16,7-7 1-16,-1-2-1 16,12-1 0-16,-1-3 0 15,1-6 1-15,20-6 1 16,1-3 0-16,3 3-1 16,11-1 1-16,6 1 1 15,-2 0 0-15,-8 3 1 16,7-1 0-16,-7 8 0 0,4 2 0 15,3 3 0-15,0 7 1 16,1 3-3-16,2 0 0 16,-2-4-7-16,-8-2 1 15,-4-4-13-15,-3-6 0 16</inkml:trace>
  <inkml:trace contextRef="#ctx0" brushRef="#br0" timeOffset="-192134.275">4413 14474 38 0,'-10'13'19'0,"-36"12"-7"16,35-15 18-16,-6 2-26 16,-5 7 1-16,-2 9 3 0,-4 13 0 15,6 12-10-15,-2 19 0 16,-1 22 7-16,0 13 0 16,11 9-3-16,7-6 1 15,7-7-3-15,7-15 1 16,4-19-5-16,3-19 1 15,11-15-10-15,-4-20 1 16,7-18-5-16,4-9 0 16</inkml:trace>
  <inkml:trace contextRef="#ctx0" brushRef="#br0" timeOffset="-191653.485">4487 14779 61 0,'18'0'30'0,"0"-10"-29"16,-8 7 59-16,1 0-59 15,10 0 1-15,7 0 1 16,-3 3 0-16,3-3-3 15,0-1 0-15,-10 1 2 0,3-3 0 16,-10 6-2-16,6 0 1 16,-13 0-2-16,-4 0 1 15,-4 3-2-15,4 3 1 16,-7 4-1-16,4-1 1 16,-4 1-1-16,7-1 1 15,-7 4-1-15,7 2 1 16,0-2 0-16,0-1 0 15,7 1 0-15,0 3 1 16,3-4 0-16,4 4 1 16,4-4 0-16,-7 1 0 15,-4-4-1-15,-7 1 1 0,-4 2-1 16,-6 4 1-16,-1 6-1 16,0 3 0-16,-3-3-6 15,-3-3 1-15,-1-4-7 16,7-2 1-16,1-4-8 15,3-2 0-15</inkml:trace>
  <inkml:trace contextRef="#ctx0" brushRef="#br0" timeOffset="-191381.667">5172 14964 53 0,'10'9'26'0,"-27"0"-22"16,6 1 44-16,-3 6-47 0,-14 12 1 15,-15 6 1-15,-2 4 1 16,-8 12-5-16,-4 10 1 16,4 2 2-16,7-2 1 15,4-4-4-15,0-9 0 16,14-9-5-16,-1-7 1 15,12-12-8-15,13-6 1 16,4-10-7-16,0-9 1 16</inkml:trace>
  <inkml:trace contextRef="#ctx0" brushRef="#br0" timeOffset="-190993.409">4826 15365 59 0,'18'3'29'0,"3"-6"-31"16,-11 0 54-16,8 3-48 15,0 3 0-15,3-3 1 16,4 3 1-16,-1 0-8 16,1 0 1-16,0 1 4 15,-11-1 0-15,3 0-2 16,-6 0 0-16,0 0-1 15,-1-3 1-15,-3 3-2 16,4 0 1-16,-11 7-1 16,-7 2 0-16,3 10 0 15,-3-3 0-15,-3 0 0 0,-1 6 1 16,0 0 0 0,4 3 1-16,4 1-1 0,3-4 1 15,10-7-1-15,1-2 1 16,10-6-2-16,11-10 0 15,3-7-5-15,-14-5 1 16,8-4-6-16,2-3 0 16,1-6-9-16,-4-6 1 15</inkml:trace>
  <inkml:trace contextRef="#ctx0" brushRef="#br0" timeOffset="-190707.503">5161 14609 53 0,'21'29'26'0,"32"46"-26"15,-39-47 43-15,8 22-41 16,16 10 1-16,-2 18 2 15,2 10 1-15,1 9-8 16,-11 4 0-16,-21-1 3 16,-10-6 1-16,-11-16-4 15,-14-2 1-15,-4-20-7 16,7-9 1-16,0-16-11 0,4-15 1 16</inkml:trace>
  <inkml:trace contextRef="#ctx0" brushRef="#br0" timeOffset="-190228.791">5450 14512 58 0,'22'22'29'0,"-5"13"-30"16,-13-26 47-16,3 3-47 15,-7 1 1-15,3-4 0 16,4 1 1-16,-7 2-1 16,4-2 0-16,-4-4 0 15,0-6 0-15,0 0 0 16,3-6 0-16,5 0-1 15,-1-10 1-15,3-6-1 16,8-6 1-16,-8-1-1 16,8 1 0-16,3 9 0 15,-7 1 1-15,4 2 0 16,0 7 0-16,3 5 1 16,-7-2 1-16,3 0 1 0,1 15 1 15,-4 10-1-15,0 6 1 16,0 3-1-16,-3-6 0 15,-4 7-2-15,0 2 1 16,7-6-4-16,4-6 0 16,3-4-5-16,7-2 0 15,1-7-12-15,-5-12 0 16</inkml:trace>
  <inkml:trace contextRef="#ctx0" brushRef="#br0" timeOffset="-189672.475">7814 15255 58 0,'0'32'29'0,"-3"2"-27"16,3-24 44-16,-4 2-44 15,0 7 1-15,1 3-1 16,-8 6 1-16,-3 0-6 16,4-6 0-16,3-3-3 15,3-3 1-15,8-7-13 16,3-12 0-16</inkml:trace>
  <inkml:trace contextRef="#ctx0" brushRef="#br0" timeOffset="-189446.474">7722 15023 46 0,'0'7'23'0,"11"-14"-13"0,-11 7 30 16,7-6-39-16,4 0 0 16,-1-1 1-16,4 4 0 15,0 0-3-15,0 3 0 16,11 3-12-16,7 7 1 16,-11 2-4-16,7 4 1 0</inkml:trace>
  <inkml:trace contextRef="#ctx0" brushRef="#br0" timeOffset="-188847.25">8386 15171 63 0,'-4'6'31'0,"-21"6"-42"0,15-5 62 0,-4-14-51 15,-4 14 0-15,4-4 1 16,0 3 0-16,-4 4 0 16,4 5 0-16,0-5 0 15,7 2 1-15,0 1 0 16,7-1 0-16,3-2-1 16,8 2 1-16,3-2 0 15,4 2 0-15,-1-2 0 16,1 2 0-16,0-3-1 15,-4 1 1-15,-7 6-3 16,-7 9 1-16,-7 3-6 16,-7 0 0-16,-1-3-14 15,-6 0 0-15,0-6 0 16,3-9 0-16</inkml:trace>
  <inkml:trace contextRef="#ctx0" brushRef="#br0" timeOffset="-188350.31">9797 15368 41 0,'7'-12'20'0,"-21"-4"-12"0,7 10 36 16,-8-1-42-16,-2 4 0 0,-4 3 1 16,-4 7 0-16,-3 2-3 15,3 3 0-15,-7 7 2 16,8 10 1-16,-1 2 0 16,7-3 0-16,1 0-1 15,2 4 1-15,5-7-3 16,6-6 1-16,8-4-1 15,10-5 0-15,7-10-2 16,4-3 1-16,-4-7-1 16,0-6 1-16,7-2-1 15,1-1 1-15,-5-3 0 16,-2 3 1-16,-1 10-1 16,-7 2 1-16,3 7 1 15,1 7 0-15,-4 5 0 0,0 1 0 16,4 2 1-16,-4 4 1 15,4 3-1 1,6 0 0-16,8-3-3 0,3-3 1 16,4-4-7-16,4-6 0 15,-5-2-11-15,-9-4 0 16</inkml:trace>
  <inkml:trace contextRef="#ctx0" brushRef="#br0" timeOffset="-187464.464">12418 14913 46 0,'14'-28'23'0,"-11"9"-17"15,-3 19 31-15,-3-6-36 16,-4 3 0-16,-14 9 0 16,-4 1 1-16,-10 8-3 15,-8 10 1-15,-2 7 1 16,-5 12 1-16,1 3-1 16,3 12 0-16,7 7 0 15,7 9 1-15,11-3 0 0,11-3 0 16,10-6 0-16,17-3 1 15,11-16-1-15,15-10 1 16,13-18-1-16,4-16 0 16,7-13-1-16,0-9 0 15,-10-12-2-15,-4-4 1 16,-22 4-1-16,-6 2 1 16,-14 4 0-16,-15 6 0 15,-10 6 0-15,-7 4 1 16,-7 6 0-16,-8 9 0 15,-6 0 0-15,3 3 1 32,0 4-4-32,8-1 0 0,6-6-4 0,4 3 1 0,10 1-11 15,11-10 0-15,11-7-3 16,6 4 1-16</inkml:trace>
  <inkml:trace contextRef="#ctx0" brushRef="#br0" timeOffset="-187030.088">12527 15434 61 0,'-10'6'30'0,"6"-6"-37"0,4 0 61 16,0 0-48-16,7 0 0 15,0 3 2-15,11 1 0 16,6-1-11-16,1-3 0 16,3-3 6-16,1-7 1 15,-1 1-4-15,-3-4 1 16,-4-2-2-16,-7-1 0 16,-4-6 0-16,-3 3 0 15,-7 3-1-15,-3 1 0 16,-8 8-1-16,-3 7 1 15,0 7 0-15,0 2 0 16,-4 4 0-16,4 5 1 16,0 4 1-16,4 7 0 15,13 5 0 1,8-2 1-16,10-4-1 16,7-9 0-16,11-4-4 15,3-5 1-15,-3-4-7 16,-7-3 1-16,-4 0-10 15,-3-3 1-15</inkml:trace>
  <inkml:trace contextRef="#ctx0" brushRef="#br0" timeOffset="-186729.964">13208 15421 60 0,'7'4'30'0,"-7"-4"-36"0,0 0 51 15,-3-4-43-15,-5 1 0 16,-2-3 2-16,-8 0 1 16,-3 6-6-16,0 0 1 15,0 3 3-15,-4 9 1 16,4 1-1-16,7 3 0 16,0 3-2-16,3 6 1 15,1 0-2-15,6 0 0 16,0-3-3-16,4-3 1 15,15-7-2-15,9-6 0 16,4-6-2-16,1-6 0 0,-1-3-4 16,0-1 0-1,0 1-7-15,1 3 0 0</inkml:trace>
  <inkml:trace contextRef="#ctx0" brushRef="#br0" timeOffset="-186279.223">13381 15541 55 0,'0'12'27'0,"-4"-9"-27"16,4 0 46-16,0 1-44 16,0-1 0-16,0 0 2 15,0 0 1-15,0-3-6 16,7-3 0-16,4-3 3 16,0-4 0-16,6 4-1 15,-3 0 0-15,0-4-1 16,1 1 0-16,-1 3 0 15,0 6 1-15,-7-4-1 16,0 8 0-16,0-4 0 0,0 6 1 16,0 0-1-16,0-3 1 15,0-3-2-15,4 0 1 16,-1-3-2-16,4-3 1 16,1 0-1-16,-1-4 1 15,3 1 0-15,1-7 0 16,-4 7 0-16,7-1 0 15,0 1 1-15,-3-1 0 16,3 4 1-16,0 6 0 16,1 0 0-16,-1 10 0 0,3 8 0 15,-2-5 0 1,2 6-1-16,4 0 1 0,4-1-1 16,-4-2 1-16,1-7-4 15,-8-5 1-15,7-4-7 16,0-10 1-16,4-2-10 15,0-7 1-15</inkml:trace>
  <inkml:trace contextRef="#ctx0" brushRef="#br0" timeOffset="-185484.772">15935 14961 31 0,'-4'-26'15'0,"-56"-17"3"0,46 33 13 16,-7 1-26-16,-3 2 0 15,-5 7 2-15,-6 7 1 16,-4 5-10-16,-3 13 0 16,0-9 7-16,-1 6 0 15,4 6-3-15,4 0 1 0,0 4-2 16,3-1 0-16,4-6-2 16,7-3 0-16,7-3 0 15,7 3 0-15,7 0 0 16,10 3 1-16,11-6 0 15,11 0 1-15,3-4 0 16,1 4 0-16,-5-3 0 16,-6-1 1-16,-7 1-2 15,-11 6 1-15,-7 6-1 16,-11 4 1-16,-10-7-2 16,-7 0 1-16,-4-3-1 15,0 3 0-15,1-9 0 16,-1-4 1-16,7-2 0 15,7-1 0-15,8-3 0 16,10-3 1-16,10-3-1 16,5 0 1-16,9-3 0 0,15-3 1 15,3 0-1-15,4-1 1 16,0-5-1-16,-4-7 0 16,-3-6-1-16,-3 3 1 15,-5 0-2-15,-3 3 1 16,-3 4-1-16,-7-1 1 15,-4 3-1-15,-7 4 0 16,-7 3 0-16,-4 2 0 16,-6 4 0-16,-1 7 1 15,1 2 0-15,3 4 1 0,0 2 0 16,0 10 1-16,3-3 0 16,4 4 0-16,-4-1 0 15,8-3 0-15,7 0-1 16,3-4 0-16,7-2-2 15,4-3 0-15,3-1-4 16,-4-3 0-16,5-2-7 16,2-7 1 15,-2-3-8-31,2-4 1 0</inkml:trace>
  <inkml:trace contextRef="#ctx0" brushRef="#br0" timeOffset="-185227.546">16125 15566 47 0,'-3'15'23'0,"-1"-8"-19"16,4-7 37-16,0-3-39 0,0-4 1 15,0-2 2-15,4 3 1 16,3-10-6-16,4-3 0 16,3 0 5-16,3-3 0 15,1 0-2-15,3 4 1 16,-3 2-2-16,-1 3 1 15,5 4-3-15,2 6 0 16,1 0-5-16,0 6 0 16,-4 3-6-16,4-3 1 15,3-3-10-15,4 0 1 16</inkml:trace>
  <inkml:trace contextRef="#ctx0" brushRef="#br0" timeOffset="-185045.23">16563 15453 58 0,'0'19'29'0,"0"3"-33"16,0-19 49-16,-4 6-45 15,1-3 1-15,-1-2-1 16,4 2 1-16,0 0-4 16,0-3 1-16,4 0-6 15,-4-3 1-15,7-3-9 16,0-9 0-16</inkml:trace>
  <inkml:trace contextRef="#ctx0" brushRef="#br0" timeOffset="-184853.351">16542 15315 47 0,'3'9'23'0,"8"-9"-27"0,-4 0 37 15,0 0-34-15,4 3 1 16,-1 1-4-16,4 2 1 16,4 0-3-16,-4 0 1 15,4 1-8-15,-4-1 1 0</inkml:trace>
  <inkml:trace contextRef="#ctx0" brushRef="#br0" timeOffset="-184554.389">16778 15456 42 0,'18'6'21'0,"3"-12"-16"15,-14 3 38-15,0-3-41 16,4 2 1-16,3-5 0 16,0 0 0-16,0-1-5 15,-3 4 1-15,-4-3 2 16,-7-1 0-16,-4 1-2 16,1 2 1-16,-8 1-1 15,0 6 0-15,1 3 0 16,-1 10 1-16,1 3-1 15,-1 9 1-15,0 0-1 16,4 0 1-16,4 6 0 16,3-3 1-16,3 1-2 15,4-4 0-15,4-7-3 0,10-5 1 16,7-7-5-16,8-6 1 16,6-6-5-16,4-7 1 15,3 1-2-15,-3-7 0 16</inkml:trace>
  <inkml:trace contextRef="#ctx0" brushRef="#br0" timeOffset="-184312.513">17346 15331 25 0,'-14'9'12'0,"-28"7"-5"0,31-13 21 0,-7 0-27 16,1 0 0-16,-4 0 5 15,3 3 0-15,4 4-5 16,3-1 0-16,4 1 5 15,11 5 1-15,6 7-1 16,8-3 1-16,3 0-2 16,0 3 0-16,-3 0-3 15,-4 0 1-15,-7-3-3 16,-10-1 1-16,-12 4-8 16,-9 0 1-16,-11-3-11 15,-15-6 1-15</inkml:trace>
  <inkml:trace contextRef="#ctx0" brushRef="#br0" timeOffset="-183637.395">18863 15262 54 0,'-18'28'27'0,"1"19"-21"15,13-32 42-15,-3 7-45 16,0 10 1-16,0-4 0 15,4-3 0-15,-1 0-6 16,4 0 1-16,0-6 3 16,7-6 1-16,4-4-3 15,3-6 1-15,7-6-2 0,0 0 1 16,4-6-3 0,-1-4 1-16,1-6-1 0,-7 10 0 15,-4-1 1-15,0 10 0 16,-3 10 0-16,-1-1 0 15,1 4 2-15,-8-1 0 16,4-2 0-16,-3-1 0 16,3-3 0-16,-4 1 0 15,5-4 0-15,2-3 1 16,4-7 0-16,4 4 1 16,0-6-1-16,3 0 1 15,3-4-2-15,-2-3 1 16,-1 1-5-16,0-7 1 0,0 0-11 15,0 6 1-15,0-3-5 16,1 4 0-16</inkml:trace>
  <inkml:trace contextRef="#ctx0" brushRef="#br0" timeOffset="-183409.263">19477 15481 61 0,'-4'35'30'0,"-6"-17"-43"15,6-8 59-15,-3 2-46 16,0 4 1-16,0 0-2 0,0-4 1 16,3-2-4-16,4-4 0 15,0-6-10-15,11-10 0 16,-4-5-2-16,0-4 1 15</inkml:trace>
  <inkml:trace contextRef="#ctx0" brushRef="#br0" timeOffset="-183202.811">19378 15146 43 0,'0'9'21'0,"11"-22"-25"0,-4 4 40 0,0 0-36 15,3-7 0-15,8-3 0 16,7 0 0-16,3-6-1 16,0-3 0-16,7-7-2 15,11 1 0-15,4-1-5 16,-1-2 0-16,-3-1-4 16,-7 1 1-16</inkml:trace>
  <inkml:trace contextRef="#ctx0" brushRef="#br0" timeOffset="-182976.517">19974 14493 37 0,'-7'22'18'0,"-7"35"-14"16,11-45 33-16,-8 16-32 0,-7 13 0 16,4 16 1-1,-3 15 1-15,-1 19-9 0,4 12 0 16,0 4 5-16,0-1 1 15,0 1-5-15,-1-16 0 16,1-16-4-16,4-12 1 16,-1-25-7-16,4-20 1 15,0-14-6-15,0-11 1 16</inkml:trace>
  <inkml:trace contextRef="#ctx0" brushRef="#br0" timeOffset="-182617.603">19710 15271 43 0,'35'13'21'0,"18"-26"-14"0,-35 13 39 0,3-3-46 15,10 0 0-15,5 3 1 16,3-3 0-16,-4 3-1 16,-3-4 1-16,-4 4 0 15,-7 7 1-15,-3-1 0 16,-4 10 0-16,-4-1-1 15,1 4 0-15,-4 3-1 16,0 3 1-16,0-6-1 16,0 3 1-16,0 0-1 15,0 3 0-15,0-6 2 16,4 6 0-16,3 0 1 16,0 3 0-16,7 0 0 15,4 4 1-15,0-4-1 16,3-3 1-16,7-9-3 0,7-4 1 15,8-9-4-15,6-9 1 16,-10-6-7-16,-4-4 0 16,-3-3-12-16,-7 3 1 15</inkml:trace>
  <inkml:trace contextRef="#ctx0" brushRef="#br0" timeOffset="-181400.015">22260 15117 30 0,'11'25'15'0,"-1"7"0"0,-10-26 7 16,0 13-18-16,-3 6 0 15,-4 13 5-15,0 15 1 16,-4 6-11-16,-3 14 0 16,-4 2 7-16,1-3 0 15,-1-3-2-15,1-6 0 16,2-10-9-16,1 0 1 15,4-12-12-15,3-16 1 16</inkml:trace>
  <inkml:trace contextRef="#ctx0" brushRef="#br0" timeOffset="-181010.115">22366 15672 47 0,'0'44'23'0,"-7"-22"-19"16,7-22 31-16,-3 3-36 15,3-3 1-15,0 3 0 0,0-3 0 16,0-6 0-16,0-6 1 16,3-7-1-16,4-6 1 15,4 0 0-15,3 0 1 16,3 3 0-16,8 6 1 16,3 3-1-16,-3 4 1 15,3 9-2-15,1 3 1 16,-1 7-5-16,0-1 0 15,-3 0-9-15,-4-2 0 32</inkml:trace>
  <inkml:trace contextRef="#ctx0" brushRef="#br0" timeOffset="-180740.39">22934 15186 65 0,'-18'25'32'0,"1"73"-34"16,17-61 51-16,-4 17-49 15,-3 21 0-15,-3 13 1 16,-1 12 0-16,0-3-3 15,4-6 0-15,4-16-4 0,3-15 0 16,3-19-7 0,4-19 0-16,-3-13-5 0,7-9 0 15</inkml:trace>
  <inkml:trace contextRef="#ctx0" brushRef="#br0" timeOffset="-180226.567">23192 15632 64 0,'-7'15'32'0,"3"-15"-34"0,4 0 64 16,0 0-60-16,7-6 0 15,4 0 1-15,6-4 1 16,12-2-6-16,6-4 1 15,-3 4 2-15,3 2 0 16,4 1-7-16,-1 2 1 16,-6 4-9-16,-7 0 1 15,-15 9-8-15,-6 4 0 16</inkml:trace>
  <inkml:trace contextRef="#ctx0" brushRef="#br0" timeOffset="-180032.027">23156 15882 61 0,'-14'22'30'0,"4"-6"-33"16,10-13 53-16,0 0-46 15,3 0 1-15,8 1-1 16,6-4 1-16,12 0-8 16,6-7 1-16,7 1 2 15,-3 0 0-15,3 0-7 16,4-4 0-16,0 1-13 15,7-7 1-15</inkml:trace>
  <inkml:trace contextRef="#ctx0" brushRef="#br0" timeOffset="-179777.972">23992 15017 63 0,'-3'28'31'0,"-4"47"-34"0,0-53 50 15,-7 19-47-15,-4 34 0 0,4 16 1 16,-4 16 1-16,1 18-3 16,-1 1 0-16,4-1-3 15,3-24 1-15,4-23-8 16,4-22 1-16,3-18-8 15,3-22 1-15</inkml:trace>
  <inkml:trace contextRef="#ctx0" brushRef="#br0" timeOffset="-179238.558">24278 15199 64 0,'18'0'32'0,"7"3"-35"0,-15-3 61 15,4 0-58-15,7 0 1 16,1 3 0-16,-1-3 0 16,0-3-1-16,0 6 0 15,-7 0 0-15,-3 0 0 16,-4 1-1-16,-4-1 1 16,-6 3-1-16,-4-3 1 0,-4 6-2 15,-3 4 1-15,-4 0-2 16,4-1 1-16,0 1-1 15,4-4 1-15,3 4 0 16,3-4 0-16,8 0 0 16,3 1 1-16,7-4 1 15,3 3 1-15,1 1 1 16,3 2 0-16,-7 4-1 16,-3 3 1-16,-4 0 0 15,-7 3 0-15,-7 0-1 16,-7 9 0-16,-11 0-1 15,-10 1 0-15,3-4-4 16,0-3 1-16,4-6-5 16,3-3 0-16,8-7-10 15,6-3 0-15</inkml:trace>
  <inkml:trace contextRef="#ctx0" brushRef="#br0" timeOffset="-178968.532">24821 15403 63 0,'-17'40'31'0,"-22"23"-36"0,21-50 54 0,-13 12-48 15,-5 16 1-15,-10 12 0 16,-6 10 0-16,-8 9-3 15,3 0 0-15,1-9 0 16,13-10 0-16,8-9-5 16,7-10 0-16,14-12-9 15,10-9 0-15,15-10-4 16,6-9 1-16</inkml:trace>
  <inkml:trace contextRef="#ctx0" brushRef="#br0" timeOffset="-178578.812">24539 15873 65 0,'4'3'32'0,"20"-3"-38"0,-13 0 67 16,7 0-59-16,6 0 0 15,8 0 0-15,-4 0 1 16,-3 0-4-16,0 0 0 15,-8 0 2-15,1 0 0 16,-7 0-1-16,-1 3 0 16,-6 4-1-16,-4 2 1 15,0 4-1-15,-4 2 1 16,-3 4-1-16,-3 6 1 16,-8 0 0-16,-3 0 0 15,0 7 0-15,3-1 0 0,0 3 0 16,8-2 1-16,3-4-1 15,7-3 1-15,10 0-3 16,8-9 0-16,7-7-2 16,13-6 0-16,8-9-5 15,7-9 1-15,-3-11-8 16,-8-5 1-16,4-10-3 16,-7-12 0-16</inkml:trace>
  <inkml:trace contextRef="#ctx0" brushRef="#br0" timeOffset="-178322.284">25118 15017 67 0,'7'38'33'0,"-28"46"-43"0,17-49 67 15,4 31-57-15,0 25 1 16,-3 21 0-16,3 26 0 16,-7 10-2-16,0-10 1 15,-4-16-5-15,0-15 1 16,4-32-11-16,4-28 1 16,-1-19-5-16,8-9 1 15</inkml:trace>
  <inkml:trace contextRef="#ctx0" brushRef="#br0" timeOffset="-177798.032">25636 15591 45 0,'7'0'22'0,"-7"3"-13"0,0-3 38 0,0 0-45 16,0 0 1-16,0 0 2 16,4-3 1-16,14 3-7 15,6 0 0-15,5-3 3 16,-1 3 1-16,0 0-6 16,-3 0 1-16,-8 0-11 15,-3 0 0-15,-3 3-5 16,-7 6 1-16</inkml:trace>
  <inkml:trace contextRef="#ctx0" brushRef="#br0" timeOffset="-177632.68">25583 15807 47 0,'-10'19'23'0,"-1"-3"-17"16,11-16 40-16,4 3-45 0,6 0 0 15,5 0 0-15,9-3 0 16,4 0-3-16,15 0 0 15,-1 3-6-15,0-3 0 16,1-6-8-16,-1 0 1 16</inkml:trace>
  <inkml:trace contextRef="#ctx0" brushRef="#br0" timeOffset="-177120.701">26166 15271 62 0,'0'0'31'0,"7"-13"-33"15,-4 4 57-15,1 0-53 16,3-1 0-16,-4 1 2 15,8 3 0-15,6-1-5 16,12 7 1-16,-1-3 3 16,0 3 1-16,-3-3-2 15,-4 3 0-15,-3-3-1 16,-4 3 1-16,-4 3-2 16,-6 6 0-16,-8 7-1 0,-6 0 1 15,-4 3-1-15,-4 3 1 16,-3-4-2-16,0 4 0 15,7-3 0-15,-1 3 0 16,5 3 0-16,6-3 1 16,8 0 0-16,6 0 0 15,8 0 1-15,0 6 1 16,6-3 1-16,1 0 0 16,0 0-1-16,-4-3 1 15,-7-3-1-15,-3 0 0 16,-11 0-1-16,-7-4 0 0,-18 4-6 15,-7 3 0-15,-7 0-8 16,4 0 1-16,-7-3-8 16,3-3 1-16</inkml:trace>
  <inkml:trace contextRef="#ctx0" brushRef="#br0" timeOffset="-176774.811">26942 15494 55 0,'-7'0'27'0,"-50"34"-27"0,40-21 47 16,-8 12-46-16,-14 12 0 15,-17 10 0-15,-15 16 1 16,-10 22-3-16,-4 6 1 16,8 3 0-16,6-13 0 15,8-2-3-15,10-20 0 16,10-12-8-16,12-12 1 0,16-16-7 15,8-10 0 1</inkml:trace>
  <inkml:trace contextRef="#ctx0" brushRef="#br0" timeOffset="-176370.965">26451 16108 54 0,'0'0'27'0,"11"-6"-22"16,-4 6 47-16,0 0-49 15,4 0 0-15,3 0 3 16,7 0 0-16,7 0-7 16,7 0 0-16,-3 0 5 15,-4 0 0-15,-3 0-2 0,-11-3 1 16,0 3-3-16,-3 3 1 15,-8 3-1-15,-3 7 1 16,-3 2-1-16,-8 7 0 16,-3 3 0-16,-7 4 0 15,0-7 0 1,0 6 0-16,-1 3 1 0,5-3 0 16,6 1-1-16,8-4 0 15,10 0-1-15,10-13 1 16,8-5-3-16,3-4 1 15,1-6-6-15,2-7 0 0,8-2-11 16,0-10 1-16,7-3-3 16,0 0 1-16</inkml:trace>
  <inkml:trace contextRef="#ctx0" brushRef="#br0" timeOffset="-176011.509">27150 15613 63 0,'3'0'31'0,"15"-3"-31"15,-7 3 62-15,3 3-61 16,3 0 0-16,1 3 1 0,7 0 1 15,10 1-4-15,7-1 1 16,-3 3 2 0,0-2 0-16,-7 2 0 0,-4 0 0 15,-14 7-1-15,-7-3 0 16,-18 12 0-16,-10 6 0 31,-14 10-2-31,7 3 1 0,-4 6-3 0,0-6 1 16,0-6-6-16,1-10 1 15,6-6-6-15,4-3 0 16,10-7-9-16,8-3 1 16</inkml:trace>
  <inkml:trace contextRef="#ctx0" brushRef="#br0" timeOffset="-175617.441">27651 16108 58 0,'31'-6'29'0,"-23"3"-30"0,-8 3 49 15,-4 0-45-15,-7 3 1 16,-6 3 1-16,-8 7 1 16,-7 2-8-16,-6 7 1 15,-5 3 4-15,-3 1 0 16,8-1-2-16,6 0 0 15,4 3-6-15,6-6 0 16,8-6-9-16,4-1 1 0,10-8-7 16,10-7 1-16</inkml:trace>
  <inkml:trace contextRef="#ctx0" brushRef="#br0" timeOffset="-175320.822">28067 15362 59 0,'0'6'29'0,"-25"44"-26"0,18-25 53 15,-3 4-56-15,-11 21 1 16,-4 13 0-16,-7 12 1 16,11 22-3-16,0 16 1 15,-4-10-1-15,4-2 0 16,3-13-8-16,4-23 0 16,7-14-10-16,-4-17 0 15</inkml:trace>
  <inkml:trace contextRef="#ctx0" brushRef="#br0" timeOffset="-173114.047">29355 15773 39 0,'28'-7'19'0,"4"-11"-4"0,-25 14 22 15,-4 1-33-15,1 0 0 16,-4 3 1-16,0 0 0 0,-7 3-7 16,-7 4 1-16,-8-7 4 15,-2 3 0-15,-5 6-2 16,5-3 1-16,-1 7-2 15,4 3 1-15,3-1-1 16,4 1 1-16,4 3-1 16,6 0 0-16,8 6 1 15,6 0 0-15,4 0 0 16,4 0 1-16,0 0 0 16,-8-3 0-16,-3 3-1 15,-10 3 0-15,-11 10-1 16,-11 0 1-16,-3-4-4 15,-4-6 0-15,0-9-5 16,4-3 1-16,0-4-6 16,7-2 0-16,10-7-5 15,11-3 0-15</inkml:trace>
  <inkml:trace contextRef="#ctx0" brushRef="#br0" timeOffset="-172842.543">29566 16030 40 0,'53'-22'20'0,"-10"0"-12"0,-36 16 33 16,0-1-38-16,-7 7 0 16,-4-3 0-16,-6 3 1 15,-8 0-5-15,-3 3 0 16,-4 1 4-16,7 2 0 16,-3 13-2-16,4 3 1 0,-1 6-1 15,4 3 1-15,3 7-2 16,8-7 1-16,6-6-1 15,4-9 1-15,7-7-2 16,8-9 0-16,2-9-1 16,1-7 1-16,-4 1-4 15,-3-4 0-15,-1-13-12 16,1-5 1-16</inkml:trace>
  <inkml:trace contextRef="#ctx0" brushRef="#br0" timeOffset="-172258.229">30974 15421 45 0,'3'41'22'0,"-10"16"-14"0,0-45 29 16,0 13-35-16,-3 10 1 15,-4-1 1-15,-4 13 1 0,0 0-6 16,-3 7 0-16,3 8 4 16,4-8 1-16,0-10-2 15,4-10 0-15,-4-9-2 16,-1-9 0-16,-2-10-1 16,-4-9 1-16,-4-6-1 15,0-1 1-15,4-2-1 16,0-1 0-16,-4 7 1 15,4 3 0-15,0 6 0 16,3 3 1-16,1 10 0 16,-1 6 0-16,7 3-1 15,1 6 1-15,6 10 0 16,8 0 1-16,3-10-1 16,3-3 1-16,5-3-1 15,-1-6 1-15,7-3-2 0,7-7 1 16,0-2-6-16,4-7 1 15,0-4-10-15,0-5 1 16,3-7-5-16,0 1 0 16</inkml:trace>
  <inkml:trace contextRef="#ctx0" brushRef="#br0" timeOffset="-172047.042">31013 16093 53 0,'-4'15'26'0,"-6"13"-31"16,6-21 47-16,1 5-42 15,-1 1 0-15,0 2 0 16,1 1 0-16,-1 0-2 16,1-4 0-16,-1 1-7 15,4-7 1-15,0-6-7 16,0-9 1-16</inkml:trace>
  <inkml:trace contextRef="#ctx0" brushRef="#br0" timeOffset="-171808.701">31016 15886 55 0,'4'3'27'0,"3"-6"-31"0,-7 3 50 16,7-4-45-16,0-2 1 31,4 3 0-31,-4-3 0 16,0 6-5-16,0 3 1 16,0 3-5-16,0 0 0 15,0 4-9-15,-4 2 0 16</inkml:trace>
  <inkml:trace contextRef="#ctx0" brushRef="#br0" timeOffset="-171222.897">31140 16162 54 0,'14'25'27'0,"-21"9"-24"16,10-28 44-16,-3 1-44 15,0-1 0-15,7-3 2 16,0 0 0-16,4-3-7 15,7-6 0-15,3-3 4 16,3-4 1-16,-2 0-2 16,-5-2 0-16,1-1-2 15,0 4 0-15,-1-1-2 16,1 4 0-16,-1 2-3 16,1 1 1-16,-4 3-2 15,0 3 0-15,0 0 0 16,-3 0 0-16,0 0 3 0,-4 0 0 15,0 0 2-15,3 0 0 16,-3 0 4-16,0 0 1 16,0 0 1-16,1 0 0 15,-1 0 1-15,0 0 0 16,0-3 0 46,3 0 0-62,1-1-2 0,3 1 1 0,0-3-1 0,0-6 0 0,0-4-1 0,0 3 1 0,-3-2-2 0,0-1 1 0,-4 3-1 16,-4 1 1-16,-3 2-2 16,0 4 0-16,-7 0-1 15,0 3 1-15,-4 6-2 16,-3 3 1-16,0 4 0 16,-3 8 1-16,3-2-1 15,-1 3 0-15,5 6 0 16,3 6 0-16,7 1-1 15,7-1 0-15,3-3-4 16,8-9 1-16,3 0-3 16,0-7 1-16,1-2-7 15,-5-7 0-15,4-3-2 16,1-3 1-16</inkml:trace>
  <inkml:trace contextRef="#ctx0" brushRef="#br0" timeOffset="-170501.505">31831 16221 39 0,'0'3'19'0,"-3"13"-18"0,3-13 36 16,-4 0-34-16,1 0 0 16,-1-3 2-16,4 0 0 15,0 0-6-15,7-6 0 16,0-3 4-16,4-1 0 16,-1-2-2-16,4-1 1 15,11-3-1-15,7 1 0 16,7 2 0-16,10-2 0 0,0-4-1 15,-10-3 1-15,-3-3 0 16,-5 9 0-16,-2 0-1 16,-5 7 1 46,-6 0-1-62,-4-1 0 0,-7 4 0 0,-7 9 0 0,0 6-1 0,-4 1 0 0,-6 2-1 0,-4 4 0 16,-4 6 0-16,-3 9 0 0,-4 1 0 15,4-1 0-15,0-3 1 16,7-3 0-16,0 7 1 16,7-4 1-16,0 0 0 15,0-3 1-15,0-3-1 16,-1-3 1-16,-2 3-2 16,-1-9 1-16,-3 2-1 15,0-5 1-15,0-4-2 16,0-6 1-16,3 0 0 15,1-3 1-15,6-4-1 0,4-2 1 16,7-3 0-16,11-7 0 16,7-3 0-16,10 9 0 15,4-6 0-15,-1-6 0 16,8-3-1-16,0-3 0 16,0-1-1-16,-7 1 1 15,-7 3-1-15,-8 3 1 16,-6 0-1-16,-4 6 1 15,-10-3-1-15,-12 12 1 16,-6 7 0-16,-3 10 0 16,-1 2 0-16,0 7 0 0,1-1 0 15,3 7 1-15,0 3 0 16,3 4 0-16,4-4-1 16,3-3 1-16,4 3-2 15,11-6 0-15,10-1-4 16,14-8 0-16,8-4-4 15,6-6 1-15,4 0-5 16,11-9 0-16,-8-10-2 16,-7-6 1-16</inkml:trace>
  <inkml:trace contextRef="#ctx0" brushRef="#br0" timeOffset="-170190.685">32921 15958 29 0,'-24'-16'14'0,"-22"22"-11"0,35-3 26 0,-3 1-27 0,-4 2 0 0,-6-3 1 0,-8 0 0 16,4 3-3-16,3 4 0 16,4-4 4-16,3 3 0 15,8 1 0-15,6 2 0 16,8 4 0-16,6-3 1 16,8 2-1-16,7 4 0 15,-1 3-1-15,-6-3 0 16,-4 0-2-16,-3 0 1 15,-8 2-1-15,-6 1 0 16,-8-3-1-16,-7-3 0 0,-6 3-1 16,-5 0 1-1,1-1-5-15,3-5 1 0,8-1-5 16,3-5 0-16,7-1-7 16,10-3 1-16</inkml:trace>
  <inkml:trace contextRef="#ctx0" brushRef="#br0" timeOffset="-169994.758">33165 16372 59 0,'3'31'29'0,"-13"-12"-37"15,6-16 55-15,1 0-47 16,-1 0 1-16,-3 0-9 15,0 0 1-15,-7-3-5 0,0 0 0 16</inkml:trace>
  <inkml:trace contextRef="#ctx0" brushRef="#br0" timeOffset="-168985.61">2494 17341 38 0,'7'-19'19'0,"4"-6"-6"0,-11 15 20 0,3 1-28 16,4 3 0-16,-7 6 4 16,0 3 0-16,0 12-11 15,0 11 1-15,-10 14 6 16,-1 14 1-16,1 11-5 15,3 11 1-15,7 5-8 16,-7-12 1-16,7-15-12 16,7-20 1-16,-7-21-2 15,0-23 0-15</inkml:trace>
  <inkml:trace contextRef="#ctx0" brushRef="#br0" timeOffset="-168440.075">2286 16958 41 0,'0'0'20'0,"11"0"-20"0,-4-3 37 31,3-7-28-31,-3 1 1 16,7-3 5-16,8-1 0 15,6 4-19-15,11-1 0 16,-11 1 13-16,14 2 1 0,15-2-5 16,-4 6 0-16,3 0-3 15,-3 0 0-15,-11 0-1 16,-7 3 0-16,-3 3-2 16,-14 0 1-16,-8 6-1 15,-10 7 0-15,-7 6-1 16,-3 0 1-16,-1 6-2 15,-6 10 1-15,2 2-2 16,5 7 0-16,-1 0 0 16,4 4 0-16,7-7 0 15,7-4 1-15,4-2 2 16,3-7 1-16,14-2 2 16,11-8 0-16,0-2 1 15,0-3 0-15,-8 0 0 16,-9-1 0-16,-5 1-2 15,-6 3 0-15,-1 0-1 16,-17 12 0-16,-7 7-3 16,-21 9 0-16,0 0-5 15,-11-3 1-15,-4-4-8 0,8-5 1 16,10-7-5-16,4-6 0 16</inkml:trace>
  <inkml:trace contextRef="#ctx0" brushRef="#br0" timeOffset="-168187.217">3620 17419 44 0,'7'16'22'0,"-14"-1"-17"0,7-8 39 0,-11 8-42 16,-7 7 1-16,-13 10 2 15,-12 12 1-15,-6 9-7 16,-18 13 1-16,3 3 4 16,4-7 0-16,14 1-5 15,15-13 1-15,-1-15-6 16,14-13 0 0,8-19-10-16,10-16 1 0,10-12-3 15,1-12 1-15</inkml:trace>
  <inkml:trace contextRef="#ctx0" brushRef="#br0" timeOffset="-168028.629">3242 17447 59 0,'-11'19'29'0,"8"59"-38"0,14-59 59 16,-8 19-50-16,8-4 0 16,6 1-5-16,-10-7 0 15,4-6-6-15,-1-9 1 16,5-10-6-16,2-10 1 15</inkml:trace>
  <inkml:trace contextRef="#ctx0" brushRef="#br0" timeOffset="-167437.821">4974 16942 53 0,'11'19'26'0,"13"0"-23"15,-20-10 50-15,3 1-48 16,4 12 1-16,-8 12 1 0,8-2 0 16,-1 11-9-16,1 8 0 15,3 2 6-15,-3-3 0 16,-8-9-3-16,4-7 1 15,-3-5-3-15,3-11 1 16,-14-8-2-16,3-7 1 16,-13-3 0-16,-5 0 0 15,1-6-1-15,-7-1 1 16,-11 1 0-16,0 6 1 16,-3 3-1-16,10 4 1 15,-7 11-1-15,4 4 1 0,3 10 1 16,11 5 0-16,11 4 0 15,-1 3 0-15,11-10 1 16,11-5 0-16,-4-4-1 16,14-10 1-16,11-5-2 15,6-7 0-15,1-3-4 16,11 0 1-16,-8-9-8 16,-3 2 0-16,3-2-10 15,-10-4 1 1</inkml:trace>
  <inkml:trace contextRef="#ctx0" brushRef="#br0" timeOffset="-167211.736">5359 17635 60 0,'10'16'30'0,"-10"15"-32"0,0-21 49 16,0-1-47-16,0 4 0 16,0-4-3-16,0-3 0 15,4-2-3-15,3-4 1 16,-7-16-12-16,3-3 1 16</inkml:trace>
  <inkml:trace contextRef="#ctx0" brushRef="#br0" timeOffset="-167003.367">5334 17413 54 0,'-4'9'27'0,"15"-18"-24"16,-11 12 43-16,0-3-45 16,0 0 1-1,0 0 1-15,7 0 1 0,4 0-5 16,3 3 0-16,3-3 0 15,-2 0 1-15,2 0-8 16,1 0 1-16,-1 0-11 16,-2 0 1-16</inkml:trace>
  <inkml:trace contextRef="#ctx0" brushRef="#br0" timeOffset="-166523.637">5620 17751 62 0,'0'16'31'0,"3"-19"-31"0,-3 3 52 0,0 0-51 16,0 0 1-16,4 0 1 15,-1 0 0-15,1 0-4 16,-4 0 1-16,7 0 2 16,0-3 0-16,4-3-1 15,-8-1 1-15,4 1-2 16,-3-3 1-16,3 2-1 16,-4 1 1-16,1 0-1 15,-1-4 1-15,1 4-1 16,-1 0 1-16,-3 6 0 15,0 0 0-15,0-6 0 16,4-1 0-16,-4 1 0 16,7 0 0-16,-7-1 0 15,11-2 0-15,-8 0-1 16,8-4 1-16,3 1-1 16,0-4 1-16,4 3-2 15,-1-2 0-15,15 5-4 0,-7 7 0 16,3 3-6-16,4 3 1 15,-8 0-12-15,-3 4 1 16</inkml:trace>
  <inkml:trace contextRef="#ctx0" brushRef="#br0" timeOffset="-166131.518">6025 17748 65 0,'15'0'32'0,"-5"7"-32"15,-10-7 53-15,7 0-50 16,4 0 0-16,3-10 0 16,4 4 1-16,3-4-6 15,0 1 1-15,-3-4 2 16,-1-2 1-16,-3-1-3 15,-3-3 0-15,-4 4 0 16,0-4 1-16,-7 6-4 16,-11-2 1-16,4 5-1 15,-3 10 1-15,-1 6-1 16,1 7 1-16,-8 3 0 0,7 6 0 16,1 0 1-1,10 3 1-15,0 3-2 0,3 0 0 16,11-3-3-16,8-6 0 15,2-6-10 1,12-7 1-16,-12-6-1 0,12-3 1 16</inkml:trace>
  <inkml:trace contextRef="#ctx0" brushRef="#br0" timeOffset="-165665.332">6668 17557 35 0,'7'-9'17'0,"-7"-1"-17"0,0 10 33 0,-7 3-31 15,3-3 0-15,-14 7 3 16,1 2 0-16,-8 0-6 16,0 10 1-16,4 3 3 15,0 3 1-15,3 3-1 16,4 4 0-16,7-1-1 16,4 4 0-16,6-1 0 15,15-6 0-15,-1-3-1 16,15-6 0-16,0-12-2 15,10-11 1-15,8-8-1 16,-4-7 1-16,-4-12-2 16,0-13 0-16,8-13-2 15,13-5 1-15,-6-17-1 16,-1 1 0-16,-10-7 0 16,-11-3 0-16,-7 1 1 15,-6 11 0-15,-12 17 1 0,-3 9 1 16,-17 6 1-16,-1 6 0 31,-38 29 4-31,-1 21 0 16,11 26 1-16,8 9 0 15,-5 25 0-15,12 13 1 16,3 15-1-16,13 3 0 16,8-18-4-16,0-13 0 15,4-12-6-15,0-23 0 16,-4-15-11-16,-4-18 1 15</inkml:trace>
  <inkml:trace contextRef="#ctx0" brushRef="#br0" timeOffset="-165485.397">6735 17522 60 0,'21'32'30'0,"21"-10"-26"15,-24-16 50-15,3-3-54 16,11-6 1-16,13-9-1 15,15-4 0-15,7-6-4 16,4-3 0-16,-11 6-7 16,0 3 0-16,-11-6-8 15,-10 4 1-15</inkml:trace>
  <inkml:trace contextRef="#ctx0" brushRef="#br0" timeOffset="-165036.273">8438 17767 52 0,'8'-6'26'0,"2"6"-20"0,-10 0 43 0,4-6-46 16,3-4 1-16,-7 1 1 15,0-1 0-15,-7 4-7 16,0 0 1-16,-8 6 4 15,1 0 1-15,-3 9-2 16,-8-3 0-16,4 7-1 16,3 6 1-16,1 6-3 15,6 9 1-15,4 1-3 16,10-10 0-16,8 3-3 16,14-6 0-16,10-6-4 15,11-10 1-15,-4-3-8 16,8-3 1-16,-1-6-1 0,4-7 1 15</inkml:trace>
  <inkml:trace contextRef="#ctx0" brushRef="#br0" timeOffset="-164330.04">8890 17811 37 0,'14'-9'18'0,"7"-7"-12"0,-21 16 33 16,0 0-36-16,0 0 0 16,0-3 3-16,-10 3 0 15,-4 0-7-15,-1 0 0 16,-2 0 5-16,-4 0 1 0,-4 3-1 15,0 0 0 1,1 3-1-16,6 4 0 0,0 2-1 16,8 4 1-16,3 0-4 15,7 2 0-15,7 4-3 16,10-6 0-16,1-3-4 16,3-4 0-1,4-6-3-15,3-3 0 0,0-6-4 16,-3-4 0-16,10-2 1 15,-10-1 0-15,3-5 11 32,-81 105 3-32,134-187 6 15,-52 94 1-15,-15 3 7 16,0 3 0-16,-4 3 2 16,-2 3 1-16,-1 0-10 15,0-3 1-15,-7 1-5 16,0-4 1-16,0 0-2 15,7-7 0-15,0-2-2 0,-4-1 1 16,1-2-1-16,-1 3 1 16,4-1 0-16,0 1 1 15,4 6-1-15,-4-1 0 16,4 4-1-16,-4 0 1 16,0 4 0-16,0-1 1 15,3 0-2-15,1 0 0 16,-4 0 0-16,4 0 0 15,3 0 0-15,3-3 0 16,-3-3-1-16,4-3 1 16,0 0-1-16,-4-1 1 0,0 1-1 15,0 3 1-15,0-3 0 16,4 3 0-16,-4-1 0 16,7 4 0-16,-7 0 0 15,4 7 1 16,-4 2-1-31,0 4 1 0,0 2-1 0,0 1 1 0,4 0 0 16,7-1 0-16,-8 4-3 16,4-6 0-16,-3-7-3 15,0-3 0-15,3-6-5 16,0-3 0-16,0-4-9 16,0 1 1-16</inkml:trace>
  <inkml:trace contextRef="#ctx0" brushRef="#br0" timeOffset="-163971.019">9687 17999 44 0,'-3'31'22'0,"-4"42"-17"0,7-51 34 16,0 6-39-16,0 0 0 15,0-12-3-15,0-10 0 16,0-15 3-16,0-13 1 15,0-7-3-15,0-8 1 16,3-1 0-16,-3-6 1 16,4-6 0-16,-1 6 0 0,4 0-2 15,4-3 1-15,7 10 1 16,3 8 1-16,10 7 0 16,-2 13 0-16,-1 12 2 15,-7-3 0-15,-3 13 0 16,-8 5 1-16,-6 8-2 15,-8 2 1-15,-10 0-2 16,-7-3 0-16,-4-6-6 16,1-3 1-16,2-7-8 15,1 4 1-15,7-10-4 16,7-3 1-16</inkml:trace>
  <inkml:trace contextRef="#ctx0" brushRef="#br0" timeOffset="-163505.366">10199 17748 43 0,'7'3'21'0,"-4"-12"-20"0,-3 6 39 16,-7-7-39-16,-7 10 1 15,-3 0 2-15,-8 0 0 16,0 7-5-16,-3-4 1 15,0 6 3-15,3 7 1 16,0 6-1-16,4 6 0 0,7 3-1 16,7-2 1-1,4-4-1-15,6-10 0 0,4-2-1 16,7 0 0-16,0-4-2 16,4-3 1-16,-4-6-1 15,4-3 1-15,-4-3-2 16,3-4 1-16,1 1-1 15,-4 0 1-15,0-1-1 16,0 4 1-16,1 0 0 16,-1 2 0-16,-4 4-1 15,1 4 1-15,-4 2 1 16,0 3 0-16,-4 1 0 16,1-1 1-16,0-3-1 15,-1 1 0-15,4-1 0 16,0-3 0-16,4 0 0 15,-4 0 1-15,3 4-6 16,1-4 0-16,3 0-11 16,0-6 1-16</inkml:trace>
  <inkml:trace contextRef="#ctx0" brushRef="#br0" timeOffset="-163219.639">10506 17968 50 0,'10'6'25'0,"-10"-3"-19"0,0-3 37 0,0 0-42 15,0 0 1-15,0 0 1 16,0-6 0-16,7 0-4 16,0-4 1-16,0-2 2 15,4-4 0-15,3 0 0 16,0 1 1-16,4-1-2 15,7-3 1-15,-1 3-2 16,5 7 1-16,-8 0-5 16,-4 6 0-16,5 3-7 15,-1 0 1-15,0 0-8 16,0 0 0-16</inkml:trace>
  <inkml:trace contextRef="#ctx0" brushRef="#br0" timeOffset="-163023.12">10968 17858 49 0,'3'31'24'0,"-10"13"-26"0,7-31 40 16,-3-4-38-16,-1 4 1 16,-3 2-1-16,4-5 1 15,3-4-4-15,0-3 1 16,3-6-5-16,4-3 1 15,4-7-8-15,-1-6 0 16</inkml:trace>
  <inkml:trace contextRef="#ctx0" brushRef="#br0" timeOffset="-162618.852">11102 17745 35 0,'14'3'17'0,"18"-3"-14"0,-22 0 25 0,8 0-25 15,3 3 1-15,0 1 2 16,1-4 1-16,-1 3-8 16,-4 0 0-16,1 0 5 15,0 0 1-15,-1 0-2 16,-3 0 0-16,0 0-2 16,-3 1 1-16,-4-1-2 15,-7 3 1-15,-3 7-2 16,-4-1 1-16,-1 4-1 15,1-1 0-15,0 4 0 16,0 3 1-16,0-3-1 16,0 0 1-16,4-7 0 0,3 1 1 31,7 15 0-31,0-3 0 16,0-3 0-16,0 0 1 15,-4 0-1-15,-3 0 0 16,-3 0 0-16,3 3 0 15,-4 3-3-15,-3 4 0 16,0-7-6-16,0-10 1 16,0-2-9-16,0-10 1 15</inkml:trace>
  <inkml:trace contextRef="#ctx0" brushRef="#br0" timeOffset="-162334.09">11695 17996 52 0,'24'-13'26'0,"-10"20"-29"16,-14-7 44-16,0 0-41 15,0-7 1-15,-7 1-1 16,-3 0 1-16,-4 3-1 16,-4 3 1-16,0 3 0 15,1 0 0-15,-1 10 0 16,0 2 0-16,8 10-1 15,3 0 0-15,3-3-1 16,11 0 0-16,7-6-4 16,4-3 1-16,7-7-3 15,-1-9 0-15,1 0-8 0,3-10 1 16,1-3 0-16,-8 1 1 16</inkml:trace>
  <inkml:trace contextRef="#ctx0" brushRef="#br0" timeOffset="-162048.374">11920 18002 37 0,'7'22'18'0,"-14"6"-18"0,7-21 37 16,-3 2-36-16,-4 1 0 15,7-1 2-15,-4-3 1 0,4-3-5 16,0 0 1-16,0-3 2 16,11-9 1-16,-1-3-2 15,8-4 1-15,7-3-1 16,10 3 0-16,7 7 1 15,4 9 0-15,4 3 0 16,3 6 1-16,-4 7-1 16,-10 0 0-16,0 3 0 15,-4-4 0-15,-3 1-1 16,3-3 0-16,-10-7-4 16,-4-3 1-16,-7-9-7 15,-4-10 1-15,-10-6-8 16,-3-6 0-16</inkml:trace>
  <inkml:trace contextRef="#ctx0" brushRef="#br0" timeOffset="-161582.306">13730 17234 45 0,'11'3'22'0,"-18"19"-13"15,3-13 35-15,-3 17-43 16,-11-1 0-16,-6 19 0 15,-1 18 1-15,0 10-2 16,8 22 0-16,-4 1 0 16,-1 11 1-16,5 7-4 15,3-19 1-15,3-15-7 16,4-23 0-16,0-22-7 0,-4-21 0 16</inkml:trace>
  <inkml:trace contextRef="#ctx0" brushRef="#br0" timeOffset="-160982.075">13049 17961 61 0,'7'26'30'0,"22"-30"-39"0,-15-2 56 0,7-10-47 15,14-9 1-15,18-12 0 16,14-10 1-1,-3-10-3-15,10 1 1 0,7-1 0 16,-14 10 1-16,-11 13 0 16,-10 3 0-16,-7 12-1 15,-11 16 0-15,-7 12 0 16,-3 16 0-16,-7 10-1 16,-1-1 1-16,-3 4-1 15,-3 6 1-15,-1-1 0 16,-3-5 0-16,4-3 0 15,-1-10 0-15,1 0 0 16,3-6 0-16,3-7 0 16,8-2 1-16,3-4-1 15,11-3 0-15,7-3 1 16,-7-3 0-16,-1-3-1 0,5-4 1 16,-1-2-1-16,4-4 1 15,-8-6-1-15,-2-3 0 16,-8 6-1-16,-7 0 0 15,-11 0 0-15,-6 1 0 16,-8 2 0-16,-3 7 1 16,-3 9 0-16,-1 3 0 15,7 9 1-15,1 10 0 16,-1 6 0-16,4 4 0 16,0-4 0-16,4 0 1 15,3 7-1-15,7-4 1 16,7-3-3-16,7-6 1 0,0-6-3 15,7-4 0-15,0-5-5 16,1-7 1-16,-1-7-10 16,0-2 0-1,-3-7 0-15,0 4 0 0</inkml:trace>
  <inkml:trace contextRef="#ctx0" brushRef="#br0" timeOffset="-160532.744">14496 17996 34 0,'3'0'17'0,"-6"9"-12"16,3-9 32-16,0 4-33 15,0-4 0-15,0 0 2 16,0 0 1-16,7-7-9 16,0 4 1-16,0 3 5 0,-7 0 1 15,7 0-2-15,-7 0 1 16,3-3-1-16,4 3 1 15,1-3-2-15,-1 0 1 16,0 0-1-16,0-4 0 16,0 1-1-16,-4-3 0 15,-3-1-2-15,0 4 0 16,-3 0 0-16,-4-1 1 16,-7 1 0-16,-4 6 0 15,-3 3 0-15,-4 4 1 16,0-1 0-16,1 3 0 0,-1 10 0 15,7 3 1 1,4 6-1-16,7 0 0 0,7 1-1 16,7-4 0-16,7-6-1 15,8-7 1-15,2-9-2 16,-3-9 0-16,1-7-1 16,-1-2 0-16,-4-7-2 15,-3-3 0-15,1 9-7 16,-5 0 1-16,-3-2-6 15,-7 2 0-15</inkml:trace>
  <inkml:trace contextRef="#ctx0" brushRef="#br0" timeOffset="-159990.962">14683 18046 45 0,'14'13'22'0,"-18"18"-17"0,8-28 36 16,-4-3-42-16,0 0 0 15,0 0 2-15,3-6 1 16,4-10-2-16,4-3 0 16,3 4 1-16,0-1 0 15,7 0 0-15,-3 1 1 16,0-1-1-16,3 3 0 0,0 4 0 15,0 6 1-15,0 6-1 16,0 3 1-16,8 1-1 16,-8-4 0-1,0 0-1-15,0-3 0 0,0 0 0 16,0 0 0-16,1 0 0 16,-1 3 1-16,-4-3-1 15,1-3 1 1,-4-3-1-1,0-4 1-15,0-2-1 0,-3-1 0 0,-4 1-1 16,-3 2 1-16,-4 1-1 16,0 9 1-16,0 3-1 15,-4 6 1-15,-3 7 0 16,0-3 0-16,-4 2 0 16,4 7 0-16,0 6 0 15,7-3 1-15,0 4 0 16,7-4 0-16,0-3-2 0,7 0 0 15,4-10-3-15,3-9 0 16,7-6-5-16,4-6 1 16,4-4-9-16,-1-6 1 15</inkml:trace>
  <inkml:trace contextRef="#ctx0" brushRef="#br0" timeOffset="-159435.751">15536 18037 39 0,'0'31'19'0,"-3"-25"-13"0,3-2 29 0,0-1-31 16,0 0 0-16,3 0 1 15,4-3 0-15,0-3-8 16,1-3 1-16,2-4 4 16,1-6 1-16,3 1-3 15,0 2 0-15,0 4 0 16,4-4 0-16,-1 4 0 15,1-1 1-15,-7 1-1 16,-1 6 0-16,1 3 1 16,-1 0 0-16,4 0-1 15,-3 3 1-15,0 3-1 16,-4 4 0-16,3-4 0 16,-3 3 0-16,4-2 0 15,3-7 0 1,11-7-1-16,-4 7 1 15,0-6-1-15,0 3 1 16,0 0-1-16,0-3 1 16,-3-1-1-16,0-2 1 15,-1 3-1-15,1-1 1 16,0 4-1-16,-4 0 1 16,0 3 0-16,0 3 1 15,0 0-1-15,-3 4 1 16,-1-4-1-16,-3 3 1 15,0 3 0-15,0 4 0 16,0 3-1-16,1-4 0 16,2 1 0-16,4-1 1 0,4-5-2 15,3-4 1-15,-3-3-4 16,-1-7 0-16,4 1-9 16,1 0 0-16,6-4-2 15,0-2 0-15</inkml:trace>
  <inkml:trace contextRef="#ctx0" brushRef="#br0" timeOffset="-159221.872">16679 18052 59 0,'18'47'29'0,"-25"32"-42"16,0-57 60-16,-7 9-48 15,-7 7 1-15,-4-1-3 0,-10-2 1 16,-8-7-12-16,-3-12 1 15</inkml:trace>
  <inkml:trace contextRef="#ctx0" brushRef="#br0" timeOffset="-158369.296">18658 17356 63 0,'110'-12'31'0,"-18"-13"-20"0,-78 18 31 0,-4 4-41 16,-3 0 1-16,-7 3 0 16,-3 0 1-16,-18 6-4 15,-18 10 1-15,-21 0 2 16,-4-1 0-16,-13 4-1 15,-12 3 0-15,-6 0-1 16,-4-6 1-16,18-1-1 16,11-2 1-16,17 0 0 15,11-1 0-15,10-2 0 16,14-1 0-16,15 0 0 16,13 4 1-16,18 6-1 15,11 3 1-15,7 3-1 16,0 3 0-16,-4 0 0 15,-6-6 1-15,-15 9-2 16,-18 13 1-16,-20 7-1 0,-15-1 1 16,-18 9-1-16,-10-2 0 15,8-4-1-15,-1 4 0 16,7-10 1-16,7-7 0 16,7-5 0-16,11-10 0 15,18-9-2-15,10-1 0 16,24-2-3-16,19-4 1 15,20-6-4-15,11-9 0 16,-6-10-6 0,6 1 1-16,-7-4-7 0,0 0 0 0</inkml:trace>
  <inkml:trace contextRef="#ctx0" brushRef="#br0" timeOffset="-158218.815">18831 18062 65 0,'7'0'32'0,"-7"25"-32"16,-7-16 59-16,-3 7-56 15,-8 15 0-15,-3 10 1 16,-4-3 1-16,-3 3-7 16,3-1 0-16,4-2 0 15,0-4 1-15,7-5-20 16,3-17 1-16</inkml:trace>
  <inkml:trace contextRef="#ctx0" brushRef="#br0" timeOffset="-156522.868">19403 17240 51 0,'-4'22'25'0,"-10"25"-15"0,11-34 26 0,-8 6-34 15,0-4 0-15,-3 7 1 16,0 0 0-16,4 3-4 16,-1-3 0-16,0 0 2 15,4-6 1-15,0-4-2 16,7-8 1-16,4-11-2 16,10-5 1-16,7-1-1 15,7-9 1-15,4-6-1 16,0 0 1-16,3 3-1 15,-7 0 1-15,-6 6 0 16,-1 6 1-16,-4 7-1 16,-6 9 1-1,0 19-1-15,-4-3 1 16,-4 6 0-16,1 3 0 16,-1-3-1-16,1 0 1 15,-4 0-4-15,3 1 0 16,1-11-7-16,6-2 1 15,4-13-8-15,8-3 1 16</inkml:trace>
  <inkml:trace contextRef="#ctx0" brushRef="#br0" timeOffset="-156223.34">19830 17416 49 0,'0'3'24'0,"7"-3"-18"15,-7 0 39-15,0 0-43 16,0 0 0-16,0 0 4 16,7-3 0-16,0 0-6 15,0 0 0-15,3 3 5 16,8 0 0-16,3 0-2 15,11-4 1-15,0 1-3 16,3 0 0-16,-7-3-5 16,-3 0 0-16,3-1-9 0,-7 4 0 15,-3-3-7 1,-4 0 0-16</inkml:trace>
  <inkml:trace contextRef="#ctx0" brushRef="#br0" timeOffset="-155982.982">20091 17209 49 0,'10'3'24'0,"-6"-6"-16"0,-4 3 39 0,0 6-43 15,0 10 0-15,0 9 0 16,0 9 1-16,-4-2-8 15,-3 9 1-15,0 6 3 16,0 0 0-16,0 0-7 16,0-7 0-16,0-8-12 15,3-10 0-15</inkml:trace>
  <inkml:trace contextRef="#ctx0" brushRef="#br0" timeOffset="-155500.386">20440 17074 66 0,'18'9'33'0,"10"-5"-34"0,-18-4 55 15,8 3-54-15,3-3 0 16,0 0 1-16,4-3 1 16,-4-1-3-16,0 4 1 15,-3 4 1-15,-4-1 0 16,-7 3-1-16,0 3 0 16,-7 1-1-16,0-1 0 15,-3 10-2-15,-4-6 0 0,0-1-2 16,0-2 1-16,-4-1-1 15,4 0 1-15,0 4 0 16,3-1 1-16,4 1 1 16,7 3 0-16,4-1 3 15,3 7 1-15,0 0 1 16,-3 0 1-16,-1 0-1 16,1-3 1-16,-4 3-1 15,-7 3 0-15,-4 0-2 16,1 3 1-16,-4 1-4 15,-4-1 0-15,-3-6-6 16,-3-7 1-16,2-5-11 16,5-10 0-16</inkml:trace>
  <inkml:trace contextRef="#ctx0" brushRef="#br0" timeOffset="-155098.046">20923 17018 60 0,'7'22'30'0,"-3"0"-30"0,-4-16 49 16,0 6-50-16,0-2 1 0,0-1 0 15,0 1 0-15,0-7 0 16,0 0 0-16,0-3-1 15,0-6 1-15,7-4-1 16,3-6 1-16,1-2-2 16,3-7 1-16,4 3-1 15,-1 3 1-15,5-3 0 16,-1 6 0-16,0 7 0 16,0 2 0-16,0 7 1 15,-3 7 1-15,0 2 1 16,-4 10 0-16,0 9 0 15,0-3 0-15,-4 4 0 16,-2 2 0-16,2-3-3 16,1-3 1-16,-1-3-7 15,1-3 1-15,-1-3-12 16,-6-4 1-16</inkml:trace>
  <inkml:trace contextRef="#ctx0" brushRef="#br0" timeOffset="-154766.475">19459 18034 79 0,'53'9'39'0,"25"0"-47"0,-36-12 72 0,25-3-61 15,32-10 1-15,24 4 0 16,33-13 0-16,-8-13-7 16,7 0 1-16,-17 7 0 15,-26 6 1-15,-20 12-6 16,-25 7 0-16,-24 12-9 15,-26 13 1-15,-20 3-8 16,-19 3 1-16</inkml:trace>
  <inkml:trace contextRef="#ctx0" brushRef="#br0" timeOffset="-154225.694">19392 18363 59 0,'-14'31'29'0,"-14"23"-32"0,21-39 49 0,-4 1-46 16,1 6 1-16,3 3 1 16,-4 0 0-16,4-3-3 15,0-3 1-15,3-7 0 16,4-5 0-16,7-11-1 15,8-8 1-15,2-1-1 16,4-2 1-16,4-7-3 16,7-3 0-16,3-4 0 15,-3-5 1-15,-7 6 0 16,-4 6 0-16,0 6 0 16,0 7 0-16,-3 6 2 15,-4 6 1-15,-7 9 1 16,-4 7 0-16,-3 3 0 15,0 0 0-15,-3 6-1 0,3-6 0 16,0-3-3-16,0 0 1 16,3-10-8-16,8-3 1 15,3 1-8-15,4-14 0 16</inkml:trace>
  <inkml:trace contextRef="#ctx0" brushRef="#br0" timeOffset="-154014.056">19801 18495 60 0,'0'15'30'0,"4"-5"-31"16,-4-10 55-16,3 3-54 16,8 0 1-16,3 0-1 15,7-3 0-15,8-3-2 16,-1 0 1-16,7-3-7 15,-7-4 1-15,-3-2-11 16,-7-4 0-16</inkml:trace>
  <inkml:trace contextRef="#ctx0" brushRef="#br0" timeOffset="-153806.029">19943 18316 59 0,'-4'28'29'0,"-17"32"-29"0,17-45 46 16,-3 7-46-16,0-6 0 15,0 6 0-15,4-3 0 16,-1 0-4-16,4-4 0 16,7-5-7-16,4-10 1 15,3-4-7-15,0-5 0 16</inkml:trace>
  <inkml:trace contextRef="#ctx0" brushRef="#br0" timeOffset="-153429.38">20144 18275 56 0,'10'19'28'0,"4"-16"-26"15,-7-3 51-15,4 0-50 16,7 3 0-16,6-3 2 16,1 3 1-16,7 0-8 15,3 1 1-15,-3-4 3 16,-4 3 1-16,-3-3-2 16,-8 3 0-1,-24 6-1 1,-3 4 0-16,-4 6-1 0,-1 3 1 15,-6 3 0 1,0 0 0-16,0-3-1 16,3 9 1-16,1 0 0 0,6-2 0 15,8-1-3-15,13-6 1 16,8-7-4-16,3-5 1 16,7-10-5-16,4-6 1 15,7-7-11-15,0-3 1 16</inkml:trace>
  <inkml:trace contextRef="#ctx0" brushRef="#br0" timeOffset="-153069.946">20680 18363 67 0,'-7'28'33'0,"-4"13"-40"16,11-35 59-16,-3 4-52 15,-1-4 0-15,4-3 0 16,0 0 0-16,4-9-1 16,3-7 0-16,0-2-1 15,0-4 1-15,0-3-2 16,3 0 0-16,5-6-1 16,6-1 1-16,0 4 1 15,4 7 0-15,3 5 0 0,-3 7 1 16,-1 9 2-1,-3 9 1-15,1 1 1 0,-5 9 1 16,-3 6-1-16,4 7 1 16,-4-1-2-16,0-3 1 15,0-5-6-15,0-5 1 16,1-2-16-16,-5-9 1 16,-3-1-1-16,-3 1 0 15</inkml:trace>
  <inkml:trace contextRef="#ctx0" brushRef="#br0" timeOffset="-152423.831">17685 18670 60 0,'0'22'30'0,"-14"35"-41"0,10-42 62 16,1 7-50-16,-1-3 0 15,1 0 1-15,-1 0 0 16,0-4-3-16,1-2 0 0,-1-4 1 16,4-6 1-1,0-3-1-15,7-6 0 0,4-10-1 16,7-5 0-16,3-5 0 16,0 1 0-16,4-6 1 15,-4 6 0-15,0 6-1 16,-3 3 1-16,-1 4 0 15,-3 6 1-15,-3 9-1 16,0 6 1-16,-4 4 0 16,0 5 0-16,-4-2 0 15,1 6 0-15,-4 0-1 16,3 0 1-16,-3-3-3 16,4-3 1-16,-1-4-7 15,4-3 1-15,0-5-10 16,4-4 0-16</inkml:trace>
  <inkml:trace contextRef="#ctx0" brushRef="#br0" timeOffset="-152182.757">18094 18620 57 0,'4'6'28'0,"-8"-6"-25"0,4 0 47 16,4-3-47-16,3 0 0 0,0 0 0 16,3 0 1-1,8 3-6-15,3-3 1 0,0-4 1 16,4 1 0-16,-4 3-7 16,0 0 1-16,-3-3-13 15,-4 2 0-15</inkml:trace>
  <inkml:trace contextRef="#ctx0" brushRef="#br0" timeOffset="-151988.586">18020 18796 57 0,'3'15'28'0,"15"7"-28"15,-7-15 42-15,3-4-41 16,3 3 0-16,8-6-1 15,3 0 1-15,8-3-4 0,2-3 0 16,1-4-11 0,0-6 1-16,-11 1-3 0,0 2 0 15</inkml:trace>
  <inkml:trace contextRef="#ctx0" brushRef="#br0" timeOffset="-151779.415">18613 18604 69 0,'-15'25'34'0,"-23"41"-46"0,31-47 71 0,0 6-59 16,-4 3 0-16,4 7-6 15,0-7 0-15,3-6-4 16,4-9 0-16,0-13-9 15,7-7 1-15</inkml:trace>
  <inkml:trace contextRef="#ctx0" brushRef="#br0" timeOffset="-151164.124">18468 17090 54 0,'0'22'27'0,"-7"6"-31"0,3-19 47 0,-3-2-43 16,-3-1 0-16,-8 0-1 16,0-3 0-16,1-3 1 15,-1-6 0-15,1-3 0 16,-1-4 0-16,4-3-2 15,3-6 1-15,8 0-1 16,3 1 0-16,7-1 0 16,3 3 1-16,8 3 0 15,7 4 1-15,-1 5 2 16,5-2 1-16,9 6 1 16,8 6 1-16,0 6 0 15,0 4 0-15,0 2-1 16,-4-2 0-16,-3 0-2 15,-7-4 0-15,-8-6-2 16,-6-3 1-16,-7-6-2 16,-4 0 1-16,-7-4-1 0,-4-2 1 15,-3 2-1 1,-7 1 0-16,0-1 1 0,-11 1 0 16,-7 3-2-16,-3 3 1 15,0-1-5-15,3 4 1 16,0 0-13-16,1 0 1 15</inkml:trace>
  <inkml:trace contextRef="#ctx0" brushRef="#br0" timeOffset="-149647.106">22045 17905 46 0,'-3'6'23'0,"-8"1"-17"0,7-7 30 0,-3 3-35 15,-3 0 0 1,-11 0 0-16,-8 0 0 0,-6 3-1 15,7 1 0-15,0-1 1 16,-1 6 0-16,-2 7-1 16,3-3 1-16,3 3-1 15,7-4 0-15,8 4 0 16,6-3 0-16,11-7-1 16,4-5 1-16,6-11-1 15,8-5 1-15,7-4-1 16,-4 0 0-16,0 7 0 15,-7 0 0-15,1-1 0 16,-5 1 1-16,1 2 0 16,-8 4 0-16,1 6 1 15,-4-3 0-15,0 7 1 16,-3 5 0-16,-4 4 1 16,0 3 0-16,0 6-1 0,-4-3 0 15,1 0-1-15,-1-3 1 16,4-4-6-16,4-2 0 15,3-7-13-15,3-6 1 16</inkml:trace>
  <inkml:trace contextRef="#ctx0" brushRef="#br0" timeOffset="-148864.439">22430 17394 47 0,'0'12'23'0,"-7"-5"-13"15,7-7 32-15,-4 9-40 16,-3 10 1-16,0 6 3 16,-4 16 1-16,1 12-9 15,-1 13 1-15,-3 9 4 0,0-6 1 16,-4 0-4-16,4-3 0 15,4-13-6-15,3-12 0 16,7-10-7-16,3-15 1 16,4-10-7-16,4-15 1 15</inkml:trace>
  <inkml:trace contextRef="#ctx0" brushRef="#br0" timeOffset="-148566.276">22620 17780 48 0,'7'-4'24'0,"-3"4"-21"0,-4 0 42 0,-7 4-43 16,-4-1 0-16,-3 0 1 16,-4 3 0-16,-6-3-4 15,-1 0 1-15,4 4 2 16,3-1 0-16,0 0-1 16,4 1 0-16,4 2 0 15,6 3 0-15,4 4 0 16,7 6 0-16,4-3 0 15,3-3 0-15,0 6 0 16,0-1 0-16,-3-2-1 16,-1 3 1-16,-6 0-3 15,-8 0 1-15,-6 0-6 16,-4-6 1-16,0-1-11 16,-1-2 0-16,1-7-1 15,7 1 0-15</inkml:trace>
  <inkml:trace contextRef="#ctx0" brushRef="#br0" timeOffset="-148297.002">22818 17983 61 0,'14'10'30'0,"-11"-10"-42"0,-3 0 64 15,-7 0-52-15,-3 0 1 16,-1 0 0-16,-3 0 0 0,-4 0-1 15,1 6 1-15,-1 7 1 16,0 2 0-16,8 4-1 16,3 3 0-16,3-6-1 15,8-7 1-15,10-3-3 16,7-6 1-16,0-9-3 16,0-3 1-16,1-4-7 15,-5-3 1-15,-6 3-8 16,-8-6 0-16</inkml:trace>
  <inkml:trace contextRef="#ctx0" brushRef="#br0" timeOffset="-147696.105">23717 17425 49 0,'11'3'24'0,"-4"4"-18"0,-7-1 39 0,0 10-44 15,0 6 1-15,-4 6 2 16,1 6 0-16,-4 13-4 16,-4 0 0-16,1 10 3 15,-1-1 1-15,4-9-2 16,0-9 1-16,0-7-2 15,3-3 0-15,1-9-3 16,-1-6 1-16,1-4-1 16,-1-6 0-16,-3-6 0 15,-3-6 1-15,-5-4-1 16,-2 1 0-16,-4-1 0 16,-4 1 1-16,4 5 0 15,7 7 1-15,0 7-1 16,3 5 1-16,0 4 0 0,4 3 1 15,0 0 0-15,4 6 0 16,-1 3-1-16,1-3 1 16,6 0-1-16,8-6 0 15,3 0-2-15,4-4 1 16,3-8-6-16,7-1 1 16,0-6-11-16,4-6 0 15</inkml:trace>
  <inkml:trace contextRef="#ctx0" brushRef="#br0" timeOffset="-147470.291">23929 17971 60 0,'-4'22'30'0,"-13"-28"-32"15,10 9 50-15,0 6-48 16,-4 4 1-16,0 5-1 15,4 1 1-15,0 0-3 16,4-6 1-16,3-4-5 16,3-6 0-16,8-6-11 15,0-13 0-15</inkml:trace>
  <inkml:trace contextRef="#ctx0" brushRef="#br0" timeOffset="-147019.932">23904 17695 63 0,'7'12'31'0,"0"-12"-31"0,-3 0 51 16,-1 4-51-16,4-1 1 16,1 3 0-16,6 0 1 15,-4 1-2-15,1-1 0 16,-4 3-1-16,0 1 0 15,-4 2-3-15,1 1 1 0,3 2-3 16,0 1 1-16,0 6-3 16,-3 0 1-16,-4 6 1 15,0-6 1-15,0 3 3 16,0-3 1-16,0 3 3 16,-4-3 0-16,4-6 3 15,0 0 0-15,0-4 1 16,4-6 0-16,3 1-1 15,0-7 0-15,3-3-2 16,8-10 0-16,0 0-1 16,3 4 0-16,3-3-1 15,1-4 0-15,3 0-1 16,1-3 1-16,2 4-1 16,-2 2 1-16,-5 4-4 15,-3-1 1-15,-3 7-4 16,0 0 0-16,-4 3-6 15,-4 0 1-15,1 3-8 16,-7 0 0-16</inkml:trace>
  <inkml:trace contextRef="#ctx0" brushRef="#br0" timeOffset="-146660.73">24391 17977 57 0,'25'-3'28'0,"-1"12"-33"0,-13-9 52 0,-4-3-46 16,4 6 0-1,-1-6 0-15,1-6 0 0,-4-4-2 16,0-5 1-16,0-4 0 16,0 0 1-16,-3-3-1 15,-4 3 1-15,-4 6-1 16,1 0 0-16,-1 7-1 15,-3 6 1-15,-4 6-1 16,1 9 1-16,-4 7-1 16,0 6 1-16,-1 0 0 15,5-3 0-15,3 7 1 16,3 5 1-16,4 1-2 16,7-1 1-16,7-3-2 15,8-2 0-15,-5-11-6 16,1-8 1-16,0-7-11 15,3-3 0-15</inkml:trace>
  <inkml:trace contextRef="#ctx0" brushRef="#br0" timeOffset="-145427.437">24737 17980 54 0,'3'-6'27'0,"-3"28"-31"0,0-22 42 15,0 0-39-15,0 0 1 16,0-6-1-16,-3-1 1 0,-1 7 0 16,4-6 0-16,0-6-1 15,0-4 1-15,4-6 0 16,-1-3 0-16,4 3 0 15,0-3 0-15,8 6 1 16,2 3 0-16,4 4 0 16,4 6 0-16,7 2 0 15,7 8 1-15,-1 2 0 16,1 3 1-16,-7 1-1 16,0 2 0-16,3 1 0 15,-3-4 0-15,-4 1-1 16,-3-1 1-16,-4-6-2 15,-4 0 0-15,-2-3-1 16,-8 0 1-16,-11-3-1 0,-10-6 1 16,-7 2-1-16,3 1 1 15,1 3-1-15,-1 3 0 16,-3 3-1-16,0 3 0 16,-1 10-1-16,1-3 0 15,4 5 0-15,2-2 1 16,8 0 0-16,4 6 1 15,3 3 1-15,3 0 1 16,4 0 0-16,-3 0 1 16,-4-3-2-16,-4 0 1 15,-3 0 0-15,-3-3 0 16,-4-7-1-16,0 1 0 0,0-4 0 16,-1-2 0-1,5-4 1-15,-1-3 0 0,8-3 0 16,3-4 0-1,3 1 0-15,8-10 0 0,3 4-1 16,7-4 1-16,4-3 0 16,-1-6 0-16,8 0-1 15,4 3 0-15,-5 0 0 16,5 0 0-16,-8-3 0 16,-4 3 1-16,-6 0-2 15,-4 3 1-15,-3 4 0 16,-4 2 0-16,-7 7-1 15,-4 6 1-15,-6 6-1 16,-4 7 1-16,0 2-1 16,-4 1 0-16,4 6-1 15,0 0 1-15,7 3-2 0,0-3 0 16,3-3-3-16,11-3 1 16,7-4-6-16,4-6 0 15,10-2-4-15,0-8 1 16</inkml:trace>
  <inkml:trace contextRef="#ctx0" brushRef="#br0" timeOffset="-145157.664">25583 17943 31 0,'8'-16'15'0,"-30"-6"-14"0,12 16 25 16,-11 3-24-16,-11-1 1 16,-3 4 0-16,-4 4 0 0,0-1-4 15,7 3 1-15,-3 0 2 16,7 4 1-16,3-1-1 15,7 4 1-15,8-4 0 16,6 0 1-16,8 10 0 16,6 0 0-16,8 0 1 15,-4-3 0-15,0 2-2 16,-3-2 1-16,-4 0-3 16,-7 3 1-16,-7 3-3 15,-7-4 0-15,-7 4-6 16,-4-3 1-16,0 0-10 15,4-7 0-15</inkml:trace>
  <inkml:trace contextRef="#ctx0" brushRef="#br0" timeOffset="-144961.267">25576 18209 67 0,'4'35'33'0,"-1"2"-43"0,-3-30 60 16,0-1-53-16,0-3 1 15,-3 3-22-15,-4-6 0 16,-7-9 20-16,0-4 0 0</inkml:trace>
  <inkml:trace contextRef="#ctx0" brushRef="#br1" timeOffset="-138041.9">1588 12461 46 0,'0'0'23'0,"0"-6"-15"16,10-7 24-16,8 1-31 15,-4-16 0-15,11-13 1 16,6-22 1-16,12-18-4 15,2-17 0-15,-2-5 1 16,3-7 1-16,-4 10-1 16,-3 15 0-16,-7 16 0 15,-1 7 0-15,-2 14 0 16,-8 11 0-16,-4 12-1 0,5 9 1 16,-5 10-1-16,4 12 1 15,-3 10-1-15,3 15 0 16,7 0 0-16,4 13 1 15,7 13 0-15,-4 2 1 16,11 14-1-16,-7 8 1 16,3 7 0-16,-10 0 0 15,-4-4-1-15,0-5 0 16,-6 2-1-16,-15-15 1 16,-7-13-1-16,-7-9 1 15,3-15-1-15,-14-17 1 16,-13-18 0-16,-8-13 0 0,-7-15 0 15,-14-14 0-15,-4-5-1 16,-6-6 1-16,3 2-1 16,0 10 1-16,-4 13-1 15,-3 9 1 1,-14 12-1-16,7 13 1 0,3 16 1 16,1 9 0-16,6 3-1 15,1 6 1-15,3 4 0 16,14 0 0-16,21-7 1 15,25-3 0-15,14-6 0 16,18-9 0-16,24-13 0 16,29-22 0-16,13-13-1 15,8-18 1-15,28-19-1 16,14-6 0-16,-3-1-1 16,-15 4 0-16,-3 6 0 0,-10 16 0 15,-26 15-1-15,-24 10 1 16,-21 9-2-16,-28 25 1 15,-29 19 0-15,-10 16 0 16,-25 19-1-16,-35 18 1 16,-22 19 0-16,-3 7 1 15,-24 5 0-15,-1-5 0 16,8-7-1-16,3-9 0 16,14-13-2-16,14-9 1 15,11-9-6-15,17-14 0 16,18-11-7-16,25-13 1 15</inkml:trace>
  <inkml:trace contextRef="#ctx0" brushRef="#br1" timeOffset="-137605.911">2843 12352 52 0,'198'-113'26'0,"-57"-38"-33"16,-102 98 47-16,0-16-41 15,-18-16 0-15,-21-6-2 16,-21-3 0-16,-22-9 3 16,-20 5 0-16,-22 11-2 15,-35 18 0-15,-14 12 0 16,-7 16 1-16,-21 10 0 16,3 15 1-16,0 23 1 0,-10 21 0 15,10 31 1-15,22 26 1 16,13 16 0-16,25 21 0 15,29 22 0-15,31 13 1 16,32 22-3-16,35 6 1 16,39-10-1-16,36-2 1 15,16-20-1-15,30-21 1 32,129-82 1-32,-48-65 1 15,-29-61-2-15,-14-55 0 16,-39-48-1-16,-39-47 1 15,-49-15-2-15,-60-4 0 16,-49 22-3-16,-71 32 0 0,-49 22-4 16,-40 37 1-16,-69 32-11 15,-22 46 0-15</inkml:trace>
  <inkml:trace contextRef="#ctx0" brushRef="#br1" timeOffset="-131465.532">6639 13650 8 0,'29'28'4'0,"-1"-25"-4"0,-21-3 4 0,0-3-5 16,-4-3 1-16,1-4 0 15,-4-12 0-15,0-6 0 16,0-3 1-16,-4-10 0 15,4-3 0-15,0 3 1 16,0 10 1-16,0 0 1 16,4 12 0-16,3 9 0 15,4 4 1-15,3 12-1 16,0 10 1-16,0 12-2 16,4-3 0-16,-8 10-2 0,8 6 0 15,3-1-1 1,-7 4 0-16,7-3 0 0,11 0 0 15,3-4 0-15,4-8 0 16,0-7 0-16,0-16 1 16,-4-12-1-16,0-7 0 15,-3-6 0-15,-4-3 0 16,-7 0 0-16,0 10 1 16,-6-1-1-16,-1 7 0 15,3 3 0-15,-6 9 1 16,0 4-1-16,-4 2 0 0,3-2 1 15,1-4 0-15,-1 3 0 16,1-6 0-16,-1-3 0 16,1-3 0-16,0-6 0 15,-1 3 1-15,8-4-2 16,-11 1 1-16,4-1 0 16,-1 1 0-16,1 3 0 15,-1-4 1-15,4 4-1 16,4 0 1-16,10-1 0 15,-3 1 0 1,21-3-1 0,-4-4 1-16,-3 1-1 15,-4-1 1-15,-3 7-2 16,-4 0 1-16,4 2-1 16,-7 8 1-16,-1 2-1 0,-3 6 0 15,-3-2 0-15,3 2 0 16,-17-2 0-16,3 2 0 15,-7-2-1-15,-11-1 0 16,-13-3 0-16,-1-6 0 16,-21-9 0-16,-10 0 1 15,-4-10-1-15,-7 0 0 16,-22 6 0-16,1-2 1 16,-11 2-1-16,11 4 0 15,14 6-1-15,14-1 1 16,4 1 1-16,10 3 0 15,11 0-1-15,6 3 1 0,5-3 0 16,6 0 1-16,4 0 0 16,7-3 1-16,0 3-2 15,3-3 1-15,4-6-1 16,-7 3 1-16,4-1-2 16,-4 7 1-16,-4 3 0 15,0 13 0-15,-6 9 0 16,-1 3 0-16,1 4 0 15,-1-7 0-15,7-3 0 16,-6 0 1-16,6-3-2 16,1-4 1-16,-1-9 0 15,4-2 0-15,0-8 0 16,-4-2 0-16,1-9 0 0,-4-4 1 16,3-3-1-1,-10 0 0-15,3-3 0 0,-3 6 1 16,0 6-1-16,3 4 0 15,-10 6 0-15,7 9 0 16,0 3 0-16,-1 4 1 16,8 3 0-16,4-1 0 15,6 1 0-15,15 0 0 16,6-4 0 0,19-2 1-16,10-1-1 0,14 1 0 15,3-1 0-15,11 0 0 16,18-9-1-16,0 0 1 0,3-12-1 15,-3-4 0-15,-18-6-1 16,-14 3 1-16,-4 4-1 16,-10 2 1-16,-4 7-1 15,-13 12 0-15,-8 7-1 16,-7 9 1-16,0 6 0 16,-7 13 1-16,4-4-1 15,-4 1 1-15,3-4 0 16,1-2 0-16,-1-7 0 15,-3-6 1-15,0-10-1 16,-3-9 0-16,-4-9 0 16,-11-13 0-16,-3-13-1 15,-3 1 1-15,-5-7-1 16,-6-9 0-16,-7 6 0 16,-7 9 1-16,-1 7 0 15,-6 9 0-15,0 10-1 0,-1 9 1 16,1 6 0-16,3 0 0 15,11 7 0-15,-1 0 0 16,12-4 0-16,-8 3 0 16,7-2 0-16,1-1 0 15,-5 1 0-15,-2-7 0 16,2-3 0-16,1-6 0 16,7-1 0-16,-7-8 1 15,7-10 0-15,3 3 0 16,11-25 0-1,3 9 0-15,4 7 0 16,4 9 0-16,3 12-1 16,3 16 1-16,8 4-1 15,-4 12 1-15,11 9-1 16,-4 4 1-16,11 5-1 16,7 4 0-16,21 0 0 15,7 0 1-15,7-12 0 16,7-4 0-16,-4-3-1 15,12-10 1-15,6-5-1 16,7-7 1-16,-10-9-1 16,-7-7 1-16,-15-6-2 15,-17 4 1-15,-11-7-2 16,-10 6 1-16,-7 0-1 16,-25 1 0-16,-25 8 0 15,-10 7 1-15,-22 0-1 16,-6 10 1-16,3-1 0 15,-7 1 1-15,0-1-1 0,18-3 1 16,-15 4 0-16,8-1 0 16,10-6 0-16,7 4 1 15,7-1 0-15,7-3 1 16,8-6 0-16,6-7 1 16,11-2 0-16,7-10 0 15,0-9-1-15,4-7 0 16,0 3 0-16,-8 7 0 15,1 6-3-15,-4 3 0 16,-4 7 0-16,-7-1 0 0,-3 7-1 16,-3 3 1-16,-4 3-3 15,-11-3 0-15,4 0-9 16,-1 0 1-16</inkml:trace>
  <inkml:trace contextRef="#ctx0" brushRef="#br1" timeOffset="-128911.936">7056 14082 24 0,'24'13'12'0,"8"-13"-16"0,-28 3 13 15,6 0-10-15,1 4 1 16,-1-1-4-16,4 3 1 16,1 1 3-16,2 2 0 15,8 4-1-15,7 0 1 0,3 2 1 16,4 4 0-16,7 0 2 16,10-3 1-16,11 3 1 15,11 0 1-15,3 0-1 16,7-3 0-16,4-7-2 15,10 4 1-15,7 0-1 16,8 2 1-16,-4 4-3 16,14 4 1-16,10 2 0 15,1-3 0-15,3-3 0 16,4 0 0-16,6-7 1 16,1-8 1-16,10-4-1 15,11-6 1 1,123-22 0-1,-27-4 0-15,-15 7-2 16,-29-12 1-16,8-10-2 16,-4-9 0-16,-20-10-1 15,-5-15 0-15,-13-7-1 0,-22-15 0 16,-17-7 0-16,-18-3 1 16,-18-6-2-16,-17 13 1 15,-14 6-6-15,-22 21 1 16,-21 7-8-16,-10 28 0 15</inkml:trace>
  <inkml:trace contextRef="#ctx0" brushRef="#br1" timeOffset="-128328.08">11525 13364 56 0,'50'38'28'0,"13"22"-41"16,-49-51 49-16,7 0-39 16,1-2 0-16,2-1-3 0,8-3 1 15,0 0 6-15,10 0 1 16,15-3-5-16,13 4 1 16,4-8 2-16,0-8 0 15,-3-10 1-15,-8-6 0 16,-3-19 0-16,-10-7 1 15,-11-2-2-15,-15-4 1 16,-6 7-2-16,-15 6 1 16,-3 9-2-16,-3 13 0 15,-4 22 0-15,-4 19 1 16,11 15 1-16,11 26 0 16,13 12 1-16,15 6 1 0,14 9 2 15,11 1 1-15,3-6-1 16,3-14 0-16,-10-21-1 15,-7-12 0-15,-7-14-3 16,-11-21 1-16,-21-15-3 16,-14-14 0-16,-38-2-1 15,-40-13 0-15,-42-7-1 16,-60 7 0-16,-42 10-9 16,-39-4 0-16</inkml:trace>
  <inkml:trace contextRef="#ctx0" brushRef="#br1" timeOffset="-114952.358">3059 6970 7 0,'0'7'3'0,"0"-17"3"16,0 10 3-16,0 0-7 15,0 0 0-15,0-6 1 16,0 6 1-16,0-6-5 16,10 0 0-16,-6-4 4 0,6 4 0 15,8 3 0-15,0-7 0 16,3 1-1-16,7 0 0 15,-3 2 1-15,10 1 0 16,-3 0-1-16,-1-1 1 16,8 4-2-16,0 3 1 15,10-3 0-15,-10 3 0 16,-3 3-1-16,2 0 0 16,8 4-1-16,4 2 1 15,2-3-1-15,5 4 1 0,-8-1-1 16,1 1 0-16,3-1 0 15,0-3 0-15,-4 1 0 16,0-1 0-16,8-3 0 16,3 0 0-16,0-3 0 15,3-3 0-15,11-3-1 16,-3-1 1-16,-8 1 0 16,4-3 0-16,11-1 0 15,3 1 0-15,0 0 0 16,11-1 1-16,-4 4-1 15,0-7 1-15,11 7-1 16,3 3 1-16,4-3 0 16,4-4 0-16,-19 4 0 15,12 3 1-15,3-3-1 16,3-4 1-16,0 1-1 0,-17-1 0 16,10 1-1-1,4 3 0-15,3 2 0 0,-10 1 0 16,-7-3 0-16,0 3 0 15,3-3-1-15,-7 3 1 16,4-1 0-16,-4 1 0 16,-3-3 0-16,-8 0 0 15,-10-1 0-15,-3 4 0 16,3-3 0-16,-4 0 0 16,-6-1-1-16,-4 1 1 15,-4 0 0-15,-3 0 0 0,-4-1 0 16,-6 4 0-16,-1 0 0 15,-3 0 0-15,-4 0 0 16,-3-3 1-16,-4 2-2 16,0 1 1-16,-3 0-1 15,-4 0 1-15,3-3-1 16,-10-4 0-16,4 1 0 16,-4-7 0-16,0-3 1 15,-3 1 0-15,-1-1-1 16,-3-6 1-16,0 0-1 15,4-7 1-15,3 4-1 16,-7-13 1-16,0 4 0 16,0-4 0-16,0-3-1 15,0-3 1-15,-7-6 0 16,3-4 1-16,1 1-1 16,3-4 0-16,0-9 0 15,0 3 0-15,-4-6 0 0,0 3 1 16,1-9-1-16,-1 3 0 15,4-1 0-15,0 1 0 16,0 3 0-16,4-6 0 16,-1 15 0-16,1-3 0 15,-4 3 0-15,4-6 0 16,3 7 0-16,0-1 1 16,3 0-1-16,1 0 0 15,-4-6 0-15,-4 13 0 0,8 3 0 16,-4-7 0-16,4 7-1 15,-11 6 1-15,0-3 0 16,0 3 0-16,0 3 0 16,-7 0 0-16,3-3 0 15,1 9 0-15,-1-3-1 16,-3 7 1-16,3 2-1 16,1 1 1-16,-4 0-1 15,0 6 1-15,-4 6-1 16,-3-6 1-16,-4 0 0 15,-3 3 0-15,-3 0-1 16,-1 3 1-16,-14-3 0 16,0 3 0-16,-10 4 0 15,-4-4 0-15,4 6-1 16,-1 1 1-16,-6 2 0 16,-1 1 0-16,-6-4-1 15,-8 4 1-15,-3 3 0 16,-3-1 0-16,6-2-1 0,-7-1 1 15,1 1 0-15,3-7 0 16,-15 4 0-16,1-1 0 16,7 1 0-16,0 2 0 15,3-8 0-15,-3 2 0 16,-3-3 0-16,-8 3 0 16,0 7 0-16,11 0 0 15,3-7 0-15,-3 3 0 16,-7-5 0-16,-4 2 0 0,-3-3 0 15,10 3 0-15,8 1 0 16,-11 2 1-16,-1-3-1 16,1 4 0-16,4 6 0 15,-12-1 0-15,22 4 0 16,-14 0 0-16,7 3-1 16,-4 3 1 15,1 7 0-31,-5-1 0 0,1 0 0 0,0 1 0 0,3-1 0 15,-3 1 0-15,-11-4 0 16,8 0 0-16,2 0 0 16,-2 1 0-16,3-1 0 15,-1-3 0-15,1 3 0 16,7-6 0-16,0 4 0 16,3 2 1-16,11-6-1 15,4 3 0-15,3 3 0 16,3-3 0-16,4 4 0 15,4-1 1-15,7 3-1 0,3 10 0 16,-7-3 0-16,14 6 1 16,-7 3-1-16,8 0 0 15,-1 3 0-15,4 0 0 16,7 7 0-16,-8 9 0 16,1 0 0-16,7 12 0 15,0 23 0-15,-7 15 0 16,-4 12 0-16,-7 23 0 15,0 15 0-15,-10 16 1 0,-4 19-1 16,3 18 0-16,-9 17 0 16,9 2 0-16,1 10-1 15,3 6 1-15,11 3-8 16,6-9 1-16,-9-16-2 16,16-16 0-16</inkml:trace>
  <inkml:trace contextRef="#ctx0" brushRef="#br1" timeOffset="-107639.868">2413 4443 10 0,'0'0'5'0,"-7"0"2"0,3-3 5 15,4 3-11-15,-10-3 0 16,-1-4 1-16,-6-5 1 16,-1-10-3-16,-3 0 0 15,-7-6 3-15,-4-4 1 16,-7-5 0-16,0-13 1 15,-3-13 0-15,0-12 0 16,-18-23-1-16,3-11 0 0,-13 2-1 16,-1-9 0-16,0-12-2 15,4-4 0-15,7 10-1 16,11-4 1-16,7-9-1 16,14-6 1-16,-1 9 0 15,15 7 0-15,-3-4-2 16,10 4 1-16,7 6-5 15,7 15 0-15,0 7-6 16,-4 9 1-16</inkml:trace>
  <inkml:trace contextRef="#ctx0" brushRef="#br1" timeOffset="-106904.495">1108 2000 17 0,'10'25'8'0,"1"-25"5"15,-4-6 6-15,-4 6-19 16,5-3 1-16,2 3 2 16,4-9 1-16,11 2-4 15,-4-12 1-15,11 4 1 16,-4-4 0-16,4-9 0 15,-11 3 0-15,7-4-2 16,0 1 1-16,1 3-2 16,-8-3 1-16,-7-3-1 0,4 12 1 15,-8 3 0 1,1 3 0-16,6 7 0 0,-6 12 0 16,7 4 0-16,3-1 0 15,0 7 0-15,7 6 0 16,-7 3 0-16,8 0 0 15,2-6 0-15,-2 0 0 16,-8-4 0-16,-4-2 0 16,-6-1-1-16,-11 1 1 15,-7 3-1-15,-21 3 0 0,-15 6 0 16,-6 3 1-16,7-9-1 16,-8 6 1-16,-6-6 0 15,3-7 0-15,-7 4-6 16,3-10 1-16,-3-22-3 15,11 10 0-15</inkml:trace>
  <inkml:trace contextRef="#ctx0" brushRef="#br1" timeOffset="-105489.529">2512 865 24 0,'0'0'12'0,"0"0"-2"16,0 0 12-16,0 3-20 16,0 3 0-16,0 7 2 0,0 9 0 15,0 9-5-15,0 10 1 16,0 12 3-16,-7 4 0 16,-4 12-2-16,8-6 1 15,-4-10-2-15,-4-6 1 16,11-13-4-16,-7-5 1 15,3-4-6-15,4-16 1 16,-7-9-4-16,4-16 0 16</inkml:trace>
  <inkml:trace contextRef="#ctx0" brushRef="#br1" timeOffset="-105133.414">2417 1000 25 0,'17'3'12'0,"15"-15"-8"16,-21 5 19-16,3-2-23 16,7-1 1-16,18 4 4 15,3 3 1 1,39 12-5-1,-10 7 0-15,-15-3 3 16,-7 5 0-16,-17 4-1 16,-11-3 0-16,-10 6-2 15,-11 7 0-15,-4-1-2 16,-24 0 1-16,0 10-1 16,-11-3 0-16,-7-1 0 15,0-2 1-15,4-1-4 0,7-15 0 16,10 0-5-16,-3-3 1 15,7-7-3-15,0-6 1 16</inkml:trace>
  <inkml:trace contextRef="#ctx0" brushRef="#br1" timeOffset="-104904.456">2981 1376 28 0,'0'16'14'0,"-11"6"-12"16,11-16 24-16,0 4-26 15,0 5 0-15,0-5-4 16,0-1 0-16,0-6-3 15,0 3 1-15</inkml:trace>
  <inkml:trace contextRef="#ctx0" brushRef="#br1" timeOffset="-104667.547">2981 1223 22 0,'18'0'11'0,"3"0"-6"0,-18 0 12 16,4 0-18-16,4 0 1 16,-11 0-3-16,7 0 1 15,-3 3-3-15,3 3 1 16,-7-3-3-16,3 3 1 0</inkml:trace>
  <inkml:trace contextRef="#ctx0" brushRef="#br1" timeOffset="-104412.674">3133 1376 22 0,'10'16'11'16,"1"15"-1"-16,-4-24 21 0,-7 2-29 15,7 0 0-15,4-2 2 16,-8 2 1-16,4-9-6 15,-3 9 1-15,3 1 4 16,3-10 0-16,-3 0-1 16,4-10 1-16,-8 1-1 15,8 0 1-15,-4-10-1 16,7-3 0-16,4 0-1 0,-1-3 0 16,5 0-2-16,6 6 0 15,-7 3-6 1,7 7 1-16,-7-1-10 0,-10 1 1 15</inkml:trace>
  <inkml:trace contextRef="#ctx0" brushRef="#br1" timeOffset="-103929.874">4117 981 29 0,'7'31'14'0,"-3"23"1"0,3-42 12 16,-7 10-28-16,0 13 1 15,-7 9-1-15,3 0 1 16,-3-1-1-16,0-5 0 16,3-13-6-16,-3-6 1 15,4-10-4-15,-4-24 0 0</inkml:trace>
  <inkml:trace contextRef="#ctx0" brushRef="#br1" timeOffset="-103659.41">3729 1097 33 0,'18'-9'16'0,"20"9"-8"16,-27 0 27-16,10 0-35 16,7-7 1-16,8-2 0 15,9-10 1-15,-2-6-2 16,3 6 1-16,-4 1 0 16,7 2 1-16,-6 0-3 0,3 7 0 15,-8-1-6 1,-6 1 1-16,-4 6-7 0,-14 3 0 15</inkml:trace>
  <inkml:trace contextRef="#ctx0" brushRef="#br1" timeOffset="-103299.649">4209 1304 31 0,'35'10'15'0,"14"-29"-7"0,-28 9 22 0,1 10-29 15,6-6 0-15,-7 3 1 16,7-7 0-16,-7 4-3 16,-6-3 0-16,-1-1 1 15,-4-8 1-15,-6 2-1 16,-4 0 0-16,-4-3-1 15,-6 7 0-15,-4 2 0 16,-1 10 1-16,-6 0-1 16,4 10 0-16,-5 9 0 15,12 6 0-15,-1-6 0 16,-3 9 1-16,11-3-2 16,3 3 1-16,7-3-4 15,14-3 1 1,0-6-6-16,0-13 1 0</inkml:trace>
  <inkml:trace contextRef="#ctx0" brushRef="#br1" timeOffset="-102652.941">4724 1107 19 0,'3'-7'9'0,"-13"32"2"0,17-22 10 16,-7 10-21-16,-7 0 0 15,3 2 0-15,-6-2 1 0,-8-1-1 16,7 1 0-16,1 3 1 16,-1-7 0-16,11 0-1 15,0 1 1-15,11-4 0 16,-1 3 0-16,1-9 1 16,7 0 0-16,3 4-1 15,-4 2 1-15,5 3 0 16,-8-6 1-16,0 4-2 15,-4 2 1-15,-10 7-3 16,-7-4 1-16,-3 4-1 16,-1 3 1-16,-7-4-1 15,4-2 0-15,0-4-1 16,0 1 1-16,4-4-1 16,2-3 1-16,5 0-1 15,6-9 1-15,5 0 0 16,6-7 1-16,10-2 0 0,8-14 0 15,7 1 0-15,0-13 1 16,10-2 0-16,4-20 0 16,-11-3 0-16,4-6 0 15,-7 0-1-15,-14 3 1 16,-1 6-1-16,-9 10 1 16,-8 6-1-16,-7 12 0 15,-7 7 0-15,-8 12 0 16,-2 10 0-16,-11 12 1 15,-1 10-1-15,5 12 1 16,-5 7 0-16,1 12 0 0,7 12 0 16,10 7 0-16,1 6 0 15,3 10 0-15,14 2-1 16,-4-11 1-16,8-11-1 16,0-18 0-16,3-16-3 15,-11-9 0-15,4-13-7 16,-7-6 0-16,0-15-1 15,-10-4 1-15</inkml:trace>
  <inkml:trace contextRef="#ctx0" brushRef="#br1" timeOffset="-102436.06">4717 1213 26 0,'7'19'13'0,"14"-10"0"15,-3-9 26-15,-4 0-39 16,10-6 0-16,8-3-1 0,7-4 1 16,0-6-2-16,3-3 1 15,0 4-6-15,4 5 0 16,-7 0-5-16,-14 4 1 16</inkml:trace>
  <inkml:trace contextRef="#ctx0" brushRef="#br1" timeOffset="-102171.36">5394 1197 35 0,'0'7'17'0,"14"-7"-10"16,-14 0 30-1,0 0-38 1,0 3 1-16,-3 3-3 16,3-3 1-16,0 4-4 15,0-4 1-15,0 3-7 16,-4-6 1-16</inkml:trace>
  <inkml:trace contextRef="#ctx0" brushRef="#br1" timeOffset="-101984.324">5330 1392 41 0,'-7'0'20'0,"14"9"-11"0,4-9 35 15,-11 0-43-15,7 0 0 16,0 3-1-16,0 4 1 15,0-7-5-15,4 0 1 16,-8 3-11-16,-3 3 0 0</inkml:trace>
  <inkml:trace contextRef="#ctx0" brushRef="#br1" timeOffset="-92550.514">6346 1270 21 0,'0'6'10'0,"0"6"-1"0,0-5 10 16,0-4-16-16,0 3 1 15,4 10 3-15,0-7 0 16,-1 1-8-16,8-10 0 16,6 0 7-16,4-19 1 15,11-6-2-15,0-13 0 0,3-6-2 16,-3-19 1-16,-4 1-2 15,-3-17 1-15,0 7-3 16,-11-6 0-16,0 6 0 16,-7 9 0-16,-4 10-1 15,-3-1 1-15,-3 7 0 16,-1 7 0-16,-3 18-1 16,-3 6 1-16,-4 7 0 15,3 12 0-15,-10 9 0 16,7-2 0-16,0 18 0 15,-8 0 0-15,8 22 0 16,4 7 1-16,-1 5-1 16,8 17 0-16,-4-13 0 15,7-4 0-15,0-8 0 16,0-10 1-16,7-10-5 16,-4-9 1-16,8-6-6 0,3-16 0 15,0-3-5 1,4-3 1-16</inkml:trace>
  <inkml:trace contextRef="#ctx0" brushRef="#br1" timeOffset="-92293.718">6766 981 34 0,'11'31'17'16,"-4"20"-14"-16,-7-48 27 0,0 3-30 15,0-3 0-15,0 10 0 16,0-4 0-16,0 1-1 16,0-7 0-16,0 3-4 15,0 3 1-15,0-9-6 16,0-9 0-16</inkml:trace>
  <inkml:trace contextRef="#ctx0" brushRef="#br1" timeOffset="-92055.789">6710 928 28 0,'7'-10'14'0,"0"20"-5"0,-7-10 20 16,0 0-27-16,0 0 0 16,3-6 0-16,-3 6 0 15,8-10-3-15,2 7 1 16,-3-3 0-16,4 6 1 16,3 0-6-16,4 0 1 15,-4 0-7-15,3 6 1 16</inkml:trace>
  <inkml:trace contextRef="#ctx0" brushRef="#br1" timeOffset="-91514.719">6964 1088 36 0,'7'9'18'0,"3"-9"-10"15,-10 0 27-15,4 0-36 16,0 3 1-16,-1 4 0 15,1 2 0-15,3-6 0 16,-4 3 0-16,4-6-1 16,-7 3 1-16,0-3 0 15,0 0 0-15,11-3-1 16,-8-6 1-16,8 3-2 16,-4 3 1-16,4-4-1 15,6 4 1-15,-6-3-1 0,6 3 0 16,-2-4 0-16,2 7 1 15,-6 0 0-15,-1 0 0 16,1 0 1-16,0 0 1 16,-4 0-1-16,3-3 0 15,-6 0-1-15,3 0 1 16,0-6 0-16,0-1 0 16,0 4 0-16,3-3 0 15,-2 9 0-15,-1-4 0 16,0-2 0-16,0 3 1 15,0 3-1-15,3 0 0 16,-6 0 1-16,6 9 0 0,5-5 0 16,-1 2 0-16,3 3 1 15,4-6 0-15,1 4 1 16,-1 2 0-16,-4 0 0 16,12 7 0-16,-1-3-2 15,7 2 1-15,0 1-4 16,1-3 0-16,-1-7-9 15,-3-3 1-15,-4-6-3 16,-7-7 0-16</inkml:trace>
  <inkml:trace contextRef="#ctx0" brushRef="#br1" timeOffset="-90360.29">6533 1652 30 0,'-3'6'15'0,"6"23"-9"16,1-20 25-16,-8 4-30 16,-3 2 0-16,0 10 1 15,4-6 0-15,-8-3-3 16,1-4 0-16,3 4 1 15,0-6 1-15,3-10-2 16,4 0 1-16,4-10-1 0,3-9 1 16,3-6-1-16,8 0 1 15,-4 6 0-15,4-6 0 16,-1 3 0-16,1-3 0 16,-4 6 0-16,4 4 0 15,-8 2 0-15,4 7 1 16,-3-4-1-16,3 10 1 15,-10 0-1-15,6 4 1 16,-3 2 0-16,0 3 1 16,-3 1-1-16,-1 5 1 15,-3-2-1-15,0 9 0 0,0 6 1 16,0-9 0-16,0 0-1 16,4-4 0-16,3-2-1 15,7-4 0-15,-3 4-3 16,3-10 1-16,3-3-7 15,1-3 0-15,-4-10-4 16,-3 1 0-16</inkml:trace>
  <inkml:trace contextRef="#ctx0" brushRef="#br1" timeOffset="-90104.315">6883 1709 42 0,'0'6'21'0,"10"-6"-25"0,-6 0 39 16,6 0-33-16,-10 0 1 15,7 0 0-15,4 0 1 16,7 0-6-16,3 0 1 15,0-6 1-15,7 2 1 16,4 4-6-16,-4-6 1 16,0 3-9-16,-3-6 0 15,-7-1 0-15,-1-5 0 0</inkml:trace>
  <inkml:trace contextRef="#ctx0" brushRef="#br1" timeOffset="-89816.958">7144 1517 42 0,'7'3'21'0,"7"4"-30"15,-7-7 44-15,-3 3-34 16,6-3 0-16,1 6 1 15,3 0 0-15,0 4-2 16,4 2 1-16,-8 4 1 0,4-7 1 16,0 4-2-1,-10 0 0-15,3-4-2 0,-7 0 1 16,-7 4-6-16,3-1 0 16,-3 1-7-16,-3-4 0 15</inkml:trace>
  <inkml:trace contextRef="#ctx0" brushRef="#br1" timeOffset="-89127.554">7743 1731 34 0,'-10'18'17'0,"-8"-8"-18"0,11-7 24 15,-3 3-23-15,3-3 0 16,-15 0 0-16,8-3 1 15,0 0-2-15,4 0 1 16,-1-6 0-16,0 0 0 16,8-3-1-16,6-1 1 15,8-2 0-15,0-1 0 16,6 0 0-16,1-2 0 16,0 12 0-16,3-7 0 0,3 4 1 15,1 6 1-15,-4 6-1 16,4 7 0-16,-4 6 0 15,7 3 1 17,-10-4-1-32,3-5 1 0,4 9-1 0,-4-3 1 0,4-7-1 15,-1-5 0-15,5-7 0 16,-1 0 1-16,0-10-1 16,0 1 0-16,-10-10 0 15,-4 3 0-15,-3-3-1 16,-18 1 1-16,-4 2-3 15,-7 6 1-15,-6 1-6 16,-8 0 0-16,-7 9-5 16,0-10 0-16</inkml:trace>
  <inkml:trace contextRef="#ctx0" brushRef="#br1" timeOffset="-88392.278">8696 1188 35 0,'0'0'17'0,"-14"0"-17"16,10 0 29-16,-6 0-29 16,-8-6 0-16,4 6 0 0,-4 0 0 15,-3 6 0-15,0-6 0 16,0 0 0-16,-4 6 1 15,0 4-1-15,4-1 1 16,4-6 0-16,-4 13 0 16,6-3-1-16,5 8 1 15,6-2-1-15,-3 3 1 16,7 0 0-16,11-3 0 16,6 0 0-16,5-4 0 0,-1-5 0 15,0 2 1-15,4-2-1 16,-4-4 0-16,0-12-1 15,4 3 0-15,-4-4 0 16,0-5 0-16,-3 2-1 16,-4 1 1-16,0 3 0 15,0 0 0-15,-7 12 1 16,0-3 1-16,0 9-1 16,-3-2 1-16,-1 9-1 15,1-7 1-15,-1 4-3 16,4 9 0-16,4-3-9 15,3 0 1-15,-3-10-5 16,6-2 1-16</inkml:trace>
  <inkml:trace contextRef="#ctx0" brushRef="#br1" timeOffset="-87973.025">9066 1677 34 0,'0'19'17'0,"-3"16"-14"0,3-32 29 0,0 3-32 16,0 3 0-16,-4 1 0 15,4-7 0-15,-3 3-1 16,3-6 1-16,0-9-1 16,0-1 1-16,3-8-1 15,1 2 1-15,3 0 0 16,0 7 0-16,4-4 0 16,-4-9 0-16,0 3 1 15,3 16 0-15,4 3 1 16,4 0 0-16,-4 3 0 15,4 4 1-15,3 5-1 16,4 10 1-16,3-3-2 16,0 6 0-16,0-6-6 15,1-6 1-15,-1 2-9 16,-7-9 0-16</inkml:trace>
  <inkml:trace contextRef="#ctx0" brushRef="#br1" timeOffset="-87339.359">9666 1223 50 0,'4'3'25'0,"13"-6"-32"0,-6 3 44 0,3-10-37 15,7 1 0-15,7-4-2 16,4 1 0-16,0-4-1 16,0 7 0-16,-4 5-8 15,0 4 1-15,-14 4-3 16,-3-4 0-16</inkml:trace>
  <inkml:trace contextRef="#ctx0" brushRef="#br1" timeOffset="-87142.671">9712 1373 45 0,'-7'53'22'0,"18"-34"-19"16,-4-16 44-16,0-3-47 16,3 7 1-16,8-7-1 0,10-7 1 15,11 4-5-15,3 3 1 16,8-9-8-16,-5 9 0 15,-6-6-4-15,-7-1 0 16</inkml:trace>
  <inkml:trace contextRef="#ctx0" brushRef="#br1" timeOffset="-86365.616">10386 1486 29 0,'0'22'14'0,"10"6"1"0,-6-18 22 0,-1-1-34 16,8-3 1-16,-4 4 1 16,0-17 0-16,4-5-7 15,3-20 1-15,3-15 4 16,5-6 0-16,-1-19-2 16,-4 0 1-16,-2-16-2 15,-1-3 1-15,-4 3-1 16,-3 7 0-16,-3 9-2 15,-1 3 1-15,-3 15-2 16,-3 17 0-16,-4 2 0 16,0 16 0-16,0 13-1 15,-4 12 1-15,0 4 1 16,1 9 1-16,-1 9 1 16,4 13 0-16,4 12 0 15,-1 10 1-15,1-1 0 16,6 4 1-16,4-6-1 0,4 3 0 15,3-7-1-15,4-3 0 16,3-12-4-16,0-10 0 16,0-9-9-16,-3-9 0 15</inkml:trace>
  <inkml:trace contextRef="#ctx0" brushRef="#br1" timeOffset="-86169.404">10791 1295 47 0,'-3'28'23'0,"6"25"-30"0,-3-43 39 0,0 5-33 16,4-5 1-16,0-1-10 15,-1-3 1-15,1-6 2 16,-4-6 0-16</inkml:trace>
  <inkml:trace contextRef="#ctx0" brushRef="#br1" timeOffset="-85974.989">10749 1188 40 0,'7'16'20'0,"4"-16"-22"0,-8 0 32 16,4 0-31-16,4 0 1 16,3 0-7-16,4 0 0 15,3 0 0-15,0 3 0 16</inkml:trace>
  <inkml:trace contextRef="#ctx0" brushRef="#br1" timeOffset="-85480.715">11042 1401 44 0,'7'22'22'0,"4"-9"-29"15,-11-13 37-15,7 0-31 16,0-6 0-16,-4 2 1 16,1-2 1-16,3 0-2 15,0-4 1-15,0-2-1 16,0 2 0-16,-3-2 1 15,3 3 0-15,-4 5-1 16,4 4 1-16,-3 4 0 16,-1 2 0-16,1 3 0 15,-1-3 1-15,1 4-1 16,3-7 0-16,0 3 0 16,0-3 1-16,0 4-1 15,0-4 0-15,0 3-1 16,0-6 1-16,0-6 0 0,0 3 0 15,4 3-1-15,-1-10 0 16,1 1 0 0,3-16 1-16,0 6-1 0,0 0 1 15,-3 0 0-15,-4 7 0 16,4-1 0-16,-1 4 1 16,4 3 0-16,0 6 1 15,1 9 0-15,-5 10 0 16,1 3-1-16,-1 0 1 15,8 3-1-15,-4-6 0 16,0-4-1-16,0-2 0 16,-3-1-6-16,-4-2 1 0,0-7-7 15,-14-3 0-15</inkml:trace>
  <inkml:trace contextRef="#ctx0" brushRef="#br1" timeOffset="-84910.033">10351 1875 48 0,'10'28'24'0,"-10"-9"-29"0,0-13 43 16,-3 4-39-16,-1-1 1 16,1-9-2-16,-1 3 1 0,4-6 1 15,0 3 0-15,0-9-1 16,4-1 0-16,3-6 0 16,3-2 0-16,4-1-1 15,0 0 1-15,4-3 0 16,-4 0 0-16,0 3 0 15,0 10 0-15,-3-4 0 16,0 13 1-16,-4 13 0 16,3-13 1-16,-3 12 0 15,0 7 0-15,0 3 0 16,0 6 0-16,0-6-1 16,0 0 0-16,4 0 0 15,0-6 0-15,3 0-6 16,3-4 1-16,1-6-7 15,-4-6 1-15</inkml:trace>
  <inkml:trace contextRef="#ctx0" brushRef="#br1" timeOffset="-84666.666">10710 1928 40 0,'11'22'20'0,"-4"-25"-7"0,0 3 32 16,0 0-45-16,0 0 1 0,4 0 0 15,-4 0 0-15,10 3-2 16,5 3 0-16,2 1-2 16,5-7 0-16,-1 0-6 15,3 0 1-15,-6 0-7 16,-4-13 1-16</inkml:trace>
  <inkml:trace contextRef="#ctx0" brushRef="#br1" timeOffset="-84397.503">10961 1803 36 0,'3'19'18'0,"11"-26"-14"0,-6 7 27 16,-1 0-30-16,0-3 1 16,3 3 1-16,4 0 1 15,0 10-4-15,4 2 0 16,-4 4 2-16,-3 3 1 16,-4 2-1-16,-7 8 0 15,-4-7-4-15,-3 9 0 16,-3-12-7-16,-1 3 0 15,-10-10-5-15,3-2 1 16</inkml:trace>
  <inkml:trace contextRef="#ctx0" brushRef="#br1" timeOffset="-83286.693">11448 1941 23 0,'0'22'11'0,"-18"-4"0"0,14-8 13 16,1-7-25-16,-4 3 1 15,-7 1 0-15,3-1 0 0,1-3 0 16,-1-3 0-16,0 0 0 16,4-6 0-16,0-4 0 15,4 1 1-15,3-10-1 16,3 0 0-16,4 4 0 15,0-4 0-15,4 0-1 16,3 3 1-16,4 7 0 16,6 9 1-16,-2 0 0 15,-1 3 0-15,-4 6 0 16,1 4 0-16,0-1 0 16,-1 4 0-16,1 3-1 15,0 6 1-15,-1-3-1 16,1 3 1-16,3 0-1 15,-3-6 1-15,3-3-1 16,0-7 1-16,0-9 0 16,-3-9 1-16,-4-7 0 0,0-3 1 15,-3-6-1-15,-4-3 0 16,-7 0-1-16,-7 3 0 16,-7-1 0-16,-8 14 0 15,-2-1-4-15,-5 10 0 16,5 3-9-16,-8 3 1 15</inkml:trace>
  <inkml:trace contextRef="#ctx0" brushRef="#br1" timeOffset="-79784.95">12181 874 30 0,'7'0'15'0,"-3"19"-6"16,-4-16 15-16,0 10-22 16,0 0 0-16,-4 5 1 15,1 7 1-15,-1 1-5 16,1-8 0-16,-1 1 2 15,1-9 1-15,-1-4-2 16,1 3 1-16,3 1-2 16,0-10 1-16,3-10 0 15,4-9 0-15,4-6-1 16,3-3 1-16,4 3-1 16,3-3 1-16,0 3 0 15,-3 6 0-15,-1 0 0 16,-3 10 1-16,1 2-1 15,-5 7 1-15,1 7 0 16,-4 5 0-16,0 7 0 0,0-3 0 16,-4-1-1-16,1 4 0 15,-1 0 0-15,-3-3 1 16,0 3-1-16,4-7 0 16,0 4-5-16,-1-10 0 15,4-6-7-15,-3-6 0 16</inkml:trace>
  <inkml:trace contextRef="#ctx0" brushRef="#br1" timeOffset="-79517.298">12598 893 44 0,'3'10'22'0,"25"5"-22"15,-20-5 38-15,2-1-38 16,1 4 0-16,3-4-2 16,3 4 1-16,5-4 1 15,2-6 0-15,5-3-2 16,-5-3 0-16,1 3-5 0,-4-6 1 15,-3 3-6-15,-11-13 0 16</inkml:trace>
  <inkml:trace contextRef="#ctx0" brushRef="#br1" timeOffset="-79308.932">12732 787 44 0,'0'34'22'0,"0"10"-28"0,0-35 38 0,3 10-32 15,-3 6 0-15,0-3-1 16,0 10 0-16,0-13-5 16,-3 9 0-16,-4-9-5 15,3-1 0-15</inkml:trace>
  <inkml:trace contextRef="#ctx0" brushRef="#br1" timeOffset="-78438.266">13116 696 28 0,'-3'0'14'0,"-4"9"-6"16,7-6 19-16,-4-3-25 15,1 7 1-15,-1-4 2 16,4 3 0-16,0 0-5 16,0-6 1-16,4 3 4 0,3-3 0 15,3-3 0-15,8 3 0 16,0 0-1-16,3 0 1 16,0 0-3-16,0 0 1 15,0 0-2-15,-3 3 1 16,-4 4-3-16,-3 2 1 15,-4 4-2-15,-4 2 1 16,-3 1-1-16,-3-3 1 16,-4 2-2-16,0-5 1 15,-1 2-2-15,5 1 1 16,-1-10 0-16,4 3 0 0,0-3 0 16,0 7 1-16,4-1 1 15,3 7 0-15,4-1 2 16,3 4 1-16,0 0 0 15,0-3 0-15,-4-7 0 16,-2 10 0-16,-8 0-2 16,-4-10 1-16,-10 7-1 15,-7 6 0-15,0 3-3 16,-8 0 1-16,1 0-7 16,0-6 0-16,-4-10-5 15,4-9 1-15</inkml:trace>
  <inkml:trace contextRef="#ctx0" brushRef="#br1" timeOffset="-77957.216">13494 724 36 0,'0'16'18'0,"0"2"-15"0,0-8 30 0,0-7-34 16,0 13 1-16,0-10-1 16,0 3 1-16,0-5 0 15,0 2 0-15,0-6 0 16,0 0 0-16,0-6 0 15,3-7 0-15,4-3 0 16,0-3 0-16,-3 4 0 16,-1 2 0-16,5 1 0 15,-1-1 1-15,3 4-1 16,1-1 1-16,-1 4 0 16,4 3 0-16,-3 3 1 15,0 0 1-15,3 0-2 16,-4 3 1-16,1 3 0 15,-1 13 0-15,1 0-1 16,0 0 1-16,-1 6-2 16,1-6 1-16,-1 0-2 15,-3-4 1-15,0 4-5 16,1-13 0-16,-5 4-9 0,-6-7 1 16</inkml:trace>
  <inkml:trace contextRef="#ctx0" brushRef="#br1" timeOffset="-77477.268">12146 1370 53 0,'11'-3'26'0,"20"6"-25"16,-13-3 45-16,10 0-44 0,11 0 1 16,21 3 1-16,18 0 1 15,21-3-7-15,6-6 1 16,22-7 2-16,7-5 1 15,0-1-5-15,-17 3 1 16,-22 7-6-16,-17-1 0 16,-11 10-8-16,-21 0 0 15,-22 10-1-15,-17-1 0 16</inkml:trace>
  <inkml:trace contextRef="#ctx0" brushRef="#br1" timeOffset="-76349.039">12340 1884 38 0,'-3'25'19'0,"-4"7"-13"16,7-23 37-16,-4 4-43 16,1 5 1-16,-5 1-1 15,1-6 1-15,0-1-2 16,0-2 1-16,4-1 0 16,-1-9 1-16,4-9-1 15,7-7 0-15,4-3 0 16,3-15 0-16,4-1 0 15,-1 4 0-15,4 0 0 16,1-1 0-16,2 7 0 16,1-3 0-16,0 6 1 15,-1 9 0-15,-2 4 0 16,-1 9 0-16,-4 9 0 16,1 1 0-16,-4-1 0 0,-3 7 1 15,-1 3-2-15,-3 3 1 16,-3 3-1-16,-1 0 0 15,1-6-1-15,3-1 1 16,-3 1-3-16,3-3 1 16,0 0-5-16,3-7 1 15,1-6-9-15,-1 3 1 16</inkml:trace>
  <inkml:trace contextRef="#ctx0" brushRef="#br1" timeOffset="-75675.558">12831 1875 27 0,'-4'3'13'0,"4"-6"-1"15,0 3 14-15,0 0-23 16,0 0 1-16,0 0 3 15,0 0 1-15,0 3-9 16,0-3 1-16,4 6 6 16,3-6 0-16,3 0-2 15,4 0 0-15,4 0-2 16,3 0 0-16,11 0-4 16,-4-6 0-16,4 3-6 0,-4-7 0 15,-7 10-8-15,-10-9 1 16</inkml:trace>
  <inkml:trace contextRef="#ctx0" brushRef="#br1" timeOffset="-75421.507">12972 1793 41 0,'0'13'20'0,"0"12"-14"16,3-19 32-16,-3 13-39 15,-3 3 1-15,-1 9-2 16,1-2 0-16,-1-11-1 16,1 7 1-16,3-6-9 15,0-9 1-15,-4-1-3 16,-3-3 1-16</inkml:trace>
  <inkml:trace contextRef="#ctx0" brushRef="#br1" timeOffset="-74475.684">13289 1705 31 0,'4'4'15'0,"6"2"-9"0,-10-6 26 16,4 0-30-16,-1 0 0 15,-3 0 3-15,7 0 0 16,-3 0-6-16,3-6 1 0,4 2 4 16,-1-2 1-16,4 3-2 15,4 3 1-15,3-6-2 16,4 3 1-16,-8 3-2 16,1 0 1-1,-4 9-1 1,-7 0 0-16,-3 7-1 15,-8 3 0-15,-3 0 0 16,-3 6 0-16,-5 3-1 16,1-6 1-16,0 0-1 15,0-3 1-15,4 6 0 16,-1-3 0-16,4 3 0 16,0-9 1-16,3 2-1 15,8 1 1-15,3-6-1 16,3-1 1-16,8-12-1 15,3 3 1-15,-3-3-1 16,0 7 1-16,-1-7-5 0,4 0 0 16,1-10-5-16,-5 10 0 15,-10 0-7-15,-10-9 0 16</inkml:trace>
  <inkml:trace contextRef="#ctx0" brushRef="#br1" timeOffset="-73815.07">13638 1652 38 0,'0'-9'19'0,"4"21"-18"0,-4-9 30 16,0 7-30-16,0-1 0 15,0-6 0-15,0 4 1 16,0 2-3-16,-4-9 0 16,4 0 1-16,0-6 0 0,4-7 0 15,-1 4 0-15,5-7-1 16,-1-3 1-16,3 1-1 16,-3-4 1-16,4 9 0 15,-1 4 1-15,-3-1-1 16,4 10 1-16,0 10 0 15,-1 2 0-15,1 4 0 16,-1 0 1-16,4 2 0 16,1 1 0-16,-1 6-1 15,0-6 0-15,0-6-1 16,4 2 0-16,-1-5-6 16,1-1 0-16,-4-3-7 15,-7-12 0-15</inkml:trace>
  <inkml:trace contextRef="#ctx0" brushRef="#br1" timeOffset="-73333.109">14224 1367 34 0,'-7'9'17'0,"10"1"-5"15,-3-4 24-15,4-6-33 16,3 0 0-16,0 3 1 15,7-3 1-15,0 6-6 16,4-6 0-16,7 0 3 0,3 3 1 16,4 4-6-16,-1-7 0 15,-2 3-7-15,-8 3 0 16,-11-6-5-16,-10 3 1 16</inkml:trace>
  <inkml:trace contextRef="#ctx0" brushRef="#br1" timeOffset="-73122.308">14185 1618 44 0,'0'25'22'0,"18"-22"-9"0,-8-3 40 0,5 6-50 16,2-6 1-16,4 0 0 16,8 0 1-16,6 0-8 15,4 0 1-15,-4 0-2 16,4 0 1-16,-11 3-13 15,-10 4 1-15,-15 2-4 16,-3 7 1-16</inkml:trace>
  <inkml:trace contextRef="#ctx0" brushRef="#br1" timeOffset="-67943.437">14291 715 23 0,'4'-16'11'0,"-1"22"3"16,-3-6 11-16,0 0-24 15,0 0 0-15,4 0 1 16,-4 10 0-16,-4-1-3 16,1 0 1-16,-4 10 1 15,-1 6 1-15,1 0-1 16,-3-3 0-16,3 10 0 16,0-14 1-16,0 4-1 15,0 0 0-15,0-9 1 16,3 3 0-16,0-4 0 15,4-6 0-15,0 4 0 0,4-4 0 16,0-6 0-16,6 3 0 16,4-3-1-16,0 0 1 15,0-3-2-15,4 3 0 16,0 0-6-16,-1 0 0 16,1 0-7-16,-7 0 0 15</inkml:trace>
  <inkml:trace contextRef="#ctx0" brushRef="#br1" timeOffset="-67628.006">14460 743 17 0,'4'15'8'0,"-1"4"3"16,-3-19 0-16,0 16-11 16,0-7 0-16,-3 10 0 15,-1 0 0-15,1-10 0 16,-1 10 0-16,1-3 0 15,-1-4 0-15,1 1 0 16,-1 0 0-16,4-4-6 0,0 0 0 16</inkml:trace>
  <inkml:trace contextRef="#ctx0" brushRef="#br1" timeOffset="-67148.048">14436 718 20 0,'10'-13'10'0,"4"32"0"0,-7-28 13 0,0 9-22 16,4 0 1-16,0-7 0 15,-1 4 0-15,1 3-2 16,3 0 0-16,-3 0 3 15,-1 0 0-15,1 0-1 16,-1 0 1-16,-3 0-1 16,0 3 1-16,-3 7-2 15,-4 2 1-15,0 1-2 16,-4 2 1-16,1-2-1 16,-1 3 0-16,1-1-1 15,-4-2 1-15,3-4-1 16,-3 1 1-16,0-1-1 15,0-3 1-15,0 1-1 16,0 2 1-16,0-6 0 16,0 3 0-16,3 4 0 15,4-1 1 1,4 1-1-16,3-1 0 0,7-3 1 0,4 4 0 16,-1-1-1-16,-3 1 1 15,0-1-1-15,1 0 0 16,-5-2-6-16,1 2 1 15,-8 1-7-15,-6-1 1 16</inkml:trace>
  <inkml:trace contextRef="#ctx0" brushRef="#br1" timeOffset="-66503.943">14707 749 28 0,'14'-6'14'0,"-3"-22"-14"0,-7 18 18 16,-4-6-18-16,-4-2 1 15,-7-1-1-15,-6-9 0 16,-1 12 0-16,1 7 0 15,-8-1 0-15,-3-9 1 16,-4 13-1-16,-3-3 0 16,-1 9 0-16,1 0 1 15,0 9-2-15,-4 7 1 16,4 12-1-16,3-12 0 16,0 12 0-16,0 9 0 0,8 7-1 15,6 3 1-15,7 7 1 16,8 5 1-16,10-5 1 15,11-1 1-15,3-9 1 16,11 0 1-16,6-7 0 16,5-12 1-16,6-12-2 15,-7-7 1-15,-3-15-3 16,0-1 1-16,0 1-2 16,0-22 0-16,-4-7-2 15,-3-9 1-15,-8-16-1 16,-6 4 0-16,-7-4-1 15,-11 0 0-15,-11 10-6 16,-7 6 1-16,-6 12-5 16,-12-5 1-16</inkml:trace>
  <inkml:trace contextRef="#ctx0" brushRef="#br1" timeOffset="-65688.68">15014 1492 34 0,'0'7'17'0,"7"5"-12"0,0-12 29 16,0-3-33-16,4-6 1 16,3-7 0-16,4-12 1 15,3-7-4-15,-3-9 0 16,-4-3 2-16,0-6 1 0,-4-10-1 16,-3-6 0-1,-3 13-1-15,-1-4 0 0,-3 4-2 16,0 12 0-16,-3 0-1 15,-1 6 1-15,-3 13-2 16,4 16 1 0,-4 21 1-1,0 7 0-15,3 6 1 16,4 16 0-16,0-3 1 16,0-4 0-16,0-3 0 15,0 10 1-15,0-3-1 16,4-1 1-16,-1 4-1 15,4 6 1-15,0-6-1 16,0-3 1-16,4-4-1 16,3-12 0-16,0 0-2 15,0-3 0-15,4-10-3 16,0-6 1-16,-1-3-5 16,1-3 0-16,-4-6-1 0,-3-13 0 15</inkml:trace>
  <inkml:trace contextRef="#ctx0" brushRef="#br1" timeOffset="-65488.201">15413 1266 26 0,'3'10'13'0,"-3"12"-8"0,0-22 25 16,0 6-28-16,0 0 1 16,0 4 1-16,0-1 1 0,0 1-6 15,4-1 0-15,-4 0 3 16,7 1 1-16,-3-1-4 15,-1 1 0-15,1-4-6 16,-1-6 1-16,-3 0-6 16,0-10 1-16</inkml:trace>
  <inkml:trace contextRef="#ctx0" brushRef="#br1" timeOffset="-65242.961">15346 1154 29 0,'10'6'14'0,"19"-22"-16"0,-22 13 21 16,0-3-19-16,0-4 0 15,0 10-4-15,7 0 0 16,-3 3-1-16,-4 4 0 15</inkml:trace>
  <inkml:trace contextRef="#ctx0" brushRef="#br1" timeOffset="-64731.091">15663 1367 42 0,'7'15'21'0,"0"-15"-29"0,-7 0 39 0,4 4-31 16,0-4 0-16,-1 6 0 15,1-6 0-15,-4 3-1 16,0-3 1-16,0 0-1 16,0 0 1-16,3-3-1 15,-3-7 1-15,0 10-1 16,4-6 0-16,-1-3 1 15,4 9 0-15,-7 0 0 16,4-10 0-16,3 1 0 16,0 3 0-16,3 3 0 15,-3-4 0-15,4 7 0 16,0 0 1-16,-4-3-1 16,0-3 0-16,0 6 0 0,0 0 0 15,-4-9 0 1,4 2 0-16,1-5 0 0,-1 2 0 15,3 1-1-15,-3-10 1 16,0 3 0-16,4 1 1 16,-4 2 0-16,0 4 0 15,4-1 1-15,-1 10 0 16,4 10 1-16,0-1 1 16,4 1 0-16,-4-1 0 15,4 10 0-15,-1-4 0 16,5 4-2-16,-1 0 1 0,0-3-2 15,4-7 1-15,-4 1-4 16,0-1 1-16,-3-6-8 16,-8 3 1-16,-6 4-7 15,-15-7 0-15</inkml:trace>
  <inkml:trace contextRef="#ctx0" brushRef="#br1" timeOffset="-64115.367">15081 1822 38 0,'4'0'19'0,"-1"15"-20"0,-3-5 29 0,0 2-27 15,0 4 0-15,-3-1 0 16,-1-2 0-16,4 3-2 16,-3-13 1-16,3 3 0 15,0-3 1-15,0-3-1 16,3-9 1-16,4-1-1 15,0-12 0-15,4 7 0 16,3-10 1-16,-3 6-2 16,-1-9 1-16,1 9 0 15,3-3 1-15,0 9-1 16,0 7 1-16,-3 12 0 16,-1 4 0-16,1 2 0 15,-4 10 0-15,0 0-1 0,0 3 1 16,0-6-1-16,-3 0 0 15,3-3-3-15,3-1 1 16,1-2-8-16,-1-4 1 16,-2-2-3-16,-8-7 1 15</inkml:trace>
  <inkml:trace contextRef="#ctx0" brushRef="#br1" timeOffset="-63829.599">15388 1865 44 0,'7'10'22'0,"4"-10"-21"16,-4 0 43-16,0 3-45 15,7 3 1-15,0-6-1 16,4 0 0-16,3 0 1 16,4-9 1-16,3 3-4 15,0 2 0-15,-3-5-5 16,-4 3 0-16,-3 3-5 16,-8-10 0-16</inkml:trace>
  <inkml:trace contextRef="#ctx0" brushRef="#br1" timeOffset="-63543.386">15607 1740 35 0,'7'9'17'0,"7"-9"-11"0,-10 0 27 16,3 0-33-16,3 4 0 15,4 2 1-15,0 3 1 0,1 7-2 16,2-7 1-16,1 1 0 16,-4-1 0-16,-3 10 0 15,-4-3 0-15,-7 2-2 16,-4 1 1-16,-3 0-4 16,0 0 0-16,-4-3-8 15,1-4 0-15,-4 1 0 16,-4-10 0-16</inkml:trace>
  <inkml:trace contextRef="#ctx0" brushRef="#br1" timeOffset="-63049.662">16260 1865 29 0,'3'13'14'0,"-6"9"-13"0,-1-19 27 15,-7 3-29-15,-3 4 0 16,-7-1 0-16,-4 1 1 16,-3-7 0-16,0 3 1 15,0-6-2-15,3 0 1 16,7 0 0-16,4-9 0 15,4 9-1-15,3-7 1 0,7 4 0 16,7-6 1-16,7 2-1 16,7 4 1-16,7 3 0 15,0 0 0-15,1 0 1 32,-1 3 0-32,-7 7 0 0,0-1 0 0,0 1 0 15,1 2 0-15,-1 1-1 16,0 2 0-16,0-5-1 15,4-10 0-15,-1 3 0 16,5-6 0-16,-1-7 1 16,-10 1 0-16,-4-10 0 15,-7 4 0-15,-11-11-1 16,-6 8 1-16,-12 2-1 16,-9 3 1-16,6 4-5 15,0 9 0-15,1 9-8 16,-5 1 1-16</inkml:trace>
  <inkml:trace contextRef="#ctx0" brushRef="#br1" timeOffset="-60692.157">17032 733 42 0,'14'38'21'0,"-10"12"-18"15,-8-40 21-15,1 8-24 16,-1 7 0-16,1 19 0 16,-1-12 0-16,-3 9-1 0,4-7 1 15,-1 4-4-15,0-10 1 16,4-3-7-16,0-6 0 16,-3-10-1-16,-4-3 0 15</inkml:trace>
  <inkml:trace contextRef="#ctx0" brushRef="#br1" timeOffset="-60423.349">17131 1003 35 0,'10'6'17'0,"12"-3"-18"16,-12 4 34-16,1-7-33 15,3 0 0-15,4 0-1 16,3 0 1-16,3 0-1 16,1-7 1-16,-4 4-4 15,-3 3 0-15,0 0-6 16,-8-9 0-16</inkml:trace>
  <inkml:trace contextRef="#ctx0" brushRef="#br1" timeOffset="-60197.99">17261 812 30 0,'0'12'15'0,"7"13"-6"0,-7-18 22 16,4 2-31-16,0 0 0 16,-1 10 0-16,-3 6 0 15,0-3-1-15,-3 10 1 16,3-13-5 0,-4 2 1-16,4 5-7 0,-4-1 1 15</inkml:trace>
  <inkml:trace contextRef="#ctx0" brushRef="#br1" timeOffset="-59655.43">17459 715 45 0,'7'-10'22'0,"21"35"-24"0,-14-25 41 16,0 0-39-16,8 0 1 15,-1 10 1-15,4-10 0 16,3 9-2-16,-4-9 0 16,-2 9 1-16,-5-9 1 15,-3 10-1-15,-7-1 0 16,-7 1-2-16,-3 5 1 16,-1 4-2-16,-3-9 1 15,0 5-3-15,0-2 0 0,0 2-1 16,0 4 0-16,4-9 0 15,-1-1 1-15,4 1 0 16,4-4 0-16,3 3 3 16,3 1 0-16,4 2 2 15,0 1 0-15,-3-1-1 16,-4 4 1-16,-3 3-1 16,-4-4 0-16,-4-5 0 15,-3-1 0-15,-4 10-3 16,-3-3 0-16,4 3-6 15,-4-10 0-15</inkml:trace>
  <inkml:trace contextRef="#ctx0" brushRef="#br1" timeOffset="-59161.348">17791 758 33 0,'0'13'16'0,"0"18"-17"0,0-27 25 0,0 5-24 15,0-3 0-15,0 4 0 16,0-1 0-16,0-3 0 16,0-6 1-16,0 0-1 15,0-6 1-15,3 0-1 16,1-7 1-16,-1-2-1 16,1-4 1-16,3 3-1 15,0 3 0-15,3-2 0 16,-3 5 1-16,4 1 0 15,0 3 0-15,-4 3 1 16,3-4 0-16,-3 4 0 16,0 3 1-16,0 10-1 15,0 5 1-15,1 4 0 16,-5 0 0-16,1 0-2 0,-1 0 1 16,-3-4-1-1,0-2 0-15,4-4-5 0,-1-6 0 16,4 7-9-16,-7-10 0 15</inkml:trace>
  <inkml:trace contextRef="#ctx0" brushRef="#br1" timeOffset="-57960.075">18122 1266 37 0,'11'13'18'0,"3"-16"-22"16,-7-3 25-16,0-4-20 15,4-9 1-15,3-15-1 16,0 6 1-16,-4-10-3 15,1-6 0-15,-4 0 1 16,0-6 1-16,-3 6-2 16,-4 3 1-16,0-3-1 15,0 10 0-15,-4 6 0 16,1 3 1-16,-1 15-1 16,1 1 0-16,3 12 1 15,0 6 0-15,0 7 0 0,0 3 0 16,0 6 0-16,0 0 1 15,0 6-1-15,0 4 1 16,0-1-1-16,0-8 0 16,0 8 0-16,0-3 0 15,3 4-1-15,1-1 1 16,-1-9-3-16,1-6 0 16,3 0-1-16,0-16 1 15,0 0-1-15,3-6 0 16,1-6 1-16,0-4 0 0,-1-2 2 15,1 2 1-15,-1 0 1 16,-3 4 1-16,0 6 2 16,0-3 0-16,1 6 0 15,-1 0 0-15,-4 6 1 16,4-6 1-16,-3 9 0 31,-1-6 0-31,1 10-2 0,-1-4 1 0,1 1-1 16,-1-1 0-16,1 1-2 15,-1-1 1-15,1-9-3 16,-1 3 0-16,-3-3 0 16,4-3 0-16,-1-3 0 15,1-7 0-15,0 4 0 16,3-1 0-16,-4 1 0 16,4-4 0-16,-3 10 0 15,3-6 0-15,0 9 0 16,0 3 1-16,0 3-1 15,0 4 0-15,-3-1 0 0,3 1 1 16,-4-1-2-16,-3 0 1 16,0 1-5-16,4-4 1 15,3-3-10-15,-4 0 1 16,-3-6-1-16,0 0 1 16</inkml:trace>
  <inkml:trace contextRef="#ctx0" brushRef="#br1" timeOffset="-57658.187">18736 884 21 0,'0'9'10'0,"0"7"-3"15,0-13 16-15,-3 7-24 16,-5-1 1-16,-2 0 0 16,-4 13 1-16,0 0 0 15,3 3 0-15,0-9 0 16,4 6 1-16,4 3-1 16,3 0 0-16,0 3-2 15,3-3 1-15,4-6-7 16,4 0 1-16,0-3-3 0,-4-7 1 15</inkml:trace>
  <inkml:trace contextRef="#ctx0" brushRef="#br1" timeOffset="-57186.612">18782 1034 35 0,'14'19'17'0,"7"0"-8"0,-14-19 34 0,4 0-42 16,-1 0 1-16,1 0 0 15,3 0 1-15,0 0-3 16,4-9 0-16,-1 2 2 16,5 14 0-16,-8-17-1 15,-4 4 1-15,-3 3-1 16,0 3 0-16,-7 3-2 15,-3 6 1-15,-1 1-1 16,-3-4 1-16,0-6-2 16,-3 3 1-16,3 3-2 15,-7 1 0-15,6-4-1 16,1 3 0-16,4-6 1 16,-1 3 0-16,8 4 0 15,3-7 1-15,4 9 2 16,6 0 0-16,-3 1 1 15,-3-1 0-15,-1 7-1 0,-2-4 1 16,-8 7-1-16,-4-6 1 16,-3-1-1-16,-7 4 0 15,0-3-4-15,-7-1 0 16,-1-3-8-16,1 1 1 31</inkml:trace>
  <inkml:trace contextRef="#ctx0" brushRef="#br1" timeOffset="-56862.191">19022 918 27 0,'0'10'13'0,"3"9"-2"16,1-16 14-16,3 3-25 16,0 10 0-16,4 3 2 15,-1-7 1-15,4 10-3 16,0-3 1-16,0 9 1 15,-3-3 0-15,0 3-1 16,-8-3 0-16,-6 4-5 0,-8 5 0 16,-3-6-7-16,-11-3 0 15</inkml:trace>
  <inkml:trace contextRef="#ctx0" brushRef="#br1" timeOffset="-56168.295">17159 1605 30 0,'0'13'15'0,"7"-16"-6"0,-3 3 20 0,3-7-26 16,7 14 0-16,7-17 5 16,7 10 0-16,8 0-8 15,16 10 0-15,19-10 7 16,24 9 0-16,8-15-1 15,20 3 1-15,22-4-4 16,3-2 1-16,0-1-3 16,0 10 1-16,-3 0-2 15,-15 10 0-15,-24-7-2 16,-14 3 1-16,-14 4-5 16,-15 5 1-1,-14-5-9-15,-24-1 1 0,-25 1-4 16,-14-1 0-16</inkml:trace>
  <inkml:trace contextRef="#ctx0" brushRef="#br1" timeOffset="-53994.598">15847 2966 26 0,'10'6'13'0,"22"7"-3"15,-21-16 13-15,3 3-22 16,7-16 0-16,0 13 2 0,7-6 1 16,8 9-5-16,6-7 1 15,4 7 3-15,3 0 0 16,11 7 0-16,11 2 1 15,10-6-2-15,14 3 1 16,0-6-1-16,15-6 1 16,10-3-1-16,10 6 0 15,11-7-1-15,4 4 1 16,14 0-1-16,7 2 0 16,10-5 0-16,7 3 0 0,15 3-1 15,7-7 1-15,6 4 0 16,4-3 0-16,4-1-1 15,7 1 0-15,10-10 0 16,4 3 1-16,11-3 0 16,3 4 0-16,3 2 0 15,4-2 0-15,0-1 0 16,0 3 0-16,7 7 1 16,-10 6 0-16,10 6-1 15,-10-3 1-15,6 4-1 16,-6-4 0-16,3 3 1 15,-11-12 0-15,11-4-2 16,-10-2 1-16,3-19-1 16,-4-7 1-16,-10 0-1 15,-7 1 0-15,-7 2-2 16,-8 10 0-16,5 0 0 16,-1 12 1-1,-3 4 0-15,-4 6 0 0,4 3 2 16,10 3 0-16,-10 10 2 0,3-4 0 15,-7 7 1-15,7-1 0 16,11-2-2-16,-4 3 1 16,4-7-2-16,-7 0 1 15,14 16-2-15,-7-6 1 16,21 16-1-16,-4-4 0 16,15 0 0-16,-4 7 0 15,11-3-1-15,-1-1 1 0,11 4-1 16,-3-1 1-16,10 4-3 15,-3 0 1-15,0-7-2 16,-11-5 0-16,-14 2-3 16,-10-9 0-16,-36-6-12 15,-21-7 1-15,677 32 36 16</inkml:trace>
  <inkml:trace contextRef="#ctx0" brushRef="#br1" timeOffset="-52464.82">17134 1837 18 0,'0'-3'9'0,"-3"16"-1"0,3-13 10 16,0-7-15-16,0 4 1 16,0 3 4-16,0-6 0 15,0 9-9-15,-4 10 1 16,1 5 7-16,-1 4 0 15,-3 10-1-15,0 5 0 0,0 10-3 16,-3-6 1-16,-1 3-3 16,4-3 1-16,0 0-8 15,3-16 0-15,1-7-9 16,-1-8 1-16</inkml:trace>
  <inkml:trace contextRef="#ctx0" brushRef="#br1" timeOffset="-51892.342">17336 2079 39 0,'7'3'19'0,"3"12"-16"15,-3-21 28-15,0 6-30 16,0 0 0-16,4 0 1 16,7-3 0-16,3 3-3 15,3 0 0-15,-2-9-2 16,2-1 1-16,-3 7-7 0,1 0 0 15,-8-6-4-15,-11-1 1 16</inkml:trace>
  <inkml:trace contextRef="#ctx0" brushRef="#br1" timeOffset="-51653.868">17484 1938 30 0,'3'3'15'0,"1"19"-7"0,-1-22 27 0,1 3-35 15,-1 3 0-15,-3-3 1 16,0 13 0-16,0 3-2 16,-3 6 1-16,-4 6 0 15,0 0 1-15,0-2-6 16,0-1 0-16,0 0-6 15,-1-6 0-15</inkml:trace>
  <inkml:trace contextRef="#ctx0" brushRef="#br1" timeOffset="-50574.321">17738 1875 26 0,'0'12'13'0,"7"-5"-2"15,-4-14 15-15,-3 7-23 16,7-3 0-16,0 3 4 16,4-9 0-16,3 9-7 15,4 0 0-15,3-6 6 16,0 2 0-16,-3 4-1 15,-4-6 0-15,3 3-2 16,-2-3 0-16,-5 3-2 0,-3 3 0 16,0 3-1-16,-7 3 0 15,0 7-1-15,-10 5 1 16,3 4-1-16,-4 0 0 16,0 3 0-16,1 0 1 15,-4 7 0-15,3-1 0 16,1 7 0-16,3-13 0 15,-1-6 0-15,5-1 1 16,3-2-1-16,7-3 0 16,4-4-2-16,3-3 0 15,0 1-4-15,0-7 1 0,4 0-10 16,-4-10 0-16,-4-2 0 16,1 2 0-16</inkml:trace>
  <inkml:trace contextRef="#ctx0" brushRef="#br1" timeOffset="-50092.483">18009 1865 45 0,'4'10'22'0,"10"-1"-31"0,-11-3 46 16,1 7-37-1,-4 3 0-15,0-7-1 0,-4 4 1 16,1-4 0-16,-1 4 0 16,1-10-1-16,3 3 1 15,0 3 0-15,0-9 0 16,0 0-1-16,3-15 1 15,4 5 0-15,4 1 0 16,0-7-1-16,3 4 1 16,-4-4 0-16,1 0 0 15,0 4 0-15,-1 2 0 0,-3 1 0 16,0 3 1-16,0 6 0 16,0 0 0-16,0 6 0 31,0 3 0-31,0 1-1 0,-3-1 1 0,0 7 0 15,-1 3 0-15,1 0-1 16,-1-4 1-16,1 4-2 16,-1-6 0-16,1-4-6 15,3-3 0-15,-7-6-6 16,3-9 0-16</inkml:trace>
  <inkml:trace contextRef="#ctx0" brushRef="#br1" timeOffset="-49148.389">18302 2377 43 0,'0'6'21'0,"7"-16"-18"15,-3 14 37-15,3-8-39 16,0-5 0-16,3-4 0 16,5-5 1-16,-1-4-3 15,3-3 1-15,1-16 0 16,-4 0 1-16,-3-3-1 16,3-6 1-16,-4-3-1 15,-3 3 0-15,-3 9 0 16,-1 6 0-16,-3 7-2 15,0 9 1-15,0 0-2 16,-3 10 1-16,-1 9 0 16,1 9 0-16,-1 10-1 15,1 6 1-15,-1 4 1 0,1-4 1 16,3 3 0-16,0 6 0 16,0-2 0-16,0 8 0 15,0-8-2-15,0-1 1 16,0-3-2-16,3-3 0 15,1-12-2-15,3 0 0 16,0-7-2-16,0-3 1 16,-4-6 1-16,1-3 1 15,3-1 1-15,0-2 0 16,-3 3 3-16,-4 6 0 16,3-4 3-16,4 4 0 15,0 0 1-15,-3 0 1 0,3 4 0 16,0 2 0-16,-4-3 0 15,1 3 1-15,-1-3-2 16,1 1 1-16,-4 2-2 16,0 0 0-16,0 0-1 15,0 4 0-15,-4-10-2 16,4 3 1-16,0-3-2 16,4-3 1-1,7-13 0 1,-1 0 0-16,1 4 0 15,-1-7 0-15,1 0 0 16,3 7 1-16,-3 9 0 16,-1-7 0-16,4 13-1 15,-3 4 1-15,-1 2-1 0,1 0 1 16,-4 7-1-16,0 3 1 16,0-7-1-16,0 1 0 31,0 0-2-31,0 2 0 0,4-5-6 0,0-7 1 15,3 3-6-15,-7-6 0 16</inkml:trace>
  <inkml:trace contextRef="#ctx0" brushRef="#br1" timeOffset="-48861.667">18930 2003 35 0,'-3'10'17'0,"-8"2"-14"15,7-12 25-15,1 3-28 16,-4 7 1-16,0-1 0 16,0 7 0-16,0 12-1 15,0-3 1-15,0 0 0 16,3 7 0-16,4 2 0 15,0-2 0-15,4-4-3 16,3-9 0-16,3-7-5 16,4-6 0-16,0 1-4 15,-7-17 0-15</inkml:trace>
  <inkml:trace contextRef="#ctx0" brushRef="#br1" timeOffset="-48472.6">18983 2126 37 0,'4'15'18'0,"3"-5"-14"0,-4-17 32 16,1 7-31-16,3 0 0 16,0-3 1-16,-4 3 0 0,4 0-8 15,4 0 0-15,3 0 5 16,4 0 1-16,3 0-3 15,0-6 0-15,-3 3-1 16,-4 3 1-16,-4-3-1 16,1 6 0-16,-8 0-1 15,-3 6 1-15,0 7 0 16,-3-6 0-16,-4 5-1 16,0 4 1-16,0 0-1 15,0-3 1-15,0 2 0 16,0 1 0-16,0 0 0 15,3-3 0-15,4-7-2 16,7 4 0-16,0 2-3 16,4-12 0-16,6 1-5 15,1 2 0-15,0-6-5 16,-4-10 1-16</inkml:trace>
  <inkml:trace contextRef="#ctx0" brushRef="#br1" timeOffset="-48243.555">19297 2047 49 0,'18'32'24'0,"17"18"-29"0,-21-38 47 0,0 7-43 16,0 3 1-16,-3 9-2 15,-4-2 1-15,-7-4-6 16,-11 3 0-16,-10 7-7 16,-18-10 1-16</inkml:trace>
  <inkml:trace contextRef="#ctx0" brushRef="#br1" timeOffset="-45154.644">19533 1392 36 0,'0'-10'18'0,"14"10"-12"0,-7 0 19 16,1 0-23-16,2 0 1 0,4 0 0 15,7 0 1-15,8 4-5 16,9-8 0-16,5 4 2 16,3 0 1-16,3-9-4 15,4 3 0-15,-7-4-5 16,-4 1 0-16,-10 3-6 15,-11 6 1-15</inkml:trace>
  <inkml:trace contextRef="#ctx0" brushRef="#br1" timeOffset="-44911.406">19576 1646 52 0,'-4'22'26'0,"15"-3"-32"0,-8-19 51 16,1 9-43-16,6-9 1 15,8 0-1-15,10 0 0 16,7-6-3-16,8-4 0 16,6-2-1-16,1-1 1 15,-5-6-8-15,-6 7 1 16,-3-4-8-16,-22-3 1 15</inkml:trace>
  <inkml:trace contextRef="#ctx0" brushRef="#br1" timeOffset="-44448.953">19558 699 35 0,'4'6'17'0,"3"-15"-7"15,-7 9 24-15,3 0-32 0,1 3 0 16,-1 6 1-16,-3 7 1 16,-3 9-5-16,-1-3 0 15,1 9 2-15,-1 1 1 16,1-1-2-16,-1 7 1 16,0-4-1-16,1-12 0 15,-1 0 0-15,1-3 0 16,3-7 0-16,0 1 1 15,3-4-1-15,4 1 1 16,1-10 0-16,2 0 0 16,4-6-1-16,4 6 1 15,3-4-3-15,4 4 0 16,-4 4-7-16,0 2 1 0,-7-6-6 16,-7-6 0-16</inkml:trace>
  <inkml:trace contextRef="#ctx0" brushRef="#br1" timeOffset="-43953.954">19865 708 3 0,'-4'22'1'0,"1"-44"5"16,3 19-14-16</inkml:trace>
  <inkml:trace contextRef="#ctx0" brushRef="#br1" timeOffset="-43305.237">19854 699 9 0,'-3'0'4'0,"6"16"2"15,-3-16 9-15,0 0-13 0,4-10 0 16,-4 10 2-16,0 0 0 16,0 0-5-16,0 0 1 15,0 0 3-15,0 0 1 16,0 10-1-16,0-1 0 15,-4 7-1-15,1 2 1 16,3 1-1-16,-4 0 0 16,1 6-1-16,3-6 1 15,0-3-2-15,0 6 1 16,0 3-1-16,-4-6 1 16,1-4-1-16,-1-2 1 0,1-4-1 15,-1-3 0-15,1-6-1 16,-1-3 0-16,1-3 0 15,3-3 1-15,0-10-2 16,3 0 1-16,-3 3 0 16,4-12 0-16,-1 6 0 15,1 0 1-15,-1 3-1 16,1 4 1-16,3-4 0 16,0 3 1-16,0 4 1 15,0 2 1-15,4 4 1 16,3-3 0-16,0 9 1 15,3 3 1-15,8 3 0 16,-4 0 0-16,-3 4-2 16,-4-1 0-16,-3 0-2 15,-4 1 1-15,-7-1-3 16,-4 1 1-16,-3-1-2 0,-4 1 0 16,1-1 0-16,-1-3 1 15,-3 4-1-15,4-7 0 16,-1 3-1-16,0 0 1 15,4 4 0-15,4-1 0 16,3 0 0-16,3 4 0 16,4 3 1-16,8 3 1 15,-1-1 0-15,3 1 0 16,1 3-1-16,0-3 1 0,-4 0-6 16,0-10 1-1,-4 1-10-15,-6-1 1 0</inkml:trace>
  <inkml:trace contextRef="#ctx0" brushRef="#br1" timeOffset="-42767.936">20144 940 28 0,'28'-31'14'0,"18"-38"-2"0,-32 41 15 15,-4 3-27-15,1-4 1 16,-4-5 1-16,-3-1 1 16,-11 7-4-16,-11 0 1 15,-3-6 1-15,-11 5 1 16,-10 4-1-16,-15 6 0 16,-3 10-1-16,-7 9 1 15,-10 3-3-15,13 7 1 0,4 8-2 16,0 14 1-16,4 12-1 15,3 3 0-15,10 6 2 16,8 16 0-16,14-3 3 16,10 12 1-1,43-6 1 1,18-18 0-16,13-17 1 16,18-18 1-16,4-22-3 15,-8-13 1-15,-6-18-2 16,-15-7 0-16,-6-3-6 15,-15-6 1-15,-14-3-11 16,-10 15 1-16</inkml:trace>
  <inkml:trace contextRef="#ctx0" brushRef="#br1" timeOffset="-41760.818">20355 1520 24 0,'-10'10'12'0,"-8"31"7"16,15-29 6-16,-1 4-23 15,0-7 1-15,-3 7 4 16,4-7 1-16,-1 1-8 15,4-7 0-15,4 3 6 16,3-6 0-16,4 0-1 16,3-9 1-16,7-10-3 15,4-25 1-15,3-6-2 16,3-7 0-16,-2-15-1 16,-1-6 1-16,-7-10-3 15,-7 3 1-15,-3-2-2 16,-4 24 0-16,-7-9-1 0,-4 9 0 15,-3 13-1-15,-3 15 0 16,-8 13 0-16,0 13 1 16,-3 0 1-16,4 27 1 15,2 11 0-15,-2 5 0 16,6 19 2-16,4 10 0 16,4 0-1-16,6 0 1 15,4-1-1-15,7 4 0 16,4-6-3-16,0-16 1 15,-1 0-6-15,1-13 0 0,0-9-6 16,-8-3 0-16</inkml:trace>
  <inkml:trace contextRef="#ctx0" brushRef="#br1" timeOffset="-41553.936">20662 1376 24 0,'4'19'12'0,"-1"-10"-2"16,1-2 15-16,-4-4-25 16,3 6 1-16,-3 4-1 15,0-4 0-15,0 4-1 16,0-4 1-16,0-3-5 16,0 4 1-16,0-10-5 15,-3 0 0-15</inkml:trace>
  <inkml:trace contextRef="#ctx0" brushRef="#br1" timeOffset="-40995.486">20669 1323 30 0,'7'6'15'0,"0"-12"-15"0,-7 6 25 16,4 6-25-16,3-6 0 15,4 3 0-15,-1 4 0 0,4-4 0 16,4 6 0-16,0 7-2 16,-4-1 1-16,3-2-1 15,-6 3 1-15,-4-4-1 16,0 1 0-16,0-4 0 16,-3 4 1-16,-1 2 1 15,4-2 1-15,0 0 0 16,0-1 0-16,0-3 0 15,0-2 1-15,0-4-1 16,0-6 1-16,4-4-1 16,0 4 0-16,-1-6-1 15,1-7 1-15,3 7 0 16,0-1 0-16,-3-5 1 16,-1 12 0-16,1-4 0 0,-1 7 1 15,1 0-2-15,0 0 1 31,-1 0-2-31,1 0 1 0,-1-3-1 0,1-6 0 16,-1-4 0-16,1 4 0 16,-4-1 1-16,0 1 0 15,4 6 0-15,-4-3 0 16,0 12 1-16,0 3 1 16,3 1 0-16,1 2 1 15,3 4-1-15,0 3 0 16,0-4 0-16,-3 1 0 15,7-6-2-15,-1 2 0 16,1 4-6-16,-4-7 1 0,-3 1-11 16,-15-4 1-16</inkml:trace>
  <inkml:trace contextRef="#ctx0" brushRef="#br1" timeOffset="-40485.899">20172 2044 35 0,'-4'0'17'0,"18"-19"-12"0,-10 19 20 16,-1-9-25-16,5 6 1 16,-8-3 0-16,3-1 0 15,1 1-2-15,-4 6 1 16,7 0 1-16,0-3 0 15,3 3-1-15,1-10 0 16,3 1 0-16,4 0 0 0,-1-4 0 16,-3 1 1-16,0 2 0 15,1 10 0-15,-1 0 1 16,-4 3 1-16,1 7-1 16,-1 2 0-16,-2 7 0 15,-1 0 0-15,-4 3-1 16,-3 0 0-16,4-3-1 15,-1-1 0-15,4 1-3 16,4-3 0-16,-1-16-6 16,8 0 0-16,-7 0-4 15,-4-16 0-15</inkml:trace>
  <inkml:trace contextRef="#ctx0" brushRef="#br1" timeOffset="-40193.446">20556 1972 39 0,'0'9'19'0,"4"-5"-14"0,-1 2 35 16,1-6-38-16,-1 0 1 16,5 3 0-16,-1 3 1 15,3-6-6-15,4 0 1 16,0 0 0-16,1-9 1 15,-5 3-8-15,1-7 1 0,3 7-7 16,-4-13 0-16</inkml:trace>
  <inkml:trace contextRef="#ctx0" brushRef="#br1" timeOffset="-39869.633">20683 1806 36 0,'4'6'18'0,"6"-3"-11"16,-2-3 27-16,6 7-34 15,3 5 1-15,8 1 1 16,3 5 0-16,0-5-2 16,-6-1 0-16,-5 1 1 15,-3 3 0-15,-10-7 0 16,-8 10 0-16,-6 6-4 15,-4-6 1-15,-8 3-7 0,1 0 0 16,0-10-4-16,-4-2 0 16</inkml:trace>
  <inkml:trace contextRef="#ctx0" brushRef="#br1" timeOffset="-39493.843">21138 2044 30 0,'-17'19'15'0,"-11"-3"-19"15,21-16 24-15,-4 0-21 16,0-7 1-16,1 4-1 16,-1-3 1-16,1 0 0 15,3-7 0-15,3 4-1 16,4-7 1-16,0 4 0 16,7-1 1-16,4 4 0 15,6 5 0-15,4-2 0 16,1 6 1-16,-1 6 0 15,0 7 1-15,-3 0 0 0,-1 5 0 16,1 1 0-16,0 0 0 16,3 0 0-16,3-4 0 15,1-5-2-15,0-1 1 16,-1-15-1-16,-2-3 0 16,-8-4-1-16,0-12 1 15,-7 6-1-15,-11 0 0 16,-10-6 0-16,-10-3 0 15,-1 6-3-15,-3 10 0 16,-4 2-8-16,-3 10 1 16,-4 0-1-16,7 10 0 15</inkml:trace>
  <inkml:trace contextRef="#ctx0" brushRef="#br1" timeOffset="-37813.223">21795 749 11 0,'3'3'5'0,"4"-15"5"0,-7 12 6 0,0 0-13 16,0 0 0-16,0 0 1 16,0 0 1-16,4-7-5 15,-4 7 0-15,0 0 5 16,0 0 1-16,3 0-1 15,4-3 0-15,0 3 0 16,4 0 0-16,0 3-1 16,6-3 1-16,4 7-1 15,4-7 0-15,3 9-1 0,4 0 0 16,-7 4 0-16,-1-4 0 16,-2 4-2-16,-8-4 0 15,-4 1-1-15,-3-1 1 16,-7 1-2-16,0-1 1 15,-3 7-1-15,-4-7 1 16,0-6-2-16,0 3 0 16,0 4-1-16,0-7 1 15,-4 3-1-15,4-6 1 16,0 10-1-16,3-4 1 16,1-3 1-16,3 3 0 15,3 4 1-15,4-1 0 0,4 10 1 16,3-3 0-16,4 3 0 15,3-1 0-15,0-2 0 16,-3-3 1-16,-4 2-1 16,-4-12 0-16,-6 7-1 15,-11 5 0-15,-7 4-1 16,-7 0 0-16,-4 3-4 16,-7-3 0-16,0-10-8 15,-6 1 0-15</inkml:trace>
  <inkml:trace contextRef="#ctx0" brushRef="#br1" timeOffset="-37285.978">22200 730 44 0,'4'19'22'0,"3"0"-27"0,-4-10 34 0,-3 1-30 16,0-4 1-16,0-3-1 16,4 3 1-16,-4-6-1 15,7 0 1-15,0-9-1 16,0-7 1-16,4 1-1 16,-1 2 1-16,1-6-1 15,-1 4 1-15,1-1 0 16,-4 3 1-16,0 4-1 15,0 3 1-15,0 6 0 16,0 0 0-16,-3 6 0 16,-1-3 1-16,1 13-1 15,-4-7 1-15,3 10-1 16,-3-3 0-16,7-7 0 0,1 10 0 16,-1-10 0-16,3 7 0 15,1-7-5-15,-1 1 0 16,1-10-9-16,-8 0 1 15</inkml:trace>
  <inkml:trace contextRef="#ctx0" brushRef="#br1" timeOffset="-36669.898">22740 699 24 0,'0'6'12'0,"-11"-6"-1"0,8-6 10 0,-4 6-21 15,-4 9 1-15,-3 7-1 16,0 12 1 0,-14 41-1-1,7 3 0-15,3-9 1 16,4 0 0-16,7-10-1 16,3-9 0-16,4 0-7 15,7-10 1-15,-3-15-3 16,3-6 0-16</inkml:trace>
  <inkml:trace contextRef="#ctx0" brushRef="#br1" timeOffset="-35831.463">22726 1194 44 0,'0'19'22'0,"3"0"-31"0,1-16 45 16,-4 3-36-16,0-6 1 15,0 0 0-15,7 0 0 16,0-6 0-16,0-3 0 15,4-4 1-15,3-9 0 0,0 0 0 16,0-12 0-16,0-10 0 16,-3-9 0-16,3-4-2 15,0-2 0-15,-7 2 0 16,0 7 1-16,-3 12-2 16,-1 1 1-16,1 12-2 15,-1 6 1-15,-3 9-1 16,0 20 1-16,-3-1-1 15,-1 10 0-15,1 15 1 16,3 1 1-16,0 12 1 16,0 6 0-16,3 1 0 15,1-7 0-15,-4 3 0 16,3-6 0-16,1-16-2 16,-1-3 1-16,4-3-3 15,0-3 1-15,0-10-2 0,4-6 1 16,0-9-2-16,3-3 1 31,-7-7 0-31,0 3 0 0,0 4 2 0,0-4 0 16,0 4 1-16,-3 6 1 15,-4 3 1-15,0 0 1 16,3 3 1-16,-3 6 0 16,0 4 0-16,0 6 1 15,0-10-1-15,4 10 0 16,-4-13 0-16,3 4 0 0,1-1-2 15,3-6 1-15,0-3-2 16,3-3 0-16,-3-6 0 16,4-4 0-16,0-6 0 15,-1 7 0-15,1-4-1 16,-1 7 0-16,1-1 1 16,-1 1 1-16,1 0 0 15,0 9 1-15,-1-7-2 16,-3 4 1-16,0 6 0 15,0 4 1-15,-3 2-2 16,-1 3 1-16,1 1-2 16,0 0 1-16,-1 2 0 15,4-5 0-15,0-1-5 16,0-9 0-16,0 0-8 16,-3 0 0-16</inkml:trace>
  <inkml:trace contextRef="#ctx0" brushRef="#br1" timeOffset="-35426.568">23432 777 38 0,'3'0'19'0,"-6"3"-15"15,3 4 26-15,-4-1-29 16,-3 13 0-16,0 0 0 16,0 6 1-16,0 12-3 15,0 1 1-15,0 3 1 16,3 6 0-16,1-3-3 16,-1-10 1-16,8-3-6 15,-1-5 1-15,4-11-6 16,-3-2 0-16</inkml:trace>
  <inkml:trace contextRef="#ctx0" brushRef="#br1" timeOffset="-34946.058">23477 931 54 0,'7'6'27'0,"8"16"-38"0,-8-22 51 0,3 3-38 15,1-3 0-15,3 3 1 16,0 4 0-16,4-7-4 16,-1 0 1-16,1 3 2 15,-4-3 0-15,-3-3-2 16,-4 3 1-16,0-7-1 15,-7 7 1-15,0 0-2 16,0 7 0-16,-4 2 0 16,-3 1 0-16,0 8-2 15,-4-8 0-15,4-4-1 16,0 7 0-16,0-4-1 16,4-3 1-16,-1-3 0 15,4 4 1-15,7-7 1 0,0 3 1 16,4 3 1-16,0-3 0 15,-4 10 2 1,0-4 0-16,-4 10-1 0,-3 0 0 16,0-4 0-16,-7 4 1 15,-3 0-2-15,-1-3 0 16,-7-7-4-16,1 1 0 16,-1-1-8-16,-3-6 0 15</inkml:trace>
  <inkml:trace contextRef="#ctx0" brushRef="#br1" timeOffset="-34612.678">23664 768 34 0,'0'9'17'0,"11"1"-14"15,-4-10 22-15,4 6-24 16,3 3 0-16,3 10 3 16,4 0 1-16,4 9-5 15,-4 7 0-15,-3-1 4 0,-7-6 0 16,-4 7-1-1,-7 3 0-15,-7 2-4 16,-4-2 0-16,-3-4-6 16,-4-5 0-16,1-1-7 0,-5-12 1 15</inkml:trace>
  <inkml:trace contextRef="#ctx0" brushRef="#br1" timeOffset="-34180.076">23770 545 32 0,'18'10'16'0,"21"37"-9"15,-25-25 24-15,7-4-29 0,0 20 0 16,-3 12 1-16,3 0 0 16,-7 19-4-16,0 0 1 15,-7 4 1-15,-7-11 1 16,-14 1-2-16,3-10 0 16,1-6-6-16,-1-12 1 15,1-10-8-15,-1-6 0 16</inkml:trace>
  <inkml:trace contextRef="#ctx0" brushRef="#br1" timeOffset="-33684.038">23901 627 34 0,'0'-3'17'0,"7"3"-11"16,-7 0 25-16,0 0-29 15,7 0 0-15,0 0 3 16,0 0 0-16,4 0-5 15,3 0 0-15,-4 0 4 0,1 0 0 16,3 0-1-16,-4 3 0 16,1 3-1-16,0-6 0 15,-4 0-1-15,-4 0 0 16,1 3-1-16,-4 3 0 16,-4 4-1-16,4-7 1 15,-3 3-1-15,-4 4 1 16,3-4 0-16,1 3 0 15,-1 1 0-15,1-1 1 16,3 10-1-16,3-3 0 16,4 2 0-16,4-5 1 15,-1-4-1-15,8 4 1 0,0-4-3 16,-1-5 0 0,-17-4-13-1,-3-4 1-15</inkml:trace>
  <inkml:trace contextRef="#ctx0" brushRef="#br1" timeOffset="-33139.584">21964 1624 24 0,'-18'12'12'0,"1"4"6"0,17-16 1 0,0 0-16 15,7 0 0-15,7 0 5 16,-4 0 0-16,8-9-8 15,7 9 0-15,14-7 8 16,17 7 0-16,8 7-1 16,20-7 1-16,29 3-3 15,14 3 1-15,25 0-3 16,21-6 0-16,3 0-3 16,-14 0 1-16,-6-3-4 15,-19 3 0-15,-20 0-4 16,-29 0 1-16,-25 0-8 15,-24 3 1 1,-28 7-4-16,-18-1 0 0</inkml:trace>
  <inkml:trace contextRef="#ctx0" brushRef="#br1" timeOffset="-32587.632">21971 1994 43 0,'-7'-3'21'0,"32"3"-15"16,-18 0 38-16,3 3-42 15,8 3 0-15,3-6 1 16,7 3 1-16,1 4-5 16,-1-4 0-16,-4 0 3 0,-2 0 0 15,-8 3-1-15,-4 4 0 16,-6 2-2-16,-8 4 1 16,-3 0-1-16,-3 2 1 15,-4 1-1-15,-1 6 0 16,1-6 0-1,-3 6 0-15,3 3 0 0,3-6 0 16,4 0-1-16,7-3 1 16,7 0-3-16,7-3 0 15,7-7-4-15,8 1 0 16,-1-10-7-16,-7 0 0 16</inkml:trace>
  <inkml:trace contextRef="#ctx0" brushRef="#br1" timeOffset="-32183.544">22377 2000 36 0,'7'3'18'0,"-21"19"-12"16,14-22 28-16,0 10-34 15,-4-7 1-15,4 3-1 16,-3 4 1-16,3-7 0 16,0 3 0-16,0-6 0 15,7-6 1-15,3 3-1 0,1-7 0 16,3 1 0-16,-3-1 0 16,-1-2-1-16,1 2 0 15,3 7 0-15,-4-6 1 16,1 3-1-16,3 2 0 15,0 4 0-15,-3-6 1 16,-1 6-1-16,1 6 1 16,0-6 0-16,-4 10 0 15,-4-7-1-15,-3 6 0 16,0-2 0-16,0 2 1 16,0 7-5-16,0 3 0 0,4-7-10 15,-1 1 0-15</inkml:trace>
  <inkml:trace contextRef="#ctx0" brushRef="#br1" timeOffset="-31865.696">22864 1850 40 0,'14'9'20'0,"-11"7"-10"15,-3-16 26-15,-7 9-36 0,-3 7 1 16,-5-7-1 0,-2 13 1-16,-4 10-1 0,-1 5 0 15,1 7 0-15,0 0 0 16,3 0 0-16,8 3 1 15,6-9-4-15,8-4 1 16,6-9-6-16,8-6 1 16,-4-3-6-16,-3-7 0 15</inkml:trace>
  <inkml:trace contextRef="#ctx0" brushRef="#br1" timeOffset="-31117.522">22832 2392 47 0,'-4'19'23'0,"8"6"-24"16,-4-25 41-16,3 0-39 16,4-9 0-16,4 2 1 15,0-2 1-15,3-7-4 16,7-6 1-16,4-9 1 15,6 3 1-15,-6-10-1 16,-4-6 0-16,-3-3-1 16,-1 3 0-16,-2-6-2 15,-5 3 1-15,-3 3-3 16,-3 7 1-16,-4 2 0 0,-4 16 0 16,-3 10 0-16,-3 3 1 15,-1 15 0-15,-3 7 0 16,3 3 2-16,1 6 1 15,-1 12-1-15,4 7 0 16,0 0 0-16,3-9 1 16,4 2-1-16,4-9 0 15,-1-3 0-15,5-6 0 16,-1-6-2-16,3-1 1 16,1-8-2-16,-1-4 0 15,-3 0-1-15,4-4 1 16,0 4-1-16,-4-6 1 0,3 0 1 15,-3 3 1 1,0 0 2-16,0 3 0 0,0 3 2 16,-3 0 0-16,-1 3 0 15,-3 4 1-15,4 5 0 16,-4-5 1-16,0 2-2 16,0 1 1-16,4-4-2 15,-1 1 1-15,1-7-1 16,3 3 0-16,0-12-2 15,3 3 0-15,1-13 0 16,-1 0 0-16,1-3-1 16,0 7 1-16,-1-4 0 15,1 7 0-15,-1-1 0 16,1 4 1-16,0 3-1 0,-1 3 1 16,1 0-1-16,-4 9 1 15,0-2-1-15,0 2 1 16,0 0-2-16,0 1 1 15,0-1-5-15,0 1 1 32,0-1-7-32,0-9 0 0,-3 0-3 0,-1-6 0 15</inkml:trace>
  <inkml:trace contextRef="#ctx0" brushRef="#br1" timeOffset="-30745.111">23467 1919 44 0,'-4'9'22'0,"-17"1"-28"0,18-7 42 0,-4 6-34 16,-1 4 0-16,1 5 2 15,4 8 0-15,-1 11-6 16,1-2 1-16,3 5 3 15,0 1 0-15,3-6-4 16,4-7 1-16,0-6-6 16,1-10 1-16,2-2-8 15,4-16 1-15</inkml:trace>
  <inkml:trace contextRef="#ctx0" brushRef="#br1" timeOffset="-30371.322">23513 2044 53 0,'-4'19'26'0,"11"-16"-30"0,0 0 47 16,0 0-41-16,4 4 0 16,3-7 1-16,4 3 0 15,-1-3-4-15,1 0 0 0,0-3 2 16,-1-4 1 15,-3 4-2-31,-7 0 0 0,-7 6 0 16,0 7 0-16,-3 2-1 15,-4 4 1-15,-4 6-1 16,1-7 1-16,-1 4 0 16,4 0 0-16,3 3-1 15,1-3 1-15,6-3-4 16,4 2 1-16,4-8-5 15,3-10 1-15,0 0-9 16,4 0 1-16</inkml:trace>
  <inkml:trace contextRef="#ctx0" brushRef="#br1" timeOffset="-30031.519">23756 1894 39 0,'11'28'19'0,"3"3"-13"0,-7-21 28 16,3-1-32-16,5 10 1 16,2-3 0-16,4 12 0 15,-3-6-5-15,-4 9 1 16,-7-9 2-16,-3 3 1 0,-8 3-2 15,-6 7 0-15,-8-1-5 16,-3 1 1-16,0-16-10 16,-4-1 1-16</inkml:trace>
  <inkml:trace contextRef="#ctx0" brushRef="#br1" timeOffset="-29716.698">23936 1749 37 0,'21'22'18'0,"4"29"-13"0,-18-39 24 15,0 13-28-15,0 10 1 16,0 9 0-16,-3 3 0 16,-4 3-3-16,-4 3 0 15,1-6 2-15,-5 3 0 16,-2-9-4-16,-1-6 0 0,1-1-9 15,-1-9 1-15</inkml:trace>
  <inkml:trace contextRef="#ctx0" brushRef="#br1" timeOffset="-29330.131">24077 1705 42 0,'7'0'21'0,"18"0"-13"0,-18 0 31 15,0 0-36-15,4 0 0 16,3 0 2-16,0-6 1 15,0 6-7-15,4 0 0 0,-1 0 4 16,1 0 1-16,-4 0-2 16,-4 0 0-16,-2 0-2 15,-5 6 0-15,-3-6-1 16,-3 10 1-16,-5-4 0 16,-2 7 0-16,-1 2-1 15,1-2 1-15,-1 9 0 16,4 0 1-16,0 6 0 15,4 3 1-15,6-9-1 16,4 0 0-16,0-9 0 16,7-4 0-16,4 1-1 15,3-4 0-15,0-6-8 16,-3 0 0-16,-11 0-10 16,-7 0 1-16</inkml:trace>
  <inkml:trace contextRef="#ctx0" brushRef="#br1" timeOffset="-27781.972">24582 1373 28 0,'-7'19'14'0,"10"3"-4"16,-3-16 15-16,4-3-25 15,3 0 1-15,3 7 1 16,4-10 0-16,4 0-2 16,7-6 1-16,6 2 0 15,1 1 0-15,0 0-5 16,0-3 1-16,-4 6-8 15,-10-3 1-15</inkml:trace>
  <inkml:trace contextRef="#ctx0" brushRef="#br1" timeOffset="-27572.619">24599 1705 38 0,'0'10'19'0,"11"-4"-9"0,-1-6 32 16,4 0-41-16,8 0 0 16,2 0-1-16,8 0 1 15,28 0-8 1,-7-3 0-16,-11 0-7 16,-13-7 1-16</inkml:trace>
  <inkml:trace contextRef="#ctx0" brushRef="#br1" timeOffset="-23595.139">25598 617 28 0,'-7'7'14'0,"3"-4"-8"0,0 3 15 0,-3 3-21 16,0 4 1-16,-7-7-1 15,0 10 1-15,-4 12-1 16,-3 7 0-16,-3 12 0 15,-5 6 1-15,5 3-1 16,-1 4 1-16,7-4-1 16,4-2 0-16,7-13-5 15,4-13 1-15,-1-3-5 16,4 3 0-16</inkml:trace>
  <inkml:trace contextRef="#ctx0" brushRef="#br1" timeOffset="-22769.45">25432 1257 35 0,'7'3'17'0,"14"7"-19"0,-14-14 30 0,0 4-27 16,4 0 0-16,-1-6 2 16,8 3 0-16,0-13-4 15,-1 1 1-15,1-7 1 16,-1-3 1-16,1-10-2 15,-4-9 1-15,0 0-1 16,0-3 1-16,1 3-2 16,-5 7 1-16,-3 2-1 15,-7 1 1-15,0 15-1 16,-3 3 0-16,-1 13 0 16,1 13 0-16,-4-1 0 15,3 7 1-15,0 2 0 16,1 11 0-16,-1-1-1 15,1 3 1-15,3 1 0 16,0-1 0-16,0 0 0 0,0 1 0 16,3-10-1-1,-3-4 1-15,4-2-1 0,7-6 0 16,-4-4-2-16,3-12 1 16,1-4-1-16,-1 1 1 15,1-1 0-15,0-5 0 16,-1 5 1-16,-3 7 1 15,0 3 1-15,0-6 1 16,-3 6 0-16,-1 6 0 16,1-3 0-16,3 4 0 15,-7 2-1-15,3 0 0 0,-3-6 0 16,4 4 0-16,-4-1-1 16,0 3 0-16,0-5 0 15,0 2 0-15,0-6 0 16,0 9 0-16,0-9 0 15,0 0 0-15,3 0 0 16,5 0 0-16,2-9 0 16,1-1 0-16,-1 1 0 15,1 3 0-15,-1-4 0 16,-2 10 1-16,-1 0-1 16,-4 10 1-16,1 5-1 15,-4 7 1-15,0-3-2 16,-4 3 0-16,4-9-5 15,0 2 1-15,0-5-6 16,0-10 1-16</inkml:trace>
  <inkml:trace contextRef="#ctx0" brushRef="#br1" timeOffset="-22452.241">26166 793 35 0,'-4'0'17'0,"0"-6"-22"0,1 12 31 0,-1-3-26 16,-6 13 1-16,-1 3 0 15,1 15 0-15,-1 10-1 16,1-6 0-16,-1 6 1 16,4 3 0-16,3 3-1 15,4-19 1-15,4 0-4 16,3-2 0-16,4-4-7 16,-1-16 1-16</inkml:trace>
  <inkml:trace contextRef="#ctx0" brushRef="#br1" timeOffset="-21958.328">26194 947 30 0,'3'0'15'0,"1"-16"-5"0,-4 13 22 16,3-7-30-16,4 10 1 0,0-6 2 15,4 6 0-15,0-3-6 16,3 3 1-16,0 0 3 16,3 0 1-16,8 0-2 15,0 0 1-15,-4 0-2 16,0 0 0-16,-7-6 0 15,-3 6 0-15,-4 0-2 16,-4 6 1-16,-6 3-1 16,-4 1 1-16,0 2-2 15,-4 7 1-15,1 3-2 16,-1-3 0-16,1 6-1 16,6-16 1-16,0 4 0 15,4-4 0-15,8 1 2 16,2 2 0-16,4 1 1 15,0 3 1-15,0-7-1 16,1 3 1-16,-5 1-1 16,-3 0 1-16,-7 2-2 15,-3 4 1-15,-4-10-4 0,-4 7 1 16,-3-13-9-16,-4 4 0 16</inkml:trace>
  <inkml:trace contextRef="#ctx0" brushRef="#br1" timeOffset="-21628.639">26469 699 24 0,'-4'-3'12'0,"11"12"-5"16,-3 1 12-16,3-1-19 15,0 10 0-15,4 0 3 16,-1 6 0-16,4 3-2 16,4 3 0-16,3 10 3 15,0 0 0-15,-3-10-1 16,-7 1 1-16,-4 2-3 15,-7 4 1-15,-11 6-5 16,-7-16 1-16,-3 9-10 16,-3 4 1-16</inkml:trace>
  <inkml:trace contextRef="#ctx0" brushRef="#br1" timeOffset="-21073.819">26652 526 31 0,'11'29'15'0,"14"-4"-4"0,-18-6 20 15,3-4-30-15,-3 13 0 16,7 7 4-16,-3 12 0 15,7 6-5-15,-4 1 0 16,-4-1 3-16,-3 10 0 16,-10-1-1-16,-4-5 0 15,-4 5-5-15,1-2 1 16,-4-7-7-16,-1-15 1 16,1-10-6-16,-3-6 1 0</inkml:trace>
  <inkml:trace contextRef="#ctx0" brushRef="#br1" timeOffset="-20607.129">26825 570 44 0,'4'-6'22'0,"17"6"-27"15,-14-3 39-15,0 3-31 0,4 0 0 16,3 0 2-16,0 0 1 16,0 0-8-16,0 0 1 15,4 3 4-15,-1 3 1 16,-3 4-2-16,-3-1 1 15,-4 1-3-15,-7-1 1 16,-3 7-1-16,-4-4 1 16,-1 4-1-16,1-13 0 15,-3 6-1-15,-4 4 1 16,7-4 0-16,0 4 1 0,3 3-1 16,8-1 1-1,-1-2-1-15,4 2 1 0,7-5-1 16,0-1 1-16,4 1-1 15,0-4 0-15,-1-6-4 16,1 3 1-16,-4 3-7 16,-7-6 1-16,-7 4-7 15,-10-8 1-15</inkml:trace>
  <inkml:trace contextRef="#ctx0" brushRef="#br1" timeOffset="-20187.6">25231 1793 45 0,'31'0'22'0,"15"-6"-16"0,-25 3 37 0,15 3-40 16,13-10 0-16,11 7 2 15,18 6 0-15,6-3-7 16,19 0 1-16,-1-6 5 16,7-3 0-16,4-1-3 15,0-8 0-15,-4 2-4 16,-10 0 1-16,-18 7-7 16,-14-1 0-16,-14 7-9 15,-21-3 1-15</inkml:trace>
  <inkml:trace contextRef="#ctx0" brushRef="#br1" timeOffset="-19690.855">25435 1878 44 0,'-17'34'22'0,"-5"-8"-26"16,19-23 32-16,-4 9-29 15,-7 10 1-15,-4 3 0 16,-3 13 1-16,-4 6-1 16,4 6 0-16,3 0 0 15,4 0 0-15,11-12-2 16,3 3 0-16,10-13-6 16,5-6 1-16,-1 0-4 0,0-22 0 15</inkml:trace>
  <inkml:trace contextRef="#ctx0" brushRef="#br1" timeOffset="-18940.336">25379 2320 42 0,'-4'28'21'0,"15"-3"-18"0,-4-25 41 0,0 0-43 15,4 0 1-15,3 0 0 16,7 0 1-16,7-6-4 16,-3-3 0-16,-1-10 2 15,1-6 1-15,-4-3-2 16,-3-10 1-16,0-3-1 16,-1-3 0-16,-3 0 0 15,-3 4 0-15,0 5-2 16,-8 4 1-16,-3 9 0 15,-3 6 1-15,-1 7-1 16,0 9 0-16,-6 6 0 16,-1 3 0-16,4 10 1 15,-3 6 0-15,3 4-1 16,-4-1 1-16,4-3 0 16,0 0 0-16,3 3 0 15,4-9 1-15,0 0-2 16,4-4 1-16,3-11-1 0,4-4 1 15,-1 0-1-15,1-4 1 16,-1-11-1-16,1-1 0 16,3-3 0-16,-3 7 1 15,-1 2 0-15,1 10 0 16,-1-6 0-16,1 15 1 16,-4 7-1-16,0-6 1 15,0-1-1-15,0-6 1 16,0 3-1-16,0 1 0 0,0 2 0 15,-3 0 0-15,-1 1 0 16,1-1 1-16,3-6-1 16,0 4 0 15,0-4 0-31,4-3 0 0,-1-6 0 0,1-1 0 0,-1-2-1 16,5 3 1-16,2-7 0 15,1 4 0-15,-1-7 0 16,1 0 0-16,-4 7 0 15,-3 6 0-15,-4 6 0 16,3 3 1-16,-6 7-1 16,-4 2 1-16,3 1-1 15,-3-3 0-15,4 2-2 16,3-8 1-16,4-4-6 16,3-3 0-16,0-7-7 15,-7-2 1-15</inkml:trace>
  <inkml:trace contextRef="#ctx0" brushRef="#br1" timeOffset="-18668.248">26148 1869 33 0,'0'21'16'0,"-11"-2"-7"0,11-16 23 15,-3 7-32-15,-4-1 1 0,0 7 0 16,0 3 1-16,3 15-3 16,1 4 1-16,3-4 1 15,3 10 0-15,1-9-1 16,3-7 1-16,0-3-4 16,3-6 1-16,1-10-5 15,-1-9 1-15,-2 0-6 16,-1-9 0-16</inkml:trace>
  <inkml:trace contextRef="#ctx0" brushRef="#br1" timeOffset="-18296.027">26197 2028 33 0,'4'0'16'0,"3"7"-5"16,-7-7 26-16,3 0-34 0,4 0 0 15,4 0 3-15,-4-10 0 16,7 10-6-16,4 0 0 16,3 3 5-16,4 4 0 15,-1-7-1-15,-2 0 0 16,-1 0-2-16,-4 0 0 16,-3 0-2-16,-3 0 0 15,-7 3 0-15,-4 3 0 16,-15 13-1-1,1 6 0-15,0-6 0 16,0 0 1-16,4 6-1 16,-1-6 1-16,4 6-1 15,3-7 0-15,4-5-2 16,7-4 1-16,4-2-4 16,3-7 0-16,0-7-5 15,0-2 0-15,4 0-5 16,-4-4 1-16</inkml:trace>
  <inkml:trace contextRef="#ctx0" brushRef="#br1" timeOffset="-18039.338">26501 1884 49 0,'7'16'24'0,"14"22"-30"0,-14-29 46 16,4 7-40-16,6 2 1 16,1 1 0-16,-4 9 0 15,0 1-2-15,-7 2 1 16,-7-3 0-16,-7 0 1 16,-4 7-4-16,-3-1 0 15,-3-2-9-15,-4-7 1 16,-1-6-3-16,8-10 1 15</inkml:trace>
  <inkml:trace contextRef="#ctx0" brushRef="#br1" timeOffset="-17711.889">26695 1793 34 0,'3'13'17'0,"11"-4"-18"16,-7-2 29-16,0-7-26 15,-3 12 1-15,3 10 4 0,0-3 0 16,4 6-7-16,-4 3 0 15,0 7 4 1,0 15 1-16,-7-6-2 0,-7 9 1 16,3 0-6-16,1-3 1 15,-8-2-8-15,1 2 1 16,-5-13-6-16,-2-18 0 16</inkml:trace>
  <inkml:trace contextRef="#ctx0" brushRef="#br1" timeOffset="-17260.105">26861 1815 44 0,'-4'-3'22'0,"11"3"-18"0,0 0 37 0,0-6-40 15,0 3 1-15,0 6 1 16,4-3 1-16,3 0-4 16,4 6 0-16,6-6 3 15,-6 0 0-15,0 0-1 16,-4 0 0-16,-4 0-2 15,-3 0 1-15,-7 0-1 16,0 3 0-16,-3 4 0 0,-4 2 0 16,0 7 0-1,0 2 1-15,0 4-1 0,3 0 1 16,1-3-1-16,3 3 1 16,0 0-1-16,7-13 0 15,3 4-1-15,4-4 1 16,4-5-5-16,0-4 0 15,-1-4-8-15,-6 1 0 16,-8-6-4-16,-3-1 1 0</inkml:trace>
  <inkml:trace contextRef="#ctx0" brushRef="#br1" timeOffset="-16494.986">27301 1831 29 0,'4'25'14'0,"7"19"-8"15,-8-35 21-15,1 1-24 16,-1-7 1-16,1 3 4 15,3 4 0-15,3-10-9 16,4-10 1-16,4-9 6 16,3-12 0-16,0-10-2 15,1-9 0-15,6-22-2 16,-7 0 0-16,-3-10-1 16,-4 7 0-16,-4 0-1 15,-3 3 0-15,0 9-1 16,-3 10 1-16,-4-1-1 15,0 13 0-15,-4 20-1 16,-3 11 1-16,-3 4-1 16,-4 15 1-16,-4 16 0 0,4 0 0 15,-4 13 0-15,-3 6 0 16,7 0 1-16,7 12 0 16,3 7 0-16,8-3 0 15,3 2 0-15,4-5 1 16,-1-7-3-16,8-16 1 15,-4-5-3-15,4-17 0 16,3-6-6-16,3-6 1 16,-2-6-5-16,-5-3 1 0</inkml:trace>
  <inkml:trace contextRef="#ctx0" brushRef="#br1" timeOffset="-15924.13">27732 1546 28 0,'3'25'14'0,"-6"28"-1"15,3-50 20-15,0 6-31 16,-4 7 1-16,1 0 1 16,-1 3 1-16,4-1-7 15,0-2 1-15,0 3 3 16,0 0 1-16,0-10-2 16,7-6 1-16,0-3-2 15,4-3 0-15,0-6-1 16,3-10 1-16,-4 3 0 15,1 1 0-15,-1 2 0 16,1 4 0-16,-4 2 0 16,0 4 0-16,-3 3 0 15,3 0 1-15,-4 0-1 0,-3 0 0 16,4 0 0-16,-1 3 1 16,1-3-2-16,-1 7 1 15,4-7 0-15,-3 0 0 16,-1 3 0-16,1 3 1 15,0-6-1 1,3 3 0-16,3-3 0 0,4 0 0 16,0 0-1-16,0-3 1 15,1-3-1 1,6 3 1-16,-4-7 0 0,-2 1 0 16,-1-4 0-16,0 10 0 0,0-13 0 15,-4 13 1-15,1 3 0 16,0 0 1-16,-1 10 0 15,1-1 0-15,-1 7 0 16,4 3 0-16,-3-1 0 16,3 8 0-16,4-8-1 15,-1-8 1-15,5 2-2 16,-1 1 1-16,0-4-5 16,0 1 0-16,-3-7-8 15,-8-3 1-15,-10 0-5 16,-7-10 0-16</inkml:trace>
  <inkml:trace contextRef="#ctx0" brushRef="#br1" timeOffset="-15427.983">27298 2160 45 0,'3'19'22'0,"12"-3"-23"0,-12-16 41 0,1 0-40 15,-1 3 0-15,1-3 1 16,-1 0 1-16,1 6-2 15,3-6 0-15,0 0 1 16,0 0 0-16,-4-6 0 16,5 3 0-16,-1-13-1 15,3 7 1-15,1-7-2 16,6 3 1-16,1-9 0 16,0 10 1-16,3 2-1 15,-7 1 0-15,0 3 0 16,0 12 1-16,-3 3-1 15,-1 4 1-15,-3 3-1 16,0-1 1-16,0-5-1 16,1-1 0-16,-5 1 0 15,1-1 0-15,-1 7-1 16,1-7 1-16,3 4-4 0,0 2 1 16,3-8-5-16,1-1 0 15,0-3-7-15,-1-9 1 16</inkml:trace>
  <inkml:trace contextRef="#ctx0" brushRef="#br1" timeOffset="-15158.109">27682 2151 43 0,'0'3'21'0,"4"-16"-15"16,-4 13 37-16,7 0-42 16,0-6 1-16,4 6 1 15,-1 0 0-15,4 0-4 16,4 0 0-16,0 0 3 16,-1-6 0-16,4 3-5 15,1 0 0-15,-5-4-6 16,1-2 0-16,-7 3-6 15,-8-7 0-15</inkml:trace>
  <inkml:trace contextRef="#ctx0" brushRef="#br1" timeOffset="-14887.846">27841 2007 37 0,'21'18'18'0,"18"1"-11"0,-25-16 27 16,4 4-32-16,10 2 0 15,-3-3 0-15,0 4 1 16,-4-1-5-16,-4 4 1 0,-3 2 1 16,-6-5 1-16,-8 5-2 15,-4-2 0-15,-7 3-1 16,-6-1 1-16,-4-2-7 15,-4-4 1-15,0-3-5 16,-3-6 0-16</inkml:trace>
  <inkml:trace contextRef="#ctx0" brushRef="#br1" timeOffset="-14408.13">28342 2179 45 0,'4'16'22'0,"-4"-7"-31"0,-4-9 39 16,-3 3-30-16,-3 3 0 15,-5-6 0-15,1 4 0 16,-3-4 0-16,3 0 0 15,-1-4 0-15,5 4 0 16,-1-9-1-16,4 3 1 16,4-7-1-16,3-2 1 15,7 5 0-15,7-6 0 16,4 4 0-16,-1 9 0 16,4 0 1-16,0 3 0 15,1 9-1-15,2 7 1 0,5-7 0 16,-1 4 0-16,0-1 1 15,4 1 0-15,-4-4 0 16,-3-3 0-16,-4-2 0 16,0-4 0-16,0-4-2 15,-7-5 0-15,-3-7-1 16,-8 1 0-16,-6-7 0 16,-11 0 0-16,-11 3 0 15,-3 6 0-15,-4-2-2 16,0 12 1-16,-3 12-10 15,-4 0 0-15</inkml:trace>
  <inkml:trace contextRef="#ctx0" brushRef="#br1" timeOffset="-11975.476">29333 1091 44 0,'-7'-3'22'0,"22"-19"-20"0,-8 22 23 0,0 0-24 16,7-3 0-16,0 3 3 15,4 3 0-15,3 3-4 16,-4-3 0-16,12 0 3 16,-1 0 0-16,-4 4-1 15,-2-7 1-15,-5 0-2 16,-6 0 0-16,-11 0-1 15,-7 9 0-15,-4 4 0 16,1 5 0-16,-1 4 0 16,0 0 0-16,-3 0-1 15,0-3 1 1,4 0 0-16,3 0 0 0,0-4 0 16,7-5 1-16,0 2-1 15,7 4 1-15,-4-10 0 16,4 7 0-16,-3-4-1 15,-1 1 1-15,1 5-1 0,-4-5 0 16,-4 5 0 0,-3 4 0-16,-3 3-6 0,-1 0 1 15,-7-3-10-15,-3 3 0 16</inkml:trace>
  <inkml:trace contextRef="#ctx0" brushRef="#br1" timeOffset="-11585.139">29094 1677 39 0,'7'3'19'0,"-11"13"-3"16,8-16 24-16,3 0-39 15,0 3 1-15,3 3 0 16,8-2 1-16,10-4-3 15,11 0 0-15,10-4 1 16,4-5 1-16,0 0-1 16,0-7 0-16,4 7-3 0,-12-1 0 15,-6 1-6-15,-7 9 1 16,-11 0-9-16,-10 3 1 16</inkml:trace>
  <inkml:trace contextRef="#ctx0" brushRef="#br1" timeOffset="-11163.549">29235 1938 53 0,'14'9'26'0,"14"-3"-29"16,-14-9 44-16,4 3-39 15,3 0 1-15,4 0 0 16,-1 0 1-16,1 0-5 16,-4 3 0-16,0 0 2 15,1-6 0-15,-8 3-1 16,-4 0 1-16,-3-3-2 16,-7 6 1-16,0 0-1 15,-3 7 1-15,-4 5-1 16,-4-5 1-16,-3 9 0 15,-4-1 0-15,1-2-1 16,-4 9 1-16,3 3 0 16,4-9 0-16,3-3 0 0,8-4 1 15,6 4-1-15,8-6 0 16,6 2-1-16,5 1 0 16,-1-10-5-16,0 3 1 15,4-6-9-15,-8-9 1 16,-10-13-3-16,-10 0 1 15</inkml:trace>
  <inkml:trace contextRef="#ctx0" brushRef="#br1" timeOffset="-10714.131">29295 1088 26 0,'3'-7'13'0,"-20"7"-7"16,10 0 20-16,-4 7-26 0,-7-7 0 15,1 3 1-15,-1 13 1 16,-7 2-1-16,-3 7 0 16,-7 16 1-16,0 9 1 15,6 13 1-15,5 19 1 16,2 15-1-16,5 9 0 15,6 1-2-15,8 9 1 16,13-19-3-16,11-15 0 16,11-10-5-16,7-16 0 15,3-15-7-15,4-22 1 0,0-13-3 16,-4-12 1 0</inkml:trace>
  <inkml:trace contextRef="#ctx0" brushRef="#br1" timeOffset="-10306.246">29711 1091 17 0,'3'-3'8'0,"5"12"-2"0,-8-9 10 15,0 0-16-15,0 0 1 16,0 0 3-16,7 0 0 16,0 10-1-16,0 8 0 15,7 7 4-15,3 22 1 16,8 13 1-16,7 12 1 15,3 10-1-15,-3 6 0 16,-11 2-4-16,-7 8 1 16,-7 2-4-16,-10-3 1 15,-11-6-4-15,-8-3 1 16,-2-19-8-16,-4-6 1 0,3-16-9 16,0-13 0-1</inkml:trace>
  <inkml:trace contextRef="#ctx0" brushRef="#br1" timeOffset="-9798.888">30032 1000 26 0,'7'9'13'0,"-3"16"2"0,-4-15 8 15,3-1-21 1,1-6 1-16,-4 7 2 16,3-1 0-16,1 7-6 0,-1 0 0 15,-3-4 3-15,4 4 1 16,-4-1-2-16,0-5 0 15,3-1-1-15,1 1 1 16,-1-7-2-16,-3-3 1 16,7-13 0-16,0 4 0 15,0-7 0-15,4 0 0 16,3-5-1-16,4-8 1 0,-4 4 0 16,4-3 0-16,-1 6 0 15,1 3 1-15,-1 7-1 16,1-1 1-16,3 4 0 15,-3 6 0-15,3 3 1 16,0 9 0-16,4 16 0 16,0-6 1-16,-1 6-1 15,5 13 1-15,-5 6-2 16,4-10 1-16,-6 7-2 16,-5 0 0-16,-3-13-4 15,-3 0 0-15,-4-9-11 16,-14-13 1-16</inkml:trace>
  <inkml:trace contextRef="#ctx0" brushRef="#br1" timeOffset="-6871.569">30603 1822 37 0,'0'0'18'0,"-3"0"-6"0,3 0 18 15,0 9-27-15,3-6 1 16,-3 10 2-16,0-4 0 16,0 0-7-16,4-9 0 15,7 0 4-15,6-6 1 16,11 3-2-16,4-6 0 15,7-1-5-15,3 10 0 0,-3-6-7 16,-7 12 0 0,-7-3-6-16,-11 4 1 0</inkml:trace>
  <inkml:trace contextRef="#ctx0" brushRef="#br1" timeOffset="-6644.21">30438 2151 59 0,'-14'28'29'0,"17"-19"-39"15,4-2 56-15,7-7-45 16,11 3 1-16,0-3-1 16,3-3 1-16,11-4-3 15,7 4 0-15,-4 3-2 16,0 0 0-16,1 0-10 15,-5 0 1-15,-9-3-4 0,-1 0 0 16</inkml:trace>
  <inkml:trace contextRef="#ctx0" brushRef="#br1" timeOffset="-6001.368">31602 1900 44 0,'-18'31'22'0,"-24"1"-27"16,31-32 40-16,-3 9-36 16,-3-6 1-16,-5 3 0 15,-2-2 1-15,3 2-1 16,-4-6 0-16,4-6 0 16,3-4 0-16,4-2 0 15,3-13 1-15,8-1-2 16,3 1 1-16,7-3 0 15,7 3 1-15,7 3-1 16,4 3 0-16,7 10 0 0,3 9 0 16,-3 9 0-16,-4 10 0 15,-3 6 1-15,-1 13 0 16,1-1-1-16,-4 14 1 16,-3-4 0-16,3 0 1 15,4-3-1-15,6-4 1 16,5-11-1-16,2-17 1 15,5-9 0-15,3-9 0 16,-4-19-1-16,-7-10 0 16,0-5 0-16,-6-14 0 15,-12 10-1-15,-13-9 0 0,-15 9 0 16,-13 7 0-16,-15 15 0 16,-21 12 0-16,7 10-1 15,-7 10 1-15,-4 15-3 31,4 3 1-31,4 3-3 0,7 7 0 0,10-10-7 16,7 0 0-16,14-12-2 16,15 0 0-16</inkml:trace>
  <inkml:trace contextRef="#ctx0" brushRef="#br1" timeOffset="-4242.758">32427 1981 38 0,'-21'13'19'0,"18"0"-5"0,3-10 20 15,0-3-29 1,3 0 1-16,4 3 2 0,0-3 1 16,4 0-10-16,7 0 0 15,13 0 6-15,12 0 1 16,10 0-3-16,-1 0 0 15,5 0-4-15,-1 0 1 16,-3 0-8-16,-10 0 1 16,-12 0-12-16,-13 3 0 15</inkml:trace>
  <inkml:trace contextRef="#ctx0" brushRef="#br1" timeOffset="-4018.249">32389 2257 63 0,'17'29'31'0,"8"-29"-35"16,-11 0 50-16,14-7-42 16,11 4 0-16,10 3 0 15,1-6 1-15,-4 6-10 16,3 0 1-16,-3 6-2 15,-4-6 1-15,-3 0-14 16,-11 0 1-16</inkml:trace>
  <inkml:trace contextRef="#ctx0" brushRef="#br1" timeOffset="-3537.599">32889 1696 55 0,'11'0'27'0,"-11"0"-23"16,-3 3 40-16,-5 7-41 16,-2 12 1-16,-4-4 1 15,0 20 1-15,-7 9-8 0,-8 19 1 16,-10 15 4 0,-10 4 1-16,-4 19-6 15,4-7 1-15,-1-13-8 0,8-8 1 16,10-23-11-16,1-12 0 15</inkml:trace>
  <inkml:trace contextRef="#ctx0" brushRef="#br1" timeOffset="-2712.429">33496 1931 43 0,'28'-31'21'0,"-24"-32"-20"16,-8 57 26-16,-3-10-27 15,-7 7 0-15,-7 6 0 16,-4 3 1-16,1 3-1 16,-8 22 0-16,-3 9 0 15,-1 10 1-15,-2 19 0 16,-1 12 0-16,7 4 1 16,7 8 0-16,15-5 1 15,13-4 1-15,19-15 0 16,9-19 0-16,8-25 0 0,14-19 1 15,7-22-1-15,-4-9 1 16,-3-23-2-16,-17-15 0 16,-15-9-2-16,-18-13 0 15,-13 0-11-15,-26-6 1 16,-20-4-9-16,-8 20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E8ABD-AF97-4DA7-8313-2FF27BE27887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F5DE1-117F-451E-8B22-3C29CBED6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8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4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Special series: </a:t>
            </a:r>
            <a:r>
              <a:rPr lang="en-US" dirty="0" err="1">
                <a:cs typeface="Calibri"/>
              </a:rPr>
              <a:t>geom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teles</a:t>
            </a:r>
            <a:r>
              <a:rPr lang="en-US" dirty="0">
                <a:cs typeface="Calibri"/>
              </a:rPr>
              <a:t>, harmonic</a:t>
            </a:r>
          </a:p>
          <a:p>
            <a:r>
              <a:rPr lang="en-US" dirty="0">
                <a:cs typeface="Calibri"/>
              </a:rPr>
              <a:t>Tests: div, integral (add direct comparison / limit comparison)</a:t>
            </a:r>
          </a:p>
          <a:p>
            <a:r>
              <a:rPr lang="en-US" dirty="0">
                <a:cs typeface="Calibri"/>
              </a:rPr>
              <a:t>Estimates: integral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66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Reminder of integral comparison. Rate of decay was the focus.</a:t>
            </a:r>
          </a:p>
          <a:p>
            <a:r>
              <a:rPr lang="en-US" dirty="0">
                <a:cs typeface="Calibri"/>
              </a:rPr>
              <a:t>Same version for series. </a:t>
            </a:r>
          </a:p>
          <a:p>
            <a:r>
              <a:rPr lang="en-US" dirty="0">
                <a:cs typeface="Calibri"/>
              </a:rPr>
              <a:t>Careful theorem statement: Proof in text involves </a:t>
            </a:r>
            <a:r>
              <a:rPr lang="en-US" dirty="0" err="1">
                <a:cs typeface="Calibri"/>
              </a:rPr>
              <a:t>monotion</a:t>
            </a:r>
            <a:r>
              <a:rPr lang="en-US" dirty="0">
                <a:cs typeface="Calibri"/>
              </a:rPr>
              <a:t> seq theorem.</a:t>
            </a:r>
          </a:p>
          <a:p>
            <a:r>
              <a:rPr lang="en-US" dirty="0">
                <a:cs typeface="Calibri"/>
              </a:rPr>
              <a:t>Difficulty: Bounding is not always easy. Will have an alternate version in lecture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34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(n-1)/(n^3+1), HOT says converge. Bound above. If signs differed bounding can be messy.</a:t>
            </a:r>
          </a:p>
          <a:p>
            <a:r>
              <a:rPr lang="en-US" dirty="0">
                <a:cs typeface="Calibri"/>
              </a:rPr>
              <a:t>ln(n)/n, decays slower than harmonic so should diverge. Note this way easier than integral test.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85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(n+3^n)/(n+2^n) need to bound below.</a:t>
            </a:r>
            <a:endParaRPr lang="en-US" dirty="0"/>
          </a:p>
          <a:p>
            <a:r>
              <a:rPr lang="en-US" dirty="0">
                <a:cs typeface="Calibri"/>
              </a:rPr>
              <a:t>- can compare, also diverges by divergence test.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3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B1FC-21C8-472D-B46C-F6751794B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CDBF9-6465-44C7-93F5-B099516FC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E9C47-6E1C-47DB-8747-488BC70D7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7590F-40A5-4064-A243-C6CFA59E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2C6F2-74BC-4E54-B9AC-556D5A0E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0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73C7-5A46-4E5E-B5D1-3C128C6F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6DFF-585C-4616-9EF0-B6B9BD4C5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214D9-F376-4B6A-8192-DDBFAF6E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22B02-CDB6-470E-9158-8E26743B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956DB-29A7-4A03-8DD4-77F47FA1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4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C3AE0-3446-46C4-B419-0D94097B4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FF898-8E6D-4080-8613-8072413DF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B7F0D-CE42-48E2-8FEA-AF4AFB6A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42C7B-CF26-4B50-98D7-F4083F86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89D0A-F7CF-49B0-9BC5-23AD574B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2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07D6-45FE-4BA5-9173-4A59AA2C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57A8E-CC98-4CC4-A783-8A848313C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2F38D-61A6-4545-B63B-B7F02D2B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81839-56E3-48D9-A20A-00A30C5B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89859-E1C9-4AD1-AF8C-A04C8A27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8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166B-2481-4F6A-9FF2-C9DD6328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46723-952D-4BA9-BCCE-E07FA482E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A53B-DD07-471C-A1C4-434AB4AC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5500F-4529-417D-B75F-C99B4855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DBE9E-6D90-486F-9BA6-9CCAE5AB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1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BD06-2ED0-46AB-8919-B8108C36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1669-D223-49ED-A533-0B017264D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89200-2477-46A3-AC18-A2DA9EAD9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5C88E-EC14-40CE-B07D-4097BE5A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32C71-3751-4893-997F-A4B1A944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598C9-C0CC-4872-8F90-96E0550B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E533-045E-473A-A8BC-8751BA04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DE14B-DFEE-4543-A5BB-B3CCF1DA4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92EAB-855A-4198-B5BF-6F9DA36C4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06B53-329D-4410-A928-C5FC4F7FF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6AE88-896F-43DF-9A87-7FDB37A7A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71D77-0575-45DC-BEA0-D9E9A826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5001F-2EA7-4176-99CD-F89A5E87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121C6-D633-4420-A1D1-F72B9E59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111B-BD14-4F3D-A9E6-D11EE207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1194F-41B6-4A52-8EE1-786C04A0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D373D-8ECD-4B8D-97CD-0B81635E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C0BBE-4BC8-41C6-855B-2C70BA9C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3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B54DB-893B-4A1F-9928-B748826C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52F23-CBBF-4695-8B8B-D8B0371B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F19F0-B714-4567-BEF5-7187C27C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0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99F2-848A-4D49-BB7B-BF527576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1FE40-2FC3-47E4-A754-0E896F8A9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8F832-2B75-481D-8BEE-AB039F3BD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457F5-AA80-4F7F-AAE2-1E78BE83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73B7E-D8EC-4DE0-B0F7-3DC3F635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8F3B3-1111-40C1-AB6B-83389A84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3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21E1-54DD-4301-ACA2-D47B86F4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C238A-F685-4174-A87B-CCC205A2D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9E5D4-38C9-42F1-B9F8-520FFDA26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E5DF7-E415-4868-94AB-DB1F8413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53E30-C53F-407F-8E6C-DC4A4125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1DEA3-6968-4276-B09C-55B59F89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8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AB1D0-BB9B-4187-91F6-19B63053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7A58E-0F00-4204-9233-BE7A7A9F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697B6-C735-4480-A2C9-66F64224E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E8B21-6C32-476A-A912-8C12AFFD1CB3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C5115-0C6E-455F-B0D2-ACE7D81BE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EC608-ABB1-4B59-904C-D74B9173B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0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E855-CF54-4703-A495-88EC5AF93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11.4</a:t>
            </a:r>
            <a:br>
              <a:rPr lang="en-US" dirty="0"/>
            </a:br>
            <a:r>
              <a:rPr lang="en-US" dirty="0"/>
              <a:t>The Comparison Tests</a:t>
            </a:r>
            <a:endParaRPr lang="en-US" dirty="0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7664B-FF9F-4B13-8597-43EA9CC3F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Lecture 1</a:t>
            </a:r>
          </a:p>
          <a:p>
            <a:r>
              <a:rPr lang="en-US" dirty="0"/>
              <a:t>Series Comparison</a:t>
            </a:r>
          </a:p>
        </p:txBody>
      </p:sp>
    </p:spTree>
    <p:extLst>
      <p:ext uri="{BB962C8B-B14F-4D97-AF65-F5344CB8AC3E}">
        <p14:creationId xmlns:p14="http://schemas.microsoft.com/office/powerpoint/2010/main" val="65049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A535-FB13-4EBB-BEB4-7B8A6B93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 Homework Submission to Canvas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0C27F-E1FE-40DB-9563-885CD6D36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Preview of section​</a:t>
            </a:r>
          </a:p>
          <a:p>
            <a:pPr lvl="1" fontAlgn="base"/>
            <a:r>
              <a:rPr lang="en-US" dirty="0"/>
              <a:t>Skim section, write short paragraph summary, list all important definitions / theorems / formulas.​</a:t>
            </a:r>
          </a:p>
          <a:p>
            <a:pPr fontAlgn="base"/>
            <a:r>
              <a:rPr lang="en-US" dirty="0"/>
              <a:t>Notes on video lectures​</a:t>
            </a:r>
          </a:p>
          <a:p>
            <a:pPr lvl="1" fontAlgn="base"/>
            <a:r>
              <a:rPr lang="en-US" dirty="0"/>
              <a:t>Include all details, worked examples, your own thoughts​</a:t>
            </a:r>
          </a:p>
          <a:p>
            <a:pPr fontAlgn="base"/>
            <a:r>
              <a:rPr lang="en-US" dirty="0"/>
              <a:t>Worked examples from text​</a:t>
            </a:r>
          </a:p>
          <a:p>
            <a:pPr fontAlgn="base"/>
            <a:r>
              <a:rPr lang="en-US" dirty="0"/>
              <a:t>Solutions to exercises​</a:t>
            </a:r>
          </a:p>
          <a:p>
            <a:pPr fontAlgn="base"/>
            <a:r>
              <a:rPr lang="en-US" dirty="0"/>
              <a:t>Final reflection of section​</a:t>
            </a:r>
          </a:p>
          <a:p>
            <a:pPr lvl="1" fontAlgn="base"/>
            <a:r>
              <a:rPr lang="en-US" dirty="0"/>
              <a:t>List of key takeaways to remember​</a:t>
            </a:r>
          </a:p>
          <a:p>
            <a:pPr marL="0" indent="0" fontAlgn="base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EEC423-B973-434B-919D-11CC2B5E5250}"/>
                  </a:ext>
                </a:extLst>
              </p14:cNvPr>
              <p14:cNvContentPartPr/>
              <p14:nvPr/>
            </p14:nvContentPartPr>
            <p14:xfrm>
              <a:off x="557640" y="1658160"/>
              <a:ext cx="877680" cy="4132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EEC423-B973-434B-919D-11CC2B5E52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8280" y="1648800"/>
                <a:ext cx="896400" cy="415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466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15CC-35D5-46CF-B8C4-D1451A2E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Summary of Results So Far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7CB99F5-DB17-4A59-B7A1-85CEF5E1F7C3}"/>
                  </a:ext>
                </a:extLst>
              </p14:cNvPr>
              <p14:cNvContentPartPr/>
              <p14:nvPr/>
            </p14:nvContentPartPr>
            <p14:xfrm>
              <a:off x="170280" y="516960"/>
              <a:ext cx="11860920" cy="5952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7CB99F5-DB17-4A59-B7A1-85CEF5E1F7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920" y="507600"/>
                <a:ext cx="11879640" cy="597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199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DD7C-00D2-4E2C-924B-504F6020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(Direct) Comparison Tests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BEBBE85-8B4B-4E1D-9F06-F6DFBAE2BED1}"/>
                  </a:ext>
                </a:extLst>
              </p14:cNvPr>
              <p14:cNvContentPartPr/>
              <p14:nvPr/>
            </p14:nvContentPartPr>
            <p14:xfrm>
              <a:off x="104040" y="99360"/>
              <a:ext cx="11901600" cy="6557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BEBBE85-8B4B-4E1D-9F06-F6DFBAE2BE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680" y="90000"/>
                <a:ext cx="11920320" cy="657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133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0592-B209-4C80-807C-CCB8776A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FB3A811-B903-4656-9DF6-AEEB91848AB1}"/>
                  </a:ext>
                </a:extLst>
              </p14:cNvPr>
              <p14:cNvContentPartPr/>
              <p14:nvPr/>
            </p14:nvContentPartPr>
            <p14:xfrm>
              <a:off x="36720" y="627480"/>
              <a:ext cx="11863440" cy="6189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FB3A811-B903-4656-9DF6-AEEB91848A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60" y="618120"/>
                <a:ext cx="11882160" cy="620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993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88BE-B2E8-43D2-A35B-342600A8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Example: Try on Own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D00E680-9EAB-4A81-AD33-BC932FDC9124}"/>
                  </a:ext>
                </a:extLst>
              </p14:cNvPr>
              <p14:cNvContentPartPr/>
              <p14:nvPr/>
            </p14:nvContentPartPr>
            <p14:xfrm>
              <a:off x="398880" y="173880"/>
              <a:ext cx="11792160" cy="6624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D00E680-9EAB-4A81-AD33-BC932FDC91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520" y="164520"/>
                <a:ext cx="11810880" cy="664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802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0516552A76A468C9A97A4366D95F3" ma:contentTypeVersion="7" ma:contentTypeDescription="Create a new document." ma:contentTypeScope="" ma:versionID="64474b79ac6025b31c41c0e2c716f326">
  <xsd:schema xmlns:xsd="http://www.w3.org/2001/XMLSchema" xmlns:xs="http://www.w3.org/2001/XMLSchema" xmlns:p="http://schemas.microsoft.com/office/2006/metadata/properties" xmlns:ns3="f4d38143-be48-439b-bbf2-4e096570a9e4" xmlns:ns4="414fec12-0661-43cb-9a39-a0a483f341cf" targetNamespace="http://schemas.microsoft.com/office/2006/metadata/properties" ma:root="true" ma:fieldsID="01edd342fd5107f28cd7d3bb25b31bd2" ns3:_="" ns4:_="">
    <xsd:import namespace="f4d38143-be48-439b-bbf2-4e096570a9e4"/>
    <xsd:import namespace="414fec12-0661-43cb-9a39-a0a483f341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d38143-be48-439b-bbf2-4e096570a9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4fec12-0661-43cb-9a39-a0a483f341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764C65-468B-486A-97FE-62DDB7B17F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d38143-be48-439b-bbf2-4e096570a9e4"/>
    <ds:schemaRef ds:uri="414fec12-0661-43cb-9a39-a0a483f341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7A370A-4548-41A1-99F2-915BD271481A}">
  <ds:schemaRefs>
    <ds:schemaRef ds:uri="http://purl.org/dc/dcmitype/"/>
    <ds:schemaRef ds:uri="http://schemas.microsoft.com/office/infopath/2007/PartnerControls"/>
    <ds:schemaRef ds:uri="414fec12-0661-43cb-9a39-a0a483f341cf"/>
    <ds:schemaRef ds:uri="http://purl.org/dc/elements/1.1/"/>
    <ds:schemaRef ds:uri="http://schemas.microsoft.com/office/2006/metadata/properties"/>
    <ds:schemaRef ds:uri="f4d38143-be48-439b-bbf2-4e096570a9e4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8E41F6C-C720-471B-8191-1EC275E59F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157</Words>
  <Application>Microsoft Office PowerPoint</Application>
  <PresentationFormat>Widescreen</PresentationFormat>
  <Paragraphs>32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Section 11.4 The Comparison Tests</vt:lpstr>
      <vt:lpstr>Section Homework Submission to Canvas</vt:lpstr>
      <vt:lpstr>Summary of Results So Far</vt:lpstr>
      <vt:lpstr>(Direct) Comparison Tests</vt:lpstr>
      <vt:lpstr>Examples</vt:lpstr>
      <vt:lpstr>Example: Try on 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11.2 Series </dc:title>
  <dc:creator>Chad Vidden</dc:creator>
  <cp:lastModifiedBy>Chad Vidden</cp:lastModifiedBy>
  <cp:revision>195</cp:revision>
  <dcterms:created xsi:type="dcterms:W3CDTF">2020-03-24T21:02:47Z</dcterms:created>
  <dcterms:modified xsi:type="dcterms:W3CDTF">2020-04-07T02:38:50Z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0x0101001320516552A76A468C9A97A4366D95F3</vt:lpwstr>
  </property>
</Properties>
</file>