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2.xml" ContentType="application/vnd.openxmlformats-officedocument.presentationml.notesSlide+xml"/>
  <Override PartName="/ppt/ink/ink3.xml" ContentType="application/inkml+xml"/>
  <Override PartName="/ppt/notesSlides/notesSlide3.xml" ContentType="application/vnd.openxmlformats-officedocument.presentationml.notesSlide+xml"/>
  <Override PartName="/ppt/ink/ink4.xml" ContentType="application/inkml+xml"/>
  <Override PartName="/ppt/notesSlides/notesSlide4.xml" ContentType="application/vnd.openxmlformats-officedocument.presentationml.notesSlide+xml"/>
  <Override PartName="/ppt/ink/ink5.xml" ContentType="application/inkml+xml"/>
  <Override PartName="/ppt/notesSlides/notesSlide5.xml" ContentType="application/vnd.openxmlformats-officedocument.presentationml.notesSlide+xml"/>
  <Override PartName="/ppt/ink/ink6.xml" ContentType="application/inkml+xml"/>
  <Override PartName="/ppt/notesSlides/notesSlide6.xml" ContentType="application/vnd.openxmlformats-officedocument.presentationml.notesSlide+xml"/>
  <Override PartName="/ppt/ink/ink7.xml" ContentType="application/inkml+xml"/>
  <Override PartName="/ppt/notesSlides/notesSlide7.xml" ContentType="application/vnd.openxmlformats-officedocument.presentationml.notesSlide+xml"/>
  <Override PartName="/ppt/ink/ink8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sldIdLst>
    <p:sldId id="256" r:id="rId5"/>
    <p:sldId id="258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66078A-D5BA-4A86-8251-588E31CBD019}" v="185" dt="2020-04-23T15:37:40.517"/>
    <p1510:client id="{9E647373-DD6A-49D1-981A-B7260E2A505B}" v="1" dt="2020-04-24T03:16:00.249"/>
    <p1510:client id="{F12EDC8C-50C6-61AF-1D56-FC69533DC392}" v="29" dt="2020-04-23T15:40:48.1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3522" autoAdjust="0"/>
  </p:normalViewPr>
  <p:slideViewPr>
    <p:cSldViewPr snapToGrid="0">
      <p:cViewPr varScale="1">
        <p:scale>
          <a:sx n="82" d="100"/>
          <a:sy n="82" d="100"/>
        </p:scale>
        <p:origin x="46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d Vidden" userId="S::cvidden@uwlax.edu::fa919fd6-03f8-48d0-9b95-10ac8c9672df" providerId="AD" clId="Web-{2866078A-D5BA-4A86-8251-588E31CBD019}"/>
    <pc:docChg chg="addSld delSld modSld">
      <pc:chgData name="Chad Vidden" userId="S::cvidden@uwlax.edu::fa919fd6-03f8-48d0-9b95-10ac8c9672df" providerId="AD" clId="Web-{2866078A-D5BA-4A86-8251-588E31CBD019}" dt="2020-04-23T15:40:02.397" v="521"/>
      <pc:docMkLst>
        <pc:docMk/>
      </pc:docMkLst>
      <pc:sldChg chg="modSp">
        <pc:chgData name="Chad Vidden" userId="S::cvidden@uwlax.edu::fa919fd6-03f8-48d0-9b95-10ac8c9672df" providerId="AD" clId="Web-{2866078A-D5BA-4A86-8251-588E31CBD019}" dt="2020-04-23T15:15:51.734" v="53" actId="20577"/>
        <pc:sldMkLst>
          <pc:docMk/>
          <pc:sldMk cId="650494771" sldId="256"/>
        </pc:sldMkLst>
        <pc:spChg chg="mod">
          <ac:chgData name="Chad Vidden" userId="S::cvidden@uwlax.edu::fa919fd6-03f8-48d0-9b95-10ac8c9672df" providerId="AD" clId="Web-{2866078A-D5BA-4A86-8251-588E31CBD019}" dt="2020-04-23T15:15:47.874" v="50" actId="20577"/>
          <ac:spMkLst>
            <pc:docMk/>
            <pc:sldMk cId="650494771" sldId="256"/>
            <ac:spMk id="2" creationId="{039BE855-CF54-4703-A495-88EC5AF93F05}"/>
          </ac:spMkLst>
        </pc:spChg>
        <pc:spChg chg="mod">
          <ac:chgData name="Chad Vidden" userId="S::cvidden@uwlax.edu::fa919fd6-03f8-48d0-9b95-10ac8c9672df" providerId="AD" clId="Web-{2866078A-D5BA-4A86-8251-588E31CBD019}" dt="2020-04-23T15:15:51.734" v="53" actId="20577"/>
          <ac:spMkLst>
            <pc:docMk/>
            <pc:sldMk cId="650494771" sldId="256"/>
            <ac:spMk id="3" creationId="{A9E7664B-FF9F-4B13-8597-43EA9CC3F60B}"/>
          </ac:spMkLst>
        </pc:spChg>
      </pc:sldChg>
      <pc:sldChg chg="delSp">
        <pc:chgData name="Chad Vidden" userId="S::cvidden@uwlax.edu::fa919fd6-03f8-48d0-9b95-10ac8c9672df" providerId="AD" clId="Web-{2866078A-D5BA-4A86-8251-588E31CBD019}" dt="2020-04-23T15:15:55.703" v="56"/>
        <pc:sldMkLst>
          <pc:docMk/>
          <pc:sldMk cId="2794664127" sldId="258"/>
        </pc:sldMkLst>
        <pc:inkChg chg="del">
          <ac:chgData name="Chad Vidden" userId="S::cvidden@uwlax.edu::fa919fd6-03f8-48d0-9b95-10ac8c9672df" providerId="AD" clId="Web-{2866078A-D5BA-4A86-8251-588E31CBD019}" dt="2020-04-23T15:15:55.703" v="56"/>
          <ac:inkMkLst>
            <pc:docMk/>
            <pc:sldMk cId="2794664127" sldId="258"/>
            <ac:inkMk id="3" creationId="{F76C21F4-B4DB-4B73-8BFF-E31F21AD7E16}"/>
          </ac:inkMkLst>
        </pc:inkChg>
      </pc:sldChg>
      <pc:sldChg chg="delSp modNotes">
        <pc:chgData name="Chad Vidden" userId="S::cvidden@uwlax.edu::fa919fd6-03f8-48d0-9b95-10ac8c9672df" providerId="AD" clId="Web-{2866078A-D5BA-4A86-8251-588E31CBD019}" dt="2020-04-23T15:25:59.757" v="83"/>
        <pc:sldMkLst>
          <pc:docMk/>
          <pc:sldMk cId="1831996118" sldId="262"/>
        </pc:sldMkLst>
        <pc:inkChg chg="del">
          <ac:chgData name="Chad Vidden" userId="S::cvidden@uwlax.edu::fa919fd6-03f8-48d0-9b95-10ac8c9672df" providerId="AD" clId="Web-{2866078A-D5BA-4A86-8251-588E31CBD019}" dt="2020-04-23T15:16:08.859" v="57"/>
          <ac:inkMkLst>
            <pc:docMk/>
            <pc:sldMk cId="1831996118" sldId="262"/>
            <ac:inkMk id="3" creationId="{B213790B-AE2C-401A-94AF-77AAF07966D7}"/>
          </ac:inkMkLst>
        </pc:inkChg>
      </pc:sldChg>
      <pc:sldChg chg="del">
        <pc:chgData name="Chad Vidden" userId="S::cvidden@uwlax.edu::fa919fd6-03f8-48d0-9b95-10ac8c9672df" providerId="AD" clId="Web-{2866078A-D5BA-4A86-8251-588E31CBD019}" dt="2020-04-23T15:16:16.938" v="59"/>
        <pc:sldMkLst>
          <pc:docMk/>
          <pc:sldMk cId="429052514" sldId="263"/>
        </pc:sldMkLst>
      </pc:sldChg>
      <pc:sldChg chg="modSp new modNotes">
        <pc:chgData name="Chad Vidden" userId="S::cvidden@uwlax.edu::fa919fd6-03f8-48d0-9b95-10ac8c9672df" providerId="AD" clId="Web-{2866078A-D5BA-4A86-8251-588E31CBD019}" dt="2020-04-23T15:29:35.734" v="226" actId="20577"/>
        <pc:sldMkLst>
          <pc:docMk/>
          <pc:sldMk cId="3820838845" sldId="263"/>
        </pc:sldMkLst>
        <pc:spChg chg="mod">
          <ac:chgData name="Chad Vidden" userId="S::cvidden@uwlax.edu::fa919fd6-03f8-48d0-9b95-10ac8c9672df" providerId="AD" clId="Web-{2866078A-D5BA-4A86-8251-588E31CBD019}" dt="2020-04-23T15:29:35.734" v="226" actId="20577"/>
          <ac:spMkLst>
            <pc:docMk/>
            <pc:sldMk cId="3820838845" sldId="263"/>
            <ac:spMk id="2" creationId="{AA978893-C7AE-4473-BAA8-C5CEFF314703}"/>
          </ac:spMkLst>
        </pc:spChg>
      </pc:sldChg>
      <pc:sldChg chg="del">
        <pc:chgData name="Chad Vidden" userId="S::cvidden@uwlax.edu::fa919fd6-03f8-48d0-9b95-10ac8c9672df" providerId="AD" clId="Web-{2866078A-D5BA-4A86-8251-588E31CBD019}" dt="2020-04-23T15:16:16.907" v="58"/>
        <pc:sldMkLst>
          <pc:docMk/>
          <pc:sldMk cId="1136512266" sldId="264"/>
        </pc:sldMkLst>
      </pc:sldChg>
      <pc:sldChg chg="modSp new modNotes">
        <pc:chgData name="Chad Vidden" userId="S::cvidden@uwlax.edu::fa919fd6-03f8-48d0-9b95-10ac8c9672df" providerId="AD" clId="Web-{2866078A-D5BA-4A86-8251-588E31CBD019}" dt="2020-04-23T15:32:40.037" v="294"/>
        <pc:sldMkLst>
          <pc:docMk/>
          <pc:sldMk cId="1646216611" sldId="264"/>
        </pc:sldMkLst>
        <pc:spChg chg="mod">
          <ac:chgData name="Chad Vidden" userId="S::cvidden@uwlax.edu::fa919fd6-03f8-48d0-9b95-10ac8c9672df" providerId="AD" clId="Web-{2866078A-D5BA-4A86-8251-588E31CBD019}" dt="2020-04-23T15:29:52.203" v="266" actId="20577"/>
          <ac:spMkLst>
            <pc:docMk/>
            <pc:sldMk cId="1646216611" sldId="264"/>
            <ac:spMk id="2" creationId="{4E65FC09-D0AF-4853-B6D5-AC7D5D5C8C2B}"/>
          </ac:spMkLst>
        </pc:spChg>
      </pc:sldChg>
      <pc:sldChg chg="modSp new modNotes">
        <pc:chgData name="Chad Vidden" userId="S::cvidden@uwlax.edu::fa919fd6-03f8-48d0-9b95-10ac8c9672df" providerId="AD" clId="Web-{2866078A-D5BA-4A86-8251-588E31CBD019}" dt="2020-04-23T15:36:05.232" v="330"/>
        <pc:sldMkLst>
          <pc:docMk/>
          <pc:sldMk cId="157639163" sldId="265"/>
        </pc:sldMkLst>
        <pc:spChg chg="mod">
          <ac:chgData name="Chad Vidden" userId="S::cvidden@uwlax.edu::fa919fd6-03f8-48d0-9b95-10ac8c9672df" providerId="AD" clId="Web-{2866078A-D5BA-4A86-8251-588E31CBD019}" dt="2020-04-23T15:32:45.475" v="300" actId="20577"/>
          <ac:spMkLst>
            <pc:docMk/>
            <pc:sldMk cId="157639163" sldId="265"/>
            <ac:spMk id="2" creationId="{57C02D0F-0C51-4910-9C3E-70530227782A}"/>
          </ac:spMkLst>
        </pc:spChg>
      </pc:sldChg>
      <pc:sldChg chg="modSp new modNotes">
        <pc:chgData name="Chad Vidden" userId="S::cvidden@uwlax.edu::fa919fd6-03f8-48d0-9b95-10ac8c9672df" providerId="AD" clId="Web-{2866078A-D5BA-4A86-8251-588E31CBD019}" dt="2020-04-23T15:37:21.954" v="382"/>
        <pc:sldMkLst>
          <pc:docMk/>
          <pc:sldMk cId="1580263376" sldId="266"/>
        </pc:sldMkLst>
        <pc:spChg chg="mod">
          <ac:chgData name="Chad Vidden" userId="S::cvidden@uwlax.edu::fa919fd6-03f8-48d0-9b95-10ac8c9672df" providerId="AD" clId="Web-{2866078A-D5BA-4A86-8251-588E31CBD019}" dt="2020-04-23T15:36:13.561" v="335" actId="20577"/>
          <ac:spMkLst>
            <pc:docMk/>
            <pc:sldMk cId="1580263376" sldId="266"/>
            <ac:spMk id="2" creationId="{BA1EF0C4-2B2E-4ABC-BD24-0B819C9B943F}"/>
          </ac:spMkLst>
        </pc:spChg>
      </pc:sldChg>
      <pc:sldChg chg="modSp new modNotes">
        <pc:chgData name="Chad Vidden" userId="S::cvidden@uwlax.edu::fa919fd6-03f8-48d0-9b95-10ac8c9672df" providerId="AD" clId="Web-{2866078A-D5BA-4A86-8251-588E31CBD019}" dt="2020-04-23T15:40:02.397" v="521"/>
        <pc:sldMkLst>
          <pc:docMk/>
          <pc:sldMk cId="36125668" sldId="267"/>
        </pc:sldMkLst>
        <pc:spChg chg="mod">
          <ac:chgData name="Chad Vidden" userId="S::cvidden@uwlax.edu::fa919fd6-03f8-48d0-9b95-10ac8c9672df" providerId="AD" clId="Web-{2866078A-D5BA-4A86-8251-588E31CBD019}" dt="2020-04-23T15:37:38.830" v="416" actId="20577"/>
          <ac:spMkLst>
            <pc:docMk/>
            <pc:sldMk cId="36125668" sldId="267"/>
            <ac:spMk id="2" creationId="{D500BFB5-2797-45C4-8527-2E153B90A570}"/>
          </ac:spMkLst>
        </pc:spChg>
      </pc:sldChg>
    </pc:docChg>
  </pc:docChgLst>
  <pc:docChgLst>
    <pc:chgData name="Chad Vidden" userId="fa919fd6-03f8-48d0-9b95-10ac8c9672df" providerId="ADAL" clId="{FFEB0789-AD70-4659-9CE7-2D572321F606}"/>
    <pc:docChg chg="custSel modSld">
      <pc:chgData name="Chad Vidden" userId="fa919fd6-03f8-48d0-9b95-10ac8c9672df" providerId="ADAL" clId="{FFEB0789-AD70-4659-9CE7-2D572321F606}" dt="2020-03-26T03:27:25.093" v="6"/>
      <pc:docMkLst>
        <pc:docMk/>
      </pc:docMkLst>
      <pc:sldChg chg="addSp">
        <pc:chgData name="Chad Vidden" userId="fa919fd6-03f8-48d0-9b95-10ac8c9672df" providerId="ADAL" clId="{FFEB0789-AD70-4659-9CE7-2D572321F606}" dt="2020-03-26T03:26:27.678" v="5"/>
        <pc:sldMkLst>
          <pc:docMk/>
          <pc:sldMk cId="403596967" sldId="257"/>
        </pc:sldMkLst>
        <pc:inkChg chg="add">
          <ac:chgData name="Chad Vidden" userId="fa919fd6-03f8-48d0-9b95-10ac8c9672df" providerId="ADAL" clId="{FFEB0789-AD70-4659-9CE7-2D572321F606}" dt="2020-03-26T03:26:27.678" v="5"/>
          <ac:inkMkLst>
            <pc:docMk/>
            <pc:sldMk cId="403596967" sldId="257"/>
            <ac:inkMk id="3" creationId="{672E3A27-982B-4960-84F4-06F9D47B5ACB}"/>
          </ac:inkMkLst>
        </pc:inkChg>
      </pc:sldChg>
      <pc:sldChg chg="addSp modSp">
        <pc:chgData name="Chad Vidden" userId="fa919fd6-03f8-48d0-9b95-10ac8c9672df" providerId="ADAL" clId="{FFEB0789-AD70-4659-9CE7-2D572321F606}" dt="2020-03-26T03:26:27.678" v="5"/>
        <pc:sldMkLst>
          <pc:docMk/>
          <pc:sldMk cId="2794664127" sldId="258"/>
        </pc:sldMkLst>
        <pc:spChg chg="mod">
          <ac:chgData name="Chad Vidden" userId="fa919fd6-03f8-48d0-9b95-10ac8c9672df" providerId="ADAL" clId="{FFEB0789-AD70-4659-9CE7-2D572321F606}" dt="2020-03-26T02:48:11.179" v="3" actId="15"/>
          <ac:spMkLst>
            <pc:docMk/>
            <pc:sldMk cId="2794664127" sldId="258"/>
            <ac:spMk id="4" creationId="{EF80C27F-E1FE-40DB-9563-885CD6D36EFB}"/>
          </ac:spMkLst>
        </pc:spChg>
        <pc:inkChg chg="add">
          <ac:chgData name="Chad Vidden" userId="fa919fd6-03f8-48d0-9b95-10ac8c9672df" providerId="ADAL" clId="{FFEB0789-AD70-4659-9CE7-2D572321F606}" dt="2020-03-26T03:26:27.678" v="5"/>
          <ac:inkMkLst>
            <pc:docMk/>
            <pc:sldMk cId="2794664127" sldId="258"/>
            <ac:inkMk id="3" creationId="{1C8998FF-824A-44E7-B262-B5B237884A6F}"/>
          </ac:inkMkLst>
        </pc:inkChg>
      </pc:sldChg>
      <pc:sldChg chg="addSp">
        <pc:chgData name="Chad Vidden" userId="fa919fd6-03f8-48d0-9b95-10ac8c9672df" providerId="ADAL" clId="{FFEB0789-AD70-4659-9CE7-2D572321F606}" dt="2020-03-26T03:26:27.678" v="5"/>
        <pc:sldMkLst>
          <pc:docMk/>
          <pc:sldMk cId="738511991" sldId="259"/>
        </pc:sldMkLst>
        <pc:inkChg chg="add">
          <ac:chgData name="Chad Vidden" userId="fa919fd6-03f8-48d0-9b95-10ac8c9672df" providerId="ADAL" clId="{FFEB0789-AD70-4659-9CE7-2D572321F606}" dt="2020-03-26T03:26:27.678" v="5"/>
          <ac:inkMkLst>
            <pc:docMk/>
            <pc:sldMk cId="738511991" sldId="259"/>
            <ac:inkMk id="3" creationId="{B3D6156D-7C0C-413E-BDB1-2A6F76C4AA7F}"/>
          </ac:inkMkLst>
        </pc:inkChg>
      </pc:sldChg>
      <pc:sldChg chg="addSp">
        <pc:chgData name="Chad Vidden" userId="fa919fd6-03f8-48d0-9b95-10ac8c9672df" providerId="ADAL" clId="{FFEB0789-AD70-4659-9CE7-2D572321F606}" dt="2020-03-26T03:26:27.678" v="5"/>
        <pc:sldMkLst>
          <pc:docMk/>
          <pc:sldMk cId="2863636253" sldId="260"/>
        </pc:sldMkLst>
        <pc:inkChg chg="add">
          <ac:chgData name="Chad Vidden" userId="fa919fd6-03f8-48d0-9b95-10ac8c9672df" providerId="ADAL" clId="{FFEB0789-AD70-4659-9CE7-2D572321F606}" dt="2020-03-26T03:26:27.678" v="5"/>
          <ac:inkMkLst>
            <pc:docMk/>
            <pc:sldMk cId="2863636253" sldId="260"/>
            <ac:inkMk id="3" creationId="{0193D2D7-8F0A-49A6-82A8-B1FD42DAB437}"/>
          </ac:inkMkLst>
        </pc:inkChg>
      </pc:sldChg>
      <pc:sldChg chg="addSp">
        <pc:chgData name="Chad Vidden" userId="fa919fd6-03f8-48d0-9b95-10ac8c9672df" providerId="ADAL" clId="{FFEB0789-AD70-4659-9CE7-2D572321F606}" dt="2020-03-26T03:26:27.678" v="5"/>
        <pc:sldMkLst>
          <pc:docMk/>
          <pc:sldMk cId="2443307504" sldId="261"/>
        </pc:sldMkLst>
        <pc:inkChg chg="add">
          <ac:chgData name="Chad Vidden" userId="fa919fd6-03f8-48d0-9b95-10ac8c9672df" providerId="ADAL" clId="{FFEB0789-AD70-4659-9CE7-2D572321F606}" dt="2020-03-26T03:26:27.678" v="5"/>
          <ac:inkMkLst>
            <pc:docMk/>
            <pc:sldMk cId="2443307504" sldId="261"/>
            <ac:inkMk id="3" creationId="{2B5C03B0-B35C-4AD2-9073-60E891C65841}"/>
          </ac:inkMkLst>
        </pc:inkChg>
      </pc:sldChg>
      <pc:sldChg chg="addSp">
        <pc:chgData name="Chad Vidden" userId="fa919fd6-03f8-48d0-9b95-10ac8c9672df" providerId="ADAL" clId="{FFEB0789-AD70-4659-9CE7-2D572321F606}" dt="2020-03-26T03:27:25.093" v="6"/>
        <pc:sldMkLst>
          <pc:docMk/>
          <pc:sldMk cId="1582824043" sldId="262"/>
        </pc:sldMkLst>
        <pc:inkChg chg="add">
          <ac:chgData name="Chad Vidden" userId="fa919fd6-03f8-48d0-9b95-10ac8c9672df" providerId="ADAL" clId="{FFEB0789-AD70-4659-9CE7-2D572321F606}" dt="2020-03-26T03:23:57.973" v="4" actId="9405"/>
          <ac:inkMkLst>
            <pc:docMk/>
            <pc:sldMk cId="1582824043" sldId="262"/>
            <ac:inkMk id="3" creationId="{EF98DC71-FEFC-4013-9005-AD24FB45736D}"/>
          </ac:inkMkLst>
        </pc:inkChg>
        <pc:inkChg chg="add">
          <ac:chgData name="Chad Vidden" userId="fa919fd6-03f8-48d0-9b95-10ac8c9672df" providerId="ADAL" clId="{FFEB0789-AD70-4659-9CE7-2D572321F606}" dt="2020-03-26T03:26:27.678" v="5"/>
          <ac:inkMkLst>
            <pc:docMk/>
            <pc:sldMk cId="1582824043" sldId="262"/>
            <ac:inkMk id="4" creationId="{47D9B2D5-B922-4113-ACE1-148A899CE62F}"/>
          </ac:inkMkLst>
        </pc:inkChg>
        <pc:inkChg chg="add">
          <ac:chgData name="Chad Vidden" userId="fa919fd6-03f8-48d0-9b95-10ac8c9672df" providerId="ADAL" clId="{FFEB0789-AD70-4659-9CE7-2D572321F606}" dt="2020-03-26T03:27:25.093" v="6"/>
          <ac:inkMkLst>
            <pc:docMk/>
            <pc:sldMk cId="1582824043" sldId="262"/>
            <ac:inkMk id="5" creationId="{BC83F89A-B8BF-4791-A10C-9BC3DFB4FDF9}"/>
          </ac:inkMkLst>
        </pc:inkChg>
      </pc:sldChg>
    </pc:docChg>
  </pc:docChgLst>
  <pc:docChgLst>
    <pc:chgData name="Chad Vidden" userId="S::cvidden@uwlax.edu::fa919fd6-03f8-48d0-9b95-10ac8c9672df" providerId="AD" clId="Web-{976F2E84-E51D-29F1-5D2D-B7C4AC6B650E}"/>
    <pc:docChg chg="addSld delSld modSld">
      <pc:chgData name="Chad Vidden" userId="S::cvidden@uwlax.edu::fa919fd6-03f8-48d0-9b95-10ac8c9672df" providerId="AD" clId="Web-{976F2E84-E51D-29F1-5D2D-B7C4AC6B650E}" dt="2020-04-01T15:47:22.704" v="604"/>
      <pc:docMkLst>
        <pc:docMk/>
      </pc:docMkLst>
      <pc:sldChg chg="modSp">
        <pc:chgData name="Chad Vidden" userId="S::cvidden@uwlax.edu::fa919fd6-03f8-48d0-9b95-10ac8c9672df" providerId="AD" clId="Web-{976F2E84-E51D-29F1-5D2D-B7C4AC6B650E}" dt="2020-04-01T03:00:45.497" v="53" actId="20577"/>
        <pc:sldMkLst>
          <pc:docMk/>
          <pc:sldMk cId="650494771" sldId="256"/>
        </pc:sldMkLst>
        <pc:spChg chg="mod">
          <ac:chgData name="Chad Vidden" userId="S::cvidden@uwlax.edu::fa919fd6-03f8-48d0-9b95-10ac8c9672df" providerId="AD" clId="Web-{976F2E84-E51D-29F1-5D2D-B7C4AC6B650E}" dt="2020-04-01T03:00:37.996" v="37" actId="20577"/>
          <ac:spMkLst>
            <pc:docMk/>
            <pc:sldMk cId="650494771" sldId="256"/>
            <ac:spMk id="2" creationId="{039BE855-CF54-4703-A495-88EC5AF93F05}"/>
          </ac:spMkLst>
        </pc:spChg>
        <pc:spChg chg="mod">
          <ac:chgData name="Chad Vidden" userId="S::cvidden@uwlax.edu::fa919fd6-03f8-48d0-9b95-10ac8c9672df" providerId="AD" clId="Web-{976F2E84-E51D-29F1-5D2D-B7C4AC6B650E}" dt="2020-04-01T03:00:45.497" v="53" actId="20577"/>
          <ac:spMkLst>
            <pc:docMk/>
            <pc:sldMk cId="650494771" sldId="256"/>
            <ac:spMk id="3" creationId="{A9E7664B-FF9F-4B13-8597-43EA9CC3F60B}"/>
          </ac:spMkLst>
        </pc:spChg>
      </pc:sldChg>
      <pc:sldChg chg="del">
        <pc:chgData name="Chad Vidden" userId="S::cvidden@uwlax.edu::fa919fd6-03f8-48d0-9b95-10ac8c9672df" providerId="AD" clId="Web-{976F2E84-E51D-29F1-5D2D-B7C4AC6B650E}" dt="2020-04-01T03:00:59.935" v="57"/>
        <pc:sldMkLst>
          <pc:docMk/>
          <pc:sldMk cId="403596967" sldId="257"/>
        </pc:sldMkLst>
      </pc:sldChg>
      <pc:sldChg chg="delSp modSp">
        <pc:chgData name="Chad Vidden" userId="S::cvidden@uwlax.edu::fa919fd6-03f8-48d0-9b95-10ac8c9672df" providerId="AD" clId="Web-{976F2E84-E51D-29F1-5D2D-B7C4AC6B650E}" dt="2020-04-01T03:01:22.045" v="62" actId="20577"/>
        <pc:sldMkLst>
          <pc:docMk/>
          <pc:sldMk cId="2794664127" sldId="258"/>
        </pc:sldMkLst>
        <pc:spChg chg="mod">
          <ac:chgData name="Chad Vidden" userId="S::cvidden@uwlax.edu::fa919fd6-03f8-48d0-9b95-10ac8c9672df" providerId="AD" clId="Web-{976F2E84-E51D-29F1-5D2D-B7C4AC6B650E}" dt="2020-04-01T03:01:22.045" v="62" actId="20577"/>
          <ac:spMkLst>
            <pc:docMk/>
            <pc:sldMk cId="2794664127" sldId="258"/>
            <ac:spMk id="2" creationId="{0103A535-FB13-4EBB-BEB4-7B8A6B93EF09}"/>
          </ac:spMkLst>
        </pc:spChg>
        <pc:inkChg chg="del">
          <ac:chgData name="Chad Vidden" userId="S::cvidden@uwlax.edu::fa919fd6-03f8-48d0-9b95-10ac8c9672df" providerId="AD" clId="Web-{976F2E84-E51D-29F1-5D2D-B7C4AC6B650E}" dt="2020-04-01T03:01:15.920" v="61"/>
          <ac:inkMkLst>
            <pc:docMk/>
            <pc:sldMk cId="2794664127" sldId="258"/>
            <ac:inkMk id="3" creationId="{1C8998FF-824A-44E7-B262-B5B237884A6F}"/>
          </ac:inkMkLst>
        </pc:inkChg>
      </pc:sldChg>
      <pc:sldChg chg="delSp modSp new mod modClrScheme chgLayout modNotes">
        <pc:chgData name="Chad Vidden" userId="S::cvidden@uwlax.edu::fa919fd6-03f8-48d0-9b95-10ac8c9672df" providerId="AD" clId="Web-{976F2E84-E51D-29F1-5D2D-B7C4AC6B650E}" dt="2020-04-01T03:02:36.408" v="162"/>
        <pc:sldMkLst>
          <pc:docMk/>
          <pc:sldMk cId="731333022" sldId="259"/>
        </pc:sldMkLst>
        <pc:spChg chg="mod ord">
          <ac:chgData name="Chad Vidden" userId="S::cvidden@uwlax.edu::fa919fd6-03f8-48d0-9b95-10ac8c9672df" providerId="AD" clId="Web-{976F2E84-E51D-29F1-5D2D-B7C4AC6B650E}" dt="2020-04-01T03:01:57.656" v="123" actId="20577"/>
          <ac:spMkLst>
            <pc:docMk/>
            <pc:sldMk cId="731333022" sldId="259"/>
            <ac:spMk id="2" creationId="{83ADDD7C-00D2-4E2C-924B-504F60202A4F}"/>
          </ac:spMkLst>
        </pc:spChg>
        <pc:spChg chg="del">
          <ac:chgData name="Chad Vidden" userId="S::cvidden@uwlax.edu::fa919fd6-03f8-48d0-9b95-10ac8c9672df" providerId="AD" clId="Web-{976F2E84-E51D-29F1-5D2D-B7C4AC6B650E}" dt="2020-04-01T03:01:33.530" v="66"/>
          <ac:spMkLst>
            <pc:docMk/>
            <pc:sldMk cId="731333022" sldId="259"/>
            <ac:spMk id="3" creationId="{F5D45524-B884-48D3-9DCB-60B3FA8A1D22}"/>
          </ac:spMkLst>
        </pc:spChg>
      </pc:sldChg>
      <pc:sldChg chg="del">
        <pc:chgData name="Chad Vidden" userId="S::cvidden@uwlax.edu::fa919fd6-03f8-48d0-9b95-10ac8c9672df" providerId="AD" clId="Web-{976F2E84-E51D-29F1-5D2D-B7C4AC6B650E}" dt="2020-04-01T03:01:00.044" v="60"/>
        <pc:sldMkLst>
          <pc:docMk/>
          <pc:sldMk cId="738511991" sldId="259"/>
        </pc:sldMkLst>
      </pc:sldChg>
      <pc:sldChg chg="modSp new modNotes">
        <pc:chgData name="Chad Vidden" userId="S::cvidden@uwlax.edu::fa919fd6-03f8-48d0-9b95-10ac8c9672df" providerId="AD" clId="Web-{976F2E84-E51D-29F1-5D2D-B7C4AC6B650E}" dt="2020-04-01T03:05:32.900" v="296"/>
        <pc:sldMkLst>
          <pc:docMk/>
          <pc:sldMk cId="2436658890" sldId="260"/>
        </pc:sldMkLst>
        <pc:spChg chg="mod">
          <ac:chgData name="Chad Vidden" userId="S::cvidden@uwlax.edu::fa919fd6-03f8-48d0-9b95-10ac8c9672df" providerId="AD" clId="Web-{976F2E84-E51D-29F1-5D2D-B7C4AC6B650E}" dt="2020-04-01T03:02:51.377" v="188" actId="20577"/>
          <ac:spMkLst>
            <pc:docMk/>
            <pc:sldMk cId="2436658890" sldId="260"/>
            <ac:spMk id="2" creationId="{C542EB2A-86C5-40CB-9338-52C0A6B8E721}"/>
          </ac:spMkLst>
        </pc:spChg>
      </pc:sldChg>
      <pc:sldChg chg="del">
        <pc:chgData name="Chad Vidden" userId="S::cvidden@uwlax.edu::fa919fd6-03f8-48d0-9b95-10ac8c9672df" providerId="AD" clId="Web-{976F2E84-E51D-29F1-5D2D-B7C4AC6B650E}" dt="2020-04-01T03:01:00.013" v="59"/>
        <pc:sldMkLst>
          <pc:docMk/>
          <pc:sldMk cId="2863636253" sldId="260"/>
        </pc:sldMkLst>
      </pc:sldChg>
      <pc:sldChg chg="modSp new modNotes">
        <pc:chgData name="Chad Vidden" userId="S::cvidden@uwlax.edu::fa919fd6-03f8-48d0-9b95-10ac8c9672df" providerId="AD" clId="Web-{976F2E84-E51D-29F1-5D2D-B7C4AC6B650E}" dt="2020-04-01T03:09:13.894" v="358"/>
        <pc:sldMkLst>
          <pc:docMk/>
          <pc:sldMk cId="760829661" sldId="261"/>
        </pc:sldMkLst>
        <pc:spChg chg="mod">
          <ac:chgData name="Chad Vidden" userId="S::cvidden@uwlax.edu::fa919fd6-03f8-48d0-9b95-10ac8c9672df" providerId="AD" clId="Web-{976F2E84-E51D-29F1-5D2D-B7C4AC6B650E}" dt="2020-04-01T03:05:47.416" v="300" actId="20577"/>
          <ac:spMkLst>
            <pc:docMk/>
            <pc:sldMk cId="760829661" sldId="261"/>
            <ac:spMk id="2" creationId="{98A1BD8D-A2F5-4220-A253-9BF93BC6F95B}"/>
          </ac:spMkLst>
        </pc:spChg>
      </pc:sldChg>
      <pc:sldChg chg="del">
        <pc:chgData name="Chad Vidden" userId="S::cvidden@uwlax.edu::fa919fd6-03f8-48d0-9b95-10ac8c9672df" providerId="AD" clId="Web-{976F2E84-E51D-29F1-5D2D-B7C4AC6B650E}" dt="2020-04-01T03:00:59.982" v="58"/>
        <pc:sldMkLst>
          <pc:docMk/>
          <pc:sldMk cId="2443307504" sldId="261"/>
        </pc:sldMkLst>
      </pc:sldChg>
      <pc:sldChg chg="modSp new modNotes">
        <pc:chgData name="Chad Vidden" userId="S::cvidden@uwlax.edu::fa919fd6-03f8-48d0-9b95-10ac8c9672df" providerId="AD" clId="Web-{976F2E84-E51D-29F1-5D2D-B7C4AC6B650E}" dt="2020-04-01T03:10:43.508" v="478"/>
        <pc:sldMkLst>
          <pc:docMk/>
          <pc:sldMk cId="382568378" sldId="262"/>
        </pc:sldMkLst>
        <pc:spChg chg="mod">
          <ac:chgData name="Chad Vidden" userId="S::cvidden@uwlax.edu::fa919fd6-03f8-48d0-9b95-10ac8c9672df" providerId="AD" clId="Web-{976F2E84-E51D-29F1-5D2D-B7C4AC6B650E}" dt="2020-04-01T03:09:25.973" v="374" actId="20577"/>
          <ac:spMkLst>
            <pc:docMk/>
            <pc:sldMk cId="382568378" sldId="262"/>
            <ac:spMk id="2" creationId="{71526A8E-2404-4F5F-B7C8-86679186F953}"/>
          </ac:spMkLst>
        </pc:spChg>
      </pc:sldChg>
      <pc:sldChg chg="del">
        <pc:chgData name="Chad Vidden" userId="S::cvidden@uwlax.edu::fa919fd6-03f8-48d0-9b95-10ac8c9672df" providerId="AD" clId="Web-{976F2E84-E51D-29F1-5D2D-B7C4AC6B650E}" dt="2020-04-01T03:00:59.904" v="56"/>
        <pc:sldMkLst>
          <pc:docMk/>
          <pc:sldMk cId="1582824043" sldId="262"/>
        </pc:sldMkLst>
      </pc:sldChg>
      <pc:sldChg chg="modSp new modNotes">
        <pc:chgData name="Chad Vidden" userId="S::cvidden@uwlax.edu::fa919fd6-03f8-48d0-9b95-10ac8c9672df" providerId="AD" clId="Web-{976F2E84-E51D-29F1-5D2D-B7C4AC6B650E}" dt="2020-04-01T03:11:42.417" v="530"/>
        <pc:sldMkLst>
          <pc:docMk/>
          <pc:sldMk cId="1320289313" sldId="263"/>
        </pc:sldMkLst>
        <pc:spChg chg="mod">
          <ac:chgData name="Chad Vidden" userId="S::cvidden@uwlax.edu::fa919fd6-03f8-48d0-9b95-10ac8c9672df" providerId="AD" clId="Web-{976F2E84-E51D-29F1-5D2D-B7C4AC6B650E}" dt="2020-04-01T03:11:06.181" v="492" actId="20577"/>
          <ac:spMkLst>
            <pc:docMk/>
            <pc:sldMk cId="1320289313" sldId="263"/>
            <ac:spMk id="2" creationId="{307A1DD1-5BE5-4DE5-990C-EB8CA119FAD7}"/>
          </ac:spMkLst>
        </pc:spChg>
      </pc:sldChg>
      <pc:sldChg chg="add replId">
        <pc:chgData name="Chad Vidden" userId="S::cvidden@uwlax.edu::fa919fd6-03f8-48d0-9b95-10ac8c9672df" providerId="AD" clId="Web-{976F2E84-E51D-29F1-5D2D-B7C4AC6B650E}" dt="2020-04-01T03:11:44.151" v="531"/>
        <pc:sldMkLst>
          <pc:docMk/>
          <pc:sldMk cId="3535864880" sldId="264"/>
        </pc:sldMkLst>
      </pc:sldChg>
      <pc:sldChg chg="modSp new modNotes">
        <pc:chgData name="Chad Vidden" userId="S::cvidden@uwlax.edu::fa919fd6-03f8-48d0-9b95-10ac8c9672df" providerId="AD" clId="Web-{976F2E84-E51D-29F1-5D2D-B7C4AC6B650E}" dt="2020-04-01T15:47:22.704" v="604"/>
        <pc:sldMkLst>
          <pc:docMk/>
          <pc:sldMk cId="874562959" sldId="265"/>
        </pc:sldMkLst>
        <pc:spChg chg="mod">
          <ac:chgData name="Chad Vidden" userId="S::cvidden@uwlax.edu::fa919fd6-03f8-48d0-9b95-10ac8c9672df" providerId="AD" clId="Web-{976F2E84-E51D-29F1-5D2D-B7C4AC6B650E}" dt="2020-04-01T03:12:24.731" v="549" actId="20577"/>
          <ac:spMkLst>
            <pc:docMk/>
            <pc:sldMk cId="874562959" sldId="265"/>
            <ac:spMk id="2" creationId="{3B8B10EE-9824-4862-8B41-E1E2E7426F0E}"/>
          </ac:spMkLst>
        </pc:spChg>
      </pc:sldChg>
    </pc:docChg>
  </pc:docChgLst>
  <pc:docChgLst>
    <pc:chgData name="Chad Vidden" userId="S::cvidden@uwlax.edu::fa919fd6-03f8-48d0-9b95-10ac8c9672df" providerId="AD" clId="Web-{E8D5A273-C588-0EF4-BF68-29D4BE71FD35}"/>
    <pc:docChg chg="addSld delSld modSld">
      <pc:chgData name="Chad Vidden" userId="S::cvidden@uwlax.edu::fa919fd6-03f8-48d0-9b95-10ac8c9672df" providerId="AD" clId="Web-{E8D5A273-C588-0EF4-BF68-29D4BE71FD35}" dt="2020-04-14T03:38:12.404" v="345"/>
      <pc:docMkLst>
        <pc:docMk/>
      </pc:docMkLst>
      <pc:sldChg chg="modSp">
        <pc:chgData name="Chad Vidden" userId="S::cvidden@uwlax.edu::fa919fd6-03f8-48d0-9b95-10ac8c9672df" providerId="AD" clId="Web-{E8D5A273-C588-0EF4-BF68-29D4BE71FD35}" dt="2020-04-14T03:33:30.466" v="51" actId="20577"/>
        <pc:sldMkLst>
          <pc:docMk/>
          <pc:sldMk cId="650494771" sldId="256"/>
        </pc:sldMkLst>
        <pc:spChg chg="mod">
          <ac:chgData name="Chad Vidden" userId="S::cvidden@uwlax.edu::fa919fd6-03f8-48d0-9b95-10ac8c9672df" providerId="AD" clId="Web-{E8D5A273-C588-0EF4-BF68-29D4BE71FD35}" dt="2020-04-14T03:33:23.763" v="35" actId="20577"/>
          <ac:spMkLst>
            <pc:docMk/>
            <pc:sldMk cId="650494771" sldId="256"/>
            <ac:spMk id="2" creationId="{039BE855-CF54-4703-A495-88EC5AF93F05}"/>
          </ac:spMkLst>
        </pc:spChg>
        <pc:spChg chg="mod">
          <ac:chgData name="Chad Vidden" userId="S::cvidden@uwlax.edu::fa919fd6-03f8-48d0-9b95-10ac8c9672df" providerId="AD" clId="Web-{E8D5A273-C588-0EF4-BF68-29D4BE71FD35}" dt="2020-04-14T03:33:30.466" v="51" actId="20577"/>
          <ac:spMkLst>
            <pc:docMk/>
            <pc:sldMk cId="650494771" sldId="256"/>
            <ac:spMk id="3" creationId="{A9E7664B-FF9F-4B13-8597-43EA9CC3F60B}"/>
          </ac:spMkLst>
        </pc:spChg>
      </pc:sldChg>
      <pc:sldChg chg="delSp">
        <pc:chgData name="Chad Vidden" userId="S::cvidden@uwlax.edu::fa919fd6-03f8-48d0-9b95-10ac8c9672df" providerId="AD" clId="Web-{E8D5A273-C588-0EF4-BF68-29D4BE71FD35}" dt="2020-04-14T03:33:35.403" v="54"/>
        <pc:sldMkLst>
          <pc:docMk/>
          <pc:sldMk cId="2794664127" sldId="258"/>
        </pc:sldMkLst>
        <pc:inkChg chg="del">
          <ac:chgData name="Chad Vidden" userId="S::cvidden@uwlax.edu::fa919fd6-03f8-48d0-9b95-10ac8c9672df" providerId="AD" clId="Web-{E8D5A273-C588-0EF4-BF68-29D4BE71FD35}" dt="2020-04-14T03:33:35.403" v="54"/>
          <ac:inkMkLst>
            <pc:docMk/>
            <pc:sldMk cId="2794664127" sldId="258"/>
            <ac:inkMk id="3" creationId="{98EEC423-B973-434B-919D-11CC2B5E5250}"/>
          </ac:inkMkLst>
        </pc:inkChg>
      </pc:sldChg>
      <pc:sldChg chg="del">
        <pc:chgData name="Chad Vidden" userId="S::cvidden@uwlax.edu::fa919fd6-03f8-48d0-9b95-10ac8c9672df" providerId="AD" clId="Web-{E8D5A273-C588-0EF4-BF68-29D4BE71FD35}" dt="2020-04-14T03:34:43.966" v="129"/>
        <pc:sldMkLst>
          <pc:docMk/>
          <pc:sldMk cId="731333022" sldId="259"/>
        </pc:sldMkLst>
      </pc:sldChg>
      <pc:sldChg chg="del">
        <pc:chgData name="Chad Vidden" userId="S::cvidden@uwlax.edu::fa919fd6-03f8-48d0-9b95-10ac8c9672df" providerId="AD" clId="Web-{E8D5A273-C588-0EF4-BF68-29D4BE71FD35}" dt="2020-04-14T03:34:43.935" v="128"/>
        <pc:sldMkLst>
          <pc:docMk/>
          <pc:sldMk cId="3419939895" sldId="260"/>
        </pc:sldMkLst>
      </pc:sldChg>
      <pc:sldChg chg="del">
        <pc:chgData name="Chad Vidden" userId="S::cvidden@uwlax.edu::fa919fd6-03f8-48d0-9b95-10ac8c9672df" providerId="AD" clId="Web-{E8D5A273-C588-0EF4-BF68-29D4BE71FD35}" dt="2020-04-14T03:34:43.904" v="127"/>
        <pc:sldMkLst>
          <pc:docMk/>
          <pc:sldMk cId="2008025006" sldId="261"/>
        </pc:sldMkLst>
      </pc:sldChg>
      <pc:sldChg chg="delSp modSp modNotes">
        <pc:chgData name="Chad Vidden" userId="S::cvidden@uwlax.edu::fa919fd6-03f8-48d0-9b95-10ac8c9672df" providerId="AD" clId="Web-{E8D5A273-C588-0EF4-BF68-29D4BE71FD35}" dt="2020-04-14T03:34:36.154" v="126"/>
        <pc:sldMkLst>
          <pc:docMk/>
          <pc:sldMk cId="1831996118" sldId="262"/>
        </pc:sldMkLst>
        <pc:inkChg chg="del mod">
          <ac:chgData name="Chad Vidden" userId="S::cvidden@uwlax.edu::fa919fd6-03f8-48d0-9b95-10ac8c9672df" providerId="AD" clId="Web-{E8D5A273-C588-0EF4-BF68-29D4BE71FD35}" dt="2020-04-14T03:33:56.122" v="56"/>
          <ac:inkMkLst>
            <pc:docMk/>
            <pc:sldMk cId="1831996118" sldId="262"/>
            <ac:inkMk id="3" creationId="{87CB99F5-DB17-4A59-B7A1-85CEF5E1F7C3}"/>
          </ac:inkMkLst>
        </pc:inkChg>
      </pc:sldChg>
      <pc:sldChg chg="modSp new modNotes">
        <pc:chgData name="Chad Vidden" userId="S::cvidden@uwlax.edu::fa919fd6-03f8-48d0-9b95-10ac8c9672df" providerId="AD" clId="Web-{E8D5A273-C588-0EF4-BF68-29D4BE71FD35}" dt="2020-04-14T03:36:37.044" v="269"/>
        <pc:sldMkLst>
          <pc:docMk/>
          <pc:sldMk cId="429052514" sldId="263"/>
        </pc:sldMkLst>
        <pc:spChg chg="mod">
          <ac:chgData name="Chad Vidden" userId="S::cvidden@uwlax.edu::fa919fd6-03f8-48d0-9b95-10ac8c9672df" providerId="AD" clId="Web-{E8D5A273-C588-0EF4-BF68-29D4BE71FD35}" dt="2020-04-14T03:35:11.138" v="153" actId="20577"/>
          <ac:spMkLst>
            <pc:docMk/>
            <pc:sldMk cId="429052514" sldId="263"/>
            <ac:spMk id="2" creationId="{F1B94F62-5CF0-4C7F-BABE-B0FE9B5A1426}"/>
          </ac:spMkLst>
        </pc:spChg>
      </pc:sldChg>
      <pc:sldChg chg="modSp new modNotes">
        <pc:chgData name="Chad Vidden" userId="S::cvidden@uwlax.edu::fa919fd6-03f8-48d0-9b95-10ac8c9672df" providerId="AD" clId="Web-{E8D5A273-C588-0EF4-BF68-29D4BE71FD35}" dt="2020-04-14T03:38:12.404" v="345"/>
        <pc:sldMkLst>
          <pc:docMk/>
          <pc:sldMk cId="1136512266" sldId="264"/>
        </pc:sldMkLst>
        <pc:spChg chg="mod">
          <ac:chgData name="Chad Vidden" userId="S::cvidden@uwlax.edu::fa919fd6-03f8-48d0-9b95-10ac8c9672df" providerId="AD" clId="Web-{E8D5A273-C588-0EF4-BF68-29D4BE71FD35}" dt="2020-04-14T03:36:40.779" v="275" actId="20577"/>
          <ac:spMkLst>
            <pc:docMk/>
            <pc:sldMk cId="1136512266" sldId="264"/>
            <ac:spMk id="2" creationId="{8938F6DF-54DD-4B96-9509-AAED97A6CADC}"/>
          </ac:spMkLst>
        </pc:spChg>
      </pc:sldChg>
    </pc:docChg>
  </pc:docChgLst>
  <pc:docChgLst>
    <pc:chgData name="Chad Vidden" userId="S::cvidden@uwlax.edu::fa919fd6-03f8-48d0-9b95-10ac8c9672df" providerId="AD" clId="Web-{F12EDC8C-50C6-61AF-1D56-FC69533DC392}"/>
    <pc:docChg chg="modSld">
      <pc:chgData name="Chad Vidden" userId="S::cvidden@uwlax.edu::fa919fd6-03f8-48d0-9b95-10ac8c9672df" providerId="AD" clId="Web-{F12EDC8C-50C6-61AF-1D56-FC69533DC392}" dt="2020-04-23T15:40:48.159" v="27" actId="20577"/>
      <pc:docMkLst>
        <pc:docMk/>
      </pc:docMkLst>
      <pc:sldChg chg="modSp">
        <pc:chgData name="Chad Vidden" userId="S::cvidden@uwlax.edu::fa919fd6-03f8-48d0-9b95-10ac8c9672df" providerId="AD" clId="Web-{F12EDC8C-50C6-61AF-1D56-FC69533DC392}" dt="2020-04-23T15:40:46.003" v="25" actId="20577"/>
        <pc:sldMkLst>
          <pc:docMk/>
          <pc:sldMk cId="650494771" sldId="256"/>
        </pc:sldMkLst>
        <pc:spChg chg="mod">
          <ac:chgData name="Chad Vidden" userId="S::cvidden@uwlax.edu::fa919fd6-03f8-48d0-9b95-10ac8c9672df" providerId="AD" clId="Web-{F12EDC8C-50C6-61AF-1D56-FC69533DC392}" dt="2020-04-23T15:40:46.003" v="25" actId="20577"/>
          <ac:spMkLst>
            <pc:docMk/>
            <pc:sldMk cId="650494771" sldId="256"/>
            <ac:spMk id="3" creationId="{A9E7664B-FF9F-4B13-8597-43EA9CC3F60B}"/>
          </ac:spMkLst>
        </pc:spChg>
      </pc:sldChg>
    </pc:docChg>
  </pc:docChgLst>
  <pc:docChgLst>
    <pc:chgData name="Chad Vidden" userId="S::cvidden@uwlax.edu::fa919fd6-03f8-48d0-9b95-10ac8c9672df" providerId="AD" clId="Web-{6C3699C5-EC14-8ECB-3876-9FD2A239EC3B}"/>
    <pc:docChg chg="addSld delSld modSld sldOrd">
      <pc:chgData name="Chad Vidden" userId="S::cvidden@uwlax.edu::fa919fd6-03f8-48d0-9b95-10ac8c9672df" providerId="AD" clId="Web-{6C3699C5-EC14-8ECB-3876-9FD2A239EC3B}" dt="2020-04-01T16:17:18.889" v="488"/>
      <pc:docMkLst>
        <pc:docMk/>
      </pc:docMkLst>
      <pc:sldChg chg="modSp">
        <pc:chgData name="Chad Vidden" userId="S::cvidden@uwlax.edu::fa919fd6-03f8-48d0-9b95-10ac8c9672df" providerId="AD" clId="Web-{6C3699C5-EC14-8ECB-3876-9FD2A239EC3B}" dt="2020-04-01T16:02:31.502" v="22" actId="20577"/>
        <pc:sldMkLst>
          <pc:docMk/>
          <pc:sldMk cId="650494771" sldId="256"/>
        </pc:sldMkLst>
        <pc:spChg chg="mod">
          <ac:chgData name="Chad Vidden" userId="S::cvidden@uwlax.edu::fa919fd6-03f8-48d0-9b95-10ac8c9672df" providerId="AD" clId="Web-{6C3699C5-EC14-8ECB-3876-9FD2A239EC3B}" dt="2020-04-01T16:01:38.141" v="10" actId="20577"/>
          <ac:spMkLst>
            <pc:docMk/>
            <pc:sldMk cId="650494771" sldId="256"/>
            <ac:spMk id="2" creationId="{039BE855-CF54-4703-A495-88EC5AF93F05}"/>
          </ac:spMkLst>
        </pc:spChg>
        <pc:spChg chg="mod">
          <ac:chgData name="Chad Vidden" userId="S::cvidden@uwlax.edu::fa919fd6-03f8-48d0-9b95-10ac8c9672df" providerId="AD" clId="Web-{6C3699C5-EC14-8ECB-3876-9FD2A239EC3B}" dt="2020-04-01T16:02:31.502" v="22" actId="20577"/>
          <ac:spMkLst>
            <pc:docMk/>
            <pc:sldMk cId="650494771" sldId="256"/>
            <ac:spMk id="3" creationId="{A9E7664B-FF9F-4B13-8597-43EA9CC3F60B}"/>
          </ac:spMkLst>
        </pc:spChg>
      </pc:sldChg>
      <pc:sldChg chg="modSp">
        <pc:chgData name="Chad Vidden" userId="S::cvidden@uwlax.edu::fa919fd6-03f8-48d0-9b95-10ac8c9672df" providerId="AD" clId="Web-{6C3699C5-EC14-8ECB-3876-9FD2A239EC3B}" dt="2020-04-01T16:03:13.050" v="31" actId="20577"/>
        <pc:sldMkLst>
          <pc:docMk/>
          <pc:sldMk cId="2794664127" sldId="258"/>
        </pc:sldMkLst>
        <pc:spChg chg="mod">
          <ac:chgData name="Chad Vidden" userId="S::cvidden@uwlax.edu::fa919fd6-03f8-48d0-9b95-10ac8c9672df" providerId="AD" clId="Web-{6C3699C5-EC14-8ECB-3876-9FD2A239EC3B}" dt="2020-04-01T16:03:13.050" v="31" actId="20577"/>
          <ac:spMkLst>
            <pc:docMk/>
            <pc:sldMk cId="2794664127" sldId="258"/>
            <ac:spMk id="2" creationId="{0103A535-FB13-4EBB-BEB4-7B8A6B93EF09}"/>
          </ac:spMkLst>
        </pc:spChg>
      </pc:sldChg>
      <pc:sldChg chg="modSp modNotes">
        <pc:chgData name="Chad Vidden" userId="S::cvidden@uwlax.edu::fa919fd6-03f8-48d0-9b95-10ac8c9672df" providerId="AD" clId="Web-{6C3699C5-EC14-8ECB-3876-9FD2A239EC3B}" dt="2020-04-01T16:15:31.324" v="383"/>
        <pc:sldMkLst>
          <pc:docMk/>
          <pc:sldMk cId="731333022" sldId="259"/>
        </pc:sldMkLst>
        <pc:spChg chg="mod">
          <ac:chgData name="Chad Vidden" userId="S::cvidden@uwlax.edu::fa919fd6-03f8-48d0-9b95-10ac8c9672df" providerId="AD" clId="Web-{6C3699C5-EC14-8ECB-3876-9FD2A239EC3B}" dt="2020-04-01T16:09:02.045" v="72" actId="20577"/>
          <ac:spMkLst>
            <pc:docMk/>
            <pc:sldMk cId="731333022" sldId="259"/>
            <ac:spMk id="2" creationId="{83ADDD7C-00D2-4E2C-924B-504F60202A4F}"/>
          </ac:spMkLst>
        </pc:spChg>
      </pc:sldChg>
      <pc:sldChg chg="del">
        <pc:chgData name="Chad Vidden" userId="S::cvidden@uwlax.edu::fa919fd6-03f8-48d0-9b95-10ac8c9672df" providerId="AD" clId="Web-{6C3699C5-EC14-8ECB-3876-9FD2A239EC3B}" dt="2020-04-01T16:03:23.550" v="39"/>
        <pc:sldMkLst>
          <pc:docMk/>
          <pc:sldMk cId="2436658890" sldId="260"/>
        </pc:sldMkLst>
      </pc:sldChg>
      <pc:sldChg chg="modSp new modNotes">
        <pc:chgData name="Chad Vidden" userId="S::cvidden@uwlax.edu::fa919fd6-03f8-48d0-9b95-10ac8c9672df" providerId="AD" clId="Web-{6C3699C5-EC14-8ECB-3876-9FD2A239EC3B}" dt="2020-04-01T16:12:25.739" v="260"/>
        <pc:sldMkLst>
          <pc:docMk/>
          <pc:sldMk cId="3419939895" sldId="260"/>
        </pc:sldMkLst>
        <pc:spChg chg="mod">
          <ac:chgData name="Chad Vidden" userId="S::cvidden@uwlax.edu::fa919fd6-03f8-48d0-9b95-10ac8c9672df" providerId="AD" clId="Web-{6C3699C5-EC14-8ECB-3876-9FD2A239EC3B}" dt="2020-04-01T16:10:25.220" v="131" actId="20577"/>
          <ac:spMkLst>
            <pc:docMk/>
            <pc:sldMk cId="3419939895" sldId="260"/>
            <ac:spMk id="2" creationId="{2EAB0592-B209-4C80-807C-CCB8776A18CF}"/>
          </ac:spMkLst>
        </pc:spChg>
      </pc:sldChg>
      <pc:sldChg chg="del">
        <pc:chgData name="Chad Vidden" userId="S::cvidden@uwlax.edu::fa919fd6-03f8-48d0-9b95-10ac8c9672df" providerId="AD" clId="Web-{6C3699C5-EC14-8ECB-3876-9FD2A239EC3B}" dt="2020-04-01T16:03:23.550" v="37"/>
        <pc:sldMkLst>
          <pc:docMk/>
          <pc:sldMk cId="760829661" sldId="261"/>
        </pc:sldMkLst>
      </pc:sldChg>
      <pc:sldChg chg="modSp new modNotes">
        <pc:chgData name="Chad Vidden" userId="S::cvidden@uwlax.edu::fa919fd6-03f8-48d0-9b95-10ac8c9672df" providerId="AD" clId="Web-{6C3699C5-EC14-8ECB-3876-9FD2A239EC3B}" dt="2020-04-01T16:15:53.559" v="384" actId="20577"/>
        <pc:sldMkLst>
          <pc:docMk/>
          <pc:sldMk cId="2008025006" sldId="261"/>
        </pc:sldMkLst>
        <pc:spChg chg="mod">
          <ac:chgData name="Chad Vidden" userId="S::cvidden@uwlax.edu::fa919fd6-03f8-48d0-9b95-10ac8c9672df" providerId="AD" clId="Web-{6C3699C5-EC14-8ECB-3876-9FD2A239EC3B}" dt="2020-04-01T16:15:53.559" v="384" actId="20577"/>
          <ac:spMkLst>
            <pc:docMk/>
            <pc:sldMk cId="2008025006" sldId="261"/>
            <ac:spMk id="2" creationId="{1BA088BE-B2E8-43D2-A35B-342600A8CBDB}"/>
          </ac:spMkLst>
        </pc:spChg>
      </pc:sldChg>
      <pc:sldChg chg="del">
        <pc:chgData name="Chad Vidden" userId="S::cvidden@uwlax.edu::fa919fd6-03f8-48d0-9b95-10ac8c9672df" providerId="AD" clId="Web-{6C3699C5-EC14-8ECB-3876-9FD2A239EC3B}" dt="2020-04-01T16:03:23.550" v="38"/>
        <pc:sldMkLst>
          <pc:docMk/>
          <pc:sldMk cId="382568378" sldId="262"/>
        </pc:sldMkLst>
      </pc:sldChg>
      <pc:sldChg chg="modSp new ord modNotes">
        <pc:chgData name="Chad Vidden" userId="S::cvidden@uwlax.edu::fa919fd6-03f8-48d0-9b95-10ac8c9672df" providerId="AD" clId="Web-{6C3699C5-EC14-8ECB-3876-9FD2A239EC3B}" dt="2020-04-01T16:17:18.889" v="488"/>
        <pc:sldMkLst>
          <pc:docMk/>
          <pc:sldMk cId="1831996118" sldId="262"/>
        </pc:sldMkLst>
        <pc:spChg chg="mod">
          <ac:chgData name="Chad Vidden" userId="S::cvidden@uwlax.edu::fa919fd6-03f8-48d0-9b95-10ac8c9672df" providerId="AD" clId="Web-{6C3699C5-EC14-8ECB-3876-9FD2A239EC3B}" dt="2020-04-01T16:16:31.154" v="428" actId="20577"/>
          <ac:spMkLst>
            <pc:docMk/>
            <pc:sldMk cId="1831996118" sldId="262"/>
            <ac:spMk id="2" creationId="{B1EA15CC-35D5-46CF-B8C4-D1451A2ED2DE}"/>
          </ac:spMkLst>
        </pc:spChg>
      </pc:sldChg>
      <pc:sldChg chg="del">
        <pc:chgData name="Chad Vidden" userId="S::cvidden@uwlax.edu::fa919fd6-03f8-48d0-9b95-10ac8c9672df" providerId="AD" clId="Web-{6C3699C5-EC14-8ECB-3876-9FD2A239EC3B}" dt="2020-04-01T16:03:23.550" v="36"/>
        <pc:sldMkLst>
          <pc:docMk/>
          <pc:sldMk cId="1320289313" sldId="263"/>
        </pc:sldMkLst>
      </pc:sldChg>
      <pc:sldChg chg="del">
        <pc:chgData name="Chad Vidden" userId="S::cvidden@uwlax.edu::fa919fd6-03f8-48d0-9b95-10ac8c9672df" providerId="AD" clId="Web-{6C3699C5-EC14-8ECB-3876-9FD2A239EC3B}" dt="2020-04-01T16:03:23.535" v="35"/>
        <pc:sldMkLst>
          <pc:docMk/>
          <pc:sldMk cId="3535864880" sldId="264"/>
        </pc:sldMkLst>
      </pc:sldChg>
      <pc:sldChg chg="del">
        <pc:chgData name="Chad Vidden" userId="S::cvidden@uwlax.edu::fa919fd6-03f8-48d0-9b95-10ac8c9672df" providerId="AD" clId="Web-{6C3699C5-EC14-8ECB-3876-9FD2A239EC3B}" dt="2020-04-01T16:03:23.535" v="34"/>
        <pc:sldMkLst>
          <pc:docMk/>
          <pc:sldMk cId="874562959" sldId="265"/>
        </pc:sldMkLst>
      </pc:sldChg>
    </pc:docChg>
  </pc:docChgLst>
  <pc:docChgLst>
    <pc:chgData name="Chad Vidden" userId="fa919fd6-03f8-48d0-9b95-10ac8c9672df" providerId="ADAL" clId="{1572EB86-0D8D-402A-8E72-E91A9A2A3CD7}"/>
    <pc:docChg chg="custSel addSld modSld sldOrd">
      <pc:chgData name="Chad Vidden" userId="fa919fd6-03f8-48d0-9b95-10ac8c9672df" providerId="ADAL" clId="{1572EB86-0D8D-402A-8E72-E91A9A2A3CD7}" dt="2020-03-24T21:22:59.163" v="1627" actId="20577"/>
      <pc:docMkLst>
        <pc:docMk/>
      </pc:docMkLst>
      <pc:sldChg chg="modSp">
        <pc:chgData name="Chad Vidden" userId="fa919fd6-03f8-48d0-9b95-10ac8c9672df" providerId="ADAL" clId="{1572EB86-0D8D-402A-8E72-E91A9A2A3CD7}" dt="2020-03-24T21:06:56.600" v="22" actId="20577"/>
        <pc:sldMkLst>
          <pc:docMk/>
          <pc:sldMk cId="650494771" sldId="256"/>
        </pc:sldMkLst>
        <pc:spChg chg="mod">
          <ac:chgData name="Chad Vidden" userId="fa919fd6-03f8-48d0-9b95-10ac8c9672df" providerId="ADAL" clId="{1572EB86-0D8D-402A-8E72-E91A9A2A3CD7}" dt="2020-03-24T21:06:56.600" v="22" actId="20577"/>
          <ac:spMkLst>
            <pc:docMk/>
            <pc:sldMk cId="650494771" sldId="256"/>
            <ac:spMk id="3" creationId="{A9E7664B-FF9F-4B13-8597-43EA9CC3F60B}"/>
          </ac:spMkLst>
        </pc:spChg>
      </pc:sldChg>
      <pc:sldChg chg="delSp modSp add ord modNotesTx">
        <pc:chgData name="Chad Vidden" userId="fa919fd6-03f8-48d0-9b95-10ac8c9672df" providerId="ADAL" clId="{1572EB86-0D8D-402A-8E72-E91A9A2A3CD7}" dt="2020-03-24T21:21:36.581" v="1447" actId="20577"/>
        <pc:sldMkLst>
          <pc:docMk/>
          <pc:sldMk cId="403596967" sldId="257"/>
        </pc:sldMkLst>
        <pc:spChg chg="mod">
          <ac:chgData name="Chad Vidden" userId="fa919fd6-03f8-48d0-9b95-10ac8c9672df" providerId="ADAL" clId="{1572EB86-0D8D-402A-8E72-E91A9A2A3CD7}" dt="2020-03-24T21:11:00.810" v="424" actId="20577"/>
          <ac:spMkLst>
            <pc:docMk/>
            <pc:sldMk cId="403596967" sldId="257"/>
            <ac:spMk id="2" creationId="{D7C69771-9200-40F5-81E1-2EFCDCE5D5B4}"/>
          </ac:spMkLst>
        </pc:spChg>
        <pc:spChg chg="del">
          <ac:chgData name="Chad Vidden" userId="fa919fd6-03f8-48d0-9b95-10ac8c9672df" providerId="ADAL" clId="{1572EB86-0D8D-402A-8E72-E91A9A2A3CD7}" dt="2020-03-24T21:07:06.562" v="24" actId="478"/>
          <ac:spMkLst>
            <pc:docMk/>
            <pc:sldMk cId="403596967" sldId="257"/>
            <ac:spMk id="3" creationId="{3718AFC5-3451-4EE5-9D3A-4EDB4FBDE661}"/>
          </ac:spMkLst>
        </pc:spChg>
      </pc:sldChg>
      <pc:sldChg chg="addSp delSp modSp add ord">
        <pc:chgData name="Chad Vidden" userId="fa919fd6-03f8-48d0-9b95-10ac8c9672df" providerId="ADAL" clId="{1572EB86-0D8D-402A-8E72-E91A9A2A3CD7}" dt="2020-03-24T21:09:24.996" v="172" actId="5793"/>
        <pc:sldMkLst>
          <pc:docMk/>
          <pc:sldMk cId="2794664127" sldId="258"/>
        </pc:sldMkLst>
        <pc:spChg chg="mod">
          <ac:chgData name="Chad Vidden" userId="fa919fd6-03f8-48d0-9b95-10ac8c9672df" providerId="ADAL" clId="{1572EB86-0D8D-402A-8E72-E91A9A2A3CD7}" dt="2020-03-24T21:09:08.430" v="164" actId="20577"/>
          <ac:spMkLst>
            <pc:docMk/>
            <pc:sldMk cId="2794664127" sldId="258"/>
            <ac:spMk id="2" creationId="{0103A535-FB13-4EBB-BEB4-7B8A6B93EF09}"/>
          </ac:spMkLst>
        </pc:spChg>
        <pc:spChg chg="del">
          <ac:chgData name="Chad Vidden" userId="fa919fd6-03f8-48d0-9b95-10ac8c9672df" providerId="ADAL" clId="{1572EB86-0D8D-402A-8E72-E91A9A2A3CD7}" dt="2020-03-24T21:08:29.126" v="120" actId="478"/>
          <ac:spMkLst>
            <pc:docMk/>
            <pc:sldMk cId="2794664127" sldId="258"/>
            <ac:spMk id="3" creationId="{2DD76BD5-A3B0-4AAD-9164-5562D6EDA659}"/>
          </ac:spMkLst>
        </pc:spChg>
        <pc:spChg chg="add mod">
          <ac:chgData name="Chad Vidden" userId="fa919fd6-03f8-48d0-9b95-10ac8c9672df" providerId="ADAL" clId="{1572EB86-0D8D-402A-8E72-E91A9A2A3CD7}" dt="2020-03-24T21:09:24.996" v="172" actId="5793"/>
          <ac:spMkLst>
            <pc:docMk/>
            <pc:sldMk cId="2794664127" sldId="258"/>
            <ac:spMk id="4" creationId="{EF80C27F-E1FE-40DB-9563-885CD6D36EFB}"/>
          </ac:spMkLst>
        </pc:spChg>
      </pc:sldChg>
      <pc:sldChg chg="delSp modSp add modNotesTx">
        <pc:chgData name="Chad Vidden" userId="fa919fd6-03f8-48d0-9b95-10ac8c9672df" providerId="ADAL" clId="{1572EB86-0D8D-402A-8E72-E91A9A2A3CD7}" dt="2020-03-24T21:10:53.856" v="415" actId="20577"/>
        <pc:sldMkLst>
          <pc:docMk/>
          <pc:sldMk cId="738511991" sldId="259"/>
        </pc:sldMkLst>
        <pc:spChg chg="mod">
          <ac:chgData name="Chad Vidden" userId="fa919fd6-03f8-48d0-9b95-10ac8c9672df" providerId="ADAL" clId="{1572EB86-0D8D-402A-8E72-E91A9A2A3CD7}" dt="2020-03-24T21:09:50.294" v="193" actId="20577"/>
          <ac:spMkLst>
            <pc:docMk/>
            <pc:sldMk cId="738511991" sldId="259"/>
            <ac:spMk id="2" creationId="{7A9291AC-6E8B-420E-B06B-5A794B9DD348}"/>
          </ac:spMkLst>
        </pc:spChg>
        <pc:spChg chg="del">
          <ac:chgData name="Chad Vidden" userId="fa919fd6-03f8-48d0-9b95-10ac8c9672df" providerId="ADAL" clId="{1572EB86-0D8D-402A-8E72-E91A9A2A3CD7}" dt="2020-03-24T21:09:41.023" v="174" actId="478"/>
          <ac:spMkLst>
            <pc:docMk/>
            <pc:sldMk cId="738511991" sldId="259"/>
            <ac:spMk id="3" creationId="{500E4FE3-EF04-4B0E-AA01-E97C64C71B89}"/>
          </ac:spMkLst>
        </pc:spChg>
      </pc:sldChg>
      <pc:sldChg chg="delSp modSp add modNotesTx">
        <pc:chgData name="Chad Vidden" userId="fa919fd6-03f8-48d0-9b95-10ac8c9672df" providerId="ADAL" clId="{1572EB86-0D8D-402A-8E72-E91A9A2A3CD7}" dt="2020-03-24T21:14:23.241" v="717" actId="20577"/>
        <pc:sldMkLst>
          <pc:docMk/>
          <pc:sldMk cId="2863636253" sldId="260"/>
        </pc:sldMkLst>
        <pc:spChg chg="mod">
          <ac:chgData name="Chad Vidden" userId="fa919fd6-03f8-48d0-9b95-10ac8c9672df" providerId="ADAL" clId="{1572EB86-0D8D-402A-8E72-E91A9A2A3CD7}" dt="2020-03-24T21:13:07.448" v="459" actId="20577"/>
          <ac:spMkLst>
            <pc:docMk/>
            <pc:sldMk cId="2863636253" sldId="260"/>
            <ac:spMk id="2" creationId="{C306157B-8FB0-4DBF-87DB-613DEB3EEF93}"/>
          </ac:spMkLst>
        </pc:spChg>
        <pc:spChg chg="del">
          <ac:chgData name="Chad Vidden" userId="fa919fd6-03f8-48d0-9b95-10ac8c9672df" providerId="ADAL" clId="{1572EB86-0D8D-402A-8E72-E91A9A2A3CD7}" dt="2020-03-24T21:12:30.937" v="435" actId="478"/>
          <ac:spMkLst>
            <pc:docMk/>
            <pc:sldMk cId="2863636253" sldId="260"/>
            <ac:spMk id="3" creationId="{0C0103FF-F3CC-4CF9-A13D-0B481FE3BDF6}"/>
          </ac:spMkLst>
        </pc:spChg>
      </pc:sldChg>
      <pc:sldChg chg="delSp modSp add modNotesTx">
        <pc:chgData name="Chad Vidden" userId="fa919fd6-03f8-48d0-9b95-10ac8c9672df" providerId="ADAL" clId="{1572EB86-0D8D-402A-8E72-E91A9A2A3CD7}" dt="2020-03-24T21:17:45.045" v="935" actId="20577"/>
        <pc:sldMkLst>
          <pc:docMk/>
          <pc:sldMk cId="2443307504" sldId="261"/>
        </pc:sldMkLst>
        <pc:spChg chg="mod">
          <ac:chgData name="Chad Vidden" userId="fa919fd6-03f8-48d0-9b95-10ac8c9672df" providerId="ADAL" clId="{1572EB86-0D8D-402A-8E72-E91A9A2A3CD7}" dt="2020-03-24T21:15:40.023" v="746" actId="20577"/>
          <ac:spMkLst>
            <pc:docMk/>
            <pc:sldMk cId="2443307504" sldId="261"/>
            <ac:spMk id="2" creationId="{EEC69DB4-7042-4CC9-9B13-87F78B0DDDAC}"/>
          </ac:spMkLst>
        </pc:spChg>
        <pc:spChg chg="del">
          <ac:chgData name="Chad Vidden" userId="fa919fd6-03f8-48d0-9b95-10ac8c9672df" providerId="ADAL" clId="{1572EB86-0D8D-402A-8E72-E91A9A2A3CD7}" dt="2020-03-24T21:15:30.596" v="719" actId="478"/>
          <ac:spMkLst>
            <pc:docMk/>
            <pc:sldMk cId="2443307504" sldId="261"/>
            <ac:spMk id="3" creationId="{0C2B9521-04D0-4FC5-BF90-80463F421F67}"/>
          </ac:spMkLst>
        </pc:spChg>
      </pc:sldChg>
      <pc:sldChg chg="modSp add modNotesTx">
        <pc:chgData name="Chad Vidden" userId="fa919fd6-03f8-48d0-9b95-10ac8c9672df" providerId="ADAL" clId="{1572EB86-0D8D-402A-8E72-E91A9A2A3CD7}" dt="2020-03-24T21:22:59.163" v="1627" actId="20577"/>
        <pc:sldMkLst>
          <pc:docMk/>
          <pc:sldMk cId="1582824043" sldId="262"/>
        </pc:sldMkLst>
        <pc:spChg chg="mod">
          <ac:chgData name="Chad Vidden" userId="fa919fd6-03f8-48d0-9b95-10ac8c9672df" providerId="ADAL" clId="{1572EB86-0D8D-402A-8E72-E91A9A2A3CD7}" dt="2020-03-24T21:19:39.173" v="1113" actId="20577"/>
          <ac:spMkLst>
            <pc:docMk/>
            <pc:sldMk cId="1582824043" sldId="262"/>
            <ac:spMk id="2" creationId="{F9E88F1B-9021-46F7-9AD5-23F9AE255AFD}"/>
          </ac:spMkLst>
        </pc:spChg>
      </pc:sldChg>
    </pc:docChg>
  </pc:docChgLst>
  <pc:docChgLst>
    <pc:chgData name="Chad Vidden" userId="S::cvidden@uwlax.edu::fa919fd6-03f8-48d0-9b95-10ac8c9672df" providerId="AD" clId="Web-{A8F4338E-6A05-3ABA-1E46-39FC84E6C268}"/>
    <pc:docChg chg="modSld">
      <pc:chgData name="Chad Vidden" userId="S::cvidden@uwlax.edu::fa919fd6-03f8-48d0-9b95-10ac8c9672df" providerId="AD" clId="Web-{A8F4338E-6A05-3ABA-1E46-39FC84E6C268}" dt="2020-04-14T03:39:24.975" v="6" actId="20577"/>
      <pc:docMkLst>
        <pc:docMk/>
      </pc:docMkLst>
      <pc:sldChg chg="modSp">
        <pc:chgData name="Chad Vidden" userId="S::cvidden@uwlax.edu::fa919fd6-03f8-48d0-9b95-10ac8c9672df" providerId="AD" clId="Web-{A8F4338E-6A05-3ABA-1E46-39FC84E6C268}" dt="2020-04-14T03:39:24.007" v="4" actId="20577"/>
        <pc:sldMkLst>
          <pc:docMk/>
          <pc:sldMk cId="650494771" sldId="256"/>
        </pc:sldMkLst>
        <pc:spChg chg="mod">
          <ac:chgData name="Chad Vidden" userId="S::cvidden@uwlax.edu::fa919fd6-03f8-48d0-9b95-10ac8c9672df" providerId="AD" clId="Web-{A8F4338E-6A05-3ABA-1E46-39FC84E6C268}" dt="2020-04-14T03:39:24.007" v="4" actId="20577"/>
          <ac:spMkLst>
            <pc:docMk/>
            <pc:sldMk cId="650494771" sldId="256"/>
            <ac:spMk id="3" creationId="{A9E7664B-FF9F-4B13-8597-43EA9CC3F60B}"/>
          </ac:spMkLst>
        </pc:spChg>
      </pc:sldChg>
    </pc:docChg>
  </pc:docChgLst>
  <pc:docChgLst>
    <pc:chgData name="Chad Vidden" userId="fa919fd6-03f8-48d0-9b95-10ac8c9672df" providerId="ADAL" clId="{9E647373-DD6A-49D1-981A-B7260E2A505B}"/>
    <pc:docChg chg="modSld">
      <pc:chgData name="Chad Vidden" userId="fa919fd6-03f8-48d0-9b95-10ac8c9672df" providerId="ADAL" clId="{9E647373-DD6A-49D1-981A-B7260E2A505B}" dt="2020-04-24T03:16:00.247" v="43"/>
      <pc:docMkLst>
        <pc:docMk/>
      </pc:docMkLst>
      <pc:sldChg chg="addSp">
        <pc:chgData name="Chad Vidden" userId="fa919fd6-03f8-48d0-9b95-10ac8c9672df" providerId="ADAL" clId="{9E647373-DD6A-49D1-981A-B7260E2A505B}" dt="2020-04-24T03:16:00.247" v="43"/>
        <pc:sldMkLst>
          <pc:docMk/>
          <pc:sldMk cId="650494771" sldId="256"/>
        </pc:sldMkLst>
        <pc:inkChg chg="add">
          <ac:chgData name="Chad Vidden" userId="fa919fd6-03f8-48d0-9b95-10ac8c9672df" providerId="ADAL" clId="{9E647373-DD6A-49D1-981A-B7260E2A505B}" dt="2020-04-24T03:16:00.247" v="43"/>
          <ac:inkMkLst>
            <pc:docMk/>
            <pc:sldMk cId="650494771" sldId="256"/>
            <ac:inkMk id="4" creationId="{BE9E6481-A3E3-4581-B859-B916A879F7B3}"/>
          </ac:inkMkLst>
        </pc:inkChg>
      </pc:sldChg>
      <pc:sldChg chg="addSp">
        <pc:chgData name="Chad Vidden" userId="fa919fd6-03f8-48d0-9b95-10ac8c9672df" providerId="ADAL" clId="{9E647373-DD6A-49D1-981A-B7260E2A505B}" dt="2020-04-24T03:16:00.247" v="43"/>
        <pc:sldMkLst>
          <pc:docMk/>
          <pc:sldMk cId="2794664127" sldId="258"/>
        </pc:sldMkLst>
        <pc:inkChg chg="add">
          <ac:chgData name="Chad Vidden" userId="fa919fd6-03f8-48d0-9b95-10ac8c9672df" providerId="ADAL" clId="{9E647373-DD6A-49D1-981A-B7260E2A505B}" dt="2020-04-24T03:16:00.247" v="43"/>
          <ac:inkMkLst>
            <pc:docMk/>
            <pc:sldMk cId="2794664127" sldId="258"/>
            <ac:inkMk id="3" creationId="{2404CFA5-0EC3-4A82-98FC-7001A963CBDF}"/>
          </ac:inkMkLst>
        </pc:inkChg>
      </pc:sldChg>
      <pc:sldChg chg="addSp">
        <pc:chgData name="Chad Vidden" userId="fa919fd6-03f8-48d0-9b95-10ac8c9672df" providerId="ADAL" clId="{9E647373-DD6A-49D1-981A-B7260E2A505B}" dt="2020-04-24T03:16:00.247" v="43"/>
        <pc:sldMkLst>
          <pc:docMk/>
          <pc:sldMk cId="1831996118" sldId="262"/>
        </pc:sldMkLst>
        <pc:inkChg chg="add">
          <ac:chgData name="Chad Vidden" userId="fa919fd6-03f8-48d0-9b95-10ac8c9672df" providerId="ADAL" clId="{9E647373-DD6A-49D1-981A-B7260E2A505B}" dt="2020-04-24T03:16:00.247" v="43"/>
          <ac:inkMkLst>
            <pc:docMk/>
            <pc:sldMk cId="1831996118" sldId="262"/>
            <ac:inkMk id="3" creationId="{B16F4E8F-099B-4445-AABF-94C0C1D29E7F}"/>
          </ac:inkMkLst>
        </pc:inkChg>
      </pc:sldChg>
      <pc:sldChg chg="addSp modNotesTx">
        <pc:chgData name="Chad Vidden" userId="fa919fd6-03f8-48d0-9b95-10ac8c9672df" providerId="ADAL" clId="{9E647373-DD6A-49D1-981A-B7260E2A505B}" dt="2020-04-24T03:16:00.247" v="43"/>
        <pc:sldMkLst>
          <pc:docMk/>
          <pc:sldMk cId="3820838845" sldId="263"/>
        </pc:sldMkLst>
        <pc:inkChg chg="add">
          <ac:chgData name="Chad Vidden" userId="fa919fd6-03f8-48d0-9b95-10ac8c9672df" providerId="ADAL" clId="{9E647373-DD6A-49D1-981A-B7260E2A505B}" dt="2020-04-24T03:16:00.247" v="43"/>
          <ac:inkMkLst>
            <pc:docMk/>
            <pc:sldMk cId="3820838845" sldId="263"/>
            <ac:inkMk id="3" creationId="{1E4CEEFA-F0B6-4914-BF31-5044579D0DB3}"/>
          </ac:inkMkLst>
        </pc:inkChg>
      </pc:sldChg>
      <pc:sldChg chg="addSp">
        <pc:chgData name="Chad Vidden" userId="fa919fd6-03f8-48d0-9b95-10ac8c9672df" providerId="ADAL" clId="{9E647373-DD6A-49D1-981A-B7260E2A505B}" dt="2020-04-24T03:16:00.247" v="43"/>
        <pc:sldMkLst>
          <pc:docMk/>
          <pc:sldMk cId="1646216611" sldId="264"/>
        </pc:sldMkLst>
        <pc:inkChg chg="add">
          <ac:chgData name="Chad Vidden" userId="fa919fd6-03f8-48d0-9b95-10ac8c9672df" providerId="ADAL" clId="{9E647373-DD6A-49D1-981A-B7260E2A505B}" dt="2020-04-24T03:16:00.247" v="43"/>
          <ac:inkMkLst>
            <pc:docMk/>
            <pc:sldMk cId="1646216611" sldId="264"/>
            <ac:inkMk id="3" creationId="{E2C2F10D-CAB0-4484-AE89-92B63DA00673}"/>
          </ac:inkMkLst>
        </pc:inkChg>
      </pc:sldChg>
      <pc:sldChg chg="addSp">
        <pc:chgData name="Chad Vidden" userId="fa919fd6-03f8-48d0-9b95-10ac8c9672df" providerId="ADAL" clId="{9E647373-DD6A-49D1-981A-B7260E2A505B}" dt="2020-04-24T03:16:00.247" v="43"/>
        <pc:sldMkLst>
          <pc:docMk/>
          <pc:sldMk cId="157639163" sldId="265"/>
        </pc:sldMkLst>
        <pc:inkChg chg="add">
          <ac:chgData name="Chad Vidden" userId="fa919fd6-03f8-48d0-9b95-10ac8c9672df" providerId="ADAL" clId="{9E647373-DD6A-49D1-981A-B7260E2A505B}" dt="2020-04-24T03:16:00.247" v="43"/>
          <ac:inkMkLst>
            <pc:docMk/>
            <pc:sldMk cId="157639163" sldId="265"/>
            <ac:inkMk id="3" creationId="{AA8CCB6F-AA4E-4F20-BCB2-6BA2330F80B9}"/>
          </ac:inkMkLst>
        </pc:inkChg>
      </pc:sldChg>
      <pc:sldChg chg="addSp">
        <pc:chgData name="Chad Vidden" userId="fa919fd6-03f8-48d0-9b95-10ac8c9672df" providerId="ADAL" clId="{9E647373-DD6A-49D1-981A-B7260E2A505B}" dt="2020-04-24T03:16:00.247" v="43"/>
        <pc:sldMkLst>
          <pc:docMk/>
          <pc:sldMk cId="1580263376" sldId="266"/>
        </pc:sldMkLst>
        <pc:inkChg chg="add">
          <ac:chgData name="Chad Vidden" userId="fa919fd6-03f8-48d0-9b95-10ac8c9672df" providerId="ADAL" clId="{9E647373-DD6A-49D1-981A-B7260E2A505B}" dt="2020-04-24T03:16:00.247" v="43"/>
          <ac:inkMkLst>
            <pc:docMk/>
            <pc:sldMk cId="1580263376" sldId="266"/>
            <ac:inkMk id="3" creationId="{C5F2EC2C-3548-4C88-BE7F-BE0CDAC1F935}"/>
          </ac:inkMkLst>
        </pc:inkChg>
      </pc:sldChg>
      <pc:sldChg chg="addSp">
        <pc:chgData name="Chad Vidden" userId="fa919fd6-03f8-48d0-9b95-10ac8c9672df" providerId="ADAL" clId="{9E647373-DD6A-49D1-981A-B7260E2A505B}" dt="2020-04-24T03:16:00.247" v="43"/>
        <pc:sldMkLst>
          <pc:docMk/>
          <pc:sldMk cId="36125668" sldId="267"/>
        </pc:sldMkLst>
        <pc:inkChg chg="add">
          <ac:chgData name="Chad Vidden" userId="fa919fd6-03f8-48d0-9b95-10ac8c9672df" providerId="ADAL" clId="{9E647373-DD6A-49D1-981A-B7260E2A505B}" dt="2020-04-24T03:16:00.247" v="43"/>
          <ac:inkMkLst>
            <pc:docMk/>
            <pc:sldMk cId="36125668" sldId="267"/>
            <ac:inkMk id="3" creationId="{9A5178E8-2AC4-4FA6-959B-233849AD0ECE}"/>
          </ac:inkMkLst>
        </pc:inkChg>
      </pc:sldChg>
    </pc:docChg>
  </pc:docChgLst>
  <pc:docChgLst>
    <pc:chgData name="Chad Vidden" userId="S::cvidden@uwlax.edu::fa919fd6-03f8-48d0-9b95-10ac8c9672df" providerId="AD" clId="Web-{1FCE854A-F119-C2B9-2E0E-15B8A8B10E8B}"/>
    <pc:docChg chg="modSld">
      <pc:chgData name="Chad Vidden" userId="S::cvidden@uwlax.edu::fa919fd6-03f8-48d0-9b95-10ac8c9672df" providerId="AD" clId="Web-{1FCE854A-F119-C2B9-2E0E-15B8A8B10E8B}" dt="2020-04-14T03:40:03.299" v="24"/>
      <pc:docMkLst>
        <pc:docMk/>
      </pc:docMkLst>
      <pc:sldChg chg="modNotes">
        <pc:chgData name="Chad Vidden" userId="S::cvidden@uwlax.edu::fa919fd6-03f8-48d0-9b95-10ac8c9672df" providerId="AD" clId="Web-{1FCE854A-F119-C2B9-2E0E-15B8A8B10E8B}" dt="2020-04-14T03:40:03.299" v="24"/>
        <pc:sldMkLst>
          <pc:docMk/>
          <pc:sldMk cId="429052514" sldId="263"/>
        </pc:sldMkLst>
      </pc:sldChg>
    </pc:docChg>
  </pc:docChgLst>
  <pc:docChgLst>
    <pc:chgData name="Chad Vidden" userId="fa919fd6-03f8-48d0-9b95-10ac8c9672df" providerId="ADAL" clId="{D3064257-71A2-4BBE-9C4D-2E6A08F3D592}"/>
    <pc:docChg chg="modSld">
      <pc:chgData name="Chad Vidden" userId="fa919fd6-03f8-48d0-9b95-10ac8c9672df" providerId="ADAL" clId="{D3064257-71A2-4BBE-9C4D-2E6A08F3D592}" dt="2020-04-16T03:23:50.617" v="0"/>
      <pc:docMkLst>
        <pc:docMk/>
      </pc:docMkLst>
      <pc:sldChg chg="addSp">
        <pc:chgData name="Chad Vidden" userId="fa919fd6-03f8-48d0-9b95-10ac8c9672df" providerId="ADAL" clId="{D3064257-71A2-4BBE-9C4D-2E6A08F3D592}" dt="2020-04-16T03:23:50.617" v="0"/>
        <pc:sldMkLst>
          <pc:docMk/>
          <pc:sldMk cId="2794664127" sldId="258"/>
        </pc:sldMkLst>
        <pc:inkChg chg="add">
          <ac:chgData name="Chad Vidden" userId="fa919fd6-03f8-48d0-9b95-10ac8c9672df" providerId="ADAL" clId="{D3064257-71A2-4BBE-9C4D-2E6A08F3D592}" dt="2020-04-16T03:23:50.617" v="0"/>
          <ac:inkMkLst>
            <pc:docMk/>
            <pc:sldMk cId="2794664127" sldId="258"/>
            <ac:inkMk id="3" creationId="{F76C21F4-B4DB-4B73-8BFF-E31F21AD7E16}"/>
          </ac:inkMkLst>
        </pc:inkChg>
      </pc:sldChg>
      <pc:sldChg chg="addSp">
        <pc:chgData name="Chad Vidden" userId="fa919fd6-03f8-48d0-9b95-10ac8c9672df" providerId="ADAL" clId="{D3064257-71A2-4BBE-9C4D-2E6A08F3D592}" dt="2020-04-16T03:23:50.617" v="0"/>
        <pc:sldMkLst>
          <pc:docMk/>
          <pc:sldMk cId="1831996118" sldId="262"/>
        </pc:sldMkLst>
        <pc:inkChg chg="add">
          <ac:chgData name="Chad Vidden" userId="fa919fd6-03f8-48d0-9b95-10ac8c9672df" providerId="ADAL" clId="{D3064257-71A2-4BBE-9C4D-2E6A08F3D592}" dt="2020-04-16T03:23:50.617" v="0"/>
          <ac:inkMkLst>
            <pc:docMk/>
            <pc:sldMk cId="1831996118" sldId="262"/>
            <ac:inkMk id="3" creationId="{B213790B-AE2C-401A-94AF-77AAF07966D7}"/>
          </ac:inkMkLst>
        </pc:inkChg>
      </pc:sldChg>
      <pc:sldChg chg="addSp">
        <pc:chgData name="Chad Vidden" userId="fa919fd6-03f8-48d0-9b95-10ac8c9672df" providerId="ADAL" clId="{D3064257-71A2-4BBE-9C4D-2E6A08F3D592}" dt="2020-04-16T03:23:50.617" v="0"/>
        <pc:sldMkLst>
          <pc:docMk/>
          <pc:sldMk cId="429052514" sldId="263"/>
        </pc:sldMkLst>
        <pc:inkChg chg="add">
          <ac:chgData name="Chad Vidden" userId="fa919fd6-03f8-48d0-9b95-10ac8c9672df" providerId="ADAL" clId="{D3064257-71A2-4BBE-9C4D-2E6A08F3D592}" dt="2020-04-16T03:23:50.617" v="0"/>
          <ac:inkMkLst>
            <pc:docMk/>
            <pc:sldMk cId="429052514" sldId="263"/>
            <ac:inkMk id="3" creationId="{C301AFF7-BDFC-4BA9-838F-C42AF266D37D}"/>
          </ac:inkMkLst>
        </pc:inkChg>
      </pc:sldChg>
      <pc:sldChg chg="addSp">
        <pc:chgData name="Chad Vidden" userId="fa919fd6-03f8-48d0-9b95-10ac8c9672df" providerId="ADAL" clId="{D3064257-71A2-4BBE-9C4D-2E6A08F3D592}" dt="2020-04-16T03:23:50.617" v="0"/>
        <pc:sldMkLst>
          <pc:docMk/>
          <pc:sldMk cId="1136512266" sldId="264"/>
        </pc:sldMkLst>
        <pc:inkChg chg="add">
          <ac:chgData name="Chad Vidden" userId="fa919fd6-03f8-48d0-9b95-10ac8c9672df" providerId="ADAL" clId="{D3064257-71A2-4BBE-9C4D-2E6A08F3D592}" dt="2020-04-16T03:23:50.617" v="0"/>
          <ac:inkMkLst>
            <pc:docMk/>
            <pc:sldMk cId="1136512266" sldId="264"/>
            <ac:inkMk id="3" creationId="{82552BDA-CC09-4678-BBFE-DDB428DE227D}"/>
          </ac:inkMkLst>
        </pc:inkChg>
      </pc:sldChg>
    </pc:docChg>
  </pc:docChgLst>
  <pc:docChgLst>
    <pc:chgData name="Chad Vidden" userId="fa919fd6-03f8-48d0-9b95-10ac8c9672df" providerId="ADAL" clId="{0D92E75A-0F1F-4DE8-A849-57939D24CFE4}"/>
    <pc:docChg chg="addSld delSld modSld">
      <pc:chgData name="Chad Vidden" userId="fa919fd6-03f8-48d0-9b95-10ac8c9672df" providerId="ADAL" clId="{0D92E75A-0F1F-4DE8-A849-57939D24CFE4}" dt="2020-04-07T02:38:42.426" v="12"/>
      <pc:docMkLst>
        <pc:docMk/>
      </pc:docMkLst>
      <pc:sldChg chg="addSp">
        <pc:chgData name="Chad Vidden" userId="fa919fd6-03f8-48d0-9b95-10ac8c9672df" providerId="ADAL" clId="{0D92E75A-0F1F-4DE8-A849-57939D24CFE4}" dt="2020-04-07T02:38:42.426" v="12"/>
        <pc:sldMkLst>
          <pc:docMk/>
          <pc:sldMk cId="2794664127" sldId="258"/>
        </pc:sldMkLst>
        <pc:inkChg chg="add">
          <ac:chgData name="Chad Vidden" userId="fa919fd6-03f8-48d0-9b95-10ac8c9672df" providerId="ADAL" clId="{0D92E75A-0F1F-4DE8-A849-57939D24CFE4}" dt="2020-04-07T02:38:42.426" v="12"/>
          <ac:inkMkLst>
            <pc:docMk/>
            <pc:sldMk cId="2794664127" sldId="258"/>
            <ac:inkMk id="3" creationId="{98EEC423-B973-434B-919D-11CC2B5E5250}"/>
          </ac:inkMkLst>
        </pc:inkChg>
      </pc:sldChg>
      <pc:sldChg chg="addSp">
        <pc:chgData name="Chad Vidden" userId="fa919fd6-03f8-48d0-9b95-10ac8c9672df" providerId="ADAL" clId="{0D92E75A-0F1F-4DE8-A849-57939D24CFE4}" dt="2020-04-07T02:38:42.426" v="12"/>
        <pc:sldMkLst>
          <pc:docMk/>
          <pc:sldMk cId="731333022" sldId="259"/>
        </pc:sldMkLst>
        <pc:inkChg chg="add">
          <ac:chgData name="Chad Vidden" userId="fa919fd6-03f8-48d0-9b95-10ac8c9672df" providerId="ADAL" clId="{0D92E75A-0F1F-4DE8-A849-57939D24CFE4}" dt="2020-04-07T02:38:42.426" v="12"/>
          <ac:inkMkLst>
            <pc:docMk/>
            <pc:sldMk cId="731333022" sldId="259"/>
            <ac:inkMk id="3" creationId="{2BEBBE85-8B4B-4E1D-9F06-F6DFBAE2BED1}"/>
          </ac:inkMkLst>
        </pc:inkChg>
      </pc:sldChg>
      <pc:sldChg chg="addSp">
        <pc:chgData name="Chad Vidden" userId="fa919fd6-03f8-48d0-9b95-10ac8c9672df" providerId="ADAL" clId="{0D92E75A-0F1F-4DE8-A849-57939D24CFE4}" dt="2020-04-07T02:38:42.426" v="12"/>
        <pc:sldMkLst>
          <pc:docMk/>
          <pc:sldMk cId="3419939895" sldId="260"/>
        </pc:sldMkLst>
        <pc:inkChg chg="add">
          <ac:chgData name="Chad Vidden" userId="fa919fd6-03f8-48d0-9b95-10ac8c9672df" providerId="ADAL" clId="{0D92E75A-0F1F-4DE8-A849-57939D24CFE4}" dt="2020-04-07T02:38:42.426" v="12"/>
          <ac:inkMkLst>
            <pc:docMk/>
            <pc:sldMk cId="3419939895" sldId="260"/>
            <ac:inkMk id="3" creationId="{8FB3A811-B903-4656-9DF6-AEEB91848AB1}"/>
          </ac:inkMkLst>
        </pc:inkChg>
      </pc:sldChg>
      <pc:sldChg chg="addSp">
        <pc:chgData name="Chad Vidden" userId="fa919fd6-03f8-48d0-9b95-10ac8c9672df" providerId="ADAL" clId="{0D92E75A-0F1F-4DE8-A849-57939D24CFE4}" dt="2020-04-07T02:38:42.426" v="12"/>
        <pc:sldMkLst>
          <pc:docMk/>
          <pc:sldMk cId="2008025006" sldId="261"/>
        </pc:sldMkLst>
        <pc:inkChg chg="add">
          <ac:chgData name="Chad Vidden" userId="fa919fd6-03f8-48d0-9b95-10ac8c9672df" providerId="ADAL" clId="{0D92E75A-0F1F-4DE8-A849-57939D24CFE4}" dt="2020-04-07T02:38:42.426" v="12"/>
          <ac:inkMkLst>
            <pc:docMk/>
            <pc:sldMk cId="2008025006" sldId="261"/>
            <ac:inkMk id="3" creationId="{4D00E680-9EAB-4A81-AD33-BC932FDC9124}"/>
          </ac:inkMkLst>
        </pc:inkChg>
      </pc:sldChg>
      <pc:sldChg chg="addSp modNotesTx">
        <pc:chgData name="Chad Vidden" userId="fa919fd6-03f8-48d0-9b95-10ac8c9672df" providerId="ADAL" clId="{0D92E75A-0F1F-4DE8-A849-57939D24CFE4}" dt="2020-04-07T02:38:42.426" v="12"/>
        <pc:sldMkLst>
          <pc:docMk/>
          <pc:sldMk cId="1831996118" sldId="262"/>
        </pc:sldMkLst>
        <pc:inkChg chg="add">
          <ac:chgData name="Chad Vidden" userId="fa919fd6-03f8-48d0-9b95-10ac8c9672df" providerId="ADAL" clId="{0D92E75A-0F1F-4DE8-A849-57939D24CFE4}" dt="2020-04-07T02:38:42.426" v="12"/>
          <ac:inkMkLst>
            <pc:docMk/>
            <pc:sldMk cId="1831996118" sldId="262"/>
            <ac:inkMk id="3" creationId="{87CB99F5-DB17-4A59-B7A1-85CEF5E1F7C3}"/>
          </ac:inkMkLst>
        </pc:inkChg>
      </pc:sldChg>
      <pc:sldChg chg="add del">
        <pc:chgData name="Chad Vidden" userId="fa919fd6-03f8-48d0-9b95-10ac8c9672df" providerId="ADAL" clId="{0D92E75A-0F1F-4DE8-A849-57939D24CFE4}" dt="2020-04-07T02:03:44.863" v="11" actId="2696"/>
        <pc:sldMkLst>
          <pc:docMk/>
          <pc:sldMk cId="775828528" sldId="263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4-24T02:44:35.02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21682 3405 21 0,'24'22'10'0,"-9"-13"-8"0,-15-9 10 16,-4 0-11-16,-7 0 0 15,-10 0 0-15,-10-6 1 16,-8 3-3-16,-14-10 1 15,-11 1 0-15,-3 3 1 16,-7-7-1-16,-10 3 0 16,-12-2 0-16,-6 5 0 15,7 1 0-15,-8-7 0 0,-2 4 0 16,-1 5 0-16,-4-2 0 16,12 6 1-16,-8 0-1 15,-4 0 0 1,1 6 1-16,-7 3 0 0,3 3-1 15,0 7 1-15,0-3 0 16,-3 5 0-16,-1 4-1 16,8 7 1-16,3-11 0 15,0 7 0-15,0 7-1 16,0 2 1-16,11 7-1 16,7 0 1-16,3 9-1 15,8 0 0-15,-1 7 0 16,4-4 1-16,7 0 0 15,3 10 0-15,5 0 0 16,9-1 0-16,4 4 1 16,7 9 0-16,8-12 0 15,2 0 0-15,5 0-1 0,3-1 0 16,3 7 0-16,4-3 0 16,7 0-1-16,3 3 1 15,8 0-1-15,6-6 1 16,8 3-1-16,10-7 0 15,11 4 0-15,3 3 1 16,8-4-1-16,13 7 0 16,1-6 0-16,3-3 1 15,17-1-1-15,12-5 1 16,3-4-1-16,-1-6 1 0,8-10 0 16,7-6 0-16,14-2-1 15,-4-8 1-15,-3-2-1 16,4-3 1-16,6-4-1 15,1 0 1-15,-15-2-1 16,8-7 0-16,3 6-1 16,0-6 1-16,-11-3 0 15,4-7 0-15,7-2 0 16,0-7 0-16,-3-6 0 16,-11 3 0-16,7-3-1 15,-11-6 1-15,0-4 0 16,-3-3 0-16,-11-2-1 15,-3-7 0-15,-7-7 1 16,-4 1 0-16,-7-3-1 16,-11-4 1-16,-6-9-1 15,-8-3 1-15,1 3 0 16,-12 0 0-16,-6 0-1 16,-4-10 1-16,-10 7-1 0,-7-3 1 15,-11 3-1-15,-7-6 1 16,-11 2 0-16,-7 7 0 15,-6-12-1-15,-15-1 1 16,3-2-1-16,-6-4 1 16,-4 6 0-16,-7-12 0 15,-11 25 0-15,-10-3 0 16,-7 9-2-16,-7 1 1 0,-14 11-3 16,-8 14 0-1,-3 5-6-15,-7 1 1 0</inkml:trace>
  <inkml:trace contextRef="#ctx0" brushRef="#br0" timeOffset="2957.145">21096 9545 13 0,'0'16'6'0,"7"-4"7"15,-7-9 6-15,4 0-15 16,-1 1 1-16,4-1 0 16,4 0 1-16,3-3-8 15,4 0 1-15,-1-3 5 16,11-4 0-16,11 4-1 16,11 0 0-16,17-3 0 15,24 0 0-15,12-1 1 16,27 4 0-16,25-3 0 0,47 0 0 15,20-10-2-15,49-3 1 16,15 0-2-16,21-15 0 16,25-1-6-16,-22 4 1 15,-17 6-10-15,-43 3 0 16</inkml:trace>
  <inkml:trace contextRef="#ctx0" brushRef="#br0" timeOffset="11919.675">10241 12455 30 0,'7'19'15'0,"0"3"-16"0,-7-22 16 15,4 3-16-15,-1 0 1 16,4-6-2-16,-3 6 1 16,3-3 1-16,0 0 0 15,4 0-2-15,-1 9 1 16,1-5 0-16,-1-1 1 15,4 0 2-15,8 0 0 16,-5 0 1-16,4 3 1 16,4 1 0-16,0 2 0 0,3-3-1 15,0 4 1-15,4-4-3 16,3-3 1-16,4 3-1 16,0 1 0-16,3 2-1 15,1 1 0-15,2-4 0 16,5 0 0-16,-4 0 0 15,7 1 0-15,-4-4 0 16,0 3 0-16,4-3-1 16,-3-3 1-16,-1 3 0 15,0 0 0-15,1 4 0 16,6-4 1-16,-3 3-1 16,4 0 0-16,-4-6 1 15,-1-3 0-15,1-3-1 16,0 3 1-16,-3-7-1 15,-1 4 1-15,0-3 0 16,1 6 0-16,13-4-1 16,-10 1 0-16,0 0 0 15,4 0 1-15,-4-4-1 16,3 1 0-16,-3-4 0 0,3-3 0 16,1 1 0-16,-4-1 0 15,7 4 0-15,-4-4 0 16,4 7-1-16,0-1 1 15,0 4 0-15,0-4 0 16,-4 4 0-16,1 0 1 16,6 0-1-16,-3-4 1 15,0 4-1-15,4 0 1 0,-1-1-1 16,4 7 1-16,-7 0-1 16,0-3 1-16,7 0-1 15,0 0 0-15,-3 3 0 16,3-3 1-16,3 0-1 15,-2 3 0-15,-5 0 0 16,1 0 0-16,6 0 0 16,1 3 0-16,-1 0 0 15,4 0 1-15,4 0-1 16,-4-3 1-16,0 3-1 16,4-3 0-16,-1-3-1 15,-3 0 1-15,4 3 0 16,0-3 0-16,-1 3 0 15,1 0 0-15,-4 3 0 16,7 0 0-16,-3 0 2 16,3-3 0-16,3 4 0 15,1-4 0-15,-4 0 0 16,4-4 1-16,0-2-2 0,3 3 1 31,46 0-1-31,-4 3 0 16,-13-3-2-16,-1 3 1 15,1-3-1-15,-8-1 1 16,0 1-1-16,1 3 0 16,3 0 1-16,3 3 0 15,-14-3 0-15,8 0 0 16,-1 0 0-16,0 0 0 16,8 0 1-16,-11 4 0 0,7-4-1 15,-1-4 0-15,8 8-1 16,-3-1 1-16,-11 0 0 15,10 3 0-15,0 0 0 16,4 1 0-16,-7-1 0 16,0 0 0-16,7 0 0 15,4 1 1-15,-1-4-1 16,-7-3 0-16,4 3 0 16,7-6 0-16,0-3 0 15,-7 2 0-15,0 1 0 16,7 3 1-16,0 0-1 15,0 3 0-15,-3 4 0 16,6-7 0-16,1 0 0 16,3 0 0-16,-7-3-1 15,7 3 1-15,-4 3 0 16,8-6 0-16,-11 3 0 16,7 0 0-16,-3 0-1 0,3 0 1 15,-7 0 0-15,7 3 0 16,0 0 0-16,3 0 1 15,-6-3-1-15,-4 0 0 16,-4 0 1-16,1 0 0 16,3-3 0-16,-14-7 0 15,0 1-1-15,-4 0 1 16,-3-1 0-16,3 7 1 0,-10-3-2 16,-18 6 1-16,0-3-1 15,-3 3 1-15,-8-3-3 16,-6-1 1-16,-11-2-8 15,-11-3 0-15,-3-10-6 16,-4 3 1-16</inkml:trace>
  <inkml:trace contextRef="#ctx0" brushRef="#br0" timeOffset="14891.556">9035 7817 22 0,'0'0'11'0,"3"-6"-11"16,-3 6 12-16,0 0-12 16,4-3 1-16,-4 3 2 15,7 0 1-15,-4 0-3 16,1 6 0-16,-1 7 3 16,1 5 0-16,-4 1-1 15,0 16 1-15,-4 9-2 16,1 6 0-16,-1 19-1 15,-3 3 0-15,0 6-1 16,-3 10 0-16,-1 6 0 0,0 10 1 16,4 2-1-16,-3 1 1 15,6-1-1-15,-6-2 1 16,3 9-1-16,3-13 0 16,1 1-1-16,-1-20 1 15,1-15-4-15,-1-10 1 16,4-9-7-16,4-22 1 15</inkml:trace>
  <inkml:trace contextRef="#ctx0" brushRef="#br0" timeOffset="16994.093">8932 7936 39 0,'29'3'19'0,"13"13"-25"0,-28-16 32 16,4 3-27-16,-4 0 1 16,7-3-1-16,7 0 0 15,4 0 1-15,10-3 0 16,8 0-1-16,6 0 0 15,8 0-1-15,6-3 0 0,1-4 1 16,6 1 1 0,8-1-1-16,10-2 1 15,8-1 0-15,-1-2 1 0,7-1 0 16,4-6 1-16,7 6-2 16,0-3 0-16,10-2 0 15,1-1 1-15,7 0-2 16,-1 3 1-16,8 3-1 15,3 0 1-15,-3 1-1 16,13 2 1-16,5 4-1 16,-1-4 1-16,0 7 0 15,4 3 0-15,0-3 0 16,-4 9 1-16,4-3-1 16,3 6 1-16,-3 3-1 15,3 1 0-15,1-1 0 16,3 1 0-16,-8-4 0 15,1 0 1-15,7 4 0 16,-18-4 0-16,8-6 0 16,6 3 1-16,-14 0-1 0,7 7 1 15,8-4-1-15,-8-3 0 16,-7-3-1-16,4-6 1 16,0-1-1-16,-11-5 1 15,4-1-1-15,3 4 0 16,-4-4 0-16,-9 1 0 15,6-1 0-15,0 4 0 16,-3-1-1-16,-11-2 1 16,3 3 0-16,1-1 1 15,-1 1-2-15,-6-1 1 0,-1 4 0 16,-3-10 1-16,-3 4-1 16,-1-1 0-16,-17 1 0 15,-3-1 0-15,2 1 0 16,1 2 0-16,-7 4-1 15,-4-3 1-15,-7-1 0 16,-10-2 0-16,-4 5 0 16,7 1 0-16,-10 6 0 15,-4 3 0-15,0 0-1 16,-4 4 1-16,-3 2 0 16,-3-3 0-16,-4 4 0 15,-4 2 0-15,-7 1 0 16,1 2 1-16,-1 4 0 15,0 3 0-15,1 6 0 16,-4 4 0-16,-1 2 0 16,-2-2 1-16,-1 2-2 15,0 10 1-15,-3-3-1 16,-4-7 1-16,0 7-1 0,1 3 1 16,-5 0-2-16,1 3 0 15,-4 6 1-15,4 4 0 16,-4-4-1-16,-3 3 1 15,-1 1-1-15,1 12 1 16,0-3-1-16,6 3 1 0,-3 12-1 16,4 1 1-1,0-1-1-15,0-2 0 0,-1 2 1 16,-3 1 0 0,1-7 0-16,-5 0 0 0,1-6 0 15,-4 0 1-15,-3-9 0 16,-1-1 0-16,-3-5-1 15,-3-14 1-15,-4-2-1 16,0 0 1-16,0-10-1 16,-4 0 0-16,1-3-1 15,-1-6 1-15,-3-3 0 16,0-4 0-16,-4-2 0 16,-3-4 0-16,-3-3-1 15,-5 0 1-15,-2-3 0 16,-4-6 0-16,3 0 0 15,0-4 0-15,-3 1-1 16,-7-1 1-16,-8 1 0 16,-10-3 0-16,-3-4 0 15,-15-3 0-15,1-3 0 0,3 0 0 16,-14-3-1 0,-11 6 1-16,-3 0 0 0,-11-3 0 15,7 4-1-15,-14 2 1 16,-10-6-1-16,-8 0 1 15,4 3 0-15,-7 0 0 16,-10-3 0-16,-5 4 0 16,1 2 0-16,-7 3 0 15,-11-2-1-15,11 2 1 16,-7 4 0-16,-11-7 0 0,3 7 0 16,1-4 0-16,-14 4 0 15,17-1 1-15,-7 4-1 16,-10 0 0-16,13 3 0 15,-3 0 1-15,-10 3-1 16,10 0 0-16,0 3 0 16,-10 0 0-16,10-3 0 15,0 6 1-15,-10 4 0 16,6-7 0-16,1 3 0 16,-8 0 1-16,4 4-1 15,4-1 0-15,0 4 0 16,-1-4 0-16,8 3-1 15,0-5 1-15,-4-4-1 16,7 3 0-16,0 0 0 16,-3 4 1-16,7-7-1 15,10 10 0-15,-3-4 0 16,-1 3 1-16,12-5-1 16,6 2 0-16,1 1 0 0,-1-4 1 15,8 0-1-15,13 4 1 16,4-4 0-16,0 3 1 15,7-3-1-15,4 1 0 16,7-1 0-16,14-3 1 16,3-3-1-16,1 0 0 15,10-3-1-15,0-3 1 16,7-1-1-16,7 1 1 16,3 0-1-16,4 0 0 15,8-1 1-15,6 1 0 0,4 0-1 16,-1 3 0-16,12 0 0 15,-1 3 1-15,8-7-1 16,-1 7 1-16,4-3-2 16,3 3 1-16,-6-3-2 15,3 3 1-15,0-6-2 16,3-1 0-16,-3 1-4 16,0 3 1-16,-4 0-8 15,-3-6 0-15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4-24T02:45:01.65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3062 5428 21 0,'7'-57'10'0,"14"-21"-1"16,-21 59 10-16,4 0-16 0,-4-3 1 16,-4 7 0-16,4-1 1 15,-10 3-6-15,-8 10 0 16,-14 3 4-16,-17 16 1 16,-29 9-2-16,-10 9 1 15,7 7-2-15,-7 16 0 16,-4 2-2-16,0 7 1 15,4 9-1-15,11 1 0 0,13 11-1 16,4 1 1 0,21 3 0-16,1 6 0 15,16-15-2-15,12-10 1 0,10-6-2 16,21-10 0-16,18-15 1 16,24-16 1-16,15-19 1 15,28-18 0-15,24-16 1 16,1-19 1-16,20-22-1 15,-2-7 1-15,-33-2 0 16,-24 0 1-16,-15-10-2 16,-24 6 1-16,-21 1 0 15,-14-1 0-15,-18 16 1 16,-22 10 0-16,-23 12-1 16,-8 10 0-16,-14 12-2 15,-18 9 0-15,-10 10-8 16,-4 6 1-16</inkml:trace>
  <inkml:trace contextRef="#ctx0" brushRef="#br0" timeOffset="1036.808">2237 8548 31 0,'10'15'15'0,"15"-30"-7"0,-15 15 21 16,-6 0-27-16,3 3 1 16,-7 6 0-16,0 7 0 15,0 9-4-15,0 13 0 0,-11 12 2 16,4 9 0-16,4 10-2 16,-8 13 0-16,4 12-2 15,-3 3 0-15,10-3-2 16,0-3 1-16,0-19-5 15,0-15 1-15,3-13-3 16,4-10 1-16</inkml:trace>
  <inkml:trace contextRef="#ctx0" brushRef="#br0" timeOffset="1606.622">2113 8692 34 0,'25'13'17'0,"21"-17"-21"0,-29 1 33 16,5-3-28-16,20 6 1 15,7-3 2-15,8-3 1 16,24-4-6-16,18-5 1 16,10-7 4-16,-7-13 0 15,8 4-1-15,-8-1 1 16,-7 1-3-16,-14 3 1 16,-14 0-1-16,-7 9 0 15,-7 13-3 1,-14 12 0-16,-7 3-1 15,-15 10 0-15,-6 9-2 16,-7 10 1-16,-4 9-1 16,-4 19 1-16,4 6 1 15,-7 0 0-15,7 13 1 16,7 6 1-16,4 0 1 16,-1-10 1-16,8-3 0 15,-8-2 1-15,5-10 0 16,-1-13 1-16,-4-6-1 15,-10-9 1-15,0-7-2 16,-7 0 1-16,-3-6-1 16,-8-12 0-16,-7-4-2 15,-10-6 1-15,-14-6-1 16,-4-9 1-16,-7-4-1 16,-21-6 1-16,-18-3-11 0,-21 0 1 15</inkml:trace>
  <inkml:trace contextRef="#ctx0" brushRef="#br0" timeOffset="3574.416">2053 5171 38 0,'4'6'19'0,"6"-16"-16"15,-3 14 20-15,4 2-22 16,0 3 0-16,-1 1 0 15,8 2 0-15,-8 1-2 16,8 6 1-16,-4-4 0 16,4 1 1-16,-8-4-1 15,1-2 0-15,-4-1 0 16,4-2 0-16,-8-1 1 16,4-6 1-16,-3 0 0 15,3-10 0-15,3-2 0 0,8-16 1 16,3-4 0-16,7-15 0 15,8-15-1 1,2-26 0-16,12-10-2 16,20-18 0-16,15-12-8 0,24-10 1 15,-6-16-7-15,24 4 1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4-24T02:45:19.62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context xml:id="ctx1">
      <inkml:inkSource xml:id="inkSrc169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0-04-24T02:47:36.593"/>
    </inkml:context>
  </inkml:definitions>
  <inkml:trace contextRef="#ctx0" brushRef="#br0">20638 2449 30 0,'3'-3'15'0,"-14"6"-8"0,8 3 16 16,-4-3-21-16,-7 3 0 16,-4 1 0-16,-7 2 0 15,-3 0-3-15,0 1 0 16,3 2 2-16,1 4 1 15,-8-3-4-15,7 9 0 16,8 3-2-16,-1 3 1 16,7 0 0-16,4-9 0 15,4 0-1-15,6-4 1 0,4-5 2 16,11-4 0-16,7-3 1 16,6 3 1-16,12-6 0 15,-8 4 1-15,-3 2 0 16,-4-3 1-16,-7 3-1 15,-7-3 0-15,-7 7 0 16,-7 6 0-16,-10 2-2 16,-8 7 1-16,-7-6-3 15,-3 0 1-15,-4 0-4 16,4-7 0-16,0-2-5 16,-7-1 1-16</inkml:trace>
  <inkml:trace contextRef="#ctx0" brushRef="#br0" timeOffset="436.196">20451 2794 31 0,'7'-10'15'0,"-7"1"-16"0,0 9 27 16,-7 3-25-16,-4 3 0 15,-7-3 0-15,4 7 1 16,0-1-3-16,-7 1 1 0,0-1 0 16,0 4 1-16,-1-4-1 15,8 0 0-15,0 1-2 16,4-7 0-16,6 3 0 15,8-3 0-15,6 0 0 16,4 1 1-16,7 2 2 16,4 3 0-16,3-9 1 15,-3 10 1-15,-7-10 0 16,-8 12 0-16,-3 7-2 16,-10 3 1-16,-8 6-2 15,-3 0 1-15,-11 1-2 16,-3 2 1-16,-4-9-7 15,1 3 1-15,3-6-4 16,-1-4 0-16</inkml:trace>
  <inkml:trace contextRef="#ctx0" brushRef="#br0" timeOffset="810.19">20909 2721 27 0,'0'29'13'0,"0"-17"-14"16,0-2 21-16,0 5-19 16,0 10 0-16,-3 10 0 15,-1-1 0-15,-3 13-2 16,4-3 1-16,-5 0-1 15,5 0 1-15,-1-6-8 16,1-4 1-16</inkml:trace>
  <inkml:trace contextRef="#ctx0" brushRef="#br0" timeOffset="1129.378">21100 2565 27 0,'7'19'13'0,"3"21"-7"0,-10-21 18 0,0 0-23 15,0 19 0-15,0 12 0 16,-3-6 0-16,-1 9-1 16,1 3 0-16,-1-2 0 15,1-1 1-15,-1-6-7 16,1-3 0-16,-1-13-3 16,1-3 0-16</inkml:trace>
  <inkml:trace contextRef="#ctx0" brushRef="#br0" timeOffset="1351.209">21255 3135 23 0,'10'19'11'0,"-2"9"-11"0,-8-15 17 16,0-4-18-16,0 1 1 16,3-1-1-16,-3 1 0 15,4-1-5-15,-1-3 1 16</inkml:trace>
  <inkml:trace contextRef="#ctx0" brushRef="#br0" timeOffset="1863.586">21551 2740 30 0,'-3'-6'15'0,"10"15"-15"0,-4-12 27 16,4 3-25-16,4-6 0 15,-1 6 1-15,5-3 1 16,2-3-5-16,4 2 0 15,1-2 3-15,2 3 1 16,1 0-2-16,-7-3 0 16,3-1-1-16,-4 7 0 15,-2 0-1-15,-1-6 1 16,-7 12-1-16,-4 1 0 16,-3 5 0-16,0 7 0 15,-3 9 0-15,-4 4 1 0,0 5-1 16,-4 10 1-16,0 3 0 15,1 7 1-15,3 2-1 16,0-5 0-16,0-1-1 16,0 0 0-16,0-9-4 15,3-9 1-15,0-13-6 16,-3-7 0-16</inkml:trace>
  <inkml:trace contextRef="#ctx0" brushRef="#br0" timeOffset="2104.373">21537 3176 43 0,'21'10'21'0,"29"-29"-24"0,-33 16 39 15,12-1-37-15,2-2 0 16,8 3-3-16,7-6 0 16,0 9-1-16,-4-7 1 15,-7 4-8-15,-17 3 0 16</inkml:trace>
  <inkml:trace contextRef="#ctx0" brushRef="#br0" timeOffset="2851.513">20098 3678 39 0,'0'-6'19'0,"17"2"-21"16,-10-2 33-16,8 3-29 15,13 3 0-15,14-6 4 16,15 0 0-16,20-1-6 16,8 1 0-16,31-3 4 0,18-7 1 15,11 3-1 1,24-5 0-16,15 2-2 0,-15 6 0 15,4 1-2-15,-4 9 1 16,-21 0-2-16,-17 0 1 16,-15 0-5-16,-10 9 0 15,-18 1-11-15,-17 2 1 16</inkml:trace>
  <inkml:trace contextRef="#ctx0" brushRef="#br0" timeOffset="13438.796">4586 5224 40 0,'7'-6'20'0,"-7"6"-11"0,0-7 20 15,0 7-27-15,-7 0 1 16,-3 3 0-16,-5 7 0 16,-2 6-5-16,-11-1 1 15,-1-2 2-15,-2 6 0 16,-1-1-2-16,4 1 0 16,-1 3-1-16,8 6 0 0,11-9 0 15,-8-3 0-15,14 0 0 16,-3-1 0-16,14 4 0 15,4-3 1-15,3-4 1 16,11-2 1-16,7-1 0 16,6 0 1-16,-6 1-1 15,0-1 1-15,-7 1 0 16,-4 2 0-16,-11 4-3 16,-10 3 1-16,-10 6-2 15,-8-9 1-15,-3 9-3 16,-7-3 1-16,-4 3-4 15,0-10 0-15,4 1-5 16,-4-3 0-16</inkml:trace>
  <inkml:trace contextRef="#ctx0" brushRef="#br0" timeOffset="13798.994">4763 5691 33 0,'0'13'16'0,"-18"-7"-14"0,14-3 26 0,4 6-26 15,0 4 0-15,-10 9 2 16,6 3 0-16,1 3-5 16,-4 7 0-16,3 2 4 15,4 4 0-15,-7-10-2 16,4-5 1-16,3-1-4 16,0-7 0-16,0-5-3 15,0-13 0-15,0-9-7 16,0-7 0-16,0-6 0 15,0-9 0-15</inkml:trace>
  <inkml:trace contextRef="#ctx0" brushRef="#br0" timeOffset="14031.229">4724 5663 20 0,'10'6'10'0,"29"0"-6"0,-28-6 17 16,10 4-17-16,7-1 0 31,11 3 3-31,0 0 0 16,-18-3-10-16,0-3 1 15,-14 7 4-15,-7-4 0 16,-7 9-5-16,-4 4 0 16,-17 3-7-16,-4-4 0 15,-3-5 0-15,3-1 1 16</inkml:trace>
  <inkml:trace contextRef="#ctx0" brushRef="#br0" timeOffset="14443.674">5161 5823 38 0,'21'6'19'0,"8"-34"-23"15,-19 22 41-15,1-4-37 16,-4 1 1-16,3-1 0 16,-6-2 1-16,6 6-3 15,-2-4 1-15,-5 4 0 16,-3 3 0-16,7-4-1 15,-14 1 0-15,4 0-2 0,-8 3 1 16,0 0-2-16,-6 6 0 16,6-3 0-16,-10 3 0 15,3 13 2-15,1-1 0 16,3 10 1-16,3-3 1 16,4 0 2-16,7 3 0 15,7-3 1-15,4-6 0 16,-1 0-2-16,11-7 0 15,0 0-5-15,8-2 1 0,-1-4-7 16,0-6 1-16</inkml:trace>
  <inkml:trace contextRef="#ctx0" brushRef="#br0" timeOffset="14700.993">5577 5716 37 0,'0'3'18'0,"11"-6"-19"0,-11 3 32 0,0 0-30 16,0 0 0-16,-7 0 0 16,0 0 0-16,3 3-2 15,-6 7 1-15,-1 2 1 16,1 7 0-16,-1 0-1 16,0 3 0-16,4-3-1 15,-3 3 0-15,10-4-1 0,0 4 0 16,3-9-3-16,8-1 0 15,3-2-5-15,7-4 1 16,0-6-1 0,8-6 0-16</inkml:trace>
  <inkml:trace contextRef="#ctx0" brushRef="#br0" timeOffset="14879.835">5793 5845 36 0,'0'31'18'0,"-4"-18"-25"0,4-4 38 0,4 0-31 15,-1 4 0-15,1-4-6 16,-1 4 0-16,1-7-1 16,-1 0 1-16</inkml:trace>
  <inkml:trace contextRef="#ctx0" brushRef="#br0" timeOffset="15063.208">5803 5782 28 0,'0'28'14'0,"7"-12"-17"0,0-16 20 16,4 6-27-1,3 0 0-15,7-6-4 0,7 0 1 16</inkml:trace>
  <inkml:trace contextRef="#ctx0" brushRef="#br0" timeOffset="15628.703">6276 5807 27 0,'3'6'13'0,"5"-6"-10"0,-8 7 25 16,0-7-29-16,0 3 1 16,0-3-1-16,-11 3 1 0,0 0 0 15,1-3 1 1,-1 3-2-16,4 3 1 0,-3 4 0 16,-1-4 0-16,0 0 0 15,4 4 1-15,4 2-3 16,-1-5 0-16,4 5 0 15,4-2 0-15,3-4 0 16,0 0 0-16,3 0 0 16,1-2 0-16,0-1 0 15,-1 3 0-15,4 6-1 16,-3 4 0-16,0 0-1 16,-1 0 1-16,-3-1 1 15,4 1 1-15,-1-4 3 16,1-2 1-16,10-7 2 0,7-6 0 15,1-7 1-15,13-8 0 16,-3-11-2-16,-4-5 1 16,4-19-3-16,0-1 0 15,-4-12-1-15,-3-9 0 16,-15-9-1-16,-3-4 1 16,-3 0-2-16,-4-3 1 15,-14 3-1-15,0 25 0 16,0 13-2-16,-4 13 0 15,-3 12 0-15,0 25 1 16,-4 22 1-16,1 15 0 16,3 26 1-16,3 18 0 15,11 20 2-15,11 8 0 0,-1 4-8 16,15-3 1-16,3-28-3 16,4-16 0-16</inkml:trace>
  <inkml:trace contextRef="#ctx0" brushRef="#br0" timeOffset="16484.333">8290 5155 40 0,'-10'-6'20'0,"-19"34"-22"0,15-19 41 0,-7-6-37 16,-7 7 1-1,-4-1-1-15,4 4 0 0,-4-1-4 16,1 7 1-16,-1 0 0 16,4 3 0-1,3 6-2-15,4 0 1 0,3 10-2 16,7-7 0-16,4-6-2 15,4 4 1-15,10-4 1 16,4 0 0-16,3 0 2 16,3-3 0-16,8 0 2 15,0-3 0-15,-1-4 1 16,-10 1 1-16,1 3 0 16,-8 0 0-16,-14 9-2 15,-4 6 0-15,-3 1-2 16,-4 2 0-16,-3-5 0 15,0-1 0-15,3-3 0 16,-3-3 0-16,7 0 0 16,3-3 1-16,8-6 1 15,3-6 0-15,10-7 2 0,5-3 1 16,-1-7 1-16,7-5 0 16,7 2 0-16,4 1 1 15,10-10 0-15,4 0 0 16,0 4-2-16,3-7 0 15,1-3-2-15,-4-4 1 16,-4 4-1-16,-7 3 0 16,-3 10-1-16,-7-1 0 15,-8 1 0-15,-6 2 0 0,-8 4-2 16,-6 3 1-16,-8 3-2 16,-3 6 1-16,-4 7 0 15,1 9 0-15,-4-3 0 16,7 6 1-16,3 0 1 15,4-3 0-15,0 0 0 16,7 0 1-16,10-4-1 16,5-2 1-16,9 3-7 15,1-7 1-15,7-2-6 16,-11-13 0-16</inkml:trace>
  <inkml:trace contextRef="#ctx0" brushRef="#br0" timeOffset="16784.528">8671 5945 35 0,'0'-6'17'0,"0"3"-16"0,4-4 27 16,-1 4-27-16,1-6 0 15,-1-1 3-15,1-2 0 16,3-1-3-16,-3 1 0 16,3 2 3-16,0 4 0 0,0 0-1 15,0 0 1 1,3 6-2-16,8-4 0 16,-4 4-4-16,4 4 0 0,-1-1-6 15,1-3 0-15,3 0-7 16,0 0 1-16</inkml:trace>
  <inkml:trace contextRef="#ctx0" brushRef="#br0" timeOffset="16970.074">9056 5958 19 0,'10'28'9'0,"-3"0"-10"16,-3-25 6-16,-4-3-13 16,0-6 0-16</inkml:trace>
  <inkml:trace contextRef="#ctx0" brushRef="#br0" timeOffset="17161.791">9010 5801 38 0,'7'28'19'0,"0"-9"-25"0,-3-13 39 16,3 4-34-16,0-4 0 0,3 0-7 15,4 0 0-15,-3 1 2 16,0-10 1-16</inkml:trace>
  <inkml:trace contextRef="#ctx0" brushRef="#br0" timeOffset="17478.305">9426 5860 37 0,'43'13'18'0,"6"-13"-16"16,-35-6 29-16,0-1-29 16,0 1 0-16,0 0 3 15,-3-4 0-15,0-2-7 0,-4-4 1 16,-7 10 3-16,-7-3 0 16,-4 5-2-16,-3 4 0 15,-4 4-1-15,1 5 0 16,-5 7-1-16,5-1 1 15,3 7-1-15,0 3 1 16,7-3 0-16,3 10 0 16,4-4-5-16,11-6 1 15,10 0-7-15,7-16 1 16</inkml:trace>
  <inkml:trace contextRef="#ctx0" brushRef="#br0" timeOffset="17807.471">10171 5719 25 0,'-11'0'12'0,"-21"7"-10"16,22-4 13-16,-4 6-15 15,-4 1 0-15,0 2 0 16,1 1 0-16,-1-1 0 15,4 1 0-15,0 2 2 16,3-2 1-16,8-1 0 16,3 1 1-16,3 0 1 15,11 5 1-15,11-5 1 16,7 3 0-16,0-4-2 0,-4 1 0 16,-7-1-2-1,-3 1 1-15,-4-1-5 0,-11 7 0 16,-10 0-8-16,-18 0 0 15,-13-4-5-15,-19 1 1 16</inkml:trace>
  <inkml:trace contextRef="#ctx0" brushRef="#br0" timeOffset="18675.12">3577 5421 24 0,'11'7'12'0,"-8"40"-6"0,4-35 13 0,-7 1-18 16,0 2 1-16,0 7 0 15,0 4 0-15,0-1-6 16,0-3 1-16,0-7-5 15,-7-12 1-15</inkml:trace>
  <inkml:trace contextRef="#ctx0" brushRef="#br0" timeOffset="18978.229">3739 5287 47 0,'11'-4'23'0,"7"-21"-28"0,-18 16 45 16,0 0-41-1,0-1 1-15,-7-2-2 16,-4 2 1-16,-3 1 1 0,-11 6 0 15,1 6-3-15,-5 3 1 16,-2 10-3-16,-8-4 0 16,-7 10-8-16,11 10 1 15,-4 5 0-15,0 17 1 16</inkml:trace>
  <inkml:trace contextRef="#ctx0" brushRef="#br0" timeOffset="19129.838">3337 5992 38 0,'43'44'19'15,"70"-53"-24"-15,-85-4 39 0,21-3-32 16,18-12 0-16,4-13 0 16,-11-6 0-16,0-6-4 15,-18-10 1-15,-7 1-1 16,-14-7 1-16,-17 3-11 16,-8 3 1-16</inkml:trace>
  <inkml:trace contextRef="#ctx0" brushRef="#br0" timeOffset="20358.5">4516 6318 26 0,'45'7'13'0,"26"-7"-5"0,-57 0 13 16,14 0-20-16,4 0 0 15,14 0 2-15,7 3 0 16,7-3-3-16,17 3 1 16,-6-3 1-16,10 0 1 0,14-3 0 15,8 0 0 1,10-4 0-16,-8-2 0 15,15 6-1-15,7 0 1 16,4-4-1-16,-1 4 0 16,8 0 0-16,7 0 1 0,-1 0-2 15,8 0 0-15,3-1 0 16,15 4 1-16,-12-3-1 16,12 0 1-16,13 3-1 15,-7 0 1-15,4-3-1 16,11 3 0-16,-8 0-1 15,11 0 1-15,-14 3-1 16,-3 0 1-16,-8 7-2 16,0-4 1-16,-17-3-5 15,-7 0 0-15,-4-6-10 16,-18-6 0-16</inkml:trace>
  <inkml:trace contextRef="#ctx0" brushRef="#br0" timeOffset="21378.866">3277 7748 37 0,'-14'10'18'0,"11"-1"-9"16,3-9 20-16,0 0-24 16,10-3 1-16,-3 3 2 15,-3 0 1-15,6 3-12 16,8-3 1-16,10 0 6 15,8 0 1-15,9 0-4 0,-6 0 1 16,-7 0-2-16,-4 3 0 16,-7 0-2-16,-3 0 1 15,-7 4-2-15,-1 2 1 16,-6 4-3-16,-8 5 1 16,-6 4-1-16,-8-3 0 15,-3 0-1-15,0 0 1 16,-4 3 1-16,4 0 0 15,7-3 1-15,-4-1 1 16,7-2 1-16,4 0 1 0,7-1 1 16,7 1 1-16,8-7 0 15,9-2 1-15,-3-7-5 16,8 0 0-16,-5 0-8 16,1-10 0-16</inkml:trace>
  <inkml:trace contextRef="#ctx0" brushRef="#br0" timeOffset="21786.66">3888 7820 30 0,'28'-28'15'0,"-7"3"-8"0,-17 16 19 16,-8-4-24-16,-3-9 1 16,-4-3 0-16,-20-3 1 15,-1 3-5-15,-18 3 0 0,5 3 3 16,-8 3 0-16,-7 4-3 16,0 9 1-16,-11 3-3 15,1 9 0-15,3 13-9 16,7 12 1-16</inkml:trace>
  <inkml:trace contextRef="#ctx0" brushRef="#br0" timeOffset="21948.713">3221 8441 46 0,'81'44'23'0,"57"-53"-22"16,-100-7 38-16,12-9-38 15,10-6 0-15,10-16-1 16,-10-10 1-16,0-3-4 15,-7-8 1-15,-7 14-10 16,-7-5 0-16,-14-4-2 16,-11 6 0-16</inkml:trace>
  <inkml:trace contextRef="#ctx0" brushRef="#br0" timeOffset="22870.366">4565 7949 43 0,'7'3'21'0,"4"-6"-24"0,-8 9 41 16,-3 7-37-16,0 5 0 15,-3 8 0-15,-4 11 1 16,-4 10-3-16,4 7 0 15,-4 5 1-15,1 1 1 16,6-4-2-16,-3-6 0 16,4-9-5-16,3-10 1 15,-7-9-7-15,3-12 1 0,-3-7-2 16,0-12 1 0</inkml:trace>
  <inkml:trace contextRef="#ctx0" brushRef="#br0" timeOffset="23122.065">4244 8021 43 0,'11'0'21'0,"13"9"-27"16,-10-9 45-16,0 0-37 15,15-3 1-15,-1-6 1 16,21-7 0 0,43-21-6-16,0-1 0 15,-8 0-3-15,-10 10 0 16,-7 6-8-16,-14-3 0 16</inkml:trace>
  <inkml:trace contextRef="#ctx0" brushRef="#br0" timeOffset="23569.341">4643 8454 38 0,'0'9'19'0,"21"-12"-20"15,-11 0 27-15,1-3-24 16,-1-1 1-16,12-2 1 16,2 0 0-16,1-4-6 15,0 0 1-15,-4-2 2 16,-7-1 1-16,-3 4-2 15,-4-4 1-15,-4-6-2 16,-6 3 1-16,-1 3-2 16,-3 1 1-16,-4 5-1 15,1 10 0-15,-8 7-1 0,8 2 1 16,-1 4 0 0,1 5 0-16,-1 4 0 0,0 7 1 15,11-8 1-15,-7 1 1 16,7 4-1-16,7-8 1 15,4 7-4-15,10-3 1 16,7-3-8-16,11-9 1 16</inkml:trace>
  <inkml:trace contextRef="#ctx0" brushRef="#br0" timeOffset="23902.986">5281 8190 19 0,'-18'13'9'0,"4"21"-5"16,4-21 6-16,3-1-10 16,-14-2 0-16,3 2 1 15,0 4 0-15,-3 0-1 16,7 9 0-16,-4-9 2 16,8 2 0-16,-1-5 0 15,4-1 0-15,7-2 0 16,7-4 0-16,4-3 1 15,6 0 1-15,5-3-1 16,-1 0 1-16,0-3 0 16,-3 3 0-16,-4 0-1 15,-4 3 0-15,4 1-2 16,-10 5 1-16,-8 0-3 16,-6 1 0-16,-8 2-4 0,-3 4 0 15,-4 0-6-15,1-4 1 16</inkml:trace>
  <inkml:trace contextRef="#ctx0" brushRef="#br0" timeOffset="24186.25">5634 7632 34 0,'0'35'17'0,"-11"24"-15"15,8-34 28-15,-8 13-30 16,-6 6 0-16,2 15 0 16,1 14 1-16,4 8-1 15,6-3 0-15,4-5 0 16,0-11 0-16,0-15-8 15,0-9 0-15,0-22-3 16,0-13 1-16</inkml:trace>
  <inkml:trace contextRef="#ctx0" brushRef="#br0" timeOffset="24592.709">5369 8206 35 0,'43'25'17'0,"55"-22"-18"0,-69-3 31 16,20 0-29-16,-3 3 0 15,7-3 0-15,0-3 0 16,3 3-2-16,1-3 1 16,-8 0 2-16,-14 0 0 0,-7-3-2 15,-6 6 1-15,-1 0-1 16,-14 0 1-16,-7 3-2 15,-7 6 1-15,-14 0-3 16,-4 1 0-16,0 2-2 16,1-2 1-16,-1 2-1 15,4 1 0-15,3-1 2 16,7 1 0-16,4 3 2 16,4-1 1-16,3 1 3 15,3-3 1-15,15-1 2 16,0 4 1-16,6 0 0 15,5-4 0-15,-8 1-3 16,-4-4 1-16,-6 0-7 16,-11 4 1-16,-11 3-12 15,-6-4 1-15</inkml:trace>
  <inkml:trace contextRef="#ctx0" brushRef="#br0" timeOffset="25148.726">7243 8651 42 0,'0'3'21'0,"3"-6"-20"0,4-3 30 16,4-3-31-16,6-13 1 15,-3-3-1-15,11-10 1 16,0-9-2-16,-4-6 1 15,0-13 0-15,4 4 1 16,3-4 0-16,4 0 0 16,7 7-1-16,-4 9 1 15,4 3-2-15,-4 3 1 16,-10 10-3-16,-4 9 0 16,-7 9-4-16,-3 10 0 15,-4 6-6-15,-11 7 1 16</inkml:trace>
  <inkml:trace contextRef="#ctx0" brushRef="#br0" timeOffset="25613.422">7341 8510 40 0,'81'3'20'0,"-17"-9"-25"15,-39 6 36-15,3-3-31 16,7 6 0-16,-3-6 0 16,3 3 0-16,-10 0-1 0,0 0 1 15,-11-3 0 1,0 3 0-16,0-3-1 0,-7-1 1 15,-4 1 0-15,-3-3 0 16,-3 0 0-16,-4 0 1 16,0-1-1-16,-7 7 1 15,-7 0-2-15,-4 7 0 16,0-4-1-16,-7 6 0 16,8 4-1-16,3 5 1 15,6 1-2-15,5 0 1 16,6 3 1-16,4-3 0 0,11-3 2 15,3-7 1-15,11-3 1 16,10-9 0-16,-7-3 1 16,4-10 0-16,0 0-5 15,-4-2 0-15,0-4-8 16,-3 0 1-16</inkml:trace>
  <inkml:trace contextRef="#ctx0" brushRef="#br0" timeOffset="25899.576">7927 8548 42 0,'3'34'21'0,"-3"-31"-19"15,0-3 37-15,0 0-36 0,0-6 1 16,4-3 1-1,0-4 1-15,3 1-7 0,7-1 0 16,-4 4 5-16,1-1 1 16,3-2-3-16,11-4 1 15,-1-3-2-15,12 0 1 16,-5 1-4-16,-2-1 0 16,-1 3-8-16,-3 4 0 15,-1 2-7-15,8 4 0 16</inkml:trace>
  <inkml:trace contextRef="#ctx0" brushRef="#br0" timeOffset="26903.819">9349 8579 43 0,'3'57'21'0,"-13"-10"-16"0,10-32 31 16,-4 7-36-16,4 0 1 16,-3 3 1-16,3-9 0 15,0-3-3-15,0-4 1 16,0-6 1-16,0-15 1 15,0-10-1-15,3-7 0 16,1-8-2-16,-1-10 0 0,1-3-2 16,-1-4 1-16,1 4-1 15,-1-3 0-15,4-1-1 16,0 7 0-16,0 0 1 16,4 10 0-16,0 5 1 15,6 7 1-15,1 6 0 16,3 7 0-16,4 6 2 15,3 9 0-15,4 6 2 16,-8 7 1-16,1 3-1 16,-7-1 1-16,-4-2-1 15,-7 0 1-15,-7 3-4 16,-11 6 1-16,-10 3-4 16,-7-3 1-16,0-3-5 15,-11-3 0-15,7-10-7 16,4-2 1-16</inkml:trace>
  <inkml:trace contextRef="#ctx0" brushRef="#br0" timeOffset="27237.705">9924 8309 39 0,'10'0'19'0,"4"4"-19"0,-14-4 32 16,0 0-31-16,0-7 1 0,0 1 0 16,-7 0 1-16,-3-4-4 15,-15 7 0-15,0 3 2 16,-3 7 0-16,3-1-2 16,-3 6 0-16,3 4-2 15,8 9 1-15,3-3-1 16,0 3 1-16,3-6-1 15,4 0 1-15,7-7 1 16,7-2 0-16,7-10 1 16,0-7 1-16,7-8-3 15,1-1 0-15,-1-3-8 16,0 4 1-16</inkml:trace>
  <inkml:trace contextRef="#ctx0" brushRef="#br0" timeOffset="27638.092">10216 8197 41 0,'4'12'20'0,"-8"1"-23"0,1-13 34 15,-4 6-31-15,-4-3 1 16,1 0-1-16,-1 0 0 16,-3 0 0-16,3 7 0 15,1-1 0-15,-4 1 0 0,3-1 0 16,1 1 0-16,3-4 0 16,-1-3 0-16,5 0 0 15,-1 0 1-15,4 0-1 16,4 0 1-16,3 1 0 15,7-1 0-15,-3 0-1 16,3 0 1-16,-4 0-1 16,-3 0 0-16,-3 7-1 15,-4-1 1-15,-4 1-3 16,-6 5 0-16,-1 1-5 16,1 0 1-16,-1-4-5 15,4 1 1-15</inkml:trace>
  <inkml:trace contextRef="#ctx0" brushRef="#br0" timeOffset="27898.829">10467 8347 36 0,'0'16'18'0,"-7"15"-14"0,7-21 31 16,0 2-34-16,-4 1 0 15,1-1 0-15,-1 1 1 0,4-4-3 16,0-3 0-16,4 1-5 16,-1-4 0-16,4 0-6 15,0-6 0-15</inkml:trace>
  <inkml:trace contextRef="#ctx0" brushRef="#br0" timeOffset="28060.731">10481 8005 10 0,'14'-12'5'0,"21"-23"0"15,-20 32-5-15,2-6-5 16,8-10 1-16</inkml:trace>
  <inkml:trace contextRef="#ctx0" brushRef="#br0" timeOffset="28301.761">10841 7591 25 0,'7'-31'12'0,"-4"12"-12"0,-3 19 25 15,4 0-24-15,0 6 0 16,-4 7 0-16,0 6 0 15,0 9-1-15,0 7 1 16,0 5 2-16,-4 10 0 16,0 7 1-16,1 9 0 15,3 12-1-15,0 7 1 16,3 9-2-16,-3-13 1 0,0-12-3 16,0-12 1-16,0-7-5 15,4-19 1-15,0-12-3 16,-4-3 1-16,0-13-7 15,0-3 0-15</inkml:trace>
  <inkml:trace contextRef="#ctx0" brushRef="#br0" timeOffset="28499.405">10742 8284 40 0,'18'0'20'0,"-4"13"-23"16,-7-10 36-16,7 3-34 16,0-3 1-16,7 1-5 15,4-1 1-15,0 0 0 0,-1 3 0 16,5-3-7-16,-5 0 0 16</inkml:trace>
  <inkml:trace contextRef="#ctx0" brushRef="#br0" timeOffset="28674.068">11148 8394 27 0,'0'28'13'0,"0"4"-12"0,3-26 20 0,-3 3-21 15,4-5 1-15,-4 2-8 16,3-3 0-16,-3 0 2 15,7-6 1-15</inkml:trace>
  <inkml:trace contextRef="#ctx0" brushRef="#br0" timeOffset="28918.6">11091 8187 31 0,'11'10'15'0,"3"-7"-10"0,-7-3 27 15,0 0-31 1,4-3 0-16,-1-1-3 16,1 1 0-16,3 0 1 0,4 0 0 15,-1 0-5-15,1 0 1 16,-4 3-6-16,0-3 0 15</inkml:trace>
  <inkml:trace contextRef="#ctx0" brushRef="#br0" timeOffset="29154.768">11324 8300 27 0,'4'31'13'0,"-4"1"-6"0,3-23 20 0,1 1-25 15,3 2 1-15,0 1 2 16,0-1 1-16,0-2-7 15,0-4 1-15,0-3 3 16,0 0 1-16,4-3-2 16,-1 0 0-16,4-6-3 15,-3 0 1-15,0-4-5 16,3-2 1-16,0-1-4 16,3-3 0-16,-2 4-5 15,2-1 1-15</inkml:trace>
  <inkml:trace contextRef="#ctx0" brushRef="#br0" timeOffset="29456.091">11592 8388 39 0,'21'12'19'0,"18"-8"-22"0,-25-4 36 15,8-7-32-15,6 1 1 16,-4-7-1-16,1 1 0 15,-4-4-2-15,-3-6 0 16,-7 0 1-16,-4 4 1 16,-7 2-2-16,-4 0 0 15,-3 13 0-15,0 12 1 16,-4 1-1-16,1 6 1 0,-1 5 0 16,8 14 1-16,3-7 1 15,3 0 0-15,8 1 0 16,3-1 1-16,4-3-3 15,3-6 0-15,7-10-7 16,7-3 1-16,11-6-7 16,0-6 1-16</inkml:trace>
  <inkml:trace contextRef="#ctx0" brushRef="#br0" timeOffset="30298.215">13511 8143 47 0,'0'-9'23'0,"-21"-1"-23"0,11 7 41 0,-8 0-41 15,-10 0 0-15,-11 3 1 16,4 3 0-16,-4 7-2 16,0-1 0-16,7 7-2 15,4 6 1-15,3 3-1 16,8 0 1-16,6-3-1 16,4-7 1-16,11 1 0 15,3 0 1-15,7-1 2 16,7 1 0-16,4 0 0 15,-1 0 0-15,-2-1-1 16,-8 1 1-16,-4 3-2 16,-10-4 1-16,-3 1-1 15,-8 6 1-15,-3-3-1 16,0 0 0-16,-4-4-1 16,1 1 1-16,3-7 0 0,3 1 1 15,4-4 0-15,3-6 0 16,8 0 1-16,6-3 1 15,5-3 0-15,9-4 1 16,8 1 0-16,10-1 0 16,4-8-1-16,-7-4 1 15,7-7-2-15,-4 1 1 16,-3 0-2-16,-7-3 1 16,-4-7-2-16,-7 10 1 15,-7 0-1-15,0 2 1 16,-7 5-2-16,-3 5 1 0,-8 6-1 15,1 10 0-15,-4 7 0 16,0 8 1-16,0 4-1 16,0 0 1-16,3 3 1 15,4 3 0-15,4 0 0 16,3 7 1-16,3-7-1 16,4 0 0-16,4-3-3 15,3-4 0-15,4 1-9 16,3-6 1-16,4-10-2 15,0-3 1-15</inkml:trace>
  <inkml:trace contextRef="#ctx0" brushRef="#br0" timeOffset="30599.347">13928 8498 41 0,'-4'6'20'0,"-6"-12"-21"0,10-1 41 16,0-5-38-16,3-4 0 15,8-3 1-15,-4 1 0 16,0-1-4-16,3 0 0 16,1 6 3-16,0 1 1 15,3-1-1-15,0 1 0 0,3-4-1 16,-2 10 1-16,-1-1-2 15,3 4 0-15,1 3-5 16,0 3 1-16,3 1-7 16,3-4 0-16,-2 3-5 15,-1 0 1-15</inkml:trace>
  <inkml:trace contextRef="#ctx0" brushRef="#br0" timeOffset="30780.763">14277 8363 33 0,'7'34'16'0,"4"20"-14"15,-8-42 27-15,1-6-29 16,-1 1 0-16,1-4-5 16,3 3 0-16,0-3-1 0,0 0 0 15,0-12-4-15,0-4 1 16</inkml:trace>
  <inkml:trace contextRef="#ctx0" brushRef="#br0" timeOffset="30926.807">14228 8225 27 0,'14'25'13'0,"17"-16"-18"0,-24-2 25 15,4-4-34-15,3 0 1 16</inkml:trace>
  <inkml:trace contextRef="#ctx0" brushRef="#br0" timeOffset="31273.419">14612 8419 44 0,'18'13'22'0,"-1"-10"-25"15,-6-3 45-15,3 0-42 16,4-3 1-16,-1-3-1 16,1-4 0-16,0 1-1 15,-4-1 1-15,-7-2-2 16,-4 2 1-16,-6 4-1 0,-4 0 0 15,-4 3-1-15,-3 3 0 16,0 6-1-16,0 6 0 16,0 4 0-16,3 6 1 15,1-6 0-15,2 3 1 16,1 6-1-16,4 0 0 16,-1 0 0-16,4-3 0 15,11-7-6-15,7-8 1 16</inkml:trace>
  <inkml:trace contextRef="#ctx0" brushRef="#br0" timeOffset="31664.291">15476 8259 30 0,'7'19'15'0,"-7"0"-12"16,-3-16 25-16,-4 0-28 16,-4 0 1-16,-3 0 0 15,-7-3 0-15,-7 4-1 16,0 2 0-16,-1 0 1 16,5 0 0-16,6 4-1 0,0-4 1 15,4 0-1-15,0 1 1 16,4-4-1-16,2 3 1 15,8-3 0-15,8 7 1 16,6-1-1-16,3 7 1 16,1-1-1-16,0 1 1 15,-4-3-1-15,0 2 0 16,-7-2-2-16,-7 6 1 16,-4 3-3-16,-6 0 1 15,-8-1-8-15,0-5 0 16,-3-3-2-16,4-1 1 15</inkml:trace>
  <inkml:trace contextRef="#ctx0" brushRef="#br0" timeOffset="39607.845">4166 9009 21 0,'0'0'10'0,"11"6"-4"0,-11-6 11 15,7 0-15-15,4 3 0 16,-1 0 3-16,4 0 0 15,4 1-5-15,3-1 0 0,4 0 4 16,6 0 1 0,-2 0-2-16,6 0 1 0,11 0-1 15,-7 1 0-15,7 5 0 16,-1-3 0-16,-2 0 0 16,3 1 0-16,6 2-1 15,5-6 1-15,3 4-1 16,10-7 0-16,1 3-1 15,0-3 0-15,-4 0-1 16,3-3 0-16,11 3 0 16,0 0 1-16,8 0-1 15,-1-4 1-15,-14 1 0 16,11-6 0-16,-4 3 0 16,-14 2 0-16,32 1-1 15,-4 0 1-15,-7-3-1 16,4 0 1-16,3 3-1 15,0-1 0-15,7 1 0 16,1 0 1-16,-15-3-1 16,0 3 0-16,4 0 0 15,7 3 0-15,-4-4 0 0,0-2 0 16,-7 0 0-16,4 3 0 16,0 3 0-16,0 0 0 15,6 0 0-15,-2-3 0 16,-8-1-1-16,0-2 1 15,4 3 0-15,-1-3 0 16,1 0 0-16,0-4 0 16,-7 4 0-16,6-4 0 0,-3 4 0 15,4 3 0-15,0 3 0 16,3 0 0-16,-14 0 0 16,11 0 0-16,-4 3 0 15,0-3 0-15,4 3 0 16,3 0 1-16,-17 1-1 15,14-4 0-15,-8 6 0 16,1 0 0-16,0 4 0 16,3-1 0-16,4 0 0 15,-11-2 0-15,0-1 0 16,0 0 0-16,0 0-1 16,4 1 1-16,3-1 0 15,-7-6 0-15,-7 0 0 16,7 3 0-16,-3 0 0 15,3 0 0-15,0 4 0 16,4-7 0-16,-7 3 0 0,-8-3 0 16,8 0 0-1,-1-3 0-15,1 3 0 0,7 0 0 16,-1 0-1-16,-6-7 1 16,3 1 0-16,4 0 0 15,-4 3 0-15,7-4 0 16,-3 1 0-16,-1-3 0 15,-6-1 0-15,3 1 0 16,0 6 0-16,7-3 1 16,1 2-1-16,2-2 0 0,-10 0 0 15,1 0 0-15,9-1 0 16,-2 1 0-16,-1 0 0 16,7 0 0-16,-10-1 0 15,-1 4 0-15,8 3 0 16,3 3 0-16,1 4 0 15,2-4 1-15,-9 0 0 16,-5-3 0-16,11 0 0 16,-6-3 0-16,2 0 0 15,5-10 0 1,27-3 0 0,-7 4 0-16,-13-1-1 15,-8-2 0-15,-7 2 0 16,-7-3 0-16,-10 1 0 15,-8-1 0-15,-10 3-2 16,-3 1 1-16,-11 2-3 16,-4 4 0-16,-7-3-8 15,-7 2 0-15,-10 4-4 0,-4 3 0 16</inkml:trace>
  <inkml:trace contextRef="#ctx0" brushRef="#br0" timeOffset="43614.478">3023 10561 42 0,'-3'3'21'0,"6"7"-11"0,4-10 22 0,-7 3-29 16,11 0 1-16,-4 0 1 15,-3 0 1-15,3 0-8 16,-4 0 1-16,8 4 5 15,6-1 0-15,1 3-2 16,-4 1 0-16,7-1-1 16,-3 1 0-16,0-4-1 15,-8 0 1-15,1 0-2 16,-1 1 0-16,-10-1 0 16,0 0 1-16,-10 0-1 15,-1 1 1-15,1-1-1 0,-8 3 1 16,7 1 0-16,-6 2 0 15,3 1-1-15,7-1 1 16,3-2 0-16,-3 2 0 16,7-2 0-16,0-1 0 15,0 1-1-15,7 2 1 16,7-2 0-16,4 2 1 16,-4 1-1-16,3-4 1 15,1 0-2-15,-4 1 1 16,-7-1-1-16,-14 4 1 15,-3 2-1-15,-4 11 1 16,-11-1-2-16,0-3 1 0,-14-4-4 16,-3-2 1-16,3-10-7 15,0-3 1-15,1 1-5 16,16-8 0-16</inkml:trace>
  <inkml:trace contextRef="#ctx0" brushRef="#br0" timeOffset="44080.748">3507 10479 48 0,'21'-21'24'0,"-11"-8"-27"0,-6 17 43 16,-4-1-39-16,0-2 0 16,-4-1 0-16,-13 0 1 15,-8 4-3-15,-3-1 1 16,-22 4 1-16,-10-4 0 16,0 10-1-16,1 3 1 15,-12 6-1-15,-3 7 0 16,3 2-4-16,-3 11 1 15,7 11-3-15,7 13 1 16,7 7-1-16,15 6 1 16,9 9 1-16,12 9 0 0,24 1 5 15,14-4 1-15,11-6 2 16,24-6 1-16,4-16 0 16,18-9 1-16,13-16-1 15,19-19 1-15,-1-18-4 16,-17-20 1-16,-11-8-2 15,-10-7 0-15,-15-7-4 16,-14 4 1-16,-17-3-14 16,-21 0 1-16</inkml:trace>
  <inkml:trace contextRef="#ctx0" brushRef="#br0" timeOffset="45763.576">4269 10787 25 0,'0'9'12'0,"7"19"-6"16,-7-24 12-16,0 5-16 15,0 10 0-15,0 3 4 16,0 15 0-16,-7 7-7 16,3 6 1-16,-3 4 3 0,4-7 1 15,-8-13-2-15,0-2 0 16,-3-10-6-16,11-4 1 16,-8-5-9-16,11-7 1 15</inkml:trace>
  <inkml:trace contextRef="#ctx0" brushRef="#br0" timeOffset="46064.486">4004 10906 44 0,'-14'3'22'0,"0"-9"-22"15,14 3 39-15,0 0-35 16,0-1 0-16,3-2 2 16,4 0 0-16,8-7-8 15,9-2 1-15,1-10 4 16,10 3 1-16,4-10-3 16,21-9 1-16,0-6-2 15,10 0 1-15,5 0-3 16,-1 3 1-16,-14 1-5 15,-11 5 0-15,-14 7-11 16,-6 9 1-16</inkml:trace>
  <inkml:trace contextRef="#ctx0" brushRef="#br0" timeOffset="46497.184">4413 11151 28 0,'14'9'14'0,"15"-3"2"0,-19-6 9 15,8 0-23-15,-4 0 1 0,4-3 3 16,3-3 0-16,0-4-8 15,4 1 1-15,-4-7 4 16,-7-9 0-16,0 0-2 16,-3 0 1-16,-1 0-2 15,-10-3 0-15,0 6-2 16,-10 3 1-16,3 3-1 16,-8 10 0-16,1 3-1 15,0 9 1-15,-3 4-2 16,2 12 0-16,1 3 1 15,4 6 0-15,6 0 0 16,-3 7 1-16,7 0 1 16,7-7 0-16,4-3 0 15,6-6 1-15,8-3-4 16,3-10 1-16,-6-2-6 16,6-4 1-16</inkml:trace>
  <inkml:trace contextRef="#ctx0" brushRef="#br0" timeOffset="46855.647">5009 10944 29 0,'-3'12'14'0,"-11"23"-12"0,3-26 22 0,4 7-23 16,-3 6 0-1,-1-7 1-15,0 1 0 0,-6 3-3 16,3 0 1-16,-4-4 2 15,7 1 0-15,1-3-1 16,-1-1 0-16,1-3 0 16,10-2 0-16,0-4-1 15,3 0 1-15,8-3-1 16,6-3 0-16,5 0 0 16,-1-4 1-16,0 4-1 15,4 0 0-15,-11 0 0 16,3 3 1-16,-13 6-2 15,-1 4 1-15,-6 5-1 16,-1 1 0-16,-6 0-3 16,-8-1 1-16,-3 4-6 15,3-9 0-15,4-1-1 16,-3-3 0-16</inkml:trace>
  <inkml:trace contextRef="#ctx0" brushRef="#br0" timeOffset="47110.782">5271 10298 30 0,'3'31'15'0,"-3"25"-16"0,7-34 30 0,-7 16-28 15,-7 12 0-15,4 7-1 16,-8 15 1-16,4 16-2 16,3 2 0-16,-3-5-3 15,0-10 0-15,4-12-6 16,-4-16 1-16</inkml:trace>
  <inkml:trace contextRef="#ctx0" brushRef="#br0" timeOffset="47578.85">5101 10881 31 0,'11'12'15'0,"17"-2"-15"0,-17-7 24 16,3-3-23-16,7 0 1 15,4 3 1-15,3-3 0 16,7 3-4-16,21 0 1 16,-3-3 1-16,14-3 1 15,-14-3-1-15,4 0 1 16,-15-1-1-16,-3 1 1 16,-7 3-1-16,-8 3 0 15,-10-3-1-15,-6 6 1 16,-16 6-1-16,-2 4 1 0,-8-1-2 15,-6 1 1-15,-1 3-1 16,4-1 0-16,7-2-1 16,-8-1 1-16,15 1 0 15,-3 0 0-15,10-1 0 16,0 1 1-16,10-1 1 16,8-2 0-16,3-1 0 15,-10 0 1-15,3 1-2 16,-7 2 0-16,-7 7-1 15,-11 3 1-15,-6-3-6 16,-4-3 0-16,-11-4-5 16,4-9 0-16</inkml:trace>
  <inkml:trace contextRef="#ctx0" brushRef="#br0" timeOffset="48267.57">6932 11182 36 0,'11'19'18'0,"3"-13"-19"0,-7-9 31 15,0-7-29-15,0-5 0 16,0-13 2-16,0-16 1 16,-3-3-5-16,3-13 1 15,-7 0 2-15,3 1 1 16,4-4-1-16,4-3 0 15,-1-6-1-15,5 6 0 0,2 7 0 16,4 9 0-16,4 9 0 16,-11 9 0-16,0 7-2 15,0 16 1-15,-3 9-4 16,0 12 0-16,-4 17-5 16,-14-4 1-16,3 6-6 15,-14 7 1-15</inkml:trace>
  <inkml:trace contextRef="#ctx0" brushRef="#br0" timeOffset="48657.33">6777 11056 25 0,'10'0'12'0,"36"-15"-4"16,-35 12 18-16,7-1-24 15,13 1 1-15,19 3 2 0,-4 0 0 16,10 3-7-16,4 1 1 16,7-1 3-16,-7 0 0 15,-11-3-1-15,-10-3 1 16,-7 0-2-16,-4-4 1 16,-3-2 0-16,-11-4 0 15,0 4 0-15,-7 3 0 16,-7 3-1-16,-10 3 0 15,-5 3 0-15,-9 3 1 0,3 0-3 16,3 13 1-16,-10-6-1 16,10-1 0-16,4 1-1 15,3-1 0-15,1 1-1 16,10-4 1-16,3 1 0 16,8-4 0-16,7-3-5 15,6-3 1-15,4-3-2 16,-3-3 0-16</inkml:trace>
  <inkml:trace contextRef="#ctx0" brushRef="#br0" timeOffset="48959.139">7648 11113 47 0,'-7'-6'23'0,"7"-57"-27"0,4 50 48 16,3-5-41-16,3 2 0 31,26-6 1-31,6 0 1 16,7 0-7-16,-3 0 1 15,0 3-2-15,7 4 1 0,-11 2-11 16,1 4 1-16,-8 2-4 16,0 1 1-16</inkml:trace>
  <inkml:trace contextRef="#ctx0" brushRef="#br0" timeOffset="49602.337">9536 11213 27 0,'-11'-3'13'0,"-10"-19"-4"0,14 16 20 15,-4 0-27-15,-3-4 1 16,-7 1-1-16,0-1 1 15,-7 4-4-15,-1 0 0 16,1 3 2-16,3 6 1 0,1 3-2 16,-1 7 0-16,4 5 0 15,3 4 1-15,4 0-1 16,4 0 0-16,6 3-1 16,-3-6 1-16,7 0 0 15,7-6 0-15,7 2-1 16,7-8 1-16,4-7-1 15,0-7 1-15,-1-2 0 16,-2-1 0-16,-1 1-1 16,0-7 0-16,0-2 1 15,0-1 0-15,-7 3 0 16,0 7 0-16,-3-1 0 16,0 7 1-16,3 3-1 15,-7 6 1-15,3 4-1 16,-3 2 1-16,4-2-1 0,-4 2 1 15,4 1-1-15,-4 2 0 16,3 1-2-16,1 0 1 16,3-7-8-16,4-2 0 15,-4-7-2-15,3-7 0 16</inkml:trace>
  <inkml:trace contextRef="#ctx0" brushRef="#br0" timeOffset="49873.304">9814 10351 35 0,'7'-22'17'0,"0"22"-12"0,-3 0 33 0,-1 6-35 15,-3 4 0-15,4 8 0 16,0 14 1-16,-4 12-6 15,-4 15 1-15,-3 10 3 16,-4 13 0-16,4 18-2 16,0 0 1-16,0-5-3 15,0-11 0-15,0-12-5 16,4-9 0-16,3-13-7 16,0-12 1-16</inkml:trace>
  <inkml:trace contextRef="#ctx0" brushRef="#br0" timeOffset="50433.542">10220 10360 31 0,'-4'3'15'0,"4"-6"-8"0,0 3 21 15,0 7-25 1,4 5 0-16,-4 7 2 0,0 12 1 16,0-2-8-16,0 11 0 15,-4 14 3-15,-3 5 1 16,4 7-5-16,3 12 0 15,0 1-10-15,0 2 0 16</inkml:trace>
  <inkml:trace contextRef="#ctx0" brushRef="#br0" timeOffset="50871.008">10040 10912 37 0,'-7'3'18'0,"7"-9"-10"0,0 6 27 15,0 0-31-15,7-3 0 16,4-3 2-16,3-1 0 15,10-2-8-15,5-4 0 16,6 1 4-16,7-1 1 16,15-2-5-16,-4-4 0 15,-7 6-5-15,-11 1 1 16,-3 2-10-16,-15 1 1 0</inkml:trace>
  <inkml:trace contextRef="#ctx0" brushRef="#br0" timeOffset="51316.408">10418 11119 48 0,'10'10'24'0,"15"-14"-21"0,-18 1 40 16,7 0-43-16,7-3 1 15,4 0 0 1,3-4 0-16,4-2-2 0,-4-4 1 16,-3-3 0-16,-8 0 0 15,-3-3-1-15,-3 4 1 16,-7 2-1-16,-4 3 0 15,-4 4-1-15,-3 3 0 16,-4 6-2-16,1 6 1 16,-4 7-1-16,0 8 1 15,3 1 0-15,0 3 0 16,4-3 1-16,4 4 1 16,3-1 1-16,3 3 1 0,4-3-1 15,8 0 1-15,2-6-1 16,4-3 0-16,4-4-6 15,-4-3 1-15,0-5-7 16,1-8 1-16</inkml:trace>
  <inkml:trace contextRef="#ctx0" brushRef="#br0" timeOffset="51602.323">10918 11201 41 0,'-3'-7'20'0,"3"-18"-19"0,0 13 34 15,0-1-32-15,-7-6 0 16,7-6 1-16,0 0 1 16,0 0-7-16,0-3 1 15,7 6 4-15,4 0 0 16,3 3-2-16,3 0 0 15,1 4 0 1,3 2 0-16,0 4-4 0,4-1 1 16,0 4-9-16,-1 3 1 15,-2 3-5-15,-1 6 0 16</inkml:trace>
  <inkml:trace contextRef="#ctx0" brushRef="#br0" timeOffset="51947.4">11296 11198 48 0,'3'31'24'0,"1"-12"-29"16,0-16 44-16,-4-3-39 16,0 0 1-16,3-6-2 15,4-4 1-15,-3-2 0 16,3-4 0-16,-4 0 0 15,-3 1 0-15,4-1-1 16,-1 0 1-16,8 1-1 16,-1-1 1-16,1 3-1 15,3 1 0-15,-3 9 0 0,3 3 1 16,0 0-1 0,0 3 0-16,0 0 1 0,0 3 0 15,0 0 1-15,1 4 0 16,-1 2-2-16,-4 1 0 31,4 6-11-31,0 3 0 16</inkml:trace>
  <inkml:trace contextRef="#ctx0" brushRef="#br0" timeOffset="52593.205">11906 11129 37 0,'11'3'18'0,"-22"0"-17"16,8-3 21-16,-1 3-22 16,1 0 0-16,-4 0 0 15,-4 0 0-15,-3 4 0 16,0 2 1-16,0 0-1 15,0 1 1-15,3-1-1 16,4 1 0-16,3-4-1 16,1 0 0-16,3-3-1 15,3 1 1-15,4-4-1 16,4 0 1-16,0 0-2 0,-4 0 1 16,3 3 0-16,-3 0 0 15,-3 3 0-15,-1 0 0 16,1 1-1-16,3-1 1 15,4 0 1-15,-1 0 1 16,4 1 0-16,7-4 1 16,4-3 0-16,3 3 1 15,4-6 0-15,3-3 1 16,8-10-1-16,3-9 0 16,3-7-1-16,-3-15 0 15,-11-9 0-15,-3-10 1 16,-7-3-2-16,-4-6 1 0,-7 0-1 15,-7-7 1-15,-7 1-1 16,-4 8 1-16,-3 17-1 16,-3 6 1-16,-4 15 1 15,-1 13 0-15,1 16 0 16,0 25 0-16,0 12 0 16,4 19 1-16,-1 10-1 15,7 15 0-15,8 29-1 16,10 2 1-16,4-5-2 15,-1-1 1-15,-3-15-2 16,1-19 1-16,-1-13-6 16,0-19 1-16,-4-15-7 15,-3-9 0-15</inkml:trace>
  <inkml:trace contextRef="#ctx0" brushRef="#br0" timeOffset="52876.987">12160 11066 38 0,'14'-3'19'0,"11"9"-21"0,-11-9 30 0,4-3-28 15,3-1 1-15,4 4 0 16,3 3 0-16,-3-6-2 16,-4 0 1-16,-4-1-1 15,1 1 1-15,0-3-8 16,3 2 1-16,-7 4-4 16,0 0 1-16</inkml:trace>
  <inkml:trace contextRef="#ctx0" brushRef="#br0" timeOffset="53045.043">12548 11069 27 0,'0'25'13'0,"0"-6"-13"0,0-13 21 16,0 4-22-16,-3-1 1 15,-1 0-1-15,1 1 1 16,3-4-7-16,0-6 0 15</inkml:trace>
  <inkml:trace contextRef="#ctx0" brushRef="#br0" timeOffset="53776.623">12485 10865 27 0,'7'0'13'0,"7"3"-15"0,-7-6 19 0,4 3-18 15,3-3 0-15,0 3-5 16,3-3 1-16,1 0 2 16,0 6 0-16,-1 0-3 15,-2 3 1-15,-1 1-1 16,-4 5 1-16,-3 4 2 15,0 6 1-15,0 3 4 16,0 0 1-16,4 0 2 16,0-3 1-16,-1-6 1 15,4-4 0-15,0-2 1 16,4-7 0-16,3 0-1 16,4-6 0-16,3-10-3 15,0-3 1-15,-3-5-4 16,7-5 1-16,-4 8-1 0,4-4 0 15,0 0-1-15,-1 3 0 16,-6 0-1-16,-4 3 1 16,-3 7 0-16,-4 0 0 15,-7 9-1-15,-4 3 1 16,-6 3-1-16,-1 7 1 16,1 2-1-16,-1 4 0 15,1 9-1-15,-1 7 1 16,4-1 0-16,4 10 0 0,6 3 0 15,5 0 1 1,2 10 0-16,8 2 0 0,0 1 1 16,-1-7 0-16,-6 4-1 15,-4-10 1-15,-7-10-2 16,-10-2 1-16,-8-7-1 16,-10-3 1-16,-11-6-1 15,-7-10 0-15,0-6 0 16,1-6 0-16,-1-9 0 15,-4-10 1-15,5 0 0 16,6 3 0-16,4 0 1 16,10 0 0-16,7 1 1 15,11-1 0-15,11 0 1 16,7-3 0-16,3 3-1 16,7-3 0-16,7 0-6 15,4 3 0-15,-4 4-7 16,4 2 1-16</inkml:trace>
  <inkml:trace contextRef="#ctx0" brushRef="#br0" timeOffset="54333.274">14619 10818 42 0,'-3'3'21'0,"-15"-15"-16"16,11 9 37-16,-7 3-40 16,-7-4 0-16,-4 1 0 15,-7 0 1-15,0 3-4 16,1 0 0-16,-8 0 2 0,11 3 1 15,3 4-2-15,4-4 1 16,7 6-1-16,3 4 1 16,4-1-2-16,4 1 1 15,6 2-1-15,4 4 1 16,4 3-1-16,3 3 1 16,0-3-1-16,0-3 0 15,-3 0 0-15,-4 0 0 16,-7 3-1-16,-7 0 1 15,-4 0-3-15,-3-1 1 16,-7-2-3-16,3-3 0 16,0-3-8-16,4-4 0 0</inkml:trace>
  <inkml:trace contextRef="#ctx0" brushRef="#br0" timeOffset="54559.598">14623 10950 37 0,'7'22'18'0,"-4"15"-15"16,1-21 27-16,-4-3-30 0,0-1 0 15,0 1 0-15,3-4 1 16,-6-3-5-1,3 1 1-15,0-7-8 0,0-13 0 16</inkml:trace>
  <inkml:trace contextRef="#ctx0" brushRef="#br0" timeOffset="54754.148">14630 10846 31 0,'10'7'15'0,"15"-4"-16"0,-14-3 20 15,3 0-20-15,3-3 1 0,12 3-10 16,2-4 0-16,8 4 7 16,0-3 1-16</inkml:trace>
  <inkml:trace contextRef="#ctx0" brushRef="#br0" timeOffset="55069.217">15173 10821 26 0,'4'-9'13'0,"-1"9"-5"16,-3 0 22-16,0 0-29 15,0 3 1-15,-3 3-1 16,-8 7 1-16,-3-4-3 16,-4 4 0-16,-3 2 1 15,-4 1 1-15,-3 0-2 16,3 3 1-16,1-1-3 15,-1 4 1-15,7 0-2 16,1 3 0-16,6-3 0 0,8-3 0 16,10 0 1-16,7 3 0 31,28 9 5-31,-7-2 0 16,-6-4 2-16,-8 0 0 15,-7-3 0-15,-11 3 0 16,-13 3-1-16,-8 0 0 15,-6 0-7-15,-5-3 1 16,1-6-7-16,0-6 0 16</inkml:trace>
  <inkml:trace contextRef="#ctx0" brushRef="#br0" timeOffset="55445.072">15293 10931 37 0,'21'28'18'0,"-3"4"-18"15,-15-20 29-15,1 7-30 16,-1-3 1-16,-3-1 0 16,0 1 0-16,0-3-1 15,-3-4 1-15,-1-3 0 16,1-3 0-16,3-3 0 15,-4-3 0-15,4-9-1 16,0-7 1-16,0-3 0 0,4 0 0 16,3-3-1-16,7 6 1 15,4 7 0-15,-1 2 1 16,4 10-1-16,4 10 1 16,0 5 0-16,-1 7 0 15,1 0-1-15,0 0 1 16,0 0-1-16,-1-3 1 15,1 0-5-15,0-1 0 16,-4-2-7-16,-7-3 1 0</inkml:trace>
  <inkml:trace contextRef="#ctx0" brushRef="#br0" timeOffset="56209.934">16595 10953 43 0,'7'6'21'0,"-7"-18"-22"15,0 12 36-15,-4-3-33 16,-3-1 0-16,-3 1 0 16,-12 0 0-16,-6 0-3 0,-4 3 0 15,-3-3 2-15,3 3 1 16,1 0-2-16,9 0 0 16,1 3 0-16,7 0 0 15,0 3-2-15,4-2 0 16,2 2 0-16,5 0 0 15,3 7 0-15,11 2 1 16,6 1 0-16,11 0 0 16,1 2 1-16,-5-5 0 15,1 3 0-15,-11-1 1 0,-7 7-1 16,-10 3 0-16,-8 4-1 16,-7-4 1-1,-6-3-1-15,-1-7 1 0,7-2 0 16,4-4 0-16,0 1 0 15,7-4 0-15,0 0 0 16,0-3 0-16,3 1 1 16,4-4 0-16,8 0-1 15,9-4 1-15,8-2 0 16,7-3 0-16,10-7 0 16,0-6 0-16,8-3 0 15,-1 0 0-15,-3-3 0 16,-7-7 0-16,-8 1-1 15,-2 5 1-15,-8-5-2 16,-4 6 1-16,-6 6-1 0,-4 3 1 16,-7 3-1-16,-7 7 0 15,-4 6 1-15,-3 6 0 16,0 3 0-16,-3 7 1 16,-1 6-1-16,4 3 0 15,0 3 1-15,3 0 0 16,4 3-1-16,7-3 1 15,4 0-1-15,6-3 1 16,8-6-6-16,3-4 1 16,4-2-9-16,-8-7 0 0</inkml:trace>
  <inkml:trace contextRef="#ctx0" brushRef="#br0" timeOffset="56495.595">16923 11182 37 0,'7'38'18'15,"-7"-17"-12"-15,0-21 24 0,0 0-29 16,0-9 1-16,-7-3 0 16,3-7 0-16,1 0-3 15,-1-3 0-15,1-3 2 16,-1 3 1-16,4-6-1 15,0 6 0-15,0 0 0 0,7 3 0 16,4-3 0-16,3 6 0 16,0 4-3-16,0 6 0 15,4-1-7-15,3 4 1 16,-3 6-5-16,-1-3 1 16</inkml:trace>
  <inkml:trace contextRef="#ctx0" brushRef="#br0" timeOffset="56677.595">17170 11078 43 0,'14'38'21'0,"-7"9"-28"0,-4-38 39 15,1 1-33-15,-1 2 0 0,1-5-9 16,0-4 0-16,-4-3 4 15,0-13 1-15</inkml:trace>
  <inkml:trace contextRef="#ctx0" brushRef="#br0" timeOffset="56859.265">17064 10755 28 0,'14'16'14'0,"7"-10"-14"16,-10-6 19-16,-1 3-31 15,4 1 1-15,4 2-4 0,0-3 1 16</inkml:trace>
  <inkml:trace contextRef="#ctx0" brushRef="#br0" timeOffset="57202.291">17410 11085 42 0,'24'12'21'0,"40"-12"-30"0,-47-6 43 0,5-3-33 16,-1-7 1-16,-4-3-2 15,-2-3 1-15,-5 0-2 16,-3 0 0-16,-7 3 1 16,-10 1 1-16,-5 5-2 15,-2 4 1-15,-1 5-1 16,-3 8 1-16,3 8 0 16,1 7 0-16,3 3 0 15,7 3 0-15,0 6 0 16,7 1 1-16,3-1-3 15,4-3 1-15,7-3-9 16,7-3 1-16,8-9-2 0,2-7 0 16</inkml:trace>
  <inkml:trace contextRef="#ctx0" brushRef="#br0" timeOffset="57489.408">18069 10859 25 0,'21'-13'12'0,"-24"10"-12"0,-1 6 20 15,-6 4-20-15,-8 2 0 16,-3-3 0-16,0 1 1 16,0 2-2-16,0-3 1 15,-4 4 0-15,0 2 1 16,7-2 1-16,4 2 0 16,4 1 2-16,6 2 0 15,8 1 2-15,3 6 0 0,3 0 1 16,8-3 0-16,10 3-2 15,4 0 1-15,0-4-3 16,-4 1 1-16,-7-3-3 16,-10 3 0-16,-15 0-5 15,-13 3 1-15,-8-4-12 16,-17 4 1-16</inkml:trace>
  <inkml:trace contextRef="#ctx0" brushRef="#br0" timeOffset="58974.052">4145 11602 30 0,'11'19'15'0,"-1"9"-8"15,-6-25 12-15,10 0-16 16,0 1 0-16,7-1 1 16,7 0 1-16,4 3-5 15,3 0 0-15,8 4 5 16,13-4 0-16,4 0-1 15,-10 1 0-15,10 2-2 16,10 0 1-16,1 1-2 16,10-1 1-16,14 1-1 15,-14-4 0-15,11 0-1 16,7 0 1-16,10 1 0 16,11-4 1-16,-7-3-1 15,-28 0 0-15,52 3-1 0,8-3 0 16,-4 0 0-16,4 3 1 15,3 0-1-15,0 0 1 16,7 0-1-16,4 1 0 16,7-4 0-16,-8 0 1 15,5 3-1-15,13 0 0 16,-10-3 0-16,0 3 1 16,14 3-1-16,-4-3 1 15,-3 1-1-15,14-1 1 16,-14 0-1-16,3 0 0 0,11 0 0 15,-18-3 1-15,11 3-1 16,11-3 0-16,-15 3 0 16,8 1 0-16,3-4 0 15,-7-4 1-15,7 4-1 16,3 0 0-16,-14 0 0 16,8 4 0-16,-1-4 0 15,-13-4 1-15,13-2-2 16,4 0 1-16,-7-7 0 15,-4 4 0-15,11-4 0 16,-10 1 0-16,-1 6 0 16,11-1 0-16,-11-2-1 15,1 3 1-15,10-1 0 16,-7 1 1-16,0 0-1 16,10 0 0-16,-13 2 0 15,2 1 1-15,12 3 0 0,-15 0 0 16,4 3-1-16,7 1 1 15,-14-1-1-15,3 3 0 16,-3 0 0-16,0 0 1 16,-18-2-1-16,8-1 1 15,-1 0-1-15,-10-3 1 16,6-3 0-16,-2 0 1 16,-1-1-1-16,-10-2 0 15,-1 3 0-15,1 0 1 16,-1-3-1-16,-13-1 0 0,-8 1-1 15,-6 0 1 1,-4 0-2-16,-4-1 0 0,-14 4-6 16,-14 0 0-16,-21 0-12 15,-21 3 1 1</inkml:trace>
  <inkml:trace contextRef="#ctx0" brushRef="#br0" timeOffset="60504.477">2981 13154 31 0,'-7'0'15'0,"7"0"-6"0,0 0 15 16,7 3-22-16,-7 1 1 16,4 2 0-16,-4 3 1 15,0 1-6-15,-4 8 1 16,4 4 3-16,-11 0 1 16,1 0-1-16,-1 0 1 15,1 3 0-15,3 0 1 16,-4 1-1-16,0-1 0 15,4 0 0-15,7-3 0 0,7-10-2 16,-7 4 1 0,11-7-1-16,7 1 0 0,3-7-1 15,0-6 1-15,0-7-5 16,7-2 1-16,4-1-13 16,0 1 1-16</inkml:trace>
  <inkml:trace contextRef="#ctx0" brushRef="#br0" timeOffset="60805.741">3263 13167 43 0,'7'0'21'15,"-7"3"-17"-15,0 0 27 0,-7-3-27 0,4 3 1 16,3 7 0-16,-7 2 1 16,3 4-8-16,-6 6 1 15,-12 6 5-15,5 7 0 16,-12 5-3 0,12 4 1-16,-4 6-3 0,0 1 0 15,-1 2-5-15,5 3 0 16,3 1-10-16,-4-10 0 15,-3 0 0-15,3-19 0 16</inkml:trace>
  <inkml:trace contextRef="#ctx0" brushRef="#br0" timeOffset="61392.324">3538 13192 41 0,'29'-28'20'0,"2"-41"-18"0,-20 53 42 15,-11-6-44-15,0 0 1 16,0 3-1-16,-21-3 1 16,-11 0-1-16,-7 4 0 15,-17 2 0-15,-8 3 1 16,-10 7 0-16,0 9 0 15,-7 4-3-15,-7 5 0 16,-11 7-1-16,0 6 1 16,18 3-4-16,3 7 1 15,15 12-5-15,3 9 0 16,14 13-1-16,14 3 1 0,11 4 1 16,14 11 1-16,14 7 6 15,14-3 1-15,11-6 7 16,25-16 0-16,13-16 4 15,18-18 1-15,4-20 0 16,17-21 1-16,4-31-5 16,-3-17 1-16,-15-12-5 15,-14-6 1-15,-10 0-5 16,-18 0 1-16,-18-6-11 16,-14-1 0-16,-21 17-3 15,-21-1 0-15</inkml:trace>
  <inkml:trace contextRef="#ctx0" brushRef="#br0" timeOffset="62303.84">385 13665 38 0,'0'10'19'0,"0"-13"-22"0,0 3 33 15,0 0-30-15,0 0 1 0,7-7 0 16,3-2 1-16,1 0-3 16,-4-7 1-16,7-3 1 15,4-3 1-15,3 3-1 16,-4-3 0-16,5-6 0 15,-5 0 0-15,4 0 0 16,1 3 0-16,-12 3-1 16,1 3 0-16,-1 6-1 15,-3 4 0-15,-3 3-1 16,-4 6 0-16,0 0-1 16,-4 6 1-16,4 3-1 15,-7 4 1-15,4 9 1 16,3-3 0-16,0-1 0 15,3 11 1-15,8 2 1 0,6-6 0 16,5-3 1 0,6-3 1-16,0-7 1 15,0-5 1-15,-3-7 0 0,14-16 0 16,-7 0 0-16,3-2 0 16,7-4-2-16,-3-10 0 15,-11-2-3-15,-7-4 0 16,1-6-5-16,-12 7 1 15,-10 2-11-15,-3 4 0 16</inkml:trace>
  <inkml:trace contextRef="#ctx0" brushRef="#br0" timeOffset="62830.268">953 13474 40 0,'-4'28'20'0,"15"-18"-16"16,-11-10 26-16,7 0-29 15,3 0 0-15,1 3 3 16,10-3 0-16,-3 0-5 16,-4-3 1-16,7-3 2 15,-3-1 1-15,3-2-2 0,0-4 1 16,-4 1-2-16,1-4 0 16,-4 4-1-16,0-1 1 15,-10 0-2-15,3-2 0 16,-7 5-1-16,-7 4 0 15,3 0-2-15,-3 6 1 16,-3 0 0-16,-1 3 1 16,1 3 0-16,2 4 1 15,-9 5 1-15,6 1 0 16,1 3 1-16,-1-4 0 0,8-2 0 16,-4 3 0-16,7 3 0 15,0-4 1-15,10-2-1 16,-3-4 0-16,7 1-3 15,11-4 1 1,7-16-8 0,-1 1 1-16</inkml:trace>
  <inkml:trace contextRef="#ctx0" brushRef="#br0" timeOffset="63234.865">1365 13480 38 0,'0'16'19'0,"0"3"-21"0,0-19 31 16,-7 3-28-1,7 6 0-15,0 4 1 0,0-4 0 16,0-2-2-16,0 2 1 16,0-6 2-1,0 0 0-15,0-3-1 0,7-3 1 16,-3-3-1-16,6 0 0 15,1-1-1-15,-4-2 1 16,4 3-4-16,-1-1 1 16,-3 4-1-16,-3 3 0 15,3 7-1-15,3-1 1 0,-6 0 0 16,3 4 0-16,4-7 1 16,-4 3 1-16,3-9 0 15,1 0 0-15,3 0 0 16,4-4 1-16,3 1-1 15,0 3 1-15,4-3 0 16,-15-7 0-16,4-3-1 16,4-2 1-16,-8-4-4 15,-2-7 0-15,-5-2-9 16,4 0 0-16</inkml:trace>
  <inkml:trace contextRef="#ctx0" brushRef="#br0" timeOffset="63864.954">413 13844 36 0,'-4'-6'18'0,"8"12"-12"0,3-3 24 15,-7-3-29 1,0 0 0-16,10 0 0 0,1 0 1 16,0 0-1-16,17 3 1 31,53-15 0-31,7-7 1 15,21 0-1-15,22 0 1 16,7 4-2-16,3 9 1 16,10-4-6-16,-2 1 1 15,-33-1-8-15,-21 1 1 16,-10 6-4-16,-22-4 0 16</inkml:trace>
  <inkml:trace contextRef="#ctx0" brushRef="#br0" timeOffset="64348.567">303 13073 46 0,'7'-7'23'0,"-3"11"-23"0,-4-4 44 16,0 3-43-16,0 6 0 15,7 7 0-15,-7 15 0 0,-11 13-2 16,4 16 1-16,-14-1 0 15,0 10 0-15,3 3-3 16,8-3 0-16,-1-6-4 16,1-3 0-16,10-10-8 15,3-13 1-15</inkml:trace>
  <inkml:trace contextRef="#ctx0" brushRef="#br0" timeOffset="65008.097">293 12922 39 0,'0'3'19'0,"17"1"-19"0,-6-4 30 16,-11 0-27-16,4-4 1 15,13 1 1-15,4 0 1 0,15 0-7 16,6-3 0-16,11-1 5 15,21-2 1-15,0-4-3 16,14 1 1-16,0-1-2 16,22 1 1-16,-8 2-2 15,-3 4 1-15,3 0-1 16,4 0 0-16,3-7 0 16,-6 7 1-16,-8 0 0 15,-3-1 0-15,-4-5-1 16,4 2 0-16,-11-2 0 15,-4-1 0-15,-17 4-1 16,-10-4 1-16,-11 4-2 16,-8-1 1-16,-13 4 0 15,-18 6 0-15,-7 3-1 16,-4 4 0-16,-6 5-2 0,-8 1 0 16,-3 2 1-16,-4 4 1 15,4 0-1 1,0 3 0-16,6 9 2 0,1-6 0 15,4 16 1-15,6 6 0 16,0 19 0-16,1 12 1 16,3 20-2-16,-4-4 1 15,1 0-2-15,-1 3 0 16,0-6-6-16,-6-6 1 16,-4-7-5-16,-11-12 1 15</inkml:trace>
  <inkml:trace contextRef="#ctx0" brushRef="#br0" timeOffset="67185.585">4406 13415 39 0,'0'15'19'0,"7"7"-12"16,-7-12 20-16,0 2-24 16,0 4 0-16,-7 6 1 15,4 9 0-15,-4 7-5 16,0 6 0-16,3 9 3 16,4 3 1-16,-7-5-3 15,3-4 1-15,-6-3-4 16,10-10 1-16,-11-6-7 15,11-9 1-15,-7-10-6 0,7-9 1 16</inkml:trace>
  <inkml:trace contextRef="#ctx0" brushRef="#br0" timeOffset="67485.85">3909 13452 46 0,'-4'10'23'0,"8"-14"-24"16,3 1 41-16,7-6-39 15,11-4 1-15,6-5 0 16,12-4 1-16,17-13-4 15,17 1 0-15,12-4 2 16,13 0 0-16,7-2-1 16,-10 2 0-16,-11 7-4 15,-17 9 1-15,-22 0-11 16,-7 6 0-16</inkml:trace>
  <inkml:trace contextRef="#ctx0" brushRef="#br0" timeOffset="67937.107">4463 13816 40 0,'0'9'20'0,"10"4"-17"0,1-10 24 15,-1-3-27-15,5-6 0 0,9-4 1 16,1-5 1-16,3-4-2 16,0-6 0-16,-10 0 0 15,3 0 1-15,-10 0-1 16,-1 3 1-16,-3 3-2 15,-3 0 1-15,3 6-1 16,-7-2 0-16,-7 8-2 16,0 11 1-16,3 2-1 15,-6 3 1-15,-1 7-1 16,1 6 1-16,-1 3 1 16,-3 9 0-16,10-5 1 15,-3-1 0-15,14-3 1 16,-3 0 0-16,10-6-4 15,7-7 0-15,-7-2-6 16,11-7 0-16</inkml:trace>
  <inkml:trace contextRef="#ctx0" brushRef="#br0" timeOffset="68266.365">4995 13625 16 0,'25'-41'8'0,"-4"0"2"0,-10 35 4 15,-11 6-9-15,0-6 0 16,0 6 2-16,-11 6 1 15,1 6-11-15,-8 7 1 16,0-3 6-16,-3 3 1 0,0 0-3 16,0-4 0-16,3-2 0 15,4 2 0-15,7 1-1 16,-4 0 1 0,11-4-1-16,0-2 1 0,11-1 1 15,7 1 0-15,-4-1-1 16,7 0 1-16,4-2-1 15,-1-4 0-15,-6-3 0 16,0 3 0-16,-8 3-2 16,-6 7 1-16,-8 2-3 15,-13 1 0-15,2 3-2 16,-2 0 0-16,-11-4-4 16,6-2 1-16,1-4-7 15,4-2 1-15</inkml:trace>
  <inkml:trace contextRef="#ctx0" brushRef="#br0" timeOffset="68552.763">5348 12957 22 0,'7'-7'11'0,"-7"14"3"0,0-7 12 15,-3 6-22-15,-4 10 0 16,-4 6 4-16,0 12 0 16,1 13-10-16,-1 19 0 15,1 12 7-15,-1 1 0 16,1 2-3-16,10 7 1 0,-8-16-5 16,8-9 0-16,0-13-2 15,8-12 0-15,-8-10-9 16,0-9 0-16,-8-13-1 15,5-3 1-15</inkml:trace>
  <inkml:trace contextRef="#ctx0" brushRef="#br0" timeOffset="68972.868">5045 13465 29 0,'17'25'14'0,"15"-13"-9"15,-14-12 26-15,-1 4-33 16,15-1 1-16,-7-3-5 16,21 0 0-16,7 3 5 0,7-3 0 15,7 3-4-15,-7 0 0 16,-4 0 1-16,-10-6 0 16,-7 6 2-16,-4-3 0 15,-14 3 1-15,-3-6 1 16,-8 3 1-16,-10 0 0 15,-7 3 0-15,-3 7 0 16,-11 2 0-16,-8 1 0 16,-2 2 0-16,2-2 0 15,-2 3-1-15,9-4 1 16,5 1 2-16,6-4 0 16,4 1 1-16,14 2 1 15,4-2 0-15,3 2 1 0,11 4-1 16,6-1 1-16,-2 1-3 15,-8 6 1-15,-4 0-4 16,-2 0 1-16,-8 3-7 16,-18-3 0-16,-7 0-6 15,1-6 0-15</inkml:trace>
  <inkml:trace contextRef="#ctx0" brushRef="#br0" timeOffset="69707.813">6802 14007 45 0,'-7'28'22'0,"14"-28"-26"0,-4-9 40 16,1-13-34-16,3-16 1 15,0-15-1-15,3-10 1 16,-6-9-4-16,3 10 1 16,3-11 1-16,-6 4 1 15,3-6-2-15,-3 0 1 16,3 0-1-16,3 9 1 16,-3 6 0-16,11 10 0 15,-4 9 0-15,7 4 0 0,0 18-1 16,1 9 1-16,-5 14-4 15,1 2 0-15,-15 10-5 16,-3 9 0-16,-3 6-7 16,-15 10 0-16</inkml:trace>
  <inkml:trace contextRef="#ctx0" brushRef="#br0" timeOffset="70129.891">6692 13744 47 0,'11'28'23'0,"38"-12"-26"16,-28-10 41-16,8 0-38 15,2 4 1-15,5-1-1 0,9 0 1 16,5 4-1 0,-11-4 0-16,7 1 0 15,3-7 0-15,-3 0 0 0,-4-3 1 16,4-3-1-16,-11-3 0 15,1-4 0-15,-12 1 1 16,1-4-1-16,-15 7 1 16,-2 0-1-16,-8 6 1 15,-8 0-1-15,-2 3 1 16,-18 3-1-16,7 7 0 16,-11-1-3-16,7 4 1 15,4 6-2-15,0 3 1 0,3 3-2 16,8 0 0-16,6-6 1 15,4-3 0-15,11-6 3 16,3-1 1-16,10-9 1 16,5-9 0-16,2-6-1 15,1-10 1-15,0 0-6 16,-7-3 1-16,-1 0-7 16,1-4 1-16</inkml:trace>
  <inkml:trace contextRef="#ctx0" brushRef="#br0" timeOffset="70398.134">7539 14014 42 0,'7'31'21'0,"4"-28"-18"0,-11-3 38 16,3-3-38-16,1-7 0 31,13-18 2-31,4-3 1 16,8-4-7-16,-1-2 0 15,11-1 4-15,14 0 1 16,-4 4-3-16,0 0 0 16,-6-1-7-16,-1 4 1 15,-7 9-12-15,-10 0 1 16</inkml:trace>
  <inkml:trace contextRef="#ctx0" brushRef="#br0" timeOffset="71898.905">9500 13951 30 0,'-3'12'15'0,"3"7"-9"0,3-16 12 15,-3 4-18-15,4 5 0 16,3-2 0-16,0-1 0 16,0 0 0-16,0 4 0 15,4-10 0-15,-11 6 0 16,0 7 0-16,0 6 1 16,-7 13-1-16,0 2 0 15,-1 7 1-15,1 3 1 16,0-3 0-16,-3-3 0 0,-1-4 0 15,1-2 0 1,-1-7 0-16,4-3 1 0,0-6-2 16,0-10 1-16,3-5-2 15,1-11 0-15,3-5 0 16,7-16 0-16,0-10-1 16,4-6 1-16,3-6-1 15,0-3 1-15,0-1-2 16,0-5 1-16,0 2-1 15,-3-2 0-15,-1-1 0 16,-3 10 1-16,0 0 0 16,0 12 0-16,0 7 1 15,1 12 0-15,2 3 0 16,1 7 1-16,-1 3-1 16,1 2 0-16,-1 1 0 15,1 0 1-15,-4-3-1 0,4 0 1 16,3-4 0-16,3 1 0 15,5 2 1-15,-1 1 1 16,0 6-1-16,-3 3 1 16,-8 4-1-16,-6 8 0 15,-8 1-1-15,-6 12 0 16,-8 0-3-16,4 1 0 16,-7-1-4-16,3-3 0 15,-10-3-6-15,3-3 1 16</inkml:trace>
  <inkml:trace contextRef="#ctx0" brushRef="#br0" timeOffset="72289.281">10206 13879 29 0,'-7'6'14'0,"-25"-6"-14"16,25 0 20-16,-14 3-19 15,-7 3 0-15,-1 4 1 16,-6 2 0-16,3 1-3 15,8 3 1-15,-8-1 1 0,4 1 1 16,3 3-2-16,11 0 0 16,3 2 0-16,8 1 1 15,6 0-1-15,8-6 0 16,10-10 0-16,7-6 1 16,4-6-1-16,0 0 0 15,0-4-5-15,-4-5 1 16,-7-7-5-16,-7-3 0 15</inkml:trace>
  <inkml:trace contextRef="#ctx0" brushRef="#br0" timeOffset="72680.436">10379 13763 40 0,'17'34'20'0,"1"-12"-24"16,-14-13 38-16,-4 1-33 16,0-1 0-16,-4-2 1 15,4-1 0-15,-7 0-3 16,3 0 0-16,1 4 1 16,-1-4 1-16,-3 0-1 15,0 1 0-15,0-1 0 16,4 0 0-16,-1-3 0 0,4 0 0 15,0 1 1 1,4 2 1-16,3 0 0 0,3 4 0 16,4-1 0-16,1 3 0 15,-5 1 0-15,-3 0 1 16,-3 5-3-16,-4-5 1 16,-11 3-2-16,-14 2 1 15,1 4-4-15,-8 0 1 16,4-6-8-16,0 0 1 15,-1-7-4-15,5-3 0 16</inkml:trace>
  <inkml:trace contextRef="#ctx0" brushRef="#br0" timeOffset="73007.811">11264 13226 49 0,'7'10'24'0,"-14"43"-31"16,0-43 48-16,-10 15-39 15,-12 12 0-15,-10-2 2 16,-13 21 0-16,-12 13-5 16,1 16 0-16,-8 25 3 0,-14-1 1 15,4 14-5-15,7 2 0 16,7-3-5-16,7-15 1 16,11-16-10-16,10-13 1 15</inkml:trace>
  <inkml:trace contextRef="#ctx0" brushRef="#br0" timeOffset="73656.645">11081 14227 37 0,'-4'22'18'0,"4"9"-17"0,0-25 26 15,0-3-28-15,0 1 1 16,0-1 0-16,0 3 0 16,0-6 1-16,7-16 0 0,0 1-1 15,0-10 1-15,4-4 0 16,3 1 0-16,4-6 0 16,3-1 0-16,4-3-1 15,-1 1 1-15,1 6 0 16,-7 2 0-16,-1 10-1 15,-3 7 1-15,0 9 0 16,1 9 0-16,-5 7-1 16,1 2 1-16,-4 4-1 15,0-3 0-15,-4 6 0 16,1 3 0-16,-4 3-1 16,0 0 0-16,0 0-6 15,0 1 1-15,3-4-6 16,1-10 1-16</inkml:trace>
  <inkml:trace contextRef="#ctx0" brushRef="#br0" timeOffset="74315.946">11543 14086 45 0,'7'-4'22'0,"7"1"-20"0,-7 0 40 16,4 3-40-1,3 0 1-15,3 0 0 0,5 0 0 16,6-3-4-16,0 3 0 16,0-6 2-16,-3-7 1 15,-4-2-3-15,-3-1 1 16,-4 0 0-16,-4 1 0 15,-6 2-1-15,-8 4 0 16,-3 5-1-16,-7 4 1 16,0 7-3-16,-3 2 1 15,-1 4-1-15,4 2 1 0,0 1 0 16,0-7 0-16,3 7 0 16,4 0 1-16,3 3 0 15,4-1 0-15,7 1-2 16,4 0 0-16,3 0-7 15,7-3 1-15,4-7-1 16,3-3 0-16</inkml:trace>
  <inkml:trace contextRef="#ctx0" brushRef="#br0" timeOffset="74872.921">12100 14145 35 0,'50'-28'17'16,"-22"3"-19"-16,-21 19 35 0,0-4-32 15,0-2 1-15,-3-4-1 16,-4 0 1-16,-4 1-3 15,-7 2 0-15,-3-3 2 16,-3 10 0-16,-8 0-1 16,0 6 0-16,1 0-1 15,-1 3 0-15,0 3-2 0,4 4 1 16,7 2-2-16,3 1 1 16,4-4 0-16,4 1 0 15,3 2 2-15,3 4 0 16,1-1 1-16,6 1 0 15,1 3 1-15,3 0 0 16,0-4-1-16,4-2 1 16,0 0-1-16,-1-1 1 15,-3 1-1-15,0-1 0 16,1 1 0-16,-5 2 1 16,1 1-1-16,-1 9 1 0,1 10 0 15,3-7 1-15,-3 6 0 16,-1 7 1-16,1 6 0 15,-1-6 1-15,-3 6 0 16,0 3 0-16,-3-6-2 16,-4 0 1-16,-4-3-1 15,-6-4 0-15,-8-5-2 16,-3-4 0-16,-11-12-1 16,-7-10 0-16,-3-12 0 15,0-10 1-15,7-9 0 16,3-13 0-16,7 4 0 15,4-7 1-15,3 0 0 16,11 4 1-16,4-1 0 16,3 7 0-16,21 6-2 15,11 6 1-15,10-3-9 16,7 0 0-16,1 0-6 0,-4 3 0 16</inkml:trace>
  <inkml:trace contextRef="#ctx0" brushRef="#br0" timeOffset="81536.766">13575 13446 24 0,'0'-16'12'0,"-4"10"3"0,4 6 12 16,0 3-23-16,-3 3 1 15,-4 7 2-15,3 3 1 16,-3 6-10-16,-3 9 0 16,-4 10 6-16,-1 15 1 15,1 13-3-15,0 16 0 16,0-10-1-16,3-3 0 16,4-9-4-16,0-13 1 15,7-15-10-15,0-17 0 16,0-11-2-16,0-17 0 0</inkml:trace>
  <inkml:trace contextRef="#ctx0" brushRef="#br0" timeOffset="81767.481">13229 13916 48 0,'18'22'24'0,"14"-12"-30"16,-18-10 46-16,7 0-42 15,11 0 0-15,3 0-3 16,-3 0 1-16,10 0 1 16,-3-3 0-16,3-4-10 15,0-2 0-15</inkml:trace>
  <inkml:trace contextRef="#ctx0" brushRef="#br0" timeOffset="82181.073">13638 14064 45 0,'18'9'22'0,"24"0"-25"0,-28-9 39 16,4-3-35-16,3 0 0 0,4 3 1 16,0-3 0-1,-1-3-3-15,-2-7 1 0,-5-2 1 16,-3-4 1 0,-3-3-2-16,-4 3 1 0,-7 0-2 15,-4 4 1-15,-6 2-2 16,-1 4 1-16,-3 2-1 15,0 7 1-15,0 7-1 16,0 2 1-16,3 7-1 16,1 2 0-16,3 4 2 15,0-3 0-15,-1-6 0 16,5 6 0-16,3-4-1 16,3 1 1-16,5 0-1 0,2-1 1 15,8-5-3-15,6-1 1 16,8-6-6-16,3-3 1 15,1-6-5 1,-1-7 1-16</inkml:trace>
  <inkml:trace contextRef="#ctx0" brushRef="#br0" timeOffset="82512.82">14076 14139 40 0,'0'3'20'0,"3"-6"-25"16,-3-3 37-16,4-1-32 15,-4-5 0-15,0 2 2 16,0-5 0-16,3-7-1 15,-3-3 1-15,7-3 1 16,-3-1 0-16,3 7 0 16,4 4 0-16,3-1-2 15,7 9 1-15,4 4-6 16,-1 0 1-16,1 3-11 16,-4 3 0-1</inkml:trace>
  <inkml:trace contextRef="#ctx0" brushRef="#br0" timeOffset="83174.374">14355 14101 42 0,'-4'29'21'0,"4"-4"-20"16,0-22 30 0,0 0-32-16,0-3 1 0,0-6 3 15,4-4 0-15,-1-2-3 16,4-1 1-16,0-3 1 16,4-2 0-16,-1-4-1 15,4 0 1-15,4 3-1 16,-4 3 0-16,0 4-1 15,0 9 0-15,-3 6-1 16,0 6 1-16,-1 1 0 16,1-1 0-16,-4 3-1 15,0-2 1-15,0-1-1 16,0-6 1-16,0-3 0 16,4 4 0-16,-4-4-2 15,0 3 1-15,0 0-1 0,0 3 0 16,-4-3 0-16,4-6 0 15,0 3-1-15,1 0 0 16,-1 0 1-16,-4-3 0 16,4-3 1-16,-3-7 0 15,3 1 1-15,3-1 0 16,1 1 0-16,0-4 0 16,-1 3 0-16,4 1 1 15,0 2-1-15,4 4 0 16,0 3 0-16,-1 3 1 15,1 0-1-15,0 3 0 16,-1 0 0-16,-3 3 0 16,0 4 0-16,0 6 1 0,1 6-1 15,-1-7 1-15,0 7-1 16,0 3 0-16,4 0 0 16,-8-3 1-16,4 0-2 15,0-6 1-15,4 0-9 16,0-7 0-16,-1-6-2 15,1-3 0-15</inkml:trace>
  <inkml:trace contextRef="#ctx0" brushRef="#br0" timeOffset="83940.182">16055 13929 45 0,'-4'6'22'0,"-20"7"-30"0,13-10 44 16,-3 0-36-16,-4 0 1 15,-6 0 0-15,-5 0 0 16,-2-3-1-16,-1 3 1 16,4 1 0-16,3 2 1 0,0 0-1 15,4 0 0-15,4 1 0 16,2 2 0-16,5-6-2 16,6 0 1-16,4 1-1 15,0-4 1-15,11 3-1 16,10 0 1-16,11 6 0 15,7 1 0-15,3-4 1 16,-3 0 0-16,-4 4-1 16,-7 5 1-16,-10 7-2 15,-11 6 0-15,-11 4-1 16,-6-1 1-16,-11 4-1 16,-8-4 1-16,-2 0 0 15,2-9 0-15,1 0 1 16,7-9 0-16,7-4 0 15,0-3 0-15,10 1 1 16,4-7 0-16,11-7-1 0,10-2 0 16,11-4 0-16,3-2 1 15,15-4 0-15,2-9 0 16,5-7-1-16,-1-2 1 16,-10 5 0-16,-3 1 1 15,-8-4-1-15,-3 4 1 16,-4 6-2-16,-11 3 1 15,-6 6-1-15,-4 1 0 16,-10 12 0-16,-1 6 0 16,0 9 0-16,-3 1 0 0,-3 2 1 15,-1 1 0-15,1 9-1 16,-1-3 1-16,4 3-1 16,3 0 1-16,8 0-1 15,3 4 1-15,0-4-3 16,4-3 1-16,3-7-5 15,7-8 1-15,7-4-9 16,7-6 0-16</inkml:trace>
  <inkml:trace contextRef="#ctx0" brushRef="#br0" timeOffset="84255.756">16570 14302 42 0,'0'6'21'0,"-4"-25"-14"0,1 13 31 16,-1-3-36-16,1-4 0 16,-1-2 1-16,1-1 1 15,3-3-5-15,0 0 0 16,0 0 3-16,3 1 1 15,8 2-1-15,0 0 0 16,3 1-1-16,3-1 0 16,1 3 0-16,3 4 0 15,0 0-2-15,0 2 0 0,1 4-6 16,-1 3 1 0,-4-3-10-16,-3 0 0 0</inkml:trace>
  <inkml:trace contextRef="#ctx0" brushRef="#br0" timeOffset="84465.281">16859 14133 45 0,'7'31'22'0,"4"-6"-25"16,-11-25 31-16,7 0-29 15,-4-3 1-15,5-3-8 16,-5-4 1-16,1 1 0 16,-1-7 0-16,-3 1-5 15,-3-1 1-15</inkml:trace>
  <inkml:trace contextRef="#ctx0" brushRef="#br0" timeOffset="84660.371">16852 13907 37 0,'7'9'18'0,"7"-9"-22"0,-10 0 38 0,6 0-34 16,1 0 0-16,3 3 0 16,4 1 0-16,-1 2-5 15,5 0 0-15,-1 4-6 16,0-1 1-1</inkml:trace>
  <inkml:trace contextRef="#ctx0" brushRef="#br0" timeOffset="84946.051">17244 13970 36 0,'35'12'18'0,"14"-2"-13"15,-38-7 29-15,0-3-33 16,3 0 1-16,3-3 0 15,1-4 1-15,0-2-5 16,3-1 1-16,-11 1 2 16,-3 3 0-16,-14 0-2 15,-3 2 1-15,-4 4-1 0,0 4 1 16,-4 2-1-16,-3 3 1 16,0 7 0-16,-1 3 1 15,8-4-2-15,0 4 1 16,7 6-2-16,4-3 1 15,6 3-3-15,8 0 0 16,6-3-8-16,8-6 0 16</inkml:trace>
  <inkml:trace contextRef="#ctx0" brushRef="#br0" timeOffset="85263.194">18161 13816 19 0,'-14'-6'9'0,"-50"12"-4"16,47-3 5-16,-8 6-7 15,4 1 0-15,-4-4 1 16,-3 4 1-16,-4 2-5 16,-3 1 0-16,7-1 5 15,7 4 0-15,6 0 0 16,12 2 0-16,10 1 1 15,7 0 0-15,4 0 0 16,10 0 1-16,14-4-2 16,4 4 0-16,-7 3-1 15,-4 0 0-15,-10 0-4 0,-14 3 1 16,-19-3-6-16,-20 0 0 16,-14-6-11-16,-25-4 1 15</inkml:trace>
  <inkml:trace contextRef="#ctx0" brushRef="#br0" timeOffset="87258.726">4276 14424 36 0,'17'16'18'0,"4"-10"-12"15,-10-6 20-15,3 0-24 16,0 3 0-16,7 4 0 16,1 2 0-16,6 0-3 15,11 4 0-15,3 0 2 16,-3-1 1-16,0-6-1 16,10-2 1-16,0-1 0 15,11-3 0-15,0 0 0 16,11-3 0-16,10 3-1 15,-10-4 1-15,10 4-1 16,7 4 0-16,4-1-1 16,13-3 0-16,-6 0 0 15,0-3 0-15,7-1 0 16,7 1 0-16,10 0 0 0,-6 0 0 16,6 3 0-16,4 0 0 15,11 6 0-15,-8 1 0 16,4 5-1-16,11 1 1 15,3-1-1-15,4 1 1 16,7-1-1-16,3-2 1 16,-7-4 0-16,4-3 0 15,10 0 0-15,-10-3 0 16,10 3 0-16,11 4 1 0,-14-4-1 16,10-3 0-16,11 9 0 15,-10 1 0 1,10 2 0-16,7 1 0 0,-11-1 0 15,8 1 0-15,-1-7 0 16,-10 0 0-16,11 4 0 16,3-4 1-16,-15 6-1 15,15-2 1-15,1-1-1 16,-1-2 1-16,3 5-1 16,-3-6 0-16,11 1 0 15,-1-1 0-15,-6-3 0 16,7-3 0-16,3 3 0 15,0-3 0-15,3 3 1 16,1 4 0-16,7 5-1 16,14 4 1-16,-8 6 0 15,12 0 0-15,-8 3 0 16,7-3 0-16,-6-7 0 16,-1-2 0-16,7-7 1 15,-13-3 0-15,10-3 0 16,-15-3 1-16,5 6-2 0,2 1 1 15,-6 2-1-15,0 0 0 16,-15 3-1-16,1 1 0 16,-4 2 0-16,-18-2 0 15,-10-1-1-15,-17-2 1 16,-15-1-5-16,-18-3 1 16,-24-3-13-16,-21-3 1 15</inkml:trace>
  <inkml:trace contextRef="#ctx0" brushRef="#br0" timeOffset="92466.672">19554 13016 35 0,'4'7'17'0,"-4"-14"-8"0,0 1 18 0,-4 3-25 16,-10 3 0-16,-10 6 2 16,-8 7 0-16,-10 6-5 15,-8 6 1-15,1 9 3 16,-4 16 1-16,0 7-2 16,4 5 1-16,-1 23-2 15,1 28 1-15,3 12-1 16,7 4 1-16,11 3-1 15,10-4 0-15,11-15-1 16,0-28 1-16,18 0-5 16,6-17 1-16,-2-17-12 15,9-17 0-15</inkml:trace>
  <inkml:trace contextRef="#ctx0" brushRef="#br0" timeOffset="95738.79">19674 13226 19 0,'4'0'9'0,"-4"4"1"0,0-1 10 15,0 0-15 1,0 0 0-16,0-3 3 0,0 6 0 16,0-3-10-16,0 1 0 15,0 5 6-15,0 3 1 16,0-2-3-16,3 2 1 16,-3 4-2-16,0 0 0 15,0-1-1-15,-3-2 1 16,3 0-1-16,-4-1 1 15,4-3-1-15,-3-2 0 16,3-4 1-16,0 0 0 16,0-3-1-16,0-3 1 15,3-3 0-15,1-1 0 0,-1-2 0 16,5-4 0-16,-1-2-1 16,3-1 0-16,4-9 1 15,4 3 0-15,0 0 0 16,3 3 0-16,-4 4 0 15,1 2 0-15,0 7 0 16,-1 6 0-16,-3 3-1 16,1 0 0-16,-5 6 0 15,1 4 0-15,-4-4-1 16,0 4 1-16,-4-1-1 16,1-2 1-16,-4-1 0 15,0 4 0-15,0-4-1 16,-4 1 1-16,1-4-1 15,-1 0 1-15,4-3 0 0,0-3 0 16,0 0 0-16,7-3 0 16,0-9 0-16,4-1 0 15,3-3 0-15,0 1 1 16,4-7-1-16,-4 3 1 16,0 3 0-16,0 4 0 15,0 2-1-15,0 4 1 16,0 6-1-16,1 6 1 15,-5 1-1-15,1 5 1 16,-4 7-1-16,0 0 0 16,0-4 0-16,0 4 0 0,-3-3-5 15,3 0 1-15,-7-4-11 16,3-6 1-16</inkml:trace>
  <inkml:trace contextRef="#ctx0" brushRef="#br0" timeOffset="96222.705">20440 13255 39 0,'7'-13'19'0,"0"-12"-17"0,-7 25 24 15,0-6-26-15,0-1 0 16,-3 1 0-16,-1 0 0 15,-3 3 0-15,-7-3 0 16,3 6 0-16,-3 3 1 16,0 3-1-16,0 3 0 15,0 7 0-15,3 3 0 16,1-3-1-16,-1 2 1 0,4 1-1 16,3 0 1-1,1-3-1-15,3-4 1 0,7-2 0 16,4-10 0-16,3-4 0 15,3-2 0-15,1-13-1 16,3-3 1-16,-3 0-3 16,3-6 0-16,-7 3-7 15,0 3 0-15</inkml:trace>
  <inkml:trace contextRef="#ctx0" brushRef="#br0" timeOffset="96640.662">20817 13164 44 0,'15'6'22'0,"-19"-9"-28"0,0 0 37 15,1 0-31-15,-8-1 0 16,1 1 0-16,-8 3 0 16,1-6 0-16,2 6 0 15,1 0 0-15,4 3 1 16,3-3-1-16,0 3 0 0,0 0 0 16,3 4 1-16,4 2-1 15,0 1 1-15,4 2-1 16,6 4 1-16,8 6-1 15,3-3 1-15,-3-1-1 16,-1 1 1-16,-3-3-1 16,-7 3 0-16,-7-1-1 15,-7 1 1-15,-7 0-2 16,-3-3 1-16,2-1-7 16,1-5 1-16,-3-7-5 15,-4-3 0-15</inkml:trace>
  <inkml:trace contextRef="#ctx0" brushRef="#br0" timeOffset="96944.066">21237 12552 33 0,'0'-9'16'0,"-3"21"-14"0,3-5 25 15,0 8-26-15,-4 14 0 16,-3 2 1-16,-3 10 0 16,-5 12-3-16,-2 0 1 0,-1 13 1 15,4-6 0-15,3-7-3 16,1-9 0-16,3-6-6 15,0-10 1-15,0-3-4 16,-4-3 1-16</inkml:trace>
  <inkml:trace contextRef="#ctx0" brushRef="#br0" timeOffset="97127.568">20920 12954 37 0,'14'9'18'0,"18"-15"-16"16,-18 3 34-16,7 6-33 16,11-3 0-16,6-7-2 15,1-5 1-15,4-1-7 16,6 1 1-16,-7 2-8 0,1 10 1 16</inkml:trace>
  <inkml:trace contextRef="#ctx0" brushRef="#br0" timeOffset="98052.465">19773 13888 52 0,'14'-3'26'0,"-10"3"-29"16,-4 0 44-16,-4 0-41 15,1 0 1-15,-15 0-1 0,-3 0 1 16,-4 0-2-16,-3 0 1 16,3 0-2-16,1 0 1 15,-1 3-4-15,4 0 1 16,0 3-3-16,3 1 0 15,4 2-1-15,3 1 0 16,8 2 1-16,3 4 0 16,7 3 3-16,3-1 0 15,1 1 3-15,14 0 1 16,-1 9 1-16,5 0 0 16,2 4 2-16,-2-1 1 0,-8-3 0 15,-4 1 0-15,-6-1-2 16,-7-3 0-1,-12 3-1-15,-9 0 1 0,-8-3-3 16,0-3 1-16,-3-6-1 16,-4-3 0-16,-3-7 0 15,0-6 0-15,3-9 1 16,7-4 0-16,4-3 0 16,7 1 0-16,7-1 2 15,11 0 0-15,10-6 1 16,10 0 1-16,8 0 1 15,21-3 1-15,7-3-1 16,11 3 0-16,3 3-2 16,0 0 1-16,-11-3-2 15,-6 0 0-15,-11 0-3 16,-4-3 1-16,-3-4 0 0,-7 10 1 16,-8 0-2-1,-6 0 1-15,-8 7-1 0,-6 2 1 16,-11 7-1-16,0 6 0 15,0-3-2-15,-4 3 1 16,-3 0 0-16,-4 6 0 16,1 3 0-16,3 4 1 15,0 6-1-15,3 3 1 16,4 3 1-16,7-3 0 0,3 9-2 16,5-3 1-1,-1-3-4-15,3-6 1 0,1-6-7 16,3-4 0-16,4-6-1 15,6-3 1-15</inkml:trace>
  <inkml:trace contextRef="#ctx0" brushRef="#br0" timeOffset="98622.677">20327 14145 28 0,'-3'35'14'0,"-1"-16"-14"16,4-19 27-16,0 0-27 16,0 0 1-16,0 0 1 15,4-7 0-15,-1-2-2 0,1-7 0 16,-1 0 1-16,1 1 0 16,3 2 0-16,0-2 0 15,3-1-1-15,1 0 0 16,3 1 0-16,4 2 0 15,-1 7 0-15,4 6 0 16,-3 3 0-16,-4 3 0 16,0 0 0-16,-3 1 0 15,0 8 0-15,-1 1 0 16,1 0-1-16,-4-1 1 16,3 1 0-16,-3-3 0 15,4 2 1-15,0 1 0 16,-1-3 1-16,1-4 0 0,-1-3 0 15,1-3 1-15,-1 0 1 16,1-6 0-16,0-3-1 16,-1-3 1-16,-3-4-2 15,0-6 0 1,0-3-1-16,-3 7 1 0,-1-4-2 16,-3 0 0-16,4 0-1 15,-1 4 1-15,-3 5-2 16,-3 7 0-16,-4 6-1 15,0 0 1-15,-4 0-2 16,4 7 0-16,0 2-1 16,0 7 1-16,4 0-1 15,3 0 1-15,3 3-2 16,4 3 0-16,4-6-4 16,3-1 1-16</inkml:trace>
  <inkml:trace contextRef="#ctx0" brushRef="#br0" timeOffset="98925.695">20934 14239 31 0,'0'-22'15'0,"7"-6"-14"0,-4 19 26 0,1-7-27 16,-1 0 1-16,1 1 0 16,3 5 1-1,0 1-2-15,4-1 1 0,-1 4 1 16,4 0 0-16,4 3-1 16,3 0 1-16,4 3-3 15,3-4 0-15,-3 1-7 16,0 3 1-16,-4 0-4 15,0 3 0-15</inkml:trace>
  <inkml:trace contextRef="#ctx0" brushRef="#br0" timeOffset="99538.605">21311 14114 25 0,'-14'3'12'0,"4"-6"-12"0,3 3 19 16,0 0-16-16,-1 3 1 15,1 0 0-15,4 3 1 16,-4 1-7-16,3-1 1 16,1 0 4-16,-1-3 0 15,4 0-3-15,0-3 1 16,0 4 0-16,4-1 0 16,3-3-1-16,0 6 0 15,3 0 0-15,-2 4 0 16,2-1-1-16,-3 1 1 15,4 8-1-15,-4-2 1 0,0 0-1 16,3 3 0-16,1-4 0 16,0 4 0-16,-1-3 1 15,4-4 0-15,0 1 0 16,1-7 0-16,2 0-1 16,1-3 1-16,6-6-2 15,5-6 0-15,2-4-1 16,1-2 1-16,3-7-1 15,1 0 0-15,-4-6 1 16,-1-7 0-16,-6 1 1 16,0-10 1-16,-4-3 0 15,0-4 0-15,-3-5 0 16,-1 3 1-16,-6 3-1 16,-1 12 0-16,-3 10 0 15,-3 9 0-15,-4 9 0 16,-4 14 0-16,-6 14 0 0,6 4 0 15,-3 7 0-15,0 5 1 16,-7 1 0-16,0-4 0 16,0 7-1-16,0 9 1 15,3 0 0-15,4 0 1 16,7-3-2-16,4 3 0 16,6-3 0-16,1-4 1 15,7-5-2-15,10-10 1 16,3-6-8-16,5-10 1 15</inkml:trace>
  <inkml:trace contextRef="#ctx0" brushRef="#br0" timeOffset="100197.695">22084 12038 29 0,'-7'0'14'0,"14"9"-5"15,0 1 21-15,4 5-28 16,3 11 0-16,10 14 2 16,8 14 1-16,3 27-5 15,4 26 0-15,11 12 4 16,2 25 0-16,1 13-1 16,-3 12 1-16,-15 7-1 15,-14-4 0-15,-17 1-2 16,-29-13 1-16,-7 6-2 15,-10-9 1-15,-14 0-4 0,-15-19 0 16,-3-16-12-16,-4-16 0 16</inkml:trace>
  <inkml:trace contextRef="#ctx0" brushRef="#br0" timeOffset="103141.638">2960 16143 38 0,'0'3'19'0,"-7"0"-12"0,7-3 19 16,-4 3-25-16,-3 3 1 15,4 4 1-15,-11-1 1 16,-1 1-5-16,5 2 1 16,-8 1 2-16,1-1 1 15,2 1-1-15,5 2 0 16,3-5-1-16,7 2 0 0,0 4 0 16,7-3 0-16,3-1-1 15,12-2 1-15,6 2 1 16,4-6 0-16,-4 4-1 15,11-4 1-15,-8 3-1 16,-2-2 1-16,-8 12-2 16,-11-1 0-16,-10 11-3 15,-7 2 0-15,-7 3-2 16,-14-5 0-16,-4-4-4 16,-3-6 0-16,3-16-6 15,11-10 1-15</inkml:trace>
  <inkml:trace contextRef="#ctx0" brushRef="#br0" timeOffset="103787.026">2949 16114 52 0,'21'0'26'0,"18"-9"-33"0,-25 0 49 16,11-13-41-16,7 3 0 16,17-3-1-16,1-3 1 15,2 0-3-15,5 6 1 16,-4 3-2-16,-7 1 0 16,0-1-3-16,-11 7 0 15,-10 2-3-15,-1-5 1 0,-13 2-2 16,-1 1 1-16,1-1 2 15,-4 1 1-15,-3 3 5 16,3 0 1-16,-4-4 5 16,4 1 1-16,4-4 3 15,-11 4 1-15,3-7 0 16,4 7 1-16,-7 2-3 16,0-2 0-16,-10 0-3 15,-8-1 1-15,-14 1-3 16,-13-1 0-16,-15 1-1 15,-15 3 0-15,5 6-1 16,-8 3 0-16,-10 3-3 16,0 4 1-16,-7 15-3 15,-1 3 0-15,15 13-1 16,11 9 1-16,-1 12-3 0,11 14 1 16,11 8 0-16,14 4 1 15,20 3 2-15,19-3 1 16,7 0 3-16,24-10 1 15,18-12 2-15,24-13 1 16,22-18 1-16,21-16 0 16,18-23-1-16,3-21 0 15,-4-15-3-15,4-11 0 16,-31-8-2-16,-11 2 1 16,-29-12-2-16,-17-3 1 15,-18-6-5-15,-35 0 0 16,-28 5-11-16,-11-5 1 0</inkml:trace>
  <inkml:trace contextRef="#ctx0" brushRef="#br0" timeOffset="105601.543">4865 16202 30 0,'-4'7'15'0,"4"-7"-5"0,0 0 16 0,0-4-22 15,0-2 0-15,0 0 4 16,-7 0 1-16,0-1-10 16,-3 4 0-16,-5 3 6 15,-6 3 1-15,4 10-2 16,-15 3 0-16,-3 2-3 15,-8-2 1-15,1 0-4 16,3 6 0-16,-7 0-1 16,15 3 1-16,-1-3 0 15,11 0 0-15,3 0 0 16,18-4 1-16,0 1 3 16,18 0 0-16,3 0 0 15,18 0 1-15,3-1-1 0,-3-2 1 16,3 0-1-16,-7 3 0 15,-3-1-1-15,-14 1 1 16,-4 6-1-16,-7 4 0 16,-7 2-1-16,0 7 0 15,-7-10 0-15,3-6 0 16,-10 0-1-16,0 0 1 16,4-4-1-16,-8-2 1 15,7-3 0-15,-6-7 0 31,3 3 0-31,3-2 0 16,4-1-1-16,0 0 1 0,3-3 0 16,8 0 0-16,10 1 0 15,-3-4 1-15,3-4-1 16,7-5 0-16,7 3 0 16,18 6 0-16,-4-7 0 15,11-2 0-15,4-3 0 16,-4-4 0-16,-4-3 0 15,-3 0 0-15,-14 0 0 16,-4-3 0-16,0 1-1 16,-17 2 1-16,-8 3-1 15,-6 3 1-15,-8 1-1 16,-7 6 0-16,-3 3 0 16,0 6 1-16,3 12-1 15,-3 4 1-15,0 3-1 16,7 0 1-16,10 0 0 15,-6-3 0-15,10-7 0 16,0 1 1-16,10-1-2 0,8 1 1 16,7-4-5-16,10-2 1 15,-3-4-12-15,0-3 1 16</inkml:trace>
  <inkml:trace contextRef="#ctx0" brushRef="#br0" timeOffset="105932.203">5334 16792 37 0,'-4'12'18'0,"4"-18"-15"16,0 3 20-16,-7 0-22 15,4-3 1-15,-4-1 0 16,3-2 0-16,-6-1-2 15,3-2 0-15,3-1 3 16,4-2 0-16,4 2-1 16,3 1 1-16,3-7-1 15,1 6 1-15,3-2-1 16,4 2 0-16,3 0-1 16,11 4 0-16,-4 0-1 15,0-1 1-15,0 1-2 0,-3 3 0 16,0-1-6-1,-1 4 1-15,1 0-8 0,-4 0 1 16</inkml:trace>
  <inkml:trace contextRef="#ctx0" brushRef="#br0" timeOffset="106145.793">5807 16695 44 0,'0'25'22'0,"-4"15"-19"0,4-30 35 0,0 2-39 15,0-2 1 1,0-4-3-16,0-3 1 0,0-3-3 16,7-9 1-16,0-7-10 15,-7-3 1-15</inkml:trace>
  <inkml:trace contextRef="#ctx0" brushRef="#br0" timeOffset="106311.169">5729 16441 35 0,'7'6'17'0,"14"6"-18"16,-10-8 25-16,-8-1-28 0,8-3 1 15,0-3-15-15,-1 3 0 16</inkml:trace>
  <inkml:trace contextRef="#ctx0" brushRef="#br0" timeOffset="106670.531">6036 16670 48 0,'21'21'24'0,"11"-14"-23"15,-21-10 43 1,6-4-43-16,-3-5 0 16,0 6-1-16,1-1 1 0,2-2-2 15,-10-4 1-15,0 4 0 16,-3-1 0-16,-4-5-1 15,-7 2 1-15,-4 4 0 16,1 3 0-16,-1 6-2 16,-7 6 1-16,8 3-1 15,-1 4 1-15,1 2-1 16,3 4 0-16,3 3-1 16,8 3 0-16,3 0-1 15,14-3 1-15,-4 0-5 16,15-3 0-16,-4-6-4 15,8-7 0-15</inkml:trace>
  <inkml:trace contextRef="#ctx0" brushRef="#br0" timeOffset="106968.647">6678 16582 24 0,'11'-16'12'0,"-1"0"-10"0,-10 16 15 15,-3-3-18-15,-4 3 1 16,-4 3 1-16,-3 4 0 0,-14-1-1 15,0 0 0-15,-1 4 0 16,-2 2 1-16,2 1 1 16,5-4 0-16,6 0 1 15,0-2 0-15,8 2 2 16,6 1 1-16,8 2 2 16,13 4 0-16,12 6 0 15,-5 0 0-15,12 0-2 16,-8-4 0-16,4 1-3 15,-15 0 0-15,-6-6-5 16,-15 5 1-16,-20 8-9 16,-15 2 1-16,-7 0-7 15,-7-3 0-15</inkml:trace>
  <inkml:trace contextRef="#ctx0" brushRef="#br0" timeOffset="107706.794">9257 15986 57 0,'21'-9'28'0,"-21"-4"-31"16,-7 10 50-16,0 0-47 15,-18 6 1-15,4 3 1 16,-11 0 0-16,-6 1-3 15,-12 8 1-15,1-2-1 16,3 3 1-16,4-1-3 16,6 4 1-16,-6 6-1 0,10 3 0 15,4-3 0-15,10 1 0 16,1 2 1-16,10-3 0 16,3 6 2-16,4 7 0 15,4-1 0-15,-4-2 1 16,-4 9-2-16,1 0 1 15,-8 0-1-15,4 0 1 16,-11-1-1-16,4 1 1 16,0-3 0-16,4-3 1 15,6-10 0-15,-3-3 0 0,7-6 0 16,7-3 1-16,4-4 0 16,6-2 0-16,4-1 0 15,4-3 0-15,10-3-1 16,-3-3 0-16,7-3-4 15,3-3 1-15,-6-3-10 16,-5-7 1-16,-10-3-5 16,-6 0 0-16</inkml:trace>
  <inkml:trace contextRef="#ctx0" brushRef="#br0" timeOffset="107899.713">8636 16453 54 0,'11'13'27'0,"31"-13"-38"0,-21 0 51 16,4 3-41-16,7-3 1 16,6 6-13-16,8-3 1 15,4 0 4-15,-5 1 1 16</inkml:trace>
  <inkml:trace contextRef="#ctx0" brushRef="#br0" timeOffset="108246.255">9423 16478 43 0,'7'16'21'0,"-7"0"-20"0,-4-13 33 0,1 0-32 16,-8 6 0-16,-3-2 0 15,-4-1 1-15,1 0-4 16,-4 4 0-16,-1-4 3 16,5 0 0-16,-1 0-1 15,4 1 1-15,7-4-2 16,-4 6 1-16,8-3 0 16,-1 1 0-16,11 2-1 15,7 0 1-15,8-2-1 16,2-1 1-16,8 0 0 15,0 1 0-15,-7-1-1 16,-1 3 0-16,-6 4-1 16,-11 2 1-16,-11 4-2 15,-6 0 1-15,-4 3-6 0,-7-3 1 16,-1 0-9-16,-2-7 1 16</inkml:trace>
  <inkml:trace contextRef="#ctx0" brushRef="#br0" timeOffset="108547.884">9945 16020 42 0,'-4'-9'21'0,"4"9"-22"15,-3 6 31-15,-1 10-29 16,-6 0 0-16,-12 12 3 16,-2 9 0-16,-4 4-5 15,-1 3 1-15,-2 3 3 16,6 3 0-16,7 1-1 16,4-1 0-16,0-6-4 15,7-10 0-15,-4-6-6 16,4-6 0-16,0-9-6 15,-7-10 1-15</inkml:trace>
  <inkml:trace contextRef="#ctx0" brushRef="#br0" timeOffset="108785.78">9462 16306 40 0,'7'9'20'0,"14"32"-14"0,-14-35 33 16,3 0-36-16,8 1 0 16,3-1 0-16,7 3 1 15,8-2-6-15,6-1 1 16,11-3 1-16,-4 0 1 16,1-3-5-16,-8 0 0 0,-3 0-6 15,0 0 0-15,-11 3-5 16,-3-3 1-16</inkml:trace>
  <inkml:trace contextRef="#ctx0" brushRef="#br0" timeOffset="108966.773">10079 16622 37 0,'-7'41'18'0,"0"-13"-22"15,7-21 31-15,0-1-28 16,0 0 1-16,0-3-8 16,0-3 1-16,3-6 1 15,-3-3 1-15</inkml:trace>
  <inkml:trace contextRef="#ctx0" brushRef="#br0" timeOffset="109164.103">10047 16425 22 0,'11'16'11'0,"6"-16"-9"0,-13 3 13 16,3 3-16-16,0-3 0 0,4 3-6 15,3 1 1-15,0 2 3 16,0-3 1-16</inkml:trace>
  <inkml:trace contextRef="#ctx0" brushRef="#br0" timeOffset="109658.187">10224 16626 31 0,'0'31'15'0,"-4"13"-13"16,4-35 31-16,4 4-31 16,-4-1 0-16,0-2 2 15,0-4 0-15,0 0-5 16,0-6 0-16,7-3 3 15,-4-3 0-15,4-3-2 16,0-4 1-16,4 0-1 16,-1 1 1-16,1 2-1 15,-4-2 0-15,4 9 1 0,-1 0 0 16,1 3 0-16,-1 3 0 16,1 3-1-16,0 3 0 15,-4 1 0-15,0-1 0 16,3 1-1-16,1 2 1 15,-4-2-1-15,3-4 0 16,1 0 0-16,-4-3 1 16,0 0-1-16,0-3 0 15,-3-3 0-15,-1-6 0 16,4-4 0-16,-3 1 0 16,3-4 0-16,0 4 1 15,0-4 0-15,0 7 0 16,4-1 0-16,-1 4 0 0,1 3 0 15,3 3 1-15,-4 0-1 16,1 6 1-16,0 3-1 16,-1 4 0-16,1 3 0 15,-1-1 0-15,1 4 1 16,0-3 0-16,-1-1-1 16,4-2 0-16,0 0-3 15,0-4 0-15,1-3-9 16,-1 1 1-16</inkml:trace>
  <inkml:trace contextRef="#ctx0" brushRef="#br0" timeOffset="110272.326">10904 16651 34 0,'4'0'17'0,"-18"3"-20"16,10-3 23-16,-3 3-20 0,-7 3 1 15,0 4-1-15,0 5 1 16,0 1-2-16,3 0 1 16,-3-1 0-16,3 1 1 15,1-3-1-15,6-1 1 16,1-2-1-16,3-1 1 16,0-3-1-16,7-3 1 0,3-3-1 15,8 0 0 1,0 0-1-16,-1-3 1 0,1 0-3 15,0 0 1-15,-4 0-1 16,10 3 1-16,-6 0 0 16,-4 3 0-16,4 3 1 15,0 4 0-15,-1 2 2 16,4-2 1-16,-3-1 0 16,3 0 0-16,4 4 0 15,0-4 0-15,3 1 1 16,3-7 0-16,1-6-1 15,-4-7 0-15,4-8-1 16,0-14 0-16,3-5-1 16,-3-17 0-16,-4-12-1 15,0-9 0-15,-3 3 1 16,-4-13 0-16,-14 1 1 16,-7-1 0-16,-3 0-1 15,-4 10 1-15,-4 6 1 0,-3 19 0 16,0 19 0-16,-7 18 0 15,7 16 0 1,3 25 1-16,-3 16 0 0,0 19 0 16,-4 15-1-16,8 10 1 15,3 9-2-15,3 7 1 16,4-13-2-16,0-22 1 16,0-16-5-16,0-6 0 15,-3-15-10-15,-1-11 1 16</inkml:trace>
  <inkml:trace contextRef="#ctx0" brushRef="#br0" timeOffset="110517.067">11014 16651 53 0,'10'12'26'0,"15"-15"-31"16,-14 3 43-16,6-3-38 15,11 0 0-15,11 0-6 16,4 3 1-16,-5-10 0 16,5 7 0-16,-1-3-9 15,0-4 0-15</inkml:trace>
  <inkml:trace contextRef="#ctx0" brushRef="#br0" timeOffset="110859.865">11451 16764 50 0,'28'15'25'0,"22"-12"-28"0,-36-6 45 0,11-3-42 15,6-3 0-15,5-7 0 16,-1-3 0-16,-3 0-1 16,-4 4 1-16,-7-1-1 15,-7 3 0-15,-7 1 0 16,-10 9 0-16,-4 3 0 16,-4 0 1-16,-3 6 0 15,0 10 0-15,-4 9 0 16,4 0 0-16,3 3 0 15,4-6 1-15,7 0-2 16,7-3 1-16,8 3-4 16,6-3 0-16,7-4-10 15,0-5 1-15,4-4-1 16,7 0 1-16</inkml:trace>
  <inkml:trace contextRef="#ctx0" brushRef="#br0" timeOffset="111159.277">12347 16710 19 0,'39'-44'9'0,"-28"32"-3"0,-11 12 13 16,-4 0-18-16,-3-3 1 16,-7 3 0-16,-11-3 1 15,-3 3-3-15,-7 0 0 16,-1 0 2-16,-2 3 0 16,-1 0-1-16,4 0 0 15,6 0 2-15,5 3 0 16,6 1 1-16,7 2 0 0,8 7 2 15,10-1 1-15,7 7-1 16,7 3 1-16,7-3-2 16,11-6 1-16,4 3-3 15,-1-3 1-15,-10-1-3 16,-4-5 0-16,-10 2-2 16,-18 1 0-16,-18 6-6 15,-21-1 0-15,-28-2-10 16,-18 0 1-16</inkml:trace>
  <inkml:trace contextRef="#ctx0" brushRef="#br0" timeOffset="112072.918">4297 17215 36 0,'10'-3'18'0,"19"6"-16"0,-12-3 23 16,-6 3-23-16,10 4 0 16,7 2 2-16,8 0 1 15,9 1-4-15,-2-1 0 16,3-3 4-16,14 1 0 15,3 2-1-15,18-6 1 16,14 0-1-16,8-3 0 0,13 4-2 16,18 2 0-16,11-3 1 15,17 0 1-15,18-3-2 16,11-6 1-16,13-4-1 16,4-8 0-16,25 2 0 15,7-9 0-15,25 6-2 16,3 0 0-16,21 10 0 15,0 3 1-15,15-1-1 16,-1 10 0-16,4-9-1 16,14 6 1-16,0-9 0 15,4 2 1-15,-8-2-1 16,4 0 1-16,-25 2 0 16,4-2 0-16,-14 6 0 15,0 3 1-15,-22 6-2 16,-6 7 0-16,-29-1-6 15,-17 4 0-15,-15-4-11 0,-17-2 1 16,-31-7-4-16,-19-6 1 16</inkml:trace>
  <inkml:trace contextRef="#ctx0" brushRef="#br1" timeOffset="127243.624">10583 5553 13 0,'7'6'6'0,"-3"-9"5"16,-1-3 6-16,-3 6-14 15,0 0 1-15,0 0 3 16,0 0 1-16,0 0-10 16,4 3 1-16,-4 0 6 15,0 0 0-15,0 1-2 16,4-1 1-16,-4-3-3 0,0 0 1 15,0 3 0-15,0-3 0 16,0 0-1-16,0 3 1 16,0-3 0-16,0 0 1 15,0 3-1-15,0 0 1 16,0-3-2-16,0 3 1 16,0 4-1-16,0-7 1 15,0 0-2-15,0 0 1 0,0 0-2 16,3-10 1-16,-3 4 0 15,0 6 0-15,0 0-2 16,4 0 1-16,-1 3-3 16,1 0 1-16,-1 0-5 15,1 4 1 1,-1-7-7-16,1 3 1 0</inkml:trace>
  <inkml:trace contextRef="#ctx0" brushRef="#br1" timeOffset="128032.301">10562 5948 10 0,'7'10'5'0,"0"-10"6"16,-7 0-4-16,0 0-7 15,0 0 1-15,4-10 2 16,-4 10 0-16,0-6-2 16,0 6 1-16,0-3 1 15,0-3 1-15,0-1-1 16,0 4 1-16,0 3-1 0,0 0 0 15,0 0-3-15,-4 0 1 16,1 3 0-16,-1-6 0 16,-3 0-2-16,4 6 0 15,-1 0 1-15,1 0 0 16,-1 1 0-16,4-1 0 16,0 0 0-16,0 3 0 15,0 3 0-15,0-2 1 16,0-1-1-16,4 0 1 0,-1-6-1 15,1 7 1-15,3-7 0 16,0 3 1-16,0-3 0 16,0-3 1-16,0-1-1 15,0 4 0-15,0-3 0 16,-3-3 1-16,-4 6-3 16,0 0 1-16,3-6-8 15,1-1 1-15,-1 1-5 16,1 3 1-16</inkml:trace>
  <inkml:trace contextRef="#ctx0" brushRef="#br1" timeOffset="129251.624">11765 5214 41 0,'11'-9'20'0,"-8"-4"-26"0,-3 7 37 16,0-3-30-1,-3 3 0-15,-1 2 2 0,-6 4 0 16,-12 10-4 0,-6-1 1-16,-7 10 3 0,-11 3 0 15,-3 6-2-15,-4 10 1 16,7 3-1-16,0 6 0 16,-3 6-1-16,3 7 0 15,0-1-2-15,11 13 1 16,6 0 0-16,8 0 1 15,7-3 0-15,11-15 0 16,10-10 1-16,10-4 1 16,8-11 1-16,7-11 1 15,14-5 0-15,3-7 0 0,11-15-2 16,0-13 1-16,-7-6-2 16,-4-1 1-16,-10-8-3 15,-7 2 1-15,-7 1-1 16,-11 9 0-16,-11 3 0 15,-10 6 0-15,-11-3-1 16,-3 13 1-16,-3 12-2 16,-5 1 1-16,1 2-3 15,0 0 1-15,7 1-9 16,3-1 1-16,11 4-2 16,7-1 1-16</inkml:trace>
  <inkml:trace contextRef="#ctx0" brushRef="#br1" timeOffset="130060.229">11878 6105 40 0,'-3'-3'20'0,"-1"9"-19"0,4-6 38 16,0 0-36-16,7-3 1 0,4 0 0 16,3 3 1-16,10 0-6 15,5 0 0-15,2-6 4 16,1-10 1-16,-4 0-3 15,-3-3 0-15,-7 1-1 16,-4 2 0-16,-4-3-1 16,-3-3 0-16,-7 6 0 15,-7-2 0-15,-3 5-1 16,-8 7 1-16,-3 0-2 16,-4 9 0-16,1 3 0 15,2 0 0-15,1 7 0 16,4 12 0-16,3-3 2 15,-1 0 0-15,5 0 1 16,-1 3 0-16,11 3 1 16,11 3 1-16,3-9-2 15,14 0 1-15,7-6-3 0,4-7 1 16,4-2-5-16,6-4 1 16,0-3-6-16,-3-6 1 15,-7-1 1-15,-4-2 0 16,-6-4 4-16,-1 4 0 15,0 0 6-15,-3-1 1 16,-1-6 5-16,1 1 0 16,-4-1 0-16,-3 0 1 15,0 1-2-15,-4-4 1 0,0 3-2 16,-4 1 1-16,-6-4-2 16,-4 0 1-16,-7 0-2 15,-4 7 0-15,-3 5-2 16,-7 1 0-16,3 6-1 15,-3 6 0-15,0 10-1 16,3 3 0-16,-3 6-1 16,7-6 0-16,3 3-1 15,4 6 1 1,18 9-1 0,3-8 1-16,11-10 0 15,3-10 0-15,4-3-1 16,0-3 0-16,-1-3-6 15,-3-6 1-15,1-3-3 16,-1 2 0-16</inkml:trace>
  <inkml:trace contextRef="#ctx0" brushRef="#br1" timeOffset="130751.635">12933 6196 39 0,'0'22'19'16,"0"-10"-22"-16,0-12 37 0,0 0-33 16,0 0 1-16,0 0 3 15,0-9 1-15,0-4-7 16,0-2 1-16,3-1 3 15,1 0 0-15,-1 1-1 16,1-4 1-16,-1 0-3 16,5-6 1-16,-1 6-1 15,-4 4 1-15,1 2 0 16,-1 4 0-16,4 2-1 16,0 7 1-16,0 3-1 15,0 4 0-15,4 5-1 16,0 1 1-16,-4-4-1 15,0 1 1-15,3-1 0 16,-3-3 0-16,0 1 0 16,0-1 0-16,4-3-1 15,-4 0 1-15,0 3 0 16,4-6 0-16,-4-6-1 0,0 0 0 16,3 6 1-16,1 0 0 15,0-3-1-15,-1-4 1 16,1 1 0-16,-1-3 0 15,1-4 0-15,-1-2 0 16,1-1 0-16,3 0 0 16,-3 1 0-16,-1-4 0 0,1 3 0 15,3-3 0 1,0-3 0-16,0 7 0 16,0 2 0-16,0-3 0 0,1 7 0 15,-1 9 0-15,0 9 0 16,3-2 1-16,1 8-1 15,3 10 0-15,-3 7 0 16,0-4 1-16,-4-6-1 16,-4 3 0-16,1-3-1 15,3 0 0-15,4-6-6 16,6 2 0-16,8-11-7 16,-4-1 0-16</inkml:trace>
  <inkml:trace contextRef="#ctx0" brushRef="#br1" timeOffset="131443.749">14115 6158 45 0,'14'3'22'0,"32"13"-16"0,-32-10 36 0,0 7-39 16,0-1 1-16,-7 10-1 15,-3 16 0-15,-8 0-7 16,-10 2 1-16,-7 11-2 15,-4 5 0-15,-14-12-11 16,-10-3 0-16</inkml:trace>
  <inkml:trace contextRef="#ctx0" brushRef="#br1" timeOffset="134579.105">15991 8212 28 0,'0'-6'14'0,"0"-16"-8"0,0 22 15 16,0 0-20-16,0 0 0 15,0 0 0-15,0 0 1 0,0 0-3 16,0 0 0-16,0 0 2 16,0-6 0-16,0 0-1 15,-3-4 1-15,-4 4 0 16,3 0 0-16,4 2 0 16,-3 1 1-16,3 3-1 15,-4 3 1-15,4 1-1 16,0 5 0-16,0-3-1 15,0-3 0-15,0 1-3 16,0-4 0-16,7-7-8 16,4-2 1-16</inkml:trace>
  <inkml:trace contextRef="#ctx0" brushRef="#br1" timeOffset="135107.818">15988 8717 38 0,'-7'0'19'0,"10"-12"-19"16,-3 12 29-1,0-7-28-15,0 1 0 0,0 6 3 16,0 0 0-16,0 0-3 16,0-3 0-16,0 3 3 15,0-3 1-15,0 0-1 16,-3 3 1-16,3-3-2 0,0 3 0 15,0 0-1-15,0 0 0 16,0 3-1-16,0-3 0 16,0 0-7-16,3 3 1 15,-3-3-11-15,11 3 1 16</inkml:trace>
  <inkml:trace contextRef="#ctx0" brushRef="#br1" timeOffset="135919.24">18528 10686 44 0,'-4'19'22'0,"15"-12"-17"15,-11-7 28-15,3 0-30 16,5 0 1-16,-8 0 2 15,3-4 0-15,1 1-7 16,-4 3 0-16,0 0 6 0,0 0 1 16,0 0-3-16,0 0 1 15,0 0-2-15,0 0 0 16,0-6-1-16,0 0 0 16,3-1-4-16,1 4 0 15,-4 3-8-15,0 3 0 16,0 1-7-16,0 8 1 15</inkml:trace>
  <inkml:trace contextRef="#ctx0" brushRef="#br1" timeOffset="136324.005">18493 11279 43 0,'0'0'21'0,"0"-3"-12"0,0 3 31 15,0 0-36 1,0 0 1-16,0 0 3 0,0 0 0 16,0 0-10-16,0 0 1 15,0 0 6-15,0 0 0 16,0 0-3-16,0 0 1 15,0 0-8-15,0 0 0 16,0 0-14-16,-4-3 0 16</inkml:trace>
  <inkml:trace contextRef="#ctx1" brushRef="#br1">19576 10385 0,'0'0'16</inkml:trace>
  <inkml:trace contextRef="#ctx1" brushRef="#br1" timeOffset="2160.549">9137 12881 0,'0'0'16</inkml:trace>
  <inkml:trace contextRef="#ctx0" brushRef="#br1" timeOffset="139581.431">13233 16152 39 0,'-4'-6'19'0,"8"-4"-10"15,-4 10 20-15,3-3-24 16,-3 3 0-16,0 0 1 16,0 0 1-16,0 0-10 15,0 0 1-15,0 0 6 16,0 0 0-16,0 0-4 15,4-3 0-15,3 3-6 16,0 3 0-16,3 4-9 16,1-1 0-16</inkml:trace>
  <inkml:trace contextRef="#ctx0" brushRef="#br1" timeOffset="139840.475">13187 16544 54 0,'14'-3'27'0,"4"-10"-34"0,-11 7 44 0,3-3-41 15,4 6 1 1,0-1-15-16,-3 4 0 16,-4 0 15-16,-3 10 0 0</inkml:trace>
  <inkml:trace contextRef="#ctx0" brushRef="#br1" timeOffset="156918.279">15177 5164 41 0,'3'-19'20'0,"4"13"-16"16,-7 6 21-16,0 0-21 15,0 0 1-15,0 0 2 16,4 6 1-16,-8-2-10 15,4 8 1-15,-3 7 6 16,-8 9 0-16,0 13-2 16,1 12 0-16,-4 13-3 15,-4 6 1-15,0 13-2 16,1 0 1-16,3-1-3 16,0-2 0-16,-1-13-2 15,1-16 0-15,0-9-7 16,0-13 1-16,7-15-4 0,0-7 0 15</inkml:trace>
  <inkml:trace contextRef="#ctx0" brushRef="#br1" timeOffset="157205.833">14820 5854 47 0,'-3'13'23'0,"20"-16"-26"0,-13 3 44 0,3-4-41 16,3 4 0-16,1 0 0 16,7-6 1-16,3-3-2 15,11-1 0-15,6 1-1 16,5 3 0-16,-8-7-5 15,4 7 0-15,0 3-6 16,-8 6 0-16,-2-6 0 16,-5 3 1-16</inkml:trace>
  <inkml:trace contextRef="#ctx0" brushRef="#br1" timeOffset="157579.904">15201 5976 41 0,'4'16'20'0,"6"6"-24"0,-3-19 44 16,0-3-38-16,4-3 0 15,3-3 1-15,7 0 1 16,0 2-4-16,8-11 0 16,-5 2 2-16,-2-3 1 15,-5-5-2-15,-3 5 0 16,-3-3-1-16,-4 7 1 15,0-1-2-15,-7 0 0 0,-11 7-1 16,1 6 1-16,-8 0-2 16,1 3 0-16,-1 4-1 15,0 2 1-15,1 7 0 16,3 6 1-16,3 6 0 16,4 3 1-16,7-3 1 15,3-6 0-15,4 3 0 16,8-3 1-16,2-6-2 15,1-7 1-15,3-5-5 16,4-4 1-16,-1-4-8 16,8-17 1-16</inkml:trace>
  <inkml:trace contextRef="#ctx0" brushRef="#br1" timeOffset="157820.314">15653 5117 34 0,'10'10'17'0,"1"8"-13"0,-8-11 26 16,-3 12-29-16,0 9 0 16,-3 6 0-16,3 16 1 15,-4 1-3-15,1 11 1 16,-4 4-1-16,0-9 0 15,-4 12-5-15,1-13 1 16,3 10-7-16,3-7 1 16</inkml:trace>
  <inkml:trace contextRef="#ctx0" brushRef="#br1" timeOffset="158196.134">15670 5942 40 0,'15'19'20'0,"-1"12"-22"16,-7-31 35-16,0 0-31 16,3-3 0-16,4 0 1 15,4-3 1-15,7-4-5 16,-1 1 1-16,5-4 2 15,-1 1 0-15,-3-4-1 0,-8-6 0 16,-3 6-2-16,0-12 1 16,-10 9-1-16,-8 4 1 15,1-1-2-15,-8 7 1 16,1 12-2-16,-4 6 1 16,3 7-1-16,0 3 0 15,4-1 0-15,0 8 1 16,4-1 0-16,3 12 1 15,3-2-2-15,8-10 1 16,3-3-8-16,7-7 0 16</inkml:trace>
  <inkml:trace contextRef="#ctx0" brushRef="#br1" timeOffset="158524.861">16281 5766 37 0,'3'0'18'0,"-3"-6"-17"16,0 6 28-16,0 6-29 16,-3 10 1-16,-4 0-1 15,-4-4 0-15,-3 4-1 16,-4 0 1-16,1-4 0 16,-4 4 0-16,-1-4 0 15,5 4 0-15,3-3 0 16,7-1 0-16,3-2 0 15,4 2 1-15,7 4 0 16,4-4 0-16,6 1 0 16,1 6 1-16,0-7-1 15,-4-2 1-15,0 2-2 16,-7 1 1-16,-7-7-2 16,-4 3 1-16,-6 4-6 0,-8-1 1 15,-3 4-7-15,0-10 0 16</inkml:trace>
  <inkml:trace contextRef="#ctx0" brushRef="#br1" timeOffset="158855.254">16598 5889 39 0,'7'3'19'16,"-14"-13"-20"-16,4 10 32 0,-4 0-30 16,-4 0 0-16,-10 4 0 15,-4 5 1-15,0 3-3 16,4 10 1-16,4 3 1 15,-1 7 0-15,7-13 0 16,4 3 0-16,4 0-2 0,3-4 1 16,7 1-4-1,7-3 1-15,7-4-9 16,4-12 1-16</inkml:trace>
  <inkml:trace contextRef="#ctx0" brushRef="#br1" timeOffset="159141.363">16757 6071 19 0,'14'-32'9'0,"0"10"4"0,-10 13 3 16,-1-1-12-16,4 4 1 16,-3-6 1-16,-1 5 0 0,1-2-8 15,-4 3 0-15,0 2 6 16,-7-2 0-16,0 3-2 16,-4 0 0-16,-3 3-1 15,-4 3 0-15,1 6-1 16,3 4 1-16,0 3-2 15,3 3 0-15,0-7-1 16,4 7 0-16,4 0 0 16,3-4 0-16,7 1 0 15,3-7 1-15,5-5 0 16,-1-8 1-16,0 1-4 16,0 0 0-16,0-12-5 15,-7-1 0-15</inkml:trace>
  <inkml:trace contextRef="#ctx0" brushRef="#br1" timeOffset="159590.988">16962 6230 36 0,'3'54'18'0,"-13"18"-19"0,10-56 31 15,-4 6-29 1,4-1 0-16,-4-2 0 0,1-6 1 16,3-7-2-16,0-9 1 15,0-10 0-15,0-5 1 0,0-11-1 16,0 4 1-16,3-6-2 15,-3-7 1-15,4-2-2 16,-4-4 0-16,0 15-1 16,7 1 1-16,0-6-1 15,7 5 0-15,4 8 1 16,3 5 1-16,0 6 0 16,4 10 1-16,3 0 0 15,0 10 0-15,-3-1 0 16,-7-9 1-16,-4 3-2 15,-4 7 1-15,-6 2-3 16,-8 1 0-16,-3-1-4 16,-3 1 1-16,-4-4-7 15,3-2 1-15</inkml:trace>
  <inkml:trace contextRef="#ctx0" brushRef="#br1" timeOffset="159834.855">17381 6042 28 0,'4'22'14'0,"-4"0"-6"0,0-22 20 0,0 3-26 15,3 4 0-15,-3 2 0 16,0 0 0-16,0 1-5 15,0-1 1-15,0-2-3 16,0-1 1-16,0-6-7 16,0-10 1-16</inkml:trace>
  <inkml:trace contextRef="#ctx0" brushRef="#br1" timeOffset="160042.775">17346 5917 36 0,'7'3'18'0,"7"3"-23"15,-10 1 31-15,3-1-30 0,0-3 0 16,3 0-3-16,5 6 0 16,2-2 6-16,4-4 1 15,-3 6-9-15,0-2 1 16,3-7 1-16,4 3 0 15</inkml:trace>
  <inkml:trace contextRef="#ctx0" brushRef="#br1" timeOffset="160537.446">17787 6080 30 0,'21'-3'15'0,"11"22"-15"0,-21-19 33 15,-1 0-31-15,4 0 1 0,0 0 0 16,0-7 0-16,4 7-4 15,7 0 0-15,-4-6 2 16,4-6 1-16,-4-7-2 16,4 3 1-16,-8 0-2 15,4 1 1-15,-3 8-1 16,0-2 0-16,-4 9-3 16,0 9 1-16,-4 1-2 15,1 5 0-15,0 1 0 16,3 12 1-16,0 13 2 15,7 3 0-15,4 19 4 16,6 9 0-16,8 6 2 16,-3 1 1-16,-8-1-1 15,-4 0 1-15,-2-9-3 16,-5-3 1-16,-6-12-2 16,-8-4 0-16,-10-6-1 15,-7-13 0-15,-11-9-1 0,-3-13 0 16,-3-9-1-16,-8-15 1 15,0-7 0-15,-7-6 0 16,7-10 0-16,4 3 1 16,7 4 0-16,7 3 1 15,10 3 0-15,11 3 0 16,14 9 0-16,4 7 1 16,10 0-2-16,7-4 1 0,4 4-6 15,0 3 1-15,0 3-7 16,-8-9 0-1</inkml:trace>
  <inkml:trace contextRef="#ctx0" brushRef="#br1" timeOffset="160749.404">18867 6381 48 0,'3'3'24'0,"-10"32"-27"16,0-23 45-16,0 4-43 16,-11 15 1-16,1-3-4 15,-5 7 1-15,1 3-5 16,0-4 1-16,0-9-7 0,10-6 1 16</inkml:trace>
  <inkml:trace contextRef="#ctx0" brushRef="#br1" timeOffset="161622.043">19696 5973 37 0,'-7'19'18'0,"14"47"-18"0,-7-63 30 0,0 10-30 15,0 5 1-15,-4 11 0 16,1-1 1-1,-1 10-2-15,-3 5 0 0,-4-5 1 16,1 3 1-16,-1-4-2 16,1-2 1-16,3-10-5 15,0-6 0-15,3-13-2 16,0-15 0-16,1-13 0 16,3-10 0-16,-4-8 1 15,1-11 0-15,-1 4 2 16,1-3 1-16,-1 0-1 15,1 6 1-15,-1 7-1 16,4 5 0-16,0 7 3 16,0 6 0-16,4 7 4 15,3-1 0-15,3 13 3 16,5 0 1-16,-1 0-1 16,7 0 1-16,7 6-2 0,4 1 1 15,3 2-3 1,4 7 1-16,-4 0-1 15,-3-1 1-15,-4-2-2 16,-10-7 1-16,-11 3-3 0,-11 7 0 16,-6 6-4-16,-8 3 0 15,0-3-6-15,-6 0 0 16,3-3-6-16,3-7 1 16</inkml:trace>
  <inkml:trace contextRef="#ctx0" brushRef="#br1" timeOffset="161893.249">20066 6086 46 0,'11'16'23'0,"-11"-16"-20"0,0 0 42 0,3-6-42 16,1-1 0-16,3 7 1 16,3 0 0-16,1 0-6 15,-1 0 1-15,8 0 0 16,7 0 0-16,-1-3-8 16,1 0 0-16,0-6-8 15,-7-4 1-15</inkml:trace>
  <inkml:trace contextRef="#ctx0" brushRef="#br1" timeOffset="162699.66">20638 5873 43 0,'17'28'21'0,"-3"-25"-17"0,-10 0 33 0,-4-3-35 15,0 0 0-15,0 0-2 16,0 4 1-16,-4-4-2 16,-3 3 1-16,0 3 1 15,-3 0 1-15,-1 1-2 16,-3 2 0-16,0 3 0 16,0 4 0-16,0 0-1 15,3 0 1-15,4-4-2 16,3 4 1-16,4-4 0 15,4-9 1-15,6 4 0 16,5-1 0-16,2 3 0 16,1 1 0-16,-4-1 0 15,0 1 1-15,-3-1-1 16,-4 0 1-16,0 1-1 16,0 2 0-16,-7 4 0 15,-4 3 0-15,-3 0-1 16,-3-4 1-16,-4-2-1 15,-1-1 1-15,1-5-1 16,0-1 0-16,4 3 0 0,-1-2 1 16,4-4 0-16,0 0 0 15,3 0 0-15,4-3 1 16,0 0-1-16,0 0 1 16,0 0-1-16,0 0 1 15,7 0 0-15,1 3 0 16,-1-3 0-16,3 0 0 15,1-3-1-15,3-3 1 16,0 0-1-16,0-4 1 16,4 4 0-16,6 0 0 15,8 2-1-15,3-8 1 0,1-1 0 16,-1 1 0-16,-3-4-1 16,0 0 1-16,-4-2-1 15,0 5 1-15,-7 4-2 16,-3 2 1-16,-4-8 0 15,-4 2 0-15,-2 7-1 16,-5 0 0-16,-6 9 0 16,-5-6 0-16,-2 6-1 15,-4 9 1-15,3 4-1 16,-3 3 0-16,3 3 0 16,4 0 0-16,-3-3 1 15,6-4 1-15,8-2 0 16,6 2 0-16,5-8-2 15,6 2 0-15,7-3-4 16,7-6 1-16,4 0-8 0,-4-12 0 16</inkml:trace>
  <inkml:trace contextRef="#ctx0" brushRef="#br1" timeOffset="163028.99">21350 6375 41 0,'4'9'20'0,"-1"-15"-18"15,-3 0 34-15,0-7-37 16,0-6 1-16,-3 4 0 16,-1-1 0-16,1-3 1 15,-1 0 0-15,1 4 0 16,-1-4 0-16,4 3 0 15,-4 0 1-15,4 4 0 16,0-1 1-16,0 4-1 16,8 3 0-16,2-1 0 15,-3 1 0-15,4 6-1 16,-1 0 1-16,4 0-4 16,-3 3 1-16,0 0-7 15,3 0 0-15,3-3-7 16,-3-6 0-16</inkml:trace>
  <inkml:trace contextRef="#ctx0" brushRef="#br1" timeOffset="163243.74">21639 6252 36 0,'15'38'18'0,"-8"-35"-15"0,-4 7 25 16,1-1-28-16,-1 4 1 0,-3-4-3 16,0-3 0-16,4 0-4 15,-1-2 1-15,1-17-5 16,-4 1 0-16</inkml:trace>
  <inkml:trace contextRef="#ctx0" brushRef="#br1" timeOffset="163766.392">21562 6114 39 0,'10'26'19'0,"15"-14"-19"16,-18-9 35-16,4 0-34 15,-1 4 0-15,4-1 0 16,4 0 0-16,0 4-2 0,-1-1 1 16,1 0-1-16,3-2 1 15,-7-1-2-15,0-3 0 16,4-3 0-16,-4 0 0 16,4 0-1-16,-1 0 0 15,1 0 2-15,3-3 0 16,0 0 1-16,1-4 1 15,-1 1 0-15,0 0 0 16,-4 0 1-16,1-1 0 16,3 1 0-16,0 0 1 15,1 0 0-15,-1-4 0 16,0 1 0-16,-3-4 1 0,-1 1-1 16,1-1 0-16,-4 4-1 15,-3-1 0-15,-4 4-2 16,-7 6 0-16,-7 0-1 15,-4 3 1-15,-3 3-1 16,0 7 1-16,-4 3-1 16,4 3 1-16,0 2-1 15,3 1 1-15,4-6-2 16,4 3 1-16,6 6-5 16,8 3 1-16,6-3-9 15,8-6 1-15</inkml:trace>
  <inkml:trace contextRef="#ctx0" brushRef="#br1" timeOffset="164093.321">22701 6118 27 0,'11'-4'13'0,"-1"-5"-8"0,-10 9 13 15,0 0-17-15,-7 3 1 16,-3 3 2-16,-8-2 0 15,-3 2-4-15,-4 3 0 16,-6 1 3-16,-5-1 0 16,1 0-1-16,7 1 0 0,3-1-1 15,4 4 1-15,10-1-1 16,8 1 0-16,6 3 1 16,8 2 1-16,3 1 1 15,4 3 0-15,-1-3-1 16,-3-3 0-16,-3 2 0 15,-7-5 0-15,-12 3-4 16,-6 6 0-16,-10-4-6 16,-8-2 0-16,-3-6-8 15,-4-4 0-15</inkml:trace>
  <inkml:trace contextRef="#ctx0" brushRef="#br1" timeOffset="164532.16">22927 6597 47 0,'11'-9'23'0,"-15"21"-25"15,1-2 39-15,-4-7-36 16,-1 10 0-16,-2 12 0 16,-8 6 0-16,-10-3-5 15,-11 10 0-15,-7 3-9 16,-7-7 1-16</inkml:trace>
  <inkml:trace contextRef="#ctx0" brushRef="#br1" timeOffset="165598.168">24370 5566 42 0,'14'6'21'0,"7"19"-20"16,-17-16 30-16,-1 10-29 16,-3 0 1-16,-3 19 1 15,-8 9 0-15,-3 6-5 0,-7 16 1 16,-4-3 3 0,0 15 0-16,1 4-1 0,-1 3 0 15,0 0-1-15,8-16 0 16,-1-19-1-16,4-12 1 15,3-16-2-15,4-16 1 16,4-12-1-16,3-6 1 16,7-10-1-16,0 0 1 15,4 0-1-15,3-3 1 0,3 0-1 16,1 7 1 0,3 2-1-16,0 1 1 15,0 9-1-15,1 3 1 0,-1 9-1 16,-4 0 1-16,-3 4-2 15,4-1 0-15,-4 4-3 16,0 0 1-16,4 3-8 16,3-4 1-16,-7-2-3 15,0-1 1-15</inkml:trace>
  <inkml:trace contextRef="#ctx0" brushRef="#br1" timeOffset="166018.056">24776 6378 34 0,'14'-6'17'0,"0"-4"-15"16,-11 7 30-16,1 0-30 15,-1 0 0-15,1 0 1 0,-4 3 0 16,0 0-3-16,-4 0 0 16,-3 0 3-16,-7 0 0 15,-3 6-1-15,-1 3 0 16,-3 1-1-16,0 2 1 15,-1 1-1-15,5-1 0 16,-1 1-1-16,8-7 0 16,3 0 1-16,-1 1 0 15,5 2-1-15,6-6 0 16,5 0 0-16,6-6 1 16,0 3-1-16,3-3 1 15,1-3-1-15,-4 0 0 0,0-1 0 16,-3 4 0-16,-4 3 0 15,0 0 0-15,0 6-1 16,0 1 1-16,0-1 0 16,0 3 0-16,-3 4-1 15,3-7 1-15,0 4-1 16,0-1 1-16,0-3-5 16,0 4 1-16,0-1-10 15,4-3 0-15</inkml:trace>
  <inkml:trace contextRef="#ctx0" brushRef="#br1" timeOffset="166303.136">24998 6500 38 0,'3'0'19'0,"-6"-16"-11"0,3 7 25 15,0-7-30-15,0-6 1 16,3-3 1-16,1 0 1 16,-1 0-7-16,4 9 1 15,1-2 4-15,2 5 1 16,1 1-2-16,3 2 0 16,-4 10-1-16,8-3 0 15,3 3-5-15,0-3 1 16,4 6-5-16,-4 0 0 0,-3 0-10 15,-4-9 0-15</inkml:trace>
  <inkml:trace contextRef="#ctx0" brushRef="#br1" timeOffset="166844.218">25326 6484 42 0,'7'19'21'0,"-3"0"-15"15,-1-16 30-15,-3-3-34 16,7 0 1-16,0-6 0 16,0-3 1-16,0-1-6 0,0-2 1 15,0-4 3-15,0 0 0 16,-3 4-2-16,-1 2 0 15,1 1 0-15,0 3 1 16,-1-1-1-16,1 7 0 16,-1 7 0-16,1-1 0 15,3 3 0-15,-4 4 0 16,4-4-1-16,0 1 1 16,0-1 0-16,4 0 0 15,-7-5-1-15,-1-4 1 16,4-4-1-16,-3-5 1 0,3 0-1 15,0-4 0-15,0 1 0 16,0-1 0-16,0 0 0 16,3 1 1-16,1 3-1 15,0-1 1-15,-1 4 0 16,4 3 0-16,-3 6 0 16,0 3 1-16,-1 4-1 15,1 2 0-15,-4 4 0 16,0-1 1-16,3 4-1 15,1 0 0-15,0 0-4 16,3-7 1-16,3 1-6 16,1-1 0-16,3 1-5 15,0-4 0-15</inkml:trace>
  <inkml:trace contextRef="#ctx0" brushRef="#br1" timeOffset="167129.435">26046 6450 33 0,'17'3'16'0,"-3"-12"-14"0,-14 9 26 15,4-7-27-15,-4-2 0 16,-4 3 1-16,-6 6 1 16,-4 0-3-16,-4 0 1 15,-3 3 1-15,0 3 0 16,0 4 0-16,-4-1 0 15,7 3-1-15,1 4 0 0,2 0-2 16,5 3 1-16,3-1-1 16,3 8 0-16,8-11-2 15,6-2 0-15,8-4-5 16,3 1 1-16,0-7-5 16,8-13 1-16</inkml:trace>
  <inkml:trace contextRef="#ctx0" brushRef="#br1" timeOffset="167532.941">26162 6528 36 0,'14'41'18'0,"-3"-3"-18"0,-8-35 31 15,1 0-28-15,-1 6 0 16,-3-2 2-1,0-4 0-15,0-3-7 0,0 0 1 16,4-3 3-16,3-4 1 16,0-5-2-16,0 2 1 15,0-5-3-15,0-1 1 16,0 0-1-16,4-2 0 16,-1 5 0-16,1 1 1 15,-1-1-2-15,5 7 1 0,-5-1 0 16,4 4 1-16,-3 3 0 15,3 3 0-15,-3 4-1 16,3 5 1-16,-4 7 0 16,1 3 0-16,-1-3-1 15,1 0 0-15,0-1-1 16,-1 1 0-16,-3-3-3 16,0-3 1-16,7-4-6 15,-3-3 1-15,0-9-2 16,-1 3 0-16</inkml:trace>
  <inkml:trace contextRef="#ctx0" brushRef="#br1" timeOffset="167737.062">26709 6604 32 0,'7'44'16'0,"0"-48"-19"0,-7 8 30 16,0 2-28-16,3 0 1 16,-3 0-5-16,0-6 0 15,0 0-2-15,0 0 1 16</inkml:trace>
  <inkml:trace contextRef="#ctx0" brushRef="#br1" timeOffset="167906.965">26688 6425 16 0,'14'19'8'0,"3"-1"-11"16,-13-18 5-16,3 4-8 15,0-1 1-15</inkml:trace>
  <inkml:trace contextRef="#ctx0" brushRef="#br1" timeOffset="168179.074">27312 6412 28 0,'14'-3'14'0,"-10"0"-15"0,-4-3 28 16,-4 0-26-16,1-1 0 15,-8 7 2-15,-3 0 0 16,-7 7-4-16,-7 8 1 16,3 7 3-16,0 13 0 15,8 2 2-15,6-2 0 16,7 9-1-16,4 0 1 16,7-4-1-16,8-5 1 15,2-7-3-15,1-3 0 16,10-9-10-16,7-4 1 15,4-9-7-15,4-6 0 16</inkml:trace>
  <inkml:trace contextRef="#ctx0" brushRef="#br1" timeOffset="171361.802">27915 7018 45 0,'29'9'22'0,"6"10"-11"0,-25-13 23 0,1 7-33 16,-4 5 0-16,-3 4 0 15,-4 0 1-15,-7 0-3 16,-8-3 0-16,-9 0-1 16,-5 0 0-16,8 3-12 15,4-7 1-15,-4-2-2 16,3-4 1-16</inkml:trace>
  <inkml:trace contextRef="#ctx0" brushRef="#br1" timeOffset="171963.584">29115 6660 39 0,'10'6'19'0,"-17"-12"-21"0,4 6 36 0,-4 0-33 16,-4 0 1-16,-3 0 2 15,-4 3 1-15,-6 3-6 16,6 4 0-16,0 6 3 16,1 2 1-16,-1 4-1 15,-3-3 0-15,3 0-2 16,4 3 1-16,4 0-1 16,-1-6 0-16,8 5 0 15,3-8 1-15,3-4-1 16,4-9 1-16,4-6-1 15,-1-3 0-15,-3-4-1 16,-3-9 1-16,3 3-1 16,3 1 0-16,5-1 0 15,-5 6 0-15,-3 4 1 16,0 6 0-16,0 6-1 16,0 6 1-16,0 4 0 15,1-1 0-15,-1 1 0 0,0 3 1 16,0 6-1-16,0 9 1 15,0 0-3-15,3-3 1 16,4 1-4-16,1-4 1 16,2-10-9-16,1-8 0 15</inkml:trace>
  <inkml:trace contextRef="#ctx0" brushRef="#br1" timeOffset="172413.855">29577 5857 36 0,'-4'35'18'0,"1"27"-16"0,-1-33 24 16,-3 2-25-16,-3 16 0 15,3 13 0-15,-4 9 1 16,0 22-3-16,-6 3 0 16,-4 3 0-16,-4 3 1 15,4-12-8-15,0-13 0 0,7-18-3 16,3-20 1-16</inkml:trace>
  <inkml:trace contextRef="#ctx0" brushRef="#br1" timeOffset="172696.968">29845 6036 30 0,'-18'78'15'0,"-20"-31"-14"0,27-25 26 15,0 16-28 1,-10 12 1-16,4 7-1 0,2 9 1 15,1-7-2-15,0-6 0 16,7-6-7-16,0-12 1 16</inkml:trace>
  <inkml:trace contextRef="#ctx0" brushRef="#br1" timeOffset="172908.645">29468 6397 39 0,'3'15'19'0,"11"4"-12"15,-7-19 33-15,7 0-38 16,8 0 0-16,13-3 1 16,11-3 0-16,10-4-8 15,11 1 1-15,0-4-9 16,-3-2 1-16</inkml:trace>
  <inkml:trace contextRef="#ctx0" brushRef="#br1" timeOffset="173645.916">30815 5782 34 0,'7'41'17'0,"-3"25"-10"16,-4-44 18-16,-4 12-24 15,-3 23 0-15,-7 5 2 16,-7 14 0-16,-4 2-2 15,0 10 0-15,4-13 2 0,0-6 1 16,7-9-2-16,0-4 1 16,3-15 0-16,1-10 0 15,6-12-3-15,4-10 0 16,0-9 0-16,7 0 1 16,4-18-1-16,-1-1 0 15,5-6-1-15,-1 0 0 16,0 6 0-16,3 0 1 15,5 9-1-15,-8 10 1 16,0 10-1-16,0 15 1 16,-3-3 0-16,-1 9 0 0,1 7-1 15,-1 0 1-15,-3-13-3 16,0 0 1-16,0 0-5 16,4 0 1-16,0 0-8 15,-1-9 1-15</inkml:trace>
  <inkml:trace contextRef="#ctx0" brushRef="#br1" timeOffset="174110.143">31207 6698 34 0,'14'3'17'0,"-11"-9"-15"15,-3-1 25-15,0 1-25 0,-7-3 0 16,0-1 0-16,-3 7 0 16,-1 0-3-16,1 3 1 15,-5 0 2-15,1-6 0 16,-3 9-1-16,-1 6 0 16,0 10 0-16,4 3 1 15,4 0-1-15,3 0 0 16,0-6-1-16,7-7 1 15,3 3 0-15,4-5 0 16,0-4-1-16,4-3 1 16,-4-6-1-16,3-4 0 0,-3-2-1 15,1-4 0-15,-1 3 0 16,0 1 1-16,-4 2-1 16,1 1 0-16,-4 9 1 15,0 0 0-15,3 0 1 16,1 6 0-16,-4 4-1 15,0 2 1 1,3 4-2 0,-3-3 0-16,0 2-5 15,0-2 0-15,0-4-7 16,4-3 1-16</inkml:trace>
  <inkml:trace contextRef="#ctx0" brushRef="#br1" timeOffset="174414.149">31281 6826 34 0,'7'3'17'0,"3"-21"-12"0,-10 8 25 15,4-2-28-15,0-4 0 16,-4-3 4-16,-4-3 0 15,0 3-7-15,4 4 1 16,-3 5 3-16,-1-2 1 0,4 2-1 16,0 10 1-16,0 0-3 15,7-3 0-15,1-3 0 16,2 3 0-16,4-10-2 16,0 4 0-16,0 6-4 15,1 0 0-15,-1 6-10 16,0 0 1-16</inkml:trace>
  <inkml:trace contextRef="#ctx0" brushRef="#br1" timeOffset="175041.971">31563 6760 38 0,'11'19'19'0,"-4"3"-16"16,-4-19 25-16,1 0-27 0,-4 1 1 16,0-1 2-16,0-3 1 15,0 0-6-15,3-7 0 16,1-2 4-16,-4-4 0 15,0-2-2-15,0-1 1 16,3 4-1-16,1-1 0 16,-1 4-1-16,1-1 1 15,-4 10-1-15,7 3 0 0,0 4 0 16,0 2 0-16,0 4-1 16,0 2 1-16,0-2 0 15,0-1 0-15,-3 4-1 16,-1-3 1-16,1-1 0 15,-1-2 0-15,1-4-2 16,-1 3 0-16,1-6-1 16,0-12 1-16,-4 9-1 15,3-9 1-15,1-4 0 16,-1-6 0-16,1 3 1 16,-1-2 0-16,4-1 1 15,0 3 0-15,4 4 0 16,-1-1 1-16,5 7-1 15,-1 3 0-15,0 6 0 16,3 0 0-16,-2 3 0 16,2 0 1-16,1 4-1 15,-4-4 1-15,-4 4-1 0,1-1 0 16,-4 4 0-16,0-1 1 16,0 1-2-16,0 2 1 15,-3 1-4-15,-1 0 0 16,1 2-7-16,3-14 0 15</inkml:trace>
  <inkml:trace contextRef="#ctx0" brushRef="#br1" timeOffset="175373.246">32258 6713 31 0,'7'7'15'0,"4"-23"-11"16,-11 16 20-16,-4-3-23 15,1-3 0-15,-1-1 2 16,-3 4 0-16,-4 3-4 16,1 3 1-16,-4 7 1 15,0 2 1-15,0 4-2 16,-1 6 0-16,5-6-2 15,3-1 1-15,3 4-1 16,4-3 1-16,4-4-1 16,3-5 1-16,3-4-1 0,1-6 1 15,0 3-5-15,-1-4 1 16,1-5-5-16,-1-7 1 16</inkml:trace>
  <inkml:trace contextRef="#ctx0" brushRef="#br1" timeOffset="175731.387">32473 6839 25 0,'14'31'12'0,"-3"1"-4"16,-8-26 20-16,1 3-25 15,-1 1 0-15,1-1 0 16,-4-3 0-16,0-3-5 16,0-3 1-16,0-3 3 15,-4-6 0-15,1-7-2 16,-1-3 1-16,4 7-1 16,0-4 1-16,0-3-1 15,4 1 1-15,-1 5-1 16,5 7 1-16,-1 6-1 15,3 3 1-15,1 0-1 16,-1 6 1-16,1 10-2 16,-4-3 0-16,0 3-3 15,0 3 0-15,0 0-8 16,0-7 1-16</inkml:trace>
  <inkml:trace contextRef="#ctx0" brushRef="#br1" timeOffset="176134.58">32921 6785 37 0,'-3'13'18'0,"-8"6"-15"16,8-13 28-16,-4 13-30 16,-1 9 0-16,1-3 1 15,0 7 0-15,0-4-3 16,0-3 0-16,4-6-4 0,-4-4 1 16,3-11-8-16,1-14 1 15</inkml:trace>
  <inkml:trace contextRef="#ctx0" brushRef="#br1" timeOffset="176331.588">32801 6604 34 0,'11'44'17'0,"17"-51"-18"0,-21 7 25 0,0 0-24 16,4 3 0-16,-1 1-4 15,4-1 0-15,1 0 0 16,-1 0 0-16,0 0-5 16,3 0 0-16</inkml:trace>
  <inkml:trace contextRef="#ctx0" brushRef="#br1" timeOffset="176646.473">33320 6770 24 0,'14'12'12'0,"-7"-9"-6"0,-7-3 21 15,0 0-27-15,0 0 0 16,0 4 2-16,-7 2 1 16,-4 0-3-16,-6-3 0 15,-1 10 2-15,-3 6 0 16,0 6 1-16,0 0 0 15,3 3-1-15,7 0 0 16,4 4 1-16,4-4 0 16,6-3 0-16,8 3 0 15,3-9-2-15,7-3 1 16,0-7-4-16,1-9 0 0,-1-3-9 16,-7-6 1-1,0-4-4-15,-7-9 1 0</inkml:trace>
  <inkml:trace contextRef="#ctx0" brushRef="#br1" timeOffset="177848.276">30141 5368 39 0,'4'10'19'0,"6"-10"-22"0,-6 6 36 16,3 0-31 0,-3-3 1-16,-1 0 3 0,-3-3 0 15,11-6-7-15,3-3 0 16,0-4 4-16,4-12 1 15,-1-6-2-15,4-1 1 16,4-5-3-16,3-10 0 16,0 0 0-16,1 3 1 15,-1 15-1-15,-3 1 0 16,-4 6-1-16,0 7 1 16,-3 5-1-16,-4-2 0 15,-4 15-2-15,-3 12 0 16,0 14-1-16,-3 5 1 0,-8 20-2 15,1-1 1-15,6 13 0 16,4-7 1-16,1 10 2 16,6-3 0-16,-4-9 1 15,1-7 1-15,-1-6 0 16,1-13 1-16,0 0-1 16,-1-9 1-16,-3-9-2 15,-7-7 1-15,-3-3-1 16,-1-3 0-16,-6-6 0 15,-12-3 0-15,-16-4 0 16,-19-9 0-16,-10 0 0 16,-11 6 0-16,8-9 0 15,3-3 1-15,0 9-2 16,3-9 1-16,8 6 0 16,10 10 1-16,7-4 1 15,11 6 0-15,10 4-1 16,15 3 1-16,13 0 0 15,15-3 0-15,10 3 0 0,25-1 0 16,14-5-2-16,18 0 1 16,3-10-1-16,18-6 1 15,4-4-1-15,-15 1 1 16,-14-3-2-16,-14 9 1 16,-17 3-2-16,-15 7 0 15,-21 8 0-15,-14 11 1 0,-17 5-1 16,-22 7 0-16,-21-3 0 15,-7 12 1-15,-25 16-1 16,-20 0 0-16,-15 9-8 16,7 4 1-16,-4-10-3 15,15-7 1-15</inkml:trace>
  <inkml:trace contextRef="#ctx0" brushRef="#br1" timeOffset="178387.788">30656 5628 29 0,'117'4'14'0,"27"-39"-13"0,-105 26 24 16,4-4-23-16,2-9 0 16,5-12 1-16,3-4 1 15,-4-15-4-15,-10-4 0 16,-7-12 3-16,-11 0 1 16,-18 13-1-16,-20-4 0 15,-15 4 0-15,-21 2 1 16,-25 11-2-16,-34 11 1 15,-5 13-1-15,-13 16 1 0,-8 16-4 16,4 2 0-16,-7 23-2 16,3 12 0-16,4 29-1 15,14 21 1 1,29 10-1-16,20 12 1 0,25 0 2 16,36-2 0-16,17-8 2 15,24-8 0-15,26-13 2 16,13-28 1-16,33-13 0 15,27-25 0-15,29-31-1 16,39-32 0-16,13-40-1 16,8-26 0-16,-39 1-4 15,-50-7 1-15,-41-3 0 16,-51 3 0-16,-52 7-2 16,-46-13 0-16,-53 9-11 0,-38 4 1 15</inkml:trace>
  <inkml:trace contextRef="#ctx0" brushRef="#br1" timeOffset="190593.248">16873 7726 18 0,'-7'-12'9'0,"11"-7"-2"0,-4 19 9 16,0 0-12-16,3-6 1 15,-3 6 3-15,0 0 1 0,4 3-11 16,-4 3 1-1,3 3 6-15,1 1 1 16,-1 2-3-16,-3 10 1 0,-3 3-2 16,-1 7 0-16,1 9-1 15,-1 12 1-15,-3 10-1 16,0 12 1-16,0 6-2 16,4 1 0-16,-4-4 0 15,-4 1 1-15,4-13-2 16,0-13 0-16,0-3-2 15,3-9 1-15,1-7-3 16,-1-9 1-16,1-6-7 16,3-9 1-16,0-10-2 15,3-16 1-15</inkml:trace>
  <inkml:trace contextRef="#ctx0" brushRef="#br1" timeOffset="191090.756">16983 8328 24 0,'14'0'12'0,"-4"0"-4"0,-10 0 21 15,0 0-27-15,0 0 1 16,4 3 1-16,-1 4 0 15,-3-1-5-15,0 7 0 16,-3 2 3-16,-1 4 1 0,1 0-3 16,-1 0 1-16,-3 6-1 15,0-6 1-15,4-1-2 16,-1-8 1-16,1-4-1 16,3-6 1-16,0 0 0 15,3-6 0-15,4-7-1 16,4-2 0-16,-1-4 0 15,5 0 1-15,-1 0-1 16,0 3 0-16,0 1 0 16,0 2 0-16,0 4 0 15,0 6 1-15,0 3-1 16,0 3 1-16,-3 3 0 16,3 3 0-16,-3 4 0 15,-1 3 1-15,1 6-1 16,-1-7 0-16,1 4 0 15,0 3 1-15,-1 3-1 16,1 0 0-16,-1 3-3 0,1-6 0 16,3-3-7-16,0-9 0 15</inkml:trace>
  <inkml:trace contextRef="#ctx0" brushRef="#br1" timeOffset="191420.211">17625 7648 34 0,'3'28'17'0,"-10"19"-18"0,7-38 26 0,-3 13-24 16,-1 10 1-16,-3-1 1 16,-7 19 1-16,0 7-5 15,3 15 1-15,1 0 2 16,-1 0 0-16,4-6-2 16,0-6 0-16,0-17-5 15,3-2 1-15,1-13-7 16,3-9 1-16,3-16-2 15,-3-6 1-15</inkml:trace>
  <inkml:trace contextRef="#ctx0" brushRef="#br1" timeOffset="191618.116">17371 8294 38 0,'7'25'19'0,"0"-25"-22"0,0 0 41 15,4-3-36-15,3 0 1 16,14-7 1-16,7 1 1 0,7-1-7 16,8 1 1-16,3 6 0 15,3 3 0-15,-3 6-12 16,-7-3 1-16</inkml:trace>
  <inkml:trace contextRef="#ctx0" brushRef="#br1" timeOffset="192048.7">17911 8542 43 0,'10'12'21'0,"-6"-12"-22"16,6 0 29-16,-3 0-28 0,4-3 1 16,3-3 0-16,0-7 1 15,4 4-2-15,-4-1 0 16,0-5 1-16,0-1 0 16,-3-3-1-16,-4 3 1 15,-4 1-1-15,-3 2 0 16,-3 4-1-16,-1-1 1 15,-6 4-1-15,-1 6 1 16,0 0-2-16,1 6 1 16,-1 1 0-16,1 5 0 15,-1 1-1-15,4-1 0 16,0 4 1-16,3 3 0 0,4 3-1 16,0 0 1-1,0-3-2-15,8-1 0 0,-1-2-2 16,3-3 0-16,4-4-5 15,7-6 0-15</inkml:trace>
  <inkml:trace contextRef="#ctx0" brushRef="#br1" timeOffset="192699.04">18274 8498 28 0,'25'3'14'0,"-8"-19"-7"16,-10 10 21-16,0 0-26 15,0-1 0-15,0 1 2 16,1 0 0-16,-5-1-5 0,-3 7 1 15,0 0 3-15,-3 4 0 16,-8 2-2-16,-3 0 1 16,-4 0-1-16,1 1 0 15,2 2-2-15,1 4 0 16,4 5 0-16,3 1 0 16,3-3 0-16,4 0 0 15,4-4 0-15,6-2 0 16,4-4 1-16,8-3 0 15,6-3 0-15,-4-6 1 16,1-4 0-16,-4 1 1 16,-3-1-2-16,-4 4 0 15,-7 0-1-15,4 0 1 0,-11 6-2 16,0 3 0-16,-4 0-1 16,-6 6 0-16,3 4 0 15,-1 3 1-15,1 6 1 16,4 12 0-16,3 7 2 15,0 3 0-15,0 9 1 16,3 3 1-16,1-2 1 16,-4-1 0-1,-4 0-1 1,-3-9 0-16,0-12 0 16,-3-7 0-16,-1-3-1 15,-3-10 0-15,-4-2-2 16,1-7 0-16,-4-6 0 15,-4-10 1-15,0-3-1 16,4-2 0-16,3-8 0 16,4-5 0-16,0 3 1 0,7 0 0 15,0 6 0-15,4 3 1 16,6-6-1-16,4 3 1 16,7 0-1-16,7 3 1 15,4-3-2-15,3 3 1 16,1 1-5-16,-1-1 0 15,0 3-10-15,-3 0 1 16,-11-6-2-16,0 4 0 16</inkml:trace>
  <inkml:trace contextRef="#ctx0" brushRef="#br1" timeOffset="192982.982">18546 8623 42 0,'21'41'21'0,"-25"-25"-25"15,4-16 40-15,7-4-36 16,-3-2 0-16,3-3 0 16,0-1 0-16,3-5 0 15,1-7 0-15,0 3 0 16,-1 0 0-16,4 0 0 15,0 10 1-15,1-4-2 16,-1 1 1-16,0-4-2 0,0 0 0 16,4 1-7-16,3 2 0 15,0 4-3-15,4-1 0 16</inkml:trace>
  <inkml:trace contextRef="#ctx0" brushRef="#br1" timeOffset="193520.098">19039 8507 30 0,'7'9'15'0,"1"-24"-11"0,-8 15 26 16,0 0-30-16,0 0 1 16,0-3 0-16,0 3 0 0,-4 0-2 15,0 0 1-15,-3 6 0 16,0 0 1-16,-3 4-1 16,-1 2 1-16,4 1-1 15,0-1 1-15,0-2-1 16,4-1 0-16,3-3 0 15,3-3 0-15,1-3-1 16,3 4 1-16,-4-1-1 16,4-3 1-16,0 6-2 15,-3 3 1-15,-1 4-1 16,1 3 1-16,3-4-1 16,0 4 0-16,0 0 0 15,4-1 1-15,-1 1 1 16,4-4 1-16,4-2 0 15,3-7 1-15,4-6 0 16,3-3 0-16,4-10-1 16,0-12 1-16,-1-7-2 15,1-9 1-15,0-9-1 0,-4 3 1 16,-7-22-1 0,-7-7 1-16,-7-12-1 0,-3 16 1 15,-8 3 0-15,-3 6 0 16,-3 10-1-16,-1 12 1 15,1 16-2-15,-1 18 1 16,-3 20-1-16,3 5 1 16,1 20-1-16,3 12 0 15,3 19-1-15,1 6 1 16,6 0-2-16,4 6 0 16,7 4-6-16,4-10 1 0,3-19-2 15,0-3 1-15</inkml:trace>
  <inkml:trace contextRef="#ctx0" brushRef="#br1" timeOffset="193795.61">19749 8676 58 0,'24'41'29'0,"8"31"-43"0,-25-59 63 16,-3 6-49-16,-1 6 0 16,-6 3-7-16,-1 0 1 15,-3 4-2-15,-4-7 1 16,-3-10-8-16,4-5 0 15</inkml:trace>
  <inkml:trace contextRef="#ctx0" brushRef="#br1" timeOffset="194334.632">20934 8469 37 0,'7'7'18'0,"0"5"-16"0,-7-9 30 16,0-3-31-16,0 0 0 16,-4 3 0-16,-6 4 0 15,-1 2-2-15,-6 4 1 16,-1 2 0-16,-3 7 1 16,0 3-1-16,3 1 1 0,0 5-1 15,4 0 0-15,4-3-1 16,3-2 0-16,7-5-2 15,3 5 1-15,8-8-5 16,10-5 0-16,7-1-5 16,4-2 1-16</inkml:trace>
  <inkml:trace contextRef="#ctx0" brushRef="#br1" timeOffset="194587.27">21198 8777 36 0,'32'-35'18'0,"-7"7"-20"15,-15 19 32-15,1-1-29 16,-4-2 0-16,4 2 3 15,-4 1 1-15,-4-1-6 16,1 4 1-16,-8 0 2 16,-3 0 1-16,-3-1-1 15,-1 4 0-15,-3 0-1 0,0 6 0 16,-4 0 0-16,1 4 0 16,-1 2-1-16,4 4 1 15,3 2-3-15,4 10 0 16,4 0-2-16,6 0 1 15,4-6-4-15,4 0 1 16,-1-6-4-16,1-4 0 16,3-9-2-16,0-9 1 15</inkml:trace>
  <inkml:trace contextRef="#ctx0" brushRef="#br1" timeOffset="195187.576">21361 8720 39 0,'10'28'19'0,"11"-6"-20"16,-13-18 39-16,-1 2-36 15,3 0 0-15,-3 0 0 16,0-2 1-16,7-4-5 16,-7 0 1-16,0-4 2 15,1-2 1-15,-1-3-2 16,0 2 0-16,0-2 0 15,0 0 0-15,0-1 0 16,-4 4 1-16,1 3-1 16,-1 0 1-16,4 3-1 15,-3 3 1-15,3 0-1 16,0 6 1-16,0 1-1 0,0 2 0 16,0-5-1-16,0-1 1 15,0-9-1-15,0-4 1 16,0-2-1-16,1-4 1 15,-1 1-1-15,0-1 1 16,0 1 0-16,0-1 0 16,0 1 0-16,0 2 0 15,3 1 0-15,1 3 0 16,3 3-1-16,0-4 1 16,-3 4-1-16,3-3 0 15,-3 0 1-15,-1-4 0 0,1 7 0 16,-1 3 0-1,-3 6 0-15,0 4 1 0,4 2-1 16,3 4 1-16,0 3-1 16,0 3 0-16,0 0 0 15,1 0 1-15,-1-4-1 16,3 4 0-16,1-6-1 16,0-10 1-16,-1 4 0 15,4-4 0-15,1 0-4 16,-5-3 0-16,4 1-9 15,1-1 1-15,-1 0-1 16,-4-3 1-16</inkml:trace>
  <inkml:trace contextRef="#ctx0" brushRef="#br1" timeOffset="195624.463">22200 9002 26 0,'7'54'13'0,"0"27"-13"0,-7-56 23 16,4 10-20-16,-1 9 1 16,1-10-1-16,-4-5 0 15,0-11-5-15,-4-8 1 0,1-10 3 16,-1-10 1-16,-3-8-2 15,0-4 1-15,0-13-1 16,0-9 1-16,0 0-1 16,0-9 0-16,0 0-1 15,0-4 0-15,0 1 0 16,3-4 0-16,4 10 0 16,7 6 1-1,25 22 1 1,0 16 1-16,-7 9 0 15,-1 16 0-15,-6-3 0 16,0 5 1-16,-8 8-2 16,-3 2 0-16,0 4-4 15,-7-4 0-15,-3-3-4 16,-8-3 0-16,-3-9-8 16,-4-10 1-16</inkml:trace>
  <inkml:trace contextRef="#ctx0" brushRef="#br1" timeOffset="196481.156">22878 8714 40 0,'-4'-3'20'0,"4"-3"-17"0,0 6 31 15,-3-4-31-15,-1 8 0 16,-3-1 0-16,-4 3 1 15,-6 7-6-15,-1-1 1 16,-3 7 3-16,0 3 1 0,0-6-3 16,-1 2 1-16,1 4-1 15,4 0 1-15,-1 3-1 16,4-3 1-16,3 0-2 16,8-3 1-16,3-6-1 15,7-7 1-15,3-9-1 16,5-10 1-16,2-9-1 15,1 10 0-15,-4-7 0 16,0-6 1-16,-3 6 0 16,-1 3 0-16,-3 4 0 15,0 5 0-15,0 7 0 16,0 7 1-16,1 2-1 16,-1-6 1-16,0 4 0 15,0-1 0-15,0 3 0 0,0 1 0 16,-4 2-1-1,1 1 1-15,-1 2-2 16,1-2 1-16,-1 3-5 0,4-10 0 16,1 0-10-16,-1-6 1 15,-4-6-1-15,8 0 1 16</inkml:trace>
  <inkml:trace contextRef="#ctx0" brushRef="#br1" timeOffset="196765.623">23012 8971 30 0,'10'28'15'15,"1"-28"-10"-15,-11 0 28 0,3-6-31 16,1-10 1-16,-4-2 2 16,-4-4 1-16,1 3-6 15,-1 0 0-15,1-6 4 16,3 3 0-16,-4 0 0 15,4 3 0-15,4 4-2 16,3 2 1-16,7 0-2 16,4 4 1-16,-1 0-1 15,1-1 0-15,0 4-3 16,3 3 0-16,0 0-6 16,-3 6 0-16,-1 0-8 15,1-3 1-15</inkml:trace>
  <inkml:trace contextRef="#ctx0" brushRef="#br1" timeOffset="196977.854">23315 8742 39 0,'7'38'19'0,"7"3"-13"0,-10-32 27 15,3-3-31-15,-4 4 1 16,1 2 0-16,3 1 1 15,-4 2-6-15,1-5 1 0,0-1-1 16,3-6 0-16,-4-3-9 16,1-6 0-16,-1 0-3 15,-3-10 1-15</inkml:trace>
  <inkml:trace contextRef="#ctx0" brushRef="#br1" timeOffset="197424.594">23329 8526 25 0,'11'22'12'0,"6"-7"-4"16,-10-11 18-16,4 2-24 15,0 0 0-15,-1 0 0 16,1 1 0-16,3-1-3 16,7-6 0-16,7 0 3 15,4-6 0-15,3-1 0 16,1-2 0-16,-1-4 0 15,-3 1 0-15,-4 3 0 16,-3-1 0-16,-4 4-1 0,-4 0 0 16,-6 2-1-16,-8 4 0 15,-6 7-1-15,-4-1 1 16,-4 3-1-16,-3 1 1 16,-3 2-1-16,-1 4 1 15,0-3 0-15,4 2 1 16,4-2-1-16,3 6 1 15,3-4-1-15,8 1 1 16,3 3 0-16,3 3 0 16,4-3 0-16,4 2 1 15,-4-5 0-15,0 0 0 0,-3 3-1 16,-1-7 1-16,-6-2-1 16,-4-4 0-16,-7 3-4 15,0 1 1-15,-4 2-7 16,1-2 0-16,-1-4-5 15,0 3 0-15</inkml:trace>
  <inkml:trace contextRef="#ctx0" brushRef="#br1" timeOffset="197757.31">24070 8742 35 0,'49'-19'17'0,"-13"1"-11"16,-26 11 29-16,-3 1-34 16,-7 0 0-16,-3 3-1 0,-8 0 1 15,-6 3-1-15,-12 6 0 16,5 3 0-16,-1 1 1 16,0 2 0-16,1 10 0 15,-1 6 0-15,0-9 0 16,1 3 0-16,9-3 0 15,5 3 0-15,6-3 1 16,8-7-2-16,3-6 0 0,7-9 0 16,4-3 0-16,-1-10-3 15,4-2 1 1,-3-4-9-16,0-3 0 0,-1-4-2 16,5 1 0-16</inkml:trace>
  <inkml:trace contextRef="#ctx0" brushRef="#br1" timeOffset="198144.64">24222 8576 44 0,'10'41'22'0,"1"9"-22"15,-8-37 41-15,1 2-40 16,-1 4 1-16,-3 3-1 15,0-6 1-15,0-4-2 0,4-6 0 16,-4-6 1-16,7-3 1 16,0-6-1-16,4-4 0 15,-1 1-1-15,1-7 1 16,-1 0-1-16,1-6 0 16,3 0 0-16,0 0 0 15,0 6 0-15,4 7 1 16,0 5-1-16,-1 10 1 15,1 7 0-15,3 6 0 16,-3 9 0-16,-1 3 0 16,-3 9 0-16,1-5 0 0,2 2-1 15,4 4 0 1,4 6-3-16,0-3 1 0,-1-7-6 16,-2-6 1-16,-5-6-9 15,-6-12 1-15</inkml:trace>
  <inkml:trace contextRef="#ctx0" brushRef="#br1" timeOffset="203086.204">25326 7667 26 0,'3'9'13'0,"1"4"2"16,0-10 13-16,-4 0-27 0,0 0 1 15,0 3 1-15,-4 1 0 16,-3 5-3-16,-7 1 0 16,-11 12 3-16,-7 9 0 15,1 4-1-15,-5 18 1 16,5 20-1-16,-1 14 0 16,-3 8-2-16,3 21 1 15,11 22 0-15,10-6 0 16,8-7 0-16,6-12 0 15,8-9-2-15,3-10 1 16,-4-15-5-16,1-13 1 0,3-19-10 16,-3-25 0-1</inkml:trace>
  <inkml:trace contextRef="#ctx0" brushRef="#br1" timeOffset="204225.798">25763 7720 25 0,'11'3'12'0,"-18"22"-5"0,7-25 9 16,0 0-12-16,3 3 1 15,-3 0 1-15,0-3 0 0,0 7-8 16,-3 2 0-16,-1 4 6 16,-3 5 0-16,0 4-3 15,-3 4 1-15,-1 5-2 16,1-3 1-16,2 7-1 15,1-4 1-15,4-6-1 16,-1-6 1-16,4 3 1 16,-3-10 0-16,6-9 0 15,1-9 1-15,-1-9-2 16,1-4 1-16,-4 3-1 16,-4 7 0-16,1-4-2 15,-8 4 1-15,4 2-1 16,0 4 1-16,-3 0-1 15,-1 0 1-15,-3 6 0 0,3 3 0 16,-3 4 1 0,0 5 0-16,0 4-1 15,0 3 0-15,7 3 0 16,0-3 1-16,0 0-1 0,3-3 1 16,4-3 0-16,0-4 0 15,4-5 0-15,3-4 0 16,3-3-1-16,4 0 1 15,-3-3-3-15,3-1 1 16,4 4-3-16,-4-3 0 16,4 0-10-16,-1-3 1 15,1 0-1-15,-1-1 1 16</inkml:trace>
  <inkml:trace contextRef="#ctx0" brushRef="#br1" timeOffset="204485.58">25869 8008 39 0,'4'16'19'0,"-1"6"-25"16,-3-22 39-16,0 3-33 15,0 0 0-15,0 0-1 16,0 4 1-16,0 2-1 16,0-3 1-16,4 1-8 0,-4-7 1 15,0 0-4 1,3-10 1-16</inkml:trace>
  <inkml:trace contextRef="#ctx0" brushRef="#br1" timeOffset="204721.532">25869 7930 25 0,'7'16'12'0,"4"-13"-4"0,-11-3 19 0,3 0-26 16,1-6 1-16,3 2 2 15,0-2 1-15,0 0-6 16,0 0 0-16,0-1 3 15,0-2 1-15,-3 0-3 16,3 2 0-16,3 1-9 16,-3 0 0-16,1-4-2 15,-1 1 0-15</inkml:trace>
  <inkml:trace contextRef="#ctx0" brushRef="#br1" timeOffset="205158.414">26088 8093 29 0,'0'13'14'0,"0"-10"-12"0,0 0 25 16,0 0-25-16,0-3 0 0,0 0 3 16,0-9 1-1,3-4-7-15,1-3 1 0,0-2 4 16,-1-7 1-16,1 6-2 15,-1 6 1-15,1-3-2 16,-1 1 0-16,4 2 0 16,0 1 0-16,0 2-1 15,0 4 0-15,4 3-1 16,0 3 0-16,-4 0-4 16,0 3 1-16,0-3-9 15,0 3 0-15,3-3-2 16,-3 0 0-16</inkml:trace>
  <inkml:trace contextRef="#ctx0" brushRef="#br1" timeOffset="205517.348">26190 8015 28 0,'-3'28'14'0,"6"-22"-5"0,-3-6 22 16,7 6-27-16,0 1 0 15,0-4 2-15,4-3 0 16,0 0-8-16,3-6 1 16,3-4 5-16,-3-9 0 15,4 7-2-15,0-7 0 16,-4 10-2-16,0-4 1 16,-3 1-2-16,-8-1 1 15,-3 0-1-15,0 4 0 0,-3 3 0 16,-5 9 1-16,-2 0-1 15,-1 3 1-15,1 10-1 16,-1 3 0-16,1 9 1 16,2-6 0-16,5 6-1 15,-1-3 1-15,4 4-1 16,4-8 0-16,7 1-4 16,3-3 1-16,3-3-9 15,4-4 0-15</inkml:trace>
  <inkml:trace contextRef="#ctx0" brushRef="#br1" timeOffset="205817.308">26726 7971 27 0,'4'9'13'0,"-4"-9"-7"0,0 3 14 15,0-3-19-15,-4 3 1 16,-3 1 0-16,0-1 1 15,-3 0-3-15,-1 6 1 16,-3-2 2-16,-4 2 0 16,1 0-1-16,3 4 0 15,0-1-1-15,-1 1 1 16,5 3-2-16,3-1 1 16,0 1-1-16,3 6 0 0,4-6 0 15,4-1 1 1,3-2-2-16,3-4 1 15,5-2-6-15,2-4 0 0,1-6-5 16,-1-10 0-16</inkml:trace>
  <inkml:trace contextRef="#ctx0" brushRef="#br1" timeOffset="206105.441">27062 7469 27 0,'0'35'13'0,"-4"12"-6"0,1-35 18 16,-5 10-24-16,1 16 1 16,-3-7 0-16,-4 16 1 15,0 10-4-15,-4 2 1 16,4 7 1-16,3 3 1 15,-3 0-1-15,11-6 0 16,3-16-3-16,0-10 1 16,0-12-5-16,0-12 1 15,-4-13-6-15,1-16 1 16</inkml:trace>
  <inkml:trace contextRef="#ctx0" brushRef="#br1" timeOffset="206315.358">26744 7965 34 0,'-3'28'17'0,"3"6"-11"0,0-31 29 0,3 7-31 15,8-4 1-15,6-3 1 16,12-3 1-16,6-3-10 16,11-9 1-1,42-7 0 1,-18 0 0-16,-13 6-10 15,-15 7 0-15,-14 0-2 16,-13 6 0-16</inkml:trace>
  <inkml:trace contextRef="#ctx0" brushRef="#br1" timeOffset="206989.98">25404 9282 30 0,'-4'6'15'0,"8"-6"-8"15,-1 0 27-15,4-3-28 16,7-4 0-16,4-2 1 0,7-4 1 16,3-5-11-16,4-20 0 15,-4 0 7-15,7-15 0 16,0-10-3-16,1-9 0 15,-5-6-1-15,-2-1 0 16,-8 10-1-16,-7 4 1 16,-4-1-1-16,-6 12 0 15,-8 7-2-15,-3 13 0 16,-3 12-1-16,-1 13 1 16,-3 9-1-16,0 6 1 15,3 13 0-15,-3 15 0 16,7 7 2-16,0 12 1 15,4 13-1-15,-1 0 1 16,1 3 0-16,3-6 0 0,0-4-1 16,3-2 0-16,4-10-4 15,4-7 1-15,3-8-7 16,0-13 1 0</inkml:trace>
  <inkml:trace contextRef="#ctx0" brushRef="#br1" timeOffset="207197.066">25915 8927 31 0,'4'38'15'0,"-1"-7"-5"16,-3-25 22-16,0 4-30 0,0-1 1 15,0 1 1-15,0-7 1 16,0 6-7-16,0 4 1 15,0-1 0-15,4 1 0 16,-1-1-11-16,1-8 0 16</inkml:trace>
  <inkml:trace contextRef="#ctx0" brushRef="#br1" timeOffset="207427.937">25915 8868 33 0,'7'18'16'0,"4"-21"-9"0,-11 3 18 0,7 0-27 16,0-3 1-16,3 3-6 15,1 0 1-15,0 0 2 16,-1 0 1-16,4-3-7 15,0 3 0-15</inkml:trace>
  <inkml:trace contextRef="#ctx0" brushRef="#br1" timeOffset="207963.223">26046 8999 34 0,'7'32'17'0,"3"-13"-17"0,-6-19 34 16,-1 3-34-16,4-3 1 16,0 0 0-16,0-3 0 15,1-4-1-15,-1 1 0 16,0-3 1-16,0-1 0 16,0 1-1-16,0 2 1 15,0 4-1-15,0 3 0 0,-4 3 0 16,1 1 0-1,-1 2-1-15,1-3 1 0,0 0 0 16,-1 0 0-16,1 0 0 16,-1 1 0-16,-3-4 0 15,4 0 1-15,-1 0-1 16,1 0 0-16,-4 0 0 16,0 0 0-16,0 0 0 15,3-7 0-15,4 1-1 16,-3-3 1-16,6-1 0 15,1 1 0-15,0-1 0 16,-1 1 0-16,-3 3 0 16,4-1 1-16,-1 4-1 15,-3 0 0-15,4 6 0 16,0 4 0-16,-1 2 0 16,-3 4 0-16,0-1-1 15,0-3 1-15,0 1 0 16,0-1 0-16,1-6 0 15,-5 4 0-15,1-4 0 0,-1 0 0 16,4-3-5-16,0 3 1 16,0 0-7-16,0-3 0 15</inkml:trace>
  <inkml:trace contextRef="#ctx0" brushRef="#br1" timeOffset="208212.616">26518 8993 28 0,'4'28'14'0,"-1"-12"-5"0,1-13 18 0,-4 0-27 16,3 7 1-16,-3 2 0 15,4-2 0-15,-1-1-3 16,1 0 0-16,0-2-7 15,-1-1 0-15,1-12-1 16,-4-7 0-16</inkml:trace>
  <inkml:trace contextRef="#ctx0" brushRef="#br1" timeOffset="208435.999">26497 8777 30 0,'7'15'15'0,"14"-24"-17"0,-14 3 28 16,0-4-28-16,4-2 1 15,3-4-5-15,4 0 1 16,3 1 0-16,0-7 1 16,4 0-5-16,-4-6 1 15</inkml:trace>
  <inkml:trace contextRef="#ctx0" brushRef="#br1" timeOffset="208653.875">26776 8372 2 0,'0'-12'1'0,"0"15"8"0,0 3-3 0,7 3-1 15,-4 7 0-15,4 3 5 16,-3 6 1-16,0 10-12 16,-4 2 0-16,0 7 8 15,0 16 1-15,0 6-3 16,-4 9 0-16,4 3-2 15,-4 1 0-15,4-4-2 16,0-19 1-16,4-9-2 16,-4-9 0-16,0-10-4 15,0-9 1-15,0-10-8 16,0-9 1-16</inkml:trace>
  <inkml:trace contextRef="#ctx0" brushRef="#br1" timeOffset="208852.81">26691 9015 45 0,'14'13'22'0,"0"-20"-20"0,-7 1 39 15,1 0-40-15,6-7 0 16,7 1-1-16,11-7 1 15,3 0-6-15,4-3 1 16,-4 13-8-16,-3-4 1 0,-1-6-3 16,-9 1 0-16</inkml:trace>
  <inkml:trace contextRef="#ctx0" brushRef="#br1" timeOffset="209780.015">27594 7043 28 0,'-10'-13'14'0,"-8"10"-9"0,18 6 23 0,-3 0-25 15,-1 7 1-15,4 8 4 16,0 14 1-16,4-4-11 15,-1 28 1-15,1 20 6 16,3 33 1-16,0 23-2 16,-4 25 1-16,-3 19-3 15,-10 15 0-15,-12 13-1 16,-13-10 0-16,-11-12-4 16,0-16 0-16,8-9-8 15,-5-25 0-15,-3-19-4 16,4-19 0-16</inkml:trace>
  <inkml:trace contextRef="#ctx0" brushRef="#br1" timeOffset="-207872.396">18997 11370 23 0,'-7'28'11'0,"7"-28"-6"16,0-3 11-16,0 3-11 16,0-6 1-16,4-7 1 0,3-6 0 15,0-2-10-15,7-17 1 16,7-3 6-16,4-12 1 16,10-10-4-16,4-12 1 15,3-4-1-15,7-8 0 16,1 2-1-16,-4-3 0 15,-4 4 0-15,-3 11 1 16,0 14-1-16,-8 6 0 16,-2 5 0-16,-5 14 1 15,-3 6-1-15,-3 12 1 0,-4 7 0 16,-3 9 0 0,-4 12-1-16,-7 13 1 0,0 13-1 15,0 6 0-15,-4 9 0 16,-3 4 0-16,-3 8 1 15,-1 4 1-15,4 16-1 16,0-7 1-16,-4 4 0 16,4-4 0-16,-3-12-2 15,3-6 0-15,0-10-4 16,0-6 0-16,0-10-9 16,0-5 0-16</inkml:trace>
  <inkml:trace contextRef="#ctx0" brushRef="#br1" timeOffset="-207586.183">19219 10953 43 0,'-14'9'21'0,"25"1"-14"0,-4-10 32 16,0 0-38-16,4 0 1 15,3 0 0-15,7-6 0 16,7-4-3-16,7-6 0 0,11 4-1 16,0-4 0-16,3 1-6 15,-3-1 0-15,-3 0-7 16,-12 0 1-16</inkml:trace>
  <inkml:trace contextRef="#ctx0" brushRef="#br1" timeOffset="-207268.103">20376 10552 39 0,'18'3'19'0,"-11"-25"-27"0,-3 15 31 16,-4-2-31-16,0 3 1 15,0 3-11-15,-4-4 1 16</inkml:trace>
  <inkml:trace contextRef="#ctx0" brushRef="#br1" timeOffset="-206263.776">20288 10483 38 0,'21'-19'19'0,"4"3"-23"0,-21 10 34 16,3 0-27-1,0-1 0-15,-4-2 4 0,4 3 0 16,-3 2-8-16,-4 4 1 15,0 0 5-15,-4 0 0 16,-6 4-2-16,-4 8 0 16,-11 1-2-16,-3 9 1 15,0-4-2-15,3 1 0 16,0 0 0-16,0 3 0 16,1 0 0-16,3 3 1 15,3-3-1-15,4 0 1 0,3-3-1 16,4 0 1-16,4-7-1 15,6 1 1 1,8-4-1-16,-1 1 1 0,8 8-1 16,10 1 1-16,7 0-1 15,4 0 1-15,0-4-1 16,-4 4 0-16,-6-3-1 16,-8 0 1-16,-7 6-1 15,-14 6 1-15,-7 6-1 16,-18-2 0-16,-14 2 0 15,1 7 0-15,-12-3 0 16,-10-1 1-16,-3-2-5 16,-1-7 1-16,4-9-10 15,0 0 1-15,14-7-2 16,15 1 1-16</inkml:trace>
  <inkml:trace contextRef="#ctx0" brushRef="#br1" timeOffset="-205901.615">21043 10395 42 0,'7'15'21'0,"-10"14"-26"16,-1-20 41-16,-6 4-33 15,-4-1 0-15,-4 10 2 16,-3 9 0-16,-8 13-6 16,-2 0 0-1,-5 54 4 1,12-17 0-16,3-12-3 15,3-16 0-15,4-12-5 16,3-13 0-16,4-6-4 16,-3-12 0-16,-1-17-6 15,0-18 1-15</inkml:trace>
  <inkml:trace contextRef="#ctx0" brushRef="#br1" timeOffset="-205648.156">20387 10392 43 0,'4'12'21'0,"34"1"-15"0,-20-13 39 16,7 0-41-16,10-7 0 16,4-2 4-16,17-3 1 0,25-7-11 15,25-10 1 1,7-5 6-16,25 3 0 0,13-4-3 15,-10-2 1-15,15-4-5 16,-19 6 0-16,-17 4-6 16,-21 9 1-16,-21 9-12 15,-25 1 1-15</inkml:trace>
  <inkml:trace contextRef="#ctx0" brushRef="#br1" timeOffset="-198397.896">14457 15748 31 0,'0'3'15'0,"3"-3"-6"0,-3 3 15 16,0 3-21-16,0 4 0 16,-3 5 1-16,-1 7 1 15,-3 6-5-15,-3 13 0 16,-8 6 4-16,0 16 1 16,1 6-3-16,-4 12 1 15,-4 7-2-15,0 6 0 16,1 10-2-16,-1-10 1 15,4-19-2-15,3-9 0 16,0-6-2-16,8-13 1 0,-1-13-5 16,4-9 0-16,7-6-5 15,7-13 0-15</inkml:trace>
  <inkml:trace contextRef="#ctx0" brushRef="#br1" timeOffset="-197884.879">14397 16610 40 0,'0'25'20'0,"3"-6"-23"15,-3-13 34-15,0 7-31 0,0 2 0 16,0 1 0-16,-3 0 0 16,3-1 0-16,-4-2 0 15,4-4 0-15,0 1 1 16,0-4-1-16,0-6 0 16,0 0-1-16,4-9 1 15,3-4-2-15,0-6 1 16,0 0 0-16,7 1 0 15,0-4 0-15,0 0 0 16,4-3 1-16,0 3 0 16,-1 3 0-16,1 3 1 0,-4 7 0 15,0 3 0-15,0 6 0 16,-3 6 0 0,-1 6 0-16,-3 1 0 0,1-1 0 15,-1 4 1-15,-4 6-1 16,1 3 1-16,-1 6 0 15,1-2 0-15,-4-1-1 16,3-6 1-16,1-3-2 16,3-7 0-16,3-5-4 15,8-4 1-15,3-6-10 16,7-13 0-16</inkml:trace>
  <inkml:trace contextRef="#ctx0" brushRef="#br1" timeOffset="-197569.975">15092 15882 37 0,'-4'26'18'0,"-6"17"-18"0,6-30 26 16,-3 9-26-16,-3 3 0 0,-5 13 1 16,-2 12 0-16,-1 3-1 15,1 10 0-15,-1 6 0 16,0 6 1-16,4-15-2 16,4-10 0-16,-1-9-3 15,7-10 0-15,4-9-3 16,11-3 1-16,-4-10-5 15,7-9 1-15</inkml:trace>
  <inkml:trace contextRef="#ctx0" brushRef="#br1" timeOffset="-197346.348">14750 16343 37 0,'-7'16'18'0,"7"6"-15"0,3-13 35 16,1-5-33 0,3 2 0-16,0-3 1 0,7 0 1 15,4-3-10-15,3-3 1 16,3-3 3-16,8 3 0 16,7-1-10-16,3 4 0 15,-3-3-6-15,-11-6 0 16</inkml:trace>
  <inkml:trace contextRef="#ctx0" brushRef="#br1" timeOffset="-196940.538">15042 16651 43 0,'15'9'21'0,"16"-12"-21"16,-17 0 35-16,1 0-34 16,2-4 1-16,4-2 0 15,4-4 0-15,0-5-3 16,-1-1 1-16,-2-3 1 16,-1 0 0-16,-7 0 0 15,0 3 0-15,-3 0-1 16,-4 4 0-16,-7 5-1 15,-4 4 1-15,-3 6-2 16,-4 3 1-16,1 0-1 0,-1 7 0 16,1-1 0-16,-1 7 1 15,1-1 0 1,-1 4 1-16,4 6 0 0,0-6 1 16,0 3-1-1,3 0 0-15,4 0-3 0,0-3 0 16,7-3-5-16,7-4 0 15,15-3-4-15,9-2 0 16</inkml:trace>
  <inkml:trace contextRef="#ctx0" brushRef="#br1" timeOffset="-196310.461">15706 16610 48 0,'3'9'24'0,"1"-6"-28"0,-4-3 46 0,0 0-42 15,0 0 0-15,-4 0 1 16,-3 0 0-16,-7 4-1 16,-4 2 0-16,-3-3 1 15,0 0 0-15,0 3-1 16,3 1 1-16,1 2-4 16,3 4 1-16,3 2-1 15,4-2 0-15,7-4 0 16,7 1 0-16,7-1 2 15,11-3 1-15,3-2 2 16,-3-4 0-16,-1-7 0 16,1-2 1-16,-4-1-1 15,-3-2 0-15,-4 2-2 16,-3-2 0-16,-1 3-3 0,-6-4 0 16,-1 7-2-16,-3 6 0 31,-7 15 0-31,4 10 0 15,-1 4 0-15,1-1 1 16,-5 6 3-16,5 7 1 16,-1 9 3-16,4 10 1 15,0 9 0-15,4-3 1 16,-4 0 0 0,0-7 0-16,0-12-1 0,0 0 0 15,-7-6-2-15,0-6 0 0,-7-4-2 16,-4-9 1-16,0-6-2 15,1-10 1-15,-4-6-1 16,3-3 1-16,4-13-1 16,0-9 1-16,3-3-1 15,4-4 1-15,4 4 0 16,6-6 1-16,8 2-1 16,3 1 1-16,3 0-1 15,5 2 1-15,-1 1-4 16,4 0 1-16,3 3-7 15,3 0 0-15,5 0-5 16,10 0 0-16</inkml:trace>
  <inkml:trace contextRef="#ctx0" brushRef="#br1" timeOffset="-195993.769">15949 16795 39 0,'0'22'19'0,"0"-16"-17"0,0-6 32 15,0 0-30-15,4-9 0 0,-1-1 2 16,1-2 0-16,3-1-8 16,3-2 0-16,4-1 5 15,1-3 1-15,2 0-3 16,4 7 0-16,1-10-1 15,-1 3 1-15,3-6-2 16,-2 3 1-16,-5 0-2 16,-3 3 0-16,0 0-2 15,1 7 0-15,-1 2-6 16,0 1 1-16,-4 3-6 16,1-1 1-16</inkml:trace>
  <inkml:trace contextRef="#ctx0" brushRef="#br1" timeOffset="-195260.094">16531 16676 41 0,'11'6'20'0,"-8"-12"-24"0,-3 6 36 15,0-6-32-15,-3 2 1 16,-4-2-1-16,-4 3 1 16,-7 0-1-16,-6 3 1 15,-4 0-1-15,-4 3 1 0,7 3-2 16,4 4 0-16,3 5-1 15,4 1 0-15,4 0-1 16,-1-1 0-16,4-2-2 16,0-4 1-16,3-2 1 15,8-4 0-15,3-3 0 16,7-3 1-16,0-1-1 16,4-2 0-16,-1 0 1 15,-2 0 1-15,-1-1-1 16,0 4 0-16,3 3 1 15,-6 7 0-15,0 2 1 16,-1 3 0-16,1 1 1 16,3 0 1-16,0-1 0 15,7 1 0-15,0-1 1 16,8-2 0-16,2-4 1 0,8-3 1 16,0-9-1-1,-4-10 1-15,8-9-1 0,-1-6 0 16,4-13-1-16,0-16 0 15,-4-6-2-15,-10-3 1 16,-4-12-2-16,-7-7 1 16,-7-3-1-16,-3 0 0 15,-4 6 0-15,-7 7 1 16,-7 22-2-16,-4 9 1 16,-3 12-1-16,-4 16 0 15,-10 16 0-15,4 22 1 0,-1 15-1 16,4 17 0-16,3 21 1 15,4 12 0-15,3 10 0 16,8 1 0-16,-1-1-3 16,8-13 1-16,6-9-8 15,4-9 0-15,1-13-1 16,2-12 0-16</inkml:trace>
  <inkml:trace contextRef="#ctx0" brushRef="#br1" timeOffset="-194627.851">18172 15870 39 0,'7'0'19'0,"-4"16"-26"0,-3-7 39 16,-7 7-33-16,-3 12 1 0,-8 3 0 15,-3 13 0 1,-4 16 0-16,-3 12 0 0,3 16 0 16,4 3 0-16,3 6 0 15,4-9 1-15,4-16 0 16,3-16 1-16,3-18 0 16,4-13 0-16,0-19-1 15,0-12 1-15,0-4-1 16,-7-11 0-16,3-1-3 15,-6-10 0-15,-4 1-3 16,-11-4 1-16,0 1-1 16,-3 6 1-16,0 6 0 15,3 6 1-15,1 7 3 16,2 5 1-16,5 4 3 16,3 4 1-16,7-1 2 15,3 3 0-15,8 3 1 16,13-2 1-16,11-1-2 0,8 0 1 15,13-6-2-15,22 0 0 16,13 0-3-16,5-3 0 16,-8 0-6-16,-14 3 1 15,-14 0-10-15,-15 0 0 16,-13 6-6-16,-14 4 1 16</inkml:trace>
  <inkml:trace contextRef="#ctx0" brushRef="#br1" timeOffset="-192813.331">19008 16908 35 0,'0'6'17'0,"14"-6"-13"0,-7-6 17 15,3-7-19-15,5-2 0 0,6-10 3 16,10-13 1-16,5-6-6 16,6-19 1-16,4-9 3 15,7 0 0-15,3-3-1 16,1-4 1-16,-1 7-3 16,-3 6 1-16,-4 7-2 15,-3 12 0-15,-7 6 0 16,-7 13 0-16,-4 6-1 15,-7 16 0-15,-7 12 0 16,-7 13 0-16,-10 9-1 16,-11 10 1-16,-4 2 0 15,-7 17 0-15,4 5 1 16,4 14 0-16,-1-7 0 16,0 3 0-16,4-3 0 15,0-16 0-15,7-3-3 16,0-9 1-16,4-10-7 15,3-2 1-15,3-14-5 0,1-5 1 16</inkml:trace>
  <inkml:trace contextRef="#ctx0" brushRef="#br1" timeOffset="-192583.662">19219 16597 44 0,'0'16'22'0,"18"3"-22"0,-11-19 40 0,4 0-40 16,10-6 1-16,7-1-4 16,14-2 1-16,4 3-4 15,0-7 1-15,3 4-8 16,4-10 0-16</inkml:trace>
  <inkml:trace contextRef="#ctx0" brushRef="#br1" timeOffset="-192183.291">20151 16243 48 0,'21'6'24'0,"-7"-12"-27"15,-14 6 42-15,0 0-36 0,0 0 1 16,-4 0 0-16,-3 3 0 16,0 3-6-16,-3 4 0 15,-8-1 4-15,-3 1 0 16,-4 2-3-16,-3 4 1 16,3 3-1-16,1 0 1 15,-1 2-1-15,4 1 0 16,3-3 0-16,4-3 1 15,3 0 0-15,8-1 0 0,10 4 0 16,11-3 1 0,6-1 0-16,12 7 0 15,-5-6 1-15,5 6 0 16,-5-3 1-16,-2-7 0 16,-12 1-2-16,-6 3 0 0,-11-1-1 15,-4 4 0-15,-13 3-2 16,-15 3 1-16,-10-3-5 15,-11-3 0-15,-4-3-11 16,-6-10 1-16</inkml:trace>
  <inkml:trace contextRef="#ctx0" brushRef="#br1" timeOffset="-185427.437">23290 13142 26 0,'-14'44'13'0,"0"3"-4"0,14-35 14 15,-3 1-20-15,-4-1 0 0,0-2 1 16,-1-1 1-16,5-3-6 16,-1 1 1-16,1-4 5 15,3 0 0-15,0-3-1 16,7-19 1-16,7-12-1 15,4-13 0-15,6-9-1 16,5-20 0-16,-1-2-1 16,0-13 0-16,4 1-2 15,10-7 1 1,15-10-2 0,-8 19 0-16,-3 13 0 15,-7 19 1-15,-4 15-1 16,-7 16 1-16,-7 16-1 15,-7 12 0-15,-7 10 1 16,-7 15 0-16,-3 10-1 16,-4 28 1-16,-4 3 0 15,-3 4 0-15,4 5 0 0,-1 1 0 16,0-7 0-16,1-6 0 16,3-13-1-16,3-6 1 15,1-6-3-15,3-15 0 16,3-11-4-16,4-5 0 15,-3-10-7-15,-4-3 1 16,7-12-1-16,-4-7 1 16</inkml:trace>
  <inkml:trace contextRef="#ctx0" brushRef="#br1" timeOffset="-185212.911">23379 12866 41 0,'0'9'20'0,"3"-9"-17"0,-3 0 43 0,7 0-43 16,0 0 0-16,4 0 0 15,-4-3 1-15,11 0-6 16,6-3 1-16,8-4-1 16,3-2 1-16,4-1-8 15,0 1 1-15,0-4-8 16,-4-3 1-16</inkml:trace>
  <inkml:trace contextRef="#ctx0" brushRef="#br1" timeOffset="-184941.907">23999 12352 35 0,'-3'53'17'0,"6"25"-15"0,-3-56 24 16,0 19-25-16,0 6 1 16,0 13 0-16,0 2 1 0,-3 10-4 15,-1 4 1-15,1-10 1 16,-1-13 1-16,1-12-7 16,-1-10 1-1,1-19-4-15,3-8 0 0,0-17-3 16,0-3 1-16,-4 1-1 15,1-4 0-15</inkml:trace>
  <inkml:trace contextRef="#ctx0" brushRef="#br1" timeOffset="-184691.373">23887 12894 28 0,'3'13'14'0,"11"-7"-11"15,-7-6 31-15,4 0-30 16,3 0 0-16,0-3 4 15,4 0 1-15,6 3-11 16,8 0 1-16,3 0 6 16,1 3 1-16,-5 0-3 0,-6 0 0 15,-4 0-3-15,-7 3 1 16,-10 1-2-16,-11 2 1 16,-11 7-4-16,-10 3 1 15,0-1-4-15,-4-2 1 16,0 0-7-16,-3-7 0 15,3 1-1-15,4-4 0 16</inkml:trace>
  <inkml:trace contextRef="#ctx0" brushRef="#br1" timeOffset="-184300.208">24578 12693 40 0,'18'-6'20'0,"-18"12"-21"16,-4-6 41-16,-3 3-39 15,0 7 1-15,-4-1 0 16,1 1 0-16,-4-4-3 15,-4 3 1-15,0 4 1 16,1 3 1-16,3 2-2 16,0-2 1-16,3 3 0 15,0-3 0-15,11 2 0 0,4-2 1 16,7 3-1-16,-1-7 1 16,1 1-1-16,-1-4 1 15,-3 4-1-15,-7-1 0 16,-7 7-2-16,-10 3 0 15,-15 0-8-15,0 0 1 16,-3-6-7-16,3-4 0 16</inkml:trace>
  <inkml:trace contextRef="#ctx0" brushRef="#br1" timeOffset="-183653.829">26049 12938 31 0,'-14'-9'15'0,"0"-13"-2"0,10 15 18 16,1-2-29-16,-4-4 0 0,-4 1 1 15,-3 2 1-15,-4 4-5 16,-6 3 1-16,3 3 3 16,-4 9 0-16,-3 4-1 15,-1 3 0-15,1-1-1 16,0-2 0-16,3 12-2 16,4 3 1-16,4 4-1 15,2 2 0-15,8 0-1 16,7 4 0-16,11 3-2 15,10-10 0-15,4-6-3 16,7-9 0-16,6-13-5 16,5-6 0-16,3-10 0 15,-1-2 0-15</inkml:trace>
  <inkml:trace contextRef="#ctx0" brushRef="#br1" timeOffset="-183398.57">26247 12925 34 0,'24'-12'17'0,"5"15"-13"0,-22 0 35 15,0 0-35-15,0 0 0 16,0 1 0-16,-4-1 1 16,-6 0-7-16,-8 0 0 15,-3 0 4-15,-4 0 1 16,4-3-3-16,0 3 1 16,-3 4-1-16,-1-1 0 0,0 10-2 15,1 2 0-15,-1 7-4 16,4 1 0-16,7 5 0 15,3-6 0-15,8-3 0 16,3-6 0-16,0-7-3 16,4-6 0-16,-1-6 0 15,8-3 1-15</inkml:trace>
  <inkml:trace contextRef="#ctx0" brushRef="#br1" timeOffset="-183025.33">26377 13070 30 0,'7'53'15'0,"-3"-25"-11"16,-4-22 28-16,3-2-30 0,-3 5 1 16,0-3 0-16,0-3 1 15,0-3-6-15,4-6 1 16,3-3 2-16,0-7 1 15,0-6-2-15,0-9 0 16,4 2-1-16,-1-2 1 16,4 0 0-16,-3 3 1 15,0 6-1-15,3 6 1 16,-4 10-1-16,1 9 1 16,-1 0 0-16,1 9 0 15,0 10 0 1,-1 4 1-16,-3 2-2 0,0 0 0 0,0-3 0 15,0 10 0-15,4-7-2 16,-4-3 0-16,4-6-7 16,-1-10 1-16,1-6-4 15,-4-6 0-15</inkml:trace>
  <inkml:trace contextRef="#ctx0" brushRef="#br1" timeOffset="-182707.979">26751 12910 23 0,'4'22'11'0,"-4"0"2"15,0-10 14-15,3 4-25 16,-3 6 0-16,4 0 1 16,3-3 1-16,0 2-4 0,-4-2 0 15,1-3 4-15,3 0 1 16,0-4-1-16,-3 1 1 15,3-7-1-15,0 0 0 16,3-3-2-16,4-6 1 16,0 0-1-16,8-6 0 15,-1-7-1-15,3-18 1 16,5 8-1-16,6-8 0 16,-3-7-1-16,-1 0 0 15,1 1-10-15,0 5 0 16,-11 1-6-16,-7-1 0 0</inkml:trace>
  <inkml:trace contextRef="#ctx0" brushRef="#br1" timeOffset="-178757.469">27284 13073 40 0,'7'3'20'0,"-4"0"-8"0,1 0 21 0,3 7-29 16,0 18 0-16,0 9 0 15,-7 4 0-15,-3 3-6 16,3 3 0-16,-7 0 3 16,-11-9 0-16,-10-1-11 15,-8-8 0-15,1-14-5 16,7-12 0-16</inkml:trace>
  <inkml:trace contextRef="#ctx0" brushRef="#br1" timeOffset="-177348.812">28444 13126 31 0,'0'9'15'0,"0"7"-6"16,0-19 15-16,0-3-23 0,0-4 1 16,4-2 1-16,3-13 1 15,7-4-4-15,-7-5 0 16,4-7 3-16,3-3 0 15,0 4 0-15,0-1 0 16,-3 3-1-16,-1 4 0 16,1 5-1-16,-1 4 1 15,5 3-1-15,2 4 0 16,4 2-2-16,1 7 1 16,-1-1-7-16,0 4 0 15,4 3-7-15,-4 6 0 16</inkml:trace>
  <inkml:trace contextRef="#ctx0" brushRef="#br1" timeOffset="-176569.619">28967 12803 31 0,'14'19'15'0,"0"-16"-9"16,-14-3 19-16,0 0-26 16,3-6 1-16,-3-1-1 15,-7-2 0-15,0 6 1 16,4 3 1-16,-4 0-1 16,-4 6 1-16,-7 7-1 15,1 2 0-15,-4 4 1 16,-1 0 0-16,1 3-1 0,4-6 0 15,3-7-1-15,3 1 1 16,4-1 0-16,7 0 0 16,7-6-1-16,4-3 1 15,3 4 0-15,0-8 0 16,0 1 0-16,0-3 0 16,0-3 0-16,-3-4 0 15,-1 1-1-15,-3-1 1 16,0-3 0-16,0 4 0 15,0 2 0-15,4 4 1 0,-4 6-1 16,-3 3 0-16,-1 10 0 16,1 2 1-16,-1 1-1 15,-3 6 1-15,0 3-1 16,7 7 0-16,0-4 0 16,4-3 0-16,3 0 0 15,7-3 0-15,4-6 1 16,3-4 1-16,11-6 0 15,3-12 0-15,4-6 0 16,4-17 0-16,-5 1 0 16,-6-16 1-16,0-15-3 15,-7-20 1-15,7-21-2 16,-11 3 1-16,-4-1 0 16,-6-8 0-16,-4 9-1 15,-7 9 1-15,-7 9-2 16,-3 17 1-16,-8 15-2 15,1 18 1-15,-5 17-1 16,1 12 1-16,-3 19 0 0,-4 15 0 16,-8 23 2-16,1 12 0 15,0 12 1-15,3 26 1 16,4 3-1-16,7-7 0 16,3-21-1-16,8-13 1 15,3-7-3-15,7-21 0 16,0-10-7-16,0-15 0 15,0-10-2-15,-3-2 1 16</inkml:trace>
  <inkml:trace contextRef="#ctx0" brushRef="#br1" timeOffset="-176339.081">29161 12756 44 0,'24'9'22'0,"40"7"-31"16,-39-13 47-16,10 0-38 15,4 4 0-15,-4 2-1 16,4 7 1-16,7-4-2 16,-8 4 1-16,1 0-6 15,-7-4 1-15,-7-2-6 16,-4-4 1-16</inkml:trace>
  <inkml:trace contextRef="#ctx0" brushRef="#br1" timeOffset="-176145.581">29637 12985 25 0,'0'22'12'0,"0"16"-1"0,0-29 15 16,0 3-26-16,0 1 1 0,0 0 0 15,0-4 0-15,0 4-2 16,0-4 0-16,3-6-1 16,4-3 0-16,1-6-8 15,-1-4 1-15</inkml:trace>
  <inkml:trace contextRef="#ctx0" brushRef="#br1" timeOffset="-175741.61">29880 12966 10 0,'32'16'5'0,"24"-29"1"16,-41 7-4-16,-1 3 3 15,0 3 1-15,0-3 3 0,0 0 0 16,-3 3-10-16,-1-7 0 16,-3-2 8-16,0-4 0 15,-7-2-3-15,-3-4 0 16,-1 3-2-16,-3 4 1 16,-3 2-2-16,-4 10 1 15,-4 7-2-15,-3 5 1 16,0 7-1-16,-4-7 1 15,7 10-2-15,8 0 1 16,3-6-1-16,7 3 1 0,10-7-1 16,4-8 1-16,4-1-2 15,7-10 1-15,-4 1-8 16,3-3 0-16,-2-4-1 16,-1 1 1-16</inkml:trace>
  <inkml:trace contextRef="#ctx0" brushRef="#br1" timeOffset="-175237.016">30561 13032 52 0,'7'25'26'0,"4"6"-35"16,-8-18 57-16,-3 3-49 16,0 6 1-16,-3 3-1 15,-4 3 0-15,-7 0-3 16,-4 0 0-16,0-3-11 16,-3-6 1-16</inkml:trace>
  <inkml:trace contextRef="#ctx0" brushRef="#br1" timeOffset="-174672.322">32113 13484 11 0,'-17'28'5'0,"3"-22"16"16,14-6-11-16,-7 0-9 15,3 0 0-15,1-3 5 16,-1-6 0-16,4-7-6 15,0-6 0-15,4-6 4 16,3-4 1-16,3-12-1 0,1 0 0 16,-1 1-3-16,1-1 1 15,3 9-1-15,4 4 1 16,-1-1 0 0,1 14 0-16,-4 2-1 0,0 7 0 15,0 9 0-15,-3 6 1 16,3-3-2-16,-3 10 1 15,-1-7-3-15,1 3 0 16,-1 1-10-16,1-4 1 16</inkml:trace>
  <inkml:trace contextRef="#ctx0" brushRef="#br1" timeOffset="-174346.52">32607 13129 31 0,'14'13'15'0,"-7"-20"-10"15,-7 7 18-15,-3-3-22 16,-4 3 0-16,-4 0 0 16,-3 3 1-16,-3 4-2 15,-1 5 0-15,0 4 1 16,1 9 0-16,-1 3-1 15,4 4 1-15,0 2-1 16,3 1 0-16,4-4-1 16,7-6 1-16,7-6-1 15,11-7 0-15,-1-15 0 16,5-12 1-16,2-1 0 0,-3-6 0 16,1-6-4-16,-5-7 1 15,-3 1-7-15,-3-4 1 16</inkml:trace>
  <inkml:trace contextRef="#ctx0" brushRef="#br1" timeOffset="-174031.961">32967 12386 42 0,'18'9'21'0,"-15"-2"-19"15,-3-4 38-15,0 9-40 16,0 10 1-16,-3 10 0 16,-8 18 0-16,-3 6-2 15,-4 16 1-15,-3 10 0 16,-3 9 1-16,6 3-1 15,0-6 0-15,4-13-5 16,4-15 1-16,-1-20-4 16,4-8 1-16,0-20-7 0,0-18 1 15</inkml:trace>
  <inkml:trace contextRef="#ctx0" brushRef="#br1" timeOffset="-173519.241">32664 12900 51 0,'7'10'25'0,"3"-10"-28"0,-3 0 49 15,4-3-45-15,3-4 1 16,4 1 0-16,-4 0 0 15,14-1-3-15,14 1 0 16,8-3-1-16,10-4 1 16,0-2-8-16,-7-1 1 15,-11-3-8-15,-14 13 0 0</inkml:trace>
  <inkml:trace contextRef="#ctx0" brushRef="#br1" timeOffset="-172874.277">32459 13139 22 0,'4'0'11'0,"-1"-7"-5"16,-3 4 8-16,0-3-13 16,-3 6 0-16,-8 3 0 15,-3 0 0-15,-4 0-2 16,-3 7 1-16,0 9 0 16,-4 3 1-16,4 6-2 15,3-3 1-15,4 3-1 16,0 0 1-16,4 4 0 15,3-4 0-15,3-3 1 16,1-9 1-16,10-10 1 16,10-9 0-16,4-10 0 15,1-6 0-15,-5-6-2 16,4-9 1-16,-3-1-10 0,-4-2 0 16</inkml:trace>
  <inkml:trace contextRef="#ctx0" brushRef="#br1" timeOffset="-160820.243">24486 13966 30 0,'-3'0'15'0,"3"-3"-8"0,0 3 15 15,0 0-19-15,0 3 1 16,0 4 1-16,0 2 0 16,-4 7-6-16,1 0 1 15,-1 5 3-15,-3 11 0 16,0 9-1-16,0 15 0 16,-7 4-2-16,0 5 1 15,-4 4-3-15,4-9 1 16,-4-16-4-16,4-10 1 0,0-5-9 15,4-7 1-15</inkml:trace>
  <inkml:trace contextRef="#ctx0" brushRef="#br1" timeOffset="-160337.269">24486 13810 37 0,'0'-3'18'0,"4"12"-15"16,-1-3 27-16,1 0-28 0,-1-2 1 15,1-4 1-15,3 3 1 16,0 0-7-16,0-3 1 15,0 0 3-15,0 0 1 16,-3-3-1-16,3-4 0 16,7-2-2-16,4 9 1 15,3-3-1-15,7 9 1 16,4 0 0-16,7 7 1 16,6 3-1-16,5 6 0 15,-4 0 1-15,-8 3 0 0,-6 3-1 16,-7 0 1-16,-11 0-2 15,-25 7 0-15,-13 2-1 16,-12 7 1-16,-13 3-1 16,-7 0 0-16,3-3 0 15,0-6 1-15,0-10-2 16,3-6 1-16,8-6-4 16,7 0 1-16,10-7-6 15,4-3 0-15,17-12-5 16,8-3 1-16</inkml:trace>
  <inkml:trace contextRef="#ctx0" brushRef="#br1" timeOffset="-160078.194">24938 14236 38 0,'18'22'19'0,"-8"3"-15"0,-6-19 33 15,-4 10-35-15,0 0 0 16,0-1 0-16,0 4 1 16,0-6-5-16,-4-1 1 15,4 1-2-15,0-4 0 16,0-2-10-16,4-4 0 0</inkml:trace>
  <inkml:trace contextRef="#ctx0" brushRef="#br1" timeOffset="-159860.142">25001 14076 43 0,'7'16'21'0,"8"-26"-22"15,-12 7 31-15,4 3-30 16,4 0 0-16,-1-3-7 16,1 3 1-16,-4 0-3 15,0-3 1-15</inkml:trace>
  <inkml:trace contextRef="#ctx0" brushRef="#br1" timeOffset="-159484.651">25227 14258 47 0,'0'22'23'0,"7"22"-25"0,-7-32 38 0,4 4-35 15,-1 3 0-15,4-3 1 16,0-1 0-16,0 1-2 15,0-3 1-15,1-4 1 16,-5-6 0-16,4-3-1 16,0-3 1-16,4-6-1 15,3-10 1-15,4-6-2 16,3-4 0-16,3 1-7 16,1 3 0-16,0 0-8 15,-1 0 0-15</inkml:trace>
  <inkml:trace contextRef="#ctx0" brushRef="#br1" timeOffset="-159123.554">25520 14368 47 0,'21'25'23'0,"11"-22"-27"0,-22-3 35 15,1-3-32-15,0-6 1 0,-1-7 2 16,1 0 1-16,-4-3-4 16,0 1 1-16,-4-8 1 15,-3 8 0-15,0-1 0 16,0 0 0-16,-3 6-2 16,-4 4 1-16,-4 3 0 15,-3 6 1-15,0 6 0 16,3 7 0-16,4 2-1 15,0 10 1-15,4 13-1 16,3-10 1-16,3 0-1 16,4-2 1-16,4-1-1 15,3-3 0-15,-3-7-5 16,-1 1 0-16,4-4-9 16,4-8 1-16</inkml:trace>
  <inkml:trace contextRef="#ctx0" brushRef="#br1" timeOffset="-158839.167">25788 14380 46 0,'18'7'23'0,"-8"-14"-27"0,-10 7 36 15,7-6-33-15,0 0 1 16,0-7 0-16,1 1 1 15,-1-1-1-15,0 1 0 0,0 2 1 16,0 4 0-16,0-7 0 16,0 4 1-16,0 3-1 15,0 0 1-15,4-4-1 16,3 1 0-16,3 2-1 16,4 1 0-16,1 0-5 15,-1 6 0-15,3 0-9 16,5-3 1-16</inkml:trace>
  <inkml:trace contextRef="#ctx0" brushRef="#br1" timeOffset="-158191.242">26405 14183 42 0,'11'-6'21'0,"-7"9"-21"16,-4 0 32-16,0-3-32 0,-4 6 0 15,-7 0 0-15,-3 1 0 16,-7-1-1-16,-4 0 1 16,-3 4 0-16,4-1 1 15,-1-3-1-15,7 4 0 16,1-1 0-16,2 1 0 16,5 2 0-16,3-3 0 31,7 23-1-31,10-7 1 15,5 0-1-15,-1 0 1 16,0 0-1-16,0 3 1 16,-7 1 0-16,-11-1 0 15,-6-3-1-15,-4 3 1 0,-4 0-2 16,-3-3 1-16,-7-6-1 16,-1-3 0-16,5-7 0 15,3-6 1-15,6 1 0 16,8-4 0-16,7 0 1 15,11-7 0-15,3 4 1 16,4-6 1-16,10-4-1 16,14-6 1-16,8-12 0 15,6 0 0-15,4-4-1 16,0-9 1-16,-3-3-1 16,-12 3 1-16,-2 4-1 15,-8 2 1-15,-7 0-2 16,-3 7 1-16,-7 6-1 15,-4 6 0-15,-7 10 1 16,-4 2 0-16,-6 7-1 16,-4 7 0-16,-4 2 0 0,-3 1 0 15,0 5 1-15,0 4 0 16,3 0-1-16,1 6 1 16,3 3-2-16,3-3 0 15,8 0-2-15,3 0 1 16,3-6-8-16,4-3 0 15,4-10-4-15,-4-3 1 16</inkml:trace>
  <inkml:trace contextRef="#ctx0" brushRef="#br1" timeOffset="-157695.372">26861 14330 34 0,'3'44'17'16,"-10"-6"-17"-16,7-32 30 0,0 0-29 15,4 4 1-15,-4-1 1 16,3 1 0-16,1-4-4 16,3 0 0-16,-4-3 2 15,1-3 1-15,3-3-2 16,0-3 0-16,-4 0 0 15,4 2 0-15,0 1 0 0,4 0 0 16,-4 0-1-16,0-3 1 16,0-1 0-1,0 7 1-15,4-9-1 0,-4 3 1 16,3-4 0-16,1-2 0 16,0-7-1-16,3 0 1 15,0 0 0-15,0 4 0 16,4 2 0-16,-4-3 0 15,3 10 0-15,-3 6 0 16,1 10 0-16,-1 8 1 16,0 7-2-16,-4-3 1 15,-3 4-1-15,-3 5 0 0,-4 3 0 16,0 1 0-16,-4-7-1 16,1-6 0-16,3 0-3 15,0-9 1-15,3-1-6 16,4-3 0-16,4-12-4 15,-4-6 1-15</inkml:trace>
  <inkml:trace contextRef="#ctx0" brushRef="#br1" timeOffset="-157081.184">27587 14305 31 0,'46'3'15'0,"-14"-6"-10"0,-25 0 24 15,3-10-28-15,-2 7 0 16,-1-3 1-16,-4 3 0 16,-3-1-3-16,-7 4 1 15,-4 6 1-15,-3 4 1 16,-7 5-1-16,-3 10 0 15,-1 0 0-15,0 0 0 16,0 3 0-16,1 0 0 16,3 3-1-16,3 1 1 15,4 2-1-15,7-3 1 16,7-3-1-16,7-6 1 16,3-6-1-16,8-1 1 0,7-3-1 15,6 4 1-15,8-4-1 16,11-9 0-16,-8-6 0 15,4-10 1-15,3-2-1 16,1-7 1-16,-4 0-1 16,-8-1 0-16,-2-2-1 15,-5-3 1-15,-9-1-1 16,-12 1 0-16,-10 3 0 16,-7 3 0-16,-11 0 0 15,1 9 1-15,-8 10 0 16,4 6 1-16,3 9-1 15,8 13 1-15,-1 6 1 16,4 1 0-16,0 8 0 16,3 7 0-16,12-3 0 15,6 3 1-15,7-3-1 0,11-1 0 16,13-11-2-16,5-8 1 16,3-8-3-16,-7-10 1 15,-11-6-10-15,-14-6 1 16,-14-13-5-16,-10-3 1 15</inkml:trace>
  <inkml:trace contextRef="#ctx0" brushRef="#br1" timeOffset="-145747.414">19703 2000 25 0,'35'25'12'0,"18"22"-8"0,-39-31 13 0,0 3-13 15,0 9 1-15,0 22 1 16,-7 35 0-16,-7 18-8 15,-3 26 0-15,-1 37 5 16,-3 16 1-16,-3 12-3 16,-1 4 0-16,0-4-2 15,1-12 0-15,6-25-3 16,8-16 0-16,3-31-7 16,0-41 1-16</inkml:trace>
  <inkml:trace contextRef="#ctx0" brushRef="#br1" timeOffset="-144845.646">19946 1981 26 0,'7'29'13'0,"0"-11"-4"15,-3-11 18-15,-1-7-25 16,4 0 1-16,4 0 1 16,3-7 1-16,4-2-6 15,6 0 0-15,-3-1 3 16,8-5 1-16,10 5-2 16,17 7 1-16,11 6-2 15,14 3 1-15,4 7 0 16,35 0 1-16,3-1-1 15,4 4 1-15,4-7-1 16,17 1 1-16,4-1-1 16,-8 0 0-16,22 1-1 15,3-4 0-15,-10-6 0 16,21 9 0-16,0-9-1 0,-21 0 1 16,7 0-1-16,-8-6 0 15,-13-3-1-15,-15-4 1 16,-27 7-1-16,-15 0 1 15,-10-7-1-15,-11 4 1 16,-11-1 0-16,-14 1 1 16,-3 3-3-16,-18 6 1 15,-7 9 0-15,-7 10 0 16,-10 6-1-16,-4 3 1 16,0-3 0-16,0 10 1 15,-4-1 0-15,-3 4 1 0,0 18 0 16,0 7 0-16,3 22 0 15,8-1 1-15,3 20-1 16,0 15 0-16,10 13 0 16,-3 3 0-16,4-4 0 15,3-5 1-15,4 9-1 16,-4-19 0-16,-4 3 0 16,-3-16 0-16,-10-6 0 15,-8-3 0-15,1-9 0 16,-15-3 0-16,-7-13 0 15,-14-10 0-15,-13-5 1 16,-23-11 0-16,1-5-1 16,-18-10 0-16,-24-12 0 15,-11-10 1 17,-25-6-1-32,-35 3 1 15,-7-3-2-15,-35-6 0 0,-255-16-9 16,54-12 1-16</inkml:trace>
  <inkml:trace contextRef="#ctx0" brushRef="#br0" timeOffset="-147283.582">29348 7287 5 0,'-124'-44'2'0,"-45"16"-1"0,123 12 2 16,-28-2-3-16,-25-4 1 16,-10-3 0-16,-18-1 1 15,-21 5-2-15,-4-1 0 16,-14 0 1-16,-24 3 1 16,-1 6-1-16,-17-6 1 15,-4 10 0-15,-14 0 0 16,-10-1-1-16,-14-5 1 0,-8-1-1 15,-10 0 1-15,-7-3-1 16,-14 1 0-16,-1 5-1 16,-17-6 0-16,4 0 0 15,-7 1 0-15,-4-1 0 16,0 0 1-16,-18 3-1 16,7 1 0-16,-3-1-1 15,-7 0 1-15,7 1 0 16,-14 8 1-16,3-2-2 15,18 6 1-15,-3 3 0 16,6 6 0-16,4 3 0 16,7 7 0-16,7 3 0 15,11 3 0-15,3 6 0 16,18 7 0-16,-7 8 0 16,14-5 1-16,4 3-1 15,3 0 1-15,10 3-2 16,4 3 1-16,14-7-1 0,8 7 1 15,6 0-1 1,14-3 0-16,12 0-1 16,6 6 0-16,17 1 0 0,15-1 1 15,11 3 0-15,10-3 1 16,14 0 0-16,14 4 0 16,11 2 0-16,17 1 0 15,11 5 1-15,21 1 0 16,15 0 0-16,13 6 1 15,18 3 0-15,14 0 0 16,18 0-1-16,18 3 1 16,3 4-2-16,21-1 0 0,14 7-2 15,18-4 1-15,7 4-2 16,21-7 0-16,11-5 0 16,6-1 1-16,22 0 1 15,11-6 0-15,20-10 2 16,12 4 0-16,9-1 1 15,19-12 1-15,3-3 0 16,18 0 0-16,6-3-1 16,1-4 0-16,24-2-1 15,4-7 0-15,18-3 0 16,-4-6 0-16,-4 0-1 16,29 3 1-16,3 0-1 15,-6 0 0-15,13-3 1 16,7-1 0-16,-6 4-1 15,16 0 0-15,5-6 1 16,-8 3 0-16,8 3 0 16,-4-3 1-16,-4-1-1 0,4-5 1 15,-18-1-1-15,-3-2 0 16,0-7-1-16,-18-3 1 16,4-6-2-16,-22-7 1 15,-10-12-2-15,-10-3 1 16,-15-13-3-16,-25-3 1 15,-10-9-2-15,-14-7 1 16,-32-12-1-16,-10-3 1 0,-26-19 0 16,-16 0 1-16,-22-7 2 15,-32-8 1-15,-21-4 1 16,-25 0 0-16,-27 0 1 16,-30-6 0-16,-27 6-1 15,-28-3 1-15,-18 0-2 16,-39 3 0-16,-32-3-1 15,-32 6 0-15,-31 0-3 16,-35-2 1-16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4-24T02:50:15.008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64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0-04-24T02:52:10.085"/>
    </inkml:context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2512 4409 42 0,'0'21'21'0,"10"64"-16"16,-10-63 21-16,0 13-24 15,0 5 0-15,-7 7 1 16,7 7 0-16,-3-1-5 16,3-3 1-16,-7-3 2 0,3-6 1 15,-6-7-5-15,10-5 1 16,-7-10-6-16,7-7 1 16,0-9-6-16,-7-6 1 15</inkml:trace>
  <inkml:trace contextRef="#ctx0" brushRef="#br0" timeOffset="465.473">2452 4418 36 0,'10'9'18'0,"-10"-9"-16"16,0 0 30-16,0 0-30 16,4 0 0-16,-4 0 1 15,7-9 0-15,-7 9-3 16,11-6 0-16,-4-1 2 16,-4 7 1-16,4 0-2 15,-3-3 1-15,3 0-1 16,-4 6 1-16,4-3-2 15,4 3 0-15,7-3 0 16,-8 0 0-16,11 4 0 16,8-1 1-16,2 3 0 15,8 13 1-15,0 0-1 16,10 15 1-16,-6-15 0 16,-5 6 0-16,-6 6-1 15,-4 10 1-15,-13-3-2 0,-15 12 1 16,-15 9-2-16,-13 1 0 15,-14 0 0-15,-8-4 0 16,-9-9-1-16,9-6 0 31,-17-16-13-31,14-3 1 16</inkml:trace>
  <inkml:trace contextRef="#ctx0" brushRef="#br0" timeOffset="961.747">2963 5036 44 0,'-3'6'22'0,"13"3"-14"16,-6 1 27-16,3-10-32 15,4 3 0-15,-1-3 1 0,8-3 1 16,-4 3-7-16,11-13 1 16,-4 4 4-1,0-1 0-15,0-8-2 0,0 5 0 16,-3-6-2-16,-8 0 1 15,-2-3-1-15,-5 4 0 16,-6 5-1-16,3 7 1 16,-8-4 0-16,5 4 0 15,-11 6 0-15,3 6 0 16,1 13 0-16,-1-3 1 16,1 3-1-16,6-7 1 15,-3 7 0-15,7 3 0 0,0 0 0 16,7-3 1-16,4 3-2 15,10-10 1-15,0-2-4 16,11-7 1-16,-4-3-6 16,4-6 1-16,-4-1-7 15,0-5 0-15</inkml:trace>
  <inkml:trace contextRef="#ctx0" brushRef="#br0" timeOffset="1292.437">3471 5095 36 0,'11'38'18'0,"3"-26"-14"15,-10-8 29-15,3-4-30 16,-7 0 1-16,3-10 1 16,4-12 1-16,-7-3-7 15,-7-16 1-15,4-12 4 16,-11-10 1-1,3-53-2-15,7 19 0 16,4 0-1 0,11 19 1-16,0 12-2 0,6 3 0 15,-3 19 0-15,4 6 0 16,-7 13-1-16,6 10 1 16,-6 8-3-16,-8 14 1 46,4 8-5-46,-3 10 0 0,3 4-7 16,-7 8 1-16,-11 1-4 0,1 3 0 0</inkml:trace>
  <inkml:trace contextRef="#ctx0" brushRef="#br0" timeOffset="1491.44">3373 4901 34 0,'-4'0'17'0,"15"0"-10"0,-4-6 28 0,3 2-31 15,11-5 1-15,1 0 0 16,6-7 1-16,0 3-9 16,-3 7 1-16,3-10 1 15,0 10 1-15,-7 0-9 16,-3 3 1-16,-7 0-6 16,-11 3 0-16</inkml:trace>
  <inkml:trace contextRef="#ctx0" brushRef="#br0" timeOffset="1847.194">2441 5575 41 0,'-7'25'20'0,"7"-6"-11"15,7-16 35 1,-7 0-40-16,11-3 1 0,3-6 4 16,11-7 0-16,24-5-11 15,22-7 1-15,31-10 6 16,18-12 0-16,28 6-2 15,-10 0 0-15,-15 4-4 16,-7-4 1-16,-13 13-4 16,-15 12 0-16,-10 10-6 15,-26 6 1-15,-6 6-10 16,-14-3 0-16</inkml:trace>
  <inkml:trace contextRef="#ctx0" brushRef="#br0" timeOffset="2192.64">4015 4007 53 0,'0'0'26'16,"-18"22"-26"-16,18-9 41 0,-11 18-41 16,-6 19 1-16,3 25-1 15,-4 29 1-15,7 24-2 16,1 23 1-16,-1 0-2 15,11-1 0-15,0-12-7 16,0-19 1-16,0-28-7 16,-7-19 0-16</inkml:trace>
  <inkml:trace contextRef="#ctx0" brushRef="#br0" timeOffset="11035.442">5997 4343 33 0,'50'6'16'0,"-22"3"-9"16,-18-9 17-16,1 0-22 15,0-3 1-15,-8 0 3 16,-3 3 0-16,0 0-7 16,-3-3 1-16,-19-3 5 15,-6 9 0-15,-18 3-2 16,0 10 0-16,-10-4-1 16,-15-2 0-16,1 5-1 15,-1 7 1-15,-3-6-3 16,11 9 1-16,6 0-1 15,8-3 1-15,14-3-2 16,6 0 1-16,1-4-1 16,14 1 1-16,14 0 1 15,7-4 0-15,18 1 0 16,7-4 1-16,6-2 0 0,5 2 0 16,-4-9 0-16,-1 3 1 15,-9 3-1-15,-8 4 0 16,-11-1-1-16,-6 10 0 15,-8 6 0-15,-6 0 1 16,-11 13-2-16,-8-1 1 16,-9 1-1-16,-5 3 1 15,-3 3 0-15,8-3 1 16,-5-1-2-16,4-2 1 0,1 3 0 16,2-7 0-16,-2 4 0 15,6-10 0-15,7 7 0 16,4-14 1-16,10 1 1 15,1-3 0-15,3-6 0 16,14-1 1-16,3-2 0 16,8-4 1-16,3-3-1 15,4 0 1-15,3-3-2 16,11-3 0-16,7 3-2 16,7-3 1-16,7 3-6 15,-4-3 1-15,1 0-6 16,-8-4 1-16,-3 4-10 15,-14 3 1-15</inkml:trace>
  <inkml:trace contextRef="#ctx0" brushRef="#br0" timeOffset="11313.677">5807 5073 44 0,'-4'16'22'0,"18"19"-22"0,-14-32 33 16,4 6-31-16,-4 7 0 16,0 12-1-16,-4 3 1 0,4-2-8 15,-7 5 1-15,4 4-7 16,-8-1 0-16</inkml:trace>
  <inkml:trace contextRef="#ctx0" brushRef="#br0" timeOffset="11905.795">4960 5914 41 0,'0'12'20'0,"4"-21"-17"0,-4 9 29 0,0 0-29 15,0 6 0-15,-4 0 0 16,1 1 0-16,-1-1-5 15,4-3 1-15,-7 0 3 16,3-3 0-16,4 0-1 16,0-6 0-16,11-7-1 15,-7-5 1-15,10-4-1 16,-4 3 1-16,11-9 0 16,1-1 0-16,-1 7-1 15,0 4 1-15,-3 5 0 16,-1 1 0-16,-6 8-1 15,-1 4 0-15,1 7 0 16,-4 2 0-16,4 7 0 16,-11-1 0-16,10 4-1 15,-6 3 1-15,3-3 0 0,0 0 0 16,0-3-2 0,0-1 1-16,0-5-4 15,4 2 0-15,-8 1-9 0,8-7 1 16,-4-3-2-16,-7-3 1 15</inkml:trace>
  <inkml:trace contextRef="#ctx0" brushRef="#br0" timeOffset="12239.306">5390 5707 42 0,'0'0'21'0,"0"3"-19"15,0-3 43-15,0 3-42 16,11-3 0-16,-11 0 2 16,11 0 0-16,-4-3-7 15,7 3 1-15,3 3 3 16,5-3 1-16,6 0-3 15,-3 0 0-15,3 0-6 16,-4 3 1-16,-2-6-6 16,-8 3 0-16,-7 0-5 15,-7 3 0-15</inkml:trace>
  <inkml:trace contextRef="#ctx0" brushRef="#br0" timeOffset="12384.802">5313 5907 44 0,'0'10'22'0,"10"-20"-14"0,-3 10 39 0,4 0-46 0,7 4 1 0,6-1-1 0,15 0 1 0,4 0-4 0,2 3 0 0,-6-6-4 0,4 0 1 0,-5 7-11 0,-9-1 1 0</inkml:trace>
  <inkml:trace contextRef="#ctx0" brushRef="#br0" timeOffset="13216.421">6068 5619 53 0,'0'16'26'0,"0"15"-26"0,0-22 42 0,0 1-41 16,0 9 0-1,-7 12 0-15,3 7 0 0,-6 12-4 16,3 9 1-16,0-15-5 16,3 0 0-16,-3-12-9 15,3-11 1-15</inkml:trace>
  <inkml:trace contextRef="#ctx0" brushRef="#br0" timeOffset="14039.692">5729 3957 35 0,'-7'0'17'0,"14"19"-15"16,-7-13 23-16,-7 3-24 15,4 1 1-15,-8-1 1 16,-10 1 0-16,-4 9-4 16,0-4 1-16,1 1 1 15,-1-7 1-15,-3 1-1 16,-4-4 0-16,7-3-1 16,4-6 0-16,4-3 0 15,6-10 0-15,7 7 0 16,4-4 0-16,4-3 1 15,10-2 0-15,7-1 1 0,0 0 0 16,8 3 0 0,2 1 1-16,8 2-1 0,-7 7 1 15,0 3-1-15,-4 3 0 16,0 6-2-16,-10 6 0 16,3 7 0-16,0-6 0 15,-3 6-1-15,3 6 1 16,0 0-1-16,0 0 1 15,7 0 0-15,1-6 0 0,-8 0 1 16,0-16 0-16,0-6 0 16,-3-22 1-16,-1 6 0 15,-2-13 0-15,-5-5 0 16,-3 8 0-16,-7-5-2 16,-10 3 1-16,-15 6-3 15,0-1 1-15,-14 11-9 16,8 12 1-16,-19 6-6 15,11 6 0-15</inkml:trace>
  <inkml:trace contextRef="#ctx0" brushRef="#br0" timeOffset="14683.452">6872 4804 41 0,'11'-7'20'0,"-8"4"-17"15,-3 0 32-15,0-3-33 16,-3 0 1-16,-8 2-1 15,-3 4 1-15,-7 4-4 16,-7 8 0-16,3 7 2 16,-10 9 0-16,10 4-3 15,-3-1 1-15,7-6-1 16,-4 3 1-16,7 0-2 16,11 1 1-16,0-7 0 15,4-7 0-15,13 1 2 16,1-10 0-16,10-12 1 15,7-7 1-15,-3 1 0 16,3-1 0-16,0 4 0 0,1-1 1 16,-12-5-1-16,4 2 0 15,-10 4-1-15,3 3 0 16,-3 2-1-16,-1 4 0 16,4 4 0-16,-10-1 1 15,6 6-1-15,-6 4 1 16,-1 5-2-16,1 1 1 15,3 3-4-15,0 0 0 16,4-3-10-16,-1-3 0 16</inkml:trace>
  <inkml:trace contextRef="#ctx0" brushRef="#br0" timeOffset="15071.217">7176 5177 44 0,'7'22'22'0,"-7"-10"-19"15,0-12 31-15,0 0-33 16,0 0 0-16,0 3 1 16,0-3 0-16,0 0-3 15,0-6 1-15,0 6 1 16,0-9 0-16,0-1-1 15,0 1 1-15,0 6-1 16,3-10 0-16,4-2 0 16,4-1 1-16,-1 7-1 0,8-7 0 15,-7 6 1-15,6 7 0 16,4 6-1-16,4 4 1 16,0 5-1-16,-1-5 1 15,-2 14-1-15,2 5 0 16,-6-1 0-16,0 0 0 15,6 3-4-15,1-3 1 16,28-6-12 0,0-7 1-16</inkml:trace>
  <inkml:trace contextRef="#ctx0" brushRef="#br0" timeOffset="15676.013">9144 5064 41 0,'-7'34'20'0,"0"-2"-22"15,7-29 26-15,0 0-25 16,0 3 0-16,0-3-9 15,0-3 0-15,0 4 5 16,0-11 1-16</inkml:trace>
  <inkml:trace contextRef="#ctx0" brushRef="#br0" timeOffset="15889.846">9073 4722 44 0,'4'13'22'0,"3"-10"-20"0,4-3 41 0,-11 3-43 15,7-3 0 1,3 0-4-16,4 0 0 0,4 3-1 16,-4-3 1-16,4 0-10 15,3-3 1-15</inkml:trace>
  <inkml:trace contextRef="#ctx0" brushRef="#br0" timeOffset="16349.669">9751 4813 47 0,'3'19'23'0,"-17"-7"-30"0,7-2 39 16,-3-1-32-16,-1 1 1 15,-7 2 0-15,1 4 0 16,-4-10-2-16,-1 7 1 0,1 2 1 16,4-5 1-1,2-1-1-15,8-3 1 16,4 1 0-16,6-1 1 0,4 0 0 16,8 4 1-16,-1-1-1 15,3 0 1-15,8 1-1 16,-7-7 1-16,-1 6-2 15,-6 4 0-15,-4 9-2 16,-11-3 1-16,-3 9-4 16,-10 0 0 15,-8-3-12-31,-7-3 0 0,4-9-2 16,7-7 1-16</inkml:trace>
  <inkml:trace contextRef="#ctx0" brushRef="#br0" timeOffset="16950.117">11829 4989 43 0,'-14'6'21'0,"-22"-6"-18"0,26-3 37 0,-8 0-39 15,-7 0 1-15,-6 3 2 16,-1 0 0-16,-7-7-5 15,-3-2 0-15,-1 6 3 16,5 6 1-16,2 0-3 16,12 10 1-16,-1 8-3 15,4 8 0-15,7-1-2 16,7 0 1-16,7 4 1 16,7-14 0-16,7-2 1 15,10-10 1-15,5-9 1 16,2 0 1-16,1-10 1 15,0-5 0-15,-4-4-2 16,-3 0 0-16,-8 0-1 16,-2 3 1-16,-5 6-2 15,1 1 0-15,-4 2 1 16,-4 10 0-16,1-6 0 0,-4 6 0 16,0 6 0-16,0 4 0 15,0 2 1-15,0 7 0 16,0 3-2-16,3-6 1 15,4 0-5-15,4-1 1 16,3-2-9-16,0-4 0 16,0-6-2-16,0-6 0 15</inkml:trace>
  <inkml:trace contextRef="#ctx0" brushRef="#br0" timeOffset="17236.684">12019 4242 34 0,'-7'22'17'0,"11"41"-21"16,-4-44 31-16,-4 12-26 15,1 19 0-15,-4 7 0 16,-1 12 0-16,5 0-2 16,3 12 1-16,0-9 0 15,-4-15 0-15,4-13-8 16,-3-13 1-16,3-12-3 16,-4-7 1-16</inkml:trace>
  <inkml:trace contextRef="#ctx0" brushRef="#br0" timeOffset="17478.376">11987 4801 30 0,'25'21'15'0,"24"11"-8"0,-34-23 26 16,2 4-29-16,4 12 1 15,8-9 2-15,2 2 0 0,1 1-10 16,0 0 1-16,-7 0 6 15,-8 0 0-15,-10-1-3 16,-10 4 0-16,-15 0-2 16,-10-3 1-16,-11 3-5 15,-3 0 1-15,-1 0-10 16,1-3 0-16</inkml:trace>
  <inkml:trace contextRef="#ctx0" brushRef="#br0" timeOffset="17836.716">12594 4763 39 0,'4'-10'19'0,"3"26"-14"15,-7-16 25-15,-7 6-29 0,-4-2 0 16,-3 2 0-1,-4 3 0-15,1 1-2 0,-4 5 1 16,3-2 1-16,4 9 1 16,0 0-2-16,3 3 0 15,4-13 0-15,4 4 1 16,-1 0-1-16,8-4 1 16,3 1-1-16,7-1 1 0,3 1 1 15,5-1 0 1,-1 1-1-16,-4 3 1 0,-6 9-2 15,-4-10 1-15,-11 4-2 16,-3 3 0-16,-7 0-6 16,0 0 1-16,0-3-8 15,-4 0 0-15</inkml:trace>
  <inkml:trace contextRef="#ctx0" brushRef="#br0" timeOffset="18151.99">12979 5007 42 0,'14'-6'21'0,"0"6"-22"16,-14 0 34-16,0 0-33 16,-4 0 1-16,1 0 0 0,-4 0 0 15,-7 6-2-15,-4-2 1 16,-3 5 1-16,-7 7 1 15,7 9-2-15,-1-6 1 16,5 6-2-16,3 0 1 16,7 3-1-16,3 0 0 15,11-9-1-15,7-6 1 32,11-17-2-32,0-8 1 15,-1-4-3-15,-6-6 0 16,3-6-7-16,-3 0 1 0</inkml:trace>
  <inkml:trace contextRef="#ctx0" brushRef="#br0" timeOffset="18392.254">13264 4321 38 0,'-3'69'19'0,"-15"47"-21"15,15-79 30-15,-1 20-28 16,1 27 0-16,-1 17 0 16,1-13 0-16,-1 3-4 15,4-16 1-15,-3-6-7 0,6-19 0 16</inkml:trace>
  <inkml:trace contextRef="#ctx0" brushRef="#br0" timeOffset="19986.318">13515 5076 16 0,'7'35'8'0,"-3"-4"7"15,-1-24 9-15,-3 2-19 0,4-3 1 16,3-6 2-16,-4-6 0 15,4-3-10 1,0-7 1-16,0-6 6 0,-3-3 1 16,-1-10-4-16,1 4 0 15,-1 0-8-15,-3 6 1 16,4 6-8-16,-4 3 0 16</inkml:trace>
  <inkml:trace contextRef="#ctx0" brushRef="#br0" timeOffset="20345.467">13935 4208 41 0,'0'-3'20'0,"3"18"-21"16,-3-8 33-16,0 5-31 16,-3 13 0-16,-4 7 3 15,-7 8 0-15,-1 20-5 16,-2 9 1-16,-1 9 2 15,1 20 1-15,2-1-2 0,1-3 0 16,4-16-5 0,3-15 0-16,0-16-7 0,3-6 1 15,4-26-4-15,0 1 1 47</inkml:trace>
  <inkml:trace contextRef="#ctx0" brushRef="#br0" timeOffset="20616.44">13695 4882 41 0,'14'9'20'0,"11"-5"-24"15,-18 2 38-15,3-6-34 16,4 0 1-16,4 0-1 16,3-10 0-16,4 4-1 15,3 0 1-15,0-3-7 16,1-1 0-16,-1 1-5 16,-11 2 1-16</inkml:trace>
  <inkml:trace contextRef="#ctx0" brushRef="#br0" timeOffset="21047.279">14023 5089 48 0,'18'22'24'0,"10"-3"-25"0,-21-16 45 16,7-3-42-16,7 0 0 16,0 0 1-16,8-3 1 0,2-3-5 15,-3-13 0-15,-3-3 2 16,0 3 1-16,-7-9-2 16,-4-1 1-16,-4-5-2 15,-6 6 0-15,-8 0-4 16,-6 6 1-16,-4 6-2 15,-1 10 1-15,-2 12-3 16,-1 6 1-16,4 10 0 16,0 3 1-16,3 4 3 15,4 5 0-15,0 1 2 16,7 2 1-16,4-5 1 16,6-4 1-16,8 0-1 15,7-12 0-15,6-7-2 16,5-18 1-16,2-1-5 15,1-12 0-15,7-12-5 16,-11-7 1-16</inkml:trace>
  <inkml:trace contextRef="#ctx0" brushRef="#br0" timeOffset="21260.856">14630 3985 41 0,'0'69'20'0,"0"35"-26"0,0-67 38 15,0 17-32-15,0 18 0 0,0 12 0 16,-4 17 0 0,1 9-1-16,-1-4 0 15,1-9-10-15,-4-12 1 0</inkml:trace>
  <inkml:trace contextRef="#ctx0" brushRef="#br0" timeOffset="21573.446">15275 4807 41 0,'4'-3'20'0,"-18"18"-20"0,7-5 30 15,-4 12-29-15,-3 6 0 16,-11 3 0-16,-14 16 1 15,-6 13-3-15,-5 12 0 16,1 6-2-16,3 7 1 16,7-7-10-16,0-2 0 15</inkml:trace>
  <inkml:trace contextRef="#ctx0" brushRef="#br0" timeOffset="21759.84">14767 4901 28 0,'25'72'14'0,"14"41"-14"16,-29-88 16-16,1 16-20 16,0 6 0-16,-4-6-10 15,0-7 1-15</inkml:trace>
  <inkml:trace contextRef="#ctx0" brushRef="#br0" timeOffset="22443.502">11328 5644 34 0,'3'6'17'0,"1"4"-14"0,-1-10 31 15,4 0-32-15,7 0 0 16,8 0 3-16,13 0 1 15,4 3-6-15,21 0 0 16,14 3 5-16,10-3 1 16,22 4 1-16,25-1 0 15,13-6-1 1,12 3 0-16,24-3-1 47,7 0 0-47,17 0-2 0,4-3 1 0,22-3-3 0,-5-7 1 0,15 1-2 0,4-7 0 15,-19 3-2-15,-16 4 1 0,-12 2-6 16,-28 7 0-16,-13 6-13 16,-12 7 1-16</inkml:trace>
  <inkml:trace contextRef="#ctx0" brushRef="#br0" timeOffset="23045.421">16877 4901 46 0,'7'-6'23'0,"-11"2"-19"15,1-2 27-15,-1 0-30 16,-3 0 1-16,-3-4 1 15,-1 1 1-15,-3 6-4 16,-7 6 0-16,-4 6 2 16,-3 10 1-16,-4 3-1 15,4 6 1-15,3 7-2 16,1 5 0-16,6-14-1 0,4 11 0 16,7-9-1-1,7 4 0-15,10-1-4 0,12-6 1 16,9 0-5-16,8-6 1 15,7-3-8-15,3-4 1 16</inkml:trace>
  <inkml:trace contextRef="#ctx0" brushRef="#br0" timeOffset="23300.485">17127 5249 20 0,'25'-28'10'0,"0"-16"1"0,-18 34 7 16,0 1-12-16,3-4 0 15,-2 1 5-15,-1 3 1 0,0-4-14 16,-4 4 0-16,-3-1 9 15,-7 4 1-15,-3 3-4 16,-5 3 1-16,-2 3-3 16,-4 6 0-16,3 4-1 15,0-7 1-15,1 7-1 16,3 2 0-16,7 4-1 16,-1 6 0-16,5-9 0 15,3 0 0-15,3-4-3 16,5-2 1-16,2-7-5 15,4-3 1-15,4-3-9 16,-1-10 1-16</inkml:trace>
  <inkml:trace contextRef="#ctx0" brushRef="#br0" timeOffset="23691.815">17350 5105 38 0,'7'34'19'0,"0"-18"-14"0,-7-13 25 16,0 0-29-16,0-3 1 15,0 3 1-15,0-3 1 16,0 0-5-16,0 0 1 16,0 0 1-16,0 0 1 15,3-6-1-15,1-3 0 0,-1-4-1 16,1 1 0-1,-1-7 0-15,1 0 0 0,3 3 0 16,4-3 0-16,-1 7 0 16,-3 2 1-16,7 4 0 15,-3 6 0-15,-4 3 0 16,4 4 0-16,-4 2-1 16,0 10 1-16,0-7-1 15,0 4 0-15,0-3 0 16,-4-1 0-16,1 4-4 15,3-1 0-15,-4 1-5 16,1 0 1-16,3-4-6 16,0-5 1-16</inkml:trace>
  <inkml:trace contextRef="#ctx0" brushRef="#br0" timeOffset="23992.709">17671 4960 33 0,'7'26'16'0,"0"-17"-9"0,-4-3 25 16,1 10-30-16,3 0 1 15,0 2 2-15,0 7 1 16,0-9-7-16,4-3 1 16,-1 6 4-16,1-7 1 15,3 7-2-15,-4-7 1 16,1-2-1-16,0-7 0 0,3-6-2 15,0 3 1-15,0-13-1 16,0-6 0-16,0-2-2 16,0-8 1-16,-3 7-5 15,-1-3 1-15,1 3-7 16,3 3 1-16,0 7-6 16,-3 3 0-16</inkml:trace>
  <inkml:trace contextRef="#ctx0" brushRef="#br0" timeOffset="24305.971">18038 5029 48 0,'28'4'24'0,"18"-20"-26"16,-36 10 44-16,4 2-41 0,0-2 0 15,4-3 0 1,-4-4 0-16,-3-6-2 0,-4 4 0 15,-7-7 1-15,-4 3 1 16,-6 6-2-16,-8 4 1 16,0 6-1-16,1 15 0 31,-4 17 0-31,3 5 0 16,7 1 0-16,8-4 0 15,3 0-2-15,7 1 0 16,11-7-2-16,3-6 1 0,0-7-6 15,7-6 0-15,0-2-3 16,1-1 0-16</inkml:trace>
  <inkml:trace contextRef="#ctx0" brushRef="#br0" timeOffset="25148.392">18397 5155 31 0,'7'6'15'0,"-3"0"-11"16,-1-2 27-16,-3-4-30 16,4-7 0-16,0 4 1 15,-1-3 0-15,1-4-3 16,-1-5 0-16,-3-4 3 16,7-3 0-16,-3 3-1 15,-1-3 0-15,1 10 0 0,3-4 0 16,0 3 1-16,0-2 0 15,7-1-1-15,4 4 1 16,10 2-1-16,11-6 0 16,10 4-1-16,4 3 1 15,7-1-2-15,-4 4 0 16,-6 0 0-16,-8 2 0 16,-3 4 0-16,-4 0 0 15,-7 0 1-15,-6 0 0 16,-8 4-2-16,-7 2 1 15,-4-3-2-15,-3 10 1 0,-7-1-1 16,-3-3 1-16,-8 7-2 16,-3-3 1-16,0 6 1 15,0 2 1-15,6-8 0 16,8 6 1-16,4 3 1 16,3 0 0-16,7-10 0 15,7 4 1-15,4 3 0 16,-4 0 0-16,-4-1 0 15,-3 1 0-15,-7 0-1 16,-3-3 0-16,-8 6-1 16,-6 0 0-16,-12-4 0 15,1-5 0-15,-4 3 0 16,1-1 0-16,-5-8-1 16,8 2 1-16,4-6 0 15,2 0 1-15,8 4 1 16,7-7 0-16,7 0 0 0,11-7 1 15,6 1 1-15,8-3 0 16,10-1-1-16,8-5 1 16,3-11-3-16,-4-2 1 15,4 0-1-15,-4-3 0 16,0-4-1-16,1-2 0 16,-8 8 0-16,-7 4 0 15,-3-12 0-15,-7 11 0 16,-1 5-1-16,-6 5 1 0,-1 0-1 15,-6 10 1 1,-4 6-2-16,-4 6 1 0,-3 0-2 16,0 7 1-16,0 6-2 15,-3 6 1-15,-1-3-1 16,4 9 0-16,3-9-2 16,4 0 1-16,4 3-6 15,7 0 0-15,3-3 0 16,3-16 1-16</inkml:trace>
  <inkml:trace contextRef="#ctx0" brushRef="#br0" timeOffset="25644.281">19424 5086 22 0,'7'12'11'0,"7"23"-11"15,-10-29 20-15,-4-3-19 16,0 7 1-16,0 5 2 15,0 4 1-15,0 0-5 0,3-3 0 16,4 6 3-16,0-10 0 16,0 1 0-16,0-1 0 15,4 1-2-15,3-4 1 16,0-2-1-16,0-4 1 16,-3-3-2-16,3-7 1 15,4 4-1-15,6-6 0 16,5-10 0 15,6-6 1-31,0 0-2 0,4-13 1 0,3-6 0 0,-3-15 0 0,0-17 0 16,-7-8 0-16,-8 5 0 15,-6-12 0-15,-4 13 0 16,-7-7 1-16,-7 7-1 16,-3 3 1-16,-1 12-1 15,-3 10 1-15,-11 9 0 16,1 19 1-16,-4 15-1 15,-8 17 1-15,1 8-1 16,-4 23 0-16,4 12-1 16,0 10 1-16,0 18-3 15,3-12 0-15,7 3 0 16,8 3 1-16,3-3-4 16,3-6 1-16,8-1-5 15,3-8 0-15,3-17-1 16,-3-2 0-16</inkml:trace>
  <inkml:trace contextRef="#ctx0" brushRef="#br0" timeOffset="25927.869">19170 4863 48 0,'21'19'24'0,"11"3"-25"0,-18-19 51 0,7 0-48 15,11-3 0-15,14-3 0 16,7-3 1-16,7-4-5 16,10 1 1-16,8-3 1 15,-1-1 0-15,-10 4-6 16,-10 5 1-16,-15 1-6 15,-17 6 1-15,-22 4-6 16,-17-1 0-16</inkml:trace>
  <inkml:trace contextRef="#ctx0" brushRef="#br0" timeOffset="26349.035">16602 5735 62 0,'42'9'31'0,"18"-15"-42"0,-42 3 62 0,6 3-52 15,5-6 1-15,6-1 1 16,14 11 0-16,15-8 0 16,24 1 0-16,11 0 1 15,24 3 0-15,36-3 0 16,24-3 1-16,33-10-1 15,16 0 0-15,19-2-1 16,-8-1 0-16,-13 9-5 16,-26 7 1-16,-45 6-5 15,-21 10 0-15,-26 6-11 16,-20-7 0-16</inkml:trace>
  <inkml:trace contextRef="#ctx0" brushRef="#br0" timeOffset="26849.065">21562 5252 43 0,'-11'44'21'0,"1"19"-21"16,6-48 27-16,1 4-28 16,-1 0 0-16,1 3-7 15,3-6 0-15,0-7 1 0,0-9 0 16</inkml:trace>
  <inkml:trace contextRef="#ctx0" brushRef="#br0" timeOffset="27021.954">21502 4998 25 0,'7'13'12'0,"11"2"-14"0,-11-15 14 0,0 0-24 15,7 0 1-15</inkml:trace>
  <inkml:trace contextRef="#ctx0" brushRef="#br0" timeOffset="27400.089">21795 5541 43 0,'-4'-4'21'0,"4"-55"-21"0,0 37 42 16,0-13-40-16,4-15 0 31,3-78 1-31,-4 9 1 15,4-10-5-15,0 4 0 16,0 8 3-16,4 8 0 16,0 12-1-16,6 15 0 15,4 13-2-15,4 19 0 0,3 18-1 16,4 14 1-16,-4 8-4 16,0 10 0-16,-3 16-10 15,-7 6 0 16</inkml:trace>
  <inkml:trace contextRef="#ctx0" brushRef="#br0" timeOffset="27598.056">21678 4979 57 0,'4'22'28'0,"10"-3"-28"16,-4-16 48-16,5 0-45 15,2-3 0-15,11-3 0 16,15-3 0-16,3-4-9 16,3 10 0-16,4-9-8 0,-4 6 0 15,-10 3-4 1,-4 6 1-16</inkml:trace>
  <inkml:trace contextRef="#ctx0" brushRef="#br0" timeOffset="28479.712">24451 4346 65 0,'99'-35'32'0,"21"4"-37"0,-96 25 64 15,5-1-58-15,-5 1 1 16,-6-3-1-16,-4 6 1 16,-7-4-3-16,-10 7 0 15,-26 0 2-15,-13 10 0 16,-11 12-1-16,-24 6 0 16,-15 0-1-16,-18 7 0 0,15-4-2 15,0 3 1 1,3 1-2-16,8-7 0 0,6-3 0 15,18 0 1-15,14-3 0 16,11 3 0-16,10 4 3 16,18-4 0-16,14 3 1 15,14 3 0-15,15-2 1 16,2-1 1-16,5 0-1 16,6 0 1-16,-14 4-1 15,-3-4 1-15,-18-3-2 16,-17 9 0-16,-11 10-2 15,-22 0 1-15,-24 9-1 16,-3 1 1-16,-11 2-1 16,0-9 1-16,14 7 0 15,3 2 1-15,4-3 0 16,4-3 0-16,7-2 1 16,6-5 0-16,15-5 0 0,11-10 1 15,10-3 0 16,14-9 0-15,7-10 0-16,25 1 0 0,14-14-2 0,24-2 1 0,5-7-4 0,-1 1 0 16,0 2-6-16,-3 4 0 15,-11-1-10-15,-11 7 1 16,-6 0-5-16,-15 3 1 16</inkml:trace>
  <inkml:trace contextRef="#ctx0" brushRef="#br0" timeOffset="28663.509">24321 5152 53 0,'-4'3'26'0,"-24"31"-29"16,21-18 48-16,-4 9-44 16,-3 13 0-16,0 18-1 15,-4 7 1-15,4 6-6 16,4 0 0-16,10-6-10 15,10-13 1-15</inkml:trace>
  <inkml:trace contextRef="#ctx0" brushRef="#br0" timeOffset="29335.703">25643 5130 46 0,'0'0'23'0,"4"-6"-17"15,-8-4 32-15,-10 4-37 16,-10 0 1-16,-8-1-1 16,-7 7 0-16,-3 3-3 15,-4 4 1-15,7 2-2 16,-3 10 1-16,3 9-1 0,4 3 0 16,6 4 0-16,8 3 0 15,11 6 1-15,10-7 0 16,10 1 2-16,11-4 0 15,8-18 0-15,13-7 1 16,7-12-1-16,-3-12 1 16,0-11 0-16,-11-5 0 15,-6-7 0-15,-5 1 0 16,-6 5 0-16,-4 4 0 16,0 6 0-16,-7 10 0 0,4-1 0 15,-4 13 0-15,-7 19 1 16,0 9 0-16,0 13-1 15,3 15 1-15,1 4-1 16,-1-4 0-16,8 1-5 16,3-13 1-16,7-10-11 15,-3-9 0-15</inkml:trace>
  <inkml:trace contextRef="#ctx0" brushRef="#br0" timeOffset="30148.389">25848 5569 41 0,'4'6'20'0,"3"7"-15"0,-7-10 27 15,0 3-30 1,0 3 1-16,0 4 0 15,-4 0 1-15,4-1-5 0,-3 4 0 16,3-4 2-16,-4-2 1 16,4-4-2-16,0-3 0 15,0-3-1-15,7-9 1 16,4-10-1-16,-1-6 1 16,4 0-1-16,0 0 1 15,4-7-1-15,0 1 1 16,6 3 0-16,1 3 1 0,0 9-1 15,0 3 1-15,-4 10 0 16,0 13 0-16,0 12-1 16,-3 0 1-16,-4 12 0 15,0 4 0-15,-4 12-1 16,-2 3 0-16,-1-6 0 16,0 3 0-16,-4-12-5 15,1-4 0-15,-1-5-10 16,-6-14 1-16</inkml:trace>
  <inkml:trace contextRef="#ctx0" brushRef="#br0" timeOffset="30867.015">25058 4283 38 0,'7'0'19'0,"0"-9"-13"0,-7 9 26 16,3-3-28-16,1 3 1 16,0-4 3-16,3 8 0 15,-4 2-10-15,1 10 0 16,-4 12 7-16,0-3 0 16,0 16-2-16,-4 9 0 15,-3 16-2-15,0 21 1 16,0 17-1-16,-7 9 1 15,-4 18-1-15,1 17 1 0,-1-4-1 16,-3 4 1-16,3-14-2 16,-3-2 1-16,7-10-3 15,3-28 1-15,1-15-6 16,6-16 0-16,4-26-11 16,0-18 0-16</inkml:trace>
  <inkml:trace contextRef="#ctx0" brushRef="#br0" timeOffset="31753.114">26734 4042 29 0,'0'3'14'0,"3"-6"2"0,-3 3 8 0,0 0-19 15,0 0 1-15,0 6 3 16,-3 3 1-16,-1 7-13 16,-3 12 1-16,0 13 8 15,0 22 0-15,-4 9-3 16,1 25 1-16,-1 28-3 15,4 35 1-15,0 10-1 16,3 18 1-16,1 0 0 16,-1 3 0-16,1-12-2 15,-1-13 1-15,-3-9-1 16,7-16 0-16,4-19-8 16,-1-21 0-16,-3-23-10 15,0-21 1-15</inkml:trace>
  <inkml:trace contextRef="#ctx0" brushRef="#br0" timeOffset="33211.508">23237 6102 30 0,'-7'38'15'0,"-10"27"-1"0,13-52 12 16,-3-1-24-16,0-8 0 15,0 2 1-15,4 0 1 16,-1 0-5-16,1 1 0 16,-1-7 3-16,4-7 0 15,0-5-1-15,4-4 1 16,-1-6-2-16,4 0 0 15,0-6 0-15,4-3 1 16,3-4-1-16,0 4 1 16,4 3-1-16,-1 3 0 15,1 9 1-15,0 10 1 16,-1 6-2-16,-3 9 1 0,0 10-1 16,-3 0 0-1,0-1 0-15,-4 4 1 0,0 7-1 16,-4 2 0-16,-3-3 0 15,0-3 0-15,-3 3-1 16,-1-2 1-16,1-1-6 16,3-7 0-16,3-8-8 15,4-7 1-15</inkml:trace>
  <inkml:trace contextRef="#ctx0" brushRef="#br0" timeOffset="33512.739">23650 6099 44 0,'0'-3'22'0,"-3"3"-16"0,3 0 36 15,3-4-40-15,4 1 1 16,4 3 1-16,3 0 0 16,4 3-6-16,3-3 1 15,7 0 3-15,4 0 0 16,3-3-3-16,0 3 0 16,-3-3-5-16,-4-6 0 0,-10 3-10 15,-4-1 0-15</inkml:trace>
  <inkml:trace contextRef="#ctx0" brushRef="#br0" timeOffset="33706.634">23682 6271 44 0,'11'-3'22'0,"13"16"-16"16,-13-13 30-16,6 6-36 15,5-3 1-15,2 0-1 16,1-6 0-16,0 3-3 16,-1-3 0-16,1 0-10 15,-4 0 0-15</inkml:trace>
  <inkml:trace contextRef="#ctx0" brushRef="#br0" timeOffset="34115.309">24331 5964 42 0,'4'19'21'0,"-1"53"-15"15,-3-60 29-15,0 10-34 16,0 10 0-16,-3-1 1 16,-1 4 0-16,1 8-3 15,-1 1 0-15,-3-9-2 16,3-7 0-16,-3-9-11 0,4-13 1 16</inkml:trace>
  <inkml:trace contextRef="#ctx0" brushRef="#br0" timeOffset="34786.32">24268 3982 37 0,'-22'19'18'0,"-6"0"-15"16,21-13 22-16,-7-6-25 15,-7 0 1-15,0-9 1 16,-4-1 0-16,0 1-3 16,4-4 1-16,7 1 1 0,0-7 0 15,3 0-1-15,1-6 1 16,3-3-1-16,3 3 1 15,1-4-1-15,3 11 0 16,10 2 0-16,4 7 1 16,11 2-1-16,3 14 1 15,4 2-1-15,0 3 1 16,0 7-1-16,3 13 1 16,0 5-1-16,0-5 1 0,1 5-1 15,-1 1 0-15,0 0 2 16,-7-7 0-16,4-12 0 15,0-13 0-15,3-3 0 16,0-19 1-16,1 4 0 16,-8-19 0-16,-3-1-2 15,-4 1 1-15,-11-10-2 16,-10 0 1-16,-10-3-1 16,-8 10 1-16,-7 6-3 15,1 9 1-15,-8 9-6 16,-3 10 0-16,-4 10-8 15,0-1 0-15</inkml:trace>
  <inkml:trace contextRef="#ctx0" brushRef="#br0" timeOffset="35685.143">28663 5440 38 0,'-3'-3'19'0,"-1"6"-11"0,4-3 26 16,0-6-30-1,-3 3 0-15,-4 3 1 0,0 3 1 16,-4-3-9-16,-7 3 1 16,1 10 5-16,-8-1 0 15,0 7-3-15,-3 3 1 16,7 9-1-16,3 1 0 16,-6-1 0-16,6 4 0 15,4 5 0-15,3-5 1 16,8-4-2-16,3-3 0 15,10-3-3 17,15-3 1-32,14 0-2 0,0-9 0 0,3-10-2 0,0-3 1 0,1-6 0 15,-5-10 1-15,1-6 2 16,-4 0 0-16,-3-3 1 16,-4-3 0-16,-3 3 2 15,0 0 1-15,-8 6 2 16,1-3 0-16,-4 6 3 15,-3 4 0-15,-4 2 0 16,-4 1 0-16,-6 3-1 16,-1-4 1-16,-6 7-3 15,-1 3 1-15,-3 6-3 16,0 4 1-16,0 5-1 16,0 11 1-16,3-8-2 15,1 4 1-15,6 10-3 0,4-7 1 16,7 0-3-16,4-3 0 15,6-7-4-15,1-8 0 16,0-7-7-16,-1-7 0 16</inkml:trace>
  <inkml:trace contextRef="#ctx0" brushRef="#br0" timeOffset="36047.605">29125 5716 31 0,'0'41'15'0,"-7"0"-7"0,7-29 20 0,0-2-26 16,0-4 0-16,0-3 1 15,0-3 0-15,0 0-4 16,4-6 0-16,-1-10 2 16,1-3 1-16,3 4-1 15,4-4 0-15,-1 0-1 16,4-3 0-16,0-3 0 15,4 3 1-15,0 0-1 16,3 10 1-16,0 2 0 16,0 10 0-16,0 6 0 15,-3 10 0-15,0 0 0 16,-4 6 0-16,-4 3-1 16,-3 3 1-16,0 3-1 15,0-9 0-15,0 3-1 16,1-6 0-16,-1-9-5 15,0-4 1-15,0-3-8 0,0-9 1 16</inkml:trace>
  <inkml:trace contextRef="#ctx0" brushRef="#br0" timeOffset="36330.337">29573 5707 34 0,'7'41'17'0,"0"18"-8"0,-3-46 24 0,-4-4-30 16,4 4 0-16,-4-1 2 15,3-2 1-15,1 2-7 16,3-2 0-16,-4-4 4 16,1 0 0-16,3-3-2 15,0-6 1-15,7-3-2 16,4-10 1-16,-1-3-2 15,4-9 1-15,4 3-2 16,3 3 0-16,1 0-6 16,2 0 0-16,1 0-7 15,-11 10 1-15</inkml:trace>
  <inkml:trace contextRef="#ctx0" brushRef="#br0" timeOffset="36663.027">30025 5788 30 0,'11'7'15'0,"-4"-20"-8"0,3 7 19 16,1-4-26-16,6-2 1 16,-6-4 0-16,0-3 1 15,-1-6-3-15,1 0 1 16,-11-3 1-16,-7 9 0 15,0 0-1-15,-4 7 1 16,0 2-1-16,4 7 1 0,0 13-1 16,0-1 1-16,4 10-1 15,-1 0 1-15,1 6-1 16,3 3 1-16,0 6-1 16,3-2 1-16,4 2-2 15,4-2 1-15,3-4-7 16,7 0 1-16,-3-3-5 15,3-6 0-15</inkml:trace>
  <inkml:trace contextRef="#ctx0" brushRef="#br0" timeOffset="37486.443">30311 5945 25 0,'0'16'12'0,"0"-35"-4"16,0 10 16-16,0-4-22 0,0-3 0 16,0-6 0-16,0-6 0 15,3-3-3-15,1 6 0 16,-1 0 3-16,4 0 0 16,4 3-1-16,-1 6 0 15,8 3 0-15,3 4 1 16,8 3-1-16,2 3 0 15,5-1-1-15,-8 4 1 0,11-3-1 16,10 0 1-16,-3 0-1 16,0-3 0-16,0 3 0 15,-4 3 0-15,0 0 0 16,-3 3 1-16,-7 0-2 16,-8 3 1-16,-6 0-1 15,-7-2 1-15,-11 2-1 16,-7 0 0-16,-7 0 0 15,-4-6 0-15,-3 7 0 16,0-7 0-16,-1 12 0 16,5-2 0-16,-1 5 1 15,8 4 1-15,-1 3-1 16,11 6 1-16,3 0 0 16,5 4 1-16,2 2 0 15,-3 1 1-15,0-4-2 16,-7-3 1-16,-3-12-1 15,-4 3 1-15,-4 3-1 0,-7-3 0 16,-3-4-2-16,-3-2 1 16,-1-7 0-16,4 0 0 15,7-6 0-15,-1 0 0 16,5-6 0-16,-1 3 0 16,8-3 0-16,6-1 0 15,8-2 1-15,7-3 0 16,10-7 0-16,3-3 1 15,12-3-1-15,6-4 0 16,4-5 0-16,4-1 1 0,-8-2-2 16,-7 2 0-16,1 1 0 15,-5-1 0-15,-6-2-1 16,-7-1 0-16,-7-3 0 16,-11 13 1-16,-7-3-1 15,-7 9 0-15,3 3 1 16,0 10 0-16,-3 9 1 15,-3 9 0-15,-4 7-1 16,0 9 0 15,-1 0-1-31,5 0 1 16,3 6-2-16,3 1 0 0,4-1-5 0,7 0 0 0,4-12-6 16,3 0 1-16</inkml:trace>
  <inkml:trace contextRef="#ctx0" brushRef="#br0" timeOffset="37850.55">31722 5559 20 0,'7'0'10'0,"-14"-3"-2"0,7 3 8 15,-4 3-15-15,-3 1 1 16,-7 2 2-16,-4-3 1 15,-3 0-5-15,-3 0 0 16,-1-3 4-16,0 3 0 0,8 4-1 16,2-4 1-16,5 6-1 15,6 4 0-15,8 2-1 16,6 7 0-16,8-6 1 16,3 3 0-16,4 6-1 15,-4 0 1 1,-7 6-1-16,-3-9 0 0,-1-3-1 15,-3 3 0-15,-3 0-1 16,-8-3 0-16,-10 6-2 16,-7-3 0-16,-4 0-6 15,-3 0 1-15,4-7-6 16,2-8 0-16</inkml:trace>
  <inkml:trace contextRef="#ctx0" brushRef="#br0" timeOffset="38045.148">31976 5860 42 0,'35'32'21'0,"-7"-1"-17"0,-21-25 34 16,-3 4-39-16,-1-4 1 16,-3 3-24-16,-3-5 1 15,-1-4 22-15,4 0 0 16</inkml:trace>
  <inkml:trace contextRef="#ctx0" brushRef="#br1" timeOffset="51945.383">2685 7027 27 0,'10'6'13'0,"-10"-6"-4"0,0 0 14 16,0 0-22-16,0 3 1 16,-3 0 2-16,-4-3 0 15,-4 4-3-15,-3-1 0 16,-4 3 4-16,1 0 0 0,-4 1-1 16,10 2 1-1,-10 0-2-15,3 1 1 0,4-1-3 16,-11-3 1-16,4 1-2 15,0-1 1-15,0 0-2 16,3 1 1-16,-3-1-1 16,3 3 1-16,4 1-2 15,-3 2 0-15,6-2-1 16,4-4 1-16,3 6-1 16,-6 4 1-16,3 0 0 15,3 3 0-15,-10 3 1 16,4-1 0-16,-1 1 0 15,7 7 0-15,-6-1 0 16,3 3 1-16,7 1-1 16,-4 5 1-16,-3-2 0 15,7 9 0-15,-7 0 0 16,7-4 1-16,0 1-1 16,0 0 1-16,0-4 1 0,-3-2 0 15,3-4 1-15,0-2 0 16,0-14 0-16,0-2 0 15,0 6 0-15,0-7 1 16,0 4-2-16,0-4 0 16,0 4 0-16,0-7 0 15,3 1 0-15,4 2 0 16,0-5-1-16,4-1 0 16,3 0 0-16,7-3 1 15,4 0-1-15,-4-6 0 0,7 0-3 16,-3-3 1-16,0-7-4 15,-4 4 0-15,-11 0-10 16,1 2 1-16,-7-2-3 16,-8-4 1-16</inkml:trace>
  <inkml:trace contextRef="#ctx0" brushRef="#br1" timeOffset="52201.867">2272 7817 39 0,'0'0'19'0,"3"-6"-17"16,-3 6 36-16,7-3-35 0,-3 0 0 15,3-1 1 1,4 1 0-16,6-3-6 0,-3 3 1 15,8 0 2-15,2 0 1 16,-3-4-6-16,1-2 0 16,-1 3-10-16,-4-1 0 15</inkml:trace>
  <inkml:trace contextRef="#ctx0" brushRef="#br1" timeOffset="52475.673">2840 7554 40 0,'3'6'20'0,"-13"16"-20"0,6-16 28 0,-3 7-27 16,-3-1 1-16,-8 7 0 15,-3 6 1-15,0-3-3 16,0 0 0-16,-1 3 0 16,5 0 1-16,-1-3-5 15,4-3 0-15,7-3-8 16,-4-7 0-16</inkml:trace>
  <inkml:trace contextRef="#ctx0" brushRef="#br1" timeOffset="52718.508">2512 7601 34 0,'3'19'17'0,"26"21"-11"0,-12-30 23 0,-3 9-27 0,11 3 0 16,0 9 0-16,10 0 1 15,-3 4-4-15,-1-7 0 16,8 0 1-16,-11-6 1 0,-3 0-6 15,0-9 1-15,-15-4-8 16,1-3 0 0</inkml:trace>
  <inkml:trace contextRef="#ctx0" brushRef="#br1" timeOffset="53026.532">1969 8184 45 0,'0'25'22'0,"24"-6"-18"15,-20-22 37-15,13 3-38 16,5 3 0-16,16-3 2 0,5 0 0 16,24 3-6-1,10-9 0-15,4-7 3 0,18 1 1 16,4 2-2-16,-5-2 0 31,-9-1-4-31,-15 4 0 0,-14-1-8 0,-4 4 1 16,-17 3-7-16,-14 0 1 0</inkml:trace>
  <inkml:trace contextRef="#ctx0" brushRef="#br1" timeOffset="53357.51">3112 6876 46 0,'7'7'23'0,"-7"15"-27"15,0-13 38-15,-7 10-31 16,3 9 0-16,-3 19 1 15,0 16 1-15,3 28-8 16,-3 9 1-16,7 22 2 0,-3 7 1 31,13 22-12-15,-17-26 0-16,4-31-4 0,-4-28 1 16</inkml:trace>
  <inkml:trace contextRef="#ctx0" brushRef="#br1" timeOffset="54514.942">5281 6992 36 0,'21'-9'18'0,"-3"3"-17"0,-18 6 30 16,-7 0-28-16,3 3 0 16,-17 6 1-16,-7 4 0 15,-29 6-5-15,-6-1 0 16,-15 8 3-16,8 2 1 16,-18-3-2-16,-4 6 0 15,4 1 0-15,0-4 0 16,10-3-1-16,7 0 0 15,8-3-1-15,6 0 0 16,15-6-2-16,10-1 1 0,4 1-1 16,10 0 1-16,15-1 0 15,3 1 1 1,53 6 3 0,7-10 0-16,17 4 1 15,-17-6 0-15,-7-4 1 16,-7 3 0-16,-7-3-1 15,-7 4 0-15,-18 6-3 16,0-1 1-16,-11 13-1 16,-6 7 0-16,-11 3-1 15,-7-7 1-15,-4 0-1 16,-10 1 1-16,-1 5-1 16,1 1 1-16,3-7 0 15,-6 4 0-15,6 2 0 16,4 1 1-16,6-3-1 0,5-7 0 15,6-3 0-15,11-3 1 16,11-7 0-16,10-5 0 16,14-7 1-16,15-3 0 15,-1-6-1-15,4-4 0 16,7 1-1-16,7-7 0 16,4 10-8-16,-8 0 0 15,4-1-8-15,-7-5 0 16</inkml:trace>
  <inkml:trace contextRef="#ctx0" brushRef="#br1" timeOffset="54740.448">5129 7682 43 0,'-7'10'21'0,"-10"5"-15"0,17-5 32 0,-4-1-37 16,4 1 1-16,-10 8-1 15,3 8 1-15,3 5-5 16,-7-6 0-16,4 6-11 16,0 10 1-16</inkml:trace>
  <inkml:trace contextRef="#ctx0" brushRef="#br1" timeOffset="55472.124">4156 8535 28 0,'0'16'14'0,"0"3"-1"16,0-16 9-16,-7 3-19 16,3 4 1-16,-6-1 3 0,3 4 0 15,3-1-9-15,-7 1 1 16,4-4 5-16,7 0 1 16,-7-2-3-16,4-4 0 15,3-3-2-15,3-6 0 16,4-4-1-16,0-12 1 15,4 0-1-15,0 0 1 16,-1 0 0-16,4-3 0 16,4 0 0-16,0 6 0 15,-4 1 1-15,3 8 0 0,-6 4 0 16,7 12 0-16,-8 0 0 16,4 1 0-16,0 8-1 15,-3 7 1-15,3 3-1 16,-3 0 0-16,-1 1 0 15,4 2 0-15,-3-3 0 16,-1 0 0-16,-6-6-1 16,3-4 0-16,11-2-4 15,-8-7 0-15,1-3-9 16,3-9 0-16</inkml:trace>
  <inkml:trace contextRef="#ctx0" brushRef="#br1" timeOffset="55733.185">4583 8510 29 0,'0'0'14'0,"0"3"2"0,0-3 14 15,0 7-26-15,0-7 1 16,10 3 0-16,-6-3 1 15,13 0-8-15,1 0 0 16,-4 0 4-16,4-3 1 16,3-1-6-16,0-2 0 15,-3 0-5-15,-1 3 0 16,-3 0-6-16,-6 3 0 0</inkml:trace>
  <inkml:trace contextRef="#ctx0" brushRef="#br1" timeOffset="55928.741">4537 8705 39 0,'7'15'19'0,"10"-8"-17"0,-6-4 32 0,3-3-34 16,7 0 1-16,4-3-1 15,-4-1 1-15,4 1-4 16,10 0 0-16,-3 0-7 15,7 0 1-15,-1-3-3 16,1-1 0-16</inkml:trace>
  <inkml:trace contextRef="#ctx0" brushRef="#br1" timeOffset="56106.892">5144 8438 36 0,'7'0'18'0,"-7"22"-19"0,0-13 34 0,0 1-31 0,-11 5 0 16,0 14 1-16,4 5 0 16,-3 4-4-16,-1 9 0 15,1 0-2-15,-1-6 1 0,11-7-10 16,-7-9 1-16</inkml:trace>
  <inkml:trace contextRef="#ctx0" brushRef="#br1" timeOffset="56838.759">4583 6648 35 0,'0'-16'17'0,"-11"32"-10"0,4-10 23 16,0 0-29-16,-4 3 1 0,-3 4 1 16,-10 0 1-16,9-4-5 15,-6-3 1-15,-7 0 2 16,7-2 0-16,0-4-1 15,-4 0 1-15,11-4-2 16,-7-2 1-16,7-3-2 16,3-1 1-16,7-2 0 15,4 6 1-15,11 2-1 16,3-2 0-16,4 3-1 16,10-3 1-16,0 3 0 15,4 6 1-15,7 3-1 16,0 0 0-16,-1 4 0 15,5-1 1-15,-15 1-1 16,7 2 1-16,4-3-1 16,7-2 0-16,-7-7 0 15,-4-10 0-15,0-5 0 16,-3 2 1-16,-4-3-1 0,-7 1 1 16,-6-7-1-16,-8 3 0 15,-7 0-1-15,-11 4 1 16,-10-1 0-16,-11 3 0 15,-7 1 0-15,11 15 1 16,-11 6-4-16,8 10 1 16,-8-6-4-16,7-1 0 15,4 1-8-15,0-1 0 16</inkml:trace>
  <inkml:trace contextRef="#ctx0" brushRef="#br1" timeOffset="57537.348">6033 6710 35 0,'7'-3'17'0,"-11"0"-14"15,4 3 26-15,-3 3-24 16,-1 3 0-16,-3 4 1 15,-4 5 0-15,1 1-8 16,-4 3 0-16,0 9 5 16,-1 7 1-16,-2 2-3 15,3 4 1-15,3 3-2 16,4 9 1-16,4-12-1 0,6 0 0 16,4-7-2-16,4 1 0 15,10-10-6-15,-4-6 1 16,8-10-7-16,3-6 0 15</inkml:trace>
  <inkml:trace contextRef="#ctx0" brushRef="#br1" timeOffset="57790.671">6107 7055 31 0,'-7'3'15'0,"14"-6"-2"0,-7 3 20 0,3 0-29 15,4-6 0-15,7 0 1 16,4-1 0-16,3-2-8 16,4 0 1-16,-1-1 1 15,1 4 0-15,0 0-11 16,-4-1 1-16,-7-2-3 15,0-1 1-15</inkml:trace>
  <inkml:trace contextRef="#ctx0" brushRef="#br1" timeOffset="58040.491">6459 6820 39 0,'-3'16'19'0,"10"-1"-21"0,-7-8 37 16,0 8-34-16,0 1 0 0,0 9-1 15,0 0 1 1,3 3-5-16,4 1 1 0,1-1-8 15,6-3 0-15</inkml:trace>
  <inkml:trace contextRef="#ctx0" brushRef="#br1" timeOffset="58357.654">6590 6663 35 0,'14'3'17'0,"0"22"-16"16,-7-18 24-16,0 2-25 0,4 4 0 15,10-1 2-15,0 7 1 16,-3-3-1-16,6 2 1 15,1 4 2-15,-4 4 0 16,1 2-1-16,-15 0 0 16,-4 0-2-16,-6 7 0 15,-12 9-10-15,5-10 0 16,-18 4-6-16,-4-4 0 16</inkml:trace>
  <inkml:trace contextRef="#ctx0" brushRef="#br1" timeOffset="58853.148">5838 7557 43 0,'25'0'21'0,"18"6"-13"0,-22-6 36 15,10 3-41-15,19 0 0 16,10-3 2-16,10-6 1 15,22 3-7-15,14-6 0 0,14-1 3 16,-7-5 1 0,-7 5-5-16,-8 1 1 0,-9 6-9 15,-15 6 0-15,-14 0-8 16,-15 3 1-16</inkml:trace>
  <inkml:trace contextRef="#ctx0" brushRef="#br1" timeOffset="59826.679">6216 8087 36 0,'0'22'18'0,"11"19"-15"0,-11-29 23 15,0 7-26-15,0 6 0 16,0 0 0-16,-8 0 1 15,5 0-2-15,-4 0 1 16,0-6 0-16,0 0 0 16,0-13-1-16,0-6 1 0,3-6-1 15,-6-10 1-15,10-3 0 16,0-6 1-16,0-3-1 16,0 0 1-16,10-3 0 15,-3-1 1-15,7 4-1 16,4 0 1-16,3 0-1 15,-7 6 0-15,4 6 0 16,0 3 1-16,-1 10-1 16,-3 3 0-16,-3 3-1 15,-1 7 1-15,1-4 0 16,3 3 0-16,0 4 0 16,-3-4 0-16,6 7 0 15,-6 0 1-15,0 6-1 16,-1 0 0-16,-3 0-1 15,4 0 0-15,-4 0-4 0,0-7 1 16,0-5-9-16,0-7 0 16,4-6-2-16,3-7 1 15</inkml:trace>
  <inkml:trace contextRef="#ctx0" brushRef="#br1" timeOffset="60293.602">6604 7761 37 0,'0'-7'18'0,"4"4"-18"0,-4 6 36 0,7-3-34 15,-4 4 0-15,4-4 3 16,4 0 0-16,3 0-5 16,4 0 0-16,-1 0 4 15,4-4 0-15,0-2-1 16,-3 0 1-16,0 0-2 16,-4 6 0-16,-4 0-2 15,-2 6 1-15,-8-3-1 16,0 0 0-16,-8 3-1 15,5 1 0-15,-8 8 0 0,-3 7 0 16,0 3 1-16,4-3 0 16,-1 0-1-1,0 0 1-15,8 0 0 0,6-6 1 16,8-4-1-16,3-5 1 16,11-7-2-16,7-3 0 15,-4-4-11-15,7-2 0 16,4-4-3-16,7 4 0 15</inkml:trace>
  <inkml:trace contextRef="#ctx0" brushRef="#br1" timeOffset="61075.368">8047 7764 26 0,'-7'25'13'0,"3"13"-11"0,4-26 16 16,4 7-17-16,-4 0 0 15,0 0-1-15,0-1 0 16,0 1-2-16,0-6 0 16,3-7-5-16,1-12 0 15</inkml:trace>
  <inkml:trace contextRef="#ctx0" brushRef="#br1" timeOffset="61291.673">7990 7457 35 0,'7'15'17'0,"18"-9"-27"15,-18-9 31-15,11 3-30 16,3 0 0-16,7 0-7 15,4 0 1-15</inkml:trace>
  <inkml:trace contextRef="#ctx0" brushRef="#br1" timeOffset="61631.187">8488 7438 31 0,'-4'34'15'0,"-10"4"-14"0,11-32 27 16,-8 7-27-16,-3-4 1 15,0 0 0-15,3 1 0 0,-10-1-2 16,11 1 0-16,-1 2 2 16,7 1 0-16,4 2-1 15,7 1 0-15,8-3 1 16,9 2 1-16,1-2 1 15,3-1 0-15,-3-2 0 16,-4-1 0-16,0-2-1 16,-3 2 1 31,-4 0-2-47,-7 4 0 0,-7 3-5 15,-7 2 1-15,-7 7-11 0,-11-3 1 0,-7-6-3 0,4-6 0 0</inkml:trace>
  <inkml:trace contextRef="#ctx0" brushRef="#br1" timeOffset="63296.52">9691 8012 27 0,'0'15'13'0,"3"-12"-11"0,4-6 19 16,4-3-18-16,-7-10 0 16,10 4 3-16,3-10 1 0,4-13-8 15,4-9 0-15,3-15 5 16,8-10 1-16,6-16-1 15,11 4 0-15,0-4-2 16,-4 3 0-16,-10 7-1 16,0 3 0-16,-4 9 0 15,-3 10 0-15,-7 3-1 16,-4 15 1-16,-4 10-1 16,-3 6 1-16,-3 7-1 15,-4 12 0-15,-3 9 0 16,-1 7 1-16,1 12-1 15,-4 0 0-15,0 10 1 16,-4 6 0-16,1 3-1 16,-1 9 1-16,-3 4 0 15,0 9 0-15,-4 9-1 16,4-12 0-16,0-3-1 16,0-7 0-16,4-9-2 0,3-3 1 15,-4-9-3-15,1-10 1 16,-1-9-5-16,1-7 1 15,3-9-5-15,0-6 0 16</inkml:trace>
  <inkml:trace contextRef="#ctx0" brushRef="#br1" timeOffset="63569.871">10001 7648 37 0,'-7'9'18'0,"7"-2"-12"0,0-7 31 0,0 0-33 15,0 0 1-15,7 0 1 16,0 0 1-16,7-4-9 16,8-2 0-16,6 0 5 15,0 0 0-15,-3-1-7 16,-1 4 1-16,1 3-12 15,-4 0 0-15,0 6 0 16,1 4 0-16</inkml:trace>
  <inkml:trace contextRef="#ctx0" brushRef="#br1" timeOffset="63823.998">10470 7798 53 0,'0'10'26'0,"0"-7"-35"0,0-3 54 15,0 0-44-15,0 0 0 16,0 0 0-16,0 3 1 15,0-3-4-15,0 0 1 0,0 0-7 16,0 0 1-16,8-3-8 16,2 3 1-16</inkml:trace>
  <inkml:trace contextRef="#ctx0" brushRef="#br1" timeOffset="64291.622">11331 7278 48 0,'0'-3'24'0,"-3"0"-24"0,3-4 40 15,-4 4-39-15,-6 0 0 16,-15 3 0-16,-10 0 1 16,-8 6-3-16,-3 4 1 15,-3 2 1-15,0 7 1 16,-1 3-1-16,4 12 0 0,8 1 0 31,2 6 1-31,12 9-1 0,6 3 0 16,4-6 0-16,10 0 0 0,11-3 0 15,8-3 0-15,6 0-1 16,3-10 0-16,8-9-1 16,0-6 1-16,0-10-2 15,3-6 0-15,4-6-7 16,0-4 1-16,-4 1-8 15,-7-4 0-15</inkml:trace>
  <inkml:trace contextRef="#ctx0" brushRef="#br1" timeOffset="64592.086">11458 7780 57 0,'4'3'28'0,"-4"-10"-27"0,0 7 50 16,0 4-49-16,0-1 1 15,0 3 0-15,0 0 1 16,0 0-5-16,3 4 0 15,1-1-3-15,-1 4 0 0,1 3-14 16,-8-4 0-16</inkml:trace>
  <inkml:trace contextRef="#ctx0" brushRef="#br1" timeOffset="68718.884">15307 4468 22 0,'4'16'11'0,"-8"-16"-5"0,4 0 12 16,0 0-15-16,0 0 1 15,0 6 0-15,0-6 0 16,0-9-5-16,7-4 0 16,4-12 4-16,3-9 1 0,3-10-3 15,5-10 1-15,6 1 0 16,7-16 0-16,0 3-1 15,4 3 1-15,-4 1-1 16,1 2 0-16,-5 7 1 16,1 6 0-16,-4 12-1 15,-3 7 0-15,-4 9-1 16,-3 7 1-16,0 9 0 16,-4 6 1-16,-4 9-2 15,-3 17 1-15,0-1 0 16,-3 16 0-16,-1 0 0 15,-3 18 0-15,0-8-1 157,-3 8 0-157,-1 1-2 47,1 3 1-47,3-16-3 0,0-15 1 0,0-7-6 15,0-6 0-15,0-10-4 0,0 1 1 0</inkml:trace>
  <inkml:trace contextRef="#ctx0" brushRef="#br1" timeOffset="68839.825">15547 4158 35 0,'7'18'17'0,"4"-8"-12"0,-8-16 30 0,4 2-34 0,4 1 1 16,6 3 1-16,5-3 0 16,-1 6-8-16,3 4 0 0,1-1-6 15,0-6 0-15</inkml:trace>
  <inkml:trace contextRef="#ctx0" brushRef="#br1" timeOffset="69081.202">16030 4314 34 0,'-3'26'17'0,"3"8"-13"0,0-31 22 16,0 3-26-16,0 1 1 15,0-1-2-15,0-3 1 16,0-3-10-16,7-6 0 16,0-7 0-16,3 1 1 15</inkml:trace>
  <inkml:trace contextRef="#ctx0" brushRef="#br1" timeOffset="69436.93">16542 4001 46 0,'3'6'23'0,"-6"-6"-32"15,3 0 48-15,-7 0-38 16,-7 3 1-16,-4 4-1 16,-7 2 1-16,-3-3-2 15,-7 13 0-15,7 9 1 16,3-6 1-16,4 10-1 16,3 5 1-16,4 4 0 15,7 6 0-15,3-16-1 0,4 1 0 16,0-1-1-16,7-6 0 15,8-6-6-15,9-10 1 16,1-5-10-16,7-1 1 16</inkml:trace>
  <inkml:trace contextRef="#ctx0" brushRef="#br1" timeOffset="69617.281">16665 4296 44 0,'4'25'22'0,"-1"6"-17"15,1-25 32-15,-4 1-38 0,3-4 1 0,-3 3-4 16,0-6 0-16,0 0-8 16,-3 0 1-16</inkml:trace>
  <inkml:trace contextRef="#ctx0" brushRef="#br1" timeOffset="71688.697">13776 7378 31 0,'0'0'15'0,"0"16"-6"0,0-13 16 0,0 6-23 15,-4 4 0 1,-3-1 1-16,-7 7 0 0,0-3-3 16,-3 0 0-1,-1-1 3-15,0-2 0 0,1-1-1 16,3 4 1-16,3 0-3 16,7-1 1-16,1-2-2 15,3-4 1-15,3 1-2 16,8-4 1-16,0-3-1 15,10-3 1-15,0 0 0 16,4 3 1-16,3 0 0 16,0 4 0-16,0 2 1 15,-7 1 0-15,1 5-1 16,-8 1 0-16,-4 3 0 16,-6-7 0-16,-4 4-1 15,-7 6 0-15,-4-3 0 16,-3 3 1-16,0 0-2 15,-4 0 1-15,-3 0-4 16,0-4 1-16,3-5-7 31,1-4 0-31</inkml:trace>
  <inkml:trace contextRef="#ctx0" brushRef="#br1" timeOffset="71963.681">14178 7789 36 0,'-7'16'18'0,"4"2"-17"15,-1-11 28-15,1 2-28 16,-5 1 0-16,5-4-1 15,-1 0 1-15,1 0-3 16,-1 1 1-16,4-7-9 16,4 0 1-16,3-7-2 15,0 1 1-15</inkml:trace>
  <inkml:trace contextRef="#ctx0" brushRef="#br1" timeOffset="72153.708">14132 7610 28 0,'11'13'14'0,"-1"-4"-18"0,-2-15 24 16,2 0-20-16,1-1 0 15,3 4-4-15,3-3 1 16,1 3-3-16,0 0 1 15</inkml:trace>
  <inkml:trace contextRef="#ctx0" brushRef="#br1" timeOffset="72592.707">14323 7798 29 0,'0'19'14'0,"3"3"-11"0,-3-16 23 0,0 1-25 15,0-4 1-15,0 0-1 16,4 0 0-16,-4-3-2 16,3-6 0-16,4-4 1 15,0-5 1-15,1-1-2 16,2 0 1-16,1-2 0 16,3-8 0-16,0 1 0 15,0 3 0-15,7 4 1 16,-3 2 1-16,-1 3 0 15,1 7 1-15,0 3-1 16,-1 9 1-16,-2 10-1 16,-1 0 1-1,0-1-2 32,-4 4 0 16,1 6-2-32,-1-6 0-31,-2 0-6 0,-1-4 1 16,3 1-6-16,1-6 0 0</inkml:trace>
  <inkml:trace contextRef="#ctx0" brushRef="#br1" timeOffset="73036.141">14958 7626 35 0,'24'0'17'0,"-2"0"-13"0,-15 0 27 0,3-3-29 0,1 3 0 0,-1-3 4 16,-2-4 0-16,-1 1-7 15,-4-3 0-15,-3 2 4 16,-3 4 0-16,-4 0-1 16,-8 3 1-16,-2 3-4 15,-1 7 1-15,-3 8-1 16,0 4 0-16,3 4-1 16,-3-1 0-16,10 3 0 15,4 6 0-15,4-2 0 16,10-4 1-16,14-3-1 15,4-3 1-15,10-6 1 16,7-7 0-16,1-6 2 0,6-6 0 16,8-6-1-1,-8-10 0-15,-3-3 1 16,-7 3 0 0,-4-3-1-16,-10-6 0 15,-4-4-2-15,-7 4 1 0,-7 3-1 0,-7 6 0 16,-11 4-1-16,1 8 1 15,-8 11 1-15,-3 11 0 16,0 7 0-16,3 3 1 16,4 13 0-16,3 0 0 15,4-4 0-15,11-6 1 16,6 4-2-16,12-7 1 16,6-3-4-16,11-13 1 15,7-6-8 1,-4-3 1-16,-3-9-5 0,-11-7 1 0</inkml:trace>
  <inkml:trace contextRef="#ctx0" brushRef="#br1" timeOffset="73925.305">18482 6823 51 0,'81'-16'25'0,"4"-12"-27"16,-75 22 50-16,1 0-46 15,-4-1 0-15,-7 7 0 16,-21 7 0-16,-11 5-3 15,-17-2 0-15,-22 12 2 16,-17 3 0-16,-14 6 0 16,-1 0 0-16,-6 4-3 15,0-4 1-15,6-3-2 16,12 1 1-16,13-7 0 0,11 3 0 16,11-3-2-16,13-10 1 15,15 1 2-15,17-4 0 16,15 4 1-16,14 6 0 15,17-4 1-15,18 4 1 16,10 6 0-16,-6 0 0 16,-1 3 0-16,-13 1 0 62,-8 2-1-62,-11 7 1 0,-13 6-3 0,-4 9 1 16,-14 10 0-16,-18-1 0 0,-13 7-1 0,-8-9 0 0,-4-7 0 0,-3-6 1 15,4-6-1-15,3 0 1 0,4-10 0 16,7-3 1-16,6-3 1 16,8-3 1-16,11-3 0 15,10 0 0-15,14-3 1 16,17-7 0-16,15-3-2 16,21-9 1-16,0-6-2 15,11-4 0-15,7-6-5 16,3 1 1-16,-7 2-11 15,0 3 1-15,-17-2-6 16,-11 2 1-16</inkml:trace>
  <inkml:trace contextRef="#ctx0" brushRef="#br1" timeOffset="74137.124">18401 7582 41 0,'3'34'20'0,"-10"29"-14"0,0-44 31 15,-3 12-36-15,-4 16 0 0,0-6-3 16,-1 3 0 0,1 0-6-16,7-10 1 15,4-12-6-15,3-12 0 0</inkml:trace>
  <inkml:trace contextRef="#ctx0" brushRef="#br1" timeOffset="74722.588">19085 6814 38 0,'-7'-3'19'0,"4"6"-15"16,-1 3 31-16,-3 0-30 16,0 10 0-16,0 15 1 15,0 10 0-15,-4 22-9 16,1 12 1-16,-4 19 5 15,0 13 1-15,-1 12-3 16,1 9 0-16,0-21-2 16,0-13 1-16,4-6-7 15,6-19 0 17,4-9-8-32,0-13 0 0</inkml:trace>
  <inkml:trace contextRef="#ctx0" brushRef="#br1" timeOffset="75159.56">19523 6880 36 0,'-7'9'18'0,"-7"0"-14"15,10-2 23-15,1 2-27 16,-5 4 1-16,-2 5 0 16,-1 4 1-16,-3 10-3 15,0 8 1-15,-7-2 1 16,7 9 0-16,0 10-1 16,3-14 1-16,4 5-1 15,7-8 0-15,7-2-4 0,4-13 1 16,6-12-8-16,8-10 0 15</inkml:trace>
  <inkml:trace contextRef="#ctx0" brushRef="#br1" timeOffset="75431.604">19579 7218 45 0,'4'0'22'0,"-1"6"-19"15,-3-6 38-15,0 0-41 16,0 0 0-16,7-3 1 16,4 0 0-16,7-3-2 15,3 6 1-15,0-6-3 16,4 3 0-16,-4-10-7 15,0-3 0-15,0-2-4 16,0-4 0-16</inkml:trace>
  <inkml:trace contextRef="#ctx0" brushRef="#br1" timeOffset="75669.788">19925 6999 43 0,'3'22'21'0,"-6"15"-26"0,3-24 38 16,0 3-33-16,0 5 0 15,0 1-1-15,0 7 1 16,3-1-3-16,1 0 1 15,7-6-9-15,-4-9 0 0</inkml:trace>
  <inkml:trace contextRef="#ctx0" brushRef="#br1" timeOffset="75954.61">20059 7008 22 0,'14'16'11'0,"14"-1"5"16,-17-8 7-16,-4 2-19 0,4 4 1 15,3 6 1 1,0 2 0-16,0-5-9 0,-7 6 1 15,-7 3 4 1,0 0 1-16,-7 3-8 0,3 4 1 16,1-7-8-16,-8 0 0 15</inkml:trace>
  <inkml:trace contextRef="#ctx0" brushRef="#br1" timeOffset="76436.474">20292 6789 31 0,'-4'22'15'0,"1"-4"-9"16,3-18 21-16,0 0-26 15,0 7 1-15,-4-1-1 16,4 3 1 0,0-6-4-16,0 1 1 0,-3-4 1 15,3 0 1-15,0-10-2 16,0 1 1-16,0-1-1 15,0-5 1-15,3-4 0 0,1 0 0 16,3 0 0-16,3 0 1 16,1 4-1-16,0 2 1 15,3 4 0-15,0 3 0 16,0 6 1-16,0 3 0 16,0 9 0-16,0 7 0 15,0 3 0-15,4-3 0 16,-7 3-1-16,-1 0 0 15,1-3-5-15,-4-1 1 16,0-2-10-16,-7-3 0 0</inkml:trace>
  <inkml:trace contextRef="#ctx0" brushRef="#br1" timeOffset="76823.088">19459 7626 55 0,'14'6'27'0,"15"-22"-27"0,-15 10 48 16,0 0-46-16,10-3 0 16,19-1 1-16,13-2 1 15,15-4-5-15,17-6 0 16,-3-3 1-16,3 3 0 15,-11 3-6-15,-13 3 1 16,-15 7-11-16,-10 3 1 0,-14 12-3 16,-15 3 0-16</inkml:trace>
  <inkml:trace contextRef="#ctx0" brushRef="#br1" timeOffset="77317.028">19639 7952 40 0,'0'6'20'0,"-3"7"-21"0,3-10 37 16,0 3-36-16,-4 4 1 15,4-4-1-15,0 3 1 16,-3-2-2-16,3-4 1 16,0-3 0-16,0 0 0 15,0-7-1-15,3-5 1 16,1-1 0-16,3 7 0 15,3-6 0-15,4-4 0 16,4 0 0-16,3-3 1 16,0 1-1-16,1 2 0 0,-1 3 0 15,0 7 1 1,0 6-1-16,0 6 1 16,0 13 0-1,-3 3 0-15,0 0 0 16,-4 0 0-16,0 0-2 15,0 0 0-15,4-3-6 16,-4-4 1-16,3-5-7 16,-3-7 0-16</inkml:trace>
  <inkml:trace contextRef="#ctx0" brushRef="#br1" timeOffset="78339.532">20832 6569 36 0,'17'-12'18'0,"1"-26"-15"15,-11 29 29-15,0 2-31 16,-4 1 1-16,1 0 3 16,-4 6 0-16,-4 6-5 15,-3 3 0-15,-3 20 4 0,-1-1 1 16,-6 13-1-16,-8 15 0 16,0 26-2-16,8 15 1 15,-1 28-2-15,-3 19 1 16,3 16-1-16,0-3 0 15,1 0-1-15,3-16 0 16,3-3-3-16,-3-28 1 16,3-13-6-16,8-15 0 15,-1-23-8-15,1-15 0 16</inkml:trace>
  <inkml:trace contextRef="#ctx0" brushRef="#br1" timeOffset="78909.312">20165 7595 44 0,'10'-4'22'0,"-6"-8"-18"0,3 9 33 16,4 3-35-16,3 0 1 16,3-3 2-16,1 3 1 15,0 3-8-15,-1 3 1 16,-3 0 4-16,-3 4 0 0,-4-1-2 16,0 4 0-16,-7-1-1 15,-4 4 0-15,-3 3 0 16,-3-1 0-16,-4-2-1 15,0 0 1-15,3-1 0 16,-3 7 0-16,3-6-1 16,4 0 1-16,0-1 1 15,4-2 0-15,6 0 0 16,8-4 1-16,3-3-1 16,4-3 1-16,6-3-3 15,4-3 0-15,1 3-14 16,-1 0 1-16,-7 3-3 15,0 1 0-15</inkml:trace>
  <inkml:trace contextRef="#ctx0" brushRef="#br1" timeOffset="79734.53">17029 8582 26 0,'-7'41'13'0,"10"-13"-3"0,-3-21 17 0,-3-1-24 16,3 0 0-16,0-6 2 15,0 0 0-15,0-6-6 16,7-4 1-16,0-5 3 15,3-7 1-15,1-6-2 16,3 9 1-16,4-6-2 16,-1 0 0-16,4-4-1 15,1 4 1-15,2 3 0 16,-3 7 0-16,1 5 0 16,-1 10 0-16,0 3-1 15,0 10 1-15,-3-1-1 16,-4-2 1-16,-4 12-1 15,1 3 1-15,0 0-2 16,-4 0 0-16,0 3-2 16,0-3 1-16,-4-6-6 15,4 3 0-15,0-12-6 16,4-7 0-16</inkml:trace>
  <inkml:trace contextRef="#ctx0" brushRef="#br1" timeOffset="79995.173">17579 8413 40 0,'-4'13'20'0,"8"-17"-15"0,-4 4 33 0,3-3-36 16,5 3 1-16,2-3-1 16,4 0 1-16,4-3-5 15,7-1 1-15,3 1-2 16,-4 3 0-16,-2 0-11 16,-8 3 0-16</inkml:trace>
  <inkml:trace contextRef="#ctx0" brushRef="#br1" timeOffset="80183.419">17540 8642 48 0,'35'12'24'0,"18"-12"-28"0,-35-6 36 16,10 0-33-16,4-7 1 15,3 1-16-15,0 6 0 16,-10-1 12-16,-4 1 0 16</inkml:trace>
  <inkml:trace contextRef="#ctx0" brushRef="#br1" timeOffset="80534.629">18242 8385 48 0,'0'34'24'0,"-3"26"-22"0,3-51 43 16,-4 10-45 0,-3 9 1-16,0 4 0 15,0 5 1-15,0 7-7 0,3-6 1 16,1-13-11-16,3-6 1 15</inkml:trace>
  <inkml:trace contextRef="#ctx0" brushRef="#br1" timeOffset="81192.427">17963 6466 39 0,'-21'28'19'0,"7"9"-16"0,7-27 22 16,-3 2-25-1,-5-2 1-15,-2 2-2 16,-1-2 0-16,1-10 1 0,-1-3 1 15,4-7-1-15,3 1 1 16,4-10-1-16,0 0 1 16,4-3 0-16,3-6 1 15,7 0-1-15,7 0 0 16,3 6-1-16,5 3 1 16,-1 9-1-16,-4 7 1 15,4 10 0-15,1 2 0 16,6 7 0-16,0 12 0 15,4 6 0-15,0 7 0 0,-1-10 0 16,1-2 0-16,0-7 1 16,3-7 0-16,4-2-1 15,0-4 1-15,-8-9 0 16,-2-15 0-16,-8-10-1 16,-3-10 1-16,-4 1-1 15,-4 5 0-15,-10-15-1 16,-7 7 1-16,-14 9-5 15,-14 6 1-15,-15 3-9 16,-10 6 0-16,-7 7-3 16,4 12 0-16</inkml:trace>
  <inkml:trace contextRef="#ctx0" brushRef="#br1" timeOffset="81898.391">21227 7397 42 0,'-7'9'21'0,"7"10"-18"0,3-16 39 0,1 0-42 15,-1-3 1-15,8-3-1 16,6-3 1-16,5 3-3 16,9-6 1-16,5 2-7 15,2 4 0-15,1 0-6 16,0 0 1-16</inkml:trace>
  <inkml:trace contextRef="#ctx0" brushRef="#br1" timeOffset="82096.676">21202 7707 54 0,'25'19'27'0,"10"-13"-35"16,-10-6 50-16,6-3-43 0,5 0 1 16,6 0-10-16,7-3 1 15,-3-4 0-15,-7 4 0 16</inkml:trace>
  <inkml:trace contextRef="#ctx0" brushRef="#br1" timeOffset="82903.397">23178 7108 43 0,'31'-25'21'0,"1"13"-11"0,-21 6 31 16,-1-4-36-16,1 1 0 16,3-1 3-16,-4 1 1 15,5 3-11-15,-5-1 0 16,-3 1 7-16,0 3 1 16,-7 3-3-16,-10 6 0 15,-15 4-2-15,-10 2 1 16,-15 1-2-16,-10-4 1 15,0 1-1 1,-7 8 0-16,-7-2 0 0,-10 6 0 16,10-3-1-16,3 0 1 15,4-1-2-15,7 1 0 0,14 3 0 16,11-3 0 0,7 0-1-16,13 0 1 15,12-1 0-15,14-2 0 0,10 3 2 16,14-3 0-16,11 9 0 15,3 3 1-15,1 0-1 16,-8 4 1-16,-10-1-1 16,-8 3 0-16,-13 10-1 15,-15 0 0-15,-17 6-1 16,-14 7 1-16,-4-10 0 16,-3 3 0-16,-8-3 0 15,1-3 1-15,3-3 0 16,11-4 0-16,0-5 0 15,10-1 0-15,4-12 1 0,7-3 1 63,3-1 0-63,8-2 1 0,6-1-1 0,11-2 1 0,14 2-1 0,15 1 1 0,6-4-3 0,11-6 0 16,4-6-6-16,-4-3 0 15,-7-7-10-15,-4 4 0 16,-3-10-4-16,0 0 1 15</inkml:trace>
  <inkml:trace contextRef="#ctx0" brushRef="#br1" timeOffset="83087.209">23082 7795 47 0,'-7'41'23'0,"-25"25"-26"0,22-57 42 0,-4 13-40 16,0 3 1-16,0 3-11 16,-1-2 0-16,1 2 3 15,4-6 1-15</inkml:trace>
  <inkml:trace contextRef="#ctx0" brushRef="#br1" timeOffset="83671.86">21982 8789 34 0,'-7'10'17'0,"7"5"-9"0,-4-5 23 0,-3 2-30 16,-4 1 1-16,-3 3-1 16,4 2 1-16,-1 1-2 15,1-3 0-15,2 3 1 16,1-10 0-16,4 0-1 16,3-9 0-16,3-6 0 15,1-6 0-15,3-7-1 16,4-3 0-16,3-3 1 15,3-3 0-15,1-4 0 16,7 4 0-16,3 3 0 16,0 0 0-1,0 3 1-15,1 9 0 16,-5 7 0-16,1 6 1 0,-7 6-1 16,-1 13 0-16,-3 9 0 0,0-3 1 15,-3 4-3-15,-4-4 0 16,0 0-3-16,4-6 0 15,-1-4-9-15,4-5 0 16</inkml:trace>
  <inkml:trace contextRef="#ctx0" brushRef="#br1" timeOffset="83927.054">22479 8723 48 0,'14'4'24'0,"-3"-14"-20"16,-4 7 39-16,3-6-43 16,1-1 0-16,7 1 1 15,6-1 1-15,8-2-4 16,7-1 0-16,0 4-5 15,-8-4 0-15,-6 7-8 16,-11 0 1-16</inkml:trace>
  <inkml:trace contextRef="#ctx0" brushRef="#br1" timeOffset="84111.627">22468 8880 41 0,'39'19'20'0,"0"3"-22"0,-21-19 30 16,6 7-29-16,8-7 1 15,7 0-21-15,0-3 1 0,-8 0 19 16,-2-3 1-16</inkml:trace>
  <inkml:trace contextRef="#ctx0" brushRef="#br1" timeOffset="84341.844">23153 8582 42 0,'-7'41'21'0,"-14"28"-19"0,14-44 41 0,-1 10-43 15,-2 5 0-15,-4 11 0 16,0-11 1-16,0 4-4 15,7 0 1-15,-1-3-9 0,5-13 0 16,-4-15-2 0,3-10 0-16</inkml:trace>
  <inkml:trace contextRef="#ctx0" brushRef="#br1" timeOffset="85051.852">22722 6767 35 0,'4'34'17'0,"-15"-6"-14"0,8-18 29 16,-8 5-31-16,-3 1 0 16,0-3 2-16,-4-1 0 15,1 1-3-15,-1-4 0 16,0-3 1-16,1-6 1 15,3-3-1-15,3-9 1 16,4-4-1-16,4 0 0 16,3-6-1-16,3-6 0 15,8 0 1-15,6 3 1 16,8 3-2-16,7 6 1 31,3 7-1-31,0 12 1 0,-3 13-1 0,0-1 1 0,-7 17-1 16,-4 5 1-16,0 4-1 15,-4-3 0-15,5-1 0 16,-1-2 0-16,4-4 0 16,3-9 0-16,0-12 1 15,0-10 1-15,0-16 0 16,-3-12 0-16,-7-7 0 16,-8 1 0-16,-6-10 0 15,-11-3 1-15,-14 3-4 16,-11 13 1-16,-3 9-6 15,-11 0 1-15,-11 9-11 16,1 10 0-16</inkml:trace>
  <inkml:trace contextRef="#ctx0" brushRef="#br1" timeOffset="85493.206">24257 6804 39 0,'-7'7'19'0,"7"8"-9"16,0-5 25-16,3 15-32 15,-3 3 1-15,4 10 0 16,-4 12 1-16,4 0-7 16,-1 10 0-16,4 5 3 15,0-18 0-15,4 4-9 0,-1-4 0 16,8-7-7 0,-4-8 0-16</inkml:trace>
  <inkml:trace contextRef="#ctx0" brushRef="#br1" timeOffset="85770.039">24769 7199 47 0,'0'7'23'0,"-15"33"-20"0,8-27 38 0,-10 9-39 15,-8 0 1-15,-7 16 0 16,-3 12 1-16,-14 19-5 16,-11 9 0-16,-11 13 2 15,-14 16 1-15,4 9-3 16,14-10 1-16,7-5-3 16,0-14 0-16,4-14-6 15,6-17 1-15,8-15-8 16,7-7 0-16</inkml:trace>
  <inkml:trace contextRef="#ctx0" brushRef="#br1" timeOffset="86191.568">24246 8206 47 0,'-3'47'23'0,"-18"13"-23"0,17-45 38 15,1 7-37-15,-4 0 0 16,3-3 0-16,1-3 0 16,-1-7-2-16,4-3 0 0,0-12 1 15,4-3 0-15,3-7 0 16,3 0 0-16,4-2-2 15,4-11 1-15,3-2-2 16,4-4 1-16,0 4-1 16,3 3 1-16,0 6-1 15,0 3 1-15,-7 7 1 16,4 5 1-16,-4 10 0 16,-7 13 1-16,0 6 0 15,-3 3 1-15,0 6-1 16,-1 4 0-16,1 3-1 15,-4 2 0-15,3-8-4 16,-3-7 0-16,1-3-9 16,2-7 1-16</inkml:trace>
  <inkml:trace contextRef="#ctx0" brushRef="#br1" timeOffset="86612.542">24783 7880 56 0,'10'6'28'0,"4"0"-35"0,-7-6 51 16,11 7-43-1,0-1 1-15,-1-3-1 16,1 3 1-16,0-2-3 16,-4-1 1-16,-4 0 1 15,1 0 0-15,-8 3-1 16,-6-3 0-16,-4 7-1 16,-4 5 1-16,-3 7-1 15,0 0 1-15,-4 0-1 16,4 3 1-16,0-6 0 15,4-3 0-15,3-4 1 16,7 1 0-16,10-4 0 16,8-2 0-16,6-4-1 15,8 0 0-15,0-3-7 16,3 0 1-16,-14-3-10 16,-7 9 0-16</inkml:trace>
  <inkml:trace contextRef="#ctx0" brushRef="#br1" timeOffset="88878.066">26769 7786 47 0,'3'6'23'0,"4"-3"-20"0,-7-3 24 0,0 0-25 16,-3 3 0-16,-4 0 0 15,3 4 1-15,-3 2-4 16,-3 7 1-16,-8 3 2 15,-3-4 0-15,-4 14-1 16,-3 5 1-16,3 4-1 16,4 6 0-16,3 6-1 15,11 3 1-15,7-12-4 16,7-4 1-16,11-2-7 16,-4-7 0-16,7-3-6 15,8-6 1 1</inkml:trace>
  <inkml:trace contextRef="#ctx0" brushRef="#br1" timeOffset="89150.312">27076 8131 44 0,'21'-10'22'0,"-7"7"-15"0,-14 3 38 16,0 0-45-16,0 0 1 15,0 0 0-15,-7 0 0 16,-4 0-1-16,-3 0 0 15,-3 6 1-15,-1 1 0 16,0 2 0-16,1 13 0 16,-1 3-1-16,4 3 0 15,3-3-1-15,4 4 0 0,0-1-1 16,7-3 0-16,14-6-1 16,4-10 1-16,3-9-4 15,7-6 1-15,1 0-10 16,-5-13 1-16</inkml:trace>
  <inkml:trace contextRef="#ctx0" brushRef="#br1" timeOffset="89522.706">27231 8215 32 0,'11'44'16'16,"-4"0"-2"-16,-4-38 18 0,1 1-29 15,-1-1 0-15,1 0 0 16,-1 4 1-16,1-7-6 0,3-3 1 16,0-3 2-16,-4-7 1 15,4-2-2-15,4-10 0 16,0 0-1-16,3-6 1 16,0 3-1-16,3 3 1 15,-2 3 0-15,2 3 1 16,1 7-1-16,-1 2 1 15,-2 4 0-15,2 3 0 16,-6 7 0-16,-4 8 1 31,-4 20-1-31,-3-1 0 0,4-6-1 16,-4 1 1 0,0-7-5-16,3-7 0 0,1-2-7 15,3-10 0-15,0-6-4 16,7-7 1-16</inkml:trace>
  <inkml:trace contextRef="#ctx0" brushRef="#br1" timeOffset="89869.179">27697 8081 38 0,'-4'-4'19'0,"1"4"-16"0,3 4 34 16,0 2-32-16,0 6 0 16,0 7 1-16,0 6 0 15,0 7-9-15,3-4 1 16,4 0 5-16,0 0 1 15,4-3-3-15,-1-3 1 16,4-12-2-16,1-7 1 16,2-6 0-16,1-10 1 0,-4-9-3 15,7 0 0-15,4 0-7 16,7-3 0 0,-4 0-8-16,4 3 0 0</inkml:trace>
  <inkml:trace contextRef="#ctx0" brushRef="#br1" timeOffset="90257.668">28173 8175 40 0,'17'15'20'0,"5"-21"-15"0,-15 3 28 0,0-3-30 15,0 3 1-15,0-4 1 16,-4 1 0-16,1-3-7 15,-4 2 1-15,-7-2 4 16,0-1 0-16,-4 4-2 16,1 0 1-16,-4 0-1 15,-1 6 0-15,1 0 0 0,0 3 0 16,0 3-1-16,4 3 1 16,-1 4 0-16,0 3 0 15,1 3-1-15,3-1 1 16,0 1-1-16,0 0 0 15,3 0 0-15,1-7 0 16,-1 1-1-16,4 3 1 16,0-1-1-16,0 1 0 15,0 3-1-15,0-4 1 16,4 1-2-16,-1 0 1 16,4-1-4-16,7-2 1 15,4-4-10-15,3-2 0 0</inkml:trace>
  <inkml:trace contextRef="#ctx0" brushRef="#br1" timeOffset="91206.26">28395 8316 34 0,'0'22'17'0,"4"9"-7"0,-4-25 19 16,3 1-27-16,1-1 0 15,-4-3 3-15,0-3 1 16,3-6-7-16,1-4 0 0,3-2 4 16,0 6 0-1,-4-7-1-15,4-9 0 0,0 3-2 16,4 4 1-16,7-1-1 15,-1 0 1-15,5 10-2 16,-1-4 1-16,7 1 0 16,4 3 0-16,3 0 0 15,4 2 0-15,3-2-1 16,-3 3 1-16,0 0 0 16,-8 3 1-16,-2 0-1 15,-5 0 0-15,-6-3-1 16,-4 3 1-16,-3-7-1 15,-4 1 1-15,-4-3-1 16,-6-1 0-16,-4 4-1 16,-7 3 0-16,-1 0-1 0,-2 6 1 15,-1 3-2-15,1 7 1 16,-1 12-1-16,0-3 1 16,8 0 1-1,3 6 0-15,7 3 1 0,7 10 1 16,7-10 1-16,0-2 0 47,0 5 1-47,-3 1 1 0,-4-4-1 0,-7-3 0 0,-4-3-1 0,-6 0 1 15,-5-6-2-15,-2-6 0 16,-1-7-1-16,-3-3 1 16,3-6-1-16,4-3 1 15,4 0 0-15,6-4 0 0,8 1 1 16,6-4 1-16,11-3-2 15,8 4 0-15,6-1 1 16,-3-2 1-16,10-7 0 16,7-3 0-16,1 0-1 15,-1 0 1-15,-3 3 0 16,-4 6 1-16,-6-3-2 16,-8 7 1-16,-7-1-3 15,-3 7 1-15,-8-1-3 16,-10 1 0-16,-3 6-2 15,-8 6 1-15,1 10-4 16,-5 0 1-16,5-1-3 16,-1 1 1-16,4-3-3 15,0 2 1-15</inkml:trace>
  <inkml:trace contextRef="#ctx0" brushRef="#br1" timeOffset="91608.948">29856 8156 20 0,'0'9'10'0,"-7"1"-5"0,3-7 15 0,-3 0-16 15,-4 0 0-15,-3 0 3 16,-3 0 1-16,-8 0-9 16,-3 4 0-16,-1-4 5 15,1 3 1-15,0 0-2 16,7 7 0-16,3-1-1 16,4 1 0-16,7 0 0 15,7-4 0-15,7 4 0 16,11 2 1-16,3 7 0 15,4 10 0-15,3-4-1 16,-3-6 1-16,-4 6-2 16,-7 3 1-16,-11 7-3 15,-6-4 1-15,-22-2-5 16,-14-4 0-16,-3-3-10 16,-14-3 0-16</inkml:trace>
  <inkml:trace contextRef="#ctx0" brushRef="#br1" timeOffset="92197.467">31521 7234 39 0,'3'-3'19'0,"-13"9"-12"0,3-6 25 15,-8 3-29-15,-6 3 1 16,-7 1 1-16,-7 2 0 16,-11 7-7-16,0 6 1 15,-10 19 4-15,-11 9 1 16,-7 25-3-16,-1 22 0 16,-9 16 0-16,6 25 0 15,15 6-1-15,6 7 1 16,15-4 0-16,14 1 0 15,7-14-2-15,17-11 0 0,18-29-5 16,11-16 1-16,7-12-11 16,6-16 1-16</inkml:trace>
  <inkml:trace contextRef="#ctx0" brushRef="#br1" timeOffset="92720.986">31365 7783 26 0,'-10'56'13'0,"-1"16"2"0,8-56 9 16,-4 12-22-16,0 3 1 15,0 4 0-15,0 6 0 16,0-10-4-16,3-6 0 31,4-25 2-31,4-15 0 0,3-14-2 16,0 1 1-16,0-13-1 15,0-9 1-15,3 0-1 16,1-6 1-16,3 2-1 16,0 10 1-16,0 0 0 15,0 16 1-15,0 9-1 16,1 7 1-16,2 6 0 16,4 9 1-16,1 6 1 15,-1 10 0-15,-4-3 0 16,1 6 0-16,-4-1 0 15,-10 8 0-15,-8-1-1 16,-10 0 0-16,-11 0-3 16,-3-9 1-1,-4-3-6-15,-3-4 1 0,7-2-9 16,3-4 0-16</inkml:trace>
  <inkml:trace contextRef="#ctx0" brushRef="#br1" timeOffset="93003.438">31704 7805 48 0,'-7'12'24'0,"18"-12"-22"0,-11 0 38 0,10 0-41 15,8 0 1 1,3 0-5-16,7 0 1 0,1-3-4 16,-5-3 1-16,1-1-7 15,-4 4 0-15</inkml:trace>
  <inkml:trace contextRef="#ctx0" brushRef="#br1" timeOffset="93651.645">32251 7732 44 0,'0'29'22'0,"-7"-26"-29"15,3-3 40-15,-3 0-33 16,-3 3 1-16,-4-6 0 0,0 3 1 16,-4 0-3-16,4 3 1 15,0 3 1-15,3 4 1 16,4-1-1-16,3 0 1 16,4 4-1-16,4 0 0 15,7 2 0-15,-1 1 0 16,1 0-1-16,-1-4 1 15,1-2-1-15,-4-1 0 16,-3 4-1-16,-4 2 0 0,-8 1-1 16,-2 6 1-1,-4-7-1-15,-4-2 1 0,0 0-1 16,1-4 0-16,3 0 1 16,3 1 1-16,4-7 0 15,4-3 0-15,3 0 0 16,7-3 0-16,3-3 0 15,4 2 1-15,4 1 0 16,3-3 1-16,0 0 0 16,0-10 1-16,4 3-1 15,7 4 0-15,0 0 0 16,-1-4 0-16,-6 1-1 16,-4-1 0-16,-3 4-1 15,-4-1 0-15,-3 4-1 16,-4 6 1-16,-7 0-1 15,-4 3 1-15,1 0 0 0,-8 4 0 16,0-4 0 0,1 0 0-16,-1 6-1 0,1 4 1 15,-1 6 0-15,8 2 0 16,-1 1 0-16,4-3 0 16,4 3-3-16,3-3 1 15,3-6-4-15,4-4 0 16,4-3-8-16,0 1 1 15</inkml:trace>
  <inkml:trace contextRef="#ctx0" brushRef="#br1" timeOffset="93863.062">32590 7996 35 0,'0'50'17'0,"0"-12"-16"16,0-32 25-16,0 0-26 16,0 1 1-16,0 2-1 15,0-6 0-15,-4 0-2 16,4-6 1-16,-3-3-9 16,-1-7 1-16</inkml:trace>
  <inkml:trace contextRef="#ctx0" brushRef="#br1" timeOffset="94041.985">32484 7836 26 0,'0'9'13'0,"10"-9"-13"0,-3 0 14 0,0 0-15 0,4-3 0 0,3 3-12 0,0 0 1 0</inkml:trace>
  <inkml:trace contextRef="#ctx0" brushRef="#br1" timeOffset="94390.458">32731 7971 24 0,'14'25'12'0,"3"-13"-5"0,-9-8 18 0,-1-1-24 0,0 0 1 0,3-3 1 16,1-6 0-16,-1-4-4 15,1 1 0-15,-4-4 2 16,-3 7 1-16,-4 0-2 15,-4-4 1-15,-3 1-2 16,3 3 1-16,1 6-1 0,-1 0 1 16,-3 3-1-16,0 6 0 15,0 7-1-15,4 3 1 16,-1 3-1-16,4 0 0 16,0-1-3-16,7-2 0 15,4-3-4-15,3-3 1 16</inkml:trace>
  <inkml:trace contextRef="#ctx0" brushRef="#br1" timeOffset="94673.345">33225 7849 21 0,'-7'6'10'0,"-29"25"-9"15,33-28 14-15,-11 7-15 16,0-1 1-16,-4 1 1 15,0-4 1-15,4 3-2 16,0-6 1-16,7-3 1 16,0 3 1-16,3 4-1 15,8 5 1-15,7 4 0 16,3 3 0-16,7 3-2 16,3-3 1-16,1 2-1 15,-4-5 0-15,-3 0-1 16,-7 0 0-16,-11-7-3 15,-11 3 0-15,-10 4-10 16,-14 0 1-16</inkml:trace>
  <inkml:trace contextRef="#ctx0" brushRef="#br1" timeOffset="95335.091">31002 8918 27 0,'14'41'13'0,"-7"-1"-6"16,-7-33 14-16,0 2-22 15,-3-3 1-15,-4 1 0 16,-4-1 0-16,1 0 0 0,-5-3 0 16,-2 0 0-16,-1-3 0 15,1-6 0-15,2-6 0 16,1-7 0-16,4-9 0 16,3-10 0-16,3-12 0 15,4 3 0-15,4-3 1 16,3-1-1-16,3 7 0 15,4 4 0-15,1 2 1 16,2 13 0-16,1 6 0 16,6 13 0-16,-2 6 0 15,-1 6 0-15,0 7 0 16,0 2 1-16,-3 7 1 0,6 7 0 16,1 2 1-16,-4 3 0 15,-7-2 0-15,-3-1-1 16,-7-3 0-16,-8 1-3 15,-3-4 1-15,3-7-4 16,1-5 0-16,-4-7-5 16,0-6 0-16,0-3-5 15,-4-6 1-15</inkml:trace>
  <inkml:trace contextRef="#ctx0" brushRef="#br1" timeOffset="95643.31">31362 8686 53 0,'7'3'26'0,"0"-9"-36"0,0 3 52 0,0 3-42 0,7-4 1 0,4 1-1 16,7-3 0 0,6 3-5-16,-2-3 0 0,-1 2-9 15,-7 1 1-15</inkml:trace>
  <inkml:trace contextRef="#ctx0" brushRef="#br1" timeOffset="95829.121">31337 8937 44 0,'18'9'22'0,"24"-31"-26"16,-21 16 32-16,8-4-31 16,6 4 0-16,0-3-19 15,-7-4 1-15</inkml:trace>
  <inkml:trace contextRef="#ctx0" brushRef="#br1" timeOffset="96263.041">31729 8620 49 0,'17'0'24'0,"26"3"-26"16,-29-3 41-16,11 3-39 16,3 7 1-16,0-4 0 15,0 0 0-15,-3 4-2 16,-4 2 1-16,-3-2 0 16,-11 5 0-16,-7 1-1 15,-7 3 1-15,-7 3-1 16,0 3 1-16,-8-6-1 15,1-1 1-15,0 4 0 16,7 3 0-16,0 4 1 16,3-1 0-16,4 0-1 15,7-6 1 32,4-3-1-47,6-7 1 0,4 1-1 0,8-4 0 0,2-2-5 0,5-4 1 0,6-6-10 16,-7-7 0-16</inkml:trace>
  <inkml:trace contextRef="#ctx0" brushRef="#br1" timeOffset="96613.599">32198 8770 47 0,'11'0'23'0,"10"-6"-20"0,-14 3 35 0,3 0-38 16,12 3 1-16,6 0 0 15,4 6 1-15,3 4-3 16,-3 5 1-16,-4-2 0 15,-7-1 1-15,-7 4-1 16,-10 0 0-16,-8 9-1 16,-10 6 0-16,-11 4-3 15,-6-13 0-15,2 3-5 16,1-3 1-16,3-4-6 16,1-2 0-16</inkml:trace>
  <inkml:trace contextRef="#ctx0" brushRef="#br1" timeOffset="96882.683">32791 8667 38 0,'-4'34'19'0,"-6"26"-19"16,6-38 31-16,1 6-31 15,-1 7 0-15,-3 9 0 16,3 0 1-16,1 3-5 16,-1-4 1-16,1-2-8 15,-4-16 0-15</inkml:trace>
  <inkml:trace contextRef="#ctx0" brushRef="#br1" timeOffset="97377.114">33352 6977 46 0,'-4'37'23'0,"8"45"-21"16,6-66 39-16,4 18-38 15,11 16 1-15,7 13 2 16,3 19 1-16,11 8-9 16,-7 30 0-16,-11 21 4 15,-14 28 1-15,-17 22-3 16,-15 7 1-16,-21-1-6 16,-10-8 0-16,-18-20-12 0,-14-15 1 15</inkml:trace>
  <inkml:trace contextRef="#ctx0" brushRef="#br0" timeOffset="109130.29">2152 10345 41 0,'11'18'20'0,"-1"-24"-16"0,1 9 20 0,-8 4-24 16,4 2 0-16,4 7 0 15,-4 9 1-15,-7 3-1 16,3 0 1-16,-3 4 0 16,0 5 0-16,-3 1-1 15,3-1 1-15,-11 7-3 16,-3 3 1-16,0 4-5 16,4 2 1-16,-8-3-7 15,7-6 0-15</inkml:trace>
  <inkml:trace contextRef="#ctx0" brushRef="#br0" timeOffset="110031.947">1796 10768 39 0,'-7'16'19'0,"7"-16"-19"0,0 0 32 0,0 0-31 15,7-7 0-15,3-2 2 16,1 0 1-16,-1-10-4 16,12-16 0-16,2-2 3 15,-3-14 0-15,11-8-1 16,11-1 1-16,13-12-2 16,-3-3 0-16,3-7-1 15,-3 10 0-15,-7-3 0 16,-4 6 0-16,-10 13 0 15,-4 9 0-15,-6 9 0 16,-5 10 0-16,1 12-2 16,-4 16 1-16,4 13-2 15,-8 12 1-15,-3 12 0 16,-7 10 1-16,0 7 0 16,-7 8 0-16,7 7 1 15,0 3 1-15,7-9 0 16,-7-6 1-16,4-7-1 15,3-6 0-15,-7-10-1 16,3-9 1-16,4-9-2 0,-3-10 1 16,3-6 0-16,4-3 0 15,-4-10-1-15,3-2 1 16,-6 2 0-16,6-2 0 16,8 2 1-16,0 7 0 15,-4 0-1-15,3 2 1 0,1 4-1 16,3 0 1-1,-7-3-1-15,11 0 1 16,0 3 0-16,3 0 0 0,0-6-1 16,0-4 1-16,-3-5-1 15,3 2 1 1,-7-6-1-16,1 4 0 0,2-4 0 16,-10 0 0-16,-3 0 0 15,-4 0 0-15,-3 4 0 16,-4 2 0-16,-4 7 0 15,-3 3 0-15,3 6-1 16,-6 3 0-16,-1 7 0 16,4 2 0-16,4 4 0 15,3 0 0-15,0 0 0 16,3 0 1-16,15 0-1 16,-4-4 0-16,11-2-2 15,-4-1 1-15,4-2-4 16,-1-10 0-16,8-7-7 15,-4-11 0-15</inkml:trace>
  <inkml:trace contextRef="#ctx0" brushRef="#br0" timeOffset="110317.138">3291 10232 42 0,'7'-13'21'0,"-3"1"-21"0,-4 12 36 0,7-7-35 0,-7 4 1 16,-11 3-1-16,4 3 1 15,-3 4-3-15,-1-1 1 0,-6 3 1 16,3-2 0-16,3 5-1 16,-7 1 1-16,8 2-1 15,-1 4 1-15,1 0-1 16,2 0 0-16,8-4 0 16,0-2 0-16,8-4-1 15,6-2 1-15,3-10-1 16,4-1 1-16,-3-5-2 15,3 0 1-15,-10-4-5 16,-1-3 1-16,1 1-8 16,0-7 0-16</inkml:trace>
  <inkml:trace contextRef="#ctx0" brushRef="#br0" timeOffset="110604.853">3369 10257 43 0,'4'15'21'0,"3"-5"-18"0,0-7 35 15,-7 0-36-15,0-3 0 16,0 0 1-16,0-6 1 16,0 0-5-16,10-4 0 15,-10 1 3-15,4-7 1 16,3 4-2-16,3-1 1 15,12 4-1 1,-5-1 0-16,-3 4-5 16,4 0 1-16,0 3-7 15,-8-1 0-15,4-2-6 16,-7-3 0-16</inkml:trace>
  <inkml:trace contextRef="#ctx0" brushRef="#br0" timeOffset="111008.129">3609 10310 38 0,'7'10'19'0,"7"-7"-19"15,-7 0 31-15,4-3-29 16,-1 0 0-16,8-3 2 0,-7 0 1 15,10-1-6-15,-4-2 1 16,-3 0 3-16,4-4 0 16,-4 1-2-16,0-4 1 15,-3 4-2-15,-8 0 0 16,4-4-1-16,-7 4 1 16,-10-1-2-16,3 4 1 15,3 3-2-15,-10 6 1 16,11 3-1-16,-8 4 1 15,1 2-1-15,2 4 1 16,5 3 1-16,3 0 0 0,3-1 1 16,5 7 0-16,2-3-1 15,1-3 1 1,6-3-4-16,4-7 1 0,1-6-6 16,-1-6 1-16,7-12-3 15,4-4 1-15</inkml:trace>
  <inkml:trace contextRef="#ctx0" brushRef="#br0" timeOffset="111577.308">4110 10197 41 0,'3'28'20'0,"-3"23"-26"0,0-39 42 0,0 1-35 0,0 2 0 0,0-2 0 0,-3-1 1 16,-1-2-3-16,4-4 1 15,-7-3 2-15,7-3 0 16,0 0-1-16,7-6 0 16,-7-3-1-16,7-1 0 15,4 1 1-15,0-4 0 16,-8 7-2-16,8-3 1 16,-1 2 0-16,1 4 1 15,3 0-1-15,-3 6 1 16,-1-3-2-16,1 0 1 15,-1 3-2-15,-3 0 1 16,-3-3-1-16,-4 0 0 16,0 0-1-16,7 0 0 0,4-3-1 15,-11 3 1-15,10 3-2 16,-6-3 0-16,3 0 1 16,3 0 0-16,1 0 0 15,-1-6 1-15,1 0 2 16,7 0 0-16,-1-7 2 15,-6 1 1-15,3-1 0 16,4-3 1-16,-1 4-1 16,-3 2 0-16,4 1 0 15,3 3 1-15,-3 3 0 16,3 6 1-16,-3 6 0 16,3 7 1-16,7-1-1 15,-7 1 1-15,4-3-2 16,0 2 1-16,-4-2-2 15,7-7 0-15,4-3-4 16,-4 0 0-16,-7-3-8 16,0-3 1-16,-10-3-5 15,-4-3 0-15</inkml:trace>
  <inkml:trace contextRef="#ctx0" brushRef="#br0" timeOffset="111998.796">1983 11354 48 0,'0'3'24'0,"21"-24"-30"16,-11 14 46-16,1-2-37 16,10-4 0-16,11 4 3 15,17-1 0-15,25-2-7 16,7-7 0-16,29 0 6 15,24-9 0-15,14-6-2 0,28-1 0 16,8-6-1 0,24 1 0-16,7-4-1 0,-14 3 0 15,-3-3-3-15,-8 3 0 16,-31 4-5-16,-25 8 1 16,-21 14-12-16,-28-4 0 15</inkml:trace>
  <inkml:trace contextRef="#ctx0" brushRef="#br0" timeOffset="114010.501">5916 9902 35 0,'0'-9'17'0,"4"-16"-9"0,3 25 18 16,-7-9-22-16,0 2 1 15,3 1 3-15,-3 6 0 16,7 3-9-16,4 7 1 15,-8 15 6-15,4 6 1 16,-3 13-3-16,-1 9 1 16,-6 16-3-16,3 13 1 15,-4 6-4-15,4 2 0 16,0-5-4-16,0-16 0 16,0-9-7-16,0-16 1 0,4-16-6 15,3-12 0 1</inkml:trace>
  <inkml:trace contextRef="#ctx0" brushRef="#br0" timeOffset="114445.84">6364 10749 40 0,'0'22'20'0,"0"0"-14"16,0-22 32-16,0 0-35 16,0-13 0-16,0 1 2 0,4-16 1 15,-4-16-8-15,0-9 1 16,-4-13 4-16,1-6 1 15,-1-1-2-15,1-14 0 16,-1 5-1-16,0-6 1 16,4 0-1-16,0 10 0 15,0 0-1-15,8 9 1 16,-5 12 1-16,4 16 0 16,0 10-1-16,7 6 1 15,-3 9-4-15,7 13 1 0,-4 10-4 16,-4 2 0-16,-3 7-5 15,4 9 1-15,-11 3-9 16,-11 10 0-16,1-1 2 16,-8 1 1-16</inkml:trace>
  <inkml:trace contextRef="#ctx0" brushRef="#br0" timeOffset="114624.38">6202 10357 52 0,'-4'25'26'0,"15"-6"-26"0,-4-19 57 0,-4 0-52 16,15-3 0-16,-4 0 2 16,0 3 0-16,18-10-10 15,-4 1 1-15,8 3 4 16,9-1 0-16,-13 1-8 0,-4 6 0 16,1-3-14-16,-19 0 0 15</inkml:trace>
  <inkml:trace contextRef="#ctx1" brushRef="#br0">4505 7259 0,'0'0'0</inkml:trace>
  <inkml:trace contextRef="#ctx0" brushRef="#br0" timeOffset="115993.881">9193 9614 34 0,'64'-3'17'0,"14"6"-4"0,-61-3 17 15,4 0-25-15,-3 0 0 0,3 0 3 16,-7 0 0-16,-3 0-11 16,-4 0 1-16,-11 0 7 15,-13 0 0-15,-26 3-3 16,-10 3 0-16,-7 7-1 16,-14-4 1-16,-3 4-2 15,-11 3 1-15,3-1 0 16,0 4 0-16,18 0-2 15,7 0 0-15,11 9 0 16,14-3 1-16,3 9-1 16,14-5 1-16,11-4-1 15,7 0 1-15,18 0 1 16,21 3 0-16,10 0 0 16,4 1 1-16,3-1-1 15,-3-6 1-15,-10 0-1 16,-8-7 1-16,-14 4-2 0,-14 6 0 15,-17 7-1-15,-15 5 0 16,-18 4-1-16,-9 9 1 16,-5 0 0-16,4-3 0 15,-3 1 0-15,-1-5 1 16,1 1 0-16,3 0 1 16,11-12 0-16,6 2 1 15,5-3 1-15,13 1 0 16,11-1 1-16,10-9 0 15,15-3-1-15,14-7 1 0,0-5-2 16,6-7 1-16,12-3-3 16,13-7 1-16,4 1-5 15,4-4 1-15,3 4-9 16,-7 3 0-16,4-1-9 16,-12-2 1-16</inkml:trace>
  <inkml:trace contextRef="#ctx0" brushRef="#br0" timeOffset="116205.802">9377 10341 53 0,'0'10'26'0,"-25"2"-24"0,22-2 40 15,-8 9-41-15,0 9 0 16,1 10 0-16,-1-1 1 15,-3 4-4-15,7 0 0 16,0-10-8-16,4 4 1 16,-1-7-7-16,0 0 1 15</inkml:trace>
  <inkml:trace contextRef="#ctx0" brushRef="#br0" timeOffset="116850.092">8248 11401 55 0,'0'13'27'0,"-21"21"-33"0,17-24 48 16,-3 2-42-16,0 4 1 16,0 9 0-16,4 3 1 15,-8 1-2-15,0-4 0 16,4-7 1-16,0 1 0 16,4-6-1-16,-1-7 0 15,1-6 0-15,3-6 0 16,7-13-1-16,3-6 1 15,8-3 0-15,-4-4 0 16,18-21 0 0,-4 12 1-16,-3 10-1 15,-4 6 1 1,-3 3 0-16,-4 6 0 0,-4 13 0 16,-3 9 0-16,4 1-1 15,-11 5 1-15,3 4-1 16,1 3 1-16,-1 3-2 15,1 3 1-15,3 0-2 16,0 0 1-16,7-3-4 16,-3-7 1-16,3-2-4 15,4-13 0-15,-1-6-8 16,1-10 1-16</inkml:trace>
  <inkml:trace contextRef="#ctx0" brushRef="#br0" timeOffset="117102.498">8608 11310 43 0,'-4'22'21'0,"1"-25"-12"0,3 3 34 15,0 0-39-15,0 0 0 16,7-3 3-16,0 0 1 15,7-6-10-15,4 2 1 0,10 1 5 16,4 3 0-16,3 0-6 16,0 0 1-1,-3 3-8-15,-4-4 1 0,-7 4-11 16,-7-3 1-16</inkml:trace>
  <inkml:trace contextRef="#ctx0" brushRef="#br0" timeOffset="117302.306">8622 11533 56 0,'7'19'28'0,"11"-7"-29"16,-15-8 46-16,8-4-45 16,6 3 0-16,5-3 0 15,6 0 1-15,7-3-4 16,7-4 1-16,4-5-7 0,0-1 0 15,0 1-7-15,-11-10 0 16</inkml:trace>
  <inkml:trace contextRef="#ctx0" brushRef="#br0" timeOffset="117496.013">9236 11257 47 0,'-11'44'23'0,"-6"38"-22"0,13-64 38 16,4 7-39-16,0 13 0 0,0 3-5 15,0-4 1-15,4-2-3 16,3-10 1-16,0-9-8 16,3-26 1-16</inkml:trace>
  <inkml:trace contextRef="#ctx0" brushRef="#br0" timeOffset="118161.051">8841 9366 48 0,'-18'28'24'0,"-17"1"-28"0,21-23 43 0,-4 0-37 16,-3 1 1-16,-4-4 1 16,0-3 0-16,1 0-5 15,10-3 0-15,-8-7 2 16,12-9 1-16,3-6-2 15,0 0 1-15,3 0-2 16,4 0 1-16,11 3 0 16,6 3 0-16,5 7 0 15,13 5 1-15,4 7 0 16,-1 3 0-16,8 7-1 16,-3 6 1-16,3 6-1 15,3-1 1-15,-7 5-1 16,1-8 0-16,2 1 0 15,8-3 0-15,0-4 0 16,-3-8 1-16,-8-4-1 16,0-7 1-16,-17-12-1 0,-4-6 1 15,-7 0-1-15,-14 0 1 16,-21 0-1-16,-11 0 1 16,-10 6-3-16,-4 10 1 15,-7 9-6-15,-3 3 1 16,6 6-11-16,12 7 1 47</inkml:trace>
  <inkml:trace contextRef="#ctx0" brushRef="#br0" timeOffset="118711.171">9945 9495 46 0,'10'3'23'0,"-6"13"-15"0,-4-7 34 15,0 10-40-15,-4 9 1 16,1 10 4-16,-4 15 0 0,0 16-8 16,0 9 0-16,0 16 5 15,0 7 0-15,7 15-2 16,0 9 1-16,3-12-6 15,4-9 1-15,4-13-5 16,-1-22 0-16,1-13-8 16,3-15 1-16,4-19-5 15,-1-16 1-15</inkml:trace>
  <inkml:trace contextRef="#ctx0" brushRef="#br0" timeOffset="119191.994">10530 10241 58 0,'0'-6'29'0,"-14"3"-42"0,7 0 58 15,-3 3-45-15,-11 0 0 16,-8 3 1-16,-2 6 1 16,-5-3-2-16,5 10 0 15,2 3 1-15,8 3 1 16,7 3-1-16,3 3 1 16,1-6-1-16,3 3 1 15,7 0-1-15,7-9 0 0,7-3-1 16,4-10 1-16,6-10-1 15,5-5 1-15,-1-4-2 16,-4-6 1-16,5 0-1 16,-8 0 1-16,-4 3 0 15,-2 1 0-15,-5 8 0 16,1 4 0-16,-4 6 1 16,0 3 1-16,0 7-1 15,0 5 0-15,0 7 0 16,4 3 0-16,-1 0-5 15,4 7 0 32,0-10-6-47,1-4 0 0,-1-5-7 0,0 0 0 0</inkml:trace>
  <inkml:trace contextRef="#ctx0" brushRef="#br0" timeOffset="119582.001">10742 10429 44 0,'7'22'22'0,"0"22"-19"0,-3-34 33 16,-4 5-34-16,0 7 1 16,-4 3 0-16,4-3 1 15,-3-3-5-15,3 0 0 16,0-7 3-16,0-2 1 16,0-7-2-16,7-6 1 0,0-7-3 15,-4-2 1-15,4-4-1 16,-3 4 0-16,3-7-1 15,4-3 1-15,-1-3-1 16,1 3 1-16,-1 3 1 16,1 6 0-16,3 7 0 15,0 6 1-15,4 6 0 16,3 7 0-16,0 3 0 16,-7 6 1-16,0 3-1 15,0 3 0-15,1-3-1 16,-5 0 1-16,1-6-2 15,-1-3 0-15,1-1-5 16,-1-2 0-16,1-4-5 16,3-2 1-16,0-11-5 15,4-11 0-15</inkml:trace>
  <inkml:trace contextRef="#ctx0" brushRef="#br0" timeOffset="119882.361">11296 9542 57 0,'-4'-16'28'0,"4"41"-34"0,0-12 57 0,-3 6-50 16,-1 15 1-16,1 13 2 15,3 19 1-15,3 22-6 16,1 18 1-16,3 17 2 16,4 21 1-16,-8 0-3 15,1 0 0-15,6-12-5 16,1-19 0-16,3-25-12 16,0-22 0-16,7-26-1 15,4-24 0-15</inkml:trace>
  <inkml:trace contextRef="#ctx0" brushRef="#br0" timeOffset="120526.456">13264 10263 63 0,'8'6'31'0,"-5"-9"-42"16,-3 3 64-16,-3 0-51 15,-1 3 0-15,-3-3 0 16,-7 7 1-16,-7 2-4 16,-8 7 0-16,1 3 2 0,0 9 1 15,0 3-1-15,3 7 0 16,4 6-1-16,3 0 1 15,4-1-1-15,4-2 1 16,3-13-2-16,7-2 1 16,14-5-3-16,14-11 1 15,7-1-1-15,4 1 0 16,3-7-1-16,4-6 0 16,0-7-3-16,0-5 0 15,-7-4-4-15,-4 0 0 16,-7-6-5-16,4 6 1 15</inkml:trace>
  <inkml:trace contextRef="#ctx0" brushRef="#br0" timeOffset="120812.179">13603 10426 53 0,'4'-16'26'15,"-8"16"-27"-15,4 4 49 0,0-4-47 0,0 3 0 0,0-3 1 16,-3 3 0-16,-4 3-2 15,-4-3 0-15,0 0 1 16,4 4 1-16,-3-1 0 16,-1 7 0-16,1-1-1 15,-1 1 0-15,-3 2-1 16,3 7 0-16,1 6-1 0,3 4 1 16,3-4-2-1,8-3 0-15,3-6-1 0,3-7 1 16,-3-2-1-16,7-4 0 15,4-9-4-15,0-10 0 16,6-2-9-16,1-7 0 16</inkml:trace>
  <inkml:trace contextRef="#ctx0" brushRef="#br0" timeOffset="121188.936">13755 10555 48 0,'7'44'24'0,"-4"-4"-20"0,-3-30 37 0,0-4-41 16,0 0 1-16,0 1 0 16,0-4 1-16,0-3-3 15,4-10 1-15,3-5 1 16,0-4 0-16,0-3-1 15,4-3 1-15,-1-7-1 16,1-2 0-16,3 3 0 16,-3 2 0-16,-1 4 0 15,4 3 0-15,0 13 0 16,4 6 1-16,3 9 0 16,-3 13 0-16,-1 9-1 15,1-3 1-15,0 7-1 16,-1-1 1-16,-3-3-4 0,1 0 1 15,-5-3-6-15,1-6 1 32,3-9-9-32,3-10 0 0</inkml:trace>
  <inkml:trace contextRef="#ctx0" brushRef="#br0" timeOffset="121459.001">14266 10382 46 0,'25'32'23'0,"-14"59"-19"0,-8-76 37 0,1 10-38 16,-1 4 0-16,4 2 2 15,-3-6 1-15,3-6-6 16,0 3 1-16,0-10 5 16,0 1 0-16,4-1-2 15,3-8 1-15,0-1-3 16,7-10 1-16,7-8-4 15,0-7 1-15,-3-3-5 16,3 0 0-16,-3-4-5 16,-7 1 0-16,-1 3-10 15,4-3 1-15</inkml:trace>
  <inkml:trace contextRef="#ctx0" brushRef="#br0" timeOffset="121785.638">14760 10555 54 0,'11'25'27'0,"10"-6"-25"0,-14-19 42 15,4 0-43-15,-1-7 1 16,4-2 0-16,0 3 0 16,1-10-4-16,-1-3 1 15,-4 0 1-15,-3-3 1 16,-3 4-2-16,-4-4 1 0,-7 9-1 15,0 4 0-15,-7 2 1 16,-1 7 0-16,1 7 0 16,4 12 1-16,-1-1-1 15,8 1 1-15,3 6-1 16,7 0 1-16,0 4-2 16,3-1 1-16,4-3-4 15,8-3 0-15,-1-10-5 16,7 1 0-16,0-1-8 15,4-5 1-15</inkml:trace>
  <inkml:trace contextRef="#ctx0" brushRef="#br0" timeOffset="122599.346">15198 10733 39 0,'0'38'19'0,"7"-13"-16"16,-7-25 29-16,0 0-29 15,0-6 1-15,-4-4 1 0,1-2 0 16,-1-1-7-16,4-2 1 16,0-7 4-16,0 0 0 15,4 0-2-15,-1 0 1 16,4 3-2-16,0 0 1 16,7 4 0-16,4 2 0 15,7 7 0-15,7-4 0 16,10 4-1-16,7 0 1 15,8 3-1-15,-4-4 1 16,-4-2-1-16,-10 6 0 0,0-3 0 16,-8 6 0-1,1 3 0-15,-7 0 0 0,-4 3-1 16,-7 4 1-16,-7-1-1 16,-7 4 0-16,0-1 0 15,-3 4 0-15,-1 3-1 16,1-1 1-16,-1-2-1 15,4 0 1-15,0 6 0 16,4 9 1 47,6-6-1-63,4 6 1 0,4 1 0 0,0 2 1 0,-1 4-1 0,-6 3 0 15,-4 0-1-15,-7-4 1 0,-7 4-1 0,-4-7 1 0,-6-2-1 16,2-4 1-16,-2-6-1 15,-4-3 0-15,-4-10 0 0,-3-6 1 16,3-3 0-16,4-6 0 16,7 0 1-16,3-4 0 15,8-2 0-15,10-1 0 16,7 1 0-16,3-10 0 16,8-6 1-16,14-4 0 15,14-12-1-15,7 0 0 16,3-6 1-16,4 13 0 15,-7-1-1-15,-7-3 0 16,-10 4-1-16,-8-4 1 16,-3 6-1-16,-11 4 0 15,-4 6-1-15,-6 0 0 0,-4 6 0 16,0 3 1-16,-7 7-1 16,-7 6 1-16,-4 6 0 15,-3 9 1-15,-3 7-1 16,-1 6 1-16,4 0-1 15,3-9 0-15,4 6-1 16,0 3 0-16,7 3-4 16,7-3 1-16,7-3-8 15,4-6 0-15,3-13-3 16,4-12 0-16</inkml:trace>
  <inkml:trace contextRef="#ctx0" brushRef="#br0" timeOffset="122913.091">16750 10395 33 0,'14'-13'16'0,"-14"4"-13"16,0 9 27-16,-4 3-28 0,-3 0 0 15,-3 3 1-15,-4 7 1 16,-4-1-4-16,-3 4 0 16,-4-3 2-16,-3-1 0 15,0 4 0-15,0 0 0 31,3-4 0-31,11 4 1 16,10-1-1-16,8 4 1 0,13 3 0 16,8 0 1-16,7 0-1 31,0 3 0-31,-8-3-2 16,-3-6 1-16,-10 6-3 0,-14 9 1 0,-19 4-5 15,-20-1 0-15,-21-2-11 16,-8-7 0 31</inkml:trace>
  <inkml:trace contextRef="#ctx0" brushRef="#br0" timeOffset="123874.405">18341 9391 53 0,'7'-3'26'0,"-11"0"-24"16,1 3 27-16,-11 6-28 16,-11 4 1-16,-10 12 0 15,-18 15 0-15,-7 17-3 16,-11 18 0-16,-10 22 2 15,-14 25 1-15,0 32-1 16,-4 30 0-16,18 8 0 0,14 21 1 16,10 0-1-16,19-10 1 15,20-18-1-15,11-31 0 16,25-26-5-16,13-34 0 16,15-25-12-16,7-31 0 15</inkml:trace>
  <inkml:trace contextRef="#ctx0" brushRef="#br0" timeOffset="125828.534">19392 9429 40 0,'0'3'20'0,"7"-3"-9"0,-7 0 22 16,0 0-29-16,0 0 0 15,0 0 1-15,0 0 1 16,-7 0-8-16,-14 0 1 15,-14 6 4-15,-11 7 0 16,-7 6-2-16,0 3 1 16,-3 0-1-16,-8 3 0 15,-3-10 0-15,7-2 0 16,0 6-1-16,7 0 0 16,7-1-1-16,8-2 1 15,9 3-1-15,12 0 1 16,10-4-1-16,14 1 1 0,7-3 0 15,7-1 0-15,7-2 0 16,7 2 1-16,1-3-1 16,-4 4 1-16,-8-4-1 15,-3 4 1-15,-7 0-2 16,-6 12 0-16,-16 3 0 16,-9 3 1-16,-11 4-1 15,-8 5 1-15,-2 1-1 16,-5-9 1-16,1 2 0 15,3-3 0-15,7 1 1 16,1-7 0-16,6 0 0 16,4-6 1-16,7 0 1 15,-1-7 0-15,8 1 0 16,4-4 1-16,6 0-1 16,4 1 1-16,8-7-2 0,13-3 1 15,11 0-2-15,10 0 1 16,11-3-4-16,3 0 0 15,-6-4-6-15,-4 7 0 16,0-3-11-16,-7-3 1 31</inkml:trace>
  <inkml:trace contextRef="#ctx0" brushRef="#br0" timeOffset="126052.681">19181 9946 57 0,'7'29'28'0,"0"-11"-28"0,-7-11 40 0,-7 8-40 15,0 10 1-15,-4 1-1 16,0 2 1-16,1 9-4 15,-1-5 0-15,4-4-13 16,0-9 1-16</inkml:trace>
  <inkml:trace contextRef="#ctx0" brushRef="#br0" timeOffset="126757.874">19883 9840 36 0,'-11'6'18'0,"11"-6"-6"15,-4-3 17-15,-3 3-26 16,-3 0 1-16,-8 6-1 16,-7 0 0-16,-3 7-4 15,-3 9 0-15,-1 0 3 0,7 6 0 16,4 3-2-16,3 4 1 15,4-4 0-15,4-6 0 16,3-3-1-16,-1-6 0 16,12-3 0-16,7-4 0 15,10-9 0-15,0-6 0 16,4-7 0-16,-4-3 0 16,0-2-1-16,-3-1 1 15,-4 3 0-15,0 7 0 16,-4-1 0-16,-3 4 0 15,0 0 0-15,1 0 1 16,-1 6-1-16,-4 3 1 0,1 6 0 16,-1 4 0-16,1 2-1 15,-4 4 0-15,0 0-1 16,3 0 0-16,1-7-7 16,-1 1 0-16,4-1-7 15,4-5 1-15</inkml:trace>
  <inkml:trace contextRef="#ctx0" brushRef="#br0" timeOffset="127132.482">20052 10103 39 0,'3'47'19'0,"1"-25"-14"16,-4-22 29-16,0 0-31 0,0 3 1 15,0-3 0-15,0 0 1 16,0 0-7-16,0 0 1 16,3 0 4-16,5-6 0 15,-1-3-2-15,0-4 0 16,0-3-1-16,0-6 1 16,0 4-1-16,0-4 1 15,0 3-1-15,0 6 0 16,0 1 1-16,4 2 0 15,3 7-1-15,0 3 1 0,0 6-1 16,4 10 1-16,-4 9-1 31,0 3 0-31,0 16 0 0,0-3 0 0,-3 6-5 16,6-3 1-16,-3-6-11 16,0-4 1-16,4-18-1 15,0 0 0-15</inkml:trace>
  <inkml:trace contextRef="#ctx0" brushRef="#br0" timeOffset="128033.787">18126 11671 56 0,'3'6'28'0,"8"-18"-38"0,-4-1 59 15,7-9-49-15,7-9 1 16,4-7 0-16,7-9 1 15,6 0-3-15,5-6 1 16,-8-10 0-16,0-3 1 16,1-3-1-16,6 7 1 0,-7 5-1 15,-3 7 0 1,-4 3-1-16,0 13 0 0,-3 8 0 16,-4 14 1-16,-7 6-1 15,-3 9 1-15,0 12-1 16,-4 7 1-16,-7 7 0 15,0 11 0-15,-7 11 0 16,-1-1 1-16,1 6-1 16,0 1 0-16,0-4 0 15,4 0 1-15,-1-6-1 16,1-6 0-16,-1-6-3 16,4-7 0-16,0-9-5 15,7-7 1-15,0-9-6 16,-7-12 0-16,7-7-2 15,4-6 0-15</inkml:trace>
  <inkml:trace contextRef="#ctx0" brushRef="#br0" timeOffset="128276.549">18404 11295 44 0,'0'6'22'0,"4"-3"-16"0,-4-3 44 0,7-3-46 16,0 0 0-16,7 0 4 16,0 0 1-16,-3 3-11 15,7 0 1-15,-1 3 5 16,4 0 1-16,0-3-8 16,1 3 0-16,-1 0-8 15,0 0 0-15,4-6-9 16,3-3 1-16</inkml:trace>
  <inkml:trace contextRef="#ctx0" brushRef="#br0" timeOffset="128641.044">18912 11414 57 0,'0'28'28'0,"-7"-18"-29"0,7-7 49 16,0 0-46-16,0 3 0 15,0 0 1-15,0 1 0 16,0-1-5-16,4 0 0 16,3-3-2-16,0-3 0 15,0-6-10-15,4-3 0 16,-4-7-4-16,-4 0 0 15</inkml:trace>
  <inkml:trace contextRef="#ctx0" brushRef="#br0" timeOffset="128918.111">19632 11085 55 0,'7'12'27'15,"-14"-12"-34"-15,4-3 53 0,-4 3-45 16,3 0 0-16,-7-3 2 16,-3 3 1-16,-3 3-4 15,-8 0 1-15,-3 7 2 16,0 2 1-16,-4 7-1 0,-4 9 0 15,5-3 0-15,3 10 0 16,6 6-2-16,5 2 1 16,3 11-1-1,7-7 0-15,3-6 0 0,11-1 0 16,11-5-1-16,6-10 0 31,26-16-5-31,-8-6 0 16,-3-3-10-16,0-9 0 15,3-10-5-15,4 0 1 16</inkml:trace>
  <inkml:trace contextRef="#ctx0" brushRef="#br0" timeOffset="129133.043">19918 11439 69 0,'7'19'34'0,"-4"-13"-40"16,-3-3 67-16,4 0-61 15,3 4 1-15,-3-1-1 16,-4 0 0-16,3 0-6 16,-6-2 0-16,-8-1-13 15,0-13 0-15</inkml:trace>
  <inkml:trace contextRef="#ctx0" brushRef="#br0" timeOffset="129969.123">18404 10602 25 0,'4'12'12'0,"3"-2"7"0,-7-10-3 16,4 3-12-16,-1-3 0 16,1 3 4-16,-4 0 0 15,0 3-10-15,0 1 0 16,0-1 6-16,0 0 1 0,0-3-3 16,0 0 0-16,0-3-2 15,0-9 0-15,3-3 0 16,4-7 0-16,0 3 1 15,0-6 0-15,0-6 0 16,0-7 0-16,0 7 0 16,4 0 0-16,0 6 0 15,-1 6 1-15,1 4-1 16,-4 12 0-16,0 3-1 16,0 6 1-16,0 4-1 15,-3 9 1-15,-1 0-1 16,-3 0 0-16,4 0 0 15,-4 3 0-15,3-3-1 16,-3-4 1-16,4 1-5 16,3-6 0-16,0-4-8 15,3-9 1-15,8-9-3 0,10-1 1 16</inkml:trace>
  <inkml:trace contextRef="#ctx0" brushRef="#br0" timeOffset="130241.034">18768 10505 54 0,'-4'0'27'0,"4"9"-31"0,0-9 57 0,0 0-49 16,4 3 0-16,3-6 1 15,3 3 0-15,5-6-7 16,2 3 0-16,4-7 2 16,1 1 0-16,-1-1-7 15,-4 4 0-15,-3-3-10 16,-3-1 0-16,-7 1-2 16,-8 3 1-16</inkml:trace>
  <inkml:trace contextRef="#ctx0" brushRef="#br0" timeOffset="130433.923">18697 10614 45 0,'-3'38'22'0,"13"-16"-19"0,-6-19 44 0,3 3-47 16,3 1 1-16,5-4-1 15,6 0 1-15,3 0-2 0,5-3 0 16,-1-3-3-16,0-3 0 15,0-4-10-15,1-9 1 16,-12 1-2-16,4-1 1 16</inkml:trace>
  <inkml:trace contextRef="#ctx0" brushRef="#br0" timeOffset="130651.038">19244 10429 49 0,'0'25'24'0,"-18"19"-27"15,15-34 49-15,-1 5-46 16,1 10 0-16,-1 7-1 16,1 2 0-16,3-2-5 15,0-7 1-15,3-3-9 16,1-16 0-16</inkml:trace>
  <inkml:trace contextRef="#ctx0" brushRef="#br0" timeOffset="131366.851">19054 9316 40 0,'-4'13'20'0,"-7"5"-18"16,8-18 28-16,-4 0-29 16,-4 0 0-16,-3-6 0 15,-3 6 1-15,-1-6-3 16,0 0 1-16,-3-4 1 16,3-2 0-16,4-1 0 15,4-3 0-15,3-2 0 0,3 2 0 16,4 0 0-16,7 7 0 15,7 3 0-15,4 6 1 16,10 6-2-16,0 3 1 16,4 13-1-16,7 3 1 15,3 7-1-15,-3-4 0 16,0-6 0 15,0 0 1-15,-4-3 0-16,4-4 1 0,0-5-1 0,3-7 0 0,-3 0 0 15,-4-9 1-15,-3-10-1 0,-15-12 0 0,-6-4-1 16,-11-2 1-16,-14 3-1 16,-11-4 0-16,-14 7-1 15,-3 12 1-15,-4 13-8 16,4 6 0-16,3 3-7 16,7 10 0-16</inkml:trace>
  <inkml:trace contextRef="#ctx0" brushRef="#br0" timeOffset="132009.617">20719 9489 43 0,'10'47'21'0,"18"44"-24"0,-20-57 33 31,34 104-23-31,0 22 0 16,4 16 0-16,0-4 1 15,-7 4-12-15,-11-4 0 16,-17-9 4-16,-11-6 1 16,-15-10-8-16,-9-28 1 15,-12-21-9-15,-9-29 0 16</inkml:trace>
  <inkml:trace contextRef="#ctx0" brushRef="#br0" timeOffset="132315.151">21664 11235 53 0,'14'53'26'0,"-53"23"-40"0,22-45 47 0,-11 16-34 0,-11 6 0 16,-11 4-17-16,-3-1 1 15,-7-9 14-15,8-3 0 16</inkml:trace>
  <inkml:trace contextRef="#ctx0" brushRef="#br0" timeOffset="133347.527">23858 10116 42 0,'14'66'21'0,"-21"31"-15"0,4-63 22 0,-4 23-28 15,-14 24 0-15,-8 32 0 16,-9 28 1-16,-8 13-3 16,-7-4 0-16,3-5-7 15,12-23 1-15,-1-22-4 16,0-21 0-16</inkml:trace>
  <inkml:trace contextRef="#ctx0" brushRef="#br0" timeOffset="134087.055">22966 11762 49 0,'21'-3'24'0,"46"-44"-27"0,-49 28 47 16,13-15-44-16,15-23 1 16,14-15 0-16,7-16 1 0,14-22-2 15,15-6 0-15,6 3 1 16,0-6 1-16,-14 13-1 16,-6 8 0-16,-8 20 0 15,-11 19 0-15,-13 15-2 16,-12 19 1-16,-9 18-1 15,-12 20 1-15,-10 18-1 16,-14 10 0-16,-7 15-1 16,-3 26 1-16,-1 9 1 15,-7-3 0-15,-3 9-1 16,0-16 1-16,0-15-1 16,6-12 1-16,8-17-1 15,4-5 1-15,6-17 0 16,11-9 1-16,7-6 0 15,4-6 0-15,-4 0 0 0,11-3 1 16,-1 2-1-16,5-2 1 16,2-4-2-16,1 7 1 15,0 0-1-15,3-1 1 16,0-2-1-16,4 0 1 16,-3-1-1-16,-1 1 1 15,-3-1-1-15,-4 1 1 16,-4-3-1-16,-2-1 0 15,-8 0-1-15,-4 1 1 16,-3-1-1-16,-7 1 0 16,-3 2 0-16,-8 4 1 15,1 6-1-15,-4 6 1 0,-1 4-1 16,1 5 1-16,0 4 0 16,0 0 1-16,4 6-1 15,3 3 0-15,7 4 0 16,3-1 1-16,8-6-1 15,3-9 0-15,7-7-4 16,4-6 1-16,3-3-10 16,0-9 1-16,-3-7-4 15,3-6 0-15</inkml:trace>
  <inkml:trace contextRef="#ctx0" brushRef="#br0" timeOffset="134426.44">24610 11263 37 0,'0'47'18'0,"-4"-9"-14"0,8-32 32 15,-4 1-32-15,0-1 0 16,3 0 3-16,1-3 0 16,-4-3-10-16,7-9 1 15,3-1 5-15,1-5 1 16,3 2-3-16,4-2 0 15,-1-1-2-15,1-6 1 16,3-3-1-16,4-3 0 16,0 3 0-16,3 6 1 0,0 3 0 15,4 7 0-15,0 2 0 16,-1 11 1-16,1 11 0 16,-7 7 0-16,-4 13-1 15,-3 9 1-15,6 3-1 16,5 3 0-16,6-6-6 15,4-4 0 1,-1-5-9-16,5-16 0 0</inkml:trace>
  <inkml:trace contextRef="#ctx0" brushRef="#br0" timeOffset="135300.819">27947 10182 63 0,'106'3'31'0,"-67"-13"-31"15,-36 7 55-15,-3 6-55 16,-7 0 0-16,-18 10-1 15,-13 0 1-15,-12 5 0 16,-27 1 0-16,-22 0 0 16,-14 0 0-16,7 0 0 0,-14 3 1 31,-53 9-3-31,46 3 1 16,25-5-1-16,21 2 0 15,14-9 0-15,25-3 1 16,13 0 0-16,12-1 0 15,27 4 3-15,19 0 1 16,23 0 0-16,23 0 0 16,-5 0-1-16,-17 0 1 15,-7 0-2-15,-14 6 0 16,-11 10-2-16,-14 9 1 0,-14 3-1 16,-21 3 0-16,-11 4 0 15,-7-4 0-15,-11 7 0 16,-6-13 1-16,3 9 0 15,4 1 0-15,-1 2 0 16,1 7 0-16,-1 3 1 16,8-16 0-16,6-9-1 15,12-9 1-15,10-10 1 16,13-6 0-16,19-7 0 16,24 1 0-16,11-23-1 31,25 1 0-16,17-7-5-15,7-3 1 0,-3 1-11 0,-7-1 0 0,-4-6-7 16,10 3 1-16</inkml:trace>
  <inkml:trace contextRef="#ctx0" brushRef="#br0" timeOffset="135485.156">27570 11066 48 0,'-11'50'24'0,"-10"3"-21"0,14-31 38 16,0 3-41-16,-7 10 1 15,0 6-7-15,3 3 0 0,7-7-6 16,11-9 1-16</inkml:trace>
  <inkml:trace contextRef="#ctx0" brushRef="#br0" timeOffset="136139.854">28377 10962 55 0,'4'4'27'0,"3"-17"-29"0,-3 7 42 16,-4-4-40-16,0 4 1 16,-7-3-1-16,-4 2 1 15,-7 4-1-15,-6 6 1 0,-5 13 0 16,-6 9 0-16,0 3 0 15,3 1 0-15,4 5 0 16,3 1 1-16,8-1-1 16,6 1 0-16,7-10 0 15,11 0 1-15,8-6 0 16,9-7 0-16,4-6-2 16,4-6 1-16,-4-6-1 15,1-6 0-15,-5-4-2 16,-2-3 1-16,-8 0 0 15,0 4 0-15,-4 2 1 16,1 4 0-16,0 5 1 16,-8 8 1-16,1 11-1 15,-4 7 0-15,3 3-1 16,-3 4 1-16,0-1-3 0,0 3 0 16,0-6-6-16,0 3 1 15,0-9-11-15,7-13 1 16</inkml:trace>
  <inkml:trace contextRef="#ctx0" brushRef="#br0" timeOffset="136471.508">28582 11288 43 0,'4'38'21'0,"-11"15"-14"0,3-40 28 0,0 0-34 0,1-1 1 0,-1 1 0 15,1-4 1-15,-1-3-4 16,1-3 1-16,3-6 1 16,0-6 1-16,7-4-1 15,0-5 1-15,4-4-2 16,-1 3 1-16,4-6 0 16,0 0 0-16,4 3-1 15,3 6 1-15,0 3 0 16,0 13 0-16,1 4 0 15,-1 8 0-15,-4 10-1 16,-2 13 1-16,2 5-4 16,1 1 0-16,3 0-7 15,0-4 1-15,0-15-7 16,1-6 0-16</inkml:trace>
  <inkml:trace contextRef="#ctx0" brushRef="#br0" timeOffset="137774.692">30755 11119 39 0,'18'-3'19'0,"-18"6"-17"0,0-3 30 16,-7 0-31-16,-7 0 0 15,-8 0 2-15,-2 0 0 0,3 0-4 16,-4 3 1-1,-3 4 2-15,-4 5 1 16,0 4-1-16,-3 6 0 0,3 0 0 16,0 9 0-16,4 7-1 15,11 2 1-15,6 7-1 16,11-3 1-16,7-6-1 16,14-7 0-16,7-9-2 15,1-9 0-15,2-10-4 16,5-6 0-16,2-3-6 15,5-4 1-15,-4-2-4 16,-1-1 0-16,-2-6 2 16,-1 0 1-16,-3-2 6 15,-1 2 1-15,1 0 7 16,-4 3 0-16,1 4 6 16,-1-1 0-16,-7 1 0 15,-3 2 1-15,-8 1-4 16,-3-1 1-16,-7 1-2 0,-7 6 1 15,-7 3-3-15,-3 3 1 16,-5 0-2-16,-2 10 1 16,3 5-1-16,-1 11 1 15,8-4-2-15,0 3 0 16,7 6-2-16,4-5 0 16,10-4-2-16,7-6 1 15,3-7-5-15,5-9 0 16,-1-12-7-16,7-7 0 15</inkml:trace>
  <inkml:trace contextRef="#ctx0" brushRef="#br0" timeOffset="138166.568">31136 11392 44 0,'0'31'22'0,"0"4"-22"15,0-29 37-15,0 4-37 16,0-4 0-16,0 0 0 16,0-3 0-16,0-3 0 15,0-6 1-15,0-7-1 16,4-2 1-16,-1-10 0 16,1-4 0-16,6 1-1 15,4-3 1 1,18-13 0-16,-4 9 0 15,-3 10 0-15,0 13 0 16,-4 12 0 0,-3 9 1-16,-4 7-1 0,0 6 0 15,-4 6 0-15,1 3 0 16,-4-2-1-16,0-7 1 16,0 9-1-16,0 3 1 0,-3-12-5 15,-1-3 1 1,4-6-6-16,0-7 1 15,0-9-7-15,4-7 0 16</inkml:trace>
  <inkml:trace contextRef="#ctx0" brushRef="#br0" timeOffset="138438.037">31549 11329 42 0,'0'44'21'0,"0"22"-22"0,3-50 34 0,5 6-30 15,-1 6 1-15,0 0 1 16,0-3 0-16,0-6-6 16,0-3 1-16,3-4 4 15,1 1 1-15,0-20-2 16,3-2 1-16,0-7-2 16,-4-6 0-16,4-6-1 15,4 0 0-15,7 0-3 16,3-4 1-16,4 4-6 15,0 0 1-15,-8 6-10 0,-3 3 1 16,1 4-2-16,-1-1 1 16</inkml:trace>
  <inkml:trace contextRef="#ctx0" brushRef="#br0" timeOffset="138782.195">31955 11467 47 0,'24'3'23'0,"8"-12"-25"15,-21 0 47-15,3-1-44 16,0-2 0-16,0-4 1 16,4-3 0-16,-4 0-3 15,-4 0 0-15,-3 4 1 16,-3 5 1-16,-4 1-1 15,-4-4 0-15,-6 7 0 16,-1 6 0-16,-3 6 0 16,-4 10 1-16,4 6-1 15,0 0 1-15,4 6-1 16,3 7 1-16,3-1-2 16,8 4 1-16,6-10-3 15,4 0 0-15,7-3-7 16,4-6 1-16,3-3-6 0,1-10 1 15</inkml:trace>
  <inkml:trace contextRef="#ctx0" brushRef="#br0" timeOffset="139561.429">32265 11558 38 0,'-3'38'19'0,"10"-16"-18"0,-7-19 30 15,0-3-31-15,0-10 0 0,3-5 2 16,4-1 0-16,-3-6-2 16,3 0 0-16,3 0 0 15,1 0 1-15,3-3 0 16,4 3 0-16,3 3 0 16,0 1 0-16,4 2 0 15,6 3 1-15,12 4-1 16,-1 0 0-16,0 2 0 15,-3 7 0-15,-3 3-1 16,-5 1 1-16,-6 2-1 16,-4-3 0-16,-3 0-1 15,-4 0 0-15,-11 0-1 16,-6 1 0-16,-8-4 1 16,-6-4 0-16,-8 1-1 15,-3 0 0-15,-4 6 1 16,4 0 0-16,3 4 0 0,7 2 1 15,4 4 0-15,4 5 0 16,6 4 0 0,11 10 0-16,7 2 1 0,4-2 0 15,3-1-1-15,-3 3 1 16,-8 7-1-16,-6-6 1 16,-8 2-1-16,-10-12 0 15,-7 4 0 1,-4-7 0-1,1 0-1-15,-4-7 1 0,-4-5-1 0,0-7 0 0,11 3 1 16,7-6 1 0,7-6-1-16,7 6 1 0,10-3 0 15,8-4 1-15,10-5 0 16,11-7 1-16,7-9-1 16,3-7 1-16,-6-9-1 15,2-3 1-15,1 0-2 16,0 7 1-16,-7-1-1 15,0 3 0-15,-8 7-1 16,-6-1 1-16,-7 7-2 16,-4 7 1-16,-7 2 0 15,-7 3 0-15,-11 13 0 16,-3 3 0-16,-7 10-1 16,0 6 1-16,3 3 0 15,4 3 1-15,4 6-1 16,3 7 0-16,0-7-3 15,3-3 0-15,4-2-6 16,7-5 1-16,11-2-7 0,3-12 1 16</inkml:trace>
  <inkml:trace contextRef="#ctx0" brushRef="#br0" timeOffset="139849.149">33345 11238 24 0,'-11'10'12'0,"-17"15"-7"0,17-22 12 0,-6 0-14 0,-5 3 0 0,1 4 3 15,-3-1 0-15,2 7-7 16,5-4 1-16,3 1 6 16,7 6 0-16,7 3-1 15,7 3 1-15,7 6-2 16,7 4 1-16,4 2-1 15,3-5 1-15,-7-1-4 16,0 0 1-16,-7 4-2 16,-3-4 1-16,-11 1-6 15,-14-4 1-15,-22-3-11 16,-9-13 0-16</inkml:trace>
  <inkml:trace contextRef="#ctx0" brushRef="#br0" timeOffset="140657.789">26303 12145 51 0,'0'34'25'0,"-3"4"-24"0,3-29 39 16,-4 4-40-16,-3-1 1 16,3 1-1-16,1-1 1 15,-1-5-2-15,1-4 1 0,3-3 0 16,3-13 0-16,4-6 0 16,4-9 0-16,3-13-1 15,4 7 1-15,-1-1 0 16,1 1 0-16,0 6-1 15,-1 6 0-15,1 6 1 16,-4 7 0-16,0 9 0 16,4 9 0-16,-8 16 0 15,1 10 0-15,-4-1 0 16,0 7 0-16,-3 3-2 16,3 0 1-16,0-13-4 15,3-3 1-15,4-9-9 16,4-6 1-16,3-17-2 15,-3-5 0-15</inkml:trace>
  <inkml:trace contextRef="#ctx0" brushRef="#br0" timeOffset="140902.552">26741 12044 39 0,'-7'10'19'0,"10"-7"-10"0,-3-3 37 16,0 0-41-16,0 0 1 16,7 3 3-16,4-3 0 0,3 0-11 15,7 0 0 1,7 0 6-16,4 3 1 0,3 0-7 16,0-3 1-16,-3 0-7 15,0-3 1-15,-11 0-13 16,-7-3 1-16</inkml:trace>
  <inkml:trace contextRef="#ctx0" brushRef="#br0" timeOffset="141095.703">26822 12229 49 0,'3'7'24'0,"18"5"-20"16,-14-9 35-16,4 3-39 15,7 1 0-15,-1-1-1 16,1 0 1 0,31-6-9-16,-3-3 0 15,4-9-6-15,-12-4 1 16</inkml:trace>
  <inkml:trace contextRef="#ctx0" brushRef="#br0" timeOffset="141352.095">27517 12044 61 0,'-14'57'30'0,"-8"15"-40"15,15-38 56-15,0 10-47 16,-7 3 1-16,7 0-5 16,0-6 1-16,4-6-5 15,-5-14 0-15,5-14-7 16,-4-14 1-16</inkml:trace>
  <inkml:trace contextRef="#ctx0" brushRef="#br0" timeOffset="142055.749">27376 9736 42 0,'-18'25'21'0,"-7"-9"-24"16,18-13 34-16,0 0-32 16,4 0 1-16,-4-3 0 15,-1-3 0-15,5-3 0 16,-1-3 0-16,1-10 0 15,3-3 1-15,0-3-1 16,3 6 1-16,1-3-1 16,3 0 1-16,4 3-1 15,10 4 0-15,0 2 0 16,4 4 0-16,-1 2 1 0,-3 7 1 16,1 7-1-16,2 2 1 15,-6 4-1-15,3 5 0 16,0 7 0-16,0 7 1 15,4 5-2-15,0 4 0 16,3-3 1-16,4-1 1 16,0-11 0-16,-8-4 0 15,5-13 0-15,9-12 1 16,5-10-1-16,-5-6 0 0,-6 1-1 16,-4-11 0-16,-10 1-2 15,-18-3 1-15,-18 3-1 16,-6 6 1-16,-19 6-5 15,12 3 0-15,-36 1-10 16,-7-7 0-16</inkml:trace>
  <inkml:trace contextRef="#ctx0" brushRef="#br0" timeOffset="146738.149">16066 12232 35 0,'7'16'17'0,"7"28"-9"0,-11-32 18 16,1 7-25-16,-1-3 1 15,1 6-1-15,-1 6 1 16,1 10-2-16,-1 9 0 16,1 16 2-16,-4 9 1 15,0 19-1-15,0 28 0 0,3 25 0 16,1 28 1 0,3 26 0-16,-3 37 1 0,-1 25 0 15,1 35 0-15,-4 19 0 16,3 34 1-16,4 16-2 15,0 31 1-15,-3 6-2 16,3 4 1-16,0-4-3 16,-7-28 0-16,0-25-2 15,-11-37 1-15,-3-32-3 16,-7-38 1-16,-11-49-15 16,-7-58 0-16</inkml:trace>
  <inkml:trace contextRef="#ctx0" brushRef="#br1" timeOffset="154275.801">1778 12640 6 0,'0'0'3'0,"0"-6"4"16,0-1 4-16,0 1-4 15,0 0 0-15,0 0 5 16,0 6 0-16,7-7-13 16,-7 7 0-16,0 0 11 15,11 4 1-15,-11-1-3 0,3 9 0 16,4 7-2-16,-7 6 0 15,0 6-3-15,0 13 1 16,0 0-2-16,-10 13 0 16,3 2-1-16,3 17 0 15,-7 2-2-15,1 7 1 16,-1-4-2-16,-3-12 0 16,4-9-4-16,-1-7 0 0,0-3-6 15,8-9 0-15,-4-13-3 16,7-9 1-16</inkml:trace>
  <inkml:trace contextRef="#ctx0" brushRef="#br1" timeOffset="154772.179">1933 13261 42 0,'0'31'21'0,"0"4"-29"16,0-29 40-16,0 3-33 16,0 1 1-16,0-1 0 15,0 1 0-15,-7-1 0 16,7-3 0-16,0 1-1 15,0-4 1-15,-3 0-1 0,3-3 1 16,0-3-1-16,0-7 1 16,3-2-1-16,-3 2 1 15,7-5-2-15,4-4 0 16,-8 0-1-16,4-3 1 16,4 3-1-16,-7 7 1 15,3 2 1-15,3 4 0 16,-3 0 1-16,-3 9 0 0,3 6 1 15,-4 7 1 1,4 12 0 0,-7-3 1-16,4 0-1 15,3-3 0 1,-7-3-1-16,11 0 1 0,-4-3-2 16,3-7 1-16,4-6-10 15,4-9 0-15,10-10-2 16,-7-6 1-16</inkml:trace>
  <inkml:trace contextRef="#ctx0" brushRef="#br1" timeOffset="155116.894">2353 12424 42 0,'0'9'21'0,"-11"19"-26"0,11-18 42 16,-10 5-35-16,3 10 1 15,-4 7 0-15,1 15 0 16,-1 6-4-16,0 16 0 0,1 3 2 15,3 10 1-15,-4-4-4 16,4-6 0-16,4-9-3 16,-4-10 0-16,3-18-3 15,4-10 0 1,-10-25-5 0,-1-13 1-16</inkml:trace>
  <inkml:trace contextRef="#ctx0" brushRef="#br1" timeOffset="155315.312">1993 13063 39 0,'-10'16'19'0,"13"-3"-17"0,-3-10 34 0,7 6-32 0,-3 1 0 0,6-4 2 0,8 0 1 16,-7 0-10-16,10 1 1 15,14-7 5-15,-3 0 0 16,7-4-5-16,-8-2 1 15,8 0-9-15,-7 0 1 16,-4-13-6-16,0 6 1 16</inkml:trace>
  <inkml:trace contextRef="#ctx0" brushRef="#br1" timeOffset="155569.793">2424 13104 42 0,'7'38'21'0,"3"-4"-15"0,-6-21 34 0,3 6-38 16,-4 6 1-16,4-3 0 15,4 3 0-15,-7 0-5 16,3-3 1-16,0 0 2 16,3 0 1-16,-6-7-2 15,6-5 0-15,8-7-1 16,-7-6 0-16,6-7-4 15,-3-2 1-15,4-4-7 16,0-3 0-16,3-9-4 16,-7 3 1-16</inkml:trace>
  <inkml:trace contextRef="#ctx0" brushRef="#br1" timeOffset="155761.605">2713 13145 44 0,'7'28'22'0,"4"-15"-23"0,-8-7 40 32,4 16-37-32,-7 0 0 15,4 0 0-15,3 0 1 16,-7 0-5-16,3-4 0 16,4-2-2-16,0-6 0 15,-3-7-10-15,6-10 0 16</inkml:trace>
  <inkml:trace contextRef="#ctx0" brushRef="#br1" timeOffset="155960.547">2695 12831 27 0,'18'-3'13'0,"21"-28"-11"15,-29 21 11-15,1-5-18 16,10-17 0-16,7-2-8 16,0-7 0-16,4-3 15 15,0-6 0-15</inkml:trace>
  <inkml:trace contextRef="#ctx0" brushRef="#br1" timeOffset="156167.462">3080 12283 27 0,'10'0'13'0,"1"28"-13"15,-11-19 29-15,7 7-27 16,4 9 1-16,-8 9 2 16,4 7 1-16,4 9-6 0,-1 19 1 15,-6 10 4-15,3 2 0 16,0 7-2-16,4 6 1 16,-1 0-4-16,4-15 0 15,-7-10-4-15,4-16 0 16,-1-12-4-16,1-16 0 15,0-13-6-15,-4-15 1 16</inkml:trace>
  <inkml:trace contextRef="#ctx0" brushRef="#br1" timeOffset="156392.845">3048 13026 52 0,'11'25'26'0,"10"-25"-36"0,-11-3 51 0,12 3-41 0,6-7 0 0,0 4-1 16,4-3 1-16,-4 3-3 16,-3 3 0-16,-1-6-10 15,1 2 1-15,-4 1-2 16,-3-3 1-16</inkml:trace>
  <inkml:trace contextRef="#ctx0" brushRef="#br1" timeOffset="156559.636">3408 13079 35 0,'0'35'17'0,"10"18"-20"0,1-41 33 16,-11 1-31-16,11 6 1 15,-4-4-5-15,-7-2 0 16,3-7-2-16,4-3 1 15,-3-18-4-15,3-1 1 0</inkml:trace>
  <inkml:trace contextRef="#ctx0" brushRef="#br1" timeOffset="156932.588">3517 13041 9 0,'21'22'4'0,"-3"-12"-3"16,-7-7 4-16,-1-3-4 16,-6 3 1-16,6-3 1 15,1 0 1-15,7-3-2 16,-1 0 1-16,4 0 2 16,-3-1 1-16,-7 4 0 15,3-3 0-15,3-3-2 16,-10 0 1-16,4 3-3 15,-8 0 0-15,5-7-1 16,-8 10 1-16,0-6-1 16,-8 6 1-16,5 3-1 15,-8 3 0-15,-3 4 0 0,4-1 0 16,-1 7-2-16,8-1 0 16,-5 1-2-16,5 3 1 15,6-3-2-15,5-4 1 16,-5 1-1-16,8-4 0 15,6-9-3-15,12-6 1 16,-5-7-1-16,4-9 0 16</inkml:trace>
  <inkml:trace contextRef="#ctx0" brushRef="#br1" timeOffset="157294.745">3941 13117 34 0,'-4'25'17'0,"11"-19"-22"0,-7-6 35 0,0 3-30 16,0-3 1-16,4 3-1 15,-4-3 0-15,0 0-1 16,0 0 0-16,7-3 0 16,3 0 1-16,-6-3 0 15,6-1 1-15,8-2 0 16,0 3 0-16,-4-4 1 15,14-5 1-15,0 8 0 0,0-2 0 16,15 3 0-16,17 3 1 16,-7-1-1-16,7 4 0 15,0 4 0-15,0-1 0 16,-11 6-1-16,-3-3 0 16,-7 1-2-16,-15-1 0 15,1 7-4-15,-4-10 0 16,-10 0-8-16,-8-6 0 15,-6-10-2-15,-18 7 0 16</inkml:trace>
  <inkml:trace contextRef="#ctx0" brushRef="#br1" timeOffset="157731.925">1288 13976 40 0,'38'-6'20'0,"15"-4"-22"15,-35 7 39-15,10 0-33 16,4-3 0-16,10 3 3 0,8-4 1 16,6 4-10-16,15-3 1 15,-8-4 6-15,15 4 0 16,10 0-2-16,11 0 1 16,3 2-1-16,4 1 0 15,24 0-2-15,29 0 1 16,-7-3-1-16,28-4 0 15,10-8-1-15,15-8 1 16,0-2-2-16,-11-3 0 16,-15 6-1-16,-9 3 1 15,-36 0-6-15,-25 9 1 16,-24 4-12-16,-32-7 1 0</inkml:trace>
  <inkml:trace contextRef="#ctx0" brushRef="#br1" timeOffset="161781.842">7800 8827 9 0,'-7'3'4'0,"14"-12"11"0,-7 9 4 16,0 3-12-16,0 0 1 16,0 6 0-16,0 1 1 15,0-4-13-15,0 7 1 16,0 8 8-16,0 5 0 16,0 5-4-16,0 0 1 15,0 13-1-15,0 6 0 16,3 10-1-16,1 9 1 0,0 19 2 15,-1 0 1 1,-3 6-1-16,0 12 1 0,0-2 0 16,0 2 0-16,-3 10 0 15,-1 0 0-15,0 7-4 16,1 5 1-16,-4-2-1 16,3 5 1-16,-6 4-1 15,-1 3 0-15,4-12 0 16,4-32 0-16,-4 34 0 15,-1-12 0-15,5-6 0 16,3-10 0-16,-7-12 0 16,3-9 0-16,-3-10-1 15,0-4 1-15,4-8 0 16,-4-4 0-16,-4 0 0 16,8-5 0-16,-8-8-4 15,11-2 0-15,-7-10-1 16,0-6 1-16,7-6-10 15,14-16 0-15</inkml:trace>
  <inkml:trace contextRef="#ctx0" brushRef="#br1" timeOffset="162721.943">7624 12261 21 0,'7'6'10'0,"3"-6"-5"16,-10 3 5-16,0-3-10 16,0 0 1-16,7 0 6 15,0-3 1-15,4 0-8 16,3-4 0-16,-3 1 4 0,6 0 1 15,4 0-1-15,4-1 1 16,10 4-4-16,-3-3 0 16,7 3 0-16,-4-10 0 15,11 7 0-15,0-10 0 16,10 1-1-16,1-7 1 16,6 3-1-16,8-3 0 15,3 3 0-15,-4-3 1 16,19 6-1-16,2 1 1 15,5-1-1-15,6 0 0 16,-3-2 3-16,14 2 0 16,0-3 0-16,10 0 0 15,-10-3 0-15,10 7 0 0,4 2 0 16,7 4 0-16,-7-1-3 16,15 1 1-1,-5 0-1-15,8-7 0 0,-8 0 0 16,11 0 1-16,1-2-1 15,2-1 0-15,-2 0 0 63,2 0 0-63,4 4 0 16,-3-1 1-16,7 0-1 0,3 7 0 15,0-7 0 1,4 4 0-16,0 5 0 0,3-5 0 0,-13-1 0 0,9 4 0 0,8 3 0 15,-14-4 1-15,10 4-1 0,11 6 1 0,-14 0-1 47,7 3 1-47,10 3-1 16,-13 1 0-16,6-1 0 31,4 6 1 16,-14-2-1-16,3-4 0-15,8-3 0-16,-8 3 0 0,-10-2 0 0,-39-1 0 0,52-3 0 0,-13 3 1 0,-25 3-1 0,0 0 0 0,-17 1 0 16,-11-1 1-16,-11 0-1 0,-11-3 0 0,-13-3-6 0,-15-3 1 0,-6-6-9 0,-15-7 0 0</inkml:trace>
  <inkml:trace contextRef="#ctx0" brushRef="#br1" timeOffset="163883.679">17053 11583 26 0,'11'41'13'0,"-1"-35"3"0,-10-6 8 15,4-3-24-15,3-3 1 16,0-7 0-16,0 1 0 15,0-7-1-15,-3-3 0 16,-1 0 1-16,1-9 0 16,-1-4 0-16,-3 1 0 0,0-10 0 15,-3-6 1 1,-1-10 1-16,1-12 0 16,-4-6 0-16,0-10 1 0,-4-6-1 15,-7-10 0-15,-3-12 0 16,4-9 0-16,-5 12-3 15,1-3 1-15,0 3-1 16,0 6 0-16,0 4 0 16,7 12 1-16,0 13-1 15,3 9 1-15,0 9-1 16,4 4 0-16,0 2 0 16,4 10 1-16,-1-6-1 15,1 3 0-15,-1 9 0 16,4 4 0-16,-3 3 0 15,-1 2 0-15,1 11 0 16,3-1 1-16,0 6-1 16,0 4 0-16,-4-1 0 15,4 4 0-15,0 0 0 0,-3 3 0 16,-1-4-1-16,0 4 1 16,-3 0 0-16,-3 3 0 15,-4 0-1-15,-4 0 1 16,-7 0 0-16,-3-3 0 15,-7 3 0-15,-11 0 0 32,-7-6-1-17,-10-1 1-15,6 1 0 0,-10-3 0 0,-7-4 0 0,-7 4 0 0,-14-1-1 16,-1 4 1-16,-6 3 0 16,-11 3 0-16,-10-3 0 15,-1 3 0-15,-3 0 0 16,-10 0 0-16,-8 0-1 15,4 0 1 1,-113 3-1 0,25 0 1-16,-1-3-1 15,29 0 1-15,4 0-1 16,-8 0 0-16,18 0 0 16,-3-3 1-16,-4 3 0 15,10-3 0-15,-3 0 0 16,-7 3 1-16,11-3-1 15,-1 3 1-15,-3-3-1 16,7-1 1-16,4 1-1 16,-7 0 1-16,10-3-1 15,3 0 1-15,1-1-1 0,-4-2 1 16,18 6-1-16,0-4 1 16,-4 4-1-16,4 3 1 15,17 3-1-15,-3 1 1 16,3 2 0-16,4 0 0 15,11 0 0-15,-1 1 0 16,8-4-1-16,-4-3 1 16,4-6-1-16,10-4 1 15,4-2-1-15,6-4 1 16,12 3-6-16,-1 1 0 16,14 9-11-16,8-4 1 15</inkml:trace>
  <inkml:trace contextRef="#ctx0" brushRef="#br1" timeOffset="165267.537">6078 12963 39 0,'11'3'19'0,"0"-3"-15"15,-4 0 23-15,-7 0-25 16,0 0 1-16,0 0 1 16,0-3 1-16,-7 6-5 15,-15 7 0-15,-16 2 4 16,-12 10 0-16,-10 3-1 16,-17 3 0-16,-8 1-1 0,-3-1 0 15,-4-3-1-15,18 3 1 16,3 3-2-16,1-5 1 15,17-8-3-15,4-2 1 16,10-3 0-16,7-1 0 16,7-2-1-16,11-1 1 15,14 0 0-15,11 1 0 16,3 2 1-16,11 1 0 16,-1 3 0-16,15-1 1 15,0 1-1-15,3 3 1 0,-3-4-1 16,-4 1 0-1,-10-3 0-15,-7 5 0 0,-11 11-1 16,-14 8 1-16,-8 10-1 16,-2 10 1-16,-11-1-1 15,-4-2 1-15,11-1-1 16,3-3 1-16,-3-3 0 16,-4-12 0-16,11-1 0 15,-7 1 1-15,10-7-1 16,-3-3 1-16,11 0-1 15,3-9 1-15,3-1 1 16,11-5 0-16,-3-1-1 16,10-6 1-16,11-3-1 15,10-3 1-15,11-9-1 16,0 2 1-16,3 1-4 16,1 2 0-16,-8-2-6 0,-3 6 1 15,-7-3-9-15,3-4 0 16</inkml:trace>
  <inkml:trace contextRef="#ctx0" brushRef="#br1" timeOffset="165505.696">5860 13719 44 0,'3'-7'22'0,"11"26"-17"0,-14-12 33 0,4 11-36 16,-8 7 0-16,-3 7 1 15,-3 9 0-15,3 2-5 16,3-5 1-16,-7 3-2 16,4-3 1-16,4-7-13 15,-8-12 1-15</inkml:trace>
  <inkml:trace contextRef="#ctx0" brushRef="#br1" timeOffset="166196.886">5091 14738 38 0,'-11'16'19'0,"11"2"-16"16,0-14 23-16,0 2-24 15,0 3 0-15,0 4 1 16,0-1 0-16,0 1-4 16,0-1 0-16,0 1 2 15,0-4 0-15,0-2-1 16,0-1 1-16,0-6-1 16,0-10 0-16,11-2 0 15,-8-4 0-15,8-3 0 0,6-3 0 16,1-6 0-16,3 0 0 15,-3-3 0 1,3-1 1-16,-7 1 0 0,4 0 0 16,-8 2 0-16,8 7 0 15,-4 7 1-15,0 5 1 16,0 7-2-16,-3 6 1 16,-4 7-1-16,3 2 0 15,1 4-1-15,-11 9 1 16,0 3-1-16,0-3 0 15,0 0-1-15,0-3 0 0,0-3-4 16,4 0 1-16,3-10-10 16,3-12 0-16</inkml:trace>
  <inkml:trace contextRef="#ctx0" brushRef="#br1" timeOffset="166486.366">5542 14500 45 0,'-3'31'22'0,"13"-19"-18"0,-10-12 34 15,0 0-37-15,11 0 1 16,-8 0 0-16,8 0 1 15,3 0-4-15,-3-3 1 16,10 0 1-16,-4-3 1 16,5 0-4-16,2-1 0 15,1 1-8-15,-11 0 1 16,0-4-6-16,-10 1 0 16</inkml:trace>
  <inkml:trace contextRef="#ctx0" brushRef="#br1" timeOffset="166696.53">5560 14697 47 0,'3'41'23'0,"8"-25"-25"0,-4-10 41 16,14 0-40-1,0-3 0-15,8-3-5 16,-1-6 1-16,0 0-3 15,-3-4 0-15,10-12-5 16,-7 4 0-16</inkml:trace>
  <inkml:trace contextRef="#ctx0" brushRef="#br1" timeOffset="166886.423">6057 14506 58 0,'-10'53'29'0,"-8"4"-41"0,11-45 60 15,3 7-48-15,1 6 0 16,-4 0-5-16,7-3 0 16,-7-3-5-16,3-10 1 15,-6-18-6-15,3-10 0 0</inkml:trace>
  <inkml:trace contextRef="#ctx0" brushRef="#br1" timeOffset="167550.119">5440 12474 40 0,'-18'50'20'0,"15"3"-22"0,-4-37 35 15,-4 6-32-15,0 3 0 16,1-3-1-16,-8-3 1 16,4-7-2-16,0 1 1 15,3-4 0-15,8-9 1 16,-8-3-1-16,1-6 1 15,3-4-2-15,0-6 1 16,3 1 0-16,4-1 0 16,0 0-1-16,4 0 0 0,6 0 0 15,8 4 1 1,3 5 0-16,4 7 0 0,6 6 0 16,8 7 1-16,-11 8-2 15,4 4 1-15,0 0-1 16,0 7 1-16,3-7-1 15,-10-4 0-15,3-5 1 16,0-4 0-16,0-9 1 16,4-9 1-16,-14-7-1 15,3-3 0 17,-7-3 0-32,0-3 0 0,-3 3 0 15,-1-3 1-15,-10 0-1 0,-7-3 1 0,-7 0-1 16,-14 6 1-16,-7 6-2 15,-4 7 0-15,4 6-13 16,-1-1 1-16</inkml:trace>
  <inkml:trace contextRef="#ctx0" brushRef="#br1" timeOffset="168103.621">6505 13088 43 0,'11'10'21'0,"21"34"-13"0,-25-35 29 16,3 13-34-16,1 9 1 15,-4 4 2-15,-4 15 0 16,-6 7-8-16,-1 21 0 15,1 16 5-15,3 6 1 16,0 4-5-16,0-16 0 16,0-13-5-16,0-15 1 0,0-13-12 15,7-13 1-15,7-18-1 16,7-10 1-16</inkml:trace>
  <inkml:trace contextRef="#ctx0" brushRef="#br1" timeOffset="168915.024">7250 13524 44 0,'-7'-9'22'0,"7"12"-24"16,0 0 45-16,0-3-41 16,-11 0 0-16,0 0 0 15,-3-3 0-15,0 3-3 16,-7 0 0-16,-4-3 3 15,1 3 0-15,-1 12-2 16,4 4 1-16,0 6-2 16,3 3 1-16,4 7-3 0,3-1 1 15,11 0-1-15,0 1 0 16,0-10 0-16,11-7 0 16,-4-8 1-16,11-7 1 15,6-10 0-15,-3-2 1 16,1-4 0-16,-1-6 0 15,0 3 0-15,-3 3 1 16,-1 4 0-16,-10 2 1 16,4 4-1-16,-4 3 1 15,0 6 0-15,0 3 0 16,-7 4 0-16,3 2 0 0,-3 4-1 16,8 3 0-16,-8 0-1 15,0 0 1-15,3-1-6 16,1 4 0-16,-1-3-9 15,4-13 0-15</inkml:trace>
  <inkml:trace contextRef="#ctx0" brushRef="#br1" timeOffset="169303.563">7377 13828 44 0,'14'48'22'0,"0"-23"-22"16,-14-19 31-16,0 3-31 0,0-2 0 16,0-1-1-16,0-3 0 15,0-3 1-15,0 0 0 16,0-9 0-16,0-1 0 16,0-6-2-16,7-9 1 15,-7-3 0-15,7 0 0 16,-4 0-1-16,5 3 1 15,-1 3 0-15,0 3 0 16,10 3 2-16,-6 7 1 16,-4 6 0-16,7 15 1 15,-3 1-1-15,-1 12 1 16,4 3-1-16,-3-3 1 0,-1 3-2 16,-2-3 0-16,-1 1-3 15,0-8 1-15,-4-2-4 16,4-3 1-16,-3-4-7 15,3-6 0-15,3-12-2 16,-3-1 0-16</inkml:trace>
  <inkml:trace contextRef="#ctx0" brushRef="#br1" timeOffset="169633.207">7782 12947 49 0,'7'32'24'0,"-7"43"-29"0,0-53 51 15,0 22-45-15,0 3 0 16,0 22 0-16,0 6 1 16,4 13-3-16,6 22 1 15,1-7-2-15,0 1 0 16,-1-17-9-16,4-5 1 16,-3-16-5-16,-1-10 1 0</inkml:trace>
  <inkml:trace contextRef="#ctx0" brushRef="#br1" timeOffset="172158.066">10058 13139 35 0,'0'9'17'0,"-14"-12"-14"0,10 0 27 15,1 3-26-15,-5 0 1 16,-2 0 2-16,-4 3 0 16,0 0-9-16,-11 6 0 15,-3 4 6-15,3 0 0 16,-7 8-3-16,8 1 1 15,-1 4-1-15,4-1 0 0,3 0-1 16,4 0 0-16,3-3-2 16,4-7 0-16,4 1-1 15,3-3 1-15,10-4-2 16,5-3 1-16,2-12-1 16,4 0 1-16,1-4 1 15,-5-2 0-15,1-1 0 16,-1 1 1-16,5-4 1 15,-8 0 0-15,0 4 0 16,0-1 1-16,0 1 0 16,4 12 0-16,-8 3 0 15,1 3 0-15,-1 0 0 16,1 7 1-16,-4 3-2 16,0 2 1-16,-3 8-1 15,-1-1 1-15,1 0-5 0,-1-6 1 16,4-4-9-16,4-15 0 15</inkml:trace>
  <inkml:trace contextRef="#ctx0" brushRef="#br1" timeOffset="172429.99">10283 12740 40 0,'0'35'20'0,"0"-7"-22"15,0-12 30-15,0 3-28 16,-3 3 0-16,-1 12-1 16,-3 7 0-16,0 9-1 15,7 6 1-15,0 4-1 16,-3-4 0-16,-1-12-4 15,1-9 0-15,3-10-4 16,0-13 0-16</inkml:trace>
  <inkml:trace contextRef="#ctx0" brushRef="#br1" timeOffset="172685.85">10386 12627 39 0,'17'-18'19'0,"1"27"-19"0,-11-6 36 16,4 7-33-16,-4 5 0 16,0 7 3-1,-4 10 0-15,-3 12-8 0,-3 3 1 16,-1 15 4-16,1 7 1 16,3 7-3-16,3-4 0 15,1 0-4-15,-1-10 1 16,1-11-9-16,-1-11 1 0,4-18-5 15,4-9 0 1</inkml:trace>
  <inkml:trace contextRef="#ctx0" brushRef="#br1" timeOffset="173386.031">11310 13562 28 0,'-3'50'14'0,"10"7"-7"16,-4-45 19-16,1 1-24 16,-1 2 1-16,1-2 0 15,-4-7 0-15,0-6-5 16,3-12 0-16,1-10 3 15,-1-13 1-15,1 4-3 16,-1-10 1-16,1-3 0 16,-4-3 0-16,0 0 0 15,0 0 0-15,0 6 0 16,3 0 0-16,4 4 1 16,4 9 0-16,0 6 0 15,3 3 0-15,7 6 2 16,0 4 0-16,7 3 1 15,1 6 0-15,-5 9 0 0,-3-3 0 16,1 7-1-16,-8 3 1 16,-7 2-3-16,-4 1 0 15,-6 6-1-15,-4 3 0 16,-7-2-5-16,-4-4 1 16,0-4-8-16,4-5 0 15,7-10-3-15,4-3 1 16</inkml:trace>
  <inkml:trace contextRef="#ctx0" brushRef="#br1" timeOffset="173724.085">11871 13198 37 0,'4'10'18'0,"-1"12"-17"16,-3-19 32-16,0-3-32 15,0 0 1-15,0 0 2 16,-3 0 0-16,-5 3-5 16,-2 3 0-16,-1 4 3 15,-3 5 1-15,0-2-1 16,0 6 0-16,0 6-3 16,3 3 0-16,1 3-1 15,3 1 0-15,3-14-1 16,4-2 1-16,7-3-1 0,4-10 1 15,3-10 1 1,0-11 0-16,0-7-1 0,0-10 1 16,-7-3-8-16,4 4 1 15,3-13-3-15,0 6 1 16</inkml:trace>
  <inkml:trace contextRef="#ctx0" brushRef="#br1" timeOffset="174035.182">12227 13079 44 0,'4'19'22'0,"-18"-16"-27"0,10 6 43 0,-3-2-38 16,-3 2 0-1,-1-3 1-15,0 4 0 0,1-1-1 16,-1-3 1-16,4 4 0 15,0-1 0-15,4 1 0 16,3 5 1-16,3 1-1 16,4 0 0-16,4 3 0 15,3-4 0-15,3 1-1 16,-2-4 1-16,-1 1-1 16,-4-4 0-16,-3 4-1 15,-7-1 0-15,-10 4-4 16,-4 0 1-16,-4-1-10 15,0-8 1-15</inkml:trace>
  <inkml:trace contextRef="#ctx0" brushRef="#br1" timeOffset="174382.228">13088 12828 48 0,'-21'47'24'0,"-7"19"-24"0,21-47 37 0,-4 9-36 16,4 10 0-16,0 9 0 16,0 9 1-16,-4 4-3 15,4-1 1-15,0-5-2 16,4-10 1-16,-1-13-7 16,1-9 1-16,-1-13-7 15,4-24 0-15</inkml:trace>
  <inkml:trace contextRef="#ctx0" brushRef="#br1" timeOffset="174605.646">12753 13161 54 0,'14'15'27'0,"28"1"-38"0,-24-13 50 16,7 3-44-16,3-6 0 16,4 3-7-16,10 1 1 0,0-1 5 15,1-10 1-15,-1-2-9 16,-3-7 1-16</inkml:trace>
  <inkml:trace contextRef="#ctx0" brushRef="#br1" timeOffset="174950.764">13116 13299 48 0,'25'34'24'0,"14"-31"-30"0,-29-3 52 0,4 0-46 15,4 0 1-15,3 0-1 16,4-3 1-16,-4 3-2 15,0-6 0-15,0-7 0 0,-3 1 1 16,-4-7-2-16,-7 0 1 16,-7 3 0-1,-3 4 0-15,-4 2 0 0,0 1 0 16,-4 6-2-16,-3 9 1 16,0 0-1-16,3 7 1 15,1 6-1 1,-1-4 0-16,4 4 1 0,4 3 0 15,3 3 1-15,7 4 0 16,3-1-4-16,8 0 1 16,3-9-6-16,4-7 0 15</inkml:trace>
  <inkml:trace contextRef="#ctx0" brushRef="#br1" timeOffset="175208.702">13526 13446 35 0,'0'9'17'0,"0"-21"-15"16,0 6 28-16,0-7-30 16,0-3 1-16,0-6 1 15,0 7 0-15,0-1-2 16,3 3 0-16,-3-2 2 15,4 2 0-15,-1 1-1 16,4 2 1-16,7 4-6 16,7 0 1-16,4-7-9 15,7-2 0-15</inkml:trace>
  <inkml:trace contextRef="#ctx0" brushRef="#br1" timeOffset="175744.371">13811 13317 37 0,'-3'41'18'0,"6"-10"-15"0,1-24 27 16,-1-1-29-16,1 0 1 0,-1-3-1 16,1-6 0-16,3-6-2 15,0-4 1-15,0 1 0 16,4-1 1-16,-1 1-1 15,1-4 0-15,-1 0 0 16,1 7 0-16,3-4 0 16,4 7 1-16,-4 3-1 15,0 9 1-15,0 1-1 16,-3-1 1-16,-1 6-1 16,-3 1 0-16,0-4 0 15,0-2 0-15,-3-1-1 16,-1-3 1-16,5-3-1 15,-1-6 0-15,-4-1 0 16,4-2 1-16,-3 0-1 47,3-7 0-47,-4 0 0 0,1-3 1 0,-1 1 0 0,1 2 0 16,3 0 0-16,3 10 1 0,5 3-1 0,-1 6 1 15,3 3-1-15,1 7 1 16,0 6 0-16,3-7 0 15,-4 1-1-15,1-1 1 16,0 1-1-16,-1-1 0 16,1 1-1-16,0-7 0 15,3-3-5-15,0-3 0 16,0-6-6-16,7-3 1 16</inkml:trace>
  <inkml:trace contextRef="#ctx0" brushRef="#br1" timeOffset="176073.925">14736 12982 37 0,'7'22'18'0,"-7"-3"-18"0,0-10 29 0,0-3-28 16,-4 4 0-16,-3-1 1 15,-4-6 0-15,-3 7-3 16,-3-1 1-16,3-3 1 15,-4 4 1-15,0 5-1 16,4-2 0-16,4-1 0 16,-1 4 0-16,0-3 0 0,4 2 1 15,7 1-1-15,4 3 1 16,3-3 0-16,4-4 1 16,3 1-1-16,3-1 0 15,4-2-1-15,8-1 1 16,-8-3-2-16,-4 1 1 15,-2-1-1-15,-5 6 0 16,-13 10-5-16,-11 10 0 16,-8-4-10-16,-13 6 1 15</inkml:trace>
  <inkml:trace contextRef="#ctx1" brushRef="#br1" timeOffset="61469.599">1009 12816 0,'0'0'16,"0"0"0</inkml:trace>
  <inkml:trace contextRef="#ctx0" brushRef="#br1" timeOffset="177381.369">5877 15581 56 0,'53'-3'28'0,"4"-9"-25"16,-47 9 29-16,-10 3-31 15,-10 3 1-15,-15 6-1 16,-7 7 1-16,-21 3-3 16,-17 3 0-16,-8-4 1 15,-14-2 1-15,15 0-1 16,6-1 0-16,-6-5-1 15,10-1 1-15,10 4-1 16,8-1 1-16,10 4 0 16,11 0 0-16,10-4 0 15,15 7 0-15,3-6 1 16,14 2 0-16,7-2-1 0,7-4 1 16,7 4-1-1,-3-4 1-15,7 1-1 0,-11 2 0 16,-7 1 0-1,-7 2 0-15,-7 4 0 0,-17 13 0 16,-8-4-1-16,-3 3 0 16,0-3 0-16,-18 4 0 15,-3-4 0-15,14-6 1 16,-29 6 0-16,8 0 0 16,-4 1 0-16,-4 2 0 15,15 3 1-15,-7 1 0 16,6-1 0-16,15-2 0 0,0-4-1 15,10-6 1-15,15-3-1 16,6-4 1-16,22-2-1 16,14-7 0-16,24-3 0 15,8-9 0-15,-1-6-2 16,4-1 0-16,8 0-8 16,-1 1 0-16,0-13-6 15,-4 6 1-15</inkml:trace>
  <inkml:trace contextRef="#ctx0" brushRef="#br1" timeOffset="177593.807">5733 16224 48 0,'-14'41'24'0,"-11"-3"-23"0,18-29 41 15,0 7-41-15,-4 6 0 16,1 0-2-16,-1 3 0 16,4-6-6-16,3-1 0 15,4-8-8-15,0-7 1 16</inkml:trace>
  <inkml:trace contextRef="#ctx0" brushRef="#br1" timeOffset="178163.066">4572 16898 45 0,'-18'38'22'0,"-3"-13"-24"0,14-19 36 16,4 4-32-1,-11 2 0-15,3-2 0 0,7-1 1 16,-6-3-4-16,10 1 0 16,-7-1 2-16,7-3 0 15,0-3 0-15,10-9 0 16,8-4-1-16,3-6 0 16,7-6 0-16,4 6 1 15,-4-6-2-15,-6 0 1 16,-1 0 0-16,0 3 0 0,-4 3 0 15,1 7 0 1,-7 3 0-16,6 5 1 0,-6 8-1 16,0 2 1-16,-8 3-2 15,4 4 1-15,-3 2-1 16,-4 4 1-16,-4 0-1 16,4 0 0-16,0 0-2 15,0-4 1-15,4-2-3 16,3-7 0-16,3 0-8 15,11-9 0-15</inkml:trace>
  <inkml:trace contextRef="#ctx0" brushRef="#br1" timeOffset="178422.297">5031 16876 52 0,'10'7'26'0,"11"-10"-35"0,-10-1 45 16,7 1-36-16,3-3 0 15,7 0-1-15,4 0 1 16,-15-1-6-16,5 1 0 15,-1 0-7-15,-4-7 0 16</inkml:trace>
  <inkml:trace contextRef="#ctx0" brushRef="#br1" timeOffset="178641.037">5006 16989 45 0,'-4'35'22'0,"15"-1"-17"0,-4-30 37 0,4 2-41 16,-8 3 1-1,8 1-1-15,6-4 0 0,-6-3-2 16,10-3 0-16,7-3-1 16,1-3 1-16,-8-4-9 15,7-2 0-15,4-7-5 16,-1 0 1-16</inkml:trace>
  <inkml:trace contextRef="#ctx0" brushRef="#br1" timeOffset="178867.176">5627 16817 53 0,'-7'56'26'0,"-21"32"-32"0,24-60 48 0,4-3-49 15,-7 1 0-15,7-11-19 16,0-5 1-16,7-20 27 16,-7-9 0-16</inkml:trace>
  <inkml:trace contextRef="#ctx0" brushRef="#br1" timeOffset="179484.079">5457 15230 43 0,'-28'35'21'0,"-7"-1"-28"0,31-31 42 16,-6 0-34-16,-8 1 0 16,1-1 0-16,2 0 1 0,5-6-2 15,-1 3 1-15,1-7 1 16,3 1 0-16,3-6-1 16,1-1 0-16,-1 1 0 15,4-4 1-15,4 0-4 16,3 1 1-16,10 2 0 15,4-3 0-15,1 10 0 16,9 3 1-16,5 3 0 16,-5 3 0-16,-2 6 1 15,2 7 1-15,-2 3-1 16,2 0 0-16,1 0-1 16,-4-4 0-16,1-2-1 15,-1-7 0-15,4-6 1 16,-15-6 1-16,4-7-1 15,1-2 1-15,-5-1 0 16,-10 3 0-16,-3 1 0 0,-4 2 1 16,-14 4-5-16,-11 0 1 15,-7 6-9-15,-3 0 1 16,3-3-4-16,-10-10 0 16</inkml:trace>
  <inkml:trace contextRef="#ctx0" brushRef="#br1" timeOffset="180249.142">6773 15889 53 0,'4'0'26'0,"-15"-7"-33"0,4 7 51 16,-7 0-44-16,-4 4 0 15,-6 2 1-15,-4 3 1 16,-8 4-2-16,1 2 0 0,7 1 1 16,-7 3 0-1,10 9-1-15,4 4 0 0,-1 2-1 16,12 4 1-16,10-7-1 15,7-3 0-15,7-3-1 16,11-9 1-16,3-10 0 16,4-9 1-16,3-6-1 15,-3-7 1-15,0 0-1 16,-4-2 1-16,0-4 0 16,-7 6 0-16,-7 3 1 15,0 1 0-15,-3 12 1 16,0 3 0-16,-11 13 0 15,3-1 0-15,-3 7 0 16,-3 3 0-16,3 0-1 16,-8 4 1-16,5-7-2 0,3 3 0 15,-7 0-3-15,3 0 0 16,4-3-7-16,0-3 1 16,11-10-7-16,-8-6 1 15</inkml:trace>
  <inkml:trace contextRef="#ctx0" brushRef="#br1" timeOffset="180656.115">6925 16356 37 0,'-3'38'18'15,"3"-20"-12"-15,0-11 27 0,0-1-30 16,0 6 1-16,-4 1 1 15,0 0 1-15,1-1-8 16,-1 1 0-16,-6-4 4 16,6 0 1-16,4-2-3 15,-7-7 1-15,7-7-1 16,7-2 0-16,-7-3-1 16,14-7 1-16,1 0 0 15,-1-3 1-15,7-3-1 16,0 3 0-16,4 6 0 15,3 1 1-15,4-1-1 16,-11 3 1-16,7 7-1 16,-7 3 1-1,0 3 0-15,1-3 0 0,-5 12-1 0,1 7 1 16,-4 6-1 0,4 0 0-16,-8 9-1 0,4 0 0 15,4-2-7-15,0-1 0 16,3-6-7-16,-4-6 0 15</inkml:trace>
  <inkml:trace contextRef="#ctx0" brushRef="#br1" timeOffset="184196.175">9123 15070 41 0,'-4'0'20'0,"8"13"-12"16,-1-7 20-16,-3 7-26 0,0 2 1 16,-3 14 1-16,-1 5 0 15,-3 19-6-15,-3 10 1 16,-8 9 1-16,-3 10 1 15,0 9-5-15,3-7 0 0,4-2-6 16,3-10 0 0,4-12-4-16,4-23 1 0</inkml:trace>
  <inkml:trace contextRef="#ctx0" brushRef="#br1" timeOffset="184484.03">8823 15748 30 0,'-7'12'15'0,"-4"-18"-8"16,11 6 25-16,0 3-27 15,0-3 0-15,-7 3 3 16,7-3 1-16,7 3-12 0,-3-6 1 15,6 0 6-15,15 0 1 16,7 0-3-16,7-4 0 16,0 1-4-16,-1 0 1 15,-9-3-7-15,-1-1 0 16,4-2-7-16,-8 2 1 16</inkml:trace>
  <inkml:trace contextRef="#ctx0" brushRef="#br1" timeOffset="184886.631">9148 15770 37 0,'-4'22'18'0,"11"-16"-14"15,0-6 25-15,0 3-24 16,4-3 0-16,3 3 2 15,7-3 0-15,0-3-9 16,11-3 0-16,-7-7 6 16,3 7 1-16,-3-4-4 15,-1-2 1-15,-3-4-2 16,-6-3 1-16,-1 1-2 16,-7 2 1-16,-7 0-1 15,-4 4 1-15,-3 2-2 16,-3 7 0-16,2 3-1 15,-2 6 1-15,-1 7-1 16,-3 3 1-16,4-1 0 0,-1 10 0 16,4 4 1-16,7 2 1 15,7 0 0-15,4-2 0 16,3-1-2-16,3-6 1 16,8-7-5-16,3-5 0 15,1-7-7-15,-1-9 0 16</inkml:trace>
  <inkml:trace contextRef="#ctx0" brushRef="#br1" timeOffset="185161.493">9641 15876 38 0,'-7'16'19'0,"7"-26"-20"16,0 7 31-16,0-3-28 15,0-3 1-15,0 2 4 16,0-2 0-16,0-4-7 16,4 1 0-16,-4-1 5 15,7 1 0-15,0-4-1 16,0 7 0-16,0-1-2 16,4 1 1-16,3-1-6 15,7 4 1-15,-3 0-7 16,-1 0 0-16,4-1-7 15,-3-2 0-15</inkml:trace>
  <inkml:trace contextRef="#ctx0" brushRef="#br1" timeOffset="185712.533">9843 15770 45 0,'-4'43'22'0,"15"1"-18"0,-11-34 36 16,3 2-39-16,1 1 1 0,-1-1 1 16,1-5 1-16,-1-4-6 15,-3 0 1-15,0-3 2 16,7-3 0 0,7-19-1-1,0-3 1-15,4 0-2 16,-4 6 0-16,-3 3 1 15,-1 4 1-15,1-1 0 16,0 10 0-16,-4 6-1 16,0 7 1-16,0-1-1 15,0-3 1-15,0 0-1 16,-4 1 1-16,1-4-2 16,-1 0 1-16,1-3-1 15,-1 3 0-15,1-3 1 16,0-3 0-16,-1 3-1 15,1-3 1-15,3-3-1 16,0-4 1-16,0 1 0 0,3-4 0 16,1 4 0-1,0 3 0-15,3-4 0 32,3 4 1-32,1 3-1 15,0 0 0-15,-8-1 0 0,1 4 1 0,-1-3-1 0,1 13 1 16,-1 2-1-16,1 4 1 15,0 3-1-15,-4-4 0 16,7-2-5-16,0 0 1 16,4-7-6-16,3 0 0 15,3-6-6-15,8-6 1 16</inkml:trace>
  <inkml:trace contextRef="#ctx0" brushRef="#br1" timeOffset="185997.537">10693 15566 37 0,'0'0'18'0,"-11"6"-19"16,8-3 30-16,-4 0-29 15,-4 0 1-15,-3 4 1 16,0-1 0-16,0 0-2 16,0 4 0-16,-1-1 1 15,5 0 1-15,3 1-1 16,0 2 1-16,3 4 1 15,8 0 1-15,3-4 0 0,7 7 0 16,4 0 0-16,-1 3 0 16,1-3 0-16,-1 3 0 15,-6-4-3-15,0 1 0 16,-11 6-6-16,-15 0 0 16,-9 4-11-16,-8-11 0 15</inkml:trace>
  <inkml:trace contextRef="#ctx0" brushRef="#br1" timeOffset="186762.907">11850 16083 42 0,'0'69'21'0,"-7"22"-21"0,3-75 27 0,-3 3-26 15,4-4 1-15,-1-5-2 16,4-10 1-16,0 0-2 15,4-16 1-15,3-9 0 16,0-6 1-16,0-10-1 16,0-6 0-16,0 0 1 15,0 0 0-15,0 6-1 16,4 3 0-16,-1 1 0 16,8 2 1-1,-4 7 0-15,4 3 1 0,3 9-1 16,7 4 1-16,4 8 0 15,3 4 1-15,4 10 1 16,3-4 0-16,-7 4-1 16,-3-1 0-16,-7 0-1 15,-7 4 1-15,-11 3-2 16,-14 9 0-16,-15 3-3 16,-6 0 1-16,-7 0-6 0,-4-3 1 15,4-6-10-15,-1-6 0 16</inkml:trace>
  <inkml:trace contextRef="#ctx0" brushRef="#br1" timeOffset="187110.524">12502 15735 42 0,'22'0'21'0,"-5"0"-13"0,-17 0 28 0,0 0-36 15,-3 0 1-15,-4 0 0 16,-4 3 1-16,-3-3-2 16,-4 3 0-16,1 4 1 15,-4 5 0-15,-1 4 0 16,-6 6 0-16,3 3-2 16,4 0 1-16,4 3-3 15,6 4 1-15,8-4-1 16,6-6 1-16,8-7-1 15,6-8 1-15,4-14 1 16,1-5 1-16,6-7 0 16,-3-3 1-16,-8-3-1 15,-3-3 0-15,-3 3-12 16,-1 0 1-16,-6-7-2 0,3 10 1 16</inkml:trace>
  <inkml:trace contextRef="#ctx0" brushRef="#br1" timeOffset="187486.818">12855 15647 57 0,'7'16'28'16,"-10"-7"-40"-16,-1-6 58 0,-6 4-47 15,-4 2 1-15,-4 1 0 16,0-1 0-16,-3 0 0 16,3-5 1-16,1-1-1 15,3 0 0-15,3 3 0 16,4-3 0-16,4 7 0 16,6-1 0-16,8 4 0 15,6 2 0-15,8 7 0 16,3-3 1-16,0-3 0 15,-3-1 1-15,-7-2-2 16,-8 3 1-16,-10 2-1 16,-14 7 0-16,-10-6-4 0,-12 0 0 15,1-3-11 1,-4-10 0-16,4-3 0 16,7-6 0-16</inkml:trace>
  <inkml:trace contextRef="#ctx0" brushRef="#br1" timeOffset="187847.164">13691 15205 45 0,'11'-6'22'0,"3"9"-19"16,-18 0 44-16,-3 10-44 15,-10 5 0-15,-4 8 2 16,-8 8 0-16,1 13-7 16,-14 10 1-16,-18 15 4 15,-11 12 1-15,-17 10-2 16,7 10 0-16,7 6-3 15,3-7 0-15,8-18-3 16,3-10 0-16,10-15-4 16,8-16 0-16,10-13-9 15,11-12 1-15,18-16 0 16,6-13 1-16</inkml:trace>
  <inkml:trace contextRef="#ctx0" brushRef="#br1" timeOffset="188692.024">13511 15864 45 0,'-10'37'22'0,"-1"7"-28"0,8-34 44 0,-1 2-37 16,-3 4 1-16,0-1 0 16,0 1 0-16,0-6-3 15,3-4 0-15,1-3 1 16,3-9 1-16,0-4-1 16,7-5 0-16,0-1-1 15,4-3 0-15,-1-3 0 16,1 0 0-16,6 0 0 15,1 3 1-15,3 4-1 16,0 2 1-16,1 7 0 16,-1 6 1-16,0 6 0 15,-3 7 1-15,-4 2-1 16,-4 11 1-16,-3-1-1 16,-3 3 0-16,-1 0-1 15,1-6 1-15,-1-3-1 0,1-3 1 16,3-4-1-16,0 1 1 15,4-4 0-15,-1 4 0 16,4-4 0-16,0 0 1 16,8-2-2-16,2-1 1 15,4-3-1-15,4-3 1 16,0-6-2-16,3-1 1 16,-3-8-1-16,-7-7 1 15,-4 3-1-15,-3-3 1 16,-4 0-1-16,-4 0 0 0,-6 3 0 15,-1 4 1 1,-13 8-4 0,-1 11 1-16,-3-1-1 15,0 6 1-15,3 7 0 16,1 6 0-16,3-3 0 16,3 3 1-16,4 3 2 15,7 3 1-15,7-3-3 16,4 0 1-16,-4-6-8 15,11-7 1-15,6-5-3 16,15-14 0 125</inkml:trace>
  <inkml:trace contextRef="#ctx0" brushRef="#br1" timeOffset="189015.562">14598 15895 31 0,'11'-13'15'0,"-8"7"-11"0,-3 6 27 0,0 0-30 0,-3 3 1 0,-5 0 1 0,-2 1 1 0,-4 2-5 0,-4 0 0 0,-7 0 3 0,-3 4 0 0,-4-1-4 0,1 7 0 0,-8-4-3 0,7 7 0 16,7 0 0-16,4 3 1 31,7-6-1-31,11 3 0 0,6 6 5 0,8 6 1 0,10 3 3 15,7 4 1-15,7-7 0 16,1 7 0-16,-8 0 0 16,-7-1 0-16,-7 1-3 15,-7 6 1-15,-10 3-3 16,-15-3 1-16,-10-3-2 16,-4-10 1-16,-14-9-2 15,-3-6 1-15,7-7 0 16,-1-15 0-16,8-7 0 15,7-6 1-15,7 1 0 16,6-8 1-16,12 4 2 16,14-3 1-16,13 0 1 15,15-6 0-15,14 6 0 16,14-3 0-16,-4-4-1 16,-6 4 1-16,-8 3-10 0,-10 3 0 15,-11 0-11 1,-17 3 0-16</inkml:trace>
  <inkml:trace contextRef="#ctx0" brushRef="#br1" timeOffset="193565.596">10463 13876 24 0,'4'-7'12'0,"-1"-2"-1"15,-3 9 12-15,4 3-20 16,0 3 0-16,-4-3 2 16,0 4 0-16,0 2-6 15,0 7 1-15,0 3 5 16,0 6 0-16,0 0-2 16,-4 12 0-16,-3 7-1 15,0 10 1-15,0 11-2 16,0-2 0-16,0 3-5 15,0-10 1-15,3-12-8 16,1-9 0-16,3-16-3 16,10-10 1-16</inkml:trace>
  <inkml:trace contextRef="#ctx0" brushRef="#br1" timeOffset="193867.805">10672 14230 30 0,'14'-6'15'0,"7"-1"-12"16,-14 7 25-16,3 0-28 16,1-3 1-16,3 0 0 15,7-3 0-15,0 0-4 16,8-1 0-16,2 1-7 16,1-10 1-16</inkml:trace>
  <inkml:trace contextRef="#ctx0" brushRef="#br1" timeOffset="194136.45">10844 14054 37 0,'7'19'18'0,"8"0"-18"0,-12-16 30 16,-3 3-28-16,0 4 1 16,0 5 0-16,-3 1 1 15,-1 3-6-15,1 3 1 16,-1 3-1-16,-3 3 1 16,3 0-11-16,1-3 1 15,-1-9-2-15,4-10 1 0</inkml:trace>
  <inkml:trace contextRef="#ctx0" brushRef="#br1" timeOffset="194690.742">11098 13894 46 0,'0'7'23'0,"11"2"-33"0,-4-6 49 15,0 0-38-15,0 4 1 16,4-1 2-16,-1 0 0 16,4 0-4-16,1 1 0 15,2-1 3-15,1 0 0 16,-1-3-2-16,1 0 1 16,-4 1-1-16,-3-1 0 15,-1 3-2-15,-3 3 1 16,-7 10-1-16,-3-6 1 15,-1-4-2-15,-3 7 1 16,-14 25-3 0,4-1 1-16,-1 1 0 15,4 0 0-15,0 0 0 16,7-4 1-16,0-5 0 16,3-10 1-16,0-4 1 15,8-2 1 16,3-3-1-31,4-4 0 0,3-3 0 0,0-3 0 0,4-3-5 16,3 0 1-16,-4-3-8 16,1-9 1-16</inkml:trace>
  <inkml:trace contextRef="#ctx0" brushRef="#br1" timeOffset="195053.145">11441 14296 24 0,'3'15'12'0,"15"-18"-4"15,-11 0 11 1,0 3-15-16,0 0 0 0,4 0 0 16,3 0 0-16,0 3-6 15,0 0 1-15,3-3 3 16,8 0 0-16,3-3-9 15,4-9 0-15,0-1-3 16,-7-2 1-16</inkml:trace>
  <inkml:trace contextRef="#ctx0" brushRef="#br1" timeOffset="195308.196">11649 14120 47 0,'3'44'23'0,"4"-9"-26"0,-3-26 46 16,-1 3-42-16,1 4 1 16,3 6-1-16,-4 0 1 15,1 6-4-15,-4-3 1 0,-4 4-2 16,1 2 1-1,-4 0-11-15,0-6 0 0,0-9-1 16,3-10 0-16</inkml:trace>
  <inkml:trace contextRef="#ctx0" brushRef="#br1" timeOffset="195992.136">11987 13822 45 0,'0'16'22'0,"11"3"-23"0,-4-16 44 15,0 0-40-15,4 0 0 16,3 0 2-16,0 0 0 15,4 1-7-15,-1 2 1 16,4 0 3-16,1 3 1 0,-1 1-2 16,0-1 0-16,-7-2-2 15,0-1 0-15,-7 0 0 16,-7 4 0-16,-3-1 0 16,-4 0 1-16,-1 1-1 15,1-1 0-15,0 4 0 16,0 2 0-16,4-2-1 15,-1-1 1-15,1-5-1 16,3-1 0-16,0 3 0 16,3 1 0-16,1-1 0 15,3 1 1-15,0-1 0 16,0 0 1-16,0 1 0 16,4-1 0-16,-1 1 0 15,1 2 1-15,-4 1-1 16,0-1 0-16,-4 4-1 15,-3 0 1-15,-3 2 0 0,-4 4 0 16,-4-3-2-16,-3 3 1 16,-4 0-1-16,-3-6 1 15,0-1-6-15,0-2 0 16,0-10-6-16,3-6 1 16</inkml:trace>
  <inkml:trace contextRef="#ctx0" brushRef="#br1" timeOffset="196316.766">12428 14133 43 0,'-7'12'21'0,"11"-15"-16"16,-4 3 37-16,3 3-40 16,1 0 0-16,3-3 0 15,4 0 1-15,-1 3-5 16,8-3 1-16,3 4 1 15,7-8 0-15,0 1-7 0,1-3 0 16,-5-3-8-16,1-4 0 16</inkml:trace>
  <inkml:trace contextRef="#ctx0" brushRef="#br1" timeOffset="196563.018">12527 13973 48 0,'7'59'24'0,"4"1"-25"0,-11-44 39 16,0 6-38-16,0 3 1 0,-4 3-2 15,1 6 0-15,-1-5-6 16,1-4 1-16,-1-13-8 15,1-12 1-15</inkml:trace>
  <inkml:trace contextRef="#ctx0" brushRef="#br1" timeOffset="196871.783">12912 14440 48 0,'-4'0'24'0,"8"0"-24"0,-4 0 40 16,7 0-40-16,0 0 0 15,0 0-2-15,3 0 0 16,-3 0-5-16,1 0 0 0,6-9-7 16,0-4 1-16</inkml:trace>
  <inkml:trace contextRef="#ctx0" brushRef="#br1" timeOffset="197087.293">13233 14443 37 0,'10'10'18'0,"1"2"-22"15,-4-12 27-15,0 0-25 0,4 0 1 16,-1 0-9 0,4-3 1-16,0 0 5 0,0-3 1 15</inkml:trace>
  <inkml:trace contextRef="#ctx0" brushRef="#br1" timeOffset="197337.952">13568 14415 49 0,'10'28'24'0,"-3"-28"-28"0,-3 0 48 0,0 0-44 15,3 0 1-15,0 0-1 16,3 3 0-16,1 0-1 15,-1-3 1-15,1 0-4 16,3-6 0-16,0 6-6 16,0-6 1-16,0-7-5 15,4-2 0-15</inkml:trace>
  <inkml:trace contextRef="#ctx0" brushRef="#br1" timeOffset="197550.719">14002 14427 40 0,'7'13'20'0,"-4"0"-17"16,1-10 35-16,-1 0-37 0,1 0 0 15,-1 0 0-15,5-3 1 16,-1 3-6-16,3 0 1 15,-3 0-10-15,0-3 1 16</inkml:trace>
  <inkml:trace contextRef="#ctx0" brushRef="#br1" timeOffset="197805.592">14439 14409 44 0,'14'12'22'0,"0"-9"-18"16,-10 0 32-16,3 1-36 15,0-4 0-15,0 0-4 16,0 0 1-16,-3 0-6 15,-4 0 0-15,-4-7-4 16,1-2 0-16</inkml:trace>
  <inkml:trace contextRef="#ctx0" brushRef="#br1" timeOffset="199104.088">9917 16663 21 0,'-4'3'10'0,"-3"4"-4"16,7-4 10-16,7 3-10 15,-7 3 0-15,0-2 3 0,0 2 1 16,0 1-11 0,-7 2 0-16,0 1 9 0,0 5 0 15,3 4-3-15,-3 4 1 16,4 8-3-16,-1-6 1 15,4 35-2-15,0 9 0 16,-3 6-3-16,-1-5 1 16,1-8-3-16,-1 1 0 15,-3-12-7-15,4-11 1 16,-1-17-6-16,8-11 1 16</inkml:trace>
  <inkml:trace contextRef="#ctx0" brushRef="#br1" timeOffset="200970.994">10714 16848 37 0,'3'25'18'0,"12"-18"-18"0,-12-7 28 0,4 3-27 16,0 0 1-16,0 0 1 15,0 0 1-15,4 3-4 16,6-6 1-16,5 0 2 16,2-3 1-16,1 0-2 15,0-3 1-15,3 3-2 16,-10 3 1-16,-1 3-2 15,-6 0 1-15,-8 6-2 16,-3 4 1-16,-7 0-1 16,-3 5 1-16,-4 1-1 15,-4 0 1-15,-3 3-1 16,0-3 1-16,3 6 0 16,0 3 0-16,4 0 0 15,7 0 1-15,0 4-1 0,0-4 1 16,7 0 1-1,4-3 0-15,6-6-1 16,8-3 0-16,7 0-1 0,6-10 0 16,5-3-11-16,-1-6 0 15,0-3-4-15,-3 2 1 16</inkml:trace>
  <inkml:trace contextRef="#ctx0" brushRef="#br1" timeOffset="201777.77">11934 16858 45 0,'-14'12'22'0,"18"-18"-21"0,-4 9 40 15,0-3-38-15,0 0 0 0,3 3 1 16,4-3 1 0,4 6-6-16,3 1 0 0,4-1 4 15,3 3 1-15,7 1-2 16,4-1 0-16,0 1-1 15,-1-4 0-15,-2-3-1 16,-8 3 1-16,-4-3-1 16,-2 1 0-16,-8 2-1 15,-7 3 1-15,-4 1-1 16,-3 5 0-16,-4-2-1 16,1 3 0-16,-4-1-1 15,3 1 1-15,1-3 0 16,3 2 0-16,3-2 0 15,1-1 1 17,6 1 1-32,4 6 0 0,7-4 1 0,4 1 0 0,3 0 0 0,4-1 1 15,-4 1-1-15,-3 0 1 16,-8 3-2-16,-10 6 1 16,-14 6-4-16,-7-6 1 15,-11 3-11-15,-10-3 0 16,-4-12-3-16,4-1 0 15</inkml:trace>
  <inkml:trace contextRef="#ctx0" brushRef="#br1" timeOffset="203446.176">10213 17065 31 0,'-4'15'15'0,"11"1"-11"0,-7-16 24 15,4 3-24-15,0 0 1 0,-1 0 4 16,1 1 0-16,-1-11-10 16,-3 7 0-16,11-3 7 15,-1 0 1-15,8-3-3 16,3 6 1-16,4 0-3 15,3 0 1-15,-3 0-7 16,-1 0 1-16,1 0-14 16,-4-3 1-16</inkml:trace>
  <inkml:trace contextRef="#ctx0" brushRef="#br1" timeOffset="204192.848">11508 17033 29 0,'-14'19'14'0,"6"-3"0"0,8-13 8 16,0 0-19-16,-3 0 0 15,3 0 2-15,-4 0 0 16,4-3-5-16,0 0 0 16,4 0 5-16,7-3 0 15,-1 0-2-15,4 0 0 0,7 0-1 16,4 3 1-16,3-6-6 15,1 3 1-15,-1 3-11 16,-4-4 1-16,-2-8-3 16,-8-1 1-16</inkml:trace>
  <inkml:trace contextRef="#ctx0" brushRef="#br1" timeOffset="204454.193">11642 16898 45 0,'0'22'22'0,"-4"10"-25"0,4-20 43 16,0 10-40-16,-3 6 0 15,-4 7 0-15,0 3 0 16,-1 2-2-16,1 1 0 16,0-6-11-16,4-13 1 15</inkml:trace>
  <inkml:trace contextRef="#ctx0" brushRef="#br1" timeOffset="205040.023">12760 17096 54 0,'-4'0'27'0,"1"13"-28"0,3-10 43 0,0-3-40 15,0 0 0-15,3 3 1 16,5 0 0-16,2 0-5 16,4-3 1-16,4 3 2 15,7 0 1-15,3-6-7 16,0 3 1-16,-10-6-13 15,3-3 1-15</inkml:trace>
  <inkml:trace contextRef="#ctx0" brushRef="#br1" timeOffset="205859.966">13296 16726 39 0,'0'3'19'0,"7"0"-12"15,-7-3 21-15,0 3-24 16,0 4 0-16,-3 2 1 16,-1 4 0-16,-3 2-7 15,-3 4 0-15,-1-6 5 16,0-1 0-16,1 4-3 15,-1 3 1-15,1 3-1 16,6-4 1-16,1 1-1 16,3-3 1-16,3 0-2 15,8-4 0-15,6-2-6 16,12-4 1-16,2-3-9 16,5-12 1-16</inkml:trace>
  <inkml:trace contextRef="#ctx0" brushRef="#br1" timeOffset="206085.924">13557 16776 42 0,'0'35'21'0,"-3"-4"-15"0,-1-28 32 15,1 10-36-15,-1 2 0 16,-6 10 1-16,-1 7 0 0,-3 9-4 15,-4 12 0-15,1 0 1 16,-1 0 1-16,0-5-7 16,4-8 0-16,0-5-9 15,11-13 1-15</inkml:trace>
  <inkml:trace contextRef="#ctx0" brushRef="#br1" timeOffset="206420.077">13748 17040 55 0,'0'15'27'0,"3"-24"-28"0,-3 9 47 16,7 0-45-16,0 3 0 16,4-3 0-16,3 0 1 15,4 0-5-15,6 0 1 16,8 0-7-16,-4 0 0 15,4-6-8-15,-14-1 1 0</inkml:trace>
  <inkml:trace contextRef="#ctx0" brushRef="#br1" timeOffset="207376.414">14259 16864 41 0,'-21'12'20'0,"-11"20"-20"0,25-26 30 0,-3 4-29 15,-4-4 0 1,3 0 0-16,0 0 1 0,4 1-2 16,0-4 1-16,4 0 0 15,3 3 1-15,7-3-1 16,3 4 1-16,5 2 0 15,2 7 0-15,1-1-1 16,3-2 1-16,-3 3-1 16,-4 6 0-16,-4-1-1 15,-10 5 1-15,-10-1-2 16,-4 0 0-16,-8 0-5 16,1-3 0-16,0-7-8 15,0-8 0-15</inkml:trace>
  <inkml:trace contextRef="#ctx0" brushRef="#br1" timeOffset="207633.817">14266 16767 62 0,'29'9'31'0,"2"-15"-43"0,-10 0 56 0,11-4-45 15,14-2 1-15,0-4-3 16,3 3 1-16,8-2-3 16,-4-1 1-16,-11 4-12 15,-10 2 1-15</inkml:trace>
  <inkml:trace contextRef="#ctx0" brushRef="#br1" timeOffset="208280.155">14616 16971 31 0,'-7'9'15'0,"7"-12"2"0,0 3 14 15,0 0-25-15,0 0 0 16,0 0 4-16,0 0 0 16,0 3-13-16,3-3 1 15,1 6 8-15,3 1 0 16,10-4-4-16,8 3 1 16,3 0-7-16,7-3 1 15,1-3-10-15,-8-6 0 16,0-10-5-16,-7 1 1 15</inkml:trace>
  <inkml:trace contextRef="#ctx0" brushRef="#br1" timeOffset="208473.516">14725 16836 46 0,'11'28'23'0,"-8"-9"-25"15,-3-10 40-15,0 7-38 16,-3 3 0-16,-5 6-1 16,1 12 1-16,0 1-3 15,-3 3 0-15,3-4-10 16,3-8 0-16</inkml:trace>
  <inkml:trace contextRef="#ctx0" brushRef="#br1" timeOffset="208745.133">14993 17162 62 0,'4'22'31'0,"3"-13"-41"0,-7-9 56 16,3 0-46-16,4 3 0 15,0-6-2-15,4 3 1 0,3-3-4 16,4-3 1-16,-1 0-12 16,1-10 0-16</inkml:trace>
  <inkml:trace contextRef="#ctx0" brushRef="#br1" timeOffset="208941.623">15314 17099 37 0,'11'28'18'0,"6"1"-19"16,-13-26 20-16,-1 0-20 15,4 3 0-15,0-3-5 0,1 0 1 16,-1 1-1 0,7-14 0-16</inkml:trace>
  <inkml:trace contextRef="#ctx0" brushRef="#br1" timeOffset="209197.097">15702 17140 39 0,'0'0'19'0,"4"3"-16"0,-4-3 34 0,0 0-34 16,3 3 1-16,-3 3-1 15,4 1 1-15,-1-4-12 16,1 3 1-16,3-15-5 16,0-1 0-16</inkml:trace>
  <inkml:trace contextRef="#ctx0" brushRef="#br1" timeOffset="-213442.302">15385 13860 21 0,'7'12'10'0,"-4"-15"-9"16,-3 3 11-16,-3-12-12 15,-8 2 0-15,1 1 1 16,-1-1 1-16,-3 4-3 15,-4-3 1-15,-3 3 1 16,-4-4 0-16,1 1 0 0,-5-1 1 16,-6-2-1-16,-4-4 0 15,-3 0 0-15,0 1 0 16,-11-7 1 0,-4 6 1-16,-6-6-3 0,6 3 1 15,1 4-1-15,-4-4 1 16,-7 0 0-16,0 3 0 15,0 4-2-15,-7-4 1 16,0-3 0-16,7 4 0 16,0-1 1-16,-4 3 0 15,-3 1-1-15,0-1 0 16,-4 4 0-16,-3 0 0 0,7-1 1 16,7 4 0-16,-3 3-1 15,-5 0 0-15,-2-1 0 16,-1 4 0-1,-31 7 0 1,7 2 1-16,6 1-1 16,5-1 0-16,2 0 0 15,-2 1 0-15,2-1 0 16,12 1 1-16,-1-4-1 16,1 0 0-16,-5-3 0 15,-6 4 0-15,4-4 0 16,-1-3 0-16,7 0 0 15,-3 0 0-15,-3 0 0 16,-5 0 0-16,1 0 0 16,-4 0 0-16,11 3 0 15,0-3 1-15,-7 0-1 0,0 0 1 16,3 3-1-16,0 0 0 16,1 3 0-16,10 1 0 15,0 2 0-15,-8 4 0 16,8 2 0-16,4 1 0 15,-8 3 0-15,4 3 0 16,7 0 0-16,7 3 0 16,0 3 0-16,7 3 1 15,0-2-1-15,4-4 0 16,0 3 0-16,3 3 1 0,7 4-1 16,4-1 1-16,3-2-1 15,0-4 0-15,4 6 0 16,0-2 1-16,-1-1-1 15,5 3 0-15,3 1 0 16,3-1 1-16,7 4-2 16,4 0 1-16,4-1 0 15,3-2 1-15,0-4-1 16,10-3 0-16,1 1 0 16,7 2 1-16,-1-3-1 15,4 4 1-15,11-4-1 16,0-6 0-16,7 3 0 15,-4 3 0-15,4-3 0 16,3 0 1-16,11 0-2 16,0-3 1-16,10 0 0 15,4 0 1-15,8 0-1 0,-1-3 0 16,-4 0-1-16,8 0 1 16,3-4 0-1,4 1 0-15,3 0 0 0,4-4 0 16,-11-2 0-16,3 2 0 15,5-3 0-15,2-2 0 16,8-7 0-16,-7-3 1 16,-4-1-1-16,4-2 1 15,6 0-1-15,1-7 1 16,4 7-1-16,-8 0 1 16,0 0-1-16,7 6 0 0,1-4 0 15,-22 1 0-15,25 0 0 16,-25 3 0-16,25-3 0 15,-4 0 1-15,4-3-1 16,-8-1 1-16,-2 1-1 16,-5 0 0-16,-2 0 0 15,9-1 1 1,-6 1-1-16,0 0 1 0,-4-1-1 16,-7 1 0-16,0 0 0 15,8 0 0-15,-5-1-1 16,-3-2 1-16,0 0-1 15,-3-7 1-15,-7 3 0 16,3-2 0-16,-4-1 0 16,4 0 0-16,-7 4 0 31,0-1 0-31,0-2 0 0,-3-4 0 0,-4 0 0 0,0-3 0 16,-14 0-1-16,3 0 1 31,11-9-1-31,-10-4 1 15,-1 4-1-15,-7-1 1 16,-6 1 0-16,-5-3 0 16,-3-1-1-16,-6-2 1 15,-5 2-1-15,-3 1 1 16,1 5 0-16,-8-2 0 16,-7-4-1-16,-4-2 1 0,-10-1-1 15,-4-6 1 1,-10 4-1-16,-7-1 0 0,0 0-7 15,-8 3 1-15,-3-9-3 16,0 0 1-16</inkml:trace>
  <inkml:trace contextRef="#ctx0" brushRef="#br1" timeOffset="-212103.914">8647 13992 38 0,'0'3'19'0,"0"-6"-17"0,0 3 20 0,-7 0-22 16,3 0 1-16,-10 3 0 15,0 6 0-15,-4-3-1 16,-3 1 0-16,-4 2 0 15,1 0 1-15,-1 1-2 16,7-1 1-16,-3 1-1 16,7 2 1-16,3 1-1 15,4-1 0-15,11-5 0 16,6-7 1-16,5-4 0 16,9-5 1-16,-6 3 0 15,7-4 0-15,-1 1-1 16,1-4 1-16,-7 1-1 15,-1-1 1 1,-6 4-1-16,-4 3 0 16,0 6-1-16,0 3 0 15,-7 6 0-15,0 1 0 16,0 2 0-16,0 4 0 16,0 6 0-16,0 6 0 15,0 0 2-15,4 4 0 16,3 5 0-16,0 4 0 0,0-3 0 15,3 2 0 1,-3-2 0-16,-3 0 1 0,-1-4-1 16,-6-6 0-1,-1-3-1-15,-3-3 1 0,-7-3-2 16,4-6 1-16,-8-4-1 16,0-6 1-16,1-9-1 15,-4-7 1-15,-1-5-1 16,1-1 1-16,4-6 0 15,-1-3 0-15,4-1 0 16,3 4 1-16,8 3-1 16,3 0 0-16,0 3 1 15,10 4 0-15,-3-1-1 16,7-3 1-16,4 7-1 16,3-1 1-16,-7 1-3 15,4-1 1-15,0 1-10 16,3-4 1-16</inkml:trace>
  <inkml:trace contextRef="#ctx0" brushRef="#br1" timeOffset="-211773.632">8742 14123 29 0,'14'13'14'0,"-7"-32"-9"15,-3 13 16-15,-1-4-21 16,4 1 0-16,0 3 1 16,0-4 0-16,0 1-2 15,0-4 1-15,4 1 0 16,-8-1 1-16,8 1-1 15,0-1 1-15,3-3-1 16,0 1 0-16,3 2-2 16,-2 1 0-16,9-1-4 15,-13 7 0-15,3 0-3 16,0 2 1-16</inkml:trace>
  <inkml:trace contextRef="#ctx0" brushRef="#br1" timeOffset="-211293.361">9123 13926 37 0,'0'6'18'0,"10"-6"-19"15,-10 0 36-15,0 0-34 16,0 0 0-16,0 0 1 15,0-3 0-15,0 3-3 16,-3 0 1-16,-4 0 2 16,0 0 1-16,-4 3-2 15,1 3 1-15,-1 4-1 16,0 2 1-16,1 4-3 16,-1 0 0-16,4 2-3 15,0-2 1-15,4-3-1 16,6-7 1-16,4 0-1 15,4-3 0-15,-1-9 2 0,5-7 0 16,-8-2-2-16,0-7 0 16,0 0-6-16,0 0 1 15</inkml:trace>
  <inkml:trace contextRef="#ctx0" brushRef="#br1" timeOffset="-210616.138">9204 13923 34 0,'4'31'17'0,"3"7"-16"16,-4-26 27-16,1-2-26 15,-1 2 1-15,1-3 0 16,3-2 0-16,-4-1-5 15,1 0 1-15,3-3 2 16,-4 1 0-16,8-1-1 16,-8 0 0-16,5 0-1 15,-1-3 1-15,0 0-1 16,0-3 1-16,0 3-1 16,3-3 1-16,-6 0-1 15,3-1 1-15,-4 1 0 16,5 0 0-16,-1 0 0 0,-4 3 1 15,4-3-1-15,0 0 1 16,-3 0-1-16,-1-1 0 16,4 4 0-16,-3 0 0 15,-1-3-1-15,4 3 0 16,-3-3-1-16,-1 0 1 16,1-3-1-16,0 0 1 15,-1-4-1-15,-3-2 1 16,0 2 0-16,0 4 1 15,0 0-3-15,-3 2 1 16,3 4 0-16,0 4 0 16,-4-1-1-16,4 3 1 15,0 0 0-15,0 1 1 0,0-1 3 16,-4 3 1 15,4-2 1-15,0 2 1-16,0-3-1 0,4 0 1 0,0 1-1 0,-1-1 0 0,8 0-2 15,-8-3 0-15,4 1-2 16,0-1 0-16,-3 0 0 16,3-3 0-16,0-3-1 15,4-4 1-15,-1-5-1 16,1-7 0-16,-1-9-4 16,1 3 1-16,3-13-8 15,-3 0 1-15</inkml:trace>
  <inkml:trace contextRef="#ctx0" brushRef="#br1" timeOffset="-210138.026">9807 13781 31 0,'0'7'15'16,"14"-7"-8"-16,-14 0 20 0,0 3-25 15,-7 0 1-15,0 3 0 16,-3 10 1-16,-8-10-5 16,0 4 0-16,1-1 3 15,6 0 0-15,1-2-1 16,-1-1 0-16,4 3 0 16,0 1 1-16,3-1-2 15,1 1 1-15,3 2-1 16,7 1 0-16,7-1 1 15,0 1 0-15,7-1-1 16,4-2 0-16,-4-4 0 0,-3 0 0 16,-8 1-1-1,-10 5 1-15,-10 1-6 0,-18-1 1 16,-4 10-8-16,-7-6 1 16</inkml:trace>
  <inkml:trace contextRef="#ctx0" brushRef="#br1" timeOffset="-209581.056">8234 14948 35 0,'0'16'17'0,"7"2"-14"0,-7-18 24 16,7-6-26-16,-7-6 1 15,3-4 1-15,1-9 1 16,0-6-4-16,-1-1 0 15,-3-5 2-15,0-7 1 16,4 3-1-16,-1 0 1 16,4 0-2-16,0 4 0 15,7-1-1-15,-3 10 1 0,0 6-1 16,6 3 1-16,4 3-2 16,0 4 0-1,8 2-3-15,-5 7 1 0,-2 3-7 16,-5 3 1-16,-3 4-5 15,-3-4 1-15</inkml:trace>
  <inkml:trace contextRef="#ctx0" brushRef="#br1" timeOffset="-208981.483">8170 14754 37 0,'7'12'18'0,"18"-15"-20"16,-11 0 32-16,0 3-30 0,7-3 0 31,18-4-4-31,-3 1 1 16,-1 0 0-16,-7 3 0 15,4-4-5-15,-7 1 0 16,-4-3-2-16,0-1 0 15,-4-2 2-15,5-1 1 16,-8 4 4-16,3 3 1 16,-2 2 7-16,-1 1 0 15,-4 0 3-15,-3 0 1 16,-3 0 1-16,3 3 0 16,-4 3-2-16,-3-3 1 0,-3 3-3 15,-4 0 1-15,0 4-3 16,-4-1 1-16,1 3-2 15,-1 4 0-15,-3 3-1 16,3-4 0-16,4 1-2 16,-3-1 1-16,10 1-1 15,-7-4 1-15,7-3-2 16,7-2 1-16,-4-4-1 16,4-4 0-16,0-2-1 15,4 0 0-15,-1 0 0 16,1-4 0-16,3 1 0 15,0 2 1-15,-3 1-1 16,-1 3 1-16,1 3 1 16,-7 0 0-16,3 6 0 15,0 4 0-15,3-1 0 0,-3 1 1 16,4-1-1-16,3 0 0 16,-3 1-5-16,3-7 0 15,7-3-7-15,0-9 1 16</inkml:trace>
  <inkml:trace contextRef="#ctx0" brushRef="#br1" timeOffset="-208652.456">9024 14587 37 0,'-11'25'18'0,"-17"-9"-18"0,18-16 28 0,-1 6-28 16,-3 1 1-16,0 2 0 15,3-3 0-15,-10 1-1 16,11-4 0-16,2 6 0 16,1-3 1-16,4 1-1 15,3-4 1-15,3 3 0 16,8 4 0-16,3-4-1 16,7 3 1-16,0 1 0 15,-3-4 0-15,-4 3 1 16,-3-2 0-16,-4-1-2 15,-4 3 1-15,-3 4 0 16,-3 2 1-16,-4-2-4 16,3-4 0-16,-6-2-4 15,-1-1 0-15,8-6-6 16,-1-6 0-16</inkml:trace>
  <inkml:trace contextRef="#ctx0" brushRef="#br1" timeOffset="-208413.174">9148 14173 43 0,'-4'7'21'0,"15"12"-22"0,-8-10 36 0,1 3-32 16,-8 7 0-16,4 10 1 15,-3 8 0-15,-1 4-6 16,-3 9 1-16,0 0 2 15,3 4 0-15,1-1-4 16,-1-3 0-16,4-15-5 16,0-10 1-16,7-7-7 15,-3-8 0-15</inkml:trace>
  <inkml:trace contextRef="#ctx0" brushRef="#br1" timeOffset="-208183.213">8992 14603 34 0,'-7'16'17'0,"18"-10"-13"0,-8-6 25 16,8 0-28-16,0 0 1 15,3-3 0-15,3 0 0 16,1 0-4-16,7-1 1 15,-4 1-5-15,7 3 0 16,0-9-5-16,4-4 0 16</inkml:trace>
  <inkml:trace contextRef="#ctx0" brushRef="#br1" timeOffset="-207841.994">9236 14641 38 0,'0'9'19'0,"31"16"-19"0,-20-19 33 0,3-2-30 16,7-4 1-16,-7 0-1 15,4-7 1-15,0 1-7 16,-1 0 1-16,-3-1 3 16,4 1 0-16,-7 0-2 15,-1-3 0-15,-6-4 0 16,-1 0 0-16,-3 4-1 15,-3-4 1-15,-4 10-1 16,0 6 0-16,0 7-1 16,-4-4 0-16,4 4 0 15,0-1 1-15,3 7 0 0,1-1 1 16,3 1 1-16,3 0 0 16,4-1 0-16,4-2 1 15,7-4-4-15,-1-2 1 16,5-4-8-16,2-6 1 15</inkml:trace>
  <inkml:trace contextRef="#ctx0" brushRef="#br1" timeOffset="-207572.49">9617 14694 24 0,'0'3'12'0,"-11"-22"-7"0,8 13 13 0,-1-3-14 16,-3-1 0-16,4 4 2 16,-1 0 1-16,0-4-8 15,4-2 0-15,4-1 7 16,7-3 1-16,3 4-2 16,0-1 0-16,14 1-2 15,0-1 1-15,8 1-4 16,2-1 0-16,-6 1-12 15,-4-1 0-15,-3 1-2 16,-7 2 0-16</inkml:trace>
  <inkml:trace contextRef="#ctx0" brushRef="#br1" timeOffset="-205843.3">15649 16585 22 0,'-32'-22'11'0,"-35"-3"-6"0,50 15 15 15,-18-2-18-15,-11-7 0 16,-14 0 1-16,3-6 0 15,-6 3-4-15,-11-3 1 16,-4 0 1-16,-10 0 1 16,0 0-1-16,-8 3 0 15,-6 0-1-15,-4 0 1 16,-7 0-1-16,1 0 0 16,-5 3 0-16,-6-3 0 15,-4 4 1-15,3 5 0 16,-13 0 0-16,-1 1 0 15,-10-4 0-15,7 10 0 16,-7 0 0-16,-4-1 1 0,0-2-2 16,4 9 0-16,-4-3 0 15,-6-3 0-15,9 6 0 16,1 3 1-16,-3 3-1 16,-5-3 0-16,15 3 0 15,-7 4 0-15,-7 5 0 16,10 4 0-16,8 3 0 15,3 6 1-15,-1 1-1 16,8 2 1-16,8 0-1 16,6 4 1-16,3 3-1 15,8 2 1-15,3 4-1 16,0 6 0-16,8 1 0 16,13 2 1-16,-3 0-1 15,7-3 0 1,-7 22 0-1,14-3 0-15,14-3-1 0,7 0 1 16,18 0 0-16,-4-6 1 16,14-4-2-16,4-3 1 15,7-9 0-15,0 0 0 16,14-6 0-16,0-1 0 16,7-2-1-16,7-4 1 15,8-3-1-15,-1-2 1 16,4-1-1-16,6 0 1 15,8-3 0-15,11 0 0 0,-1 6 0 16,11-3 0-16,4-3 0 16,6-3 0-16,1-4 0 15,14 4 0-15,3-3 0 16,14-4 1-16,1 1 0 16,10 0 1-16,3-1-1 15,15-6 1-15,-4 1-1 16,3-1 1-16,12 0-2 15,-1 0 1-15,0 1-1 16,7-1 1-16,4 0-1 16,0 1 0-16,-1 2 1 15,12-3 0-15,-8-3 1 16,4 0 0-16,3-3-1 16,-3-3 1-16,0-3 0 15,3-3 0-15,4-4-2 16,-14 4 1-16,3-1-1 0,7-5 0 15,-17-4 0-15,3-6 0 16,-3 0 0-16,-8-7 0 16,-13-5 0-16,-4-10 0 15,-4 0 0-15,-13-4 0 16,-11-8 0-16,-15-10 0 16,-17-10-1-16,-14-15 1 15,-17 7-8-15,-26-14 1 16,-13-18-6-16,-29-6 0 15</inkml:trace>
  <inkml:trace contextRef="#ctx0" brushRef="#br1" timeOffset="-198482.493">8110 16864 34 0,'-14'0'17'0,"0"0"-10"0,11-3 17 16,3-3-22-16,-11 2 0 16,4-2 0-16,0 3 0 15,-4 3-3-15,-3 0 1 16,-14 3 1-16,0 0 1 16,0 0-3-16,3 4 1 15,-7-4-2-15,7 3 1 16,11 3-2-16,-3 1 1 15,10-1-3-15,3-2 0 16,11-1 3-16,7 0 1 0,7-6 3 16,8 0 0-1,-1-6 3-15,-3-4 0 0,3 4 1 16,-4 0 0-16,1-4-4 16,-7-2 1-16,-4-4-3 15,-3 1 0-15,3-1-1 16,-11 3 0-16,4 4 1 15,-3 0 1-15,3 5 0 16,-4 8 1-16,-3 2-3 16,4 6 1-16,-1-2-1 15,1 12 1-15,-4 3-2 16,7 3 0-16,4 3-1 16,3 10 1 15,7 6 1-31,0 0 1 0,-3 3 0 0,3 4 1 0,0 2 1 15,0-6 1-15,-3 4 0 0,-4-10 0 16,-4-4-1-16,-6-5 0 16,-4-10-1-1,-7-6 0-15,-4-7-2 0,-6-5 1 16,-8-14-2-16,-3-2 0 16,0-4 0-16,-4-2 1 15,4-4 1-15,3-3 0 16,7 0 0-16,4-3 0 15,11 0 1-15,-4 0 1 16,14-7-1-16,3-2 0 16,4 6 0-16,0-1 0 0,8 7-1 15,-12 7 1 1,8 2-3-16,-8 1 0 0,1-1-7 16,0 1 0-16,-1-4-5 15,-3 0 1-15</inkml:trace>
  <inkml:trace contextRef="#ctx0" brushRef="#br1" timeOffset="-197738.84">8357 16945 40 0,'0'13'20'0,"4"0"-20"16,-4-10 35-16,0-3-35 16,0 0 0-16,0-3 0 15,-4 3 1-15,4-7-1 0,-7-5 0 16,4-1 1-16,-1-2 0 16,1-1 0-16,-1 6 1 15,1 1-1-15,-1-4 0 16,4 4 0-16,0 0 1 15,4-1-1-15,3 4 1 16,3 0-2-16,1-1 1 16,-1 1-1-16,1 0 1 15,3 0-2-15,0 3 1 16,-3-1-5-16,3 1 0 16,-3 0-9-16,-1 0 1 46,1-6-1-46,-1-1 1 0</inkml:trace>
  <inkml:trace contextRef="#ctx0" brushRef="#br1" timeOffset="-197347.562">8580 16754 40 0,'7'10'20'0,"-18"-10"-23"15,11 0 40-15,0 0-36 16,0 0 0-16,0 0 3 0,0 3 0 16,0 0-5-16,0 0 1 15,0 0 2-15,0 0 1 16,-3 4-1-16,-5-1 0 16,1 3-2-16,0 1 1 15,-3-1-1-15,6 0 1 16,-6 1-1-16,-1 2 0 15,8 7-3-15,3 0 1 16,0 0-1-16,7 0 1 16,0-4-2-16,3-2 1 15,-3-4 0-15,0-9 1 16,0-6 1-16,0 0 0 16,4-4 1-16,0-5 0 15,-8-1-3-15,4 3 0 0,0 1-8 16,4-7 0-16</inkml:trace>
  <inkml:trace contextRef="#ctx0" brushRef="#br1" timeOffset="-196783.802">8696 16823 36 0,'0'19'18'0,"7"-6"-15"16,-7-10 26-16,4 0-27 15,-1 3 0-15,-3 3 4 0,4 1 0 16,-1-1-7-16,1 1 0 16,-1-1 4-16,1-3 0 15,-1 4-1-15,1-1 0 16,-1 1-2-16,4-4 0 15,-3 0-1-15,3-3 1 16,0-6-2-16,4-3 1 16,-1-7 0-16,1 1 0 15,-1-1 0-15,1 1 1 16,0 2 0-16,-1 4 1 0,1 0 0 16,-1-1 0-16,1 4-1 15,-1 3 1-15,1 3 0 16,0 1 0-16,3-1-1 15,-4-3 0-15,1 6 0 16,-1-3 0 0,1 3 0-16,-4-2 0 0,4-4 0 15,-1 3 0-15,-6-3-1 16,3 0 1-16,0 0-1 16,0 0 1-16,0-7-1 15,0 1 1-15,4 3-2 16,-8-6 1-16,4-7 0 15,0-9 0-15,0-3-8 16,4-7 0 0,-11-9-4-16,-4 13 0 15</inkml:trace>
  <inkml:trace contextRef="#ctx0" brushRef="#br1" timeOffset="-196193.198">7920 17557 48 0,'3'-6'24'0,"1"21"-26"16,-4-15 44-16,-4 7-43 15,1 5 1-15,-8 1-1 16,-13 2 1-16,2 4 0 0,1 3 1 16,0-3-1-16,3 0 0 15,4-4 0-15,4 1 0 16,3-3-1-16,0-1 1 15,7 4-1-15,3 0 1 16,8 2 0-16,10 4 0 16,0 0 1-16,7-3 0 15,-10 3 0-15,0-6 1 16,-4-1-1-16,-4 1 0 16,-10-6-1-16,-21 2 1 15,-4 7-6-15,-3 0 1 16,-7-4-6-16,-4 1 1 15,4-7-6-15,7-9 1 0</inkml:trace>
  <inkml:trace contextRef="#ctx0" brushRef="#br1" timeOffset="-195905.722">8103 17501 41 0,'4'18'20'0,"-4"-8"-14"16,0-7 35-16,0 3-39 16,-4 4 0-16,4 5 2 0,-3 7 0 15,-4 6-5-15,3 7 0 16,-6 3 3-16,10 5 0 15,-14 4-2-15,10-3 0 16,0-3-5-16,4-3 1 16,8-10-5-16,-1-9 0 15,10-7-7-15,-6-5 1 16</inkml:trace>
  <inkml:trace contextRef="#ctx0" brushRef="#br1" timeOffset="-195599.996">8368 17814 44 0,'3'6'22'0,"4"1"-20"0,-7-7 39 0,0 3-41 16,-3 0 0-16,-4 0 0 16,-4 3 1-16,-3 4-1 15,-3-1 0-15,-1 1 0 16,0 5 0-16,1-2 0 15,3-1 0-15,-4 1 0 16,4-4 1-16,3-2-2 16,4 5 1-16,7 1 0 15,7-4 0-15,4-3-2 16,-1-6 0-16,4 0-1 16,4-3 1-16,0-3-5 15,3-7 1-15,-7-2-7 0,4-7 0 16</inkml:trace>
  <inkml:trace contextRef="#ctx0" brushRef="#br1" timeOffset="-194930.88">8435 17899 36 0,'-7'47'18'0,"17"-19"-18"0,-6-22 27 16,0 7-25-16,-1 3 1 0,1-4 3 15,3 4 1-15,0-1-8 16,-4-5 1-16,4-4 4 16,0-3 1-16,0-3-3 15,4-3 1-15,0-6-2 16,3-1 0-16,-4-2-1 16,-3-1 0-16,4 4 0 15,-4 6 0-15,0 3 0 16,-3 6 0-16,3 0 0 15,0 4 1-15,-4-1-1 16,4 0 0-16,0-2 0 16,4-1 1-16,-1 0-2 15,1 1 1-15,0-1-1 16,-1-6 1-16,4-3 0 16,-3 3 0-16,3-3-1 15,0 3 0-15,-3-10 1 0,3 1 0 16,-4 2-1-16,1-2 1 15,0-4 0-15,-1 4 0 16,-3 3 0-16,0 0 0 16,-3 2 0-16,-1-2 1 15,-3 6-1-15,0 0 1 16,7-3-1-16,-7-3 0 16,0 6 0-16,0 0 0 15,0 0 0-15,0 0 0 16,0 0 0-16,0 0 0 0,0 0 0 15,0 0 0 1,0 0 0-16,-7 3 1 0,4 3-1 16,3 4 0-16,-4 2 0 15,8-3 1-15,-1 1-1 16,4-1 0-16,-7-6 0 16,11 1 0-16,-4-1 0 15,7-3 0-15,4-3-3 16,-1-4 1-16,1 1-3 15,3-3 0-15,0-4-7 16,-3 4 1-16,7-7-3 16,-11-6 0-16</inkml:trace>
  <inkml:trace contextRef="#ctx0" brushRef="#br1" timeOffset="-194629.176">9095 18081 45 0,'0'22'22'0,"0"-19"-33"0,0-3 44 16,0 0-34-16,3-10 1 16,-3-2-1-16,4-7 1 15,-1 3 0-15,1 1 0 16,-4-1 0-16,3-3 0 0,1 0 0 15,-1 4 1 1,4-1 1-16,4 3 1 0,3 4-1 16,4 3 1-16,6 6-1 15,8 0 1-15,-4-3-5 16,1-4 1-16,-8 1-12 16,0-7 0-16</inkml:trace>
  <inkml:trace contextRef="#ctx0" brushRef="#br2" timeOffset="-189479.637">4981 12399 36 0,'21'3'18'0,"1"-10"-15"0,-15 4 19 0,-7 3-18 16,0 0 0-16,0 0 0 16,0 0 1-16,0 0-5 15,0 3 0-15,0 1 5 16,0 14 0-16,-7 14-2 16,0 15 0-16,-4 15-1 15,0 7 1-15,-3 7-3 16,-7 15 0-16,3 25-1 15,1 12 0-15,3 10-1 16,-11 16 1-16,11 9-2 16,-7 0 0-16,7 3-1 15,-1 0 0-15,5-6 1 16,-1-15 0-16,1-7-1 16,3-22 0-16,0-19-2 15,3-22 1-15,-3-22-6 0,4-31 1 16</inkml:trace>
  <inkml:trace contextRef="#ctx0" brushRef="#br2" timeOffset="-188401.068">4713 12330 30 0,'-7'0'15'0,"4"-10"-10"16,3 10 23-16,3-3-25 15,4 0 0-15,-7 3 1 16,11 0 0-16,6 3-6 0,5 6 1 15,9 1 4-15,8-1 1 16,10 1-1-16,4-7 0 16,14-3-1-16,-7-6 1 15,11-4-1-15,21-2 0 16,13-1-1-16,5-3 0 16,-1 4-1-16,15 2 1 15,3 7-1-15,3 0 1 16,-13 3-1-16,-4 0 0 15,-4 0 0-15,-3 0 0 16,3-3 0-16,-14-3 0 16,36-4 0-1,-15 4 0-15,-6 0-1 16,-8 3 1-16,-7 6-1 16,-24 3 0-16,6 3 0 15,-6 7 0-15,-4 3 0 16,-4 3 1-16,-6-6-1 15,-4-1 0-15,-4 4-1 16,-6 6 1-16,-5 7 0 16,-2 2 0-16,-1 7-1 15,-3 9 0-15,-4-3 1 16,-3-6 0-16,6 6 0 16,-13 0 1-16,0 0 0 15,-1-3 0-15,-6-3 0 31,-1 2 0-15,4 4 0-16,1 7 0 0,2 12 0 0,-6-1 0 0,3 8 0 16,0-1 0-16,0 6-1 0,0 7 1 15,7 3 0-15,1-4 0 16,-12 7-1-16,-3-9 1 16,-3-4 0-16,-4 1 0 15,0-7 0-15,0-3 0 16,3 3 0-16,4-13 0 15,4-2 1-15,7-1 0 16,-8-6-1-16,1-3 1 16,-4-6-1-16,-4-6 1 0,-10-7-1 15,-3-6 0-15,-11 0 0 16,-8 3 0-16,-2-6 0 16,-1 0 0-16,-7-4-1 15,-10-2 1-15,-11-1 0 16,-29-5 0-16,-2-1-1 15,-22-3 1-15,-21-3-1 16,-18 0 1-16,-10 0 0 16,-15 0 0-16,5 0-4 15,-5-3 0-15,1 0-8 16,3 0 1-16</inkml:trace>
  <inkml:trace contextRef="#ctx0" brushRef="#br2" timeOffset="-187697.284">4269 14151 25 0,'7'7'12'0,"-7"-4"-6"15,0-3 11-15,-7 0-13 16,3 3 1-16,-6 0 1 15,-12 3 1-15,-2 4-9 16,-15 2 0-16,-14 10 6 0,-14 10 0 16,-7 8-2-16,-7 11 0 15,-4 5-2-15,0 1 0 16,-10 15-3-16,3 9 1 16,1 4-3-16,2 9 0 15,19 3 0-15,-1 10 0 16,22-1 1-16,3 1 1 15,14-4 4-15,11-8 1 16,4-11 2-16,13 4 0 16,4-13-1-16,14-3 1 15,14 4-1-15,15-7 0 0,13-4-2 16,8-8 0 0,13-7-1-16,11-12 0 0,1-1-4 15,2-8 1-15,8-7-8 63,-7-13 1-48</inkml:trace>
  <inkml:trace contextRef="#ctx0" brushRef="#br2" timeOffset="-187347.233">3866 15873 36 0,'39'19'18'0,"11"3"-17"0,-29-19 29 15,7 3-29-15,7 4 0 16,11-1 1-16,4 4 1 16,-1 2-4-16,0 1 1 0,-13 3 1 15,-1 0 1-15,-14-1-2 16,-17 7 1-16,-15 13-2 16,-21 6 0-16,-7 3-4 15,-13 6 1-15,-19 4-8 16,-3-4 0-16</inkml:trace>
  <inkml:trace contextRef="#ctx0" brushRef="#br2" timeOffset="-187069.685">3937 15820 40 0,'4'12'20'0,"-1"16"-21"0,-3-15 33 16,-3 12-32-16,-8 13 1 16,-3 9-3-16,-4 16 0 15,-10 5-8-15,3 5 0 16,1 2-1-16,9 16 0 15</inkml:trace>
  <inkml:trace contextRef="#ctx0" brushRef="#br2" timeOffset="-186506.1">4706 14885 24 0,'7'25'12'0,"-7"7"-10"0,0-20 20 0,0 4-19 16,-7 9 0-16,4 10 2 16,-5-1 1-16,-6 19-8 15,0 16 1-15,0 16 3 16,-14 22 1-16,0 18-5 15,-4 22 0 1,0 13-3-16,4 10 1 0,-4 8-2 16,-3-11 1-1,0-4 1-15,6 3 0 0,1-9 2 16,18-19 1-16,-8-19-4 16,7-19 0-16</inkml:trace>
  <inkml:trace contextRef="#ctx0" brushRef="#br2" timeOffset="-185651.07">4724 15161 28 0,'-7'19'14'0,"24"-13"-10"16,-10-6 23-16,4 0-27 16,0-3 1-16,10 0 0 15,0 0 1-15,11 0-2 16,6 3 0-16,19 0 1 16,3 3 0-16,0-3 1 15,10 3 0-15,19-1659 0 16,2 3312 0-16,19-1656-1 15,-8-6 1-15,11-7 0 16,10-6 0-16,8-9-2 16,-1 0 1-16,4 6-1 15,0-6 1-15,1 3-1 0,-19 3 0 16,-3 0 0-16,0 0 0 16,-7 3 0-16,-4 3 0 15,-21-2 0-15,-3 5 0 16,-8 4 0-16,-13 5 0 15,-4 8 0-15,-11 2 0 16,4 16 0-16,-7 0 0 16,-8 9-1-16,-3 13 1 15,-6 3-2-15,-8 9 1 16,0 10-1-16,-4 19 0 0,1-3-1 16,0 5 1-1,-1 7-1-15,1 4 1 0,6 11-2 16,5 14 1-16,-5-1 0 15,8 10 0-15,3 6 1 16,11 9 1-16,-7-6 2 16,3-3 0-16,-3-3 2 15,-4-13 1-15,-7-9 1 16,-10-22 0-16,-11-9-3 16,-18-13 1-16,-14-7-3 15,-28-15 1-15,-21-6-2 16,-21-3 1-16,-32-13-2 31,-28-3 1-31,-25-3 0 16,-25-7 1-16,-24-6 0 0,66-2 0 0,-130-8-1 15,15-2 0-15,-12-3-9 16,15-10 0-16</inkml:trace>
  <inkml:trace contextRef="#ctx0" brushRef="#br2" timeOffset="-181029.186">16792 13001 12 0,'-3'0'6'0,"3"-16"5"16,0 10 7-16,0 6-11 15,0 0 1-15,-4 9 4 16,1 4 0-16,-4 5-14 16,3 8 1-16,1 8 9 15,3 16 0-15,-4-6-3 16,0 13 0-16,4 2-3 15,-3-9 0-15,-1 0-4 16,4-2 1-16,0-11-3 16,0-9 1-16,0-9-7 0,7-9 1 15,1-17-5-15,-5-8 0 16</inkml:trace>
  <inkml:trace contextRef="#ctx0" brushRef="#br2" timeOffset="-180666.424">16757 12932 30 0,'7'34'15'0,"0"-43"-12"0,-7 9 22 0,0 0-25 0,4 3 1 0,-1-3 0 15,1-3 0-15,-1 0-1 16,4-7 1-16,-3 1 0 15,3 3 0-15,0-1 1 32,0 1 0-32,-4 0-1 0,1 3 1 0,7-4-1 15,-1 1 0-15,8 0 2 16,-1 3 0-16,8-1-1 16,3 1 1-16,1 3 0 15,-8 0 0-15,0 3-1 16,-7 1 1-16,-3 2-3 15,-11 6 1 1,-7 1-3-16,-11 6 1 0,-14 6-4 0,0 0 0 16,-3 0-9-16,7-12 1 15</inkml:trace>
  <inkml:trace contextRef="#ctx0" brushRef="#br2" timeOffset="-180246.384">17039 13317 35 0,'-3'35'17'0,"-15"21"-17"16,14-46 23-16,1 2-24 16,-4-2 1-16,3-4 0 15,-3-6 0-15,0-6 0 16,4-7 0-16,-1-6 0 16,4 0 1-16,0-2-1 15,4-5 1-15,3-2-1 16,0 3 1-16,7 3 0 15,0 0 0-15,4 7 0 16,-1-1 1-16,1 0 0 16,3 7 0-16,0 3 0 15,0 2 0-15,1-2-2 0,-1 12 1 16,0-2-6-16,-3 2 0 16,-1-6-6-16,1-3 0 15</inkml:trace>
  <inkml:trace contextRef="#ctx0" brushRef="#br2" timeOffset="-179928.799">17406 13192 35 0,'14'22'17'0,"4"-6"-15"0,-15-13 27 0,1 0-28 15,-1 0 1-15,1-3-1 16,-4 3 1-16,-7 3-3 15,-4 1 0-15,1 2 2 16,-1 0 0-16,1 1-2 16,-1-1 0-16,-3 4-2 15,3 2 0-15,1 4-2 16,-1 3 1-16,4-3-1 16,7-3 1-16,4-1 0 15,3-5 0-15,0-10 3 16,0-6 0-16,3-10 1 15,1-3 0-15,3 3-5 16,0-2 1-16,0-17-2 16,4 7 0-16</inkml:trace>
  <inkml:trace contextRef="#ctx0" brushRef="#br2" timeOffset="-179571.537">17805 13320 42 0,'7'0'21'0,"-11"-3"-29"0,4 3 44 15,-3-6-36-15,-1-3 1 0,-3-1 0 16,-3 4 0-16,-5 0-1 15,-2 3 0-15,-1 3 0 16,-3 6 1-16,3 3 0 16,1-2 0-16,3 5-3 15,-1 4 1-15,5-1-2 16,3 4 1-16,3 3-2 16,8-3 1-16,3 0-1 15,7-10 1-15,4-6 1 16,3-9 0-16,0-6 0 15,-3-7 1-15,-1 3-8 16,-3-9 0-16</inkml:trace>
  <inkml:trace contextRef="#ctx0" brushRef="#br2" timeOffset="-179195.832">17925 13402 41 0,'0'25'20'0,"10"-31"-26"0,-6-4 36 16,-4-8-29-16,0-4 1 0,0-16 0 15,-4-6 0-15,-3-9-3 16,7-7 1-16,0 1 2 15,0-7 0-15,0 3-1 16,7 4 1-16,-7 2-1 16,4 4 1-16,6 6 0 15,8 9 0-15,3 10-1 16,4 3 1-16,0 12-1 16,3 7 0-16,-4 3-2 15,-2 9 0-15,-5 7-4 16,-3 2 0-16,-3-2-8 15,-8 3 1-15,-3-1-2 16,-10 4 1-16</inkml:trace>
  <inkml:trace contextRef="#ctx0" brushRef="#br2" timeOffset="-178984.988">17865 13041 49 0,'38'10'24'0,"15"-13"-33"0,-31-4 51 15,16-2-43-15,5-4 1 16,-1 1-4-16,-7-1 0 16,-6 4-4-16,-8 6 0 0,-11 0-5 15,-3 3 0-15</inkml:trace>
  <inkml:trace contextRef="#ctx0" brushRef="#br2" timeOffset="-178623.64">16510 13778 68 0,'99'38'34'0,"14"-54"-48"0,-78 7 72 16,25-4-57-1,25-5 0-15,20-1 0 0,1 0 0 16,14 3-2 0,0 1 1-16,0 5-1 0,-18 4 0 15,-13 6-5-15,-12 0 1 16,-13 6-11-16,-15-3 1 16,-10-6-4-16,-11 3 1 15</inkml:trace>
  <inkml:trace contextRef="#ctx0" brushRef="#br2" timeOffset="-168490.92">19318 12806 28 0,'-7'-3'14'0,"7"3"-6"0,0 0 15 16,0 0-19-16,0 0 0 15,0 0 5-15,0 0 0 16,0 0-10-16,-3 0 0 0,-5 3 6 16,-2 7 1-16,-4-1-3 15,-4 4 1-15,-10 5-3 16,0 1 0-16,-4 6-3 15,4 10 1-15,-4 2-2 16,4 14 1-16,0 11-1 16,3 1 1-16,0 0-1 15,4-4 1-15,7-5-2 16,7-14 0-16,7-8-3 16,7-7 1-16,7-6-6 15,4-4 0-15</inkml:trace>
  <inkml:trace contextRef="#ctx0" brushRef="#br2" timeOffset="-168203.874">19498 13292 40 0,'7'3'20'0,"0"-3"-23"0,-7 0 35 15,0 0-31-15,0 4 0 16,-3-1-2-16,-4 3 1 15,-8-3-1-15,-2 0 1 16,-4-3 0-16,-4 6 0 16,4 1-2-16,0 5 1 15,3 1 0-15,4 3 0 16,3-1-1-16,4 1 0 0,4 3-1 16,3-7 0-1,7-2 0-15,7-10 0 0,7-7-2 16,4-5 0-16,-1-7-4 15,5 3 1-15</inkml:trace>
  <inkml:trace contextRef="#ctx0" brushRef="#br2" timeOffset="-167801.043">19579 13377 36 0,'4'41'18'0,"-1"-7"-19"16,-3-24 33-16,0-1-32 15,0-3 1-15,0 1 0 0,0-4 1 16,0-3-3-16,4-7 1 31,3-11-1-31,0-1 1 16,0-3-1-16,0-3 1 15,4 0-2-15,3 0 1 16,0 6 0-16,-4-3 0 16,1 6 1-16,0 7 1 15,-1 2-1-15,1 11 1 16,-1 5 0-16,1-3 0 16,-1 7 0-16,1 2 1 15,0 1-1-15,-1 3 1 0,1 0-1 16,-1 0 1-1,1 3-3-15,3-7 0 0,4-5-6 16,-1-4 1-16,5-6-6 16,2-9 1-16</inkml:trace>
  <inkml:trace contextRef="#ctx0" brushRef="#br2" timeOffset="-167110.71">19985 13678 18 0,'-4'53'9'0,"-3"13"-5"15,4-56 8-15,3 2-11 16,-4 1 0-16,1-4 2 16,-1 0 1-16,1-9-4 15,-1-3 0-15,4-9 2 16,0-4 1-16,0-9-2 15,0-3 1-15,4-7-1 16,3-5 1-16,0 5-2 16,0-6 0-16,3-6-1 15,1 0 1-15,0 3-1 16,-1 7 1-16,1-1-2 16,3 10 1-16,0 3 0 15,0 6 1-15,0 3 0 0,0 4 0 16,-3 5 0-16,-1 1 1 15,5 12 0-15,2 1 1 16,4 2 1-16,1 4 0 16,-5 2 0-16,-6 4 1 15,-4 0-1-15,-4-3 0 16,-6 6-2-16,-8-4 0 16,-3-5-7-16,0-1 1 15,-4-2-6-15,-3-7 1 16</inkml:trace>
  <inkml:trace contextRef="#ctx0" brushRef="#br2" timeOffset="-165892.029">19812 13374 28 0,'0'9'14'0,"11"-15"-16"0,-8 3 22 16,4-3-20-16,0-4 1 15,0 1-1-15,4 2 1 16,-1 1-1-16,1 0 0 15,0 0 0-15,-1-4 1 16,1 1-1-16,-1-1 1 0,-3 1-1 16,-3 6 0-16,3 6-6 15,-7 3 0-15,4-3-2 16,-1 7 1-16</inkml:trace>
  <inkml:trace contextRef="#ctx0" brushRef="#br2" timeOffset="-165093.557">20532 13427 54 0,'-7'19'27'0,"3"0"-37"0,1-16 58 0,-1 0-48 16,1-3 0-16,-1 3-4 16,4 0 1-16,0-3-6 15,0 0 1-15,7-9-7 16,4-1 0-16</inkml:trace>
  <inkml:trace contextRef="#ctx0" brushRef="#br2" timeOffset="-164719.118">21371 12816 36 0,'-10'6'18'0,"10"3"-13"0,0-6 27 16,-4 7-29-16,1 2 0 16,-4 4 2-16,-4 3 1 15,-3 9-8-15,0 7 0 16,-4 9 5-16,4 15 0 0,0 10-5 16,0 0 1-16,0-6-7 15,0-10 1-15,7-12-7 16,-4-13 1-16</inkml:trace>
  <inkml:trace contextRef="#ctx0" brushRef="#br2" timeOffset="-164480.724">20976 13151 55 0,'11'22'27'0,"24"-9"-37"0,-21-7 50 15,7-6-44-15,8 9 0 16,2 4-5-16,5 3 0 16,6-4 4-16,4 4 0 15,3-13-9-15,-3-3 0 16</inkml:trace>
  <inkml:trace contextRef="#ctx0" brushRef="#br2" timeOffset="-164152.042">21428 13330 43 0,'17'3'21'0,"8"16"-27"0,-14-16 42 0,6 0-35 15,4 0 0-15,1-6 0 16,-1-3 0-16,0-4-2 16,0 4 1-16,-3-6 0 15,-4-1 1-15,-7-3-1 16,-4 1 0-16,-6 2 0 16,-4 4 0-16,-4 3-2 15,-3 9 1-15,0 3-1 16,-4 3 0-16,4 7 0 15,0-3 0-15,0 12 0 16,4 0 0-16,2 0 0 16,8 0 1-16,8 0-5 0,6-6 0 15,14-10-4-15,0-3 0 16</inkml:trace>
  <inkml:trace contextRef="#ctx0" brushRef="#br2" timeOffset="-163824.171">22063 13173 29 0,'-7'6'14'0,"-7"-6"-12"0,7 7 23 0,-4-1-25 15,-3 3 0-15,-4 7 0 16,-7 0 1-16,-3 3-2 16,4-4 1-16,2 1 0 15,5-4 0-15,-1 1 0 16,8-1 1-16,2 1-1 15,5 0 1-15,6-1 1 16,8 1 1-16,3 2 0 16,4 1 0-16,7 6 1 15,-8-6 0-15,4-1 0 16,-10-5 0-16,-4-1-2 16,-7 10 1-16,-7 0-4 15,-11 0 0-15,1-4-3 16,-5-2 0-16,5-4-5 15,-1-3 0-15,4-2-4 16,11-11 0-16</inkml:trace>
  <inkml:trace contextRef="#ctx0" brushRef="#br2" timeOffset="-163551.743">22543 12671 30 0,'21'-34'15'0,"-11"3"-11"0,-6 24 25 16,-4 1-28-16,-4 3 0 15,-6 6 2-15,-11 10 1 16,-4 12-5-16,-3 3 1 0,-1 13 2 16,-2 15 0-16,-1 13-2 15,0 3 0-15,7 13-1 16,8-4 1-16,3 1-4 15,3-13 0-15,8-16-7 16,3-15 1-16,3-23-1 16,-6-15 1-16</inkml:trace>
  <inkml:trace contextRef="#ctx0" brushRef="#br2" timeOffset="-163327.24">21960 12954 56 0,'15'0'28'0,"9"18"-35"0,-10-21 62 15,11 0-54 1,14 3 1-16,14-3-1 0,0-3 1 16,10-4-6-16,4 1 1 15,-7 0-6-15,-10-1 0 16,-8-6-8-16</inkml:trace>
  <inkml:trace contextRef="#ctx0" brushRef="#br2" timeOffset="-162380.803">19054 12138 34 0,'3'19'17'0,"-6"16"-12"16,3-29 21-16,0 13-24 15,0 3 0-15,-4 3 2 16,0 3 1-16,4 0-6 0,0 4 0 16,-3 2 3-16,-1-6 0 15,1-3-1-15,-1-6 0 16,4-3-2-16,-3-4 1 15,-1-8-1-15,-3-1 0 16,0-6 0-16,-3-7 0 16,-4 1-1-16,-4-4 0 15,0 1-1-15,-6 2 0 16,-1 1 0-16,4 3 0 16,-4 2-1-16,4 8 0 15,3 2 1-15,1 9 0 0,2 7 1 16,5 0 1-16,3 7 2 15,3-1 0-15,8 3 2 16,3 1 1-16,7-4 0 16,4-3 0-16,3-6-1 15,3-7 1-15,5-2-7 16,2-4 1-16,1-12-9 16,0-7 1-16</inkml:trace>
  <inkml:trace contextRef="#ctx0" brushRef="#br2" timeOffset="-162138.819">19223 12562 39 0,'0'31'19'0,"0"10"-24"0,3-32 31 15,-3 1-28-15,0-4 0 16,0 0-8-16,0-6 0 16,7-9 6-16,4-10 0 15</inkml:trace>
  <inkml:trace contextRef="#ctx0" brushRef="#br2" timeOffset="-161935.74">19135 12395 34 0,'10'19'17'0,"18"-28"-20"15,-17 9 30-15,3-3-30 16,0 3 0-16,4 0-14 16,0 0 1-16,3-7 16 15,3 1 1-15</inkml:trace>
  <inkml:trace contextRef="#ctx0" brushRef="#br2" timeOffset="-161314.162">19480 12656 37 0,'-3'15'18'0,"-4"-27"-22"0,7 9 38 15,-4-10-32-15,1 1 0 16,-1-4 1-16,4 0 0 16,0 1-4-16,0-1 0 15,4 0 3-15,-1 4 0 0,4 2-1 16,0 1 1-16,0 3-1 15,4 2 0-15,0 4 0 16,-1-6 1-16,4 6-3 16,-3-3 0-16,3 0-3 15,0 3 1-15,0 3-3 16,4 6 1-16,-4-2-3 31,0-1 1-31,-3-3-1 16,-1 3 1-16,1-2 1 0,-4-1 1 0,0-3 3 15,-4 0 0-15,1 0 5 16,3 0 0-16,0 0 2 16,0 0 0-16,-3 3 1 15,3-3 1-15,0 3 1 16,3 0 0-16,-3 3-2 16,8-3 0-16,-1-3-1 15,3 0 1-15,1-3-3 0,0-3 1 16,-1 0-3-16,1-4 0 15,0-2-2-15,-4-4 1 16,-4 4-1-16,-3-1 1 16,-3 4-1-16,-8-1 1 15,-3 10-1-15,0 3 0 16,-3 4-1-16,-1 5 0 16,0 4-1-16,1 3 0 15,-1 3-1-15,4 3 1 0,4 3-2 16,3 0 0-1,7 0-3-15,7-2 0 0,7-11-3 16,7-9 0-16</inkml:trace>
  <inkml:trace contextRef="#ctx0" brushRef="#br2" timeOffset="-160803.576">20260 12540 30 0,'4'0'15'0,"-15"3"-13"16,7-3 25-16,-3 3-27 16,-7 3 1-16,-3 0 1 15,3 4 0-15,-1-1-2 16,1 4 0-16,0 3 1 16,0 5 1-16,4 5-1 0,2-4 1 15,1-1-2-15,7 1 0 16,0-3-1-16,7 0 0 15,1-3-1-15,6-7 1 16,7-3-3-16,7-6 1 16,7-3-2-16,4-9 1 15,7-10-1-15,3-13 1 16,1-9-1-16,3-3 1 16,-11-3 1-16,-3-3 0 15,-7-10 2-15,-8 7 0 16,-6-7 2-16,-4 0 0 15,-7 7 0-15,0 3 0 0,-7 9 1 16,-3 9 0-16,-4 10 2 16,-8 9 0-16,1 13 0 15,-3 6 0-15,-1 13 0 16,-3 12 1-16,0 0-1 16,0 16 0-16,3 7-2 15,4 11 1-15,3 7-3 16,4 7 1-16,7-1-3 15,4-9 1-15,3-16-7 16,3-13 1-16,4-15-4 16,1-15 0-16</inkml:trace>
  <inkml:trace contextRef="#ctx0" brushRef="#br2" timeOffset="-160509.741">20154 12326 48 0,'11'32'24'0,"38"-20"-29"0,-28-12 48 15,11 0-45-15,10 0 1 16,15-6-9-16,6-3 0 16,-3-1 2-16,-7-5 0 15</inkml:trace>
  <inkml:trace contextRef="#ctx0" brushRef="#br2" timeOffset="-159407.43">18059 15004 41 0,'7'-12'20'0,"-7"-35"-12"15,-4 34 20-15,-6-6-28 16,-8-2 0-16,-3 2 0 16,0 3 0-16,-11 3 0 15,-7 4 1-15,-3 3-1 16,-1 3 1-16,1 3-1 15,-4 6 1-15,4 6-3 16,0 4 1-16,6 9-2 0,5 7 1 16,2-1-1-16,8 10 0 15,7 0 0-15,7 12 1 16,7 3 1-16,18 4 0 16,6-7 2-16,12-3 0 15,9-12 2-15,8-13 0 16,-3-19 0-16,-1-12 1 15,1-7-1-15,-5-15 1 16,1 0-2-16,-10-10 0 16,-5-5-7-16,-10-8 1 15,-6 1-9-15,-15-3 0 16</inkml:trace>
  <inkml:trace contextRef="#ctx0" brushRef="#br2" timeOffset="-158942.343">18729 14848 53 0,'0'-4'26'0,"-4"8"-32"0,4-4 45 16,-3 3-39-16,-4 6 0 15,-11 7 0-15,-3 9 0 16,-7-6 0-16,-4 3 0 15,7 6 0-15,-3 3 0 16,0 4 0-16,0-4 0 16,0 0 0-16,-1 4 0 15,5-7 0-15,9-3 0 16,5 0 0-16,6-6 1 0,8-3-1 16,6-10 1-16,5-3 0 15,9-3 1-15,5 3-1 16,9-6 0-16,1 0-5 15,0 3 1-15,0 3-12 16,0-3 0-16</inkml:trace>
  <inkml:trace contextRef="#ctx0" brushRef="#br2" timeOffset="-158732.704">18355 15512 61 0,'18'19'30'0,"24"-9"-37"0,-21-7 51 16,0-3-45-16,11 0 1 16,3 3-9-16,4-3 1 15,-4 0-4-15,-3 0 1 16</inkml:trace>
  <inkml:trace contextRef="#ctx0" brushRef="#br2" timeOffset="-157803.166">19720 15001 48 0,'7'0'24'0,"-14"3"-27"15,4-3 33-15,-8 0-29 16,-6 0 1-16,-5 4-1 15,1-1 0-15,-3 3-2 16,-1 3 1-16,-3 4 0 16,-1 3 0-16,-2 2-2 15,2 7 0-15,5-6 0 0,-1 3 0 16,4 3-1-16,7 7 1 16,7-4 1-16,7-3 0 15,7-3 1-15,7-3 1 16,7-7 1-16,7-5 1 15,-3-11 0-15,3-8 0 16,0-7-1-16,-3 0 1 16,-4 4-2-16,-3-1 1 15,0 0-2-15,-1 4 1 16,-3 2-1-16,-3 7 0 16,-1 3 1-16,1 0 0 0,-4 13-1 15,0-4 1-15,-3 4-1 16,-1 5 1-16,1 1-2 15,-1 3 1-15,4 0-5 16,0 3 0-16,4 0-9 16,3-3 0-16</inkml:trace>
  <inkml:trace contextRef="#ctx0" brushRef="#br2" timeOffset="-157367.004">19939 15563 26 0,'-11'47'13'0,"4"3"-2"0,7-41 11 16,-3 1-20-16,3-1 1 15,0 0 0-15,0-2 1 16,0-4-6-16,3-6 1 15,4-10 3-15,8-6 0 16,-1-6-3-16,3 3 1 16,4-9-2-16,-3-7 1 15,0 1-1-15,-4 2 1 16,0 7-1-16,0 3 1 16,-3 9 1-16,-1 7 1 0,1 9 0 15,-1 6 0-15,1 3 2 16,3 10 0-16,-3 0-1 15,3 3 1-15,0 6-1 16,0 1 1-16,0-1-2 16,0 3 1-1,0 0-3-15,0-5 1 0,1-5-5 16,-5-2 1-16,4-6-8 16,0-7 1-16,4-6-1 15,3-12 0-15</inkml:trace>
  <inkml:trace contextRef="#ctx0" brushRef="#br2" timeOffset="-157077.03">20574 15211 47 0,'4'-6'23'0,"-1"0"-27"0,1 3 50 15,3 3-45-15,3 0 1 16,4-7-1-16,0 1 1 0,1 0-3 16,2-4 1-16,8 1-2 15,0 0 1-15,3 2-9 16,0-2 1-16,0-10-6 15,-3 3 0-15</inkml:trace>
  <inkml:trace contextRef="#ctx0" brushRef="#br2" timeOffset="-156801.029">20736 14986 54 0,'0'62'27'0,"4"17"-35"16,-1-60 51-16,1 12-43 15,-1 13 0-15,8 6-3 16,3 6 0-16,0-9-4 0,0-6 1 16,4-16-9-16,-7-12 1 15</inkml:trace>
  <inkml:trace contextRef="#ctx0" brushRef="#br2" timeOffset="-156180.627">21671 14766 31 0,'0'-12'15'0,"4"-14"-2"16,-4 26 19-16,0 0-26 16,0 0 1-16,3 7 1 15,1 2 0-15,-4 7-11 16,0 9 1-16,0 16 6 16,0 6 1-16,-4 19-4 15,-3 3 1-15,0 12-1 16,0 13 0-16,0 0-2 15,0-6 0-15,0-13-5 16,0-12 1-16,0-16-11 16,7-19 0-16</inkml:trace>
  <inkml:trace contextRef="#ctx0" brushRef="#br2" timeOffset="-155650.534">22317 15120 49 0,'7'13'24'0,"-4"-16"-22"0,-3 3 36 0,0 0-36 15,-3-3 0-15,-4-4 0 16,-7 4 1-16,-4 0-4 16,-7 6 1-16,-3 0 2 15,0 7 1-15,-4 2-2 16,4 1 1-16,0 6-2 16,6 3 1-16,5-3-1 15,3 2 0-15,3-5-1 16,4 0 0-16,4-7 0 15,6-2 0-15,8-4 0 16,3-6 0-16,3-4 0 16,1 1 0-1,3-10 0 1,-3 4 1-16,0-1-1 16,-1 4 1-16,-3 6 0 0,0 6 0 15,-3 6 0-15,-4 7 0 16,0 3 0-16,0 0 0 15,-3 2 0-15,-1 5 0 16,1-5-2-16,3 1 1 16,0-6-7-16,3-3 1 15,1-7-8-15,-4-15 0 16</inkml:trace>
  <inkml:trace contextRef="#ctx0" brushRef="#br2" timeOffset="-155280.934">22387 15384 39 0,'4'53'19'0,"13"16"-14"0,-13-59 27 0,0 2-28 16,-1 1 0-16,1-1 2 15,-1-2 0-15,1-4-8 16,-1-3 0-16,4-6 5 15,7-3 0-15,-3-7-2 16,-1 1 0-16,1-10-1 16,3 0 0-16,0-10-1 15,0 7 1-15,-3 0-1 16,0 3 1-16,-1 6-1 16,1 7 1-16,-1 3 0 15,1 9 0-15,-1 6 0 0,-2 7 0 16,2 3 0-16,1 9 1 15,-4-6-2-15,3 0 1 16,-3 0-3-16,4-3 0 16,0-4-5-16,-1 1 0 15,1-3-7-15,3-13 1 16</inkml:trace>
  <inkml:trace contextRef="#ctx0" brushRef="#br2" timeOffset="-154994.062">23029 14471 54 0,'11'38'27'0,"-4"37"-32"15,-7-50 49-15,0 16-43 16,0 22 0-16,0 18 0 16,-4 13 0-16,-3 19-2 15,7 10 1-15,0 2-2 16,0-12 1-16,0-19-6 16,0-9 0-16,4-20-8 15,10-21 0-15</inkml:trace>
  <inkml:trace contextRef="#ctx0" brushRef="#br2" timeOffset="-154393.265">23989 15011 40 0,'7'-3'20'0,"4"-13"-12"15,-4 16 28-15,0-3-33 16,0 0 1-16,0-1 2 15,-7 4 1-15,0 0-9 0,-7 7 0 16,0 2 5-16,-4 7 0 16,-10 6-2-16,-11 6 1 15,-10-3-3-15,-1 6 0 16,1 7-1-16,3 0 1 16,1-4 0-16,9-6 1 15,8-2-1-15,7-5 1 16,11-5 1-16,6-3 1 15,15-1 0-15,13-2 0 16,15-7 0-16,0 0 0 16,7-3-3-16,4 0 0 15,2 0-7-15,-9 6 1 16,-8-3-10-16,-7-3 1 16</inkml:trace>
  <inkml:trace contextRef="#ctx0" brushRef="#br2" timeOffset="-154150.791">23562 15741 61 0,'14'13'30'0,"32"9"-29"16,-28-22 51-16,13 3-52 15,15-6 0-15,11-3-2 0,-4-1 1 16,10 1-4-16,4 3 1 16,-10 3-13-16,-4 0 1 15,-8 0-2-15,-2 0 0 16</inkml:trace>
  <inkml:trace contextRef="#ctx0" brushRef="#br2" timeOffset="-153476.281">24832 14719 52 0,'7'22'26'0,"11"13"-27"0,-8-29 52 15,4 3-47-15,4 7 0 16,3 3 2-16,11-1 1 15,0 1-8-15,-4 3 0 16,14 0 5-16,8-6 0 16,3 0-2-16,3-7 0 0,-7 0-2 15,-6-2 0-15,-11-1-1 16,-11 3 1-16,-14 4-2 16,-11 6 1-16,-10 3 0 15,-4 6 0-15,-13-3-1 47,-8 3 0-47,4 7 0 0,3-1 1 16,0 7 0-16,4 3 1 0,7 3-1 0,7 0 1 0,3-6 0 15,8-1 1-15,6-5-1 16,1-4 1-16,17-9-3 16,10-3 1-16,8-10-7 15,4-5 1-15,-1-8-11 16,7-2 0-16</inkml:trace>
  <inkml:trace contextRef="#ctx0" brushRef="#br2" timeOffset="-153132.898">25813 14515 42 0,'10'-6'21'0,"-10"9"-12"0,0 3 25 0,-7 7-32 15,-3 3 0-15,-4-1 2 16,-11 17 1-16,4 12-6 15,0 15 1-15,-1 20 2 16,1 18 1-16,0 19-3 16,3 9 1-16,4 7-3 15,4-22 0-15,3-26-6 16,0-12 0-16,3-21-8 16,8-17 1-16</inkml:trace>
  <inkml:trace contextRef="#ctx0" brushRef="#br2" timeOffset="-148764.843">26487 15030 34 0,'7'-7'17'0,"10"-5"-8"0,-13 9 17 16,-4 3-22-16,0 0 1 15,0 0 2-15,0 0 0 16,0 0-10-16,0 0 1 15,-7-7 5-15,-4 4 0 16,-3 0-2-16,-4 0 0 0,-10 3-1 16,0 0 0-16,-4 0 0 15,0 3 1-15,4 3-1 16,4 7 0-16,2 3-2 16,5 5 1-16,3 5-2 15,3-5 0-15,4 1 0 16,3 4 0-16,8-1 1 15,7 3 1-15,6-12 0 16,1-4 1-16,3-9 0 16,0-3 0-16,0-6 0 15,-3 0 1-15,-4-4-1 16,0-2 0-16,0-7 0 16,-3 3 0-16,-1 1 1 15,1 2 0-15,0 7 0 16,-1 6 0-16,-3 6 0 15,4 7 0-15,-4-4 0 0,0 0 1 16,-3 7-2-16,-1 3 1 16,1 0-1-16,-1-4 0 15,1 1-7-15,-1-3 1 16,4-1-7-16,4-6 0 16</inkml:trace>
  <inkml:trace contextRef="#ctx0" brushRef="#br2" timeOffset="-148345.53">26638 15415 38 0,'0'32'19'0,"0"-23"-20"16,0-6 29-16,0 0-27 15,0-3 0-15,0 0 0 16,4-6 0-16,-1-7-2 16,1-2 1-16,3-4 0 15,0 0 1-15,0 0-1 16,4-3 1-16,-1 0-1 16,1-3 1-16,-1 7-1 15,-3 2 0-15,4-3 0 16,0 10 1-16,-1 2 0 15,1 7 0-15,-1 7 0 16,-3 5 0-16,0 4-1 0,0 6 1 16,1 9-1-16,-1 0 1 15,0 4-1-15,0-1 0 16,0-5-1-16,3-4 1 16,4-6-3-16,4-7 0 15,0-6-8-15,-1-12 1 16,8-3-2-16,3-7 0 15</inkml:trace>
  <inkml:trace contextRef="#ctx0" brushRef="#br2" timeOffset="-148029.697">27407 14173 38 0,'4'0'19'0,"-4"13"-18"15,-4-10 38-15,4 10-35 16,-3 12 0-16,-4 19 3 16,-7 9 1-16,0 13-10 15,-1 22 0-15,5 34 6 16,-4 19 1-16,0 31-3 15,-1 23 0-15,1-1-3 0,11 1 0 16,3-20-2-16,0-27 0 16,3-35-8-16,-3-32 1 15,-3-24-6-15,-1-26 0 16</inkml:trace>
  <inkml:trace contextRef="#ctx1" brushRef="#br1" timeOffset="181196.145">15282 11530 0,'0'0'0,"0"0"15,-10 16 1,-1 2-1,1-2 1</inkml:trace>
  <inkml:trace contextRef="#ctx0" brushRef="#br1" timeOffset="-132669.794">19505 14252 29 0,'0'22'14'0,"7"-16"-6"16,-3-3 15-16,-1 0-19 16,1 4 0-16,-1-4 4 15,1 3 0-15,-4-3-9 16,3 0 1-16,1 0 7 16,-1-3 0-16,4 0-2 0,4-3 1 15,3 0-3 1,7 0 1-16,8-6-2 0,6 9 0 15,4 3-3-15,-1 3 0 16,1 0-7-16,-4 1 1 16,-3-4-10-16,-11-10 0 15</inkml:trace>
  <inkml:trace contextRef="#ctx0" brushRef="#br1" timeOffset="-128647.132">22091 14070 22 0,'-7'9'11'0,"3"-12"-3"0,4 9 11 0,0-2-14 16,0 2 1-16,0 3 2 15,4-2 1-15,-1-1-11 16,4 0 1-16,4 0 7 15,3 1 1-15,7-1-3 16,8 3 0-16,-1-6-2 16,4 4 0-16,-4-4-6 15,0 0 1-15,4 0-11 16,-4-6 1-16</inkml:trace>
  <inkml:trace contextRef="#ctx0" brushRef="#br1" timeOffset="-128376.039">22296 13916 38 0,'7'38'19'0,"-7"22"-16"0,0-48 24 15,0 7-28-15,-4 9 1 16,1 10-2-16,-1 6 0 16,1 6-8-16,-5-3 1 0</inkml:trace>
  <inkml:trace contextRef="#ctx0" brushRef="#br1" timeOffset="-126693.534">17759 14086 14 0,'7'12'7'0,"0"4"1"0,-4-13 8 16,1 0-14-16,-4-3 0 15,0 3 2-15,0-3 0 16,0 0-4-16,4 3 0 16,-1 1 4-16,1 2 0 15,-1 3-1-15,1 1 1 16,-1-1-1-16,-3 0 0 16,0 4-1-16,0-4 0 15,0-2 0-15,0-1 1 16,0 3 0-16,0-6 0 15,0 4 0-15,0-4 0 0,0 0 0 16,0-3 0-16,0 0-1 16,0 0 0-16,0 3-1 15,0 0 0-15,0-3-1 16,0 0 1-16,4-3 0 16,6-6 1-16,4-10-1 15,8-12 0-15,2-10 0 16,15-13 1-16,18-18-6 15,17-15 0-15,17-8-11 16,1-5 1-16</inkml:trace>
  <inkml:trace contextRef="#ctx0" brushRef="#br1" timeOffset="-125223.46">19378 16165 26 0,'-3'18'13'0,"-1"-11"-2"0,4-7 14 15,0 0-22-15,0 0 1 16,-3 3 1-16,3-3 0 15,0 0-5-15,0 0 0 16,0 0 4-16,0 0 1 16,3 0-2-16,8 3 1 15,3 0-2-15,3 0 1 0,8-3-3 16,3-3 0-16,-3-3-4 16,3-4 1-16,0-2-12 15,11-7 1-15,-3-3 0 16,-5 6 0-16</inkml:trace>
  <inkml:trace contextRef="#ctx0" brushRef="#br1" timeOffset="-124796.546">19466 15870 40 0,'-7'34'20'0,"4"-12"-26"0,3-12 40 0,0 5-32 15,0 14 0-15,0-4 0 16,-4 6 1-16,1 7-5 15,-4 6 0-15,-4-4-7 16,4-8 1-16,0-4-4 16,0-3 1-16</inkml:trace>
  <inkml:trace contextRef="#ctx0" brushRef="#br1" timeOffset="-124111.969">21918 16118 26 0,'11'9'13'0,"-8"-6"-3"0,4-3 19 15,4 3-26-15,-4 0 0 16,0 1 4-16,0 2 0 16,0 0-8-16,4-3 0 15,6 0 4-15,4 1 1 16,4-4-2-16,7 0 0 0,7-4-7 16,0 1 1-16,-4 0-10 15,-7 0 1-15</inkml:trace>
  <inkml:trace contextRef="#ctx0" brushRef="#br1" timeOffset="-123840.049">22158 15829 38 0,'-4'38'19'0,"12"3"-22"0,-8-23 27 16,0 11-23-16,-4 5 0 16,-3 13-1-16,0 10 0 15,-4-4-6-15,1 3 0 16,-1-2-4-16,4-4 1 15</inkml:trace>
  <inkml:trace contextRef="#ctx0" brushRef="#br1" timeOffset="-122312.214">26398 13907 20 0,'4'9'10'0,"-4"10"-5"16,0-13 10-16,3 4-15 16,-3 2 1-16,0 1 0 15,4-1 1-15,-1 4-1 16,-3-3 1-16,4-1 1 15,0 1 1-15,-1-7 0 16,1 0 0-16,-1 4-1 16,-3-1 0-16,4 0-1 15,-1 1 1-15,-3-4-1 16,4 0 0-16,-1-2 1 16,11-8 1-16,0-2 0 15,8-13 1-15,13-18-1 0,7-20 1 16,8-24-2-1,24-7 1-15,21-28-12 0,18-19 0 16,14-6-7-16,10 19 1 16</inkml:trace>
  <inkml:trace contextRef="#ctx0" brushRef="#br1" timeOffset="-112086.654">16584 16544 38 0,'4'10'19'0,"17"5"-17"0,-14-9 20 15,3 7-20-15,1 0 1 0,-4 2 3 16,4 7 0-16,-4 13-7 16,-4 12 0-16,1 0 4 15,-1 12 1-15,-3 23-2 16,0 6 0-16,0 3-4 16,0-4 1-16,4-5-4 15,3-7 1-15,0-15-6 16,4-10 1-16,6-16-4 15,-3-15 0-15</inkml:trace>
  <inkml:trace contextRef="#ctx0" brushRef="#br1" timeOffset="-111652.232">16944 17711 39 0,'-7'37'19'0,"17"-18"-23"0,-10-19 36 0,0-6-30 16,0-4 0-16,0-12 3 15,0-12 1-15,0-10-7 16,0-12 0-16,0-13 4 16,-3-7 0-16,3-8-2 15,-4-10 1-15,4 3-2 16,4 9 1-16,-1-3-1 16,5 1 1-16,2 12-1 15,4 6 1-15,0 13 0 16,4 5 0-16,0 11 0 15,6 12 1-15,5 9-2 16,-1 10 1-16,3 6-4 16,1 3 1-16,-4 3-7 15,-3 0 1-15,-7 7-7 16,-11 6 0-16</inkml:trace>
  <inkml:trace contextRef="#ctx0" brushRef="#br1" timeOffset="-111441.914">16828 17156 59 0,'7'34'29'0,"38"-18"-37"0,-23-13 56 16,13 0-49-16,4 0 0 0,7-3-8 15,3 0 1-15,0 3-3 16,-3-6 0-16</inkml:trace>
  <inkml:trace contextRef="#ctx0" brushRef="#br1" timeOffset="-110482.131">18708 16760 53 0,'14'7'26'0,"0"-4"-24"16,-14-3 40-16,0 0-41 15,0 0 1-15,0 0 1 16,0 0 1-16,-3 0-5 16,-8 0 0-16,-14 6 3 15,-7 4 0-15,-3 2-1 0,-7 1 0 16,-11-1-2-16,-3 4 1 15,-4 6-3-15,7 0 1 16,0-3-2-16,7-1 1 16,4-2-3-16,10 0 1 15,4-4-1-15,10-2 1 16,4 2 1-16,14 1 0 16,7-1 1-16,7 10 1 15,11-3 3-15,3 6 1 16,18 10 1-1,-11-1 0-15,-7 1 0 16,-10 2 1-16,-15 1-1 16,-10-4 0-1,-10 4-3-15,-8 3 1 0,-3-4-2 16,-7-2 1-16,-4-4-1 16,0 1 1-16,4-4 0 15,-1 3 0-15,8-3 0 16,7-2 0-16,3-1 1 15,4-7 1-15,4-5 0 16,6 0 1-16,8-7 0 16,6 3 0-16,8-6 0 15,7-3 0-15,3 0-2 47,4-3 0-47,6 0-6 0,1 0 1 0,0 0-9 16,3-7 1-16,-6-5-5 0,-8 2 1 0</inkml:trace>
  <inkml:trace contextRef="#ctx0" brushRef="#br1" timeOffset="-110255.426">18591 17403 38 0,'-7'16'19'0,"4"-16"-19"0,-1 9 32 0,1 4-30 16,-4 3 0-16,-4 2 0 15,-3 1 1-15,3 3-6 16,4 0 1-16,0 3-9 16,-3-3 1-16</inkml:trace>
  <inkml:trace contextRef="#ctx0" brushRef="#br1" timeOffset="-109668.606">18990 16757 39 0,'7'29'19'0,"0"8"-13"16,-7-27 25-16,-3-4-28 16,-1 10 1-16,-3 5 1 0,-7 11 0 15,0 9-7 1,-4 18 1-16,-3 10 3 0,3 6 0 15,1 4-5-15,3 2 0 16,3-12-7-16,4-9 0 16,3-13-4-16,4-13 0 15</inkml:trace>
  <inkml:trace contextRef="#ctx0" brushRef="#br1" timeOffset="-109158.501">19353 17190 42 0,'11'16'21'0,"-7"-10"-28"15,-4-6 38-15,-8 0-31 16,-2 3 0-16,-8 0 0 16,1 0 1-16,-8 1-1 15,-3 2 0-15,-4 3 0 16,4 4 1-16,3-1 0 16,0 10 0-16,4-3-1 15,4-3 1-15,2-1-1 16,8-2 0-16,0 0-1 15,7-7 0-15,7-3 0 0,4-6 0 16,7-3 0-16,-1-4 1 16,1-2 0-16,-1-1 0 15,1 1 0-15,-4-1 0 16,-3 4 1-16,-1 2 0 16,-3 4-1-16,1 6 1 15,-5 4 0-15,1 8 1 16,-1 4-1-16,-3-3 1 15,0-1-1-15,0 4 1 16,0 3-3-16,0-3 0 16,4-3-8-16,3-1 0 15,3-8-3-15,4-4 0 0</inkml:trace>
  <inkml:trace contextRef="#ctx0" brushRef="#br1" timeOffset="-108780.987">19392 17466 28 0,'0'44'14'0,"0"0"-9"16,4-38 21-16,-4 0-25 16,3 10 0-16,1-7 0 15,-1-2 1-15,1-4-2 0,-1 0 0 16,-3-3 1-16,7-13 0 15,0-5 0-15,4-4 0 16,0-3 0-16,3 3 0 16,0 0-1-16,0 0 1 15,-3 6 0-15,-1 4 0 16,1 2-1-16,-1 7 1 16,1 3 1-16,-4 6 0 15,0 10-1-15,0 3 1 16,-3 0-1-16,-1-1 0 15,1 4 0-15,3 0 1 16,-4-3-5-16,4 3 0 16,4-3-7-16,-4-7 0 0,7-8-3 15,-3-8 1-15</inkml:trace>
  <inkml:trace contextRef="#ctx0" brushRef="#br1" timeOffset="-108498.013">20031 16691 37 0,'7'16'18'0,"-7"12"-17"16,0-15 35-16,0 6-32 15,-4 3 1-15,-3-3 1 0,-3 12 0 16,-1 13-9-16,0 18 1 16,-3 14 5-16,0 8 0 15,-3 1-3-15,-5 0 1 16,5-1-6-16,-1-11 0 16,1-11-10-16,-1-15 1 15</inkml:trace>
  <inkml:trace contextRef="#ctx0" brushRef="#br1" timeOffset="-107464.035">21177 17316 27 0,'0'3'13'0,"4"-16"9"0,-4 7 10 0,-4 3-27 16,1 0 1-16,-1-1 0 16,1 1 1-16,-4 0-10 15,-4-3 0-15,-3 6 6 16,-4 0 0-16,-3 6-2 15,-4 4 0-15,-3 2-1 16,0 7 1-16,0 3-2 16,-4 6 0-16,-3 7-1 15,7 2 0 17,6 1-1-32,5 3 0 0,6-1-1 0,8 4 1 0,10-9-1 15,3-10 1-15,8-3-4 16,7-7 1-16,3-5-6 15,14-10 0-15</inkml:trace>
  <inkml:trace contextRef="#ctx0" brushRef="#br1" timeOffset="-107193.648">21297 17529 29 0,'25'-19'14'0,"0"3"-4"0,-18 10 19 0,0 0-27 0,0-1 1 15,0 4 0-15,0-3 1 16,-4 0-5-16,-3 6 0 15,-7 0 2-15,-3 3 1 16,-4-3-1-16,-4 6 0 16,-3 4-1-16,3 2 0 15,1 4 0-15,2-1 0 0,1 7-1 16,4-3 1-16,3 6-1 16,3-3 0-16,4-3 0 15,0-3 0-15,7-7-1 16,4-3 0-16,3-6-7 15,4-6 1-15,3-6-3 16,0-4 0-16</inkml:trace>
  <inkml:trace contextRef="#ctx0" brushRef="#br1" timeOffset="-106801.309">21488 17504 35 0,'3'44'17'0,"4"12"-14"0,-7-47 30 0,0 7-33 0,0 0 1 15,0-1 1-15,0-2 0 16,0-7-3-16,0 1 1 16,0-7 0-16,7-7 1 15,0-5-1-15,0-4 0 16,1-6 0-16,-1-3 0 15,3-6-1-15,1-1 1 16,-1 4 0-16,4 0 0 16,1 3 0-16,-1 6 1 15,0 6 0-15,0 7 0 0,0 6 0 16,-3 0 1-16,-1 10 0 16,-3 2 0-16,0 4-1 15,0 6 1-15,0 0-1 16,0 3 0-16,0 0-5 15,1 3 1-15,-1-3-6 16,3-9 1-16,1-7-5 16,-4-12 0-16</inkml:trace>
  <inkml:trace contextRef="#ctx0" brushRef="#br1" timeOffset="-106522.481">21855 17397 29 0,'3'19'14'0,"4"34"-6"0,-7-43 22 0,4 8-28 15,-1-2 1-15,1 3 2 16,3 3 1-16,0 0-6 0,3 6 0 16,1-9 4-16,0 3 1 15,-1-7-2-15,4-2 1 16,-3-7-3-16,-1-6 1 15,5-6-1-15,-1-7 0 16,3-5-1-16,1-7 0 16,3-1-5-16,0-8 1 15,4 6-11 17,0 3 1-32</inkml:trace>
  <inkml:trace contextRef="#ctx0" brushRef="#br1" timeOffset="-106179.681">22260 17435 45 0,'14'9'22'0,"15"-18"-17"0,-19 6 31 0,-3-1-35 16,0 1 1-16,4-3 0 16,-1 0 0-16,5-4-3 15,-5 1 0-15,1-1 1 16,-8 1 1-16,-3 0-2 15,-3 2 1-15,-1 4-1 16,-3 3 1-16,0 3-1 16,0 4 1-16,0 2 0 15,0 0 0-15,0 7 0 0,0 3 0 16,3 6 0-16,4 0 0 16,4 0-1-16,-1-3 1 15,4-3-3-15,4-3 0 16,7-4-2-16,3-5 0 15,4-4-7-15,-1-10 1 16,8-5-2-16,-4-7 0 16</inkml:trace>
  <inkml:trace contextRef="#ctx0" brushRef="#br1" timeOffset="-105420.775">22588 17522 35 0,'4'38'17'0,"3"-3"-17"0,-7-32 32 0,3 3-30 16,-3-3 0-16,0-3 1 16,4-3 1-16,3-3-5 15,0-1 0-15,4-8 2 16,3-1 1-16,3-3-1 16,5-3 1-16,2 0-1 15,5 0 0-15,-1 0 0 16,0-3 0-16,-7 0 0 15,-3 0 0-15,-4 3-1 16,0 7 1-16,-3 2-1 16,-4 4 0-16,-4 6-2 15,1 6 1-15,-4 3-2 0,-4 6 1 16,-3 4-3-16,-3 0 1 16,-1 6-2-16,-3 0 1 15,0 3 0-15,3 6 1 16,4 4 2-16,7 5 0 15,7 11 1-15,4-11 1 16,3 1 2-16,0-3 0 16,-3-1 1-16,-1-2 0 15,-3-4-2-15,-3-3 1 16,-8-2-1-16,-3-5 1 16,-3-2-2-16,-12-6 0 15,-6-4-1-15,-4-2 1 0,-3-4-1 16,0-6 1-16,7-4 0 15,-1-2 1 1,8-1-1-16,7 1 1 0,7 0 0 16,7-4 0-16,11-3 0 15,6 4 0-15,15-4 0 16,7 1 1-16,0-7 0 16,3-10 0-16,7-2-1 15,8-4 1-15,-1-3-1 16,-6-3 1-16,-4 4-1 15,-4 8 0-15,-7 1-2 16,-7 3 1-16,-6 3-1 16,-5 6 1-16,-10 3-1 15,-3 7 1-15,-8 6-1 16,-6 3 1-16,-4 0 0 16,-4 0 0 15,-7 6 0-31,0 3 1 0,1 7-1 15,3 3 0 17,3 0-1-32,4 3 0 0,7-1-2 0,7 1 1 0,7 4-6 15,7-8 1-15,7-5-5 0,7-16 0 0</inkml:trace>
  <inkml:trace contextRef="#ctx0" brushRef="#br1" timeOffset="-105098.396">23544 17247 22 0,'32'-29'11'0,"-14"-18"-8"0,-15 35 13 0,-3-4-14 16,-3 3 0-16,-1 4 2 16,-3 0 1-16,-7 9-6 15,0 3 1-15,-4 9 3 16,1 1 1-16,3 6-1 16,3 0 0-16,4 2 0 15,0-2 1-15,3 3 0 16,4 3 1-16,7 4 0 15,8-4 0-15,2-3 0 16,8 3 0-16,-4-7-2 16,-3 4 1-16,-8-3-4 15,-10 0 0-15,-14 3-7 16,-14 0 1-16,-14-6-9 16,-15-4 0-16</inkml:trace>
  <inkml:trace contextRef="#ctx0" brushRef="#br1" timeOffset="-101365.101">17530 17052 21 0,'3'6'10'0,"4"1"-3"16,-7-7 10-16,0 0-15 16,0 0 0-16,0 0 3 15,0 0 1-15,0 0-6 16,0 0 1-16,0 3 4 16,7-3 0-16,-3 3 0 15,-1-3 0-15,4-3-2 16,0 3 1-16,0 0-1 15,4 0 0-15,0-3-1 16,3 0 1-16,3-1-1 16,4 1 0-16,1 3 0 0,-1 0 0 15,0 3-1-15,0 1 1 16,0-1-1-16,-3 3 0 16,-4 0-1-16,-3 0 0 15,-1 1-1-15,-3 2 1 16,-3 1-1-16,-4 2 1 15,0 4-1-15,-7-4 0 16,0 4 0-16,-4 0 1 16,-7 6 0-16,-3 0 0 15,-3 6-1-15,-1 3 1 16,-3-3 0-16,-1-6 0 0,1 0 0 16,4 0 1-1,2 0-1-15,5-3 0 0,3 0 1 16,3-4 0-16,4-2 0 15,3-4 1-15,8 4 0 16,10-4 1-16,4 1-1 16,6-7 1-16,5 0-1 15,2-3 0-15,8-3-3 16,-3-3 1-16,-1 6-12 16,-3 0 1-16,-11-7-7 15,-11 7 1-15</inkml:trace>
  <inkml:trace contextRef="#ctx0" brushRef="#br1" timeOffset="-95601.161">23964 17557 35 0,'0'6'17'0,"4"-6"-10"0,-1 7 18 0,-3 5-22 16,0 7 0-16,0 12 3 15,-3 4 0-15,-8 12-8 16,-10 3 1-16,0-6 4 16,-7 0 0-16,-4 0-4 15,4-13 0-15,3-3-12 16,7-15 0-16</inkml:trace>
  <inkml:trace contextRef="#ctx0" brushRef="#br1" timeOffset="-95196.259">25083 16698 26 0,'-4'3'13'0,"-7"13"-6"16,8-10 9-16,-4 6-13 15,0 4 0-15,-4 6 1 16,-3 0 1-16,-7 9-6 16,0 10 0-16,-4 12 3 15,-7 16 1-15,4 7-3 16,0-1 1-16,7-9-7 15,3-7 1-15,4-5-6 16,0-20 1-16</inkml:trace>
  <inkml:trace contextRef="#ctx0" brushRef="#br1" timeOffset="-94400.675">24500 17419 40 0,'4'6'20'0,"14"-15"-22"0,-11 3 36 0,0-4-33 15,7-9 1-15,14-6 2 16,7-9 0-16,11-16-5 16,11-4 1-16,6-5 2 15,4-4 1-15,-7 10-1 16,7 9 0-16,-3 0-2 16,-11 13 1-16,-8 2-1 15,-9 7 1-15,-8 7-1 16,-3 5 1-16,-8 4-3 15,-6 9 0-15,-8 0 0 16,-10 10 0-16,-3 9-1 16,-8 9 1-16,4 10-1 15,-7 9 1-15,3-3 2 16,4-3 0-16,3-3 0 16,1-7 0-16,-1-6 0 0,4-2 0 15,4-8 0-15,-1-2 1 16,4-7 0-16,0-2 0 15,7-4 0-15,7 3 0 16,8-3 0-16,-1 0 1 16,3 1-1-16,-2-1 0 15,-1 0-1-15,0-3 1 16,0-6-1-16,0-4 0 0,4-2 0 16,0-1 1-1,-1 1-1-15,1-4 1 16,0-3-1-16,-1 0 1 15,1 0-1-15,-7 1 1 0,-4-1-2 16,-4 0 1-16,-3 3 0 16,-3 4 0-16,-4 2-1 15,-4 1 1-15,1 3-1 16,-4 6 1-16,-4 3-1 16,1 6 1-16,-1 4-1 15,1 6 1-15,-1 2-1 31,0-2 1-15,8 3-1-16,3 0 1 16,10-3 0-16,1 0 0 0,7-7-3 0,3-5 0 15,0-4-8-15,0-6 1 0,-3-10-3 16,-4-6 0-16</inkml:trace>
  <inkml:trace contextRef="#ctx0" brushRef="#br1" timeOffset="-94040.431">25640 17093 34 0,'7'56'17'0,"-11"1"-18"0,4-48 30 16,0 4-28-16,0-1 0 16,0-2 3-16,0-4 0 15,0 0-5-15,4-3 1 0,-4-3 2 16,3-9 1-16,8-4-2 15,0-2 0-15,3-10-2 16,0-4 1-16,0 1-2 16,4-3 1-16,-1 6 0 15,-3 0 1-15,4 6-1 16,-4 3 1-16,0 4 0 16,0 8 1-16,-3 4 0 15,0 10 1-15,-1 6 0 16,1 9 0-16,-1 0-1 15,4 3 1-15,0 3-3 16,4 1 1-16,0-1-7 16,3-6 0-16,0-9-6 15,-7-4 0-15</inkml:trace>
  <inkml:trace contextRef="#ctx0" brushRef="#br1" timeOffset="-92177.778">27915 16425 28 0,'36'-22'14'0,"9"-3"-3"0,-34 19 15 0,-7 2-22 15,3-2 1-15,-7 6 4 16,7 0 0-16,-4 3-10 16,1 0 0-16,-11 7 7 15,-4 6 0-15,-14 2-3 16,-3 1 0-16,-14 3-2 16,-11 6 0-16,-14 4-2 15,0-1 1-15,-7-6-2 16,3 0 1 15,11-3-1-15,11 0 1-16,-1-3 0 0,15 0 0 0,7 0 1 15,7-7 0-15,7 1 0 0,7-4 0 16,7 1 1-16,17 2 1 0,12 4 0 16,2 3 0-16,8-1 0 0,3-5 0 15,-10-4-1-15,-7 1 0 16,-11 5-1-16,-11 7 0 15,-10 3-1-15,-17 1 0 16,-4-1-1-16,-4 3 1 0,-4 0 0 16,8 0 1-16,0 1-1 15,3-1 1-15,4-3 0 16,4-3 1-16,2-3-1 16,8-1 1-16,4-2-1 15,6 0 0-15,1-4 0 16,10 1 1-16,14-4-3 15,11-2 0-15,7-4-5 16,7-6 1-16,0-4-10 16,3-8 1-16</inkml:trace>
  <inkml:trace contextRef="#ctx0" brushRef="#br1" timeOffset="-91932.569">27898 16839 43 0,'3'28'21'0,"-17"3"-20"0,7-15 32 16,0 12-34-16,3 10 1 15,-3 12-3-15,0 7 0 16,0-1-5-16,0-3 0 15,-3-12-4-15,-1-13 0 16</inkml:trace>
  <inkml:trace contextRef="#ctx0" brushRef="#br1" timeOffset="-91305.89">28882 16315 44 0,'0'3'22'0,"-11"13"-27"16,4-10 43-16,-3 10-38 15,-4 0 0-15,-8 9 0 16,-2 0 0-16,-8 6 0 16,0 10 1-16,0 0-1 15,-6 15 1-15,-1 4 0 16,0 15 0-16,7 0-2 15,8 4 1-15,6-7-5 16,14-6 1-16,12-13-9 16,9-12 0-16</inkml:trace>
  <inkml:trace contextRef="#ctx0" brushRef="#br1" timeOffset="-90811.42">29069 16779 41 0,'3'16'20'0,"-13"0"-23"15,3-13 30-15,-4 3-26 16,-6 0 0-16,2 1 1 15,1 2 1-15,0 4-4 16,0 2 1-16,-4 7 2 16,4 0 0-16,0 0-1 15,4 0 1-15,3 6-1 16,7-9 1-16,3 0-2 16,4-3 1-16,0-4 0 15,0-6 0-15,7-2-1 16,8-8 1-16,-5-5-1 15,1-4 0-15,0-2 0 16,3-7 0-16,-4-6 0 16,1 6 0-16,-4 6 0 15,-3 0 1-15,-1 10 0 0,-3 0 0 16,0 9-1 0,0 3 1-16,0 7 0 15,1 5 0-15,-5 1-1 0,1 10 1 16,3-1-3-16,0 0 1 15,3 0-6-15,1 0 1 16,6-3-8-16,5-6 0 16</inkml:trace>
  <inkml:trace contextRef="#ctx0" brushRef="#br1" timeOffset="-90318.407">29446 17152 43 0,'-7'32'21'0,"-3"-4"-19"15,10-25 35-15,-4 3-35 16,4 1 1-16,-3 2 1 16,3-3 0-16,0 1-6 0,0-4 1 15,0 0 2-15,0-3 1 16,0 0-2 0,3-9 1-16,1-1-3 0,3-9 1 15,0-3-1-15,0-3 1 16,0-3-1-16,4 6 1 15,-4 3 0-15,0 4 0 32,-4 2 1-32,1 7 0 0,-4 6 0 0,3 6 1 15,1 7 0-15,-1 2 0 16,1 4-2-16,-1 0 1 16,1 0 0-16,3 0 1 15,0-1-1-15,0 1 0 0,4 0-5 16,-1 0 1-16,4-4-8 15,0 1 1-15,11-13-3 16,3-3 1-16</inkml:trace>
  <inkml:trace contextRef="#ctx0" brushRef="#br1" timeOffset="-89968.206">29916 16880 49 0,'-4'22'24'0,"8"-7"-27"0,-4-15 51 15,7 0-48-15,3 0 1 16,4 3 0-16,7-3 0 16,-3 0-4-16,10-3 0 0,1 3-6 15,2-3 1-15,5-3-7 16,-1-4 1-16</inkml:trace>
  <inkml:trace contextRef="#ctx0" brushRef="#br1" timeOffset="-89745.298">30014 16789 42 0,'-3'75'21'0,"-8"-6"-27"16,11-47 34-16,0 12-29 15,0 10 1-15,0-3-6 0,0 0 0 16,0-7-1-16,4-9 0 16</inkml:trace>
  <inkml:trace contextRef="#ctx0" brushRef="#br1" timeOffset="-89461.455">30632 16256 40 0,'7'56'20'0,"-18"22"-22"15,8-52 32-15,-1 14-30 16,1 10 0-16,-1 13 0 16,-3 3 0-16,-4 9 0 15,1-6 0-15,3-6-4 16,0-3 0-16,3-7-7 31,1-12 1-31</inkml:trace>
  <inkml:trace contextRef="#ctx0" brushRef="#br1" timeOffset="-88771.267">31249 16748 41 0,'0'9'20'0,"-11"-9"-22"16,4 0 32-16,-3 0-31 15,-1 0 1-15,-3 3 0 16,-3 4 0-16,-5 2 0 15,-2 4 1-15,-1 6-1 16,-3-7 1-16,3 4-1 16,4 3 1-16,3 2-1 15,4-2 0-15,7 0-1 16,4-3 0-16,6-4-1 16,4-2 1-16,4-4 0 0,3-3 0 15,0 0 0-15,0-6 1 16,0-6-1-16,0-1 1 15,0-2-1-15,0-1 1 16,-3 1 0-16,-4-4 0 16,0-3-1-16,0 0 1 15,4 1 0-15,-4-1 1 16,3 3 0-16,-2 7 0 16,-1 2 0-16,-4 11 1 15,1 2 1-15,-4 6 0 16,0 1 0-16,0 9 0 15,0 3-1-15,0 0 1 0,3 3-1 16,1-3 0-16,3 4-4 16,0-7 0-16,3-7-4 15,1-9 0-15,0-2-8 16,6-11 1-16</inkml:trace>
  <inkml:trace contextRef="#ctx0" brushRef="#br1" timeOffset="-88303.364">31457 16911 42 0,'-3'41'21'0,"-1"6"-21"0,4-38 34 16,-3 7-34-16,-1-4 1 16,1 4 0-16,-1-3 1 15,1-4-2-15,-1 0 0 16,4-5 1-16,0-1 0 16,0-10-1-16,4-2 0 0,-1-3-2 15,1-4 1 1,-1-3-1-16,4-3 0 0,0-6 0 15,7 6 0 1,-3 3 0-16,3 3 1 0,0 4 0 16,0 2 1-16,0 4 0 15,0 0 1-15,-3 9 0 16,-4 6 0-16,0 7-1 16,-3 6 1-16,-1 6 0 15,-3 7 0-15,4-1-3 16,-1 4 0-16,4-10-3 15,0-3 0-15,4-6-5 16,0-6 1-16,-1-10-3 16,4-19 1-16</inkml:trace>
  <inkml:trace contextRef="#ctx0" brushRef="#br1" timeOffset="-88018.398">31905 16296 43 0,'-3'13'21'0,"6"15"-22"0,-3-15 45 15,-3 9-43-15,-4 12 1 0,0 13 0 16,0 6 1-16,-4 20-4 15,0 2 0-15,1 10 2 16,-1-1 0-16,4 1-4 16,4-13 1-16,-1-6-7 15,1-16 1-15,-1-9-6 16,4-13 0-16</inkml:trace>
  <inkml:trace contextRef="#ctx0" brushRef="#br1" timeOffset="-87477.981">32191 15901 37 0,'4'16'18'0,"13"28"-13"15,-10-19 28-15,0 6-29 16,11 16 1-16,3 16 2 16,7 12 1-16,4 16-10 15,-4 13 0-15,-7-1 5 16,-6 1 1-16,-19 2-3 16,-7 1 0-16,-17-7-8 15,4-6 1-15,-8-15-10 16,-7-23 1-16</inkml:trace>
  <inkml:trace contextRef="#ctx0" brushRef="#br1" timeOffset="-86472.842">27065 17344 37 0,'-3'40'18'0,"-4"-11"-14"15,7-26 22-15,-4 6-26 0,0 4 1 16,1 2 0-16,-1 1 1 15,1-3-3-15,-4-1 1 16,3-2 0-16,1-4 0 31,-4-9 0-31,3-13 1 16,4 0-2-16,4-2 1 16,3-7-1-16,3-4 1 15,1 1-1-15,7 3 1 16,3 6-1-16,0 4 0 15,0 5 0-15,0 10 1 16,-3 6 1-16,-4 7 0 16,0-1 0-16,-3 4 0 0,-1-3 0 15,1-1 1-15,-1 1-2 16,-2 2 1-16,-1 4-1 16,0 0 0-16,-4 0-5 15,1 0 1-15,-1-4-7 16,1-8 0-16</inkml:trace>
  <inkml:trace contextRef="#ctx0" brushRef="#br1" timeOffset="-86151.023">27503 17372 34 0,'-4'25'17'0,"4"-12"-13"0,0-13 25 16,0 0-24-16,0 3 1 15,0-3 1-15,7 3 1 16,0-3-11-16,4 3 1 15,-1-3 6-15,4-3 0 16,1 6-7-16,-1-3 1 0,0 0-7 16,0-3 1-16,-4-3-6 15,1-4 0-15</inkml:trace>
  <inkml:trace contextRef="#ctx0" brushRef="#br1" timeOffset="-85934.158">27492 17488 26 0,'-4'25'13'0,"8"-6"-3"16,-4-16 16-16,4 0-23 16,-1 3 1-16,1-2 0 15,3-1 1-15,0 0-7 16,3-3 0-16,8-3 1 0,3 0 1 15,0-1-10-15,7-2 1 16,1-3-3 0,-5-7 1-16</inkml:trace>
  <inkml:trace contextRef="#ctx0" brushRef="#br1" timeOffset="-85705.279">27972 17428 41 0,'-18'25'20'0,"0"13"-29"16,15-22 41-16,-1-1-36 15,4 4 1-15,0 3-16 16,4 0 0-16,3-9 20 15,0-7 0-15</inkml:trace>
  <inkml:trace contextRef="#ctx0" brushRef="#br1" timeOffset="-85015.989">27845 15977 35 0,'-11'34'17'0,"15"19"-17"0,-4-46 33 0,-7 5-31 15,0 7 1-15,-4-3-1 16,0-1 1-16,1-2-4 15,-1-4 0-15,1-6 4 16,-1-6 0-16,1-6-2 16,2-1 1-16,1-8-2 15,4-4 1-15,3-10-1 16,0 4 0-16,3-3-2 16,4-1 1-16,4 7-1 15,0 0 1-15,3 6 2 16,0 7 0-16,-4 6 0 15,1 9 0-15,3 6 0 16,0 7 1-16,4 6-1 0,3 12 0 16,4-6-1-16,3 4 1 15,0-4 0-15,-3-3 0 16,0-3 0-16,3-9 1 16,0-7-1-16,4-6 1 15,-4-6-2-15,-3-7 1 16,-8-12-1-16,-3 0 1 15,-7-3-1-15,-7-4 0 16,-10 4-1-16,-11 3 1 16,-11 12-3-16,-7 4 1 0,-7 6-8 15,4 6 1-15,-4 0-6 16,11 0 1 0</inkml:trace>
  <inkml:trace contextRef="#ctx0" brushRef="#br1" timeOffset="-84234.938">29774 15751 54 0,'0'3'27'0,"-3"-3"-39"0,-1 0 52 0,-3 0-40 16,-3-3 0-16,-4 3 0 15,-4 3 1-15,-3 9-1 16,-4 4 0-16,0 6-1 15,1 0 1-15,3 3-1 16,3 3 1-16,0 4-1 16,8 2 0-16,3 1-1 15,7-7 0-15,10-3-3 16,11-6 1-16,4-7-2 16,3-2 0-16,4-7 0 15,0 0 0-15,-4-6 1 16,0-7 0-16,1-5 3 15,-5-4 1-15,1 0 0 47,-4 0 1-47,0 4 1 0,-3-1 1 0,0 3 2 16,-4 4 0-16,-4 0 1 0,1 2 0 0,-4 4 0 16,0-3 0-16,-7 0-2 0,0 3 1 15,-4-1-2-15,-6 4 1 16,-1 4-2-16,-3-1 1 15,-4 3-1-15,1 6 1 16,-1 4-3-16,1 3 1 16,-1 3-2-16,0 0 0 15,4 0-1-15,4 0 0 0,6-3-1 16,4-7 0 0,11 1-2-16,6-10 1 15,4-3-6-15,11-16 1 0</inkml:trace>
  <inkml:trace contextRef="#ctx0" brushRef="#br1" timeOffset="-83845.736">30099 15951 39 0,'-4'41'19'0,"1"13"-20"16,3-48 32-16,-4 0-30 16,4-3 1-16,-3 0 1 15,3 0 0-15,0 1-4 16,3-8 1-16,1-8 1 0,3-4 1 16,0-3-2-16,0-3 1 15,0 1-2-15,4-8 1 16,-1 1-1-16,4 0 1 15,1 0 0-15,-1 6 0 16,0 6 0-16,0 3 1 16,0 7 0-16,-3 3 0 15,3 6 0-15,-4 10 1 16,1 2-1-16,-4 7 0 16,-4 3-2-16,1 4 0 15,0 5-5-15,3-6 0 0,0-3-8 16,3-9 1-16</inkml:trace>
  <inkml:trace contextRef="#ctx0" brushRef="#br1" timeOffset="-82780.604">30484 15766 35 0,'7'26'17'0,"-4"24"-11"16,-3-41 25-16,4 4-29 15,-1 5 1-15,1-2 2 16,3 3 1-16,0-3-7 16,0-4 0-16,0 4 4 15,0-7 1-15,4-2-2 0,-1-7 0 16,1-4-1-16,-4-2 0 31,14-10-5-31,0 1 0 16,0-1-1-16,-3-3 0 15,0 7-1-15,-1-4 1 16,1 7 0-16,-4-1 0 16,0 4 4-16,0 3 0 15,0 3 1-15,0 0 1 16,1 0 1-16,2 0 1 0,1 0 1 16,3-3 1-16,0-4-1 15,-3-2 1 1,-1 0-2-16,1-4 1 0,-4 1-2 15,0-1 0 17,0 4-2-32,-7 2 1 15,-7 1-2-15,-3 9 1 0,-1 3-3 0,-3 4 1 0,0 9-1 16,0-7 0-16,4 4-1 16,3 0 0-16,0-1 0 15,3 1 0-15,4 0-1 16,7-7 1-16,0 0-2 15,1-2 1-15,-1-4-2 16,0-3 0-16,0-6 1 16,4-4 0-16,-4 1 3 15,0-1 0-15,0 4 1 16,-4 0 1-16,1-1 0 16,-4 4 1-16,4 3 1 15,-4 0 1-15,3 0 0 0,1-3 1 16,-4 3 3-16,0 0 0 15,0 3 0 1,0 0 1-16,-3 7-2 0,-1 2 0 16,4 10-2-16,0 7 0 15,0 5-2-15,0 7 1 16,0 6 0-16,-3 3 0 16,-4-6 1-16,-7 3 1 15,-4 3-2-15,-3-3 1 16,0 0-2-16,-3 0 1 0,-5-6-1 15,1-10 1-15,-4-5-3 16,1-11 0-16,3-9 1 16,3-12 0-16,4-3 1 15,7-4 0-15,7-6-1 16,7-3 1-16,7-3 1 16,7 3 0-16,4-6-1 15,10 0 1-15,11-3-2 16,3-4 1-16,1 1-1 15,-4 2 0-15,-4 1 0 16,-3 0 0-16,-7-1-1 16,-8 1 1-16,1 3-1 15,-11 3 1-15,-7 3-1 16,-3 3 1-16,-8 6 0 16,-3 7 0-16,-4 6 0 0,1 9 0 15,-4 1 0-15,3 9 0 16,4-1 0-16,4-5 0 15,3 0-2-15,7-1 0 16,3-6-3-16,11 1 1 16,8-4-8-16,2-6 1 15,5-16-2-15,2-6 1 16</inkml:trace>
  <inkml:trace contextRef="#ctx0" brushRef="#br1" timeOffset="-82511.726">32046 15632 11 0,'22'-47'5'0,"-26"18"5"0,0 26 3 0,-3-3-10 16,-7 6 0-16,-3 0 2 16,-5 6 0-1,-2 0-6-15,-4 4 1 0,-1 2 4 16,1 1 0-16,3 3 0 16,8-4 0-16,3 1 1 15,7 2 1-15,7 1-1 16,7 0 1-16,7-4 0 15,7 4 0-15,0 0-2 16,0 6 1-16,-7 0-4 16,-3 3 0-16,-7-3-1 15,-12-4 0-15,-9-2-5 16,-8 0 0-16,-3-4-10 16,0-12 1-16</inkml:trace>
  <inkml:trace contextRef="#ctx0" brushRef="#br1" timeOffset="-82294.851">32163 15770 52 0,'3'22'26'0,"1"-4"-30"0,-4-11 42 0,0 2-44 15,0-3 1-15,-4 1-23 16,-6-1 1-16</inkml:trace>
  <inkml:trace contextRef="#ctx0" brushRef="#br1" timeOffset="-79494.549">30441 17234 16 0,'0'0'8'0,"0"0"0"0,0 0 8 0,0 0-14 16,0 0 0-16,0 0 0 16,0 0 1-16,0 3-4 15,0 3 0-15,0 1 2 16,0 2 1-16,-3 0-1 15,-1 1 1-15,1 2 0 16,-1 1 0-16,1 0 0 16,-4-1 1-16,-1 4-1 15,1-1 0-15,0-2-1 16,0-4 1-16,0 4-2 16,0-4 1-16,4 4 0 15,-1-4 0-15,1 1 0 16,-1-4 0-16,1 0 0 15,-1-3 1-15,0 0 0 16,4 1 0-16,0-4-1 0,0 3 1 16,0 0-1-16,0-3 0 15,0 0-1-15,8 3 1 16,-1-3 0-16,0 0 1 16,3-3-1-16,1 0 1 15,-1 0-1-15,5 3 1 16,-1 0-1-16,3-4 0 15,4 1 0-15,-3 3 0 16,3-3-1-16,-3 0 1 0,-4 6 0 16,0-9 0-1,4 6 0-15,3-3 1 0,0 0-1 16,7 3 0 0,1 0 0-16,-1 0 0 0,0-3-1 15,0 3 1-15,4 0-1 16,3 0 1-16,0 0-1 15,4 3 1-15,0-3-1 16,3 3 1-16,-3-3-2 16,-7 3 1-16,7-3 0 15,3 0 1-15,4 0-1 16,0 0 0-16,3 3 0 16,4 0 1-16,0 3-1 15,0 1 1-15,0 2-1 16,-7-3 0-16,-7-2-1 15,-1-4 1-15,1 3-1 16,0-3 1-16,3 3 0 16,-3-3 0-16,-4 0-1 0,-3-3 1 15,0 0 0-15,-7-1 0 16,-4 4-1 0,0-9 1-16,-3 3-1 0,-4-1 1 15,0 1-1-15,-4 0 0 16,-3 3 0-16,0 0 1 15,-3 0-1-15,0-1 1 16,-1 1 0-16,1-3 0 16,-1 0 0-16,4-1 0 0,0 1 0 15,0 0 1 1,4-4-1-16,-1 1 0 0,1 0 0 16,0-1 1-16,-1 1-1 15,4 3 1-15,-3-1-1 16,-1 1 0-16,1-3-1 15,0-1 1-15,-4 4 0 16,3-3 0-16,-3 2-1 16,0-5 1-16,0 2 0 15,-3 1 0-15,0 0-3 16,-1-4 1-16,1-6-11 16,-4-12 0-16,-7 3-2 15,21 2 1-15</inkml:trace>
  <inkml:trace contextRef="#ctx0" brushRef="#br1" timeOffset="-78412.821">29111 16350 28 0,'-3'18'14'0,"-1"-5"-12"16,4-7 22-16,0 1-22 0,0-4 1 15,0 3 1-15,4 0 0 16,-1 1-5-16,1 2 1 15,-1 0 2-15,-3 1 1 16,4 5-1-16,-1-2 0 16,-3 0-1-16,4-1 0 15,-4 1 0-15,3-4 0 16,1-3 1-16,-4 1 1 16,3-4-1-16,1-3 1 15,3-3 0-15,4-4 0 16,3-5 0-16,3-4 0 0,5-9-2 15,9-6 1 17,12-1-1-32,2-15 0 0,5-6-5 15,17-4 1-15,11-5-12 0,-4-14 1 0</inkml:trace>
  <inkml:trace contextRef="#ctx0" brushRef="#br1" timeOffset="-75226.277">29619 13016 34 0,'-7'13'17'0,"-7"9"-11"16,7-13 18-16,0 4-23 16,-7 2 0-16,0 14 1 15,0 8 0-15,-8 1-3 16,-2 9 0-16,-8 6 1 16,-10-3 0-16,-1 10-5 15,1 6 1-15,7-7-7 16,3-8 0-16</inkml:trace>
  <inkml:trace contextRef="#ctx0" brushRef="#br1" timeOffset="-74884.263">29125 12847 46 0,'-3'9'23'0,"3"4"-22"16,3-10 43-16,1 3-41 15,-1 1 1-15,4-1 2 16,4 0 0-16,7-6-7 15,13 0 0-15,12-6 4 16,10-4 0-16,7-5-3 16,17-7 0-16,22 3-4 15,7-9 0-15,-14 3-8 16,-8 3 1-16,-13 6-7 16,-11-6 1-16</inkml:trace>
  <inkml:trace contextRef="#ctx0" brushRef="#br1" timeOffset="-74416.226">29386 13327 36 0,'4'15'18'0,"7"4"-13"0,-8-16 26 16,4 4-28-16,0-1 1 0,4 0 2 16,3 0 0-16,0-2-7 15,0-1 0-15,7-3 5 16,11-3 1-16,7-7-3 16,7-5 1-16,7-1-2 15,-1-6 1-15,-2-6-2 16,-8-1 1-16,-7 1-2 15,-6 3 0-15,-8 0 0 16,-3 0 1-16,-11 6-2 16,-4 3 0-16,-6 7-2 15,-8 3 1-15,-7 9-1 16,1 6 1-16,-8 10-1 16,0 9 1-16,1 4 1 15,-5-1 0-15,5 7 2 16,3 2 0-16,3-2 1 15,4-3 0-15,7-1-1 16,7-9 0-16,7-3-5 16,3-9 1 15,8-7-8-31,10-3 0 0</inkml:trace>
  <inkml:trace contextRef="#ctx0" brushRef="#br1" timeOffset="-74142.94">30307 13114 44 0,'7'21'22'0,"-3"-24"-25"0,-8 3 36 0,-3 0-33 16,-7 3 1-16,-11 4 1 15,-3 2 1-15,-4 1-4 16,1 5 1-16,-1 4 1 15,4 6 1-15,-4-3-1 16,4 0 0-16,-1-3-4 16,5 0 1-16,3-1-5 15,-1-5 1-15,8-4-7 16,0-2 0-16</inkml:trace>
  <inkml:trace contextRef="#ctx0" brushRef="#br1" timeOffset="-73893.429">29968 13139 32 0,'11'3'16'0,"3"-10"-9"0,-7 7 22 15,-3 0-28-15,3 0 1 16,0 7 1-16,0 2 0 15,-4 7-4-15,1 12 1 16,-4 3 2-16,0 10 1 16,-4 6-2-16,4-3 1 0,-3-3-6 15,-1 0 1-15,1-1-10 16,-1-11 1-16</inkml:trace>
  <inkml:trace contextRef="#ctx0" brushRef="#br1" timeOffset="-73638.891">30766 12442 39 0,'17'48'19'0,"-13"11"-21"15,-11-43 27-15,0 12-24 0,-4 10 0 16,-3 2 0 0,-11 7 1-16,1 4-3 15,-4 18 0-15,-4 9-2 0,-11 16 0 16,-6 16-8-16,0-19 1 16</inkml:trace>
  <inkml:trace contextRef="#ctx0" brushRef="#br1" timeOffset="-73302.968">30240 13092 39 0,'4'22'19'0,"13"-1"-9"16,-10-17 32-16,4-1-39 15,10 3 1-15,11-3 0 16,10-3 1-16,8 6-8 15,13-2 0-15,8-1-1 16,-1-3 0-16,-6-3-12 16,-15 3 1-16</inkml:trace>
  <inkml:trace contextRef="#ctx0" brushRef="#br1" timeOffset="-72707.808">30826 13546 42 0,'236'-34'21'0,"-3"-38"-21"16,-155 43 28-16,6-24-28 16,19-13 0-16,-5-9 3 15,-10 0 1-15,-17-13-4 16,-25 0 1-16,-32-9 1 15,-39-10 1-15,-21 7-1 16,-45 0 0-16,-40 6-3 16,-28 18 0-16,-31 14-2 15,-18 24 1-15,-29 19-2 16,5 16 1-16,-12 19 0 0,25 15 0 16,1 22 2-16,20 16 0 15,25 29 1-15,22 14 1 16,24 17 1-16,28 15 0 15,28-3 1-15,33 4 0 16,27-1 0-16,43 0 1 16,49-15-1-16,39-20 1 15,63-30-1-15,57-20 0 16,46-30-2-16,28-36 0 16,0-33-2-16,-36-23 1 15,-45-6-2-15,-32-28 1 0,-45-10-4 16,-40-22 1-16,-45-5-11 15,-47-17 1-15</inkml:trace>
  <inkml:trace contextRef="#ctx0" brushRef="#br1" timeOffset="-70271.92">27827 13957 8 0,'-14'-3'4'0,"-11"0"-1"0,18 0 4 0,-3 0-6 16,-8-4 0-16,0 1 0 15,-6 0 0-15,-5-4-2 16,1 1 1-16,-3 3 2 16,-5 2 0-16,-6-5 0 15,-4 3 0-15,0-7 0 16,4 1 1-16,-4-1-1 15,-7 1 1-15,-7-1-2 16,-3 1 1-16,-8-1-2 16,-7 0 0-16,8 7 0 15,-8-3 0-15,1 3 0 16,-8-4 0-16,-3 4-1 16,-7-7 1-16,6 7 0 15,-6 3 1-15,0 0-1 16,0 9 0-16,-4-3 0 0,21 0 0 15,-24 10 0-15,7 3 1 16,-1-1-1-16,5 1 0 16,-1 0 0-16,-3-1 0 15,14 4 0-15,-1 6 0 16,1 3 0-16,-3 7 0 16,6-7 0-16,22-6 0 15,-26 19 0-15,8-4 0 16,11 1 0-16,6 3 1 15,8 3-1-15,0 6 0 0,3-6 0 16,0 9 1-16,0 4-1 16,0-4 1-16,7 0-1 15,4 4 1-15,0 2-1 16,3-2 0-16,4 2 0 16,7 1 1-16,0-7-1 15,3 0 1-15,4 4-1 16,3-7 0-16,4 0 0 15,0 3 1-15,4 1-1 16,6 2 0-16,8 1 0 16,3 2 0-16,3-5 0 15,12 2 1-15,6 4 1 16,7-7 0-16,8-12 0 16,-1 3 1-16,11-1-1 15,14-2 1-15,0 0-1 16,7 0 1-16,4-7-2 0,0 7 0 15,6-3-1-15,12-1 0 16,-1-5 0-16,7-4 0 16,-3 0-1-16,11-3 1 15,3 3 0-15,7-9 0 16,-8-3 0-16,12-7 0 16,3-6 0-16,7-6 1 15,-7-3-1-15,7-10 0 16,7-12 0-16,-3-6 0 15,-4-7-1-15,7-9 1 0,-3 3-1 16,-7-7 1-16,-11-8 0 47,-11-4 0-47,-7-9-1 0,-3-4 1 0,-7-9 0 0,-4 7 0 0,-17-7-1 16,-15 0 1-16,-10-3-1 15,-10 3 0-15,-12 1 0 16,-9 5 1-16,-5 4-1 15,-10 2 1-15,-10 4-1 16,-15-3 1-16,-17 3-1 16,-8 6 0-16,-17 3-2 15,-7 1 1-15,-3 5-6 16,-8 4 0-16</inkml:trace>
  <inkml:trace contextRef="#ctx0" brushRef="#br1" timeOffset="-68846.525">23911 14725 9 0,'14'-37'4'0,"-17"-13"3"16,-1 31-2-16,-6-10-1 15,-11-2 0-15,-11 0 1 16,-7-10 1-16,-14-6-8 16,-10 0 0-16,-1 0 5 15,-13-6 0-15,-12 2-2 16,-17 8 0-16,4-1-1 0,-7 0 1 15,-15 3-2-15,-13 3 1 16,6 4-1-16,-10 6 1 16,-4 3 0 15,-13 3 0-31,13-4-1 0,39 8 1 0,-67-1 0 0,11 3 0 16,0 10 0-16,-7 0 0 15,3 2 0-15,42 4 0 16,-38 13 0-16,7 3 0 15,3 6 0-15,11 3 0 16,0 3-2-16,10 0 1 16,1 4-1-16,10 8 0 0,3 1 0 15,12 6 1-15,6 6 0 16,7 7 0-16,4 0 3 16,0 5 1-16,10-5 0 15,11 3 1-15,4 3-1 16,3-1 1-16,3 4-2 15,4 0 1-15,4 0-3 16,-4 10 1-16,14-16-2 16,4 6 1-16,3-1-1 15,7-2 1-15,8 6 1 16,3-6 0-16,7 0 0 16,7 3 1-16,10 0 0 15,8-3 0-15,10 0 0 16,11 0 0-16,7 0-1 15,17 3 0-15,11-4-1 16,18-5 1-16,14-4-1 16,10-2 1-16,18-4-1 0,14-9 0 15,1-10 0-15,13-3 0 16,11 0-1-16,-7 4 1 16,10-1 0-16,0-6 0 15,1-3 0-15,6-9 1 16,-3-7 0-16,-4-9 0 15,11-10 0-15,4-2 0 0,-8-7 0 16,4-10 0 0,-3-5-1-16,-15-1 0 0,4-15-1 15,-7-7 1-15,-11-12-1 16,-7 3 0-16,-14-6 0 16,-14-7 1-16,-10-18-5 15,-15-7 1-15,-18 1-5 16,-17-17 0-16</inkml:trace>
  <inkml:trace contextRef="#ctx0" brushRef="#br1" timeOffset="-68127.135">19212 14838 39 0,'4'13'19'0,"21"-1"-27"0,-22-9 34 16,4 4-27-16,-3 2 1 16,-1 10-1-16,4 0 1 15,-3 3 0-15,-1 6 1 16,1 10-2-16,-4-4 1 15,0 13 1-15,-4 10 0 16,1 15-1-16,-4 6 0 16,-4 10-1-16,-7 0 0 15,-3 9-1-15,0-12 0 16,7-13-2-16,0-16 1 16,3-12-6-16,8-25 0 15</inkml:trace>
  <inkml:trace contextRef="#ctx0" brushRef="#br1" timeOffset="-67541.308">19159 14553 26 0,'11'6'13'0,"14"0"-13"0,-15-2 19 16,4-1-18-16,4 0 0 15,3 3 3-15,7 0 0 16,8-3-4-16,-8 1 1 16,21 2 3-16,8-3 0 15,3 3 0-15,10 1 1 16,11-4-2-16,11 0 0 15,-11-6-2-15,7-4 1 16,4 1-2-16,-11-6 1 16,0-1-2-16,-10 1 1 15,-8-1-1-15,-6 4 1 16,-8-1-1-16,-3 1 0 16,-11 6-1-16,-3 3 0 0,-7 3-2 15,-4 9 0-15,-3 7-2 16,-4-3 1-16,-7 15-1 15,-4 1 1-15,1 2 1 16,3 13 0-16,0 13 2 16,0 9 0-16,0 6 1 15,0 10 1-15,0 5 1 16,7 23 0-16,4 3 3 16,-4 0 0-16,0 10 1 15,-3-4 1-15,-11-3-1 16,-11-9 0-16,-3-13-2 15,-18 0 1-15,-21-12-4 16,-17-13 1-16,-22-15-5 16,-17-20 1-16,-11-24-8 15,-21-26 1-15</inkml:trace>
  <inkml:trace contextRef="#ctx0" brushRef="#br1" timeOffset="-59463.899">3023 918 13 0,'0'-9'6'0,"-3"3"6"16,3-1 7-16,0 7-15 0,0 0 1 16,0 0 1-16,0 0 1 15,3 7-9-15,4-7 0 16,-7 9 5-16,4 7 1 15,3 12-2-15,-7-3 0 16,7 3-2-16,-7 10 1 16,4 3-1-16,3-4 0 15,-7 1 0-15,3 6 0 16,-3-10 0-16,0 1 0 16,0-7 0-16,7-12 1 15,-7 3-2-15,0-10 1 16,11-9-1-16,-11-9 0 0,10-7 0 15,-6 3 0-15,10-2 0 16,-3-1 1-16,-1 3 0 16,1 4 1-16,-1 3-1 15,8 6 0-15,-4 0 0 16,7 6 0-16,4 7-1 16,-4 12 0-16,0 0-1 15,0-3 0-15,1 6 1 16,2-6 0-16,1-3 2 15,0-10 0-15,-4-3 1 16,0-9 0-16,7-9 1 16,-7-13 1-16,8 0-1 15,-8-13 0-15,0-6-1 16,-3 6 0 0,3-34-3-1,-11 10 1-15,-6 8-4 16,3 10 0-16,-7 7-8 0,-11 12 1 15</inkml:trace>
  <inkml:trace contextRef="#ctx0" brushRef="#br1" timeOffset="-58907.324">3796 570 16 0,'0'22'8'0,"-7"28"1"16,7-40 3-16,-4 15-12 15,-3 6 1-15,0 13-1 16,4 10 1-16,-8 5-1 16,4 4 1-16,4-10 0 15,-8 0 0-15,11-12 0 0,-7-9 0 16,3-11-1-16,4-8 1 15,0-10 0-15,0-3 0 16,4-9 0-16,3-1 0 16,4-8-1-16,3-1 1 15,3 3 0-15,1 0 1 16,-4 7-1-16,4 9 1 16,-8 6-1-16,8-3 0 15,-8 13 0-15,5 3 1 16,2 6-2-16,1 3 1 15,-4-3-1-15,4-6 0 16,-1-3 0-16,4 3 0 0,-3-10-6 16,3-6 1-16,4 3-4 15,0-6 1-15</inkml:trace>
  <inkml:trace contextRef="#ctx0" brushRef="#br1" timeOffset="-58588.061">4593 896 18 0,'0'13'9'0,"-10"15"0"15,3-18 11-15,3-1-16 0,-10 16 1 16,0-3 1-16,-7 9 0 15,-8 13-9-15,-9 3 1 16,-1 16 5-16,-4 0 1 16,8 6-4-16,3-7 1 15,8-5-4-15,6-7 0 16,-3-12-7-16,10-13 1 16</inkml:trace>
  <inkml:trace contextRef="#ctx0" brushRef="#br1" timeOffset="-58258.969">4156 1081 26 0,'3'10'13'0,"8"-4"-6"0,-4 4 16 0,3 2-23 16,8 10 1-16,-7 0-3 15,6 6 1-15,5 4-7 16,-8-4 1-16,3-3-1 15,1-6 0-15</inkml:trace>
  <inkml:trace contextRef="#ctx0" brushRef="#br1" timeOffset="-54427.009">5454 1357 13 0,'-21'35'6'0,"17"-26"3"0,4-6 6 15,-7 4-12-15,7-7 0 16,0 0 2-16,0 0 0 16,7 0-5-16,-7-10 0 15,11-9 4-15,-1-6 1 0,1 7-1 16,7-23 1-16,6-6-2 15,5-16 1-15,2-9-2 16,5 0 0-16,-1 0 0 16,0 9 0-16,4-6-2 15,-18 9 0-15,7 10 0 16,-3 6 1-16,0 4-1 16,-4 11 1-16,0 11-1 15,-7 8 0-15,0 1 0 16,-3 9 0-16,-11 9-1 15,0 10 1-15,0 15-1 16,-7 1 0-16,3 12 0 16,-6 0 0-16,3 13 1 15,0-4 0-15,3 4-1 16,-3 5 1-16,3-5-1 16,4-7 1-16,-7 1-2 15,4-10 1-15,3-10-2 0,0-6 1 16,0-15-3-16,0-4 0 15,0-12-5-15,0-6 0 16</inkml:trace>
  <inkml:trace contextRef="#ctx0" brushRef="#br1" timeOffset="-53984.743">5599 1260 27 0,'10'-9'13'0,"1"15"-7"0,-4-6 20 0,3-6-25 0,5-10 0 0,6 4 0 0,0-7 1 0,4 3-4 0,-4-9 1 0,-4 12-8 16,8-2 0-16</inkml:trace>
  <inkml:trace contextRef="#ctx0" brushRef="#br1" timeOffset="-53721.375">6533 699 29 0,'32'-3'14'0,"-7"6"-10"0,-22 3 18 15,-3-6-17-15,-3 0 0 0,-1 0 0 16,-6 0 0-16,-8 10-7 15,-7 5 0-15,-3 4 5 16,-4 3 0-16,4 9-3 16,-7-2 1-16,-4 5-1 15,4 19 1-15,0-9-1 16,3 13 1-16,4-10 0 16,6 12 0-16,12 4 1 15,6-10 0-15,15-9 0 16,0-6 1-16,13-10-1 15,1-12 1-15,10-13-3 16,8-6 1-16,9-3-10 16,-9-7 1-16,3 4-6 15,-8-7 0-15</inkml:trace>
  <inkml:trace contextRef="#ctx0" brushRef="#br1" timeOffset="-53156.023">7419 1188 26 0,'-4'28'13'0,"15"13"-8"0,-11-41 14 16,7 9-17-16,0 1 1 16,4 9 1-16,-8-4 0 15,8 4-4-15,-1-9 0 16,4-1 3-16,8-6 1 15,-5-12-1-15,12-10 0 16,2 6-2-16,1-9 1 0,-11 0-6 16,0-9 1-16,-3 9-9 15,-4-3 1-15</inkml:trace>
  <inkml:trace contextRef="#ctx0" brushRef="#br1" timeOffset="-52439.197">8103 1078 44 0,'0'0'22'0,"-7"19"-29"15,4-25 36-15,-8 12-29 0,1-6 0 16,-5 10 0-16,-2-1 0 16,-1 0 0-16,-7 1 0 15,4 5 0-15,4 4 0 16,-4-6 0-16,6-1 0 16,5-2-1-16,6-1 1 15,4 1 0-15,4-1 0 16,10-6 0-16,4 3 1 15,-1-6-1-15,-3 4 1 0,4 8-1 16,-7-3 1-16,3 1-1 16,-11-1 1-16,4 4-2 15,-7 3 1-15,-7-1-1 16,4-2 1-16,-4-4-1 16,0 1 1-16,-1-1-1 15,5-6 1-15,-1 0 0 16,1 3 0-16,3-2 0 15,3 2 0-15,1-6 0 16,3-10 0-16,11 4 0 16,-1-3 1-16,8-7 0 15,7-3 0-15,3 7 0 16,-10-4 0-16,3 7 0 16,4-10 1-16,-4 3-1 15,0-3 0-15,0 1-1 16,-10-1 0-16,0 3 0 0,-8-9 0 15,-3 12-1 1,0-2 0-16,-14 5 0 0,4 10 0 16,-4 0-1-16,-4 3 1 15,1 10 0-15,2 6 1 16,5 3-1-16,-8 0 0 16,11 6 1-16,0 0 0 15,0-3 0-15,11 4 0 16,-4-4 0-16,7-7 0 15,7-5-2-15,4-1 0 16,7-2-9-16,-4-10 0 16</inkml:trace>
  <inkml:trace contextRef="#ctx0" brushRef="#br1" timeOffset="-52107.623">8664 1445 24 0,'7'19'12'0,"4"-19"-6"0,-11 0 11 15,0-9-15-15,0-1 0 0,-4-12 2 0,1-15 1 0,-4-1-5 0,-4-22 0 0,1-5 3 16,-1-14 1-16,0-2-2 15,1-1 1-15,6 4-2 0,4-4 1 16,7 13-1-16,0 6 1 16,4 7 0-16,0 12 0 15,-4 0 0-15,3 19 0 16,4 6-2-16,4 19 1 16,-11 7-7-16,0 2 1 15,0 0-8-15,-3 10 0 16</inkml:trace>
  <inkml:trace contextRef="#ctx0" brushRef="#br1" timeOffset="-51831.023">8509 1119 32 0,'0'16'16'0,"18"-10"-8"16,-15-6 22-16,4 0-29 15,0-6 0-15,7-4 1 16,15 1 0-16,-1 9-3 16,11-6 0-16,3-4-1 15,0 7 1-15,-3-3-6 16,0 3 1-16,-4 3-6 16,-7 0 1-16</inkml:trace>
  <inkml:trace contextRef="#ctx0" brushRef="#br1" timeOffset="-51499.716">9017 1107 20 0,'-4'18'10'0,"8"17"-4"0,-4-26 11 15,0 10-12-15,4-3 0 16,-4-7 2-16,3 4 1 16,1 2-10-16,3 4 1 15,-4-3 6-15,8 3 0 16,-1-16-2-16,4 3 1 15,-3-12-3-15,0-4 1 16,6-2-2-16,1-7 1 16,0-6-4-16,-4-10 0 15,0 7-10-15,0-6 1 0</inkml:trace>
  <inkml:trace contextRef="#ctx0" brushRef="#br1" timeOffset="-51228.438">9384 410 30 0,'3'38'15'0,"-10"22"-7"16,4-42 18-16,-1 11-26 15,4 15 1-15,-10 12 0 16,6 19 0-16,1 7-2 15,3 18 1-15,0-12-2 0,3 0 0 16,4-7-6 0,0-15 1-16,-3-16-3 0,3-15 0 15</inkml:trace>
  <inkml:trace contextRef="#ctx0" brushRef="#br1" timeOffset="-50830.776">9934 689 38 0,'4'7'19'0,"-1"-17"-22"0,-3 10 38 15,7-6-33-15,0-3 1 16,8-7 1-16,6-3 1 16,0 7-6-16,11-4 1 15,3 0 4-15,-7 4 0 16,7 5-1-16,1 4 0 15,-5-3-1-15,1 6 0 16,-4 0-2-16,-6 6 1 16,-8 4-2-16,-4 9 1 15,-6-1-1-15,-8-2 0 16,1 12-1-16,-8 7 0 0,-3-1 0 16,3-6 1-16,-3 7-2 15,0 3 0-15,0-4-3 16,0 4 0-16,3-13-7 15,1 9 0-15</inkml:trace>
  <inkml:trace contextRef="#ctx0" brushRef="#br1" timeOffset="-50425.358">10178 1574 38 0,'21'19'19'0,"-7"-29"-18"16,-11 7 28-16,1-3-28 0,3-4 1 15,0-2 0-15,-3-10 1 16,-1 0-4-16,-3 0 0 15,-3 0 2-15,-1 6 0 16,1 4-1-16,-4-1 1 16,-4 1-1-16,0 12 0 15,-3 0-1-15,0 3 0 0,4 9 0 16,-1 10 0-16,7 3 0 16,1 10 0-16,6-7 0 15,8-3 1-15,0-6 0 16,3-6 0-16,3-7 0 15,5-16 0-15,-1 1-9 16,-4 0 0-16,-6-10-2 16,-1 6 0-16</inkml:trace>
  <inkml:trace contextRef="#ctx0" brushRef="#br1" timeOffset="-48340.561">1916 1088 13 0,'0'9'6'0,"10"-25"0"0,-10 16 7 16,7-6-10-16,-7 3 1 16,4 3 3-16,3-6 1 15,-4 6-9-15,4 0 0 16,-7 6 6-16,4-6 0 0,3 3-2 15,-7 0 1-15,0 0-2 16,4 4 0-16,-4-7 0 16,0 0 0-16,0 0-1 15,7-10 1-15,3-5-1 16,-3-4 1-16,4-6-1 16,-1-3 0-16,8-7-1 15,3 1 1-15,0-10-1 16,8 6 1-16,-8 10-1 15,0-7 0-15,-3 10 0 16,-8 3 0-16,4 7 0 16,0-1 0-16,-10 6-1 15,3 7 0-15,4 6-1 16,-11 4 0-16,0 5-1 16,3 13 0-16,-3 10 0 15,0 9 0-15,7 18 1 16,-7 1 1-16,11 0 1 0,-8-10 0 15,4-9 2-15,4-6 0 16,-1-13-1-16,-3-3 0 16,4-7 1-16,3-5 1 15,0-10-2-15,0-10 1 16,-3-5-1-16,-4-4 0 16,-7 6 0-16,-7-12 0 15,-7 0-1-15,-11-3 0 16,-17 3-1-16,-8 6 1 0,-2 10 0 15,6 2 0-15,-4 14-1 16,1-1 1-16,7 3 0 16,-1 4 0-16,15-4 0 15,-4-2 0-15,15 2 0 16,10-6 1-16,14-6-1 16,14-13 1-16,7-6 0 15,11-12 0-15,21-4-1 16,14-12 1-16,11 3-1 15,-11-6 1-15,-14 3-1 16,-15 12 1-16,-6 3 0 16,-7 17 0-16,-4 18 0 15,-17 6 0-15,-18 22-1 16,-14 10 1-16,-22 21-1 16,-6 4 0-16,-22 19-1 15,-6-10 0-15,-22 6-5 16,-10 4 0-16,-11 9-6 15,3 6 0-15</inkml:trace>
  <inkml:trace contextRef="#ctx0" brushRef="#br1" timeOffset="-40352.891">12495 561 20 0,'4'3'10'0,"-1"-3"1"16,-3 0 10-16,0 0-17 15,4 0 1-15,0 0 3 16,-1 0 0-16,1 0-9 15,3 0 0-15,0 0 7 16,0 0 0-16,0 6-3 16,-4-6 1-16,-3 0-2 15,-3 3 0-15,-8 4-2 16,-10 2 1-16,-7 10-2 16,-22-3 1-16,-17 2 0 15,-10-8 0-15,-8 15 0 16,4-6 1-16,3 9-2 15,1-3 1-15,6-6 0 16,11 0 0-16,11-4 0 16,10 4 0-16,11-9 0 0,10 2 0 15,15 1 1-15,10-4 0 16,14 0 0-16,7 1 0 16,4-1 0-16,7 1 0 15,10 5-1-15,4-5 1 16,-11-1-1-16,-3 4 1 15,-7-1-1-15,-7 7 0 16,-11 3-1-16,-11 0 1 16,-13 0-1-16,-12 3 1 15,-9 10-1-15,2-7 0 0,-2-3 0 16,-5 3 1-16,-2-3-1 16,-1 3 1-16,4 1 0 15,3-1 1-15,4 3-1 16,6-3 1-16,5 7-1 15,6-7 1-15,8-3-1 16,6-3 1-16,8 3-1 16,6-9 0-16,5 3 0 15,2-19 1-15,1 3-1 16,0-6 0-16,6-4-1 16,8 4 1-16,4-6-5 15,-5 0 1-15,1-7-11 16,0 0 1-16</inkml:trace>
  <inkml:trace contextRef="#ctx0" brushRef="#br1" timeOffset="-39980.062">12287 1097 33 0,'-3'0'16'0,"-1"10"-4"0,1-1 18 0,-1 0-30 16,-3 7 1-1,-3 6 0-15,-5 3 1 16,-2 10-3-16,-1 2 1 0,-3 7-1 16,3-6 0-16,4 2-9 15,7-2 0-15,7-13-2 16,7-15 1-16</inkml:trace>
  <inkml:trace contextRef="#ctx0" brushRef="#br1" timeOffset="-39422.452">13222 1097 19 0,'0'3'9'0,"4"-6"1"0,-4 3 11 0,0 0-18 16,0 0 0-16,0 0 3 16,-4 0 0-16,-3 0-7 15,4 0 1-15,-8 3 5 16,0 4 0-16,-6-4-1 15,-1 6 0-15,4 0-1 16,-4 4 0-16,1-4-2 16,-4 10 1-16,-1 6-1 15,8-12 1-15,0 6-2 16,4 6 1-16,-1-6-1 16,4 6 0-16,3-6 0 15,4-4 0-15,7 4-1 16,8-16 1-16,2 3-1 15,11-6 1-15,1-6-1 16,-1-3 0-16,0-1 0 16,0-2 0-16,1-4 0 15,-5 10 1-15,-3 3 0 0,-3-7 0 16,-4 10 0 0,0-9 1-16,-3 3 0 0,-4 12 0 15,-4 3 0-15,1 10 1 16,-4 0-1-16,0 6 0 15,3-6-2-15,1 6 0 16,0-6-5-16,6-4 0 16,4-2-8-16,-3-7 1 15</inkml:trace>
  <inkml:trace contextRef="#ctx0" brushRef="#br1" timeOffset="-39014.238">13568 1483 37 0,'0'28'18'0,"-7"13"-16"0,3-32 27 0,1 10-29 15,-1-10 1-15,1 1-1 16,3-7 1-16,-4 0-2 15,4-3 1-15,7-12 0 16,4-7 1-16,3-3-1 16,4-3 0-16,-1 0 0 15,1-4 0-15,3 11 0 16,4-7 1-16,-4 6-1 0,-4 0 1 16,1 3-1-16,0 7 1 15,-4 3 1-15,4 2 1 16,-4 4-1-16,0 10 1 15,0 5-1-15,0 4 0 16,0 10-1-16,0 5 1 31,7 10-11-31,4-16 0 0,-4-9-4 16,-7-13 0 0</inkml:trace>
  <inkml:trace contextRef="#ctx0" brushRef="#br1" timeOffset="-37829.043">11582 1912 29 0,'-4'35'14'0,"-6"-1"-8"15,6-24 18-15,-3-1-23 16,0 7 0-16,0 3 1 15,0-10 1-15,3 1-4 16,-3-1 1-16,4-9 1 16,6-9 1-16,4-1-1 15,4 1 0-15,-1-13 0 16,8 0 0-16,0-13-1 16,6 7 1-16,1 0-1 15,0 3 0-15,0-10 0 16,-4 7 1-16,0 3-1 0,-3 0 0 15,-4 12 1-15,0 4 0 16,-4 3-1-16,1 12 1 16,-4 3-1-16,0 4 1 15,-3 9-1-15,-4 6 0 16,0-3 0-16,0 3 0 16,0 1-1-16,0 5 0 15,3-15-2-15,1 0 1 16,3-4-5-16,3-5 0 15,4-10-5-15,4-10 1 0</inkml:trace>
  <inkml:trace contextRef="#ctx0" brushRef="#br1" timeOffset="-37481.276">12100 1825 29 0,'0'9'14'0,"-3"-6"-2"0,3 0 23 0,0-3-31 16,0 0 1-16,-4 0 1 15,4 0 0-15,7 0-8 0,4-6 0 16,7 3 5-16,10 3 0 15,3 0-4-15,5 0 1 16,-4-6-7-16,-1 3 1 16,-6 3-9-16,-7-10 1 15</inkml:trace>
  <inkml:trace contextRef="#ctx0" brushRef="#br1" timeOffset="-36969.903">12079 2035 40 0,'7'0'20'0,"25"9"-22"16,-21-9 31-16,3-6-30 16,7 6 1-16,3-3-1 15,8 3 0-15,4-10-5 16,-5 1 1-16,8 0-6 15,-4-4 1-15</inkml:trace>
  <inkml:trace contextRef="#ctx0" brushRef="#br1" timeOffset="-36641.063">12654 1796 42 0,'-7'16'21'0,"-14"37"-22"0,14-40 37 0,-4 12-36 0,4 0 1 0,0 10 0 0,0-4 0 15,4 0-4-15,3-9 1 16,3-3-9-16,4-13 1 16,0-12-2-16,-3-6 0 15</inkml:trace>
  <inkml:trace contextRef="#ctx0" brushRef="#br1" timeOffset="-36352.227">12118 191 35 0,'0'12'17'0,"-18"-2"-18"0,15-7 32 15,-8 3-31-15,-3 4 0 16,-4-1 0-16,-3-9 1 0,0 9-1 15,0-9 0-15,0 0 0 16,3 0 0-16,4 0 0 16,3 0 0-16,1 0 0 15,-1-6 0-15,8 6-1 16,-1-3 1-16,4-6 0 16,7-1 0-16,7 1 0 15,4-7 0-15,3 10 0 16,7 3 0-16,1 3 0 15,2 0 1-15,-2 9 0 16,2 1 0-16,1-1-1 16,-4 7 1-16,1-4-1 15,-5 4 1-15,1-7-1 16,0 1 0-16,-1-4 1 16,1-3 1-16,0-6 0 0,-1-6 1 15,5-1-1 1,-5-12 0-16,-3 3 0 0,-3 1 1 15,-4-1-3-15,-3 0 1 16,-4-6-1-16,-7 0 0 16,-7 6 0-16,-4 6 1 15,-6-2-2-15,-12 8 1 16,-13 14-3-16,3-4 0 16,-3 13-3-16,0-1 0 15,6-5-7-15,8 8 0 16</inkml:trace>
  <inkml:trace contextRef="#ctx0" brushRef="#br1" timeOffset="-35370.418">15244 893 35 0,'0'10'17'0,"35"-10"-9"0,-25 0 26 16,8 0-30-16,7 6 1 15,6-6 1-15,12-6 0 16,6 6-7-16,1-10 0 15,-5 4 5-15,-6-3 1 0,0 5-3 16,-7 4 1 0,-7 0-2-16,-8 0 1 0,-3 0-2 15,-7 10 0-15,-3 2-1 16,-8 4 0-16,-6 9 0 16,-4-3 0-16,-8 10 0 15,-2-11 0-15,-4 11 0 16,-1-4 0-16,1 7 0 15,0-1 1-15,7-12-1 16,0 9 1-16,3-2 0 16,4-7 0-16,7-1-1 15,3-8 1-15,8 3-4 16,10-13 0-16,3-3-11 16,5 6 1-16,-5-6-1 15,1 0 1-15</inkml:trace>
  <inkml:trace contextRef="#ctx0" brushRef="#br1" timeOffset="-35093.983">15462 1793 57 0,'-14'19'28'0,"14"-19"-37"0,0 0 59 0,0 0-50 16,0 0 0-16,0 0-2 15,4-9 0-15,3-7-7 16,0-3 1-16,0-6-8 16,0 3 1-16</inkml:trace>
  <inkml:trace contextRef="#ctx0" brushRef="#br1" timeOffset="-34589.655">16108 1009 42 0,'113'-37'21'0,"-43"-42"-20"0,-52 51 31 16,0-6-29-16,-1-10 0 16,-10-3 2-16,-14-13 0 15,-7-6-6 1,-14-3 0-16,-22 7 4 0,-17-1 0 15,-21 9-1-15,-3 11 1 16,-19 14-2-16,-6 14 1 0,-11 15-3 16,7 15 0-1,-4 20-4-15,1 18 0 0,6 19-2 16,8 22 0-16,14 35-2 16,14 15 0-16,17 16 1 15,18 13 1-15,25 2 3 16,21-12 1-16,25-9 3 15,24-26 1-15,22-15 3 16,21-28 1-16,17-22 2 16,28-29 1-16,8-34 0 15,24-31 0-15,4-26-2 16,-28-15 0-16,-7-34-3 16,-22-26 0-16,-28 7-4 15,-24-10 1-15,-33-10-6 16,-27 4 0-16,-15-3-9 15,-27-6 1-15</inkml:trace>
  <inkml:trace contextRef="#ctx0" brushRef="#br1" timeOffset="-32552.735">17268 1288 30 0,'8'16'15'0,"20"-13"-10"16,-18-3 16-16,8 3-17 16,10-6 0-16,15 0 3 15,13-3 0-15,22 3-9 0,13-7 0 16,26 4 4-16,20 12 1 15,11-3-9-15,11 7 0 16,0-1-6-16,-7-2 1 16</inkml:trace>
  <inkml:trace contextRef="#ctx0" brushRef="#br1" timeOffset="-32169.399">18718 1110 28 0,'0'0'14'0,"22"15"-5"16,-12-15 18-16,8 10-23 15,10-4 1-15,11 13 3 0,7-7 1 16,0 7-10-16,3-6 0 16,-3-4 7-16,-7 4 0 15,-11 6-3-15,-11 2 0 16,-17 1-2-16,-14 10 0 15,-10 5-5-15,-19 7 1 16,-13 3-4-16,-8-3 0 16,4-9-8-16,4-7 0 15</inkml:trace>
  <inkml:trace contextRef="#ctx0" brushRef="#br1" timeOffset="-31783.33">18718 1241 57 0,'7'35'28'0,"-7"40"-37"15,0-53 50-15,-3 16-42 16,-1 6 0-16,1 3-11 15,-1-7 1-15,8-2 3 16,6-13 0-16</inkml:trace>
  <inkml:trace contextRef="#ctx0" brushRef="#br1" timeOffset="-30953.738">21022 646 42 0,'155'-54'21'0,"-81"23"-13"0,-56 25 30 16,0 6-36-16,-4-7 0 16,-4 7 0-16,-3 0 1 15,-14 0-4-15,-7 7 1 16,-14 8 2-16,-25 7 0 15,-17 10-1-15,-26-10 0 0,1 12-1 16,-18 10 1-16,-3-10-3 16,-4 1 1-16,17 3-3 15,12-10 1-15,13 6-1 16,8-5 1-16,13 5-1 16,15-6 0-16,17-3 2 15,15 0 0-15,10 4 1 31,7-11 1-15,21 8 0-16,11-8 1 0,14 1 1 0,14-3 0 0,-4-4 0 16,1 4 1-16,-19-10-1 15,-6 4 0-15,-14 2-1 16,-15-2 1-16,-20-1-2 16,-15 13 1-16,-14-3-2 15,-10 3 1-15,-14 0-1 0,6 6 1 16,-3-3 0-16,-3 13 0 15,-1-1 0-15,1 14 1 16,6-14-1-16,11 1 0 16,4 3 1-16,14-4 1 15,10-9-1-15,15-3 0 16,20-9 1-16,29-6 1 16,3-10-1-16,22 0 0 15,7-13-1-15,10 0 1 16,4 4-7-16,-11-10 1 15,3 4-12-15,-6-4 0 16</inkml:trace>
  <inkml:trace contextRef="#ctx0" brushRef="#br1" timeOffset="-30548.239">21057 1257 39 0,'-10'22'19'0,"-18"-16"-6"0,17 7 21 0,-3 9-32 16,-7 6 0-16,-8 6 0 16,-6 20 1-16,7-1-4 15,3-3 0-15,4 0-5 16,7-15 1-16,3-7-9 16,4-12 0-16</inkml:trace>
  <inkml:trace contextRef="#ctx0" brushRef="#br1" timeOffset="-30158.225">19650 2160 37 0,'-7'22'18'0,"-7"9"-13"16,7-27 25-16,-1 2-29 15,1 3 1-15,4 4 1 16,-1 3 1-16,1-1-5 16,-1-5 1-16,4-1 1 15,0-3 1-15,0-6-2 0,7-6 0 16,7-10-1-16,4 4 0 15,7-13 0-15,3-4 1 16,0-2-1-16,8 0 1 16,-1 3 0-16,-3 2 0 15,-4 8 1-15,0 2 0 16,-3 7 0-16,-4 2 0 16,0 14-1-16,-3 2 1 15,-4 7 0-15,0 6 0 16,-4 0-1-1,1-4 0-15,0 11 0 0,-1-4 0 16,1-3-2-16,-1 0 1 0,1-4-6 16,3-5 1-16,0-7-7 15,0-6 0-15</inkml:trace>
  <inkml:trace contextRef="#ctx0" brushRef="#br1" timeOffset="-29813.014">20257 1994 46 0,'-4'6'23'0,"0"-12"-21"0,4 6 39 16,0 0-40-16,8 0 1 16,6 0 0-16,3-3 0 15,4 3-3-15,8-10 1 16,-1 1 0-16,0 0 0 16,0-4-6-16,1 10 0 31</inkml:trace>
  <inkml:trace contextRef="#ctx0" brushRef="#br1" timeOffset="-29532.676">20235 2223 47 0,'14'12'23'0,"18"-12"-16"16,-21-3 22-16,6-3-29 15,12 3 0-15,9-7-4 16,8 1 0-16,4-7-6 16,-8 7 0-16,-10 0-3 15,3-1 1-15</inkml:trace>
  <inkml:trace contextRef="#ctx0" brushRef="#br1" timeOffset="-29323.797">20962 1869 46 0,'-7'40'23'0,"-14"14"-24"0,14-36 46 16,0 1-45-16,-4 16 1 15,4-1-2-15,0 4 1 16,4-4-7-16,3-5 0 15,3-11-7-15,8-8 0 16</inkml:trace>
  <inkml:trace contextRef="#ctx0" brushRef="#br1" timeOffset="-28748.769">20507 429 41 0,'-14'35'20'0,"-14"2"-17"0,21-30 30 0,-4 2-33 16,-7-9 1-16,4 0 1 15,0 0 0-15,0-9-2 16,3 2 0-16,4-2 1 16,0-7 0-16,0 4 0 15,4 2 1-15,3-5-2 16,3 5 0-16,4 1 0 15,7-1 1-15,8 1-1 16,6 0 0-16,11 2-1 16,-1 7 0-16,1 7 0 15,-3 2 1-15,-8 10-1 16,0 0 1-16,0-4 0 16,4-5 0-16,0-1 0 15,-1 1 0-15,1-17 0 16,-4-2 0-16,1-4 0 15,-5-9 0-15,-2 0 0 16,-8-3 1-16,-7 6-1 16,-11-6 1-16,-17 7-1 0,-11-1 0 15,-3 9-2-15,-7 4 0 16,-8 6-5-16,-3 6 1 16,0 4-7-16,11-7 0 15</inkml:trace>
  <inkml:trace contextRef="#ctx0" brushRef="#br1" timeOffset="-28205.919">21710 715 48 0,'3'9'24'0,"-10"44"-26"0,4-37 42 16,-4 6-39-16,-4 12 0 15,-3 20 0-15,0 15 1 0,-7 3-3 16,3 12 0 0,1 11-1-16,-1-4 1 0,7-19-9 15,4-13 0 1,4-15-4-16,6-13 0 0</inkml:trace>
  <inkml:trace contextRef="#ctx0" brushRef="#br1" timeOffset="-27682.02">22289 1119 14 0,'21'-12'7'0,"-11"2"13"0,-10 10 1 16,0 0-16-16,4-9 0 15,-4-1 4-15,0 4 1 16,-4-3-12-16,-3 9 1 15,-7 0 8-15,-4 0 0 16,-6 9-2-16,-4-9 0 16,-8 9-2-16,1 7 0 15,3 6-1-15,4 3 0 16,3 0-2-16,1 0 1 0,2 13-2 16,8-13 1-16,11 3-1 15,3-9 1-15,7-3-1 16,7-7 0-16,7-9 0 15,7-9 1-15,1-4-1 16,-1 10 0-16,0-13 0 16,-3 4 0-16,-4-7 0 15,-3-3 1-15,-4 10-1 16,0-4 1-16,-4 6 0 16,-3 10 1-16,-3 7-1 15,-4 5 0-15,-4 4 0 16,1 3 0-16,-1 6-2 15,4-3 0-15,0 3-6 16,7 0 0-16,4-6-6 16,-7-10 0-16</inkml:trace>
  <inkml:trace contextRef="#ctx0" brushRef="#br1" timeOffset="-27304.331">22416 1436 34 0,'3'22'17'0,"-3"47"-16"0,0-57 26 15,4 10-25-15,-4-3 0 16,0-6 2-16,0-1 0 16,0-2-6-16,7-1 1 0,0-18 2 15,7-4 1-15,-4-6-2 16,1-3 1-16,3-3-2 15,4-3 0-15,-1 3 1 16,1-10 0-16,0 7 0 16,-1 9 0-16,1 0 0 15,0 10 1-15,-1 6 0 16,-3 9 0-16,0 4-1 16,1 5 1-16,-1 7-1 15,-4 3 1-15,1 16-1 16,-4-3 1-16,3-10-2 15,-3 6 0-15,4-8-3 16,-4 2 0-16,4-13-8 16,3-5 0-16</inkml:trace>
  <inkml:trace contextRef="#ctx0" brushRef="#br1" timeOffset="-26858.332">23199 539 36 0,'0'6'18'0,"0"-12"-10"0,-4 12 26 0,-3 13-32 15,0 16 0 1,-4-7 3-16,-3 25 0 0,-3 25-6 15,-4 29 1-15,-4 12 3 16,0 22 0-16,0 10-1 16,4-16 0-16,4-7-6 15,3-24 0-15,3-29-9 16,7-9 1-16,1-16-3 16,3-9 0-16</inkml:trace>
  <inkml:trace contextRef="#ctx0" brushRef="#br1" timeOffset="-23428.17">25262 366 36 0,'4'19'18'0,"-11"50"-14"16,7-50 19-16,-4 9-24 16,-6 16 1-16,-4 0 0 15,-4 9 1-15,-3 1-1 16,3-1 0-16,4 4-1 15,4-7 1-15,-1-3-5 16,4-13 0-16,0-21-5 16,3-13 0-16</inkml:trace>
  <inkml:trace contextRef="#ctx0" brushRef="#br1" timeOffset="-23072.707">25326 360 19 0,'14'-3'9'0,"11"6"-4"0,-18-6 10 0,3 3-13 16,4-6 0-16,1 6 4 15,-1 0 1-15,3 6-7 16,8 3 1-16,0 1 5 16,-1 9 0-16,1 0 0 15,0-4 0-15,-8 4-2 16,-2-3 0-16,-5-4-2 16,-3 4 0-16,-7-7-2 15,-14 7 1-15,-18 3-2 16,-14 0 1-16,-3-4-6 15,-7 4 1-15,6-16-8 0,1 4 1 16</inkml:trace>
  <inkml:trace contextRef="#ctx0" brushRef="#br1" timeOffset="-22621.344">25897 341 33 0,'7'7'16'0,"-7"-17"-14"16,0 10 22-16,-3 0-23 15,-4 0 0-15,0-6 1 16,-4 6 1-16,-3 6-3 15,-3 4 0-15,2-1 1 16,-2 10 1-16,3 6-1 16,-4 3 0-16,4-3-1 15,0 4 0-15,0-1-1 16,7-3 0-16,3 0 1 16,8-13 0-16,6 4-1 15,8-13 0-15,-1-6 0 16,1-6 1-16,0-1 0 15,-4-5 0-15,0-4-1 16,0 0 0-16,-3-12 0 16,-4 2 0-16,0 1-2 15,-4 0 0-15,1 3-1 0,-4-3 0 16,0 9-1-16,-4 3 0 16,4 10-4-16,0 6 1 15</inkml:trace>
  <inkml:trace contextRef="#ctx0" brushRef="#br1" timeOffset="-22068.036">26197 276 21 0,'0'0'10'0,"-7"3"-2"15,11 3 15-15,-4-3-22 0,-4 3 1 16,1-2 2-16,-4 2 0 16,-4 3-5-16,-3-6 0 15,0 10 3-15,-4-4 1 16,1 1-2-16,-1-1 1 15,4 0-1-15,0 7 0 16,3-6-1-16,4 8 0 16,4-5 0-16,3 3 1 15,7-1-1-15,7-2 0 16,3 3 0-16,5-1 0 16,-5-12 0-16,1 7 1 15,-4-1-1-15,-4 1 0 0,-6 5-2 16,-8 1 0-16,-6 3-6 15,-4 0 0-15,-7-4-2 16,-1-5 0-16</inkml:trace>
  <inkml:trace contextRef="#ctx0" brushRef="#br1" timeOffset="-21761.221">26367 492 29 0,'7'34'14'0,"-18"13"-11"0,8-31 25 16,-1-3-32-16,1-1 0 15,3 1-14-15,0-7 0 16</inkml:trace>
  <inkml:trace contextRef="#ctx0" brushRef="#br1" timeOffset="-21421.599">26391 304 19 0,'21'9'9'0,"1"-6"2"0,-15-6 8 0,10-3-20 16,1 3 1-16,0-7-1 16,3-8 1-16,3 2-4 15,5-9 1-15,2 6-4 16,-2-6 0-16</inkml:trace>
  <inkml:trace contextRef="#ctx0" brushRef="#br1" timeOffset="-21189.212">26483 420 35 0,'14'19'17'0,"21"-4"-22"15,-17-15 34-15,7 0-29 16,7 0 0-16,-1-9-7 15,-3 9 0-15,8-6 1 16,-1-1 0-16</inkml:trace>
  <inkml:trace contextRef="#ctx0" brushRef="#br1" timeOffset="-20913.421">26995 486 22 0,'0'50'11'0,"-4"-38"-11"0,4 1 12 16,0-4-17-16,0 1 0 16,0-1-6-16,4-9 1 0</inkml:trace>
  <inkml:trace contextRef="#ctx0" brushRef="#br1" timeOffset="-20570.186">27016 357 36 0,'3'-6'18'0,"1"12"-27"16,-4-6 37-16,0 0-29 15,0 0 1-15,3-6 0 16,-3 6 1-16,4-3-4 16,-1-7 1-16,8 10-7 0,-4-9 0 15</inkml:trace>
  <inkml:trace contextRef="#ctx0" brushRef="#br1" timeOffset="-20317.531">27234 492 28 0,'8'44'14'0,"-1"-25"-3"15,-4-13 20-15,1 6-30 16,-1 4 1-16,1-3 3 16,-4-1 0-16,0 1-5 15,0-4 0-15,0-3 3 16,0 4 1-16,0-10-2 16,3-10 0-16,4 1-1 0,0-10 0 15,0 4-1-15,4-20 1 16,7 7-7-16,-1 0 1 15,11-4-9-15,-3 10 1 16</inkml:trace>
  <inkml:trace contextRef="#ctx0" brushRef="#br1" timeOffset="-19960.771">27552 624 30 0,'32'3'15'0,"10"-22"-11"16,-31 10 16-16,3-1-20 16,-4-6 0-16,1 4 0 15,-8-10 0-15,-6 9-1 16,-4-5 1-16,-7 8 0 15,-7-2 1-15,-1 12-1 16,-2 15 0-16,3-5 0 16,-1 15 1-16,5 3 1 15,6 0 1-15,8 7-1 16,6-1 1-16,8-9-1 16,10 4 1-16,11-11-2 0,10-2 0 15,4-16-9 1,-7 0 0-16,3-16-3 0,0 7 0 15</inkml:trace>
  <inkml:trace contextRef="#ctx0" brushRef="#br1" timeOffset="-19527.628">28956 128 30 0,'-4'16'15'0,"1"37"-7"16,-1-37 26-16,-3 12-33 0,0 7 1 15,-3 21 0-15,-4 4 0 16,-4 5-4-16,4-11 1 16,0-4-9-16,3-9 0 15,1-10-2-15,3-12 1 16</inkml:trace>
  <inkml:trace contextRef="#ctx0" brushRef="#br1" timeOffset="-19318.033">28677 561 26 0,'21'28'13'0,"22"-18"-15"15,-29-7 20-15,4 3-24 16,3-6 0-16,-4 6-8 15,-3-6 1-15</inkml:trace>
  <inkml:trace contextRef="#ctx0" brushRef="#br1" timeOffset="-18915.16">29023 718 36 0,'14'6'18'0,"14"-25"-16"0,-17 19 36 15,0 0-36-15,-1-6 0 16,1 12 2-16,3-6 0 15,0 0-5-15,4 0 0 0,-1-9 2 16,-3-1 1-16,-3-5-1 16,-4-1 0-16,-7 3-1 15,-7 4 0-15,-4 0-2 16,1-1 1-16,-4 13-1 16,0 4 1-16,-1 5-1 15,1 4 0-15,0-4 0 16,0 10 1-16,3-3 1 15,4 0 0-15,7 6 0 16,11-6 0-16,3-7-3 16,4 1 1-16,3-10-10 15,7 3 1-15</inkml:trace>
  <inkml:trace contextRef="#ctx0" brushRef="#br1" timeOffset="-18617.827">29429 834 24 0,'0'6'12'0,"-4"-40"0"15,8 21 9-15,-1-9-20 16,1 9 0-16,-1 4 2 0,1-10 1 15,-1 4-4-15,4 5 0 0,4-6 2 16,0 7 1-16,-4 6-1 16,7-3 0-16,7-1-7 15,4 4 0-15,3 3-6 16,-7-9 1-16</inkml:trace>
  <inkml:trace contextRef="#ctx0" brushRef="#br1" timeOffset="-18116.994">29725 831 38 0,'4'15'19'0,"-4"-5"-22"0,0-10 32 0,0-7-30 15,3-2 1-15,1 0 0 16,3-10 1-16,0 0-1 0,3-3 0 16,1 13 0-16,0-4 1 15,-1 4-1-15,1-1 1 16,-1 4-1-16,-3-3 1 16,0 9-1-16,0 0 0 15,-3 0 0-15,-1 0 1 16,1 15-1-16,-4-2 0 15,0 2 0-15,4-2 0 16,-4 3 0-16,3-10 0 0,1-6-1 16,3-6 1-16,0-1-1 15,3-5 1-15,1-4-1 16,3 4 0-16,0-4 1 16,0-3 0-16,0 3 0 15,7 4 0-15,-6-4 0 16,-1 7 0-16,0-1 1 15,-4 10 0-15,5 10-1 16,-1-1 1 15,0 1-1-31,3-1 1 0,-3 10-1 0,1 6 1 0,-1-6-2 16,0 0 1-16,0-4-8 16,0 1 1-16,7-7-4 15,4-9 0-15</inkml:trace>
  <inkml:trace contextRef="#ctx0" brushRef="#br1" timeOffset="-17816.989">30639 508 25 0,'-4'37'12'0,"-17"-12"-10"0,18-22 17 16,-12 13-17-16,-6-6 1 15,-7-1-1-15,-4 0 1 16,4 1-4-16,0-1 1 0,7 1 3 16,7-1 1-16,7 7 0 15,10-10 1-15,11 3 1 16,7 1 0-16,11 9 0 16,-7-1 1-16,-4 1-3 15,-7 6 1-15,0 0-4 16,-7 7 0-16,-10 8-7 15,-22 8 1-15,-24-14-11 16,-22 1 1-16</inkml:trace>
  <inkml:trace contextRef="#ctx0" brushRef="#br1" timeOffset="-7996.886">25428 1361 22 0,'0'0'11'0,"-10"6"-8"0,6-6 11 0,-6-6-14 15,-1 6 1-15,-3 6-1 16,-4-6 1-16,4 0-1 16,-7 6 0-16,0-3 0 15,-4 3 1-15,7 4-1 16,1-1 1-16,3 10-1 16,0-3 1-16,3 3-1 15,4-1 0-15,3 8 0 16,4-5 1-16,7-2-1 15,4-3 1-15,3-7-1 16,0-2 1-16,4-17 0 16,0 1 0-16,-1-4-1 15,4 1 1-15,-3-7-1 16,0 10 1-16,-4-7-1 16,0 6 1-16,0 1 1 15,-3 0 0-15,-1 9-1 16,-3 0 1-16,0 0 0 15,-3 9 0-15,-1 10-1 16,1-3 1-16,-4 2-2 0,0 7 1 16,0-3-1-16,3-6 1 15,1 3-2-15,-1-10 0 16,4 1-5-16,1-4 1 16,2 3-5-16,4-15 1 15</inkml:trace>
  <inkml:trace contextRef="#ctx0" brushRef="#br1" timeOffset="-7699.725">25901 1376 27 0,'0'6'13'0,"0"-15"-14"16,-4 9 20-16,1 3-16 15,-4 3 0-15,-7-2 1 16,-4 2 1-16,-3-3-6 16,0 3 0-16,0 4 4 15,-1 5 0-15,-2 4-1 16,3 9 0-16,6 7-1 16,1-7 1-16,7 0-1 15,0-3 0-15,7-9-1 16,7 3 1-16,7-10-3 0,4-9 0 15,3 3-9-15,4 4 1 16</inkml:trace>
  <inkml:trace contextRef="#ctx0" brushRef="#br1" timeOffset="-7353.501">26194 1382 22 0,'3'10'11'0,"-3"-16"-1"0,0 6 9 15,0-4-18-15,0 4 1 0,0-6 2 16,-3 3 0-16,-4 0-5 16,0 3 1-16,-4 6 3 15,-7 0 1-15,1 4-2 16,-1 9 1-16,1-4-1 15,-1 14 1-15,0 2-1 16,4 3 0-16,4-2 0 16,2-1 1-16,5 1-2 15,3-4 1-15,7-3-1 16,7-13 0-16,4 4-3 16,3-13 0-16,0 3-6 15,-3-12 0-15,-4 3-5 16,0-6 0-16</inkml:trace>
  <inkml:trace contextRef="#ctx0" brushRef="#br1" timeOffset="-6934.694">26257 1583 35 0,'14'16'17'0,"25"-13"-15"0,-25-3 29 0,4 0-29 16,0-3 0-16,3 3 2 16,3-6 1-16,-2 2-6 15,2-5 0-15,1-7 2 16,-7 4 1-16,-8-4-1 15,-3 0 0-15,-3 4-2 16,-8-4 0-16,-3 7 0 16,-3-1 1-16,-4 10 0 15,-1 10 0-15,-2 6 0 16,3 5 0-16,0 5 1 16,3-1 0-16,4 3-1 15,3 0 1-15,1-3 0 16,6 0 0-16,8-6-3 15,7-10 0-15,6 1-7 16,12-4 1-16,-5-9-5 16,1 0 0-16</inkml:trace>
  <inkml:trace contextRef="#ctx0" brushRef="#br1" timeOffset="-6543.699">26959 1370 22 0,'0'3'11'0,"-17"6"-7"0,10-5 13 16,-8 5-16-16,-2 0 1 16,-8 7-1-16,0-10 1 15,1 7-3 1,3 3 1-16,-4-7 1 0,4 10 1 0,3 0-1 16,4-4 1-16,3-2-1 15,8 9 1-15,6-10 0 16,4 4 0-16,1-3 0 15,2-4 1-15,8 4-1 16,-1-4 1-16,1 0-1 16,-4-9 1-16,-7 10-2 15,-7-1 0-15,-10 1-1 16,-1 5 0-16,-3 4-6 16,-7 0 1-1,-4-3-6-15,-3-7 0 16</inkml:trace>
  <inkml:trace contextRef="#ctx0" brushRef="#br1" timeOffset="-6258.686">27277 1361 23 0,'14'6'11'0,"-14"-22"-1"0,0 16 13 15,0 0-22-15,-4 0 0 16,-6 6 1-16,-8-2 0 0,-7 5-3 16,-3 3 1-16,-4-2 2 15,1-1 0-15,3 10-1 16,3-3 0-16,7 3 0 16,8-1 1-16,10 8 1 15,7-8 0-15,10 4 1 16,8 0 0-16,0-3 1 15,-1 0 0-15,-6-3-1 16,-4 2 0-16,-7 4-2 16,-14 3 1-16,-7 0-5 15,-11 1 0-15,-6-8-9 16,-5-8 1-16,8-7-5 16,-4-6 0-16</inkml:trace>
  <inkml:trace contextRef="#ctx0" brushRef="#br1" timeOffset="-5266.177">28508 1677 40 0,'0'3'20'0,"-7"7"-21"16,3-10 34-16,1 6-34 0,-8-6 0 15,-3 9 0 1,-3-5 1-16,2 2 0 0,-2 0 1 16,-1 4-3-16,4-7 1 15,0 3 0-15,3 3 1 16,4-5-2-16,4 2 1 15,3 3 0-15,7-3 0 16,3 4 1-16,1-1 1 16,3 4-1-16,4 3 1 15,-4-1 0-15,3 4 1 16,-6 0 0-16,3-7 0 16,-10 4-1-16,-4 3 1 0,-4 0-1 15,-10 3 0-15,3-4-2 16,1 1 1-1,-1-3 0-15,1-4 0 0,-1-2-1 16,4-1 1-16,0-2 0 16,4 2 0-16,3-15 0 15,3 6 1-15,4-3 0 16,7 3 1-16,7-7 1 16,15 4 0-16,-1-6-1 15,7-1 1-15,1-2-1 16,2-1 1-16,1-6-2 15,0-6 1-15,-7 7-2 16,-4-8 1-16,-7 8-1 16,-3-1 0-16,-7 9 0 15,-4-5 0-15,-3 5-1 16,-8 1 1-16,-6 9-1 0,-8 0 1 16,-3-6-1-16,-4 12 1 15,-3 3-1-15,3 7 0 16,1 3 1-16,3 0 0 15,3-1 0-15,4 8 1 16,7-8-1-16,4 1 1 16,6-3-3-16,4-4 0 15,4-5-3-15,3-4 0 16,-3 0-10-16,-1-6 1 16</inkml:trace>
  <inkml:trace contextRef="#ctx0" brushRef="#br1" timeOffset="-4982.326">29041 2082 28 0,'10'34'14'0,"-6"-34"-2"16,-4 0 15-16,3-6-25 15,1-3 0-15,-1-4 2 16,1-12 1-16,-1 6-6 15,4-6 1-15,4 6 3 16,0-9 1-16,-1 9-1 16,1-6 0-16,3 16-1 15,0-10 0-15,4 9-3 0,3-2 1 16,0 9-4-16,-3-7 0 16,-1 4-7-16,1 3 1 15,-4-3-4-15,0 3 0 16</inkml:trace>
  <inkml:trace contextRef="#ctx0" brushRef="#br1" timeOffset="-4712.474">29418 1931 36 0,'0'32'18'0,"4"-10"-13"16,-4-16 32-16,0 6-34 15,0 1 0-15,0 6 0 16,-4-7 1-16,1 4-6 16,-1 0 1-16,1 2 0 15,3-8 0-15,0-10-6 16,0-10 0-16,3-5-7 16,-3-4 1-16</inkml:trace>
  <inkml:trace contextRef="#ctx0" brushRef="#br1" timeOffset="-4427.676">29376 1793 35 0,'3'13'17'0,"4"-13"-16"0,-7 0 27 15,7 0-28 1,1-3 0-16,2-4-2 0,1 4 0 15,3-3-7-15,-4 6 0 16</inkml:trace>
  <inkml:trace contextRef="#ctx0" brushRef="#br1" timeOffset="-4169.036">29552 1947 29 0,'11'28'14'0,"21"-12"-3"0,-22-16 17 0,4 3-26 16,4 3 1-16,3-6 2 15,0 0 0-15,0-9-6 16,1-1 0-16,-1 1 4 16,0 0 0-16,-3-7-2 15,-1-9 1-15,-3 3-2 16,-3 6 1-16,-4-3-1 15,-4 4 0-15,-3 5-1 16,-3 1 0-16,-8 3-1 16,-3 3 0-16,0 12 0 15,0 0 1-15,0 10-1 16,3 6 0-16,4 0 1 0,0-3 1 16,4 3 1-16,-1 4 0 15,4-1 0-15,7 3 0 16,4-6-1-16,3 3 1 15,7-15-2-15,4-7 0 16,6-6-5-16,1-9 1 16,0-10-7-16,0-6 0 15</inkml:trace>
  <inkml:trace contextRef="#ctx0" brushRef="#br1" timeOffset="-3882.353">30254 1731 19 0,'-14'18'9'0,"-4"7"-4"0,11-15 7 0,-7-1-11 16,-3-6 1-16,-1 13 2 15,4-6 0-15,0 5-3 16,0-5 0-16,3 8 4 16,4 1 1-16,4 0-1 15,6-3 1-15,4 3 0 16,7 6 1-16,0-7-2 15,4 4 0-15,-4 0-2 16,-3-3 0-16,-11 0-2 16,-7 0 1-16,-15 6-3 15,1-9 0-15,-3 2-6 16,-8-8 0-16,-7-1-7 16,0-9 1-16</inkml:trace>
  <inkml:trace contextRef="#ctx0" brushRef="#br1" timeOffset="-3509.818">31133 1376 43 0,'-11'38'21'0,"0"21"-21"16,8-24 33-16,-8 9-31 15,-3 6 0-15,-7 19 0 16,-4 9 1-16,1-2-5 16,-1-1 1-16,0-19 0 15,8-5 1-15,3-14-6 16,3-18 0-16,0-13-7 16,4-12 0-16</inkml:trace>
  <inkml:trace contextRef="#ctx0" brushRef="#br1" timeOffset="-3103.922">30713 1903 31 0,'14'38'15'0,"21"-16"-3"0,-24-19 20 15,6 3-29-15,8-3 0 0,10 3 1 16,8 4 1-16,3-7-7 15,3 3 1-15,-7-3 3 16,4 4 0-16,0-4-2 16,3-3 1-16,-3 0-1 15,-7-6 0-15,-4-1-1 16,-6-2 1-16,-1-1-1 16,-7-5 1-16,-3 2-1 15,-8 7 1-15,-6-3 0 16,-8 9 0-16,-3 0 0 15,-3 0 0-15,-5 9-1 16,-2 0 1-16,-1 7 0 16,-3 3 0-16,3 3 1 15,4 9 0 1,4 4-1-16,6-7 1 16,8-3-2-16,10-6 0 0,3-7-5 15,8-5 0-15,7-4-7 16,7-6 0-16</inkml:trace>
  <inkml:trace contextRef="#ctx0" brushRef="#br1" timeOffset="-2787.148">31768 1856 22 0,'-11'22'11'0,"-24"19"-6"0,31-32 9 0,-17 10-12 0,0 6 0 15,0-6 0-15,0 0 0 0,3-4-1 16,7 4 0-16,4 0 3 16,11-10 1-16,6 10-1 15,5-3 1-15,2-7 1 16,-3 4 0-16,4-1-1 16,-4 1 0-16,0-4-2 15,-3 7 0-15,-8-7-1 16,-3 7 0-16,-3 3-4 15,-4 0 0-15,-4-4-4 16,-3-2 1-16,0-7-9 16,3-3 1-16,-3-6-1 15,7-3 1-15</inkml:trace>
  <inkml:trace contextRef="#ctx0" brushRef="#br1" timeOffset="-2518.25">32392 1285 39 0,'7'-6'19'0,"-3"22"-25"0,-15-13 40 16,-3 9-32-16,-11 10 0 15,4 13 1-15,-4 18 0 16,-3 16-3-16,-7 13 0 0,-4 5 3 15,7 14 0-15,4-1-1 16,3-21 0-16,4-10-3 16,7-13 0-16,4-22-6 15,-1-12 1-15,0-12-8 16,1-20 1-16</inkml:trace>
  <inkml:trace contextRef="#ctx0" brushRef="#br1" timeOffset="-2274.459">31704 1784 25 0,'0'22'12'0,"18"9"4"0,-8-28 12 0,4 13-25 0,8-7 0 0,6 4 2 16,4-4 1-16,10-2-8 15,11-1 0-15,10-3 1 16,-3 3 1-16,7-6-9 0,4 0 0 15,-8 0-4-15,-3 0 1 16</inkml:trace>
  <inkml:trace contextRef="#ctx0" brushRef="#br1" timeOffset="-1975.043">32791 1947 29 0,'3'25'14'0,"-17"-12"-12"0,7-7 24 16,-4 3-26-16,-6-6 1 0,-4 7 0 16,-4 2 0-16,-3-2-1 15,-4-1 0-15,0 4 1 16,4-1 0-16,7 7 0 16,3 3 0-16,8-6 1 15,6-1 0-15,8-2 1 16,10 3 1-16,14-1 1 15,14 4 0-15,1-10-1 16,3 10 1-16,3-6-1 16,-10 3 0-16,-11-1-2 15,-14 4 0-15,-17-10-3 16,-12 17 1-16,-20-5-4 16,-21 11 0-16,-18-4-11 15,-18-12 0-15</inkml:trace>
  <inkml:trace contextRef="#ctx0" brushRef="#br1" timeOffset="2195.169">16058 1025 16 0,'43'-69'8'0,"6"9"0"0,-35 38 9 0,0-12-12 15,1 6 0-15,-5-7 3 16,-3-12 0-16,-7 13-10 16,-7-20 1-16,-7 1 6 15,-11-6 0-15,-6 12-3 16,-12 3 1-16,-13 9-2 16,-8 13 0-16,-17 16-2 15,-14 15 1-15,-14 20 0 16,-4 11 0-16,-7 14-2 15,-11-1 1-15,1 19-1 16,13 0 0-16,18 16 1 16,11 15 0-16,14 1 0 15,14 3 0-15,18 18 1 16,14-6 0-16,10-6 0 16,11 3 0-16,21-9-1 0,28-1 1 15,25-15 0-15,25-19 0 16,21-15 0-16,25-13 1 15,13-22 1-15,33-22 0 16,10-32 2-16,3-21 0 16,-3-13-1-16,-21-12 1 15,-32-19-1-15,-24-4 1 16,-33 1-2-16,-17-7 1 0,-31-9-3 16,-33-6 1-16,-35 3 0 15,-31 15 0 1,-15 7-2-16,-35 12 1 0,-21 26-2 15,-3 21 1-15,-22 19-2 16,-10 29 1-16,17 2-1 16,7 20 0-16,8 15 1 15,20 15 1-15,12 11 1 16,20 5 0-16,18 0 0 16,14 13 1-16,32 10 1 15,17 2 0-15,29-3 0 16,24-12 0-16,15-16-2 15,28-9 1-15,28-28 0 16,17-17 1-16,32-27-2 16,8-35 0-16,10-19-1 15,-7-24 1-15,-22-4 0 16,-31 3 1-16,-28-13 0 0,-32 4 0 16,-28-9 0-16,-35 2 0 15,-40-6 0-15,-27 4 0 16,-39 5 0-16,-29-2 0 15,-10 28-1-15,-21 15 0 16,-25 32-1-16,0 22 0 16,-11 28-2-16,18 25 0 15,11 15 0-15,10 29 0 16,29 22 0-16,20 13 0 16,29 15 1-16,28-13 1 15,28 13 1-15,33-15 0 16,23 6 1-16,29-13 0 0,28-6-1 15,32-10 1-15,29-18-1 16,27-13 1-16,7-35 0 16,26-21 1-16,-15-32 0 15,3-18 1 1,-6-13-1-16,-26-25 0 0,-31-29-1 16,-24-5 0-16,-29-1-1 15,-28-24 1-15,-35-4-2 16,-36 0 0-16,-35 3 0 15,-18 13 1-15,-34 3 0 16,-22 19 1-16,-4 25-1 16,-14 28 1-16,-13 19 0 15,10 25 1-15,6 18-2 16,5 17 0-16,17 3 0 62,11 15 1-62,17 16-1 0,21 12 1 0,22 17-3 0,24 8 1 0,25 35-1 0,28 4 1 0,22-11 0 0,20 1 0 16,26-19-1-16,27-3 1 16,18-22 1-16,18-28 1 15,3-29 1-15,22-31 0 16,-1-15 0-16,-17-32 0 16,-7-28-1-16,-29-25 1 15,-28-26-1-15,-31-11 1 0,-43-20-2 16,-24-3 1-1,-47-3-1-15,-41 13 0 16,-26-1 0-16,-31 23 0 0,-21 18 0 16,3 35 0-16,-10 35 0 15,0 18 0-15,24 28 1 16,7 19 0-16,11 23 0 16,22-4 0-16,16 25 1 15,15 6 0 1,43 76-3-1,27-10 0-15,29-19-6 16,13-8 1-16,26-30-10 16,14-18 1-16</inkml:trace>
  <inkml:trace contextRef="#ctx0" brushRef="#br1" timeOffset="3740.725">21795 589 26 0,'3'-9'13'0,"-6"-7"2"0,6 13 13 0,-3 3-22 15,0 0 0-15,0 3 3 16,-3 13 0-16,-4 3-12 16,-4-1 1-16,-3 7 7 15,-4 13 0-15,1 12-3 16,-1 16 1-16,0 16-2 15,-3 12 1-15,0 12-1 16,-4 29 0-16,1-9-1 16,2-17 0-16,1-2-4 15,4-19 0-15,3-22-7 16,3-16 1-16,7-16-6 16,8-15 1-16</inkml:trace>
  <inkml:trace contextRef="#ctx0" brushRef="#br1" timeOffset="4147.042">23428 483 20 0,'-14'0'10'0,"-11"25"5"16,15-22 8-16,-5 12-19 15,-2 7 0-15,-4 19 2 16,-4 12 0-16,-3 29-7 16,-4 25 1-16,0 24 4 15,1 23 1-15,-1 9-4 16,4-12 1-16,3-7-4 16,7-31 0-16,8-16-9 15,10-31 0-15,0-16-2 16,14-28 1-16</inkml:trace>
  <inkml:trace contextRef="#ctx0" brushRef="#br2" timeOffset="92108.708">829 10379 25 0,'0'10'12'0,"0"-10"-7"16,0 0 13-16,0 0-15 16,0 6 1-16,0 0 2 0,0 3 0 15,0 1-8-15,0 2 1 16,0 1 5-16,0-4 0 15,0 1-2-15,0-1 0 16,4 1-1-16,3-1 0 16,-7-3 0-16,10 1 0 15,-10-4-1-15,7 0 1 16,-7-3-1-16,0 0 0 0,4-13 0 16,3-6 1-16,-4-9-1 15,4-13 0-15,-3-9 0 16,3-6 1-16,4-16-1 15,-11-16 1-15,10-9-1 16,1 3 0-16,6 0 0 16,5-1 0-16,-1 17-1 15,7 9 1-15,0 10 0 16,-7 11 0-16,8 17 1 16,-8 19 0-16,0 5 0 15,-3 10 1-15,3 16-2 16,-11 6 1-16,1 22-1 15,-1 10 0-15,8 12-2 16,-7 9 0-16,10 13 0 16,-4-9 1-16,5 5 0 15,6 1 0-15,-7 3-1 16,7-9 1-16,4-7 0 16,0-9 0-16,0-7 0 0,-4-12 1 15,0-12-1 1,-7-10 0-16,-10-12 1 0,-1-10 0 15,-3-13-1 1,-17-2 0-16,-1-16 0 0,-17-7 1 16,7-3-1-16,-7-2 1 15,-15-1-1-15,-6 3 1 16,-11 7 0-16,-11 9 0 16,-6 13 0-16,-1 5 1 15,8 8 0-15,-8 2 0 0,4 3 0 16,14 4 1-16,3-1-1 15,5 1 1-15,13-4 0 16,10 1 0-16,8-4 0 16,14-3 1-16,7-3-2 15,18-9 1-15,10-7-1 16,22-6 1-16,2-12-2 16,26-4 0-16,21-15-1 15,3-1 0-15,-14-15 0 16,11 3 0-16,0 1 0 15,-7 5 0-15,-15 4 0 16,-17 9 1-16,-10 12 0 16,-8 10 0-16,-24 12-1 15,-8 10 0-15,-20 10 0 16,-19 11 1-16,-20 17-1 16,-32 12 1-16,-29 25-1 0,-17 13 1 15,-14 12-1 1,-7 25 0-16,7 7 0 15,21-1 1-15,21 1-1 0,11 12 1 16,18-16-2-16,10-30 0 16,10-17-6-16,18-18 0 15,11-20-2-15,7-21 0 16</inkml:trace>
  <inkml:trace contextRef="#ctx0" brushRef="#br2" timeOffset="92469.111">1679 10047 29 0,'67'-60'14'0,"-7"-56"-11"16,-42 82 24-16,-4-17-25 15,-3-2 1-15,-4-13 1 0,-18-9 1 16,-7-7-7-16,-10-5 1 15,-7 2 3-15,-22 3 1 16,-13 7-2-16,-11 13 0 16,-25 18 0-16,-18 15 0 15,5 20 0-15,-8 12 0 16,-22 16-2-16,8 15 1 16,11 7-2-16,-530 160 4 15</inkml:trace>
  <inkml:trace contextRef="#ctx0" brushRef="#br2" timeOffset="92754.034">818 8498 27 0,'-197'-32'-13'0,"148"26"1"0,49 6 12 0</inkml:trace>
  <inkml:trace contextRef="#ctx0" brushRef="#br2" timeOffset="94006.561">1958 9821 39 0,'35'-22'19'0,"36"-31"-17"0,-50 40 19 16,0-9-22 0,0-3 1-16,-3-3 1 0,0-10 0 15,-18-3-1-15,-11-6 0 16,-7-3-5-16,-3 13 1 16,-18-7-6-16,-21 3 1 15</inkml:trace>
  <inkml:trace contextRef="#ctx0" brushRef="#br2" timeOffset="94385.493">1266 9288 27 0,'-119'25'13'0,"-40"28"-8"0,124-37 18 0,-11 6-21 16,-21 12 1-16,7 7 1 15,-11 12 0-15,4 4-6 16,-3 15 1-16,10 16 1 16,17 9 1-16,4 7-4 15,11 15 0-15,11 19-2 16,13 0 0-16,25 9 1 15,11 7 1-15,14-4 4 16,7-9 1-16,17-6 3 16,8-16 1-16,10-12 2 15,4-19 1-15,7-22-1 16,-1-26 0-16,1-27-3 16,0-26 0-16,0-24-3 15,3-20 0-15,7-27-3 16,-17-17 1-16,3-15-1 15,-14-19 0-15,-6-6 0 16,-19-12 0-16,-17 11 0 0,-29-2 1 16,-20 0 0-16,-11-3 1 15,-36 6 0-15,-35 3 1 16,-13 0-2-16,-19 3 0 16,-3 12-14-16,-21 11 0 31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4-24T02:57:51.82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0070C0"/>
    </inkml:brush>
    <inkml:context xml:id="ctx1">
      <inkml:inkSource xml:id="inkSrc289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0-04-24T03:01:28.183"/>
    </inkml:context>
  </inkml:definitions>
  <inkml:trace contextRef="#ctx0" brushRef="#br0">6318 4208 37 0,'36'-3'18'0,"-12"-7"-9"0,-17 10 19 16,-3-6-27-16,-4 6 0 15,0 0 2-15,-4-9 0 16,4-1-3-16,-10-5 1 16,-11 5 1-16,-15-2 1 15,-17 12 0-15,-21 0 0 16,-7 15-1-16,0 4 1 15,-7 9-2 1,-4-3 0-16,11 4-1 0,-7-4 0 16,17 3-2-16,1-3 1 0,13-3-1 15,15-6 0-15,10-1 1 16,7 1 0-16,15 0 0 16,20-1 1-16,26 4 1 15,2 6 0-15,19 0 0 16,6 0 1-16,-3-9-2 15,-3 0 1-15,-8-1-1 16,-10 4 1-16,-14 6-1 16,-15 13 0-16,-10-4-1 15,-17 10 0-15,-12 13 0 16,-13-13 0-16,-18 6 0 16,-10 0 1-16,-4 0 0 15,10-12 0-15,-7 15 0 16,11-12 0-16,1 3 1 15,2 3 0-15,15-9 0 16,10 2 0-16,4-5 0 16,17-4 1-16,4-6 0 0,25-6 1 15,10-10 0-15,4-2 0 16,17-10 0-16,18-1 0 16,18-5-2-16,10 0 1 15,-3-1-4-15,-4-2 1 16,7-1-6-16,-7 7 1 15,-6 0-11-15,-8-4 0 16,-21 1 0-16,-11 9 0 16</inkml:trace>
  <inkml:trace contextRef="#ctx0" brushRef="#br0" timeOffset="221.469">6177 4873 47 0,'-7'-3'23'0,"-7"43"-29"16,3-27 47-16,1-1-41 16,3 10 1-16,-4 7-5 15,1 5 0-15,-1-3-5 16,0 7 0-16,1-3-4 15,10-4 0-15</inkml:trace>
  <inkml:trace contextRef="#ctx0" brushRef="#br0" timeOffset="863.81">5182 5954 38 0,'4'10'19'0,"-4"-4"-19"16,0-6 35-16,0 3-32 16,0 4 0-16,-4-1 1 15,-3 13 1-15,4-1-6 16,-8 1 0-16,4 6 3 15,4 0 1-15,-8 1-2 16,4-4 0-16,0-7-1 16,3-2 0-16,4-7-1 0,0-6 1 15,4-9-1-15,10-7 1 16,-3 0-1-16,3-9 1 16,3-6 0-16,1-10 1 15,-4 3-1-15,4 1 0 16,3 2 0-16,-3 7 1 15,-1 12 0-15,-3 1 0 16,4 8-1-16,-8 11 1 16,1 2-1-16,-4 10 1 15,4 2-1-15,-1 4 0 0,-10 13 0 16,11-7 0 0,-11-3-1-16,3 0 0 0,4-3-3 15,-3-6 1-15,7-7-5 16,3-3 0-16,-4-6-6 15,11-6 0-15</inkml:trace>
  <inkml:trace contextRef="#ctx0" brushRef="#br0" timeOffset="1109.525">5592 5845 43 0,'-4'12'21'0,"8"-15"-13"0,-4 3 36 15,7 0-41-15,3 0 0 16,1-3 1 0,-1 3 0-16,8-3-6 0,3-3 1 15,4 2 1-15,0 1 1 16,-4-3-8-16,-4 3 0 15,-3 0-10-15,-6 0 1 16</inkml:trace>
  <inkml:trace contextRef="#ctx0" brushRef="#br0" timeOffset="1325.939">5528 6017 47 0,'-3'19'23'0,"10"19"-13"0,0-35 34 0,3-3-41 0,11 3 0 0,1 0 0 16,9-6 1-16,8 3-6 15,-4 0 1-15,4-9-3 16,4 2 1-16,-12-2-14 16,1-4 0-16</inkml:trace>
  <inkml:trace contextRef="#ctx0" brushRef="#br0" timeOffset="1675.049">6237 5578 56 0,'7'10'28'0,"0"30"-25"0,-7-24 42 15,-3 9-43-15,-4 13 1 16,3 12 0-16,-6 19 1 16,2-3-6-16,5 12 1 0,3-15-2 15,0-4 1 1,0-8-16-16,0-20 1 0</inkml:trace>
  <inkml:trace contextRef="#ctx0" brushRef="#br0" timeOffset="3718.034">5736 3794 43 0,'-3'44'21'0,"-19"-25"-20"15,19-19 22-15,-15 12-23 16,-3 4 1-16,0 3 0 0,-7-1 1 15,-4-2-3-15,-7 0 1 16,4-7 0-16,3-9 1 16,4 0-1-16,3 0 1 15,-3-9-1-15,7-4 0 16,0-2 0-16,10-7 1 16,8 0-1-16,3-10 0 15,7 4 0-15,10 0 1 16,4-10-2-16,11 7 1 0,3 3 0 15,1 9 0-15,-1 0 0 16,0 3 0-16,1 10 0 16,-8 6 0-16,4 6 0 15,-4 10 0-15,4-3 0 16,-15 9 1-16,4 0-2 16,1 6 1-16,-5-3 0 15,8 0 1-15,3-6-1 16,0-4 0-16,8-2 1 15,-1-7 1-15,-7-6 0 16,4-9 1 0,-11-10-1-16,7-3 1 0,-14-6-1 15,-3 0 1-15,-8-10-2 16,-10 3 0-16,-14-2-1 16,-18 12 0-16,-3-3-7 15,-4 6 1-15,-7 3-9 16,4 6 1-16</inkml:trace>
  <inkml:trace contextRef="#ctx0" brushRef="#br0" timeOffset="4602.338">7606 4173 39 0,'7'0'19'0,"11"0"-13"0,-8-3 26 16,-6 0-28-16,-4 3 1 16,0 0 2-16,-4 6 0 15,-6 1-9-15,-15-1 0 16,7 3 6-16,-6 4 0 0,6 3-2 15,-3 9 0 1,0-3-1-16,3 12 0 0,4-3 0 16,-4 7 1-16,8 0-1 15,3 2 0 1,7-2-1-16,3-3 1 0,8-4-3 16,-1-6 1-16,11 0-5 15,18-9 0-15,0-7-6 16,7-12 0-16,3-6-5 15,1 2 0-15,-4 1-1 32,-113-47 18-32,183 65-2 15,-74-40 0-15,-10 3 8 16,-7 3 0-16,-1 0 7 16,-6 3 1-16,-7 0-6 15,-4 7 0-15,-7 3-2 16,-7 5 0-16,-7 1-2 15,-4 6 0-15,-10 1-2 0,3 5 1 16,0 0-1-16,4 7 0 16,3 6-1-16,4-3 1 15,4 0-2-15,6-4 1 16,4 1-2-16,14-7 0 16,4-9-4-16,7-9 1 15,3 0-7-15,0-7 0 16,4 0-5-16,-4-6 1 15</inkml:trace>
  <inkml:trace contextRef="#ctx0" brushRef="#br0" timeOffset="7003.937">8199 4189 25 0,'21'-16'12'0,"7"-15"-5"16,-25 22 9-16,1 2-11 15,-4 4 1-15,0 3 3 16,0 0 1-16,-4 0-11 0,1 10 0 16,-4-1 7-16,-4-6 1 15,-3 3-3-15,-3 7 0 16,-1-1-2-16,0 7 0 15,4-3-1-15,4 9 0 16,10 0-1-16,-11 7 1 16,11-4-1-16,11-6 1 15,-1 0-1-15,8-4 1 16,3 1-1-16,4 0 1 0,-1 0-1 16,1 3 1-1,-4-3-1-15,-3-10 1 0,-8 4-2 16,-10 2 1-16,-3 1-1 15,-18 3 1-15,-4-7-5 16,-7 7 0-16,1-6-10 16,-12-4 0-16</inkml:trace>
  <inkml:trace contextRef="#ctx0" brushRef="#br0" timeOffset="7380.311">8685 3973 38 0,'-7'6'19'0,"0"0"-14"0,4-3 24 16,-4 4-28-16,-7 5 1 16,3-9 2-16,-3 13 0 15,0-3-4-15,-4 8 0 16,-3 11 3-16,0-1 0 16,0 10-1-16,3 9 0 0,4 0 0 15,3-9 0-15,8 19-2 16,3-13 1-16,7-10-4 15,3-5 0-15,5-4-5 16,-1-12 1-16,3-7-8 16,4-9 0-16</inkml:trace>
  <inkml:trace contextRef="#ctx0" brushRef="#br0" timeOffset="7786.81">8689 4164 37 0,'0'31'18'15,"7"4"-13"-15,-7-23 28 0,0 4-30 16,0 9 0-16,0 3 0 16,-7-6 1-16,3-3-6 0,4-3 0 15,0-4 3-15,0-2 1 16,0-10-2-16,0-10 0 15,11 4 0-15,-7-13 1 16,3 4-1-16,3-4 0 16,1 0 0-16,6-6 1 15,-3 9-1-15,1 4 0 16,-1-1 0-16,3 7 0 16,-6 3 0-16,3 6 1 15,-3 3 0-15,3 7 0 16,-4 2-1-16,4 7 1 0,-3 6-1 15,3-2 1-15,0-8-1 16,-3 1 0-16,-1 0-4 16,1-6 0-16,0-4-8 15,3-9 0-15,-4-6-2 16,1-10 1-16</inkml:trace>
  <inkml:trace contextRef="#ctx0" brushRef="#br0" timeOffset="8059.026">9035 3932 51 0,'3'16'25'0,"18"9"-31"0,-10-22 52 16,0 6-46-1,3 1 0-15,0 2 1 0,10 10 0 16,5 3-1-16,2 3 1 16,1 7-1-16,-4 6 1 15,-6 6-1-15,-12-3 1 16,-17 9-6-16,-7 3 1 16,-18-2-12-16,-3-1 1 0</inkml:trace>
  <inkml:trace contextRef="#ctx0" brushRef="#br0" timeOffset="8477.829">7571 5070 29 0,'-22'13'14'0,"8"-7"0"0,11-6 11 16,3 0-19-16,-4-3 1 15,8 0 4-15,3 3 1 16,7-3-14-16,14-1 1 16,11 4 10-16,21-3 0 15,14 0-4-15,21-3 1 16,25-10-4-16,11 1 1 16,6-1-4-16,8-3 1 15,0-3-5-15,-18 0 1 0,-22 6-7 16,-23 4 1-1,-19-4-9-15,-10 13 1 0</inkml:trace>
  <inkml:trace contextRef="#ctx0" brushRef="#br0" timeOffset="9065.453">7842 5537 38 0,'0'19'19'0,"-3"6"-13"0,3-15 25 15,-7 2-29-15,0 4 0 16,-4 3 1-16,-3 3 0 16,3-13-4-16,-6 4 0 15,6-4 2-15,1-3 1 0,-1 1-2 16,4-4 1-16,3-3 0 15,4 3 0-15,4-9 0 16,3-4 0-16,4-5 0 16,6-7 0-16,4 0 0 15,4 0 0-15,3 0-1 16,4 0 1-16,3 3-1 16,-14-3 1-16,1 6 0 15,-5 10 0-15,-3 0-1 16,8 6 1-16,-5 3-1 15,-3 6 1-15,0 1-1 16,1 2 0-16,-1 4 0 16,-11 6 0-16,4 0-2 15,-7 0 1-15,7-6-3 16,-3 2 0-16,3-5-9 16,0-7 0-16,7-12-2 15,0-7 1-15</inkml:trace>
  <inkml:trace contextRef="#ctx0" brushRef="#br0" timeOffset="9452.342">8319 5283 55 0,'7'10'27'0,"7"-10"-34"0,-7 0 56 0,3-10-48 16,4 7 0-16,8 3 1 15,2-3 1-15,-3 3-4 16,1 0 1-16,-5 0 2 16,-10 0 1-16,4 3-2 15,-8 4 0-15,-3 2-1 16,-7 4 0-16,0 2-1 15,0 1 1-15,-3 3-2 16,-4 6 1-16,3 3 1 16,4-3 0-16,3-6 2 15,4-3 1-15,7-4 0 16,8-2 0-16,9-4 0 16,-6-3 0-16,3 0-9 15,4-9 0-15,3-13-13 16,0 10 1-16</inkml:trace>
  <inkml:trace contextRef="#ctx0" brushRef="#br1" timeOffset="17788.502">11751 5196 35 0,'-7'47'17'0,"3"-7"-9"15,4-30 18-15,0-7-24 16,0 3 0-16,0-3 3 16,0 1 0-16,0-1-7 15,0-3 1-15,4-10 4 16,3-5 0-16,7-14-1 15,7-2 0-15,0-16-1 16,11-9 0-16,7-23 0 16,14 1 0-16,-4-4-1 0,-6 16 1 15,-5 0-1-15,-6 10 1 16,-7 9-1-16,-4 9 1 16,-3 10-1-16,-4 9 0 15,-4 13-2-15,-3 12 1 16,-7 7-3-16,0 15 1 15,0 16-1-15,4 19 0 16,3 9 0-16,7 6 1 16,4-3 3-16,3 4 1 15,7-13 2-15,0-13 0 0,4-12 1 47,3-22 0-47,11-13-1 0,0-16 1 0,0-11-2 0,0-20 0 0,0-3-2 16,-4-19 1-16,-7 0-1 15,-6-12 0-15,-8 9-1 16,-11-9 1-16,-10 6-3 16,-10 13 0-16,-4 5-6 15,-11 8 0-15,0-1-6 16,4 9 1-16</inkml:trace>
  <inkml:trace contextRef="#ctx0" brushRef="#br1" timeOffset="18159.212">13201 4992 33 0,'0'-6'16'0,"3"6"-11"0,-3 0 24 0,-7-7-27 0,-3-2 1 16,-8-4 0-16,-3 4 1 16,-4 6-6-16,-3 3 1 15,3 0 3-15,8 9 0 0,-1 1-2 16,4 5 0-16,0 7-2 16,3 10 1-16,4-4-1 15,0 0 1-15,4 0-1 16,6-6 1-16,1-9 0 15,6-13 1-15,8 0 0 16,7-13 0-16,-1-9-5 16,5-6 0-16,-1-22-6 15,4-3 1-15</inkml:trace>
  <inkml:trace contextRef="#ctx0" brushRef="#br1" timeOffset="18407.02">13444 4029 38 0,'11'6'19'0,"-15"60"-19"0,1-44 31 0,-1 3-29 0,1 22 1 16,-1 7 3-16,-6 8 0 15,-4 10-8-15,3 19 1 16,0 10 4-16,4-7 0 15,0-13-4 1,4-2 1-16,-1-26-6 0,1-12 1 16,-1-16-5-16,4-16 0 15,0-12-4-15,-3-13 1 0</inkml:trace>
  <inkml:trace contextRef="#ctx0" brushRef="#br1" timeOffset="18656.726">13229 4760 45 0,'7'25'22'0,"11"-16"-21"16,-11-6 44-16,4 1-45 15,3-4 0 1,10 0 0-16,8 0 0 0,3 0-3 15,-3-7 0-15,10 1-5 16,1 3 0-16,-1-3-6 16,0-4 0-16</inkml:trace>
  <inkml:trace contextRef="#ctx0" brushRef="#br1" timeOffset="18990.257">13585 4945 45 0,'15'31'22'0,"23"-9"-20"0,-23-13 39 31,23 4-39-31,1 0 1 0,3-4-1 16,-3-6 0-16,-7-6-4 15,-4-6 1-15,-7-4 2 16,-3 4 0-16,-4-10-2 15,-10-3 1-15,-4 6-1 16,-11-3 0-16,1 7-2 16,-5 6 1-16,-2 12-1 15,-1 6 0-15,0 7 0 16,1 3 1-16,3 9-1 16,3-2 1-16,8 5 2 15,6-9 0-15,8 10-2 16,6-10 1-16,12-3-5 15,2-13 0-15,8-9-6 16,-7-9 1-16</inkml:trace>
  <inkml:trace contextRef="#ctx0" brushRef="#br1" timeOffset="19243.623">14365 4779 58 0,'-7'9'29'0,"-4"-9"-40"0,8 0 58 0,3 0-47 15,-4-3 1 1,4 3-3-16,0 0 1 0,0 0-5 15,4 3 0-15,3-3-9 16,4-3 0-16</inkml:trace>
  <inkml:trace contextRef="#ctx0" brushRef="#br1" timeOffset="19394.601">14312 5105 38 0,'4'3'19'0,"3"-6"-48"0,-7 3 24 0,7-10 0 15,3 1 0-15</inkml:trace>
  <inkml:trace contextRef="#ctx0" brushRef="#br1" timeOffset="20443.731">16422 4230 40 0,'10'3'20'0,"-20"-6"-15"16,10 3 20-16,-7 0-25 16,-4 0 0-16,-6 3 1 15,-5-3 0-15,5 3-2 16,-4 3 1-16,-4 1 0 15,0 5 1-15,0 4 0 16,-3 12 0-16,4-3-1 16,-1 10 0-16,4 5 0 15,3-2 0-15,7 3-2 16,11-7 1-16,11 1-2 16,7-13 0-16,3 0 0 15,4-10 1-15,3-2 0 0,4-7 0 16,3-6-1-16,4 0 0 15,-1-1 1-15,-2 1 1 16,3 0 1-16,-8-6 1 16,1-10 1-16,-4 3 0 15,-7 1 3-15,1 2 0 16,-5-6 0-16,-3 7 1 16,-3 2-2-16,-4 1 1 15,-7-1-2-15,-4 4 0 16,-6 0-1-16,-4 6 0 15,-4 3-2-15,0 6 1 16,-3 7-2-16,-3 6 0 0,2 0-2 16,1-3 0-16,7 0-2 15,7 6 1-15,7-3-2 16,11-7 1-16,6-8-1 16,8-7 0-16,7-7-5 15,3-2 1-15</inkml:trace>
  <inkml:trace contextRef="#ctx0" brushRef="#br1" timeOffset="21169.761">17635 4089 50 0,'4'6'25'0,"-4"-12"-28"0,0 6 43 15,-4 0-39 1,-3 0 0-16,-10 3 0 0,-4 6 1 16,-4 7-2-16,-3 0 0 15,-1 15 2-15,8 3 0 16,0 17-1-16,3-4 1 15,-3 9-1-15,11-6 0 16,3 0-2-16,3-3 1 16,11-12-5-16,7-10 1 0,11-12-9 15,3-10 0-15,7-3-3 16,1-10 1-16</inkml:trace>
  <inkml:trace contextRef="#ctx0" brushRef="#br1" timeOffset="22799.538">17117 4242 29 0,'-21'16'14'0,"7"-13"-6"0,10-3 25 15,-10 3-33-15,-4-3 1 16,-3 0 2-16,-4 3 0 16,4 1-2-16,-3 2 0 15,2-3 2-15,1 0 1 16,7 0-1-16,3 4 0 15,1-4-1-15,3 3 1 16,0-6-2-16,3 0 0 16,1 0 0-16,-1 0 0 15,8 0-1-15,6 0 0 0,4 3 0 16,4 6 1-16,3-2-1 16,7 8 1-16,-6-2-1 15,-5 3 0-15,1-4 0 16,-4-2 1-16,-3 2-1 15,-4 7 0-15,-11 0-1 16,-3-4 1-16,-4 14 0 16,-3-14 0-16,-3 1-3 15,-1-3 1-15,0-1-6 16,1 4 1-16,-1-13-7 16,4 0 0-16</inkml:trace>
  <inkml:trace contextRef="#ctx0" brushRef="#br1" timeOffset="23311.094">17819 4236 26 0,'-14'22'13'0,"-18"-3"-3"0,21-10 14 16,-10 7-21-16,-3 3 1 0,2 3 1 16,-2 0 0-16,-1-10-7 15,0 1 0-15,4-1 5 16,7 4 0-16,3-7-2 15,4-6 1-15,4 4-2 16,3-7 1-16,7 0-1 16,3-7 1-16,8-5-1 15,3-4 1-15,4 1-1 16,3 2 0-16,4-6 1 16,0 4 0-16,-4 5-1 15,0 4 1-15,-3 3 0 16,-4 6 0-16,0 3-1 15,-3 4 1-15,-4 5-1 16,-4 4 1-16,-2-10-1 16,-1 4 0-16,0 3 0 15,-4 2 0-15,4 1-3 16,-7 6 1-16,0-6-6 16,0 0 1-16,0-6-6 15,0-10 0-15</inkml:trace>
  <inkml:trace contextRef="#ctx0" brushRef="#br1" timeOffset="23610.076">18172 3891 40 0,'0'10'20'0,"-7"11"-21"16,7-11 34-16,0 6-32 16,3 2 1-16,1 1 2 15,3 16 1-15,3 9-6 16,1 6 1-16,6 16 2 16,1-7 1-16,-4 4-1 15,-7 3 0-15,-10-13-3 16,-11 10 1-16,-18-4-6 15,-14-5 0-15,-3-10-8 16,-8-7 0-16</inkml:trace>
  <inkml:trace contextRef="#ctx0" brushRef="#br1" timeOffset="24023.931">16147 5017 34 0,'-25'19'17'0,"4"-16"-7"0,17-6 22 0,1 3-27 16,3 0 1-16,0 0 2 15,10 0 0-15,11 0-10 16,15 0 0-16,13 3 7 16,25 3 1-16,32-3-3 15,28-3 0-15,28-6-2 16,15-7 1-1,20 1-3-15,-6 2 1 0,-32 10-4 16,-22-6 1-16,-24 12-6 16,-21-2 1-16,-25 5-9 15,-28 0 0-15</inkml:trace>
  <inkml:trace contextRef="#ctx0" brushRef="#br1" timeOffset="24507.92">16845 5556 40 0,'0'44'20'0,"0"6"-18"16,0-37 29-16,-3-4-31 16,3 1 0-16,0-1 0 15,-4 4 1-15,4-10-1 16,0 3 1-16,0-3-1 16,0-3 1-16,0 0 0 15,0-6 1-15,4-10-1 16,6-6 0-16,4-6-1 15,4 6 1-15,7-6-1 16,6-7 1-16,1 10 0 16,0-3 0-16,0 9 0 15,-1 10 1-15,1 6-1 16,-4 12 1-16,1 1 0 0,-5 8 0 16,1 14 0-16,-4 2 0 15,0 1-2-15,-7 2 1 16,1 4-1-16,-1-6 1 15,0-7-6-15,0-3 1 16,-4-6-11-16,5-13 0 16</inkml:trace>
  <inkml:trace contextRef="#ctx0" brushRef="#br1" timeOffset="26596.152">17515 5186 29 0,'-7'19'14'0,"14"-13"-1"0,-3-3 15 16,-1 4-25-16,5-7 0 15,-1 0 3-15,7 3 0 16,0-3-7-16,7-3 1 16,4 0 4-16,3-7 0 15,7 1-1-15,-3 2 0 16,0 4-1-16,-4 0 0 16,-3 3-1-16,-8 3 1 15,-6 0-2-15,-11 7 1 16,-7-1-1-16,-7 7 1 15,-4 0-1-15,0 2 0 16,-3 4 0-16,-3 7 0 0,2 2 0 16,1 7 0-16,7-7 1 15,3-6 0-15,4-6 0 16,7 0 1-16,15-4-1 16,13-8 0-16,11-7-2 15,3-10 1-15,-3-5-15 16,3-7 0-16,-3 9-2 15,0 7 1-15</inkml:trace>
  <inkml:trace contextRef="#ctx0" brushRef="#br1" timeOffset="28236.752">19851 4885 36 0,'-11'50'18'0,"11"13"-15"16,0-44 19-16,0-3-22 16,0 12 0-16,4-16-1 15,-4 7 1-15,0-9-3 16,3 2 1-16,-3-2-5 15,4-17 1-15,3-8-4 16,3-7 0-16</inkml:trace>
  <inkml:trace contextRef="#ctx0" brushRef="#br1" timeOffset="28491.102">19925 4760 36 0,'14'19'18'15,"4"-4"-18"-15,-11-15 36 0,0 0-36 0,3 0 1 0,4-3-1 16,1-3 1-16,2 0-2 16,4 2 1-16,-3-5-2 15,0 6 1-15,3-7-5 16,0 4 0-16,4-3-5 15,-1 3 0-15,12-1 0 16,-1-2 0-16</inkml:trace>
  <inkml:trace contextRef="#ctx0" brushRef="#br1" timeOffset="28787.956">20468 4722 23 0,'4'-6'11'0,"-8"12"-1"15,4 0 22-15,-3-2-29 0,-4 2 1 0,-4 0 0 0,-7 0 0 0,-3 4-6 16,-3-4 1-16,-1-3 3 16,0 3 0-16,0 4-1 0,1-7 0 15,3 3 0-15,6 1 0 16,5-1 0-16,3 3 1 16,7 4-1-16,7 6 1 15,7 3 0-15,4 3 1 16,6-7 0-16,1 1 0 15,0 3-1-15,-8-9 1 16,1-1-1-16,-7 1 0 16,-15 2-4-16,-7-2 1 15,-17 3-10-15,-11-1 0 16,-6-5-5-16,-1-7 1 0</inkml:trace>
  <inkml:trace contextRef="#ctx0" brushRef="#br1" timeOffset="31221.027">22186 4716 44 0,'25'-10'22'0,"-4"7"-25"0,-17 0 39 16,-4 3-32-1,0 0 1-15,0 0 0 0,-4 3 0 16,-7 7-8-16,-6 2 0 16,-4 4 5-16,-4 6 1 15,-3-6-4-15,3-1 1 16,0 1 0-16,1-4 0 16,-1 4 0-16,7-3 0 15,4-4 0-15,4 1 0 0,3-1 0 16,7 3 1-16,3 1-1 15,4 0 0-15,7-1 1 16,7-3 0-16,4 1-1 16,-4-1 1-16,-3 1 0 15,-4 2 0-15,-10 7-1 16,-11 9 0-16,-11 7 0 16,-3-16 0-16,-7 3-3 15,-4 0 1-15,0-4-5 16,7-2 1-16,1-3-9 15,13-7 0-15</inkml:trace>
  <inkml:trace contextRef="#ctx0" brushRef="#br1" timeOffset="31522.465">22475 4948 37 0,'25'0'18'0,"-7"-3"-10"0,-11 3 25 16,-7 0-33-16,3 0 1 16,-3-7 1-16,-7 1 1 15,-3 3-3-15,-11-3 0 16,-1 3 1-16,1 6 1 16,-7 9-1-16,3-2 1 15,1 9-3-15,2 6 0 0,5 6-2 16,3-6 1-16,7 6 0 15,7-9 0-15,7-3-1 16,0-6 0-16,7-7 1 16,7-6 0-16,4-6-9 15,7-13 1-15</inkml:trace>
  <inkml:trace contextRef="#ctx0" brushRef="#br1" timeOffset="32634.002">22602 5105 42 0,'8'28'21'0,"-1"-19"-19"0,-7-9 32 0,0 0-33 0,3-3 1 16,4-3 0-16,0-3 1 15,4-10-4-15,-1 0 0 16,1 3 2-16,0-6 1 16,-1 10-2-16,1-1 1 15,-1 1-1-15,1-1 1 16,-1 4 0-16,1 9 0 16,-4 0-1-16,0-3 1 15,-3 6-1-15,-4 6 1 16,3 4-1-16,-3-1 0 15,0 1-1-15,0-4 1 0,0-3 0 16,0 4 0-16,4-10-1 16,3 0 1-16,0-13 0 15,3 7 0-15,1 0 0 16,0-4 0-16,-1 4 0 16,1 3 0 140,-4-7 0-156,0 10 0 0,0-6 0 0,0 6 1 0,0-3-1 0,-3 3 0 0,-4 0 0 0,3 0 1 0,1 0-1 0,-4 0 0 0,3 0 0 0,4 3 0 0,-7 3 0 0,0 4 0 0,0-4 0 0,4 4 1 0,-4-1-1 0,3 0 0 0,1 1 0 0,3-1 1 15,18-3-1-15,3 1 1 16,-4-4 0-16,1 0 0 16,0-3-1-16,0-3 0 15,-4-7 0-15,0-2 0 16,0-7-1-16,0 7 0 16,-3-10 0-16,-4 0 1 15,-3 0-1-15,-4 3 1 16,-7 3-1-16,-4 1 1 0,-3 8 0 15,-4 7 0-15,1 10 0 16,-4 2 0 0,3 1 0-16,1 2 1 0,3 4-1 15,3 0 1-15,4 3-1 16,0 0 1-16,7 6-1 16,4-12 0-16,3 0 0 15,3-4 1-15,5 1-1 16,6-7 0-16,4 0 0 15,6-3 0-15,-2-9-1 16,9-6 1-16,12-20-2 16,6 1 1-16,1-23-2 15,-1-5 0-15,1-16 0 16,-8-7 0-16,-10-12 0 16,-14-6 1-16,-4-13 0 15,-3 3 1-15,-4 0 1 16,-7 13 0-16,-7 9 0 15,-7 10 0-15,-3 15 1 0,-4 19 1 16,-4 19 0-16,-7 22 0 16,-10 16 0-16,-4 21 0 15,-3 32 0-15,0 25 1 16,0 28-2-16,3 6 0 16,7 10-1-16,11-9 1 15,3-17-1-15,8-14 1 16,-1-23-2-16,4-19 0 15,4-19-4-15,-1-18 1 16,-3-10-10-16,0-18 1 0,-7-10-1 16,-3 0 0-16</inkml:trace>
  <inkml:trace contextRef="#ctx0" brushRef="#br1" timeOffset="32821.78">23435 4775 38 0,'21'10'19'0,"25"-7"-22"16,-28-3 37-16,6 0-34 15,5 0 0-15,-1 3-1 16,0 0 0-16,0 0-4 16,4 1 1-16,0-1-7 15,-4 3 1-15</inkml:trace>
  <inkml:trace contextRef="#ctx0" brushRef="#br1" timeOffset="32983.5">23918 4992 36 0,'-3'28'18'0,"3"13"-20"0,0-38 28 15,0 3-29-15,3 0 1 16,1-2-12-16,-1-4 0 15,4-10 13-15,-7 1 0 16</inkml:trace>
  <inkml:trace contextRef="#ctx0" brushRef="#br1" timeOffset="33173.089">23925 4763 28 0,'7'6'14'16,"4"10"-14"-16,0-16 25 0,-4 0-28 15,0 0 1-15,0 3-8 16,0 0 0-16,3 3 8 16,1 1 0-16</inkml:trace>
  <inkml:trace contextRef="#ctx0" brushRef="#br1" timeOffset="33865.814">24081 4957 37 0,'0'41'18'0,"0"-28"-22"0,0-13 36 16,0 6-32-16,0-6 1 16,3 3 0-16,1-3 1 15,-4 0-2-15,3-3 0 16,1-7 1-16,-1 4 0 15,1-9-1-15,3-1 0 16,0 0-1-16,-4 7 0 16,4-4-1-16,1 10 1 0,-1 0-1 15,0 9 1 1,0 7 0-16,0-4 0 0,0-6 1 16,0 7 0-16,0-4 0 15,-4 0 0-15,5 1 0 16,-1-1 1-16,-4 0-1 15,1 3 0-15,-1 1 0 16,-3-4 0-16,0 7 0 16,0-4 0-16,4 7-1 15,-4-7 1-15,3 1 0 16,1-4 0-16,-1 0 0 16,1-6 0-16,3 0 0 15,0-3 1-15,3 0-1 16,1 0 1-16,0 0-1 15,-1-1 0-15,1 1 0 16,-1 0 1-16,-3 3-1 16,1-6 1-16,2 3-1 0,1-10 0 15,-1 7 0-15,4-3 0 16,0-1 0-16,1 4 0 16,-1-4 0-16,-4 4 0 15,1 0 0-15,-1 0 1 16,1 6-1-16,-4 0 0 15,0 0 0-15,-3 3 1 16,-1 3-1-16,1 3 0 16,-4 4-1-16,3 0 1 15,-3 2 0-15,4 7 1 0,-1-6-1 16,1-4 0-16,3 7 0 16,0-3 0-16,4-4 0 46,-4 1 0-46,10-7-2 0,8-6 1 0,10-3-6 0,4 0 1 16,3-6-5-16,4-10 1 0</inkml:trace>
  <inkml:trace contextRef="#ctx0" brushRef="#br1" timeOffset="34136.331">25008 4766 23 0,'-10'-3'11'0,"-11"9"-4"0,17 0 15 0,-3 4-19 15,-3-1 0-15,-5 4 2 16,1-1 1-16,0 7-7 0,0-3 0 16,3 0 5-16,1 5 0 15,3-5-2-15,0 0 0 16,7-7 0-16,3 4 0 16,8-1 0-16,3 4 0 15,7 3 0-15,4 0 0 16,3-1 0-16,-10 1 0 15,-4 3-1-15,-7-6 0 16,-11-4-4-16,-10 7 1 16,-17 0-12-16,-12 0 1 15</inkml:trace>
  <inkml:trace contextRef="#ctx0" brushRef="#br1" timeOffset="34886.076">26127 5061 40 0,'0'53'20'0,"-7"19"-19"0,3-56 27 0,1 9-28 16,-4 3 1-16,0 10 0 16,-1-13 0-16,1 0-2 15,0-3 0-15,4-16 0 16,-1-15 1-16,1-16-2 16,3-10 0-16,3-6-1 15,1-9 0-15,-1 3 0 16,-3-15 0-16,4-4 0 15,-1 6 0-15,4 10 2 16,4 3 0-16,3 12 3 16,4 13 0-16,3 10 2 0,7 12 1 15,7 19 2-15,4 3 0 16,0 3 0-16,-11 0 0 16,1 9-3-16,-5 7 1 15,-10 0-4 16,-7-10 0-31,-10 7-1 16,-11 0 0-16,-7-10-4 0,-4-3 1 0,0-6-4 0,0-4 1 16,8-5-9-16,3-13 1 15</inkml:trace>
  <inkml:trace contextRef="#ctx0" brushRef="#br1" timeOffset="35213.22">26748 4885 35 0,'14'25'17'0,"-4"-18"-11"15,-10-7 25-15,0 0-31 16,0 0 0-16,-7 0 1 16,4-4 0-16,-11 4-1 15,-4 4 1-15,-10 2 0 16,-4 6 0-16,-3-2-1 15,-1 5 1-15,5 7-3 16,6 7 0-16,4-1 0 16,10 3 0-1,29 1 0 1,10-10 1-16,4-19 0 0,-4 0 0 16,0-9 2-16,-7-16 0 15,-3-4-3-15,-4-2 1 16,0-3-9-16,-3-13 0 15</inkml:trace>
  <inkml:trace contextRef="#ctx0" brushRef="#br1" timeOffset="35606.695">27104 4750 43 0,'25'10'21'0,"-4"-17"-14"16,-18 14 34-16,1-4-41 16,-4 0 1-16,-7 6-1 15,-7 7 1-15,-7 3-2 16,-8 0 1-16,-2 3 0 15,-1 0 0-15,0 0-1 16,7-4 0-16,1 1 0 16,10 3 1-16,3-6 0 15,14 6 0-15,5 3 0 16,6 0 1-16,10 3-1 16,5-9 1-16,-5-3-1 15,-3 3 1-15,-6-1-3 0,-8 7 0 16,-14 4-4-16,-11-1 1 15,-14 0-9-15,-14-12 0 16</inkml:trace>
  <inkml:trace contextRef="#ctx0" brushRef="#br1" timeOffset="36018.788">28180 4039 40 0,'3'3'20'0,"-6"0"-19"0,-1-3 30 0,-3 3-27 15,-7 9 0-15,-7 17 0 16,-14 5 0-16,-8 16-6 0,-2 13 0 16,-12 15 4-16,-17 29 1 15,-7 25-3-15,-7 3 0 16,-4 9-2 46,14-9 0-62,8-4-4 0,-1-27 0 0,15-19-7 16,6-13 0-16,15-28 0 16,7-16 0-16</inkml:trace>
  <inkml:trace contextRef="#ctx0" brushRef="#br1" timeOffset="36688.54">27884 4870 29 0,'-11'59'14'0,"-10"4"-11"15,17-44 27-15,-3 6-29 16,0 0 1-16,-3-3 0 16,-1-7 1-16,0 1-3 15,4-3 0-15,4-7 2 16,3 0 1-16,3-3-1 16,4-9 0-16,4-6 0 0,-4-10 1 15,0 0-3-15,7 3 0 16,0-9-2-16,4 12 1 15,0-3 0-15,-1 7 0 16,-3 5-1-16,0 1 1 16,1 9 0-1,2-3 1-15,-3 3 0 0,0 7 1 16,-3 2-1-16,0 4 1 16,-1 3 0-16,-3 6 0 0,0-10 0 15,4 1 1 1,-1 0 0-16,1 0 0 0,0-1 0 15,3-2 0-15,3-7 0 16,5 0 0 0,2-6-1-1,4 0 0 1,4-6-1 15,-4-7 1-31,1-5-1 0,-5-7 0 0,-6 3-1 0,0 3 1 0,-8-16 0 0,-3 16 0 0,-3-2-2 16,-4 8 1-16,-4 10-1 15,-3 6 1-15,-3 3-1 16,-1 10 0 15,-3 9-1-15,3 3 1-16,1 0 0 0,6 4 1 16,4-1-1 15,4-3 0-31,6-6-5 0,8-3 0 0,7-6-4 0,14-13 0 0</inkml:trace>
  <inkml:trace contextRef="#ctx0" brushRef="#br1" timeOffset="37257.261">28903 5042 16 0,'32'-35'8'0,"-22"17"6"0,-10 18 6 0,4-7-16 0,-4 7 1 0,0 0 1 0,0 0 1 0,0 0-9 0,-4 0 0 15,-3 0 5-15,-7 0 1 16,-7 0-3-16,-7 7 1 0,-4 2-2 15,0 4 0-15,1 2 0 16,2 1 0-16,8 6 0 16,4 0 0-16,2-6 0 15,12 6 0-15,6-7 0 32,8 10 0-32,7 0 0 15,-1-3 1 1,5 0-1-16,2-3 1 15,-3-3-1-15,1 9 0 0,-5-3 0 0,1 9 0 0,-4 7-1 16,0-4 1-16,-3 7 0 16,-1 6 0-1,-3-3 0-15,0 9 0 0,-3 7 1 16,-1-1 0-16,1 7 0 16,-1 0 0-1,1-9 0-15,-4-4 0 0,-4-12-1 16,-3-7 1-16,-7-2-1 0,-10-11 0 15,-12-8 0 1,-10-10 0-16,1-6-1 0,-12-16 1 31,1-15 0-31,3-4 1 32,7 7 0-17,14-4 1 1,7 10 1-1,11 0 1-15,14 3 0 0,22 3 1 16,13-3 0-16,21 7 0 0,18-7-2 0,4 3 0 0,3 6-4 0,-7 1 1 0,-7 2-11 16,-17 4 1-16,-15 0-7 0,-3 6 1 0</inkml:trace>
  <inkml:trace contextRef="#ctx0" brushRef="#br1" timeOffset="42210.27">31002 4035 31 0,'11'10'15'0,"-4"-1"-4"0,-7 7 16 16,-4 6-24-16,-3 12 1 16,0 16 1-16,-7 7 1 15,-11 15-8-15,1 6 1 16,-1 13 4-16,0 3 0 16,4-3-5-16,3-18 0 15,4-14-7-15,7-18 0 16,4-16-5-16,3-31 1 0</inkml:trace>
  <inkml:trace contextRef="#ctx0" brushRef="#br1" timeOffset="42483.283">30925 4597 31 0,'21'3'15'0,"21"9"-8"0,-28-8 25 0,4 8-30 15,3 10 1-15,0-3 3 16,0 3 0-16,0 0-7 16,-10-3 0-16,-4-1 3 15,0 7 1-15,-10-3-2 16,-8 3 0-16,-7-3-5 0,-6-6 1 15,-5-6-11-15,5-7 1 16</inkml:trace>
  <inkml:trace contextRef="#ctx0" brushRef="#br1" timeOffset="42868.688">31418 4659 22 0,'-10'10'11'0,"-4"15"1"15,10-19 4-15,1 7-13 16,-1-1 0-16,1 4 2 16,3 6 1-16,0 3-7 15,3 9 1-15,4-2 4 16,7-7 1-16,4-3-2 16,3-6 1-16,11-4-2 15,-4-9 1-15,0-15-3 16,1-7 0-16,-8-12-9 15,0-1 1-15,-7-9-5 0,0 4 1 47</inkml:trace>
  <inkml:trace contextRef="#ctx0" brushRef="#br1" timeOffset="43172.241">32177 3869 37 0,'14'6'18'0,"-10"-9"-19"0,-4 6 32 0,-4 13-30 15,-3 3 1-15,-4 6 0 16,-6 13 1-16,-8 18-4 16,-7 23 0-16,1 11 2 15,-1-2 0-15,4 6-4 16,3-6 1-16,4-19-10 16,7-16 1-16</inkml:trace>
  <inkml:trace contextRef="#ctx0" brushRef="#br1" timeOffset="43398.098">31598 4293 48 0,'29'34'24'0,"13"-15"-16"0,-35-16 39 0,21-3-46 16,18-3 0-1,21-10 0-15,18 1 1 0,6-7-6 16,15 0 0-16,0 0-5 16,-11 4 0-1,-14-14-8-15,-24 14 1 0</inkml:trace>
  <inkml:trace contextRef="#ctx0" brushRef="#br1" timeOffset="44329.007">22719 6434 28 0,'-7'50'14'0,"-4"-9"-8"0,11-35 14 15,-3 7-21-15,-1 0 1 16,1-7 1-16,-1-3 0 15,1-6 0-15,-1-3 0 16,4-10 1-16,4-3 0 16,3-3 0-16,3-3 0 0,8-3-1 15,3-7 0-15,0 4-1 16,0 6 1-16,1 0-2 16,-5 3 1-16,1 3 0 15,-4 3 0-15,-3 4 0 16,-4 6 1-16,0 6 0 15,0 3 0-15,-4 6-1 16,1 4 1-16,3 2 0 16,-7 10 0-16,0 0-1 15,0-3 0-15,-4 0-1 16,4-3 1-16,0-3-2 16,0-4 1-16,0-2-10 15,4-4 1-15,3-6-1 16,11-9 1-16</inkml:trace>
  <inkml:trace contextRef="#ctx0" brushRef="#br1" timeOffset="44600.221">23368 6221 38 0,'7'13'19'0,"0"-1"-25"0,-7-6 38 16,-7-2-33-16,-7-1 1 0,-4 3 1 15,-6 3 0-15,-5 7-1 16,1 3 0-16,0 3 1 16,3 0 0-16,1 3-1 15,6 3 1-15,4 3-2 16,7 4 1-16,7-7-2 16,7-6 1-16,7-13-3 15,7-12 1-15,4-9-3 16,3-10 0-16,4-10-4 15,0-11 0-15</inkml:trace>
  <inkml:trace contextRef="#ctx0" brushRef="#br1" timeOffset="44839.605">23795 5497 37 0,'10'12'18'0,"-13"13"-17"0,-1-12 33 16,-3 12-33-16,0 3 1 15,-7 16 1-15,0 19 1 16,-4 12-5-16,1 16 0 16,-1 3 1-16,1 0 1 15,2-12-8-15,5-13 1 31</inkml:trace>
  <inkml:trace contextRef="#ctx0" brushRef="#br1" timeOffset="45026.021">23439 5904 43 0,'35'16'21'0,"42"12"-18"15,-45-28 24-15,14 6-29 16,14-6 1-16,4 0-10 16,6-9 1-16,11 0 4 15,7 2 1-15</inkml:trace>
  <inkml:trace contextRef="#ctx0" brushRef="#br1" timeOffset="45910.944">25107 6359 24 0,'-21'9'12'0,"-14"-5"-6"0,21-4 12 0,-8 3-16 16,-6 3 0-16,-3 0 1 15,-8 4 0-15,7 2-4 16,-3 4 1-16,6 9 2 15,5 3 0-15,3 4-2 16,6-4 1 0,8 0-1-16,7-6 1 0,4-6-1 15,7-7 0-15,6 0-1 16,8-12 1-16,7-9-1 16,-4-10 0-16,0-3 0 15,-7-4 1-15,-3 4-1 16,3 0 1-16,-7 3 0 15,-3 7 0-15,-1 5 0 16,1 4 1-16,-1 6-1 16,-2 6 0-16,-1 7 0 15,0 6 1-15,3 9 0 0,-3 3 0 16,0 1 0 0,4-14 1-16,-4-2 0 0,0-3 1 15,7-7-2-15,7-9 1 16,8-10-1-16,6-12 1 15,4-9-2-15,-1-10 1 16,5-6-2-16,-1-19 1 16,-7-7 0-16,-6-15 1 15,-8 0-1-15,-4 4 0 0,-2 2 0 16,-8 7 0-16,-7 12 0 16,-4 9 0-16,-3 20 0 15,-7 15 1-15,0 19-1 16,0 9 1-1,-4 19-1-15,4 19 1 0,-4 22 0 16,4 15 0 0,4 16-1-1,3 13 1 1,3 12-1-16,4-12 0 31,4-13-3-31,3-18 0 16,0-20-9 15,3-24 1-15</inkml:trace>
  <inkml:trace contextRef="#ctx0" brushRef="#br1" timeOffset="46103.747">25795 5569 38 0,'0'44'19'0,"-18"18"-15"0,11-46 27 0,-7 19-28 0,-3 15 0 16,-1 19 0-16,0 9 0 16,4 1-6-16,0-1 1 0,0-9 1 15,0-6 0-15,0-13-7 16,3-19 0-16,4-12-5 15,4-19 0-15</inkml:trace>
  <inkml:trace contextRef="#ctx0" brushRef="#br1" timeOffset="46312.964">25396 6155 39 0,'22'53'19'0,"20"-9"-17"0,-31-37 34 0,6-4-34 31,8 0 1-31,3 0-1 0,0-3 0 0,4-3-6 16,7 3 0-16,3 0-7 16,-3 0 0-16,0 0-2 0,-7-3 0 15</inkml:trace>
  <inkml:trace contextRef="#ctx0" brushRef="#br1" timeOffset="46692.084">25816 6312 36 0,'14'28'18'0,"4"-3"-15"0,-11-22 35 0,0 1-35 16,7-1 0-16,0-3 0 15,4-7 1-15,0-2-6 16,-1-4 0-16,1 1 3 16,-7-4 1-16,-4 10-3 15,-4-3 0-15,-6-1-1 16,-4 1 0-16,-1 2-1 16,-6 1 1-16,4 6-1 15,-4 3 0-15,3-3 2 16,0 7 0-16,4 2 0 15,0 7 1-15,4 6 0 16,3 3 0-16,0 3 1 16,3 6 0 15,8 1-1-31,0-1 0 0,3-2-2 0,7-4 1 0,4-6-5 0,-1-9 0 31,1-13-5-31,-4-7 0 16</inkml:trace>
  <inkml:trace contextRef="#ctx0" brushRef="#br1" timeOffset="46980.85">26155 6488 26 0,'3'-4'13'0,"-3"-33"-10"0,4 24 18 0,0-2-19 16,-1-4 1-16,1 0 1 15,3 3 0-15,-4 1-5 16,1-1 1-16,6 3 2 16,4 4 1-16,4 3-2 15,3 3 1-15,4 3-7 16,3 3 0-16,0 0-6 16,4-3 1-16</inkml:trace>
  <inkml:trace contextRef="#ctx0" brushRef="#br1" timeOffset="47690.119">26487 6500 35 0,'3'35'17'0,"11"-10"-13"0,-10-19 29 0,-1 0-32 0,4-3 0 0,0-3-1 0,0-3 1 0,4-3-2 0,0-3 1 16,-1-7 0-16,1 0 0 16,-1 1 0-16,1-1 0 15,3 3 0-15,0 4 1 16,0-1-1-16,0 4 1 16,0 3-1-16,1 3 0 15,-5 0-1-15,1 3 1 0,-1 0 0 16,1-3 0-16,0 0-2 15,-1 0 1-15,-3 0-1 16,4 7 1 0,-1-1-2-16,-3 0 0 31,0 4-1-31,-3-1 1 47,-1 0 0-47,1 4 0 0,3-1 1 47,-3 1 1-47,-1 3 0 0,4-7 0 0,-3 1 1 0,3-1 0 0,0 3 0 0,-4 1 0 15,1-7 0-15,3 1 0 0,4 2 0 0,-4 4 0 0,3 2 0 0,1 1 0 0,-1 0 0 16,1-4 0-16,-1-3 1 16,5-2 0-16,2-4 0 15,4-6 0-15,1-4 0 0,2-5 0 16,4-1 0-16,8-12 1 15,-1-12-2 1,0-7 0 0,-3-13 0-1,0-2 1-15,0-13-1 0,-8 6 0 0,-3-22 1 0,-3 10 0 16,-4 2 0-16,-3 4 0 16,-4 9-1-16,-11 7 1 15,-3 15-1-15,4 10 1 0,-8 18 0 16,-3 20 0-16,-4 8 0 15,-3 20 0-15,4 9 0 16,-5 25 1-16,5 9-1 16,-1 10 1-16,8 3-2 15,2 0 1-15,5-22-4 16,-1-16 1-16,4-12-7 16,-3-22 0-1,-1-22-2 1,-3-13 0-16</inkml:trace>
  <inkml:trace contextRef="#ctx0" brushRef="#br1" timeOffset="47890.708">26991 6277 34 0,'25'4'17'0,"17"-4"-20"0,-28 0 33 0,7 0-31 0,4-4 1 15,0 1-1-15,-1 3 1 16,-2-3-3-16,-1 3 0 31</inkml:trace>
  <inkml:trace contextRef="#ctx0" brushRef="#br1" timeOffset="48518.457">27411 6409 26 0,'0'41'13'0,"10"6"-10"0,-10-34 9 0,4-4-12 0,-1-3 0 0,1-3-1 0,-4-3 1 0,4-3-1 0,3-3 0 0,-4-3-2 0,4-1 1 0,11-2-3 0,-4-1 1 0,0-3-1 0,0 1 1 0,0-1 3 0,4 0 0 0,3 1 3 0,4-1 1 0,3 0 3 16,0 1 1-16,0-1 0 15,-3 3 0 1,-4 1-2-16,0 2 0 31,-3 1-3-31,0 3 1 0,-4 6-3 0,-4 0 1 16,-3 9-2-16,-3 4 1 15,-4 6-1-15,0 2 1 0,0 8-1 16,4 2 0-16,3 13 1 0,0 0 0 16,7 3 0-16,3 6 1 15,5-3 1-15,2 4 0 16,-6 5 0-16,0-5 0 31,-8 5-1-31,1-2 1 47,-11 2-2-47,-14-9 1 0,-8-3-1 47,1 0 0-47,-7 0-1 0,-11-12 1 31,-10-10-1-31,-4-9 1 0,4-10-1 0,-1-9 1 0,4-7 0 0,7 4 0 0,8-3 0 0,6-4 1 0,11-2 1 0,10-7 1 0,15 0 0 16,10-7 1 15,11 1-1-15,10 0 1-16,4 3-1 15,0 0 0-15,-7 0-2 0,-4 6 1 0,0 0-7 0,-3 7 0 0,-4-1-9 0,-3-3 1 0</inkml:trace>
  <inkml:trace contextRef="#ctx0" brushRef="#br1" timeOffset="48729.49">28353 6626 47 0,'7'25'23'0,"-4"3"-31"0,-3-22 37 0,-7-3-47 0,-3-3 0 16,-8-3-4-16,0-3 0 0</inkml:trace>
  <inkml:trace contextRef="#ctx0" brushRef="#br1" timeOffset="50020.002">2734 7770 59 0,'-3'0'29'0,"13"-9"-25"0,-10 12 30 16,-10 0-34-1,-8 6 1 1,-35 42 0-16,-7 2 1 16,0-3-5-16,-7 0 1 15,7-3-2-15,0 0 0 16,11-6-1-16,17 3 0 15,4-10 0-15,10-5 0 16,15-4 4-16,13-6 0 16,11-1 5-16,18-2 0 0,10-3 1 15,-10-1 0-15,4 4-1 16,-5 0 1-16,1 2-4 16,-18 11 1-16,-3 5-3 15,-18 10 1-15,-7 3-1 16,-4 3 0-16,-6 7-1 15,-11-4 1-15,-4-3-2 16,0-9 1 15,-7-4-4-15,18-5 0-16,0-4-9 0,10-9 1 0</inkml:trace>
  <inkml:trace contextRef="#ctx0" brushRef="#br1" timeOffset="50364.528">2914 8579 44 0,'49'6'22'0,"-13"-21"-17"0,-26 12 33 16,-6 3-36-16,3-4 0 16,-4 1 0-16,-3 3 0 15,0-3-3-15,-10 3 0 16,-4 3 2-16,-15 0 0 15,1 7-1-15,-4 2 0 16,-6 4-1-16,9 3 1 16,8 9-2-16,0 0 1 0,3 4-3 15,8 2 0 1,6-6 0-16,8-9 0 0,6-6 1 16,12-13 0-16,2-13 1 15,8-2 0-15,-4-4 0 16,4-3 1-16,-11 0-5 15,7 0 0-15,-6-6-5 16,-5 6 1-16</inkml:trace>
  <inkml:trace contextRef="#ctx0" brushRef="#br1" timeOffset="50605.233">3210 8846 61 0,'43'59'30'0,"-8"-15"-42"0,-32-34 61 0,4 2-51 0,-17 1 0 16,-8 9-3-16,-13 3 0 16,-5 6-8-16,-6-6 1 15</inkml:trace>
  <inkml:trace contextRef="#ctx0" brushRef="#br1" timeOffset="51608.332">4900 8629 28 0,'-28'69'14'0,"7"-12"-11"16,17-45 7-16,-3 4-10 15,0-3 1-15,0-4 5 16,3-6 0-16,4-6-5 16,0-6 0-16,4-7 5 15,10-3 1-15,11-3-1 16,3-3 0-16,0 0-2 15,4-3 0-15,7-7-2 16,-7 10 0-16,6 0-2 16,-9 9 1-16,-8 4-1 15,0 2 0-15,0 7 1 0,-3 10 0 16,-11 2 0-16,3 7 0 16,1 2-2-16,0 4 1 15,-1 0-2-15,1 7 0 16,-4-4-2-16,7 3 0 15,4-9 0-15,-4-4 1 16,3-2-1-16,11-10 0 16,-3-3 2-16,10-6 1 15,4-4 1-15,-7-2 0 0,7-4 2 16,-7-3 1-16,-1 1 2 16,-2-4 0-16,-1 3 0 15,-11-3 0-15,-2 6-1 16,-5-6 1-16,-3 6-3 15,-14 4 0-15,-3 9-1 16,-8 6 1-16,4 6-2 16,-14 10 0-16,-1 0-1 15,-2 6 0-15,2 6-1 16,5 4 1-16,6-1-1 16,7-2 1-16,11-7 0 15,7-6 0-15,8-10-1 16,13-9 0-16,4-9-7 15,6-10 1-15,1-6-6 16,0-3 0-16</inkml:trace>
  <inkml:trace contextRef="#ctx0" brushRef="#br1" timeOffset="51882.241">6156 7538 44 0,'4'38'22'0,"-4"15"-19"0,-4-25 37 16,-3 0-39-16,-4 19 1 0,1 7 0 15,-8 15 0-15,4 15-4 16,-7 7 1-16,3 13-3 15,1-13 1-15,2-13-11 16,8-12 1-16,0-31-2 16,4-17 1-16</inkml:trace>
  <inkml:trace contextRef="#ctx0" brushRef="#br1" timeOffset="52074.713">5757 8253 57 0,'11'16'28'0,"21"18"-32"0,-22-31 60 0,18-3-53 0,11-3 0 0,21-6 0 0,11-13 0 0,6-3-9 0,-2 3 1 16,-5-3-5-16,-3 9 0 15,4-3-9-15,-1 13 1 16</inkml:trace>
  <inkml:trace contextRef="#ctx0" brushRef="#br1" timeOffset="52464.023">8005 7573 38 0,'-11'15'19'0,"-7"13"-16"16,11-2 26-16,-3 2-27 15,-11 16 0-15,-4 9 3 16,-7 16 0-16,4 16-6 0,0 12 0 16,3 6 1-16,7-15 1 15,4-9-7-15,4-7 0 16,6-28-8-16,4-19 1 15</inkml:trace>
  <inkml:trace contextRef="#ctx0" brushRef="#br1" timeOffset="52681.978">7472 8284 47 0,'10'41'23'0,"40"-25"-19"16,-29-13 40-16,14 0-44 16,11-3 0-16,14-3-4 15,7-3 1-15,-3-1-3 16,-1 7 1-16,-6-3-10 16,-8-6 1-16</inkml:trace>
  <inkml:trace contextRef="#ctx0" brushRef="#br1" timeOffset="53035.29">8033 8523 43 0,'14'31'21'0,"28"-31"-17"0,-31 0 34 0,10 3-36 0,7-9 0 16,0-7-1-16,1 4 1 15,-5-7-4-15,-3-3 0 16,-3-6 2-16,-4 3 0 16,-7 1-3-16,-7 2 1 15,-3 3-1-15,-4 7 1 16,3 5-1-16,-3 11 0 16,-7 5 0-16,0 7 1 15,0 6 1-15,0 7 0 16,3-1 2-16,8 0 0 0,3 1 0 15,3-4 1-15,11-3-3 16,7-3 0-16,11-10-7 16,7-5 1-16,3-10-5 47,4-13 0-32</inkml:trace>
  <inkml:trace contextRef="#ctx0" brushRef="#br1" timeOffset="53667.394">8946 8322 26 0,'0'6'13'0,"-7"-15"-11"16,0 12 20-16,-7 6-20 16,-7 7 0-16,-4 0 0 15,-3 3 1-15,0-1-5 16,-11 1 1-16,7 0 2 0,1-3 0 16,6-4-3-16,7 1 0 15,8-4-1-15,3-3 0 16,7 4 1-16,7-7 1 15,3 3 3-15,8 1 1 16,7-4 3-16,3 3 1 16,-3 0 0-1,-1 4 1-15,1-1-2 0,-11 4 0 16,-3 2-4-16,-4 1 0 16,-7 3-3-16,-4 6 1 15,-6-3-2-15,-1-3 0 0,-3-1-1 16,0-2 1-16,3 0-3 15,4-7 1-15,4-6-3 16,10-3 0-16,3-12-1 16,4-4 1-16,4-9-1 15,7-13 0-15,10-9 2 16,14-12 1-16,-6-13 1 16,17-13 1-16,7-12 2 15,3 0 0-15,-3-4 2 16,-7-9 1-16,-10 7 5 15,-8 0 0-15,-7 2 4 16,-14 7 1-16,-10 6-1 16,-4 16 0-16,-3 13-2 15,-4 15 1-15,0 9-6 16,0 20 1-16,-7 5-4 0,-1 23 1 16,-2 9-2-1,-8 28 1-15,-10 19-2 0,3 15 1 16,-3 11-2-16,0 14 1 15,3 14-1-15,11-7 1 16,3 0-3-16,1-19 1 16,6-13-2-16,1-15 1 15,3-12-4-15,3-26 1 16,1-12-6-16,3-16 1 16</inkml:trace>
  <inkml:trace contextRef="#ctx0" brushRef="#br1" timeOffset="53876.54">8879 8231 61 0,'15'35'30'0,"30"-35"-30"0,-23-7 61 0,13-12-61 15,11-6 1-15,28-9-1 16,14-10 0-16,4 0-5 15,-8 0 0-15,5 3-6 16,-15 10 1-16,-14 12-9 16,-11 4 0-16</inkml:trace>
  <inkml:trace contextRef="#ctx0" brushRef="#br1" timeOffset="55544.196">11642 8228 40 0,'3'3'20'0,"1"-6"-14"0,-4 3 21 0,-4 3-27 16,-6 3 1-16,-4 4-1 15,-11 2 1-15,-10 1-2 16,-8-1 1-16,1 1 0 16,7-1 0-16,-8 7-1 15,8 10 0-15,0-4-1 16,6 0 0-16,8-3 0 15,7 3 0-15,11-6 1 16,6-4 0-16,8-2 1 16,3-13 1-16,7-3 0 15,7-4 1-15,1-2 0 16,2-4 1-16,5 1-1 16,-12-1 0-16,-3 1-2 15,-3 2 1-15,-4 4 0 16,-3 3 1-16,-1 3-1 15,1 6 0-15,-1 1 0 16,1 5 1-16,0-3-1 16,-1 4 1-16,1 0-3 0,-1 2 1 15,5 1-9-15,-1-4 0 16,7-5-5-16,0-7 1 16</inkml:trace>
  <inkml:trace contextRef="#ctx0" brushRef="#br1" timeOffset="56068.153">12019 8206 53 0,'11'47'26'0,"10"9"-28"0,-14-43 49 16,0 9-46-16,0 3 0 15,0-3 1-15,0 0 1 16,0-6-2-16,-3-4 0 16,3-6 2-16,0-9 0 15,7-12-1-15,4-7 1 0,6-3-5 16,8-13 1-16,3-6-8 16,4 6 1-16,-4 4-11 15,8-1 1-15</inkml:trace>
  <inkml:trace contextRef="#ctx0" brushRef="#br1" timeOffset="56489.488">12707 8159 40 0,'7'3'20'16,"0"3"-14"-16,-7 1 25 0,-3-4-29 15,-4 0 1-15,-4 3 0 16,-3 4 0-16,-7-1-4 15,0 7 0-15,-4-1 3 0,0 1 1 16,0 3-2-16,4 3 0 16,4 0 0-16,-1 3 0 15,7-6-1-15,1-1 1 16,6-5-2-16,4-4 1 16,7-5-2-1,4-1 1-15,0-6-1 0,3-4 0 16,0-5-1-16,3-1 0 15,1 4 1-15,0 3 0 16,-4-4 0-16,0 1 1 16,0 2 1-16,-3 1 0 15,-1 3 0-15,1 6 1 16,-1 10-1-16,1-1 0 0,0 4 1 16,-1 6 0-16,1-3-1 15,3 0 0-15,3-4-5 16,5-2 1-16,2-7-7 15,5-3 0-15,-1-9-2 16,-4-7 1-16</inkml:trace>
  <inkml:trace contextRef="#ctx0" brushRef="#br1" timeOffset="56687.956">13046 8225 48 0,'-4'41'24'0,"-10"6"-30"0,11-41 52 0,3 3-46 0,-4 7 0 15,4-3-1-15,-3-4 0 16,3-3-4-16,3 0 0 16,-3-6-9-16,7-9 0 15</inkml:trace>
  <inkml:trace contextRef="#ctx0" brushRef="#br1" timeOffset="56885.134">12968 7654 20 0,'11'-25'10'0,"-1"-22"-2"0,1 28 4 0,3-6-12 15,7-6 0-15,4-7 0 16,3-9 0-16,-3 3-6 16,-1 10 0-16</inkml:trace>
  <inkml:trace contextRef="#ctx0" brushRef="#br1" timeOffset="57153.557">13483 6757 35 0,'11'-3'17'15,"6"25"-15"-15,-10-13 31 0,-3 10-30 0,-4 16 0 16,0 9 2 0,4 15 0-16,-1 7-7 0,-3 16 1 15,0 27 3-15,0 17 1 16,0 18-2-16,0 7 0 15,0 15-2-15,4-28 0 16,-4-16-3-16,0-25 0 16,0-25-6-16,3-18 0 15,4-23-3-15,4-12 0 16</inkml:trace>
  <inkml:trace contextRef="#ctx0" brushRef="#br1" timeOffset="57584.895">14012 8187 44 0,'4'6'22'0,"-15"-6"-30"16,4 0 43-16,-7 4-35 15,-4 2 1-15,-6 0-1 16,-4 7 0-16,3 2 0 16,-3 4 0-16,3-9 0 15,4 2 1-15,3 1-1 0,4-4 0 16,3 0-3-16,8-2 1 16,3-4-2-16,7-3 1 15,4-3-1-15,3 3 0 16,3 0-1-16,4 0 1 15,4 0 3-15,0-3 0 16,-4 6 0-16,4-6 1 16,-4 3 2-16,-3 6 0 15,-1 3 0-15,1 7 1 0,-4 0-2 16,-3 6 1-16,-1-4-1 16,1 1 0-16,3-3-9 15,3-4 1-15,5 1-3 16,2-10 0-16</inkml:trace>
  <inkml:trace contextRef="#ctx0" brushRef="#br1" timeOffset="59391.383">14210 7275 34 0,'3'25'17'0,"1"25"-14"15,-4-31 18-15,-4 9-21 16,4 19 1-16,-3 19 0 16,-1 6 0-16,1 10-2 0,-4 21 1 15,7 4 0-15,3-13 1 16,4-10-4-16,-3-21 0 15,-1-16-5-15,1-16 0 16,-4-15-2-16,3-25 1 16</inkml:trace>
  <inkml:trace contextRef="#ctx0" brushRef="#br1" timeOffset="59626.012">14168 7949 23 0,'14'9'11'0,"14"7"-3"0,-18-13 20 0,8-3-24 16,0 0 1-16,6 3 5 16,12 0 0-16,10 4-11 15,7-1 0-15,-4 13 8 16,-3-4 1-16,-7 14-3 16,-8-1 1-16,-2 6-4 15,-15 7 0-15,-11-10-2 16,-6 1 1-16,-8-1-4 15,-10-3 1-15,-4-6-6 16,-3-9 0-16,0-10-8 16,10-3 1-16</inkml:trace>
  <inkml:trace contextRef="#ctx0" brushRef="#br1" timeOffset="59852.41">14781 7344 53 0,'25'44'26'0,"-11"50"-31"0,-14-72 44 16,4 12-39-16,-1 7 0 16,4 15-1-16,-3 13 0 15,-1 28-2-15,1 16 1 16,-1-6-6-1,1-4 1-15,-1-21-7 0,5-26 1 0</inkml:trace>
  <inkml:trace contextRef="#ctx0" brushRef="#br1" timeOffset="60227.896">15064 8084 53 0,'35'22'26'0,"7"-16"-32"15,-31-9 49-15,6-3-42 16,1-7 0-16,3-3 0 16,-3-3 0-16,-4-9-2 15,-7 9 1-15,-7-3 0 16,-11 1 0-16,1 2-1 0,-4 6 0 15,-7 7 0-15,-4 9 1 16,-3-3-2-16,-1 16 1 16,1 6 0-1,4 9 0-15,6 0 0 0,7 13 0 16,8-3 1-16,10 0 0 16,11-7 0-16,6-9 0 15,8-6-4-15,7-9 0 16,7-10-9-16,7 0 0 15,3-13-1-15,-3 1 0 0</inkml:trace>
  <inkml:trace contextRef="#ctx0" brushRef="#br1" timeOffset="60444.623">15720 8231 57 0,'7'41'28'0,"-4"-25"-33"16,1-10 61-16,-4-3-54 15,3 3 0-15,-3-3 0 16,0-3 0-16,0 0-7 16,0 0 0-16,0 0-12 15,-10 0 1-15</inkml:trace>
  <inkml:trace contextRef="#ctx0" brushRef="#br2" timeOffset="73909.964">2544 9799 54 0,'0'-6'27'0,"0"12"-25"0,-4 0 27 0,-3 7-29 15,0 15 1-15,-7 3-1 16,-14-2 1-16,-1 5-1 15,-2 4 0-15,2-4 1 16,5-2 0-16,-1-4-1 16,11 0 1-16,7 0 0 15,7-3 1-15,10-3-1 16,8-3 0-16,10-3 0 16,4 3 1-16,-11-4-2 15,7-2 1-15,-6-1-1 16,-5 4 0-1,-17 31-2 1,0 6 1-16,-10 4-3 16,-8-4 0-16,-14-6-5 0,4-6 0 15,-4-10-7-15,4-12 1 16</inkml:trace>
  <inkml:trace contextRef="#ctx0" brushRef="#br2" timeOffset="74340.295">2879 9833 39 0,'10'7'19'0,"1"15"-17"0,-11-13 31 0,-7 7-30 16,-4 6 1-16,1 6 0 15,-1 6 1-15,0 4-7 16,-10 3 1-16,7 3 3 16,0 3 1-16,-7-6-3 15,10-7 1-15,-3-6-1 16,4-6 1-16,6-3-1 16,-3-6 0-16,7-7 0 15,7-3 0-15,4 0 0 16,-8-3 0-16,4-3-2 15,0 3 1-15,4 0-1 16,-1 0 0-16,1 0 0 16,0 0 0-16,-1 0 0 15,1 0 1-15,-1 3 1 16,1 0 1-16,0 4-1 0,6 2 1 16,1 3-1-16,-8 4 0 15,5 0-3-15,-1 0 0 16,0-1-10-16,3-5 0 15</inkml:trace>
  <inkml:trace contextRef="#ctx0" brushRef="#br2" timeOffset="74643.225">3313 10260 36 0,'10'6'18'0,"-10"-6"-14"0,0 0 25 0,-3 0-29 16,-8 3 0-16,-7 0 1 16,-3 4 0-16,-10 2 0 15,2 1 0-15,1-1 0 16,7 7 1-16,0-1 0 16,10 4 0-16,1-3 0 15,-1 0 0-15,4-1-1 16,0-2 0-16,7-1-2 15,7-5 1-15,4-4-4 16,6-6 1-16,-6-4-8 16,3-8 0-16,11-1-2 0,-4 0 0 15</inkml:trace>
  <inkml:trace contextRef="#ctx0" brushRef="#br2" timeOffset="75073.307">3450 10351 51 0,'11'16'25'0,"-1"24"-32"0,-3-33 52 16,-3-1-44-16,3 3 0 0,-7-6 0 15,4 1 1 1,3-4-3-16,0-7 0 0,3-2 2 15,1 3 0-15,-1-1-1 16,1 4 0-16,-4 0 0 16,4 3 0-16,-1 3 0 15,1 7 0 1,-1 5-1-16,1-2 1 0,7 6-1 16,-8-1 1-16,11-5-1 15,-3 3 1-15,3-7 0 16,7-3 1-16,4-3-1 15,-4 1 0-15,-3-11-1 16,3-5 1-16,0 2-1 16,-6-5 1-16,6 2-1 15,-14-6 1-15,4 1-2 16,-1-4 1-16,-6 6-3 0,-1 0 0 16,1 1-10-16,-11-1 0 15</inkml:trace>
  <inkml:trace contextRef="#ctx0" brushRef="#br2" timeOffset="76154.986">6971 9627 44 0,'78'-13'22'0,"6"16"-18"0,-73-6 33 0,3 3-35 16,0 3 1-16,-10-3-1 16,-8 3 1-16,-24 10-4 15,-18 6 0-15,-7 6 2 16,-14 0 1-16,-14 0-2 16,-14 3 1-16,-1 3 0 15,8 4 0-15,0 3-2 16,3-10 0-16,4 3-2 15,14 1 0-15,14-4 0 16,11 0 0-16,10-3 1 16,7-3 0-16,15 0 1 15,13-3 1-15,15 0 1 16,17-1 1-16,4-11 0 16,7-1 0-16,3-3-1 0,-10 0 0 15,-7 7-1-15,-7 2 0 16,-22 7-1-16,-13 12 0 15,-8 7 0 17,-10 12 0-32,-11 0 0 0,-3 4 0 15,-8 2 0-15,-3-6 0 0,4-6 1 0,3-9 1 16,14-1 0-16,-3-3 1 16,10 1 0-16,8-10 1 15,10 3 0-15,7-9 1 16,17-4-1-16,4-6 1 15,15-3-2 17,2-3 1-17,12 0-2 17,3-9 0 14,7 0-7 1,7 2 1-31,3-2-12 0,4-7 0-16</inkml:trace>
  <inkml:trace contextRef="#ctx0" brushRef="#br2" timeOffset="76279.604">6876 10367 43 0,'-4'12'21'0,"-6"23"-17"0,6-20 26 0,0 10-28 0,-3-3 0 0,4 7-6 0,-8 5 1 15,-3 4-9-15,4-7 1 16</inkml:trace>
  <inkml:trace contextRef="#ctx0" brushRef="#br2" timeOffset="76942.806">5768 11323 43 0,'-11'25'21'0,"-10"22"-19"0,18-37 30 16,-1 2-31-16,-6 1 1 16,10 2-1-16,-8 1 1 15,5-7-3-15,3 1 0 16,-7-4 2-16,7-6 0 16,7-6-1-16,-4-4 1 15,8-2-1-15,3-7 1 16,0-3-2-16,4 0 0 0,-7 0 1 15,6 3 0 1,4 4-1-16,0 5 1 0,-10 4 0 16,3-3 1-1,0 18 0-15,0 4 1 47,1 2-2-31,-5 4 1 46,1 0-1-62,-1 0 1 47,1-1-3-47,-1 1 0 0,1-3-3 16,7-3 0-16,-4-7-7 15,0-3 1-15,4-6-3 0,6-7 1 0</inkml:trace>
  <inkml:trace contextRef="#ctx0" brushRef="#br2" timeOffset="77141.104">6198 11292 37 0,'-10'9'18'0,"10"0"-15"0,0-9 36 15,0 0-33-15,0 0 0 16,7 0 3-16,0-6 1 16,7 3-13-16,0 0 0 15,7-3 7-15,7 2 1 16,-3-2-7-16,7 0 0 0,-7 0-8 15,-1 6 1-15,-3 0-8 16,-13-3 1-16</inkml:trace>
  <inkml:trace contextRef="#ctx0" brushRef="#br2" timeOffset="77335.084">6145 11499 43 0,'-10'28'21'0,"20"-3"-14"16,1-22 34-16,-7 0-39 16,13 0 0-16,-3 0 0 15,11-3 0-15,0 0-5 16,3-6 1-16,7-6-5 31,7 2 1-15,18-9-9-1,-3-6 0 1</inkml:trace>
  <inkml:trace contextRef="#ctx0" brushRef="#br2" timeOffset="77509.058">6886 11220 42 0,'-14'50'21'0,"-14"3"-20"0,17-31 33 0,1 3-34 0,-1 13 0 0,1 2-1 15,3 4 0-15,-4 0-5 16,11-9 0-16,0-13-6 16,0-10 0-16</inkml:trace>
  <inkml:trace contextRef="#ctx0" brushRef="#br2" timeOffset="78153.016">6364 9463 45 0,'-7'22'22'0,"18"0"-25"0,-11-15 39 16,-4 2-34-16,-3 7 0 15,0-4-1-15,-4 1 0 0,1-1-2 16,-1-5 1-16,-3 2 1 16,0-6 0-16,0 0-1 15,3 0 0-15,-3 1-2 16,4-1 1-16,6-3-2 16,-3 0 0-16,14-3 0 15,4-1 0-15,6-2 0 16,-3 0 1-16,4 0 1 15,0-4 1-15,13 1 2 16,-2 3 1-16,13-1-1 16,-3 1 1-16,0 0 0 15,-1-1 0-15,5-2-2 16,-11 0 1-16,-1-1-2 16,-2 1 1-16,-8-1-1 15,-4 1 1-15,1 0-1 16,-7-1 1-16,-8-2-1 0,-6 5 1 15,-8 4-2 32,-10 3 1-47,-7-6-1 16,-4 3 0-16,-3 3-4 0,3 3 1 0,-3-3-10 0,10 3 1 0</inkml:trace>
  <inkml:trace contextRef="#ctx0" brushRef="#br2" timeOffset="78797.894">7948 9721 42 0,'4'9'21'0,"6"-15"-22"0,-10 6 32 16,0 0-30-16,-3 3 0 16,-8 0 2-16,-7 3 0 0,1 4-3 15,-11 2 0-15,3 7 2 16,-3 9 0-16,3 13-1 15,7-6 1-15,-3 2-3 16,11 4 1-16,3 0-2 16,7-7 0-16,7-6-3 15,7-3 0-15,14-9-6 16,0-10 1-16,7-6-2 16,1-12 0-16</inkml:trace>
  <inkml:trace contextRef="#ctx0" brushRef="#br2" timeOffset="79041.083">8188 9924 35 0,'11'-25'17'0,"-4"10"-11"0,-7 8 31 16,0 1-35-16,0 0 0 15,-7 3 2-15,0 0 1 16,-4 6-6-16,-7 3 1 16,-3 10 3-16,0 2 0 15,0 1-1-15,3 0 0 16,1 3-1-16,2 0 0 15,1 0-2-15,7 0 1 16,-3-3-2-16,10 0 0 16,0-7-2-16,0-3 0 15,10-9-3-15,11-6 0 0,8-3-7 16,-5-7 0-16</inkml:trace>
  <inkml:trace contextRef="#ctx0" brushRef="#br2" timeOffset="79402.879">8516 9743 41 0,'11'-4'20'0,"-11"4"-17"15,0 0 32-15,0 0-32 16,-11 4 1-16,-3 2 0 15,0 0 1-15,-4 0-7 0,-3 1 1 16,3 2 4-16,4 4 0 16,-7-1-2-16,11 4 1 15,-1 3-2-15,7-4 1 16,4-2-1-16,7 3 1 16,8-4-1-16,9 4 0 15,-6-4 0-15,3 4 0 16,0-13 0-16,-10 3 0 15,-1 4-2-15,-6 2 1 16,-8 7-5-16,-6 3 1 16,-1-3-10-16,-10-7 0 15,3-5 0-15,8-4 0 16</inkml:trace>
  <inkml:trace contextRef="#ctx0" brushRef="#br2" timeOffset="79685.411">8985 9495 45 0,'11'9'22'0,"-18"4"-26"15,3-7 45-15,-6 10-39 16,-4-1 1-16,-8 1 1 15,1 9 0 1,-18 32-5-16,11 5 1 16,7-5 2-16,10-10 1 15,8-3-4-15,3-10 1 16,3-9-8-16,12-6 1 16,2-6-9-16,4-7 1 15</inkml:trace>
  <inkml:trace contextRef="#ctx0" brushRef="#br2" timeOffset="80045.108">9070 9783 42 0,'11'38'21'0,"6"25"-16"0,-13-48 32 0,-1 1-36 15,1-3 1-15,-4-1-1 16,0-2 1-16,0-4-3 15,0-3 0-15,3 3 1 16,-3-6 1-16,4-6-1 16,-1-7 0-16,4 1 0 15,0-4 0-15,4 0 0 16,0 1 0-16,3 2 0 16,0 4 0-16,7 3 0 15,-7-1 0-15,4 1 0 16,-1 12 1-16,5 4-1 15,-5 2 1-15,4 4-1 16,-10 3 1-16,3-4-2 16,0-5 1-16,-3-1-6 0,-1 1 1 15,1-7-8-15,3 3 0 16,4-12-1-16,-1-16 1 16</inkml:trace>
  <inkml:trace contextRef="#ctx0" brushRef="#br2" timeOffset="80299.871">9486 9545 39 0,'-3'25'19'0,"10"-3"-19"0,0-19 39 0,0 3-35 16,7-2 0-16,4 2 2 15,3 10 0-15,0 5-8 16,0 5 1-16,-3 2 4 16,-4 6 0-16,-4 1-3 15,1 6 1-15,-18 15-8 16,-11 10 1-16,-13 0-9 16,-8-4 0-16</inkml:trace>
  <inkml:trace contextRef="#ctx0" brushRef="#br2" timeOffset="80675.882">7620 10649 53 0,'0'19'26'0,"28"-4"-23"0,-17-12 43 16,3 1-41-16,11 2 0 15,17 0 3-15,18 0 0 16,7-6-10-16,35 4 0 0,25-8 7 15,32-8 0-15,32-10-3 16,-1-6 0-16,11 3-4 16,-10 6 0-16,-43 3-5 15,-35 7 1 1,-29 6-11-16,-20 6 0 0,-36 9-3 16,-21 1 0-16</inkml:trace>
  <inkml:trace contextRef="#ctx0" brushRef="#br2" timeOffset="81231.635">8234 11364 28 0,'-7'37'14'0,"7"-2"-10"16,0-32 17-16,0 6-20 16,0-2 0-16,-4-1-1 15,4 0 1-15,-3-3-1 16,-1-3 0-16,4-6 1 16,0-3 1-16,7-7-2 15,0-6 1-15,4-6 0 16,3 3 1-16,4-10-2 15,6-6 0-15,5 4-1 16,-5 6 1 15,1 5 2-31,-4 8 0 0,0 2 1 0,-3 10 1 0,-4 9 0 16,4 9 0-16,-8 7 0 16,-3 0 0-16,0 6-2 15,0 0 0-15,-3 3-5 0,3-3 0 16,-3-3-6-16,3-9 0 15,3-10-5-15,-3-12 1 16</inkml:trace>
  <inkml:trace contextRef="#ctx0" brushRef="#br2" timeOffset="81606.658">8749 10743 60 0,'0'6'30'0,"10"-9"-37"16,-2 0 62-16,2 3-52 16,1 0 1-16,6 3 0 15,5-3 1-15,2-3-7 16,1 3 0-16,0-3 4 15,-1 3 0-15,-13 0-2 16,-1 0 1-16,-6 9-2 16,-8 4 0-16,-3 5 0 15,-3 4 0-15,-1 4 0 16,-3 2 1-16,7 3 0 16,4 0 1-16,3 4-1 0,7-7 1 15,10-6-4-15,8-3 0 16,7-16-6-16,-4-15 0 15,4-7-10-15,3 0 0 16</inkml:trace>
  <inkml:trace contextRef="#ctx0" brushRef="#br2" timeOffset="81967.699">10770 10479 47 0,'-3'47'23'0,"-4"4"-22"16,3-36 33-16,1 4-35 16,-1 3 1-16,1-3-2 0,-1-3 1 15,1-4-4-15,3-2 1 16,0-10-9-16,3-13 1 15</inkml:trace>
  <inkml:trace contextRef="#ctx0" brushRef="#br2" timeOffset="82433.837">10682 10225 31 0,'7'35'15'0,"11"-23"-7"0,-11-8 19 0,3 2-26 16,1 0 1-16,7 0 1 31,3 1 0-15,7-1-4-16,14 0 0 0,4 1 2 0,7-4 1 0,-3 0-1 16,-1-3 1-16,0-3 0 15,-3-4 0-15,-7 1 0 16,-7 0 1-16,-4 0 0 15,-7 6 0-15,-3 3-2 16,-8 0 1-16,-3 3-2 16,-10 4 0-16,-8-4-1 15,-6 3 0-15,-4 7 0 16,-1 0 1-16,5-1 0 16,-1 4 0-16,4 6 1 15,3 0 0-15,4-6-1 16,7 3 1-16,7 3 0 15,4 3 0-15,7 1 0 0,6-1 1 16,1-3-1-16,-7-3 1 16,3-3 0-16,-4-10 0 15,-2 0-3-15,-8 7 1 16,-7 12-9-16,-15-3 0 16,-9-6-7-16,-8 0 0 15</inkml:trace>
  <inkml:trace contextRef="#ctx0" brushRef="#br2" timeOffset="83078.037">12647 10931 33 0,'-28'31'16'0,"7"-34"-7"0,17 3 20 16,1-6-24-16,3-3 1 15,7-10 2-15,7-6 0 16,7-13-11-16,11-6 1 15,14-19 6-15,10-28 1 0,4-9-3 16,14-3 0-16,0-10-2 16,-3 6 1-1,-4 7-1-15,-7 6 1 0,-11 15-1 16,-10 17 1-16,-7 11-1 16,-8 14 1-16,-6 15-1 15,-7 19 1-15,-1 15-1 16,-3 20 1-16,-3 8-1 15,-4 17 1-15,-7 9-1 16,0 12 0-16,0 19 0 16,0-3 1-16,-4 4-1 15,4-11 0-15,0-8-2 16,3-10 1-16,1-10-5 16,-1-8 1-16,4-8-8 15,0-14 0-15,0-14-3 16,-3-12 0-16</inkml:trace>
  <inkml:trace contextRef="#ctx0" brushRef="#br2" timeOffset="83304.606">12876 10605 60 0,'22'9'30'0,"30"-18"-38"0,-37 3 62 16,9-1-54-16,12-2 0 0,2 0-2 15,1 2 0-15,4 4-6 16,-5 0 1-16,1 0-10 16,-4 6 1-16</inkml:trace>
  <inkml:trace contextRef="#ctx0" brushRef="#br2" timeOffset="83591.211">13656 10686 68 0,'4'19'34'0,"-4"0"-41"0,0-19 62 16,0 3-55-16,0 3 0 16,3 4-1-16,1-4 1 15,-1-3-7-15,4-3 0 16,0-6-12-16,0 0 1 15</inkml:trace>
  <inkml:trace contextRef="#ctx0" brushRef="#br2" timeOffset="84008.627">14503 10009 56 0,'24'-3'28'0,"-6"-6"-28"16,-18 9 40-16,0 0-39 15,0-4 0-15,-11 1 0 16,-10 3 0-16,-10 3-1 15,-8 4 0-15,-18 5 1 0,1 7 0 16,6 9 0-16,1 4 0 16,-4 15 1-16,7 6 0 15,7 13 0-15,8 0 0 16,10 6 0-16,10 3 0 16,11-19-1-16,7-8 1 15,7-8-2-15,14-11 0 16,15-8-1-16,6-8 1 15,4 0-4-15,3-10 0 16,1-10-9-16,-4-5 1 16,-7-7-6-16,-11 0 0 0</inkml:trace>
  <inkml:trace contextRef="#ctx0" brushRef="#br2" timeOffset="84240.5">14721 10611 73 0,'18'35'36'0,"0"-10"-50"15,-11-19 71-15,0 0-58 0,0 1 0 16,-4-1-16-1,-6 0 1-15,-8-3 5 16,-3-3 1-16</inkml:trace>
  <inkml:trace contextRef="#ctx0" brushRef="#br2" timeOffset="86775.709">15921 10661 43 0,'25'16'21'0,"-4"0"-15"0,-14-13 21 0,3 3-24 15,4 0 1-15,-3 1 1 16,0 8 1-16,-4 1-8 15,-7 0 0-15,-7 6 4 16,-7 3 0-16,-8 6-5 16,-6 0 0-16,-7 7-12 15,0-10 1-15</inkml:trace>
  <inkml:trace contextRef="#ctx0" brushRef="#br2" timeOffset="87507.721">17593 9677 44 0,'7'31'22'0,"-7"22"-15"16,-3-37 30-16,-1 19-36 15,-3 5 1-15,-4 10 0 16,-3 7 0-16,-3-4-3 0,-5 10 1 16,1-3 1-16,4-4 0 15,-1-12-1-15,4-7 0 16,3-8-1-16,-3-7 1 15,11-13-2-15,3-9 1 16,10-3-1-16,1-6 1 16,3-1-1-16,4-2 1 15,3-1 0-15,3 4 0 16,-2 2 1-16,-1 4 0 16,0 6 0-16,-3 4 1 15,-1 2 0-15,1 4 0 16,-4-1-1-16,-3 1 1 0,-4 5-1 15,0-2 1-15,0-3-6 16,0-1 0-16,0-9-9 16,7-3 0-16</inkml:trace>
  <inkml:trace contextRef="#ctx0" brushRef="#br2" timeOffset="87912.483">17889 10232 48 0,'4'9'24'16,"14"4"-20"-16,-15-13 38 0,4 3-40 0,0-3 0 15,7 3 1-15,0-3 1 16,4-6-6-16,3-4 1 15,-3-5 2-15,3 2 1 16,-3-3-2-16,-8-2 0 16,-3-4-1-16,-7 0 0 15,-7-3 0-15,0 6 1 16,-7 6-1-16,-4 7 1 16,1 9-1-16,3 6 1 15,0 7-1-15,3-3 1 16,0 15-1-16,4 0 1 0,0 4 0 15,7-1 1-15,4 3-1 16,6 1 1 0,12-10-3-16,6-3 1 0,4-10-6 15,-1-8 0-15,5-4-9 16,2-13 1-16</inkml:trace>
  <inkml:trace contextRef="#ctx0" brushRef="#br2" timeOffset="88560.474">18397 10194 48 0,'0'35'24'0,"0"24"-23"16,0-43 38-16,0 0-39 15,0-1 1-15,0-2-2 16,0-4 1-16,-3-3-1 16,-1-6 1-16,1-3 0 15,3-6 0-15,0-4-2 16,3-5 1-16,1-4-1 16,3-4 1-16,0 1-1 15,4 0 1-15,-1-3-1 16,4 6 0-16,-3 6 2 0,-4 7 1 15,3 9 0-15,-2 3 0 16,2 7 1-16,1 8 0 16,-1 8-1-16,1-5 1 15,-1 8-4-15,1-1 1 16,0-6-11-16,3 0 0 16,3-7-2-16,8-8 1 15</inkml:trace>
  <inkml:trace contextRef="#ctx0" brushRef="#br2" timeOffset="89173.963">19036 10109 48 0,'0'-3'24'0,"3"-9"-31"0,-3 9 47 0,0-4-39 16,-3 4 1-16,-4 0 2 16,-4 6 0-16,-6 3-4 15,-8 7 0-15,0 0 2 16,-3 5 1-16,3 7-1 16,4 4 1-16,4 2-2 15,2 4 0-15,8 2 0 16,4 4 0-16,10 3-1 15,7-10 1-15,7-2-1 16,4-10 1-16,3-4-1 0,4-5 1 16,3-4-2-16,7-9 1 15,1-9-1-15,-1-4 1 16,0-8-1-16,1-1 1 16,-1-7-1-16,0 4 1 15,1-3-1-15,-4 3 1 16,-4 0-1-16,-3-3 1 15,-8 6-1-15,-3 6 1 16,-6 3-1-16,-5 1 0 0,-3-1 0 16,-7 1 0-1,-7 2 0-15,-7 4 1 0,-4 6 0 16,1 3 0-16,-4-3 1 16,-1 7 0-16,5 5 0 15,3 7 0-15,3 6 0 16,4 3 1-16,7 7-1 15,4 5 0-15,6-2 0 16,8-3 1-16,6-1-2 16,8-9 1-16,-4-6-1 31,11-10 1-31,4 1-7 0,-5-4 0 0,5-9-11 16,-1-3 0-16</inkml:trace>
  <inkml:trace contextRef="#ctx0" brushRef="#br2" timeOffset="90180.605">21572 9934 44 0,'7'19'22'0,"0"-10"-15"0,-7-9 27 15,-3 0-35-15,-4 3 1 16,-7-3 0-16,-4 3 1 16,1 0-1-16,-8-3 1 15,-3 10 0-15,-8 2 1 16,5 7-1-16,2 9 1 15,5-2 0-15,2 5 0 0,8 7-1 16,4-1 0-16,10-5-1 16,10-4 0-1,12-3-3-15,9-10 1 16,8-5-8-16,10-7 1 0,4-9-6 16,-7-4 0-16</inkml:trace>
  <inkml:trace contextRef="#ctx0" brushRef="#br2" timeOffset="90421.687">21893 10072 27 0,'15'-19'13'0,"-8"10"3"0,-7 9 16 0,0 0-31 15,0 0 1-15,-7 0 0 16,-4-4 1-16,-7 1-3 16,4 0 0-16,0 0 3 15,0 3 0-15,-4 6-1 16,1 4 1-16,-4 9-1 15,3 2 1-15,0-5-1 16,4 3 0-16,4 6-2 0,6-9 1 16,8 3-2-16,6-13 0 15,4 0-4-15,-3-9 1 16,3 0-11-16,4-7 1 16</inkml:trace>
  <inkml:trace contextRef="#ctx0" brushRef="#br2" timeOffset="90838.231">21985 10153 39 0,'0'19'19'0,"0"-16"-13"0,0-3 24 0,0 0-29 16,0 0 0-16,0 0 0 15,0 0 0-15,0 0-1 16,4-9 0-16,3-4 2 16,0-2 0-16,0-7-1 15,0 0 0-15,3 0 0 16,1 3 0-16,3 3-1 16,0 7 0-16,0-1 0 15,4 4 1-15,0 3 0 16,-1 0 0-16,-3 9 0 15,1 7 1-15,-1 6 0 16,-4 3 1-16,1 3-2 16,-4-7 1-16,0 11 0 0,0-4 0 15,0 0-2-15,0-6 1 16,0-4-2-16,0 1 1 16,0-10-4-16,4-3 0 15,-1-3-6-15,1-6 0 16,0-6-6-16,-4-1 1 15</inkml:trace>
  <inkml:trace contextRef="#ctx0" brushRef="#br2" timeOffset="91107.966">22423 10119 43 0,'14'41'21'0,"10"-26"-16"16,-20-12 36-16,-1 10-38 15,1-4 0-15,3 7 2 16,0-3 1-16,0-4-7 16,4 0 0-16,-1-2 4 15,1-1 0-15,3-3-2 16,0-9 1-16,4 0-2 16,-1-10 1-16,5 0-2 15,2 7 1-15,1-4-3 16,3-2 1-16,0-4-6 15,1-3 1-15,-5-3-10 16,-3 3 1-16</inkml:trace>
  <inkml:trace contextRef="#ctx0" brushRef="#br2" timeOffset="91412.069">22906 10012 36 0,'14'10'18'0,"14"-10"-7"0,-21-4 21 16,4 1-27-16,-1-3 0 15,1 3 1-15,-4 0 0 16,0-7-8-16,0-2 1 16,-7-4 5-16,0 1 1 0,-3-4-3 15,-4 9 0 1,-8 4-1-16,1 9 1 0,0 3-1 16,-3 7 0-16,3-4-1 15,-1 7 1-15,5 6-1 16,3 6 0-16,0 7-2 15,7-10 0-15,0 3-3 16,3 0 0-16,11-6-3 16,8-9 1-16,6-4-6 15,3-9 1-15,5 3-3 16,3-12 0-16</inkml:trace>
  <inkml:trace contextRef="#ctx0" brushRef="#br2" timeOffset="92177.078">23315 10138 39 0,'-3'31'19'0,"-4"-22"-19"16,7-9 36-16,0 0-36 0,0-6 1 16,0-3-1-16,0-4 1 15,0-2-1-15,0-4 1 16,0 0 0-16,0 0 1 15,0 0-2-15,0 7 0 16,3-1 0-16,4 1 0 16,4-4-1-16,3 3 0 15,3 1 0-15,1 2 1 16,10-2 1-16,8 6 0 16,13-4 0-16,0 4 0 15,4-3 0-15,0 2 0 0,0 1 0 16,-4 6 1-16,-6 3-2 15,-4 3 1-15,-8 1-1 16,-6 2 1-16,-7-3-2 16,-4 7 1 109,-7 3-2-125,-4 6 1 0,-6 6 0 0,-4 3 1 0,-4 4-1 0,-3 9 1 0,-4 3 0 0,1 0 0 0,-4 6-1 0,-4 0 1 0,0-9-1 15,-3-9 0-15,0-4 0 0,-4-9 0 0,-3-3 0 0,0-7 1 0,3 1 1 0,4-7 0 0,3-3 0 16,7 0 1-16,8-3-1 16,6-6 1-16,4-3 0 0,11-4 0 15,6-3-1-15,12 1 0 16,9-10 0-16,8-7 0 15,11-2-1-15,6-10 0 16,-10 9 0-16,7 1 0 16,-3-1-1-16,2 1 1 15,-13-1-1-15,-7 1 1 16,-4 3-1-16,-6 6 1 16,-8 9 0-16,-7 0 0 0,-7 4-1 15,-7 5 1 1,-11 10 0-16,-6 4 1 0,-11 2-1 15,-1 7 0-15,8 0-1 16,0 5 1-16,0-5-1 16,3 0 0-16,4 3-2 15,7-4 0 32,3 1-6-47,4-7 0 0,8-2-4 0,9-4 0 0</inkml:trace>
  <inkml:trace contextRef="#ctx0" brushRef="#br2" timeOffset="92537.369">24719 9736 31 0,'32'-3'15'0,"-32"19"-11"16,0-10 24-16,-11 3-27 0,-6 4 1 15,-4 0-1-15,-4-1 1 16,-3 1-3-16,6-4 1 15,1 7 1-15,4-7 1 16,3 4-1-16,3-1 0 16,0 1 0-16,8 2 1 15,3 1-1-15,0-3 0 16,10 2 0-16,8 1 0 16,10 6 0-16,4 0 1 15,0 3-1-15,-8-3 1 16,-2 0-1-16,-8 0 0 0,-7-6-1 15,-14 9 1-15,-14-3-1 16,-8 0 0-16,1 3-3 16,-4-3 0-16,-3-4-8 15,0 1 0-15,3-3-2 16,4-4 0-16</inkml:trace>
  <inkml:trace contextRef="#ctx0" brushRef="#br2" timeOffset="92734.413">25188 10207 48 0,'29'44'24'0,"-44"-4"-43"0,-2-37 48 15,-8-6-49-15,-14-6 0 16</inkml:trace>
  <inkml:trace contextRef="#ctx0" brushRef="#br2" timeOffset="96207.563">4403 12744 49 0,'21'0'24'0,"-18"-4"-18"15,-3 4 25-15,0 0-30 0,0 0 0 16,-3 0 0 0,-18 4 0-16,-25 2-2 0,-4 3 1 31,-98 19 0-31,18 7 1 16,6-4-2-16,-3-6 1 15,14-3-3-15,15 3 1 16,9-3-1-16,12 0 0 15,17-3-1-15,17-3 1 16,15-4 0-16,18-2 1 16,10-4 2-16,17-6 0 0,8 0 0 15,14 3 1 1,7 3 1-16,7 1 1 0,-11-1-1 16,-3-3 0-16,-4 6-1 15,-14 4 0 1,-10 6-2-16,-8 12 1 0,-13 10-2 15,-22 3 1-15,-10 9-1 16,-18 0 1-16,-18 1 0 16,11-1 1-16,4-6 0 15,3-3 0-15,0 0 0 16,0 0 0-16,10-3 0 16,4-1 0-16,8 4 0 15,6-9 0-15,0-4 2 16,11-6 1-1,10-3 2-15,4-3 0 0,14-3 0 16,14-4 0-16,18-2 0 16,11-4 1-16,20-3-4 15,11-6 0-15,8-3-6 0,-5-1 0 16,-6-5-8-16,-8-1 0 16,-3-2-5 30,-14-1 1-46</inkml:trace>
  <inkml:trace contextRef="#ctx0" brushRef="#br2" timeOffset="96415.93">3856 13487 49 0,'0'37'24'0,"-11"-15"-26"16,4-9 43-16,-3 9-41 16,3 6 0-16,-4 3-6 15,0 1 1-15,1-4-6 16,-1-3 0-16</inkml:trace>
  <inkml:trace contextRef="#ctx0" brushRef="#br2" timeOffset="97024.639">2582 14540 31 0,'0'16'15'0,"0"6"-6"16,0-16 13-16,0 0-22 16,-7 4 0-16,7-4-1 15,-3-3 1-15,3 0 0 16,0 1 1-16,-7-4-1 16,3 3 1-16,4-3-1 15,0 0 1-15,0 0 0 16,0-7 1-16,4-2-1 15,6-7 1-15,8-2-1 16,0-8 1-16,6-8-1 16,4 3 1-16,4-4-1 15,4 4 1-15,-5 3 0 0,-3 6 0 16,-6 9-1 0,-1 7 0-16,-4 6 0 0,-2 12 1 15,-1 4-2-15,-11 3 0 16,-3 3 0-16,0 0 0 15,0 0 0-15,0 3 0 16,0-3-1-16,0 0 1 16,0-4-6-16,11-2 1 15,-1-6-8-15,8-10 0 16</inkml:trace>
  <inkml:trace contextRef="#ctx0" brushRef="#br2" timeOffset="97313.002">3073 14296 48 0,'-4'19'24'0,"15"-19"-20"15,-11 3 41-15,10-3-44 16,1 0 0-16,10 0 0 16,11 0 0-16,3-3-2 15,4-1 0-15,3-5-3 0,-3 0 0 16,0 2-11-16,0 1 0 16,-15 0-1-16,-6 3 1 15</inkml:trace>
  <inkml:trace contextRef="#ctx0" brushRef="#br2" timeOffset="97507.74">3048 14594 39 0,'-7'34'19'0,"14"-31"-14"0,-7 0 38 0,4 1-40 15,3-1 1-15,3 0 0 16,1-3 1-16,17-3-7 15,14 0 0-15,-3-1-2 16,14-2 0-16,7-3-11 16,-4-7 1-16</inkml:trace>
  <inkml:trace contextRef="#ctx0" brushRef="#br2" timeOffset="97718.769">3778 14318 49 0,'-10'50'24'0,"-22"25"-24"0,21-56 37 16,4 9-38-16,-3 0 1 15,-1 1-5-15,1-1 1 16,2 0-7-16,5-12 0 15</inkml:trace>
  <inkml:trace contextRef="#ctx0" brushRef="#br2" timeOffset="98407.809">3598 12311 33 0,'4'19'16'0,"-8"12"-7"16,4-25 16-16,-10 0-23 0,3 1 0 16,-4 2 0-16,-3 4 1 15,-4-4-4-15,1 1 0 16,-4-1 2-16,3-3 0 15,4 0-1-15,-7-6 1 16,7 0-2-16,3-3 0 16,0 0-1-16,8-3 1 15,3 0-1-15,3-4 1 16,8 1-1-16,7-4 1 16,10-2 0-16,0-4 1 0,-3 0 1 15,10 6 1 16,-3 4-1-31,7 9 0 16,-4 6 0-16,11 7 0 0,-7-1-1 0,-8 1 1 0,1 3-1 16,3-7 0-16,-3 7 0 15,7-7 1-15,0-3 0 16,3-6 0-16,-10-3 1 16,3 0 1-16,-14-6-1 15,4-7 1-15,0-3-1 16,-15-3 1-16,1 0-1 15,-11 0 0-15,-7 4-1 16,-14 2 0-16,-11 3-1 16,-7 4 1-16,0 3-6 15,0 3 1-15,4 6-11 16,7 6 1-16</inkml:trace>
  <inkml:trace contextRef="#ctx0" brushRef="#br2" timeOffset="99143.224">5055 12311 44 0,'7'-3'22'0,"-7"3"-14"0,0 3 31 15,0 9-38-15,-7 7 1 0,4 19 3 16,-8 15 0-16,-6 10-4 16,-1 25 0-16,-7 9 4 15,-3 25 0-15,-4 25-1 16,-3 4 0-16,10 25-2 16,-3 2 1-16,0-18-3 15,10-12 1-15,4-20-2 16,4-21 1-16,-1-13 0 15,4-22 0-15,3-16-4 16,-3-8 1-16,4-11-10 16,-1-18 1-16,4-16-7 15,14-9 1-15</inkml:trace>
  <inkml:trace contextRef="#ctx0" brushRef="#br2" timeOffset="99758.497">5609 12979 46 0,'11'12'23'0,"-11"-24"-27"0,0 12 36 16,0 0-31-16,-11 0 1 15,1 3 0-15,-8 0 0 16,0 6-3-16,-6 10 1 16,-1 3 1-16,0 3 1 15,4 13-1-15,3 6 0 16,1-7-1-16,6 1 1 16,8 0-1-16,3-4 0 15,10-3 0-15,4-2 0 16,15-10-2-16,9-4 0 15,1-9-2-15,0-6 0 16,0-6-6-16,3-6 1 0,-10 2-5 16,-4-5 1-16</inkml:trace>
  <inkml:trace contextRef="#ctx0" brushRef="#br2" timeOffset="99987.697">5870 13132 35 0,'7'-28'17'0,"4"12"-10"0,-11 7 30 0,0 3-34 16,0 3 1-16,-7-1 1 15,3 1 0-15,-10 6-7 16,4 4 1-16,-5 8 4 16,5-2 0-16,-11 12-1 15,3 3 0-15,0 4-1 16,4-4 0-16,-3-6-1 16,6-3 0-16,11-7-1 15,0-2 0-15,11-4-3 16,6-6 0-16,5-13-6 0,-5-2 1 15,15-7-6-15,-7-7 1 16</inkml:trace>
  <inkml:trace contextRef="#ctx0" brushRef="#br2" timeOffset="100314.528">6198 12885 46 0,'11'18'23'0,"-4"8"-23"0,-14-20 41 0,0-3-41 16,-4 3 1-16,-3 4 1 16,-7-1 1-16,-4 4-3 15,1-1 0-15,-1 1 2 16,0 2 1-16,4-2-1 16,3-1 0-16,8 1-1 15,10-1 1-15,7-2-2 16,7 2 1-16,4 1 0 15,3 6 0-15,0-7-1 16,-3 7 0-16,-4 0-1 16,-4 6 1-16,-6 0-1 15,-4-6 1-15,-7-3-5 16,0-1 0-16,3-5-5 16,-6-1 0-16,10-3-6 15,0-6 1-15</inkml:trace>
  <inkml:trace contextRef="#ctx0" brushRef="#br2" timeOffset="100603.637">6643 12778 46 0,'0'9'23'0,"-18"23"-25"0,8-23 41 16,-12 7-39-16,-2 3 1 0,-8 3 1 16,0 6 0-16,0 9-2 15,8 7 0-15,3 3 2 16,3 10 0-16,4-7-1 16,14-3 1-16,-7-6-4 15,14-10 0-15,3-9-4 16,8-6 0-16,7-10-9 15,3-6 1-15</inkml:trace>
  <inkml:trace contextRef="#ctx0" brushRef="#br2" timeOffset="100974.053">6717 13120 45 0,'0'37'22'0,"7"10"-18"0,-7-34 36 16,0 0-39-16,0 2 1 16,0-2 0-16,0-4 0 15,0 1-3-15,0-7 0 16,0-10 1-16,0-2 1 16,3-10-2-16,5 0 1 15,2 1-1-15,-3-1 0 16,4 0-1-16,-1 0 1 15,1 3 0-15,0 7 0 16,3 3 0-16,0 3 1 16,0 6 0-16,3 0 0 0,-6 6 0 15,3 4 0 1,0 9 0-16,-3 3 1 0,3 0-1 16,-3-3 0-16,3 0-2 15,0-3 1-15,-4-4-5 16,4-5 0-16,8-7-8 15,-8-3 1-15</inkml:trace>
  <inkml:trace contextRef="#ctx0" brushRef="#br2" timeOffset="101248.116">7073 12800 39 0,'0'34'19'0,"4"7"-14"0,-1-31 28 15,4 5-32-15,7-5 1 16,1 5 1-16,2 4 1 16,4 6-4-16,8 0 0 15,-5 4 2-15,1 2 0 16,-11 3-2-16,-3 7 1 15,-8-3-8-15,-10 3 0 16,-11 6-8-16,-10-3 1 16</inkml:trace>
  <inkml:trace contextRef="#ctx0" brushRef="#br2" timeOffset="101602.004">5288 13970 53 0,'-3'12'26'0,"17"-2"-22"0,-4-10 46 16,11 0-46 0,18-4 0-16,11-2 1 15,20-10 1-15,15-5-8 0,31-8 1 16,32-15 4-16,11 0 0 16,11 4-4-16,-8 2 0 15,-25 13-6-15,-27 9 1 16,-22 7-11-16,-28 15 1 15,-28 0-4-15,-11 7 0 16</inkml:trace>
  <inkml:trace contextRef="#ctx0" brushRef="#br2" timeOffset="102084.089">5856 14258 45 0,'4'25'22'0,"-4"-19"-19"16,0 1 41-16,0 5-42 15,-4 1 0-15,1-1 0 0,-1 1 0 32,4 3-4-32,-7-7 1 15,3-6 1-15,8-9 1 16,3-7-1-16,-3-6 0 16,6-2-2-16,4-5 1 15,0 5 0-15,15-8 0 16,-1 4-1-16,-3 0 1 15,-1 6 0-15,-3 4 0 16,1 11 1-16,-5 11 0 16,-3 5 0-16,-3 7 1 0,3 6 0 15,-10 7 0-15,3 2-1 16,3 1 0-16,-6-10-3 16,3-3 1-16,3-4-6 15,1-2 1-15,0-10-7 16,6-3 0-16</inkml:trace>
  <inkml:trace contextRef="#ctx0" brushRef="#br2" timeOffset="102475.187">6361 13963 61 0,'0'19'30'0,"14"6"-38"0,-4-22 57 16,1 1-49 0,3-1 1-16,0-3-1 0,7 0 0 15,-7 0 0-15,0 0 0 16,-6 0-1-16,-1 3 1 15,0 0-1-15,-14 3 1 16,3 4-1-16,-3-4 1 16,0 6 0-16,-4 1 0 15,8 6 0-15,-8-4 0 0,11-2 0 16,-7 3 1-16,14-1-1 16,-3-5 0-16,10-4-2 15,11-3 0-15,6-6-8 16,8-6 0-16,7-7-7 15,-4-3 1-15</inkml:trace>
  <inkml:trace contextRef="#ctx0" brushRef="#br2" timeOffset="102925.83">7712 12217 41 0,'-11'-10'20'0,"-10"48"-13"0,7-19 31 0,0 12-36 16,-4 19 0-16,-3 16 1 15,0 13 1-15,0 27-5 16,-4 26 0-16,7 28 2 16,1 15 0-16,6 26-5 15,4 3 1-15,0-3-8 16,7-1 1-16,0-21-5 16,0-44 0-16</inkml:trace>
  <inkml:trace contextRef="#ctx0" brushRef="#br2" timeOffset="103709.26">7842 13841 46 0,'-7'47'23'0,"25"-34"-19"16,-8-10 32-16,8 0-36 16,10-3 0-16,4 0-7 15,7-3 0-15,14-4-3 16,7-2 0-16</inkml:trace>
  <inkml:trace contextRef="#ctx0" brushRef="#br2" timeOffset="107145.084">7751 13521 54 0,'0'6'27'0,"0"-9"-16"16,0 3 27-16,7-3-33 15,3 3 1-15,11 0 1 16,11-3 0-16,10 3-10 15,18 0 0-15,14 0 2 16,8 3 1-16,-5 0-11 16,-10 4 1-16,-17 2-10 15,-15 0 1-15</inkml:trace>
  <inkml:trace contextRef="#ctx0" brushRef="#br2" timeOffset="108194.28">9980 12775 46 0,'124'-13'23'0,"-26"-49"-19"0,-76 46 33 0,6-6-35 16,0 0 1-1,-3 6 1-15,-8 1 0 0,-6 2-4 16,-11 10 0-16,-21 9 3 16,-15 16 0-16,-31 6-1 15,-24 7 0-15,-8 6-1 16,-14 3 1-16,-7 3-2 15,0-16 0-15,0-3-1 16,18-3 0-16,7-3-2 16,13 0 0-16,19-3 1 15,10 0 0-15,18-3 0 16,17-4 0-16,15-3 2 16,10-5 0-16,21-1 2 15,25 3 0-15,14 0 0 16,10 4 0-16,-6-1 0 15,-11 7 0-15,-14-1-1 16,-7 14 0-16,-15 8-1 16,-13 4 0-16,-18 9 0 0,-14 7 0 15,-15-4 0-15,-6 3 0 16,-7-2 0-16,-8-1 0 16,4 7 0-16,11-4 0 15,0-3 0-15,3 4 0 16,0-4 0-16,7-3 0 15,8-9 0-15,6-6 1 16,11-7-1-16,14-6 1 16,4-7-1-16,17-5 1 15,21-4-2-15,15-12 1 16,13-7-4-16,4-2 0 16,-6-4-8-16,-5 0 0 0,-3-3-5 15,-10 0 0-15</inkml:trace>
  <inkml:trace contextRef="#ctx0" brushRef="#br2" timeOffset="108404.917">9977 13408 48 0,'-7'44'24'0,"-15"0"-24"15,15-31 42-15,-3 9-41 0,-4 3 0 16,-1 6-5 0,5 4 0-16,-4-1-4 0,-4 4 0 15,1-7-6-15,2-9 0 16</inkml:trace>
  <inkml:trace contextRef="#ctx0" brushRef="#br2" timeOffset="108945.768">8925 14487 42 0,'0'25'21'0,"0"19"-29"15,0-31 37-15,-7-1-29 16,4-3 0-16,-1 1 1 15,-3-4 0-15,7-3 1 16,0 0 0-16,7-6 2 16,7-6 0-16,-3-10-1 15,10 0 1-15,0-3-1 0,4-3 0 16,0 0-2-16,-4 0 1 16,-4 0-2-16,-2 0 1 15,2 3-1-15,-3 9 1 16,4 7 0-1,-4 9 0-15,0 10-1 0,-3-1 0 16,-1 4 0-16,-3 3 1 16,0 3-1-16,4-3 1 15,-11-1-2-15,7-2 1 16,0-3-1-16,0-1 1 16,7-2-8-16,4-4 0 0,3-6-7 15,7-6 1-15</inkml:trace>
  <inkml:trace contextRef="#ctx0" brushRef="#br2" timeOffset="109226.848">9507 14318 54 0,'-7'22'27'0,"11"-16"-26"16,-4-6 47-16,3-3-47 16,8 0 0-16,3-7 1 15,7 4 1-15,4-7-5 16,-4-2 1-16,7 2-3 16,1 4 0-16,-5-1-10 0,-6 4 0 15,-4 3-3-15,-14 6 0 16</inkml:trace>
  <inkml:trace contextRef="#ctx0" brushRef="#br2" timeOffset="109382.787">9458 14515 50 0,'28'25'25'0,"22"-3"-30"0,-33-19 48 0,4-3-44 16,1 0 1-16,9-6-7 15,5 0 0-15,6-4-3 16,0-2 1-16,4-4-5 16,-4 4 0-16</inkml:trace>
  <inkml:trace contextRef="#ctx0" brushRef="#br2" timeOffset="109562.979">10139 14236 45 0,'-11'57'22'0,"-17"37"-25"15,21-76 44-15,0 11-43 0,0 5 1 16,0-2-7-16,3-4 1 16,1-6-2-16,3-13 1 15</inkml:trace>
  <inkml:trace contextRef="#ctx0" brushRef="#br2" timeOffset="110240.075">9673 12204 53 0,'-7'3'26'0,"11"35"-28"16,-8-29 45-16,-6 10-41 15,-8 3 0-15,-3 0 0 16,-4-3 0-16,-3-7-3 16,0 1 0-16,3-4 2 0,0-2 0 15,4-4-1-15,3 0 1 16,4 3-2-16,4-9 1 15,6-3-1-15,8-7 0 16,6-2 0-16,8-4 0 16,14-3-1-16,-4 0 0 15,4 0 1-15,-4 6 0 16,-3 7-1-16,-4 6 0 16,0 6 0-16,0 6 0 15,-3 1 0-15,-1-1 0 16,1 0 0-16,0 1 1 15,-1-1 0-15,1 1 1 0,7-4 0 16,-1-3 0-16,1-3 0 16,0-3 1-16,-1-3-1 15,1-7 1-15,-7-3 0 16,-8-2 0-16,-6 8 0 16,-8-5 0-16,-10-4 0 15,-18-3 0-15,-3 3-1 16,-4 6 1-16,-3 7-11 15,0 6 1 17,-1 3-5-32,8 0 0 15</inkml:trace>
  <inkml:trace contextRef="#ctx0" brushRef="#br2" timeOffset="110936.139">10978 12286 51 0,'-3'6'25'0,"17"13"-23"0,-10-10 46 16,-1 7-45-16,1 6 0 15,-8 15 3-15,4 10 0 16,-3 26-8-16,-8 11 1 0,-3 4 4 16,0 12 0-16,7 16-5 15,3-15 1 1,1-13-8-16,3-16 0 0,7-22-10 16,3-19 1-16</inkml:trace>
  <inkml:trace contextRef="#ctx0" brushRef="#br2" timeOffset="111783.484">11585 12671 55 0,'0'13'27'0,"0"-4"-28"16,0-9 44-16,0 0-43 16,0 0 1-16,-3 0 0 15,-1 7 0-15,-6 2-2 16,-8 4 1-16,0-1 1 16,-6 4 0-16,-1 3-1 15,0 6 0-15,1 9 0 16,-1-6 0-16,7 4 0 15,8-1 0-15,3 0-1 0,7 4 1 16,7-4-3-16,10-6 0 16,15-6-1-16,3-13 0 15,1-2-4-15,2-11 1 16,5-5-3-16,-1-4 0 16,-3-3-1-16,0 4 1 15,-8 5 3-15,-2-2 1 16,-5-4 5-16,-3 0 0 15,-3-2 6-15,-4-1 1 0,-3 3 3 16,-4 0 1-16,-4 4-1 16,-3 2 0-16,-3 4-2 15,-8 3 1 1,-17 9-2 0,0 7 0-16,0 6-2 15,3-7 0-15,4 10-3 16,3 3 0-16,8 0-2 15,6 0 1-15,4-6-3 16,11-3 1-16,6-7-4 16,8-6 0-16,3-12-5 15,-3-4 1-15,3-5-5 16,4-1 1-16</inkml:trace>
  <inkml:trace contextRef="#ctx0" brushRef="#br2" timeOffset="112099.111">12245 12653 41 0,'0'15'20'0,"-11"29"-23"0,4-34 36 16,0-1-30-16,-3-3 1 16,-4 1 0-16,-1-1 0 15,5 0-6-15,-1 3 1 16,1 1 4-16,3-4 0 15,0 4-2-15,3-1 1 16,4 7-1-16,7-1 1 16,4 1-1-16,6 3 1 0,1 0-1 15,0-4 1-15,-4-2-2 16,-4-1 1-16,-3 4-1 16,-7-3 1-16,-7 12-4 15,-3-3 0-15,-11 0-7 16,-4-4 0-16,-3-2-5 15,3-10 0-15</inkml:trace>
  <inkml:trace contextRef="#ctx0" brushRef="#br2" timeOffset="112430.215">12869 12477 44 0,'-3'19'22'0,"-32"-4"-26"0,20-5 38 15,-6 2-32-15,-3 7 1 16,-8 9 0-16,0 7 1 15,0-1-5-15,1 10 0 16,2 7 3-16,8-11 0 0,4 17-1 16,6-13 0-16,11 0-4 15,11-7 1-15,10-9-8 16,3-9 1-16,5-13-5 16,-1-9 0-16</inkml:trace>
  <inkml:trace contextRef="#ctx0" brushRef="#br2" timeOffset="112655.118">12947 12863 36 0,'0'22'18'0,"0"-4"-23"0,0-14 31 15,0-1-27-15,0 0 0 16,0 0-3 0,0 0 0-16,0-3-1 0,0 0 1 15,0-9-5-15,-4-4 0 16</inkml:trace>
  <inkml:trace contextRef="#ctx0" brushRef="#br2" timeOffset="113210.991">12862 12903 42 0,'4'35'21'0,"-4"-23"-27"16,0-5 43-16,0-1-37 15,0 3 1-15,0-2-1 16,0-1 0-16,0 0-1 16,0-6 1-16,0-3 1 0,0-6 0 15,3 2 0-15,4-5 0 16,0-10 0-16,4-3 1 16,3-3-3-16,4 3 0 15,-8-4-1-15,1 4 0 16,3 0-2-16,-3 9 1 15,3 4 0-15,0 3 0 16,0 9 2-16,4 3 1 16,-4 3 1-16,0 0 0 0,-4 7 1 15,1 2 0-15,0 10-1 16,-4 1 0-16,0-1 0 16,0-7 0-16,-4-2-4 15,4 3 1-15,0 0-10 16,4-10 1-1</inkml:trace>
  <inkml:trace contextRef="#ctx0" brushRef="#br2" timeOffset="113542.475">13293 12615 43 0,'21'38'21'0,"18"21"-22"0,-29-53 34 16,8 4-29-16,0 6 1 15,-1 5 1-15,4 5 0 16,-10 5-9-16,-4-3 1 16,-4 0 4-16,-6 4 0 15,-4-1-7-15,-4 0 1 16,-3-5-11-16,0-8 1 0</inkml:trace>
  <inkml:trace contextRef="#ctx0" brushRef="#br2" timeOffset="114078.657">13991 11909 59 0,'0'44'29'0,"-3"44"-36"16,3-63 50-16,-4 22-43 16,-3 13 0-16,-7 31 0 15,0 15 0-15,0 23 0 16,-4 3 0-16,4-1-1 16,3-2 1-16,-3-32-7 15,4-15 1-15,-1-17-9 16,4-21 0-16</inkml:trace>
  <inkml:trace contextRef="#ctx0" brushRef="#br2" timeOffset="114709.727">10862 13650 47 0,'14'15'23'0,"36"-11"-20"0,-29-1 34 15,7 0-34-15,14 0 1 16,18 0 4-16,7-3 1 15,29 0-10-15,27-3 1 16,22-3 6-16,35-4 1 16,17-5-3-16,36-4 1 15,3-6-4-15,25 6 1 16,-14-3-3-16,7-3 0 16,-24 3-5-16,-43 9 0 0,-36 10-11 15,-34 6 1 1</inkml:trace>
  <inkml:trace contextRef="#ctx0" brushRef="#br2" timeOffset="115328.647">12125 14274 52 0,'11'19'26'0,"-8"24"-22"0,-3-27 30 16,0 3-34-16,-3 3 1 16,-1 6-1-16,1 4 1 15,-5 2-2-15,1-3 1 0,-3-9 0 16,3-6 0-16,0 0 0 15,3-4 0-15,4-2 0 16,7 2 0-16,4-9-1 16,6-9 0-16,5-16 0 15,2-3 0-15,5-3-1 16,2-13 1-16,1 0 0 16,-4 0 0-16,-3 4 0 15,0 9 1-15,-4 6 1 16,-4 6 0-16,1 7 0 15,-4 18 0-15,4 0 0 16,-8 7 1 15,-3 6-1-31,1 0 0 16,-5 0 0-16,-3 3 0 0,4-3-1 0,-4-3 1 0,3 0-1 16,4-4 0-16,0-5-6 15,0-7 0-15,4-6-9 0,3-7 1 16</inkml:trace>
  <inkml:trace contextRef="#ctx0" brushRef="#br2" timeOffset="115759.353">12785 13825 67 0,'17'16'33'0,"4"-7"-37"16,-10-5 60-16,3-4-56 16,7 0 1-16,1-4-1 15,-1 1 1-15,-4-3-1 16,-3 3 0-16,-3 0-1 15,-4 9 1-15,0 0-1 16,-7 1 1-16,-3 2-1 16,-8 4 0-16,-3 2 0 15,-4 7 1-15,-3 6 0 16,3 1 0-16,1-11 0 16,3 8 1-16,3-5 0 0,4-5 0 15,4-3 0-15,6-1 0 16,11-6-1-16,11-9 1 15,3 0-4-15,11-3 0 16,10-7-12-16,4-9 0 16,0-3-5-16,-3-6 1 15</inkml:trace>
  <inkml:trace contextRef="#ctx0" brushRef="#br2" timeOffset="119247.708">16051 12825 40 0,'4'41'20'0,"-4"18"-16"0,0-40 20 16,-4 13-23-16,-3 15 0 16,-3 12 1-16,-1 1 0 15,1-10-3-15,-5-9 0 16,5-10 0-16,3-9 1 15,0-9-5-15,3-10 1 16,4-10-8-16,4-15 1 16</inkml:trace>
  <inkml:trace contextRef="#ctx0" brushRef="#br2" timeOffset="119560.92">16044 12700 21 0,'7'-25'10'0,"11"15"1"15,-11 7 8-15,4-3-15 16,3-1 1-16,0 1 2 16,4-3 1-16,-1 2-10 15,4-2 1-15,1 0 7 16,-1-1 1-16,3 1-2 16,5 3 0-16,-5 6-1 15,1 0 1-15,0 3-2 16,-8 6 1-16,-6 4-2 15,-11 9 0-15,-7 3-2 16,-7 0 1-16,0 3-2 16,-8 3 0-16,-2 4-2 0,-4-4 0 15,3 4-3-15,4-10 1 16,7-3-8-16,7-7 0 16,7-8-2-16,0-7 1 15</inkml:trace>
  <inkml:trace contextRef="#ctx0" brushRef="#br2" timeOffset="119861.107">16708 12662 37 0,'10'9'18'0,"-3"-5"-15"0,-7-4 33 0,0 0-36 15,-3 0 0-15,-8 3 0 16,-7 0 1-16,-6 0-1 15,-8 0 0-15,-3 3 0 16,-1 4 1-16,1 2 0 16,3 1 1-16,1 3-2 15,2 5 0-15,5 1-1 16,10 7 1-16,7-4-1 16,7-6 1-16,10-4-2 15,15-9 1-15,0-6 1 16,6-12 0-16,1-4-3 15,0-3 0-15,0 1-9 16,-4-17 0-16</inkml:trace>
  <inkml:trace contextRef="#ctx0" brushRef="#br2" timeOffset="120204.565">16993 12452 53 0,'0'16'26'0,"-7"-1"-35"0,4-8 47 15,-11-1-38-15,3 3 1 16,-3 4 1-16,-7-4 0 0,7 4-2 16,0-4 0-16,3 0 1 15,0 7 1-15,4 0-1 16,4 0 0-16,3 2 0 15,10 7 0-15,4-3 0 16,11-3 0-16,3 3 0 16,-3 0 0-16,0-3 0 15,-8-3 1-15,-2-1-2 16,-8 1 1-16,-7 6-2 16,-7-3 1-16,-15 0-8 15,-6-1 1-15,-7-2-9 16,-7-3 0-16</inkml:trace>
  <inkml:trace contextRef="#ctx0" brushRef="#br2" timeOffset="121167.744">16143 13587 46 0,'11'3'23'0,"-11"7"-21"16,-4-10 33-16,-3 6-34 16,-7 0 0-16,-7 4 0 15,-4 2 1-15,0-3-3 16,-3 7 0-16,-4 0 2 0,1 3 0 16,3-1-1-16,-1 1 0 15,8-3 0 1,3-3 0-16,8 5 0 0,10 1 0 15,7 0 0-15,11 3 0 16,3 0 0-16,11 3 0 16,-1 0 1-16,-3-3 0 15,-3 0-1-15,-4-3 1 16,-7 0-1-16,-10-1 0 16,-11-2-1-16,-7 0 1 15,-4-1-1-15,-3-2 0 16,-4-1 0-16,1-2 1 0,2-1 0 15,5-2 0-15,6-1 0 16,4-6 0-16,7 0 0 16,11-6 1-16,3-1-1 15,11 1 1-15,3 3 0 16,11-3 0-16,3-7-1 16,4-3 1-16,-7-6-1 15,-4 1 1-15,4-8-1 16,-8 7 1-16,1-3-2 15,-4 3 1-15,-3-3-1 16,-7 3 1-16,-8 3-1 16,-3 1 1-16,-7 2-1 15,-3 7 1-15,-1 2 0 16,-3 10 1-16,0 1-1 16,-3 8 1-16,-1 1-1 15,8 2 1-15,-5 4 0 0,5 3 1 16,3 3-2-16,0 0 1 15,7 0-1-15,0-6 1 16,7 3-1-16,7-6 0 16,-3-4-4-16,3-2 0 15,0-4-11-15,4 0 1 16,-4-6-1-16,4-9 0 16</inkml:trace>
  <inkml:trace contextRef="#ctx0" brushRef="#br2" timeOffset="121561.842">16672 14076 43 0,'4'3'21'0,"-1"4"-26"16,-3-7 42-16,0 0-37 16,0 0 0-16,0-10 2 0,4-5 0 15,-1-7-2-15,1-3 1 16,-1-4 1-1,1 7 0-15,0-6 0 0,3 3 0 16,0 6 0-16,3 0 0 16,1 7-1-16,-1 6 1 15,4-1-4-15,1 10 0 16,-1 1-7-16,-4 2 1 16,4-3-7-16,1-3 0 15</inkml:trace>
  <inkml:trace contextRef="#ctx0" brushRef="#br2" timeOffset="121768.094">16993 13913 46 0,'-3'72'23'0,"6"-37"-26"16,-3-29 41-16,0 3-38 15,0-2 0-15,4-1-6 16,-1-6 0-16,8-3-3 16,-4-7 1-16,4-2-5 15,3-4 0-15</inkml:trace>
  <inkml:trace contextRef="#ctx0" brushRef="#br2" timeOffset="121981.422">16958 13634 43 0,'-7'25'21'0,"11"-25"-18"0,-4 0 42 16,0 0-43-16,0 0 0 16,3 0 0-16,8 3 1 15,-4-3-6-15,3 0 0 16,4-3-3-16,4 3 0 15,0-3-9-15,-1-3 0 0</inkml:trace>
  <inkml:trace contextRef="#ctx0" brushRef="#br2" timeOffset="122337.881">17297 13835 46 0,'31'50'23'0,"1"-38"-20"16,-25-8 36-16,0-4-38 15,4 0 1-15,3-7 0 16,4 1 1-16,3-6-4 16,-7-7 0-16,-3-3 2 15,-1-3 1-15,-3 3-2 16,-7 3 1-16,0 0-1 0,-3 7 1 15,-4 2-1-15,-8 13 1 16,5 7-1-16,-1 9 1 16,-6 6-1 15,6 3 1-31,0 3 0 16,4 4 0-16,4-1-2 0,-1-9 1 0,8 0-5 0,6-6 1 15,15 3-10-15,10-6 0 16,11-13-2-16,7-9 0 15</inkml:trace>
  <inkml:trace contextRef="#ctx0" brushRef="#br2" timeOffset="122622.554">17981 13640 30 0,'7'-15'15'0,"-14"21"-10"0,0-6 24 0,0 6-27 15,-4 7 0-15,-3-4 1 16,-7 4 0-16,3-1-3 15,-3 1 0-15,0 2 3 16,0-2 1-16,3 3 1 16,4 6 0-16,4-4 0 15,6 1 0-15,11 3 1 16,11 0 0-16,3 3-1 16,4 0 0-16,-4-3-2 15,4 0 0-15,-8-3-2 0,1 0 1 16,-18 0-5-16,-7 3 0 15,-18-7-10-15,-17 1 1 16,-8-3-7-16,-13-7 1 16</inkml:trace>
  <inkml:trace contextRef="#ctx0" brushRef="#br2" timeOffset="134292.036">19470 11304 24 0,'0'3'12'0,"0"-12"-3"16,0 12 13-16,-4 0-18 0,1 7 1 15,-4 5 0 1,0 4 1-16,0 9-7 0,-4 16 0 16,4 6 5-16,3 22 1 15,-3 19-2-15,7 29 1 16,0 18-1-16,0 18 1 16,7 17-1-16,0 12 0 15,4 25 0-15,-4 16 0 16,4-1-1-16,-1 23 0 0,1-3-1 15,3 6 1-15,-3-19-2 16,3-3 1-16,-4-16-1 16,-3-25 1-16,0-28-4 15,4-28 0 17,0-26-13-32,-4-30 0 0</inkml:trace>
  <inkml:trace contextRef="#ctx0" brushRef="#br1" timeOffset="138645.282">20137 11204 40 0,'0'19'20'0,"3"9"-16"0,1-22 21 0,-4 0-24 16,0 13 0-16,0 6 0 15,0 13 1-15,0 3-3 16,0 9 1-16,3 0 1 15,-3 3 0-15,0-2-3 16,0-4 0-16,-3-16-10 16,3-12 1-16,-7-13-1 15,0-9 1-15</inkml:trace>
  <inkml:trace contextRef="#ctx0" brushRef="#br1" timeOffset="139032.322">20119 11122 31 0,'11'13'15'0,"-1"-4"-17"0,-6-6 29 15,6 1-25-15,4-1 1 0,7-3 2 16,8 0 0-16,2 3-6 16,8 0 1-16,4 3 5 15,2 0 0-15,1 7-1 16,4 0 0-16,-11 2-1 16,-8 1 0-16,-6-4-1 15,-7 1 1-15,-8 6-4 16,-10 6 1-16,-10 6-1 15,-12 4 1-15,-6 2-1 16,-7 4 0-16,-4 0-3 16,-10-7 0-16,6-5-3 15,1-1 0-15,7-6-6 16,7 3 0-16</inkml:trace>
  <inkml:trace contextRef="#ctx0" brushRef="#br1" timeOffset="139322.461">20690 11649 46 0,'-3'0'23'0,"6"-3"-22"0,-3 3 40 0,0 0-40 16,0 0 0-1,0 0 0-15,0 0 0 0,4-6-3 16,-4 6 1-16,0 0-11 16,0-7 1-16,0 1-3 15,7-10 0-15</inkml:trace>
  <inkml:trace contextRef="#ctx0" brushRef="#br1" timeOffset="139783.087">21315 11013 49 0,'-4'-7'24'0,"4"-2"-27"0,0 9 46 16,-3-3-42-16,-4 6 0 15,-4 6 0-15,1 1 0 16,-1 8-1-16,-7-11 0 0,-3 5 1 16,-4 4 0-16,-3 6-1 15,-3 6 1-15,-1 4 0 16,0-7 0-16,7 12-1 16,1 4 0-16,6 3 0 15,4 3 1-15,7-3-1 16,3-3 0-16,4-4-1 15,7-9 1-15,7-6-1 16,8-6 1-16,2-7-4 16,5-2 1-16,-1-7-6 15,0-7 1-15,-3-2-7 16,-1-3 0-16</inkml:trace>
  <inkml:trace contextRef="#ctx0" brushRef="#br1" timeOffset="140043.373">21527 11470 58 0,'7'7'29'0,"3"8"-34"0,-6-8 54 16,-1-1-49-16,1 3 0 16,-1 4-3-16,4-4 1 15,0 4-5-15,-3-7 1 0,-1-3-10 16,-3-3 0-16</inkml:trace>
  <inkml:trace contextRef="#ctx0" brushRef="#br1" timeOffset="140446.873">22133 11085 43 0,'4'6'21'0,"-1"-6"-15"0,1 9 29 0,-4 7-34 16,0 6 0 0,-4 6 0-16,1 0 1 0,-1 7-3 15,1 6 1-15,-1 3 0 16,-3-1 0-16,0-8-6 16,4-4 0-16,-1-9-8 15,1-6 1-15</inkml:trace>
  <inkml:trace contextRef="#ctx0" brushRef="#br1" timeOffset="140757.294">21777 11075 54 0,'7'7'27'0,"0"-1"-31"0,-3-3 48 15,6-3-41-15,8 3 0 16,7-9 1-16,10-4 1 16,7-8-6-16,15-4 1 15,6-7 3-15,4 1 0 16,0 0-4-16,4 3 1 15,-1 3-4-15,-6 3 0 16,-11 10-9-16,-7 2 0 0,-15 4-5 16,-6 6 0-16</inkml:trace>
  <inkml:trace contextRef="#ctx0" brushRef="#br1" timeOffset="141032.802">22588 11517 57 0,'0'7'28'0,"4"-7"-32"15,-4 0 53-15,0 0-49 16,0 0 1-16,0 0-1 0,0 0 1 16,-4 6-8-16,-3 10 0 15,-7 6-10-15,0-4 1 16</inkml:trace>
  <inkml:trace contextRef="#ctx0" brushRef="#br1" timeOffset="143641.79">23107 12267 37 0,'-4'0'18'0,"8"28"-9"16,-4-19 19-16,0 10-24 16,-4-3 1-16,1 18 1 15,-4 10 0-15,3 10-8 16,-3 15 0-16,-3 12 5 15,-4 4 1-15,-4 6-4 16,4-3 0-16,3-4-7 16,4-5 0-16,0-17-8 15,0-15 0-15</inkml:trace>
  <inkml:trace contextRef="#ctx0" brushRef="#br1" timeOffset="144045.785">23551 12643 44 0,'15'13'22'0,"-12"-13"-24"15,-3 0 34-15,0 0-30 16,0-7 0-16,0 7 1 16,-3 4 1-16,-4 2-5 15,-4 3 1-15,-3 7 2 16,-4 0 0-16,4 6-1 15,3 6 1-15,-3 6-3 16,4 7 1-16,-1-6-3 16,4-1 1-16,-3 1-3 15,10-4 1-15,10-6-8 16,8 0 1-16,10-6-2 16,7-3 0-16</inkml:trace>
  <inkml:trace contextRef="#ctx0" brushRef="#br1" timeOffset="144294.224">23897 12950 34 0,'25'-6'17'0,"-11"-28"-16"0,-10 24 31 16,-1 1-28-16,4-1 0 15,-7 4 2-15,0 0 0 16,-10 3-8-16,-5 3 0 16,-2 3 6-16,-8 0 0 15,0 0-3-15,-3 3 1 16,3 1-1-16,1-1 1 15,6 3-1-15,0 4 0 0,4-4-2 16,7 4 1-16,4 3-3 16,6-1 0-16,8-5-4 15,10-7 1-15,7-3-9 16,4-6 1-16</inkml:trace>
  <inkml:trace contextRef="#ctx0" brushRef="#br1" timeOffset="144631.862">24268 12565 26 0,'3'12'13'0,"-10"17"-5"0,4-23 14 16,-5 0-20-1,-6 3 1-15,-3 1 1 0,-4-1 1 16,-4-2-6-16,0 2 0 15,0 7 4-15,4 2 0 16,4-2-2-16,6-3 1 16,4-4-1-16,4 1 1 15,10-1-1-15,7 3 1 16,7 4 0-16,0 3 0 16,4 3 0-16,3 0 1 15,-3-3-1-15,-4-1 0 16,-7-5-1-16,-11 3 0 15,-10 3-5-15,-7-4 1 0,-14 4-7 16,-7-3 0-16,-1-4-4 16,5-2 0-16</inkml:trace>
  <inkml:trace contextRef="#ctx0" brushRef="#br1" timeOffset="144996.824">24747 12317 33 0,'-7'3'16'0,"-24"13"-11"0,20-10 26 16,-3 7-29-16,-7-1 1 16,0 16 0-16,-1 4 1 15,5 12-5-15,-1 18 1 16,0-2 3-16,4 12 0 16,0-6-2-16,4-3 1 15,3-1-2-15,3-15 1 16,4-6-5-16,4-16 1 0,3-9-10 15,0-10 1 1,0-3-2-16,3-12 1 0</inkml:trace>
  <inkml:trace contextRef="#ctx0" brushRef="#br1" timeOffset="145429.707">24754 12728 44 0,'4'34'22'0,"-4"-18"-26"16,0-10 46-16,0 7-41 16,-4 6 1-16,4-1-1 15,-3 1 0-15,3-3-2 16,-4-4 1-16,4-2 0 15,0-4 1-15,0-6-2 16,4-9 1-16,3-4-1 0,0-6 1 16,4-3-1-16,3 7 1 15,0-13-2-15,0 2 1 16,0 1-1-16,4 7 1 16,-4 2 0 46,0 10 1-62,0 2-1 0,-3 14 1 0,-1 2 1 0,-3 1 0 16,0 6 0-16,0 6 0 0,0 0 0 0,4 3 0 0,-4-3-1 0,4-3 1 0,-1-3-2 15,1-6 1-15,3-1-5 16,0-6 0-16,0-2-8 16,-3-4 0-16</inkml:trace>
  <inkml:trace contextRef="#ctx0" brushRef="#br1" timeOffset="145983.256">25079 12220 31 0,'7'19'15'0,"7"18"-3"16,-14-24 18-16,7 6-28 16,7-1 1-16,4 8 3 15,3 8 1-15,0 4-8 16,4 6 1-16,-4 6 4 16,-3 3 0-1,-36 29-4 1,-3-17 1-16,-4-2-10 0,1-6 1 15,-5-14-7 1,-2-17 1-16</inkml:trace>
  <inkml:trace contextRef="#ctx0" brushRef="#br1" timeOffset="146375.168">25658 11787 39 0,'14'-6'19'0,"3"18"-15"16,-17-5 30-16,4 5-31 16,-4 10 1-16,0 13 0 15,-4 15 1-15,1 6-7 16,-4 16 1-16,3 16 4 16,1 25 0-16,-1 12-2 15,1 7 0 16,-4 6-3-31,7-12 1 0,0-10-3 0,0-25 0 0,0-19-8 16,0-10 1-16,-8-21-4 16,-6-16 1-16</inkml:trace>
  <inkml:trace contextRef="#ctx0" brushRef="#br1" timeOffset="146840.319">22885 13665 40 0,'0'4'20'0,"7"-11"-15"16,3 7 37-16,4 0-39 0,11 0 1 15,21 0 5-15,18 3 1 16,20-9-11-16,33-3 0 16,31-7 6-16,25-12 0 15,21 6-2-15,7-6 1 16,0-1-5-16,-4-2 1 16,-24 3-5-16,-42 9 1 15,-22 10-9-15,-24 12 1 16,-25 3-7-16,-18 3 1 15</inkml:trace>
  <inkml:trace contextRef="#ctx0" brushRef="#br1" timeOffset="147424.384">23671 14315 42 0,'0'28'21'0,"-7"13"-19"0,7-32 32 16,-3 7-32-1,-1 2 1-15,1 8-1 0,-1-5 1 16,1 1-5-16,-1 0 1 16,-3-3 2-16,4-6 1 15,-1-4-3-15,4-3 1 16,0-6-1-16,7-9 1 15,4-4-1-15,3-5 0 16,7-1-1-16,4-9 1 16,3-10-1-16,0-3 0 15,0 4 0-15,1 5 1 16,-5 7 0-16,1 6 1 0,-4 4 1 16,0 8 0 15,-3 11 1-31,-4 5 1 0,4 16 0 0,-11 3 0 0,0-3-1 15,3 4 1-15,-6 2-1 16,3 0 0-16,-7-3-1 16,3-2 1-16,-3-8-5 15,0-5 1-15,0-7-7 16,8-9 0-16,-1-3-6 16,7-4 1-16</inkml:trace>
  <inkml:trace contextRef="#ctx0" brushRef="#br1" timeOffset="147845.415">24225 13832 53 0,'7'12'26'0,"14"-9"-27"0,-10-3 48 16,3-3-45-16,7 6 1 15,8-6 1-15,-1 0 1 0,-4-3-6 16,1 6 1-16,-4 3 3 16,-3 0 0-1,-4 3-1-15,-10 4 0 0,-4-1-2 16,-7 4 1-16,-4 2-2 15,0 1 1-15,-3 0-1 16,0 3 1-16,0 2 0 16,3 1 0-16,1 0 0 15,3-9 1-15,3 3-1 16,4-1 1-16,7-2-1 16,7-4 1-16,8-3-3 15,6-6 0-15,0 0-9 16,-10-3 1-16,-1 0-9 15,-10 3 1-15</inkml:trace>
  <inkml:trace contextRef="#ctx0" brushRef="#br1" timeOffset="148431.036">22451 13509 46 0,'-4'28'23'0,"-17"-16"-20"16,18-8 34-16,-8 8-37 16,-3-3 0-16,3 4 1 15,-3 3 0-15,-3 3-1 16,-5 2 0-16,-2 5 1 0,-5 2 0 16,1 6 1-16,4-5 0 15,2-4 0 1,5-3 1-16,3-4 0 0,3 1 0 15,8 0 1-15,6-3 0 16,8-1-1-16,10 1 0 16,7-3-1-16,-3-4 1 15,6-3-4-15,5-3 0 16,3-3-9-16,-1-3 1 0,-2 3-10 16,-5 0 1-16</inkml:trace>
  <inkml:trace contextRef="#ctx0" brushRef="#br1" timeOffset="148659.911">21964 14249 60 0,'18'19'30'0,"24"9"-32"15,-21-22 51-15,18-3-49 16,14-3 1-16,0 0-1 16,10-3 1-16,1 3-7 15,-8-6 0-15,-10 3-11 16,-4-1 0-16</inkml:trace>
  <inkml:trace contextRef="#ctx0" brushRef="#br1" timeOffset="149229.426">21699 13524 46 0,'43'-25'23'0,"-54"-3"-18"0,4 19 29 15,-18-1-34 1,-13 4 1-16,-8 3 1 16,-14 3 0-16,-7 9-3 0,-11 7 1 15,-7 0-2-15,1 15 1 16,-1 7-4-16,7 9 1 15,8 15-4-15,6 17 1 16,15-1 0-16,21 0 0 16,21 1 6-16,17-7 1 15,19-16 4-15,23-15 1 16,12-19 4-16,21-12 0 16,6-20-1-16,1-12 0 15,-7-15-4-15,-18-10 1 0,-18-16-4 16,-24-3 0-16,-22-3-17 15,-10-9 1-15</inkml:trace>
  <inkml:trace contextRef="#ctx0" brushRef="#br1" timeOffset="150638.936">26988 13120 34 0,'17'3'17'0,"4"0"-5"15,-14-3 17-15,0 0-26 16,-3 3 0-16,-8 3 1 15,-10 1 0-15,-10 5-6 16,-15 7 1-16,-11 12 2 16,-2 1 1-16,-12 5-2 15,1 4 1-15,-1 0-1 16,8-7 1-16,10 4 0 16,10-7 0-16,12 1 1 0,6-4 1 15,15-3 0 1,17 0 1-16,17-6-1 15,12-10 0-15,3-2-1 0,7-1 1 16,3-3-8-16,-3 0 1 16,-4 0-13-16,-6 4 1 15</inkml:trace>
  <inkml:trace contextRef="#ctx0" brushRef="#br1" timeOffset="150867.377">26412 14064 57 0,'32'12'28'0,"67"1"-30"0,-64-13 42 0,4-3-41 16,10-1 1-16,8 1-10 15,-4 3 1-15,-4-3-2 16,-3-6 1-16</inkml:trace>
  <inkml:trace contextRef="#ctx0" brushRef="#br1" timeOffset="151328.599">28709 12370 43 0,'0'32'21'0,"4"5"-16"16,-4-21 29-16,0 9-32 16,-4 10 1-16,-3 8-1 15,-4 1 1-15,-3 10-5 16,0 8 1-16,0 1-2 16,0 3 1-16,0-10-10 15,0-2 0-15,3-7-2 16,8-10 0-1</inkml:trace>
  <inkml:trace contextRef="#ctx0" brushRef="#br1" timeOffset="151645.112">27742 13565 56 0,'-3'13'28'0,"35"-1"-32"16,-18-15 59-16,7 3-51 16,21-3 0-16,22 3 0 15,35-6 1-15,13-10-7 16,26 10 0-16,17-7 5 15,-7-3 0-15,-14 7-7 16,-14 0 1-16,-14 2-9 16,-18 7 0-16,-28 0-7 15,-14 7 0-15</inkml:trace>
  <inkml:trace contextRef="#ctx0" brushRef="#br1" timeOffset="152303.316">27929 14261 46 0,'-7'13'23'0,"-7"24"-19"16,11-21 36-16,-8 6-39 16,1 3 0-16,3 3 2 15,-1 1 0-15,1-4-4 16,0-3 1 0,4-7 1-1,3-8 1-15,0-7-2 16,7-10 1-16,7-2-2 15,4-7 1-15,3-9-1 0,3-7 1 16,5 1-1-16,-5-1 0 16,1-3 0-16,0 10 0 15,-4 3 0-15,0 6 1 16,-3 7-1-16,3 6 1 16,-7 6 0-16,0 6 1 15,-3 3-1-15,3 7 1 16,-7 3 0-16,3 6 0 15,-2 9-1-15,-5-6 1 16,1 1 0-16,-1 2 0 16,1 0-2-16,3-2 1 0,0-4-5 15,3-3 1 1,4-7-7-16,4-5 0 0,-4-10-4 16,-3-6 0-16</inkml:trace>
  <inkml:trace contextRef="#ctx0" brushRef="#br1" timeOffset="152709.656">28483 13872 45 0,'4'10'22'0,"-1"-16"-19"0,4 6 41 16,0 3-41 0,4 0 0-16,3-3 2 15,0 0 1-15,4 0-8 0,3 0 1 16,0 0 4-16,-3 0 1 16,-4 3-2-16,-3 0 1 15,-4 3-3-15,-11 7 1 16,-3 3-1-16,-4 2 0 15,-3 1-1-15,0 0 1 16,-3 6-1-16,-1-12 0 16,4-1 1-16,3 1 1 0,8-1 0 15,6 1 1 1,8-4-1-16,6-3 1 0,8 1-1 16,10-4 1-16,11 0-10 15,0 0 1-15,-14-3-12 16,-11 3 1-16</inkml:trace>
  <inkml:trace contextRef="#ctx0" brushRef="#br1" timeOffset="161341.84">21177 15158 36 0,'4'3'18'0,"-1"-15"-10"16,1 5 18-16,-4 7-23 15,3-6 1-15,-3 0 2 16,0 6 0-16,-3-3-7 16,-4 3 0-16,-7 0 4 0,-11 3 1 15,-7 3-3-15,-10 0 1 16,-7 1-2-16,-8-1 1 15,-3 3-2-15,4-2 1 16,-4 2-2-16,0 7 1 16,3-1-1-16,4 1 0 15,7 3 0-15,8 0 0 16,9-4 1-16,5-2 1 16,10-4 0-16,7 1 1 15,10-4 0-15,11 7 0 16,11-4 1-16,10 0 1 0,-3 4-2 15,7 3 0-15,7-4 0 16,-8 7 1-16,1 3-2 16,-7 0 1-16,-14-3-2 15,-11 6 0-15,-14 3 0 16,-11 3 0-16,-3 7-1 16,-11-10 1-16,-10 7 0 15,-4 2 0-15,0 1 0 16,4 0 1-16,6 2 0 15,5-5 1-15,-1-4 0 16,11 4 0-16,7-1 0 16,3-2 1-16,4-7 0 15,7-3 1-15,7-4-1 16,11-5 0-16,3-4-1 0,11-2 1 16,3-1-5-1,4-3 0-15,-4-3-9 0,0-6 0 16,8-4-4 15,6-2 0-15</inkml:trace>
  <inkml:trace contextRef="#ctx0" brushRef="#br1" timeOffset="161572.118">21022 15735 41 0,'-11'9'20'0,"-3"32"-22"16,11-25 36-16,-4 0-34 15,0 2 0-15,0 4-2 16,0 0 1-16,0 3-6 16,-1-3 0-16,5-6-5 15,3-3 1-15</inkml:trace>
  <inkml:trace contextRef="#ctx0" brushRef="#br1" timeOffset="162124.284">20165 16466 40 0,'0'12'20'0,"7"-12"-21"0,-4 3 36 0,1 1-32 16,-4 2 1-16,0 0 1 16,0-3 1-16,0 0-8 15,0-3 0-15,0 0 5 16,3-6 0-16,4-3-2 16,1-4 0-16,6 1-1 15,3-7 1-15,4 3 0 16,1-3 0-16,2 4-1 15,-3-4 1-15,-3 9-1 16,-4 1 1-16,0 9-1 16,-3 0 1-16,0 9-2 15,-4 4 1-15,0 6 0 16,-4-4 0-16,1 7-1 16,-4 0 1-16,0 0-1 15,3-3 1-15,1 3-1 16,-1-3 1-16,4-7-5 0,4 1 1 15,7-7-10-15,-1-3 0 16,1-6-1-16,-1 0 0 16</inkml:trace>
  <inkml:trace contextRef="#ctx0" brushRef="#br1" timeOffset="162383.992">20680 16381 42 0,'3'0'21'0,"1"-6"-20"16,-4 6 42-16,7 0-41 16,0-3 1-16,7-4 0 15,4 4 0-15,6-3-4 16,8 6 0-16,0 0 0 15,-4 3 1-15,0 0-8 16,-6 0 0-16,-5 0-7 16,-3-3 1-16</inkml:trace>
  <inkml:trace contextRef="#ctx0" brushRef="#br1" timeOffset="162576.609">20687 16591 33 0,'0'28'16'0,"3"-12"-5"0,-3-16 22 16,7 3-30-16,4 0 0 15,7 0 0-15,6-3 0 16,8 0-7-16,-4 0 0 16,4 0-5-16,3-3 1 15,8-6-5-15,-1-4 0 16</inkml:trace>
  <inkml:trace contextRef="#ctx0" brushRef="#br1" timeOffset="162786.759">21332 16475 46 0,'-14'38'23'0,"-10"15"-26"15,17-34 45-15,3 6-41 16,-3 6 0-16,4 1-2 16,-1 2 0-16,0-9-9 15,1-6 0-15,3-16-4 16,0-6 1-16</inkml:trace>
  <inkml:trace contextRef="#ctx0" brushRef="#br1" timeOffset="163476.341">20817 14854 29 0,'-3'0'14'0,"-11"0"-3"16,10 3 19-16,-3 0-25 15,-3 7 0-15,-4-4 1 16,-1 0 0-16,5 4-9 16,3 2 1-16,-4-3 5 15,4-2 0-15,0-4-3 16,0 0 0-16,-4-6 0 15,4-3 0-15,0-4 0 16,4-5 0-16,-1 2-1 0,8 0 1 16,-1 1-1-16,8 2 0 15,3 4-1-15,7 3 1 16,4 6-1-16,3 0 1 16,0 4 0-16,1-1 0 15,-1 0 1-15,0-3 0 16,0 4 0-16,7 2 1 15,11 4 0 1,-3-4 1 15,-8-9-1-31,-3-13 0 0,-8-2 0 0,-2-7 0 0,-5-3 0 16,-3 0 0-16,-7-4-1 16,-10 7 0-16,-15 4-1 15,-14 5 0-15,-6 7-4 16,-1 9 1-16,-3 6-9 15,-1 4 1-15</inkml:trace>
  <inkml:trace contextRef="#ctx0" brushRef="#br1" timeOffset="163894.166">21795 14986 46 0,'3'25'23'0,"4"31"-28"16,-7-37 36-16,0 6-32 15,-3 6 1-15,3 10-2 16,0 0 1-16,3-7-3 16,-3 1 0-16,7-4-8 15,0-6 1-15</inkml:trace>
  <inkml:trace contextRef="#ctx0" brushRef="#br1" timeOffset="164164.27">22271 15199 46 0,'-14'22'23'0,"-29"50"-22"0,29-50 40 15,-7 15-40-15,-11 4 1 16,-3 9 0-16,-11 13 1 15,-7-6-4-15,0 12 0 16,1 0 2-16,6 3 0 16,3-3-5-16,5-16 0 15,2-12-8-15,12-7 0 16,6-6-3-16,7-9 0 0</inkml:trace>
  <inkml:trace contextRef="#ctx0" brushRef="#br1" timeOffset="164660.99">22006 15792 47 0,'0'25'23'0,"-7"9"-25"0,7-21 45 16,-3 9-43 0,-1 3 1-16,4 6 0 0,-3 0 1 15,3-6-3-15,0-3 1 16,0-6 0-16,0-3 0 15,0-7-1-15,0-6 1 16,7-9-2-16,0-4 1 16,3-9-2-16,1-3 1 15,0-6-1-15,3-4 1 0,0 1-1 16,0 5 1 0,0 4 1-16,0 10 1 0,-3 5 1 15,-1 13 0-15,1 10 1 16,-1 12 1-16,1 6-1 15,0 4 0-15,-1 2-1 16,1-2 0-16,-1-4-2 16,-3-2 0-16,4-4-6 15,0-7 0-15,-1-11-6 16,1-7 0-16</inkml:trace>
  <inkml:trace contextRef="#ctx0" brushRef="#br1" timeOffset="165052.085">22366 15506 45 0,'7'22'22'0,"11"-6"-17"0,-11-13 38 16,0 0-40-16,0 0 0 15,0-3 0-15,4 0 1 16,6 0-6-16,1 0 1 16,0 0 3-16,-4 0 0 15,-4-3-2-15,1 3 1 16,-4 0-1-16,-4 6 0 16,-3 4-1-16,-3 2 1 0,-4 4 0 15,0 0 0-15,0 2-1 16,-4 4 1-16,4-3 0 15,0-3 0-15,3 3 0 16,4-4 1-16,8 4-1 16,2-3 1-16,8-4-3 15,-1-2 1-15,5-7-11 16,2-9 1-16,1-4-5 16,0-5 0-16</inkml:trace>
  <inkml:trace contextRef="#ctx0" brushRef="#br1" timeOffset="165667.754">23784 15719 40 0,'14'10'20'0,"4"-7"-17"16,-18-3 32-16,4 0-33 0,-4 0 1 15,3 3-1-15,-6-3 0 16,-8 3-3-16,-3 0 0 16,-4-3 3-16,-6 3 0 15,-1 10-3-15,-3 6 1 16,-4 6-1-16,4-3 0 15,3 6-1-15,4 3 0 16,3 1-1-16,11-1 0 16,11-6-1-16,10-6 1 15,7-6-3-15,11-7 1 16,10-6-7-16,4-6 1 16</inkml:trace>
  <inkml:trace contextRef="#ctx0" brushRef="#br1" timeOffset="165909.986">24081 15798 33 0,'7'-3'16'0,"-7"-13"-12"0,0 16 26 0,-4-3-30 15,1 3 1-15,-8 0 1 16,-3-3 0-16,3 6-2 16,-3 0 0-16,-3 13 2 15,-1-4 0-15,0 4-1 16,4 0 1-16,4 5-2 15,-1 1 0-15,8 4-2 16,3-8 0-16,10-2-3 16,1-7 0-16,-1-9-6 15,1 0 0-15,6-12 0 0,1-4 0 16</inkml:trace>
  <inkml:trace contextRef="#ctx0" brushRef="#br1" timeOffset="166280.404">24183 15779 28 0,'0'44'14'0,"3"-3"-6"0,-3-29 28 16,0 1-34-16,0 2 1 16,0-2 3-16,0-1 0 0,0-2-7 15,4-4 0-15,0-3 4 16,-1-6 1-16,1-3-2 15,3-7 0-15,0-2-2 16,0-4 1-16,0-6-1 16,3 3 0-16,1 0-1 15,0 0 1 1,-1 0 1-16,1 9 0 0,-1 4-1 16,1 3 1-16,-1 6 0 15,-2 3 0 1,-1 6 0-16,0 1 0 15,3 15-1-15,-3-10 1 0,4 11-1 16,-1-5 1-16,5 5-4 16,-1-8 0-16,0-2-8 15,0-3 0 1,7-10-4-16,-10-10 0 0</inkml:trace>
  <inkml:trace contextRef="#ctx0" brushRef="#br1" timeOffset="166579.44">24543 15679 38 0,'0'37'19'0,"7"51"-7"0,-4-69 31 16,1 3-42-16,-1-7 0 0,-3 1 1 15,0-3 1-15,0-1-4 16,4-2 1-16,-1-4 1 15,-3-3 1-15,4 0-1 16,3-6 0-16,4-3-1 16,-1-4 1-16,8-5-1 15,-1-4 0-15,8-3-2 16,-4 3 1-16,4-3-4 16,0-6 0-16,-1 3-10 15,5-3 0-15,-5 3-1 16,-2 9 1-16</inkml:trace>
  <inkml:trace contextRef="#ctx0" brushRef="#br1" timeOffset="166958.018">24910 15741 41 0,'24'16'20'0,"12"-16"-17"0,-26 3 40 16,4-3-41-16,0 0 0 15,1-6 0-15,-1 3 1 16,0 0-4-16,-4-1 1 16,-3-2 1-16,4-3 1 15,-4-1-2-15,-3-2 0 16,-4-1 0-16,0 4 1 16,-4 3-2-16,-3 2 0 15,0 4 0-15,0 4 1 0,0 2-1 16,0 3 1-1,3 1 0-15,1-1 0 0,-1 1 0 16,4 2 1-16,0 1-1 16,0 2 1-16,0 4-3 15,0 3 1-15,0-3-4 16,4 3 1-16,3 0-2 16,0 3 0-16,0-6-2 15,0-4 0-15,7-2-5 16,7-7 1-16</inkml:trace>
  <inkml:trace contextRef="#ctx0" brushRef="#br1" timeOffset="167736.686">25315 15842 26 0,'7'31'13'0,"-3"4"-4"0,-4-32 18 16,0 3-24-16,0-3 0 15,0 3 0-15,0-3 1 16,0-3-6-16,0 0 1 15,0-6 3-15,0-3 0 0,3-1-1 16,1-2 0-16,3-1-1 16,0-2 0-16,4 2 0 15,6 1 0-15,1-1 0 16,3 4 0-16,7 2-1 16,4 1 1-1,0 3 0-15,-4 0 1 0,4 3 0 16,10-3 0-16,0 3 0 15,-3-3 1-15,-3 3 0 16,-8-7 0-16,-4 4-1 16,-6 3 1 31,-4 0-2-47,-7-3 0 0,-10 3-1 0,-8-6 0 15,1-1-2-15,-12 7 1 0,1 10-1 16,4-1 0-16,-1 7 1 0,4-4 1 31,3 10-1-31,4 0 1 0,0 7 1 16,4 2 0-16,6 7 1 0,4-4 1 15,4 1 0-15,-1-1 0 0,-3 1-1 0,-3-7 1 16,-4-3-2-16,-7-3 1 16,-7-3-2-16,3-4 1 15,-3-2-1-15,-4-4 1 16,1-6-1-16,-1-3 0 15,1-3 1-15,2 0 1 16,8 0 0-16,4-3 0 31,6-1-1-31,8 1 1 0,3-3 0 0,4-1 1 16,10-2-2-16,11-1 1 0,3 1-1 16,0-1 1-16,4-6-1 15,4-3 0-15,-1-6-1 16,0 0 0-1,-10 0-3-15,-3 0 1 0,-8-1-9 16,-4 1 0-16</inkml:trace>
  <inkml:trace contextRef="#ctx0" brushRef="#br1" timeOffset="168053.051">26190 15556 29 0,'0'10'14'0,"4"12"-7"0,-4-16 15 0,-4 0-22 0,1 4 1 0,-4 2-1 0,0 1 1 15,-4-1-1-15,4 1 1 16,0-1 0-16,3 4 1 16,1-7 0-16,3 4 1 15,3 6 1-15,4 3 0 16,4 0 0-16,-4 9 1 0,7-3-1 15,0 0 0-15,0 1-2 32,-3-1 1-32,0-6-2 0,-4 0 1 15,-4 0-3-15,-6 0 1 16,-8-3-8-16,-7-4 1 0,-13 4-8 16,-5-3 1-16</inkml:trace>
  <inkml:trace contextRef="#ctx0" brushRef="#br1" timeOffset="168682.568">27690 15130 42 0,'-4'9'21'0,"-17"23"-19"15,14-29 31-15,-7 9-33 16,-7 17 0-16,-8 5 1 15,-10 13 1-15,-6 16-2 0,-1 18 1 16,-4 13 0-16,12 13 1 16,2 9 0-16,8 6 0 15,7-12-3-15,7-6 0 16,10-20-5-16,8-18 1 16,3-13-9-16,7-21 1 15</inkml:trace>
  <inkml:trace contextRef="#ctx0" brushRef="#br1" timeOffset="169269.147">27845 15236 25 0,'-4'16'12'0,"4"16"-1"0,0-23 11 16,-3 7-20-16,-1 6 0 16,1-1 1-1,-1 1 1-15,1 4-5 0,-1-11 0 16,1-2 3-16,-1-10 0 16,0-6-2-16,1-4 1 15,-1-2-1-15,4-7 0 16,0-2 0-16,4-4 0 15,3-3-1-15,0-7 0 16,0 7 0-16,0 0 1 16,0 3-1-16,4 3 0 15,3 0 1-15,0 13 1 0,7 6 1 16,4 0 0-16,0 6 2 16,6 10 0-16,-6 0 0 15,-4-1 0-15,-7-2-1 16,-3-4 0-16,-8 4-2 15,-10-4 1-15,-17 4-3 16,-5-1 0-16,-2-2-5 16,-1-4 0-16,4-3-8 15,3-3 1-15</inkml:trace>
  <inkml:trace contextRef="#ctx0" brushRef="#br1" timeOffset="169530.143">28180 15189 62 0,'3'-3'31'0,"15"22"-44"0,-11-22 57 16,7 6-44-16,4-3 0 16,7 0-7-16,-1-3 0 15,-3 3-5-15,1-6 0 16</inkml:trace>
  <inkml:trace contextRef="#ctx0" brushRef="#br1" timeOffset="170005.479">28917 15051 53 0,'0'16'26'0,"-24"15"-28"0,13-21 38 15,-7-1-36-15,-10 1 0 16,0-1 0 0,-4-3 1-16,0 4-1 0,4-1 0 15,3 1-1-15,4-7 0 16,4 0 0-16,3 0 0 15,6 0 0-15,5 3 0 16,3 7 0-16,7 0 1 16,7-1 0-16,4 1 1 15,-1-1-1-15,-3 1 1 0,1-1-1 16,-5-2 1-16,1-1-1 16,-4 0 0-16,-4 1-1 15,-3-1 1-15,-3 1-4 16,-4-1 1-16,0 0-2 15,0-2 0-15,0-1-6 16,3 0 1-16,4-3-3 16,4 1 0-16</inkml:trace>
  <inkml:trace contextRef="#ctx0" brushRef="#br1" timeOffset="170545.646">28938 15277 53 0,'0'0'26'0,"4"13"-35"0,-4-10 55 0,3 0-46 15,1 3 0 1,10-3 0-16,0 1 1 0,4 2-2 16,3-3 1-16,0-6 0 15,4-3 0-15,-4-4-1 16,-3-5 0-16,-4-1-2 15,-4 0 0-15,-3 4-1 16,-7-1 1-16,-3 4-2 16,-4-1 0-16,-4 4 0 15,-3 6 1-15,0 0 1 16,3 3 1-16,-3 7 1 16,4 5 1-16,3 1 2 15,0 0 0-15,0 2 2 16,3-2 1-16,1 3-1 15,3 3 1-15,3 0-2 16,8 3 1-16,3-3-2 0,3 0 0 16,1-7-5-1,3-5 0-15,4-7-8 0,3-6 1 16,4-7-4-16,-4-5 1 16</inkml:trace>
  <inkml:trace contextRef="#ctx0" brushRef="#br1" timeOffset="170981.166">29326 15315 33 0,'-3'31'16'0,"-4"-15"-12"0,7-13 27 0,0 0-31 15,-4 0 1-15,1 0 0 16,3-3 0-16,-4 0-1 15,1-6 0-15,-1-3 0 16,4 2 1-16,0-2-1 16,0-3 1-16,0-1-1 15,4 0 1-15,-4 1-1 16,3-1 0-16,1 1 0 16,-1 6 1-16,1-1 0 15,-1 1 1-15,1 0 0 16,-4 6 0-16,3-3 0 15,4-4 0-15,-3 4-2 16,0 0 1-16,-1 3-4 16,-3 0 1-16,4 0-1 15,-1-6 0-15,-3 6-4 16,4-6 0-16,-1-4-2 0,-3-6 0 16,0 4 1-16,-3-1 0 15,-1 4 1-15,1 0 0 16,-1 2 4-16,4 1 1 15,0 6-1-15,0-6 0 16</inkml:trace>
  <inkml:trace contextRef="#ctx0" brushRef="#br1" timeOffset="171389.845">29482 15155 39 0,'0'28'19'0,"3"-3"-28"0,-3-18 43 15,0 2-34-15,0 3 1 16,0 1-1-16,0 0 1 15,0-4-4-15,0-3 1 16,0-3-8-16,-3-9 0 16</inkml:trace>
  <inkml:trace contextRef="#ctx0" brushRef="#br1" timeOffset="171612.319">29496 15083 36 0,'7'19'18'0,"-7"-13"-16"16,0-6 27-16,7 0-29 16,0 0 0-16,4 3-1 15,3 0 1-15,3 0-2 16,1 0 0-16,0 1-4 15,3-1 0-15,0 0-5 16,0 0 1-16</inkml:trace>
  <inkml:trace contextRef="#ctx0" brushRef="#br1" timeOffset="171865.624">29806 15152 27 0,'18'3'13'0,"7"3"-5"16,-18-3 20-16,3 0-25 15,4 1 0-15,0-1 2 0,1-3 0 16,-1 0-6-16,0-3 0 15,0-4 4-15,-4 1 0 16,1 0-2-16,-4 0 1 16,-7-1-2-16,-7-2 1 15,-11 3-1-15,1-1 0 16,-1 7-1-16,-3 7 0 16,0 2 0-16,0 4 1 15,3-1-2-15,4 4 0 16,3 6-2-16,8 0 1 0,3-4-3 15,7-2 0-15,7-3-6 16,4-4 1-16</inkml:trace>
  <inkml:trace contextRef="#ctx0" brushRef="#br1" timeOffset="172140.21">30205 15026 17 0,'-46'16'8'0,"4"6"12"16,35-19 6-16,0 3-20 16,-1 4 0-16,8 5 2 15,8 1 1-15,6 6-12 0,7 3 1 16,7 0 7-16,0 4 0 15,-3-1-4-15,-7-3 1 16,-11 3-6-16,-14-3 0 16,-15-3-10-16,-16 0 1 15</inkml:trace>
  <inkml:trace contextRef="#ctx0" brushRef="#br1" timeOffset="172859.516">27732 15948 35 0,'32'47'17'0,"-39"10"-9"0,3-48 22 16,-3 7-29-16,-4 12 0 16,1 0 1-16,-8 4 0 15,-3-1-3-15,3-6 0 16,-3 0 2-16,7-6 0 15,0-6-1-15,3-4 0 0,4-6 0 16,7-3 0-16,7-16 0 16,0-9 0-16,4-9-1 15,3-1 1-15,0-5-1 16,0-4 0-16,0 0-1 16,4 6 1-16,0 4-1 15,-1 5 1-15,-2 11 0 16,2 2 0-16,-3 10 1 15,0 6 1-15,-3 6 3 16,7 6 0-16,-1 7 0 16,1 3 0-16,-8 3 0 15,5-3 0-15,-12-3-2 16,-3-3 1-16,-7-1-3 16,0 1 0-16,0 0-2 15,0-4 1-15,-4-2-4 16,1-4 0-16,-1-6-9 0,4-3 1 15,-4-3-1-15,4-4 0 16</inkml:trace>
  <inkml:trace contextRef="#ctx0" brushRef="#br1" timeOffset="173113.978">28131 15973 53 0,'7'4'26'0,"14"-8"-35"0,-14 1 57 0,7 0-48 16,4-3 1-16,3 3-1 15,3 0 1-15,1-1-3 16,0 1 0-16,-4-3-6 15,-3 0 1-15,-8-1-8 16,-10 1 1-16</inkml:trace>
  <inkml:trace contextRef="#ctx0" brushRef="#br1" timeOffset="173296.845">28099 16108 40 0,'3'22'20'0,"22"13"-16"0,-14-29 30 16,3 0-33-16,7 0 1 16,7-2-3-16,4-4 1 15,0 0-5-15,-4-7 1 16,4 1-8-16,-4-3 0 16</inkml:trace>
  <inkml:trace contextRef="#ctx0" brushRef="#br1" timeOffset="173714.862">28684 15917 55 0,'11'9'27'0,"10"4"-32"0,-10-13 49 0,3 0-44 16,7 3 1-16,4-3 0 15,3 0 0-15,-3 0-2 16,-4 0 1-16,-4 0 0 16,-2 6 0-16,-5-3-1 15,-3 7 1-15,-3 2-1 16,-8 7 0-16,1 0 0 15,-8-3 1-15,-3 3-1 0,0-1 1 16,0 7 0-16,0-6 0 16,7 3 1-16,-1-3 0 15,12 0-1-15,7 0 0 16,6-4-3-16,4-2 1 16,4-7-3-16,14-6 1 15,14-6-6-15,10-10 0 16,15-6-5-16,-8-6 0 15</inkml:trace>
  <inkml:trace contextRef="#ctx0" brushRef="#br1" timeOffset="174178.676">30582 14462 48 0,'0'41'24'0,"11"65"-22"0,-8-74 46 15,8 18-45-15,14 16 0 16,10 12 3-16,0 4 1 0,4 5-10 16,0 14 1-16,-7-1 4 15,-15 13 0-15,-17 0-8 16,-24 22 1-16,-22 6-13 16,-25 6 0-16</inkml:trace>
  <inkml:trace contextRef="#ctx0" brushRef="#br1" timeOffset="176736.458">31764 14807 18 0,'7'-10'9'0,"32"-8"-1"16,-25 15 9-16,4-1-12 15,3 4 1-15,0 0 3 16,-3 4 1-16,-1 2-11 16,1 6 0-16,-4 10 8 15,-7 13 1-15,-3 2-4 16,-8 20 1-16,-6 2-3 0,-8 23 1 16,-3 15-4-16,0 7 1 15,-1-7-4-15,5-22 1 16,6-9-7-16,4-19 1 15,11-13-5-15,-1-18 1 16</inkml:trace>
  <inkml:trace contextRef="#ctx0" brushRef="#br1" timeOffset="177031.96">31778 15334 33 0,'11'22'16'0,"17"3"-12"16,-21-22 26-16,7 0-27 15,4 3 1-15,3 4 2 16,7 5 1-16,8 1-8 16,13 6 1-16,-3-3 4 15,-4 3 1-15,-7-3-3 16,-6-1 1-16,-8 4-2 15,-11 3 0-15,-13 4-2 16,-15-1 0-16,-10-3-2 16,-11 0 0-16,-7 0-3 15,0-3 0-15,1-3-9 16,6-7 1-16</inkml:trace>
  <inkml:trace contextRef="#ctx0" brushRef="#br1" timeOffset="177302.796">32935 15484 37 0,'-10'38'18'0,"-64"18"-18"15,63-37 26-15,-14 12-24 16,-13 7 0-16,-15 12 0 16,-11 26 0-16,-13 8-3 15,2 7 0-15,12-9-1 16,10-4 1-16,11-25-10 16,10-15 0-16</inkml:trace>
  <inkml:trace contextRef="#ctx0" brushRef="#br1" timeOffset="177483.47">32350 15434 38 0,'14'0'19'0,"18"72"-13"16,-25-50 28-16,0 19-31 0,0 0 0 15,0 9-1-15,-4 3 1 16,-6 4-9-16,-1 5 0 15,-3-15-6-15,0-18 0 16</inkml:trace>
  <inkml:trace contextRef="#ctx0" brushRef="#br1" timeOffset="178416.975">20338 17319 33 0,'0'25'16'0,"0"19"-7"0,0-35 16 0,-7 13-24 16,0 3 0-16,-4 13 0 15,0 15 0-15,1 7-2 16,-4-1 1-16,3-2-1 16,4-7 0-16,0-9-9 15,3-13 1-15,4-16-2 16,4-9 0-16</inkml:trace>
  <inkml:trace contextRef="#ctx0" brushRef="#br1" timeOffset="178755.683">20373 17215 27 0,'3'6'13'0,"1"7"-9"0,0-10 24 15,3 3-25-15,0 1 0 16,0 2 2-16,3 4 0 15,4 5-7-15,8-2 1 16,-1 3 5-16,7 0 0 16,4 0-1-16,-1 2 0 15,8 8 0-15,4-1 1 16,6 6-1-16,0-2 0 16,-6 2-1-16,-12-2 0 15,-9 5-2-15,-12-5 1 16,-24 2-2-16,-14 4 1 15,-7 6-3-15,-15-4 1 0,-10-2-7 16,0-10 1-16,7-6-6 16,0-12 0-16</inkml:trace>
  <inkml:trace contextRef="#ctx0" brushRef="#br1" timeOffset="179221.239">21227 17413 36 0,'3'0'18'0,"-6"-3"-18"0,3-1 28 16,-4 1-28-16,-3 3 0 15,-7 0 1-15,-4 3 0 16,-3 1-1-16,-4 5 0 15,-3 10 1-15,-4 6 0 0,4 6 0 16,0 10 0-16,-4 6 0 16,8-3 0-16,6 3-1 15,4-3 1-15,10-3 0 16,8-7 0-16,13-9-1 16,8-9 1-16,10-10-2 15,4-9 0-15,0-6-5 16,-4-4 1-16,8-15-7 15,6-7 0-15</inkml:trace>
  <inkml:trace contextRef="#ctx0" brushRef="#br1" timeOffset="179492.357">21735 17328 38 0,'-4'44'19'0,"-14"-6"-19"0,11-23 31 16,-3 10-31-16,-4 10 1 16,0 9-1-16,0 9 1 15,3-12-2-15,0-4 1 16,1-8-6-16,3-7 0 15,3-10-5-15,1-12 0 0</inkml:trace>
  <inkml:trace contextRef="#ctx0" brushRef="#br1" timeOffset="179718.733">21283 17137 41 0,'-10'25'20'0,"31"3"-10"16,-14-25 35-16,7 3-41 16,11 1 1-16,6-4 2 15,15-3 1-15,21-6-11 16,0-7 1-16,18-6 3 16,10 0 1-16,0 1-6 15,-3 5 0-15,-11 4-8 16,-17-1 1-16,-18 10-7 15,-18 3 0-15</inkml:trace>
  <inkml:trace contextRef="#ctx0" brushRef="#br1" timeOffset="180005.37">22066 17805 48 0,'36'28'24'0,"-5"25"-26"15,-27-40 41-15,-4 6-40 16,-4-4 1-16,-10 4-1 15,-7 3 0-15,-14 6-6 16,-8-6 1-16,-6 3-8 16,-4-3 1-16</inkml:trace>
  <inkml:trace contextRef="#ctx0" brushRef="#br1" timeOffset="180980.377">23590 17234 44 0,'7'16'22'0,"7"-4"-21"16,-10-9 36-16,-4 0-37 15,0 4 0-15,-7 5-1 16,0-5 0-16,0-1 0 16,-4 0 1-16,-3 0-1 15,0 1 1-15,-4 2 0 16,4 0 0-16,0 4 0 15,4 0 1-15,-1-1-1 16,0 1 1-16,4 5-1 0,4-2 0 16,-1 3-1-16,8-3 1 15,6-1 0-15,8 1 0 16,14 3 1-16,3 0 0 16,4-1 0-16,0 4 0 15,-1 3 0-15,-2-3 0 16,-8 0-1-16,-10 3 0 15,-11-6-1-15,-11 6 0 16,-10 0-1-16,-7-3 1 16,-11 0-1-16,0-6 1 0,1 0 0 15,-1-4 1-15,4-2 0 16,6-4 1-16,5 0 0 16,6-3 0-16,8-3 0 15,3 0 0-15,14 0-1 16,7 0 0-16,0 0 0 15,4-3 0-15,7-3 0 16,6-3 0-16,8-1 1 16,4 1 0-16,-1-13 0 15,0-3 1-15,1-7-1 16,6-2 0-16,-6-1-1 16,-1 1 1-16,-7-4-1 15,-6 1 0-15,-8 8-1 16,-7 4 1-16,-10 0-1 15,-8 3 1-15,-3 7-1 16,-7 5 1-16,-11 7 0 0,-3 3 1 16,-3 9-1-16,-1 10 1 15,0 6 0-15,8 4 1 16,2 2-2-16,5 3 1 16,6 1 0-16,11-1 0 15,8-9-4-15,2-6 0 16,8-9-8-16,3-7 0 15,4-13-4-15,3-8 1 16</inkml:trace>
  <inkml:trace contextRef="#ctx0" brushRef="#br1" timeOffset="181322.833">24398 17428 41 0,'-7'25'20'0,"4"32"-21"15,3-45 37-15,0 7-34 16,0 0 1-16,0-3-1 16,0-1 1-16,0-5-5 15,0-4 0-15,0-6 2 16,3-9 1-16,1-7-2 15,3-9 0-15,0 0 0 0,0 3 0 16,0 0 1 0,3 0 1-16,1 0 0 0,3 3 0 15,-3 4 0-15,3 2 1 16,0 4-1-16,-4-1 0 16,1 4-6-1,-4 3 1-15,4 3-10 0,3-6 1 16</inkml:trace>
  <inkml:trace contextRef="#ctx0" brushRef="#br1" timeOffset="181539.141">24691 17378 39 0,'0'38'19'0,"-4"3"-17"0,4-32 28 0,0 0-31 15,0 1 1-15,-3-1-1 16,-1-2 1-16,4-7-2 16,0-4 1-16,4-5-8 15,3-7 0-15,0-3-2 16,4-9 0-16</inkml:trace>
  <inkml:trace contextRef="#ctx0" brushRef="#br1" timeOffset="182015.683">24613 17178 38 0,'4'18'19'0,"13"-2"-23"0,-9-19 36 16,2 3-32-16,4 0 0 16,0-3-1-16,0 3 1 15,1 0-2-15,-1 0 0 16,3 0-3-16,-3 0 0 15,1 3-3-15,-1 0 1 16,3 0-1-16,-3-3 1 16,4 0 6-16,0 0 0 15,-1 0 5-15,4 0 1 16,4 3 3-16,0 0 0 16,7 4 1-16,-8-1 0 0,-3 3-3 15,1-2 0-15,-1-4-2 16,0 0 0-16,0-3-2 15,-3-3 0-15,-1 0-1 16,-6 0 0-16,-4-1-2 16,-7 4 1-16,-7-3-1 15,-4 0 1-15,4 3 0 16,-3 6 0-16,-4 7 0 16,-4 6 1-16,0 6-1 15,1 0 1-15,-1 0 0 16,4 0 0-16,3 6-1 15,8-2 0-15,3-4-3 16,10-10 1-16,5-5-6 16,2-10 1-16,15-10-7 15,21-5 0-15</inkml:trace>
  <inkml:trace contextRef="#ctx0" brushRef="#br1" timeOffset="182285.916">25626 17062 19 0,'-7'15'9'0,"-25"38"0"0,21-37 7 16,-3-3-15-16,-3-1 0 15,-5 1 4-15,5-1 0 16,-1 4-4-16,4 0 0 0,4-1 4 16,2 4 1-16,8 6 0 15,8 0 1-15,9-3-2 16,1 0 1-16,-1 3-3 15,1 0 1-15,-7 1-2 16,-4-1 1-16,-7 0-3 16,-11 0 0-16,-10 0-6 15,-11-3 0-15,-7-6-9 16,-10-10 1-16</inkml:trace>
  <inkml:trace contextRef="#ctx0" brushRef="#br1" timeOffset="182839.304">26942 17265 47 0,'10'0'23'0,"1"-3"-21"16,-11 3 36-16,0 0-39 15,0 0 0-15,0 0 0 16,-4-3 0-16,-6 3 1 15,-1 0 1-15,-7 3-1 16,1 3 0-16,-4 4 0 16,0 6 1-16,-1-1-1 15,5 4 1-15,3 0 0 16,-1 6 0-16,8 0-1 16,7 0 1-16,4 0-3 0,10 0 0 15,11-6-6-15,3-6 1 16,7-7-7-16,4-6 1 15</inkml:trace>
  <inkml:trace contextRef="#ctx0" brushRef="#br1" timeOffset="183114.02">27393 17275 37 0,'11'12'18'0,"-8"-15"-19"0,-6 3 28 0,-4-6-26 16,-7 3 0-16,0 0 1 15,-1-1 0-15,-2 1-2 16,-1 3 0-16,-3 0 2 16,-4 3 1-16,4 4-1 15,0 8 1-15,0 1-1 16,3 0 1-16,4 3-1 16,7-1 1-16,3-5-2 15,11-4 1-15,4 1-6 16,7-7 1-16,-1 0-8 15,1-6 0-15,-4-10-3 16,0-2 0-16</inkml:trace>
  <inkml:trace contextRef="#ctx0" brushRef="#br1" timeOffset="183502.96">27474 17294 39 0,'7'31'19'0,"-17"0"-21"0,10-24 36 15,-4 2-33-15,1-3 1 16,-1 0 0-16,4 1 0 16,-7-1-3-16,7-3 0 0,0-3 2 15,11-6 0-15,-4-7-1 16,3-2 1-16,1-4-2 15,3-3 1-15,4 0-1 16,-1-6 1-16,5 3-1 16,-1 3 0-16,0 3 0 15,-3 9 1-15,-1 7 0 16,1 6 0-16,-1 7 0 16,-2 6 1-16,-1 6-1 15,0-1 1-15,-4 5-1 31,1-8 1-31,0-2-1 16,-1-3 0-16,1-7-6 0,-1-3 0 0,1-9-6 16,-8-4 0-16</inkml:trace>
  <inkml:trace contextRef="#ctx0" brushRef="#br1" timeOffset="183789.806">27947 17309 44 0,'0'41'22'0,"0"-10"-19"0,4-28 38 16,-1 4-38-16,4-1 1 16,0 0 0-16,0-3 1 15,0 1-7-15,0-1 0 16,4-3 4-16,3 3 1 0,0-6-3 15,4-4 1-15,3-5-2 16,4-7 1-16,-1-3-5 16,5-3 1-16,2 0-9 15,-2-3 1-15,-5-4-4 16,-3 4 0-16</inkml:trace>
  <inkml:trace contextRef="#ctx0" brushRef="#br1" timeOffset="184105.101">28395 17109 40 0,'11'12'20'0,"13"13"-20"16,-13-19 36-16,3 1-32 15,7-1 0-15,-3 3 0 16,-4-2 1-16,4-7-7 16,-4-3 1-16,0-7 3 0,-4-2 1 15,-3-1-3-15,-7 0 1 16,-7 4-1-16,-3 0 0 15,-4 2 0-15,0 4 0 16,-4 10 0-16,0 5 1 16,1 4 0-16,-1 3 0 15,7 3 0-15,4-1 0 16,4 5-1-16,3-1 1 16,10 0-3-16,8-3 1 15,3-7-5-15,4-5 0 0,0-10-9 16,3-6 1-16,7-10-1 15,0-9 0-15</inkml:trace>
  <inkml:trace contextRef="#ctx0" brushRef="#br1" timeOffset="184900.469">28822 17237 30 0,'0'28'15'0,"0"10"-12"16,0-32 27-16,3-3-29 15,-3 1 1-15,0-1-1 16,0-3 1-16,0 0-3 16,0-10 1-16,4-2 1 15,0-1 0-15,3-6-1 16,0 4 1-16,0-1-1 16,3-3 0-16,4 3-1 0,1 1 0 15,-1-1-1 1,3 0 1-16,11 4-1 15,11-4 1-15,4 4 1 16,2-4 0-16,5 0 1 0,-1 1 0 16,-6 2 0-16,-5 7 1 15,-6 0-2-15,-4 2 1 16,-6 4-1-16,-8 0 1 16,-7 0-3-16,-7 0 1 15,-4 0-2-15,-6 0 1 47,-5 0-2-47,-2 7 1 0,-4-1-1 0,0 3 0 0,-1 7 1 0,5-3 1 16,3 2 0-16,3 7 1 0,7-3 2 15,4 0 1-15,8 0 1 16,2 3 0-16,4 0 1 16,0-4 0-16,0 1-1 15,-3-3 1-15,-4 6-2 16,-3-6 1-16,-4-1-3 15,0 1 1-15,-4-4-1 16,1 1 0-16,-4-4-1 16,-1-2 1-16,1-4-1 15,0-3 1-15,0 0 0 16,4-3 0-16,3-4 0 16,3 1 1-16,4-3-1 15,7-1 1-15,4-2 0 16,3-4 0-16,7-3 0 15,4 0 0-15,-4 1 0 0,4-7 0 16,11-4 0-16,-8 4 0 16,-3 3-1-16,-1 3 1 15,1 1-1-15,-7 2 0 16,-4 3 0-16,-7 1 0 16,-3 6 0-16,-11 6 0 15,-4 3 0-15,-3 6 0 16,-4 7 0-16,1 3 0 15,-1 3 0-15,1 0 0 16,3-1-2-16,7 1 0 16,0 0-9-16,10-3 0 0,11-9-1 15,8-4 1-15</inkml:trace>
  <inkml:trace contextRef="#ctx0" brushRef="#br1" timeOffset="185225.973">30371 16902 21 0,'-4'9'10'0,"-24"7"-10"15,21-10 16-15,-4 0-15 16,-10 0 0-16,-7 1 1 16,-4-1 1-16,-3-3-3 0,3 0 0 15,0 0 3 1,4 4 1-16,0 5-1 0,3 1 1 15,4 6-1-15,7-4 1 16,3 10-1-16,4 4 0 16,7-1 0-16,7-3 0 15,4 0-2-15,0 0 1 16,6-3-1-16,1-3 0 16,-1-3-1-16,-6-1 1 15,-4-2-4-15,-7 2 1 16,-7-2-7-16,-4 0 0 15,1-4-3-15,-1-3 1 16</inkml:trace>
  <inkml:trace contextRef="#ctx0" brushRef="#br1" timeOffset="185406.899">30671 17356 36 0,'-4'19'18'0,"-38"0"-61"16,24-22 33-16</inkml:trace>
  <inkml:trace contextRef="#ctx0" brushRef="#br1" timeOffset="188908.166">15420 9699 25 0,'67'-35'12'0,"-39"4"-7"16,-24 21 12-16,-8-5-12 15,-10-10 0-15,-18-7 2 16,-21-12 0-16,-3 7-9 16,-25-7 0-16,-25 0 5 15,-17 3 1-15,-15 10-3 0,-17 6 1 16,-8 9-2 0,-6 7 1-16,-14 5-2 0,6 11 1 15,-13 8 0-15,-1 11 0 16,11 5-1-16,-10 3 1 15,6 10-1-15,8 0 1 16,0 19-1-16,3 9 1 16,14 6-1-16,18 7 0 15,14 12-1-15,10 1 1 16,19 5-1-16,13 13 1 0,22 0 0 16,20 0 0-1,22 9 1-15,21 7 0 16,25 9 0-16,10-9 1 0,29 3 1 15,27 0 0-15,15-10 2 16,18-12 0-16,20-16 0 16,15-25 1-16,24-12-1 15,18-19 1-15,22-13-2 16,13-31 1-16,11-32-3 16,-4-34 0-16,-6-31 0 15,-18-16 0-15,-18-31-1 16,-32 5 0-16,-35-5-1 15,-28-10 1-15,-22 0-1 16,-31 1 1-16,-24-7-3 16,-22 6 0-16,-28 0-7 15,-25 10 1-15,-39-4-5 16,-7 23 0-16</inkml:trace>
  <inkml:trace contextRef="#ctx0" brushRef="#br1" timeOffset="191666.935">1528 15904 31 0,'0'-3'15'0,"10"13"0"16,-10-10 15-16,7 3-26 15,-7 6 0-15,4 7 1 16,3 0 1-16,-7 9-8 16,0 6 1-16,0 10 4 15,-11 9 1-15,1 3-3 16,-15 13 1-16,4 22-2 15,0 6 1-15,-11 6-1 16,4-9 0-16,-11 3-1 16,7-6 0-16,0-9-3 15,4-7 1-15,0-13-7 0,7-12 1 16,3-18-6 0,7-14 1-16</inkml:trace>
  <inkml:trace contextRef="#ctx0" brushRef="#br1" timeOffset="191983">1986 15704 34 0,'7'-29'17'0,"-3"8"-14"16,-4 21 27-16,0 0-28 15,-4 3 1-15,4 9 0 16,-7 4 0-16,4 12-4 16,-15 7 0-16,7 12 3 15,-10 9 1-15,4 13-3 16,-15 13 0-16,11 5-1 16,-8 7 0-16,8 7-1 15,-7-4 1-15,7-3-3 16,3-19 1-16,1-12-3 15,3-13 0-15,-4-9-5 16,7-16 0-16</inkml:trace>
  <inkml:trace contextRef="#ctx0" brushRef="#br1" timeOffset="192241.348">1390 16597 31 0,'-14'16'15'0,"14"-7"-9"0,0-5 23 0,0-4-24 15,0 0 1-15,10-4 3 16,1-2 0-16,17-6-12 16,8-4 1-16,20-6 5 15,-3 0 0-15,7 0-7 16,-4 0 1-16,-3 3-10 15,-7 4 1-15,-7 2-3 16,-14 4 0-16</inkml:trace>
  <inkml:trace contextRef="#ctx0" brushRef="#br1" timeOffset="192676.704">1827 16767 42 0,'7'3'21'0,"22"-13"-26"0,-19 4 41 15,1 0-36-15,10-3 1 16,-3-4 0-16,-8-3 1 15,1-3-3-15,3-9 1 16,4 6 0-16,-8 0 1 16,-3 0-1-16,4 7 0 15,-11-1-2-15,0 4 1 16,-7 2-3-16,3 4 1 0,-3 6-1 16,4 6 1-16,-4 7-1 15,-4 5 0-15,0 4 2 16,4 7 0-16,4 2 2 15,-8 7 0-15,11-7 0 16,0 0 1-16,0-6-1 16,0-9 1-16,0 0-2 15,11-7 1-15,-8-3-4 16,8-9 0-16,7-9-5 16,10-10 0-16</inkml:trace>
  <inkml:trace contextRef="#ctx0" brushRef="#br1" timeOffset="193049.771">2184 16594 38 0,'0'25'19'0,"-7"16"-23"0,14-31 35 16,-14 2-30-16,3 7 0 16,-3 0 0-16,4-4 0 15,-5 1-2-15,5-3 1 16,-4-4 0-16,7-3 0 15,0-6-1-15,0-9 1 16,7-4-2-16,4-2 1 0,-1-1 0 16,1-3 0-1,6-6 0-15,-3 6 1 0,4-6-1 16,3 6 1-16,-3 1 0 16,-4 8 1-16,4 4 0 15,-8 6 0-15,8 9 0 16,-8 4 0-16,1-4 0 15,0 4 0-15,-4-1-1 16,-4 1 1-16,4-1-2 16,-7 1 1-16,4 3-2 15,3-4 0-15,3-2-6 16,-10-1 1-16,11-6-4 16,-7-6 0-16</inkml:trace>
  <inkml:trace contextRef="#ctx0" brushRef="#br1" timeOffset="193576.356">2572 16582 42 0,'42'-7'21'0,"36"-2"-27"15,-61 9 42-15,5 3-35 0,-1-3 1 16,-4 0 1-16,4 0 0 16,-10 0-4-16,3 3 1 15,0-6 1-15,-14 3 1 16,0 3-2-16,-7 0 1 15,0 4-2-15,-3 2 1 16,-5 4-1-16,-6 2 0 16,4 4 0-16,-4 0 0 15,-1 3 0-15,5 6 1 16,6-3 0-16,1 0 1 16,2-6-1-16,16-3 1 15,2 0 0-15,4-4 0 0,11-3-1 16,-4-2 1-16,7-4-1 15,4 0 0-15,0 0-1 16,7-6 0-16,3-6 0 16,-7-10 1-16,1-3-1 15,2-3 0-15,1-3 0 16,0-1 1-16,-11-5-1 16,-7 6 1-16,-3-1-2 15,-7 7 1-15,-11 4-1 16,-11 11 1-16,4 7-1 15,-14 10 1-15,10 5 0 47,-6 14 0-47,-1 8 2 0,4 7 0 16,3 0 1-16,4 3 0 0,7 0 0 0,7-3 0 0,7-3-1 16,11-10 1-16,17-6-3 0,1-12 0 15,6-13-12-15,7-19 1 16</inkml:trace>
  <inkml:trace contextRef="#ctx0" brushRef="#br1" timeOffset="194415.515">6138 15632 48 0,'71'0'24'0,"-4"-22"-22"0,-53 15 38 16,-3 1-39-16,-1 0 1 15,-6 3-1-15,-8 0 1 16,-10 6-3-16,-18 6 1 16,-14 10 1-16,-17 6 0 15,-8 0-1-15,-6 10 1 0,-15 5-1 16,-3 4 1-16,3 0-2 15,11 0 1-15,3 0-1 16,11-3 0-16,18-4 0 16,14-5 0-16,-4-4 0 15,14-3 1-15,11 3 0 16,3-9 1-16,11 0 0 16,15-3 1-16,9-1 0 15,8-2 0-15,-4-1-1 16,0-2 1-16,-6-1-1 15,-8 4 0-15,-7 2-1 16,-18 7 0-16,-17 10-1 16,-11 5 0-16,0 4 0 15,4 6 1-15,0 0-1 16,-4-6 1-16,4-3 0 16,7-1 0-16,-4 1 0 15,7-4 1-15,11 1-1 0,0-7 1 16,10-3 0-16,8-6 1 15,10-3-1-15,11-7 0 16,-4-6 0-16,25-6 0 16,7-6-1-16,14-7 0 15,14-3-6-15,0-3 1 16,-7-6-12-16,11-10 1 16</inkml:trace>
  <inkml:trace contextRef="#ctx0" brushRef="#br1" timeOffset="194629.618">6110 16268 47 0,'-14'35'23'0,"-11"-7"-18"15,15-16 31-15,-4 10-35 16,-8 7 0-16,5 8-1 15,-4 4 1-15,3 0-6 16,7-4 0-16,1-5-9 16,-1-7 0-16</inkml:trace>
  <inkml:trace contextRef="#ctx0" brushRef="#br1" timeOffset="195167.971">4932 17384 41 0,'-11'26'20'0,"1"-20"-19"16,3-6 27-16,3 0-28 16,-3 3 1-16,7-3-1 15,0-3 0-15,0 3 0 16,0 0 0-16,11-10 2 15,-1-2 0-15,8-7-1 16,-8-6 1-16,8-3-1 16,3 0 0-16,0-10-1 15,-6 7 0-15,2 2-1 16,1 11 1-16,-8 2-1 0,8 10 0 16,-7 6 1-16,-1 6 0 15,1 6 0-15,-1 4 1 16,1 6 0-16,-4 3 0 15,4 3-1-15,-11 1 0 16,3-7 0-16,4-1 0 16,-7-2 0-16,4-3 0 15,3-4-5-15,3-8 1 16,8-1-8-16,-7-10 0 16</inkml:trace>
  <inkml:trace contextRef="#ctx0" brushRef="#br1" timeOffset="195438.2">5440 17199 38 0,'-11'19'19'0,"11"-22"-11"15,0 3 27-15,4 0-32 16,6 0 0-16,1 0 1 16,7-3 1-16,10-3-7 15,0-4 1-15,7-2 0 16,4-1 0-16,-4 1-10 16,-3-1 0-16,-7 4-4 15,-8 2 1-15</inkml:trace>
  <inkml:trace contextRef="#ctx0" brushRef="#br1" timeOffset="195631.061">5429 17406 39 0,'-7'22'19'0,"25"7"-14"0,-8-23 35 15,-6 3-39-15,10-2 1 0,7-4 0 16,4 0 0-16,10-9-5 15,-3-4 0-15,7 1-4 16,3-4 0-16,4-9-7 16,-4-3 1-16</inkml:trace>
  <inkml:trace contextRef="#ctx0" brushRef="#br1" timeOffset="195829.946">6138 17068 46 0,'-7'62'23'0,"-17"14"-22"15,17-54 41-15,3 9-41 16,-10 10 0-16,0-7 0 16,-4 7 0-16,4-3-6 0,3-1 1 15,1-8-10-15,6-14 1 16</inkml:trace>
  <inkml:trace contextRef="#ctx0" brushRef="#br1" timeOffset="196584.006">5662 15252 44 0,'-21'41'22'0,"-11"22"-19"0,22-41 31 15,-8-4-33 1,0 4 0-16,-3-9-1 15,0-1 1-15,0-5-2 0,0-7 1 16,-1-7 0-16,8-2 1 16,0-7-1-16,4-2 1 15,10-1-2 1,3-3 1-16,8-6-2 0,6-1 0 16,5 7-1-16,6 7 0 15,0-1-1-15,4 7 1 16,0 5 1-16,-1 8 1 47,5 2 1-32,-12 3 1-15,4 4-1 32,-3-4 1 30,7 1 0-62,0 2 0 31,6 1 0-15,5-1 1-16,6-2-2 0,-6-4 0 31,-1-6 0-31,-7-6 1 16,-7-7-1-16,-6-6 1 15,-5-6-1-15,-17 10 0 0,-10-1 0 0,-19 3 1 0,-9 1-3 16,-5 2 1-16,4 7-4 0,1 0 0 0,-5 3-7 0,8 3 0 0</inkml:trace>
  <inkml:trace contextRef="#ctx0" brushRef="#br1" timeOffset="197298.209">7137 15716 39 0,'7'0'19'0,"0"-12"-17"0,-7 5 32 0,3 4-31 16,-3 3 1-16,0 0 0 16,-3 3 0-16,-4 4-5 15,-4-1 0-15,-10 7 3 16,-7 5 1-16,7 4-2 15,-8 13 1-15,8-1-2 16,4 10 1 0,2 22-4-16,12-10 1 15,10-8-2-15,11-5 0 16,10-14-4-16,4-14 0 16,10-12-3-16,4-9 1 15,3 0 0-15,1-10 1 16,-5-9 4-16,-9 0 1 15,-1 0 7-15,0-6 0 16,-6 6 4-16,2-1 1 16,-13 4 4-16,0 1 0 0,-4 2-3 15,-4 3 0-15,-10 3-4 47,-7 4 1-47,-3 6-3 16,-1 3 1-16,-7 6-3 15,-3 4 0 1,-3 2 0 15,-1 4 0-31,-3 6-1 16,6 3 0-16,1 3-2 0,11-3 1 0,3-3-3 0,10 0 1 0,18-6-3 0,0-7 1 16,1-6-4-16,-1-3 0 0,28-18-5 0,8-4 0 0</inkml:trace>
  <inkml:trace contextRef="#ctx0" brushRef="#br1" timeOffset="197600.67">8019 15679 44 0,'0'9'22'0,"-25"29"-30"0,11-35 40 16,-7 6-31-16,-8 1 0 16,-2 5 1-16,-1 1 0 15,4 6-2-15,0-3 1 16,-4 0 1-16,11-1 0 15,3-2 0-15,7 3 0 16,11-3 0-16,4-1 0 0,14 1-1 16,-1-4 1-16,4 1-1 15,1 0 1-15,-1 2-2 16,-4 1 1-16,-3 0-1 16,-7-1 0-16,-3 4-3 15,-8 0 0-15,-6 3-5 16,-1-3 0-16,1-7-7 15,-1-2 1-15</inkml:trace>
  <inkml:trace contextRef="#ctx0" brushRef="#br1" timeOffset="197886.338">8329 15716 43 0,'7'13'21'0,"-24"-1"-23"0,9-9 36 15,-2 1-31-15,-8 8 1 16,-3 7 1-16,-4 6 0 16,1 0-7-16,3 6 0 15,-1 10 5-15,8 3 0 16,4 0-2-16,6 3 0 15,4 0-2-15,11-3 0 16,6-9-7-16,1-10 1 0,7-10-8 16,3-15 1-16</inkml:trace>
  <inkml:trace contextRef="#ctx0" brushRef="#br1" timeOffset="198275.032">8502 16074 39 0,'0'34'19'0,"-4"7"-16"15,1-32 28-15,-1 7-28 16,1-3 1-16,-1-1 1 16,1 1 1-16,-1-4-8 15,4-6 0-15,0-3 4 16,7-9 1-16,0-4-3 15,4-2 1-15,0-1-1 0,3-3 1 16,-4 0-1-16,1 0 0 16,-1 1 0-16,-3-1 1 15,8 9-1-15,-1 10 0 16,0 4 0-16,0 2 1 16,4 13 0-16,-1 3 0 15,1 3-1-15,3 0 1 16,-7 0-1-16,4-3 1 15,-1-3-1-15,1-4 0 16,-4-5-6-16,4-1 1 16,3-6-10-16,-3-9 1 15,3-13-1-15,3-3 0 16</inkml:trace>
  <inkml:trace contextRef="#ctx0" brushRef="#br1" timeOffset="198536.655">8901 15713 45 0,'10'31'22'0,"8"20"-27"15,-11-39 47-15,3 10-41 16,5 3 1-16,2 3 2 15,1-2 0-15,-1 5-6 16,-2-3 1-16,-5-3 2 0,-6 3 0 16,-11 7-5-16,-11 12 1 15,-10-3-12-15,-7 0 1 16</inkml:trace>
  <inkml:trace contextRef="#ctx0" brushRef="#br1" timeOffset="198875.458">7334 16732 54 0,'11'28'27'0,"28"-12"-23"15,-18-16 44-15,4 0-45 16,24-3 0-16,14-6 1 16,29-10 1-16,17 0-7 15,26-12 1-15,23-10 3 16,-13 0 1-16,-4 7-6 15,-10 9 0-15,-22 9-6 16,-24 10 1-16,-18 9-11 16,-25 3 0-16</inkml:trace>
  <inkml:trace contextRef="#ctx0" brushRef="#br1" timeOffset="199370.409">7595 17316 51 0,'-3'50'25'0,"-8"-13"-24"0,4-27 38 0,4-4-39 15,3 0 0-15,-7 1 1 16,3 2 1-16,8-6-3 16,3-3 1-16,7-3 0 15,3-3 0-15,5-1-3 16,-1-2 1-16,0-7-3 16,4-6 1-16,-4-3-1 15,7-3 0-15,-7 3 0 16,7 0 0-16,-10 6 3 15,3 7 0-15,0 5 2 16,-3 7 0-16,0 7 1 16,6 5 0-16,-13 13 0 15,-1-3 0-15,1 0 0 16,-4-3 1-16,-3 6-1 0,-4 0 0 16,7 0 0-16,-7-3 0 15,0-3-5 32,10-3 1-16,-6-7-9-31,6-9 1 0</inkml:trace>
  <inkml:trace contextRef="#ctx0" brushRef="#br1" timeOffset="199777.511">8093 16817 48 0,'0'6'24'0,"3"-3"-22"15,1-3 41-15,3 0-41 16,0 3 1-16,7 1 1 15,4-1 0-15,3 0-4 16,0 0 0-16,0 0 3 16,-3 0 0-16,3 0-1 15,-10 1 0-15,-1-1-2 0,-3 0 1 16,-7 6-2 0,-3 4 1-16,-1 6-1 0,-3-1 1 15,-4 4-1-15,8 3 0 16,-4 4 1-1,7-4 1-15,7-3-1 0,-4-7 0 16,8-2-1-16,10-7 0 16,11-9-7-16,10-9 1 15,-6-10-10-15,13 0 0 16</inkml:trace>
  <inkml:trace contextRef="#ctx0" brushRef="#br1" timeOffset="200580.267">10746 16607 54 0,'17'12'27'0,"4"-27"-28"0,-14 5 42 16,1-2-40-16,-1-4 1 16,-4 4 0-16,-3-4 0 15,-3 3-3-15,-1 1 1 16,-3 5 2-16,-4 7 0 0,-3 7 0 15,-10 12 0-15,-8 6-1 16,-3 6 0-16,-1 13-1 16,1 3 1-16,7-3-1 31,7-3 0-31,7-1-2 0,6-2 0 0,8-4 0 16,11-5 0-16,14-7-5 15,7-7 1-15,3-8-3 16,7-11 1-16,8-2-2 15,2-3 0-15,-2-7 2 16,-4 7 1-16,0-7 6 16,-4-3 1-16,-3-3 3 15,-4 0 1-15,-3 0 4 16,-8 0 1 0,-2 4-1 15,-5 2 0-16,-6 3-3-15,-8 4 0 16,-6 0-2-16,-11 5 1 0,-7 4-3 16,-4 7 0-1,-7 2 0-15,-3 7 0 16,3-1 0 0,0 4 1-16,8 0-3 0,-1 0 0 15,11-7-2-15,10 4 1 0,15 0-4 0,10-10 0 0,4-6-6 0,3 0 0 0,7-12-3 0,4-7 1 47</inkml:trace>
  <inkml:trace contextRef="#ctx0" brushRef="#br1" timeOffset="200916.653">11285 16833 45 0,'-3'34'22'0,"-1"-31"-22"0,4 0 42 0,0 0-42 16,0 1 0-16,0-1-1 15,0-3 1-15,0 0 0 16,7-3 0-16,0-7 0 16,0-2 0-16,1-4-1 15,-1-3 1-15,0-3 0 16,0-3 0-16,7 3 0 0,0 7 1 16,0 2-1-16,0 4 1 15,0 2 0-15,4 7 0 16,-4 3-1-16,-3 7 0 15,-4 2 0-15,0 4 1 16,-4 0-1-16,1 3 0 16,-4-4-2-16,0-2 0 15,3-1-5-15,4-2 0 16,4-4-7-16,3-3 1 16</inkml:trace>
  <inkml:trace contextRef="#ctx0" brushRef="#br1" timeOffset="201203.546">11688 16710 39 0,'10'7'19'0,"4"15"-15"15,-10-13 30-15,-1 7-30 16,1 2 0-16,-1-2 3 16,-3 9 0-16,4-3-9 15,-1 3 1-15,4-3 5 16,-3 0 1-16,3-6-2 15,0-1 0-15,4-8-2 16,-1-1 0-16,4-6-1 16,4-6 0-16,-4-7 0 15,0-6 0-15,4 7-2 16,3-1 1-16,4-6-6 16,3-2 1-16,0-1-9 0,-3-3 1 15,3-1-2-15,-3 8 0 16</inkml:trace>
  <inkml:trace contextRef="#ctx0" brushRef="#br1" timeOffset="202492.131">12107 16723 38 0,'7'9'19'0,"8"1"-18"0,-8-10 35 16,3 3-33-16,4-3 0 16,0 0 1-16,0 0 0 15,1-3-6-15,-1-4 0 0,0-2 3 16,-4-4 0-16,-6 1-1 15,-4 2 0-15,-4 1-1 16,-6 0 0-16,-1 2 1 16,-3 7 1-16,0 4-1 15,0 2 1-15,3 9-2 16,1 1 0-16,3 3 0 16,3 3 1-16,4 3-3 15,7-6 1-15,4-3-1 16,6-1 0-16,5 1-2 15,6-4 0-15,4-5-4 16,-1-7 0-16,1 0-2 16,0 0 1-16,0-3 0 15,3-4 1-15,-7 1 3 16,0-3 1-16,-7-1 6 16,1 4 1-16,-5 3 4 15,4 3 0-15,-6 0 1 0,2 3 1 16,-6 0-1-16,-1 0 0 15,1 0-2-15,-4-3 1 16,4 0-3 47,-1 0 1-63,1 0-1 0,3-6 0 0,3 0-1 0,1 0 1 15,3-1-1-15,4 1 0 16,-4 0-1-1,0-1 1-15,-3 4 0 0,0 0 0 0,-4 3-1 16,-4 6 1-16,1 4-1 0,-4 2 0 0,0-2 0 0,-3 9 0 0,-4 6-1 16,-4 12 0-16,0 7 0 15,1 16 0 1,-8 3-1-16,-10 5 0 16,-4-5 0-16,-3 0 0 0,-7 0 0 15,-4-10 0-15,0-9-1 16,1-10 1-16,2-9 0 15,1-6 0-15,3-3 0 16,4-10 1-16,7-3 0 16,3-6 0-16,8-6 0 15,3-7 1-15,10 0 0 16,11-2 0-16,14-7-1 16,11-10 1-16,14-6 0 15,14-18 1 1,4-13-1 15,-4-4 1 0,0 14-1-15,3 2 0-16,-10-3 0 0,-14 7 0 0,-7 6-1 0,-11 6 0 0,-10 9 0 16,-11 1 0-16,-11 6-1 0,-6 2 1 0,-8 5 0 0,-7 11 1 0,8 10 0 15,-1 3 0-15,4 10 0 0,0 12 1 16,0 3-1-16,3 0 1 0,4-3-1 15,7 4 0 1,0-7-1-16,7-4 1 16,11-5-3-1,21-7 0 1,7-9-3-16,14 0 1 0,10-10-6 0,-3-12 1 0,7-9-4 16,7-4 1-16,-7-6 3 15,-7-6 0-15,-10 3 5 16,-4 0 0-16,-7 6 7 15,-7 7 1-15,-8 6 4 16,-10 2 0-16,-6 8-1 16,-12 2 0 15,-10 10-2-31,-11 6 1 16,-17 6-3-16,-7 7 0 15,-4-1-1-15,7 4 0 0,4-1-1 0,3 4 1 0,4-3-1 16,7 3 1-16,7 0 0 15,7-1 0-15,7 1 0 0,3 0 1 16,11 3-1-16,11 0 1 16,3 6-1-16,4 3 0 15,-4-2-2-15,-7-1 1 16,-14-3-3-16,-7-6 1 16,-10 3-5-16,-4 0 1 31,-4-3-10 0,0-10 0-31</inkml:trace>
  <inkml:trace contextRef="#ctx0" brushRef="#br1" timeOffset="202719.948">14235 16829 49 0,'21'47'24'0,"-18"-12"-22"15,-3-26 39-15,0 4-42 16,-3-4 1-16,-8-2-25 16,-3-17 0-16,-4-12 23 15,8-12 1-15</inkml:trace>
  <inkml:trace contextRef="#ctx0" brushRef="#br1" timeOffset="-214225.671">14005 9589 5 0,'0'6'2'0,"0"-6"2"0,0 0 3 16,0 0-4-16,0 0 0 15,0 0 1-15,0 0 1 16,0 0-7-16,4 3 1 15,-4 0 4-15,3-3 0 16,-3 0-2-16,0 0 0 16,4 4 0-16,-4-4 0 0,0 3 0 15,0-3 0-15,0 0 0 16,0 0 1-16,0 0-1 16,3 0 1-16,1 3-1 15,-4-3 0-15,0 0 0 16,3 0 1-16,1 3-2 15,-4-3 1-15,0 0-1 16,0 0 1-16,0 0-1 16,4 3 0-16,-4-3 0 15,0 0 0-15,0 0 0 16,3 0 1-16,-3 0-1 16,4 3 0-16,-1 0 0 15,1 1 1-15,-4 2-2 16,0 0 1-16,0-3 0 15,3 0 0-15,-3 4 0 16,0-4 1-16,0 0-1 16,4 0 1-16,-4 0 0 15,3 0 0-15,-3 0 0 0,0 1 0 16,0-1 0-16,4 0 0 16,-4 0 0-16,0 0 0 15,0 0-1-15,0 0 1 16,0-3-1-16,0 0 1 15,0 0-1-15,3 4 0 16,-3-1 0-16,0-3 0 16,0 0 0-16,0 0 1 0,0 0-1 15,0 0 1 1,0 0-1-16,0 0 1 16,4-7-1-16,-4 7 1 0,3-6-1 15,1-3 1-15,-1-4 0 16,4-3 0-16,11-15-1 15,3-16 1-15,11-25 0 16,17-28 0-16,18-20-4 16,11-33 0-16,21-17-7 15,35-40 1-15</inkml:trace>
  <inkml:trace contextRef="#ctx1" brushRef="#br1">7003 5929 0,'0'0'16,"0"0"-1,0 0 1,0 0 0,0 0-1,0 0 1,0 0-1,0 0 1,0 0 0,0 0-1,0 0-15,10 0 16,1 0 0,-8 4-1,4-4 1,0 3-1,4-3 1,-7 3 0,3 0-1,3-3 1,-6 3 0,-1 0-1,1-3 1,-1 3-1,-3-3 1,4 3 0,-1-3-1,1 4 1,-1-4 0,8 3-1,-7 0 1,3 0-1,3 0 1,-6 0-16</inkml:trace>
  <inkml:trace contextRef="#ctx1" brushRef="#br1" timeOffset="162.45">7137 5973 0,'0'0'0,"0"0"16</inkml:trace>
  <inkml:trace contextRef="#ctx0" brushRef="#br1" timeOffset="-211419.319">19847 12069 19 0,'7'25'9'0,"4"-18"-1"16,-4-4 9-16,0 0-16 16,4 0 0-16,6 0 1 15,4 0 0-15,11-3-1 16,0-3 0-16,0 0 2 15,10-6 1-15,18-1-1 16,14 1 0-16,14-1-1 16,11-2 1-16,32 2-3 15,17 4 1-15,10 0-1 16,22 3 0-16,0-7 0 16,0 1 0-16,11-7-6 15,-8-6 1-15,-6-6-5 16,2-6 1-16</inkml:trace>
  <inkml:trace contextRef="#ctx0" brushRef="#br1" timeOffset="-210843.693">19805 10849 13 0,'11'19'6'0,"3"-9"3"0,-14-10 2 15,3 3-8-15,1 6 0 16,-1 4 1-16,-3 9 1 16,0 12-7-16,0 13 1 15,-3 16 4-15,-1 3 0 16,1 3-2-16,-4 15 1 15,0 4-2-15,-1 0 0 16,-2-6-1-16,-1-23 0 0,-3-5-6 16,4-17 0-16,3-12-1 15,3-22 1 32</inkml:trace>
  <inkml:trace contextRef="#ctx0" brushRef="#br1" timeOffset="-210066.858">20045 10746 19 0,'25'16'9'0,"10"-10"-7"0,-28-3 17 16,3 6-18-16,12 7 1 15,6 3 0-15,11-3 1 16,7 2-3-16,6-2 1 0,12-3 2 16,6-4 0-16,8-6 0 15,24-6 0-15,11 0-1 16,4-6 0-16,27-7-1 16,12-3 0-16,-5-3-1 15,19-3 0-15,-1 9 0 16,-3-2 0-16,-4 2 0 15,-3 0 0-15,-8-6 0 16,-13 3 0-16,-18 4-1 16,-7 2 1-16,-11 4-1 15,-17 3 1-15,-15 2-1 16,-10 4 1-16,-17 4-2 16,-15 2 1-16,-10 6-1 15,-15 1 1-15,-6-1-1 16,-8 4 0-16,-7 0 0 15,-3 9 1-15,-4-3-1 16,8 3 1-16,-1 0 0 0,4 3 1 16,4 7-1-16,2 12 1 15,1 0 0-15,4 15 0 16,-1 4 0-16,1 6 0 16,6 4-1-16,8 15 1 15,7-10 0-15,13 1 0 16,1-7-1-16,0-3 1 15,-15-9-1-15,-6-7 1 0,-18-6 0 16,-21-6 0 0,-11-9-1-16,-28-4 1 15,-39-9 0-15,-21-16 1 0,-28-21-3 16,-25-23 1-16,-18-21-5 16,-17-29 0-16</inkml:trace>
  <inkml:trace contextRef="#ctx0" brushRef="#br1" timeOffset="-202336.788">7486 9423 6 0,'7'-3'3'0,"0"12"-2"15,-7-9 4-15,4 0-4 16,-4 3 0-16,7 0 1 0,-7 0 1 16,0 1-4-16,3 2 1 15,4 0 2-15,-7 0 0 16,4 1 0-16,-4 2 1 16,3-3-1-16,-3 1 0 15,4-1 0-15,-4 0 1 16,0 0-2-16,0 1 1 15,3-1-1-15,1-3 0 32,-4 6 0-32,0-2 1 15,3-1-1-15,-3 0 1 16,4-3-1-16,-4 1 0 0,0-1 1 16,0-3 0-16,0 0 0 15,0 0 0-15,7-7-1 16,0-2 1-16,4-4 0 15,3-12 0-15,0 0-1 16,7-12 0-16,7-10-1 16,4-13 1-16,7-9-6 15,7-19 1-15,3-6-5 16,0-6 0-16</inkml:trace>
  <inkml:trace contextRef="#ctx0" brushRef="#br1" timeOffset="-200562.905">4974 11082 5 0,'0'-7'2'0,"7"1"-1"16,-7 6 2-16,0 0-3 16,0 0 1-16,0 0 0 15,0 3 1-15,0 3-2 16,0 4 1-16,-7 5 1 0,4 11 0 15,-11 5 1-15,-1 19 0 16,-2 7-1-16,3 15 1 16,-4-3-1-16,7 3 0 15,1 0-1-15,-8-3 0 16,8-6-4-16,-1-7 1 16,4-6-2-16,3-9 0 15</inkml:trace>
  <inkml:trace contextRef="#ctx0" brushRef="#br1" timeOffset="-200023.901">4657 11956 7 0,'0'26'3'0,"7"-8"0"16,-7-11 2-16,0 8-4 15,3 4 0-15,-3 0 0 16,0 0 0-16,7 0-2 16,-7-1 1-16,0 1 1 0,4-3 0 15,-4-4 0-15,3-2 0 16,1-4 0-16,3 0 0 16,4-3 0-16,-1-3 0 15,8-3 0-15,6 3 1 16,8 0 0-16,3-3 0 15,4 0-1-15,-7 3 1 16,-4 0-1-16,-3-3 0 0,-7 0-1 16,-8 0 1-16,-3-4-2 15,-7-2 1-15,-7-4-1 16,-7-5 1-16,-4-1-1 16,-13 0 1-16,-5-3-1 15,5 0 1-15,-1 3-2 16,4-3 1-16,-11 4-4 15,-3-8 1-15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4-24T03:01:56.323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context xml:id="ctx1">
      <inkml:inkSource xml:id="inkSrc106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0-04-24T03:02:45.534"/>
    </inkml:context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3002 5515 27 0,'-3'38'13'0,"-4"-3"-4"15,7-26 14-15,0 4-21 0,0-1 0 16,0-2 2-16,0-4 1 16,0 0-5-16,0 0 1 15,7-15 4-15,-4-7 0 16,4-6-1-16,4-18 0 15,-1-11-1-15,1-18 1 16,17-6-3-16,4-13 1 16,10-6-1-16,4-6 0 15,4 6-1-15,-1 9 1 0,-7 16-1 16,8 0 1-16,-12 13-1 16,1 2 0-16,-14 14 0 15,0 5 0-15,-4 10 0 16,-7 9 0-16,0 7 0 15,-10 12 0 1,-8 44-1 0,-3 6 0-16,-4 23 0 15,11-1 0-15,-7 7 0 16,4 5 1-16,-4 1-1 16,3 9 1-16,4-6-1 15,-7-12 1-15,4-7-1 16,3-16 1-16,0-9-2 15,-7-9 0-15,7-7-3 16,0-6 1-16,7-9-10 16,-7-10 1-16</inkml:trace>
  <inkml:trace contextRef="#ctx0" brushRef="#br0" timeOffset="272.155">3083 5296 38 0,'-3'28'19'0,"17"-18"-14"0,-14-10 27 0,7 0-27 15,0 0 0-15,4-4 1 16,10 4 1-16,7-6-10 15,7-3 1-15,4 3 4 16,7-1 0-16,-4 7-8 16,-3-9 1-16,-7 9-10 15,-11-6 0-15</inkml:trace>
  <inkml:trace contextRef="#ctx0" brushRef="#br0" timeOffset="1081.084">3761 4794 26 0,'7'-6'13'0,"10"3"-3"0,-17 6 10 0,0 0-18 15,4 3 1-15,-4 1 2 16,0 11 0-16,-4 8-7 16,4 2 1-16,0 9 3 15,-7 7 1-15,0 6-2 16,4 4 1-16,-4-4-3 16,3-6 0-16,4-3-4 15,0-10 1-15,0-3-7 16,-7-9 0-16</inkml:trace>
  <inkml:trace contextRef="#ctx0" brushRef="#br0" timeOffset="1413.172">3725 5142 21 0,'0'13'10'16,"11"-10"0"-16,0-3 9 0,-8 3-15 0,4-3 0 0,7 3 3 0,4-3 0 0,-1-3-9 0,-6 3 1 15,7 0 5-15,3 0 1 16,-11 3-3-16,12 0 1 16,-5 1-2-16,-3 5 0 15,4 3-1-15,-7 4 0 16,6 0 0-16,-6 3 0 0,-8-1-1 15,4-2 0-15,-7 3 0 16,-7 0 1 0,4 0-1-16,-15 12 0 0,1-12-3 31,-5-4 0-31,-2-5-7 0,-5-7 0 0</inkml:trace>
  <inkml:trace contextRef="#ctx0" brushRef="#br0" timeOffset="1918.792">4424 5098 43 0,'3'7'21'0,"-6"-10"-23"0,3 3 35 16,-11 3-33-16,-13 3 1 15,-1 0-1-15,-3 4 0 16,6 2 0-16,-9 1 0 0,6 12 0 15,4-6 0 1,3-1 0-16,8 8 0 0,-1-11 1 16,8 4 0-16,13 0 0 15,1-10 0-15,6 7 0 16,5 0 1-16,-1-4-1 16,-4 1 0-16,4-1-2 15,-10-2 1-15,-11 5-5 63,-7 7 1-32,-7 6-10-15,-14-2 1-1</inkml:trace>
  <inkml:trace contextRef="#ctx0" brushRef="#br0" timeOffset="2432.528">6128 4779 32 0,'0'-4'16'0,"0"4"-9"16,0-6 19-16,-7 3-24 15,3 0 0-15,-13 3 1 16,-5 0 0-16,-6 3-4 16,-4 6 0-16,1 1 3 15,-8 9 0-15,7 9-1 16,-3 3 0-16,3 7 0 15,4 9 0-15,0-3 0 0,3 9 0 16,4 10 0-16,7-7 1 16,10 1-2-16,4-1 1 15,4-9-2-15,6-3 1 16,4-6-5-16,8-10 0 16,-1-9-8-16,7-10 0 15</inkml:trace>
  <inkml:trace contextRef="#ctx0" brushRef="#br0" timeOffset="2718.555">6375 5205 45 0,'3'0'22'0,"-6"9"-26"0,3-5 37 0,-4-4-33 16,1 0 0-16,-8 3 0 15,0 0 0-15,-10 0 1 16,4 10 0-16,-4-1 0 16,-1 7 0-16,1 3 0 15,4 3 1 1,6 13-2 0,0-7 0-16,15-9-3 15,6-13 0-15,8-6-5 16,10-3 0-16,-6-9-5 15,2-4 0-15</inkml:trace>
  <inkml:trace contextRef="#ctx0" brushRef="#br0" timeOffset="3120.929">6555 5315 34 0,'0'22'17'0,"10"19"-18"0,-10-32 28 0,0 7-27 16,4-1 1 0,-4-2 0-16,0 2 1 0,0-8-2 15,7-1 1-15,-7-3 0 16,7-9 0-16,0-7 0 16,7-2 1-16,-3-4-2 15,-1-6 1-15,1 3-1 16,3-3 0-1,0 6 1-15,-3 3 0 0,-1 7-1 16,4-1 1-16,-3 10 0 16,3 4 0-16,-3 2 0 15,-1 3 0-15,-3-2 0 16,7 8 0-16,4 4 0 16,-7 9 0-16,3-3-1 15,-4 4 0-15,4-4-1 16,-3-3 0-16,-1-10-4 15,-2 1 0-15,2-4-8 16,-3 0 1-16,7-12 0 0,-10-6 0 16</inkml:trace>
  <inkml:trace contextRef="#ctx0" brushRef="#br0" timeOffset="3392.973">7003 5324 40 0,'3'13'20'0,"4"-13"-26"0,4 6 42 0,-11 10-34 0,7-4 0 0,0 7 3 0,4 0 0 0,-4 6-6 16,3-3 0-16,1-3 4 15,3-4 0-15,-4 1-1 16,1-3 0-16,0-4-1 16,-1-3 0-16,1-3-1 15,-1 1 1-15,8-8-1 16,-7-5 0-16,3-7-1 15,3 1 1-15,1-4-3 16,3-3 0-16,0 3-7 16,0 0 1-16,1 4-5 15,-5-10 0-15</inkml:trace>
  <inkml:trace contextRef="#ctx0" brushRef="#br0" timeOffset="3739.082">7419 5374 38 0,'11'22'19'0,"10"-34"-17"0,-21 9 31 15,10-4-32-15,1-2 1 16,-4 0-1 0,3-4 1-16,1 0-3 0,0 1 1 15,-1-4 0-15,-10 1 1 16,4-1-1-16,-8 0 0 15,-3 7 0-15,4 3 0 16,-8 9 0-16,4 3 1 16,0 3-1-16,0 4 1 0,3 9-1 15,1 0 1-15,3 3-1 16,0 6 0 0,0-12-1-16,3 9 0 0,11-3-2 15,1-3 1-15,2-9-4 16,1-1 0-16,0-8-6 15,6-4 0-15,-6-4 0 16,3-11 1-16</inkml:trace>
  <inkml:trace contextRef="#ctx0" brushRef="#br0" timeOffset="5135.898">7743 5522 29 0,'8'28'14'0,"-1"-34"-13"15,-7 6 30-15,7 0-30 16,0-7 1-16,0 4 0 16,3-16 0-16,1 1-3 15,0-1 1-15,3-3 1 0,0 3 1 16,0-6-1-16,3 6 0 16,5-3 0-16,6 7 1 15,-3-4-1-15,-1 6 1 16,4 1-1-16,4 2 1 15,0 1-2 1,0 3 1-16,-4-1-1 0,-3 1 1 16,3 3-1-16,-3 3 0 15,-11 0-1-15,-4 6 0 16,-3 4 0-16,0 5 1 0,-7 1-2 16,-3 9 0-16,-1 6-1 15,-6 4 0-15,3-1 0 16,0 7 1-16,0 3-1 15,-4-3 1-15,4-4 0 16,-7 7 1-16,0 0 0 16,3-9 1-16,-3-10-1 15,0-6 0-15,0-4 0 16,3-2 1-16,1-4-1 16,-4 1 1-16,10-4 0 15,-3 0 1-15,0-6 0 16,3 0 0 15,4 0 0-31,4-6 0 0,6-7 1 0,12-2 0 0,-5-1 1 16,15 3 0-16,3-5 1 15,11-4 0-15,7-3 0 0,4-13 0 16,-8 0-1-16,0 4 0 16,-13-4-2-16,-5 1 1 15,-2-1-2-15,-5 3 0 16,-3 7-1-16,-6 3 1 15,-1 3-1-15,-7 10 1 16,-4 2-1-16,-3 17 1 16,0-1-1-16,0 10 0 15,4 2-1-15,-1 11 1 0,4-4-1 16,4-3 0-16,3-10-1 16,4 1 1-16,-4-4 0 15,3 0 0-15,5-9 1 16,-1 0 0-16,0 4 0 15,-3-11 1-15,-1 1-1 16,4 3 1-16,-10 0-1 16,0 3 1-16,-1-3 0 15,1 3 0-15,-1 0 0 16,1 0 1-16,-1 0-1 16,5 0 0-16,2-3 0 15,-3-1 1-15,4 1-1 16,0-6 0-16,-1 9 0 15,1 0 0-15,-1 0 0 16,5 0 0-16,-8 0 0 16,3 3 1-16,1 0-1 15,0 0 1-15,-1-3-1 0,8 0 0 16,-4-6 0-16,4 6 0 16,0-6-1-16,3 3 1 15,0-4 0-15,0 1 0 16,0 0 0-16,-3-1 0 15,0-2 0-15,-4 3 0 16,0-4-1-16,-3 1 1 16,-4 0-1-16,0-1 1 15,-3 4-1-15,-4 0 1 0,-4 3-1 16,-3 3 0 0,0 0 0-16,-3 3 1 0,3 0 0 15,-11 3 0-15,4 3 0 16,4 10 0-16,-1 0 1 15,4 3 0-15,0-3-1 16,4 0 1-16,3 3 0 16,7-4 0-16,-4 1 0 15,8-3 0-15,3-7-1 16,4-2 1-16,-1-7 0 16,5 0 1-16,2-10-2 15,8 1 1-15,0 3-1 16,-4-10 1-16,-3-3-1 15,-4 0 0-15,-3-6-1 16,-4 3 0-16,-3-3 0 16,-8 0 0-16,-3 3 0 15,-3 0 0-15,-8 0 1 16,1 13 0-16,-4 6 0 16,0 6 1-16,0 9 0 0,7 13 0 15,7 7 0-15,3-7 0 16,1 3 0-16,7 0 0 15,-1-3 0-15,8-3 0 16,7-9-3-16,6-7 0 16,1-9-9-16,-7-10 0 15</inkml:trace>
  <inkml:trace contextRef="#ctx0" brushRef="#br0" timeOffset="5741.11">10597 4995 53 0,'0'3'26'0,"4"0"-29"16,-4-3 44-16,0 6-41 16,4-2 0-16,-4 5 0 15,0 0 1 1,3 4-6-1,1 6 0-15,3-10-10 16,-4-3 1-16</inkml:trace>
  <inkml:trace contextRef="#ctx0" brushRef="#br0" timeOffset="5916.178">10566 5359 46 0,'3'25'23'0,"8"-22"-20"0,-11-3 34 16,3-3-38-16,1-3 0 15,-1-4-14-15,-3 1 1 16,-3-10 8-16,3 9 1 16</inkml:trace>
  <inkml:trace contextRef="#ctx0" brushRef="#br0" timeOffset="6980.509">3171 6042 30 0,'18'19'15'0,"21"0"-6"0,-28-19 19 16,10 3-25-16,-4 3 1 16,15 1 3-16,0-1 1 0,14 0-9 15,7 0 0-15,-4-2 6 16,18-1 0-16,7 0-1 15,14 0 0-15,0-3-2 16,11 0 0-16,0-3-1 16,10-3 1-16,11 2-1 15,-7-2 0-15,18 6 0 16,6-3 0-16,4 3 0 16,8 0 0-16,9 3-1 15,12 3 0-15,-1-2 1 16,11-1 0-16,7-3 0 15,7-3 0-15,11-1 1 16,-15 4 0-16,22-6 0 16,3 6 0-16,-3 0-1 15,3-6 0-15,-4 6 0 16,8 3 0-16,0 6-1 16,3 4 0-16,4 0 0 15,-14-4 0-15,-1 0-2 16,-3 1 1-16,-31-4-6 15,-11-3 0-15,-8-3-12 0,-20-12 1 16</inkml:trace>
  <inkml:trace contextRef="#ctx0" brushRef="#br0" timeOffset="7870.946">12785 4471 53 0,'102'-15'26'0,"-60"8"-21"0,-35 7 37 15,-3 0-42-15,-4 0 1 0,-7 3-1 16,-14 10 1-16,-15 3-2 16,-13-1 1-16,-25 7 0 15,-4-3 1-15,-13 9-1 16,-8 4 0-16,-7-7 0 16,7 3 1-16,11-9-1 15,17 3 0-15,15 0 0 16,10-7 1-16,11 1-1 15,14 3 1-15,10-3 0 16,15 2 0-16,13 1 0 16,15 3 0-16,3 0 0 15,1 9 0-15,-5-15-1 16,-6 6 0-16,-11 6-1 16,-14 10 0-16,-17-4-1 15,-15 13 1-15,-7 1 0 16,-3-1 0-16,-1 0 0 15,1-4 0-15,-4 1 1 0,7 10 1 16,4-14-1-16,7-5 1 16,10 3 1-16,8-10 0 15,10 0 2-15,10-3 0 16,11-3-1-16,0-6 1 16,15-7 0-16,13-3 0 15,15-2-3-15,3-8 1 16,10-2-6-16,-6 0 0 0,-1 0-8 15,4-1 0 1,-3-2-8-16,0 6 0 0</inkml:trace>
  <inkml:trace contextRef="#ctx0" brushRef="#br0" timeOffset="8066.715">12686 5211 55 0,'0'44'27'0,"-11"10"-32"15,8-36 46-15,-1 14-41 16,1 2 1-16,-1 4-5 16,4 3 1-16,4-4-10 15,-1-12 0-15</inkml:trace>
  <inkml:trace contextRef="#ctx0" brushRef="#br0" timeOffset="8752.195">13836 5114 42 0,'0'-3'21'0,"-4"-10"-13"16,1 7 24-16,-4 0-31 15,-7 0 1-15,-7 2-1 16,-8 4 1-16,-6 7-3 15,0 5 1-15,3 10 1 16,0 6 1-16,1 7-1 0,6 9 1 16,4-7-1-16,3 7 1 15,7-6-2-15,8 3 1 16,3-19 0-16,7-7 0 16,-3-8-1-16,6-10 0 15,8-10-1-15,3 0 1 16,0-2-1-16,4-7 1 15,-4-3-1-15,4 0 1 16,-4 6-1-16,-4 0 1 0,1 0 0 16,-4 7 1-16,0 9-1 15,-3 6 1-15,-1 3-1 16,-2 0 0-16,-1 4 0 16,-4 2 1-16,1 4-1 15,-1-4 0-15,-3 10-1 16,4 0 1-16,-1 0-4 15,1-3 0-15,3 0-10 16,0-7 0 0</inkml:trace>
  <inkml:trace contextRef="#ctx0" brushRef="#br0" timeOffset="9098.148">13966 5349 30 0,'8'35'15'16,"6"12"-3"-16,-11-32 12 0,1-2-22 0,-1 0 0 16,1-10 1-16,-1 6 1 15,1-3-5-15,-1-2 0 16,-3-11 3-16,4 1 0 16,-1-10-2-16,1-3 1 15,-1-2-1-15,5-1 1 16,-1 0-1-16,3-3 0 15,-3-1 0-15,0 8 1 16,7 2 0-16,0 7 1 16,4 9 0-16,3 6 0 15,4 10 0 1,3 12 1-16,0 16-1 0,1-7 0 0,-5 4-2 16,1-3 1-16,0-1-3 15,-4-12 0-15,-3-3-11 16,-4-12 1-16,-7-7-2 15,-4-3 0-15</inkml:trace>
  <inkml:trace contextRef="#ctx0" brushRef="#br0" timeOffset="9728.38">11776 6246 31 0,'-7'35'15'0,"7"-23"-7"16,0-12 24-16,0 3-30 16,0 0 0-16,0 1 2 15,0-4 1-15,7-7-6 16,0 1 0-16,3 0 4 16,4-7 0-16,1-6-2 15,-5-3 1-15,4-6-1 16,4 6 0-16,3-3-1 15,0 0 1-15,4 0-1 16,-7 9 0-16,-1 7 0 16,-3 9 1-16,-3 3-1 0,0 3 0 15,-4 4 0-15,0 5 1 16,-4 7-1-16,1 3 1 16,-1-3-2-16,4 0 1 15,-3 3-2-15,3-3 1 16,0-6-7-16,7-3 1 15,0-10-7-15,0-6 1 16</inkml:trace>
  <inkml:trace contextRef="#ctx0" brushRef="#br0" timeOffset="9988.533">12245 6102 40 0,'0'6'20'0,"7"-12"-9"15,-7 6 31-15,7 0-39 16,0 0 0-16,7 0 1 16,4-3 0-16,3-4-6 15,0-2 1-15,7-3 1 16,4-1 0-16,0 7-7 15,-4-7 0-15,-7 4-9 16,-7-4 0-16</inkml:trace>
  <inkml:trace contextRef="#ctx0" brushRef="#br0" timeOffset="10166.993">12277 6252 44 0,'14'19'22'0,"21"-13"-19"0,-24-6 33 16,6-3-36-16,1 0 0 16,7 0-4-16,13-3 0 15,1 0-3-15,0-7 0 0,-4 0-6 16,4-9 0-16</inkml:trace>
  <inkml:trace contextRef="#ctx0" brushRef="#br0" timeOffset="10350.66">12873 6014 52 0,'3'60'26'0,"-13"6"-34"0,10-41 50 0,0 3-43 15,-4 9 1-15,4 7-8 16,4-12 1-16,-1-7-3 15,1-10 0-15</inkml:trace>
  <inkml:trace contextRef="#ctx0" brushRef="#br0" timeOffset="11008.497">12181 4079 45 0,'-3'32'22'0,"-11"21"-18"16,10-37 32-16,1-1-36 16,-11 4 1-16,0 0-1 15,-4-3 1-15,0-4-2 16,4 4 1-16,-4-7 0 15,4-2 0-15,4-7 0 16,-1-7 0-16,8-5 0 16,-1-4 1-16,11-3-1 15,4-9 1-15,10-3-1 0,0-4 0 16,4 13 0 0,0 3 0-16,-1 4 0 0,4 5 1 15,1 1-1-15,-1 9 1 16,0 3-1-16,0 13 1 15,-3 6-1-15,0 9 1 16,6 0-1-16,5-6 0 16,3 4 1-16,3-7 0 15,-3-7 1-15,-1-8 0 16,1-7 0-16,-3-7 0 16,-5 1-1-16,-6-13 1 15,-4-3-1-15,-10-6 0 0,-11-3-2 16,-11 6 1-16,-17-7 0 15,-18 10 0-15,-7 13-3 16,-7 3 1-16,-3 15-14 16,-1 7 0-16</inkml:trace>
  <inkml:trace contextRef="#ctx0" brushRef="#br0" timeOffset="11519.44">15529 5152 40 0,'-7'6'20'0,"4"25"-8"15,3-21 21-15,0 5-31 16,0 4 1-16,0 0-1 15,3 0 1-15,1 3-5 16,-1-6 1-16,4-1-4 16,0-2 1-16,4-10-11 15,0-13 1-15</inkml:trace>
  <inkml:trace contextRef="#ctx0" brushRef="#br0" timeOffset="11951.993">15533 5011 29 0,'3'12'14'0,"22"26"-5"0,-18-29 13 15,7-3-19-15,4 4 0 16,3-1 2-16,4 1 1 0,3-4-7 16,4 0 0-16,10 1 5 15,4-4 1-15,3 0-2 16,-3-6 0-16,0 0-1 15,-11-7 0-15,-3 1-1 16,-11 2 1-16,-3 1-2 16,-8 0 0-16,-3 3 0 15,-7 3 0-15,-3 3 0 16,-8 3 0 0,-13 7-1-1,2-4 1-15,-2 10 1 16,6-3 0-16,1 2-1 15,-1 4 1-15,11-3 0 16,10 0 0-16,8 0-1 16,3 3 1-16,7-3 0 15,4-4 1-15,3 1-1 16,-7-7 0-16,-3 4-1 0,-11 6 0 16,-14-4-4-16,-11 14 1 15,-10-1-13-15,-14-9 1 16</inkml:trace>
  <inkml:trace contextRef="#ctx0" brushRef="#br0" timeOffset="12776.714">17381 5481 49 0,'-10'53'24'0,"3"-40"-21"16,7-13 36-16,0 0-38 15,0 0 1-15,3-13 1 16,4-6 0-16,11-18-4 16,7-7 1-16,21-19 1 15,10-6 1-15,11-6-1 16,4-13 0-16,-8-6-1 15,-7 6 1-15,-3 13-1 16,-3 15 0-16,-15 13-1 16,-3 4 1-16,-7 11-1 15,-11 13 0-15,-7 22 0 16,-7 10 0-16,-4 12 0 16,-3 16 0-16,0 12 0 15,0 10 0-15,0 12 1 0,0 7 1 16,3 9-1-16,1 0 0 15,3-13 0-15,-4-12 0 16,4-16-4-16,0-16 1 16,0-15-6-16,0-12 0 15,-3-17-6-15,-8-9 0 16</inkml:trace>
  <inkml:trace contextRef="#ctx0" brushRef="#br0" timeOffset="13000.403">17448 5211 44 0,'4'19'22'16,"10"-6"-16"-16,-3-10 38 0,3 0-43 16,10 3 1-16,8-3-1 15,11-3 1-15,16-6-3 16,1-3 0-16,7 6-2 15,1-13 1-15,-1 10-8 16,-7-1 1-16,-15-5-6 16,-2-1 0-16</inkml:trace>
  <inkml:trace contextRef="#ctx0" brushRef="#br0" timeOffset="13392.065">18627 4819 54 0,'31'-6'27'0,"-31"3"-32"0,0-3 50 0,-3-1-44 15,-8 4 0 1,-6 0 0-16,-8 9 1 0,0 7-2 16,-6 9 0-1,-8 9 1-15,-4 7 1 0,-2 6-1 16,2 0 1-16,8 12 0 16,10 7 0-16,8-4 0 15,10-5 0-15,14-7 0 16,17-3 0-16,8-19-3 15,7-3 1-15,17-19-6 16,4-6 1-16,0-7-10 16,-3-9 0-16,-4-2-3 15,-8 5 0-15</inkml:trace>
  <inkml:trace contextRef="#ctx0" brushRef="#br0" timeOffset="13739.512">19865 5359 39 0,'-14'3'19'0,"-4"9"-15"16,15-8 33-16,-4 2-37 16,0 0 0-16,-1 0 0 15,1 1 0-15,4-1-1 16,6-3 1-16,4-3-10 15,1-9 1-15,2-7-4 16,1-6 1-16</inkml:trace>
  <inkml:trace contextRef="#ctx0" brushRef="#br0" timeOffset="13890.094">19734 4976 35 0,'7'13'17'0,"22"9"-22"0,-19-16 29 16,1-3-29-16,6 3 0 16,5 1-12-16,2-1 0 15</inkml:trace>
  <inkml:trace contextRef="#ctx0" brushRef="#br0" timeOffset="14188.154">20260 5490 45 0,'7'16'22'0,"-3"-44"-27"0,-4 6 42 0,-4-6-35 15,1-13 1-15,-4-16 0 16,-4-8 0-16,0-11-4 15,1-5 0-15,6-4 2 16,1 7 1-16,6-1-1 16,4 20 0-16,4 2 0 15,10 20 0-15,7 2-3 16,4 20 0-16,0 2-4 16,-4 13 0-16,-3 13-9 15,-8 5 1-15</inkml:trace>
  <inkml:trace contextRef="#ctx0" brushRef="#br0" timeOffset="14374.482">20073 5142 44 0,'-3'13'22'0,"20"-7"-16"0,-6-6 36 15,-1-3-42-15,12 0 1 16,16-3-2-16,8-1 0 0,7-2-6 15,4 0 0 1,-1-1-7-16,-7-6 0 16</inkml:trace>
  <inkml:trace contextRef="#ctx0" brushRef="#br0" timeOffset="15087.755">22980 4349 39 0,'28'-3'19'0,"15"-3"-8"0,-33 2 28 16,1 4-35-16,-4 7 1 16,0-1 0-16,-7 10 1 15,-7-7-8-15,-14 10 0 16,-11 6 5-16,0-3 0 15,-10 9-3-15,-22-3 1 16,-3-9-1-16,-10-3 1 16,-5 3-1-16,12-4 1 0,3 1-1 15,7 0 1-15,3 0-1 16,15-4 0-16,7-3 0 16,10 4 1-16,8 0-1 15,13 2 1-15,11 1 0 16,4 6 0-1,42 6 0 1,-8 3 1-16,-6-2-2 16,-4 5 0-16,-17-6-1 15,-18 7 0-15,-21-1-1 16,-11 13 1-16,-7-3-1 16,-14 6 1-16,-6-2 0 15,-1-5 0-15,0 4 1 16,0 4 0-16,7 2 1 15,10 0 0-15,8-6 0 16,7-12 1-16,7-1 0 16,17-9 1-16,15-3 0 0,13-12 1 15,15-4-1-15,18-9 0 16,6 3-1-16,11 0 0 16,11-6-3-16,3 6 1 15,0-4-7-15,-7 4 0 16,-10-3-13-16,-11-3 0 15</inkml:trace>
  <inkml:trace contextRef="#ctx0" brushRef="#br0" timeOffset="15288.043">22881 5302 57 0,'0'60'28'0,"7"6"-30"0,-7-60 40 0,4 16-39 16,-1 3 1-16,-3-3-17 15,0-3 0-15,-3-7 11 16,13-12 0-16</inkml:trace>
  <inkml:trace contextRef="#ctx0" brushRef="#br0" timeOffset="15672.844">23816 4374 48 0,'-11'25'24'0,"-10"13"-20"16,14-13 39-16,-3 3-41 15,-4 25 0-15,-4 10 0 16,0 19 0-16,-6 18-3 16,-1 3 1-16,0-5 0 15,11 2 0-15,7-9-8 16,3-16 1-16,12-28-9 16,6-25 1-16</inkml:trace>
  <inkml:trace contextRef="#ctx0" brushRef="#br0" timeOffset="16140.158">24306 4895 55 0,'-3'-4'27'0,"-25"26"-34"0,21-18 46 16,-4-1-38-16,-7 9 0 15,-3 1 0-15,0-4 1 16,-4 13-3-16,1 9 1 0,2-5 1 16,1 2 0-16,4 0-1 15,6-3 1-15,4-3-1 16,7-6 1-16,11-4-1 15,6-9 0-15,4-3-1 16,1 0 0-16,-1-6-1 16,0-6 1-16,-3-4-2 15,-1 0 1-15,-3 1 0 16,0-1 0-16,1 6 1 16,-1 7 0-16,-4 6 1 15,-3 10 1-15,-3 3 0 16,-1 3 1-16,-3 2-1 15,4 11 1-15,-1-4-4 16,1-3 1-16,3-3-7 16,4-6 0-16,3-4-7 15,3-12 1-15</inkml:trace>
  <inkml:trace contextRef="#ctx0" brushRef="#br0" timeOffset="16482.848">24529 5240 43 0,'-7'53'21'0,"10"-9"-19"0,1-25 36 15,-4-10-38-15,3 4 0 16,-3-1 0-16,4-6 1 0,-1-3-1 16,-3-3 0-16,4-9 0 15,-1-3 0-15,4-4 0 16,0-6 0-16,4 0-2 15,0 0 1-15,-1 0-2 16,1 3 1-16,3-3 0 16,3 7 1-16,-2 5-1 15,-1 4 1-15,0 9 1 16,-4 10 1-16,-3 2 0 16,1 4 0-16,-1 0-1 15,-4 3 1-15,1-6-1 16,3-1 1-16,0-2-4 15,3-1 0-15,1-2-9 16,3-7 0-16</inkml:trace>
  <inkml:trace contextRef="#ctx0" brushRef="#br0" timeOffset="16725.368">25400 4274 46 0,'7'37'23'0,"-7"61"-23"0,-3-70 38 16,-5 16-38-16,1 18 1 16,0 23 0-1,0 19 0-15,0 12-2 0,0 3 0 16,0 6-7-16,4-25 1 0,-4-24-7 15,0-23 1-15</inkml:trace>
  <inkml:trace contextRef="#ctx0" brushRef="#br0" timeOffset="17370.79">21523 6262 34 0,'-4'12'17'0,"1"1"-16"15,3-13 25-15,0 3-27 16,-4-9 1-16,1 3 1 16,-1-1 0-16,1-5-1 15,3-3 1-15,0-10 0 16,7-4 0-16,3 5 0 15,5-1 0-15,-1 0-1 16,7-3 1-16,4-1-1 16,-1 8 0-16,1-1 0 15,0 9 0-15,-4 4 0 32,0 16 1-32,-3 2 0 0,-4 4 1 0,-4 6-1 15,1 6 0-15,-4-3 0 0,0 0 0 16,-3 0-1-16,-4 3 1 15,3-6-4-15,4-3 1 16,4-9-10-16,-1-7 1 16</inkml:trace>
  <inkml:trace contextRef="#ctx0" brushRef="#br0" timeOffset="17614.381">22010 6108 47 0,'0'10'23'0,"14"-20"-21"16,-7 7 38-16,4 0-40 16,3 0 1-16,7 3 0 15,7 0 0-15,4-3-2 16,3-7 1-16,-3-2-5 15,-4-1 1-15,-7 1-10 16,-7-4 0-16</inkml:trace>
  <inkml:trace contextRef="#ctx0" brushRef="#br0" timeOffset="17793.1">22003 6256 45 0,'17'12'22'0,"22"-9"-20"0,-21-3 33 16,3 0-37-16,11 0 1 15,3 0-11-15,4-6 0 16,-4-7 6-16,11-9 0 16</inkml:trace>
  <inkml:trace contextRef="#ctx0" brushRef="#br0" timeOffset="17972.023">22694 5823 44 0,'-10'135'22'0,"-12"-38"-24"16,15-66 37-16,0 7-36 15,-3 6 1-15,-1 3-5 16,4-3 0-16,0-10-5 15,4-9 1-15</inkml:trace>
  <inkml:trace contextRef="#ctx0" brushRef="#br0" timeOffset="18601.022">22631 4186 42 0,'-18'19'21'0,"-14"0"-23"16,25-16 31-16,-7 3-29 16,0 0 0-16,-4-3 0 15,1 4 0-15,-1-14 0 16,4 1 0-16,3 3 0 15,1-6 1-15,6-4-1 16,4-3 1-16,7 1-1 16,7-7 0-16,8 6 0 15,2 0 0-15,5 4-1 16,2 6 0-16,1 6 1 16,0 6 0-16,0 3 0 15,-4 4 0-15,0 2 0 0,0 10 1 16,0-6 0-16,-3 0 0 15,3 0-1-15,4-3 1 16,0-16 1-16,0 0 0 16,-1-10 0-16,-2-5 1 15,-5-11-2-15,-6-5 1 16,-11 0 0-16,-11 9 0 16,-13-3-2-16,-8 0 1 15,0 0-1-15,1 3 0 16,-8 3-5-16,4 3 1 0,0 0-10 15,3 7 1-15</inkml:trace>
  <inkml:trace contextRef="#ctx0" brushRef="#br0" timeOffset="19321.817">27587 4945 49 0,'11'-7'24'0,"-8"23"-18"16,-3-16 38-16,0 0-45 15,0 0 1-15,-7 0 0 16,-3 10 0-16,-8-4 0 0,-3 6 0 15,-7 13 0-15,-4 1 1 16,-3 2-1-16,3 6 1 16,4 4-1-16,7 0 0 15,3-4-2-15,11 1 1 16,7-4-4-16,17-9 0 16,12-6-7-16,9-7 1 15,5-6-5-15,-1-6 1 16</inkml:trace>
  <inkml:trace contextRef="#ctx0" brushRef="#br0" timeOffset="19534.505">27802 5167 23 0,'22'-15'11'0,"-8"-29"0"0,-11 34 15 0,1 1-23 15,-4 0 0-15,0-1 2 16,0 4 0-16,-7 6-6 16,-7 6 0-16,-4 0 4 15,-3 7 1-15,-4 3-2 16,4-4 1-16,0 7-2 15,3 3 1-15,8 0-3 16,6-3 0-16,8 0-2 16,6-10 1-16,8-9-7 15,6-3 0-15,-2-10-4 16,6-6 1-16</inkml:trace>
  <inkml:trace contextRef="#ctx0" brushRef="#br0" timeOffset="19876.963">28004 5177 45 0,'0'9'22'0,"10"13"-28"16,-10-22 42-16,0 0-37 0,0 0 1 16,0 0 0-16,7-9 0 15,-3-1 0-15,3 7 0 16,-4-6-1-16,4-7 1 15,0 0 0-15,4 1 0 16,0-4 0-16,6 0 1 16,1 3-1-16,3 4 1 15,0-4-1-15,0 10 0 0,-3 6 1 16,0 6 1-16,-4 10-1 16,-4 3 0-16,-3-4 0 15,-3 11 0-15,-4 5 0 16,0 0 0-16,-4-9-2 15,4 3 1-15,0-6-6 16,0-6 0-16,4-7-8 16,-1-16 1-16</inkml:trace>
  <inkml:trace contextRef="#ctx0" brushRef="#br0" timeOffset="20177.674">28360 4995 37 0,'10'34'18'0,"5"32"-10"0,-12-53 26 15,-3 3-32-15,4 5 0 16,-1 1 2-16,1-3 0 16,-1-3-5-16,1 3 1 15,-4-7 2-15,3 1 1 16,1-7-2-16,3-6 0 15,0-3-1-15,3-6 1 16,5-4-2-16,6-3 1 0,0 4-1 16,4-1 0-1,-4-2-4-15,3 2 1 16,-2 4-10-16,-1 2 0 0,-4 1 0 16,1-6 0-16</inkml:trace>
  <inkml:trace contextRef="#ctx0" brushRef="#br0" timeOffset="20523.182">28780 5158 41 0,'21'-3'20'0,"11"6"-23"16,-22 0 42-16,4-6-37 15,4 0 1-15,0-7 0 16,-4 1 0-16,0-3-4 15,0-7 0-15,-4 0 2 16,1 3 0-16,0-6-1 16,-11 10 0-16,-4 2 0 0,4 1 1 15,-7 3-1-15,3 6 0 16,1 6 0-16,-4 6 1 16,0 10-1-16,0 0 1 15,0 7-1-15,0 5 1 16,3 1 0-16,4-4 0 15,4-3-1 1,3-6 0-16,7-6-4 0,3-4 1 16,12 1-5-16,-1-13 0 15,4-10-6-15,-1-12 0 0</inkml:trace>
  <inkml:trace contextRef="#ctx0" brushRef="#br0" timeOffset="21333.229">29242 5312 37 0,'0'15'18'0,"3"-18"-19"15,1 6 30-15,-4-9-30 16,0 6 1-16,3-12 0 15,4-1 0-15,0-9 0 16,4 0 1-16,3 0-1 16,0 6 1-16,7 1-1 15,1 2 1-15,2 4-1 0,5-7 1 16,-1 7 0-16,14 2 0 16,4 1-1-16,10 0 1 15,1 0 0-15,-4 3 0 16,-7-10 0-16,-4 4 0 15,-7-4 0-15,-7 4 0 16,-6 2-2-16,-12 4 1 16,-10 3-1-16,-7 0 1 15,-7 0-1-15,-4 0 1 0,1 3-3 16,-4 7 1 0,-1 2-1-16,1 1 0 15,11 31 0 1,10-4 1-16,3 1 0 15,4 0 1-15,0 0 1 16,0 0 1-16,-7-7 1 16,-3-6 1-16,-4-3-2 15,-4-3 0-15,-6-6-1 16,-5-3 0-16,-2-7 0 16,-1-3 0-16,0-6 0 15,4-7 0-15,3-8 1 16,8 5 0-16,6-3 0 15,11 4 0-15,8-1 0 16,13-6 1-16,7 7-1 16,7-7 0-16,11-9-1 15,4-3 1-15,-4-4 0 16,-7 1 0-16,3-4-1 0,4 0 1 16,-7 4-1-16,-8 2 1 15,-6 10-1-15,-7 7 0 16,-4-4 0-16,-10 3 0 15,-8 7 0-15,-6 9 0 16,-8 0 0-16,-7 6 0 16,1 7-1-16,-1 2 0 0,4 4 0 15,3-3 1 32,1 6-2-47,3 0 0 0,0-3-1 0,3-7 1 16,11 4-5-16,11-7 0 0,3-9-4 0,14-6 0 0</inkml:trace>
  <inkml:trace contextRef="#ctx0" brushRef="#br0" timeOffset="21649.538">30861 4775 28 0,'4'0'14'0,"-19"-9"-12"15,5 9 23-15,-15 3-25 16,-7 3 1-16,-3-2 0 15,0 2 1-15,0 0-3 16,3 0 1-16,0 4 1 16,7 2 0-16,4 1 0 15,7 3 1-15,7-1 0 16,11 4 0-16,6 0 0 0,1 0 1 16,3-1 0-16,3 4 1 15,-2 4-2-15,-5-1 1 16,-6 3-2-16,-8-3 0 15,-3 0-1-15,-3 0 1 16,-5-3-5-16,1-9 1 16,-3-4-7-16,3-9 0 15,3-6-2-15,0-4 0 0</inkml:trace>
  <inkml:trace contextRef="#ctx0" brushRef="#br0" timeOffset="21801.844">31016 5070 37 0,'32'41'18'0,"-25"-10"-23"0,-7-31 33 0,0 10-29 16,-7-1 1-16,-4-6-19 16,-6-6 0-16</inkml:trace>
  <inkml:trace contextRef="#ctx0" brushRef="#br0" timeOffset="24276.103">2850 8912 52 0,'11'28'26'0,"7"22"-19"0,-15-38 27 15,-3 14-33-15,0 5 1 16,0 10 0-16,0 9 0 15,-10 6-3-15,3 4 0 16,-4-4 2-16,-3-2 0 16,3-7-6-16,4-10 0 15,-3-12-11-15,10-15 1 16</inkml:trace>
  <inkml:trace contextRef="#ctx0" brushRef="#br0" timeOffset="24669.236">2713 8745 41 0,'0'19'20'0,"0"-16"-16"16,0 4 24-16,7-7-25 15,-7-4 1-15,11 4 1 16,-1-3 0-16,1-3-6 16,10 3 0-16,7 6 6 15,11 0 0-15,10 7-1 16,1 5 0-16,-8 10-1 16,11 4 0-16,-4 5-1 15,-3 1 1-15,-7 8-3 16,-18 4 0-16,-10 4-1 0,-18 5 0 15,-7 7-1-15,-4 0 1 16,-14-7-1-16,-14-3 1 16,4-9-3-16,-7-6 1 15,-1-7-6-15,8-6 0 16,3-6-7-16,18-10 1 16</inkml:trace>
  <inkml:trace contextRef="#ctx0" brushRef="#br0" timeOffset="25116.846">3200 9313 41 0,'10'12'20'0,"19"1"-19"16,-19-10 30-16,1 0-29 15,6 0 1-15,4 1 0 16,1-4 1-16,6-7-5 16,-7-2 0-16,7-7 2 15,-7 1 1-15,1-1-2 16,-5 0 1-16,-3 0-1 15,-3 1 0-15,-4-1-2 0,-7 7 0 16,-7 6-1-16,-4 6 0 16,-3 6 0-16,4 7 0 15,-8-1 1-15,7 7 0 16,1 4 1-16,-1-1 1 16,11 0 0-16,4 0 1 15,6 0-1-15,8-3 1 16,10-6-2-16,-3-4 0 15,3-6-8-15,-7-6 1 0,4-9-3 16,7-10 1 0</inkml:trace>
  <inkml:trace contextRef="#ctx0" brushRef="#br0" timeOffset="25403.274">3796 9482 49 0,'21'32'24'0,"-17"-23"-29"16,-4-9 48-16,7-6-43 16,-7-13 0-16,0-6 1 15,-7-16 1-15,3-6-2 16,-7-13 0-16,11-2 1 16,-7-13 0-16,7-1 0 15,7-2 1-15,-3 3-1 16,14 2 0-16,-1 17 0 15,4 9 1-15,1 9-1 16,-5 10 1-16,4 9-5 16,-6 7 1-16,-1 6-7 0,-4 12 0 15,1 3-7-15,-11 7 1 16</inkml:trace>
  <inkml:trace contextRef="#ctx0" brushRef="#br0" timeOffset="25614.878">3620 9166 57 0,'17'-10'28'0,"22"13"-32"0,-14-6 52 0,13-3-48 16,12-7 0-16,10 1 0 15,7-4 0-15,-18 4-2 16,-6 2 1-16,-5 1-6 15,-9 2 0-15,-15 7-9 16,-14 0 0-16</inkml:trace>
  <inkml:trace contextRef="#ctx0" brushRef="#br0" timeOffset="25943.21">2593 9711 58 0,'-11'41'29'0,"22"-19"-28"0,0-19 49 15,6 3-47-15,22-3 1 16,10 1 2-16,11-4 0 0,21 0-8 15,18-4 0 1,11-2 5-16,-1-3 1 16,0-4-3-16,-28 4 0 0,32 3-2 15,-7-1 1-15,-18-2-7 16,-6-4 1-16,-12 1-14 16,-10-10 1-16,-11 3-1 15,-17 0 0-15</inkml:trace>
  <inkml:trace contextRef="#ctx0" brushRef="#br0" timeOffset="26273.776">4452 8410 48 0,'-7'19'24'0,"-4"28"-26"0,11-41 46 15,-10 19-43-15,-1 10 0 16,-6 15 1-16,6-13 0 15,-7 61-3-15,4 8 1 16,0 7 0-16,4 0 1 16,6-3-11-16,-7-13 0 15,4-25-5-15,-3-12 0 0</inkml:trace>
  <inkml:trace contextRef="#ctx0" brushRef="#br0" timeOffset="28239.47">6675 8469 39 0,'63'-22'19'0,"25"-6"-5"0,-70 22 19 0,3-3-30 16,7 2 0 0,-7 1 3-16,-3 0 1 0,-7 3-9 15,-11 6 0-15,-14 6 5 16,-29 10 0-16,-17 0-2 15,-31-4 0-15,2 11-2 16,-16-1 1-16,-8 6 0 16,-11-3 0-16,15 0-1 15,21 4 0-15,6 5-1 16,15-2 1-16,15-1-1 16,9-2 1-16,18-7-1 15,15-3 1-15,10 0 1 16,3-7 0-16,15-2 1 15,10-4 0-15,15 4 0 16,2-4 0-16,1 1 0 16,0-1 0-16,-14 1-1 15,-4 2 0-15,-17 10-1 16,-22 3 1-16,-10-3-1 0,-14 9 1 16,-15 1-1-16,4-1 1 15,-3 4 0-15,-7-1 0 16,3 4-1-16,3 6 1 15,1 0 0-15,3-4 1 16,7 1-1-16,8-3 1 16,9-4 0-16,5-2 1 15,13-10 0-15,4-4 1 16,11-5 0-16,17-7 0 16,14-6-1-16,8-6 1 15,6-7-2-15,15-2 0 16,-1-4-5-16,4-9 1 0,-7-4-11 15,-7 4 1-15,-10 0-5 16,-11 0 1-16</inkml:trace>
  <inkml:trace contextRef="#ctx0" brushRef="#br0" timeOffset="28453.132">6406 8974 56 0,'4'38'28'0,"-4"12"-34"15,-4-37 52-15,-6 12-46 0,3 3 0 16,3 6-4 0,4 1 1-16,-10-4-4 0,3-3 0 15,-7-6-9-15,-4-6 1 16</inkml:trace>
  <inkml:trace contextRef="#ctx0" brushRef="#br0" timeOffset="29020.546">5221 10047 44 0,'0'22'22'0,"-10"15"-25"16,10-27 35-16,-8 2-32 15,5-5 0-15,-8 2 0 16,8 0 0-16,-1-2 0 16,1-1 1-16,-1-3-1 0,4-3 0 15,4 0 0-15,6-6 0 16,1-10 1-16,10-12 0 15,-10 3-1-15,6-7 1 16,8 1 0-16,0-3 0 16,-1 5 0-16,1 7 0 15,-4 4 0-15,4 5 1 16,0 7-1-16,-4 9 0 16,-4 6 0-16,-2 4 0 0,2 3 0 15,-6 5 0 1,-8 5-1-16,4 2 1 0,0 0-1 15,-3-6 0 1,3-3-3-16,4-4 1 0,-1-2-8 16,1-7 1-16,6-12-5 15,5-3 0-15</inkml:trace>
  <inkml:trace contextRef="#ctx0" brushRef="#br0" timeOffset="29277.301">5740 9918 51 0,'-4'25'25'0,"15"-12"-26"15,-11-13 48-15,10 0-45 0,1 0 0 16,0-6 0-1,3-4 0-15,10 1-3 0,8-4 0 16,7 1-1 0,0-1 1-16,-15 4-8 0,1 2 0 15,-4 1-8-15,-17 3 1 16</inkml:trace>
  <inkml:trace contextRef="#ctx0" brushRef="#br0" timeOffset="29472.089">5711 10081 43 0,'-14'35'21'0,"7"-7"-11"16,7-25 33-16,4 0-40 15,3 0 1-15,11 0-1 16,-4-3 1-16,10 0-6 16,1-3 1-16,10-3 0 15,4 0 1-15,7 0-11 16,-7-7 1-16,0 0-6 15,-1 1 0-15</inkml:trace>
  <inkml:trace contextRef="#ctx0" brushRef="#br0" timeOffset="29866.849">6445 9724 55 0,'0'34'27'0,"11"16"-29"16,-8-34 48-16,-3 19-45 16,-3 5 0-16,3 7 0 15,-11-3 0-15,4 0-3 16,4-3 1-16,-4-3-4 15,3-7 0-15,4-15-11 16,0-16 0-16</inkml:trace>
  <inkml:trace contextRef="#ctx0" brushRef="#br0" timeOffset="30581.884">6156 7692 47 0,'-21'37'23'0,"-14"23"-18"16,31-44 33-16,-14 6-38 15,1 0 0-15,-4-1 0 16,-1-5 1-16,1-3-1 16,0-1 0-16,3 1 0 15,8-4 0-15,-1 1-1 16,1-4 1-16,3-3-1 16,3-6 1-16,4 3-1 15,4-6 0-15,3-4 0 16,14-5 0-16,-4-4 0 0,8-3 1 15,3 3 0-15,1 3 1 32,2 7-1-32,1 6 1 0,0 6-1 0,-4 9 1 15,0 7-1-15,1 0 1 16,-12-10-1-16,4 1 1 16,1 2-1-16,-5 1 1 15,-3-1-1-15,4 1 0 16,0 0 0-16,-1-4 1 15,1-6-1-15,3-9 1 16,-3 0 0-16,-1-7 1 0,-3-12-1 16,0-6 0-16,-6-10 0 15,-8-3 1 1,-8 0-1-16,-9 0 0 0,-4 16-3 16,-8 6 0-16,-6 9-13 15,0 13 1-15,3 13-2 16,7-4 1-16</inkml:trace>
  <inkml:trace contextRef="#ctx0" brushRef="#br0" timeOffset="31288.17">7091 8886 48 0,'7'7'24'0,"18"-14"-26"16,-22 4 47-16,4-9-44 15,-7-1 1-15,0 4 1 16,-7-4 0-16,4 1-4 16,-15-1 1-16,4 4 2 15,-4 3 1-15,1 9-1 16,-5 12 0-16,1 7 0 16,4 3 0-16,2 7 0 15,5-1 1-15,3-3-2 16,-4-6 1-16,11 0-2 15,11-6 1-15,-4-4-1 16,7 1 0-16,4-7-1 0,-8-3 0 16,4-3-1-16,0 4 1 15,8-1 0-15,-12-3 0 16,4-3-1-16,0-4 1 16,1 4 0-16,-5 0 1 15,1 3 0-15,-4 3 0 16,0 3 0-16,0-2 1 15,0 2-2-15,0 6 1 0,-3 4-3 16,3 0 1-16,-4 3-4 16,4-1 1-16,-3-2-7 15,6-7 0-15,1-2-4 16,3-7 1-16</inkml:trace>
  <inkml:trace contextRef="#ctx0" brushRef="#br0" timeOffset="31701.087">7405 9144 43 0,'7'44'21'0,"-4"-13"-17"0,-3-28 37 0,0 3-39 15,0 1 1-15,0-4-1 16,0 0 0-16,0 3-4 15,0-6 1-15,0 0 2 0,0 0 1 16,4-9-3 0,3-4 1-16,0-6-1 0,4-3 0 15,-4 0 0-15,3 0 0 16,1 4 0-16,-4 2 0 16,3 3 0-16,1 4 1 15,0 6 1-15,-1 9 0 16,4 10 0-16,4 6 1 15,3 6 0 1,4 3 1-16,0 4-2 0,-1 2 0 16,8-5-2-16,-4-10 0 0,4-10-12 31,-11-9 0-31,0-3-3 31,0-9 1-31</inkml:trace>
  <inkml:trace contextRef="#ctx0" brushRef="#br0" timeOffset="32354.066">9306 8990 42 0,'-3'34'21'0,"-4"4"-23"0,3-25 37 15,-3 9-34 1,4 3 1-16,-4-3-3 0,3 0 1 16,4-10-9-16,7-6 1 15,4-9-4-15,6-3 0 16</inkml:trace>
  <inkml:trace contextRef="#ctx0" brushRef="#br0" timeOffset="32504.361">9267 8824 38 0,'4'28'19'0,"7"-25"-21"16,-4-3 33-16,3 0-32 15,4 0 0-15,-3-6-10 16,10 0 0-16,7-1 6 16,-7 1 0-16</inkml:trace>
  <inkml:trace contextRef="#ctx0" brushRef="#br0" timeOffset="32819.635">9835 8780 44 0,'11'28'22'0,"-22"-12"-23"0,4-10 40 15,0 3-38 1,-14 1 0-16,-4-1 0 16,8-2 0-16,-1 2-1 0,1-3 0 15,6 4 2-15,-3-4 0 16,7 3-1-16,3 1 1 15,1 2 0-15,3 7 0 16,10-3 0-16,8 3 1 16,3-4-1-16,0 4 1 15,-7 0-1-15,1 0 0 16,-12 3-3-16,-6 0 1 0,-12 0-6 16,-2 3 0-1,-4-10-11-15,-4-8 0 0</inkml:trace>
  <inkml:trace contextRef="#ctx0" brushRef="#br0" timeOffset="33316.913">11469 8843 42 0,'21'9'21'0,"-7"-3"-11"0,-10-3 27 15,-1-3-33-15,1 0 1 16,-15 4 0 0,-7 2 0-16,-3 0-7 15,-3 3 0-15,6 7 5 16,-7 6 0-16,4 6-2 15,0-9 0-15,0 12-1 16,3 7 1-16,8 0-3 16,6-1 0-16,4-2-1 15,7-4 0-15,7-6-4 16,7-3 0-16,8-6-4 16,13-10 1-16,-3-6-5 15,0-6 1-15</inkml:trace>
  <inkml:trace contextRef="#ctx0" brushRef="#br0" timeOffset="33573.616">11811 9068 26 0,'18'-9'13'0,"-4"-13"0"0,-11 19 16 0,-3 3-26 0,4-3 1 0,-4-4 2 16,0 4 1-16,-7 0-8 0,-4 0 0 15,1 3 6-15,-5 0 0 16,1 3-2-16,-3 0 0 15,-1 4-1-15,4-1 0 16,0 0-1-16,3 4 1 16,8 5-1-16,3 1 0 15,7 3-3-15,3-4 1 16,5-2-5-16,2-4 1 0,1-2-7 16,3-11 1-16,-3-5-5 15,3-3 1-15</inkml:trace>
  <inkml:trace contextRef="#ctx0" brushRef="#br0" timeOffset="33912.386">12019 9087 43 0,'4'13'21'0,"-1"6"-24"15,-3-19 40-15,0 0-38 16,0 0 1-16,0 0-1 15,0-7 1-15,0 7 0 16,7-9 0-16,0-1 0 16,0 1 0-16,4-4-1 15,0 1 0-15,-1-4-1 16,1 1 1-16,3 2-1 0,0 0 1 16,0 4 0-16,0 0 1 15,0 9 0-15,0 3 0 16,-3 9 1-16,0-2 0 15,-4 2-1-15,0 1 1 16,-4-1-1-16,4 1 1 16,-3-4-1-16,3-2 0 15,3-1-5-15,8-9 0 16,0-4-7-16,-1 1 1 16</inkml:trace>
  <inkml:trace contextRef="#ctx0" brushRef="#br0" timeOffset="34384.692">12883 8303 41 0,'15'16'20'0,"-12"40"-14"16,-3-37 33-16,0 0-38 15,-3 9 1-15,-4 10 0 16,-1 9 0-16,1 6-3 16,4 13 1-16,-1-3 1 15,1-1 1-15,3-8-1 16,0-10 0-16,0-10-1 0,0-9 0 16,3-6-1-1,-3-13 0-15,0-6 0 0,-7-9 0 16,-3-7 0-16,-4 1 0 15,-8-7 0-15,-2 6 0 16,-4 3 1-16,3 7 0 16,-3 6-1-16,-1 6 1 15,5 7 0-15,3-1 0 16,3 10 0-16,4 7 0 16,7-4 0-16,7-3 1 0,10 3 0 15,4 0 0-15,4-3-1 16,7 0 0-16,6-3-5 15,5-7 0-15,3-2-9 16,-1-10 1 31</inkml:trace>
  <inkml:trace contextRef="#ctx0" brushRef="#br0" timeOffset="34562.452">13222 9050 38 0,'-7'25'19'0,"0"9"-21"15,7-31 25-15,0 0-25 0,0-3 1 16,-4 0-11 0,4-6 1-16,0-6 8 0,4-4 0 15</inkml:trace>
  <inkml:trace contextRef="#ctx0" brushRef="#br0" timeOffset="34725.45">13141 8814 30 0,'4'0'15'0,"6"-9"-7"0,-6 6 25 0,3 0-32 16,0-4 1-1,3-2-2-15,1-4 1 0,-1-2-6 16,5-1 1-16,-1-3-7 15,3-3 1-15</inkml:trace>
  <inkml:trace contextRef="#ctx0" brushRef="#br0" timeOffset="35355.136">13797 7943 48 0,'0'0'24'0,"0"50"-22"16,0-35 42-16,-3 11-43 15,-4 14 0-15,0 14 1 16,-8-1 1-16,-6 16-4 16,-3 6 1-16,-1 13 1 15,7 3 0-15,4-3-4 0,0-10 1 16,3-18-9-16,4-20 1 15,4-14-6-15,-1-20 0 16</inkml:trace>
  <inkml:trace contextRef="#ctx0" brushRef="#br0" timeOffset="35551.868">13423 8661 40 0,'14'15'20'0,"22"17"-16"0,-26-23 32 0,1-3-33 16,10 1 0-16,7-4-1 15,14 0 0-15,4-3-6 16,4-3 1-16,-1 0-10 16,-3-4 1-16</inkml:trace>
  <inkml:trace contextRef="#ctx0" brushRef="#br0" timeOffset="35753.418">13949 8817 41 0,'-4'44'20'0,"-3"3"-17"0,4-37 26 16,3 6-30-1,-4-4 0-15,4-3-9 0,0-2 0 16,4-7 4-16,-1-10 0 16</inkml:trace>
  <inkml:trace contextRef="#ctx0" brushRef="#br0" timeOffset="35928.179">13914 8645 29 0,'10'22'14'0,"11"-9"-16"0,-14-7 18 0,4 0-19 16,3 0 1-16,4 1-12 16,-1-4 0-16</inkml:trace>
  <inkml:trace contextRef="#ctx0" brushRef="#br0" timeOffset="36181.832">14273 8689 19 0,'22'0'9'0,"-12"-16"-2"16,-10 16 11-16,0 0-13 15,4-3 0-15,-4 3 1 16,0 0 0-16,-7 0-8 16,-4 0 0-16,-3 3 6 15,-4 4 0-15,1-1-3 0,-1 6 1 16,0 7-1-16,4 6 0 15,4 3-2-15,-1 1 1 16,4-4-1-16,4-3 0 16,6-7-2-1,8-5 0-15,3-4-5 0,7-6 1 16,0-9-3-16,4-7 0 16</inkml:trace>
  <inkml:trace contextRef="#ctx0" brushRef="#br0" timeOffset="36496.602">14432 8868 40 0,'7'22'20'0,"-3"-29"-25"0,-4 7 39 0,0 0-35 16,7-9 0-16,-4-7 0 15,4 1 1-15,0-4 0 16,0-3 1-16,4 0-2 16,0 0 0-16,-1 3 1 15,4 3 1-15,0 7-1 16,1 3 1-16,-1 6 0 16,0 6 0-16,-4 10 0 15,1 2 0-15,0 8-1 16,-4-4 1-16,0-1-1 0,0-2 0 15,3 0-4-15,4-6 0 16,1-4-8-16,2 0 1 16</inkml:trace>
  <inkml:trace contextRef="#ctx0" brushRef="#br0" timeOffset="37142.667">15057 8761 36 0,'3'3'18'0,"-10"3"-19"0,0-2 27 0,-4-1-24 15,-6 6 1-15,-1 4 1 16,0 2 0-16,1-2-6 16,-1-1 1-16,4 4 3 15,0 0 1-15,7-1-2 16,0-2 0-16,7 0-1 15,3-4 1-15,1 4-2 16,3-4 1-16,4-3-1 16,-4 0 1-16,0 1-2 15,0-1 1-15,0 0 0 16,0 1 0-16,0 2-1 16,0 0 1-16,0 1 0 15,4 2 1-15,3-2 0 16,0-1 0-16,3 1 0 15,5 2 1-15,-1 1-1 16,0-4 0-16,7 0 0 0,4-9 1 16,10-6-1-1,4-6 0-15,4-17 1 16,-1-15 0-16,0-21 1 0,4-23 0 16,-7-3 1-16,-4-6 0 15,-6-22 0-15,-8 9 0 16,-10 0-2-16,-4 16 1 15,-11 6-2-15,-6 10 1 16,-8 15-1-16,-7 19 1 0,-3 22 1 16,-3 22 0-16,-5 22 0 15,1 19 0-15,0 31-1 16,0 22 1-16,7 22-2 16,6 22 1-16,12 0-2 15,-1-12 0-15,8-17-1 16,-1-18 1-16,8-16-2 15,0-15 1-15,3-19-2 16,3-10 0-16,1-12-4 16,3-13 1-16,4-9-7 15,0-9 0-15</inkml:trace>
  <inkml:trace contextRef="#ctx0" brushRef="#br0" timeOffset="37548.331">15730 8927 34 0,'4'-59'17'0,"17"-64"-12"0,-10 79 25 16,6-21-28-16,8-23 0 15,0-19 1-15,-1-3 0 16,-6-2-4 0,-4 8 1-16,-3 1 3 0,-8 18 0 47,-6 16-2-47,-4 19 1 0,-4 22 0 0,-7 24 1 0,-3 26-2 0,0 16 1 0,0 25-1 15,3 31 1-15,1 25-1 16,-1 6 0-16,7 20-2 15,4-4 1-15,4-13-1 16,3-18 1-16,0-22-2 16,7-19 0-16,7-13-4 15,4-24 1-15,3-14-9 16,7-11 1-16,7-14-1 16,1-8 0-16</inkml:trace>
  <inkml:trace contextRef="#ctx0" brushRef="#br0" timeOffset="37938.035">16323 8545 48 0,'7'15'24'0,"-25"7"-29"0,15-15 50 16,-8 8-44-16,-6 10 0 15,-12 22 0-15,-13 4 1 16,-7 18-3-16,-4 6 1 16,0 9-2-16,11-5 1 15,6-16-5-15,8-16 0 16,7-22-2-16,3-19 1 0,15-22-1 16,3-12 1-16,7-19 1 15,-4-16 1-15,-3-15 5 16,0-4 0-16,11 13 2 15,-4 7 0-15,0 12 3 16,-3 12 1-16,3 13 0 16,0 22 1-16,-4 18-2 15,4 20 1-15,0 9-2 16,0 0 1-16,4-4-6 16,-4-8 0-16,4-7-13 15,3-16 1-15</inkml:trace>
  <inkml:trace contextRef="#ctx0" brushRef="#br0" timeOffset="38719.929">17526 8526 43 0,'28'-3'21'0,"4"-10"-8"15,-25 13 28-15,0-3-38 16,-7 3 1-16,0 0 0 15,0 0 1-15,0 0-7 16,-3 3 1-16,-12 7 4 16,-6 5 0-16,-3 10-2 15,-5 7 1-15,5 15-1 16,3 3 1-16,-1 9-1 0,1 1 1 31,7-10-3-31,3 0 0 0,8 1-3 0,6-14 0 16,12-5-4-16,16-7 1 15,8-10-5-15,7-15 0 16,3-6 1-16,1 3 0 16,-1-6 1-16,-3-10 1 15,-7 0 4-15,-4-6 1 16,-7 0 6-16,-3 0 0 0,-7-4 3 16,-4 1 1-16,0 3 0 15,-4 6 1-15,-6 4 0 16,-8 2 1-16,-3 4-3 15,-3 2 1-15,-4 7-2 16,-4 7 0-16,0 2-1 16,1 7 1-16,-1-1-2 15,4 1 0-15,3 6 0 16,4-3 0-16,7 0-3 16,11-7 1-16,3 1-5 15,7-13 0-15,0-3-9 16,1-10 0-16,-5 1-2 15,-3-4 0-15</inkml:trace>
  <inkml:trace contextRef="#ctx0" brushRef="#br0" timeOffset="39096.998">18066 8814 47 0,'7'57'23'0,"0"-16"-26"0,-7-32 46 15,0 4-43-15,0-4 0 16,0 0-1-16,-4-2 0 16,4-4 1-16,0-3 0 15,0 0 0-15,0-10 0 0,4 1-1 16,3-7 1 0,0 4 0-16,4-7 0 0,-1 0 0 15,1-3 1-15,3-3-1 16,0 3 0-16,4 6 0 15,-1 4 1-15,1-1 0 16,3 7 0-16,-3 9 0 16,-1 7 0-16,-3 5-1 15,1 4 1-15,-5 3-1 16,1 0 1-16,-1 0-3 16,1-3 1-16,-1-4-5 15,1-2 1-15,0 0-6 16,3-13 0-16,0-7-4 15,-4-2 1-15</inkml:trace>
  <inkml:trace contextRef="#ctx0" brushRef="#br0" timeOffset="39364.018">18535 8676 43 0,'14'25'21'0,"0"38"-20"0,-7-44 41 16,-3 6-40-16,-1 3 0 15,1 4 1-15,-4 2 1 16,0 1-5-16,0-7 0 31,3 3 3-31,4-12 1 16,4-10-2-16,3-2 0 16,4-7-1-16,3-16 1 0,4-6-1 15,-1-3 1-15,5-9-6 16,-1-7 1-16,0 3-10 15,-3 4 1-15,-4-1-2 16,-4 10 0-16</inkml:trace>
  <inkml:trace contextRef="#ctx0" brushRef="#br0" timeOffset="39694.21">18997 8817 47 0,'21'19'23'0,"-3"-12"-26"0,-18-7 46 16,10-7-43-1,5 1 1-15,-1-3-1 0,0-4 1 16,0-3-2 0,-7 1 1-16,0-4 0 0,-7 3 0 15,0-3 0-15,-3 1 0 16,-5 2-1-16,1 7 0 15,-3 5-1-15,-1 8 1 16,1 5-1-16,6 10 1 16,1 6 0-16,-1 6 0 15,1 7 1-15,3-1 0 16,7-2-1-16,3-1 1 16,4 1-5-16,7-13 0 15,4 0-8 1,3-10 1-16</inkml:trace>
  <inkml:trace contextRef="#ctx0" brushRef="#br0" timeOffset="40731.935">19413 9050 38 0,'7'12'19'0,"-3"-15"-18"0,-1 6 29 0,-3-3-30 15,11-6 0-15,-4-4 0 16,0-2 1-16,0-1-1 16,4-6 0-16,3 1 0 15,0-1 1-15,4-3-1 16,-1 0 1-16,8 0-1 16,10 0 1-16,11-3-1 0,4 3 1 15,2 0-1 1,1 3 1-16,-7 4-1 0,-3 5 1 15,-12 1-1-15,1 2 0 16,-11 7-1-16,-7 4 1 16,-10 2-1-16,-8 6 0 15,-10 4-2-15,-3 3 0 16,-8 0-3-16,0 3 1 16,-3 6-1-16,3 3 0 15,4 1 2-15,3-1 0 0,8 3 3 16,6 1 1-16,8-1 3 15,3 1 0-15,4-4 2 16,-1 4 1-16,-3-7-2 16,-7 0 1-16,-3 4-3 15,-4-4 0-15,-11-6-1 16,-3-3 0-16,-4-4-1 16,0-5 0-16,4-4 0 15,4-6 0-15,2-6 0 16,8 3 1-16,7-7 0 15,7 1 0-15,11-4 0 16,10-2 0-16,4-1 0 16,10-6 0-16,8-6 0 15,-1-10 0-15,4 7-1 16,-14 2 1-16,-4 1 0 16,-3 3 0-16,-4 6 0 15,0 4 0-15,-3 2 0 0,-4 4 1 16,-3 6-2-16,-4 3 1 15,0 3-2-15,-7 3 1 16,0 0-1-16,0 4 0 16,0 2 0-16,0 1 1 15,0 2-1-15,4-2 0 47,0 0 0-47,-1-1 1 0,4 1 0 16,0-1 0-16,1 1 0 0,-1-1 0 0,3-2 0 0,1-1 0 0,3-3 0 15,4 1 0-15,7-4-1 16,-1-3 1-16,5 0 0 16,-1-10 0-16,0-2-1 15,7-10 0-15,11-3 0 16,4-13 1-16,-4-12-1 16,0-16 0-16,-4-22 0 15,0-6 1-15,-10-19 0 16,-14-9 1-16,-7 3 0 15,-8 6 0-15,-10 13 1 16,-7 15 0-16,-11 16 0 16,-3 19 0-16,-10 15-1 15,-12 20 1-15,1 21 0 16,3 22 0-16,7 35-1 16,8 12 0-16,-1 19-2 15,11 22 0-15,3 13-3 0,4-32 1 16,0 28-4-16,7-18 0 15,0-25-7-15,0-26 1 16</inkml:trace>
  <inkml:trace contextRef="#ctx0" brushRef="#br0" timeOffset="40955.15">20186 8626 46 0,'3'35'23'0,"50"-38"-17"0,-24-1 41 0,9 4-46 16,19-9 0-16,17-7 0 15,7 1 1-15,21-4-3 16,15-3 1-16,-8 3-4 16,-14 7 0-16,-20-1-7 15,-19 7 0-15,-21-1-5 16,-28 4 1-16</inkml:trace>
  <inkml:trace contextRef="#ctx0" brushRef="#br0" timeOffset="41768.605">11321 9532 52 0,'28'4'26'0,"78"-14"-31"0,-71 7 50 0,25 0-42 16,14 0 0-16,18 3 3 16,28 0 0-16,21 3-6 15,18 0 0-15,31-3 4 16,18 0 1-16,14-3-2 16,4-3 1-16,11-1-2 15,2 1 0-15,12-6-2 16,-8-1 1-16,8-3 0 15,-4-12 0-15,-14-3-3 16,-18-1 0-16,-14 4-8 16,-32 0 0-16,4 9-10 15,-28 7 1-15</inkml:trace>
  <inkml:trace contextRef="#ctx0" brushRef="#br0" timeOffset="42353.092">17078 9448 42 0,'-25'22'21'0,"50"6"-7"16,-7-19 25-16,17 1-35 15,18 5 1-15,24-5 2 16,33-4 0-16,27-9-8 0,40-3 0 16,27-16 6-1,43 0 1-15,18-6-3 0,28-4 0 16,-11-2-1-16,-14-4 0 31,85 7-7-31,-82 9 0 16,-62 6-10-16,-37 16 1 15,-27 0-6-15,-7 6 1 16</inkml:trace>
  <inkml:trace contextRef="#ctx0" brushRef="#br0" timeOffset="42791.535">22864 9166 57 0,'-11'47'28'0,"7"3"-35"0,4-31 51 16,-3-1-45-16,3 4 1 0,0-3-3 16,0-3 1-16,3-13-6 15,1-9 0-15,-8-13-7 16,1-9 0-16</inkml:trace>
  <inkml:trace contextRef="#ctx0" brushRef="#br0" timeOffset="42954.834">22768 8686 35 0,'18'12'17'0,"7"13"-17"16,-15-21 25-16,1-1-30 15,3 3 0-15,0 0-14 16,7 0 1-16</inkml:trace>
  <inkml:trace contextRef="#ctx0" brushRef="#br0" timeOffset="43285.15">23333 9260 35 0,'7'44'17'0,"-4"-35"-15"0,-3-9 27 16,0-13-27-16,0-5 0 0,0-11 4 15,0-15 0-15,0-12-7 16,0-16 1-16,0-16 4 16,4-12 0-16,3 6-1 15,3 0 1-15,5 3-2 16,-1 12 0-16,0 10 0 15,7 10 0-15,7 12-1 16,7 9 1-16,4 13-1 16,0 16 0-16,3 5-6 15,-3 11 1-15,-11-1-12 16,-10 6 1-16</inkml:trace>
  <inkml:trace contextRef="#ctx0" brushRef="#br0" timeOffset="43481.142">23043 8883 59 0,'11'22'29'16,"17"-6"-28"-16,-14-16 48 0,18 0-48 0,18-3 0 0,6-3-1 0,7-1 0 0,4 1-8 0,-7 0 1 15,0 6-10-15,-10 0 1 16</inkml:trace>
  <inkml:trace contextRef="#ctx0" brushRef="#br0" timeOffset="44662.545">26000 8181 53 0,'46'-13'26'0,"-1"-5"-23"0,-34 14 39 16,0 1-40-16,-1 0 0 0,-3 3 0 15,-7 0 0 1,-10 6-3-16,-19 4 0 0,-16 12 2 16,-12 3 0-16,-17 0-1 15,7 0 1-15,-11 0-1 16,-3-3 0-16,4 0 0 15,6 6 0 1,15-6 1-16,3 3 0 0,14-6-1 16,7 3 1-16,15-3-1 15,10 3 1-15,10 0 0 16,11 0 1 15,14 0-1-15,11-4 0-16,7-5 1 0,-7 3 0 0,-11-1 0 0,-3 1 0 0,-8 3-1 15,-10 12 0-15,-17 13-1 16,-18-3 0-16,-15 6 0 16,-3 0 0-16,-10-3-1 0,-4 6 1 15,7 0 0-15,7 0 0 16,7 4 1-16,4 2 0 16,7 1-1-16,7-4 1 15,3-9 0-15,8-7 0 16,6-8-1-16,8-7 1 15,6-7-1-15,15-2 1 16,14-7-1-16,17-3 1 16,25-3-5-16,0-9 0 15,22-4-10-15,-12-2 1 16,-2-1-7-16,-8-3 0 0</inkml:trace>
  <inkml:trace contextRef="#ctx0" brushRef="#br0" timeOffset="44890.773">26049 9034 57 0,'-18'34'28'0,"-6"26"-29"15,17-41 50-15,0 12-48 16,-4 10 0-16,-3 9 0 15,-4 3 0-15,8 1-5 16,3-7 0-16,3-13-13 16,8-15 1-16,3-13-1 15,3-12 0-15</inkml:trace>
  <inkml:trace contextRef="#ctx0" brushRef="#br0" timeOffset="45461.078">26959 8770 42 0,'-7'4'21'0,"-3"18"-23"16,3-16 40-16,-11 0-36 16,-3 3 1-16,-4 1 1 15,0 2 0-15,1 7-6 16,-5 0 1-16,1 6 3 15,0 0 1-15,0 3-2 16,3-9 1-16,4 6-1 16,3-6 0-16,8 0-1 15,10-6 0-15,7-4-1 16,7-9 1-16,4-3-1 0,-1-3 1 16,4-7-2-1,4-3 1-15,3-3 0 0,0-2 1 16,1 5 0-16,-8 0 0 31,0 13 0-31,-7 9 1 16,0 10 0-16,-3 3 0 15,-8 3 0-15,1 6 0 16,-4-3 0-16,0 0 0 31,0-3-5-31,3-3 1 0,4-7-11 0,4-5 1 0,7-7-2 16,6-7 1-16</inkml:trace>
  <inkml:trace contextRef="#ctx0" brushRef="#br0" timeOffset="45776.06">27115 9144 47 0,'7'31'23'0,"-7"-9"-24"16,0-19 45-16,0 0-45 15,0-3 1-15,0 0-1 16,0 0 1-16,7-9 0 16,0-7 0-16,3-3-1 15,1-3 1-15,3 4 0 16,0-1 0-16,0 0 0 16,4 0 1-16,-1 7 0 15,1 2 0-15,-7 10 0 0,-1 3 1 16,4 13 0-16,0 12 0 15,4 7-1 1,-4 9 1-16,4 6-1 0,0-3 0 16,-1-10-7-16,-3-8 0 15,0-7-10-15,-3-10 1 16</inkml:trace>
  <inkml:trace contextRef="#ctx0" brushRef="#br0" timeOffset="46839.465">24888 9915 39 0,'-17'78'19'0,"-8"-21"-15"0,18-41 24 0,0-1-28 16,0 1 1-16,3-7-2 16,1-2 1-16,3-7-1 15,3-13 1-15,5-9 0 16,2 0 0-16,4-12 0 16,4-4 0-16,3 0 0 15,0 1 1-15,4-1-1 16,7 4 1-16,-8 2 0 15,-3 7 1-15,1 9 1 16,-5 10 1-16,-3 6 0 16,1 10 0-16,-5 5 0 15,1 10 0-15,-4 7-2 16,-7-1 1-16,0 4-2 16,0-1 0-16,0-3-2 15,3-5 0-15,1-5-5 0,3-5 0 16,7-6-9-16,-3-7 0 15</inkml:trace>
  <inkml:trace contextRef="#ctx0" brushRef="#br0" timeOffset="47099.654">25329 9918 44 0,'0'13'22'0,"0"-13"-13"0,0 3 32 0,0-3-40 15,0 0 0-15,8-3 0 16,6 0 1-16,3-1-3 16,4 1 1-16,8-6-2 15,-1 3 1-15,0-4-8 16,-7 4 1-16,-7 0-7 15,-7 3 0-15</inkml:trace>
  <inkml:trace contextRef="#ctx0" brushRef="#br0" timeOffset="47290.957">25312 10056 42 0,'3'25'21'0,"1"0"-17"0,-1-22 33 15,1 4-36-15,3-4 0 16,4 0 0-16,6-3 1 16,4-3-5-16,8-3 0 15,6-4-9-15,7-2 1 16,-7-1-3-16,4-6 1 16</inkml:trace>
  <inkml:trace contextRef="#ctx0" brushRef="#br0" timeOffset="47485.97">26028 9937 45 0,'-21'56'22'0,"-18"26"-30"0,28-63 43 0,-6 6-35 0,3 9 0 0,0-2-9 15,-1-1 0-15,5-9 2 16,3-13 0-16</inkml:trace>
  <inkml:trace contextRef="#ctx0" brushRef="#br0" timeOffset="48280.962">25640 7867 45 0,'-4'29'22'0,"-13"-11"-25"0,10-18 37 15,-4 0-34 1,1-3 0-16,-1-3 1 15,0-7 1-15,1-2-3 0,3-4 1 16,3 0 1 0,4 3 0-16,7 4-1 0,7-1 1 15,0 4-3-15,1 3 1 16,9 3-1-16,4-1 1 16,4 8-1-16,0 5 1 15,-4 7 0-15,-3 2 0 16,0 1 0-16,-4 0 1 15,0 0 0-15,0-3 1 16,0-7-1-16,0-3 0 16,4 1 0-16,3-7 0 0,4-7-1 15,-4-8 1-15,-3-7-1 16,-4 0 1-16,-7-3 0 16,-3-4 1-16,-8 1-1 15,-6 0 0-15,-4 0 0 16,-7 9 1-16,-4 9 0 15,-10 10 0-15,0 10-1 16,-1 6 1-16,1 2-2 16,3 7 0-16,1-6-6 15,6-3 1-15,1-7-6 16,6-2 0-16</inkml:trace>
  <inkml:trace contextRef="#ctx1" brushRef="#br0">3729 8190 0,'0'0'16,"-32"3"-16,-24-15 16,-8 3-16,8-1 15,-18-6 1,-25-6-1,21 4-15,-21-1 16,29 9-16,28 7 16,13 0-1,8 3-15,-7 0 16,7 0 0,10 3-16,1 0 15,-4 1-15,10-4 16,-7 3-1,4 0-15,-7 0 16,7 3 0,-10-3-16,-5 4 15,1-1 1,4 3-16,2-2 16,8-4-16,4 0 15,-4 3 1,7-6-16,0 0 15,0 0 1</inkml:trace>
  <inkml:trace contextRef="#ctx0" brushRef="#br0" timeOffset="49717.758">6604 11351 58 0,'0'0'29'0,"-35"-9"-28"0,31 6 29 0,-13 3-30 15,-5 0 1-15,-6 6 0 16,3 6 0-16,1 4-1 15,-1 6 0-15,7 3 1 16,-3 10 1-16,4 2-2 16,10-2 1-16,7-1-1 15,7-2 1-15,3-1-1 16,18-9 0-16,4-3-1 16,7-7 0-16,3-5-1 31,15-7 1-31,-4-4-3 0,3-2 0 0,-6-9-1 15,-12-4 1-15,5-10 0 16,-5-2 1-16,-9 3 0 0,2 3 0 16,-2 0 5-16,-5 0 0 15,-2 3 1-15,-5 3 0 16,-6 6 0-16,-4 1 0 16,-7 2 0-16,0 4 1 15,-11 3-3-15,-10 0 1 16,3 3-1-16,1 0 0 15,-4 6 0-15,-4 4 0 16,-3 5 0-16,3 7 0 16,0 3-1-16,4 7 1 15,7-1-2-15,3-3 1 0,8-3-2 16,14-6 1 0,3-3-3-16,10-10 1 0,1-12-6 15,10-13 0-15,-3-3-5 16,7-3 0-16</inkml:trace>
  <inkml:trace contextRef="#ctx0" brushRef="#br0" timeOffset="50129.59">7176 11539 53 0,'0'22'26'0,"10"-12"-35"0,-3-7 48 15,-7-3-42-15,0 0 0 16,4-6 0-16,3-4 0 16,3-6 4-16,1-2 0 15,7-4-3-15,-8 0 1 16,8-3 1-16,3-4 0 15,4 1 0-15,-1 6 0 16,-3 3 1-16,1 4 1 16,-1 2-1-16,-4 4 1 15,-6 9 0-15,0 6 1 16,-1 4-1-16,-3 5 1 0,4 4-2 16,-8 0 1-16,8 6-1 15,-4 3 0-15,4-3-1 16,-4 0 1-16,3-3-2 15,-6-3 0-15,6-6-5 16,4-7 1-16,8-3-10 16,-8-9 1-16</inkml:trace>
  <inkml:trace contextRef="#ctx0" brushRef="#br0" timeOffset="50383.701">7765 11445 38 0,'7'25'19'0,"10"16"-12"16,-13-31 24-16,3 2-25 16,-4 4 0-16,5-1 2 15,-1 1 1-15,0-3-11 0,0-4 0 16,0-3 7-16,3 4 0 16,4-7-4-16,1-6 1 15,2-10-2-15,8-2 1 16,-11-7-2-16,11-4 1 15,-11-2-2-15,14-3 0 16,0 0-5-16,0-1 1 16,4 10-11-16,-4 3 1 15</inkml:trace>
  <inkml:trace contextRef="#ctx0" brushRef="#br0" timeOffset="50745.831">8329 11461 53 0,'14'19'26'0,"11"-22"-26"16,-25 3 42-16,14-7-41 16,0-5 1-16,7-1-2 15,-14-2 1-15,4-1-2 16,-4-3 1-16,-3 0 0 15,-8 0 0-15,-3 4 0 16,-4 5 0-16,-3 1 0 16,-3-4 0-16,2 13-1 15,5 4 1-15,-1 11-1 0,-3 1 0 16,7 6 0-16,4 3 1 16,6 3-1-16,4 10 0 15,7-4-2-15,7 1 1 16,8-10-4-16,-1-6 0 15,4-7-7-15,-8-9 1 16,12-12-2-16,-8 0 0 16</inkml:trace>
  <inkml:trace contextRef="#ctx0" brushRef="#br0" timeOffset="51515.316">8781 11458 37 0,'0'16'18'0,"-4"-4"-17"0,4-12 35 0,-3 0-33 16,3-6 1-16,0 0 0 16,3-4 1-16,1-2-7 15,3-7 1-15,3 0 3 16,8 0 1-16,-4-3-2 16,14 6 1-16,11 4-1 15,10-7 1-15,-6-3-1 16,3 3 1-16,3 4-1 15,4 2 1-15,-7 1-1 16,-4 5 0-16,0 1-1 16,-3 3 1-16,-7 3-1 15,-7 3 1-15,-8 3-2 16,-6 4 0-16,-8-4-2 0,-6 3 1 16,-4 4-3-16,-4 6 1 15,-6 6 0-15,-1-3 0 16,0 3 1-16,1 0 0 15,3 0 3-15,3 3 0 16,0 7 1-16,8-1 1 16,-8-2 0-16,4-4 0 15,0 0-1-15,-3 0 0 16,-1-9-2-16,-3-3 0 16,0-4-1-16,0-5 1 15,3-1-1-15,4-3 1 0,0-3 0 16,0 0 1-16,7 0 0 15,0 0 1-15,7-6 0 16,11-1 0-16,3 4 1 16,11-3 0-16,10-10 1 15,-17 4 0-15,31-23 0 16,11-2 1-16,-10-1-2 16,-1-3 0-16,4-6-1 15,-14 13 0-15,3-7-1 16,-6 3 0-16,-12 1-1 15,-6 5 1-15,-14 4 0 16,-11 9 0-16,-7 10 0 16,-8 9 0-16,-2 9-1 15,3 4 1-15,0 9-1 0,3 6 1 16,-7 3-1 0,8 4 0-16,3-7-2 15,7 0 0-15,0-9-2 0,10-3 0 16,8-10-5-16,7-3 0 78,13-9-4-78,8-7 0 16</inkml:trace>
  <inkml:trace contextRef="#ctx0" brushRef="#br0" timeOffset="51755.817">10280 11157 30 0,'28'-28'15'0,"-21"21"-10"0,-7 7 23 0,-7 0-28 0,-3 3 1 16,-5 7 2-16,1 2 0 0,-3 4-4 15,-4 0 1-15,-4-1 2 16,0 4 0-16,8-6 0 16,-1-1 0-16,7 4 0 15,8-3 0-15,6 2 1 16,8 4 0-16,3 6 0 16,0-6 0-16,0 3 0 15,-3 3 0-15,-4 3-2 16,-4 7 0-16,-6 2-5 15,-8-5 1-15,-10-4-11 16,-4-9 0-16,1-10-1 31,6-15 1-15</inkml:trace>
  <inkml:trace contextRef="#ctx0" brushRef="#br0" timeOffset="52187.926">12196 10526 45 0,'3'32'22'0,"1"9"-17"15,-4-23 44-15,0 1-48 16,-4 16 1-16,1 12 0 16,-5 15 0-16,1 11-3 15,-3 5 0-15,-1-3 0 16,1-15 1-16,-1-7-7 16,1-15 0-16,-5-13-9 15,5-9 0-15</inkml:trace>
  <inkml:trace contextRef="#ctx0" brushRef="#br0" timeOffset="52444.836">12076 10937 42 0,'49'13'21'0,"92"43"-6"0,-106-34 30 0,4 3-44 15,-4 7 1 1,-6 2-1-16,-5 1 0 0,-13-1-2 16,-15 1 0-16,-6-1 1 15,-18 1 0-15,-8-4-3 16,1-6 1-16,0-6-6 16,3-7 1-16,7-2-8 15,8-10 0-15</inkml:trace>
  <inkml:trace contextRef="#ctx0" brushRef="#br0" timeOffset="52766.749">12686 11179 39 0,'0'22'19'0,"-7"0"-7"0,7-16 26 15,0 6-37-15,-4-2 1 16,4 6 0-16,4 2 1 16,-1 7-4-16,4 7 1 15,4-4 1-15,7 0 1 16,6-6-2-16,5-9 1 16,-1-10-2-16,4-6 1 15,-1-13-4-15,-2-12 1 0,6-4-12 16,-3-15 1-1,3-9-1-15,-3-7 1 16</inkml:trace>
  <inkml:trace contextRef="#ctx0" brushRef="#br0" timeOffset="52952.75">13222 10379 37 0,'-3'63'18'0,"-15"31"-18"16,14-63 34-16,-10 7-34 15,-3 15 1-15,3 16 0 16,-1 10 0-16,5-4-2 16,3-9 1-16,0-10-3 0,0-12 1 15,0-16-9 1,3-12 0-16</inkml:trace>
  <inkml:trace contextRef="#ctx0" brushRef="#br0" timeOffset="53161.164">12908 10828 59 0,'25'18'29'0,"7"1"-27"0,-18-16 53 0,17-3-55 15,15-3 1-15,14-3-1 16,14-4 1-16,0-2-4 16,-10-1 0-16,-8 1-9 15,-6 2 1-15,-15 1-8 16,-3 0 1-16</inkml:trace>
  <inkml:trace contextRef="#ctx0" brushRef="#br0" timeOffset="54844.634">14958 11163 41 0,'14'57'20'0,"-14"15"-24"16,0-66 30-16,0 25-27 15,-4-6 0-15,1-6-7 16,3-6 1-16,3-10 1 15,4-13 0-15</inkml:trace>
  <inkml:trace contextRef="#ctx0" brushRef="#br0" timeOffset="55311.437">14947 10849 31 0,'4'22'15'0,"13"-15"-8"0,-10-7 22 16,0 3-29-16,4 0 0 0,7-3 0 15,6 0 0-15,5-3-1 16,6 0 0-16,11-4-1 16,10 1 1-16,4 0-1 15,0-4 1-15,4-2 2 16,-1 3 0-16,-13-4 1 15,-8 4 1-15,-10 2 1 16,-11 7 0-16,-14 3-1 16,-11 7 0-16,-10-1-2 15,-7 1 0-15,-7-1-1 16,-4 4 0-16,-3-4 0 16,3 0 0-16,0 4 0 15,8 0 1-15,6 2 0 16,7 1 1-16,8 3 1 15,6 6 0-15,8 3 1 16,7 0 0-16,6-3-1 16,5 4 1-16,-8-1-1 0,-4 0 0 15,-6 0-4-15,-8-3 0 16,-10-3-7-16,-3-6 0 16,-1-7-8-16,8-6 0 15</inkml:trace>
  <inkml:trace contextRef="#ctx0" brushRef="#br0" timeOffset="55834.483">16842 11166 46 0,'-14'28'23'0,"-8"13"-19"15,19-31 36-15,-4-4-38 16,0 0 0-16,0 4-1 15,0-1 1-15,0 0-3 16,3 1 0-16,0-4 1 0,4-6 1 16,4-3-2-16,3 0 1 15,4-10-1-15,-1-6 0 16,8-6 0-16,7-3 0 16,3-6 0-16,7-1 0 15,4 7 0-15,-7 9 1 16,-1 10 0-16,1 6 1 15,0 6 0-15,-4 9 0 16,0 10 0-16,-7 6 1 16,-3 1 0-16,-4-1 0 15,-3 9-1-15,-4-2 0 16,0-1-1-16,0 1 1 0,0-10-4 16,4-3 0-16,3-9-5 15,3-7 0-15,5-6-8 16,-1-6 1-16</inkml:trace>
  <inkml:trace contextRef="#ctx0" brushRef="#br0" timeOffset="56105.528">17709 11188 41 0,'11'-3'20'0,"0"-3"-13"16,-11 6 32-16,-4-3-37 15,-3-4 1-15,-7 4 0 16,-7 3 1-16,-7 3-5 15,-4 0 0-15,0 4 4 16,-7 5 0-16,7 4-1 0,8 0 0 16,3-4-1-16,3 7 0 15,4 0 0 1,3 0 0-16,11-1-2 0,11-2 1 16,14-10-2-16,10-9 0 15,4-6-4-15,3-7 0 16,-3-3-8-16,0-12 1 15,-4-3-3-15,-7-17 1 16</inkml:trace>
  <inkml:trace contextRef="#ctx0" brushRef="#br0" timeOffset="56375.107">18161 10012 42 0,'0'3'21'0,"4"35"-16"16,-8-22 39-16,0 6-41 15,-6 3 1-15,-4 15 1 16,-4 11 0-16,-3 21-7 16,-4 22 1-16,-3 9 4 15,10 16 0-15,1 10-3 16,3-7 0-16,0-24-6 15,7-20 0-15,-1-25-8 16,5-25 0-16,-4-21-3 16,-4-20 1-16</inkml:trace>
  <inkml:trace contextRef="#ctx0" brushRef="#br0" timeOffset="56553.526">17657 10737 55 0,'0'22'27'0,"38"12"-29"0,-20-31 56 16,14-3-54-16,10-6 1 16,7-7 0-16,22 4 0 15,10-10-5-15,7-3 1 16,-3-9-11-16,-11 3 1 0,-7-1-4 16,0 7 0-1</inkml:trace>
  <inkml:trace contextRef="#ctx0" brushRef="#br0" timeOffset="57892.029">19731 11276 28 0,'-18'25'14'0,"4"-3"-4"0,18-19 19 16,-4 3-28-16,0-6 1 16,14-12 2-16,3-4 0 15,8-12-4-15,10-16 0 16,11-22 3-16,11-12 1 16,10-7-1-16,10-6 1 15,1-9-2-15,7-4 0 0,-4 10-1 16,-7 10 0-1,-11 15 0-15,-6 9 0 16,-15 16 0-16,-10 19 0 0,-7 13 0 16,-8 12 0-16,-6 12 0 15,-1-3 0-15,-10 35-1 16,-7 16 1-16,-7 3-1 16,-3 9 0-16,-1 12 0 15,-3 17 0-15,3-10 0 16,0-3 1-16,4-16-2 15,4-10 1-15,3-15-4 16,3-12 0-16,1-7-7 16,-1-6 1-16,4-16-5 15,0-9 0-15</inkml:trace>
  <inkml:trace contextRef="#ctx0" brushRef="#br0" timeOffset="58105.227">20091 10950 55 0,'14'22'27'0,"11"-7"-28"0,-15-15 52 16,11 0-50-16,15 0 0 15,-1 0-1-15,4-3 1 16,3 3-8-16,4 0 0 0,-4 0-10 15,-3 3 1-15</inkml:trace>
  <inkml:trace contextRef="#ctx0" brushRef="#br0" timeOffset="58345.791">20761 11135 60 0,'0'25'30'0,"0"3"-30"0,4-22 49 0,-1 1-48 16,1-1 1-16,-1 0-1 0,1-3 0 16,3 1-6-1,7-1 1-15,3-3-7 0,-2-7 0 16,2-5-7-16,4-1 0 15</inkml:trace>
  <inkml:trace contextRef="#ctx0" brushRef="#br0" timeOffset="58732.878">21900 10395 60 0,'8'3'30'0,"-23"6"-39"16,1-2 55-16,0-4-46 0,-7 12 1 0,-7 1 0 16,-15 3 1-16,-6-3-2 15,-4 6 0-15,-3 9 3 16,-4 7 0-16,0-1-1 15,3 13 1-15,11 7-1 16,11 21 1-16,7 1-1 16,10-1 1-16,4-3-2 15,14-18 0-15,14-7-1 16,15-13 1-16,6-8-1 16,11-7 0-16,14-16-1 15,0-15 1-15,-4-10-3 16,-3-3 0-16,0-6-7 15,0-7 0-15,-4 1-9 0,8 5 0 16</inkml:trace>
  <inkml:trace contextRef="#ctx0" brushRef="#br0" timeOffset="58975.113">22320 11157 84 0,'7'15'42'0,"0"-5"-56"0,-7-10 80 0,0 0-66 16,0 0 0-16,0 0-3 15,0 0 1-15,0 3-7 16,-7 0 1-16,-10 0-14 15,-12-3 0-15</inkml:trace>
  <inkml:trace contextRef="#ctx0" brushRef="#br1" timeOffset="65841.251">23506 10018 31 0,'14'-6'15'0,"-11"9"-3"0,1 0 15 16,-4 4-24-16,-4-1 0 15,1 0 2-15,-4 1 0 16,0 2-6-16,-4 4 0 16,0 2 4-16,-3 7 1 15,-14 10-2-15,-7 5 0 16,-11 13 0-16,-7 13 0 15,-7 6-1-15,-7 13 0 16,7 2 0-16,7 17 0 0,7 21 0 16,0 10 0-1,8 18 0-15,13 1 0 0,11 2 0 16,7-21 0-16,7-19-3 16,17-16 1-16,15-19-10 15,10-15 0-15,1-16-5 16,-1-9 1-16</inkml:trace>
  <inkml:trace contextRef="#ctx0" brushRef="#br1" timeOffset="66733.929">24652 10649 53 0,'53'6'26'0,"-28"-3"-30"0,-25-3 48 16,3 0-43 0,-3 3 1-16,-7 4 0 0,-14-1 0 15,-11 0-3-15,-7 4 0 16,-13-1 1-16,-12 4 1 16,-3 5-1-16,-11-5 0 15,4 6 0-15,7-1 0 16,14-2 0-16,8 6 0 15,9 0-1-15,12-3 1 16,6 3 0-16,7 0 0 16,11 6 0-16,11 0 0 15,10 4 0-15,7-1 1 47,1-3-1-47,-1-3 0 0,-7-3 0 0,-7 3 0 0,-10 4-1 0,-15-1 1 0,-10 6-1 16,-14 1 0-16,3 2 0 15,-3 4 0-15,-1-3 1 16,-3-1 0-16,4 4 0 16,0 0 0-16,10-3 0 15,4-4 1-15,7-3 0 16,7 4 0-16,3-7 0 16,11-3 1-16,7-3 0 15,8-6 0-15,-1-7-2 16,18 1 1-16,10-4-5 15,0-3 0-15,8-3-13 16,3-6 1-16</inkml:trace>
  <inkml:trace contextRef="#ctx0" brushRef="#br1" timeOffset="66975.613">24575 11301 49 0,'-8'22'24'0,"-2"34"-18"0,6-37 33 0,1 9-39 16,-1 13 0-16,-3 3 0 16,0 0 1-16,0 3-4 15,0-3 0-15,4-10-12 16,3-15 1-16,-4-9-1 15,15-7 1-15</inkml:trace>
  <inkml:trace contextRef="#ctx0" brushRef="#br1" timeOffset="67545.843">25157 11226 42 0,'0'-6'21'0,"-15"2"-20"0,12 4 40 16,-4 0-39-16,0 4 1 16,0-1 0-16,-4 0 0 15,-3 3-4-15,0 0 0 16,-4 4 3-16,1-1 0 0,-1 7-1 16,-3 3 0-16,7 3 0 15,0 3 0-15,3 0 0 16,8-3 0-16,3-3-1 15,3-4 1-15,8-2-1 16,3-7 1-16,0-6-2 16,0-6 0-16,0-7 0 15,0-2 1-15,-3-4-1 16,-1 6 0-16,1 4 1 16,0-1 0-16,-1 4 0 15,-3 0 1-15,4 6 0 16,-4 3 0-16,-4 6-1 15,1 4 0-15,-1 3 0 16,-3 2 0-16,0 1 0 16,0 3 0-16,0 0-2 15,-3 0 0-15,3-6-5 16,3-1 1 15,4-8-9-31,4-7 0 0</inkml:trace>
  <inkml:trace contextRef="#ctx0" brushRef="#br1" timeOffset="67902.916">25329 11574 42 0,'8'47'21'0,"-1"-19"-14"0,-4-25 30 0,-3-3-36 15,0 0 1 1,4 0 0-16,3-6 1 15,0-7-4-15,0-2 0 0,3-10 2 16,1 3 0-16,0-7-1 16,3 4 1-16,0 0-1 15,0 3 0-15,4 4 0 16,-8 5 0-16,1 7 0 16,-1 6 1-16,1 6-1 15,-1 7 0-15,5 5 0 16,-1 4 1-16,0 0-1 15,0 3 1-15,-4-3-1 16,1-3 0-16,0 0-1 16,-1 3 0-16,-3-6-7 0,0-1 1 15,-3-5-8 1,-1-7 0-16</inkml:trace>
  <inkml:trace contextRef="#ctx0" brushRef="#br1" timeOffset="68353.432">24896 10862 36 0,'3'-19'18'0,"1"4"-9"16,-4 15 24-16,3-7-28 15,-3 7 0-15,0 0 3 16,4 3 0-16,-4 1-11 16,0 5 1-16,-4 10 6 15,-3 9 0-15,-7 16-3 16,0 9 1-16,-4 16-2 16,1 0 1-16,-1 6-2 15,4 13 0-15,0-3-3 0,3-13 0 16,4-9-6-16,4-13 1 15,6-16-7-15,8-9 0 16</inkml:trace>
  <inkml:trace contextRef="#ctx0" brushRef="#br1" timeOffset="68700.349">26134 10674 52 0,'0'34'26'0,"-25"17"-29"16,15-26 47-16,-8 12-44 16,-7 23 1-16,-7 18 0 15,1 19 0-15,-1 16-2 16,-3 19 1-16,3 0-3 16,7-13 1-16,8-16-12 15,6-21 1-15,7-23-3 0,19-15 1 16</inkml:trace>
  <inkml:trace contextRef="#ctx0" brushRef="#br1" timeOffset="69360.87">27210 10878 43 0,'0'6'21'0,"0"35"-20"0,0-26 40 15,0 14-40 1,-4 5 0-16,-3 16 2 0,-3-3 1 15,-5 7-4-15,-2 8 0 16,3 1 2-16,0 9 0 16,0-9 0-16,3-10 0 15,0-12-1-15,4-10 0 16,-3-9-1-16,-1-12 0 16,-3-17-1-16,-4-5 1 15,-3-7-1-15,-7-3 1 0,-7 0 0 16,-1 0 0-16,1 3 0 15,3 1 1-15,1 8 0 16,-1 4 0-16,-3 9 0 16,6 6 0-16,5 10 0 15,3 3 0-15,10 6 0 16,7 4 1-16,11-1-1 16,8 1 0-16,-1 2-1 15,7-6 1-15,14-3-4 16,4-3 0-16,3-6-8 15,4-7 0-15,7-12-6 16,0-3 0-16</inkml:trace>
  <inkml:trace contextRef="#ctx0" brushRef="#br1" timeOffset="69578.454">27326 11618 49 0,'0'47'24'0,"-3"-16"-29"0,3-25 42 15,0 4-37-15,0-1 0 16,0-2-11-16,0-7 1 16,3-10 2-16,4-9 0 15</inkml:trace>
  <inkml:trace contextRef="#ctx0" brushRef="#br1" timeOffset="69772.049">27312 11301 41 0,'11'28'20'0,"6"-25"-17"15,-10 4 31-15,4-1-34 16,0 0 0-16,3 0 0 15,0 4 0-15,7-1-3 16,0 1 0-16,0-1-5 16,-3 1 0-16,-4 2-4 15,0 1 0-15</inkml:trace>
  <inkml:trace contextRef="#ctx0" brushRef="#br1" timeOffset="69991.467">27566 11580 27 0,'7'38'13'0,"7"-10"-2"0,-7-22 20 16,0 4-27-16,0 2 0 15,-3 1 4-15,-1-1 0 16,1 1-10-16,0-4 1 16,-4-2 6-16,3-1 0 15,4-3-2-15,0-6 1 16,4-3-3-16,-1-4 0 16,4 1-1-16,1-1 1 15,2 1-1-15,1-1 0 16,-1-2-3-16,-2-1 0 15,-1 4-5-15,0 0 1 0,-4-1-9 16,1-6 1-16</inkml:trace>
  <inkml:trace contextRef="#ctx0" brushRef="#br1" timeOffset="70397.662">27922 11571 39 0,'11'15'19'0,"21"-21"-15"16,-22 6 28-16,1 0-31 16,3 0 0-16,0-6 1 15,-3 0 1-15,-1-1-4 16,1-2 1-16,-1-4 1 16,1 1 0-16,0-4-1 15,-4 4 1-15,0-4-1 0,-4 3 1 16,1 1-1-1,-4 2 0-15,0 1 0 0,-4 3 0 16,-3 3 0-16,0 3 1 16,-7 0-1-16,0 6 1 15,0 0-1-15,0 4 1 16,-4 5-1-16,4 7 1 16,3 3-1-16,4 7 1 15,4 2 0-15,3 7 0 16,3-3 0-16,11-4 0 15,1-3-1-15,6-6 0 16,3-6-5-16,8-6 1 16,7-7-10-16,0-9 1 0,-8-10-1 15,-2 1 0-15</inkml:trace>
  <inkml:trace contextRef="#ctx0" brushRef="#br1" timeOffset="71222.84">28381 11680 39 0,'4'26'19'0,"3"17"-22"16,-4-33 39-16,-3 2-35 16,0 1 1-16,0-4 0 15,4-2 0-15,-4 2-3 16,0-3 0-16,0-6 1 15,0-6 1-15,0-3-2 0,3-7 1 16,1-3-1-16,3 0 0 16,3 4 0-16,4-1 0 15,4 3 0-15,7 1 1 16,-1 2-1-16,5 7 1 16,2 0 0-16,5 3 1 15,3 0 0-15,6 3 0 16,-2 0 0-16,-1 1 0 15,-3-1 0-15,-7-3 1 16,-1 0-1-16,1-3 0 0,-4-4-1 16,-7 4 1-16,1-3-2 15,-12 3 1-15,-10 3-1 16,-7 0 1-16,4-3-1 16,-4 0 0-16,-8 3 1 15,1 0 0-15,0 3 0 16,0 0 0-16,0 6 0 15,0 4 0-15,3 2 0 16,4 4 1-16,7 3-1 16,4 0 0-16,3-6 0 15,0-1 0-15,-4 4 0 16,1 0 0-16,-4 0-1 16,0 0 1-16,-4 0-1 15,1-4 1-15,-4 4-1 16,0-6 1-16,0-4-1 15,0-3 1-15,0 1-1 0,0-1 1 16,0 3 0-16,3-6 0 16,0 1 0-16,4 2 1 15,4 0 0-15,3-3 0 16,4 0 0-16,6-3 0 16,1-3 1-16,3-6 0 15,11-7 0-15,14-6 0 16,0 0-1-16,3-3 1 15,-3 0-1-15,-4-3 0 16,-3 0-1-16,-4-4 0 0,-7 4 0 16,-3 6 0-1,-7 3-3-15,-4 7 1 0,-4 2-1 16,-6 4 0-16,-4 6-2 16,-7 6 1-16,0 4-2 15,-4 2 0-15,1 1-1 16,3 2 0-16,3-2-4 15,1 3 1-15</inkml:trace>
  <inkml:trace contextRef="#ctx0" brushRef="#br1" timeOffset="71567.003">29753 11652 30 0,'25'-6'15'0,"-14"12"-13"0,-11-6 25 15,0 0-29 1,-4 0 1-16,-3 0 0 0,-7 0 0 16,-11-6 1-16,-7-3 1 15,-6-4-2-15,2 0 1 16,5 7 0-16,2 6 1 16,5 0 0-16,3 3 0 15,6 7 0-15,8-1 1 16,4 1 0-16,3 2 0 15,10 7 0-15,8 3 1 16,3 3-1-16,-3 0 0 16,-4-6-1-16,-7-3 0 15,-7-4-1-15,-7 1 1 16,-7-1-7-16,0-6 1 0,3-2-7 16,-6-4 1-1</inkml:trace>
  <inkml:trace contextRef="#ctx0" brushRef="#br1" timeOffset="71928.19">30074 10272 41 0,'25'41'20'0,"60"100"-24"0,-57-94 35 16,11 22-31-16,10 29 0 15,11 24 2-15,-7 6 1 16,-11 7-2-16,-3 3 0 16,-18 3 1-16,-14-12 0 0,-21 0 0 15,-21 9 0-15,-21-16-9 16,-19-9 0-16,-13-22-6 16,4-16 1-16</inkml:trace>
  <inkml:trace contextRef="#ctx1" brushRef="#br1" timeOffset="23199.206">20175 5901 0,'0'0'15,"0"0"1,0 0 0</inkml:trace>
  <inkml:trace contextRef="#ctx0" brushRef="#br1" timeOffset="73069.807">23523 12104 35 0,'-3'50'17'0,"-4"-3"-11"16,3-34 17-16,1-4-23 15,-1 0 1-15,4-2-1 16,0-4 1-16,0-3-1 16,11-13 1-16,-1-2 0 0,4-14 0 15,0-2 0-15,4 3 0 16,0 3-1-16,3 0 1 16,-3 3-2-16,-1 0 0 15,4 6 0-15,-3 7 0 16,0 5 0-16,-4 11 1 15,-4 2 0-15,1 10 0 16,-4 9 1-16,0 0 0 16,-3 1-1-16,-4 2 1 15,0 3 0-15,0 4 0 16,0-7-1-16,0-5 0 0,0-5-2 16,7-5 0-1,3-3-9-15,4-13 0 0</inkml:trace>
  <inkml:trace contextRef="#ctx0" brushRef="#br1" timeOffset="73345.099">23985 12123 49 0,'0'18'24'0,"7"-14"-21"16,-7-4 41-16,0 0-43 15,0 0 1-15,4-7 0 0,3 7 1 16,7-6-4 0,7 0 0-16,0 3 0 0,1-4 0 15,-5 1-9-15,-3 3 0 16,-3-3-6-1,0 3 1-15</inkml:trace>
  <inkml:trace contextRef="#ctx0" brushRef="#br1" timeOffset="73521.872">23918 12301 44 0,'7'32'22'0,"4"-4"-17"0,-4-25 36 0,4 3-40 15,-1-3 0-15,-3-3 0 16,11 0 0-16,3-3-5 16,11-3 0-16,7 0-10 15,3-7 0-15</inkml:trace>
  <inkml:trace contextRef="#ctx0" brushRef="#br1" timeOffset="73731.863">24536 12101 42 0,'0'56'21'0,"-11"4"-20"0,8-41 28 16,-4 12-30-16,-1-3 1 15,-2 13 0-15,-1 0 0 16,4-7-7-16,0-9 0 15,4-19-5-15,-4-15 1 16</inkml:trace>
  <inkml:trace contextRef="#ctx0" brushRef="#br1" timeOffset="77334.726">24345 10326 37 0,'7'12'18'0,"0"-5"-13"15,-7-7 25-15,0 0-27 16,0 0 1-16,-3 3 0 15,-4 3 0-15,-4 3-6 16,-3 1 1-16,0-1 3 16,0 1 1-16,0-7-3 15,0 0 1-15,3-6-1 16,0 0 1-16,1-4-1 16,3-2 0-16,3-4-1 15,1 1 1-15,3-7-1 16,3 0 0-16,4 4-2 15,4 5 0-15,-1 4-1 16,5 0 1-16,-1 6 0 0,3 6 0 16,1 3 1-16,0 1 1 15,-1-1 0-15,-3 4 1 16,0-1 0-16,1 1 0 16,2-1 0-16,1-2 0 15,3-4 0-15,-3 0 0 16,-1-6 0-16,1-6 0 15,3-3-1-15,-7-4 1 0,0 0-1 16,-3-2 1 0,-4-1-1-16,-3-3 1 0,-4 0-1 15,-4 1 1-15,-3 2 0 16,0 3 0-16,-4 1 0 16,1 3 0-16,-4-1-6 15,-1 7 1-15,-6 6-5 16,0 10 0-16</inkml:trace>
  <inkml:trace contextRef="#ctx0" brushRef="#br2" timeOffset="89375.006">1944 13524 43 0,'0'7'21'0,"10"-14"-18"0,-10 7 22 16,0 0-24-16,0 0 1 15,0 0-1-15,0 0 0 16,0 0-2-16,-7-3 1 16,4 0 1-16,-4 6 0 15,-4-6-1-15,-10 0 0 0,0 6 1 16,3 3 0-16,-10 4 0 16,7 2 0-16,-7 10 0 15,3 0 1-15,0 3-1 16,1 10 1-16,6-1-2 15,0 10 0-15,8 3 0 16,6 3 0-16,4-3 0 16,4-6 0-16,6-6-1 15,15-7 1-15,-4-6-1 16,11-6 1-16,-4-4-1 16,4-12 0-16,0-16 0 15,-4-12 1-15,0-6-1 16,-17-7 1-16,-1 0 0 15,-3 0 0-15,4 4-7 16,-11 9 1-16,0-1-7 16,-11 7 1-16</inkml:trace>
  <inkml:trace contextRef="#ctx0" brushRef="#br2" timeOffset="89747.94">2036 13901 35 0,'7'15'17'0,"-14"-15"-19"15,7 0 24-15,0-3-21 16,0-6 0-16,0-1 1 16,0-5 1-16,0-4-3 15,0-3 0 1,7-3 2 0,3 3 0-16,1 0 0 15,-1 6 0-15,1 4-1 16,7 2 1-16,3 1-2 15,0 6 0-15,0-4-5 16,0 1 0-16,-3-3-7 16,0-1 1-16</inkml:trace>
  <inkml:trace contextRef="#ctx0" brushRef="#br2" timeOffset="90513.582">2544 13333 39 0,'17'19'19'0,"-17"15"-19"0,0-21 31 15,4 6-30-15,-4 0 1 0,0 6 2 16,0 3 0-1,7 9-5-15,-7 1 1 0,3 3 2 16,4-4 0 0,4 1-2-16,-4-3 1 0,-7-7-2 15,4-9 0-15,3-7-1 16,-7-6 1 0,0-12-1-1,-7-3 1-15,3-1 0 16,-3-2 1-16,-4-1-1 15,-6 4 1-15,6-1 0 16,1 4 0-16,-8 6 0 16,4 3 1-16,3 0-1 15,-6 13 1-15,6 9-1 16,-7-3 0-16,8 0 1 16,6 0 1-16,-3 3-1 0,7-3 0 15,0 0 0-15,0-3 1 16,7-3-1-16,4-1 0 15,3-2-1-15,4-7 0 16,-1-3 0-16,8-6 0 16,10-3-1-16,4-7 1 15,-4 1-1-15,4-10 0 16,0-10 0-16,-11 4 0 0,0 3 0 16,-7 0 0-1,-6 3 0-15,2 3 0 16,-10 4 0-16,4-1 1 0,-11 3-1 15,0 4 1-15,0 9 0 16,0 0 1-16,-11 0-2 16,4 6 1-16,0-3 0 15,4 4 0-15,-8-1 0 16,4 6 1-16,3 4 0 16,-3 3 0-16,7 3 0 15,0 0 1-15,7 0-1 16,-3 0 0-16,7-3 0 15,6-4 0-15,1-5-4 16,-4-4 0-16,11-3-7 16,-4-6 0-16,4-10-3 15,-8-2 0-15</inkml:trace>
  <inkml:trace contextRef="#ctx0" brushRef="#br2" timeOffset="90814.778">3023 13772 31 0,'11'35'15'0,"-4"-48"-12"0,-7 13 26 0,0 0-27 0,0 0 0 0,0 0 2 0,0-3 0 16,0 3-4-16,0 0 1 0,7-6 4 16,-3 2 0-16,-4 4-1 15,0 0 0-15,7-3-1 16,-7 0 0-16,10-3-2 15,-6 0 0-15,13-4-1 16,-6 4 1-16,7 0-1 16,-4 6 1-16,3-7-3 15,1 7 1-15,-4 4-4 16,4-8 0-16,-1 1-6 16,5 3 1-16,-8-6-5 15,3-3 1-15</inkml:trace>
  <inkml:trace contextRef="#ctx0" brushRef="#br2" timeOffset="91013.591">3401 13753 27 0,'7'22'13'0,"3"3"-12"0,-10-22 20 15,4 10-21-15,3-1 0 16,-7-2 0-16,4-1 0 15,3-2-2-15,-7-4 1 16,0-3-6-16,0-7 1 16,7-8-2-16,-7-4 1 15</inkml:trace>
  <inkml:trace contextRef="#ctx0" brushRef="#br2" timeOffset="91623.859">3429 13628 26 0,'11'15'13'0,"6"-2"-17"16,-13-13 26-16,6 3-22 15,1-3 0-15,0 0 0 16,3 0 0-16,0 0 0 16,3-3 0-16,1-3-1 15,3-4 1-15,0 1 0 16,1-4 0-16,6-2-1 15,3-1 1-15,1 3 1 16,-4 1 0-16,1 3 0 16,-1-1 1-16,-7 4 0 15,-7 0 0-15,0 2-1 16,0 1 1-16,-3 0-1 16,-4 3 0-16,-3 0-2 15,-4 6 1-15,0 1-2 0,0 5 1 16,0 1-1-16,0 2 1 15,7 11 0-15,0 2 0 16,3 9 1-16,11 7 1 16,8 0 1-16,2 0 0 15,8 3 0-15,-7-3 1 16,-11-6-1-16,0-1 0 16,-7 4-1-16,-3-6 0 15,-7 2-1-15,-8-5 0 16,-14-1-1-16,-13-3 1 0,-8-6-1 15,-11-6 0 1,-10-10 0-16,-10-6 1 0,20-3 0 16,1-3 0-16,10-1 0 15,8 1 1-15,2 0 0 16,19-4 0-16,-1-5 1 16,11-4 0-16,14 3 1 15,22-3 0-15,13-9 0 16,0-3 1-16,1 0-2 15,-4-1 1-15,-1 10-5 16,-16 3 1-16,2-3-11 16,-13-3 0-16</inkml:trace>
  <inkml:trace contextRef="#ctx0" brushRef="#br2" timeOffset="92106.771">5126 13518 36 0,'-4'3'18'0,"-13"-6"-16"16,13 0 24-16,-3 0-25 15,-7 0 0-15,-4 3 0 16,1 0 1-16,-4 0-2 15,-1 0 0-15,-6 3 2 16,7 6 0-16,0 1-1 16,0 5 0-16,3 7-2 15,11 0 1-15,3 0-2 16,4 3 0-16,11-3-1 16,7-6 0-16,3 0-1 15,0-10 1-15,0-9 0 16,7-4 0-16,1-5-3 0,-8-7 0 15,7-3-3-15,-7-3 0 16</inkml:trace>
  <inkml:trace contextRef="#ctx0" brushRef="#br2" timeOffset="92459.898">5271 13719 33 0,'10'25'16'0,"-6"-16"-16"0,-1-9 30 0,-3 0-30 15,4-9 1-15,-4-7 0 16,0-3 1-16,0-18-2 16,-4 2 0-16,1-9 1 15,3-12 1-15,-4-13-1 16,4-6 1-16,-7-7-1 15,7 4 0-15,0 9 0 16,0 3 1-16,11 6 0 16,13 10 1-16,8 9-1 15,7 13 1-15,0 12-1 16,-1 13 0-16,-6 10-4 16,-4 2 0-16,-6 4-7 15,-12 2 0-15,-10 10-5 0,-21-3 0 16</inkml:trace>
  <inkml:trace contextRef="#ctx0" brushRef="#br2" timeOffset="92679.771">5041 13493 52 0,'4'25'26'0,"31"-22"-30"0,-31-3 51 15,24-9-47-15,4-7 1 0,10-6 0 16,11-3 0-16,7 0-4 15,-7 3 1 1,-4 6-10-16,-17 10 0 0,-11 3-3 16,-14 6 0-16</inkml:trace>
  <inkml:trace contextRef="#ctx0" brushRef="#br2" timeOffset="93292.263">2085 14819 43 0,'7'16'21'0,"-3"-25"-19"16,-4 9 38-16,0 0-40 15,0-3 0-15,0 6 1 16,-11-3 0-16,0 3-1 16,1 3 0-16,-11 3 0 15,3 10 1-15,-3 6-1 16,3 4 1-16,-3-1-1 0,0 3 1 15,3 4-2-15,1 2 1 16,13-5-1-16,4-4 1 16,11-3-1-16,-1-3 1 15,18-10-5-15,4-8 1 16,18-1-9-16,-1-13 0 16</inkml:trace>
  <inkml:trace contextRef="#ctx0" brushRef="#br2" timeOffset="93554.485">2501 14857 43 0,'0'6'21'0,"0"-12"-20"0,0 6 32 0,0 3-30 16,-10 3 1-16,-4 4 1 16,-1 2 0-16,-6 7-6 15,-3 0 0-15,2 0 4 16,1 3 1-16,0 3-3 15,10 3 1-15,1-3-2 16,3-3 0-16,14-3-2 16,3-7 1-16,5-8-2 15,9-8 1-15,1-5-5 16,3-7 1-16,-10-2-8 16,-4-11 0-16</inkml:trace>
  <inkml:trace contextRef="#ctx0" brushRef="#br2" timeOffset="94058.497">2593 14772 46 0,'-7'35'23'0,"32"12"-20"0,-22-35 36 16,4 4-38-16,4 9 1 16,-8-3 0-16,4 0 1 0,4 0-4 15,-4 0 0 1,4-3 2-16,-8 0 1 0,4-7-2 16,-7 1 1-16,0-4-2 15,0-3 1-15,0-2-1 16,0-4 1-16,0 0-1 15,0-7 1-15,4-2 0 16,3-4 0-16,3 1 0 16,1-4 0-16,-4 0 0 15,4-2 1-15,-1 2-1 16,1 0 0-16,-1 4 0 16,1 2 0-16,-1 1 0 15,1 3 1-15,7-1-1 16,-8 7 1-16,-3 3-1 15,4 7 0-15,-1 2 0 0,1 1 1 16,0 6-1-16,-4 0 0 16,-4 3-2-16,8 0 1 15,-4-1-3-15,3-5 0 16,1-3-6-16,-7-7 1 16,10-6-6-16,-4-13 0 15</inkml:trace>
  <inkml:trace contextRef="#ctx0" brushRef="#br2" timeOffset="94340.779">3052 14826 29 0,'7'12'14'0,"3"13"-3"0,-10-15 19 0,0 5-25 16,0 4 0-16,0 0 3 15,0 3 1-15,11 3-11 16,-8-3 1-16,4 3 6 15,4-3 1-15,-4-3-3 16,4 0 0-16,-1-7-2 16,1-2 1-16,10-7-3 15,-3-6 1-15,3-4-1 16,0-5 1-16,0-4-1 16,0-3 1-16,4-3-5 15,0-3 0-15,-1 3-10 16,-3-3 0-16,1 0-1 15,-5 6 1-15</inkml:trace>
  <inkml:trace contextRef="#ctx0" brushRef="#br2" timeOffset="94656.574">3471 14989 49 0,'22'12'24'0,"13"-15"-31"0,-25 0 50 16,1-6-43-16,7-1 0 15,-8-2-1-15,1-4 1 16,-1 0 0-16,-10-3 0 16,4-2-1-16,-4 5 1 0,-4-3 0 15,4 3 0-15,-10 7 0 16,3 6 1-16,3 6 0 16,-6 3 0-16,-1 7 0 15,4 6 0-15,7 3 0 16,-7 3 0-16,7 0-1 15,7-3 1-15,0 0-1 16,4-4 1-16,-1-5-3 16,1-4 0-16,-1-2-6 15,8-7 0-15,-4-7-6 16,4-5 0-16</inkml:trace>
  <inkml:trace contextRef="#ctx0" brushRef="#br2" timeOffset="95484.975">3768 14998 40 0,'17'16'20'0,"-13"-13"-22"0,-4-3 32 16,0-3-30-16,0 0 0 16,0-7 0-16,0-5 0 15,0-1 0-15,0-3 0 16,7-3 1-16,-7 3 0 15,3-3 0-15,8 4 0 16,7 2 0-16,-1 0 0 16,4 7 0-16,8-4 0 15,6 7-1-15,11-7 1 0,-7 4-1 16,10 3 1 0,-7-4-1-16,-3 4 0 0,0 0-1 15,-7 0 1-15,-11-1-1 16,-3 4 1-16,-8 3-1 15,-10 3 0-15,-7-3 1 16,-7 7 0-16,-4 2-1 16,1 0 0-16,3 4-1 15,-11-1 0-15,4 7-1 16,7 3 1-16,-8 3-1 16,8 0 0-16,11 0 1 15,-4 1 1-15,14-4 1 16,-4-1 1-16,8-2 1 15,3 0 0-15,-3-3 0 16,-8-1 1-16,4 1-2 0,-3 0 0 16,-4-4-1-16,-4 1 1 15,4-4-2-15,-10 1 0 16,3-4 0-16,-4-3 1 16,4 0 0-16,3-3 0 15,-6 0 0-15,10 0 1 16,0 0-1-16,0 0 1 15,3-3-1-15,4-3 1 16,4-4-1-16,0-2 0 16,6-4 0-16,8 1 1 15,10-4 0-15,4 0 0 16,0-9 0-16,7-4 1 16,-1-2-1-16,-2-1 0 0,-4 1-1 15,-8-1 1-15,-2 7-1 16,-8 6 0-16,-4 3 0 15,-6 4 0-15,-11 8-1 16,-4 7 1-16,-3 7-1 16,-3 2 1-16,-1 10-1 15,-6 3 1-15,6 0-1 16,0 3 0-16,4 0 1 16,4 0 0-16,3-6-1 15,3 0 0-15,4-4-4 16,4-5 0-16,7-4-5 15,-4-3 0-15,3-6-2 16,5-6 1-16</inkml:trace>
  <inkml:trace contextRef="#ctx0" brushRef="#br2" timeOffset="95829.043">4692 14920 22 0,'0'22'11'0,"3"6"-14"0,-3-22 21 16,0-3-19-16,0 4 1 15,0-4-2-15,0 0 1 16,0-3 1-16,0 0 0 16,0 0 0-16,8-6 0 15,-8-4 0-15,3-5 1 0,4-1-1 16,-7 0 1-16,11 0-1 16,-4 1 1-16,3-7 0 15,4 6 1-15,-3 0 0 16,0 7 1-16,3 0 1 15,0 2 0-15,3 7 0 16,-6 7 1 0,3 2-2-16,0 4 0 0,-3-1-1 15,-1 1 0 1,12 12-3 0,-5-13 0-16,-6-2-5 15,3-7 0-15,4-6-5 16,-1-10 1-16</inkml:trace>
  <inkml:trace contextRef="#ctx0" brushRef="#br2" timeOffset="96324.634">5242 14716 36 0,'18'0'18'0,"-18"-6"-18"0,0 6 32 16,0 0-32-16,0 0 0 15,0 3 0-15,0 0 1 16,-11 3-1-16,4 0 0 16,-3 4 0-16,-1 2 1 15,1 4-1-15,-1 0 0 0,-3 3 0 16,7 6 1 0,3 0 0-16,4 0 0 15,4 3-1-15,6-6 0 0,1-3 0 16,10-3 0-16,-10-4 0 15,10-3 0-15,14-2 0 16,11-4 0-16,0-3-1 16,3 0 1-16,-6-10-1 15,-5-2 1-15,-6-4-1 16,-4-3 1-16,-6-3-1 16,-5-6 1-16,-13 6-1 15,3 3 1-15,-14 4-1 16,3 5 1-16,-3 4-1 15,4 9 1-15,-8 7-1 16,0 8 1-16,4 11 0 16,7-1 1-16,0 0 0 15,4 0 0-15,10-3 0 16,-3 1 0-16,10-8 0 0,7-8 0 16,4-7-3-16,-4-9 1 15,-3-4-10-15,-8-12 0 16</inkml:trace>
  <inkml:trace contextRef="#ctx0" brushRef="#br2" timeOffset="96985.811">6650 14634 48 0,'14'4'24'0,"-14"11"-25"0,0-12 40 16,0 7-38-16,-11 2 0 15,-3 1-1-15,0 3 1 16,-7-4-2-16,-4 1 0 0,1 2 0 15,2 1 1-15,5 3-2 16,-1-4 0-16,8 1 1 16,3 0 1-16,7 3 0 15,7 6 0-15,10 0 1 16,1-6 0-16,0-1 0 16,-4-2 1-16,-4 3-2 15,-10 0 0-15,-10 3-1 16,-12 0 1-16,5 0-4 15,-11-4 0-15,3-2-10 16,7-13 1-16</inkml:trace>
  <inkml:trace contextRef="#ctx0" brushRef="#br2" timeOffset="97366.333">7003 14054 40 0,'-7'10'20'0,"17"-4"-12"16,-10-3 28-16,0 6-33 15,-3 7 0-15,-4 9 0 16,0 13 1-16,-1 15-6 16,1 16 1-16,4 10 2 15,-4-4 0-15,0-3-4 16,3-9 1-16,-3-4-7 15,4-18 1-15,3-13-7 16,-7-9 1-16</inkml:trace>
  <inkml:trace contextRef="#ctx0" brushRef="#br2" timeOffset="97575.289">6816 14625 38 0,'0'9'19'0,"7"1"-15"0,3-10 31 16,-6 0-33-16,6-3 0 15,5 3 0-15,-1-3 1 16,3-4-5-16,8 4 0 16,0 0-6-16,-4 3 0 15,0-6-5-15,0-1 0 16</inkml:trace>
  <inkml:trace contextRef="#ctx0" brushRef="#br2" timeOffset="97885.786">7112 14844 43 0,'11'48'21'0,"-11"-17"-22"16,0-31 37-16,3 3-37 15,-3-9 0-15,0-1 0 16,0-2 0-16,-3-10 1 16,3 4 1-16,0-4-2 15,0 0 1-15,0 3 0 16,3 1 1-16,8 2-1 16,-1 1 1-16,1 2 0 15,3 1 1-15,0 2-1 0,0 4 0 16,0-3 0-16,4 3 0 15,0 0 0-15,3 3 0 16,0 3-7-16,0-3 0 16,0 0-7-16,-3-6 0 15</inkml:trace>
  <inkml:trace contextRef="#ctx0" brushRef="#br2" timeOffset="98218.55">7454 14791 49 0,'7'16'24'0,"4"-19"-25"0,-4 0 41 0,3-1-40 15,1 1 0-15,0-3-1 16,-1-3 1-16,1-1 0 16,-4-5 0-16,0 2-1 15,-4 0 1-15,-6 1-1 16,-4 3 1-16,0 9 0 15,-4 0 1-15,4 6-1 16,4 3 1-16,-8 4-1 16,8 6 1-16,-1 6-1 15,0 3 1-15,1 0-1 16,3 0 1-16,0-3-2 16,3 0 1-16,8-6-4 15,3-6 1-15,4-4-6 0,-4-2 0 16,11-14-6-1,-8-5 1-15</inkml:trace>
  <inkml:trace contextRef="#ctx0" brushRef="#br2" timeOffset="98878.245">7751 14870 39 0,'0'18'19'0,"0"-5"-21"0,0-10 34 16,0-3-32-16,0 3 0 15,0-3-1-15,3-6 0 0,4-7 1 16,0 4 0-16,0 0-2 16,0-4 1-16,4 0 0 15,3-2 0-15,4 5 0 16,-1 1 1-16,4 3 0 16,4-1 0-16,7 4 1 15,-14 0 0-15,13 0 1 16,-10 0 0-16,8 0-1 15,-8 3 0-15,4-3 0 16,-1 0 0-16,1 3-1 16,0-4 1-16,-8 4-1 15,1-3 0-15,7 0 0 16,-15 0 0-16,4 0 0 16,0 3 1-16,-3 0-1 15,-4 0 0-15,0 0-1 16,-3 3 1-16,-4 3-2 15,0 7 0-15,0 6-1 16,0 6 1-16,0 6 0 0,0 16 1 16,3 10 2-16,4 2 0 15,4 4 3-15,3 0 0 16,0 2 0-16,0-2 1 16,-3-6-1-16,-4-10 1 62,-11-7-4-62,-3-5 1 16,-7-7-3-16,-7-6 1 0,-4-9-1 0,-3-7 1 0,-7-9-1 0,-1-10 1 0,5-12-2 0,6 0 1 15,0 0 0-15,11 0 0 0,4 0 0 16,6 3 0-16,15-6 0 16,6 2 1-16,15 1 0 15,3 7 1 1,11-11-2-1,-7 7 0-15,-7 0-7 16,-11 4 0-16,-3-4-5 16,-8 3 1-16</inkml:trace>
  <inkml:trace contextRef="#ctx0" brushRef="#br2" timeOffset="99194.432">8565 14032 44 0,'-3'38'22'0,"6"12"-29"0,-3-31 40 16,0 12-33-16,0 19 1 15,0 10-1-15,0 12 0 0,0-9-1 16,0 3 0-16,-3-10-4 16,-1-12 1-16,-3-9-8 15,4-23 1-15</inkml:trace>
  <inkml:trace contextRef="#ctx0" brushRef="#br2" timeOffset="99717.428">8343 14550 41 0,'4'22'20'0,"10"-25"-23"0,-7-4 34 16,7-5-31-16,4-7 1 16,10-6-1-16,-3-10 1 15,-1-9-1-15,1 1 0 16,10-1 0-16,-10-3 1 16,7 12 0-16,-8 7 0 15,-2 9 0-15,-1 7 1 16,-4 8-2-16,1 4 1 15,-7 7-1-15,-1 2 0 16,1 13 0-16,-4 3 1 16,-4 10-2-16,4-1 0 15,-7 1 1 1,4-1 0-16,-4-3 0 0,0-2 0 0,0-4 0 16,0-3 0-16,7-3 0 15,0-4 1-15,4-2-2 16,3-4 1-16,3-3 1 15,-6 1 0-15,7-1 0 16,-1 0 1-16,1 4-1 16,-1 2 1-16,8-2-1 15,-7-1 1-15,3 4-1 16,4-4 0-16,-4-3-1 16,7-3 0-16,-7-9-5 15,4 0 1-15,-7-4-10 47,-4-2 1-47</inkml:trace>
  <inkml:trace contextRef="#ctx0" brushRef="#br2" timeOffset="100279.998">6251 14039 49 0,'18'22'24'0,"-11"-1"-25"0,-7-11 39 15,0 6-37-15,-7 6 0 16,3-1 0-16,-3 8 0 15,0-1-2-15,-3 6 0 16,6 1-2-16,-6-4 0 16,10-6-10-16,0-9 1 15,3-19-2-15,4-10 0 0</inkml:trace>
  <inkml:trace contextRef="#ctx0" brushRef="#br2" timeOffset="100437.13">6396 14032 43 0,'10'-12'21'0,"8"15"-20"0,-14 0 41 0,3 6-42 16,-7 1 1-16,0 12-1 15,-7 3 1-15,3 6-2 16,-6 4 1-16,2 2-5 16,-2 1 0-16,10-10-9 15,-11-15 1-15</inkml:trace>
  <inkml:trace contextRef="#ctx0" brushRef="#br2" timeOffset="101252.02">9250 14086 49 0,'14'15'24'0,"0"4"-27"16,-10-16 40-16,-4 7-38 16,3 5 1-16,-3 4-1 15,0 9 1-15,0 4-2 16,-3 2 0-16,-1 1-5 15,4-4 1-15,0-12-6 16,4-10 0-16,10-15-1 16,7-7 0-16</inkml:trace>
  <inkml:trace contextRef="#ctx0" brushRef="#br2" timeOffset="101446.255">9606 13916 48 0,'7'19'24'0,"-3"22"-26"0,-4-29 53 16,0 7-49-16,-4 3 1 15,1 10-1-15,-1 8 0 16,4 4-5-16,4 10 1 0,3-4-8 16,0-10 1-16,-7-14-7 15,-4-17 0-15</inkml:trace>
  <inkml:trace contextRef="#ctx0" brushRef="#br2" timeOffset="114236.555">18179 13885 43 0,'10'0'21'0,"-6"0"-15"16,-4 0 23-16,-4 0-28 16,-3 0 1-16,0-3 1 15,-7 3 0-15,-7 3-4 16,-4 0 1-16,-7 3 2 15,4 7 1-15,-4 6-2 16,1 6 1-16,-5 0-1 16,-2 13 1-16,2-1-1 15,5 7 1-15,6 0-1 16,11 0 0-16,7 3 0 0,14-6 0 16,7-4-1-16,11-12 0 15,3-6-2-15,14-6 1 16,11-7-4-16,-4-9 0 15,1-7-2-15,-1-2 0 16,-3-7-1-16,-4-3 1 16,-3-6 0-16,-4 3 0 15,-6-3 3-15,-1 3 1 16,-7 3 2-16,-3 0 0 16,-4 6 2-16,0 0 0 15,-3 4 2-15,-1 2 1 0,1 4 1 16,-8 0 0-16,-3-1 1 15,-3 1 1-15,-8 0-2 16,1 3 0-16,-5 3-2 16,-2 3 0-16,-4-3-1 15,-1 6 1-15,1 4-3 16,4 2 1-16,-1 7 0 16,7 3 0-16,1 3-1 15,3-3 1-15,7-3-3 16,7 0 1-16,7-7-5 15,4-6 1-15,3-2-10 16,3-14 1-16</inkml:trace>
  <inkml:trace contextRef="#ctx0" brushRef="#br2" timeOffset="114638.874">18574 14120 40 0,'0'28'20'0,"-4"1"-16"0,1-23 29 15,3 3-32-15,-4 1 1 16,4 2 0-16,-3-2 1 16,-1-4-4-16,1-3 1 15,3-3 1-15,3-9 0 16,1-1-1-16,6-2 1 15,4-4-2-15,4-6 0 0,3 6-1 16,0-6 1-16,0 0 0 16,1 4 0-16,-1 2 0 15,0 7 1-15,-3 5 0 16,-1 8 1-16,-3 2 0 16,-3 6 1-16,-4 10 0 15,0 3 1-15,0 0-2 16,0 4 1-16,0-1-1 15,0 0 0-15,0 0-4 16,0 1 1-16,0-7-7 16,4-10 1-16,0-9-6 15,3-12 0-15</inkml:trace>
  <inkml:trace contextRef="#ctx0" brushRef="#br2" timeOffset="114925.33">19075 14039 46 0,'14'15'23'0,"-14"1"-23"0,3-7 40 15,-3 4-39-15,4 3 1 16,-1 6 1-16,1-1 1 16,-1 1-6-16,5 0 1 15,-1-3 3-15,0-3 0 16,3 0-1-16,1-1 0 0,-1-5-1 15,1-7 0-15,3-3 0 16,7-6 0-16,-3-10 0 16,3-3 0-16,0-3-5 15,4-6 1-15,3 3-9 16,0 3 0-16,1-6-2 16,-5 2 1-16</inkml:trace>
  <inkml:trace contextRef="#ctx0" brushRef="#br2" timeOffset="115242.36">19537 14104 53 0,'21'32'26'0,"7"-7"-35"16,-17-25 52-16,3-3-43 0,4 0 0 15,6-4-1-15,-3-8 1 16,1 2 0-16,-8 1 0 31,-7-17-1-31,-7 4 1 16,0 6 0-16,-7 7 0 15,0 9 0-15,-4 6 0 16,0 6 0-16,4 1 0 16,4 5-1-16,-1 4 1 15,4 3-1-15,7 3 1 16,8 0-3-16,2 0 0 15,4-3-4-15,4-3 0 0,0-6-6 16,3-10 0-16</inkml:trace>
  <inkml:trace contextRef="#ctx0" brushRef="#br2" timeOffset="116276.068">20087 14268 37 0,'11'25'18'0,"3"-25"-16"16,-14 0 29-16,3-7-32 15,1 1 1-15,-1-6-1 16,1-1 1-16,0-3 0 16,3-6 0-16,7-3-1 15,3 3 1-15,8 3 0 16,10 4 1-16,8 2 0 15,2 1 0-15,1 2 1 0,0 4 1 16,0 0 0 0,-4-1 0-16,-3 1-1 0,-7 3 1 15,-4 0-1-15,-7 3 0 16,-3 3-2-16,-4-6 1 16,-3 12-3-16,-4 1 1 15,-7 2-3-15,-4 7 1 16,1 3-2-16,-4 0 1 15,0 3-1-15,0 3 1 16,-1 4 2-16,5 2 0 16,-1 7 2-16,1 3 0 0,-1 0 1 15,1 0 1-15,-4-10-1 16,-4 1 0-16,1-4-1 16,-8-6 1-16,0 3-2 15,-3-9 0-15,0-6 0 16,0-7 1-16,3-9-1 15,4 0 1-15,3 3 0 16,1-7 1-16,6 1-1 47,8-3 1-47,10-1 0 0,7-5 1 0,7-1 0 0,11-3 0 0,-4 0-1 16,11-3 1-16,4 4-1 15,3-1 1-15,0-6-1 0,-1 0 0 16,-2-1-1-16,-8 5 1 15,1 5-1-15,-12 3 0 16,-6 7 1-16,-4 3 0 16,-3 6-2-16,-4 6 1 15,-4 7-1-15,-2-3 0 16,-5 2 0-16,1-2 0 16,-1-1-1-16,1-2 0 15,3-1 1-15,3-2 1 16,1-1 0-16,-1 0 0 15,5 0-1-15,-1 1 1 16,0-1 0-16,0 0 0 0,4 0-1 16,3 1 1-16,3-1-1 15,12 0 0-15,2-3 0 16,1-3 1-16,7-6-1 16,11-6 0-16,3-1-1 15,-4-12 1-15,-7-10 0 16,1-8 1-16,-1-8-1 15,4-8 1-15,-4-16 0 16,-6-16 0-16,-8-19 1 16,0 0 1-16,-13-12-1 15,-8 3 0-15,-11 6 1 16,-13 16 0-16,-8 15-1 16,-7 22 1-16,-3 26 0 15,3 31 1-15,1 22-1 16,-5 31 0-16,-2 16-1 15,-1 34 1-15,7 19-1 16,1 7 0-16,9 5-4 0,5-5 1 16,3-20-5-16,3-21 1 15,1-25-6-15,3-23 0 16</inkml:trace>
  <inkml:trace contextRef="#ctx0" brushRef="#br2" timeOffset="116504.184">21389 14017 45 0,'21'31'22'0,"32"-12"-16"16,-35-19 40-16,13 0-45 15,19 0 1-15,-1-3 0 16,25-4 0-16,14-2-5 15,8 0 0-15,-5-1-5 16,-13 1 0-16,-18 3-7 16,-21-1 0-16</inkml:trace>
  <inkml:trace contextRef="#ctx0" brushRef="#br2" timeOffset="117704.939">23548 13593 43 0,'0'16'21'0,"-4"0"-19"0,4-10 32 16,0 0-32-16,0 0 0 16,-3 4 0-16,-4 2 1 0,-4 1-4 15,-3 15 0 1,-7-3 3-16,-4 7 0 16,-10-4-2-16,-4 0 1 0,0 3-1 15,-3 1 1-15,3-1-1 16,7-3 1-16,8-3-1 15,3-3 1-15,7 0 0 16,6-6 0-16,8-7 0 16,11-2 1-16,10-1 0 15,11 0 0-15,3-3-1 16,4-3 1-16,3-3-2 16,8 0 0-16,3 0-6 15,-11 0 1-15,-3 0-11 16,-4-4 1-16</inkml:trace>
  <inkml:trace contextRef="#ctx0" brushRef="#br2" timeOffset="117974.89">22973 14318 58 0,'-4'37'29'0,"40"-18"-29"0,-19-13 46 15,12 4-43-15,13-1 0 16,14 1 0-16,11-4 1 0,4-3-6 16,3 3 1-16,-7 1-3 15,-7-1 1-15,-11 0-13 16,-6-3 0-16,-8 4-3 15,-7-4 1-15</inkml:trace>
  <inkml:trace contextRef="#ctx0" brushRef="#br2" timeOffset="118790.398">24423 14663 34 0,'-11'28'17'0,"1"6"-14"16,10-31 27-16,0 1-27 15,3-1 1-15,8-6 2 16,6-10 1-16,8-6-8 0,3-18 1 16,15-20 4-16,13-21 1 15,11-10-2-15,18-6 0 16,-1-10-1-16,1-8 0 15,0 8-1-15,-8 7 0 16,-10 18 0-16,-7 14 0 16,-10 18-1-16,-8 9 1 15,-14 13-2-15,-6 15 1 16,-12 17-2-16,-6 15 1 16,-8 18-1-16,-6 11 1 0,-12 8-1 15,-2 10 0-15,-1 6 1 16,-7 19 1-16,4 1-1 15,3 2 0-15,8-3-2 16,-1-16 1-16,7-9-5 16,4-12 1 31,0-10-8-47,0-16 0 15,7-18 0-15,0-10 1 0</inkml:trace>
  <inkml:trace contextRef="#ctx0" brushRef="#br2" timeOffset="118995.014">24790 14421 55 0,'10'19'27'0,"19"-10"-33"0,-15-5 60 16,7-4-53-16,7 0 1 15,7 0-1-15,8 0 1 16,-12 3-5-16,5 0 1 15,2 3-7-15,1 0 0 16,0-3-8-16,-4 1 1 16</inkml:trace>
  <inkml:trace contextRef="#ctx0" brushRef="#br2" timeOffset="119268.902">25499 14490 59 0,'3'28'29'0,"4"7"-36"15,-7-26 52-15,-3 1-45 16,-1 2 0-16,1-2-1 15,-1 2 1-15,1-9-2 16,-1 4 0-16,4-7-8 16,0 0 1-16,7-22-7 15,0 3 1-15</inkml:trace>
  <inkml:trace contextRef="#ctx0" brushRef="#br2" timeOffset="119744.686">26755 13897 54 0,'7'-6'27'0,"3"-25"-36"15,-10 18 49-15,0 7-41 16,-3 3 1-16,-11 3-1 15,-15 6 1-15,-13 4 0 16,-14 5 1-16,-4 10-1 16,-11 10 1-16,1 6 0 15,6 15 0-15,8 7 0 16,6 12 1-16,11-3 0 16,11-3 0-16,11-9-1 0,13-10 1 15,11-9-1-15,11-10 1 16,17-3-3-16,14-6 1 15,8-6-6-15,6-7 0 16,1-2-10-16,-8-14 0 16</inkml:trace>
  <inkml:trace contextRef="#ctx0" brushRef="#br2" timeOffset="120109.09">27086 14634 62 0,'25'0'31'0,"-7"29"-36"16,-11-26 53-16,0 3-48 0,-4 0 0 15,1 1-2 1,-4 2 1-16,-4 7-7 0,-3-4 1 15,0-6-10-15,-3 4 1 16</inkml:trace>
  <inkml:trace contextRef="#ctx0" brushRef="#br2" timeOffset="121110.364">17364 13393 44 0,'24'22'22'0,"-24"-7"-17"0,0-12 23 16,0 4-27-16,0 5 0 16,-3 1 0-16,-8 2 0 15,-13 11-2-15,-12 2 1 16,-6 3 1-16,-4 4 0 15,-7 2-1-15,0 4 0 0,4 6 1 16,3-3 0-16,7-3-1 16,8-1 1-16,6-5-1 15,0-4 1-15,11-6-1 16,3-6 1-16,11-3 0 16,11-7 0-16,10 1 0 15,14-7 0-15,8-3 0 16,3 0 0-16,3 0-7 15,-3 6 0-15,-4-6-8 16,-14 3 0-16</inkml:trace>
  <inkml:trace contextRef="#ctx0" brushRef="#br2" timeOffset="121327.125">16760 14233 64 0,'11'31'32'0,"17"1"-37"0,-17-23 59 31,45-6-56-31,8-3 0 16,-4-3-13-16,-4 3 0 15,-3-3 5-15,-18 6 1 16</inkml:trace>
  <inkml:trace contextRef="#ctx0" brushRef="#br2" timeOffset="123724.429">13801 13534 45 0,'-4'6'22'0,"-3"19"-14"0,7-25 22 16,-7 3-29-16,-7 3 0 16,-11 1 1-16,-7-1 0 15,-3 0-2-15,-4 4 0 16,-3 2 1-16,-7 4 1 15,-8 6-1-15,-3 6 1 16,-3 13-1-16,-1 6 0 16,1 6 0-16,6 1 0 0,11 2 0 15,11 4 1 1,10-1-2-16,11-2 1 0,14-4 0 16,14-6 0-16,15-6-1 15,10-10 0-15,13-15-4 16,12-10 1-16,-4-12-13 15,10-13 0-15</inkml:trace>
  <inkml:trace contextRef="#ctx0" brushRef="#br2" timeOffset="123934.949">13804 14126 57 0,'0'22'28'0,"7"-6"-33"0,-3-13 43 15,3 0-43-15,0-3 1 16,3 0-15-16,1-6 1 16,3-10 15-16,0 7 0 15</inkml:trace>
  <inkml:trace contextRef="#ctx0" brushRef="#br2" timeOffset="124398.741">14898 13524 45 0,'3'3'22'0,"-3"-15"-21"16,0 6 38-16,0 3-37 15,-3-1 1-15,-4 4 1 16,-4 0 0-16,-14 4-5 16,-6-4 1-16,-8 6 3 15,0 9 0-15,-10 11-1 16,-1 8 0-16,-3 10-1 16,1 9 1-16,6 10-1 0,3 3 0 31,19 25 0-31,6-16 1 15,22-9-2-15,20-16 1 16,8-15-2-16,3-10 1 16,8-7-6-16,6-8 1 15,0-4-13-15,8-12 0 16</inkml:trace>
  <inkml:trace contextRef="#ctx0" brushRef="#br2" timeOffset="124658.484">15155 14095 67 0,'0'19'33'0,"0"6"-42"16,0-19 56-16,0 0-48 16,0 1 1-16,0 2-15 15,0-3 1-15,-3-6 4 16,-4 7 1-16</inkml:trace>
  <inkml:trace contextRef="#ctx0" brushRef="#br1" timeOffset="130960.464">25174 15161 41 0,'4'25'20'0,"3"-22"-15"15,-7-3 21-15,-4 10-23 16,1-7 0-16,-8 3 1 16,-3 4 0-16,0-1-5 15,-7 0 0-15,-4 1 3 16,-3-1 1-16,-7 1-2 0,3 2 0 16,0 1 0-16,0-1 0 15,8 1-2-15,6-1 1 16,4 1-1-16,7-1 0 15,7 4-1-15,7 3 0 16,7 0 0-16,4 3 0 16,3 0 0-16,4 0 1 15,-8-7 0-15,-6 4 0 16,-8-3 0-16,-13 3 1 0,-11 6-2 16,-11-3 1-1,0 0-4-15,-3-4 0 0,-1-5-7 16,5-10 0-16</inkml:trace>
  <inkml:trace contextRef="#ctx0" brushRef="#br1" timeOffset="131296.19">25594 14945 40 0,'7'22'20'0,"-7"-16"-25"0,-3 0 33 16,-4 1-25-16,-8 8 0 15,-6 7 3-15,-3 10 0 16,-8-4-8-16,-3 13 1 15,-1 6 4-15,1 12 1 16,0 1-2-16,3-4 0 16,7-2-5-16,11-11 0 15,4-8-10-15,2-7 0 16,12-18-1-16,-4-10 1 16</inkml:trace>
  <inkml:trace contextRef="#ctx0" brushRef="#br1" timeOffset="131506.065">25100 15318 45 0,'11'28'22'0,"3"-22"-23"16,-7-6 45-16,7 0-43 15,4 4 0-15,3-1-1 16,7 3 1-16,4 0-5 15,-4 4 1-15,0-1-6 16,-3 1 0-16,0-10-5 16,-8-7 0-16</inkml:trace>
  <inkml:trace contextRef="#ctx0" brushRef="#br1" timeOffset="131806.006">25499 15585 34 0,'0'31'17'0,"7"-25"-15"0,-7-6 27 16,7-6-29-16,0-4 1 16,0-2 0-16,0-1 0 15,0-2-1-15,0-1 0 0,0-3 0 16,-3 0 1-1,-1 4 0-15,1-1 0 0,3 4-1 16,0 5 1-16,0 4-2 16,4 3 0-16,-1-6-3 15,1 3 0 1,3 0-7-16,3 3 1 0,5-7-1 16,2 1 0-16</inkml:trace>
  <inkml:trace contextRef="#ctx0" brushRef="#br1" timeOffset="132069.942">25982 15396 37 0,'11'0'18'0,"-4"10"-21"16,-7-10 38-16,0 0-34 16,-4 3 0-16,-6 0 0 0,-4 0 1 15,-8 0-2-15,5 4 0 16,-4 2 1-16,-4 7 1 15,0-1-3-15,0 4 1 16,4 0-2-16,4-3 0 16,6-1-2-16,4-2 1 15,14-4-1-15,4-6 0 16,3-6-1-16,3-3 1 16,5-6-4-16,2-1 0 15,1-12-1-15,0 0 1 16</inkml:trace>
  <inkml:trace contextRef="#ctx0" brushRef="#br1" timeOffset="132701.606">26229 15472 44 0,'7'22'22'0,"-3"-19"-33"16,-4-3 47-16,0 3-37 16,0 0 1-16,0-3-1 15,-4 0 0-15,1 0 0 16,-1 3 0-16,4-3-1 16,0 0 0-16,0 0-1 15,0 0 1-15,0 0-1 0,0-6 0 16,0 6 1-16,0 0 0 15,4-6 0-15,-1-1 1 16,1 14 0-16,-4-4 1 16,3 0 0-16,-3 0 0 15,0-3 1-15,0 0 1 16,4 3 0-16,-4-3 1 16,0 0 0-16,0 6 0 15,0 1-1-15,-4 2 1 16,1 1-1-16,-1 2 1 15,1 1-2-15,-4 2 1 16,-1 1-1-16,5 0 0 0,-1-4-1 16,4-2 0-16,-3-4-1 15,-1-6 1-15,4-6-1 16,0-4 1-16,7-2-1 16,4-1 1-16,0-3 0 15,3 1 0-15,0 2 0 16,3 1 1-16,1 2-1 15,3 1 0-15,0 3-1 16,-3 6 1-16,0 0-2 16,-4 6 1-16,-4 0-2 15,1 4 0-15,-4 2-1 16,0 4 0-16,-3-1-1 16,-1 1 0-16,1-3-2 15,-1-1 1-15,4-2-2 16,7-7 0-16</inkml:trace>
  <inkml:trace contextRef="#ctx0" brushRef="#br1" timeOffset="133301.429">26769 15406 31 0,'28'-6'15'0,"-10"12"-15"0,-15-6 29 0,-3 0-28 0,7 0 0 15,-10 0 1-15,-4 6 0 16,-4 0-3-16,-3-3 1 0,0 1 2 16,0 5 0-16,-4 4-3 15,-3 5 0-15,3-2-2 16,4 3 1-16,0 0-1 16,7 3 0-16,3 6 0 15,8 3 1-15,0-3 1 16,3 4 1-16,-4-1 1 15,1 4 1-15,-4-4-1 16,-4-3 1-16,-3 0-1 16,-7 1 0-16,-4-1-1 15,1-6 0-15,-4-10-1 16,3-5 1-16,0-4 0 16,1-6 0-16,6-4 0 15,4-2 0-15,7-4 1 16,7 1 1-16,11-4 0 15,6-3 1-15,8 1 0 0,0 2 0 16,10-3 0 0,8 3 0-16,-1-2 0 0,0-4 0 15,-3 0-1-15,-3 0 0 16,-1 0-1-16,-7 3 0 16,-7 3-1-16,-6 4 1 15,-5 2-1-15,-6 4 0 16,-11 9-1-16,-4 7 1 15,-6 5-1-15,-4 4 0 16,-1 0-1-16,1-3 0 16,4-1-1-16,-1 1 1 15,4 0-4-15,4-1 1 0,6-5-5 16,8-1 0-16,6-9-1 16,8-6 0-16</inkml:trace>
  <inkml:trace contextRef="#ctx0" brushRef="#br1" timeOffset="133903.728">27510 15481 31 0,'3'16'15'0,"-17"3"-18"16,7-13 30-16,-7 0-28 16,-4 0 1-16,-6 1 1 15,2-1 0-15,5 0-1 0,-1 0 1 16,4 1 0-16,0-1 1 15,3 0-1-15,4 1 0 16,4-1 0-16,6 0 0 16,8 3 0-16,6 4 0 15,12 0-1-15,-1-1 1 16,0 4-1-16,0-1 0 16,-6 1-1-16,-8-6 1 15,-7-1-1-15,-7 7 1 16,-7 2-1-16,-11 1 0 15,0 0-1-15,-10 3 0 16,3-6 0-16,8-4 0 16,-1 1-1-16,4-7 1 15,11 0 0-15,3-6 0 16,31-22 1 0,8 0 0-16,14-15 1 15,3-10 0-15,1-10 1 16,-4-12 1-16,3 0-1 15,4-9 1-15,0 3 1 16,-7-7 0-16,-7 7-1 16,-7-3 1-16,-7 5-1 15,-11 11 0-15,-7 12-2 16,-11 9 1-16,-10 19-1 16,-7 6 1-16,-7 19-1 15,-7 19 1-15,0 10-1 47,-1 11 0-47,1 8 0 0,0 5 1 0,0 13-1 0,3 9 1 0,4-9-2 0,3-3 0 16,1-9-4-16,2-13 1 15,5-7-7 1,3-18 1-16</inkml:trace>
  <inkml:trace contextRef="#ctx0" brushRef="#br1" timeOffset="134133.223">27418 15359 43 0,'25'34'21'0,"38"-6"-16"15,-45-21 38-15,10-1-43 16,14-3 1-16,8-3-6 15,-8 0 1-15,11 0-4 16,-4 0 1-16,1-3-7 16,6 6 1-16</inkml:trace>
  <inkml:trace contextRef="#ctx0" brushRef="#br1" timeOffset="134324.785">28106 15835 49 0,'7'13'24'0,"-11"-19"-56"0,1-1 44 15,-4-8-25-15,-7 5 1 16</inkml:trace>
  <inkml:trace contextRef="#ctx1" brushRef="#br1" timeOffset="85477.73">20193 9376 0,'0'0'16,"0"0"-1</inkml:trace>
  <inkml:trace contextRef="#ctx0" brushRef="#br1" timeOffset="135703.227">26166 13474 20 0,'0'3'10'0,"3"-6"-6"15,-3 3 10-15,0-6-12 16,0 0 0-16,0-1 1 16,-3 1 0-16,-5-3-4 15,1-1 0-15,-3 4 2 16,-4-3 1-16,-4-4-2 15,-3 0 1-15,-4 1-1 16,-3-1 0-16,-4-5 0 16,1-4 0-16,-15-3-1 0,-4-4 1 15,1-5 0 1,-4 2 0-16,-3 1 0 0,-12-3 0 16,-2-1 0-16,-11 1 0 15,-11 5 0-15,11 4 0 16,-14-3 0-16,-8 0 0 15,-2-3 0-15,-5-1 0 16,4 4-1-16,-10-3 1 16,-8-4 0-16,-10 4 1 15,11 3-1-15,-8 6 0 16,-3 0 0-16,-7 3 1 0,11 6-1 16,-4 1 0-16,0 2 0 15,-8 1 1 1,23 6-1-16,-5 3 0 0,1 3 0 15,-8 6 1-15,11 4-1 16,7 9 1-16,0-3-1 16,4-1 0-16,14 8 1 15,7-5 0-15,3 5 0 16,11 5 0-16,14-3-1 16,7 0 1-16,0-12-2 15,7 3 0-15,7 0-8 16,8-10 1-16</inkml:trace>
  <inkml:trace contextRef="#ctx0" brushRef="#br1" timeOffset="136305.144">21565 12668 39 0,'11'35'19'0,"-1"6"-18"0,-10-35 33 0,0 3-35 15,0 4 1 1,-3 2-1-16,-4 10 1 15,-4 1 0-15,-6-1 1 0,-1-3-1 16,-7 9 0-16,-6 3 0 16,-8 1 0-16,4-1 0 15,3 1 1-15,4-7-2 16,3-6 1-16,4 0-1 16,3-9 1-16,4-1 0 15,3-2 0-15,1-4 0 16,6 0 0-16,1 0 1 15,3 1 1-15,3-4-1 16,4 3 0-16,7-3 0 16,8 3 1-16,2 1-1 15,8 2 1-15,3-9-1 16,4 3 0-16,7-3 0 16,3-6 0-16,1 0 0 0,-8-1 0 15,-3 1-1-15,-11 0 0 16,-7-7 0-16,-3 7 0 15,-8 0-1-15,-10 0 0 16,-3-4 0-16,-8 1 1 16,-6-7-1-16,-8-6 0 15,-3 0-1-15,-4-6 1 16,0 3-8-16,1-6 1 16,2-13-5-16,5-7 0 15</inkml:trace>
  <inkml:trace contextRef="#ctx0" brushRef="#br1" timeOffset="137208.403">17833 14638 27 0,'-4'0'13'0,"11"9"-5"15,-7-9 18-15,4 6-24 0,3 0 0 16,7 1 1-16,4-4 1 16,3 0-5-16,18-3 1 15,7 0 2-15,7-3 1 16,14 3-2-16,10-3 1 16,1 6 0-16,21 0 1 15,13 3-1-15,12-3 1 16,10 4 0-16,18-4 0 15,17 0-1-15,7-3 0 0,15 3-1 16,-1 3 0-16,11 1-1 16,11 2 1-16,-4 4-1 15,7-1 1 1,-20-6-1-16,-9 1 0 0,-6 2-1 16,-21-3 1-16,-21 1-8 15,-22-1 0-15,-10-6-6 16,-21 3 0-16</inkml:trace>
  <inkml:trace contextRef="#ctx0" brushRef="#br1" timeOffset="141557.953">12513 15252 38 0,'-7'19'19'0,"18"-10"-12"0,-11-9 20 15,0 4-24-15,0 2 1 16,0 0-1-16,-4 3 1 16,1 7-6-16,-1 3 1 15,0 6 3-15,-6 10 0 16,-1-1-2-16,1 4 1 0,3-1-1 16,0-8 0-1,3-4 0-15,1-7 1 0,-1-5-1 16,8-7 1-16,3-6-1 15,3-6 0-15,8-3 0 16,3-4 1-16,0 4-3 16,4-1 1-16,-4 7-2 15,-3 0 1-15,-1 6-1 16,-3 3 0 62,-3 4-1-78,-4-1 1 31,0 1 0-31,0-1 1 16,0 0 0-16,0-2 1 16,4-1 1-16,3-3 0 0,0-3 0 0,0-3 1 15,4-7 0-15,-1-2 1 0,5-10-1 0,-1-6 1 0,0-4-1 0,-3-5 1 0,-1 5-7 16,-3 1 0-16,0 3-6 0,1-4 0 0</inkml:trace>
  <inkml:trace contextRef="#ctx0" brushRef="#br1" timeOffset="142034.179">12922 15359 38 0,'4'19'19'0,"6"-7"-17"15,-3-6 30-15,0 1-31 16,1-1 1-16,-1 0 0 16,0 0 0-16,7-2-3 15,0-8 0-15,0-2 2 16,0-3 1-16,0-1-2 15,-3-2 0-15,-1-4 0 16,1 0 1-16,-4 1-1 16,-3-1 0-16,-4 4-2 15,-4-1 0-15,0 4 0 16,1 2 1-16,-4 7-1 16,0 7 0-16,-4 2 0 0,4 4 1 15,-3 5 1-15,-1 4 0 16,4 7-1-16,0 2 1 15,3-3-2-15,4-3 0 16,7-3-7 15,4 0 0-15,10-12-2 0,4-7 1-16</inkml:trace>
  <inkml:trace contextRef="#ctx0" brushRef="#br1" timeOffset="142716.306">13494 15221 29 0,'0'12'14'0,"0"1"-12"0,0-10 26 16,-4 0-26-16,-3 0 0 16,0 0 1-16,-3 4 1 15,-5-1-5-15,-2 3 1 0,-4 1 2 16,-1 2 1-16,1 1-2 15,4 6 1-15,-1 3-1 16,4 0 0-16,3 3-1 16,1 0 0-16,3-6-1 15,7-1 0-15,3-8 0 16,8-10 0-16,3-3-1 16,0-7 1-16,4-2-1 15,-1-1 1-15,1-3-1 16,0-2 0-16,-1 2 0 15,-3 0 0-15,0 4 0 16,-3-1 1-16,0 7 0 16,-4 0 0-16,0 3 1 15,0 6 0-15,-4 3-1 16,1 3 1-16,-4 1 0 16,0 5 1-16,0 4-3 0,0 9 1 15,0-2-3-15,3-8 1 16,1 1-6-16,-1-3 1 15</inkml:trace>
  <inkml:trace contextRef="#ctx0" brushRef="#br1" timeOffset="142972.253">13794 14672 34 0,'7'22'17'0,"0"41"-19"0,-7-48 31 0,-4 10-28 0,1 13 0 0,-1 6-1 16,-3 19 1-16,-7-4-3 16,3 4 1-16,1 3-2 15,-1 0 0-15,4-13-5 16,4-6 1-16,3-12-3 15,7-17 1-15</inkml:trace>
  <inkml:trace contextRef="#ctx0" brushRef="#br1" timeOffset="143614.866">14009 15164 25 0,'-11'19'12'0,"-6"3"-7"0,10-16 22 16,-4 7-26-16,-7-1 0 16,-3 1 0-16,-4 3 1 15,1-4-3-15,-1-2 1 16,0 2 0-16,4-6 1 16,0 1-1-16,7-1 0 15,0-6 0-15,7-3 1 0,3 3-1 16,11-6 1-16,4-7-1 15,3 1 1 1,4-1 0-16,3 4 1 0,0 2-1 16,-3 4 0-16,-1 0-1 15,-3 6 1-15,-3 3-1 16,-4 1 1-16,0 2-1 16,-3 4 0-16,-1-4-1 15,-3 4 1-15,0-1 0 16,0-2 0-16,0 2 0 15,0 4 1-15,0-1 0 32,0 7 0-17,0-3 0-15,7 3 1 0,0-3-1 0,0-3 1 0,7-1 0 16,4-2 1-16,3-7-2 16,0-3 1-16,1-6-1 15,2 0 1-15,1-6-1 16,3-7 0-16,0 0-2 0,-3-3 0 15,-4-3-1-15,0 1 1 16,-7-8 0-16,-3 7 0 16,-7 0 0-16,-4 0 0 15,-4 13 0-15,-3 0 1 16,-4 9 0 0,-3 3 0-16,0 3-1 15,0 3 0 1,4 4 0-16,-1 3 0 0,4-1-1 15,3 4 0-15,11 3-5 0,4-3 1 16,7-7-5-16,13-8 0 16</inkml:trace>
  <inkml:trace contextRef="#ctx0" brushRef="#br1" timeOffset="144004.728">14669 15146 31 0,'3'-4'15'0,"-17"17"-12"0,10-7 23 0,-3 0-25 0,0 4 0 0,-7 9 1 16,-3-7 0-16,-5 4-3 15,1 3 1-15,-3-4 1 16,-1-2 0-16,4 0-1 16,7-1 1-16,-1 1-2 15,8-4 1-15,4 0-1 0,10-2 1 16,3 2-1-16,8 4 1 15,0-4 0-15,-1 4 0 16,-2 2 0-16,-1 4 0 16,-4 0-1-1,-3 3 0-15,-7 3-2 0,-3 3 1 63,-4 0-3-48,-4-3 1-15,4-3-3 0,-4-3 0 47,4 0-2-47,4-6 0 16</inkml:trace>
  <inkml:trace contextRef="#ctx0" brushRef="#br1" timeOffset="144231.681">15162 14766 29 0,'-3'6'14'0,"-4"38"-13"0,3-28 27 0,-3 12-28 15,-7 10 1-15,-4 9 0 16,-3 3 0-16,-3 10-2 16,2 5 1-16,1 11 0 15,4-1 1-15,3-12-4 0,6-13 1 16,1-13-7-1,4-8 1-15,3-10-2 0,0-13 1 16</inkml:trace>
  <inkml:trace contextRef="#ctx0" brushRef="#br1" timeOffset="144427.561">14788 15236 35 0,'4'19'17'0,"28"13"-16"0,-22-29 36 16,4-3-36-16,4 3 0 0,3 3-1 16,4-3 1-16,7 0-3 15,-1-3 0-15,1 4-4 16,0-4 0-16,0-4-6 16,-1 1 1-16</inkml:trace>
  <inkml:trace contextRef="#ctx0" brushRef="#br1" timeOffset="144654.288">15445 15603 45 0,'7'22'22'0,"0"-12"-38"0,-7-10 41 16,0 0-43-16,0-10 0 15,0 1-1-15,-14 3 1 16</inkml:trace>
  <inkml:trace contextRef="#ctx0" brushRef="#br1" timeOffset="149381.899">14580 13054 24 0,'0'0'12'0,"18"-13"-11"0,-11 10 21 0,0-6-20 15,0 3 0-15,4-4-2 16,3-2 1-16,3 2-1 16,5 1 0-16,6-7 1 15,4-3 1-15,3-3-1 16,7-3 0-16,4 0 0 16,7 3 1-16,3-6-2 15,1 0 1-15,3 6-1 16,10-3 1-16,4 3-1 15,8-3 1-15,-1 3-1 16,3 0 1-16,1 3-1 16,7 0 0-16,0 4 0 15,3-1 1-15,4 3-1 16,-8 4 1-16,5 3-1 16,6-1 0-16,0 1 0 15,4 0 0-15,-7 6 0 16,-4 3 0-16,11-3 0 0,0 3 0 15,0 0 0-15,-11 0 1 16,0 4-1-16,7 8 0 16,1 1 0-16,2 3 0 15,-6 0 0-15,-11 3 1 16,1 3-1-16,-1 0 1 16,-4 3-1-16,1 3 1 15,-7 1-1-15,-4 2 0 16,-7-9 0-16,-7 3 1 15,-7 4-2-15,-4-4 1 16,1 0-4-16,-1-3 1 0,0-3-7 16,-3-9 0-16</inkml:trace>
  <inkml:trace contextRef="#ctx0" brushRef="#br1" timeOffset="149817.507">18651 12759 26 0,'4'25'13'0,"10"-6"-7"16,-10-10 16-16,-1-2-20 16,1 2 1-16,-1 1 0 0,1 2 0 15,3 1-4-15,0-1 0 16,0 4 3-16,3-4 0 16,5 1-1-16,6 9 1 15,3 3 0-15,1-3 0 16,3 3-1-16,-3-6 1 15,0 6-2-15,-4-3 1 16,-7 0-1-16,-11 6 0 16,-10 0-1-16,-14 10 1 0,-14-4-1 15,-7 4 0-15,-11-3-1 16,-4-1 0-16,8-6-3 16,3-6 0-16,4-3-6 15,6-3 1-15</inkml:trace>
  <inkml:trace contextRef="#ctx0" brushRef="#br1" timeOffset="150045.382">18623 12803 28 0,'0'22'14'0,"4"25"-6"0,-8-34 20 16,1 2-27-16,-8 7 0 16,-3 13 0-16,-4 6 0 15,4-1-10-15,0 1 0 16,3-6-1 0,4-10 1-16</inkml:trace>
  <inkml:trace contextRef="#ctx0" brushRef="#br1" timeOffset="151183.187">15261 14183 11 0,'28'22'5'0,"15"12"5"16,-26-21 1-16,5 9-10 0,2 15 1 16,12-5 3-16,2 5 0 15,8 4-6-15,0 3 1 16,3-6 4-16,4 6 0 16,11 9-1-16,3 0 1 15,10 4-2-15,8 5 1 16,-7-2-1-16,10 6 0 15,4 0-1-15,10-7 1 16,0 1-1-16,8-7 1 16,3 10-2-16,6-4 1 0,8 4-1 15,-3-3 1 17,6-4-1-32,5 7 0 0,6-7 0 0,-4-12 0 0,8 3 0 15,3-3 0-15,4-6 0 16,3-4 0-16,7 4 0 15,8-7 1-15,-1 1-1 16,7 2 0-16,4-6 0 16,-3 1 1-16,3 2-1 15,3-9 1-15,-10 3-1 16,3-6 1-16,8-10 0 16,-11 1 1-16,3-4-2 15,7-6 1-15,-13-6-1 16,3-1 1-16,-4-2-1 15,-14-10 0-15,-3-3 0 16,3 0 1-16,-7-9-1 16,-10-4 0-16,-8-5 0 0,-3 2 0 15,-3-3-1-15,-4-6 0 16,-7 0-6-16,-18 0 1 16,0-6-6-16,0-1 1 15</inkml:trace>
  <inkml:trace contextRef="#ctx0" brushRef="#br1" timeOffset="151768.417">22708 15080 25 0,'7'25'12'0,"18"-3"-4"15,-14-19 16-15,-1 0-22 16,4 0 1-16,4 0 0 15,3-3 0-15,-3-3-4 16,6 3 0-16,8-3 2 16,4 0 1-16,6 0-2 15,-7-4 1-15,-3 4-1 0,0 0 0 16,-4 3-1-16,0 0 1 16,-3 3-1-16,-4 0 0 15,-3 4-1-15,-4 2 0 16,-4 1-2-16,-3-4 1 15,-3 3 0 17,-4 10 0-32,-4 6-1 31,1 10 1-31,-4 5 1 16,-4 11 0-16,1 2 2 0,-1 6 0 0,4 4 1 0,0-13 0 0,3-3 2 15,4-6 0-15,4-6 1 0,3-10 0 0,4-13-1 16,-1-5 1-16,1-11-1 15,-4-11 0-15,-11-14-2 16,-10-5 0-16,-11-10-1 16,-10-12 0-16,-14-4-10 15,-1 0 0-15</inkml:trace>
  <inkml:trace contextRef="#ctx0" brushRef="#br1" timeOffset="152389.377">19085 16350 37 0,'4'9'18'0,"-11"4"-17"0,0-7 26 16,-4 6-25-16,-3 1 0 15,-11 6 1-15,-6 6 0 16,-12 3-4-16,-10 7 0 15,0-1 1-15,-3-3 0 16,7-2-5-16,3-7 0 16,10-4-7-16,8-8 1 15</inkml:trace>
  <inkml:trace contextRef="#ctx0" brushRef="#br1" timeOffset="152582.944">18637 16243 35 0,'21'35'17'0,"15"8"-16"15,-22-27 27-15,7 15-28 16,7 20 1-16,11 2-1 16,3 10 0-16,1-1-3 15,-5-5 0-15,1-10-7 16,-3-13 0-16</inkml:trace>
  <inkml:trace contextRef="#ctx0" brushRef="#br1" timeOffset="153511.986">19495 16375 23 0,'35'-22'11'0,"4"-16"-5"0,-29 26 12 16,1-7-15-16,3-6 1 0,-4-3 1 16,-2-7 1-16,-8-3-7 15,-8-6 1-15,-13 4 4 16,-18-1 1-16,-13 3-2 16,-26 1 0-16,-7 5-2 15,-3 7 1-15,-14 10-4 16,-8 5 1-16,-13 13-3 15,10 7 0-15,0 12-2 16,4 6 0-16,7 13 0 16,6 12 1-16,8 13 1 15,18 12 0-15,13 23 2 16,25 11 0-16,32-2 2 16,29 3 1-16,31-3 2 15,24-10 1-15,43-6 0 0,18-12 0 16,28-16 0-16,17-13 1 15,-20-15-2-15,-12-16 1 16,-27-13-7-16,-15-25 0 16,-28-18-7-16,-21-23 0 15</inkml:trace>
  <inkml:trace contextRef="#ctx0" brushRef="#br2" timeOffset="168163.905">2505 16516 42 0,'7'-6'21'0,"-7"-23"-10"0,0 23 21 0,0-3-30 16,0-1 1-16,0 4 1 15,-11 0 0-15,-13 6-5 16,-12 6 0-16,-3 3 3 15,-17 7 1-15,-4-3-4 16,0 2 1-16,7 1-4 16,4-3 1-16,-1 5-2 15,12 4 1-15,-1-6-2 16,11 0 1-16,3 2 1 16,14 1 0-16,1 0 1 15,3 3 1 1,7 3 1-16,-7 0 0 0,3 0 1 15,-3-3 0-15,-7 10 0 16,3 2 0-16,-6 4 0 16,-1 6 0-16,4 6 0 0,-4 6 1 15,1-2-1 1,2-1 1-16,5 0 0 0,-1-6 0 16,4 0 1-16,0-3 0 15,14-3 1-15,0-3 1 16,4-4-1-16,10-3 1 15,11-5 0-15,-4-5 0 16,4-2-2-16,7-6 1 16,-1-4-4-16,5-2 1 15,3-1-7-15,-11-6 0 16,0-3-8-16,-10-4 1 0</inkml:trace>
  <inkml:trace contextRef="#ctx0" brushRef="#br2" timeOffset="168390.945">1817 17312 54 0,'28'-3'27'0,"21"-22"-34"15,-27 13 47-15,-5 2-40 16,4-2 1-16,11-1-8 16,-11 7 1-16,8-4-5 15,-12 7 0-15</inkml:trace>
  <inkml:trace contextRef="#ctx0" brushRef="#br2" timeOffset="168664.746">2582 16958 41 0,'4'16'20'0,"-29"9"-18"16,15-13 26-16,3 10-27 15,-15 10 0-15,-6 2 0 16,-11 7 0-16,-3 3-3 16,0 3 1-16,3-10-5 15,0 1 1-15,7-7-7 16,-3-9 1-16</inkml:trace>
  <inkml:trace contextRef="#ctx0" brushRef="#br2" timeOffset="168885.369">2307 17049 45 0,'28'63'22'0,"22"43"-27"0,-33-74 40 15,5 5-36-15,-5 7 1 16,4 3 0-16,1-3 0 15,-5-3-2-15,4-7 0 16,1-2-7-16,-5-10 0 16,-6-13-3-16,-1-6 0 15</inkml:trace>
  <inkml:trace contextRef="#ctx0" brushRef="#br2" timeOffset="169170.202">1450 17767 43 0,'67'9'21'0,"71"-5"-29"16,-86-4 41-16,5-10-33 16,35-5 0-16,6-7-1 15,12-4 1-15,-11 1-1 16,-8 3 0-16,1 4-10 0,-4-1 1 16</inkml:trace>
  <inkml:trace contextRef="#ctx0" brushRef="#br2" timeOffset="169514.439">3080 16240 44 0,'-11'16'22'0,"4"37"-18"16,4-34 34-16,-8 15-37 15,-3 23 1-15,0 15-1 16,-4 9 1-16,-3 13-3 15,3 22 1-15,4 7-2 16,-3-4 0-16,6-9-8 16,0-13 1-16,1-9-5 15,-8-23 0-15</inkml:trace>
  <inkml:trace contextRef="#ctx0" brushRef="#br2" timeOffset="174677.53">11398 3828 22 0,'18'13'11'0,"3"-22"-4"15,-14 2 12-15,0 1-16 16,-7 6 0-16,0 0 1 16,7 0 0-16,-3 6-5 0,3-3 0 15,-4 10 4-15,1 21 0 16,-8 7-1-16,1 22 1 16,-4 22-2-16,-4 15 1 15,1 19-1-15,-1 25 1 16,-3 26-1-16,0 2 1 15,7 13-1-15,0-6 0 16,0-10-1-16,0-6 1 16,3-15-1-16,4-26 0 15,-3-22-2-15,-1-18 1 16,4-16-9-16,0-19 1 0,-4-19-3 16,4-12 1-16</inkml:trace>
  <inkml:trace contextRef="#ctx0" brushRef="#br2" timeOffset="175715.985">11462 3750 29 0,'17'-9'14'0,"12"9"-11"15,-15 0 23-15,0-7-24 16,7 4 0-16,11 3 2 16,7 0 0-16,6 0-5 15,1 3 0-15,11-6 3 16,20-3 0-16,12 3-1 16,6-13 1-16,7 4-2 15,18-4 0-15,14-3 0 16,4-3 1-16,3 0-1 15,10-9 0-15,12 9 0 16,-12 3 0-16,5 3 0 16,2 1 0-16,-13-4 0 15,-14 0 0-15,-4 0 0 0,-7 4 0 16,-18 2-1-16,-10-6 1 16,-11 7-1-16,-14 2 1 15,-11 7-1-15,-10 3 0 16,-7 0-1-1,-7 10 1-15,-11 5-2 0,-4 4 1 16,-6 0-1-16,-11 15 0 16,-7 10-1-16,-7 6 0 15,-4 10 0-15,4-7 1 16,-4 16 0-16,8 13 1 16,-1 12 0-16,11 13 1 0,4-1 0 15,13 16 1 1,8 4 0-16,7 15 1 0,7 0-1 15,3 6 0-15,11 1 0 16,0-7 0-16,-4-3 0 16,-6-9 1-16,-5-10-1 15,1-3 1-15,0-3-1 16,0-26 0-16,-7-8 1 16,-4-7 0-16,-7-19-1 15,-3-12 1-15,-11-10 0 16,-7-6 0-16,-14-6-1 15,-15-3 1-15,-13-7-1 16,-25-6 0-16,-4-3 1 16,-24-6 1-16,-28-6 0 15,-11-1 0-15,-36 4 1 16,-20-7 0-16,-22 7 0 16,-14 2 0-16,-17 10-1 0,-15 19 0 15,-3 7-7-15,-3 2 0 16,-1 3-5-16,39-2 1 15</inkml:trace>
  <inkml:trace contextRef="#ctx0" brushRef="#br2" timeOffset="177199.364">5320 7381 30 0,'3'7'15'0,"-6"30"-7"16,3-27 16-16,0 12-24 16,3 6 1-16,-3 16 0 15,0 12 0-15,-3 16-1 16,3 16 0-16,-7 16 0 15,3 18 1-15,-10 28-1 16,4 20 0-16,-4 12 0 16,-8 15 0-16,5 1-1 15,-12-7 1-15,5-12-1 16,6-10 0-16,1-18-2 16,-1-20 1-16,4-18-4 15,3-9 1-15,1-17-5 16,-1-11 1-16</inkml:trace>
  <inkml:trace contextRef="#ctx0" brushRef="#br2" timeOffset="178311.748">5401 7259 24 0,'28'19'12'0,"4"-4"-14"0,-14-11 20 16,-4-4-18-16,10 0 1 0,8 0 3 16,7-4 1-16,10 1-4 15,4-3 0-15,18 6 3 16,10 0 0-16,25 3 0 16,-7 0 0-16,21 0-2 15,3 1 1-15,15-4-2 16,-11-7 0-16,-4-2-1 15,4-4 1-15,11-2-1 16,-18 2 0-16,-7 1-1 16,6 2 1-16,-2-5 0 15,-18 8 0-15,-1 1 0 16,-13 0 0-16,-14 3-1 16,-11 6 1-16,0 0-1 15,-7-3 1-15,-11 6-1 31,-3 7 1-15,-8 5-1-16,-2 14 1 0,-15 5-1 0,0 14 0 0,-4 5 0 0,1 19 0 16,0-6 0-16,-4 13 0 15,-4 3 0-15,1 9 0 16,3 6 0-16,0-3 1 16,3 10-1-16,1 3 1 15,3-1-1-15,-3 17 0 16,3-4-1-16,0 3 1 15,4 4-1 1,3 12 0-16,7-6 1 0,-7-13 1 0,0-6 1 16,0-3 0-1,-3-3 0-15,-7-19 1 0,-4-10-1 16,-14-2 1-16,-7-7-2 16,-4-9 0-16,-10-19-1 15,-11-4 1-15,-11-5-1 16,-9-7 1-16,-19-6-1 15,-17 0 1-15,-39-10 0 16,-11-5 1-16,-31-7 0 16,-11 0 0-16,-7-10 0 15,0-5 0-15,-11-7-1 16,11 0 1-16,10 6-4 16,15 7 0-16,3 12-6 15,22 3 0-15</inkml:trace>
  <inkml:trace contextRef="#ctx0" brushRef="#br2" timeOffset="179528.527">6057 12104 21 0,'4'19'10'0,"3"-13"-3"0,-7-6 11 15,7 0-16-15,7-6 1 16,4-1 2-16,10 1 1 15,7-6-6-15,11-1 0 16,3 4 4-16,11 2 1 16,21 4-1-16,8 3 0 0,6 0-1 15,25 3 1-15,14 0-1 16,14-3 0 0,21 0-1-16,4-6 1 0,4-3 0 15,6-1 0-15,1 1-1 16,-5 3 0-16,12 3-1 15,-4 3 1-15,-11-4-1 16,1 8 1-16,-4-1-1 16,-15-6 0-16,-13-1-1 15,-11 4 1-15,-3 0-1 16,-19 0 0-16,-9 0 0 16,-12 0 1-16,-9 4-1 15,-15-4 0-15,-18 3 0 16,-10 0 1-16,-7-3-2 15,-8 3 0-15,-6-6-1 16,0 6 1-16,-11 0-2 0,-7 0 0 16,-4 0-7-16,-3 0 0 15,-14 4-5 1,7 2 0-16</inkml:trace>
  <inkml:trace contextRef="#ctx0" brushRef="#br2" timeOffset="180805.015">19530 10122 17 0,'3'-13'8'0,"1"10"1"15,-1 3 3-15,1 3-10 16,-1 4 0-16,1-1 1 15,-1 3 1-15,1-2-4 16,0-4 1-16,-1 0 3 16,-3 0 0-16,4 0-1 0,-1 0 1 15,-3 0-1-15,0 1 0 16,0 5-2-16,-3 7 1 16,-4 9-1-16,-1 9 1 15,1 16 0-15,-3 13 0 16,-11 25-1-16,-8 12 0 15,1 23 0-15,-7 21 1 16,7 3-2-16,3 10 1 16,0-13-1-16,4-6 1 15,7-28-3-15,3-16 1 16,1-12-4-16,3-20 0 16,0-15-7-16,3-12 0 15</inkml:trace>
  <inkml:trace contextRef="#ctx0" brushRef="#br2" timeOffset="181510.99">19798 9862 27 0,'32'22'13'0,"17"-4"-13"0,-31-14 16 15,10 5-15-15,11 0 1 16,-4 1 3-16,7-1 1 15,15 1-6-15,10-1 0 16,14-3 4-16,14-3 0 16,4-3-1-16,14-3 1 15,14-6-3-15,0-7 1 16,10 1-2-16,-3-7 1 0,-3 0-1 16,-4-3 1-16,-18-10-1 15,-3 7 1 1,-7-4-1-16,-11 1 0 0,-10 6 0 15,-8 9 0-15,-3-2 0 16,-10 5 0-16,-8 10-1 16,-6 9 1-16,-8 10-2 15,-7 6 1-15,-3 6-1 16,-1 13 1-16,-2 3-1 16,-1 9 1-16,0 7 0 15,-7 2 1-15,4 14 0 16,3 18 0-16,4 6 0 15,-1 7 1-15,-3 15-1 16,4 16 1-16,-4 9-2 16,-7 4 1-16,-7 12-1 15,-3-10 1-15,-8-8-1 16,-6-10 1-16,-8-10-1 16,-3-9 1-16,3-16-1 0,-10-9 1 15,-18-15 0 1,-17-14 0 15,-22-15-1-15,-10-12 1-16,-32-13 0 15,-28-19 0-15,-11-13 0 0,-18-24 0 0,-6-13-9 0,-1-13 0 0</inkml:trace>
  <inkml:trace contextRef="#ctx0" brushRef="#br2" timeOffset="182171.042">21745 3609 23 0,'4'-19'11'16,"-1"10"-1"-16,1 2 9 0,-4 7-15 16,3 7 0-16,1 8 2 15,-1 7 1-15,-3 22-9 16,0 6 1-16,-10 23 5 16,-11 27 0-16,-8 16-3 15,-6 25 1-15,-4 38-4 16,-3 21 1-16,-4 11-2 15,0 17 0-15,7-2-1 16,1-16 1-16,6-18 0 16,7-29 1-16,4-19 1 15,0-22 0-15,7-25-2 16,0-12 0-16,0-16-5 16,3-19 0-16</inkml:trace>
  <inkml:trace contextRef="#ctx0" brushRef="#br2" timeOffset="182877.556">22045 3640 34 0,'42'7'17'0,"36"-14"-22"16,-53 7 28-16,6 0-23 16,15 3 0-16,18 4 0 15,10 2 1-15,21 0-1 16,0-5 0-16,25 5 1 15,14 0 0-15,15-5 0 16,16-4 0-16,19-4 0 16,13-5 0-16,12-4-1 15,2-12 0-15,11 0 0 16,4-3 0-16,0 0 0 16,3 9 0-16,-17-9 0 15,-11 3 0-15,0-3 0 0,-32-4 0 16,-6 4-1-1,-12 9 0-15,-13 0-2 0,-11 7 1 16,-21 2-1-16,-14 4 0 16,-22 9-1-16,-17 4 0 15,-11 11 0-15,-10 4 0 16,-7 6 2-16,-8 16 1 16,-2 19 0-16,-5 22 1 15,-3 6 1-15,-3 28 0 16,3 19 1-16,0 9 1 15,0 35-1-15,0 19 1 0,-3 3 0 16,-1 9 1-16,-3 0-2 16,-3 3 1-16,-8-2-1 15,-14-14 1-15,-14-2-1 16,-13-13 0-16,-16-16-1 16,-13-12 1-16,-17-19-1 15,-19-28 0-15,-20-29-1 16,-36-24 1-16,-28-32-1 15,-25-35 1-15,-32-37-4 16,-52-31 1-16,-25-22-9 16,-22-26 1-16</inkml:trace>
  <inkml:trace contextRef="#ctx0" brushRef="#br2" timeOffset="195743.332">3397 17497 30 0,'-17'19'15'0,"17"-6"-10"0,0-13 16 0,0 0-19 16,0 0 0-16,0 0 0 16,7-7 1-16,3-2-4 15,1-7 1-15,-1 1 2 16,12-1 1-16,-5-6-2 16,8-9 0-16,3-7 0 15,0-6 0-15,1-12-1 16,2-4 1-16,12-3-1 15,3 1 1-15,-8 5-2 16,5-2 1-16,-1 2 0 16,-3 7 1-16,0 6-1 15,-8 7 1-15,-2 2-1 16,-1 13 1-16,-14 3 0 16,4 7 1-16,-1 2-2 15,-6 10 1-15,-1 7-1 16,-10 5 0-16,4 7 0 15,-8 6 0-15,4 0 0 16,-10 7 0-16,-1 8 0 0,1 10 0 16,-4 10 0-16,-1 6 0 15,5-3 0-15,-8-1 0 16,4-5-1-16,7-13 1 16,-4-7 0-16,4-12 0 15,4-3-1-15,-4-3 0 16,3-6-2-16,4-4 0 15,-7-3-5-15,4 1 1 16,-4-4-5-16,7-10 1 0</inkml:trace>
  <inkml:trace contextRef="#ctx0" brushRef="#br2" timeOffset="195988.254">3556 17228 36 0,'0'6'18'0,"0"-6"-16"15,4 0 33-15,3 0-31 16,3 0 1-16,1-3 1 16,3 0 1-16,11-4-10 15,-1-2 1-15,4 0 5 16,4-1 1-16,4 1-10 15,-15 3 1-15,0-1-10 16,0-2 1-16</inkml:trace>
  <inkml:trace contextRef="#ctx0" brushRef="#br2" timeOffset="196349.011">4286 16622 28 0,'-7'29'14'0,"4"15"-5"16,-4-32 12-16,3 7-20 16,-6 9 1-16,-1 0 0 15,0 10 1-15,-6 9-5 16,6 13 1-16,1 2 2 16,-1-2 0-16,0-7-4 15,4-6 1-15,-3-6-7 16,3-10 0-16,3-12-1 15,4-6 1-15</inkml:trace>
  <inkml:trace contextRef="#ctx0" brushRef="#br2" timeOffset="196630.329">4554 16425 37 0,'7'22'18'0,"-10"12"-23"0,3-21 37 0,-4 9-31 15,4 6 0-15,-10 13 0 16,-1 15 1-16,-6 1-3 16,6 9 1-16,0 3 0 15,1 9 1-15,-1-9-1 16,1-3 0-16,-1-13-2 15,4-6 1-15,0-9-7 16,3-10 0-16,4-9-3 16,0-10 0-16</inkml:trace>
  <inkml:trace contextRef="#ctx0" brushRef="#br2" timeOffset="196841.141">4145 17065 35 0,'4'12'17'0,"6"-27"-16"0,-3 8 32 16,4 4-32-16,7-6 0 16,3-1 0-16,7 1 0 15,-3-4-4-15,10 1 1 16,-3-1-9-16,-4-6 1 15</inkml:trace>
  <inkml:trace contextRef="#ctx0" brushRef="#br2" timeOffset="197230.856">4992 16513 53 0,'3'12'26'0,"-3"-15"-31"15,-3 6 45-15,-4-3-40 16,3 10 1-16,-13-1-1 16,-5 4 1-16,1 5-1 15,-7-5 0-15,7 6 0 16,-11 0 0-16,7-1-2 15,11 4 1-15,-3 0-2 16,6-3 1-16,4 0-2 16,-4 0 1-16,8 0 0 0,14-1 1 15,-1-2 1-15,18 6 0 16,4 0 2 0,-4 0 1-16,4 0-1 0,-4 0 1 15,-14-3-2-15,-3 3 0 16,-4-4-2-16,-18 8 0 15,-10-1-11-15,-14 0 1 16</inkml:trace>
  <inkml:trace contextRef="#ctx0" brushRef="#br2" timeOffset="197666.3">3881 17416 57 0,'-4'9'28'0,"8"-6"-34"0,-4-3 49 16,0 0-44-16,7-3 1 16,0 3-4-16,3 0 0 15,-6 0-8-15,6-3 0 16,1-6-3-16,3-1 1 0</inkml:trace>
  <inkml:trace contextRef="#ctx0" brushRef="#br2" timeOffset="197989.192">4681 17228 47 0,'-3'9'23'0,"-1"-3"-32"0,4-6 44 15,0 4-36-15,0-1 0 16,0-3-14-16,0 0 1 15,0-3 10-15,-7-1 0 16</inkml:trace>
  <inkml:trace contextRef="#ctx0" brushRef="#br2" timeOffset="198406.566">5221 17149 57 0,'0'10'28'0,"0"-1"-37"0,0-9 55 16,0 0-47-16,0 0 1 16,0 0-10-1,0-3 1-15,0-6-1 0,0-1 0 16</inkml:trace>
  <inkml:trace contextRef="#ctx0" brushRef="#br2" timeOffset="199482.921">7659 16532 38 0,'46'0'19'0,"0"-4"-4"0,-39 4 19 16,3 0-30-16,-3 0 1 15,-3 0 1-15,-4 0 1 16,-11 0-10-16,-17 7 0 16,-21 8 6-16,-18 7 0 15,-22 7-3-15,-16 2 1 16,-12 7-4-16,4 5 1 16,-3-11-3-16,10-4 1 15,7 3-1-15,15 1 1 16,13-1-1-16,15-6 0 0,17-3 2 15,14 0 1-15,14-6 3 16,22-1 0-16,10 4 1 16,18-6 1-16,7-1 0 15,3-5 1-15,1-1-1 16,-5-3 0-16,-13 6-1 16,-7 4 1-16,-18 9-3 15,-11 6 1-15,-17 3-2 16,-10 7 1-16,-15 0-1 15,3-1 1-15,-13-2-1 16,3-4 0-16,14-3 1 16,-3 4 0-16,14 2 0 15,3-2 1-15,14-1 1 16,11-3 0-16,11 0 0 16,7-2 1-16,10-4-1 15,11-4 1-15,3-5-1 0,11-7 0 31,32-12-18-31,3-7 0 16</inkml:trace>
  <inkml:trace contextRef="#ctx0" brushRef="#br2" timeOffset="199678.86">7295 17284 53 0,'-14'35'26'0,"-7"18"-26"16,18-44 34-16,-1 10-34 15,-3 9 0-15,4 7-10 16,-8 3 0-16,0-1 1 16,4-2 0-16</inkml:trace>
  <inkml:trace contextRef="#ctx0" brushRef="#br2" timeOffset="200606.923">6625 17980 47 0,'-7'3'23'0,"14"-6"-19"16,-7 3 41-16,7 0-43 16,4-3 0-16,10 3 0 15,0 0 1-15,7-3-5 16,8 0 1-16,-1-3-2 15,-7-1 0-15,-3 1-13 0,-4 0 1 16</inkml:trace>
  <inkml:trace contextRef="#ctx0" brushRef="#br2" timeOffset="200822.568">6646 18093 54 0,'7'16'27'0,"15"0"-28"0,-12-16 41 0,4 3-41 15,11 0 1-15,-4-6-1 16,7 0 0-16,1-4-7 16,-5-2 1-16,8-7-8 15,3 1 1-15</inkml:trace>
  <inkml:trace contextRef="#ctx0" brushRef="#br2" timeOffset="201016.055">7232 17858 57 0,'-18'56'28'0,"-3"4"-35"0,21-44 50 15,-7 9-44-15,4 6 1 16,3 4-9-16,3-1 1 16,4-9-3-16,-3-12 1 15</inkml:trace>
  <inkml:trace contextRef="#ctx0" brushRef="#br2" timeOffset="202137.145">6181 17990 38 0,'0'-7'19'0,"3"20"-13"0,-3-13 22 16,0 0-24-16,-3-3 0 16,-1 3 2-16,4 6 1 15,-7 0-9-15,4 4 1 16,-4 2 5-16,3-2 0 0,4 2-2 16,-7-2 0-16,3-1-3 15,1-3 1-15,3-2-1 16,0-4 0-16,0 0 0 15,3-7 0-15,8-2 0 16,-7-7 0-16,6 7 1 16,1-1 0-16,3-2 0 15,0-1 0-15,4 4 0 16,-1-1 1-16,-3 4 0 16,4 0 0-16,-7 6 0 15,3 3 0-15,-4-3 0 16,4 3 0-16,-10 7 0 15,3 2 0-15,-7 1-1 16,0 2 1-16,3-2-6 16,4-1 0-16,-3-2-11 0,3-16 1 15</inkml:trace>
  <inkml:trace contextRef="#ctx0" brushRef="#br2" timeOffset="202938.386">7041 16428 39 0,'-3'6'19'0,"-11"-6"-14"0,7 0 23 16,3 3-27-16,-13 1 1 16,2-1-1-16,5 0 0 15,-4-3-2-15,0 0 1 16,-4 0 0-16,0-6 1 16,4-4-1-16,-3-5 0 0,6-1 0 15,4-6 0-15,3 9 1 16,4-2 0-16,8 2-1 15,6 1 0-15,-4-1 0 16,11 4 1-16,4 2 0 16,7 4 0-16,-7 6-1 15,3 1 1-15,0-1 0 16,0 6 1-16,-7 0-1 16,8 1 0-16,-8 2-1 15,7-5 1-15,-7-1 0 16,4-6 0-16,0-6 0 15,-1-4 1-15,1 4-1 16,-7-7 0-16,-1-2 0 16,-3-4 0-16,-10-3-1 15,-8 0 1-15,-10 0-1 0,-3 6 0 16,-12 4-4-16,1 6 1 16,-7 2-12-16,0 8 1 15</inkml:trace>
  <inkml:trace contextRef="#ctx0" brushRef="#br2" timeOffset="203565.616">8400 16378 40 0,'0'0'20'0,"0"-6"-14"0,-4 9 24 0,1 3-27 15,-4 3 1-15,-4 7-1 16,-3 3 1-16,0 6-5 15,-4 13 0-15,4-1 3 16,0 7 1-16,3 6-2 16,1 4 0-16,3-4 0 15,3 0 0-15,4-3-4 16,0-3 1-16,7-6-6 16,4-10 1-16,10-13-8 15,-3-11 1-15</inkml:trace>
  <inkml:trace contextRef="#ctx0" brushRef="#br2" timeOffset="203807.046">8449 16657 59 0,'4'0'29'0,"-1"0"-34"0,8-3 55 16,-8 6-48-16,11-3 1 16,0 0-2-16,4 0 1 15,3 0-5-15,-7 0 0 16,8-3-4-16,-5 0 0 16,4-4-11-16,-3-2 1 0</inkml:trace>
  <inkml:trace contextRef="#ctx0" brushRef="#br2" timeOffset="204045.021">8879 16481 46 0,'-3'29'23'0,"-4"18"-21"16,3-32 32 0,4 4-34-1,0 6 0-15,0 3-3 0,0 4 1 0,0-1-3 0,0-9 0 16,7-6-8 0,4-10 0-16</inkml:trace>
  <inkml:trace contextRef="#ctx0" brushRef="#br2" timeOffset="204320.021">9021 16265 38 0,'24'41'19'0,"1"-26"-17"15,-14-2 30-15,3 6-28 16,-4 6 0-16,8 6 2 16,3 1 0-16,-7 5-9 15,0 1 1-15,-7 0 4 16,-10-1 1-16,-4 4-9 16,-4 0 0-16,-3-1-8 15,-14-11 0-15</inkml:trace>
  <inkml:trace contextRef="#ctx0" brushRef="#br2" timeOffset="204810.304">9412 16114 46 0,'-10'16'23'0,"13"9"-23"0,-3-18 38 0,0-1-38 16,0 0 1-16,0 0-1 15,0 1 0-15,0-1 0 16,0-3 0-16,0 0 0 16,0-3 0-16,7-6-1 15,-3-7 1-15,3-2 0 16,3-1 1-16,1-3-1 16,3-6 0-16,0-3 0 15,4 0 0-15,-1 6 0 16,1 0 1-16,0 6-1 15,-1 4 1-15,-3 5-1 16,1 10 1-16,-1 7 0 16,0 12 0-16,-4 3-1 15,1 6 1-15,-4 7-2 16,0-4 1-16,-3-2-5 16,3-4 0-16,-4-6-9 15,-6-6 0-15</inkml:trace>
  <inkml:trace contextRef="#ctx0" brushRef="#br2" timeOffset="205187.189">8213 17159 55 0,'7'-3'27'0,"14"9"-27"0,-14-6 45 0,7-6-41 16,14 6 0-16,18-4 1 16,4-2 1-16,31-6-8 15,10-1 0-15,15-6 3 16,-7 4 1-16,-18-1-9 16,0 3 1-16,-21 4-13 15,-17 9 1-15</inkml:trace>
  <inkml:trace contextRef="#ctx0" brushRef="#br2" timeOffset="205832.483">8449 17905 39 0,'-21'75'19'0,"14"-62"-15"0,7-16 20 15,0 3-26-15,0 0 1 16,3-3 1-16,1-7 0 16,3-6 1-16,0-5 0 15,4-5 0-15,3-2 0 16,3-6 0-16,4-1 1 16,1-6-1-16,-5 4 1 15,1 2 0-15,7 7 0 16,-8 6 0-16,1 6 1 15,-4 7-1-15,-3 6 1 0,-1 6 0 16,-3 6 0-16,0 10-2 16,-3 3 0-16,-1 0-1 15,1 3 1-15,-1 4-1 16,1-1 1-16,-4 0-3 16,7-3 1-16,0-6-6 15,0-3 0-15,4-4-8 16,6-12 1-16</inkml:trace>
  <inkml:trace contextRef="#ctx0" brushRef="#br2" timeOffset="207664.643">10908 16635 29 0,'18'-19'14'0,"-11"22"-3"0,-7-3 15 16,0 0-22-16,0 0 1 15,0 0 2-15,-4 0 0 16,1-3-9-16,-8-3 0 16,-3 3 6-16,0 6 1 15,-4 3-3-15,0 4 1 16,1 5-1-16,-4 7 0 15,-1 10-1-15,1-1 0 16,4 0-2-16,-1-6 1 16,7 1-3-16,4-1 1 15,11-3-7-15,7-4 0 0,6-8-6 16,8-7 1-16</inkml:trace>
  <inkml:trace contextRef="#ctx0" brushRef="#br2" timeOffset="207923.963">11123 16676 41 0,'7'0'20'0,"-3"0"-21"15,-4 0 33-15,-7 0-31 16,-4 0 0-16,-3 3 0 16,0 0 1-16,-4 3-3 15,1 4 1-15,-5-1 2 16,1 4 0-16,0 2-1 15,0 4 0-15,7-3-1 0,3 0 0 16,4-1-1-16,7-2 1 16,4-4-2-16,6-3 1 15,4-6-6-15,4-3 1 16,0-3-6-16,3-3 0 16</inkml:trace>
  <inkml:trace contextRef="#ctx0" brushRef="#br2" timeOffset="208339.418">11215 16767 35 0,'3'25'17'0,"-3"-9"-16"16,0-16 26-16,0 3-27 15,0-3 1-15,0 0 0 16,0 0 1-16,0 0-3 16,4-3 1-16,-1-4 1 15,4-2 0-15,1-4-1 16,-1-2 0-16,0-1 0 16,0 0 0-16,0 1 0 15,3-1 0-15,1-6 0 16,-1 9 0-16,-2 1 0 15,-1 2 1-15,-7 10 0 16,3 0 0-16,1 4 0 16,-1 5 0-16,1 4 0 0,-1 5 0 15,1 1 0-15,-1 0 0 16,1 0-1-16,-1 0 1 16,4-1-3-16,-3-2 0 15,3-3-9-15,0-7 1 16,0-6-2-16,4-3 1 15</inkml:trace>
  <inkml:trace contextRef="#ctx0" brushRef="#br2" timeOffset="208628.259">11550 16666 44 0,'0'29'22'0,"11"8"-21"0,-8-27 44 0,1-1-44 16,-1 4 1-16,1-1 1 16,-1 4 0-16,1 0-4 15,3-7 0-15,0 3 2 16,0-5 1-16,0 2-2 16,0-6 1-16,4 0-2 15,-1 1 1-15,4-1-1 16,0-6 0-16,4-7-1 15,0-6 1 1,10-18-14 0,-3 3 0-16</inkml:trace>
  <inkml:trace contextRef="#ctx0" brushRef="#br2" timeOffset="208969.825">11917 16695 43 0,'14'18'21'0,"14"-8"-13"0,-17-10 25 0,3-3-32 16,7-4 1-16,-3 1 0 16,-1-3 1-16,-3-1-4 15,-3-2 1-15,0-1 1 16,-4 4 1-16,0-4-2 15,-7 4 0-15,-4 3-1 16,-3 6 0-16,-3 6-2 16,-1 0 1-16,0 4-1 15,-3 2 0-15,4 4 0 16,3 6 1-16,3 0 0 16,4-3 0-16,4-1 0 15,6 1 0-15,8-3-7 16,3-7 1-16,0-2-3 15,7-7 0-15</inkml:trace>
  <inkml:trace contextRef="#ctx0" brushRef="#br2" timeOffset="209556.079">12393 16676 37 0,'4'6'18'0,"-4"0"-25"0,0-6 33 15,0 0-27-15,0 0 1 16,0-6-3-16,-4 3 0 16,1 3-1-16,-1 3 1 15,1 3-5-15,-1 1 1 16,0 2 0-16,4 4 1 0,8 5 5 16,-1 4 0-1,0 0 6-15,0 0 0 0,0 6 3 16,3 4 1-16,-6 2-2 15,-4 1 0-15,0-1-4 16,-4 4 0-16,-10-4-4 16,-3-2 1-16,-5-7-1 15,1-6 0-15,0-7 0 16,0-6 0-16,3-9 0 16,8-3 0-16,3-3 1 15,7-7 0-15,10-3 0 16,4 0 0-16,11-3 1 15,3-3 1-15,8 0 1 16,13-6 0-16,0 12 0 16,-3 0 0-16,0 0 0 15,-4-3 1-15,-3 1-2 16,-7 2 0-16,-4 0-2 0,-10 3 1 16,-4 4-2-16,-7-1 1 15,-7 7 0-15,-4 6 0 16,-6 6-1-16,-4 4 1 15,3 5 0-15,1-2 0 16,-1-1 0-16,4 1 1 16,3 3-1-16,8-4 1 15,3-3-4-15,11-2 1 16,6-4-7-16,8-9 0 16,7-1-3-16,-4-8 0 15</inkml:trace>
  <inkml:trace contextRef="#ctx0" brushRef="#br2" timeOffset="209856.612">13317 16519 21 0,'0'-9'10'0,"-7"9"-6"15,4-4 14-15,-8 4-17 16,1 4 1-16,-4 2 2 16,-8 3 1-16,-2 4-6 15,-1 6 0-15,0-4 3 16,1 1 1-16,6 0-2 15,0-7 1-15,8 0-1 16,-1 1 1-16,8-1 0 16,10 4 0-16,7-1 2 0,7 4 0 15,7 6 1 1,7 0 0-16,1-3-1 16,-5 0 0-16,-6-4-1 15,-7 1 0-15,-11 0-5 0,-14-4 1 16,-11-6-9-16,-17 4 1 15,-18-4-5-15,-11 4 0 16</inkml:trace>
  <inkml:trace contextRef="#ctx0" brushRef="#br2" timeOffset="210260.124">10573 17341 46 0,'-11'34'23'0,"-3"19"-29"15,11-37 41-15,-5 9-33 0,1 10 0 16,0 5-1-16,-3 11 1 15,3-14-5-15,0-5 1 16,0-7-6-16,3-10 1 16,1-8-6-16,3-7 0 15</inkml:trace>
  <inkml:trace contextRef="#ctx0" brushRef="#br2" timeOffset="210489.546">10619 17554 48 0,'63'34'24'0,"11"-12"-27"15,-53-12 44-15,4 2-41 16,-4 4 1-16,-3 3-2 16,-11 0 1-16,-11-1-1 15,-6 4 0-15,-8 3-1 16,-7-3 0-16,-3-3-5 15,0-3 0-15,0-7-6 16,3-2 0-16</inkml:trace>
  <inkml:trace contextRef="#ctx0" brushRef="#br2" timeOffset="210727.574">11324 17516 36 0,'-3'32'18'0,"-1"15"-14"0,-3-35 27 16,-7 13-29-16,-11 3 1 16,-10 7 1-16,-7 9 0 15,-1 3-7-15,5-6 1 0,2-10-2 16,8-6 1-16,7-6-9 15,7-10 0-15</inkml:trace>
  <inkml:trace contextRef="#ctx0" brushRef="#br2" timeOffset="210892.734">11053 17560 41 0,'14'63'20'0,"3"-22"-26"16,-10-35 31-16,0 0-44 16,4-6 1-16,0-6-2 15,-1-4 1-15</inkml:trace>
  <inkml:trace contextRef="#ctx0" brushRef="#br2" timeOffset="211430.287">11783 17974 44 0,'7'0'22'0,"28"-19"-29"15,-21 4 44-15,0-7-35 16,11-10 0-16,7-9 0 16,14-6 0-16,0-3-3 15,3-6 0-15,-3-1 2 16,0 10 1-16,-4 0-2 16,-7 13 1-16,-7 9 0 15,-3 9 0-15,-7 7-1 16,-8 9 1-16,-3 12-1 15,-3 13 1-15,-4 10-1 0,-4 12 1 16,1 6-1 0,-1 7 0-16,-3 6 0 0,4-10 1 15,-1 0-2-15,1-2 1 16,3-10-6-16,0-13 1 16,3-9-9-16,4-13 1 15</inkml:trace>
  <inkml:trace contextRef="#ctx0" brushRef="#br2" timeOffset="211676.31">12061 17798 39 0,'0'19'19'0,"25"-3"-15"15,-18-13 27-15,7 0-30 16,8 0 0-16,6-3 0 15,11-3 0-15,3-3-4 16,-3-3 1-16,10-4-6 16,8-3 1-16,6-6-5 15,1-6 0 1</inkml:trace>
  <inkml:trace contextRef="#ctx0" brushRef="#br2" timeOffset="211957.157">12975 17529 35 0,'-3'22'17'0,"-26"3"-18"0,19-16 29 16,-15-3-27-16,-3 7 1 15,-7 3 0-15,-1-4 0 16,1 1-3-16,0 2 1 16,7 1 1-16,3 3 1 15,7-7-2-15,8 1 1 16,6 0 0-16,8-1 1 0,10 1 1 15,10 2 1 1,12 1 0-16,6 3 0 0,-3 0 0 16,-7-1 0-16,-4 4-1 15,-7 3 1-15,-10-9-3 16,-8 3 0-16,-10 0-4 16,-7 3 1-16,-4-3-5 15,-3-4 0-15,4-2-8 16,2-7 0-16</inkml:trace>
  <inkml:trace contextRef="#ctx0" brushRef="#br2" timeOffset="212234.994">13370 17585 37 0,'0'35'18'0,"-14"18"-9"0,11-34 24 16,-4 0-30-16,-4 9 1 15,-3 6 0-15,-4 10 1 16,1-3-7-16,-1 9 1 16,4-3 3-16,3-3 1 15,1-9-7-15,3-10 0 16,3-13-6-16,4-9 0 15,0-12-5-15,4-7 1 16</inkml:trace>
  <inkml:trace contextRef="#ctx0" brushRef="#br2" timeOffset="212425.884">13039 17519 59 0,'3'7'29'0,"18"-14"-30"16,-7 7 59-16,11 3-56 15,10-6 1-15,18-6 0 16,18-7 1-16,10 1-6 16,21-7 0-16,18-3 1 15,-3-10 0-15,-15 1-10 16,-17 2 0-16,-15-5-9 16,-17-1 1-16</inkml:trace>
  <inkml:trace contextRef="#ctx0" brushRef="#br2" timeOffset="214033.168">14654 17660 45 0,'7'35'22'0,"18"31"-22"15,-21-51 22-15,-4 14-22 16,-4 8 0-16,-6 4-4 0,-1-3 1 16,-7-4-5-1,-3 1 1-15,-4-10-4 0,1-3 0 16</inkml:trace>
  <inkml:trace contextRef="#ctx0" brushRef="#br2" timeOffset="214362.66">15614 16989 30 0,'-14'35'15'0,"-7"43"-10"16,14-56 27-16,-4 10-29 16,-7 11 0-16,1 5 0 15,-1 8 1-15,0 0-7 16,4 1 1-16,0-4-3 15,4-12 1-15,3-10-8 16,3-12 1-16</inkml:trace>
  <inkml:trace contextRef="#ctx0" brushRef="#br2" timeOffset="214630.799">15374 17397 48 0,'32'13'24'0,"31"2"-21"0,-38-12 44 15,7 4-47-15,3 5 1 16,-3 7 1-16,-4 3 0 0,-7 3-3 16,-3 3 0-16,-8 4 0 15,-13 2 1-15,-15-3-2 16,-10-5 1-16,-7-4-4 15,-1-4 0-15,5-5-8 16,2-4 1-16,12-6-3 16,6-3 1-16</inkml:trace>
  <inkml:trace contextRef="#ctx0" brushRef="#br2" timeOffset="-214597.414">15861 17585 42 0,'0'25'21'0,"0"7"-20"0,3-23 39 15,1 7-38-15,-1-1 0 16,5 1 1-16,6 0 0 15,3-7-5-15,8 1 1 16,3-7 2-16,4-6 0 16,0-10-4-16,-1-9 0 15,-2-3-12-15,-5-6 1 16</inkml:trace>
  <inkml:trace contextRef="#ctx0" brushRef="#br2" timeOffset="-214353.545">16355 16920 48 0,'-11'66'24'0,"-10"38"-24"16,14-70 35-16,0 16-35 15,3 4 0-15,1 5-4 16,-1-5 1-16,1-7-4 16,-1-13 1-16,1-12-7 15,-1-19 0-15</inkml:trace>
  <inkml:trace contextRef="#ctx0" brushRef="#br2" timeOffset="-214170.529">16087 17102 52 0,'7'28'26'0,"14"7"-22"0,-11-26 48 16,8-2-49-16,10-1 0 15,-3-6 0-15,17-3 0 16,18-3-7-16,7-1 1 0,7-2-6 16,-3-1 1-16,-15 1-10 15,-6 3 0-15</inkml:trace>
  <inkml:trace contextRef="#ctx0" brushRef="#br2" timeOffset="-213167.329">18320 16924 64 0,'17'0'32'0,"-17"6"-34"16,-7-3 55-16,-10 9-54 0,-15 4 1 15,-17 9-1-15,-15 3 0 16,4 4 1-1,-7-1 0-15,-3-3-1 0,-8-3 1 16,7 1-2-16,4 2 0 16,7 0-1-16,4 0 1 15,10-3-1-15,11 4 0 32,7-7 0-32,13-1 0 0,12-5 2 0,6 0 1 15,12-1 0-15,6 1 1 16,0 0 0-16,4-4 1 15,-4 7-1-15,-4 0 0 0,-6 0 0 16,-8 3 0-16,-6 3-2 16,-8 3 1-1,-6 3-1-15,-8 1 1 0,-3-1 0 16,-4 1 0-16,0 2-1 16,1 1 1-16,-1 2-1 15,-3-5 1-15,6-1 0 16,5 0 1-16,6-9 0 15,4-3 1-15,7-10 1 16,7 1 0-16,10-1 0 16,5-3 1-16,16-2-1 15,15-1 0-15,14-3-2 16,11-3 1-16,3-4-6 16,-4-5 0-16,-13-1-14 0,-4-2 1 15,-11 2-2 1,-3 4 0-16</inkml:trace>
  <inkml:trace contextRef="#ctx0" brushRef="#br2" timeOffset="-212957.08">17988 17554 61 0,'-3'31'30'0,"-8"29"-44"0,8-38 61 0,-1 3-52 15,0 3 1-15,1 3-27 16,-4 1 1-16</inkml:trace>
  <inkml:trace contextRef="#ctx0" brushRef="#br2" timeOffset="-212359.142">17060 18215 46 0,'-14'35'23'0,"11"15"-23"0,3-40 30 0,0 2-28 15,-4 4 0-15,-3-1-1 16,0 1 1-16,0-3-3 16,-4-1 0-16,4-2 1 15,0-4 1-15,7-6-2 16,0-6 0-16,7-7 0 15,0 1 1-15,4-7-1 16,0 0 0-16,6-6 1 16,1 0 0-16,3 3 0 15,0 3 1-15,0 3-1 16,-3 7 1 0,0 3 0-1,-4 9 0-15,0 3-1 0,-4 7 1 0,1 2 0 16,-4 1 0-16,0 0-1 0,-3 2 1 15,-1-2-1-15,1 0 1 16,3-1-6-16,0 1 0 16,0-6-9-16,0-4 1 15</inkml:trace>
  <inkml:trace contextRef="#ctx0" brushRef="#br2" timeOffset="-212102.194">17378 18291 49 0,'0'12'24'0,"3"-12"-18"16,-3 0 40-16,0 0-44 15,7-3 0-15,4 3 1 16,10-3 1-16,7 0-6 15,1 0 1-15,-1 0 1 16,-3-4 0-16,-4 1-9 16,-4-3 0-16,1-4-8 15,-4 4 0-15</inkml:trace>
  <inkml:trace contextRef="#ctx0" brushRef="#br2" timeOffset="-211881.022">17367 18463 60 0,'14'22'30'0,"4"-9"-36"0,-4-13 53 15,11 0-47-15,0 3 0 16,3 0-4-16,-4-3 0 15,-2-3-3-15,-1-3 0 16,0-4-9-16,-3 1 0 0</inkml:trace>
  <inkml:trace contextRef="#ctx0" brushRef="#br2" timeOffset="-211667.191">17907 18247 55 0,'-7'56'27'0,"-14"51"-34"16,14-79 47-16,0-6-49 15,3 0 0-15,1-3-19 16,-1-16 0-16</inkml:trace>
  <inkml:trace contextRef="#ctx0" brushRef="#br2" timeOffset="-211022.75">17798 16770 39 0,'-14'3'19'0,"-1"13"-12"16,8-10 24-16,-3 3-27 16,-4 1 0-16,0 2 1 15,-1 1 1-15,-2-7-9 16,3-3 1-16,0 0 4 16,3 1 1-16,4-4-3 15,0 3 1-15,0 0-1 16,3-3 0-16,4 0-1 15,0-6 1-15,4-4 0 16,6 1 0-16,5-1-1 0,2 1 1 16,4 0 0-16,4 2 0 15,0 4 1-15,-1 3 0 16,1 3-1-16,-4 4 0 16,0 2 0-16,-3 0 0 15,-4-2 0-15,0 5 1 16,-3-2-1-16,-1-1 0 15,1 0 0-15,0-2 0 16,6-1-1-16,-3-6 1 16,4-6-1-16,0 2 1 0,-4-2-1 15,0-3 1-15,-4-4 0 16,-2-6 0-16,-12-2 0 16,-7-5 1-16,-6 1-2 15,-1 3 1-15,-7 7-9 16,-10 2 1-16,0 4-7 15,7 6 1-15</inkml:trace>
  <inkml:trace contextRef="#ctx0" brushRef="#br2" timeOffset="-210313.41">18673 17137 39 0,'-11'6'19'0,"11"3"-15"0,-4 1 29 15,-6 2-29-15,-4 1 1 16,-4 3 0-16,-3 6 0 15,0 3-7-15,7 0 0 16,0 3 5-16,-1-3 0 16,5-3-2-16,-1 0 0 0,1 0-4 15,3 6 0 1,3 0-5-16,4 1 0 0,0-4-7 16,4-3 1-16</inkml:trace>
  <inkml:trace contextRef="#ctx0" brushRef="#br2" timeOffset="-209477.112">18390 16873 50 0,'0'-9'25'0,"4"18"-25"0,-4-9 45 0,0 7-43 16,-4 8 1 0,1 10 1-16,-1 16 1 0,-3 19-6 15,-3 15 0-15,-8 13 4 16,0 18 0-16,-3 10-2 15,-4 4 1-15,4-20-3 16,0-9 1-16,4-19-7 16,2-16 1-16,5-9-12 15,6-25 0-15</inkml:trace>
  <inkml:trace contextRef="#ctx0" brushRef="#br2" timeOffset="-208766.131">18729 17381 32 0,'-4'7'16'0,"4"-11"0"0,0 4 14 15,0 0-24-15,0 0 0 0,0 0 2 16,4-3 1-16,3 3-12 16,0 0 1-1,4 3 6-15,3 1 0 0,0-1-10 16,0 0 1-16,0-3-11 15,-3-3 0-15</inkml:trace>
  <inkml:trace contextRef="#ctx0" brushRef="#br2" timeOffset="-208516.462">19004 17178 56 0,'0'31'28'0,"-3"-3"-35"16,3-18 46-16,0 5-39 15,0 10 0-15,-4 0-3 0,4-3 1 16,-3 0-4-16,-1 0 0 15,1-6-9-15,-1-10 1 16</inkml:trace>
  <inkml:trace contextRef="#ctx0" brushRef="#br2" timeOffset="-208229.031">19106 17046 48 0,'8'9'24'0,"9"23"-21"16,-10-23 40-16,4 7-42 15,-1 6 1-15,1 3 0 16,0 3 1-16,-4 3-5 15,-11 4 1-15,-3-1 0 16,-4-2 0-16,-6 2-6 16,-4-3 0-16,-1-9-9 15,-2-6 1-15</inkml:trace>
  <inkml:trace contextRef="#ctx0" brushRef="#br2" timeOffset="-207749.168">19399 16911 49 0,'4'19'24'0,"-1"3"-26"0,-3-19 39 0,0 3-38 15,0-3 1-15,0 0-3 16,-3 4 1-16,-1-4 2 16,1-3 0-16,-1 0 0 15,4 0 0-15,4-6-1 16,-1-1 1-16,4-2 1 15,4-7 0-15,3 1 0 16,4 2 1-16,-1 4-2 16,1-1 0-16,-4 4 0 15,0 0 1-15,0-1-1 16,0 1 0-16,-3 6 0 16,0 0 1 15,-4 3-1 0,0 3 1-31,-7 4-1 16,3 6 1-16,-3 2-1 15,0 1 0-15,0-3-5 0,-3 3 1 0,-1 3-10 0,-6-7 0 0</inkml:trace>
  <inkml:trace contextRef="#ctx0" brushRef="#br2" timeOffset="-207399.78">18429 17729 61 0,'25'26'30'0,"10"-17"-36"16,-14-9 54-16,18 0-48 16,10 0 1-16,18-6 0 15,8-7 0-15,-12-3-2 16,-3-2 0-16,-7 2-5 16,-4 0 1-16,-13 4-12 0,-15 2 1 15</inkml:trace>
  <inkml:trace contextRef="#ctx0" brushRef="#br2" timeOffset="-206969.731">18598 18018 56 0,'4'28'28'0,"3"-3"-28"16,-7-22 43-16,4 4-42 16,-1-1 0-16,1-3 0 15,-1 0 0-15,-3-3-2 16,0 0 0-16,7-6 1 15,4-3 1-15,-1-7-1 16,4-3 0-16,1 3 0 16,2 7 0-16,1 0 0 15,3-1 0-15,4 4 0 16,-4 0 0-16,0 2-1 16,-3 8 1-16,-1-8-1 15,-3 4 1-15,-3 10-1 16,-4-1 1-16,0 7-1 0,0 0 1 15,0-4 0-15,0 4 0 16,4 0-3-16,-1-4 1 16,8 1-7-16,-4-7 0 15,4 0-7-15,-4-12 1 16</inkml:trace>
  <inkml:trace contextRef="#ctx0" brushRef="#br2" timeOffset="-206611.635">19883 16924 60 0,'-4'34'30'0,"1"16"-38"16,-1-28 56-16,-3 16-47 16,0 15 0-16,-4 10 0 15,1 25 1-15,-4 24-3 0,-1 11 1 16,-2-1 0-16,-1 0 0 15,8 1-6-15,3-10 1 16,3-13-11-16,4-9 0 16,7-28-1-16,7-20 0 15</inkml:trace>
  <inkml:trace contextRef="#ctx0" brushRef="#br2" timeOffset="-206006.606">20472 17645 49 0,'-7'12'24'0,"14"-2"-23"0,-4-7 50 16,4-3-50-16,4 0 1 0,7-3 0 15,10 0 1-15,3-7-4 16,1-2 0-16,4 2-2 15,2 1 1-15,-6-1-15 16,-4 4 1-16</inkml:trace>
  <inkml:trace contextRef="#ctx0" brushRef="#br2" timeOffset="-205825.078">20313 17883 44 0,'-11'22'22'0,"29"-6"-21"0,-11-13 27 16,7 0-28-16,7 0 0 15,11-3-3-15,14-3 0 16,0-6-8-16,-7-7 1 16</inkml:trace>
  <inkml:trace contextRef="#ctx0" brushRef="#br2" timeOffset="-205197.199">22200 16848 72 0,'25'28'36'0,"-39"-9"-50"16,7-9 69-16,-7 2-55 16,-11 4 1-16,-14 3 0 15,-14 3 1-15,-3 6-3 0,-11 3 1 16,-14 4 1-1,-4-7 0-15,7 0 0 16,1-3 0-16,6-3-2 0,8 0 0 16,13 0-2-16,5-3 0 15,16 0-1-15,12 0 1 16,13 3-1-16,11 0 0 16,11-1 2-16,10-5 0 15,7 0 2 16,4-1 0-31,-11 4 0 0,-6 3 0 0,-8 10-1 16,-14 2 1-16,-11 10-1 0,-7 9 1 16,-13-3-1-16,-12 1 0 15,1-1 0-15,7-3 1 0,-1-9-1 16,5-1 1-16,-1 4 1 16,4-10 1-16,7 4 1 15,6-7 1-15,8-3 1 16,7-3 0-16,7 0-1 15,4-3 1-15,14-4-2 16,14-2 1-16,6-4-3 16,15-2 1-16,14-10-6 15,-3-4 0-15,-8-2-11 16,-3-1 1-16,-7-2-6 16,-3-4 0-16</inkml:trace>
  <inkml:trace contextRef="#ctx0" brushRef="#br2" timeOffset="-205002.468">21893 17692 63 0,'0'78'31'0,"-17"-3"-41"0,13-53 57 16,1 3-48-16,-4 4 1 15,0 2-7-15,3-3 1 16,1-3-7-16,-1-12 1 0</inkml:trace>
  <inkml:trace contextRef="#ctx0" brushRef="#br2" timeOffset="-204575.126">22528 16864 44 0,'15'16'22'0,"-1"-4"-14"0,-11-2 27 15,1 5-33-15,-1 4 0 16,-3 9 0-16,-3 13 0 16,-1 0-3-16,1 0 0 15,-4-1-3-15,0-2 0 16,-1-4-10-16,8-5 0 0</inkml:trace>
  <inkml:trace contextRef="#ctx0" brushRef="#br2" timeOffset="-204267.393">22902 17152 55 0,'-10'47'27'0,"-11"16"-32"15,6-41 44-15,-9 6-39 0,-15-3 1 16,-7 16 0-16,-10 6 1 16,-4 19-4-16,0 3 1 15,10 6-2-15,4-6 0 16,4-12-6-16,7-13 0 15,7-10-6-15,3-9 0 16</inkml:trace>
  <inkml:trace contextRef="#ctx0" brushRef="#br2" timeOffset="-203831.569">22641 17748 52 0,'-10'25'26'0,"-8"13"-30"15,15-32 48-15,-1 1-43 16,0-1 0-16,1 0 0 15,-1-3 0-15,4-3-2 16,0-3 1-16,4-6 0 0,3-4 1 16,0 1-1-16,7-4 1 15,0-6-1-15,4 0 1 16,3 0 0-16,0 3 0 16,4 0-1-16,0 4 1 15,-1 12-1-15,-2 6 1 16,-5 6-1-16,1 10 1 15,-8 3-1-15,1 6 1 16,-4 7-1-16,-3 2 0 16,-4-2-4-16,0-7 0 15,0-6-7-15,0-3 0 16,-4-10-5-16,-7-6 0 16</inkml:trace>
  <inkml:trace contextRef="#ctx0" brushRef="#br2" timeOffset="-203200.2">20906 18448 47 0,'-11'50'23'0,"0"-22"-24"0,8-25 42 0,-1 3-41 16,1 1 1-16,-1-4-1 15,1 0 0-15,3-3 0 16,0-3 0-16,0 3 0 16,0 0 1-16,7-10-1 15,0-2 0-15,4-7 0 16,-1-3 1-16,8 0-2 16,3 3 1-16,-3 4 0 15,-1 5 0-15,1 4 0 16,3 6 1-16,-3 6-1 15,-4 0 0-15,0 4 1 16,0-1 0-16,-3 1-1 16,-4 2 0-16,-4 4-3 15,1-4 0-15,-1-2-10 16,1-1 1-16,-4-6-3 0,3-6 1 16</inkml:trace>
  <inkml:trace contextRef="#ctx0" brushRef="#br2" timeOffset="-202941.689">21241 18394 53 0,'0'-3'26'0,"-4"-3"-30"15,8 3 54-15,6 0-50 16,4-1 1-16,4 4 0 16,7 0 1-16,3 0-5 15,-7 0 1-15,0-3-7 16,-3-3 0-16,0 0-7 16,-1 3 1-16</inkml:trace>
  <inkml:trace contextRef="#ctx0" brushRef="#br2" timeOffset="-202746.8">21227 18501 48 0,'10'12'24'0,"-3"-2"-22"0,-3-10 39 15,10 0-41-15,4 0 1 16,6 0-1-16,4-6 0 15,1-1-5-15,2-2 1 16,5-4-10-16,3-9 0 16</inkml:trace>
  <inkml:trace contextRef="#ctx0" brushRef="#br2" timeOffset="-202556.849">21802 18313 40 0,'-11'53'20'0,"8"13"-22"15,-1-50 25-15,1 2-24 16,-5 1 1 0,1-13-20-1,-3-12 1-15</inkml:trace>
  <inkml:trace contextRef="#ctx0" brushRef="#br2" timeOffset="-201835.7">21611 16610 47 0,'-10'31'23'0,"-12"-12"-21"15,12-13 39-15,-4 4-40 16,-4 5 0-16,0-2 0 15,1-4 1-15,-1-2-3 16,1-4 0-16,-1-3 1 16,-3-6 1-16,7-4-2 15,3-2 1-15,4-7-1 16,3 3 1-16,4 0-1 16,8 1 0-16,6 2-3 15,7 4 1-15,11 6-1 0,-1 6 1 16,5 3-1-1,-1 3 1-15,0 1 1 0,-3 6 0 16,0-1 1-16,-4 1 1 16,-7 0 0-16,-3-7 0 15,-1-3 0-15,8-3 0 16,0-3 0-16,3-3 1 16,-3-3 0-16,-4-3 0 15,0-4 1-15,-3-3 0 16,-4 1 1-16,-4-1 0 15,-3 0-1-15,-14-2 0 0,0 2 0 16,-7 3 0-16,-7 7-1 16,3 0 0-16,-6 6-5 15,-1 6 1-15,-3 3-11 16,-4 1 1-16</inkml:trace>
  <inkml:trace contextRef="#ctx0" brushRef="#br2" timeOffset="-201024.921">24335 16306 48 0,'10'3'24'0,"4"3"-25"0,-10 0 37 0,-4 10-36 15,0 9 1-15,-4 10 0 16,1 9 0-16,-8 6-2 16,-6 16 1-16,-5-1 0 15,5 14 0-15,-1-1-5 16,0-6 0-16,8-9-9 15,6-19 0-15</inkml:trace>
  <inkml:trace contextRef="#ctx0" brushRef="#br2" timeOffset="-200755.972">24691 16375 44 0,'-14'34'22'0,"-7"13"-23"0,14-34 34 16,-4 15-32-16,-7 7 1 16,4 12 0-16,0 9 0 15,-3 0-3-15,2-2 1 16,1-7-2-16,7-10 1 15,0-8-9-15,4-14 0 16,-1-12-3-16,-3-9 0 0</inkml:trace>
  <inkml:trace contextRef="#ctx0" brushRef="#br2" timeOffset="-200554.063">24257 16622 42 0,'0'19'21'0,"4"-12"-23"16,3-7 40-16,0 3-36 16,7-3 1-16,7 0 0 15,7 3 1-15,7 0-6 16,4-3 1-16,7 0-5 16,3-6 0-16,8-4-8 15,-4-5 1-15</inkml:trace>
  <inkml:trace contextRef="#ctx0" brushRef="#br2" timeOffset="-200213.901">25128 16403 44 0,'-21'9'22'0,"0"1"-24"0,14-10 35 15,-4 3-31-15,-3 0 0 16,-7 3 0-16,-4 4 0 0,1 2-3 16,-1 1 0-16,0 3 2 15,8-1 1-15,-1 1-1 16,11 0 0-16,3 6 1 16,12-4 1-16,9 1 0 15,8 3 0-15,10 3-1 16,-7 0 1-16,4 0-1 15,-7-6 0-15,-8 0-2 16,-6-3 1-16,-7 2-3 16,-11 4 1-16,-18-6-6 15,-10-3 0-15,-11-1-9 16,-11-2 0-16</inkml:trace>
  <inkml:trace contextRef="#ctx0" brushRef="#br2" timeOffset="-199540.057">24098 17259 38 0,'4'3'19'0,"-4"3"-14"15,0-2 24-15,-4 8-26 16,1 4 0-16,-4 3 1 16,-4-1 1-16,-3 8-6 15,0 8 1-15,0 10 3 16,0 9 0-16,0 4-2 15,-1-1 1-15,5-9-1 16,-1-9 1-16,4-10-3 0,0-6 1 16,0-6 0-16,-7-10 0 15,0-3-1-15,-4-3 1 16,-6 0-1-16,-8-3 1 16,-3-6 0-16,-1-1 0 15,8 1-1-15,0 2 1 16,3 4 0-16,4 6 1 15,3 4-1-15,1-1 0 16,10 7 1-16,7 2 0 16,0 4 0-16,7 0 0 15,10 0-1-15,8-4 1 0,7 1-4 16,3-3 1-16,0-1-9 16,1-9 1-16,-8-6-5 15,4-6 1-15</inkml:trace>
  <inkml:trace contextRef="#ctx0" brushRef="#br2" timeOffset="-199356.955">24134 17808 54 0,'-4'22'27'0,"-14"3"-34"16,11-19 51-16,0 0-44 15,4 1 0-15,-4-1-1 0,3-3 0 16,4-3-4-16,4-12 0 16,3-4-10-16,0-3 1 15</inkml:trace>
  <inkml:trace contextRef="#ctx0" brushRef="#br2" timeOffset="-199175.899">24148 17450 37 0,'3'-3'18'0,"4"0"-17"0,-7 3 22 0,0 0-24 16,4-3 1-16,-4 3-5 16,7-6 1-16,-4 3-3 15,4-1 0-15</inkml:trace>
  <inkml:trace contextRef="#ctx0" brushRef="#br2" timeOffset="-198845.482">24328 17751 55 0,'7'38'27'0,"-4"9"-32"0,-3-38 52 16,4 4-47-16,-1 0 0 16,1-1 0-16,-1-3 0 15,1-2 0-15,3-7 0 16,0-10-1-16,7-8 1 15,0-4 0-15,4-3 0 16,-1-4-1-16,8-2 1 16,-7 0-6-16,-4 2 0 15,0 11-9-15,-3 2 0 16</inkml:trace>
  <inkml:trace contextRef="#ctx0" brushRef="#br2" timeOffset="-198503.449">24546 17761 46 0,'7'19'23'0,"11"-1"-16"15,-7-11 34-15,3-1-39 16,3 0 0-16,4-3 0 16,1 1 0-16,-5-8-3 15,1-2 0-15,0-3 1 16,-4-1 1-16,0 1-1 15,-4-4 0-15,-3-2-1 16,-3-4 0-16,-4 3-1 16,-4 7 0-16,1 6 0 0,-4 6 1 15,0 3-1-15,-4 3 0 16,1 1 0-16,-1-1 1 16,4 1 0-16,3-1 1 15,1 4-1-15,6-1 1 16,5 1-3-16,-1-4 0 15,0 1-7-15,0-4 0 16,3-3-4-16,4-3 1 16</inkml:trace>
  <inkml:trace contextRef="#ctx0" brushRef="#br2" timeOffset="-198098.156">24846 17852 33 0,'0'22'16'0,"0"9"-10"16,0-25 29-16,0 4-31 16,0-1 1-16,-3 4 1 15,3-1 0-15,-4-6-8 16,1-2 0-16,-1-1 4 15,4 3 1-15,0-3-3 16,0-3 1-16,0-6-2 16,0-7 1-16,4-5-1 0,-1-4 1 15,4-4 0 1,0-2 0-16,0 6-1 0,0 0 1 16,0 0 0-16,4 4 1 15,0 2-1-15,-1 7 0 16,1 2 0-16,3 1 0 15,7 3 0-15,-3 3 0 16,-1-3-3-16,1-4 0 16,0 1-5-16,-4 0 1 15,-4 0-7-15,-6-1 1 16</inkml:trace>
  <inkml:trace contextRef="#ctx0" brushRef="#br2" timeOffset="-197482.031">25238 17654 47 0,'14'10'23'0,"-11"-1"-31"16,-3-12 42-16,-3 3-35 15,-4-3 1-15,-4 0 0 16,-3 3 0-16,0 0 0 15,-4 3 0-15,1 3-2 16,6 0 1-16,1 4-1 0,2 2 0 16,1-2-1-1,0 2 1-15,4 4 0 0,3 0 1 16,7 2 1-16,0 4 1 16,0 3 0-16,0 0 0 15,-7 1 0-15,-3-5 0 16,-5-5-1-16,1 0 1 15,-3 3-2-15,-8-4 1 16,1-5-1-16,-1-4 1 16,0 0-1-1,4-3 1 1,4-3 1 0,6-3 0-16,4 6-1 0,11-3 1 0,3-6 0 15,-4-3 0-15,12-7 0 16,9-6 0-16,8-3-1 15,-4-6 1-15,1 6 0 0,-1-7 0 0,-7 4-1 16,0 0 1-16,-6 3 0 16,-5 6 0-16,-3 0-1 15,-3 7 1-15,-8 2-1 16,-3 10 1-16,-7 6-1 16,-3 7 0-16,-1-1 0 15,1 4 1-15,-1 3-1 16,0 3 0-16,4 0 0 15,0 3 0-15,4-3-1 16,3 0 0-16,3-6-5 16,11-4 1-16,8-6-8 0,6-9 1 15</inkml:trace>
  <inkml:trace contextRef="#ctx0" brushRef="#br2" timeOffset="-197183.636">25763 17513 19 0,'-49'25'9'0,"0"-15"-2"0,42-4 6 0,-8 0-12 0,-2 4 0 16,-1 2 6-16,1 4 1 0,2 3-8 16,5 2 0-16,3 1 5 15,3 0 1-15,4-3 1 16,7 0 0-16,4 0-3 15,3 0 1-15,0-1-1 16,-3-2 0-16,-4 0-2 16,-4 0 1-16,-3-1-3 15,-7 1 0-15,-7 3-4 16,-11-1 1-16,1-2-8 16,-5-3 0-16,5-7-3 15,6-3 1-15</inkml:trace>
  <inkml:trace contextRef="#ctx0" brushRef="#br2" timeOffset="-196951.769">25693 17836 52 0,'3'28'26'0,"4"-6"-34"0,-7-19 51 16,0 0-44-16,0-3 0 15,-3 0-8-15,-1-3 0 16,-3-3 0-16,-7-6 0 16</inkml:trace>
  <inkml:trace contextRef="#ctx0" brushRef="#br2" timeOffset="-190156.527">5362 16437 21 0,'28'-31'10'0,"22"-32"-2"16,-40 45 11-16,-6-11-14 16,3-5 0-16,-7-4 0 15,-4 4 1-15,-3-1-9 16,-14 1 1-16,-7-4 5 15,-4 13 0-15,-7 3-3 16,1 3 1-16,-51 7-1 16,-9 2 1-16,-5 1-1 15,-17 9 1-15,-10 3-1 16,-4 3 0-16,0 10-1 16,-7 6 0-16,3 6-4 15,1 13 0-15,10 3-4 16,-4 3 0-16,11 6-2 0,7 7 1 15</inkml:trace>
  <inkml:trace contextRef="#ctx0" brushRef="#br2" timeOffset="-189885.982">3538 17475 22 0,'138'63'11'0,"151"-13"-10"0,-197-43 22 16,35 5-18-16,14-6 1 0,28-2 2 15,11-8 1-15,-21-8-10 16,3-16 1-16,-13-7 7 16,-12-9 0-16,-17-18-3 15,-21-17 0-15,-25-15-2 16,-18 3 1-16,-13-12-4 16,-33-4 1-16,-34 0-1 15,-54-5 0-15,-10 5 0 16,-36 7 1-16,-24 9-7 15,-7 12 1-15,-18 20-7 16,-17 15 1-16</inkml:trace>
  <inkml:trace contextRef="#ctx0" brushRef="#br2" timeOffset="-187588.63">977 9344 18 0,'-17'44'9'0,"6"-9"-5"0,11-29 9 15,-7 7-10-15,3-1 0 16,4 1 5-16,0-4 0 16,0 0-10-16,4-2 1 15,3-4 5-15,4-6 0 16,6-7-1-16,4-12 0 15,11-15-2-15,7-13 1 16,10-16-1-16,22-16 0 16,-1-18 0-16,8-13 1 15,10-3-1-15,-17 19 0 0,-1 6 0 16,-10 12 0-16,-10 20-1 16,-1 12 1-16,-10 12-1 15,-7 16 1-15,-4 16-2 16,-7 10 1-16,0 18-2 15,-3 12 0-15,3 26-2 16,0 22 1-16,-3 6 0 16,-4 12 1-16,14 19 0 15,0 4 0-15,1-10 2 16,-8-13 1-16,7-15 0 16,-14-22 0-1,-14-44-1 1,-3-10 0-16,-15-27 0 15,-10-13 1-15,-4-19-2 16,-10-7 1-16,-15-9-1 16,-13 4 1-16,-12-7-1 15,5 13 1-15,-15 9 0 16,-3 12 1-16,0 17-1 0,-11 12 1 16,7 9-1-16,18 16 1 15,0 9 0-15,14 10 0 16,17 6 0-16,19 9 1 15,2-5-1-15,26-4 0 16,3-10 1-16,32-12 1 16,17-15 0-16,32-20 0 0,28-27-2 15,22-23 1-15,38-21 0 16,18-26 0-16,11-15-2 16,-18-7 0-16,-11 7-1 15,-21 18 0-15,-28-2 1 16,-28 18 0-16,-25 19 0 15,-32 16 0-15,-35 12 1 16,-24 38 0-16,-43 22 0 16,-60 25 0-16,-43 28-2 15,-52 41 0-15,-67 40-11 16,-50 45 0-16,-1058 617 24 16</inkml:trace>
  <inkml:trace contextRef="#ctx0" brushRef="#br0" timeOffset="66121.292">24564 13195 22 0,'-7'25'11'0,"0"19"-6"15,7-31 11-15,-4 5-15 16,1 11 0-16,-4 8 1 0,0 10 0 16,-7 10-3-16,-1 21 1 15,-2 13 2-15,-8 13 0 16,-7 8-1-16,4 20 0 16,0-3 0-16,0-10 0 15,3-13 0-15,4-15 0 16,-4-9-2-16,4-13 0 15,0-9-5-15,7-13 1 16,3-10-4-16,1-15 1 16</inkml:trace>
  <inkml:trace contextRef="#ctx0" brushRef="#br0" timeOffset="67309.272">24567 13126 25 0,'18'0'12'0,"3"13"-15"0,-10-10 21 0,3-3-17 16,11 3 0-16,3 0 3 16,4 3 1-16,6-3-5 15,8 1 1-15,11-1 2 16,-4 3 0-16,21 3 0 15,7 4 0-15,11-1-2 16,6 1 1-16,-2 0-2 16,17 2 1-16,-1-2-1 15,8-7 1-15,-10-12-1 16,6 0 0-16,8-4 0 16,-4-6 1-16,-4 1-1 15,-10-4 1-15,3 0-1 16,4 3 0-16,-11 4 0 15,-3-4 1-15,-7 4-1 0,-4-4 0 16,-14 3 0-16,-7 4 0 16,0 0 0-16,0 2 1 15,-7 1-1-15,-7 3 0 16,-4 3-1-16,-3 6 1 16,-7 4 0-16,-7-1 0 15,-4 4-1-15,-3 5 0 16,-4 4 0-16,0 7 1 15,-7 5-1-15,-3 1 1 16,-4 5 0-16,-4 7 0 16,-3-6 0-16,-3 16 1 15,-4-4-2-15,0 13 0 0,-4 9-1 16,1 13 1-16,-1-4-1 16,4 7 1-1,3 0-1-15,1 7 1 0,3-14 0 16,0-5 0-16,3-1 1 15,1-9 0-15,-4-16 0 16,0-6 1-16,-4-3-1 16,-3-3 0-16,0-7 0 15,-3 4 1-15,-4-10-1 16,-8-3 0-16,-2-3 0 16,-4-6 0-16,-4-3 0 15,-7-4 1-15,7-3-1 16,1-3 1-16,-5 1 0 15,-6-4 1-15,-7 0-1 16,-4-4 0-16,-14 4 0 16,-11-3 0-16,7 0 0 15,-13 0 0-15,-4 3-1 0,-15-3 1 16,-6 0-1-16,7 3 0 16,-15 3 0-16,-10 0 0 15,-3 0 0-15,3 3 0 16,-11 7 0-16,-3 0 0 15,0 2 0-15,-4 1 1 16,1 0-1-16,-5-4 0 16,12 1 0-16,3-1 1 15,10-2-1-15,11-1 1 16,11-3-4-16,7-3 0 16,14 1-8-16,21-14 1 15</inkml:trace>
  <inkml:trace contextRef="#ctx0" brushRef="#br0" timeOffset="69168.053">25770 13145 13 0,'0'-10'6'0,"-3"-8"3"0,-1 11-2 16,1-5-6-16,-4 2 0 15,0-2 1-15,0-4 1 16,-4 4-4-16,1-1 1 16,-1 1 2-16,0-1 0 15,1 4-1-15,-1-4 1 16,1-3-1-16,-5-2 0 16,-2-4 0-16,-4 0 0 0,-4-3 0 15,-3 0 0-15,-4 6-1 16,0 0 1-16,-3-3-1 15,-4-3 1-15,-3 0-1 16,-4 0 0 0,-14-16 0-1,7 6 0-15,0-2-1 16,0 2 1-16,0 7 0 16,0 0 0-16,1-3-1 15,-8 12 1-15,3 3 0 16,1-3 0-16,6 0 0 15,4 4 0-15,1-1 0 16,-5 0 0-16,1 1 0 16,-1 2 0-16,-6 4 0 15,7-1 0-15,-4 4 0 16,-4 0 1-16,1 3-1 16,10 3 1-16,0 0-1 0,4 3 1 15,-1 0-1-15,-3 3 1 16,1 0 0-16,-8 1 1 15,3 2-1-15,4 1 1 16,-3-4-1-16,-4 3 0 16,0-3 0-16,7 1 1 15,4 2-2-15,0-3 0 16,-1 4-1-16,-2-1 1 16,2 4 0-16,1-1 0 15,0 1 0-15,3-4 0 16,-7-2 0-16,0 2 0 0,0 0 1 15,0-2 0-15,7-1-1 16,4 6 1-16,0-5-1 16,0-1 0-16,3 0 0 15,0 4 0-15,-3-4 0 16,0 3 0-16,-1 1 0 16,1-1 1-16,0 4 0 15,-1 2 0-15,-2-2-1 16,-1 6 0-16,-3-4 0 15,-1 1 1-15,11 6-1 16,1-3 0-16,2-3 0 16,1-1 1-16,0 4-1 15,-4 0 1-15,1 3-1 16,-5 3 1-16,1-3 0 16,0 0 0-16,-1-3-1 15,5-1 0-15,-1 1 0 16,-3 0 1-16,3 0-1 0,4-3 0 15,-1-1 0-15,-2-5 0 16,6 5 0-16,4-5 1 16,3 2-3-16,1-5 1 15,2 2-9-15,5-3 1 16,-1-12-1-16,1 3 0 16</inkml:trace>
  <inkml:trace contextRef="#ctx0" brushRef="#br0" timeOffset="69752.745">21706 12825 25 0,'4'31'12'0,"-1"4"-12"16,-3-26 21-16,0 4-19 15,-3 3 1-15,-4 2-1 16,0 4 1-16,-4 7-4 16,-3 2 1-16,-3 3 2 0,-5 1 0 15,1 2-1-15,0-2 0 16,0-4 0-16,0-9 0 15,3 0-1-15,4-6 1 16,3-4-1-16,1 1 1 16,3-4 0-16,3 1 0 15,1-4-1-15,6 0 1 16,4-3 0-16,4 4 0 16,6-1 0-16,8 0 0 15,7 1-1-15,7-1 0 16,0 0 0-16,3 0 1 15,7-2-1-15,4-1 0 0,0 0-1 16,0-3 1-16,0 0 0 16,-7 0 0-16,-4 0-1 15,-7-3 1-15,-3 0-1 16,-7-4 1-16,-8 1-1 16,-6-3 0-16,-7-7 0 15,-11-15 0-15,-8-7 0 16,-9-12 1-16,-8-4 0 15,-10-15 1-15,-8 0-8 16,1-12 0-16,-15-10-3 16,11 9 1-16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4-24T03:06:09.823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context xml:id="ctx1">
      <inkml:inkSource xml:id="inkSrc23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0-04-24T03:06:25.281"/>
    </inkml:context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12301 3490 23 0,'7'3'11'0,"4"-6"-3"16,-7 3 11-16,3 0-17 16,0 0 0-16,0 9 0 0,0 1 0 15,0 5-3-15,-4 7 0 16,4 13 2-16,0 9 1 16,1 9-2-16,2 0 0 15,-3 19 1-15,0 26 0 16,4 21 0-16,-1 9 0 15,8 35 0-15,3 32 1 16,4 15 0-16,7 34 1 16,3 23 0-16,0 9 0 15,0 31-1-15,1 23 0 16,3 18 0-16,-1 22 1 0,-2 12-1 16,-8 7 0-16,0 25-1 15,-3 6 1-15,-4 3 0 16,-3-2 1-16,-8 8-2 15,4 4 0-15,-7 0 0 16,0-7 0-16,-7-2 0 16,7-7 0-16,-3 0-1 15,-1-19 0-15,1-9 0 16,3 3 0-16,-3-19 0 16,3-9 1-16,-4-4-1 15,1-18 0-15,10-13-1 16,-4-31 1-16,1-19-2 15,0-28 0-15,-4-28-6 16,0-22 1-16,0-23-7 16,-7-18 0-16</inkml:trace>
  <inkml:trace contextRef="#ctx0" brushRef="#br0" timeOffset="1157.667">23622 4007 19 0,'14'28'9'0,"-10"26"3"0,-1-42 5 16,-6 4-14-16,6 9 1 15,1 6 1-15,-1 16 1 16,1 4-8-16,-1 18 1 15,4 12 4-15,0 32 1 16,0 12-2 0,4 26 0-16,0 21-1 0,-1 26 1 15,-3 28-1-15,0 18 0 16,0 23-1-16,-3 28 1 0,-4 24-1 16,3 39 0-16,-3 25 1 15,0 9 0-15,0 25 0 16,0 6 0-1,0 32 1-15,4-1 0 0,-1 14 0 16,-3-8 0-16,0 1-1 16,0-15 0-16,0 8 0 15,-3-15 0-15,-1-22-1 16,-3 1 1-16,0-23-1 16,0-28 1-16,0-16-1 15,0-28 1-15,0-16-1 16,0-31 1-16,4-9-2 15,-1-23 1-15,4-31-2 16,0-15 1-16,0-19-3 16,-4-23 0-16,1-18-5 15,-4-31 1-15,-4-22-5 16,-3-16 0-16</inkml:trace>
  <inkml:trace contextRef="#ctx0" brushRef="#br0" timeOffset="2947.361">1923 4293 30 0,'3'21'15'0,"-3"1"-10"0,0-15 16 0,0-1-20 16,0 3 0-16,0 1 0 16,-3 2 1-16,-4 4-3 15,-4 6 1-15,4-3 0 16,3-4 0-16,-6 1-9 16,10-3 1-16,-7-10-1 15,7 3 0-15</inkml:trace>
  <inkml:trace contextRef="#ctx0" brushRef="#br0" timeOffset="3407.074">2057 4145 28 0,'28'-3'14'0,"0"-25"-8"0,-17 18 25 16,-8-2-29-16,4-1 1 16,-3 4 1-16,-4-1 1 15,-4 4-6-15,-3 0 1 16,-7 0 3-16,-7 3 1 16,-7 3-2-16,7-4 1 15,-15 11-1-15,-2 2 0 16,-5 10-2-16,-6 0 1 15,6 9-3-15,-6 3 1 0,0 10-3 16,6 6 1 0,-3 28-2-1,18 1 0-15,14-1 0 16,25-3 1-16,10-16 2 16,11-2 0-16,17-17 2 15,7-15 0-15,19-19 1 16,13-12 0-16,0-13 1 15,0-3 0-15,-14-13-1 16,0-2 1-16,-21-7-1 16,-10-4 0-16,-15-5-2 15,-11 6 0-15,-17 6-10 16,-21 6 0-16</inkml:trace>
  <inkml:trace contextRef="#ctx0" brushRef="#br0" timeOffset="4473.531">3556 4114 29 0,'32'-10'14'0,"-11"-30"-5"0,-21 33 17 0,7 1-24 15,-7 6 1-15,0 0 0 16,0 0 1-16,0 0-5 16,-7 0 0-16,-14 13 4 15,-11 2 0-15,-24 7-1 16,-15 10 1-16,-17-10-1 15,10 9 0-15,-3-12-1 16,0 3 1-16,0 0 0 16,0-10 0-16,7 1-1 15,14-1 0-15,17 4-1 16,4-4 1-16,18-2-1 16,4-4 1-16,24 4-1 15,10 5 1-15,8 4-1 16,14-10 0-16,10 7 0 0,-6 3 1 15,2 0-2-15,-13 9 1 16,-4-3-1 0,-6 3 1-16,-15 10-1 0,-7 3 0 15,-14 3-1-15,-1 3 1 16,-13 0 0-16,0 6 0 16,-4-12 0-16,-10-4 0 15,3-2 0-15,-7-1 1 16,11-2 0-16,-4-1 0 15,11-6 0-15,0-3 1 16,14 3 0-16,7-12 0 16,14 2 1-16,3-5 0 15,22-1-1-15,7-2 1 0,3-7-1 16,14 0 1-16,-3-10-1 16,4 4 0-16,-8-4-1 15,1 1 0-15,-1 3-6 16,4-1 1-16,-4 1-10 15,-10 0 0-15</inkml:trace>
  <inkml:trace contextRef="#ctx0" brushRef="#br0" timeOffset="4697.855">3418 4735 39 0,'11'15'19'0,"-18"10"-15"15,7-12 26-15,0 6-29 0,-4 12 0 16,-3 4 0-16,-3 2 1 16,-4 1-6-16,7 0 1 15,-4-7-8-15,0-9 0 16</inkml:trace>
  <inkml:trace contextRef="#ctx0" brushRef="#br0" timeOffset="5434.344">2455 5694 30 0,'0'19'15'0,"-3"6"-7"0,3-15 17 15,0 8-23-15,-7 1 1 16,3-3 0-16,-3 3 1 0,7-13-6 16,-3 3 0-16,-4-6 3 15,7 1 1-15,0-8-2 16,0-5 1-16,10 0-1 15,-3-20 1-15,4 14-1 16,3-7 1-16,-3-3-1 16,3 0 1-16,-4 0-1 15,4 3 1-15,4 0-1 16,-7 9 1-16,6 1 0 16,-6 2 1-16,3 7-1 15,0 3 0-15,-3 6 0 16,-1 4 0-16,-6-1 0 15,3 4 1-15,-7 2-2 16,0-2 1-16,0 6 0 16,-7 3 0-16,3 0-1 0,4 3 0 15,-7-3-2-15,4-4 1 16,3-2-7-16,0-10 1 16,0-6-7-16,10-6 1 15</inkml:trace>
  <inkml:trace contextRef="#ctx0" brushRef="#br0" timeOffset="5723.279">2812 5588 39 0,'0'3'19'0,"0"-3"-11"16,0 0 31-16,0 0-38 15,10 0 1-15,-3-3 0 16,4 3 0-16,-1-7-3 16,5 1 0-16,2 0 0 15,4 3 0-15,-3 0-7 16,-7 3 1-16,-4 0-7 15,-4 0 0-15</inkml:trace>
  <inkml:trace contextRef="#ctx0" brushRef="#br0" timeOffset="5914.1">2801 5722 28 0,'-11'10'14'0,"4"27"-2"15,7-27 17-15,-3-4-24 0,3 0 0 16,0 4 5-16,0-4 1 15,0 0-13-15,10 1 1 16,1-7 7-16,17-10 1 16,4 4-3-16,10-7 0 15,-3 1-10-15,0 2 0 16,-11 7-11-16,-7 6 1 16</inkml:trace>
  <inkml:trace contextRef="#ctx0" brushRef="#br0" timeOffset="8826.555">3348 5528 28 0,'10'-19'14'0,"5"25"-1"15,-8-9 14-15,-7 3-25 16,0 7 0-16,7-4 0 16,-7 9 1-16,0 4-4 15,-7 12 0-15,7-3 2 16,-11 13 1-16,4 6-3 16,3-7 1-16,-6-5-11 15,10-7 1-15,-7-9-1 0,14-13 0 16</inkml:trace>
  <inkml:trace contextRef="#ctx0" brushRef="#br0" timeOffset="9593.048">2949 3706 24 0,'-17'19'12'0,"-22"9"-12"0,28-18 19 15,-6 2-19-15,2-2 0 16,-6 2 1-16,-3-6 0 16,-1-3 0-16,0-6 1 15,1-3 0-15,6-3 0 16,-3-1 0-16,10-2 0 16,1-1 0-16,10 1 1 15,3 2-3-15,8 1 1 16,13-1-1-16,1 4 0 15,10 0-1-15,-3 3 1 16,7 0-1-16,-7 6 0 16,6 0 0-16,-6 0 1 0,-4 0-1 15,-6 3 1-15,-1 4 0 16,0-1 0-16,4-6-1 16,-11 4 0-16,3-1-1 15,-6 0 1-15,0-6-1 16,-1-6 0-16,-3 0 0 15,4-4 1-15,-8-5-1 16,4-4 1-16,4 0 1 16,-4-6 0-16,-7-3 0 15,3-1 0-15,-6 7 0 16,-4 4 0-16,-14 5 1 16,10-3 0-16,-10 23-1 15,-7 2 1-15,0 10-5 16,-1 6 0-16,5 3-3 15,6 0 1-15</inkml:trace>
  <inkml:trace contextRef="#ctx0" brushRef="#br0" timeOffset="10270.118">4336 3910 34 0,'-11'9'17'0,"-10"10"-18"0,21-13 33 0,-11 4-31 16,4 9 1-1,-3-4 0-15,-1 7 0 0,1 3-3 16,-1 4 1-16,0 2 1 16,-3 7 1-16,11 5-1 15,-4-2 0-15,14 0-1 16,-4-6 1-16,11-7-2 15,8-6 0-15,6-7-7 16,3-8 0-16,-6-7-4 16,3 0 0-16</inkml:trace>
  <inkml:trace contextRef="#ctx0" brushRef="#br0" timeOffset="10511.483">4463 4180 48 0,'10'9'24'0,"1"0"-29"0,-8-9 46 15,4 0-42-15,-3 0 1 16,3 0 0-16,4-3 0 15,6-6-1-15,-3 3 0 16,4-4-6-16,0-2 0 16,3 2-6-16,-11-2 0 0</inkml:trace>
  <inkml:trace contextRef="#ctx0" brushRef="#br0" timeOffset="10800.567">4833 3995 31 0,'4'15'15'0,"6"7"-12"16,-10-12 21-16,4 5-24 16,6 7 0-16,-6 3 0 15,3 4 0-15,-4-7-1 16,4 9 1-16,-3-9-9 0,3 0 0 16</inkml:trace>
  <inkml:trace contextRef="#ctx0" brushRef="#br0" timeOffset="11174.718">4995 3722 34 0,'7'0'17'0,"8"22"-17"15,-8-13 25-15,3 7-23 16,8 3 0-16,3 9 3 15,7 13 0-15,-7-4-6 16,-3 7 0-16,-7 9 3 16,-11 4 1-16,0 3-4 0,0 8 0 15,-7-11-9 1,-4-7 1-16,0-9-3 0,-10-10 1 16</inkml:trace>
  <inkml:trace contextRef="#ctx0" brushRef="#br0" timeOffset="11647.155">5260 3769 28 0,'3'34'14'0,"5"1"-17"16,-8-26 23-16,0-6-21 16,0 4 1-16,0-7-1 15,-8 0 1-15,5 0 0 16,3-10 1-16,-7-5-1 15,7-1 0-15,0 0 0 16,0 1 0-16,7-4 1 16,-7 0 0-16,3 3-1 15,5-3 1-15,2 10-1 16,-6-4 1-16,6 1 0 0,4 6 0 16,-3 2 0-1,-1-2 1-15,1 3-1 0,3 3 1 16,0 3 0-16,-3 3 0 15,-1 7-1-15,5 3 1 32,-1 21-5-32,-11-5 1 15,4-4-7-15,-7-3 0 0</inkml:trace>
  <inkml:trace contextRef="#ctx0" brushRef="#br0" timeOffset="12061.957">4159 4684 45 0,'7'13'22'0,"-3"3"-20"0,3-16 40 15,0-7-39-15,7 1 0 16,14 3 2-16,11-3 0 15,14-1-6-15,25-8 0 16,3-1 4-16,25-3 0 16,3-6-2-16,11-3 0 15,-18 3-4-15,-21 3 1 16,-10 6-8-16,-15 7 1 16,-13 3-8-16,-15 6 1 15</inkml:trace>
  <inkml:trace contextRef="#ctx0" brushRef="#br0" timeOffset="12797.342">4099 5581 25 0,'7'29'12'0,"0"-17"-8"16,-3-9 10-16,-4-3-15 15,0 0 0-15,0-6 0 16,0-3 1-16,0-4 0 15,0 4 1-15,0-16-1 16,7-1 1-16,-7-2 0 16,11-3 0-16,-8-7-1 15,4 7 1-15,4 0-1 16,6-1 1-16,5 4 1 16,-8 12 1-16,3 1 0 15,1 11 1-15,-7 8 0 0,-1 11 1 16,1 1-1-16,-1 9 1 15,-3 16-3-15,-3-7 1 16,3-6-2-16,-7-2 0 16,0-4-2-16,3-7 1 15,-3-2-5-15,7-7 1 16,-7 0-8-16,4-15 1 16</inkml:trace>
  <inkml:trace contextRef="#ctx0" brushRef="#br0" timeOffset="13301.924">4336 4841 37 0,'0'0'18'0,"0"22"-14"16,0-19 27-16,0 1-27 15,3 2 1-15,-3 3 2 16,4-3 1-16,-4 4-10 16,3-7 1-16,4 0 6 0,4-3 0 15,-1 0-2-15,1 0 0 16,10 0-2-16,0 0 1 15,1 0-1-15,2 6 0 16,-10-2-1-16,4 5 0 16,-11-3 0-16,4 7 0 15,-11-4-1-15,0-6 0 16,-7 4 0-16,0-1 0 16,3 3 0-16,-7 1 0 15,4-1 1-15,4 0 0 16,3 1 0-16,-7-1 0 0,7 1 0 15,7-4 1 1,-7-3-1-16,10 0 0 0,1-3-1 16,0-3 1-16,6-3-4 15,4-4 1-15,1 1-7 16,-1 0 0-16,-4 5-6 16,-6-2 1-16</inkml:trace>
  <inkml:trace contextRef="#ctx0" brushRef="#br0" timeOffset="14020.708">4632 5007 28 0,'4'-6'14'0,"3"3"-5"0,-7 3 18 16,0 0-25-16,0 0 1 15,0 0 1-15,0 0 1 16,-7 9-6-16,3 1 0 0,-7 6 3 15,4 12 1-15,-10-6-2 16,3 3 0-16,3 3-6 16,-7 0 1-16,8 0-9 15,-1-2 1-15</inkml:trace>
  <inkml:trace contextRef="#ctx0" brushRef="#br0" timeOffset="14351.581">4706 5265 40 0,'0'3'20'0,"7"6"-19"0,-3-12 32 16,-4 6-33-16,0-3 1 16,7 0-1-16,3-3 1 15,8 0-1-15,-4 0 0 16,7 0-3-16,7-1 1 0,4 1-10 15,-4-3 0-15</inkml:trace>
  <inkml:trace contextRef="#ctx0" brushRef="#br0" timeOffset="14593.95">4784 5164 42 0,'10'32'21'0,"-3"18"-21"15,-3-38 31-15,-4 7-31 16,7 6 0-16,-7-3-1 16,3 3 1-16,4 7-3 15,-7-4 1-15,0-9-8 16,4-7 1-16,3-9-3 15,-7-6 1-15</inkml:trace>
  <inkml:trace contextRef="#ctx0" brushRef="#br0" timeOffset="14803.638">5126 4882 42 0,'14'56'21'0,"-14"23"-20"0,-7-51 42 0,3 13-43 16,-3 12 0-16,7 19-2 15,0 0 0-15,0 7-3 16,7-7 1-16,4-12-9 16,-11-10 0-1</inkml:trace>
  <inkml:trace contextRef="#ctx1" brushRef="#br0">8188 1539 0,'0'0'16,"0"0"-16,0 0 15</inkml:trace>
  <inkml:trace contextRef="#ctx0" brushRef="#br0" timeOffset="16288.579">14506 4064 41 0,'36'-7'20'0,"-12"-5"-8"0,-17 15 21 16,-7-3-32-16,0 0 1 16,0 0 1-16,-3-3 1 15,-11 0-5-15,-15 6 1 16,-13-3 2-16,-14 6 1 15,-15 7-1-15,8 5 0 16,-1 4-1-16,-3 0 0 0,4 0-1 16,6 10 1-1,4-4-2-15,7 3 1 0,0 7-1 16,8-10 0-16,2 3-2 16,8-2 1-16,3-4 0 15,8-3 0-15,6-4 1 16,11-2 0-16,7 0 1 15,11-4 0-15,14 4 0 16,14-3 1-16,3 2 0 16,4 1 0-16,0-3-1 15,0 2 1-15,-4 4 0 16,-7 0 0-16,-6 6-1 16,-8 0 1-16,-10 0-1 15,-11 6 0-15,-14 4-1 16,-11 9 1-16,-7 0-1 15,1 3 0-15,-8 0 1 16,-4 0 0-16,1-6-1 0,3-13 1 16,4 3 0-16,4-12 1 15,2 3-1-15,8-9 1 16,4 2-1-16,-4-2 1 16,7 2-1-16,3-2 1 15,0-4-1-15,1 1 1 16,3-1-1-16,0-3 0 15,3 1 0-15,-3-1 1 16,8-3-2-16,2-3 0 16,4 0-3-16,-3-3 1 15,3 3-6-15,0-3 1 0,0-3-7 16,-3-1 0-16</inkml:trace>
  <inkml:trace contextRef="#ctx0" brushRef="#br0" timeOffset="16875.412">13914 5224 30 0,'10'16'15'0,"4"-13"-4"16,-10 0 20-16,3-3-27 16,7 0 0-16,4 0 2 15,3-6 1-15,7-1-9 16,11-2 0-16,10-4 5 15,4 4 0-15,4-1-7 0,-1 4 0 16,-7-3-10 0,-10 3 0-16</inkml:trace>
  <inkml:trace contextRef="#ctx0" brushRef="#br0" timeOffset="17503.448">14559 4885 37 0,'14'-15'18'0,"-3"8"-10"0,-8 7 24 0,1 7-30 15,-1 2 0-15,1 13 0 16,-1 0 0-16,-3 9-3 15,-3 7 0-15,-8-4-1 16,1 10 0-16,-1-12-11 16,-3-4 1-16</inkml:trace>
  <inkml:trace contextRef="#ctx0" brushRef="#br0" timeOffset="18126.275">13727 5669 43 0,'3'10'21'0,"1"15"-21"0,-4-22 32 0,-4-3-30 16,4 3 0-16,-3 3-2 16,-1 0 1-16,1-2-3 15,3-1 1-15,-4-3 1 16,8-7 1-16,3 4-3 16,0 0 1-16,3-6 1 15,1-7 0-15,3-3 0 16,4-3 0-16,-1-3 0 15,1 6 0-15,-1 4 1 16,1 5 0-16,-4 1-1 16,-3 0 1-16,-1 9-1 15,-3 6 0-15,-3 3 1 16,0 7 0-16,-4 3-1 16,0 0 0-16,0-1 1 0,0-8 0 15,3-1 0-15,-3 1 0 16,7-4-3-16,4 0 0 15,-1-3-6-15,4 7 1 16,0-10-6 0,-3-10 0-16</inkml:trace>
  <inkml:trace contextRef="#ctx0" brushRef="#br0" timeOffset="18404.553">14058 5572 43 0,'4'3'21'0,"-1"-3"-14"15,-3 0 37-15,0 0-42 16,7 0 0-16,0-3 1 15,4 0 0-15,7 0-5 16,6-4 1-16,8-2 0 16,0 6 1-16,0-7-9 15,-8 1 0-15,-3 9-6 16,-3 0 0-16</inkml:trace>
  <inkml:trace contextRef="#ctx0" brushRef="#br0" timeOffset="18601.082">14069 5769 43 0,'7'26'21'0,"7"-8"-21"0,-7-11 33 16,7-4-34-16,7 0 1 0,4-3-1 15,7-3 0 1,3 0-5-16,4-10 0 0,-4 1-6 15,0-7 0-15</inkml:trace>
  <inkml:trace contextRef="#ctx0" brushRef="#br0" timeOffset="18801.183">14626 5503 39 0,'4'56'19'0,"-11"23"-16"0,7-57 32 0,-4 12-33 16,1 7 0-16,-1-3-2 15,4 9 0-15,0-13-7 16,4-6 1-16,-4-12-6 0,-7-13 1 16</inkml:trace>
  <inkml:trace contextRef="#ctx0" brushRef="#br0" timeOffset="19461.817">14125 3810 35 0,'-3'-7'17'0,"6"1"-12"16,-3 9 24-16,-3 3-28 15,-4 4 0-15,3-1 0 16,-3 4 1-16,0-10-3 16,-4 3 0-16,-3-3 1 15,0 4 1-15,0-7-1 16,0-7 1-16,0 4-2 16,0 3 1-16,3-9 0 0,1 3 0 15,3-1 0-15,3 4 0 16,4 3-1-16,0 0 1 15,4 0-1-15,3 3 1 16,3-3 0-16,1 0 0 16,3 3 0-16,0 1 0 15,-3 2 0-15,3-3 1 16,7 3-1-16,4-3 1 16,6 4 0-16,5-7 0 15,-5 3 1-15,1-3 0 16,-4 0-1-16,1 0 1 0,-5-3 0 15,-3-7 0-15,-3 1-2 16,0-10 1-16,-8 3-1 16,-3-2 1-16,-7-8-2 15,-3 8 0-15,-8-1 0 16,-10-3 0-16,-7 9-1 16,-4 4 1-16,0 9-6 15,4 0 1-15,0 0-6 16,3 0 0-16</inkml:trace>
  <inkml:trace contextRef="#ctx0" brushRef="#br0" timeOffset="20027.233">13035 4073 45 0,'4'16'22'0,"6"-26"-16"0,-6 1 38 0,3 12-42 16,3-3 1-16,8 6 1 15,7-6 1-15,3 0-6 16,0 3 0-16,0-3 3 15,-3 0 0-15,-7 7-2 16,-8-4 1-16,-6 6-2 16,-8 13 0-16,-6-3 0 15,-11 6 0-15,-1-6 0 16,-2 3 0-16,3 3 1 16,-1 0 0-16,5-3 0 15,6 3 0-15,4-3 0 0,4 0 1 16,3-6-1-1,7-7 1-15,7-6-3 16,3-3 1-16,5-9-7 16,2-7 1-16,4-6-10 0,1 3 1 15</inkml:trace>
  <inkml:trace contextRef="#ctx0" brushRef="#br0" timeOffset="20522.065">13434 4089 21 0,'28'-35'10'0,"-7"-12"6"16,-17 22 4-16,-1 6-18 16,-6-6 1-16,-8 0 1 15,-14 6 0-15,-17 4-5 16,-7 8 0-16,-11 7 3 15,-4 3 1-15,4 13-3 0,-3 12 0 16,-1-3-3-16,4 13 1 16,4 12-2-16,6 13 1 15,15 15-1-15,18 1 1 16,17-4 3-16,17-6 1 16,11-3 3-16,22-19 1 15,13-13 2-15,18-21 1 16,15-26-1-16,-5-18 1 15,-6-32-4-15,-4-12 1 16,-24-3-8-16,-19-7 0 16,-27-12-12-16,-25-7 1 0</inkml:trace>
  <inkml:trace contextRef="#ctx0" brushRef="#br0" timeOffset="23238.184">15984 3995 30 0,'-3'3'15'0,"-18"6"-5"16,10 1 16-16,-7-7-23 15,-10 6 0-15,0 7 2 0,0 9 1 16,3-3-7-16,4 3 0 16,0 3 4-16,7 7 1 15,3-1-2-15,8 1 0 16,-1-4-1-16,0 0 0 15,12-12-1-15,6 0 1 16,7-3-1-16,7-4 0 16,4-2 0-16,-4-4 0 15,-3 0-1-15,-8 0 1 16,-3 7-1-16,-10 6 1 16,-8-4-1-16,-13 14 0 15,-4-11-1-15,-4 4 1 0,0 0-3 16,4-12 0-16,3-4-4 15,4 0 1-15,4 1-6 16,3-4 1-16</inkml:trace>
  <inkml:trace contextRef="#ctx0" brushRef="#br0" timeOffset="23499.382">16235 4358 40 0,'3'25'20'0,"1"13"-21"0,-4-38 35 16,-4 6-33-16,1 4 0 15,-1-4-1-15,4 7 1 16,0-1-3-16,0 1 1 15,0-10-7-15,0-3 1 16,0 0-5-16,0-3 0 16</inkml:trace>
  <inkml:trace contextRef="#ctx0" brushRef="#br0" timeOffset="23690.245">16182 4205 35 0,'3'6'17'0,"5"-6"-20"0,-5-3 30 16,4 6-28-16,0-3 0 0,0 0-9 16,4-3 1-16,-4 0 5 15,-4 3 0-15</inkml:trace>
  <inkml:trace contextRef="#ctx0" brushRef="#br0" timeOffset="24064.228">16337 4327 22 0,'11'25'11'0,"-4"-9"-7"0,-4-10 14 15,1 3-18-15,-4-5 0 16,0-1-1-16,0-3 1 16,0-10 0-16,0 4 0 15,7-16 0-15,-4 3 0 16,4-3 0-16,1 4 0 16,2-4 0-16,1 3 0 15,10 3 0-15,-3 4 1 16,-1 5 1-16,1 7 0 0,-4 3 1 15,0 10 0-15,0 12 1 16,-3-3 1-16,-1 9-2 16,1-6 1-16,-1 4-2 15,-2-7 1-15,-1 3-3 16,0-7 1-16,3-2-5 16,-3-10 0-16,4-6-7 15,-4-3 0-15</inkml:trace>
  <inkml:trace contextRef="#ctx0" brushRef="#br0" timeOffset="24365.875">17036 3872 37 0,'7'10'18'0,"-11"-17"-19"16,-3 11 29-16,-7 2-26 0,-7 3 1 16,-4 7 1-16,0-4 0 15,1 10-5-15,3 7 1 16,-4 5 3-16,4 4 1 16,3 12-2-16,8 13 1 15,6-4-2-15,4-2 1 0,4-7-5 16,-1-9 1-16,8-13-6 15,6-12 0-15,4-7-6 16,1-6 1-16</inkml:trace>
  <inkml:trace contextRef="#ctx0" brushRef="#br0" timeOffset="24725.749">17085 4133 35 0,'11'43'17'0,"-4"8"-13"16,-4-39 28-16,1 7-31 16,-1 3 0-16,-3 0 1 15,4-3 1-15,-4-4-4 16,0-2 0-16,3-4 1 16,-3-2 1-16,0-7-1 15,4-10 0-15,-1-5-1 0,4 2 0 16,0-3 1-16,4-2 0 15,0-1 0-15,3 6 0 16,0 1 0-16,0 2 1 16,0 4 0-16,0 6 0 15,0 3 0-15,0 10 1 16,1-4-1-16,-1 10 1 16,-4 0-1-16,1 6 1 15,-1-13-3-15,1 4 1 16,0 0-6-16,-1-13 1 0,-3-6-8 15,0-4 0-15</inkml:trace>
  <inkml:trace contextRef="#ctx0" brushRef="#br0" timeOffset="24998.425">17466 3872 27 0,'18'38'13'0,"10"9"-2"16,-21-31 14-16,4-7-24 15,-1 7 0-15,1 6 2 16,3 3 0-16,0 0-3 16,4 3 1-16,-1 7 2 15,-3-1 0-15,-3-3-2 16,-1 7 1-16,-6 3-2 0,-8 3 0 15,-6 9-7-15,-11-6 0 16,-15 0-5 0,1-12 0-16</inkml:trace>
  <inkml:trace contextRef="#ctx0" brushRef="#br0" timeOffset="25382.616">15917 4794 47 0,'11'28'23'0,"24"-2"-18"15,-21-20 42-15,7-3-44 16,15 3 1-16,13-3 1 16,4-3 1-16,28 0-8 15,22-6 0-15,13-10 5 0,14-6 0 16,12-3-5-1,-5-6 1-15,-13 0-8 16,-33 9 1-16,-20 3-10 0,-25 9 1 16</inkml:trace>
  <inkml:trace contextRef="#ctx0" brushRef="#br0" timeOffset="25865.732">16129 5334 44 0,'4'-4'22'0,"6"11"-17"16,-10-7 30-16,4 0-33 16,3-3 0-16,7 3 2 15,7-7 0-15,0 1-5 16,7 0 1-16,11 0 3 16,4-1 0-16,-5 1-1 15,-2 6 0-15,-8 0-1 16,-7 0 0-16,-14 6-1 15,-7 7 0-15,-3-4 0 0,-5 7 0 16,-2 6 0-16,-8 0 0 16,8 0-1-16,-1 9 1 15,-3 4 0-15,3-7 1 16,4 6-1-16,4-2 0 16,3-4 0-16,3-3 1 15,8-9-2-15,3-1 1 16,11 1-6-16,3-7 1 15,0-2-10-15,4-10 0 0,0-10-1 16,-1-9 0 0</inkml:trace>
  <inkml:trace contextRef="#ctx0" brushRef="#br0" timeOffset="26241.871">16789 5186 43 0,'-4'35'21'0,"-3"-4"-26"16,7-25 42-16,-3 1-37 16,-1-4 1-16,1 0-2 15,3 0 1-15,-4 3 0 16,4-6 0-16,0-6-1 0,7-7 1 15,0-2 0-15,4-1 0 16,-1-3 0-16,1-3 0 16,-1 0 0-16,5-3 0 15,2 0 0-15,4 6 1 16,1 7 0-16,-1 2 1 16,0 14 0-16,0 8 1 15,-3 1 0-15,-4 9 0 16,3 12-1-16,-2 1 1 15,-1 2-5-15,0-5 1 16,0-4-14-16,0-16 1 0</inkml:trace>
  <inkml:trace contextRef="#ctx0" brushRef="#br0" timeOffset="27261.486">24518 3966 43 0,'-3'19'21'0,"6"-13"-10"0,-3-6 22 16,0 0-30-16,7-6 0 15,0-3 2-15,7-1 0 16,15 1-6-16,6 0 0 16,4-1 4-16,-1 1 1 0,1 2-3 15,-7 1 1-15,-7 6-1 16,-8 3 0-16,-13 7-2 16,-8 2 1-16,-6 4-1 15,-1 3 1-15,-7-7-1 16,1 1 0-16,-1 3 0 15,1-1 1-15,2 4 0 16,8 0 0-16,4 0 0 16,6-7 0-16,8 4 0 15,7 0 0-15,3-4 0 16,7 7 1-16,4-3-1 16,-4-1 0-16,-7-2 0 15,-10 6 0-15,-11 3 0 16,-11-4 0-16,-6 17-1 15,-12-16 0-15,-6-7-4 16,-7 1 0-16,6-10-11 0,1-6 1 16,0-7-1-16,3-2 1 15</inkml:trace>
  <inkml:trace contextRef="#ctx0" brushRef="#br0" timeOffset="27700.271">25047 3847 51 0,'25'3'25'0,"-7"-37"-29"15,-15 24 51-15,-3 1-46 16,-3-3 0-16,-8-4 2 15,-7 0 0-15,-10 4-4 16,-14-7 1-16,-11 6 1 16,-11 1 1-16,-6 9-1 15,3 6 0-15,-7 9-4 16,-4 20 0-16,0 2-2 16,4 13 0-16,4 10-1 15,10 12 1-15,14 9 0 16,18 7 1-16,21 15 3 15,14-15 1-15,17-7 3 16,22-15 1-16,14-16 0 0,32-22 1 16,17-13-1-16,11-30 1 15,-14-23-2-15,-4-19 0 16,-6 1-2-16,-26-7 0 16,-17-6-6-16,-21 0 0 15,-21-10-11-15,-22 10 1 16</inkml:trace>
  <inkml:trace contextRef="#ctx0" brushRef="#br0" timeOffset="28417.964">26642 3910 42 0,'17'-6'21'0,"-17"12"-13"0,0-6 26 15,-7 6-33-15,-10 4 0 16,-15 2 2-16,-7 4 0 16,-14-7-3-16,-17 4 0 15,10 6 2-15,-7-7 1 16,-4 10-1-16,1 0 0 15,6 6-1-15,8 1 1 16,6-4-2-16,8 6 1 16,3-6-1-16,14-3 1 15,15 0-1-15,6 3 0 16,15-6 0-16,14 6 1 16,13 0-1-16,1-6 0 0,-4 0 0 15,-6-1 1-15,-8 8-1 16,-11 5 0-16,-17 10-1 15,-17-10 0-15,-15 16 0 16,-18 3 0-16,-6 10 0 16,3 6 0-16,0-4 0 15,-7 1 1-15,-4 0 0 16,4-10 0-16,4 4 0 16,-1-1 1-16,11-6 1 15,8-12 1-15,13-7 1 16,7-6 0-16,18-3 0 15,18-6 1-15,20-7 0 16,29-6 0-16,18-6-2 16,21-3 0-16,10-7-4 15,1 4 0-15,-15 3-8 16,0 0 1-16,-7 6-13 0,-7-7 1 16</inkml:trace>
  <inkml:trace contextRef="#ctx0" brushRef="#br0" timeOffset="28634.047">26335 4907 52 0,'-18'53'26'0,"-28"57"-35"0,39-88 36 0,0 3-43 16,0 3 1-16,-10 4-9 16,2-7 1-16</inkml:trace>
  <inkml:trace contextRef="#ctx0" brushRef="#br0" timeOffset="29168.985">25023 5867 43 0,'-8'22'21'0,"1"3"-25"0,4-19 37 0,3 0-33 16,-4-3 1-16,4-3 0 15,0-3 0-15,0-6-1 16,7-7 1-16,4-3 0 16,3-6 1-16,0-3-1 15,0 3 1-15,4-3-1 16,7-4 0-16,3 4-1 16,-3 6 1-16,-1 7 0 15,-3 8 1-15,-3 10-1 16,-4 4 0-16,-3 15 0 15,-8 0 0-15,1 6-1 16,-1 0 1-16,1 0-1 16,-1-3 0-16,1 0 0 15,3-3 1-15,0-6-5 0,4-3 0 16,6-10-10 0,1-3 0-16</inkml:trace>
  <inkml:trace contextRef="#ctx0" brushRef="#br0" timeOffset="29426.268">25523 5820 62 0,'8'6'31'0,"13"-3"-35"0,-14-3 53 16,7-6-48-16,0 3 1 0,7-4-2 16,11-2 0-16,7 3-4 15,-4-1 0-15,-3 4-6 16,-8 0 0-16,-2-3-8 16,-8 6 1-16</inkml:trace>
  <inkml:trace contextRef="#ctx0" brushRef="#br0" timeOffset="29623.089">25456 5973 55 0,'25'25'27'0,"14"-15"-28"0,-21-4 48 15,3-3-48 1,-4-3 1-16,12-6-2 0,-1 3 0 15,7 3-4-15,4-3 0 16,0-4-10-16,3-5 0 16</inkml:trace>
  <inkml:trace contextRef="#ctx0" brushRef="#br0" timeOffset="29817.344">26141 5810 47 0,'-11'63'23'0,"-3"25"-22"0,11-57 35 0,-4 4-37 0,0 5 1 0,-1 1-9 16,5-9 0-16,-1-11 0 15,1-14 1-15</inkml:trace>
  <inkml:trace contextRef="#ctx0" brushRef="#br0" timeOffset="30430.568">26176 3502 43 0,'0'10'21'0,"-14"34"-20"0,10-32 32 0,-6 1-31 16,-4 2 0-16,-4-5 0 15,1-1 1-15,-1 1-5 16,0-4 1-16,1-3 2 16,2-3 1-16,1-3-2 15,4-3 1-15,3-10-1 16,7 7 1-16,7-4-1 15,7 4 1-15,4-1 0 16,3-2 0-16,3 8-1 16,1 4 0-16,-4 4-1 15,0 8 1-15,1 4 0 16,-1 0 0-16,3 9 0 16,5-3 0-16,2-1 0 15,-2 1 0-15,-1-3-1 0,0-6 1 16,0-13 0-16,1-6 0 15,-8-7 0-15,0-6 1 16,-11-3 0-16,-2-3 0 16,-12 3 0-16,-10 3 0 15,-18 1 0-15,-7 2 0 16,1 6-5-16,2 4 1 16,1 3-12-16,-7 3 1 15</inkml:trace>
  <inkml:trace contextRef="#ctx0" brushRef="#br0" timeOffset="33613.438">27661 4045 33 0,'7'3'16'0,"0"-6"-3"0,-7 3 16 15,0 0-25-15,0 0 0 16,0 0 3-16,-3 3 0 15,-4 3-9-15,-7 10 0 16,-4 3 5-16,-3 3 1 16,0 9-2-16,-7 13 0 15,-4 9-2-15,0 10 1 0,0 0 0 16,1-1 0 0,9 10-1-16,5-12 1 0,10-7-1 15,10-2 1-15,8-14-5 16,6-12 1-16,5-9-7 15,6-10 0-15,-3-6-6 16,-1-9 1-16</inkml:trace>
  <inkml:trace contextRef="#ctx0" brushRef="#br0" timeOffset="33842.342">27626 4572 43 0,'4'3'21'0,"3"-3"-17"0,-7 0 36 15,7-7-39 1,0 1 1-16,7-3 0 0,3-1 1 16,8 1-4-16,3-4 0 15,-6 4-3-15,2 0 0 16,1-1-10-16,0 1 0 15</inkml:trace>
  <inkml:trace contextRef="#ctx0" brushRef="#br0" timeOffset="34112.73">28113 4311 47 0,'7'22'23'0,"-4"25"-21"16,-3-37 34-16,0 2-36 16,-3 7 0-16,-1 6 0 15,-3 10 0-15,4-17-3 16,-1 11 1-16,4 2-7 15,0-3 0-15,4-9-5 16,3-6 1-16</inkml:trace>
  <inkml:trace contextRef="#ctx0" brushRef="#br0" timeOffset="34545.032">28346 3879 33 0,'0'-4'16'0,"10"11"-11"16,-3-4 25-16,0 6-28 15,0 10 1-15,1 6 3 16,-1 10 0-16,3 12-6 15,1 12 0-15,3 7 4 16,-7 13 1-16,-7-1-2 16,-4-3 1-16,-3-3-4 15,-3-6 0-15,-1-6-5 16,-3-10 0-16,0-12-11 0,-4-4 1 16</inkml:trace>
  <inkml:trace contextRef="#ctx0" brushRef="#br0" timeOffset="35038.534">28653 3832 37 0,'0'34'18'0,"-7"-9"-14"0,3-22 23 0,1 4-25 16,-1 2 0-16,0 0 3 16,1-2 0-16,-1-1-6 15,1 0 1-15,-1-3 3 16,4 0 0-16,0-3-1 15,4-6 0-15,-1-6-2 16,8-4 1-16,0 7-1 16,3-10 0-16,0-6 0 15,0-4 0-15,0 1-1 16,0 3 1-16,0 3 0 16,-3 3 0-16,-1 1 0 15,1 8 0-15,0 10 0 0,3 10 1 16,0 5-1-16,0 7 1 15,-4 0-1-15,1 3 1 16,-4 3-1-16,-3 1 0 16,-1-1-1-16,1-3 0 15,-4-6-8-15,3 0 1 16,-6-10-6-16,3-3 0 16</inkml:trace>
  <inkml:trace contextRef="#ctx0" brushRef="#br0" timeOffset="35689.565">29337 4437 37 0,'11'12'18'0,"6"13"-14"0,-13-18 27 16,-1 5-30-16,-3 4 0 16,0 3 1-16,-3 0 0 15,-1-7-3-15,-3-6 1 16,0 1 0-16,-3-4 1 0,2 3-1 15,1-3 0-15,0 0 0 16,0 0 0-16,4-3 0 16,3 7 1-16,3-17-1 15,4 1 0-15,4-10 0 16,3-6 1-16,4 3-1 16,3 0 1-16,0-12 0 15,0 8 1-15,-3 8-1 16,10 2 0-16,0 13 0 15,8 6 1 1,6 31 0 0,-3 4 0-16,-8-7-1 15,-6 13 0-15,-7-3-1 16,-8 9 1-16,-3 4-6 16,-3-1 1-16,-4-9-10 15,-11-7 0-15</inkml:trace>
  <inkml:trace contextRef="#ctx0" brushRef="#br0" timeOffset="36195.758">27326 5205 33 0,'-17'13'16'0,"9"-10"-1"0,8-3 17 16,8 6-26-1,6 0 0-15,7 1 4 0,18 2 1 16,14 0-12-16,31-2 0 15,19-7 9-15,38-10 0 16,28-5-3-16,39-7 0 16,7 3-3-16,25 0 1 15,-14-3-6-15,-4 9 1 16,-24 4-4-16,-32 6 0 16,-32 0-9-16,-36 3 1 15,-34 3-6-15,-22-3 1 16</inkml:trace>
  <inkml:trace contextRef="#ctx0" brushRef="#br0" timeOffset="36796.979">27640 5964 39 0,'-3'9'19'0,"-11"7"-17"0,10-7 29 15,-3 4-29-15,-4 6 0 16,1-4 1-16,-1 1 0 16,1 0-4-16,3-4 0 15,-1-2 2-15,5-4 1 0,6-3-1 16,8-3 0-1,10-6-1-15,4-10 1 0,3-6-1 16,4-3 0-16,-4-9 0 16,0 2 0-1,-3-2 0-15,0 6 0 0,-4-1 0 16,-3 7 0-16,-1 7 0 16,-3 8 0-16,0 7 0 15,-3 13 1-15,-4 3-1 16,-3 12 0-16,-1 3 0 15,-3 7 0-15,0-10 0 16,0-3 0-16,4 0-2 16,-1-6 0-16,4-3-3 15,4-7 0 17,-1-3-7-32,8-2 1 0,-4-4-2 0,4-7 0 0</inkml:trace>
  <inkml:trace contextRef="#ctx0" brushRef="#br0" timeOffset="37056.403">28180 5970 26 0,'3'13'13'0,"15"-10"-1"0,-11-6 22 16,4 6-29-16,3-6 0 15,3-4 4-15,8 4 0 16,0-3-11-16,7-3 0 0,6-1 7 16,12-2 0-16,3 2-5 15,-4 4 0-15,-3-3-9 16,-4-1 1-16,-6 1-8 16,-8-1 1-16</inkml:trace>
  <inkml:trace contextRef="#ctx0" brushRef="#br0" timeOffset="37404.599">28508 5628 44 0,'4'22'22'0,"3"19"-21"0,-7-28 36 16,-4 15-37-16,-3 6 0 15,0 13 0-15,-4 13 1 16,1-4-3-16,3 1 1 0,0-7-8 16,3-6 0-16,-3-10-4 15,7-18 1-15</inkml:trace>
  <inkml:trace contextRef="#ctx0" brushRef="#br0" timeOffset="37668.548">29274 5462 53 0,'-8'85'26'0,"-30"18"-33"0,27-62 50 16,-3 22-43-16,0 15 0 15,-4 19-8-15,1 1 1 16,6-7-4-16,4-10 1 16</inkml:trace>
  <inkml:trace contextRef="#ctx0" brushRef="#br0" timeOffset="45968.737">17346 1499 25 0,'-7'18'12'0,"7"4"-6"16,0-22 12-16,0 0-17 0,4-3 1 16,3-6 2-16,0-16 0 15,7-4-5-15,10-18 1 16,19 3 2-16,-1-9 1 15,11-10-1-15,7-12 0 16,4 0-1-16,-4 3 0 16,-8 0-1-16,-2 12 1 15,-4 7-1-15,-4 9 1 0,0 9-1 16,-10 7 0 0,-7 9 0-16,-8 10 0 0,-2 0 0 15,-12 9 0-15,-6 9-1 16,-8 10 1-16,0 15-1 15,-3 20 1-15,0 8-1 16,0 1 0-16,-4 0 0 16,1 6 1-16,-4-7-1 15,6 4 1-15,1-3 0 16,4-10 0-16,3-9 0 16,3-9 0-16,4-10-1 15,0-13 1-15,4-5-4 16,-4-7 1-16,3-7-7 15,-3-2 0-15</inkml:trace>
  <inkml:trace contextRef="#ctx0" brushRef="#br0" timeOffset="46209.687">17530 1260 31 0,'14'10'15'0,"3"-20"-7"0,-6 10 23 15,3 0-29-15,4-3 0 16,6-3 0-16,12 0 1 16,2-4-5-16,5 1 1 15,-1-1-4-15,0-2 0 0,-3-1-6 16,4 4 0-16</inkml:trace>
  <inkml:trace contextRef="#ctx0" brushRef="#br0" timeOffset="46486.313">18359 749 38 0,'-7'22'19'0,"-15"47"-19"16,19-50 31-16,-4 25-31 16,-4 3 0-16,-3 12 0 15,0-12 0-15,0 7-1 16,3-4 1-16,4-6-4 0,4-7 0 15,3-18-7-15,3-3 1 16</inkml:trace>
  <inkml:trace contextRef="#ctx0" brushRef="#br0" timeOffset="46808.667">18175 1107 29 0,'11'18'14'0,"10"-2"-9"16,-11-16 19-16,5 0-23 15,6 0 1-15,3 0 0 16,8 0 1-16,3 0-4 16,-3 0 1-16,-7 0 2 15,-4 0 1-15,4 3-2 16,-11 3 1-16,-4-6-1 15,-2 10 0-15,-8 2-1 16,-8 10 0-16,-6-3-1 16,-17-9 1-16,-1 8-2 15,-3-2 1-15,-1 3-3 32,1-7 0-17,3-2-7-15,4-4 1 0,7 0-1 0,10-2 1 0</inkml:trace>
  <inkml:trace contextRef="#ctx0" brushRef="#br0" timeOffset="47183.534">18898 1075 35 0,'-7'25'17'0,"-24"-18"-22"16,20 2 37-16,-3 0-32 15,-4 1 1-15,1-1 0 16,-1 7 0-16,4-7-2 16,0 10 1-16,3-13 0 15,1 4 1-15,2-1-1 16,8 1 1-16,4-1 0 15,3-6 1-15,0 7 0 16,0 5 0-16,-3 4 0 16,-4 6 0-1,-21 0-2 1,-1 3 1-16,-6-9-8 16,0-3 0-16,3-7-5 15,4-6 0-15</inkml:trace>
  <inkml:trace contextRef="#ctx0" brushRef="#br0" timeOffset="47620.882">20158 1188 28 0,'-11'0'14'0,"8"6"-1"15,3-6 20-15,0 0-32 16,-4 0 0-16,1 0 2 16,-4 3 0-16,-4 4-3 15,-3-4 0-15,-4 3 2 16,1 7 1-16,-5-4-1 16,-2 7 0-16,-1 3-3 15,4 9 1-15,3 6-2 0,11 4 0 16,4-4-2-16,10 7 0 15,10-13-2-15,8-2 0 16,3-17-6-16,-7 0 0 16</inkml:trace>
  <inkml:trace contextRef="#ctx0" brushRef="#br0" timeOffset="48091.01">20426 1270 45 0,'3'-10'22'0,"8"16"-26"16,-11-6 40-16,0 0-35 16,0 0 0-16,0 4 1 0,0-4 0 15,-7 0-3 1,0-4 0-16,-4 4 2 0,-3 0 0 15,0 0-1-15,-4 0 1 16,-3 10-1-16,0-1 1 16,0 4 0-16,0 9 0 15,3-3-2-15,4 3 1 16,7 3-2-16,7-7 0 16,3-2-2-16,15-10 1 15,3 4-3-15,0-10 0 31,4-6-7-31,0-4 1 16</inkml:trace>
  <inkml:trace contextRef="#ctx0" brushRef="#br0" timeOffset="48505.313">20588 1411 43 0,'4'25'21'0,"-4"3"-23"15,0-28 35-15,0 0-34 16,0 0 0-16,3-9 1 16,4-1 0-16,-3-9 0 0,6 4 0 15,1-10 0-15,3 0 0 16,-3 3-1-1,-1 3 0-15,-3-3-1 0,0 9 1 16,4-2 0-16,3 5 0 16,0 10 0-16,-3 0 0 15,-1 0 1-15,1 6 1 16,-1 13 0-16,-2 0 0 16,-1-3 0-16,0 3 1 15,0-1-1-15,3 1 0 47,1-3-1-47,-1-4 1 31,1-2-4-31,3-4 1 0,4-3-10 16,-1-3 1-16</inkml:trace>
  <inkml:trace contextRef="#ctx0" brushRef="#br0" timeOffset="48792.258">21086 1257 41 0,'7'0'20'0,"-4"57"-16"16,1-39 30-16,3 7-32 16,0 0 0-16,3 7 2 15,1-1 0-15,0-3-4 16,-1 1 1-16,1-14 2 0,-1-5 1 15,4-10-1-15,-3-10 0 16,3-8-1-16,7-8 0 16,0-2-3-16,11-3 1 15,3-1-6-15,-3 7 0 16,-4 7-10-16,1-11 0 16</inkml:trace>
  <inkml:trace contextRef="#ctx0" brushRef="#br0" timeOffset="49169.596">21752 1489 48 0,'21'41'24'0,"-6"22"-25"16,-12-41 35-16,-3-1-36 16,0 11 1-16,-3-4-2 0,-8-6 1 15,-3 3-2-15,-7 0 1 16,0-6-10-16,-1-13 0 16</inkml:trace>
  <inkml:trace contextRef="#ctx0" brushRef="#br0" timeOffset="50429.331">23245 1025 31 0,'10'9'15'0,"-6"-9"-7"0,-4 4 19 0,-4-4-26 16,1 6 0-16,-8-6 0 16,-3 3 0-16,-4 6-1 15,1-2 0-15,-1 2 1 16,-3 7 0-16,-4 3 0 15,-3-1 1-15,3 11 0 16,4-4 1-16,3 0-1 16,1 12 0-16,3-2 0 15,7-7 1-15,3-3-2 16,8 3 0-16,10-12-2 16,7-3 0-1,35-13-6 1,4-4 1-16,-3-8-3 15,-8-7 0-15,-7 0 0 16,-3 7 0-16,-3-4 1 16,-5-3 1-16,-2 4 7 0,2 2 0 15,-10 1 5-15,1 2 1 16,-8 1 0-16,0-1 1 16,-7 1-1-16,-4 6 1 15,-10-7-3-15,-3 7 1 16,-4 3-3-16,0 6 0 15,-1 10-1-15,-2-6 1 16,-1 2 0-16,-3 10 0 16,7-3-2-16,3 3 1 15,4 0-3-15,7-3 0 16,4-10-5-16,3-6 0 0,3 3-6 16,8-6 1-1</inkml:trace>
  <inkml:trace contextRef="#ctx0" brushRef="#br0" timeOffset="50787.869">23671 1339 28 0,'4'18'14'0,"-4"-2"-16"15,0-13 21-15,0 3-20 16,0-6 1-16,0 0-1 15,0-6 1-15,0-3 0 16,3-1 1-16,5-8-2 0,2 2 1 16,4 0 0-16,4 4 0 15,3-7 1-15,0 0 1 16,0 3 0-16,4 1 1 16,0 5 1-16,-4 7 0 15,0 3 0 1,-3 0 1-16,-1 10-1 0,-3-1 0 15,-3-6-2-15,3 3 0 16,-7 10-1-16,0-3 1 16,-3 5-3-16,3-2 1 15,-4 0-4-15,1-4 1 16,6-2-9-16,5-4 0 16</inkml:trace>
  <inkml:trace contextRef="#ctx0" brushRef="#br0" timeOffset="51240.635">24564 624 38 0,'0'22'19'0,"3"12"-16"0,-3-18 28 0,-3 3-30 16,-1 15 0-16,1 10 0 15,3 9 1-15,0 10-3 16,0 0 1-16,-4-7 2 16,4-6 0-16,0-3-1 15,4-12 0-15,-1-1-1 0,4-12 0 16,1-3-1-16,-5-3 1 16,1-10-1-16,-4-6 0 15,-4 0 0-15,-3-6 0 16,0-4 0-16,0 1 0 15,-4 3 0-15,-3 3 1 16,-3 3 0-16,-1 9 0 16,-3-9 0-16,0 9 0 0,-4 16 0 15,4 4 1 1,3-4 0-16,7 6 0 16,4 0 0-16,7-9 1 0,7-3-1 15,8-3 1-15,6-10-1 16,3-6 1-16,1-9-8 15,0-1 1-15,3-5-9 16,4-4 1-16</inkml:trace>
  <inkml:trace contextRef="#ctx0" brushRef="#br0" timeOffset="51750.913">25802 1207 39 0,'11'6'19'0,"-18"-3"-17"16,7-3 29-16,-4 7-31 15,-10-7 1-15,0 3 0 16,-11 3 1-16,4-3-3 16,3 7 1-16,-3 11 1 15,0-2 0-15,3 3 0 16,1 3 1-16,3 0-1 16,7 4 1-16,3 5-1 15,4-9 0-15,7 3-2 16,4-2 0-16,-1-17-3 15,12 0 0-15,6-9-7 16,4 0 1-16,3-9-3 16,-3 0 0-16</inkml:trace>
  <inkml:trace contextRef="#ctx0" brushRef="#br0" timeOffset="51960.986">25982 1361 27 0,'14'-22'13'0,"4"3"-2"0,-11 13 21 0,0 2-29 0,-7 4 1 16,0 0 0-16,0 0 0 15,-4 4-6-15,-3 2 0 16,-3-6 5-16,-4 3 0 16,0 3-1-16,-1 4 0 15,-2 2-1-15,3 4 1 16,3-1-1-16,4 4 0 16,4 0-3-16,3 0 1 0,3-3-4 15,8-7 0-15,3-9-9 16,7 0 0-16</inkml:trace>
  <inkml:trace contextRef="#ctx0" brushRef="#br0" timeOffset="52305.577">26144 1423 29 0,'7'13'14'0,"0"15"-3"16,-3-25 16-16,-4 3-27 15,0-6 0-15,0 10-1 16,0-10 0-16,4-16 1 16,-1 7 0-16,1-4 0 15,-1-2 0-15,1-4 0 16,-1 0 0-16,8 3 0 16,-4-3 1-16,3 4 0 0,5 2 0 15,-1 13 0-15,3 0 1 16,-3 10 0-16,0 2 1 15,1 4-1-15,-1 9 1 16,0-6-2-16,0 6 1 16,-3 3-1-16,-1-6 0 15,1-6-2-15,-4-1 0 16,0-5-5-16,0-7 0 16,3-6-7-16,1-7 1 15</inkml:trace>
  <inkml:trace contextRef="#ctx0" brushRef="#br0" timeOffset="52621.866">26589 1276 30 0,'18'3'15'0,"-4"47"-7"16,-7-37 21-16,0 2-27 15,0 1 1-15,0 3 1 16,0 0 0-16,0-4-4 15,4 7 0-15,-4 3 3 16,0 4 1-16,0-4-1 16,0 0 0-16,0-13-1 31,0 4 1-31,0-7-1 0,0-5 0 0,4-8-1 16,3-11 0-16,3-4-1 15,-3 3 1-15,18-15 0 0,0-4 0 16,0 1-3-16,-4-1 0 15,-3 7-7-15,3 3 1 16,-11 13-7-16,1-7 0 16</inkml:trace>
  <inkml:trace contextRef="#ctx0" brushRef="#br0" timeOffset="52890.253">27164 1517 46 0,'32'44'23'0,"-1"19"-22"0,-24-54 38 0,-3 10-39 15,0 6 0-15,-8-3 0 16,-7 3 0-16,-6 0-5 16,-8 10 1-16,-3-16-10 15,0 0 1-15</inkml:trace>
  <inkml:trace contextRef="#ctx0" brushRef="#br0" timeOffset="53446.478">28656 1257 35 0,'7'9'17'0,"-7"-5"-13"16,-3-8 21-16,-4 4-25 15,-4 0 1-15,-7 4 0 0,-6 5 0 16,-5 7-1-1,-2-1 0-15,3 4 0 0,3 3 1 16,4 0-2-16,-1 9 1 16,8 1-2-16,7 5 1 15,0-8-1-15,11-4 1 16,10-16-1-16,14-9 0 16,0-6-4-16,1-7 0 15,-1-2-3-15,0-4 0 16</inkml:trace>
  <inkml:trace contextRef="#ctx0" brushRef="#br0" timeOffset="53851.69">28850 1508 26 0,'4'22'13'0,"3"-13"-4"0,-7-9 21 15,0-3-27 1,3-6 0-16,1-10 1 0,-1 0 1 16,1-6-6-16,3-3 1 15,0 3 3-15,4-10 1 16,-1 10-2-16,-3 6 1 16,7 7-1-16,7-4 1 15,11 7-3-15,4-1 1 16,-1 1-8-16,-7 3 1 47,-3 6-8-47,-4-4 1 0</inkml:trace>
  <inkml:trace contextRef="#ctx0" brushRef="#br0" timeOffset="54783.599">30247 1483 26 0,'0'53'13'0,"0"16"-2"16,0-59 12-16,4-1-24 15,-1-6 1-15,4 3-1 16,0-15 1-16,4-10 0 16,3-6 0-16,0-3-1 15,0-7 1-15,0 1 0 16,4-4 0-16,0 4 0 16,-1 5 0-16,1 4 0 15,0 10 0-15,-1 2 0 16,1 13 0-16,-1 0 1 15,-2 10 0-15,-5 8 1 16,1-8 1-16,-1 5-1 16,1 4 1-16,0 0 0 0,-1 6 1 15,1-12-1-15,-4 12 0 16,0-6 0-16,0 6 0 16,0-13-1-16,7 4 1 15,0 0-1-15,7-16 0 16,0-7-1-16,4-5 1 15,3-4-1-15,-3 0 1 0,0-5-1 16,-4-5 0 0,-3 8-2-16,-4-11 1 15,-4 7-1-15,-3 0 0 0,-3 10-2 16,-4 9 1-16,-4 3-1 16,1 6 1-16,-4 3-1 15,0 10 1-15,-4 0 0 16,1 6 1-16,2 3 1 15,5 7 0-15,3-7 0 16,3-3 1-16,5-6-4 16,-1-6 1-16,3-7-7 15,4-12 0-15,4-7-3 16,0-6 0-16</inkml:trace>
  <inkml:trace contextRef="#ctx0" brushRef="#br0" timeOffset="54966.411">31083 1448 25 0,'7'41'12'0,"-7"-3"-10"0,0-29 19 16,0-3-21-16,0 4 1 15,0-1-3-15,-3-9 0 16,-1-6-5-16,1-7 1 15</inkml:trace>
  <inkml:trace contextRef="#ctx0" brushRef="#br0" timeOffset="55171.374">31126 1213 26 0,'7'0'13'0,"3"-9"-14"16,-6-4 18-16,-4 1-17 16,7-4 0-16,3 3 0 15,5-12 1-15,6-12-5 16,0 2 0-16,7-9-3 16,4-3 0-16</inkml:trace>
  <inkml:trace contextRef="#ctx0" brushRef="#br0" timeOffset="55399.208">31616 439 20 0,'-4'44'10'0,"-10"18"-6"0,7-43 15 15,-3 16-17-15,-8 8 0 16,-3 20 2-16,0 25 0 15,0 12-5-15,-1-2 0 16,-2 2 3-16,3-3 0 0,3-9-7 16,-3-16 1-16,0-19-4 15,-1-18 0-15</inkml:trace>
  <inkml:trace contextRef="#ctx0" brushRef="#br0" timeOffset="56044.286">31150 1150 27 0,'14'-6'13'0,"46"-13"-9"15,-35 10 22-15,3 3-26 16,11-4 1-16,7-2-1 15,3-10 0-15,1 0-1 16,-1-10 1-16,-10 11 0 0,-7-8 1 16,-8 14-1-16,1-1 0 15,-7 16 0-15,-4 6 1 16,-4 13-1-16,-3 6 0 16,1 3 0-16,-8 10 0 15,-4 6 0-15,-3-10 0 16,-4 10 0-16,1-9 0 15,-1-7 0-15,4-3 0 16,0-6 0-16,4 0 0 16,3-10-1-16,3-6 1 15,1 10-1-15,3-13 1 16,0 3-1-16,3 3 0 0,-3-6 0 16,4 3 1-16,3 4 0 15,7-7 0-15,4-7 0 16,7 4 1-16,3-6-1 47,0-7 1-47,0 7-1 0,1 9 1 15,-4-10-1-15,-1 1 1 0,-6-10-1 0,-4 3 0 0,-7-2-1 16,-3-1 1-16,-8 6-1 16,-6 4 1-16,-8 9 0 15,-3 6 0-15,0 10 0 16,0-7 1-16,0 10-1 15,-4 9 1-15,11 0 1 16,4 4 0-16,-1-4-1 16,4 0 1-16,7-3-1 15,7-3 1-15,7-9-3 16,4-10 0-16,3-3-10 0,1-9 1 16</inkml:trace>
  <inkml:trace contextRef="#ctx0" brushRef="#br0" timeOffset="56329.92">32240 1367 23 0,'0'34'11'0,"4"-24"-2"16,-4-10 10-16,0-7-18 15,0 4 0-15,0-16 2 16,3-6 0-16,1 7-3 15,3-11 1-15,4 4 2 16,6-3 1-16,8-3 1 16,3 9 0-16,11-3-1 15,10 0 0 1,36 12-1 0,-21 0 0-16,-8 4-7 15,-14 6 0-15,-10 3-9 16,-18 3 1-16</inkml:trace>
  <inkml:trace contextRef="#ctx0" brushRef="#br0" timeOffset="56987.952">30028 1856 34 0,'-10'22'17'0,"10"9"-6"0,3-28 23 15,-3 4-29-15,7 2 1 16,1-9 2-16,6 0 0 16,10 3-10-16,15-3 0 15,18 0 8-15,20-9 0 0,15-4-3 16,28-12 1 0,35 6-2-16,7-12 0 15,22-7-1-15,-4 1 1 0,3-7-5 16,-14 16 0-16,-31-1-5 15,-25 4 1-15,-25 7-11 16,-24 8 0-16</inkml:trace>
  <inkml:trace contextRef="#ctx0" brushRef="#br0" timeOffset="57334.371">30043 2144 45 0,'3'19'22'0,"29"13"-12"0,-15-29 31 16,8 3-38-16,7-6 1 15,14 3 2-15,17-3 1 16,11 0-8-16,15 0 0 16,20-12 5-16,18-13 0 15,7-10-2-15,21 1 1 16,11-4-2-16,-18 0 0 16,-3 13-4-16,-15-3 0 0,-20 6-5 15,-19 10 1-15,-20 2-12 16,-18 1 0-16</inkml:trace>
  <inkml:trace contextRef="#ctx0" brushRef="#br0" timeOffset="58245.283">30833 2377 34 0,'7'0'17'0,"-4"18"-9"15,-3-2 16-15,0 0-23 16,-3 3 0-16,-1-1 1 16,-6 11 0-16,3 5-2 15,-4 4 0-15,4 2 2 0,0-2 1 16,0 0-1-16,0-10 0 15,3-6 0-15,-3-3 0 16,0-7-2-16,0-5 0 16,-3-7-1-16,-1-4 0 15,-3-11 0-15,-4-1 1 16,1-6-1-16,-1 0 0 16,0-6 0-16,-3 9 1 15,0 0 0-15,-4 10 0 0,1-1 0 16,-1 10 0-1,4 10 0 1,3 2 0 0,0 10 0-1,1 7 1-15,6-7 0 0,4 9 0 0,7-3 0 0,7 0 1 0,7 1 0 16,8-4 0-16,-1-7 0 16,0-2 0-16,11-6-1 15,10-1 0-15,0-3-4 16,-3-6 0-1,0-6-11 17,-4-3 0-32</inkml:trace>
  <inkml:trace contextRef="#ctx0" brushRef="#br0" timeOffset="58490.237">30956 2831 45 0,'0'35'22'0,"-7"2"-25"0,7-27 32 16,-3-4-30-16,-1-6 1 0,1 3-5 15,3-3 0 1,0 0-4-16,0-3 0 0</inkml:trace>
  <inkml:trace contextRef="#ctx0" brushRef="#br0" timeOffset="58715.807">30903 2574 44 0,'11'0'22'0,"3"6"-25"16,-7-12 36-16,0 6-33 16,4 0 0-16,-1-3 0 15,4 3 0-15,1 0-5 16,-5 0 1-16,1 0-8 0,-4 3 0 15</inkml:trace>
  <inkml:trace contextRef="#ctx0" brushRef="#br0" timeOffset="58998.385">31119 2822 41 0,'3'44'20'0,"4"-10"-17"0,-3-31 32 16,-4 4-32-16,3-4 1 0,1-3 0 16,-1 6 0-16,1-6-6 15,-4 0 0-15,7-9 4 16,0-7 0-16,3-3-2 16,1 0 1-16,3 1-3 15,0 2 1-15,0 6-5 16,0 1 1-16,1 3-5 15,-1 6 0-15,0 0-4 16,-4 0 0-16</inkml:trace>
  <inkml:trace contextRef="#ctx0" brushRef="#br0" timeOffset="59308.118">31397 2838 32 0,'18'9'16'0,"0"-9"-11"15,-11 0 28-15,3 0-29 16,1 0 1-16,3 0 2 0,0 0 0 15,0 0-9-15,0 0 1 16,-3-6 5-16,-1 3 1 16,-3-4-3-16,-3 1 0 15,-4 0-1-15,-4-1 0 16,-3 1-1-16,0 3 0 16,-7 3 0-16,0 0 0 15,0 9-1-15,0 1 1 16,0 6 0-16,3-7 1 0,4 10-2 31,4-10 1-31,-1 7-1 0,4-4 1 31,4 4-2-31,3-7 0 16,0 4-4-16,3-7 0 31,8-6-9-31,0 0 0 16</inkml:trace>
  <inkml:trace contextRef="#ctx0" brushRef="#br0" timeOffset="60520.494">31672 2963 39 0,'0'0'19'0,"7"0"-19"16,-3-9 27-16,0-1-26 15,-1 4 0-15,1-4 0 16,-1-5 0-16,1-4-1 0,-1 0 0 15,-3 0 1-15,0 1 0 16,4 2-1-16,3 6 1 16,0 1 0-16,3 3 0 15,4 3-2-15,4 3 0 16,3 0-1-16,4 0 0 16,0 0-1-16,3 0 0 15,7-7 0-15,4 4 0 16,0-3 1-16,-4 3 1 15,-3 0 0-15,-4 0 1 0,-3 3 0 16,-8-4 0 0,-3 4 0-16,-6 0 1 0,-12 0-1 15,-7-3 1-15,-3 3-1 16,-7 0 0-16,-4 3 0 16,1 1 1-16,-1 2-3 15,0 6 0-15,-3 4-1 16,3 3 1-16,8 0 0 15,6 6 0 1,8-13 0-16,6 10 0 31,4-3 4-15,7 3 0 0,1 0 1-1,-1 0 0-15,-7-3 0 16,3 3 1-16,-10-4-1 0,-7-5 0 0,0 3-2 15,0-1 0-15,0-5 0 0,-4-4 0 0,4-3-1 0,0-3 1 0,7-6-1 16,0-3 0-16,4-1 0 0,6-6 1 16,5 1-1 15,9-10 1-31,4 3-1 16,8 6 1-16,-1-9-1 0,0 3 0 0,-3 0 0 0,-7-9 0 15,-1 9 0-15,-2 3 0 31,-5-3 0-31,1 9 0 0,-4-5 0 16,-7 11 0-16,-3 4 0 0,-4 3 0 16,-4 3-1-16,4 7 1 0,0 5-1 15,0 4 1-15,-3-3 0 16,3 3 0-16,0-7-1 16,0 4 1-16,0 0-1 15,3-7 1 16,4 0-4-31,4-5 1 32,3-8-3-32,0 4 1 0,4 4-1 15,3-8 1-15,0 4-1 0,-3-6 1 0,-1 3 2 0,1 3 1 0,-1 0 1 16,1 0 1-16,3 0 1 16,-7 3 0-16,4-3 0 15,-4 6 1-15,0-6-1 16,-3 0 1-16,-4 4-1 15,0-1 0-15,0 3-1 16,0 7 1-16,0-10 0 16,0 6 0-16,4-3 1 0,3-6 1 15,3-6 0-15,8-3 0 16,0-4-1-16,3-12 1 16,0-6-1-16,8-10 0 15,-1-12-1-15,-3-10 0 16,-4 10-1-16,-3-16 0 15,-8 12 0-15,-6-6 0 16,-11 1 0-16,-4 18 0 16,-6-6-1-16,-8 12 1 15,4 19 1-15,0 10 0 16,3 9 0-16,1 9 0 0,-4 10 0 16,-1 19 1-16,1 12-1 15,4 6 0-15,3 13 0 16,3-6 0-16,1-7-1 31,3-2 1-31,-4-14-3 16,4-2 1-16,0-19-4 0,0-3 1 0,-3-16-7 15,-5 0 1-15</inkml:trace>
  <inkml:trace contextRef="#ctx0" brushRef="#br0" timeOffset="60747.99">32399 2624 41 0,'11'22'20'0,"31"13"-15"0,-21-29 37 15,11-6-41-15,10-9 1 16,8-7 0-16,3 3 0 16,17-2-3-16,8-4 0 15,-4 0 1-15,-4 3 0 16,-3-2-5-16,-14-1 0 47,-17 9-7-47,-15 4 0 0,-14 0-2 0,-11 12 0 15</inkml:trace>
  <inkml:trace contextRef="#ctx0" brushRef="#br0" timeOffset="61107.031">33168 3016 43 0,'32'32'21'0,"0"-1"-19"0,-22-22 41 16,1-5-42-16,-1 2 1 15,-3-6-2-15,-3 3 1 16,-11-3-11-16,-7 0 0 15,-11-3-4-15,4-7 1 16</inkml:trace>
  <inkml:trace contextRef="#ctx0" brushRef="#br1" timeOffset="95440.034">2600 7102 21 0,'53'-22'10'0,"17"-3"3"0,-48 19 11 0,2 0-20 16,-3-1 1-16,1 1 0 15,-5 3 1-15,-3 0-7 16,-3 0 1-16,0 0 5 15,-4 6 0-15,-14 0-3 16,-4 9 1-16,-10 1-1 16,-22 6 1-16,-13 12-2 15,-4 0 0-15,-14 10-3 16,-14 3 1-16,0-3-1 16,-11 3 0-16,21 0-2 15,8-4 0-15,6 1 0 16,15-3 0-16,3-7 1 15,14-3 1-15,11-6 1 16,10-3 1-16,4 0 1 0,14-10 1 16,15 1 1-16,9-4 1 15,19 0 0-15,6-3 0 16,4-3-1-16,4 0 1 16,-8-3-2-16,-7-3 1 15,-10 6-3-15,-7 3 1 16,-14 0-2-16,-8 7 1 15,-10 12-1-15,-10 0 1 16,-19 6-1-16,-9 9 0 0,-12 11-1 16,-10-5 0-1,0 4 0-15,0 4 1 0,11-1-1 16,7 3 1-16,-4 4 1 16,14-4 1-16,4-9 2 15,14-3 0-15,0-1 1 16,14-5 1-16,7-7-1 15,10 0 1-15,4-6-2 16,8-6 1-16,6-7-2 16,11-2 0-16,3-7-1 15,4-7 0-15,4-5-6 16,2-1 1-16,-9 1-11 16,-8-4 1-16,8-12-3 15,-12 9 0-15</inkml:trace>
  <inkml:trace contextRef="#ctx0" brushRef="#br1" timeOffset="95667.361">2674 7905 41 0,'0'19'20'0,"-21"-7"-16"0,21-9 37 15,-11 13-40-15,1 3 1 16,-1 6 0-16,1 3 1 16,-8 16-6-16,7-3 1 15,1 0-4-15,3-7 1 0,3-6-9 16,-6-9 0 0</inkml:trace>
  <inkml:trace contextRef="#ctx0" brushRef="#br1" timeOffset="96249.177">1736 8912 47 0,'10'3'23'0,"-10"-6"-21"0,0 3 39 0,0 3-41 0,0 3 0 15,-7 7 0-15,4-7 1 16,3 0-1-16,-7 0 0 16,3 1 0-16,4-4 1 15,0 0-1-15,0-3 0 0,11-6 0 16,-1-4 1-16,1 1-2 16,6-7 1-16,-2-3-1 15,2 0 1-15,1 1-1 16,3-4 1-16,-3 3-1 15,-4 3 1-15,3 4-1 16,-2 2 1-16,-1 4 0 16,-4 6 1-16,1 3-1 15,-8 7 1-15,4 5-1 16,-3 4 1-16,3 6-1 16,-7 0 1-16,0 3-1 15,0 4 1-15,0-10-1 16,4 0 0-16,3-4-1 15,0-2 1-15,3-6-8 16,4-4 1-16,15-6-7 16,-1-10 0-16</inkml:trace>
  <inkml:trace contextRef="#ctx0" brushRef="#br1" timeOffset="96540.33">2205 8908 58 0,'0'10'29'0,"0"-4"-33"0,0-6 52 0,7 0-48 15,-4-3 0-15,15 0 0 16,3-3 1-16,0 2-2 16,8-2 1-16,-1 3-5 15,-3 0 1-15,-1 3-12 16,-3-6 0-16</inkml:trace>
  <inkml:trace contextRef="#ctx0" brushRef="#br1" timeOffset="96738.852">2194 9065 45 0,'-10'13'22'0,"20"15"-12"16,-3-25 28-16,-3 3-37 0,6 1 0 16,8-1 0-16,10-3 0 15,4 0-2-15,7-6 0 16,0-3-6-16,-4-4 0 15,4-5-8-15,0-1 1 16</inkml:trace>
  <inkml:trace contextRef="#ctx0" brushRef="#br1" timeOffset="96928.547">2773 8940 46 0,'-4'50'23'0,"-10"6"-28"0,11-43 36 0,3 9-35 15,-7-3 0-15,3-4-18 16,4-5 0-16,4-13 23 16,3-13 1-16</inkml:trace>
  <inkml:trace contextRef="#ctx0" brushRef="#br1" timeOffset="97601.074">2212 6776 44 0,'0'19'22'0,"-7"-13"-24"15,7-3 44-15,-11 0-40 16,1-3 0-16,-1 10 0 16,-10 6 1-16,3 5-5 15,-10-2 1-15,7-3 2 16,0 0 0-16,3-4-1 16,4 1 0-16,-4-4-1 15,8-9 0-15,3 0 0 16,3-9 0-16,8-7-1 15,3-3 1-15,14 0-2 16,-3 1 1-16,13-1 0 16,-2 3 1-16,2 4 0 15,-2 2 0-15,-5 7 0 16,4 3 1-16,1 6 0 16,-1-3 0-16,4 4-1 0,-11-4 1 15,0 6-1-15,4 1 1 16,-4 2 0-16,0 1 0 15,-10-1 0-15,6-2 0 16,-6-4 0-16,3 3 0 16,-3-5-1-16,3-4 1 15,-11-7-1-15,4-5 1 16,4-1 0-16,-11-3 1 16,3-9-1-16,-3 0 1 15,7 0 0-15,-14 0 0 16,-7 6-2-16,-10 4 1 0,-8 5-12 15,0 4 1-15</inkml:trace>
  <inkml:trace contextRef="#ctx0" brushRef="#br1" timeOffset="98151.289">3351 6801 57 0,'0'22'28'0,"-10"31"-34"0,6-37 47 16,-3 6-41-16,-3 9 1 16,-8 7 0-16,4 9 0 0,3 0-1 15,-6 6 0-15,6 4 1 16,1 2 0-16,2-2-1 16,8-13 0-16,8-10-2 15,13-9 1-15,-4-9-7 16,4-13 1-16,11-9-9 15,-4-13 1-15</inkml:trace>
  <inkml:trace contextRef="#ctx0" brushRef="#br1" timeOffset="98322.431">3447 7215 55 0,'0'9'27'0,"10"-15"-30"0,1 3 46 15,-1 0-43-15,5-6 0 16,9-4 0-16,-3-3 0 16,1 4-4-16,6-1 0 0,-7-2-11 15,7-4 0-15</inkml:trace>
  <inkml:trace contextRef="#ctx0" brushRef="#br1" timeOffset="98576.81">3866 6933 56 0,'0'28'28'0,"4"19"-31"0,-4-31 43 0,7 9-40 16,-7 3 0-16,4 7-4 16,3 9 1-16,-7-7-2 15,10-2 1-15,-3-10-11 16,4-16 0-16</inkml:trace>
  <inkml:trace contextRef="#ctx0" brushRef="#br1" timeOffset="98865.167">4036 6767 47 0,'10'34'23'0,"12"-15"-22"0,-15-10 37 0,3 13-36 15,4 3 0-15,0 7 2 16,8-1 1-16,-1 10-6 16,0 3 0-16,-3-3 3 15,-8-1 1-15,1 4-5 16,-18-3 1-16,3-3-8 15,-6-10 0-15,-1 0-7 16,-7-12 0-16</inkml:trace>
  <inkml:trace contextRef="#ctx0" brushRef="#br1" timeOffset="99382.881">4325 6713 54 0,'11'38'27'0,"-1"3"-34"0,-3-32 48 16,-7-3-41-16,0 1 0 0,0-4-2 16,0 0 1-16,0-3 1 15,0 3 0-15,0-3-1 16,0-12 1-16,4-4-2 16,3-6 1-16,3-3-2 15,-6 3 1-15,7-3-1 16,3 3 1-16,-4 3 0 15,1 7 0-15,3 5 0 16,0 4 1-16,0 3 2 16,4 3 0-16,-8 0 0 15,5 4 0-15,-1 2 1 16,0 4 0-16,3 5-1 16,-6 1 0-16,7 3 0 46,-8-3 0-30,1-3-3-16,-1-4 1 0,-3-2-9 0,4-4 1 31</inkml:trace>
  <inkml:trace contextRef="#ctx0" brushRef="#br1" timeOffset="99689.585">3150 8055 60 0,'11'16'30'0,"31"-22"-32"15,-17 0 49-15,10-7-44 16,22-9 1-16,10 3 1 16,35-12 0-16,18-13-7 15,7-3 0-15,7 0 3 16,-3 3 1 0,-22 13-9-1,-14 6 1-15,-24 12-13 0,-18 1 0 0</inkml:trace>
  <inkml:trace contextRef="#ctx0" brushRef="#br1" timeOffset="100287.753">3129 8720 37 0,'0'41'18'0,"-10"12"-9"16,3-40 16-16,3 6-24 16,4 0 1-16,-7-1 0 15,7-2 1-15,-7-3-3 16,3-4 0-16,4-3 2 15,0-6 1-15,0-3-2 16,-7-3 1-16,7-7-1 16,0-6 0-16,7-6-1 0,-3-3 1 15,3-6-1-15,0 2 1 16,7 4-1-16,4 3 0 16,-8 6 1-16,8 4 0 15,-7 8 0-15,10 7 0 16,-4 7 0-16,-3 11 0 15,4 7-1-15,-7 4 1 16,-1 5-1-16,1-3 0 16,-1 4-5-16,1-7 1 0,0-3-9 15,6-9 0-15,1-13-2 16,-4-6 1-16</inkml:trace>
  <inkml:trace contextRef="#ctx0" brushRef="#br1" timeOffset="101160.18">3457 8284 53 0,'0'7'26'0,"11"-7"-30"15,-11 0 55-15,10-3-49 16,-6 3 1-16,7 0 1 0,3-4 1 16,0-2-7-1,3 3 1-15,1 0 3 0,-4-3 1 16,-3-1-2-16,-1 4 0 16,1 3-1-16,-4 3 1 15,-7 0-2-15,7 4 0 16,-7 2-2-16,0 1 1 15,0-4-1-15,-7 3 0 16,-4 1-2-16,4-1 1 16,4-3 1-16,-4 7 0 15,3-7 1-15,4 0 0 16,0 1 2-16,0-1 0 0,11 0 1 16,-1 4 1-16,-6-1 0 15,3 0 0-15,4 1 0 16,-4-1 0-16,-4 1-1 15,-3-1 1-15,-3 0-2 16,3 1 1-16,-11 9-4 16,-7-4 0-16,1 4-10 15,3-3 0-15,-4-10-3 16,7-3 0-16</inkml:trace>
  <inkml:trace contextRef="#ctx0" brushRef="#br1" timeOffset="101433.546">3665 8658 60 0,'11'9'30'0,"0"10"-38"0,-8-16 59 16,8 0-52-16,6 0 1 16,12 0-1-16,2-3 1 15,8-6-1-15,3-3 0 16,4-4-9-16,-3 1 1 0,-5-10-7 16,-9-10 0-1</inkml:trace>
  <inkml:trace contextRef="#ctx0" brushRef="#br1" timeOffset="101656.761">3916 8529 53 0,'0'28'26'0,"3"22"-32"0,4-31 44 0,-7 13-38 16,4 11 0-16,3-2-2 16,-3 0 0-16,-1 3-2 0,8-10 0 15,-11-5-10 1,10-20 0-16</inkml:trace>
  <inkml:trace contextRef="#ctx0" brushRef="#br1" timeOffset="101866.66">4438 8150 54 0,'7'28'27'0,"-7"56"-30"0,-7-65 46 0,3 19-43 15,4 9 0-15,-10 13-2 16,3 2 0-16,3 10-5 15,4-3 0-15,4-12-8 16,6-20 0-16</inkml:trace>
  <inkml:trace contextRef="#ctx0" brushRef="#br1" timeOffset="102599.233">6428 7601 55 0,'21'41'27'0,"-25"-29"-33"0,4-9 47 15,-7 0-41-15,-3 10 0 16,-4 3 1-16,-4 2 0 15,-10 11-2-15,-4 11 1 16,-3-5 0-16,-1 9 1 16,-2 3-1-16,6 0 1 15,7 3 0-15,11 0 0 16,3-6-1-16,22-6 0 16,3-10 0-16,18-9 0 15,3-13-2-15,4-9 0 0,3-6-6 16,8-7 0-16,6 0-7 15,-7-12 0-15</inkml:trace>
  <inkml:trace contextRef="#ctx0" brushRef="#br1" timeOffset="102868.731">6738 7886 41 0,'11'-3'20'0,"-8"3"-12"0,-3 0 30 0,0 0-37 16,0 0 1-16,-3 0-1 15,-1 0 1-15,-14 3-3 16,4 0 1-16,-3 0 2 16,-1 7 0-16,4-1-1 15,-7-2 0-15,3 11 0 16,-3 7 0-16,0 0-1 16,14 7 0-16,-4-1-1 0,11-3 0 15,11-6 0-15,-1-6 0 16,8-10-2-16,3-6 0 15,-3-6-3-15,7-6 0 16,-1-4-8-16,1-12 0 16</inkml:trace>
  <inkml:trace contextRef="#ctx0" brushRef="#br1" timeOffset="103306.006">6879 7977 47 0,'0'35'23'0,"4"2"-21"15,-4-31 38-15,0 4-40 16,0-1 1 0,0 1-1-16,0-1 1 0,0-3-2 15,0-2 1-15,3-1 0 16,4-10 0-16,-7 1-1 15,11-3 1-15,-4-10-1 16,4-6 0-16,-1 0 0 16,1 3 0-16,3 0 0 15,0 0 0-15,0 3 1 16,4 0 0-16,-4 4 0 16,0 2 1-16,4 4 0 0,-4 5 0 15,0 8 1-15,-4 2 0 16,1 3-1-16,-4 4 0 15,0 9 0-15,4 3 1 16,-1 3-2-16,-6-3 1 16,3 0-1-16,0 0 1 15,-4-6-2-15,1-6 0 16,3-4-5-16,0-3 1 16,4-9-10-16,-1-12 0 15</inkml:trace>
  <inkml:trace contextRef="#ctx0" brushRef="#br1" timeOffset="103607.202">7366 7814 53 0,'7'38'26'15,"4"15"-27"-15,-8-44 43 0,1 4-40 16,-4 9 0-16,3 0 1 16,4-3 1-16,-3-1-5 15,3-2 1-15,-4 0 3 16,4-7 0-16,1-6-1 16,2-9 1-16,1-13-2 15,10 0 1-15,4-9-1 16,13-9 0-16,8-4-9 15,-7-3 0-15,3-13-11 0,1 10 1 16</inkml:trace>
  <inkml:trace contextRef="#ctx0" brushRef="#br1" timeOffset="104104.014">8827 7334 45 0,'3'94'22'0,"4"44"-22"0,-7-94 27 16,-3 13-27-16,-1 5 0 15,1-11-1 1,3-14 1-16,-4-12-2 0,0-6 0 16,1-13-3-16,3-12 1 15,-11-10-5-15,1 1 0 16,-1-10-2-16,-3 0 1 0,0-4 0 15,3 1 1-15</inkml:trace>
  <inkml:trace contextRef="#ctx0" brushRef="#br1" timeOffset="104282.433">8724 7667 30 0,'21'28'15'0,"25"22"-16"0,-32-44 34 0,11 1-29 16,10 2 1-16,11 4 2 15,0-1 1-15,-4 4-10 16,-3-1 0-16,-7 4 6 15,-4 0 0-15,-14-3-3 16,-7 3 1-16,-7 6-5 16,-10 0 0-16,-11 3-6 15,-4-3 1-15,-3 0-6 16,-1-9 1-16</inkml:trace>
  <inkml:trace contextRef="#ctx0" brushRef="#br1" timeOffset="104520.033">9670 7613 45 0,'0'54'22'0,"-7"8"-22"0,0-43 41 16,-11 9-40-16,-14 7 1 15,-10 15 0-15,-4 10 1 0,-10 21-5 16,-1 4 0-16,11-10-2 16,4-12 0-16,10-16-10 15,14-22 0-15</inkml:trace>
  <inkml:trace contextRef="#ctx0" brushRef="#br1" timeOffset="104700.448">9179 7751 46 0,'14'29'23'15,"22"30"-20"-15,-22-40 34 0,7-3-37 16,-3 6 0-16,-1-4-5 16,1-5 1-16,0-4-7 15,3-9 0-15,0-6-3 0,0-6 1 16</inkml:trace>
  <inkml:trace contextRef="#ctx0" brushRef="#br1" timeOffset="105242.423">10312 8178 44 0,'-21'34'22'0,"13"-24"-23"16,12-17 43-16,3-5-42 15,7-13 1-15,7-13 1 16,8-9 1-16,9-22-4 16,12-9 1-16,3-10 1 15,3-9 1-15,-6 3-1 16,-8 9 1-16,-3 10-2 15,-8 12 1-15,-6 13-1 16,-4 15 1-16,-3 13-1 16,-4 13 1-16,-3 15-1 0,-8 13 1 15,-3 16-1-15,4 15 1 16,-8 19-1-16,1 6 0 16,-1 0 0-16,1 13 1 15,-1-6-2-15,4-13 1 16,0-13-5-16,0-12 1 15,0-16-6-15,-4-12 1 16,1-16-7-16,-4-16 0 16</inkml:trace>
  <inkml:trace contextRef="#ctx0" brushRef="#br1" timeOffset="105440.975">10485 7933 51 0,'10'6'25'0,"18"-2"-31"16,-14-4 47-16,8 0-41 15,13-4 0-15,4-5-7 16,3 0 1-16,4-7-5 16,10-6 1-16</inkml:trace>
  <inkml:trace contextRef="#ctx0" brushRef="#br1" timeOffset="105810.553">11384 7366 59 0,'-7'6'29'0,"-21"0"-35"0,24 0 50 16,-6 10-43-16,-4 6 0 0,-8 3 0 16,1 0 1-16,-3 0-3 15,-1 4 0-15,4-1 0 16,3 0 1-16,4 0-1 16,7 7 0-16,3-10-1 15,11-6 1-15,11-1-1 16,7 1 1-16,0 3 1 15,3-3 0-15,-4-3 0 16,-6-1 0-16,-4 1-1 16,-7 3 1-16,-7 0-1 15,0-1 1-15,-7 4-5 16,-7 0 0-16,-4 3-8 16,-3-3 1-16,4-12-2 15,3-4 0-15</inkml:trace>
  <inkml:trace contextRef="#ctx0" brushRef="#br1" timeOffset="106070.548">11850 7538 38 0,'0'47'19'0,"3"0"-21"0,-3-28 36 16,0 3-30-16,-3 9 1 16,-4 13 0-16,0-6 0 0,-4 12-7 15,-3 3 0 1,3 1 4-16,1-4 0 0,3-9-9 16,-4-16 0-16,4-16-7 15,0-25 1-15</inkml:trace>
  <inkml:trace contextRef="#ctx0" brushRef="#br1" timeOffset="106279.407">11405 7463 55 0,'21'37'27'0,"43"-5"-24"15,-36-29 49-15,15-3-49 16,17-3 0-16,7-10 0 15,28-18 0-15,14 0-5 16,15-20 0-16,-8 7-1 16,-3-9 1-16,-7 3-9 0,-15 3 0 15,-27-3-8-15,-15 6 1 16</inkml:trace>
  <inkml:trace contextRef="#ctx0" brushRef="#br1" timeOffset="108013.312">5870 3681 16 0,'46'-31'8'0,"-25"-35"4"0,-21 44 8 15,0 3-17-15,-10-6 1 16,-15-3 3-16,0-4 0 16,-14 1-9-16,-20 6 1 15,-37 6 6-15,1 3 0 16,-28 13-2-16,-22 3 0 16,4 19-2-1,-14 6 1-15,-8 13-2 0,5-1 0 0,9 14-1 16,19 5 0-16,-1 13-3 15,22-6 1-15,10 3-4 16,18 6 0-16,21 9-4 16,14-2 0-16</inkml:trace>
  <inkml:trace contextRef="#ctx0" brushRef="#br1" timeOffset="108171.472">4036 4572 38 0,'120'40'19'0,"102"-36"-19"0,-137-11 34 0,38-5-34 0,43-26 1 0,24-12-1 0,19-29 1 0,-12-15-1 16,-3 7 0-16,-28-7 1 16,-36 3 0-16,-31 3-1 0,-39 13 0 15,-28-1-3-15,-39 10 0 16,-35 10-9-16,-18 6 1 16</inkml:trace>
  <inkml:trace contextRef="#ctx0" brushRef="#br1" timeOffset="111218.25">7909 4173 39 0,'11'25'19'0,"7"4"-10"16,-11-14 19-16,0 10-26 15,3 10 0-15,-3 6 0 16,0 9 1-16,-7 13-5 16,-3 6 0-16,-1 3 2 15,4 0 1-15,-10-6-6 16,3-10 1-16,-4-15-9 15,4-19 0-15</inkml:trace>
  <inkml:trace contextRef="#ctx0" brushRef="#br1" timeOffset="111519.697">7870 4600 19 0,'18'0'9'0,"14"16"6"0,-25-16 4 0,7 0-16 16,4 3 0-16,3-3 3 15,7 3 0-15,7 0-7 16,4 3 1-16,7 4 5 16,-11 8 0-16,1-2-2 15,-8 3 1-15,-4 3-3 16,-9 6 1-16,-12 7-3 15,-6-1 0-15,-12 1-3 16,-6-10 0-16,-3-3-7 16,-5-4 1-16,5-8-2 15,3-7 0-15</inkml:trace>
  <inkml:trace contextRef="#ctx0" brushRef="#br1" timeOffset="111923.613">8389 4891 33 0,'0'54'16'0,"-3"-17"-17"0,3-30 31 15,-4 2-30-15,0 0 1 16,1 1-1-16,3-4 1 15,0-3-2-15,0-6 0 16,0-3 0-16,3-4 1 16,8-8-4-16,0-7 1 15,6-4-1-15,-3 1 1 0,1 0-1 16,6 3 1-16,-7 9 1 16,3-3 1-16,-2 10 2 15,-1 3 1-15,3 3 2 16,-3 3 0-16,4 6 1 15,-4 6 0-15,0 7-1 16,-7 0 1-16,0 6-2 16,0-3 0-16,-3-3-3 15,-4-4 0-15,7 1-7 16,-7-10 0-16,4-2-5 16,3-20 1-16</inkml:trace>
  <inkml:trace contextRef="#ctx0" brushRef="#br1" timeOffset="112180.674">8841 4509 48 0,'3'12'24'0,"8"-5"-26"0,-8-7 47 16,4 0-43-16,4-3 0 16,3-1-1-16,7-2 0 15,4 0-4-15,0-4 1 0,-1 1-5 16,-3 0 1-16,-3-1-9 16,-4 1 0-16</inkml:trace>
  <inkml:trace contextRef="#ctx0" brushRef="#br1" timeOffset="112343.464">8798 4631 42 0,'18'22'21'0,"10"-12"-20"0,-14-14 31 0,7 4-34 15,15-6 1 1,13-6-22-1,4-10 0-15</inkml:trace>
  <inkml:trace contextRef="#ctx0" brushRef="#br1" timeOffset="112620.933">9779 3722 46 0,'4'41'23'0,"-1"28"-23"0,-3-51 35 16,-3 14-35-16,-5-1 1 0,5 13-1 15,-1 6 1-15,1-9-4 16,-1 6 0-16,4-6-7 15,4-1 1-15,3-18-4 16,7-6 0-16</inkml:trace>
  <inkml:trace contextRef="#ctx0" brushRef="#br1" timeOffset="112854.537">10111 3973 44 0,'-11'59'22'0,"-35"42"-23"0,32-64 42 15,-14 17-40-15,-14 5 0 16,-11 16 0-16,-4 10 0 16,4 6-2-16,0 3 1 15,4-9-1-15,3-13 0 16,4-9-4-16,3-10 0 15,11-9-9-15,3-16 1 16</inkml:trace>
  <inkml:trace contextRef="#ctx0" brushRef="#br1" timeOffset="113291.144">9698 4797 38 0,'3'32'19'0,"8"12"-18"16,-11-26 27-16,0 4-27 16,0 0 0-16,-7 0 0 15,3 0 1-15,1-3-3 16,-1 0 0-16,1-7 2 15,-1-2 0-15,4-7-1 16,0-3 0-16,7-9-2 16,0-1 0-16,4-6-2 15,0-12 0-15,3 3 0 0,0-12 0 16,0 5-1 0,4 4 1-16,-1 3 3 0,4 6 0 15,-3 7 5-15,3 8 0 16,-3 11 1-16,-1 8 0 15,1 10 0-15,-4 4 0 16,-3-1-2-16,-1-3 0 16,-3 6-3-16,0-2 1 15,-3-4-6-15,0-7 1 16,-1-2-8-16,4-13 0 0</inkml:trace>
  <inkml:trace contextRef="#ctx0" brushRef="#br1" timeOffset="113784.028">10089 4565 44 0,'4'7'22'0,"3"-7"-17"16,-7 0 37-16,4 0-39 16,3-4 0-16,3 4 1 15,4 0 1-15,0 0-7 16,4 0 1-16,-4 0 4 0,0 0 0 16,0-3-2-16,-3 3 0 15,0-3-1-15,-4 3 0 16,0 3-1-16,-7 0 0 15,-4 7 0-15,4-4 0 16,-7 7-2-16,0-4 1 16,0 4-1-16,0-4 0 15,0-3 1-15,0 1 0 16,3 2 0-16,4-9 1 0,4 3 1 16,3 3 0-16,-4-6 1 15,4 4 0-15,4 2 0 16,0-6 1-16,-4 6-2 15,-4-3 0-15,-3 3 0 16,-3 4 0-16,-4 9-1 16,-4-7 0-16,-3 4-6 15,-4 3 1-15,1-4-8 16,-1-11 0-16</inkml:trace>
  <inkml:trace contextRef="#ctx0" brushRef="#br1" timeOffset="114057.882">10195 4917 52 0,'7'28'26'0,"4"-9"-24"0,-8-16 44 16,5-3-44-16,6 3 0 16,7-3 0-16,7-3 0 15,4-4-4-15,3 1 0 16,0-3-3-16,1-4 1 16,-8 1-13-16,-7-7 1 0</inkml:trace>
  <inkml:trace contextRef="#ctx0" brushRef="#br1" timeOffset="114278.717">10358 4838 49 0,'10'38'24'0,"-3"31"-28"15,0-60 34-15,0 13-29 16,0 3 0-16,0 3-5 16,-3 4 0-16,-4-10-1 15,0-3 1-15,0-4-9 16,0-8 1-16</inkml:trace>
  <inkml:trace contextRef="#ctx0" brushRef="#br1" timeOffset="114476.705">10672 4597 44 0,'3'3'22'0,"-14"60"-22"0,8-45 38 0,-1 17-38 16,1 24 1-16,-4-2-1 15,-4 12 1 1,1 0-7-16,-1 3 0 0,1-3-7 15,-1-16 0-15</inkml:trace>
  <inkml:trace contextRef="#ctx0" brushRef="#br1" timeOffset="119158.902">17339 1900 26 0,'-11'28'13'0,"8"-18"-1"0,3-7 14 15,3 3-22-15,8-6 0 16,3 0 0-16,11 0 1 16,17 0-5-16,22-6 0 0,17 6 4 15,21-3 1-15,32 6-2 16,28 6 0-16,22 4-1 15,24-4 1-15,21 4-2 16,15-7 0-16,10-6-1 16,-7-6 0-16,-29-7-3 15,-16-3 0-15,-26-2-12 16,-24-8 1-16</inkml:trace>
  <inkml:trace contextRef="#ctx0" brushRef="#br1" timeOffset="120211.281">22620 1825 21 0,'4'-3'10'0,"10"3"3"16,-4 0 0-16,4 0-9 16,4 0 0-16,7-7 1 15,3 7 1-15,4 0-8 0,-4-3 1 16,11 3 4-16,10 0 1 16,8 0-2-16,13 3 0 15,11-3 0-15,0-3 0 16,25 3-1-16,11 3 1 15,20 4-1-15,11 2 1 16,18 7-1-16,7-7 1 16,18 10-1-16,6 0 0 15,4-1 0-15,4 1 0 16,-4-3-1-16,0 0 1 16,-14 2-2-16,-7-5 0 15,-28 3-5-15,-15 2 1 16,-6-8-8-16,-25 6 0 0</inkml:trace>
  <inkml:trace contextRef="#ctx0" brushRef="#br1" timeOffset="123513.979">2812 10690 47 0,'17'3'23'16,"-13"6"-17"-16,-4-6 23 0,-4 0-29 0,-13 1 0 15,-22 11 0-15,-14 7 0 16,-4 3 0-16,-13 7 0 16,-11 2 0-16,-7 7 0 15,-15-4-1-15,26 4 0 16,-4-6-1-16,3 2 0 16,18-5-1-16,11-4 0 15,10-3 0-15,11-3 0 16,13-6 2-16,15-1 1 15,11-2 2-15,0-4 1 16,17-2 0-16,4-1 0 0,6 3 0 16,1 1 1-16,-7-1-2 15,-4 0 0-15,-7 7-2 16,-3 9 0-16,-18 3 0 16,-14 7 0-16,0 3-1 15,-7 5 0-15,-8 8-1 16,8-1 1-16,-7 0-1 15,-4 6 1-15,-3-12-1 16,3-3 1-16,4-3 2 16,3-1 0-16,1 1 2 15,9-7 0-15,5-6 1 16,3-3 1-16,7-3 0 16,7-6 0-16,3-4-2 15,12-6 1-15,6-3-1 16,11-3 0-16,3-3-3 15,7-7 1-15,11-2-4 16,-7-4 0-16,7 6-8 0,-3-2 1 16,-4-4-8-16,-15 0 0 15</inkml:trace>
  <inkml:trace contextRef="#ctx0" brushRef="#br1" timeOffset="123758.033">2501 11436 44 0,'4'9'22'0,"3"23"-24"0,-7-20 35 0,0 10-33 16,0 3 0-16,-7 3-3 15,3 4 0-15,-6 5-7 16,3-5 1-16,-11-7-3 16,4-6 0-16</inkml:trace>
  <inkml:trace contextRef="#ctx0" brushRef="#br1" timeOffset="124369.99">1538 12461 38 0,'-3'38'19'0,"3"-4"-23"16,0-27 37-16,0 2-33 15,0-3 0-15,-7 4 0 16,7-4 0-16,0-3 0 16,0-3 0-16,0-6-1 15,0-4 1-15,10 1-1 16,8-7 0-16,-8-2-1 16,12-7 1-16,-5 6-1 15,4 0 1-15,-3 3-1 16,3 1 1-16,0-1 1 15,0 3 0-15,-3 4 1 16,3 3 1-16,-3 6 1 16,3 3 0-16,-7 0 1 15,4 0 0-15,-11 10 0 16,3 2 0-16,1 4-2 0,-7 0 0 16,3 3-1-16,3 0 1 15,-3 0-2-15,-3-7 1 16,3-2-5-16,7-7 1 15,-3-6-11-15,6-3 1 16,-6-9 0-16,10-4 0 16</inkml:trace>
  <inkml:trace contextRef="#ctx0" brushRef="#br1" timeOffset="124625.954">2032 12364 52 0,'4'3'26'0,"-4"-6"-32"16,0 3 55-16,0 0-47 16,7-3 1-16,3 0 0 15,4 0 0-15,11 0-5 16,-4-4 1-16,4 1-2 15,0 0 0-15,-1-4-11 16,1 1 0-16,-4-1-3 0,-7 1 1 16</inkml:trace>
  <inkml:trace contextRef="#ctx0" brushRef="#br1" timeOffset="124803.872">1976 12527 38 0,'-11'35'19'0,"11"-20"-15"0,4-12 34 16,3 1-36-16,3-4 1 15,11 0-1-15,15-4 0 0,-1-2-7 16,11 0 1 0,-7-4-9-16,10-5 1 0</inkml:trace>
  <inkml:trace contextRef="#ctx0" brushRef="#br1" timeOffset="125036.323">2582 12289 44 0,'-10'44'22'0,"3"0"-20"15,3-32 33-15,4 10-35 16,-7 6 0-16,7 4-4 16,-3-1 1-16,3 0-3 15,0-12 0-15,0-13-7 16,10-9 1-16</inkml:trace>
  <inkml:trace contextRef="#ctx0" brushRef="#br1" timeOffset="125629.932">2342 10298 41 0,'-7'47'20'0,"-3"0"-21"15,6-35 34-15,-3 10-29 16,-10-3 0-16,2 0 1 15,-2-4 0-15,-4-5-7 16,0-4 1-16,3-12 4 16,-3 0 0-16,0-7-2 0,10 1 1 15,-7-4-2 1,8-6 0-16,-1 3-1 0,4 0 1 16,4-3-1-16,6 0 0 15,4 0-1-15,7 4 0 16,11 5-1-16,-4 13 1 15,7 6 0-15,4 4 0 16,0 2 0-16,-4 1 1 16,4-1 1-16,7-2 1 15,-8-1 1-15,-2-3 1 16,2-6 0-16,5-3 0 16,-5-3-1-16,1-3 0 0,0-4-2 15,-7-3 1 1,-11-6-2-16,-14 4 0 0,-14 5 0 15,-4 4 0-15,-3 9-4 16,-18 6 1-16,7 6-10 16,-7-5 0-16</inkml:trace>
  <inkml:trace contextRef="#ctx0" brushRef="#br1" timeOffset="126275.687">3129 10169 37 0,'-10'3'18'0,"-1"19"-13"16,4-9 24-16,7 9-24 16,0 6 1-16,0 16 3 15,0 12 0-15,0 23-12 16,-7 8 1-16,14 20 8 16,0 25 0-16,-7 9-3 15,4 16 1-15,3 9-3 0,-7 0 1 16,0-6-1-16,0-6 0 15,-7-16-1-15,3-10 0 16,-3-24-3-16,7-20 1 16,0-5-8-16,0-26 0 15,7-22-7-15,7-21 0 16</inkml:trace>
  <inkml:trace contextRef="#ctx0" brushRef="#br1" timeOffset="126773.635">3581 10548 43 0,'7'-3'21'0,"-7"28"-21"0,0-18 32 16,-7 5-30-16,3 7 0 15,-3 3 0-15,-3 3 1 16,-1 6-4-16,-7 1 0 16,4 5 2-16,-7-5 0 15,7 5-1-15,3 1 0 16,1 3 0-16,6-4 1 0,-3 1-2 15,14-3 1-15,-3-4-3 16,6-9 0 0,8-6-3-16,0-10 1 0,-4-6-9 15,3-10 1-15</inkml:trace>
  <inkml:trace contextRef="#ctx0" brushRef="#br1" timeOffset="127013.886">3602 10922 48 0,'-4'9'24'0,"15"-6"-27"15,-11-3 44-15,0 0-40 0,7 3 0 16,7 0 0-16,4-3 0 15,-1-3-2-15,8-6 0 16,3-1-3-16,4 1 1 16,-4-3-11-16,0-4 0 15</inkml:trace>
  <inkml:trace contextRef="#ctx0" brushRef="#br1" timeOffset="127250.826">4046 10727 41 0,'4'6'20'0,"-4"32"-20"15,0-25 27-15,0 9-27 16,0 0 0-16,7 6-2 15,-7 3 0-15,7 0-2 16,-3-2 0-16,3-7-7 16,-4-19 0-16</inkml:trace>
  <inkml:trace contextRef="#ctx0" brushRef="#br1" timeOffset="127521.149">4096 10451 35 0,'21'38'17'0,"7"-4"-13"0,-24-31 27 16,6 7-29-16,4 6 0 15,8 9 2-15,-1 6 1 16,7-3-6-16,-7 7 1 15,-7 2 3-15,0 7 0 0,-10-3-3 16,-4 6 1 0,-4 0-7-16,-3-3 0 0,-3-13-8 15,-1-12 1-15</inkml:trace>
  <inkml:trace contextRef="#ctx0" brushRef="#br1" timeOffset="127958.051">4449 10492 41 0,'7'44'20'0,"0"-32"-24"0,-7-8 32 16,0-1-29-16,0-3 0 16,0 0 2-16,0 0 1 15,-7-7-2-15,7-5 0 16,0-4-1-16,7-3 1 16,-7-6 0-16,10-3 0 15,-6-3-2-15,3 6 0 16,3 0 1-16,1 3 0 15,7 3 1-15,-8 3 1 16,4 7 2-16,0 6 0 0,8 6 0 16,-8 6 1-1,3 4-1-15,1 5 1 0,-4 1-3 16,4 6 0-16,-8 0-5 16,1 1 1-16,-4-8-8 15,-4 1 0-15,-3-13-2 16,-3 4 1-16</inkml:trace>
  <inkml:trace contextRef="#ctx0" brushRef="#br1" timeOffset="128318.472">3471 11426 63 0,'0'7'31'0,"7"-7"-40"0,4-3 68 16,-4-7-57-16,14 1 0 15,0-1 2-15,22 1 1 16,24-7-6-16,10-3 0 16,15 4 3-16,7-4 0 15,-7-3-4-15,-4 9 0 0,-11 1-7 16,-6 9 0-16,-22 3-11 16,-6-3 0-16</inkml:trace>
  <inkml:trace contextRef="#ctx0" brushRef="#br1" timeOffset="129053.946">3330 12113 42 0,'-7'35'21'0,"7"2"-16"15,0-30 25-15,0-4-28 16,0 0 1-16,7 0 0 15,-7-3 0-15,0-6-5 0,7-7 1 16,4-2 2-16,-8-7 0 16,8-7-2-16,0 4 0 15,3-6-1-15,7 0 0 16,-7-1-1-16,4 4 1 16,-1 6 0-16,-3 3 1 15,4 13 0-15,-7 6 0 16,-1 9 1-16,1 4 0 15,-1 6 1-15,8 6 1 16,-11 3-1-16,4 6 0 16,-1 1 0-16,-6-7 0 15,3-6-3-15,-7-6 1 0,3-4-6 16,4-2 0-16,-3-16-6 16,-4-13 1-16</inkml:trace>
  <inkml:trace contextRef="#ctx0" brushRef="#br1" timeOffset="129533.743">3627 11590 56 0,'10'28'28'0,"11"-35"-34"16,-17 7 55-16,3 7-48 0,11-14 1 16,-4 1 0-16,10 0 1 15,-2-3-4-15,9-4 0 16,-3 4 2-16,-6-1 0 16,-5 1-2-16,-6 6 1 15,-1 6-1-15,-10 6 0 16,-7 4-2-16,4 2 1 15,-15-2-2-15,8-1 0 16,-8 1-1-16,4-4 1 16,3 1-1-16,-3-1 1 15,11 1 1-15,-4-4 1 16,7 0 1-16,7 0 1 0,3 1 2 16,8 2 0-16,-8-3 0 15,5 1 1-15,-1-1-1 16,-4 0 0-16,1 1 0 15,-11 2 0-15,0 3-2 16,-7 4 0-16,-4-3-2 16,1-1 0-16,-8 4-4 15,4-7 1-15,3-2-9 16,-3-4 1-16</inkml:trace>
  <inkml:trace contextRef="#ctx0" brushRef="#br1" timeOffset="129837.207">3909 11925 57 0,'0'28'28'0,"17"-12"-32"0,-13-13 51 15,7 0-47-15,3-3 0 0,7 3-1 16,4-3 1-16,3 0-4 16,0-3 1-16,0-9-8 15,0-1 0-15,-3-6-5 16,-4-3 0-16</inkml:trace>
  <inkml:trace contextRef="#ctx0" brushRef="#br1" timeOffset="130053.186">4124 11822 48 0,'0'28'24'0,"4"50"-32"16,-4-65 43-16,0 6-36 16,7 6 0-16,-4 3-7 0,4 0 1 15,-3-6 0-15,3-3 0 16,-7-19-5-16,10-13 0 16</inkml:trace>
  <inkml:trace contextRef="#ctx0" brushRef="#br1" timeOffset="130243.849">4484 11671 41 0,'0'44'20'0,"-11"31"-27"0,11-62 41 16,0 15-34-16,0 6 0 0,0 7-7 15,0 3 0-15,0-3-1 16,11-10 1-16</inkml:trace>
  <inkml:trace contextRef="#ctx0" brushRef="#br1" timeOffset="130615.277">5122 9928 45 0,'11'116'22'0,"-22"91"-25"0,15-138 39 16,-4 37-37-16,3 38 1 0,-3 26 0 15,0 2 0-15,4 10-2 16,3-6 1-16,-7-10-4 15,11-16 1-15,-8-15-8 16,8-28 0-16</inkml:trace>
  <inkml:trace contextRef="#ctx0" brushRef="#br1" timeOffset="131336.443">5659 11129 37 0,'0'9'18'0,"0"4"-6"0,0-10 18 16,0 0-25-16,0 3 0 15,0 3 3-15,0-2 1 16,3-1-12-16,8 0 1 16,6-3 5-16,12-6 0 15,-5-6-8-15,1 3 1 16,24-10-12-16,11-9 0 0</inkml:trace>
  <inkml:trace contextRef="#ctx0" brushRef="#br1" timeOffset="131529.866">5620 11455 65 0,'10'28'32'0,"33"0"-36"16,-26-25 56-16,12-6-54 16,9 0 0-16,1 0-8 15,14 0 0-15,-4 0-2 16,1-10 0-16</inkml:trace>
  <inkml:trace contextRef="#ctx0" brushRef="#br1" timeOffset="132434.269">7959 9975 55 0,'46'-22'27'0,"-29"3"-23"0,-10 13 38 16,-7 6-41-16,0 0 0 16,-10 9 1-16,-19 4 1 15,-27 15-4-15,-36 9 1 16,1-2 2-16,-26 12 0 15,-6 9-2-15,-11-2 0 0,24-7-2 16,8 3 0-16,10 0 0 16,8-6 0-16,17 3-1 15,10-6 0-15,18-4 2 16,18-2 0-16,14-4 2 16,14-3 0-16,11-2 0 15,6-11 1-15,8 4 0 16,7 3 0-16,-4 6-1 15,-7-3 0-15,-6 0-1 16,-12 7 1-16,-10 8-2 16,-17 11 1-16,-5 2-1 15,-9 16 0-15,-19-9 0 16,1 2 0-16,0-2 1 16,-1-1 0-16,-3-2-1 15,11-7 1-15,7-6 2 0,3 0 0 16,14-7 2-16,8-2 0 15,10-7 0-15,14-3 1 16,14-3 0-16,18-3 0 16,10-10-3-16,8-2 1 15,17-7-4-15,0-10 1 16,0-9-8-16,-3 7 1 16,-11-4-14-16,-14 1 1 0</inkml:trace>
  <inkml:trace contextRef="#ctx0" brushRef="#br1" timeOffset="132646.508">7391 11157 59 0,'0'44'29'0,"-11"28"-32"15,8-50 41-15,-1 9-39 16,1 4 0-16,-1 5-13 16,0 1 1-16,-3-3 5 15,-3-10 0-15</inkml:trace>
  <inkml:trace contextRef="#ctx0" brushRef="#br1" timeOffset="133169.005">6216 12383 59 0,'0'16'29'0,"-7"-13"-38"15,7-3 50-15,0 0-42 16,7-7 1-16,-4-5-1 15,8-7 1-15,3-9 0 16,-3 6 1-16,10-13-1 16,0-8 0-16,0-1 0 15,0 6 0-15,-3 7 0 16,0 6 1-16,3 6-1 16,-3 9 1-16,-4 1-1 15,3 9 1-15,-6 6-1 0,-1 10 1 16,1 6-1-16,-4 3 0 15,4 0 0 17,-11 0 0-32,0 0-2 0,3 3 0 0,-3-6-4 0,7-6 0 15,4-7-7-15,-1-5 0 16,8-14-2-16,7-6 0 16</inkml:trace>
  <inkml:trace contextRef="#ctx0" brushRef="#br1" timeOffset="133411.014">6724 11941 48 0,'-14'25'24'0,"17"-13"-23"15,-3-12 48-15,0 0-46 16,11-3 0-16,0-3 0 15,3 0 1-15,10-7-6 16,1 4 1-16,0-1 0 16,-1 1 1-16,1 3-8 15,-4-4 0-15,-3 4-9 16,-7 0 1-16</inkml:trace>
  <inkml:trace contextRef="#ctx0" brushRef="#br1" timeOffset="133587.101">6727 12063 43 0,'-3'44'21'0,"14"3"-13"0,-11-38 31 15,10 1-36-15,-6-4 1 16,6 0 0-16,4 1 0 16,8-4-7-16,2-3 0 15,4-10-1-15,8-5 1 16,6-7-13-16,4-10 1 15</inkml:trace>
  <inkml:trace contextRef="#ctx0" brushRef="#br1" timeOffset="133843.356">7334 11897 49 0,'-17'50'24'0,"3"25"-24"16,6-50 37-16,5 10-37 16,3-4 1-16,0 1-10 15,0-4 0-15,0-6-1 16,11-13 1-16</inkml:trace>
  <inkml:trace contextRef="#ctx0" brushRef="#br1" timeOffset="134654.31">7257 9532 52 0,'-14'51'26'0,"6"-17"-22"0,8-24 26 16,-3 5-29-16,3 1 0 15,-11 0-1-15,1-7 0 16,-4 0-1-16,0-5 1 0,3-4 0 16,-7-10 0-16,4-2-1 15,7-1 0-15,-3 4-2 16,3-4 1-16,3 1-2 16,4-1 1-16,11-3-1 15,-1 1 0-15,1 2 0 16,3 1 1-16,11 5 2 15,-4 1 1-15,7 6 1 16,4 6 1-16,-1 7 1 16,1 6 0-16,-4 6 0 15,-3 9 1-15,7 4-1 16,-4-1 0-16,4 1 0 16,-11-7 0-16,7-5-1 15,4-8 0-15,0-18-1 16,3-12 1-16,-10-10-1 15,-4-16 1-15,-3 4-1 16,-8-10 0-16,-6 0 0 16,-8 0 1-16,-10 10-5 0,-18 2 0 15,4 13-13-15,-7 4 1 16</inkml:trace>
  <inkml:trace contextRef="#ctx0" brushRef="#br1" timeOffset="135047.631">8844 9705 55 0,'-3'25'27'0,"3"35"-25"15,3-42 40 1,-3 20-42-16,0 3 1 0,0 12 0 0,0-3 0 16,0 7-2-16,0 2 1 15,0-2-4-15,0-10 0 16,0-3-12-16,4-13 0 16</inkml:trace>
  <inkml:trace contextRef="#ctx0" brushRef="#br1" timeOffset="135297.598">8057 10780 65 0,'11'48'32'0,"24"-30"-29"16,-10-15 54-16,10-3-57 15,29-3 1-15,17-9-1 16,35-7 1-16,22-3-2 16,0 0 1-16,10 0-3 15,-7 3 0-15,-18 1-7 16,-24 8 0-16,-18 1-9 16,-28 2 0-16</inkml:trace>
  <inkml:trace contextRef="#ctx0" brushRef="#br1" timeOffset="135824.717">8149 11511 43 0,'-21'47'21'0,"3"19"-20"16,15-53 27-16,-1 2-27 15,1 1 0-15,-1-4-1 16,-3-2 1-16,7-4-2 16,0-3 1-16,0-6 0 15,0-6 1-15,4-10-2 16,6-9 1-16,1-13 0 16,3 6 0-16,7-2 0 15,0-4 1-15,1 7-1 16,-1 2 0-16,-4 10 1 15,1 10 1-15,-4 9 0 16,0 6 0-16,0 6 0 16,4 10 1-16,-7 6-1 15,-1 10 0-15,1 2-1 0,-4 1 0 16,3 3-3-16,-10 2 0 16,11-8-5-16,-8-10 0 15,4-9-8-15,4-13 1 16</inkml:trace>
  <inkml:trace contextRef="#ctx0" brushRef="#br1" timeOffset="136321.013">8541 11116 43 0,'0'13'21'0,"7"-7"-17"16,-7-6 34-16,3-3-35 16,4 0 0-16,-7 3 2 15,11-4 0-15,7 1-6 16,-1 0 1-16,8 0 4 16,3 0 0-16,-3 3-2 15,-4 0 1-15,-7 0-2 16,-3 0 0-16,-11 3-1 15,-4 3 0-15,-3 1-1 16,-3-1 0-16,-1-3-2 16,0 0 0-16,1 0 0 15,-1 0 0-15,4 1 0 16,0-1 0-16,7 0 0 0,0 0 1 16,4 3 1-16,6 0 1 15,4 1 1-15,4-1 0 16,0 0 1-16,-1 1 0 15,-3-1-1-15,-3-3 1 16,-8 3-1-16,-3 1 0 16,-3 2-1-16,-11 0 0 15,0 1-1-15,0-4 1 16,0-3-2-16,-4 0 1 16,4-3-5-16,3 0 0 15,8-3-9-15,6-6 1 0</inkml:trace>
  <inkml:trace contextRef="#ctx0" brushRef="#br1" timeOffset="136608.309">8816 11405 66 0,'11'18'33'0,"13"-11"-44"0,-10-7 60 16,7 0-50-16,11-4 0 15,0 1-3-15,3-3 0 16,-7 0-2-16,1-7 1 15,-5-6-12-15,-2 1 0 16</inkml:trace>
  <inkml:trace contextRef="#ctx0" brushRef="#br1" timeOffset="136835.794">9063 11232 52 0,'-4'44'26'0,"-3"-10"-29"16,4-15 42-16,-1 3-39 15,1 10 1-15,-1 2-2 16,1 10 0-16,3-3-4 16,3-10 1-16,4-3-8 15,4-9 1-15,3-16-3 16,-3-12 0-16</inkml:trace>
  <inkml:trace contextRef="#ctx0" brushRef="#br1" timeOffset="137025.552">9387 10925 49 0,'-7'62'24'0,"-10"54"-27"0,10-84 49 15,-4 9-46-15,1 15 0 16,-1 16-5-16,7 7 1 16,4-7-6-16,4-10 0 15,-1-15-4-15,8-9 0 16</inkml:trace>
  <inkml:trace contextRef="#ctx0" brushRef="#br0" timeOffset="144697.647">8767 9410 5 0,'-18'-3'2'0,"7"3"0"0,8 0 2 0,-1 0-4 16,1 0 0-16,-1 3 0 16,-3 0 0-16,0 4 0 15,0-1 0-15,0 6 0 16,-4 1 0-16,1-1 0 15,-4 4 0-15,0 0 0 16,3 6 0-16,-7 0 0 16,8-3 1-16,-1 6-1 15,1 3 0-15,-4 0 0 16,-1 0 0-16,1 1 0 16,0-1 1-16,0 0-1 15,0 3 0-15,3 4-1 16,-3-1 1-16,4-2 0 0,-8 2 0 15,0 1 0-15,4 2 0 16,-10-2 0-16,6-4 0 16,0-6 0-16,1 0 0 15,-1 10 0-15,4-4 1 16,-11-3 0-16,8 1 0 16,-1-1-1-16,0 6 1 15,-3 4 0-15,4 3 1 16,-1-7-1-16,0 1 0 0,1-4 0 15,-1 0 1-15,4-2 0 16,-4 2 0-16,8 0-1 16,-4 1 1-16,3-4-2 15,0 0 1-15,1 4-1 16,-1 5 0-16,-3-2 0 16,3-1 0-16,-3 1 0 15,4-1 0-15,-1 1 0 16,1-1 0-16,-1-6 0 15,0 1 0-15,1 2 0 16,-1 0 0-16,-3 1 0 16,4-1 1-16,-1-3-1 15,-3-3 1-15,3-6 0 16,1 0 1-16,-1 0-1 16,1 3 0-16,-1 3 0 15,4 3 1-15,-4-6-2 16,4 0 1-16,0-3-1 15,0 0 1-15,0-4-1 0,4 1 0 16,-4 0 0-16,-1-1 0 16,5 4 0-16,-11 0 0 15,3-3-1-15,4 2 0 16,0 1-2-16,-3 0 0 16,3-6-2-16,3-1 0 15,-7 4-1-15,4-7 1 16</inkml:trace>
  <inkml:trace contextRef="#ctx0" brushRef="#br0" timeOffset="146571.23">7754 11499 8 0,'-3'9'4'0,"-5"-6"3"15,5 0 8-15,3 7-13 16,-7 2 0-16,0 4 1 0,-4 0 1 15,-3 6-5 1,4 6 0-16,-1 0 2 0,-14 3 1 16,11 1-2-16,-3-4 1 15,-1 3-1-15,0 1 0 16,4-4-1-16,4 0 1 16,-5-3 0-16,5-3 0 15,-1 0 0-15,4-6 0 16,7-7 0-16,-7 1 1 15,4-4-1-15,3 0 1 16,0 0-1-16,0-2 1 16,3-1-1-16,4-3 1 0,0 0-1 15,0-3 1 1,7-4-1-16,8 4 1 0,-5 3 0 16,15-3 0-16,-7 3 0 15,3 0 0-15,7 0 0 16,0 0 0-16,4 0 0 15,4-6 1-15,-1 6-1 16,0 0 0-16,8-3-1 16,-4 3 1-16,3 3 0 15,4 0 0-15,-4 0-1 16,-3 0 0-16,0 0 1 16,3-3 0-16,-10 0-1 15,0 0 1-15,-4-3-1 16,-7 0 0-16,1 3 0 15,-12 0 0-15,1 0 0 16,-4 0 0-16,-3 3-1 0,-1-3 1 16,-3 3 0-16,0-3 0 15,0 0 0-15,-3 0 0 16,-1-3 0-16,1 3 0 16,3 0 0-16,-3 3 0 15,3-3-1-15,-7 0 1 16,0 3-1-16,0-3 1 15,0 0-1-15,0 0 1 16,0 0-1-16,0 0 0 16,0 0 0-16,0 0 1 0,0 0 0 15,0-6 0 1,0 6 1-16,3-9 0 0,1-1-1 16,-1 1 0-16,1-1 1 15,3-2 0-15,0-4-1 16,-4 4 1-16,4-4-1 15,4-3 0 1,3-15 1 0,0-1 0-16,0 7-1 15,-3-3 0-15,0-7 1 16,-1-3 0-16,1-3-1 16,3 4 1-16,0-1-1 15,0 0 0-15,0-3 0 16,0 10 1-16,0-1-1 15,0-2 1-15,-3-11 0 0,3 8 0 16,0-1-1 31,0-3 1-47,0-6-1 16,-3 0 0-16,7-7 0 0,-4 1 1 0,3 6-1 0,1-4 1 0,3 1-1 15,0-3 1-15,1 2-1 0,-5-2 1 16,-3-4-1-16,0 7 0 15,8-3 0-15,-5-7 1 16,4 6-2-16,1 1 1 16,2-4 0-16,1 4 0 15,-7 12 0-15,3-9 1 0,3-1-1 16,1 4 0-16,0 0 0 16,-4 0 1-16,0 3-1 15,4 6 0-15,-4 3 0 16,0 7 0-16,7-13 0 15,1 3 0-15,-1 1 0 16,-3 5 0-16,-4 4 0 16,-4 6 0-16,-2 3 0 15,-1 9 0-15,-4 7 0 16,-3 0 0-16,0-1-1 16,-3 4 1-16,-4 3-1 15,0-6 1-15,0 0-1 16,-4 6 1-16,-3 0 0 15,-3-3 0-15,-4-7 0 16,-4 7 1-16,-7 0-1 16,-3 3 0-16,-7 0 0 0,-11 0 0 15,-11 0 0-15,1-3 1 16,3 3-1-16,-10 0 0 16,-8-10-3-16,-7-2 1 15,-10-7-8-15,-4-3 0 16</inkml:trace>
  <inkml:trace contextRef="#ctx0" brushRef="#br0" timeOffset="157832.666">2004 13490 24 0,'0'6'12'0,"10"-6"-2"0,-10 0 12 16,4 0-20-16,3 3 1 15,-7 4 1-15,7 2 0 16,-7 3-6-16,4 4 1 16,-4 9 3-16,0 0 0 0,0 13-3 15,0 9 1-15,0 16-3 16,0 3 1-16,-4-4-1 16,-3-2 0-16,0-10-2 15,3-9 1-15,4-10-6 16,-10-12 1-16</inkml:trace>
  <inkml:trace contextRef="#ctx0" brushRef="#br0" timeOffset="158336.428">1965 13393 20 0,'0'9'10'0,"0"4"-5"0,0-13 12 16,4 3-17-16,3-3 1 15,3 3 0-15,8 0 1 16,-4 0-1-16,11 0 0 15,6-3 1-15,8-3 1 16,0-3 1-16,14 0 0 16,7-1-1-16,-4 7 1 15,-13 0-1-15,-5 7 1 0,-6 2-1 16,-11 4 1 31,-3 12-2-32,-14 3 0-15,-8 9-2 32,-17 7 0-32,-7 7-3 0,-15 5 1 0,4 0-4 62,1-9 1-62,-12-9-6 31,8-7 0-31,3-12 0 0,4-3 0 0</inkml:trace>
  <inkml:trace contextRef="#ctx0" brushRef="#br0" timeOffset="158673.513">3143 13324 44 0,'7'9'22'0,"-7"-3"-32"0,0-6 47 16,-7 0-37-16,-7 3 1 15,4 4-1-15,-8 5 0 16,-14 4 0-16,4 3 0 0,-11 6 1 16,0 3 0-16,8 7 0 15,-1 2 0-15,4 7 1 16,6 6 0-16,5 0-1 15,13 1 1-15,4-11 0 16,11-5 0-16,10-10-1 16,11-9 1-16,0-7-4 15,3-12 1-15,-3-10-7 16,-4 4 0 0,11-10-6-16,-8-6 0 0</inkml:trace>
  <inkml:trace contextRef="#ctx0" brushRef="#br0" timeOffset="159240.802">3821 13349 41 0,'7'22'20'0,"-7"37"-23"16,0-43 34-16,-7 3-31 16,7 6 0-16,-4 3 1 15,-3 10 0-15,3-1-1 16,-3 7 0-16,4 3 0 0,-8-3 0 16,4-9-4-16,7-10 0 15,-7-10-6-15,4-11 0 16,3-11-2-16,0-15 1 15</inkml:trace>
  <inkml:trace contextRef="#ctx0" brushRef="#br0" timeOffset="159468.391">3538 13305 41 0,'11'9'20'0,"7"1"-17"0,-15-10 43 0,8-4-43 16,-1-2 0-16,15-3 1 15,10 3 1-15,22-7-7 16,13-9 0-16,11-6 4 16,18-4 0-16,7 4-6 15,-14 0 1-15,-11 3-6 16,-11 3 0-16,-13 13-7 15,-8-1 1-15</inkml:trace>
  <inkml:trace contextRef="#ctx0" brushRef="#br0" timeOffset="159909.224">5295 13038 39 0,'0'44'19'0,"-14"9"-19"16,14-40 29-16,0 12-28 15,0 3 1-15,0 10 0 16,0 12 0-16,-7 7-3 15,4 5 1-15,3-2 1 16,-8-7 0-16,5-3-3 16,3-6 0-16,0-6-8 15,0-10 1-15,-7-15-3 16,-4-10 1-16</inkml:trace>
  <inkml:trace contextRef="#ctx0" brushRef="#br0" timeOffset="160369.653">5006 13531 34 0,'7'9'17'0,"11"0"-13"0,-8-9 31 0,1 4-31 16,3-1 1-16,11 0 0 15,6 0 0-15,1-3-8 16,14 0 1-16,7 3 2 15,14-3 0-15,3 0-5 16,5 0 0-16,-8 0-3 16,-7-3 1-16,-11-3-3 15,-7-1 1-15,-3-2 2 16,-4-4 0-16,-10 1 4 16,-4 3 1-16,-3-4 4 31,-1 4 1-31,-6-1 3 0,-11 4 0 0,0 0 0 15,-11 6 0-15,4 3-2 16,-3 3 1-16,-8 3-3 16,-3 1 0-16,-4-4-2 15,1 7 0-15,2 9-2 16,1 3 0-16,4 6-2 16,3 4 0-16,7-4 0 15,7-6 1-15,7-9 2 0,3-13 1 16,8-13 0-16,14-5 0 15,-11-4-3-15,7-6 1 16,-3-3-5-16,-1 2 0 16</inkml:trace>
  <inkml:trace contextRef="#ctx0" brushRef="#br0" timeOffset="162443.931">7920 12756 45 0,'7'-9'22'0,"-4"15"-30"0,-10-3 44 0,-7 3-36 16,-14 7 0-16,-11 3 0 16,-14 5 0-16,-14-2-1 15,4 6 1-15,-11-3 0 16,0-6 0-16,-4 3 0 15,0 0 0-15,8-1-1 16,6-2 1-16,15 0-2 16,0-4 1-16,13 1-1 15,12-1 1-15,-1-2 0 16,11-7 1-16,7 0 0 16,14 3 1-16,0-2 0 15,11-1 1 16,6 3 0-15,1-3 0-16,0 0 0 0,-8 3 0 0,-3 1-2 0,-3 2 1 0,-11 7-1 16,-11 12 0-16,-6 0-1 0,-8 7 1 15,-7-1-1 1,1 4 1-16,-1 6-1 0,-4 3 1 16,1-6 0-16,0 6 0 15,-4-3 1-15,11-1 0 16,3 1 0-16,8-3 1 15,10-6 1-15,-1-7 1 16,8-3-1-16,11-6 1 16,7-4-2-16,10-8 1 15,0-4-2-15,22-3 1 16,2-3-7-16,8-7 1 0,4 4-10 16,-1-7 0-16,-10-5-2 15,-10 5 1-15</inkml:trace>
  <inkml:trace contextRef="#ctx0" brushRef="#br0" timeOffset="162653.895">7482 13430 43 0,'-10'41'21'0,"3"3"-29"0,7-32 41 16,0 7-34 0,0 6 0-16,-4-3-15 0,4 0 1 15,0-6 12-15,4-7 0 16</inkml:trace>
  <inkml:trace contextRef="#ctx0" brushRef="#br0" timeOffset="163035.121">8537 12825 27 0,'-7'6'13'0,"4"4"-6"15,-4-7 19-15,3 6-24 16,-3 7 0-16,0 3 1 15,-4-4 0-15,1 11-5 16,-4 8 1-16,3 1 2 0,1 5 0 16,2 4-6-16,5 3 1 15,3-6-7-15,3-10 1 16</inkml:trace>
  <inkml:trace contextRef="#ctx0" brushRef="#br0" timeOffset="163374.953">9035 12869 40 0,'3'12'20'0,"-20"23"-22"0,6-26 35 0,-10 4-31 15,-11 9 0-15,-21 12 1 16,-7 10 0-16,-3 16-4 16,-8 6 1-16,-3 12 2 15,-11 0 0-15,11-2-2 16,-3-1 1-16,13-6-4 15,8-9 0-15,6-13-4 0,8-7 0 16,14-5-6 0,7-23 0-16</inkml:trace>
  <inkml:trace contextRef="#ctx0" brushRef="#br0" timeOffset="163869.552">8562 13543 30 0,'-4'25'15'0,"-13"19"-11"0,13-38 21 0,4 7-25 16,-7-1 1-16,4 1-1 16,3 0 1-16,-7-4-1 15,7-6 1-15,0 3 0 16,0-6 1-16,7-6-2 16,-4-6 1-16,4-4-1 15,0-6 1-15,0 0-2 16,4-3 0-16,3-3 0 15,0-1 1-15,4 4 0 16,-1 7 0-16,5 5 1 16,-8 7 0-16,3 6 1 0,1 6 1 15,-7 3 0 1,-1 4 0-16,-3 9 0 0,0 0 0 16,-3 3-1-16,3 3 0 15,-4 0-3-15,1 1 1 16,3-1-2-16,-4-6 0 15,5 0-6-15,-1-10 0 16,3-9-4-16,4-15 0 16</inkml:trace>
  <inkml:trace contextRef="#ctx0" brushRef="#br0" timeOffset="164589.544">9056 13070 46 0,'3'6'23'0,"8"3"-23"0,-11-9 42 15,7 0-40-15,0 0 1 16,4 3 0-16,-8-3 1 16,11-3-5-16,0 3 0 0,4-3 3 15,-7 3 0-15,3 0-2 16,-4 0 1-16,-3 0-2 15,-3 3 1-15,-4 0-2 16,-4 4 1-16,1 8-2 16,-4-5 0-16,0-1-1 15,-4 4 0-15,4-1-1 16,4-2 1-16,-1-1 0 16,-3 1 0-16,3-1 1 15,1-3 1-15,-1-3 1 16,4 4 0-16,0-1 0 15,4 0 1-15,3 0 1 16,4 1 0-16,3-4 0 16,0 3 1-16,3 0 0 15,-2-2 0-15,-1-4 0 16,-4 0 0-16,-6 9-2 0,-11 0 1 16,-4-2-1-16,-3 2 0 15,-7 4-5-15,0-1 1 16,-4 1-8-16,-10-4 0 15</inkml:trace>
  <inkml:trace contextRef="#ctx0" brushRef="#br0" timeOffset="165552.64">6537 14155 37 0,'-11'37'18'0,"18"1"-21"0,-7-29 27 16,0 4-24-16,0 3 1 15,0-4-2-15,0 1 1 16,0-4 1-16,-3-6 0 15,3-3 0-15,0-9 1 16,3-7-1-16,5-3 1 16,6-3 0-16,-4-6 0 15,4-3-2-15,4 6 1 16,3 0-2-16,4-4 1 16,0 4 0-16,-4 6 0 15,0 4 0-15,4 5 0 16,-11 7 0-16,0 6 0 15,0 4 1-15,-4-1 0 0,-2 6 0 16,-1 4 1-16,-4 6-1 16,-3 3 0-16,0 6-2 15,-3-2 1-15,3-1-5 16,-4-6 0-16,4-6-7 16,0-10 0-16</inkml:trace>
  <inkml:trace contextRef="#ctx0" brushRef="#br0" timeOffset="166078.385">7034 14073 35 0,'-10'3'17'0,"13"0"-11"16,-3-3 26-16,0 0-26 16,4 0 1-16,-4 0 0 15,10 0 1-15,5 0-12 16,2-3 1-16,4 0 6 16,8 3 0-16,2 0-8 0,1-3 1 15,0 0-11 1,0-3 0-16</inkml:trace>
  <inkml:trace contextRef="#ctx0" brushRef="#br0" timeOffset="166286.047">7041 14343 43 0,'15'15'21'0,"16"-24"-23"0,-17 6 30 0,8-3-31 16,6-4 1-16,4 1-9 15,6-4 1-15,5-6 5 16,-4 1 1-16</inkml:trace>
  <inkml:trace contextRef="#ctx0" brushRef="#br0" timeOffset="166502.282">7662 14104 43 0,'-3'35'21'0,"-15"40"-26"15,11-53 37-15,4 10-32 0,-8 5 0 16,11 1-2-16,-7-4 0 15,3-6-6-15,4-6 0 16,4-15-3-16,3-14 0 16</inkml:trace>
  <inkml:trace contextRef="#ctx0" brushRef="#br0" timeOffset="167097.12">7454 12571 40 0,'-10'13'20'0,"-19"-4"-25"16,26-9 38-16,-18 3-33 16,7 0 1-16,-4 0-1 0,0 1 0 15,4-4 0-15,0-4 0 16,4-2 0-1,-1 0 1-15,0-4-2 0,1 1 0 16,6-4-1-16,8 1 0 16,6-1-2-16,12 1 1 15,-5 2-1-15,8-2 0 16,3 9 2-16,0 6 1 16,-3 9 1-16,3 1 0 15,0 0 1-15,1-1 1 16,-1-3 1-16,4 1 0 15,-4-4-1-15,4-6 1 0,-15-3-1 16,4-3 1 0,1-4-1-16,-15-2 0 0,0-7-1 15,-4-6 1-15,-3 6-2 16,-7 3 1-16,-10 1-1 16,-8 5 1-16,-3 4-4 15,-8 9 1-15,5 10-9 16,-5 2 0-16,1-2-1 15,3 3 1-15</inkml:trace>
  <inkml:trace contextRef="#ctx0" brushRef="#br0" timeOffset="170342.481">2321 14888 43 0,'4'29'21'0,"-4"2"-18"0,0-22 22 0,-4 4-25 16,-3 6 0-16,-3 0 0 16,-8 3 0-16,4-1 0 15,3-2 0-15,-6 0 0 16,-4-3 0-16,10-4 0 16,0-2 1-16,-3-1-1 15,11-3 0-15,-4 1 0 16,14-1 0-16,-4 0 0 15,15-3 1-15,0 4 1 16,6 2 0-16,1 7 0 16,-4-4 1-16,-10 1-1 15,-1 6 0-15,-10-1-2 16,-10 8 1-16,-8 5-4 16,-3 3 1-16,0-2-3 15,-11 2 1-15,-3-6-4 16,10-9 1-16,7 0-6 0,1-13 1 15</inkml:trace>
  <inkml:trace contextRef="#ctx0" brushRef="#br0" timeOffset="170700.571">2790 15202 44 0,'0'9'22'0,"-10"-2"-28"15,10-7 40-15,-18 0-34 16,-10 0 0-16,3 3 0 16,-13 0 1-16,9 6-1 15,-2 1 0-15,2 2-1 16,1 7 1-16,7 9-2 15,0 10 0-15,0 3 0 16,14-1 0-16,7-5 1 16,7-7 1-16,3-3 2 15,11-15 0-15,18-13 0 16,4-10 1-16,-1-12-1 16,-3 0 0-16,-4-3-8 15,-14 3 1-15,-7-10-8 0,0 7 0 16</inkml:trace>
  <inkml:trace contextRef="#ctx0" brushRef="#br0" timeOffset="173103.306">5055 14945 43 0,'7'22'21'0,"-7"-19"-24"15,0 0 35-15,0 0-31 16,0 0 0-16,-10 0 0 16,-1 1 0-16,1 2-1 15,-8 0 1-15,0 4 0 16,-3-1 1-16,0 4-1 0,0 8 1 15,-7 5-1-15,-1-5 1 16,5 8-3-16,6 5 0 16,-3 1-1-16,10-4 1 15,1-9-1-15,3 3 1 16,10-6-2-16,11-3 1 16,7-7-1-16,4-3 1 15,10-3-4-15,4-9 0 16,4-3-5-16,2-10 0 15,1-3 0-15,0 3 0 16</inkml:trace>
  <inkml:trace contextRef="#ctx0" brushRef="#br0" timeOffset="173355.804">5295 15089 25 0,'14'-12'12'0,"-3"2"-1"0,-8 10 24 0,-3 0-30 16,0 0 0-16,0 0 1 15,0 0 1-15,-3 0-10 16,-8 3 1-16,4 4 5 15,-3-1 1-15,-8 3-3 16,-3 4 0-16,0 6 0 16,-8-7 0-16,8 1-2 15,0 5 0-15,11 4-1 16,-8 4 0-16,11-8 0 16,7 1 1-16,7-3-2 15,11-10 0-15,-4 0-1 16,7-9 0-16,4 0-8 0,-1-13 1 15,12-2-1-15,-12-1 1 16</inkml:trace>
  <inkml:trace contextRef="#ctx0" brushRef="#br0" timeOffset="173748.377">5454 15130 39 0,'-4'34'19'0,"4"-15"-23"0,0-19 38 16,-7 13-34-16,4-1 1 0,3 1 0 16,-11-1 0-16,11-2-2 15,-7-4 0-15,7-3 1 16,0-3 0-16,7-6-1 16,4-7 0-16,-1 1-1 15,5-4 1-15,2-6-1 16,1 3 1-16,-1-3-1 15,5 0 1-15,-8 7 0 16,3 2 1-16,1 7 1 16,-7 6 0-16,3 3 1 15,0 3 0-15,0 4 0 16,-3-1 1-16,-1 1 0 16,-3 2 0-16,4-2-1 15,-8 2 1-15,4 4-3 16,0 6 1-16,4-3-3 15,-8-1 0-15,5-2-5 16,2-7 1-16,-6-2-7 0,10-14 0 16</inkml:trace>
  <inkml:trace contextRef="#ctx0" brushRef="#br0" timeOffset="174032.749">5860 15098 42 0,'3'29'21'0,"4"8"-23"0,0-30 37 0,-7-1-32 16,4 3 0-16,3 7 1 15,-7-3 0 1,3-4-5-16,-3 0 0 0,0-2 3 16,7 2 1-16,-3-6-2 15,3-3 0-15,0-6-1 16,4 0 0-16,-1-4-1 15,1 1 0-15,6-4-3 16,5-9 1-16,-1 0-2 16,-7-3 0-16,4 0-4 15,-1 6 1-15,1 4-5 16,3 2 0-16</inkml:trace>
  <inkml:trace contextRef="#ctx0" brushRef="#br0" timeOffset="174377.421">6265 15127 52 0,'22'12'26'0,"16"-12"-33"0,-27-3 50 16,3-3-42-16,4-4 0 16,3 1-1-16,0-4 0 15,-3 1-1-15,-1-4 1 16,-3 4-1-16,-7-4 1 15,-7 4-3-15,-3 2 1 16,-4 4-1-16,-4 0 0 16,-6 6-1-16,6 6 1 15,0 6 0-15,1 4 1 16,-1 3 0-16,1 3 1 0,6-3 1 16,4-4 0-16,0 4 0 15,7-3 1-15,11-1-3 16,0-2 0-16,3-4-4 15,0 4 1-15,4-10-6 16,3-6 1-16,4 0-1 16,3-10 0-16</inkml:trace>
  <inkml:trace contextRef="#ctx0" brushRef="#br0" timeOffset="174695.646">6777 15095 26 0,'7'7'13'0,"7"-4"-10"16,-10-3 26-16,3 0-27 15,0 0 1-15,0 0 1 16,3 0 0-16,-6 0-5 0,3 0 0 16,3 0 2-16,-6-3 1 15,0-4-2-15,-1 1 1 16,1-3-2-16,3-4 1 16,-4 1-1-16,4-4 1 15,0 7 0-15,-7-1 1 16,4 1-2-16,3-1 1 15,-4 1-3-15,1 3 1 16,-4-1-2-16,0 1 0 16,0 0-2-16,0-4 1 15,0 4 0-15,0-3 1 16,3-4 0-16,1 7 0 16,3 0-2-16,4 2 1 0,6-8 0 15,-6-4 0-15</inkml:trace>
  <inkml:trace contextRef="#ctx0" brushRef="#br0" timeOffset="175504.971">7352 14829 42 0,'14'0'21'0,"0"3"-29"0,-14-3 47 15,0 0-41-15,0 0 1 16,-7 0-1-16,-4 3 1 16,-6 0 2-16,-4 3 0 15,0 4-3-15,-11-4 1 0,4 13-3 16,-1 6 1-16,8-9-2 16,0 3 1-16,0-1-1 15,7 1 0-15,10 3 1 16,4 0 0-16,7 3 3 15,7 0 1-15,4 0 1 16,3-6 1-16,-7-3 1 16,0 0 1-16,-3 2-2 15,-8-2 1-15,-6 6-2 16,-4 0 1-16,-11 0-2 16,-3-6 1-16,-7-4-2 15,3-2 0-15,4-4 0 16,-4-3 1-16,11-3-1 47,4-6 1-47,3 3-1 0,14-7 1 15,10-2-1-15,8-4 1 0,10 0 1 0,11-6 0 0,11-12 0 16,-8-1 1-16,0 1 1 0,11-4 0 16,-7-3-1-16,4 1 1 15,-11 5-2-15,-8 4 1 16,-2-1-1-16,-12 14 0 15,1-1-1-15,-14 6 0 16,-4 7-1-16,-11 6 1 16,-6 9-2-16,-5 7 1 15,1 6 0-15,0 3 0 16,4-3 0-16,-12 3 1 16,12 0-1-16,3 0 1 15,7 0-1-15,7-6 1 0,7-3-3 16,7-7 0-1,39-24-7 1,4-1 1-16,-8-15-1 16,0-10 1-16</inkml:trace>
  <inkml:trace contextRef="#ctx0" brushRef="#br0" timeOffset="175791.346">8251 14650 27 0,'4'-3'13'0,"-4"9"-11"16,0-3 26-16,-7 4-28 15,-11 2 0-15,4 4 0 16,-3 2 1-16,-5 7-1 16,1-3 0-16,4 3 0 0,-5-3 1 15,8 0 1-15,4-7 1 16,6 1 1-16,4 5 0 16,7 1 1-16,14 6 1 15,4-3-1-15,3-9 1 16,-6 3-2-16,-1-1 0 15,-7 1-3-15,-7 0 0 16,-7 2-2-16,-7-2 0 16,-7 0-4-16,0-4 0 15,-15-5-9-15,8-4 0 16,0-6 0-16,3-1 1 16</inkml:trace>
  <inkml:trace contextRef="#ctx0" brushRef="#br0" timeOffset="175988.377">8611 14948 48 0,'25'38'24'0,"-14"-51"-29"15,-11 13 49-15,0 0-45 16,0 0 1-16,0 0-8 15,0 3 0-15,-18-3-2 16,-7-6 1-16</inkml:trace>
  <inkml:trace contextRef="#ctx1" brushRef="#br0" timeOffset="161211.297">6350 9100 0,'0'0'16,"0"0"0,0 0-1,0 0 1,0 0 0,0 0-1</inkml:trace>
  <inkml:trace contextRef="#ctx0" brushRef="#br0" timeOffset="177922.302">10827 12762 28 0,'-11'41'14'0,"11"-3"-5"0,0-32 15 0,0 0-21 15,4-3 1-15,3-3 3 16,3-6 0-16,8-10-9 16,10-18 1-16,7-10 5 15,4-12 0-15,7-7-2 16,14 0 1-16,0-12-2 16,-11 3 0-16,-3 0-1 15,-3 6 0-15,-8 9 0 16,-7 10 0-16,-7 13-1 15,-3 9 1-15,-7 12-2 16,-4 16 0-16,-7 13-1 16,-4 6 1-16,1 12 0 15,-4 17 0-15,3-4 0 16,4 19 0-16,7 12 1 16,4 7 1-16,-1-1 0 0,4-5 1 15,4-7-1-15,0-6 1 16,-4-13 0-16,-4-12 0 15,1-10-1-15,-4-12 1 16,-7-10-1-16,-7-15 0 16,-11 0 0-16,-6-10 0 15,-5-9-1-15,-6-3 1 16,-18-4-1-16,-7 1 1 16,-7-7 0-16,-7 7 0 15,0 6-1-15,7 6 1 16,-4 7-1-16,8 5 0 0,6 7 0 15,12 10 1-15,9-1-1 16,15 1 1-16,14-4 1 16,18 0 0-16,13-3 2 15,26-12 1-15,27-10 0 16,29-12 0-16,11-20-1 16,13 1 1-16,8-6-2 15,-8-7 1-15,-24 7-3 16,-18 12 1-16,-21 12-2 15,-17 4 0-15,-22 13 1 16,-14 15 0-16,-32 15-1 16,-31 7 1-16,-39 13-1 15,-22 15 0-15,-31 16-4 16,-7 12 1-16,-7 13-10 16,14-3 0-16</inkml:trace>
  <inkml:trace contextRef="#ctx0" brushRef="#br0" timeOffset="178264.579">12016 12279 35 0,'98'-43'17'0,"-20"-36"-13"0,-60 54 20 0,-1-6-22 15,1-4 0-15,-11 1 1 16,-11-4 1-16,-17 7-5 16,-35 6 0-16,-18 6 3 15,-29 6 0-15,-34 23-4 16,-8 15 1-16,-17 19-4 15,-18 18 0-15,14 17-5 32,0 9 0-32,15 12-2 15,27 16 1-15</inkml:trace>
  <inkml:trace contextRef="#ctx0" brushRef="#br0" timeOffset="178456.175">10460 13311 40 0,'88'82'20'0,"120"-92"-13"0,-127-2 41 0,43-35-46 0,45-32 1 0,18-21 0 0,4-29 1 0,-29-2-6 0,-35 5 0 0,-32 1 1 0,-31 6 0 16,-36-10-15-16,-35 4 1 15</inkml:trace>
  <inkml:trace contextRef="#ctx0" brushRef="#br0" timeOffset="179137.19">10682 11527 25 0,'-7'28'12'0,"4"7"5"0,3-32 2 0,3 0-15 15,1 0 0 1,3-9 4-16,3-10 0 0,1-6-10 16,3-16 0-16,11-12 7 15,6-9 0-15,12-7-3 16,-1-22 1-16,0 3-2 15,1 1 0-15,-8 8-1 16,-3 20 1-16,-8 9-1 16,-2 9 0-16,-5 10-2 15,-3 6 0-15,-3 13 0 16,-4 15 0-16,-7 13-1 16,0 15 1-16,-4 13-1 15,-3 19 1-15,0 6 0 16,4 13 1-16,-1 0 0 15,4-4 1-15,0-6-3 16,4-15 1-16,-1-16-4 0,1-13 0 16,-4-9-5-1,3-19 1-15</inkml:trace>
  <inkml:trace contextRef="#ctx0" brushRef="#br0" timeOffset="179367.208">10739 11398 45 0,'0'0'22'0,"14"0"-20"0,-7-6 41 0,7 3-42 16,3-7 0-16,19-2 0 15,3-1 0-15,3 1-3 16,7-1 0-16,-3 4-6 15,-4-4 0-15,1-6-7 16,-11 1 1-16</inkml:trace>
  <inkml:trace contextRef="#ctx0" brushRef="#br0" timeOffset="179841.789">11409 10743 38 0,'17'12'19'0,"-13"39"-22"0,0-39 30 16,-1 7-26-16,-3 6 0 15,4 10 0-15,-1 5 1 16,4-5-2-16,0 6 1 15,0 6 1-15,0-4 0 0,0-5 0 16,0-7 1 0,-3-5-1-16,-4-8 1 15,4 4-3-15,-4-12 0 16,-8-4-1-16,1 0 1 0,-3-3-2 16,-4 1 0-16,0-4 1 15,-4 0 0-15,-3-4 0 16,7 1 1-16,0 3 0 15,-1 3 1-15,-2 4-1 16,3-7 1-16,0 9 0 16,-1 4 1-16,5 2-1 15,3 7 0-15,7-3 0 16,3 0 1-16,4-3-2 16,8-4 0-16,9-2-3 15,4-4 0-15,11-6-9 16,7-6 1-16,0-13-2 15,-4-6 0-15</inkml:trace>
  <inkml:trace contextRef="#ctx0" brushRef="#br0" timeOffset="180320.418">11878 10693 38 0,'4'37'19'0,"-4"26"-24"0,0-47 36 0,0 3-31 16,0 9 0-16,0 9 1 16,0 4 0-16,3-3-1 15,-3-1 1-15,4 1 1 16,-1-13 0-16,1-3 0 15,-1-6 0-15,-3-7-1 16,-3-3 0-16,-1-6-1 16,4 0 1-16,-3-6-1 15,-4 0 0-15,-4 3 0 16,-3 0 0-16,0-1 0 16,-4 4 0-16,0 7 0 15,-3 5 1-15,4 7 0 16,-1 6 0-16,4 3 0 15,3-6 1-15,8 0-1 16,3-3 0-16,10-6 0 0,8-4 1 16,7-6-3-16,-4-3 0 15,4 0-8 48,-4-3 1-63,0-6-6 0,-3-1 1 15</inkml:trace>
  <inkml:trace contextRef="#ctx0" brushRef="#br0" timeOffset="181104.49">10936 11605 38 0,'-3'22'19'0,"13"0"-19"16,-6-16 32-16,-4 7-30 15,0 3 0-15,-4 2 0 16,1 4 1-16,-4 0-3 16,0 0 0-16,-1 3 3 15,-2 0 0-15,6 1-1 0,-3-5 0 16,4-2-1-16,-1-9 0 16,-3-1-1-16,0-6 0 15,0 0-1-15,0-9 1 16,0-3-1-16,-4 2 1 15,1-5 0-15,-1 2 0 16,1 4-1-16,-1 0 1 16,-3 3-2-16,0 3 1 15,-4 6-1 1,1 7 0-16,-1-1-1 0,4 7 0 16,0 6 1-16,7 0 1 0,3 0 0 15,4 0 0-15,4-3 1 16,6 0 0-16,4-3 1 15,0-6 1 1,11-7 0-16,10-3 0 0,8-3 0 16,3-6 0-16,3-7-1 15,-7 1 1-15,-3-7-3 32,0-3 1-17,-4 0 0-15,-3-3 1 16,-7 3-2-16,-4 6 0 0,-7-3-1 0,-3 7 1 0,-8-1-1 15,-6 4 1-15,-5 9-2 16,-2 6 1-16,-4 4 0 16,0 5 1-16,0 4 0 15,-1-3 0 17,5 3 1-17,3 3 1-15,0-1-1 0,3 5 1 0,8-8-1 0,6 4 0 0,8-9 0 16,7-4 0-16,3-9-5 0,4-6 1 15,-4-10-7-15,4-12 0 16</inkml:trace>
  <inkml:trace contextRef="#ctx0" brushRef="#br0" timeOffset="181334.515">11356 11577 39 0,'-11'56'19'0,"1"-2"-19"16,10-35 32-16,0 6-31 16,0 6 0-16,0 7-1 15,0-1 1-15,0-2-2 16,0-7 0-16,0-3-3 16,0-9 0-16,3-7-7 15,-3-9 0-15,4-16-1 16,-8-2 1-16</inkml:trace>
  <inkml:trace contextRef="#ctx0" brushRef="#br0" timeOffset="181913.298">11282 11837 29 0,'10'7'14'0,"15"-4"-13"0,-21-6 28 16,10 3-28-16,7 0 1 15,7 0 0-15,11 0 1 16,-4-4-4-16,-3 1 1 16,0 0 1-16,-1 3 0 15,-2-3-1-15,-5 0 1 16,-2 0-1-16,-8 0 0 0,0-1 0 16,-4 1 0-16,-6 3 0 15,-4 3 0 1,-11 1 0-1,-3-1 1-15,4 3-1 16,-1 3 1-16,0 1-1 16,4-1 1-16,0 1-2 15,4-1 1-15,3 0-1 16,0-5 0-16,7-1 0 16,0-10 0-16,4 7 0 15,-1-6 1-15,1 0-1 16,-1-4 1-16,4 7-1 15,-3-3 0-15,3 3 0 16,-3-3 0-16,-1 3 0 16,1 3 0-16,-1 0 0 15,-3-4 1-15,1 4 1 16,-1 0 1-16,0 4-1 16,0-1 1-16,0-3 0 0,3 0 0 15,1 3-1-15,-1-3 1 16,5 3-2-16,-1-3 1 15,-4 0-2-15,1-6 0 16,-1 3-3-16,1-1 1 16,0 4-2-16,-1-3 1 15,-3 0-4-15,4 0 1 16,-8-3-3-16,4 3 1 16</inkml:trace>
  <inkml:trace contextRef="#ctx0" brushRef="#br0" timeOffset="182201.792">12129 11743 28 0,'7'25'14'0,"-4"7"-8"15,-3-26 26-15,0 0-30 16,-3 4 1-16,-1-1 0 16,1 4 1-16,-5 2-6 15,1-2 1-15,4-1 1 0,3-2 0 16,-4-4-6-16,4-12 1 16,0-4-6-16,4 1 0 15,-1-1-1-15,4-11 1 16</inkml:trace>
  <inkml:trace contextRef="#ctx0" brushRef="#br0" timeOffset="182469.77">12326 11254 26 0,'32'-28'13'0,"-7"-13"-11"0,-18 32 27 0,0-1-27 0,0 4 0 0,0 3 1 16,0 3 1-16,0 6-5 15,-4 3 0-15,-3 7 2 16,0 3 1-16,0 12-1 16,-3 10 0-16,-1 3-1 15,4 9 0-15,-3 7-1 16,-4-7 1-16,7 0-1 16,0 1 1-16,0-4-2 15,7-9 1-15,-4-7-7 16,1-9 0-16,-1-9-2 15,4-7 0-15</inkml:trace>
  <inkml:trace contextRef="#ctx0" brushRef="#br0" timeOffset="182772.571">12696 11533 43 0,'25'0'21'0,"3"0"-25"0,-21 0 43 0,4 3-38 0,-4 0 1 15,-7 4-3-15,-3 2 1 16,-8 4-1-16,-7 2 0 16,-6-2 1-16,-8-7 0 15,-3 3-3-15,-1 4 0 16,8 0 0-16,3 2 1 16,4-2 0-16,11 2 1 15,6 1 1-15,11 3 0 0,11 0 3 16,7 0 1-16,3-1 0 15,0-5 0 1,-3-4-1-16,-8 4 1 0,-13 6-7 16,-22 6 1-16,-24 3-12 15,-22-6 1-15</inkml:trace>
  <inkml:trace contextRef="#ctx0" brushRef="#br0" timeOffset="186750.608">921 7632 36 0,'0'6'18'0,"-11"1"-13"0,11-7 18 0,7-3-23 16,-7 3 1-16,-7 0 0 15,7 3 0-15,0-3-1 16,-10 3 0-16,-1 3 1 15,-7 7 0-15,-3 2 0 16,-7 4 1-16,-4 3-1 16,0 6 1-16,-3 1-1 15,3 5 0-15,4 1 1 16,7 2 0-16,10 7-1 16,1-3 1-16,10 3 0 15,10 3 1-15,8-6-1 16,21-10 1-16,-4-12-3 15,4-10 1-15,7-6-5 16,-4-9 1-16,1-3-12 16,2-4 1-16</inkml:trace>
  <inkml:trace contextRef="#ctx0" brushRef="#br0" timeOffset="187365.277">1228 7582 32 0,'38'-38'16'0,"5"-15"-12"16,-33 37 18-16,1-2-20 15,-4-4 1-15,4 3 1 16,-11 0 1-16,-7 3-6 15,-8 4 0-15,-20 5 3 16,-7 7 1-16,-18 4-3 16,-11 5 1-16,-10 13-2 15,-7 0 0-15,-11 12-2 0,0 1 0 16,8-1 0-16,13 7 0 16,8 9 0-16,3 10 1 15,14-1 0-15,3 10 1 16,18 4 1-16,11 8 0 31,32 32 0-31,14-22 1 16,31-19 2-16,22-19 0 15,13-21 0-15,36-17 1 16,14-24 0-16,11-19 0 0,-14-10-2 16,-8-6 1 15,-20-6-3-31,-12-3 1 0,-27-4-2 0,-11-5 1 0,-28-4-4 15,-15 0 1-15,-17 3-9 16,-21 10 1-16</inkml:trace>
  <inkml:trace contextRef="#ctx0" brushRef="#br0" timeOffset="188942.621">289 11828 23 0,'11'34'11'0,"-1"-21"-6"16,-10-13 7-16,0 0-11 15,4-3 0-15,-4 3 3 16,7-7 1-16,-7-5-5 16,11-7 1-16,-1-9 3 15,11-13 1-15,8-9-1 16,2-6 0-16,8-4-2 0,-7 0 1 15,3 7-3-15,4 6 0 16,-7 3-1-16,-1 6 0 16,-2 4-1-16,2 6 0 15,-2 6-1-15,-8 9 1 16,-4 7 1-16,5 6 0 16,-12 3-1-16,1 0 0 15,-1 7 1-15,-10 2 1 16,-3 7-1-16,-4 6 1 15,-4 3 0-15,1 4 0 16,-1 5 1-16,0 10 0 0,4-3 0 16,4 3 0-16,-4-3-1 15,7 3 1-15,-4-12-2 16,4-4 1-16,0-6-4 16,4-6 0-16,-4-3-5 15,10-10 1-15</inkml:trace>
  <inkml:trace contextRef="#ctx0" brushRef="#br0" timeOffset="189212.275">423 11668 31 0,'0'-9'15'0,"11"5"-9"0,-4 1 26 16,11-3-30-16,-4 0 0 16,7-7 1-16,4 4 1 15,-4-4-6-15,11 4 1 16,6-4 2-16,1 1 1 16,3-7-5-16,-3-3 1 15,11 0-8-15,-8 0 1 16,14-3-3-16,4 6 1 15</inkml:trace>
  <inkml:trace contextRef="#ctx0" brushRef="#br0" timeOffset="189543.245">1326 11282 36 0,'11'0'18'0,"-11"0"-21"16,0 0 34-16,0 0-31 15,-7 0 1 1,-18 10 0 0,-10 5 1-16,3 7-3 15,1 3 1-15,-8 0 2 0,10 10 0 16,-2 6 0-16,10 6 0 15,3 3 0-15,7-3 1 16,4-6-1 0,14-7 0-16,11-9-4 0,3-9 1 15,11-10-5-15,0-6 1 16,6-9-8-16,1-10 0 16</inkml:trace>
  <inkml:trace contextRef="#ctx0" brushRef="#br0" timeOffset="189990.396">1386 11596 34 0,'50'-35'17'0,"13"-46"-18"0,-45 59 26 16,3-13-22-16,0-5 0 16,-3-11 1-16,-11-8 1 15,-14-1-7-15,-14 1 1 16,-11 5 4-16,-14 7 0 16,-7 3-2-16,-24 13 0 15,-15 6-2-15,-7 16 1 16,-10 12-3-16,-1 16 0 15,-17 9 0-15,18 19 0 0,17 6 0 16,1 4 0-16,-8 8 2 16,18 14 0-16,-258 234 2 15</inkml:trace>
  <inkml:trace contextRef="#ctx0" brushRef="#br0" timeOffset="190187.228">0 12116 82 0,'152'82'0'0,"-92"-66"4"0,28-10 0 0,32-12 3 15,10-23 0-15,29-11-9 16,10-11 0-16,1-8 5 16,-11-4 1-16,-25-3-3 15,-14 4 0-15,-22 2-4 16,-20 0 0-16,-29 7-5 16,-28 6 1-16,-13 6-7 15,-37 7 1-15</inkml:trace>
  <inkml:trace contextRef="#ctx0" brushRef="#br0" timeOffset="191281.276">2462 17350 44 0,'11'-9'22'0,"-7"2"-21"0,-4 7 39 15,0 0-38-15,-4 3 0 16,-17 7 0-16,-18 2 0 16,-3 13-4-16,-15 7 1 15,8 12 0-15,-11 6 0 16,10 6-4-16,12 7 0 15,6-3 0-15,11-1 0 16,3-5 1-16,15-7 1 16,3 0 3-16,21-13 0 15,11-3 4-15,6-2 1 0,12-7 0 16,3-7 0-16,3-5-1 16,-7-1 1-16,-10 1-2 15,-7 2 0-15,-11 4-3 16,-21 12 0-16,-21 13-2 15,-18 9 1-15,-3 6-5 16,-18 1 0-16,0-4-8 16,3-3 0-16,5-9 0 15,6-3 0-15</inkml:trace>
  <inkml:trace contextRef="#ctx0" brushRef="#br0" timeOffset="192649.599">3277 17733 21 0,'-7'-22'10'0,"-24"25"-4"15,20-3 10-15,-7 0-16 16,-13 9 1-16,6 1 0 16,-7 2 0-16,0 4-3 15,-10 9 1-15,3 3-1 0,0 7 0 16,11-1 0-16,7 1 0 16,10 2 4-16,4 1 0 15,14-7 4-15,15-9 0 16,6-9 5-16,4-13 0 15,6-13-1-15,1-6 0 16,-7-3-5-16,0-6 1 16,-4-6-13-16,-10-4 1 15,-8-12-9-15,-6 6 0 16</inkml:trace>
  <inkml:trace contextRef="#ctx0" brushRef="#br0" timeOffset="193478.287">4833 17551 53 0,'-18'31'26'0,"25"-6"-31"0,-7-12 45 0,0 5-40 16,0 11 0 0,0-1-1-16,0 3 1 15,4 1 0-15,3-4 0 0,0-3-4 16,0-3 1-16,7-10-11 15,7-12 0-15</inkml:trace>
  <inkml:trace contextRef="#ctx0" brushRef="#br0" timeOffset="193941.987">4812 17422 31 0,'14'3'15'0,"32"7"-14"16,-36-7 13-16,12 0-16 15,6-3 1-15,0 3-2 16,14 0 0-16,8 3 2 16,-1-2 0-16,1-1 0 0,-1 0 0 15,0-9 4-15,-10 2 0 16,-4 4 2-16,-3-3 0 15,-7 3 2-15,0-3 0 16,-11 3-1-16,-11 0 0 16,-3 6-4-16,-10 4 0 15,-8 2-1-15,-3 1 1 16,0 0-2-16,3-4 0 0,4 3-1 16,-4-2 0-1,8 2 0-15,3 1 1 16,3-4 0 78,4 1 0-94,4 5 1 0,6 1 1 0,8 0 2 0,10 3 0 15,0-4 0-15,-7 4 0 0,8 0 0 0,-15-3 0 0,-7-1-3 0,-7 4 0 0,-21 0-7 0,-8 0 1 0</inkml:trace>
  <inkml:trace contextRef="#ctx0" brushRef="#br0" timeOffset="194540.703">7101 17554 21 0,'-56'37'10'0,"7"10"3"0,38-34-13 0,0 3 1 16,1 6 1-16,-1 0 5 15,4-4 0-15,4-2-6 16,-4-6 0-16,3-7 5 16,4-13 1-16,11-12 1 15,10-15 0-15,18-17-2 16,3-11 0-16,18-17-2 15,11-25 0 1,-4-6-1-16,0 7 0 0,3 2-2 16,1 10 0-16,-11 10-1 15,-7 12 0-15,-11 15 1 16,-7 13 0-16,-7 16 0 0,-6 19 0 16,-5 15-1-16,-6 22 0 15,-8 7-1 1,-3 18 0-16,-3 28-1 0,-11 17 0 15,0 11 0-15,-11 7 1 16,7 10-2-16,11-23 1 16,-3-15-3-16,-1-16 1 15,-3-19-6-15,7-15 1 16,-4-16-5-16,-3-9 1 16</inkml:trace>
  <inkml:trace contextRef="#ctx0" brushRef="#br0" timeOffset="194742.888">7176 17510 44 0,'10'6'22'0,"36"-12"-19"16,-28 0 40-16,13-1-42 15,8 1 0-15,0 0-5 16,14 0 0-16,-4 6-4 15,1 0 0-15,10-4-6 16,-11 8 0-16</inkml:trace>
  <inkml:trace contextRef="#ctx0" brushRef="#br0" timeOffset="194920.503">7923 17651 47 0,'4'16'23'0,"-4"-7"-36"0,3-6 42 16,-3 0-50-16,4-6 0 16</inkml:trace>
  <inkml:trace contextRef="#ctx0" brushRef="#br0" timeOffset="195517.032">8128 16707 44 0,'0'10'22'0,"14"5"-28"0,-14-8 43 0,0 5-35 15,0 7 0-15,-3 3 1 16,-4 12 1-16,-4 13-6 16,-3 16 1-16,-4 19 3 15,8 5 0-15,-12 4-2 16,5 7 1-16,6-11-3 15,-6-8 0-15,6-17-3 16,4-14 0-16,0-14-8 16,3-18 0-16,4-19-1 15,0-10 1-15</inkml:trace>
  <inkml:trace contextRef="#ctx0" brushRef="#br0" timeOffset="195788.543">7987 17413 30 0,'7'19'15'0,"7"-23"-12"0,-3 1 28 15,-1 3-28-15,-3-3 1 16,14 6 5-16,11-3 1 16,-4 7-11-16,4-4 1 15,0 6 7-15,-4-3 0 16,-3 1-2-16,-8 5 1 15,-2 1-5-15,-12 6 0 0,-6 2-2 16,-8 5 1-16,-10-4-3 16,-7 3 0-16,-1-7-5 15,-2 1 1 1,6 0-9-16,0-10 0 0</inkml:trace>
  <inkml:trace contextRef="#ctx0" brushRef="#br0" timeOffset="196162.084">8788 17309 49 0,'3'10'24'0,"1"-10"-25"0,-8 0 39 15,-10 3-37-15,-7 0 0 16,-7 3 0-16,-4 4 0 16,7 2-1-16,1 1 0 15,-1-4 1-15,4 0 0 16,0 4-1-16,3 3 1 16,7-1 0-16,4-2 0 15,7-1-1-15,4 4 1 16,6-3 0-16,5 2 0 15,2 1 0-15,-3-3 0 16,0-1-2-16,-3 4 1 16,-15 3-4-16,-6 12 1 0,-4-3-7 15,-7 0 0-15,-11-6-5 16,0-6 0-16</inkml:trace>
  <inkml:trace contextRef="#ctx0" brushRef="#br0" timeOffset="196869.942">10252 17384 25 0,'0'0'12'0,"-4"-3"3"0,4 3 14 15,0 0-24-15,-3 0 1 16,-1 3 1-16,4 1 1 15,-3-1-9-15,-4 0 1 16,0 0 6-16,-4 3 0 16,-3-3-3-16,-7 7 1 15,3-1-2-15,-10 7 1 16,3 3-4-16,0 0 1 16,1 6-1-16,3 3 1 0,-1 3-2 15,8 10 1-15,4-7-1 16,10-2 1-16,3-4-1 15,11-3 0-15,11-6-2 16,7-6 1-16,0-7-4 16,-4-3 0-16,7-3-7 15,-3-6 1-15,3-4-1 16,4-5 0-16,0-4 4 31,-89 103 10-31,160-200 1 16,-57 88 1-16,-11 6 8 15,-10 7 0-15,-4 2 2 0,-7 0 0 16,-7 4-6-16,-7 0 0 16,-10 6-2-16,-4-1 0 15,-8 4-2-15,1 4 1 16,-3-1-1-16,-4 6 0 16,-4 0-2-16,7 4 1 15,1 6-2-15,6 0 0 16,0-4-1-16,8-2 0 15,10-1-4-15,7-2 0 16,0-4-8-16,4-9 1 16</inkml:trace>
  <inkml:trace contextRef="#ctx0" brushRef="#br0" timeOffset="197274.541">10689 17723 54 0,'4'75'27'0,"-8"-56"-36"15,4-16 48-15,0 1-40 16,0-1 1-16,0-3-1 16,0 0 1-16,0-3 0 15,0-7 1-15,4 1-1 16,-1-1 1-16,4-5-2 15,0-7 1-15,4-7-2 16,0 1 1-16,-1 0-1 0,1 0 0 16,3 3 1-16,0 3 0 15,0 6 1-15,0 4 1 16,0 8 0-16,0 8 0 16,0 8 0-16,-3 1 1 15,0 5-2-15,-4 1 1 16,0 3-1-16,0 0 0 15,0-6-2-15,0-4 0 16,3-2-2-16,-2-1 0 16,-1-6-5-16,3-9 1 0,1-3-5 15,-1-4 1-15</inkml:trace>
  <inkml:trace contextRef="#ctx0" brushRef="#br0" timeOffset="197557.413">11095 17469 27 0,'10'22'13'0,"5"19"-7"16,-8-29 18-16,0 7-21 16,0 9 0-16,0 1 3 15,0-1 1-15,0-3-7 16,0 0 0-16,0 0 6 16,4 0 0-16,-1-3-1 15,-3-3 0-15,4-3-1 16,-1-4 0-16,1-2-2 15,3-7 1-15,0-9-1 16,4-7 0-16,-8-9 0 16,8-16 0-16,7-2 0 0,7-14 1 15,-1 1-5-15,8 0 0 16,-11 3-9-16,-3 6 0 16,3 9-6-16,0 10 1 15</inkml:trace>
  <inkml:trace contextRef="#ctx0" brushRef="#br0" timeOffset="197772.526">11716 17733 66 0,'14'25'33'0,"-4"-7"-46"15,-6-14 63-15,0-1-51 16,-1 0 0-16,1-3-17 16,-4 0 1-16,0-3 9 15,-4-7 1-15</inkml:trace>
  <inkml:trace contextRef="#ctx0" brushRef="#br1" timeOffset="212365.962">14958 7134 36 0,'42'-26'18'0,"-21"5"-12"15,-14 17 18-15,0-2-22 16,-3 3 0-16,-4 3 1 16,0 0 1-16,-11 3-4 15,-13 7 0-15,-15 8 2 16,-18 1 1-16,-3 9-1 15,-7 4 0-15,-7 5-2 16,-7-2 0-16,0-4-2 16,0 1 1-16,7-1-1 15,10-3 1-15,15-3-1 16,10 0 1-16,7 0 2 16,11-9 0-16,7-3 1 15,7-4 0-15,14-3 0 16,14 1 1-16,11-4 0 0,10-3 0 15,1 0-1-15,3 0 0 16,-8 0-1-16,1 3 0 16,-14 3-1-16,-8 7 0 15,-13 9-1-15,-11 9 0 16,-11 7 0-16,-10-4 0 16,-14 7 0-16,-1 6 0 15,-6-6 1-15,7 9 0 16,-4 0 0-16,4 3 1 15,3 1 0-15,7 8 0 0,4-5 0 16,7-13 1-16,3-4 0 16,7-5 1-16,8-10-1 15,10-3 0-15,7-6 0 16,4-7 0-16,13-3-1 16,19-3 1-16,3 1-3 15,7-4 0-15,3-7-5 16,1-5 1-16,-4-7-8 15,-11-3 0 17,0-6-4-32,-3 0 1 15</inkml:trace>
  <inkml:trace contextRef="#ctx0" brushRef="#br1" timeOffset="212571.525">14778 7751 37 0,'3'19'18'0,"8"-19"-15"0,-11 6 30 16,0 7-30-16,0 9 1 15,-4 3 1-15,-3-6 0 16,-3 6-7-16,-1 9 0 16,4 1 0-16,0-4 1 15,7 1-12-15,-3-1 0 16</inkml:trace>
  <inkml:trace contextRef="#ctx0" brushRef="#br1" timeOffset="213158.863">13998 8902 42 0,'-7'25'21'0,"4"19"-21"0,3-34 30 15,0 2-29-15,0 1 0 16,0-4 0-16,0 0 1 16,0-2-3-16,0-4 1 15,0-3 1-15,7-10 1 16,3-5-1-16,1-7 0 15,-1 0-1-15,1-6 1 16,3-7 0-16,4 4 0 16,-1 3-1-16,-2 2 0 15,-1 8 0-15,0 2 0 0,0 7 0 16,0 5 0-16,0 11 1 16,-3 2 0-16,-1 7-1 15,1 3 1-15,-4 6-1 16,0 6 0-16,-4 4 0 15,1-4 1-15,-4-3-2 16,4-3 1-16,-1 0-2 16,4-9 0-16,4-3-5 15,3-7 1-15,3-6-7 16,5-6 0-16</inkml:trace>
  <inkml:trace contextRef="#ctx0" brushRef="#br1" timeOffset="213427.156">14425 8830 49 0,'-10'13'24'0,"13"-4"-23"0,-3-9 43 15,0 0-43-15,11 0 0 16,-4-6 0-16,7-7 1 0,7-3-2 16,4 1 0-1,-1-1-1-15,1 4 0 0,-4-4-7 16,0 6 0-16,1 1-8 16,-5 3 1-16</inkml:trace>
  <inkml:trace contextRef="#ctx0" brushRef="#br1" timeOffset="213639.181">14397 8990 51 0,'3'31'25'0,"8"-18"-25"15,-4-13 43-15,7 3-43 16,4-3 1-16,6 0-1 15,5-6 0-15,-1-1-2 16,7-2 1-16,4 3-6 16,3-4 1-16,1 1-9 0,3-4 0 15</inkml:trace>
  <inkml:trace contextRef="#ctx0" brushRef="#br1" timeOffset="213866.522">15028 8705 58 0,'-3'43'29'0,"-4"42"-37"15,7-63 51-15,0 13-44 16,0-1 1-16,0 7-9 15,0-4 0-15,0-8-2 16,3-17 1-16</inkml:trace>
  <inkml:trace contextRef="#ctx0" brushRef="#br1" timeOffset="214493.316">14415 6942 35 0,'-15'22'17'0,"5"-6"-11"0,6-13 18 0,-3 0-23 16,0 3 1-16,-7 1 0 15,0-4 0-15,-4-3-3 16,1 0 0-16,-1 0 2 15,0 0 0-15,4-3-1 16,0-4 1-16,0 4-2 16,3-3 1-16,4 3-2 15,4 0 1-15,3-4-1 16,7 1 1-16,11 0-2 16,6-3 1-16,5-1 1 15,6 1 0-15,0 2 1 16,4 4 0-16,0 3 1 15,-4 7 0 17,-3-1 1-32,-4 6 0 15,0 1-1-15,0 3 1 0,-3-1-1 0,-4 1 0 0,0-7-1 16,-3-2 0-16,0-4 0 16,-4-9 1-16,-4-4-1 0,-3-9 1 15,0 0 0-15,-7-9 1 16,-7 3 0-16,-3 6 0 31,-8 1-13-31,-3-1 0 16</inkml:trace>
  <inkml:trace contextRef="#ctx0" brushRef="#br1" timeOffset="-214175.015">16037 6996 47 0,'0'-4'23'0,"4"8"-18"16,-4-1 34-16,-7 3-39 15,-7 10 1-15,-11 9 1 16,-3 6 0-16,-8-3-3 15,1 4 1-15,0 2 1 16,10-2 0-16,1-4 0 16,2-3 0-16,8-3 0 15,4 0 0-15,3-10-1 16,3 1 1-16,11-4 0 0,7-2 0 16,7-1-1-16,1 0 0 15,-5 0 0-15,4-3 0 16,-7 1 0-16,-3-1 0 15,-4 9-1-15,-10 4 0 16,-4 3 0-16,-8 3 1 16,1 3-1-16,-3 0 0 15,-1 0-2-15,4 0 1 16,7-3-4-16,0-6 1 16,7-1-7-16,7-8 0 0,7-14-3 15,7-2 1-15</inkml:trace>
  <inkml:trace contextRef="#ctx0" brushRef="#br1" timeOffset="-213965.161">16161 7315 49 0,'10'35'24'0,"-10"-13"-28"16,0-19 49-16,0 6-45 15,-3 1 0-15,3 6 0 16,-4-4 1-16,1-3-4 16,-1 4 0-16,4-10-7 15,0-3 1-15,7-12-5 16,-7-4 0-16</inkml:trace>
  <inkml:trace contextRef="#ctx0" brushRef="#br1" timeOffset="-213455.726">16210 7196 37 0,'14'10'18'0,"-3"-1"-25"0,-8-12 31 0,4 6-29 16,0 3 0-16,1 4-4 15,-5-1 0-15,1 4 9 16,-1-1 1-16,1 1-9 16,-1-1 1-16,-3 1 3 15,4-4 0-15,-1 1 3 16,-3-1 1-16,0-3 3 16,0 1 1-16,0-4 0 15,0-3 1-15,0 0-1 16,0 0 0-16,7-3-2 15,0-4 0-15,0-2-2 16,-3 0 1-16,3-1-1 16,0-2 1-16,4-1-1 15,-1 1 0-15,1-1-1 16,3 0 1-16,-4 4 2 0,5 3 1 16,2 6 2-16,8 3 0 15,-7 6 0-15,-1 4 1 16,1 3 0-16,-1 2 1 15,1 1-3-15,0-3 1 16,-1-4-3-16,-2-2 0 16,2 2-3-16,1-2 1 15,-1-1-6-15,5-3 1 16,-1 1-8-16,0-10 1 16</inkml:trace>
  <inkml:trace contextRef="#ctx0" brushRef="#br1" timeOffset="-213133.339">17074 6873 46 0,'-10'22'23'0,"-43"13"-25"15,39-26 39-15,-4 7-37 16,-6 6 1-16,-1 9 0 16,4 10 0-16,3 0-1 15,0 15 1-15,4-3 0 16,4 7 0-16,3 0-2 0,3-7 0 16,4-9-4-16,11-10 1 15,6-15-10-15,4-13 1 16,8-18-1-16,13-7 0 15</inkml:trace>
  <inkml:trace contextRef="#ctx0" brushRef="#br1" timeOffset="-212796.462">17117 7228 39 0,'0'37'19'0,"0"23"-21"0,0-51 39 0,0 1-36 15,0 2 1-15,0 4-1 16,0-4 1-16,0 1-3 16,0-7 1-16,0 1 1 15,0-7 1-15,3-7-2 16,4 1 0-16,0-3-2 16,4-4 1-16,0-3-2 15,-1-2 1-15,1-1-1 16,3 0 1-16,0 0 0 15,4 3 1-15,-1 7 2 16,1 3 0-16,0 6 1 16,-1 3 1-16,1 6 0 15,-4 4 0-15,0 6-1 16,-3-4 1-16,-4 1-3 16,0 0 1-16,0-1-6 15,0 1 1-15,-4-3-9 16,8-13 0-16</inkml:trace>
  <inkml:trace contextRef="#ctx0" brushRef="#br1" timeOffset="-212480.166">17424 6726 45 0,'14'31'22'0,"7"10"-23"16,-14-28 35-16,4 9-32 16,3 12 1-16,10 1 1 15,5 2 1-15,-1 4-6 16,-3 3 0-16,-1-13 3 15,-3 4 1-15,-6 5-3 16,-8 11 1-16,-7-4-6 16,-11 9 1-16,-17 4-11 15,-4-1 0-15</inkml:trace>
  <inkml:trace contextRef="#ctx0" brushRef="#br1" timeOffset="-212089.707">15723 8034 54 0,'-7'31'27'0,"14"-25"-24"16,0-6 43-16,4 3-43 16,7 0 0-16,20 1 3 15,19-4 0-15,28-4-8 16,10-8 1-16,42-4 4 15,19-12 1-15,31 3-3 47,10-3 1-47,-28-1-5 0,-6 4 0 16,-29 7-5-16,-32 5 0 0,-24 7-12 0,-25 3 1 0</inkml:trace>
  <inkml:trace contextRef="#ctx0" brushRef="#br1" timeOffset="-211309.855">16277 8494 55 0,'-3'10'27'0,"3"-16"-25"0,0 6 41 16,0 0-41-16,3 0 1 15,8 0 1-15,6 0 1 16,15 0-6-16,10 0 1 15,11 0 2-15,0 3 1 0,0-3-1 16,-3 0 0 0,-12 3-2-16,-6-3 1 0,-14 3-3 15,-11 6 1-15,-18 10-1 16,-10 3 1-16,-4 3-2 16,-10 4 1-16,-4 2-1 31,4 3 1-31,0 1 1 15,3 2 1 1,11-2-1 15,-4-1 1-31,15 1 1 16,6-7 1-16,11 0-1 16,7-2 0-16,11-11-1 0,3-2 1 0,4-7-4 0,7-6 1 0,3-6-9 0,0-10 0 15,-3-12-6-15,-14 0 0 0</inkml:trace>
  <inkml:trace contextRef="#ctx0" brushRef="#br1" timeOffset="-210754.127">16902 8253 49 0,'-7'50'24'0,"10"-25"-26"0,1-15 41 0,-1-4-38 15,4 3 0-15,-3-2 0 16,3-1 0-16,-7-3-2 16,0 0 0-16,0-3 1 15,0 0 0-15,0-9-1 16,7-1 1-16,0-2-1 15,0-7 1-15,0-3 0 0,7-6 0 16,7 3 0 0,0 0 1-16,1 3-1 0,2 6 1 31,-3 4-1-15,1 2 1-16,-1 10-1 31,0 3 1-31,-3 4 0 0,-1 8 0 0,-3 7-1 0,0-3 1 15,-3 0-1-15,0 3 0 0,-4 0-5 0,0 0 0 16,0-7-9-16,-7-2 0 0</inkml:trace>
  <inkml:trace contextRef="#ctx0" brushRef="#br1" timeOffset="-205635.291">19036 6127 28 0,'3'3'14'0,"1"-6"-9"0,-4 3 14 0,0 0-19 16,0 6 0-16,-4 7 1 15,-6 9 1-15,-11-3-2 16,-11 9 0-16,-14 13 0 16,0-1 1-16,-10 4-1 15,-4 6 1-15,0 4-3 16,7-4 0-16,7-6-5 15,4 0 0-15,3-13-2 16,7-9 0-16</inkml:trace>
  <inkml:trace contextRef="#ctx0" brushRef="#br1" timeOffset="-205153.943">18429 6497 29 0,'7'9'14'0,"0"1"-10"0,-7-7 28 16,0 6-31-16,0 4 1 15,-3 9-1-15,-8 0 1 16,-3 0-3-16,-4 3 0 15,-3 3 2-15,-3 0 0 16,-5 0-1-16,5-6 1 0,-1 0-1 16,4-3 1-16,3-3-1 15,0-4 0-15,4-2 0 16,4-4 0-16,3 0 0 16,3-2 1-16,8-4 0 15,6 0 0-15,11 0 0 16,8-4 1-16,6 1 0 15,4 3 1-15,-4-3-2 16,-7 3 1-16,0 0-1 16,1 0 1-16,-8-3-3 15,-7 3 1-15,-3 0-1 16,-8-3 0-16,-3-7 0 16,0-2 0-16,-3-7 0 15,-1-3 0-15,-3-3-2 16,0-6 1-16,0-7-10 15,-4-6 0-15</inkml:trace>
  <inkml:trace contextRef="#ctx0" brushRef="#br1" timeOffset="-204072.071">19643 5327 26 0,'3'41'13'0,"-6"31"-7"16,-1-50 12-16,1 3-17 15,-4 3 1-15,0 4 1 16,-1 2 0-16,-2-5-4 16,-1-4 1-16,1 3 1 0,-1-12 0 15,1-10-1-15,2-3 1 16,5-12-1-16,3-20 0 16,3 1-2-16,5-6 0 15,-1-17 0-15,-4 11 1 16,8-1-2-16,-1 6 1 15,4 1 0-15,4 3 0 16,0-1 1-16,3 4 1 16,0 9 2-16,7 0 0 15,-3 7 0-15,3 6 1 16,4 6 1-16,0 9 0 16,-1 7 0-16,1 2 0 0,0 4-1 15,-4 7 1-15,-7 5-2 16,-7 1 1-16,-10-7-2 15,-11 0 1-15,-7-3-2 16,-11-3 0-16,-7-3-1 16,4-7 0 31,-4-5-3-47,1-7 1 15,2 0-5-15,8 0 0 0,11-10-4 0,3-2 1 0</inkml:trace>
  <inkml:trace contextRef="#ctx0" brushRef="#br1" timeOffset="-203743.06">20306 5359 27 0,'3'-3'13'0,"-6"3"-12"0,3 3 21 15,-7-6-21-15,-4 3 0 16,-3 0 0-16,-3-10 1 16,-5 13-2-16,5 4 0 15,-4 5 1-15,3 7 0 0,-3 3-1 16,3 6 1 0,4-3 0-16,3 3 0 0,8-3-1 15,3 1 1-15,7-11-1 16,4-5 1-16,10-7-1 15,7-9 0-15,0-1-5 16,0-5 0-16,1 2-5 16,-1-18 1-16</inkml:trace>
  <inkml:trace contextRef="#ctx0" brushRef="#br1" timeOffset="-203378.649">20578 5318 33 0,'10'28'16'0,"-6"4"-16"0,-4-26 27 15,0 3-26-15,-4 1 0 16,1-1 0-16,-4 4 0 16,-4-4-1-16,0 3 0 15,1-5 1-15,-1-4 0 16,1 3-1-16,3-3 1 15,3 7 0-15,1 2 0 16,6-2 1-16,4-1 0 16,4 0 0-16,3 1 1 15,0 2 0-15,-4 1 0 16,-2 0-1-16,-5 2 0 0,-10 4-2 16,-7 3 0-1,-7-3-1-15,-4 0 0 0,0-4-7 16,1-5 0-16,6-7-5 15,4-3 1-15</inkml:trace>
  <inkml:trace contextRef="#ctx0" brushRef="#br1" timeOffset="-202705.999">21537 4832 37 0,'14'-3'18'0,"-14"3"-19"0,-7 9 28 16,-7 10-27-16,-7 6 1 16,-14 13 0-1,-18 12 1-15,-4 16-2 0,-10 22 0 16,-10 12 1-16,-12 13 0 15,-6 12 0-15,18 1 0 16,2-10-2-16,12-29 1 16,7-8-4-16,10-16 0 15,10-13-5-15,8-16 1 16,14-18-3-16,3-4 0 16</inkml:trace>
  <inkml:trace contextRef="#ctx0" brushRef="#br1" timeOffset="-202288.204">21156 5660 34 0,'4'19'17'0,"-11"6"-20"15,0-25 32-15,-4 12-29 16,-3 10 1-16,0 0-1 16,-4 0 1-16,0-9-1 15,4 2 0-15,4-5 0 16,6-4 1-16,4-9 0 0,7 0 1 16,4-13-1-16,6-6 1 15,5 9-1-15,2-5 1 16,1-4-2-16,-4 0 1 15,0 0-1-15,8 3 0 16,-1 3-1-16,0 1 1 16,-3 8 0-16,-1 7 0 15,-6 4 0-15,0 5 1 16,-1 10-1-16,-3-7 0 16,-3 4-1-16,-4 3 1 15,-3 6-5-15,-1-6 1 16,4-1-7-16,0 1 0 0</inkml:trace>
  <inkml:trace contextRef="#ctx0" brushRef="#br1" timeOffset="-201965.003">21738 5782 28 0,'14'-3'14'0,"-3"-3"-5"15,-8-1 17-15,-3 7-26 16,0-6 1-16,-3 3 1 16,-1-3 0-16,-6 6-2 15,-4 3 0-15,-8 3 1 0,1 0 1 16,0 4-1-16,0 2 0 16,0 1 0-16,3 6 0 15,4-4 0-15,7 7 0 16,3-6 0-1,8 0 0-15,7-4-1 0,3-6 0 16,3-2-2-16,1-4 1 16,3-7-5-16,-3-2 0 15,-1-4-6-15,1-9 1 16</inkml:trace>
  <inkml:trace contextRef="#ctx0" brushRef="#br1" timeOffset="-201462.509">22084 5779 31 0,'18'25'15'0,"-15"-6"-12"15,-3-16 24-15,0 3-26 16,-3 0 0-16,-1 1-1 15,-3-4 1-15,-4 3-2 16,1-3 1-16,-4 0 0 16,0 1 1-16,-4 5-2 15,4 0 1-15,3-2-1 16,4 8 1-16,11 4-1 16,-1 3 1-16,4 9-1 0,4-2 1 15,-4 2-1 1,0 7 1-16,-3 2 0 0,-8-8 1 15,-3 5-1-15,-7 4 0 16,-11 3-1-16,0-6 1 16,-6-7-1-16,2-6 1 15,5-9 0-15,3-7 0 16,3-6 1-16,4-3 0 16,7-9 0-16,3-7 1 15,1-3 1-15,10 1 0 16,10-4 1-16,12-3 0 15,6-4 0-15,14-5 1 0,4 9-3 16,0-3 1 0,-7 3-5-16,-7 3 1 0,-7 9-12 15,-11 10 1-15,-14-3-2 16,-7 9 0-16</inkml:trace>
  <inkml:trace contextRef="#ctx0" brushRef="#br1" timeOffset="-200410.649">21512 5741 28 0,'0'7'14'0,"11"-17"-11"16,-4 7 24-16,0 0-24 15,4 0 1-15,3 0 1 16,0-1 1-16,4 4-8 16,3-3 0-16,3 6 5 15,1-9 0-15,0 3-2 16,-1 0 0-16,-6-3-2 16,-4-4 1-16,0-2-1 15,-7-1 0-15,0 1 0 16,1-1 0-16,-8 7 0 0,0 3 0 15,-8 3 0-15,-2 3 0 16,-4 9 1-16,-4 4 0 16,0-3 0-16,1 12 0 15,3 0 0-15,3 6 1 16,4 0 0-16,7 1 0 16,11-1 0-16,3-12 0 15,7 0-4-15,-3-13 0 16,6-9-8-16,5-10 0 15</inkml:trace>
  <inkml:trace contextRef="#ctx0" brushRef="#br1" timeOffset="-194534.05">1189 7341 21 0,'21'-16'10'0,"0"0"-2"16,-14 10 11-16,-7 0-15 0,7-1 1 15,-3 1 0-15,-4-3 0 16,0-1-7-16,-4 1 1 16,-3 3 4-16,-3-1 1 15,-11 4-3-15,3 3 1 16,-14 3 0-16,-3 4 0 16,0-1-1-16,-11 3 0 15,14 4 0-15,-7-1 0 16,-3 1-1-16,-4-1 0 15,4 1 0-15,-8 0 1 0,8-7-1 16,-7 3 1-16,-8 4-2 16,4-1 1-16,-7 7 0 15,14 6 1-15,4 0-2 16,3-3 1-16,0-3 0 16,1 6 0-16,-12-3 0 15,8 6 0-15,10 7 0 16,0 6 0-16,4 6 0 15,7 6 0-15,-4-9 0 16,-70 160 0-16</inkml:trace>
  <inkml:trace contextRef="#ctx0" brushRef="#br1" timeOffset="-192621.253">0 8156 97 0,'14'125'0'0,"-7"-97"0"16,-3 7 0-16,3-7-1 15,3-3 1-15,22-3 0 16,7-3 1-16,3-6-1 15,4-4 0-15,14-3 0 0,11 1 0 16,10-7 0-16,-4 0 0 16,1-7-1-16,-15 1 1 15,-3-3 0-15,0-1 0 16,0-2 0 0,7-1 0-16,-7-3-1 0,0 1 1 15,0-7 0-15,0-13 0 16,-7-2 0-16,-3-4 0 15,-5-3 0-15,-6-6 0 0,-3 3 0 16,2-3 1-16,1-10-1 16,-11 0 1-16,-6-5-1 15,-12-4 1-15,-3 0-1 16,4 3 1-16,-11 3-1 16,-7 10 0-16,3 3-1 15,-6 9 1-15,-4 3 0 16,-8 10 1-16,-2 9-1 15,-22 10 0-15,-7 6 0 16,-4 3 1-16,-13 0-1 16,-1 3 1-16,4-3 0 15,-3 3 0 17,-1 3-1-17,1 0 1-15,-8 7-1 0,7 3 1 0,1 2-1 0,10 8 1 16,0-5-1-16,11 1 0 0,-4 4-1 15,-4-1 0-15,4 0 0 0,7 3 0 16,4 3 0 0,14 7 0-16,-4 3 0 15,14 3 0-15,-3-7 0 16,11 4 1-16,-1 6 0 0,4 3 0 16,7 7-1-16,0 5 1 15,0 1 0-15,21 0 0 16,4-10-1-16,-4-3 1 15,0-9-1-15,8 0 1 16,-5-13 0-16,1-6 0 16,7 0 0-16,6-6 1 0,15-7 0 15,14-3 0-15,4-12 0 16,10-7 0-16,-10-8 0 16,13-11 0-16,1-12-2 15,3-9 1-15,-10 3-1 16,-8 0 1-16,-10-1-2 15,-10 8 1-15,-1-5 0 16,-10-8 1-16,-7 3-1 16,-11-7 0-16,-4 1 0 15,-6 2 1-15,0 1-1 16,-11 12 1-16,7-3 0 16,-14 3 1-16,0 3-1 15,-4 7 0-15,-3 5 0 16,-4 4 0-16,-3 0 0 15,0 10 0-15,-14 2 0 16,-8 4 0-16,1 2 0 16,-14 4 0-16,13 3 0 0,-6 3 1 15,-8 10-1-15,-3-1 1 16,0 4-1-16,0 6 1 16,-10-3-1-16,-1 3 0 15,11 0 0-15,11 3 1 16,0 6-1-16,-1 4 0 15,1 5 1-15,-11 4 0 16,17 3-1-16,5 0 1 0,-1-12-1 16,11 3 1-1,6 2-1-15,1 1 1 0,11 6-3 16,3 6 1-16,7 10-1 16,21 6 0-16,7-3-1 15,11-10 1-15,-11-2-1 16,11-17 0-16,3-2 2 15,1-7 0-15,13-9 0 16,-7-13 1-16,1 0 0 16,3-2 1-16,3-14-1 15,4-6 1-15,0-9-1 16,0-12 1-16,21-17-1 16,-3-2 0-16,3-10 0 15,0 7 0-15,-14-1 0 16,-7-6 0-16,-11 13-1 15,-6-4 1-15,-11 1 0 16,-4 6 0-16,-11-4 0 16,-2 1 0-16,-8 0 1 15,0-4 0-15,-7 13-1 16,-7 4 1-16,-4 2-1 0,-17 0 0 16,-4 10 1-16,0 6 0 15,-7 3-1-15,-10 7 1 16,0 3 0-16,-1 9 1 15,1 3 0-15,0 3 0 16,-1 6-2-16,1 4 1 16,-11 6-1-16,7 3 1 15,-42 28-1 17,13-2 0-32,12 2-1 0,21 0 1 0,10 1 0 15,-4 2 0-15,12-9-1 16,-8 3 1-16,11 0 0 15,-1 1 0-15,15-1 0 16,-3 6 1-16,6-2 0 16,11-4 1-16,4-3-1 15,13-3 1-15,-6-4-1 16,17 1 1-16,11-3-1 16,14-7 0-16,3-9-2 15,8-9 0-15,3-13-1 16,3-10 1-16,1-5-1 15,10-7 1-15,7-13-1 16,-7-9 0-16,-3-3 1 16,-8-6 1-16,-10-7-1 15,-10 7 0-15,-1-7 0 16,-10 4 1-16,-11-4 0 0,-7-5 0 16,-10 2 0-16,-7 3 1 15,3 1 0-15,-14 2 0 16,-4 7 0-16,-10 6 0 15,0 3 0-15,-11 10 1 16,-7 3 0-16,0 9 0 16,-3 6-1-16,-7 7 1 15,-1 6 0-15,1 3 0 0,-1 10-1 16,-6 6 0-16,-8 3-1 16,4 6 1-16,-7-3-1 15,4 0 1-15,-4 0-1 16,7 3 0-16,7 4 0 15,4-1 1-15,-1 7-1 16,-6-1 1-16,-4 10-1 16,10-6 0-16,8-6 0 15,-159 128 0-15</inkml:trace>
  <inkml:trace contextRef="#ctx0" brushRef="#br1" timeOffset="-192238.782">0 8206 107 0,'74'69'0'0,"-35"-47"-3"15,3-3 1-15,4-7-1 16,3-2 1-16,22-10 2 16,0-7 0-16,-1 1-3 0,1-3 0 15,-4-7 1-15,-7 0 0 16,-11-2 0-16,-7-4 0 16,-3-3 1-16,0-1 0 15,0-2 1-15,10-9 0 16,-6-1 0-16,6 0 1 15,-7-12 0-15,4-3 0 16,4 0 0-16,-8-4 0 16,-10 4-1-16,3-1 1 15,-14 11 0-15,0-1 0 0,-3 0-1 16,-4 3 0 0,-7 3 0-16,-7 7 0 0,-7-3 0 15,-7-4 1-15,-4 10 0 16,-10 3 0-16,-4 3-1 15,-7 6 1-15,-10 7-3 16,7 5 1-16,-8 4-10 16,1 4 0-16</inkml:trace>
  <inkml:trace contextRef="#ctx0" brushRef="#br1" timeOffset="-179673.571">13441 11307 24 0,'-7'22'12'0,"10"0"-3"16,1-19 13-16,-4 0-20 16,0-3 1-16,7-12 0 15,3-4 1-15,5-15-5 16,-1-7 1-16,-4-15 3 16,8-7 0-16,3-5-2 15,7-14 1-15,8 10-1 16,2-3 1-16,1 3-2 15,0-6 1-15,0 0-1 16,0 6 1-16,-4 12-1 16,-3 7 1-16,-8 9-1 15,-2 4 1-15,-1 8-1 16,-7 10 1-16,-4 10-2 16,-6 9 1-16,-4 9-2 0,-4 10 1 15,1 16 0-15,-8 2 0 16,-3 10-1-16,-3 7 1 15,2 5 0-15,1 7 1 16,4 3 0-16,-1 3 0 16,1-6 0-16,2-9 1 15,1-10-3-15,0-7 1 16,0-5-4-16,4-13 1 16,-1-6-7-16,1-10 1 0,3-6-1 15,0-10 1-15</inkml:trace>
  <inkml:trace contextRef="#ctx0" brushRef="#br1" timeOffset="-179445.166">13550 10890 31 0,'0'16'15'0,"7"-7"-9"16,-3-6 32-16,3 1-35 15,0-1 1-15,3-3 1 16,5-3 0-16,6-7-7 16,7 1 0-16,4-1 3 0,-1-2 0 15,1-4-7 1,0 0 0-16,-4 1-8 0,0-7 1 16</inkml:trace>
  <inkml:trace contextRef="#ctx0" brushRef="#br1" timeOffset="-179040.248">14460 10432 40 0,'11'-12'20'0,"-4"-1"-20"16,-7 13 31-16,0 0-31 15,-4 3 0-15,-3 4 0 16,-3 2 0-16,-8 4 0 16,-10 6 0-16,0-1 1 15,-8 7 0-15,1 4 0 16,0 8 0-16,3 1 0 15,4 3 1-15,10 3 0 16,8 3 1-16,6-4 0 16,8-2 0-16,6-6-1 15,11-13 1-15,1-7-2 16,2-8 1-16,1-7-5 16,-4-7 1-16,0-2-7 15,-3-4 0 16,-4-5-6-31,-3 2 0 0</inkml:trace>
  <inkml:trace contextRef="#ctx0" brushRef="#br1" timeOffset="-178666.75">13942 10909 30 0,'0'13'15'0,"0"-13"-8"16,0 0 20-16,0 0-25 15,0 3 0-15,0 3 1 16,0 0 0-16,0 1-4 16,0-1 0-16,0 0-1 0,0 0 1 15,3-2-10 1,4-11 1-16</inkml:trace>
  <inkml:trace contextRef="#ctx0" brushRef="#br1" timeOffset="-178354.577">14609 10780 56 0,'3'10'28'0,"1"-10"-36"0,-4 0 51 0,0 3-44 16,0 0 0-16,0 3-14 16,-4 4 1-16,-3-7 7 15,-7 3 0-15</inkml:trace>
  <inkml:trace contextRef="#ctx0" brushRef="#br1" timeOffset="-177318.982">15109 10567 30 0,'64'-34'15'0,"-39"-41"-9"0,-18 56 16 16,0-10-20-16,0-8 0 16,-4-7 0-16,-6 6 1 15,-4-2-4-15,-14-1 1 16,-22-3 2-16,-20 0 1 15,-25 13-2-15,-11 6 1 16,-21 3-2-16,-18 6 1 16,1 6-4-16,-15 4 1 15,-3 16-4-15,0 12 1 0,10 6-6 16,7 9 1-16,15 14-1 16,10 2 0-16</inkml:trace>
  <inkml:trace contextRef="#ctx0" brushRef="#br1" timeOffset="-177121.61">13367 11282 37 0,'137'82'18'0,"100"-26"-17"0,-160-50 39 0,40 1-38 16,24-7 1-16,7-13 0 16,14-21 0-16,8-7-5 15,-22-19 1-15,-18-24 2 16,-13-10 0-16,-22-4-5 0,-21-5 1 15,-32-4-11-15,-24-9 1 16</inkml:trace>
  <inkml:trace contextRef="#ctx0" brushRef="#br1" timeOffset="-175531.079">17339 10614 36 0,'78'-53'18'0,"27"-13"-10"16,-83 50 19-16,-1-2-26 15,0-1 1-15,-7-3 1 0,-3 6 1 16,-8 4-4 0,-13 2 0-16,-22 10 3 0,-10 10 0 15,-29 15-1-15,-28 12 0 16,-21 7-1-16,-14 6 0 16,-17-3-2-1,-5-3 0-15,15-3-1 0,7-3 1 16,11-4-2-16,20-6 1 15,19 1 0-15,17-7 0 16,14 0 1-16,17 0 1 16,19-4 1-16,17 4 1 15,17-3 2-15,19 0 0 0,6-3 0 16,11 2 0-16,10-5 0 16,1 12 0-16,-4-9-2 15,-7-4 1-15,-14 7-3 16,-11 0 0-16,-10 6-2 15,-15 3 1-15,-6 0 0 16,-19-6 0-16,-9 10-1 16,-12 2 1-16,1 4 0 15,-11 9 0 95,-10-3 1-110,-1 6 0 0,4-3-1 0,7-9 1 0,4-1 0 0,10-2 0 0,4 2 1 0,10-5 1 0,4-1 1 0,10-3 0 0,11-3 1 0,4-6 0 15,6-3 0-15,12 6 0 0,2 0-2 0,8-6 1 0,10-4-2 16,8-6 0-16,3-9-1 0,14 0 0 16,14-6-5-16,10-4 0 15,8-6-11-15,-11 0 0 16,-3 4-3-16,-7 2 1 15</inkml:trace>
  <inkml:trace contextRef="#ctx0" brushRef="#br1" timeOffset="-175319.559">17138 11342 56 0,'-14'44'28'0,"-25"-4"-37"16,25-27 54-16,-4 12-45 15,-3 13 0-15,0 2-8 16,3 8 1-16,-3 2-4 16,7-13 0-16</inkml:trace>
  <inkml:trace contextRef="#ctx0" brushRef="#br1" timeOffset="-174765.727">15741 12490 44 0,'-11'34'22'0,"11"-12"-18"0,0-16 30 0,0-3-32 15,0 4 0-15,0-1 1 16,0-3 1-16,0-3-5 16,0 0 0-16,4-6 3 15,-1-1 0-15,8-5-1 16,7-7 0-16,-1-9 0 16,12 6 0-16,-1-6 0 15,0 0 0-15,-3-4-1 16,-4 4 0-16,4 3 0 15,-8 6 0-15,1 6 0 16,-4 7 1-16,0 9-1 0,-3 7 0 16,-1 2 0-1,1 4 1-15,-4 0-1 16,0-1 0-16,-4 10 0 0,1 1 0 16,-4-5-1-16,3 1 0 15,1-3-5-15,0-3 0 16,3-4-9-16,7-5 0 15,3-14 0-15,1-2 0 16</inkml:trace>
  <inkml:trace contextRef="#ctx0" brushRef="#br1" timeOffset="-174526.413">16277 12261 48 0,'0'25'24'0,"0"-22"-25"16,0-3 50-16,0 0-46 15,0 0 0-15,0 0 1 16,7-6 0-16,7-1-6 16,11-2 0-16,7-4 2 15,3 1 1-15,4 6-8 16,-7-4 1-16,-4 4-11 15,-3-10 0-15</inkml:trace>
  <inkml:trace contextRef="#ctx0" brushRef="#br1" timeOffset="-174346.668">16217 12395 52 0,'-7'26'26'0,"14"-30"-26"0,0 8 41 15,0 2-42-15,4-3 1 16,3 0-2-16,7-3 0 16,14 0-6-16,11-3 1 15,14-6-8-15,7-10 1 16</inkml:trace>
  <inkml:trace contextRef="#ctx0" brushRef="#br1" timeOffset="-174149.771">17057 11985 43 0,'-14'34'21'0,"-22"29"-14"15,26-41 34-15,-8 9-40 16,1 4 1-16,-5 9 0 16,1-4 0-16,4-8-7 15,6-4 1-15,0-6-10 16,4-13 1-16,4-15-2 15,3-13 1-15</inkml:trace>
  <inkml:trace contextRef="#ctx0" brushRef="#br1" timeOffset="-173549.711">16404 10000 44 0,'7'40'22'0,"-3"11"-23"0,-4-39 44 0,-7 1-41 16,-4 2 0-1,-3 4 0-15,-4 6 1 16,1-3-4-16,-1-3 0 0,0-6 3 16,4-1 0-16,-10-9-2 15,6 0 1-15,-3-6-1 16,0-6 1-16,3-7-1 16,4 4 1-16,3-4-2 15,8-6 1-15,6-3 0 16,11-3 0-16,4 3 0 15,3 3 0-15,4 0 0 16,7 6 0-16,-1 7 0 16,8 2 1-16,-3 7-1 15,-1 10 1-15,7 9-1 16,-3 6 0-16,0 0 0 0,0 9 1 16,-1 1-1-1,1-7 0-15,-4-6 0 0,-3 0 0 16,3-6 1-16,1-7 1 15,-1-6-1-15,-3-9 0 16,0-7 0-16,-8-2 0 16,-6 2-1-16,-11-3 1 15,-11-6-2-15,-17 0 1 16,-3 1-2-16,-8-1 0 16,-11 6-5-16,-6 6 0 15,0 4-9-15,-1 3 0 16</inkml:trace>
  <inkml:trace contextRef="#ctx0" brushRef="#br1" timeOffset="-173056.745">17953 9840 48 0,'7'-7'24'0,"-4"29"-21"0,-3-15 36 15,0 18-37-15,-3 6 0 0,-1 19 0 16,-6 19 0-16,-8 32-3 15,-3 33 1-15,-7 33 2 16,0 33 0 0,-4 14-2-16,7 11 0 0,0-18-1 15,1-18 1-15,-1-14-1 16,0-37 0-16,4-25-4 16,7-19 0-16,3-25-11 15,8-22 1 16</inkml:trace>
  <inkml:trace contextRef="#ctx0" brushRef="#br1" timeOffset="-172573.467">18602 10313 46 0,'4'7'23'0,"-19"-7"-19"0,8 0 32 16,-7 0-34-16,0 6 0 15,-7 0 0-15,-4 10 1 16,-6 6-4-16,-8 6 1 15,-7 6 1-15,4 1 0 0,6 3-2 16,4-1 1-16,11-2-1 16,7-7 1-16,7-6-1 15,7-3 0-15,11-4 1 16,10-2 0-16,11-7 1 16,3 4 0-16,-3-7-1 15,-8 0 1-15,-2 0-1 16,-5 6 1-16,-6 1-2 15,-11 12 1-15,-11 3-1 16,-14 3 0-16,1 0-1 16,-4-3 0-16,-1-3-3 15,5-3 0-15,6-3-7 16,7-4 1-16,8-5-3 16,10-7 0-16</inkml:trace>
  <inkml:trace contextRef="#ctx0" brushRef="#br1" timeOffset="-172366.171">18764 10611 49 0,'0'44'24'0,"-14"6"-26"0,11-40 49 15,-4 12-47-15,0-4 1 16,-4 1 0-16,0 0 0 0,4 0-3 15,4-7 0-15,3-5-7 16,3-4 1 0</inkml:trace>
  <inkml:trace contextRef="#ctx0" brushRef="#br1" timeOffset="-172138.951">18708 10395 43 0,'10'6'21'0,"1"3"-18"16,-7-9 18-16,-1 0-22 16,4 0 1-16,0 4-1 0,0-1 1 15,0 0 0-15,0 3 0 16,0-3-6-16,0 4 0 15,0-4-5-15,1-3 1 16</inkml:trace>
  <inkml:trace contextRef="#ctx0" brushRef="#br1" timeOffset="-171462.057">19011 10564 39 0,'-3'22'19'0,"-1"-3"-16"0,4-13 33 16,0 7-34-1,-3 6 0-15,-1-4 1 16,1 1 1-16,-4 3-5 0,-1 3 0 16,1 6 3-16,0-6 0 15,0 0-2-15,0-3 1 16,4-4-1-16,-1 1 0 16,1-7 0-16,3-2 1 15,0-7-2-15,3-10 1 16,4-5 0-16,4-4 0 15,-1 0 0-15,5-6 0 16,-5 0 0-16,1-7 0 16,-4 10 0-16,3 4 1 0,1 5-1 15,-1 4 1-15,1 6-1 16,0 6 1-16,-4 3-1 16,-4 6 0-16,4 4 0 15,-3-3 0-15,-1 6 0 16,-3 2 0-16,0 5 0 15,0-1 0-15,0 0 0 16,0-3 0-16,0-4-3 16,4-2 0-16,-1-3-7 15,4-4 1-15,4-9-5 16,0-9 0-16</inkml:trace>
  <inkml:trace contextRef="#ctx0" brushRef="#br1" timeOffset="-171163.079">19572 10404 45 0,'7'6'22'0,"-7"-12"-26"0,0 6 40 15,0-3-34-15,-7 3 1 16,-3 3 0-16,-8 3 0 0,-7 10-4 15,-3 9 0-15,0-6 3 16,-8 9 1-16,8 7-2 16,4 6 0-16,6-1 0 15,4 4 1-15,7 0-1 16,7 0 0-16,3-13-4 16,8-6 1-16,7-6-5 15,3-9 1-15,0-4-9 16,7-12 0-16</inkml:trace>
  <inkml:trace contextRef="#ctx0" brushRef="#br1" timeOffset="-170787.186">19604 10621 39 0,'3'40'19'0,"-6"7"-15"16,-1-40 28-16,1 11-30 0,-1 1 1 15,1 0 0-15,-1-3 1 16,1-1-5-16,-1-2 0 16,1-4 3-16,-1-5 0 15,4-4-1-15,4-10 0 16,-1-6 0-16,1 4 0 16,-1-7-1-16,4-3 1 15,4-3-1-15,-1-3 0 16,5 9 0-16,-1 3 1 15,3 7-1-15,1 6 1 0,0 9-1 16,-1 7 0 0,-3-1 0-16,0 1 1 15,1 2-1-15,-5 7 0 16,1 0 0-16,-1-3 0 0,1 0-4 16,-1-7 0-16,-2 1-10 15,2-7 0 16,1-12 0-31,3-3 0 0</inkml:trace>
  <inkml:trace contextRef="#ctx0" brushRef="#br1" timeOffset="-170534.299">19967 10310 25 0,'0'22'12'0,"4"22"-1"0,-1-31 19 15,1 5-26 1,-1 14 0-16,4-10 3 0,0 0 1 16,4 3-10-16,3 3 1 15,0 3 5-15,0-3 1 16,-3 1-3-16,-4-4 0 16,-11 6-4-16,-6 1 0 15,-11 8-8-15,-11-2 1 16,-7-4-5-16,-17-5 0 15</inkml:trace>
  <inkml:trace contextRef="#ctx0" brushRef="#br1" timeOffset="-170218.257">18323 11514 58 0,'18'19'29'0,"10"-10"-30"16,-17-9 58-16,3 0-53 16,7-3 0-16,7-3 2 15,22 0 1-15,17-7-9 16,24-6 0-16,15 1 5 15,25-7 1-15,20-1-3 16,-6-2 0-16,-11 13-5 16,-7 2 0-16,-25 13-7 0,-20-3 1 15,-22 3-11-15,-18 0 0 16</inkml:trace>
  <inkml:trace contextRef="#ctx0" brushRef="#br1" timeOffset="-169062.312">18225 11916 29 0,'10'53'14'0,"4"-12"-5"0,-10-35 8 16,-1 0-16-16,1 1 0 0,-1-1 0 16,-3-3 0-16,0 0-2 15,0-3 0-15,-3 0 1 16,3-3 1-16,-4 0-1 15,1-3 0-15,-1-4 0 16,1 1 0-16,-1-1 0 16,1-2 1-16,-1 2 0 15,4 4 0-15,-3 3-1 16,3-3 1-16,0 3 0 16,0 3 0-16,0 0 0 15,0 3 0-15,0 0-1 16,0-3 1-16,0 0-1 15,0 0 1-15,0 0-1 16,0 0 0-16,0 3 0 16,0-3 1-16,0 0 0 15,0 0 0-15,0 3 0 0,0-3 1 16,0 0 0-16,0 0 1 16,0 0-1-16,3-3 1 15,4 0-1-15,0-3 1 16,0-1-1-16,4 1 1 15,-1 0-1-15,8-4 1 16,3-5 0-16,4-4 0 16,3 9-1-16,0-2 1 15,15 2-1-15,-1 4 1 16,7 0-1-16,-6 9 0 16,-8 32-2-1,-10 5 1-15,-18 7-2 16,-14 4 1-16,-14-1-1 15,-4 0 0-15,-3 0-2 16,-8-3 1-16,1-12 0 16,-4-7 0-16,0-6 0 15,11-10 0-15,0-5-2 16,10-7 0-16,4-10 0 16,7-2 1-16,7-4 0 15,11 0 1-15,3 4 0 16,7-1 0-16,0 7 3 15,0 3 1-15,4 6 0 16,7 6 1-16,3 10 0 16,4 6 1-16,0-3-2 15,0 6 1-15,-1 4-3 16,1-1 1-16,-4-6-6 0,1-9 1 16,-1-7-11-16,4-18 1 15</inkml:trace>
  <inkml:trace contextRef="#ctx0" brushRef="#br1" timeOffset="-168640.388">19075 11853 46 0,'0'22'23'0,"0"22"-21"15,-4-35 34-15,1-3-36 16,-1 4 1-16,1-4-1 16,3-3 1-16,-4 0-2 15,1-3 1-15,3-6 0 16,0-3 1-16,3-4-1 16,1-6 0-16,-1 4 0 15,4 2 1-15,4 1-1 16,3 2 1-16,0 1-1 15,7-1 1-15,0 1-1 16,0 0 0-16,4 2 0 16,-4 4 1-16,1 3 0 15,-1 6 0-15,-4-2 0 16,1 8 0-16,-4 10 0 16,-3 3 0-16,-1 3 0 0,-3-3 0 15,0 7-1-15,0-7 0 16,0-6-4-16,1-7 1 15,-1-9-12-15,3-12 0 16</inkml:trace>
  <inkml:trace contextRef="#ctx0" brushRef="#br1" timeOffset="-167982.607">20535 9642 33 0,'-3'-12'16'0,"-4"9"-5"0,7 3 15 16,-4 0-21-16,1 3 1 0,-1 9 3 16,1 13 0-16,-1 13-11 15,-3 18 0-15,0 20 8 16,-4 18 0-16,-3 37-3 16,0 26 1-16,-7 38-2 15,0 27 0-15,0 26-1 16,3-7 0-16,4 4-1 15,3-29 1 17,1-18-1-32,-1-41 0 0,4-26-5 0,3-30 0 0,1-20-12 15,3-31 0-15</inkml:trace>
  <inkml:trace contextRef="#ctx0" brushRef="#br1" timeOffset="-166254.332">20687 11082 39 0,'0'9'19'0,"25"-15"-10"0,-15-1 19 16,1 4-25-16,6-3 0 16,8 0 1-16,3-1 0 15,8 1-6-15,2-3 0 16,1-1 3-16,4 4 0 0,-8 3-9 15,-7 3 1 1</inkml:trace>
  <inkml:trace contextRef="#ctx0" brushRef="#br1" timeOffset="-166033.349">20687 11276 39 0,'-4'16'19'0,"11"-7"-2"16,-3-6 16-16,3 0-31 16,4-3 0-16,6-6 0 15,8 3 0-15,7 3-4 16,-1-3 0-16,5 0-6 16,-1-4 0-16,0-5-7 15,-3-1 1-15</inkml:trace>
  <inkml:trace contextRef="#ctx0" brushRef="#br1" timeOffset="-165354.955">21932 10410 48 0,'28'0'24'0,"-6"-6"-23"0,-22 6 41 0,0 0-40 16,0 0 1-16,-4 0-1 15,-3 0 1-15,-11 6-4 16,-13 10 0-16,2-3 2 16,-2 6 1-16,-12-4-2 15,-6 4 1-15,-8 3 0 16,5 3 0-16,2 0-1 16,4 0 1-16,4 0-1 15,7 0 0-15,3-6-1 16,4-3 0-16,10 3 0 15,8 0 0-15,6 2-1 0,15-2 1 16,6 0 0-16,8 0 0 16,-4-3 1-16,-3-4 0 15,-1 10 0-15,-3 0 0 16,-6 6-1-16,-12 13 1 16,-7-3-1-16,-10 2 0 15,-7 7 0-15,-14 0 1 16,3 1-1-16,0-1 1 15,0 6 0-15,4-3 0 0,3 3 0 16,4 1 1 0,3-7 1-16,4-7 0 0,7-5 2 15,7-10 1-15,7-3-1 16,7-3 1-16,7 3-1 16,4-7 0-16,-1 1-1 15,8-3 0-15,10-1-2 16,4-2 0-16,4-1-4 15,-1-3 1-15,0 1-5 16,4-1 1-16,-4-3-11 16,-3-3 0-16,-7-3-2 15,-7 0 0-15</inkml:trace>
  <inkml:trace contextRef="#ctx0" brushRef="#br1" timeOffset="-165083.202">21795 11169 56 0,'-4'25'28'0,"4"29"-37"0,0-35 56 15,-3 9-47-15,-1 13 1 0,1-4-1 16,-1 7 1 0,4-3-5-16,0-7 0 15,0-9-10-15,0-9 1 0,-4-16-2 16,1-6 0-16</inkml:trace>
  <inkml:trace contextRef="#ctx0" brushRef="#br1" timeOffset="-164363.177">20906 12157 43 0,'-7'47'21'0,"7"-25"-25"16,0-16 40-16,0 7-33 15,0-1 0-15,0 1 1 16,0-7 0-16,0 1-6 16,0-7 1-16,0-7 3 15,0-5 1-15,7-7-2 16,3-3 1-16,4-13-1 15,7 1 0-15,4-4-1 16,0-2 1-16,3-1-1 0,-3 6 1 16,-4 10-1-16,-3 6 1 15,-4 13-1-15,-7 6 0 16,0 10 0-16,0 2 1 16,-4 4-1-16,1 9 1 15,-1 9-1-15,-3-2 0 16,0 2 0-16,0 1 1 15,0-4-3-15,0-3 0 16,4-3-6-16,3-9 0 16,0-10-8-16,4-9 1 15</inkml:trace>
  <inkml:trace contextRef="#ctx0" brushRef="#br1" timeOffset="-164101.551">21244 12032 47 0,'-7'15'23'0,"11"-18"-18"16,-4 3 38-16,0 0-40 15,3-3 0-15,4-3 1 16,4 0 0-16,7-1-6 15,3 1 1-15,7 0 2 16,0-1 0-16,0 4-7 16,-3-3 0-16,-7 6-11 0,3-6 1 15</inkml:trace>
  <inkml:trace contextRef="#ctx0" brushRef="#br1" timeOffset="-163907.837">21255 12145 45 0,'-4'31'22'0,"18"-3"-11"0,-10-25 30 0,7 4-40 15,-1-4 1-15,8 0-1 16,3-3 1-16,4 0-6 16,3 0 0-16,4 0-9 15,6-6 1-15,1-7-4 16,-3-6 1-16</inkml:trace>
  <inkml:trace contextRef="#ctx0" brushRef="#br1" timeOffset="-163685.799">21840 11938 55 0,'-24'47'27'0,"10"34"-35"16,10-53 55-16,1 10-47 0,-4 9 0 15,0 0-4-15,3-9 0 16,0-10-7-16,8-9 1 16,-4-16-5-16,4-13 0 15</inkml:trace>
  <inkml:trace contextRef="#ctx0" brushRef="#br1" timeOffset="-163006.493">21481 10075 46 0,'-7'22'23'0,"-11"19"-27"0,11-35 43 16,-11 3-38-16,1-2 0 16,-1 2-1-16,-3-3 1 15,0 1-2-15,3-1 1 16,0-3 0-16,4-6 1 15,4 0-3-15,-1-4 1 16,4-2-1-16,7-7 0 16,4-2 0-16,6-4 0 15,4 6-1-15,7 0 0 16,18 16 2 0,-3 6 1-1,-1 10 0-15,0-3 1 16,-3 2-1-16,-4 4 1 0,0 0-1 15,0-3 1-15,1-4-1 16,2-5 0-16,-2-4 2 16,-5-10 0-16,-2 1 0 15,-1 0 0-15,-4-7 0 16,-3-6 0-16,-3-2 0 16,-7-11 0-16,-4 7-1 15,-7 0 0-15,-15 0-2 16,-9 3 1-16,-12 6-11 15,1 7 0-15,7 3-3 47,-1-1 1-47</inkml:trace>
  <inkml:trace contextRef="#ctx0" brushRef="#br1" timeOffset="-162499.09">22274 11191 44 0,'4'22'22'0,"14"-12"-16"16,-11-10 40-16,3 0-43 16,1-3 1-16,10-1 4 15,21 1 1-15,11 0-10 16,28-3 0-16,4-7 6 0,24-2 1 16,22-4-3-16,10-6 1 15,-10-4-4-15,-4 8 1 16,-18 5-5-16,-21 3 0 15,-10 7-8-15,-22 3 1 16,-17-3-9-16,-11 2 0 16</inkml:trace>
  <inkml:trace contextRef="#ctx0" brushRef="#br1" timeOffset="-161810.346">22437 11599 52 0,'-4'12'26'0,"22"4"-23"0,-11-10 41 0,0-2-43 16,3-1 1-16,5 0 1 15,6 0 0-15,7-3-3 16,4 3 0-16,3-3 1 16,-3 3 1-16,-4-3-1 15,-3 0 0-15,-8 3-2 16,-3-3 1-16,-10 0-1 16,-4 7 0-16,-7 2 0 15,-7 7 0-15,-4 3 1 16,-3 3 0-16,0 3 0 15,0-7 0-15,3 11 0 16,0-4 1-16,8 3-1 16,6 0 1-16,4-3-1 15,4 0 0-15,6-3-3 16,4-6 0-16,4-7-8 16,3-5 0-16,4-14-6 0,0-9 0 15</inkml:trace>
  <inkml:trace contextRef="#ctx0" brushRef="#br1" timeOffset="-161403.215">22959 11624 47 0,'0'31'23'0,"-11"-21"-24"0,11-10 39 0,0 0-38 16,0 0 1-16,0 0 0 16,-7 0 0-16,7-6-1 15,7-1 0-15,-3-5 1 16,3-4 0-16,3-6-1 16,4 0 1-16,-3 0 0 15,3 3 0-15,0 1-1 16,4 2 1-16,0 6-1 15,-4 4 1-15,0 0 0 16,0 6 1-16,0 3-1 16,-3 3 0-16,-1 7 0 15,-3 6 0-15,-3 6 0 16,-1 3 0-16,-3 3-1 16,0 4 1-16,4-7-5 15,-4-6 1-15,3-9-10 16,1-10 0-16,3-13-3 0,0-9 0 15</inkml:trace>
  <inkml:trace contextRef="#ctx0" brushRef="#br1" timeOffset="-160866.917">22465 10044 40 0,'-4'3'20'0,"8"3"-19"0,-8-3 36 16,1 3-34-16,-4 4 1 15,-4 2 2-15,1 4 0 16,-4 12-8-16,-1 10 1 16,5 9 5-16,3 16 0 15,0 2-2-15,0 1 0 16,0 0-2-16,0-9 1 15,3-17-5-15,0-5 1 0,1-7-9 16,3-9 0 0,0-7-4-16,3-8 0 0</inkml:trace>
  <inkml:trace contextRef="#ctx0" brushRef="#br1" timeOffset="-160474.709">22617 10417 53 0,'0'25'26'0,"-4"-25"-36"16,4 0 51-16,-3 0-40 0,-1 0 0 15,0 3 0-15,-3 0 0 16,0 0-2-1,0 4 1-15,0-1 0 0,0 0 1 16,0 0-2-16,0 1 1 16,0-7 0-16,0 6 1 15,7-3-1-15,0 3 1 16,4 1-1-16,3 2 1 16,3-6 0-16,1 3 0 15,-1 1-1-15,1-1 1 16,-4 6-1-16,-7 1 0 15,-4 3 0-15,-3-1 0 16,0 1-2-16,-3 0 0 0,-4-4-4 16,0-2 1-16,3-4-10 15,4-6 1-15</inkml:trace>
  <inkml:trace contextRef="#ctx0" brushRef="#br1" timeOffset="-160245.919">22722 10530 48 0,'-3'22'24'0,"-4"-16"-30"0,7-3 39 16,0 0-33-16,0 0 0 15,0 0-10-15,0-3 1 16,0 0 1-16,7-6 1 16</inkml:trace>
  <inkml:trace contextRef="#ctx0" brushRef="#br1" timeOffset="-159993.798">22722 10313 35 0,'0'7'17'0,"7"-11"-12"0,-7 4 24 0,0 0-29 15,8-3 1-15,-5 0-1 16,1 3 1-16,-1-3-3 15,4 0 1-15,-3 3-10 16,-1 0 1 15,1-10-1-31,-1 7 1 0</inkml:trace>
  <inkml:trace contextRef="#ctx0" brushRef="#br1" timeOffset="-159613.956">22832 10589 41 0,'-4'41'20'0,"1"-3"-26"0,3-32 41 16,0 0-36-16,0 0 1 15,0-2-1-15,0-4 0 16,0 0 1-16,0-10 1 0,3-2-3 15,1-4 1 1,3-3-1-16,0 3 0 0,0-2-2 16,0-1 1-16,0 3-1 15,0 0 1-15,-3 4 2 16,3 9 0-16,0 6 2 16,0 3 0-16,0 4 2 15,0 2 0-15,0 4-1 16,-3-1 1-16,-1 1-3 15,1-3 1-15,-1-4-7 16,1-3 1-16,6-2-5 16,-6-11 0-16</inkml:trace>
  <inkml:trace contextRef="#ctx0" brushRef="#br1" timeOffset="-159333.025">23163 10260 38 0,'4'22'19'0,"-8"-16"-17"0,4-3 34 16,-3 0-33-16,-1 7 0 15,-3-1 1-15,-3 4 0 16,-4 9-6-16,-1 3 0 15,5 3 4-15,-1 7 0 16,1-1-2-16,3 1 0 16,3-1-4-16,4-3 1 15,7-6-6-15,0-6 1 0,4-9-6 16,6-13 1-16</inkml:trace>
  <inkml:trace contextRef="#ctx0" brushRef="#br1" timeOffset="-158957.835">23216 10530 43 0,'-3'15'21'0,"-1"10"-24"15,4-21 39-15,0-1-36 16,0 0 1-16,0-3-1 15,0 0 1-15,0-6-2 16,0-4 1-16,0 1 1 0,4-1 0 16,-1-5-1-16,4-1 0 15,-3 0-1-15,3 1 1 16,0-1 0-16,0 7 0 16,4-1 0-16,-1 7 0 15,1 9 2-15,-1 7 0 16,1 2 0-16,0 1 0 15,-4 0-1-15,0 3 1 16,0-4-2-16,0 1 0 16,-4 0-3-16,1-4 1 0,-1-6-6 15,1-2 0 1,-1-8-6-16,1-5 1 0</inkml:trace>
  <inkml:trace contextRef="#ctx0" brushRef="#br1" timeOffset="-158653.322">23386 10182 41 0,'0'9'20'0,"7"7"-20"15,-4-13 34-15,1 6-33 0,-1 4 0 16,1 2 2-16,3 4 1 16,0 6-5-16,0 4 1 15,-3 8 1-15,-1 4 1 16,-3 3-1-16,-3-3 0 16,-1-1-5-16,0-2 1 15,-3-10-10-15,0-3 1 16,-3-12-1-16,-1-7 0 15</inkml:trace>
  <inkml:trace contextRef="#ctx0" brushRef="#br1" timeOffset="-158357.171">23636 9799 52 0,'21'31'26'0,"-14"26"-34"0,-3-38 55 0,-1 6-46 16,1-6 0-16,-4 31-1 15,0 12 1-15,-4 23-2 16,-3 6 1-16,0 12-3 16,-3-5 1-16,-4-7-13 15,-1-13 0-15</inkml:trace>
  <inkml:trace contextRef="#ctx0" brushRef="#br1" timeOffset="-148750.268">13663 13618 39 0,'-3'-3'19'0,"10"3"-12"16,-7 0 19-16,3 0-26 16,1 10 1-16,-4 2-1 15,3 4 1-15,1 9-1 16,-1 16 0-16,-3 0 0 16,0 6 1-16,-3 6-1 15,-1-3 0-15,1 3 0 0,3-2 0 16,0-8-4-16,0-8 1 15,0-10-7-15,0-9 0 16,3-7-2-16,4-15 1 16</inkml:trace>
  <inkml:trace contextRef="#ctx0" brushRef="#br1" timeOffset="-148328.843">13547 13571 19 0,'-7'-15'9'0,"21"15"-3"0,-14 0 13 0,7 0-15 16,0-3 0-16,0 3 2 15,0-4 0-15,4 1-8 16,-1 0 0-16,1 0 5 16,6-3 0-16,5-1-1 15,6 7 1-15,3-3-1 16,8 3 1-16,11-3 1 16,-1 3 0-16,-3 3 1 15,-4 7 0-15,-6 2-1 16,-12 7 0-16,-6 3-2 15,-4 3 1-15,-10 16-3 0,-19 6 0 16,-9 6-3-16,-12-3 0 16,-6-3-4-16,0-3 1 15,3-9-7-15,4-7 1 16,10-6-2-16,4-9 1 16</inkml:trace>
  <inkml:trace contextRef="#ctx0" brushRef="#br1" timeOffset="-147574.695">14492 13515 44 0,'11'-3'22'0,"3"9"-24"0,-14-6 44 0,3 0-41 15,-3 0 1-15,0 0-1 16,-3 0 0-16,-4 3-2 16,-4 3 0-16,-6 7 1 15,-5 3 1-15,-2 2-1 16,-8 4 0-16,0 4-1 16,4 5 1-16,3 3 0 15,4 10 0-15,7-6 0 16,7 3 1-16,3 3-1 15,8-7 1-15,7-2 0 16,3-10 0-16,10-6-1 16,5-7 0-16,6-9-3 15,7-6 1-15,-3-6-10 0,-4-7 1 16,4-6-3-16,0-6 0 16</inkml:trace>
  <inkml:trace contextRef="#ctx0" brushRef="#br1" timeOffset="-147305.577">14908 13540 38 0,'-3'19'19'0,"-4"3"-18"15,3-16 33-15,1 3-30 16,-1 1 0-16,-3 6 0 16,0 5 1-16,0 8-7 15,4 11 1-15,-5-2 3 16,5 3 1-16,3-4-7 16,0-2 1-16,3-7-11 15,1-9 1-15</inkml:trace>
  <inkml:trace contextRef="#ctx0" brushRef="#br1" timeOffset="-147038.054">14626 13540 63 0,'4'3'31'0,"27"-19"-33"0,-16 13 55 16,13 0-52-16,11-3 1 15,14-3-1-15,14-10 1 16,7-6-5-16,-4 0 1 0,8-1-3 16,-8 1 1-16,-6 7-14 15,-8 5 0-15,-10 0-1 16,-7 4 0-16</inkml:trace>
  <inkml:trace contextRef="#ctx0" brushRef="#br1" timeOffset="-145972.032">16669 13368 36 0,'-7'3'18'0,"3"12"-15"0,4-5 32 15,-3 9-34-15,-1 3 1 16,-3 3 2-16,0 15 0 15,-4 14-6-15,1 18 1 16,-4 12 2-16,3-5 0 16,1-10-6-16,6 0 0 15,1-13-8-15,6-12 0 32</inkml:trace>
  <inkml:trace contextRef="#ctx0" brushRef="#br1" timeOffset="-145521.585">17279 13549 48 0,'-3'16'24'0,"-5"3"-25"16,5-16 41-16,-4 0-39 15,-4 10 0-15,-6-4 0 16,-1-3 0-16,-3 4-2 16,3-4 1-16,-3 0 1 0,3 1 0 15,1-4-1-15,6 0 0 16,4-3-1-1,4 3 1-15,3 3-1 0,7 4 0 16,7-1 1-16,3 7 0 16,5 3 0-16,-5-1 0 15,1 4 1-15,-8 0 0 16,-2 0-1-16,-8 0 0 16,-4 0-1-16,-3 0 0 0,-4-3-3 15,-3-3 1-15,4-4-8 16,-1-2 1-16,4-7-4 15,3-3 1-15</inkml:trace>
  <inkml:trace contextRef="#ctx0" brushRef="#br1" timeOffset="-145277.308">17403 13728 52 0,'-4'28'26'0,"0"-3"-34"16,4-15 50-16,0-1-42 0,0 7 0 16,4-4-2-16,-4 1 1 15,4-4-6-15,-1-5 0 16,4-14-7-16,-3-6 1 15</inkml:trace>
  <inkml:trace contextRef="#ctx0" brushRef="#br1" timeOffset="-145087.655">17413 13540 36 0,'0'13'18'0,"7"-7"-20"16,-3-6 26-16,-1 0-25 16,-3 0 1-16,0 0-7 15,11 3 1-15,-4-3 0 16,7-6 0-16</inkml:trace>
  <inkml:trace contextRef="#ctx0" brushRef="#br1" timeOffset="-144724.263">17558 13731 29 0,'14'35'14'0,"0"-16"-12"0,-10-19 20 16,-1-4-22-16,1 4 0 15,3-6-1-15,0 0 0 16,0-7 1-16,0-2 0 15,0-1 0-15,0 0 0 16,0-2-1-16,0 2 1 16,0 3 0-16,4 4 0 15,-1 3 1-15,1-1 0 16,-1 4 0-16,1 3 1 16,0 3 1-16,-1 4 0 15,1-1-1-15,-1 3 1 0,1 7-1 16,-4 3 1-16,4 3-2 15,-4 3 0-15,3-3-2 16,1 0 1-16,-1-7-5 16,1-2 0-16,0-13-6 15,3-9 1-15</inkml:trace>
  <inkml:trace contextRef="#ctx0" brushRef="#br1" timeOffset="-144437.873">18182 13349 30 0,'-3'12'15'0,"-15"16"-8"0,11-18 22 16,-4 6-26-16,-3 2 0 15,-3-2 2-15,-5 6 0 16,1 6-6-16,4 4 0 15,3 5 4-15,6 10 1 16,5 0-4-16,6 7 1 16,5-14-6-16,6-8 0 15,3-10-7-15,4-7 1 16,4-15-3-16,0-9 1 31</inkml:trace>
  <inkml:trace contextRef="#ctx0" brushRef="#br1" timeOffset="-144065.503">18302 13590 35 0,'4'41'17'16,"-1"-13"-19"-16,-3-18 35 0,0-1-32 16,0 4 1-16,-3 2 0 15,-1-5 0-15,1-4-3 16,-1 0 0-16,1-3 2 15,3-3 0-15,0-3-1 16,0 3 0-16,3-12-1 16,4-4 1-16,0 0-1 15,4-6 0-15,3 3-1 16,0 1 1-16,4 2-1 16,-1 0 0-16,1 1 1 0,-4 2 1 15,0 7 0 1,4 9 1-16,-11 3 0 15,0 7 1-15,0-1 0 0,0 4 1 16,-3-3-2-16,-1 2 0 16,1 1 0-16,-1 0 1 15,1 2-3-15,-1-5 1 16,1 3-6-16,-1-7 0 16,1-12-5-16,3-3 0 15</inkml:trace>
  <inkml:trace contextRef="#ctx0" brushRef="#br1" timeOffset="-143776.072">18581 13286 39 0,'10'6'19'0,"8"16"-18"16,-7-19 31-16,3 7-28 16,3 9 0-16,5 3 1 15,-1 6 1-15,0-3-8 16,-3 6 0-16,-4 7 5 16,-4 6 0-16,-6 9-5 15,-8 7 1-15,-3 2-6 0,-3-5 0 16,-5-10-7-16,-2-13 0 15</inkml:trace>
  <inkml:trace contextRef="#ctx0" brushRef="#br1" timeOffset="-143420.841">19082 12913 57 0,'0'37'28'0,"-14"39"-36"16,10-48 52-16,4 16-44 16,-3 19 0-16,3 12 0 15,-4 16 1-15,1 15-2 16,3-27 1-16,0 24-3 16,-4-12 0-16,0-19-10 15,1-15 1-15,-11-16-3 16,0-13 0-16</inkml:trace>
  <inkml:trace contextRef="#ctx0" brushRef="#br1" timeOffset="-143028.825">16824 14547 64 0,'4'0'32'0,"24"-19"-45"16,-11 13 65-16,19-1-49 16,20-2 0-16,22-4 1 15,13-9 0-15,33-6-6 16,24-10 0-16,18 4 4 16,3-1 1-16,-14 10-7 15,-17 0 1-15,-32 10-7 16,-25 5 1-16,-21 7-10 15,-25 6 1-15</inkml:trace>
  <inkml:trace contextRef="#ctx0" brushRef="#br1" timeOffset="-142578.333">17339 14967 56 0,'14'6'28'0,"18"0"-29"16,-14-9 45-16,17-3-44 15,4 0 1-15,6-1 0 16,-2 1 1-16,-1 0-2 15,-7 3 0-15,-6 3 1 16,-8 3 0-16,-7 3-1 16,-3 0 1-16,-8 1-2 15,-3 5 1-15,-7 4 0 16,-4 6 0-16,-3 6-1 16,-3 3 0-16,-5-2 0 15,1 2 1-15,0 0 0 16,0 7 1-16,3-4-1 15,8 1 1-15,3-7-1 16,7 0 1-16,10-3-2 0,8-6 1 16,7-6-4-16,6-10 0 15,5-9-7-15,2-7 0 16,1-15-6-16,4-10 1 16</inkml:trace>
  <inkml:trace contextRef="#ctx0" brushRef="#br1" timeOffset="-142185.983">18076 14760 45 0,'-3'28'22'0,"-4"-12"-21"15,7-10 38-15,-4 3-39 16,4 1 1-16,-3-4 0 15,-1 0 0-15,1 1-2 16,-1-7 1-16,4 0 1 16,0-7 0-16,7-5 0 15,0-4 0-15,4-6-1 16,6-3 1-16,1 0-1 16,-4 6 1-16,4 0-1 15,-4 4 0-15,0-1 0 16,0 3 1-16,0 7 0 15,0 6 1-15,1-3 0 16,-1 9 0-16,-4 10-1 16,1 3 1-16,-1 3-2 0,4 0 1 15,1-7-5-15,-1 1 1 16,3-6-12-16,5-7 1 16,-8-6-2-16,-4-7 0 15</inkml:trace>
  <inkml:trace contextRef="#ctx0" brushRef="#br1" timeOffset="-141512.229">20034 13850 61 0,'7'4'30'0,"-7"11"-42"0,-3-8 62 0,-4 5-51 16,-7 4 1-16,-8 6-1 15,-6 0 1-15,0 3 0 16,-4-6 0-16,-3 6 0 15,0 0 0-15,-1 0 0 16,5-3 0-16,2 0 0 16,8 0 1-16,4-4 0 15,6-2 1-15,4-3 1 16,7-1 0-16,11 4 0 16,10-7 0-16,3-2-1 15,8-1 1-15,11-3-5 16,2-3 0-16,1 0-8 15,0-6 0-15,-7-4-9 16,-14 4 1-16</inkml:trace>
  <inkml:trace contextRef="#ctx0" brushRef="#br1" timeOffset="-141252.987">19660 14481 74 0,'21'59'37'0,"43"-34"-51"0,-43-21 69 15,18-4-57-15,10-4 1 0,4-2-15 16,0-3 0-16,-10-4 6 16,-5 4 0-16</inkml:trace>
  <inkml:trace contextRef="#ctx0" brushRef="#br1" timeOffset="-140568.493">16104 14453 43 0,'-7'12'21'0,"0"1"-12"15,4-10 24-15,-4 3-31 16,-7 3 0-16,-1 1 1 16,-2 2 0-16,-1 1-4 15,0 3 0-15,1-4 2 16,-1 1 1-16,1-1-2 0,2-2 1 16,-2-1 0-16,10-3 0 15,3-3 1-15,4 4 0 16,7-1 2-16,4 0 0 15,10 4 0-15,4-4 0 16,3 3-1-16,4-2 0 16,-1-4-4-16,1 3 0 15,-4 0-6-15,-3 1 0 16,-7-1-11-16,-4 0 0 16,-11-3-1-16,-6-3 1 0</inkml:trace>
  <inkml:trace contextRef="#ctx0" brushRef="#br1" timeOffset="-140387.581">15706 14910 46 0,'-7'35'23'0,"21"-7"-19"16,-7-28 45-16,0 3-46 16,7 0 1-16,14 0 0 15,7-3 0-15,4-3-7 16,0 0 0-16,0-3-2 15,0-3 0-15,-11-4-12 16,-10 0 0-16</inkml:trace>
  <inkml:trace contextRef="#ctx0" brushRef="#br1" timeOffset="-139875.791">15399 14581 40 0,'0'-9'20'0,"0"-20"-17"16,0 20 24-16,-4 0-25 16,-6-1 0-16,-4 1 2 15,-8 3 1-15,-6 6-6 16,0 9 0-16,-7 10 4 15,-8 3 0-15,-3 6-4 16,-3 16 1-16,3 3-3 16,0 16 1-16,11 6-1 15,7 9 0-15,14-6 1 16,10-9 0-16,15-10 5 31,13-12 0-15,15-16 1-16,11-16 1 0,17-9 0 0,0-15 1 0,-4-17-3 15,-3-5 1-15,-7-10-4 0,-7-3 0 16,-14-7-15-16,-8-6 0 16</inkml:trace>
  <inkml:trace contextRef="#ctx0" brushRef="#br1" timeOffset="-138961.664">21615 13142 43 0,'-11'56'21'0,"-7"26"-17"0,15-54 24 0,-4 10-28 15,0-4 0-15,-4 10 0 16,4-6 0-16,4-1-6 16,3-5 0-16,3-14-6 15,8-2 0-15</inkml:trace>
  <inkml:trace contextRef="#ctx0" brushRef="#br1" timeOffset="-138645.659">22221 13342 54 0,'-3'29'27'0,"-36"49"-32"0,25-62 50 16,-7 15-44 0,-7 7 0-16,-15 15 1 0,-13 19 0 15,-1 22-3-15,-17 3 1 16,-7 13 1-16,-3 16 0 16,-5-1-3-16,12-9 0 15,6-9-3-15,11-7 0 16,14-9-4-16,11-19 0 15,10-22-7-15,8-21 0 16</inkml:trace>
  <inkml:trace contextRef="#ctx0" brushRef="#br1" timeOffset="-138383.524">21781 14343 21 0,'0'3'10'0,"0"-6"4"0,0 3 9 15,3-7-18-15,-3 7 0 16,0 0 5-16,0 0 0 16,0 0-11-16</inkml:trace>
  <inkml:trace contextRef="#ctx0" brushRef="#br1" timeOffset="-138133.336">21745 14779 64 0,'0'0'32'0,"14"31"-30"16,-7-18 32-16,0-1-35 15,8-3 0-15,9-2-3 16,12-4 1-16,2-6-5 15,1-4 1-15,11-14-9 16,-5-8 0-16</inkml:trace>
  <inkml:trace contextRef="#ctx0" brushRef="#br1" timeOffset="-137745.086">22271 14271 39 0,'-4'31'19'0,"-3"10"-15"0,4-35 28 16,-1 7-31-16,1-1 0 16,-1-2 1-16,1-1 1 15,-1-6-3-15,1-3 1 16,3-9 2-16,0-7 0 15,3-3-1-15,4-3 1 16,4-3-2-16,3-3 1 0,0 3-2 16,0-7 1-16,4 4-1 15,3 3 1-15,-3 3 0 16,-1 7 0-16,1 2 0 16,-1 4 0-16,1 12 1 15,-4 6 0-15,0 7-1 16,-3 9 1-16,-1 3-3 15,1 13 1-15,-4-7-9 16,-3 4 1-16,-4-19-9 16,0 0 1-16</inkml:trace>
  <inkml:trace contextRef="#ctx0" brushRef="#br1" timeOffset="-136530.108">23227 14108 14 0,'102'-91'7'0,"-56"-88"12"0,-39 129-5 0,0-16-11 16,-10-22 1-16,-19-12 1 15,-16-7 1-15,-22-3-8 16,-21 4 1-16,-18 9 4 15,-21 12 1-15,-25 13-2 16,8 25 0-16,-15 15-2 16,-10 20 0-16,17 15-2 15,0 16 0-15,1 6-1 16,10 9 1-16,7 17-2 16,21 17 0-16,11 20 0 15,3 10 1-15,14 18-5 16,15 28 1-16,13 9 0 15,22 29 0-15</inkml:trace>
  <inkml:trace contextRef="#ctx0" brushRef="#br1" timeOffset="-136379.901">21558 15105 37 0,'180'113'18'0,"95"-13"-21"0,-179-81 40 16,34 6-33-16,15-13 0 16,-8-21 2-16,1-19 1 15,-8-25-10-15,-10-42 1 16,-14-33 3-16,-25-20 0 15,-35-27-13-15,-21-13 0 16,-25-22-2-16,-32 9 0 0</inkml:trace>
  <inkml:trace contextRef="#ctx0" brushRef="#br1" timeOffset="-135614.578">21699 14220 25 0,'0'10'12'0,"4"-20"-6"15,-4 10 18-15,0 0-23 16,7 0 1-16,0 0 1 16,0 0 0-16,4 0-3 15,-1-3 0-15,4 0 3 16,8 3 1-16,2 0-2 16,4 0 1-16,4 0-1 15,0 0 1-15,-4-3-2 16,0 3 0-16,-6 0-1 15,-5 0 1-15,-3 0-1 16,-3 0 0-16,-4 0 0 16,0 3 0-16,-3 3 0 15,-1 1 0-15,-3 2-1 0,-3 4 1 16,-5 6 0-16,1 9 0 16,-10 3-1-16,-4 4 1 15,-8 2-1-15,-6 4 1 16,7-3-1-16,7 2 0 15,3 4-1-15,4 3 0 16,7-6-7-16,10-3 0 16,15-13-2-16,17-6 0 15</inkml:trace>
  <inkml:trace contextRef="#ctx1" brushRef="#br1" timeOffset="-150446.477">9532 13223 0</inkml:trace>
  <inkml:trace contextRef="#ctx0" brushRef="#br1" timeOffset="-134530.653">14415 16171 42 0,'0'6'21'0,"3"-6"-16"16,-3 0 22-16,-3 0-25 15,-8 6 0-15,-7 7 2 16,-10 6 0-16,-7 0-5 16,-11-4 0-16,4 4 3 15,6 6 1-15,5 0-2 16,2-6 0-16,8 3-1 16,7-6 1-16,3 3-2 15,8-4 1-15,10 1-1 16,7 3 1-16,11 3 0 15,7 3 1-15,3 3-1 16,0-3 1-16,-3-3-1 16,-4 3 0-16,-7 0 0 15,-10 7 0-15,-11 8-1 16,-11-2 0-16,-10-10 0 0,-4 0 0 16,-3 1-2-16,0-11 0 15,3 1-5-15,4-9 0 16,14-4-6-16,7-6 1 15</inkml:trace>
  <inkml:trace contextRef="#ctx0" brushRef="#br1" timeOffset="-134215.86">14792 16585 34 0,'18'6'17'0,"17"-3"-13"0,-28 0 26 0,-4-3-30 15,-3 4 1-15,-3-4 0 16,-11 0 0-16,-11 0-2 16,-10 6 1-16,3 3 0 15,-3 7 1-15,0 6-1 16,-4 12 1-16,0 1-1 16,7-4 0-16,4 1 0 15,7 2 0-15,10-3 2 16,11-6 1-16,14-12 0 15,8-7 1-15,9-12-1 16,12 0 1-16,-1-7-3 16,-3-9 1-16,-8-3-7 15,-9 0 0-15,-12-3-9 16,-3-3 0-16</inkml:trace>
  <inkml:trace contextRef="#ctx0" brushRef="#br1" timeOffset="-133676.629">16782 16488 44 0,'-7'6'22'0,"-15"6"-20"15,15-8 34-15,-7-1-35 16,0 3 0-16,-3 0 0 0,-5 1 1 16,1 5-3-16,0 4 1 15,0 3 1 1,3 3 1-16,4 3-1 0,0 6 1 15,7 10-1-15,3-4 0 16,4-5-1-16,7-1 1 16,8 0-3-16,9-2 1 15,4-7-3-15,8-13 1 16,-1-6-2-16,4-9 0 16,0 0-7-16,7-4 0 0,6-9-1 15,1-6 0 1</inkml:trace>
  <inkml:trace contextRef="#ctx0" brushRef="#br1" timeOffset="-133407.607">17230 16641 30 0,'10'7'15'0,"-3"-7"-8"15,-7 0 25-15,0 0-30 16,0 0 0-16,-3 0 1 16,-4 0 1-16,-4 0-4 15,-3 0 0-15,-7 0 3 16,0 3 1-16,0 0-2 15,-1 6 1-15,-2 4-1 16,6 6 0-16,0-4-1 16,1 4 1-16,6 0-2 15,1 0 1-15,6 0-1 16,8-7 1-16,3-2-2 0,3-7 1 16,8-3-4-1,7-7 1-15,3-5-8 16,0-7 1-16,4-6-4 0,-8 3 0 15</inkml:trace>
  <inkml:trace contextRef="#ctx0" brushRef="#br1" timeOffset="-133045.238">17360 16619 44 0,'4'35'22'0,"-4"-7"-22"0,0-19 41 0,0-2-41 15,0-1 1-15,0 0-1 16,0-3 1-16,0-3-2 16,3-3 1-16,4-6 0 15,-3-1 0-15,3-11-1 16,0-1 1-16,4-4-2 16,3-2 1-16,3 3 0 15,-3 3 1-15,4 3 0 16,0 4 0-16,-1 2 1 15,4 7 1-15,1 3 0 16,-5 6 1-16,-3 3-1 16,1 10 0-16,-5 3-1 15,1 0 0-15,-1-1-1 16,-3 1 1-16,0 0-1 16,0-3 0-16,0-1-5 15,1-2 0-15,2-7-10 0,8-9 1 16</inkml:trace>
  <inkml:trace contextRef="#ctx0" brushRef="#br1" timeOffset="-132775.53">17886 16466 40 0,'10'31'20'0,"5"26"-14"0,-8-45 25 0,-4 7-28 0,1 6 0 0,-1 0 3 15,4 3 1-15,0 4-8 16,0-7 1-16,0-3 5 16,4-7 1-16,3-2-2 15,7-7 1-15,7-9-2 16,4-10 0-16,7-5-2 16,7-4 1-16,3-16-5 15,1-3 1-15,-8-3-9 16,-3 1 1-16,-7-5-8 15,3 14 0-15</inkml:trace>
  <inkml:trace contextRef="#ctx0" brushRef="#br1" timeOffset="-132161.586">19685 15914 46 0,'4'34'23'0,"-8"35"-22"16,0-47 35-16,-3 13-36 15,-10 12 1-15,-1 6-1 16,1 13 1-16,-5 19-1 15,1 9 0-15,4-3 1 16,2-13 0-16,5-22 0 16,3-5 1-16,3-20-1 15,1-15 0-15,-1-19 0 16,1-13 0-16,-8-12-1 16,-7-16 0-16,-10 0-2 15,-7-3 1-15,0 3-2 16,-4 0 1-16,0 6-1 15,4 10 1-15,3 3 0 16,4 9 0-16,3 10 1 0,11 3 1 16,10 3 2-16,12 6 0 15,9 0 0-15,15 1 1 16,17-1-1-16,15-6 1 16,6 6-5-16,19-12 1 15,-1 0-7-15,0-4 0 16,7-5-7-16,-10-7 1 15</inkml:trace>
  <inkml:trace contextRef="#ctx0" brushRef="#br1" timeOffset="-131438.853">20768 15873 43 0,'-7'9'21'0,"-11"32"-19"15,11-22 37-15,0 12-38 0,-3 10 0 16,-4 12 1 0,-4-2 0-16,-3 8-2 0,0 1 0 15,3-7 1-15,4-9 1 16,3-3-1-16,4-10 0 16,7-6-1-16,4-6 0 15,6-6-1-15,4-10 0 16,1-3-2-16,-1-7 1 15,0 4-1-15,0 0 1 16,3 0 0-16,1 3 0 16,-4 3 1-16,0 3 1 15,0 4 1-15,1 6 0 0,-1 2 0 16,3 1 0-16,1 0 0 16,0 0 0-16,3 0 0 15,0-7 0-15,4 1 0 16,3-4 0-16,7-3 0 15,-3-6 0-15,0-6 0 16,-4 0 0-16,-3-4-2 16,-4-5 1-16,-4-4-1 15,1 0 1 1,-4 0-1-16,-3 0 1 0,-4 4-1 16,-4 2 0-16,-3 4 0 15,-3 6 1-15,-1 6-1 16,-3 6 1-16,0 4-1 15,0 6 1-15,4 6 0 16,-1 0 1-16,8-3-1 0,-1 3 1 16,4-3-1-16,7 0 1 15,0-3-4-15,0-1 0 16,1-5-6-16,2-7 1 16,8-6-6-16,3-6 1 15</inkml:trace>
  <inkml:trace contextRef="#ctx0" brushRef="#br1" timeOffset="-131062.064">21424 16632 41 0,'-10'31'20'0,"6"-15"-21"0,4-13 35 0,-3 3-34 16,3-3 1-16,-4 1-1 15,1-4 1-15,3-4-1 16,0-5 0-16,0 3 1 15,7 0 1-15,0-7-1 16,0 0 1-16,3-5-1 16,8 2 0-16,-4-3 0 15,4 0 0-15,-1 4-1 16,4 2 1-16,-3 4-1 16,0 2 1-16,-1 7-1 15,-3 7 1-15,1 5 0 16,-5 7 0-16,1 0-1 0,-4 0 1 15,-4 3-1-15,1 0 0 16,-1-4 0-16,1 4 0 16,3-6-2-16,0-3 0 15,4-7-4-15,-1-6 1 16,4-3-8-16,0-7 1 16,4-5-2-16,-4-10 0 15</inkml:trace>
  <inkml:trace contextRef="#ctx0" brushRef="#br1" timeOffset="-130553.084">21960 16478 37 0,'32'3'18'0,"-14"10"-18"0,-11-10 36 0,0 0-32 15,0 0 0-15,0 0 1 16,0-3 1-16,0 0-9 16,0 4 1-16,-3-1 4 15,-4-3 1-15,-4 3-3 16,-3 0 1-16,-3 3-1 15,-5 4 0-15,1 9 0 16,0-1 0-16,0 1 0 16,0 0 0-16,0 0 0 15,3 3 0-15,1 3 0 16,10 6 0-16,10-3 0 16,4-3 1-16,8-3-1 15,9-3 0-15,12-3 0 16,10-7 0-16,-4-6 0 15,4-3 0-15,7-6-1 16,0-6 1-16,-7-7-1 16,-7-3 1-16,-1-6-1 0,-9 3 1 15,-8-4-2-15,-7-2 0 16,-10 3 1-16,-8 3 1 16,-3 6-1-16,-10 6 1 15,-4 10 0-15,-4 6 0 16,0 13 1-16,1 0 1 15,3 9-1-15,3 9 0 16,4 7 0-16,7-6 0 16,7-7 0-16,11 0 1 0,6-6-2 15,8-6 1-15,7-1-3 16,3-8 1 0,-7-7-8-16,-6 6 1 0,-15-9-7 15,-11-7 1 1</inkml:trace>
  <inkml:trace contextRef="#ctx0" brushRef="#br1" timeOffset="-129787.054">14838 18410 48 0,'-4'12'24'0,"29"-40"-36"16,-11 13 43-16,7-11-30 15,11-11 1-15,0-10-1 16,10-7 1-16,0-5-2 16,11-10 1-16,11-6 1 0,3-4 1 15,3-9-2-15,-3 13 1 16,-3 9 0 0,-11 10 0-16,-11 15-1 0,-3 10 1 15,-11 18-1-15,-7 7 0 16,-6 15-1 15,-1 16 1-31,-7 7-1 0,-4 12 1 0,-3 15-2 0,-3 1 1 16,-4 12-1-16,0 19 1 15,3-3-1-15,1 6 1 16,3-3-1-16,3-19 0 0,1-9-1 16,3-10 1-1,0-12-4-15,0-16 1 0,3-13-10 16,1-5 1-16</inkml:trace>
  <inkml:trace contextRef="#ctx0" brushRef="#br1" timeOffset="-129561.044">15236 18225 59 0,'18'19'29'0,"17"-19"-32"16,-17 0 52-16,7-3-49 0,14-1 1 16,6-5-1-16,8-4 1 15,-3-2-2-15,-4-4 0 16,-11-3-6-16,-3 6 0 16,-4 1-10-16,-7-1 0 15</inkml:trace>
  <inkml:trace contextRef="#ctx0" brushRef="#br1" timeOffset="-128931.606">16242 17582 50 0,'3'0'25'0,"4"13"-22"0,-3-7 37 0,-4 3-39 15,0 13 1-15,-4 10-1 16,-3 8 0-16,-3 14-2 16,-4-4 0-16,-4 6 1 15,0 7 1-15,4-3-6 16,4-4 0-16,3-6-8 16,3-9 1-1</inkml:trace>
  <inkml:trace contextRef="#ctx0" brushRef="#br1" timeOffset="-128661.335">16168 17993 30 0,'14'16'15'0,"11"-23"-1"0,-15 4 11 15,4 0-22-15,4-3 0 16,10 3 5-16,11-1 0 15,3 4-9-15,4 0 0 16,-3 4 6-16,-8 2 0 16,-7 6-2-16,-10 1 1 15,-11 6-4-15,-11 6 0 16,-10 3-3-16,-11-3 0 16,-3 0-3-16,-4-3 1 15,1 0-4-15,6-6 1 0,0-4-6 16,8-9 0-16</inkml:trace>
  <inkml:trace contextRef="#ctx0" brushRef="#br1" timeOffset="-128210.342">17272 17805 46 0,'4'12'23'0,"-15"-5"-24"0,4-4 41 15,-7 3-40-15,-7 3 0 16,-4 1 1-16,-3-1 0 16,-1 4-1-16,-2 2 0 15,3-2 1-15,-1-1 0 16,5-2 0-16,6-1 0 16,0-2-1-16,4-1 1 15,7 0 0-15,4 3 0 0,10 4 0 16,10 3 0-16,4-1-1 15,1 1 1-15,-5-7-1 16,-3 4 1-16,-7-4-4 16,-10 4 0-16,-18 0-7 15,-11-1 0-15,-3-6-5 16,-8 1 0-16</inkml:trace>
  <inkml:trace contextRef="#ctx0" brushRef="#br1" timeOffset="-127491.516">19114 17773 27 0,'-15'3'13'0,"-6"1"-3"0,14-4 16 0,0 0-23 16,4 3 1-16,-4 0 4 15,-4 3 0-15,-3 0-10 16,-4 4 1-16,-3-1 6 16,-4 1 0-16,1-1-2 15,-8 4 0-15,4-1-2 16,-1 10 1-16,1-3-1 16,4 0 0-16,-1 9-1 15,4 3 1-15,3-6 0 16,11 0 0-16,3 1-2 15,4-8 0-15,11-2-2 16,10-7 1-16,11-2-3 16,7-7 1-16,3-3-5 15,4-7 0-15,7 1-5 16,0-7 1-16,-4-3 3 16,-3 4 0-16,-7 2 5 0,0 4 0 15,-1-1 7-15,-2-2 0 16,-5 2 7-16,1 1 1 15,-4-1 0-15,-3 1 1 16,-7 3-3-16,-4 0 0 16,-7 2-2-16,-11 4 1 15,-10 0-4-15,-7 0 1 16,-4 4-2-16,-6 2 0 16,-1-3-1-16,-3 9 1 15,-1 4-3-15,8 3 1 16,3 0-3-16,8 0 1 0,6-4-3 15,11-2 0-15,11-7-5 16,10-6 1-16,7-3-5 16,15-16 1-16</inkml:trace>
  <inkml:trace contextRef="#ctx0" brushRef="#br1" timeOffset="-127113.338">19544 17952 42 0,'0'35'21'0,"-4"-29"-20"16,4-3 38-16,-3 6-38 16,-1-2 1-16,1-1-1 15,-1 0 1-15,1 0-3 0,-1-2 0 16,1-4 1-16,3 0 1 16,3-7-2-16,4-5 1 15,0 2-1-15,4 1 1 16,-1-4 0-16,1-2 0 15,7-1-1-15,-1 0 1 16,5 4 0-16,2 2 1 16,1 4-1-16,0 6 0 15,-4 6 0-15,-4 4 1 16,1 2 0-16,-4-2 0 16,0 2-1-16,-3 4 0 15,-1 3 0-15,-3-7 0 16,1 4 0-16,-1-3 0 15,-4-1-4-15,4-2 0 16,-3-4-5-16,3-6 0 0,0-6-5 16,3-7 1-16</inkml:trace>
  <inkml:trace contextRef="#ctx0" brushRef="#br1" timeOffset="-126826.816">20087 17905 41 0,'11'31'20'0,"-1"-2"-21"16,-6-20 37-16,-1 7-34 15,1 6 1-15,-1 6 0 16,5 3 1-16,-1 1-4 16,3-1 0-16,8-3 4 0,3-6 1 15,4-9-1-15,3-13 1 16,4-13-1-16,3-15 1 15,4-10-2-15,3 7 1 16,11-10-2 0,-7-6 1-16,-4 3-7 0,-7 7 1 15,-6 2-9-15,-5 7 1 16,1 6-8-16,-4 6 1 16</inkml:trace>
  <inkml:trace contextRef="#ctx0" brushRef="#br1" timeOffset="-126634.734">20966 18043 64 0,'14'25'32'0,"0"-12"-44"15,-11-10 59-15,1 0-50 16,-1 0 0-16,-3 3-26 15,-3 1 0-15,-1-1 29 16,4 6 0-16</inkml:trace>
  <inkml:trace contextRef="#ctx0" brushRef="#br1" timeOffset="-114894.573">29383 3929 12 0,'-4'0'6'0,"4"0"-2"0,0 0 7 0,0 3-11 15,0 0 1-15,-3 3 0 16,-1 1 1-16,1 2-3 15,-1 0 1-15,1 1 1 16,-1-1 0-16,1 1-1 16,-1 2 0-16,1-9 0 15,-4 4 0-15,-1-4 0 16,1 3 1-16,0 3-2 16,-3 1 1-16,-1 2 0 15,1 1 0-15,-1-1 0 16,-3 4 0-16,0-3 0 15,0-1 0-15,3 7 0 16,1-10 0-16,-8 7 0 16,4-3 0-16,0 2 0 15,3-5 0-15,-3-1 0 16,0 4 0-16,0-1 0 16,-4 1 1-16,0 2-1 0,1-2 0 15,-1 3 0 1,1 2 0-16,2-5 0 0,5 6 0 15,-1-7 1-15,1-2 0 32,-4 2-1-17,-4-2 1-15,4 2 0 0,0-2 0 0,-7 5 0 0,-1-2 0 16,-2 3-1-16,-1 2 1 16,0 1-1-16,1 0 1 15,-5 3-1-15,8-13 0 0,-3 1-1 16,-1 2 1-16,-7 1 0 15,4-4 0-15,0 4 0 16,-1-4 1 0,-2 4 0-16,6-4 0 0,0 4 0 15,-3-4 0-15,3-3 0 16,-3 4 0-16,0-1-1 16,0 1 0-16,-1-1 0 15,1 0 0-15,-3 1 0 16,2-1 0-16,1 1 0 15,0-1 1-15,-4 0-1 16,-3 7 0-16,0 0 0 16,3-4 1-16,-3 4-1 15,3 0 1-15,0-1-1 16,7 7 0-16,1 3 0 16,-5-3 0-16,1-3 0 0,0 3 0 15,-4-3 0-15,0 3 0 16,-3 3 0-16,3 0 1 15,1 0-1-15,-1-9 1 16,0 3-1-16,0 0 0 16,-3 2 1-16,0-2 0 15,0 3-1-15,3 0 0 16,7 0 0-16,4 0 0 16,0 0 0-16,0 6 0 15,-1-6 0-15,1 10 0 16,0-4 0-16,0 0 0 0,3-3 0 15,-3 0 1-15,0 0-1 16,3 0 0-16,1 0 0 16,-1 4 1-16,4-1-1 15,0-6 1-15,0 0 0 16,3 3 0-16,1-3-1 16,-1 3 1-16,4 0-1 15,0 6 0-15,0-6 0 16,3 4 0-16,1-1 0 15,-1 0 0-15,1 0 0 16,-1 4 0-16,1 2 0 16,3-6 0-16,0-6 0 15,0 0 0-15,0 0 0 16,0 0 1-16,3-3 0 16,4 0 0-16,0 0 0 15,0-1 0-15,0 1 0 16,0-3 0-16,4 0-1 0,0-4 1 15,3-2-2-15,0-4 1 16,4-3 0-16,-1 6 0 16,4-5-1-16,0 2 1 15,1 0 0-15,-1 0 0 16,-4 1-1-16,5-1 1 31,16 3 0-31,5 1 0 16,-1-1 0-16,-3 4 1 15,7-1-1-15,-4-2 0 16,0-1 0-16,1-3 1 16,-1 1-1-16,0-4 0 0,-3 0 0 15,0 0 0-15,3-3 0 16,1 0 0-16,6 3 0 16,-3-3 0-16,3 3 0 15,-3-3 0-15,4-3 0 16,-1 0 0-16,0 0 0 15,-3-3 0-15,-3-1 0 16,2 1 0 15,5 0 0-15,-1-1 0-16,4 1 0 0,-3-3 0 0,-1-1 0 0,0 1 0 0,4 3 0 16,0-4 0-16,-3 4-1 15,-12 3 1-15,5-3 0 0,6 2 0 16,0 4 0-1,-3 0 1-15,0 0-1 16,-4 0 0-16,4 0 0 16,0 0 0-16,0 0 0 15,0 0 0-15,-4 0 0 125,-3-3 0-125,-7 0-1 16,0 0 1-16,3 0 0 0,7 3 0 0,-3-3 0 0,0 3 0 0,0 0 0 0,-1-3 0 0,-2 0 0 0,-1-7 0 0,0 1 0 0,1 2 0 0,-1-8 0 0,0 2 0 0,-3-2 0 0,0-4 0 0,-4-3 0 0,-4 3 0 0,-2-3 0 16,-1-6 0-16,0-7 0 15,7 1 1-15,-7-1-1 16,4 1 1-16,-4-4-1 15,4-3 1-15,-4 10 0 16,-3-3 0-16,-1-4-1 16,1-3 1-16,-4 4-1 15,0-7 1-15,-3-3-1 16,-1 0 1-16,-3 0-2 16,-3-1 1-16,0 1 0 15,-4-6 0-15,0 12 0 16,-4 4 0-16,0-1 0 15,1-3 0-15,-4-3 0 0,0 4 0 16,0 5 0-16,0-18 1 16,-7 6-1-16,-1 3 0 15,1 0-1-15,4 3 1 16,-4-3 0-16,0-3 1 16,-4 13-1-16,4 2 0 15,-4 7 0-15,4-6 1 16,3 0 0-16,-3-1 1 15,0 4-2-15,0 3 1 16,-3-6-1-16,-5-4 0 16,1 1 0-16,-4 2 1 0,-6 1-1 15,6 3 0-15,-3-4 0 16,0 7 0-16,-1 0 1 16,-6 6 0-16,3 4-1 15,-3-4 0-15,0 3 0 16,3-6 1-16,0 7-1 15,8-1 1-15,2 3-1 16,1-2 0-16,0 5 0 16,0 1 0-16,0 9 0 15,-4 0 1-15,-3 9-1 16,3 1 1-16,0-4-1 16,1 3 1-16,-1 10-1 15,0-9 0-15,4 5 0 16,0 4 1-16,0 0-1 15,0 0 0-15,-4 0 0 16,4 6 1-16,0-3-1 16,0 9 0-16,-4-9 0 0,4 0 0 15,-1 0 0-15,1-3 0 16,4-1 0-16,-1-2 0 16,4 0 0-16,3-7 0 15,4 7-2-15,0-7 1 16,0 1-9-16,4-1 1 15,-8-9-3-15,0 3 1 16</inkml:trace>
  <inkml:trace contextRef="#ctx0" brushRef="#br1" timeOffset="-111032.195">24398 9040 26 0,'4'13'13'0,"10"-16"-3"16,-7-1 14-16,0-2-23 15,3-10 1-15,8-6 1 16,0-15 1-16,-1-23-4 16,5-12 0-16,9-9 4 15,8-17 1-15,3-21-1 16,4-6 0-16,4 3-1 15,-1 2 0-15,-3 1-1 16,-4 3 1-16,-6 13-3 16,-5-1 0-16,1 29 0 15,-11 9 1-15,-7 16-4 0,-3 9 1 16,-4 16-1 0,-11 9 1-16,-6 16-1 0,-8 22 0 15,-3 16 0-15,-7 15 1 16,0 10 1-16,-1 6 1 15,1 13-1-15,0 5 1 16,7 14 0-16,0 2 1 16,3-9-1-16,0-3 0 15,8 0 0-15,6-19 1 16,4-9-1-16,4-13 0 16,3-9 0-16,0-7 0 15,3-2-6-15,5-10 1 0,2-13-6 16,4-6 1-16</inkml:trace>
  <inkml:trace contextRef="#ctx0" brushRef="#br1" timeOffset="-110811.671">25030 8551 42 0,'3'34'21'0,"1"-5"-26"0,-1-23 35 0,-3 3-31 15,0 7 1-15,0-3-1 0,4-4 0 16,-4 0-4-16,3-2 0 16,-3-7-5-16,-3-10 0 15</inkml:trace>
  <inkml:trace contextRef="#ctx0" brushRef="#br1" timeOffset="-110567.772">25044 8447 36 0,'7'16'18'0,"0"-6"-19"0,-4-7 30 0,-3-3-28 15,4 3 0-15,-4-3 0 16,3 0 0-16,-3 0-2 16,4 0 1-16,3-3-1 15,-7 3 0-15,7-3-5 16,0-1 1-16,4 1-5 16,-1 3 0-16</inkml:trace>
  <inkml:trace contextRef="#ctx0" brushRef="#br1" timeOffset="-110030.119">25217 8469 36 0,'0'22'18'0,"-4"-6"-20"16,4-7 30-16,-3 7-27 16,3 0 0-16,-4-1 1 0,4 1 0 15,0-3-3-15,4-4 1 16,-4-3 1-16,3 1 0 15,1-7-1-15,3-3 1 16,0-4-1-16,0 1 0 16,-4 0 0-16,1-1 0 15,3 1-1-15,-4 3 1 16,4 3-1-16,-7 0 1 16,7 3-1-16,4 0 1 15,-4 4-1-15,0-4 1 0,4 0 0 16,-4 0 0-1,0 0 0-15,0 0 0 16,0 0 0-16,0-3 0 0,0 0 0 16,0 0 0-16,0-3 0 15,0-3 0-15,0 3 0 16,0-3 0-16,4-4 0 16,0-2 0-16,3-1 0 15,0 1 0-15,0 2-1 16,7 1 1-16,-3-4 0 15,3 1 1-15,0-4-1 16,-3 3 1-16,-1 1 0 16,1 6 0-16,-4 6 0 15,0 9 0-15,-3 4 0 16,-4 5 0-16,0 4-1 16,0 0 0-16,-4 0 0 0,4 0 0 15,1-3-6 1,-5-3 1-16,4-7-6 15,-3 4 1-15</inkml:trace>
  <inkml:trace contextRef="#ctx0" brushRef="#br1" timeOffset="-109382.955">24402 9354 31 0,'0'12'15'0,"3"4"-10"16,-3-7 22-16,4 1-26 15,-4-1 1-15,0 4 0 0,0 2 1 16,0 1-4-16,-4-3 0 16,4-4 2-16,0 0 1 15,0-2-1-15,0-7 1 16,7-7-1-16,4-5 1 16,-1-7-1-16,8-6 0 15,-4-6 0-15,0-1 1 16,0 1-1-16,-3 3 0 15,3 3 0-15,0 3 0 16,0 9 0-16,0 4 0 0,1 9-1 16,-1 6 1-1,-4 3-1-15,1 7 1 0,-4 3-2 16,0 6 1-16,-4 0-1 16,1 3 1-16,-1 0-1 15,1 1 1-15,0-4-4 16,-1-3 0-16,4-7-7 15,4-5 1-15,6-10-3 16,5-6 0-16</inkml:trace>
  <inkml:trace contextRef="#ctx0" brushRef="#br1" timeOffset="-109145.041">24818 9426 35 0,'-4'9'17'0,"4"-6"-15"0,0-3 32 15,0 0-30-15,0 0 0 16,7 0 1-16,1-3 1 16,6 3-8-16,3-3 0 15,4-3 3-15,8 0 1 16,-1-4-8-16,7-2 1 15,-10-1-8-15,0-9 0 16</inkml:trace>
  <inkml:trace contextRef="#ctx0" brushRef="#br1" timeOffset="-108808.81">25023 9263 35 0,'0'12'17'0,"10"-12"-12"16,-10 0 24-16,7-3-27 15,0 3 1-15,0-3 0 16,4 0 0-16,-4 3-4 16,7 0 1-16,7 3 2 15,4 3 0-15,3 4-1 16,-7 2 1-16,0 1-2 15,-6 2 0-15,-5 4-1 0,-6 0 0 16,-8-6 0-16,-3 2 0 47,-7 4-1-47,0 0 0 0,-4-3-1 0,4-1 0 0,0-5-6 0,0-4 1 16,0-6-4-16,0 0 1 15</inkml:trace>
  <inkml:trace contextRef="#ctx0" brushRef="#br1" timeOffset="-108244.217">25707 9263 33 0,'0'15'16'0,"-11"23"-20"15,1-25 29-15,3-1-24 16,-4 7 0-16,-7-3 1 16,-6-1 0-16,-8-2-3 15,-3-4 1-15,-1-2 1 16,5-1 0-16,3-3-1 15,-1-3 1-15,12 0-2 16,3-3 0-16,10-3-2 0,8-10 1 16,10-3-1-16,7 0 0 15,11-3 0-15,-1 0 1 16,1 7 0 0,3 2 1-16,-3 13 1 0,0 3 1 15,-4 10-1-15,0 9 1 16,-3 3-1-16,-4 6 1 15,0 4-1-15,-3-1 1 16,0-2 0-16,-4-7 0 16,0 0 1-16,3-10 0 15,1-2 1-15,7-1 1 16,3-5 0-16,0-10 1 0,0-10-2 16,-6-6 1-16,-5-6-2 15,-6 6 1-15,-8-9-2 16,-6-3 1-16,-11-4-3 15,-7 4 0-15,-8 3-10 16,1 3 1-16,-4 3-2 16,1 9 0-16</inkml:trace>
  <inkml:trace contextRef="#ctx0" brushRef="#br1" timeOffset="-107793.9">26614 7598 31 0,'7'-41'15'0,"7"13"-10"0,-11 18 25 16,1 4-28-16,-4 6 1 0,-4 9 1 15,4 16 0-15,-3 23-4 16,-4 11 0-16,-4 19 4 15,-3 35 0-15,-4 19-1 16,-6 15 1-16,-5 29-2 47,-2 3 1-47,-5-7-2 0,1-15 1 0,7-6-2 16,7-23 1-16,7-9-4 0,7-21 0 0,3-17-10 15,4-18 0-15,11-16-2 16,10-10 0-16</inkml:trace>
  <inkml:trace contextRef="#ctx0" brushRef="#br1" timeOffset="-106963.164">27199 7886 30 0,'4'3'15'16,"-4"-6"-15"-16,0 3 25 0,0 0-25 15,-4 0 1-15,-3 3 1 16,-7 4 0-16,-4 2-3 16,-6 10 1-16,-1 9 1 15,-3 3 1-15,3 10-1 16,0 9 1-16,4 0-2 15,7-2 1-15,4-5 0 16,2-2 0-16,8-6-2 16,8-4 0-16,6-6-6 15,3-9 0-15,4-7-3 16,1-9 0-16</inkml:trace>
  <inkml:trace contextRef="#ctx0" brushRef="#br1" timeOffset="-106706.757">27160 8187 40 0,'4'0'20'0,"3"-6"-21"0,0 3 37 0,0 0-33 16,4 0 0-16,-1-1 0 15,4 1 1-15,0 0-6 16,4-3 1-16,7 0-1 16,3 6 0-16,4-4-10 15,-4 1 0-15,11-6-1 16,-4-1 0-16</inkml:trace>
  <inkml:trace contextRef="#ctx0" brushRef="#br1" timeOffset="-106423.354">27682 7927 28 0,'4'22'14'0,"-4"-16"-12"0,0 4 24 15,0 8-26-15,-4 4 1 16,1 3-1-16,-1 13 1 16,4 3-2-16,-3 3 1 15,3-10-9-15,0-6 1 16</inkml:trace>
  <inkml:trace contextRef="#ctx0" brushRef="#br1" timeOffset="-106094.823">27788 7723 35 0,'4'0'17'0,"6"25"-18"16,-3-22 26-16,1 0-24 0,-1 7 0 16,-4 6 3-16,4 9 0 15,4 3-4-15,3 9 0 16,-4 7 3-16,1 7 0 15,-4 8-1-15,-3 7 0 16,-4-6-3-16,-7-10 1 16,0-10-10-16,3-2 1 15,-7-13-3-15,-3-9 0 16</inkml:trace>
  <inkml:trace contextRef="#ctx0" brushRef="#br1" timeOffset="-105601.293">28095 7657 37 0,'0'32'18'0,"-3"15"-22"16,3-38 32-16,-4 4-29 15,1-1 1-15,-1 1 0 16,1-1 0-16,-1 1 0 16,1-4 1-16,3-3 0 15,0-6 0-15,0 0 0 0,3-9 0 16,1-4 0-16,3 4 0 15,0-7-1-15,3 1 1 16,1-14-1-16,-1 4 0 16,1 0 0-16,0 3 0 15,-1 4 0-15,4 2 0 16,-3 3 0-16,3 4 1 16,-3 3-1-16,3 3 1 15,0 6 0-15,-4 6 0 16,1 4-1-16,0 5 1 0,-1 8 0 15,-3-8 0-15,0 4-1 16,0 0 0-16,-3 3-7 16,-1-6 0-16,-3-6-5 15,-3-4 1-15</inkml:trace>
  <inkml:trace contextRef="#ctx0" brushRef="#br1" timeOffset="-104642.367">28815 8068 30 0,'0'38'15'0,"0"15"-10"0,0-37 22 0,0 2-26 15,-4 4 0 1,1-3 1-16,-1-3 0 0,1-7-3 16,-1 1 1-16,1-4 1 15,-1-6 1-15,4-6-1 16,0-7 1-16,4-6-2 16,3-3 1-16,0-3-1 15,7-6 1-15,4-4-1 16,3-2 0-16,0-4-1 15,-7-3 1-15,4 7-1 16,3 8 1-16,0 7 0 16,0 7 0-16,-3 8 0 15,-1 14 1-15,-2 2 0 16,-5 10 0-16,1 12-1 16,-1 4 1-16,-3 12 0 15,4 0 0-15,0 0-1 16,-1-6 0-16,1-7-4 15,-4-3 0-15,0-9-8 0,0-6 1 16</inkml:trace>
  <inkml:trace contextRef="#ctx0" brushRef="#br1" timeOffset="-104205.808">27305 8796 40 0,'-11'12'20'0,"18"-3"-11"16,1-5 31-16,6 2-38 16,10-6 0-16,12 6 3 15,13 4 1-15,29-4-6 16,6-6 0-16,29-6 4 0,35-13 0 15,18-16-1 1,11 1 0-16,-5-1-4 0,-23 4 0 16,-15 9-5-16,-21 9 1 15,-22 10-12-15,-24 6 1 16,-21 7-1-16,-21 9 0 16</inkml:trace>
  <inkml:trace contextRef="#ctx0" brushRef="#br1" timeOffset="-103619.445">27524 9438 39 0,'-18'35'19'0,"4"9"-22"0,10-35 36 0,1 10-32 0,-1-6 0 16,1-1 0-16,-1 4 1 31,4-4-1-31,4-9 1 16,3 1 1-16,4-11 0 15,6-8-1-15,4-10 1 0,8-7-1 16,-1 10 1 0,0-9-3-16,4 6 0 15,-4 0 0-15,0 6 1 0,-3 9-1 16,-4 4 1-16,-3 12-2 16,-1 4 1-16,-3 6 0 15,-3 2 1-15,-4 4-2 16,0 3 1-16,-3 0-5 15,-1 1 1-15,-3-11-6 16,4-2 1-16,3-4-5 16,0-3 0-16</inkml:trace>
  <inkml:trace contextRef="#ctx0" brushRef="#br1" timeOffset="-103379.961">28039 9398 36 0,'3'22'18'0,"1"-10"-15"0,-4-12 31 16,7 0-30-16,0 0 0 16,4 0 1-16,6 0 0 15,8-3-7-15,7-6 0 16,3-4 1-16,0 0 0 15,-3-2-10-15,-4-1 0 0,-10-6-3 16,-8 3 1-16</inkml:trace>
  <inkml:trace contextRef="#ctx0" brushRef="#br1" timeOffset="-103168.041">28205 9153 36 0,'3'38'18'0,"4"18"-20"16,-3-40 32-16,-1 9-31 15,1 6 1-15,-1 4 0 16,1 2 0-16,-1 1-2 16,4-7 1-16,0-2-9 15,4-11 1-15,3-11-1 16,0-14 0-16</inkml:trace>
  <inkml:trace contextRef="#ctx0" brushRef="#br1" timeOffset="-102973.03">28663 9065 38 0,'11'28'19'0,"-8"48"-21"0,-3-57 39 15,0 6-38-15,-3 15 1 16,-1 1-1-16,1 9 1 0,-1 7-2 16,1-10 0-16,3 3-10 15,7-9 1-15</inkml:trace>
  <inkml:trace contextRef="#ctx0" brushRef="#br1" timeOffset="-102583.286">30011 7312 25 0,'3'-37'12'0,"-6"24"-2"0,-1 13 12 16,-3 10-17-16,-3 8 0 16,-8 11 2-16,-7 11 0 15,-3 20-8-15,-4 15 0 16,-3 22 6-16,-7 19 0 15,3 29-3-15,-3 18 1 16,-4 28-2-16,3 16 1 16,8 6-2-16,3 0 1 15,4-28-5-15,3-31 0 16,8-22-10-16,6-35 1 0</inkml:trace>
  <inkml:trace contextRef="#ctx0" brushRef="#br1" timeOffset="-101816.77">25026 10762 45 0,'7'15'22'0,"4"14"-11"0,-4-26 23 16,0 3-34-16,10 0 0 16,1-3-1-16,17-3 1 15,8-6-3-15,10-3 1 16,7-4-7-16,0 4 0 0,-4-4-5 16,-17 13 0-16</inkml:trace>
  <inkml:trace contextRef="#ctx0" brushRef="#br1" timeOffset="-101633.877">25015 11129 43 0,'-10'43'21'0,"10"-17"-17"16,3-23 38-16,4 3-39 15,4-3 0-15,3-3-2 16,11 0 1-16,21 0-9 15,7-3 1-15,14 0-8 16,7-10 1-16</inkml:trace>
  <inkml:trace contextRef="#ctx0" brushRef="#br1" timeOffset="-101095.402">25799 11549 31 0,'-11'37'15'0,"-3"-18"-5"15,14-16 15-15,0-3-21 16,0 0 0-16,0 0 5 16,3-3 1-16,12-12-11 15,2-14 0-15,8-11 7 16,7-11 1-16,6-18-2 16,8-22 0-16,0-15-3 15,-3-7 0-15,-5-9-2 16,-9-4 1-16,-8 10-1 15,-4 0 1-15,-3 16-2 16,-6 25 1-16,-5 9-2 16,-3 19 1-16,-3 15-1 15,-5 13 1-15,-2 23-1 16,-8 14 1-16,1 20 0 0,-1 15 0 16,-3 26 1-1,0 5 0-15,3 14 0 0,4 11 0 16,3 1 0-16,8-13 1 15,3-6-2-15,7-12 0 16,3-13-3-16,5-16 1 16,6-16-6-16,3-12 1 15,1-16-8-15,7-12 1 16</inkml:trace>
  <inkml:trace contextRef="#ctx0" brushRef="#br1" timeOffset="-100809.096">26363 11194 48 0,'-3'38'24'0,"-4"-3"-32"0,7-29 42 0,-4 0-35 15,4 0 1-15,0 4-10 16,0-10 0-16,4-3 3 15,6-13 0-15</inkml:trace>
  <inkml:trace contextRef="#ctx0" brushRef="#br1" timeOffset="-100497.274">26264 10780 38 0,'4'10'19'0,"21"9"-19"0,-15-19 29 16,4 0-32-16,4 3 1 15,0-3-16-15,3 0 0 16,0-3 17-16,0-4 1 0</inkml:trace>
  <inkml:trace contextRef="#ctx0" brushRef="#br1" timeOffset="-100224.388">26550 11107 29 0,'7'25'14'0,"7"-6"-11"16,-10-16 25-16,3 0-27 16,0 0 0-16,0-3-1 15,0-3 1-15,4-3-2 16,-1-4 1-16,1 1 0 15,-1-1 0-15,1 4 0 16,-1 3 1-16,1 0-1 16,0 3 0-16,-1 6 0 0,-3 3 1 15,0 7-1 1,0 0 0-16,-3 3 0 0,-1-4 0 16,1-2-1-16,0-4 1 15,-4-2 0-15,3-7 0 16,-3 0-1-16,7-10 1 15,4-2-1-15,-1-4 1 16,8-6-1-16,0-6 1 16,-4-1 0-16,3 4 0 15,1 0 0-15,0 3 1 16,-1 0 0-16,1 13 1 16,-1 0-1-16,1 12 1 0,3 6 0 15,-7 13 1-15,4-3-1 16,0 6 1-16,-1 3-1 15,1 0 0-15,3-2-3 16,0-1 1-16,-3-7-7 16,-4-2 0-16,-3-10-5 15,-8-2 0-15</inkml:trace>
  <inkml:trace contextRef="#ctx0" brushRef="#br1" timeOffset="-99731.548">25633 11982 42 0,'-4'25'21'0,"1"-3"-22"0,-1-16 37 16,1 3-33-16,-4 7 0 16,0-4 0-16,0 1 0 0,0-4-5 15,-1-2 0 1,5-4 5-16,3-3 0 15,3-13-2-15,8-2 0 0,0-11 0 16,6-2 0-16,8 0 0 16,0 3 0-16,3-3-3 15,0 6 0-15,-3 3 1 32,-4 6 0-32,-3 4 0 0,-4 9 0 0,0 6 0 15,-4 10 1-15,1 6 0 16,-4 0 1-16,0 6-1 15,0 0 0-15,0 1 0 16,0-1 0-16,0-3-4 16,4-6 0-16,-1-4-10 15,8-8 1-15</inkml:trace>
  <inkml:trace contextRef="#ctx0" brushRef="#br1" timeOffset="-99488.694">26070 11960 48 0,'11'28'24'0,"14"-16"-22"0,-15-9 37 15,4 1-38-15,0-4 0 0,4 0-1 16,10 3 1-16,4-3-5 15,7 0 1-15,-4 0-7 16,-3-3 1-16,0-10-5 16,-1-3 0-16</inkml:trace>
  <inkml:trace contextRef="#ctx0" brushRef="#br1" timeOffset="-99233.422">26388 11796 48 0,'14'22'24'0,"14"-9"-27"16,-14-10 45-16,14-3-41 0,4 0 0 15,3 0 0-15,-3 0 1 16,-7 10-4-16,-7 5 1 15,-11 4 1-15,-11 6 0 16,-10 6-6-16,-14 1 1 16,-8 2-9-16,-2-2 0 15</inkml:trace>
  <inkml:trace contextRef="#ctx0" brushRef="#br1" timeOffset="-98708.767">26861 11985 42 0,'-29'40'21'0,"-13"-5"-24"16,35-32 31-16,0 0-29 15,0-6 1-15,-4 0-1 16,4-7 1-16,0-2-1 16,4-4 1-16,3-6-4 15,0-3 0-15,14 0-3 16,3 3 1-16,4 0-3 15,8 10 1-15,2 5 1 0,-2 7 1 16,-1 10 5-16,-3 12 0 16,3 0 3-16,-3 9 1 15,-4 4 2-15,0-1 1 47,0 1-2-47,0-7 0 0,4-6-1 0,3-3 0 0,0-10 0 0,4-9 1 16,-7-6 0-16,-1-10 1 15,1-6-1-15,-7-3 0 0,-4 0-2 16,-11 0 1 0,-6 0-3-16,-11 6 1 0,-14 6-7 15,-11 4 0-15,-4 0-6 16,1-1 1-16</inkml:trace>
  <inkml:trace contextRef="#ctx0" brushRef="#br1" timeOffset="-97672.047">28766 10426 29 0,'0'6'14'16,"-4"32"-4"-16,4-35 20 0,-7 13-28 16,-4 6 1-16,1 6-1 15,-4 3 1-15,0-2-5 16,-1-4 1-16,5-6 2 15,-1-4 0-15,1 1-1 16,3-7 0-16,3 1 0 16,1-4 0-16,3-3-1 15,7-9 1-15,3-7-1 16,4-9 1-16,7-6-1 16,4-10 0-16,3-5 0 15,1 2 0-15,-5 3 0 0,1 7 1 16,0 6 0-1,-8 12 1-15,1 10 0 16,0 12 1-16,-1 20 0 0,-3-1 0 16,0 6-1-16,1 10 1 31,-8 19-1-31,0-7 0 16,0-12-6-16,0 0 1 15,3-16-9-15,1-9 1 16</inkml:trace>
  <inkml:trace contextRef="#ctx0" brushRef="#br1" timeOffset="-97370.833">28198 11138 59 0,'-4'19'29'0,"32"-7"-31"16,-10-9 54-16,7 1-49 16,6-4 0-16,26-4 0 15,17-5 0-15,28-3-5 0,-3-14 1 16,17-8 2-1,1 3 0-15,-4 2-7 16,-22 1 0-16,-13 12-13 16,-22 1 1-16</inkml:trace>
  <inkml:trace contextRef="#ctx0" brushRef="#br1" timeOffset="-96820.588">28067 11771 29 0,'-14'41'14'0,"-7"-13"2"16,14-21 5-16,0 5-19 15,-4 1 0-15,4-1 2 16,0-5 1-16,3-1-5 0,4-6 0 15,0-6 4-15,7-4 1 16,4 1-2-16,0-4 0 16,3-6-1-16,7-6 0 15,4-3-2-15,3 0 0 16,4 3-1-16,-4 3 0 16,-4 3 0-1,-2 6 1-15,-1 7-1 0,-4 6 0 16,-2 10 1-16,-1 2 0 15,-4 4 0-15,-3 6 1 16,0 0-2-16,-3-7 1 16,-4 10 0-16,0 4 0 15,0-4-4-15,0 0 0 0,3-6-8 32,4-4 1-17,4-2-2-15,-4-13 0 0</inkml:trace>
  <inkml:trace contextRef="#ctx0" brushRef="#br1" timeOffset="-96576.565">28413 11753 40 0,'-4'18'20'0,"11"-14"-14"16,-7-4 39-16,0 0-43 15,11-4 0-15,3 1 1 16,14 0 0-16,0 0-5 0,1-3 1 16,2-1-2-16,1 1 0 15,-4 0-8-15,-3 0 1 16,0-7-5-16,-8 4 0 16</inkml:trace>
  <inkml:trace contextRef="#ctx0" brushRef="#br1" timeOffset="-96369.339">28603 11502 39 0,'-14'47'19'0,"7"22"-19"0,4-57 34 0,-5 10-34 15,5 6 0-15,-1 4-1 16,4-7 1-16,4 0-3 15,3 0 1-15,4 0-6 16,-1-6 0-16,4-6-3 16,7-13 0-16</inkml:trace>
  <inkml:trace contextRef="#ctx0" brushRef="#br1" timeOffset="-96171.445">29168 11260 40 0,'7'50'20'0,"-18"48"-17"0,8-70 38 15,-8 19-41-15,-7 3 0 16,-6 16-2-16,-5 3 0 16,1 9-6-16,11 4 0 15,-8-1-5-15,0-5 1 16</inkml:trace>
  <inkml:trace contextRef="#ctx0" brushRef="#br1" timeOffset="-95181.658">30328 10128 22 0,'-10'-25'11'0,"10"-6"-3"0,0 25 11 0,0-1-14 15,0 1 0-15,0 6 4 16,0 6 0-16,-4 7-12 16,1 9 1-16,-1 3 6 15,1 12 1-15,-1-2-5 16,1 3 1-16,-1-4-10 16,4 1 0-16,7-10-3 15,4-3 0-15</inkml:trace>
  <inkml:trace contextRef="#ctx0" brushRef="#br1" timeOffset="-94951.015">30611 10022 33 0,'-4'25'16'0,"11"22"-12"0,-7-38 28 16,0 4-30-16,-3 2 0 15,-8 10 1-15,-7 7 1 16,-10 5-5-16,-11 20 0 16,-14 6 0-16,0 12 1 15,-3 0-8-15,0-3 1 16,3-6-5-16,7-9 0 16</inkml:trace>
  <inkml:trace contextRef="#ctx0" brushRef="#br1" timeOffset="-94520.333">30491 10680 38 0,'3'19'19'0,"-6"0"-24"16,3-10 33-16,-4-9-28 15,1 3 0-15,-1 4 0 16,0-1 1-16,1 0-1 16,-1 0 0-16,4 1-1 0,0-7 1 31,7-10 0-31,4-5 0 15,3-7 0-15,0 3 0 16,0-3-1-16,1 3 1 16,-1 7 0-16,-4 5 0 15,1 7 0-15,-4 10 0 16,-4 5 1-16,4 1 0 16,0 6 0-16,-7 3 0 15,4 0-1-15,0 0 1 0,-1 0-2 16,-3-3 0-16,0-3-10 15,4-6 1 1</inkml:trace>
  <inkml:trace contextRef="#ctx0" brushRef="#br1" timeOffset="-94202.985">29901 11241 59 0,'22'13'29'0,"34"0"-33"0,-38-13 53 16,13 0-46-1,19 3 0-15,20-6-2 0,22-10 0 16,-4-6-4-16,4 0 1 16,-4 7-1-16,-14-1 0 15,-14 7-11-15,-14 6 1 16,-11 3-4-16,-17 3 0 16</inkml:trace>
  <inkml:trace contextRef="#ctx0" brushRef="#br1" timeOffset="-93854.294">30297 11301 40 0,'3'19'20'0,"-3"15"-21"15,0-24 33-15,0 5-32 16,-3 4 1-16,-1 6 0 0,1 13 0 15,-5 3-2-15,5-4 0 16,-1 1-4-16,1-4 0 16,3-2-7-16,7-16 1 15</inkml:trace>
  <inkml:trace contextRef="#ctx0" brushRef="#br1" timeOffset="-93636.378">30589 11351 28 0,'-3'35'14'0,"-11"12"-3"15,10-35 17-15,-6 7-26 16,-12 12 0-16,-9 4 0 16,-15 6 1-16,-4 12-4 15,-2-6 0-15,-5 10 0 16,1-1 1-16,10-3-9 15,7 1 1-15,0-4-3 16,4-9 0-16</inkml:trace>
  <inkml:trace contextRef="#ctx0" brushRef="#br1" timeOffset="-93201.199">30307 11991 35 0,'4'16'17'0,"-18"15"-16"0,10-22 32 15,1 4-32-15,-5-1 0 0,5 1-1 16,-4 0 0-16,3-4-1 15,1-6 1-15,-1-3 0 16,4-6 0-16,4-10 0 16,3 0 0-16,3-6-1 15,5-3 0-15,2-3-1 16,4-3 1-16,4 6-1 16,3 0 0-16,1-4 1 15,-1 11 0-15,3 5 1 16,-6 7 1-16,-7 3 1 15,-1 9 0-15,-2 10 0 16,-5 2 1-16,-3 4-1 16,0 10 1-16,0 2-2 15,-3 1 1-15,-1-1-4 16,1-6 1-16,-1-9-11 16,4-12 0-16</inkml:trace>
  <inkml:trace contextRef="#ctx0" brushRef="#br1" timeOffset="-92463.574">25040 13261 46 0,'7'19'23'0,"7"15"-24"15,-10-31 36-15,3 0-32 16,0 4 0-16,4-1 1 15,6-3 1-15,18 0-8 16,8 0 1-16,10-3-1 16,7 0 0-16,-4 4-11 15,-10-1 1-15,-14 3-2 16,-15 3 0-16</inkml:trace>
  <inkml:trace contextRef="#ctx0" brushRef="#br1" timeOffset="-92269.015">24956 13772 42 0,'-4'35'21'0,"25"-17"-25"0,-10-18 42 16,6-6-37-16,5-3 1 15,9-4-4-15,15 1 1 16,4 2-5-16,2-2 1 0,8-7-7 15,-7 0 0-15</inkml:trace>
  <inkml:trace contextRef="#ctx0" brushRef="#br1" timeOffset="-91790.315">25421 14186 43 0,'7'6'21'0,"39"-47"-25"15,-25 29 36-15,7-13-31 16,1-16 0-16,13-15 2 15,7-23 1-15,8-9-5 16,-4-6 1-16,0-9 2 16,-4-7 0-16,-7 0 0 15,-6 1 0-15,-5 24-2 0,-9 10 1 16,-8 9-2-16,-7 16 1 16,-4 12-1-16,-6 19 0 15,-4 10 0-15,-4 15 0 16,-3 16 1-16,-4 16 0 15,-3 18 1-15,4 19 1 16,2-2 0-16,1 5 0 16,4 7 0-16,3-4 0 0,3 1-1 15,4-13 0-15,0-7-1 16,4-11 0 31,6-14-5-47,-3-9 1 0,15-15-7 0,2-10 0 0,12-19-4 0,-12-6 1 0</inkml:trace>
  <inkml:trace contextRef="#ctx0" brushRef="#br1" timeOffset="-91588.907">26123 13600 37 0,'-14'43'18'0,"11"-17"-17"15,-1-17 32-15,1 4-32 16,-1 2 1-16,0 7-1 15,-3-6 0-15,4-7-4 0,-1 1 1 32,8-29-9-32,-1-6 0 15</inkml:trace>
  <inkml:trace contextRef="#ctx0" brushRef="#br1" timeOffset="-91364.035">26137 13355 34 0,'4'19'17'0,"3"-7"-13"0,-4-9 22 0,1 1-25 15,-1-4 0-15,1 3 0 16,0 0 0-16,-1 0-6 16,4 6 0-16,0-2-5 15,-3-4 1-15</inkml:trace>
  <inkml:trace contextRef="#ctx0" brushRef="#br1" timeOffset="-90948.489">26204 13637 34 0,'0'16'17'0,"11"-13"-17"15,-8 0 27-15,5-3-28 16,-1-3 1-16,0 0-1 0,3-3 1 15,1-1-1 1,3-5 1-16,0-7-3 0,4 3 0 16,-1 1 0-16,-3 2 1 15,1 4 0-15,-1 9 0 16,-4 6 0-16,1 3 1 16,-1 7 1-16,-3 0 1 15,0 3-1-15,1 2 1 16,-5-2 0-16,4 0 1 15,0-6-1-15,0-1 1 16,0-6-2-16,7-6 0 0,1-6 0 16,-1-6 0-16,3-7-1 15,1-3 0-15,3 0 0 16,4-3 0-16,-1 6 1 16,-2 3 0-16,-1 7 1 15,-4-4 0-15,1 10 0 16,-4 6 0-16,-3 7 0 15,-1-1 1-15,1 7 0 16,0 0 0-16,3-4-1 16,0 7 0-16,0-3-1 15,3 2 0-15,5 1-9 16,-1-6 1-16,-4-1-2 16,5-2 1-16</inkml:trace>
  <inkml:trace contextRef="#ctx0" brushRef="#br1" timeOffset="-90421.298">25495 14358 39 0,'4'16'19'0,"3"-3"-28"0,-4-10 39 0,1 0-30 16,-1 0 0-16,1 0 0 15,-1 3 0-15,-3 1 0 16,0-7 0-16,0 0-1 16,8-7 1-16,-1-2 0 15,3-7 0-15,1-2-1 16,-1-1 1-16,4 0 0 16,1 3 0-16,-5 1 1 15,4 2 0-15,0 4 0 16,0 2 0-16,1 4 0 15,2 6 0-15,1 7 0 16,-4 5 1-16,-3 11-2 16,-1-1 0 15,1 3 0-31,-4 0 0 0,0 0-1 0,0 1 1 0,0-8-2 16,0-2 1-16,4-3-5 15,-1-7 1 1,1-5-5-16,6-8 0 15</inkml:trace>
  <inkml:trace contextRef="#ctx0" brushRef="#br1" timeOffset="-90148.093">25968 14368 39 0,'-7'25'19'0,"7"-19"-12"15,0-6 34-15,0 0-39 16,0 0 0-16,7-6 1 16,7 3 0-16,4 0-4 15,10-4 0-15,0-5-2 16,4-1 0-16,-4 1-10 16,0-4 0-16,4-6-2 15,0-3 1-15</inkml:trace>
  <inkml:trace contextRef="#ctx0" brushRef="#br1" timeOffset="-89927.511">26215 14111 42 0,'3'22'21'0,"19"-10"-21"0,-15-9 41 15,7 7-40-15,7-1 0 16,11 4-1-16,3-1 1 16,0 4-2-16,-7 0 1 0,-6-1-1 15,-12 7 0-15,-13 13-1 16,-8 2 0-16,-14 1-6 16,-10 0 1-16,-4-1-6 15,4-9 0-15</inkml:trace>
  <inkml:trace contextRef="#ctx0" brushRef="#br1" timeOffset="-89478.482">26822 14377 34 0,'-11'41'17'0,"-17"-16"-17"16,21-25 26-16,0 0-26 0,-4 0 0 15,-6 0 1-15,-8-3 0 16,-3 0-1-16,-1 0 0 16,5-4-2-16,3 1 0 15,6-3-2-15,8 2 1 16,4-2-1-16,10 0 1 15,7 2 0-15,7 7 0 16,0 4 4-16,8 2 0 16,2 3 1-16,1 4 1 15,0 2-1-15,-4 4 1 16,0 0-1-16,-3 0 0 16,-4-3-1-16,0-4 0 0,8-6 0 15,6-6 1 1,4-9 0-16,-1-7 1 0,-2-3-1 15,-8-2 0-15,-7-1-1 16,-10-4 0-16,-18 1-2 16,-15 7 0-16,-9 5-10 15,-15 4 0-15</inkml:trace>
  <inkml:trace contextRef="#ctx0" brushRef="#br1" timeOffset="-88796.992">28882 12565 48 0,'11'12'24'0,"-4"-5"-26"0,-7-1 41 16,-4 10-39-16,-7 15 0 15,-6 3 0-15,-8 13 0 16,-3 7 0-16,0-1 0 16,3-3-4-16,4 0 1 15,7-9-11-15,7-9 1 0</inkml:trace>
  <inkml:trace contextRef="#ctx0" brushRef="#br1" timeOffset="-88483.918">27767 13578 68 0,'28'9'34'0,"209"-28"-38"0,-153 7 62 15,40 2-58 1,31-9 0-16,14-6-1 15,-3 3 0-15,-7 4-3 0,-21 2 0 16,-33 7-9-16,-23 2 1 16,-26 4-8-16,-24 6 1 15</inkml:trace>
  <inkml:trace contextRef="#ctx0" brushRef="#br1" timeOffset="-88094.934">28123 13835 42 0,'-14'59'21'0,"-17"17"-21"0,24-51 32 15,-4 6-32-15,0 10 0 16,-3 6 0-16,0 6 0 16,0 4-3-16,3-10 1 15,4-7-10-15,11-21 1 16</inkml:trace>
  <inkml:trace contextRef="#ctx0" brushRef="#br1" timeOffset="-87881.928">28265 14054 48 0,'10'13'24'0,"15"-13"-24"15,-15 0 39-15,5 0-39 16,2 0 0-16,4-3-8 15,11 0 1-15,0-7-3 16,3-6 0-16</inkml:trace>
  <inkml:trace contextRef="#ctx0" brushRef="#br1" timeOffset="-87706.04">28423 13857 29 0,'-14'66'14'0,"0"18"-12"0,14-65 12 15,0 6-18-15,0 6 1 16,4-5-11-16,6-11 0 16</inkml:trace>
  <inkml:trace contextRef="#ctx0" brushRef="#br1" timeOffset="-87432.193">29044 13534 47 0,'-7'15'23'0,"-10"17"-24"16,9-20 46-16,-2 4-44 16,-1 12 0-16,1 13 0 15,-1 15 0-15,-7 4-3 16,4 3 1-16,4-13-5 16,3-3 1-16,3-9-10 15,4-10 1-15</inkml:trace>
  <inkml:trace contextRef="#ctx0" brushRef="#br1" timeOffset="-87195.075">29274 13819 44 0,'-32'66'22'0,"-42"-19"-17"0,49-28 32 0,-17 6-37 16,-4 16 0-16,-14 9 0 16,-11 13 1-16,1 6-1 15,6-7 0-15,1-2-4 16,6-13 1-16,11-6-11 16,15-10 1-16</inkml:trace>
  <inkml:trace contextRef="#ctx0" brushRef="#br1" timeOffset="-86789.189">28928 14283 44 0,'0'44'22'0,"-7"-22"-25"0,7-16 31 16,-4 1-28-16,4-1 0 16,0 0 0-16,0-3 1 15,0-3-1-15,4-9 1 16,-1-4-1-16,1-2 1 16,-1-1-1-16,1 0 1 15,3-6-2-15,0 7 0 16,11-1-1-16,-1 0 0 15,4 1 0-15,8 2 0 0,-1 4 0 16,-3 2 1 0,-1 7 2-16,-3 4 1 0,-3 5 1 15,-4 10 0-15,0 9-1 16,-3 10 1-16,-1-1-1 16,1-2 1-16,0-1-7 31,-1-6 0-31,4-6-9 15,7-15 1-15</inkml:trace>
  <inkml:trace contextRef="#ctx0" brushRef="#br1" timeOffset="-86362.071">30099 13502 52 0,'-4'13'26'0,"15"-13"-26"16,-4 0 44-16,0 3-42 15,11 0 0-15,3 0 0 16,7-3 1-16,11 0-5 15,10-3 0-15,1 3-4 16,-4-3 1-16,-4 3-11 16,-17-3 0-16</inkml:trace>
  <inkml:trace contextRef="#ctx0" brushRef="#br1" timeOffset="-86179.182">30141 13816 58 0,'18'34'29'0,"31"-5"-36"0,-35-29 48 15,8 0-44-15,13 0 1 16,11 3-15-16,7-6 1 16,-4-16 10-16,8-3 1 15</inkml:trace>
  <inkml:trace contextRef="#ctx0" brushRef="#br1" timeOffset="-85795.679">31835 12831 49 0,'-21'35'24'0,"-22"28"-18"0,29-42 41 16,3 20-44-16,1 19 1 16,-8 24 1-16,-3 14 0 15,0 24-7-15,0 29 1 16,-4 8 3-16,4 20 1 16,3-3-9-16,8-23 0 46,3-15-12-46,0-25 0 0</inkml:trace>
  <inkml:trace contextRef="#ctx0" brushRef="#br1" timeOffset="-82107.102">24980 15180 35 0,'4'3'17'0,"3"0"-7"0,-7-3 17 16,0 0-23-16,0 0 0 15,-4 0 1-15,-3 0 1 16,-7 0-8-16,-14 10 0 16,-4 2 5-16,-14 7 1 15,-7 9-3-15,0 1 1 0,4 8-4 16,3 7 0-16,0-9-1 15,8-1 1-15,6-6-1 16,11-3 1-16,10-3 0 16,11-6 1-16,7-3 3 15,11 2 0-15,13 1 1 16,8 6 0-16,7 3 0 16,-4 3 1-16,-6-3-2 15,-12 3 0-15,-13 16-2 16,-15 7 1-16,-17 2-1 15,-14 3 0-15,0-2-2 16,-4-11 1-16,0-5-5 16,0-13 1-16,8-6-10 15,9-6 1-15</inkml:trace>
  <inkml:trace contextRef="#ctx0" brushRef="#br1" timeOffset="-81791.541">25301 15754 59 0,'32'3'29'0,"-14"-12"-37"0,-18 9 50 16,0 0-43-16,-4-4 0 16,-3 4 0-16,-7-3 1 15,-4 3 0-15,-3 10 1 0,0 9-2 16,-4 9 1-16,4 3-1 15,7 10 1-15,3 6-1 16,4-6 0-16,11-4 0 16,6-8 1-16,12-14 0 15,6-12 1-15,0-15-1 16,-3-13 1-16,-8-10-2 16,-10-9 1-16,-7 0-10 15,-7-6 0 16,-7-9-5-31,4 2 1 0</inkml:trace>
  <inkml:trace contextRef="#ctx0" brushRef="#br1" timeOffset="-81188.732">26494 15120 46 0,'3'57'23'0,"-3"-1"-24"15,4-27 39-15,-4 11-37 16,3 10 0-16,-3 13 1 16,0 3 0-16,-3-6-2 15,3-7 0-15,0-12 1 16,-4-10 1-16,1-9-2 15,-1-9 1-15,-3-4-2 16,0-6 1-16,-4-9-1 16,-6-7 1-16,-1-2-1 15,-3-4 0-15,-4 0 0 16,-3 3 1-16,0 7-1 16,3 9 1-16,4 6-1 15,3 10 1-15,1 3 0 16,3-4 0-16,3 7 1 15,4 7 0-15,0-1 0 0,3 0 0 16,8 6 0-16,10-5 1 16,4-4-1-16,10-6 0 15,4-1-5-15,-1-5 1 16,1-7-7-16,0-6 1 16,3-9-6-16,0-7 0 15</inkml:trace>
  <inkml:trace contextRef="#ctx0" brushRef="#br1" timeOffset="-80850.875">26730 15773 45 0,'-4'28'22'0,"-6"3"-21"0,10-24 41 0,-4 2-42 16,1 0 1-16,-1 1-1 15,4-1 1-15,-3-3-8 16,3-6 0-16,3-9-7 16,-3-10 1-16</inkml:trace>
  <inkml:trace contextRef="#ctx0" brushRef="#br1" timeOffset="-80563.033">26635 15447 46 0,'3'25'23'0,"8"22"-23"0,-8-41 36 15,1-3-36-15,3 0 0 16,0 4-2-16,4-1 1 16,-1 0-5-16,1 0 1 15,-1 1-8-15,1-7 0 16</inkml:trace>
  <inkml:trace contextRef="#ctx0" brushRef="#br1" timeOffset="-80334.164">26846 15685 36 0,'11'41'18'0,"10"-16"-11"0,-17-16 27 0,-1 4-29 16,4 6 0-16,0-4 2 15,-3-2 1-15,6-4-11 16,-3 1 1-16,4-4 6 15,0-3 0-15,-1-3-3 16,4-3 0-16,-3-7-1 16,0 1 0-16,3-4-1 15,3 1 0-15,1-4 0 16,0 7 0-16,3 3 0 16,0-1 0-16,0 1 0 15,0 3 0-15,0 0 0 16,1 3 1-16,-1-3-1 15,0-1 1-15,-7 1 0 0,0-3 0 16,0-3-1-16,-3-1 1 16,-1-2-1-16,1-1 1 15,-4 1-1-15,-3-1 0 16,-4 4-2-16,-4-1 0 16,0 7-1-16,1 6 1 15,-4 4-1-15,-4 5 0 16,1 4 1-16,-1-4 0 15,4 4 2-15,0 3 1 16,4 3 1-16,3 3 1 0,7 0-2 16,3-9 0-16,1-1-4 15,3-8 0-15,7-1-7 16,7-12 1-16</inkml:trace>
  <inkml:trace contextRef="#ctx0" brushRef="#br1" timeOffset="-79612.164">27534 15779 34 0,'4'38'17'0,"-1"-23"-13"16,-3-15 26-16,0 0-29 16,0 0 1-16,4-6 1 15,3-7 0-15,0 1-4 16,4 3 1-16,3-4 2 0,3 0 1 15,5-2-2-15,2-1 1 16,4 0-1-16,1 1 0 16,-1-1 0-16,-3 0 0 15,3 1-1-15,7-1 1 16,-3 3-1-16,0 4 1 16,-4 3-1-16,-4 6 0 15,1 3-2-15,-11 3 1 16,-7 4-3-16,-7 5 1 15,-7 1-2-15,-3 0 0 16,-11 9-1-16,6 0 0 16,-2 0 2-16,3 6 0 15,3 4 2-15,4-1 1 0,0 7 2 16,3 3 1-16,1-3 1 16,-1-4 0-16,1-2 0 15,-1-4 0-15,-3 0-2 16,-3-5 1-16,-1-8-2 15,-3-2 1-15,0-7-1 16,0-2 0-16,0-4-1 16,3-3 1-16,4-3 0 15,4 0 1-15,6-4 0 16,4 1 0-16,4-3 1 16,6-4 0-16,1 1 0 15,10 2 1-15,15-6-1 47,-1-9 1-47,4 0-1 16,-4 0 1-16,-3 0-2 0,-4 0 0 0,-3 0-1 0,-4 3 1 0,0 0-2 0,-7 3 1 15,-3 4 0-15,-4 2 0 16,-7 7-1-16,-3 3 1 16,-4 6-2-16,-4 3 1 31,-6 10-2-31,3-1 1 15,0-2-2-15,3-1 0 16,4-2-3-16,4-4 0 16,3 0-5-16,7-9 1 15</inkml:trace>
  <inkml:trace contextRef="#ctx0" brushRef="#br1" timeOffset="-79325.167">28762 15581 37 0,'14'-12'18'0,"-17"12"-19"16,-1 0 32-16,-3 6-31 16,-4 4 1-16,-6 2 1 15,-1 4 0-15,-3-1-3 16,-4 1 1-16,1-3 1 16,-5-1 0-16,5 1 0 15,6-1 0-15,4 4 0 16,7 3 1-16,7 3 1 15,10 0 0-15,5 0 0 16,-1-4 0-16,-4 1-1 0,-3 0 1 16,-3 3-5-16,-8 0 1 15,-10-3-7-15,-3-4 1 16,-5-8-7-16,5-14 0 16</inkml:trace>
  <inkml:trace contextRef="#ctx0" brushRef="#br1" timeOffset="-78954.005">30081 14810 39 0,'-7'41'19'0,"-7"53"-17"16,14-66 30-16,-3 19-31 15,-4 10 0-15,-4 8-1 16,-3 23 1-16,-4 3-2 16,-3 0 1-16,-7-3-1 15,7-13 0-15,0-18-7 0,3-17 1 16,4-21-5-16,3-9 0 16</inkml:trace>
  <inkml:trace contextRef="#ctx0" brushRef="#br1" timeOffset="-78693.518">29944 15481 49 0,'49'38'24'0,"1"-4"-28"0,-33-21 47 0,8 6-42 16,0 6 0-16,-8 3-1 15,-6-3 0-15,-15 3-1 16,-10 7 1-16,-7-1-2 16,-7 7 0-16,-4-10-4 15,-3-3 0-15,-8-9-8 16,12-6 1-16,2-13-1 16,15-3 1-16</inkml:trace>
  <inkml:trace contextRef="#ctx0" brushRef="#br1" timeOffset="-78456.46">30671 15509 34 0,'0'44'17'0,"-32"6"-16"0,25-31 33 15,-7 6-33-15,-15 13 1 16,-9 12 0-16,-12 22 0 16,-6 3-3-16,3 7 1 15,0-10-2-15,7-12 1 0,4-13-10 16,13-16 0 0</inkml:trace>
  <inkml:trace contextRef="#ctx0" brushRef="#br1" timeOffset="-78275.599">30265 15610 43 0,'10'28'21'0,"-3"47"-17"16,-3-62 32-16,0 5-38 16,-1 8 1-16,1 5 1 15,-1-3 0-15,1-3-5 16,-1-3 0-16,4-6-8 15,0-13 1-15</inkml:trace>
  <inkml:trace contextRef="#ctx0" brushRef="#br1" timeOffset="-77452.379">32103 15189 31 0,'-11'32'15'0,"-6"34"-6"0,13-48 19 16,-3 14-26-16,0 12 1 15,-4 6 0-15,1 13 1 16,-1-4-4-16,1 1 0 16,3-4 3-16,-1-9 1 0,5-6-2 15,-1-6 1-15,1-10-2 16,-4-7 1-16,0-5-3 15,-7-10 1-15,-4-3-1 16,-10 0 1-16,-4-6-1 16,-3 0 0-16,3-1-2 15,-3 4 0-15,-4 3-1 16,4 3 1-16,-1 10 0 16,1 6 0-16,3 6 0 15,1 6 0-15,2 7 3 16,8 2 0-16,7 1 3 15,11 0 1-15,10 0 0 16,14-7 1-16,11-9-1 16,6-9 1-16,15-10-4 15,7-9 1-15,0-6-11 0,0-7 1 16,-3-9-7 0,-11-3 1-16</inkml:trace>
  <inkml:trace contextRef="#ctx0" brushRef="#br1" timeOffset="-76926.346">32611 15403 40 0,'3'9'20'0,"4"-3"-20"0,-7 1 33 15,0 5-31-15,-3 10 1 16,-4-6 0-16,-4 15 1 16,-6 7-6-16,-1 3 1 15,-3 12 3-15,0 6 1 16,-1 7-3-16,8 6 0 16,4-12-4-16,-4-10 1 0,7-9-11 15,3-16 1 1</inkml:trace>
  <inkml:trace contextRef="#ctx0" brushRef="#br1" timeOffset="-76580.256">32262 15418 54 0,'-4'13'27'0,"15"-10"-24"0,-4 0 45 15,3 0-45 1,15-3 0-16,7-3 1 15,14-3 1-15,14-7-7 0,14-9 1 16,3-3 3-16,18-6 0 31,22 0-10-31,-25 2 0 16,-32 14-11-16,-22 5 1 16</inkml:trace>
  <inkml:trace contextRef="#ctx0" brushRef="#br1" timeOffset="-76249.274">32202 16052 64 0,'0'6'32'0,"3"-6"-37"15,-3 0 51-15,0 0-44 16,7 0 0-16,0-3-5 0,0 3 1 15,0-3-6-15,0 6 1 16,-3-3-10-16,-1-3 0 16</inkml:trace>
  <inkml:trace contextRef="#ctx0" brushRef="#br1" timeOffset="-75962.261">32755 15904 77 0,'-3'19'38'0,"-1"6"-50"15,4-15 70-15,0 2-58 16,0 7 1-16,0 3-5 16,4-3 1-16,-1 0-7 15,-3 3 1-15,0-4-11 16,-10-2 1-16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4-24T03:12:13.385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context xml:id="ctx1">
      <inkml:inkSource xml:id="inkSrc6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0-04-24T03:12:20.686"/>
    </inkml:context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7281 4430 36 0,'4'10'18'0,"3"-13"-11"15,-7 3 18-15,0 6-24 16,3 13 1-16,-3 3 0 16,-3 3 0-16,3 3-3 15,-11 10 0-15,4 6 2 16,0 0 0-16,4-7-3 16,-1 1 1-16,1-7-11 15,-1-12 1-15</inkml:trace>
  <inkml:trace contextRef="#ctx0" brushRef="#br0" timeOffset="628.972">7613 4597 23 0,'67'-44'11'0,"-28"-28"-3"16,-32 47 8-16,0-4-10 15,0-8 0-15,4-4 0 16,-11-6 1-16,0-3-10 16,0 6 0-16,-11 3 7 15,-10 7 0-15,-7 2-3 16,-11 10 1-16,0 13-1 0,-10 3 1 15,-15 21-1-15,-3 7 0 16,-14 13-3 0,3 15 1-16,4 3-2 0,11 13 1 15,6 6-1-15,8 7 1 16,10 12 0-16,11 6 1 16,17 0 1-16,4 0 1 15,14-25 1-15,14-12 0 16,22-13 3-16,13-19 0 15,18-22 0-15,11-24 1 16,3-26-1-16,14-16 0 0,-3-9-2 16,-14-3 1-16,-11-13-4 15,-14 7 1-15,-25 6-3 16,-10 0 1-16,-25 3-7 16,-11 12 0-16,-24 23-7 15,-7 9 0-15</inkml:trace>
  <inkml:trace contextRef="#ctx0" brushRef="#br0" timeOffset="1741.867">6918 8175 31 0,'0'-7'15'0,"4"4"-7"16,-4 3 17-16,0 0-21 15,0-3 0-15,3 0 3 16,-3 3 1-16,11-3-10 16,-1 3 1-16,8 0 6 15,-4 3 0-15,11 0-2 16,3 0 0-16,7 0-1 0,4 1 0 15,0-4-2-15,0 0 1 16,-11 3-1-16,-4 3 1 16,-6 6-2-16,-7 14 1 15,-11-1-1-15,-7 3 0 16,-4 3 0-16,-3 7 1 16,0-7-1-16,0-6 0 15,3 0 1-15,1 0 1 16,-1 4-1-16,4-4 1 15,7 0-1-15,7-3 1 16,-3-3 0-16,3-4 0 16,7-5-1-16,3-7 1 0,4-3-1 15,4-6 0-15,7-4-4 16,-7 1 1-16,-1-1-12 16,-3 1 0-16</inkml:trace>
  <inkml:trace contextRef="#ctx0" brushRef="#br0" timeOffset="2349.034">7666 8234 38 0,'60'-56'19'0,"-43"-4"-15"0,-17 41 22 0,0-9-25 15,-3 3 0-15,-8-6 1 16,-10-1 0-16,-14 1-3 16,-7 6 1-16,-18 9 1 15,-18 10 1-15,-3 9-1 16,-18 7 1-16,18 5-3 15,-7 13 1-15,7 7-3 16,7 15 1 15,7 10-3-31,7 15 1 0,14 6-2 0,14 17 1 0,14 2 3 16,18 0 0-16,21 1 4 16,8-20 0-16,17-15 5 15,24-16 0-15,11-18 0 16,22-26 1-16,2-28-2 15,8-19 0-15,4-12-3 0,-22-13 0 16,-10 6-3-16,-18-2 0 16,-14 5-7-16,-29-2 1 15,-10 9-9-15,-21 9 0 16</inkml:trace>
  <inkml:trace contextRef="#ctx0" brushRef="#br0" timeOffset="3451.743">6964 12383 29 0,'0'16'14'0,"0"-13"0"0,0-3 14 16,3 0-24-16,1 3 1 15,3 3 1-15,4-3 0 16,6-3-8-16,8 3 0 15,7 1 6-15,6-4 0 16,5 3-2-16,-1 3 0 16,4-3-1-16,-14 3 0 15,-4 4-1-15,-7-1 1 0,-10 4-2 16,-11 2 0-16,-7 4 0 16,-7 6 0-16,-4-3 0 15,-3-3 0 1,3-3-1-16,4-1 1 0,-4 4 1 15,8 0 0-15,3 0 0 16,3 3 0-16,4-7 0 16,11 1 0-16,3 0 0 15,11-4 1-15,6 1-1 16,1-4 1-16,3 1-1 16,-14-4 1-16,1 0-1 15,-1 1 1-15,-14 5-1 16,-7 10 0-16,-28 3-1 15,-4 0 1-15,-7-6-2 16,-10 0 0-16,-8-3-3 16,4-7 1-16,4-3-10 15,7-3 1-15</inkml:trace>
  <inkml:trace contextRef="#ctx0" brushRef="#br0" timeOffset="3978.211">7666 12590 43 0,'32'-19'21'0,"-18"-41"-21"16,-11 39 33-16,1 2-31 15,-4-6 0-15,-4-7 0 16,-3 1 0-16,-10 0-3 16,-15 2 1-16,-7 4 2 15,0 6 0-15,-14 4-1 16,-10 2 1-16,-11 4 0 15,-11 12 0-15,0 6-1 16,8 13 0-16,-4 6-3 16,-8 7 1-16,8 12-3 0,11 16 1 15,10 21-1-15,10 10 0 16,22 4 1-16,11 2 1 16,24 0 3-16,14-6 0 15,28-12 3-15,11-13 1 16,28-22 0-16,36-22 0 15,6-31-1-15,18-26 1 16,8-21-2-16,-26 0 0 16,-31-4-5-16,-21-2 1 15,-29-4-10-15,-28-6 0 16,-24-3-6-16,-29 12 1 0</inkml:trace>
  <inkml:trace contextRef="#ctx1" brushRef="#br0">4096 1859 0,'0'0'15,"0"0"1,10 6-1,8 4 1,-4 2 0,4 1-1,-4-4 1,0 4 0,-3-4-1,-8 1 1,4 2-1,4-2 1,-11-1 0,0-6-1</inkml:trace>
  <inkml:trace contextRef="#ctx0" brushRef="#br0" timeOffset="12341.038">9832 4089 38 0,'21'-10'19'0,"-10"10"-13"0,-11 0 20 15,0 0-25-15,-7-9 1 16,-11 9 0-16,-14 9 0 16,-7 1-3-16,-13 5 1 15,-12 4 1-15,-14 3 0 16,-3 3-1-16,0 0 0 16,11 0-1-16,10 4 0 15,7-7 0-15,7 9 0 16,11-6 0-16,10-6 1 15,11 0 0-15,7-1 0 0,7 1 1 16,7-3 1-16,7 3 0 16,7-10 1-16,4 7-1 15,3-7 1-15,0 1-2 16,-3-1 1-16,-11 4-2 16,-7 5 0-16,-14-2-1 15,-7 6 0-15,-7 6 0 16,0 7 1-16,-4 2-1 15,-3-2 0-15,-1 6 1 16,-2 9 0-16,-5-13 0 31,1 7 1-15,3-3-1-16,4-3 1 0,7-4 1 0,3-6 1 0,4-2 0 16,4 2 0-16,20-16 1 15,8 4 1-15,14-7-1 0,3-2 0 16,11-4-2-1,14 0 0-15,3 0-3 0,4-3 1 16,0 0-5-16,-3 0 0 16,-1-3-7-16,-6 0 0 15,-19-3-5-15,-2-1 0 16</inkml:trace>
  <inkml:trace contextRef="#ctx0" brushRef="#br0" timeOffset="12549.097">9712 4703 47 0,'0'-6'23'0,"0"31"-23"16,-7-19 40-16,3 7-40 15,-3 12 1-15,4 0-1 16,-1 13 0-16,-3-1-5 15,4 4 1-15,-1-3-10 16,1-4 1-16</inkml:trace>
  <inkml:trace contextRef="#ctx0" brushRef="#br0" timeOffset="13438.472">10555 4625 45 0,'11'-6'22'0,"-8"-7"-22"0,-3 13 33 16,-3 0-32-16,-1 0 1 15,-6 0 1-15,-1 0 0 16,-3 6-4-16,-7 1 0 15,-4 5 2-15,0 1 1 16,1 12-1-16,-5-6 0 0,8 9-1 16,0-3 0-16,3 9 0 15,8-8 0-15,3 2-1 16,3-9 1-16,4-4-1 16,7-5 0-16,7-10 0 15,8-10 0-15,-1-9 0 16,0 4 1-16,4-7-1 15,-8 3 1-15,-3 6 0 16,1 1 0-16,-5-1 1 16,1 10 0-16,-4 3-1 15,0 0 1-15,-4 3 0 16,1 10 0-16,-1-7 0 16,1 4 0-16,-1 5-1 15,1 4 1-15,-1 0 0 16,1 12 0-16,0-3-3 15,3-9 0-15,-4 3-5 0,4 0 0 16,4-9-7-16,-1-1 0 16</inkml:trace>
  <inkml:trace contextRef="#ctx0" brushRef="#br0" timeOffset="13802.418">10770 4923 37 0,'0'34'18'0,"11"-5"-14"0,-11-26 27 0,0 0-30 15,0 0 1 1,0 0-1-16,0 0 0 0,0 3-2 16,0-6 0-16,0 0 1 15,3-6 1-15,1-6-2 16,3-4 1-16,0-3 0 15,0-9 0-15,7 3 0 16,0-6 1-16,0 5-1 16,1 4 1-16,-1 10 0 15,7 3 0-15,4 5 0 16,-4 4 0-16,0 7 0 16,0 8 1-16,0 7-1 15,4 7 0-15,-4-8-1 16,4 5 0-16,-1 2-3 15,1-3 1-15,-4 0-11 16,-7-3 1-16</inkml:trace>
  <inkml:trace contextRef="#ctx0" brushRef="#br0" timeOffset="14395.234">8904 5553 35 0,'-3'6'17'0,"-1"1"-8"15,4-1 21-15,-3 3-29 16,-1 1 1-16,0-1 0 16,4 1 0-16,-3-1-3 0,3-3 0 15,0-3 1-15,0-3 1 16,3-6-1-16,5-6 0 16,2-1 0-16,11-9 0 15,-7-9 0-15,4-4 0 16,3-2 1-16,0 5 0 15,-3 4 0-15,0 6 0 16,-4 10 0-16,0 5 0 16,-4 10-1-16,1 13 1 15,0 12 0-15,-8-6 0 0,1 3-3 16,-1 0 1 0,1-3-2-16,3 0 1 0,-4-3-5 15,1-3 0-15,3-4-6 16,7-5 0-16</inkml:trace>
  <inkml:trace contextRef="#ctx0" brushRef="#br0" timeOffset="14698.268">9292 5450 37 0,'-7'0'18'0,"18"-10"-11"0,-4 13 29 16,3-6-32-16,-3 0 1 16,8 0 0-16,2-6 1 15,8 2-9-15,10-2 1 16,0 3 5-16,1-4 0 15,-5 4-7-15,1 3 0 16,-7 0-9-16,-4 3 1 16,-10 6-3-16,-8 0 0 15</inkml:trace>
  <inkml:trace contextRef="#ctx0" brushRef="#br0" timeOffset="14939.586">9373 5688 45 0,'7'16'22'0,"4"-10"-22"0,-4-6 43 0,7 0-43 15,4 0 1-15,6-3 0 16,5 0 0-16,2-7-4 16,1 1 1-16,-4-1-6 15,1 1 0-15,2-7-6 16,-2 7 1-16</inkml:trace>
  <inkml:trace contextRef="#ctx0" brushRef="#br0" timeOffset="15122.491">9955 5497 53 0,'-3'40'26'0,"-11"11"-36"0,10-36 49 15,4 7-42-15,-3-3 1 16,3 9-10-16,0-6 0 0,0-6 6 16,7-7 0-16</inkml:trace>
  <inkml:trace contextRef="#ctx0" brushRef="#br0" timeOffset="15823.004">9380 3872 21 0,'4'3'10'0,"-4"-6"5"0,0 3 7 15,0 0-17-15,-4 0 0 16,1 0 2-16,-1 3 0 16,-3 4-9-16,-3 2 1 15,-4-9 5-15,-1 3 1 16,1 4-3-16,0-7 0 16,4 3-1-16,-4 3 0 0,3-6-1 15,-3 0 0-15,3 0 0 16,4 0 1-16,0 0-1 15,0-9 0-15,7 2-1 16,0 4 0-16,7-9-1 16,4 5 1-16,6 1-1 15,5-3 1-15,-1 2-1 16,3 4 1-16,1 3 1 16,3 3 0-16,-10 4 0 15,7-7 1-15,-4 3-1 16,0-3 0-16,4 0 0 15,-1 0 0-15,5 6 0 16,-1-3 0-16,-3 0 1 16,-1-3 1-16,4 0 0 15,1 0 1-15,-1-3-1 16,-3 6 0-16,-8-9 0 0,1-10 0 16,-8 7-2-16,-6-4 1 15,-8-2-1-15,-10-4 0 16,-7 3 0-16,-7 1 0 15,-11 2-1-15,-7 7 1 16,0 3-5-16,4 3 1 16,3 0-10-16,8 3 0 15</inkml:trace>
  <inkml:trace contextRef="#ctx0" brushRef="#br0" timeOffset="16544.73">12488 4929 39 0,'11'19'19'0,"0"12"-17"16,-4-28 26-16,-4 1-29 16,-3-4 1-16,4 3-1 15,3-3 0-15,0-13 1 16,-4-6 1-16,4-3-2 16,4-6 1-16,3 0-1 15,4 0 1-15,-4-1 0 16,3 1 0-16,1 3 0 15,0 3 1-15,-1 10 0 16,1 5 1-16,0 14-1 16,-4 5 1-16,3 7-1 15,1 6 1-15,0 13-1 16,-1-10 1-16,-3 0-2 16,4 4 1-16,-4-4-1 0,4 3 0 15,-1-6-4-15,1 0 1 16,0-9-9-16,-1 3 0 15,4-16 0-15,4-3 0 16</inkml:trace>
  <inkml:trace contextRef="#ctx0" brushRef="#br0" timeOffset="16829.99">13264 4788 43 0,'8'-3'21'0,"2"-7"-24"0,-10 10 45 0,0 0-41 15,-3 0 0 1,-4 0 0-16,-8 4 0 0,-9 2-2 16,-5-6 1-16,1 6 1 15,0 10 0-15,3 6 0 16,1 0 0-16,2 3-1 16,8 0 1-16,7-3-1 15,7 0 0-15,11-3-1 16,10-10 1-16,7-6-2 15,4-3 1-15,0-12-2 16,0-14 1-16,-1 1-11 16,1-9 0-16,-7-4 0 15,-1 1 0-15</inkml:trace>
  <inkml:trace contextRef="#ctx0" brushRef="#br0" timeOffset="18676.653">14975 3973 37 0,'7'3'18'0,"1"31"-3"0,-5-27 19 0,-3 11-31 16,0 7 0-16,-3 10 0 15,-1 12 1-15,-7 16-6 16,-3-1 1-16,-3 11 3 16,-1 14 0-16,-7 7-3 15,4-9 1-15,4-13-4 16,-1-15 0-16,4-17-5 15,0-27 0-15,3-13-6 16,1-13 0-16</inkml:trace>
  <inkml:trace contextRef="#ctx0" brushRef="#br0" timeOffset="18903.09">14626 4616 33 0,'0'25'16'0,"7"3"-11"16,0-25 25-16,4 3-28 0,3 4 0 15,4-4 1-15,6-3 0 16,8 0-5-16,0-3 1 16,3-3 1-16,4-6 0 15,3 5-12-15,1-2 1 16,-12 3-1-16,-6 3 1 15</inkml:trace>
  <inkml:trace contextRef="#ctx0" brushRef="#br0" timeOffset="19251.82">15081 4713 46 0,'18'22'23'0,"10"-19"-27"0,-17-6 48 0,-1 0-44 16,1-4 0-16,3 4 1 16,4-16 0-16,-1 4-2 15,1-4 1-15,-4 3-1 16,-3 4 1-16,-8-1-1 16,-3 4 1-16,-3 2-2 15,-4 1 0-15,-4 6-1 16,0 6 1-16,1 10 0 0,-1 6 0 15,1 3-1-15,3 0 1 16,3 0 1 0,4 3 0-16,7 4-3 0,4-16 0 15,10-1-7-15,7-9 0 47</inkml:trace>
  <inkml:trace contextRef="#ctx0" brushRef="#br0" timeOffset="19560.511">15727 4518 35 0,'0'-9'17'0,"-4"25"-14"0,1-7 26 15,-4 0-28-15,-4 4 0 0,-3-1 0 16,-4 4 1-16,1 0-3 16,-4 3 1-16,3-1 1 15,0-2 0-15,4 0-1 16,4-7 1-16,3 4-1 15,3-4 0-15,4-3 0 16,7 1 0-16,7-4 0 16,4 3 0-16,3-3 0 15,-3 0 0-15,-1 1 0 16,-3 2 0-16,-3 0 0 16,-4 10 0-16,-3-1-1 15,-4 7 1-15,-7 0-1 16,-4 3 1-16,-3-3-2 15,0-3 0-15,0-3-3 16,-1-4 1-16,8-2-7 16,4-7 1-16</inkml:trace>
  <inkml:trace contextRef="#ctx0" brushRef="#br0" timeOffset="19848.443">16136 3973 30 0,'25'-69'15'0,"-18"12"-8"0,-7 35 22 16,0 7-27-16,-4-1 1 15,-3 16 1-15,-3 6 1 16,-8 13-5-16,-3 19 0 0,-7 6 3 16,-4 28 1-1,-3 6-2-15,6 19 1 0,5 7-2 16,6-1 1-16,4-9-3 15,3-15 1-15,8-17-4 16,6-21 1-16,1-13-3 16,3-18 1-16,-7-20-4 15,0-5 0-15,-11-7-4 16,1-3 0-16</inkml:trace>
  <inkml:trace contextRef="#ctx0" brushRef="#br0" timeOffset="20251.037">15720 4427 27 0,'3'19'13'0,"4"-3"-8"16,0-13 21-16,8 3-23 15,9 4 1-15,15 2 3 0,7 1 0 16,14-1-8-16,14-2 0 16,-11-4 5-16,1 3 1 15,-4-5-2-15,0 2 0 16,-11-6-2-16,-6 3 0 15,-12-3-3-15,-6 0 1 16,-7 0-1-16,-15 3 1 16,-6-3-2-16,-11 3 1 15,-4 0-3-15,0 0 1 16,-3 4-1-16,0-4 1 0,0 0-1 16,3 3 1-16,4 4 2 15,3-1 1-15,8 1 4 16,6 2 0-16,5 4 3 15,2-1 0-15,8-5 1 16,10-1 1-16,0 1-2 16,-3-1 1-16,-7 0-4 15,-11 7 0-15,-14 0-3 16,-15 12 0 31,-2-6-10-47,-19 0 1 0,-10-3-6 0,-3-19 0 0</inkml:trace>
  <inkml:trace contextRef="#ctx0" brushRef="#br0" timeOffset="21458.38">17667 4650 46 0,'-14'19'23'0,"21"12"-21"15,0-28 38-15,4 7-40 16,6-7 1-16,12 3 0 15,9 0 1-15,12-6-3 16,20 0 1-16,22-3-4 16,10-9 0-16,-10-1-10 15,-11-3 1-15</inkml:trace>
  <inkml:trace contextRef="#ctx0" brushRef="#br0" timeOffset="21768.9">18256 4481 37 0,'18'12'18'0,"49"-2"-11"0,-46-10 21 0,7 0-23 16,11 0 0-16,14 3 3 15,3 0 0-15,4 3-11 16,-3 0 1-16,-8 7 7 16,-10 6 0-16,-14-7-4 15,-15 13 1-15,-17 10-2 16,-17 9 0-16,-12 0-1 16,-10 12 0-16,4-9-4 15,0-9 0-15,-1-10-10 16,1-9 0-16</inkml:trace>
  <inkml:trace contextRef="#ctx0" brushRef="#br0" timeOffset="21951.177">18457 4437 38 0,'7'66'19'0,"-7"37"-17"0,-3-75 23 16,3 13-27-16,0 16 1 16,0 2-20-16,0-12 1 15</inkml:trace>
  <inkml:trace contextRef="#ctx0" brushRef="#br0" timeOffset="22775.045">20556 4242 49 0,'82'-3'24'0,"-23"-12"-21"0,-41 15 42 0,0 0-43 16,-8 0 0-16,-3 3 0 15,-10 6 0-15,-8 7-4 16,-13 9 1-16,-26 9 2 16,-20-5 0-16,-19 5-1 15,-2 10 1-15,-8-10-1 16,-7 4 0-16,7-13-1 16,8 7 1-16,6-7-2 15,21 0 1-15,15-3 0 16,10-4 0-16,15 4-1 15,9-9 1-15,15 6 1 16,15 3 0-16,13-7 1 16,11 4 0-16,6 9 0 15,1-2 0-15,-7 2-1 16,-18 3 1-16,-14 10-1 16,-24 12 0-16,-19-9-1 15,-9 19 1-15,-8-10-1 0,0 4 1 16,-4-1-1-16,1 0 0 15,-1 1 1-15,4-4 0 16,8-6 0-16,9-3 1 16,8-3 1-16,10-7 0 15,18-5 1-15,18-7 0 16,7-7-1-16,7-8 0 16,20-4-1-16,12-6 0 15,17-10-7-15,4-3 1 16,-8 1-13-16,-6-14 0 0</inkml:trace>
  <inkml:trace contextRef="#ctx0" brushRef="#br0" timeOffset="22976.201">20158 5271 46 0,'-21'63'23'0,"14"-1"-25"16,3-37 29-16,0 0-32 15,1 1 0-15,3-4-18 16,-4-4 0-16</inkml:trace>
  <inkml:trace contextRef="#ctx0" brushRef="#br0" timeOffset="23374.539">20983 4349 45 0,'0'6'22'0,"-7"26"-19"15,4-23 36-15,-4 13-38 16,-4 16 1-16,0 15 0 16,-6 10 1-16,-4 28-5 15,-1 9 1-15,-2 0-2 16,3-6 1-16,3 0-12 16,7-18 0-16,4-17-1 15,7-18 1-15</inkml:trace>
  <inkml:trace contextRef="#ctx0" brushRef="#br0" timeOffset="23811.75">21244 4901 48 0,'0'0'24'0,"-3"3"-31"0,-1 0 49 0,-10 3-42 16,-7 4 0-16,-7 2 1 15,0-2 0-15,-1 5-1 16,1 4 0-16,3 0 1 16,4 3 0-16,7-3 0 15,7 3 0-15,7-13-1 16,11-3 1-16,10-6-1 15,7-6 0-15,0-3-1 16,0-10 1-16,-6 6-1 16,-1 1 1-16,0-4-1 15,-3 7 1-15,-4-1 0 16,-4 10 0-16,-3 0 0 16,-3 7 0-16,-1-1 0 15,1 6 0-15,-4 4 0 16,0 3 1-16,0 3-2 0,0-3 1 15,0 0-7-15,3 3 0 16,1-4-7-16,0 1 1 16</inkml:trace>
  <inkml:trace contextRef="#ctx0" brushRef="#br0" timeOffset="24186.576">21431 5249 43 0,'4'44'21'0,"-8"-19"-17"0,8-22 33 0,-4 0-37 15,0 0 1-15,0 0-1 16,0-3 1-16,10-6-2 16,-3-6 1-16,0-4 0 15,1-6 0-15,2-3-2 16,1 6 0-16,3-3-2 15,3 0 1-15,1-6-1 16,3 6 0-16,-3 3 0 16,3 7 1-16,-3 5 2 15,-1 7 0-15,-3 4 2 16,-3 5 1-16,0 4 0 16,-4-4 1-16,-4 3-2 15,1 4 1-15,-4 3-1 16,0-3 1-16,3-1-3 15,1-2 1-15,3-4-8 0,3-2 1 16,5-17-4-16,-5-2 0 16</inkml:trace>
  <inkml:trace contextRef="#ctx0" brushRef="#br0" timeOffset="24409.583">22232 4195 45 0,'0'22'22'0,"-7"63"-19"0,3-63 42 0,1 28-44 16,-8 3 0-16,1 29 1 16,-1 25 0-16,1 2-4 15,-1-2 0-15,0-1-6 16,1-11 1-16,-1-11-8 15,1-12 1-15</inkml:trace>
  <inkml:trace contextRef="#ctx0" brushRef="#br0" timeOffset="25100.931">18838 6259 41 0,'4'22'20'0,"-1"43"-18"16,-3-52 30-16,0 6-30 15,0-3 1-15,0-1-3 16,0 1 1-16,0-7-3 15,-3-6 1-15,3-3 1 0,3-12 0 16,4-7-1-16,4-12 0 16,3 6 1-16,4-7 0 15,-1-5 0-15,1-4 0 16,3 13 0-16,-3 3 1 16,0 3 0-1,-4 9 0-15,0 4 0 0,0 6 0 16,0 9 1-16,0 6 0 15,-3 7-1-15,-1 0 0 32,1 0-1-32,-4 6 0 0,0 6-3 0,0-6 1 0,0 0-9 15,7-9 0-15,0-7-2 16,11-2 0-16</inkml:trace>
  <inkml:trace contextRef="#ctx0" brushRef="#br0" timeOffset="25363.829">19396 6171 44 0,'-4'9'22'0,"11"-9"-18"15,0 0 42-15,0-3-46 16,4 0 1-16,7-3 0 16,3-4 0-16,3 1-2 15,-2 0 0-15,-5-1-7 0,1 4 1 16,0-4-8-16,-4 1 0 16</inkml:trace>
  <inkml:trace contextRef="#ctx0" brushRef="#br0" timeOffset="25537.66">19399 6281 44 0,'25'3'22'0,"28"3"-26"0,-35-9 34 0,3 0-31 15,7 0 0-15,11-1-12 16,3-2 1-16,4-3 7 15,0-10 1-15</inkml:trace>
  <inkml:trace contextRef="#ctx0" brushRef="#br0" timeOffset="25735.968">20122 6168 46 0,'-10'78'23'0,"-8"4"-33"0,15-60 42 15,-1 6-40-15,1-3 1 16,-1 0-16-16,-3-9 1 16</inkml:trace>
  <inkml:trace contextRef="#ctx0" brushRef="#br0" timeOffset="26423.349">20119 4164 44 0,'-18'41'22'0,"-6"12"-27"0,17-40 37 15,-8 5-32 1,-2 4 0-16,-4-6-1 0,-4 0 1 16,0-7-1-16,1-6 1 15,-1-6-1-15,7-6 1 16,4-7-2-16,7 0 0 15,4-2-1-15,6-8 0 16,11 8-1-16,11-7 1 16,14 6 1-16,-1 0 0 31,-2 0 2-31,-1 3 0 0,0 13 2 0,4 3 1 16,3 10 0-16,-3 8 1 46,0 1-2-46,-4-3 1 0,1 6-1 16,-1 6 1-16,-3 4-2 16,-4-4 1-16,0-6 0 0,-3 0 1 0,-4-10 0 0,0 1 0 15,-3-7 0-15,3 3 1 0,-3-18-1 16,-4-10 0-16,-4-12-1 16,-3-4 1-16,-7-15-2 15,-3 6 0-15,-15-6 0 16,-17 0 1-16,-11 6-6 15,-14 10 1-15,-7 12-13 16,0 6 0-16</inkml:trace>
  <inkml:trace contextRef="#ctx0" brushRef="#br0" timeOffset="30687.429">24522 4399 30 0,'-4'38'15'0,"-3"15"-6"16,7-37 16-16,-4 3-24 16,1-1 1-16,-4-8 0 15,0 5 0-15,0-2-3 16,0-4 1-16,3 7 1 0,1-13 1 15,3-3-2-15,0 0 1 16,3-3-1-16,4-6 0 16,0-7 0-16,4-6 0 15,-1-3 0-15,-2-3 0 16,2 3 0-16,1-7 0 16,-1 4 0-16,1 9 1 15,-4 7-1-15,0 2 1 16,0 17 0-16,-3 2 0 15,-4 7-1-15,0 2 1 16,0 1-1-16,0 3 1 16,0-3-1-16,0-3 0 0,3-7 0 15,1-3 1 1,10-18-1 0,0-4 0-16,3 4 0 15,1-13 0-15,0 6 1 16,3-6 0-16,0 3-1 15,0 6 0-15,0-3 0 16,-3 7 1-16,-4 5 0 16,0 7 0-16,0 7-1 15,-3 2 0-15,0 7 1 16,-1-4 1-16,-3 4-1 16,0 0 0-16,0-1-1 15,0 1 0-15,0-3-1 16,0 2 0-16,4-5-4 15,0-1 1-15,3-6-8 16,0 0 0-16,4 0-1 0,-4-3 0 16</inkml:trace>
  <inkml:trace contextRef="#ctx0" brushRef="#br0" timeOffset="31123.326">25280 4427 30 0,'11'10'15'0,"-8"-10"-14"0,-3 0 27 16,0 0-29-16,-7-7 1 0,0 7 0 15,-11 0 0 1,1 7 0-16,-4-7 1 0,3 3-1 16,0 3 1-16,4 4 0 15,4 2 0-15,3 1 0 16,0-4 0-16,7-3-1 15,3 4 0-15,4-1 0 16,7 1 0-16,4-1-1 16,3 0 1-16,0-9-1 15,0 0 1-15,1 0 0 16,-1-9 0-16,-4 0 0 16,1-1 0-16,-4 4 0 15,0 3 1-15,-3 3 0 16,-1 9 0-16,-3 10 0 15,0-6 0-15,-3 5 0 16,-4 1 0-16,0 3-1 16,4-3 1-16,-4-7-1 0,3 4 0 15,1-6-1-15,3-1 0 16,0-6-7-16,3-6 1 16,1 0-3-16,3-7 0 15</inkml:trace>
  <inkml:trace contextRef="#ctx0" brushRef="#br0" timeOffset="31480.918">25531 4597 25 0,'7'9'12'0,"7"4"-5"0,-11-10 18 0,1-3-24 15,3 0 0-15,0-3-1 16,0-4 1-16,0 4-1 15,0 0 0-15,0 3 1 16,0-9 0-16,0-1-1 16,0-2 1-16,0-4 0 15,-3 0 0 1,3 1-1-16,3-1 0 0,5 3 1 16,-1 4 0-16,3 0 0 15,1 9 0-15,0 3 0 16,-1 9 1-16,1 7-1 15,-4 0 0-15,0 6-1 16,0 3 1-16,0 1-1 0,0-4 0 16,4 3-4-16,3-9 1 15,0-4-8-15,8-5 1 16,2-1-1-16,-2-15 0 16</inkml:trace>
  <inkml:trace contextRef="#ctx0" brushRef="#br0" timeOffset="31710.764">26681 4343 30 0,'10'15'15'0,"-6"23"-15"0,-4-32 30 16,-4 4-29-16,-3 5 0 0,-7 1 1 15,-14 12 1-15,-11 0-3 16,-7 7 0-16,-10 9 2 15,-4 3 0-15,7 9-1 16,10 10 1-16,8-9-6 16,3-13 1-16,8-7-8 15,3-12 0-15</inkml:trace>
  <inkml:trace contextRef="#ctx0" brushRef="#br0" timeOffset="31876.148">26218 4374 39 0,'11'35'19'0,"0"37"-19"0,-8-54 31 15,4 8-32 1,0 5 1-16,-3 10-5 0,-1-10 0 16,1 0-4-16,-4-9 1 15</inkml:trace>
  <inkml:trace contextRef="#ctx0" brushRef="#br0" timeOffset="32368.263">24758 4807 39 0,'-11'37'19'0,"-13"32"-19"0,13-50 30 16,-7 9-30-16,-3 13 1 16,-3 3-1-16,-1 13 1 15,0 12-2-15,1 6 1 16,2-6-5-16,5-3 1 0,3-16-7 16,-1-9 0-1</inkml:trace>
  <inkml:trace contextRef="#ctx0" brushRef="#br0" timeOffset="32820.249">24289 5459 37 0,'17'31'18'0,"15"-21"-15"16,-21-4 29-16,6-6-32 15,8 3 1-15,3 3 0 16,4-2 0-16,-7-1-2 0,3 0 1 16,0 0 0-1,7-3 0-15,1-3-1 16,-5-3 1-16,1-4-1 16,4-2 1-16,-1-7-1 0,0 3 1 15,-3 4-1-15,-4-4 1 16,-7 3 0-16,-3 4 1 15,-4 0-1-15,-3 2 1 16,-4 1 0-16,-7 6 0 16,-4-6-1-16,-3 0 1 15,-4 2-1-15,-3 4 0 16,0 4 0-16,0 2 0 16,0 6 0-16,0 4 1 0,0 9 0 15,3 0 0 1,4 0 0-16,7 3 0 0,4-2-3 15,10-1 0-15,7-3-9 16,7-13 1-16,4-3-3 16,0-6 1-16</inkml:trace>
  <inkml:trace contextRef="#ctx0" brushRef="#br0" timeOffset="33390.019">25301 5384 29 0,'-24'34'14'0,"-29"-15"-13"16,42-16 24-16,-7 0-25 15,1 0 1-15,3 1-1 16,0 2 1-16,3 0-1 0,0-6 0 16,4 0 0-16,7 3 1 15,7-3 0-15,7 7 0 16,11-7 0-16,7 6 1 15,-4 0 0-15,0 4 0 16,-6-4 0-16,-5 0 0 16,-6 3 0-16,-4 4 0 15,-7 3-2-15,-4 3 0 16,-6 6-1-16,-4-10 1 16,-4 1-2-16,4-3 1 15,0-1-2-15,7 1 1 16,7-10-3-16,3-3 1 0,11-3 0 15,4-13 0-15,7-3 1 16,6 0 0-16,12-15 3 16,6-10 0-16,1-9 2 15,2-16 1-15,5 3 0 16,-4 0 1-16,-7 3-1 16,-8 13 1-16,-6 0-2 15,-11 12 0-15,-3 4-2 16,-11 15 1 15,-10 9-1-15,-12 10 1-16,-6 0 0 0,4 13 0 0,-8 12 0 0,-7 16 1 0,-3 12-1 15,0 26 1-15,3-1-1 16,7 4 1-16,8-10-2 16,6-16 1-16,7-12-5 0,4-19 1 15,7-12-9-15,-3-23 1 16</inkml:trace>
  <inkml:trace contextRef="#ctx0" brushRef="#br0" timeOffset="33839.37">25333 5309 23 0,'18'9'11'0,"102"19"7"0,-85-28 9 0,7 3-27 16,11 4 0-16,7-1-1 16,0-3 1-1,0 0 0-15,-4 0 0 0,-3-3 0 16,-10-3 0-16,-4 3 0 16,-11 0 0-16,-7 0-1 15,-7 0 0-15,-7 3 0 16,-7-3 1-16,-11 3-1 15,-6 4 0-15,-11-1-2 16,-1 10 0-16,-2-7-2 16,-1 4 1-16,4 2 1 15,7-2 0-15,3-4 2 16,7 4 1-16,8-4 5 16,6 4 0-16,8-4 3 0,10 4 1 15,7 5 0 1,4 1 0-16,0 0-3 0,-4 0 1 15,-10 0-4-15,-11 0 1 16,-14-7-3-16,-15 7 0 16,-13-3-8-16,-11-4 0 15,-7 1-8-15,-3-7 0 16</inkml:trace>
  <inkml:trace contextRef="#ctx0" brushRef="#br0" timeOffset="37803.298">21223 5882 20 0,'0'22'10'0,"4"19"-9"16,-1-22 10-16,-3 9-12 16,0-6 0-16,-3 9 1 15,-4 7 0-15,-4 3 0 16,-7-7 1-16,-3 7-1 16,-7 0 0-16,-4 6 0 15,-3 0 1-15,-11 6-1 16,-7 7 0-16,-3-4 0 15,6 7 1-15,-3-7-1 16,-7-2 0-16,-7 2 1 16,-3-3 1-16,-15-2 0 0,1 2 0 15,-5 0-1-15,-2 4 1 16,-8-7-1-16,-11 0 0 16,1 7-1-16,-7-7 0 15,-4 3 0-15,-7-3 0 16,0-3 0-16,-4 0 0 31,-3-3 0-15,-10-6 0-16,2-1 0 0,-2 1 1 0,-4-7-1 0,-11-2 1 15,4-7-1-15,-4-4 1 16,-7-5 0-16,4-7 1 16,-4-9-1-16,-7-6 1 15,4-4 0-15,-1-6 0 0,-6-3-1 16,7-3 1-16,6-9-2 15,-2-1 1-15,-8 1-2 16,18 2 1-16,-4-2-2 16,-7-1 1-16,14 1-1 15,4 3 0-15,-4-4 0 16,4-3 0-16,11-2 0 16,3-1 1-16,0 0 1 15,3-3 1-15,4 0 0 16,14-3 1-16,0 10-2 15,4-1 1-15,0 0-2 16,-1-2 1-16,4 5-1 16,15 4 1-16,-1 3-2 0,0 2 1 15,4-5 0-15,0 0 0 16,0 6 1-16,7 3 0 16,10 6 0-16,0 4 0 15,4 5 0-15,0 7 1 16,0 10-1-16,0 2 1 15,7 7 2-15,-3 3 0 16,3 3-1-16,7 3 1 16,0-3 0-16,-3-3 0 15,-4-3-1-15,-4-3 0 16,1-4-2-16,-4-5 1 16,-4-11-1-16,4-8 0 0,7-10 0 15,-3 0 0-15,-5-12-2 16,-2-13 0-16,-1-1-6 15,4-8 1-15,7-4-3 16,4 4 1-16</inkml:trace>
  <inkml:trace contextRef="#ctx0" brushRef="#br0" timeOffset="38643.878">10710 6390 28 0,'4'13'14'0,"-8"-13"-19"16,4 0 26-16,0-6-21 15,0-7 1-15,0-3 1 16,0-6 1-16,0 4-4 15,0-7 1-15,-3-10 1 16,-1-3 1-16,-3 1-2 16,0-7 1-16,0 0-1 15,-3-6 1-15,2 3-1 16,1 3 0-16,0 6 0 16,4 7 0-16,-1 12 0 15,4 3 0-15,4 10-1 0,-1 3 0 16,4 3 0-16,4 6 1 15,3 1-1-15,4 5 0 16,3-2 0-16,7 2 0 16,7 1 1-16,11 2 0 15,7 1-2-15,11 9 1 16,3-6 2-16,0 0 1 16,7-7 0-16,11-6 0 0,3-6 1 15,7-6 0-15,-7-9-1 16,-7-1 1-16,-17 0-2 15,-11 4 1-15,-7-1-2 16,-15 4 0-16,-10 6-1 16,-6 9 1-16,-19 19 0 15,-24 3 0-15,-29 19 0 16,-31 6 0-16,-32 20 0 16,-31 2 1-16,-12 22-10 15,-17-3 0-15,-10-3-1 16,10 9 1-16</inkml:trace>
  <inkml:trace contextRef="#ctx0" brushRef="#br0" timeOffset="43554.939">8541 8460 39 0,'0'6'19'0,"0"16"-12"0,0-19 19 15,-4 10-24-15,-3 12 0 0,-3 6 2 16,-1 7 1-16,0 15-6 16,-3-6 0-16,7 3 2 15,-10 1 0-15,6-1-4 16,0-6 1-16,1-10-8 15,-1 1 1-15,-6-4-4 16,3-12 0-16</inkml:trace>
  <inkml:trace contextRef="#ctx0" brushRef="#br0" timeOffset="44754.248">7980 9043 29 0,'-7'16'14'0,"7"-19"-12"0,0 3 23 15,0 0-23-15,7-3 0 16,0-4 2-16,0-8 0 16,7-7-5-16,7-6 1 15,7-16 4-15,15-13 0 0,6-2-1 16,15-14 1 0,3 5-2-16,-4-8 0 0,-6 14 0 15,10-11 0-15,-14 4-1 16,-4 7 0-16,-3 5 0 15,-4 13 0-15,-3 10 0 16,-14 9 1-16,-1 9-2 16,-2 10 0-16,-8 12 0 15,-4 16 0-15,-3 3-1 16,0 13 1-16,-14 12-1 16,-3 10 0-16,-4 5 0 15,-1 11 0-15,1 5 0 16,0-6 1-16,0-9-1 15,4-12 0-15,3-11-1 16,3-11 0-16,-7-7 0 16,11-13 0-16,11-5 0 15,-4-10 0-15,7-4 0 16,4-2 1-16,3-7 0 0,0 1 1 16,-3 2 0-16,3 4 1 15,-10 2-1-15,3 7 0 16,-4 0-1-16,4 7 1 15,-10-1 0-15,3 0 0 16,0 0 0-16,0-6 0 16,0 4 1-16,7 2 1 15,0-9 0-15,-3 0 0 16,7-7 0-16,3 1 0 16,-4-4 0-16,4 1 0 15,-6-4-2-15,-1 0 0 16,-4 1-1-16,1-4 1 0,-4 0-1 15,4 0 1 17,-4 4-1-32,0-1 0 0,-4 3 1 0,1 4 0 15,-4-4-1-15,0 13 1 0,0 10-1 16,0-1 1-16,-4 4-1 16,4 2 1-16,0 7-1 15,0 0 1-15,4 0 0 16,-1-3 0-16,4 0 0 15,-3-3 0-15,3-4 0 16,0-3 0-16,7-9 0 16,0-3 0-16,4-6-2 15,3 0 0-15,4-7-4 16,3 0 0-16,-3-3-1 0,-1 1 0 16,-3-1-1-16,1 0 1 15,-5 0 3-15,1 0 1 16,-1-3 4-16,5 4 1 15,-8 2 3-15,-4 3 1 16,1 4 0-16,-4-1 1 16,0 4-1-16,-3 3 1 15,-4 3-3-15,-7 0 1 16,-4 6-4-16,-3-3 1 31,0 7-1-15,-11-4 0-16,0 4-1 0,4 2 0 15,4 4 1-15,2 6 0 0,8 0-2 0,-3 3 1 0,6-6-1 16,4-4 0-16,7 1-1 16,4-7 1-16,3-9-2 15,4-6 0-15,-1-6 0 16,1-4 0-16,0 0-3 16,3-3 0-16,-4 1-5 15,-3-4 1-15</inkml:trace>
  <inkml:trace contextRef="#ctx0" brushRef="#br0" timeOffset="45114.577">9550 8680 35 0,'0'6'17'0,"3"6"-14"0,-3-12 30 0,0 0-30 0,0 0 0 15,0 0 1-15,4-3 0 16,-1-3-6-16,1-3 1 16,3-1 4-16,0-2 0 15,0 2-2-15,0-2 0 16,4-4-1-16,-1 7 1 16,1-1 0-16,-1-2 0 15,-3-1 0-15,8 4 0 0,2-4-1 16,1 4 0-16,3 2-4 15,4 4 1 1,-1 0-11-16,1 0 1 0,-4-3-2 16,4 3 1 15</inkml:trace>
  <inkml:trace contextRef="#ctx0" brushRef="#br0" timeOffset="45457.883">9783 8676 47 0,'10'16'23'0,"11"-3"-26"15,-7-13 48-15,4-4-45 16,0 1 1-16,3-3-1 0,7 0 0 16,-7-4-1-16,0-2 1 15,1-4-1-15,-5-9 1 16,-3 3-2-16,-3 0 0 15,-4 3 0 1,-4 4 0-16,-3 5-2 0,-3 4 1 16,-1 0-2-16,1-1 1 15,-4 11 1-15,0 5 1 16,3 7 0-16,1 2 0 16,-1 1 2-16,1 0 0 15,3 3 1-15,0 0 0 16,3 0-1 15,4-3 1-31,0-4-1 0,4-5 0 0,3-4-4 0,0-6 0 16,0-9-6-16,0-4 1 15,0 1-1-15,1-4 0 16</inkml:trace>
  <inkml:trace contextRef="#ctx0" brushRef="#br0" timeOffset="45985.43">10185 8576 29 0,'3'0'14'0,"1"16"-13"0,-1-10 29 0,1 3-29 15,-1 1 0-15,1 2 0 16,-1 4 1-16,1-7-3 16,3 4 0-16,0-7 2 15,0-3 0-15,0 1-2 16,4-8 1-16,-4-2 0 16,0 0 0-16,7-4 0 15,-3 4 0-15,-1-3 0 16,4-1 0-16,0 1 0 0,4 0 1 15,7-1-1-15,-1 4 0 16,1 0 0-16,-4-1 1 16,0 1-1-16,1 3 1 15,-5 0-1-15,1 3 1 16,-1 0 0-16,1 3 0 16,0 0 0-16,-1 3 0 15,1 1 0-15,-4-1 0 16,0-3 0-16,0 3 1 0,0 1 0 15,1 2 1 1,6 16-1 0,3-6 1-16,1 3-1 15,0 0 1-15,3 0-3 32,4 0 1-32,0-7-4 15,-1 1 1-15,8-10-5 16,-4-6 1 15,-3-9-8-15,7-10 1-16</inkml:trace>
  <inkml:trace contextRef="#ctx0" brushRef="#br0" timeOffset="46257.234">11405 8410 48 0,'25'9'24'0,"7"10"-28"0,-25-13 43 0,0 4-38 0,-4-4 0 0,-3 3-1 0,-7 7 0 0,-3 0-1 0,-8-4 0 0,-3 1 1 0,0-1 0 0,0 1-2 0,-1-4 0 0,1 4 0 0,4-4 1 16,3-2 1-16,3-4 1 16,7 3-1-16,4 3 1 15,4 1 2-15,3-4 0 16,7 7 0-16,7-7 0 15,0 0-2-15,1 0 1 0,-5 4-1 16,-6 6 0-16,-4 5-2 16,-18 5 1-1,-3 5-2-15,-7-6 1 0,-18 3-4 16,-21-6 1-16,-17 3-6 16,-15-6 0-16,-14-3-4 15,-3-4 0-15</inkml:trace>
  <inkml:trace contextRef="#ctx0" brushRef="#br0" timeOffset="46781.732">8276 9442 36 0,'-3'0'18'0,"3"3"-21"0,0-3 31 0,3 3-26 16,1 0 0-1,3 0 5-15,3 0 0 0,8 0-7 16,7 0 1-16,13-3 5 16,15-3 0-16,14 0 0 15,29-3 0-15,20-16-1 16,22-6 1-16,31-7-2 15,7-6 0-15,29-2-1 16,7-4 1-16,13 0-2 16,5 9 1-16,-22 7-2 15,-3 5 0-15,-22 8-3 16,-24 5 0-16,-29 4-4 16,-24 9 1-16,-21 0-7 15,-25 3 0-15,-29 3-7 16,-20 3 0-16</inkml:trace>
  <inkml:trace contextRef="#ctx0" brushRef="#br0" timeOffset="47849.683">8565 12540 36 0,'0'-16'18'0,"4"19"-11"16,-4 3 24-16,-4 7-28 15,1 6 0-15,-1 22 0 16,-3 6 1-16,-3 12-8 16,-1 7 1-16,1 19-2 15,6 9 1-15,1 6-9 16,3 0 1-16</inkml:trace>
  <inkml:trace contextRef="#ctx0" brushRef="#br0" timeOffset="48611.159">7895 13399 31 0,'18'12'15'0,"21"-37"-10"0,-22 13 20 0,-3-16-22 16,11-16 0-1,14-13 2-15,10-9 1 0,15-21-7 16,10-7 0-16,0-4 5 16,-7 1 0-16,7 3-2 15,-7 22 1-15,-7 6-1 16,-7 13 0-16,-11 9-1 15,-6 19 1-15,-8 12-1 16,-4 7 1-16,-2 22-3 16,-8 12 1-16,-4 25-3 15,-10 16 1-15,-7 6-1 16,0 16 0-16,-3-3-1 16,-1-9 1-16,4-14 1 15,0-11 0-15,7-14 0 16,-7-2 1-16,7-13 0 15,7-6 1-15,0-10-1 16,4-5 1-16,3-4-1 16,3-10 1-16,1 4 0 0,3 0 0 15,0-1 0-15,4 1 0 16,3 0 0-16,-3-1 1 16,0 1 0-16,-1 3 1 15,-3-3 0-15,1 0 0 47,-1-4-1-47,0 1 1 0,0-1-1 16,0 1 0-16,4-4-1 0,-11-2 1 0,4-7-2 0,-4 6 1 15,0 4 0-15,-7 2 0 16,0 1-1-16,-3 2 1 0,-4 4-2 16,-4 3 0-16,1 7 0 15,-8 2 0-15,0 7-1 16,1 2 1-16,-1 4-1 15,1 3 1-15,3-3 1 16,3 7 1-16,8-7 1 16,3 0 0-16,7-7-1 15,7 1 1-15,11-7-4 16,3-6 0-16,4 1-7 16,3-14 0-16</inkml:trace>
  <inkml:trace contextRef="#ctx0" brushRef="#br0" timeOffset="48897.997">9740 12960 43 0,'7'0'21'0,"-14"-3"-18"16,4 3 36-16,-1-3-38 0,-6-1 0 15,-1 4 0-15,-3 0 1 16,-4 4-2-16,-3-1 0 15,-4 0 2-15,1 6 0 16,3 7-1-16,3 0 0 16,4 6-2-16,3 0 1 15,8-7-1-15,3-2 1 16,21-16-5 0,4-10 1-16,-1-3-4 15,4-6 0-15,1 4-6 16,-1-7 1-16</inkml:trace>
  <inkml:trace contextRef="#ctx0" brushRef="#br0" timeOffset="49244.542">9938 13023 39 0,'7'34'19'0,"0"-12"-17"0,-7-22 31 15,0 0-32 1,0 0 0-16,3-6 2 16,1-7 1-16,-1-2-5 0,1-4 1 15,0 6 2-15,3-2 1 16,7-1-1-16,-7-3 0 15,7 0-1-15,0 0 0 16,4 1 0-16,3-1 0 16,0 6 0-16,0 4 0 15,0-1-3-15,0 4 0 16,-3 3-7-16,-4 0 1 0,0 3-7 16,0-3 1-16</inkml:trace>
  <inkml:trace contextRef="#ctx0" brushRef="#br0" timeOffset="49607.613">10283 12985 44 0,'11'25'22'0,"14"3"-19"15,-15-21 38-15,4-1-41 16,4-3 1-16,3-3 0 15,4-6 1-15,3-1-3 16,-3-8 0-16,0-1 1 16,-1 4 1-16,-6-4-2 0,0 0 1 15,-8-3-1 1,-3 4 1-16,-3 2-3 0,-4 4 0 16,-7 6-1-16,0 6 1 15,-4 6-1-15,0 1 1 16,4 8 0-16,0 4 1 15,0 7 1-15,4-1 1 16,6-3 0-16,1 0 1 16,6-6-1-16,4 0 0 15,8-7-4-15,-1-6 0 16,4-9-7-16,3-6 1 0</inkml:trace>
  <inkml:trace contextRef="#ctx0" brushRef="#br0" timeOffset="50204.783">10834 13060 42 0,'7'44'21'0,"0"-22"-25"15,-4-19 35-15,1 0-31 16,-4-3 1-16,4 0-1 15,3 0 0-15,0-6-1 16,3-10 0-16,-3-2 0 16,4-1 1-16,3 3-2 15,-3 4 0-15,-1 5 1 16,4 1 0-16,0 3 0 0,0 3 1 16,1 9 0-16,-1 1 0 15,0 5 0-15,3-5 0 16,-2 2 0-16,2 1 0 15,-3 3 0-15,4-7 0 16,-4-3-1-16,0-3 1 16,0 4-2-16,0-4 1 15,-3-3-2-15,3-3 1 16,-3-4-2-16,-1-2 1 16,4 0-1-16,0-7 0 0,1 0 0 15,-1-3 0-15,0-3 1 16,0 7 1-16,-4-1 0 15,-2 7 1-15,2-4 2 16,1 4 0-16,3 2 0 16,0 4 0-16,0 0 1 15,0 0 1-15,0 6 1 16,4 3 0-16,-4 1 0 16,0 2 0-16,0-6 0 15,4 7 1-15,0-1-2 16,-1 0 1-16,-3 1-3 15,0-1 1-15,0-2-5 16,1-4 1-16,2 0-9 16,4-6 1-16,4-10-1 15,0-6 1-15</inkml:trace>
  <inkml:trace contextRef="#ctx0" brushRef="#br0" timeOffset="50534.351">12129 12684 37 0,'7'9'18'0,"-18"16"-26"0,7-18 38 15,-6 2-30-15,-8-3 1 16,-3-2-1-16,-7-1 1 16,0-3-1-16,3 3 0 15,4 0 1-15,3 3 0 16,4 0 0-16,3 4 0 0,4 2 2 15,4 4 0-15,10 3 2 16,7 0 0-16,7 3 0 16,11-4 0-16,0-2 0 15,-4-3 0 1,-3-4-3-16,-8 4 0 0,-6 2-2 16,-18 7 0-16,-18 0-5 15,-14 10 1-15,-7-7-6 16,-17 6 1-16,-22 0-6 15,-21-12 0-15</inkml:trace>
  <inkml:trace contextRef="#ctx0" brushRef="#br0" timeOffset="51014.883">8618 13756 31 0,'7'10'15'0,"15"2"-10"16,-15-9 21-16,3 4-22 16,22-1 1-16,0-3 4 15,24 7 1-15,18-7-10 16,36 3 0-16,24-3 8 15,28-3 1-15,36-3-2 16,10-10 1-16,28-5-3 16,11-7 1-16,21-7-2 15,-3-12 0-15,-4 3-3 16,-28 10 1-16,-32 12-5 16,-18 4 1-16,-31 2-8 15,-36 7 1-15,-31 9-11 0,-32 0 0 16</inkml:trace>
  <inkml:trace contextRef="#ctx0" brushRef="#br0" timeOffset="52967.795">12693 8052 49 0,'-14'19'24'0,"21"6"-18"16,-4-15 25-16,1 5-30 15,-1 17 1-15,1 2 0 16,3 13 1-16,0 10-4 15,0 9 0-15,-3 6 1 0,3 6 1 16,0 7-3-16,0-7 1 16,0-15-7-16,0-16 1 15,4-16-8-15,-1-18 0 16</inkml:trace>
  <inkml:trace contextRef="#ctx0" brushRef="#br0" timeOffset="53312.774">13145 9034 44 0,'10'28'22'0,"-13"-34"-24"16,3 6 36-16,0-10-31 15,0-12 1-15,-4-15 1 16,4-23 1-16,-3-12-8 16,6-6 0-16,1-7 5 15,3 0 0-15,3-6-2 16,4 1 1-16,4 11-2 16,0 7 1-16,3 16-1 15,3 12 1-15,5 12-2 16,-1 17 1-16,0 8-5 15,-3 10 0-15,-4 10-7 0,0 12 0 16,-3 3-4-16,-18 7 1 16</inkml:trace>
  <inkml:trace contextRef="#ctx0" brushRef="#br0" timeOffset="53478.487">13113 8667 47 0,'-21'38'23'0,"24"-1"-17"0,1-34 45 15,3 4-45-15,7-1 0 16,3 0 2-16,8-6 1 16,7-3-13-16,7-3 0 0,10-4 2 15,0 4 0-15,-3 3-17 16,4-3 0-16</inkml:trace>
  <inkml:trace contextRef="#ctx0" brushRef="#br0" timeOffset="54213.553">15512 8074 54 0,'49'-28'27'0,"-28"0"-20"0,-17 22 35 15,-4 6-39-15,-4 3 1 16,-6 9-2-16,-15 10 1 0,-21 3-5 16,-14 7 1-16,-3 5 1 15,-8 1 1-15,-7 0-4 16,1 2 0-1,3 1 0-15,7 3 1 0,7-13-1 16,10-2 0 0,15-7 2-16,10-4 1 0,15-2 0 15,13-3 1-15,11-4 1 16,15-6 0-16,9 0 0 16,12 0 0-16,-8 0 0 15,-7-3 0-15,-6 4-1 16,-12 8 1-16,-10 10-2 15,-14 6 0-15,-10 13-1 16,-12 9 1-16,-6 0-2 16,-4 1 1-16,-3-1 0 0,0 0 1 15,6-9 0-15,8 3 1 16,7 0 0-16,7-4 1 16,10-2 0-16,8-7 0 15,10-2 0-15,4-8 0 16,6-5-1-16,8-10 0 15,7-6-2-15,10-6 1 16,-3-10-6-16,7-2 1 16,4-4-8-16,-1-3 0 15,0-7-6-15,-6-2 1 16</inkml:trace>
  <inkml:trace contextRef="#ctx0" brushRef="#br0" timeOffset="54406.113">15512 8560 49 0,'-4'29'24'0,"-6"30"-25"0,6-43 43 0,-3 12-43 15,-4 13 1-15,1 6 0 16,-1 6 0-16,1-9-4 16,3 0 1-16,7 3-11 15,3-13 0-15</inkml:trace>
  <inkml:trace contextRef="#ctx0" brushRef="#br0" timeOffset="54967.131">16556 8551 49 0,'-7'9'24'0,"-11"-9"-22"15,4 0 37-15,-7 3-39 16,-4 1 1-16,-3-1 0 16,-7 3 0-16,6 0-1 15,1 4 0-15,4 2 1 16,2 7 1-16,1 6-1 16,7-3 1-16,4 0-1 15,2 0 1-15,5-3-2 16,6 3 1-16,5-13-1 15,-1 1 1-15,3-14-1 16,4 1 0-16,4-6-1 16,0-4 0-16,-1 1 0 0,1 2 0 15,-4 1-1 1,0 3 1-16,0-4 0 16,-3 4 1-16,3 3 0 0,-4 6 1 15,-2 3-1-15,-1 10 1 16,-4 6-1-16,4 6 1 15,0 0-1-15,0-3 1 16,0 1-4-16,0-8 0 16,0-2-4-16,0-7 1 15,4-2-9-15,7-10 0 16</inkml:trace>
  <inkml:trace contextRef="#ctx0" brushRef="#br0" timeOffset="55294.841">16760 8761 35 0,'11'47'17'0,"0"0"-12"0,-8-37 22 0,-3 5-25 15,4 4 0 1,-4 0 1 0,0 0 0-16,0-10-3 15,3-6 0-15,-3-3 3 16,7-12 0-16,0-7-1 15,-3 0 0-15,3-6-1 16,-4 0 0-16,5 3 0 16,2 6 0-16,1 10 0 15,6 3 0-15,-3 9 0 16,4 10 1-16,0 6-1 0,3 3 1 16,0 3-1-16,0-3 0 15,0 3-2-15,1-6 0 16,2-6-8-16,1-4 0 15,3-8-6 1,-3-8 0-16</inkml:trace>
  <inkml:trace contextRef="#ctx0" brushRef="#br0" timeOffset="55999.361">19170 8504 39 0,'3'9'19'0,"-6"-12"-18"0,3 3 30 16,-7 3-30-16,-4 0 1 16,-6 1 3-16,-1-1 0 15,-3 0-6 1,-4 3 0-16,0 4 4 0,-3 2 0 0,0 4-1 15,0 3 0-15,7 3-1 16,-4 6 0-16,11-3 0 16,3 3 0-16,8 0-1 15,3-6 1-15,7-6-1 16,7-4 1-16,4-12-1 16,6-6 1-16,-6-3-2 15,0-4 1-15,3-2 0 16,-4-1 0-16,4 3 0 15,1 7 0-15,-1 0 0 16,0 6 0-16,0 6 0 16,-3 3 0-16,-1 7 0 15,-2 6 1-15,-1 3-2 16,-4 0 1-16,1-3-5 16,-1-3 0-16,1-3-10 15,3-7 1-15</inkml:trace>
  <inkml:trace contextRef="#ctx0" brushRef="#br0" timeOffset="57441.785">18133 8629 37 0,'-7'38'18'0,"28"15"-18"16,-18-34 21-16,4 9-23 15,-3-3 0-15,3 0-12 16,0-3 1-16,0-9 11 16,4-10 1-16</inkml:trace>
  <inkml:trace contextRef="#ctx0" brushRef="#br0" timeOffset="57907.024">18083 8491 38 0,'0'10'19'0,"18"5"-19"0,-14-15 36 15,6 7-34-15,1-1 1 16,-1 0 1-16,4 1 0 16,1-4-6-16,6-3 1 15,3-3 3-15,8-4 0 16,7 1-1-16,0-3 0 15,-4 5-1-15,-7 1 0 0,-3-3 0 16,-4 3 0 0,0 0 0-16,-7 0 0 0,-7 3-1 15,1 0 1-15,-5 0-1 16,-3 3 0-16,-3 3 1 16,-5 0 0-16,1 7 0 15,-3-4 1-15,-1 1-1 16,4-1 1-16,-3 4 0 15,3-4 0-15,3 4 0 16,4-1 0-16,0 1 0 16,7-1 0-16,7 7 1 15,0-3 1-15,-3-1-1 16,-4 1 0-16,0-3-1 16,-3 5 1-16,-1 1-4 15,-6 9 1-15,-12-2-13 16,-6-5 1-16,-11 1-3 15,8-6 0-15</inkml:trace>
  <inkml:trace contextRef="#ctx0" brushRef="#br0" timeOffset="58806.852">14665 9564 35 0,'-4'44'17'0,"-10"-7"-16"16,11-27 27-16,-1 5-27 15,4-2 1-15,-3 0 0 16,3-10 0-16,-4-3-3 16,4-10 1-16,0-2 1 15,0-1 0-15,0 1-2 16,0-4 1-16,4 0 0 0,-1-3 0 15,4-3-1 1,4 4 0-16,0-1 1 16,3 0 0-16,0 6 1 0,3 7 0 15,-3 6 0-15,1 6 1 16,-5 10 0-16,4 3 0 16,-3 3 0-16,3 3 1 15,-7 0-3-15,0 3 0 16,4-3-3-16,-4-6 0 15,0-3-8-15,3-4 1 16,4-8-3-16,4-14 0 16</inkml:trace>
  <inkml:trace contextRef="#ctx0" brushRef="#br0" timeOffset="59066.205">15057 9598 45 0,'0'16'22'0,"0"-16"-21"0,0 0 45 0,0 0-44 16,0 0 1-16,3-3 0 16,8-3 1-16,-1-1-6 15,4-2 0-15,4-1 2 16,-4 1 1-16,4-3-6 15,3-1 1-15,-3 4-9 16,-4-4 0-16,-4 4-2 16,-3 2 0-16</inkml:trace>
  <inkml:trace contextRef="#ctx0" brushRef="#br0" timeOffset="59257.741">14975 9739 47 0,'0'25'23'0,"15"-25"-23"0,-8 4 44 16,3-1-44-16,4 0 1 0,4 0-2 15,3-6 1-15,4 0-5 16,3-4 1-16,7 1-10 16,8-9 0-16</inkml:trace>
  <inkml:trace contextRef="#ctx0" brushRef="#br0" timeOffset="59797.737">15639 9570 22 0,'7'13'11'0,"-4"-13"-6"15,-3 0 4-15,0 0-7 16,0 0 1-16,-3-4 2 15,-1 1 0-15,1 0-6 16,-1 0 0-16,1 0 2 16,3 0 0-16,0 3-4 0,0 0 1 15,0 0-2-15,0 0 1 16,0 0-2-16,0 0 1 16,0 0 3-16,0-3 1 15,0 3 3-15,0 0 1 16,0 0 1-16,0 0 0 15,3-3 1-15,-3 3 0 16,0 0-2-16,4-4 0 16,-4 4-2-16,0 0 1 15,0 0-2-15,0 0 0 0,3-6 0 16,-3 6 0-16,4-6 0 16,-4 6 0-16,0 0 0 15,3-6 0-15,1-4 1 16,-1 7 1-16,-3 3 0 15,7 0 0-15,-7 0-1 16,7 3 1-16,-3 7-1 16,-1-1 1-16,-3 4-1 15,0-1 0-15,-3 7 0 16,-4 6 0-16,0 9 0 16,0 1 0-16,3 6-1 15,1-4 0-15,3-2-3 16,0-1 0-16,0-9-10 15,0-9 1-15,0-13-5 16,-4-9 1-16</inkml:trace>
  <inkml:trace contextRef="#ctx0" brushRef="#br0" timeOffset="60473.533">15088 7679 40 0,'4'10'20'0,"-1"24"-15"15,-3-28 34-15,-3 7-37 16,-4 3 0-16,-7 2 0 15,-4 4 0-15,-3 0-3 16,-4-3 1-16,4 0 1 16,0-7 1-16,3-2-2 15,4-4 0-15,0-3 0 0,7-3 1 16,3-6-2 0,4-3 0-16,7-4-1 0,11-3 1 15,3 1 0-15,4 2 0 16,7 4 0-16,-1-1 0 15,-2 7 1-15,-1 3 1 16,0 0-1-16,0 3 0 16,-3 4 0-16,-4 2 1 15,0-3-2-15,1 1 1 16,-5-1-1-16,-3-3 1 16,0-3-1-16,-3-3 0 0,-4-3-1 15,-7-4 1-15,-3-2 0 16,-5 5 0-16,-2-5 0 15,-8-7 0-15,1-3 1 16,-1-3 0 15,-3 3-2-15,-4 6 1-16,0 7-5 0,-3 9 1 0,3 3-7 0,1 6 0 0</inkml:trace>
  <inkml:trace contextRef="#ctx0" brushRef="#br0" timeOffset="61554.91">19491 7980 38 0,'4'6'19'16,"-4"29"-17"-16,0-22 30 0,0 12-32 15,0 3 1-15,-4 16 0 16,-3 6 1-16,-4 9-3 16,-3-2 1-1,0 28-2 1,0-23 1-16,7-15-5 15,0-12 1-15,3-16-3 16,1-13 0-16,-1-9-2 16,1-7 0-16,-1 1 2 15,1 0 1-15,-1-4 3 16,1 0 1-16,-1 1 2 16,4 3 0-16,0-1 4 15,7 7 1-15,-3-3 2 0,6 3 0 16,1-1 2-16,3 1 0 15,7 0 0-15,0 3 0 16,4-3-2-16,0 3 0 16,3 0 0 15,7 6 1-31,-3-3-2 0,0 4 1 0,-11-1-2 0,-3 0 1 16,-11 1-3-16,-7-1 0 15,-11 6-4-15,-7 1 1 0,-3 6-4 16,-7-4 1-16,-4 4-5 15,0-3 0-15,1-4-5 16,6-2 0-16</inkml:trace>
  <inkml:trace contextRef="#ctx0" brushRef="#br0" timeOffset="61884.774">20267 8306 42 0,'11'32'21'0,"-25"-17"-26"15,3-5 35-15,-7 5-29 16,1 7 0-16,-8 0-1 16,-3-6 1-16,-7 0-1 15,-1-1 0-15,4-2 1 16,4 6 0-16,4 0-1 0,6-1 1 15,4-2 0-15,7 0 1 16,10-1 1-16,8-2 1 16,3 0-1-16,0-4 1 15,-3 0-1-15,-4 7 1 16,-4-3-3-16,-10 5 1 16,-7 7-8-16,-11 4 1 15,-6-1-11-15,-5-6 1 16</inkml:trace>
  <inkml:trace contextRef="#ctx0" brushRef="#br0" timeOffset="62274.705">21424 8548 34 0,'-3'-13'17'0,"-1"10"-9"16,1 3 19-16,-8 0-24 0,-7 0 0 15,-3 0 3-15,-3 3 0 16,-1 4-8-1,0-1 1-15,-3 6 4 0,0 4 1 16,3 3-2-16,0 0 1 16,4 9-4-16,0 0 0 15,3 3-1-15,4 4 0 16,7-4-2-16,4-6 1 16,10 0-3-16,7-9 1 15,7-3-3-15,0-7 1 16,4-12-5-16,3-7 1 15</inkml:trace>
  <inkml:trace contextRef="#ctx0" brushRef="#br0" timeOffset="62519.207">21509 8639 29 0,'14'-10'14'0,"-7"-8"-4"16,-7 18 23-16,0 0-31 16,0 0 1-16,0-4 3 15,-7 4 0-15,-4 0-8 16,1 4 1-16,-4-1 4 15,-4 0 1-15,0 3-3 16,1 7 1-16,3-1-4 16,7 4 0-16,3 3-2 15,1-1 1-15,6 4-2 16,4-6 1-16,4-3-2 16,6-7 0-16,1-6-3 15,0-3 1-15,3-13-2 16,0 0 0-16</inkml:trace>
  <inkml:trace contextRef="#ctx0" brushRef="#br0" timeOffset="62844.861">21639 8720 42 0,'4'-40'21'0,"-1"68"-27"0,1-25 42 15,-4 0-36-15,0 3 0 0,0-3-1 16,0-3 1-16,0 0 0 15,0 0 0-15,0-12 0 16,4-4 0-16,3-3-1 16,3-3 0-16,1-3 1 15,3-3 0-15,0 6 0 16,0 3 0-16,0 7 0 16,0 2 1-16,-3 14 1 15,-4 5 0-15,0 7 0 16,0 6 0-16,0 0-1 15,0-4 0-15,4 7-1 16,-4-6 0-16,0 0-3 16,0-3 1-16,0-7-9 15,0-3 1-15,4-6-2 16,3-6 0-16</inkml:trace>
  <inkml:trace contextRef="#ctx0" brushRef="#br0" timeOffset="63101.173">22049 8695 41 0,'10'41'20'0,"4"-3"-21"0,-7-29 39 16,-3 0-34-16,3 1 0 16,0-4 3-16,0-3 1 15,4-6-10-15,3-3 1 16,0-10 6-16,4-3 0 15,-1-6-3-15,4-3 1 16,4 0-2-16,0-7 0 0,-8 4-4 16,-3 3 0-16,1 9-6 15,-1 0 0-15,0 7-8 16,0 5 0-16</inkml:trace>
  <inkml:trace contextRef="#ctx0" brushRef="#br0" timeOffset="63359.091">22648 8705 43 0,'11'22'21'0,"-8"18"-15"15,-3-30 32-15,-3 5-36 16,-1 1 0-16,1 6 0 15,-4 3 0-15,0 3-3 0,-4 4 1 16,1-1 1-16,-5-9 1 16,-6 3-3-16,-3-3 0 15,-5 0-7-15,-6-6 0 16,0-10-7-16,-4-6 1 16</inkml:trace>
  <inkml:trace contextRef="#ctx0" brushRef="#br0" timeOffset="63776.048">24469 7685 43 0,'3'85'21'0,"-38"25"-25"0,24-82 33 16,-10 19-29-16,-7 22 0 16,-7 16 0-16,-4 6 0 15,-3 6-6-15,3-3 1 16,-4-12-6-16,12-23 0 15</inkml:trace>
  <inkml:trace contextRef="#ctx0" brushRef="#br0" timeOffset="64390.498">23604 8498 34 0,'32'0'17'0,"60"-38"-17"16,-57 19 26-16,11-6-25 15,7-13 1-15,10-9 0 16,11 0 1-16,-6 3-3 16,-9 10 0-16,-6 6 2 15,-7 9 0-15,-7 13-1 16,-7 12 1-16,-4 16-1 15,-7 9 0-15,-3 7-1 16,-4 9 0-16,-3-3-1 0,-4-7 1 16,-4 1 0-16,1 3 0 15,-1-7-1-15,-3-2 1 16,4-7 0-16,3-3 1 16,0-3-1-16,7-4 0 15,7-5 0-15,-3-4 1 16,6-3 1-16,8-3 1 15,3-6-1-15,4-4 1 16,-3-2-1-16,-5-4 1 16,1 0 0-16,-4 4 0 15,0-7-3-15,-3-3 0 0,-4-3 0 16,-3 3 0-16,-7 3-1 16,-4 4 1-16,-11 5-2 15,-3 7 1-15,-4 6-1 16,-3 10 1-16,-3-1 0 15,-4 7 0 1,3 19 0 0,7-1 1-16,4-5 1 15,11-1 0-15,6-6-1 16,8-6 0-16,7-10-3 16,3-5 0-16,0-11-10 15,4-8 0-15,-4-14-1 16,-7 7 0-16</inkml:trace>
  <inkml:trace contextRef="#ctx0" brushRef="#br0" timeOffset="64767.48">25065 8582 38 0,'-11'25'19'0,"1"-3"-19"0,10-15 38 0,0-1-38 16,0-3 1-16,0 0-1 15,0-3 1 1,0 0-2-16,3-9 1 0,4-7 0 16,4-3 1-16,-4 0-3 15,4 1 1-15,3-1-1 16,0 0 0-16,3 0 0 15,5 7 0-15,-1 2 0 16,-4 7 1-16,5 3 0 16,-5 0 1-16,-3 9 0 15,-3 7 0-15,-1 0 0 16,1 3 1-16,-4-1-1 16,0 4 0-16,0-3-4 15,0-3 0-15,0 3-6 16,4-13 0-16</inkml:trace>
  <inkml:trace contextRef="#ctx0" brushRef="#br0" timeOffset="66372.467">8735 10843 27 0,'-4'32'13'0,"-6"-7"-1"16,10-19 14-16,-4 0-24 15,4-3 1-15,0-3 0 16,0 3 1-16,-3-6-5 16,-1-3 1-16,4-6 3 15,4-7 1-15,3-10-2 16,7 1 1-16,0-3-1 15,4-7 1-15,-1-6-2 16,4 7 0-16,4-1-1 16,0 7 0-16,3 3-2 15,0 9 1-15,0 6-3 0,-3 7 1 16,0 3-6-16,-4 3 1 16,4 6-5-16,-8 0 0 15</inkml:trace>
  <inkml:trace contextRef="#ctx0" brushRef="#br0" timeOffset="66778.185">9126 10831 49 0,'11'28'24'0,"17"-16"-27"0,-17-12 47 0,3 0-43 16,7 0 0-16,4-6 0 16,3-6 1-16,0-1-3 15,-3-3 0-15,0-2 1 16,-4 2 1-16,-4-3-2 16,-3 0 1-16,-6-3-1 15,-5 0 1-15,-3 7-2 16,-7 2 1-16,0 7-2 15,0 9 0-15,-4 6 1 16,-10 1 0-16,7 2 0 16,3 10 0-16,1 3 2 15,6 4 0-15,4-1 2 16,11 3 0-16,7-3 0 0,3-2 0 16,10-5-2-16,12-5 0 15,3-10-7-15,0-6 0 16,3-6-7-16,4-6 0 15</inkml:trace>
  <inkml:trace contextRef="#ctx0" brushRef="#br0" timeOffset="67349.587">10132 10627 51 0,'-4'6'25'0,"-3"-9"-31"16,4 3 46-16,-4 0-39 16,-4 3 0-16,-3 0 0 15,-4 4 1-15,-3 2-2 16,0 0 0-16,0 4 1 16,0-1 0-16,-1 1 0 15,5 3 0-15,3 6-1 16,3 0 1-16,4 3 0 15,11-3 1-15,3 0-2 16,7-4 0-16,7-5-4 16,11-7 0-16,-1-6-2 15,5-6 0-15,-1-4-3 16,0-2 1-16,1-4-2 0,-1-3 1 16,-3 7 4-16,-4-4 0 15,0-3 3-15,-3 1 0 16,-4-4 5-16,-3 3 0 15,-4 6 3-15,-4 1 1 16,-3 2-1-16,-3 4 1 16,-11 0-1-16,-4 3 0 15,-3 3-2-15,-4 3 1 16,-3 3-3-16,7 3 1 16,0 4-2-16,0-4 0 15,0 7-2-15,3 6 0 16,1 0-1-16,6-3 0 15,1 0-1-15,3-7 1 0,7-6-1 16,10-6 0-16,4-6-4 16,8-6 1-16,2-1-6 15,1 1 0 1</inkml:trace>
  <inkml:trace contextRef="#ctx0" brushRef="#br0" timeOffset="67590.782">10499 10737 46 0,'0'-4'23'0,"0"8"-24"15,0-4 40-15,0 0-38 16,0 0 0-16,7-7 0 0,-4-5 0 16,4 2-2-16,0-2 1 15,4-1 1-15,3 1 0 16,4-1-1-16,6 1 1 15,5 2-3-15,-1 1 1 16,-3 3-4-16,-1-1 1 16,4 1-5-16,1 0 0 15,-1-1-5-15,4-2 0 16</inkml:trace>
  <inkml:trace contextRef="#ctx0" brushRef="#br0" timeOffset="68521.974">11338 10056 41 0,'0'35'20'0,"0"15"-24"0,0-41 37 15,0 13-33-15,-3 6 1 16,3 7 3-16,0 6 0 15,-4 6-4-15,4 0 1 0,0-3 2 16,0-4 1-16,0-8-1 16,4-4 1-16,-4-9-3 15,0-4 0-15,0-5-1 16,-4-4 1-16,4-3-2 16,-3-3 1-16,-4-3-1 15,-4 3 1-15,-7 0-3 16,-3 0 1-16,-7 3-2 15,3 4 1-15,-3 2 0 16,3 7 0-16,4 2 0 16,0 1 0-16,3 3 2 15,4-6 1-15,7 6 1 16,7 9 0-16,4-3 1 16,6 1 0-16,12-1 1 15,6 0 0-15,7-6 0 0,-3 0 1 16,7-9-1-16,6-7 1 15,5-3-2-15,-1-9 1 16,4-4-2-16,-7-9 0 16,-4-9-1-16,-3 6 0 15,-7 3-1-15,-7 1 1 16,-4-1-2-16,-11 0 0 16,-3 3-2-16,-7 1 1 15,-7 8-1-15,-3 7 0 16,-1 4 0-16,-3-1 0 15,0 0 0-15,3 9 1 16,-3 1 2-16,7 3 1 0,0-1 1 16,4 1 0-16,3 3 2 15,7-4 0 17,3 1 0-32,4 0 0 0,8-4-2 0,2-5 0 15,4-4-6-15,1-10 1 0,-1 1-9 16,-3-16 0-16</inkml:trace>
  <inkml:trace contextRef="#ctx0" brushRef="#br0" timeOffset="68791.015">11903 10856 39 0,'0'25'19'0,"-11"-38"-18"15,11 10 28-15,0-3-27 0,-3-7 1 16,-1 1 2 0,1-7 0-16,3 3-6 0,0 1 0 15,0 2 5-15,0 1 0 16,3-1-2-16,4 4 1 16,4-1-3-16,6 1 1 15,1 3-5-15,3 2 1 16,4 1-8-16,0 0 0 0,3-6-4 15,0-4 0-15</inkml:trace>
  <inkml:trace contextRef="#ctx0" brushRef="#br0" timeOffset="69362.363">12333 10765 36 0,'11'31'18'0,"-1"4"-21"0,-3-32 31 0,0 3-29 16,4 0 1-16,-4-3 1 15,0-3 1-15,4-3-1 16,10-3 0-16,-4-3 0 16,5-7 1-16,2 0 0 15,8 1 0-15,0-1-1 16,-4-3 0-16,-3 3-1 0,-1-2 0 15,-2 2-1-15,-1 3 1 16,-4 4-1-16,1 6 1 16,-4 3 0-16,0 3 0 15,0 3-1-15,1 1 0 16,-5-1 0-16,1 6 0 16,-1 10-1-16,1 3 1 15,3 10 0-15,4 6 1 16,3 6 2-16,0-3 0 15,0 3 1-15,4-3 1 0,-11 3-1 16,-4-7 1 0,-2-5-3-16,-5-4 1 0,-3 4-3 15,-7-1 1-15,-7-2-2 16,-7-4 0-16,-11-3 0 16,0-9 0-16,0-7 1 15,1-6 1-15,3-6-1 16,6-10 0-16,5 4 2 15,6-4 0-15,11 1-1 16,11-4 1-16,13-6 0 16,15-6 0-16,4-3-2 15,6-4 0-15,11-6-7 16,3-2 1-16,1-8-6 16,-1 4 1-16</inkml:trace>
  <inkml:trace contextRef="#ctx0" brushRef="#br0" timeOffset="70143.08">15356 10222 46 0,'-3'19'23'0,"-32"-6"-29"15,24-7 43-15,-7 3-36 16,-6 1 0-16,-5 2 0 15,-2 4 0-15,-8 3-1 16,0 3 0-16,-3-3 1 16,3 6 0-16,7-3-2 15,8 3 0-15,2-3 0 16,8-4 1-16,11-2-1 16,10 0 0-16,10-1 3 15,8 1 0-15,3 0 0 16,-3 0 1-16,-4-1 0 15,-3 4 0-15,-8 0-1 16,-3 3 0-16,-10-3-3 0,-11 3 1 16,-4 3-1-16,-3 0 0 15,0-6 0-15,0-1 0 16,3-5 0-16,4-1 1 16,3-2 0-16,8-4 0 15,6-3 0-15,8-3 0 16,7 0 0-16,6-3 0 15,8-6 1-15,0-7 0 16,10 0 0-16,11-6 0 16,0-6 0-16,0-9 0 0,0 5 0 15,-4 4 0-15,-3-7-2 16,-7 1 1-16,-11 6-2 16,-7 3 1-16,-7 6-2 15,-7 6 1-15,-10 4-2 16,-8 12 1-16,-3 3-2 15,-3 7 1-15,-1 3 0 16,-3 2 1-16,0 4 2 16,-1 3 0-16,12 4 2 15,3-4 1-15,7 3 1 16,7-3 0-16,3 0-1 16,15-9 1-16,3-4-4 15,4-5 0-15,0-7-12 16,-4-4 1-16</inkml:trace>
  <inkml:trace contextRef="#ctx0" brushRef="#br0" timeOffset="70729.503">15864 10577 43 0,'4'25'21'0,"7"22"-20"0,-11-35 30 16,-4 4-31-1,0-7 0-15,-3 1-1 0,0-4 1 16,0 0 0-16,-3-2 0 16,-1-4 1-16,4-10 1 15,0-2-1-15,4-7 1 16,3-3-1-16,0 0 1 15,7-3-1-15,3 3 0 16,1 6-1-16,3 4 1 16,7-1-4-16,-3 7 1 15,3 6-5-15,4 3 1 16,-4 0-7-16,3-3 1 0</inkml:trace>
  <inkml:trace contextRef="#ctx0" brushRef="#br0" timeOffset="70925.812">16207 10574 36 0,'10'25'18'0,"4"25"-19"16,-10-38 27-16,-1 1-26 15,-3-4 1-15,0 1-3 16,0-4 0-16,0 0-6 15,0-3 1-15,-3-12-3 16,-1-7 1-16</inkml:trace>
  <inkml:trace contextRef="#ctx0" brushRef="#br0" timeOffset="71120.843">16147 10445 44 0,'14'16'22'0,"-4"-10"-32"0,-3-6 44 15,0 0-36-15,4-3 0 16,0 0-8-16,3-4 1 16,-4 1 3-16,4-3 1 15</inkml:trace>
  <inkml:trace contextRef="#ctx0" brushRef="#br0" timeOffset="71433.78">16387 10505 44 0,'21'34'22'0,"25"-28"-19"15,-32-6 39-15,7 0-41 16,0 0 1-16,4-6-1 15,-1 0 1-15,-2-1-3 16,-5-2 0-16,-3 0 1 16,-3-1 1-16,-4 1-1 15,-7 3 0-15,-4 6-2 16,-6 3 1-16,-1 6-2 0,-3 1 1 16,0 2-1-16,3 7 0 15,1 6-1-15,3 3 1 16,3-3-2-16,8 0 1 15,3 0-5-15,7-6 0 16,7-6-2-16,11-7 0 16</inkml:trace>
  <inkml:trace contextRef="#ctx0" brushRef="#br0" timeOffset="71702.431">17177 10310 28 0,'0'-6'14'0,"-25"9"-12"0,14 3 23 0,-6 4-25 16,-8 2 0-16,-3 10 1 16,0 0 0-16,-4 0-1 15,4 6 0-15,0-6 1 16,6-3 0-16,-2 0 2 16,10 0 0-16,6 3 2 15,12 0 0-15,10 3 1 16,11 0 0-16,-8 0-2 15,1-6 1-15,-7-4-6 16,-11 10 1-16,-11 1-7 0,-17 8 0 16,-11-6-7-16,-10-3 0 15</inkml:trace>
  <inkml:trace contextRef="#ctx0" brushRef="#br0" timeOffset="72588.156">18842 9686 37 0,'-4'35'18'0,"11"15"-13"16,-3-31 28-16,-1 12-30 16,1 7 1-16,0 2 2 15,-4 14 0-15,0-4-8 0,-4 6 1 16,0 1 4 0,1-1 1-16,-1-12-3 0,1-9 0 15,-1-10-2-15,1-7 1 16,-8-5-1-16,-3-10 0 15,-4-6 0-15,-3-6 0 16,-7-4 0-16,-4-3 0 16,-3 4-3-1,-4 2 1-15,8 4 0 0,2 9 0 16,5 7 0-16,2 2 1 16,5 4-1-16,6 3 1 15,8 3 3-15,-1 3 0 0,11 0-1 16,7 0 1-16,15 3-2 15,6-3 0-15,14-6-3 16,8-6 0-16,6-13-4 16,-3-7 1-16,-10-5-3 15,2-7 1-15,-2 0 1 16,-4-6 1-16,-8 3 2 16,-2 3 1-16,-1 0 6 15,-7 4 1-15,-7 2 4 16,-3 1 1-16,-4 5 2 15,-3-2 0-15,-4 3 0 16,-11 3 0-16,-10 3-3 16,-3 3 1-16,-8 0-5 0,0 3 1 15,0 4-2 1,4 2 0 15,0 4-1-15,7 6 0-16,0 0-1 0,7 3 0 0,3-3-1 0,4 3 1 0,4-9-1 0,3-10 0 15,7-9 0-15,7-7 0 16,4-5-3-16,0-7 1 16,-4 0-9-16,7 0 1 15,-3-3-3-15,3 0 1 16</inkml:trace>
  <inkml:trace contextRef="#ctx0" brushRef="#br0" timeOffset="72962.576">19406 10385 54 0,'14'22'27'0,"15"-12"-33"15,-19-10 57-15,1 3-50 16,3-6 1-16,0 0-1 15,0-10 0-15,0-3-2 16,0-2 0-16,-3-4 1 16,-4 3 0-16,0 0-1 15,0 0 0-15,-3 3-1 16,-4 7 0-16,-4 3-1 0,-3 6 1 16,-4 6 0-16,1 3 0 15,-4 4-1-15,3 3 1 16,4-1 0-16,0 4 1 15,7 0 1-15,4 3 0 16,3 3-1-16,3 0 1 16,4-3-6-16,0-6 0 15,8-4-7-15,6-5 1 16</inkml:trace>
  <inkml:trace contextRef="#ctx0" brushRef="#br0" timeOffset="73328.915">20182 10135 18 0,'-3'3'9'0,"-25"19"0"15,24-16 4-15,-6 0-11 16,-8 7 1-16,-3-1 0 16,-4 1 0-16,-3-1-4 15,0 4 0-15,3-3 2 16,7-4 1-16,1 0-1 15,6-2 1-15,4 2 0 16,7-3 0-16,7 1 1 16,7-1 0-16,7 0 2 15,1 0 0-15,-1 1-2 16,0-1 1-16,-4 3-1 16,-2 4 0-16,-8 3-3 0,-4 6 1 15,-10 6-2 1,-3-3 0-16,-5-3 0 0,-2 0 0 15,-1-3-1-15,4-4 0 16,3-2-4-16,4-4 0 16,7-6-6-16,11-6 1 15</inkml:trace>
  <inkml:trace contextRef="#ctx0" brushRef="#br0" timeOffset="73598.158">20602 9438 35 0,'28'-40'17'0,"-20"65"-14"16,-8-19 28-16,0 16-29 16,-4 12 0-16,-3 7 1 15,-7 12 0-15,3 10-3 16,1 9 0-16,-1 16 3 15,0 6 0-15,4 0-3 16,4-3 0-16,-1-9-2 16,4-20 1-16,0-18-7 15,0-19 0-15,0-15-6 16,0-16 1-16</inkml:trace>
  <inkml:trace contextRef="#ctx0" brushRef="#br0" timeOffset="73774.203">20207 10034 40 0,'14'10'20'0,"43"-10"-24"0,-36-4 34 16,11-2-30-16,6-3 0 15,5-4-7-15,3 4 1 0,-8-10-1 16,-2-9 0-16</inkml:trace>
  <inkml:trace contextRef="#ctx0" brushRef="#br0" timeOffset="73987.965">20338 9325 45 0,'24'69'22'0,"-2"4"-29"16,-15-48 37-16,0 3-32 15,0 6 1-15,-4 1-20 16,-3-7 1-16,0-3 20 16,0-6 0-16</inkml:trace>
  <inkml:trace contextRef="#ctx0" brushRef="#br0" timeOffset="74541.022">22123 9852 55 0,'21'7'27'0,"-7"-7"-33"16,-10 3 58-16,-1 0-51 15,-3 0 0-15,-3 6 0 16,-5 7 0-16,-6 0-2 16,-7 3 1-16,0 6 0 15,0 9 1-15,-4 4-1 16,0 3 1-16,4 6-1 0,4 3 1 16,10 0-2-16,10-6 1 15,8-7-3 16,13-2 0-31,12-13-5 16,2-13 1-16,1-6-10 0,-3-12 1 16</inkml:trace>
  <inkml:trace contextRef="#ctx0" brushRef="#br0" timeOffset="75216.8">22430 9341 45 0,'21'22'22'0,"-7"50"-20"16,-11-47 34-16,-3 7-35 15,-7 15 0-15,-3 12 0 16,-11 17 1-16,3-1-3 15,4 13 0-15,0-13 1 16,3-6 1-16,1-13-1 16,3-9 0-16,-1-12-2 15,5-7 1-15,3-22-1 16,0-3 0-16,3-12-2 16,5-10 1-16,6-6-2 15,0 3 0-15,3 3 0 16,1 4 0-16,3 5 1 15,4 10 0-15,-4 7 1 0,0 5 0 16,-3 4 2-16,0 3 0 16,-1-7-1-16,1 1 1 15,-1 2-6-15,8-8 0 16</inkml:trace>
  <inkml:trace contextRef="#ctx0" brushRef="#br0" timeOffset="75620.153">22892 9997 43 0,'3'0'21'0,"-3"-4"-28"0,0 8 40 0,-7-1-33 16,-3 6 1-16,-4 0 0 16,-4 4 0-16,0 3-1 15,-3-1 0-15,0 4 0 16,3-3 1-16,4 0 0 15,4-1 0-15,-1-5-1 16,7-4 1-16,8-3-1 16,7-3 0-16,6 0 0 15,1-6 1-15,0 0-2 16,-1-7 1-16,1 4-1 16,-4-1 1-16,-4 4-1 46,1 3 1-46,-4 3-1 0,0 6 0 0,-3 7 1 0,-1 2 0 63,-3 1-1-47,4-4 1-16,-4 1-4 0,3 0 1 15,-3-1-8-15,4-6 1 16,3-2-2-16,3-11 1 0</inkml:trace>
  <inkml:trace contextRef="#ctx0" brushRef="#br0" timeOffset="75965.945">23142 10087 44 0,'0'48'22'0,"0"-27"-30"15,0-17 47-15,0-1-39 16,0 0 1-16,0 0-2 15,0-3 0-15,0 0 1 16,-3 0 0-16,3 0-1 16,0-6 1-16,3-4-1 15,1-5 0-15,3-4-1 16,0 3 1-16,3 4 0 16,1-1 0-16,3 4 0 15,0 2 0-15,0 7 0 16,4 4 1-16,0 2 0 15,-1 6 0-15,1 1 0 16,-4-1 0-16,0 1-1 0,0 0 1 16,0-7-8-16,0 0 0 15,4-9-3-15,-4-6 1 16</inkml:trace>
  <inkml:trace contextRef="#ctx0" brushRef="#br0" timeOffset="76432.865">23749 9943 34 0,'25'-22'17'0,"-11"10"-19"0,-14 12 31 16,3-3-29-16,-3-4 0 0,0 4 0 15,-7 0 0-15,-3 0 0 16,-4 3 1-16,-1 3-1 16,-2 6 0-16,-1 4-3 15,1 3 0-15,-1-4 0 16,4 7 0-16,0 9 0 15,7 7 0-15,7-4 2 16,7 4 0 15,3 12 4-31,4 0 0 32,8 0 0-17,-1 0 1-15,0 0-1 0,-3-3 1 16,-11-7-3-1,-4-2 1-15,-6-4-2 32,-8-3 0-32,-7-3-2 31,-6-6 1-31,-5-6 0 47,-2-7 1-16,-1-6-1-15,4-6 1-16,3-7 0 0,4-6 0 0,10-6 0 0,4 7 1 0,7-4 0 0,11 0 0 0,6-3 0 0,15 0 1 0,3-4-1 0,8-2 1 0,-1 6-1 15,-3-3 0-15,-4 6-3 0,-3 3 1 0,-7 3-10 0,-8 1 0 0</inkml:trace>
  <inkml:trace contextRef="#ctx0" brushRef="#br0" timeOffset="77051.36">23971 10075 53 0,'14'9'26'0,"-7"-6"-33"0,-7-3 47 16,7-6-40-16,8-3 0 16,-1-4 0-16,0-6 0 0,-4 4-1 15,1-1 1-15,-4 0 0 16,-3-2 0-16,-8 2-1 15,1 3 1-15,-5 4-1 16,-2 6 1-16,-1 9-1 16,4 4 1-16,0 2-1 15,0 10 0-15,0 6 0 16,4 0 0-16,-1 7 1 16,4 6 0-16,4-1 0 15,6-2 1-15,8-10-2 16,10-6 0-16,11-12-6 15,3-10 1-15,11-13-7 16,0-9 0-16</inkml:trace>
  <inkml:trace contextRef="#ctx0" brushRef="#br0" timeOffset="77587.822">25915 9551 44 0,'4'22'22'0,"-11"6"-20"15,3-24 37-15,-3 2-39 16,-4 3 1-16,-6 4 1 16,-4-1 0-16,-4 4-3 15,-3 3 1-15,-1 0 0 16,5-1 1-16,3 1-1 15,3 0 0-15,4-3-2 16,3-4 0-16,4 7 1 16,0-3 0-16,7 3 0 15,11-1 1-15,13-2 0 16,5 6 0-16,2-3 2 16,-2-3 1-16,-5-1-2 0,-6 4 0 15,-11 6-1-15,-7 6 1 16,-11 1-1-16,-6-4 0 15,-8 3-1-15,-3 1 0 16,7-7-3-16,3-3 0 47,4-10-8-47,7 1 1 16,7-7-3-16,10-9 1 0</inkml:trace>
  <inkml:trace contextRef="#ctx0" brushRef="#br0" timeOffset="77833.229">26155 9940 35 0,'11'38'17'0,"-4"-7"-17"15,-7-22 31-15,0 7-29 16,0 0 0-16,-4 3 1 16,1-1 0-16,-1-5-4 15,4 3 1-15,0 3 2 16,4-7 1-16,-1-6-1 15,4-3 0-15,0 1-2 16,7-8 1-16,4-2-7 16,7-6 1-16,3-7-8 15,4-3 0-15</inkml:trace>
  <inkml:trace contextRef="#ctx0" brushRef="#br0" timeOffset="78354.614">26568 10040 45 0,'7'41'22'0,"-4"-13"-22"0,-3-24 38 16,0-1-39-16,4 0 1 16,-4-3-2-16,3-3 1 15,1-7 1-15,3-2 0 0,0-4-1 16,4-3 0-16,-1 4 0 15,1 2 0-15,-1 4 1 16,1-1 0-16,-1 4 0 16,1 6 0-16,0 3 0 15,-1 6 1-15,-3 4-1 16,0 0 0-16,0-1 0 16,0-2 1-16,-3-1-2 15,0-6 1-15,-1 0-1 16,-3-3 0-16,4-6 1 15,-1 0 0-15,4-4-1 16,4 1 1-16,-1-1-1 16,4-2 1-16,1 2-1 15,-1-2 0-15,3-1 0 16,1 1 0-16,3-1 0 0,-3 4 0 16,-1 0 1-16,1 5 1 15,0 4-1-15,-1 4 1 16,-3-1 0-16,1 3 0 15,-1 0-1-15,-4 0 1 16,1 4-1-16,-1 2 1 16,1 1-1-16,0-1 1 15,-1-2-4-15,4-4 1 16,7-6-10-16,4-9 1 16</inkml:trace>
  <inkml:trace contextRef="#ctx0" brushRef="#br0" timeOffset="78518.972">27690 10040 43 0,'17'38'21'0,"-10"-13"-35"15,-3-22 33-15,-8-6-36 16,-3-6 0-16</inkml:trace>
  <inkml:trace contextRef="#ctx0" brushRef="#br0" timeOffset="85604.932">13099 12634 41 0,'-4'0'20'0,"4"3"-6"16,0 0 21-16,0 3-33 0,0 1 1 15,0 15 1-15,0 6 0 16,-3 16-5-16,3 9 0 15,-4 22 3-15,4 22 0 16,-3 7-3-16,3-1 1 16,0-5-5-16,0-17 1 31,0-9-10-31,3-18 0 0,4-20-2 0,4-12 1 16</inkml:trace>
  <inkml:trace contextRef="#ctx0" brushRef="#br0" timeOffset="86040.751">13406 13600 41 0,'-4'56'20'0,"25"-31"-24"16,-17-19 37-16,3 4-32 15,0-10 0-15,0-6-1 16,0-13 1-16,0-10-2 16,0-5 1-16,-3-19 2 0,-4-13 1 15,-4-16-2-15,1-15 1 16,-5 3 0-16,-2-3 1 15,-4-13-1-15,-4 10 0 16,8 6-2-16,3 3 0 16,3 19 0-16,0 18 1 15,4 13 0-15,4 10 1 16,3 3-1-16,4 15 1 16,6 10-1-16,-3 10 0 15,0 5-5-15,1 13 1 16,-5 3-10-16,1 13 0 15,-4 0-2-15,-11 0 0 0</inkml:trace>
  <inkml:trace contextRef="#ctx0" brushRef="#br0" timeOffset="86224.939">13321 13076 59 0,'10'38'29'0,"5"-32"-40"15,-8 0 62-15,3-3-51 16,4 0 0-16,4-6-2 16,10-3 1-16,-3-7-3 15,7-5 1-15,-4-4-13 16,4-3 0-16</inkml:trace>
  <inkml:trace contextRef="#ctx0" brushRef="#br0" timeOffset="86970.389">15445 12399 53 0,'24'0'26'0,"-20"3"-21"15,-4-3 40-15,-4 3-44 16,-6 6 0-16,-15 13-1 16,-17 6 1-16,-4 7-2 15,-4 12 1-15,-10 0 0 0,-10-6 0 16,-1 0-2-1,-3-1 0-15,7-2-1 16,0-4 1-16,14-2-1 0,11-7 1 16,10-6 0-16,8-4 0 15,9-2 2-15,12-4 0 32,35 1 3-32,-4-1 0 15,0 1 0-15,-3-4 0 16,-8 6-1-16,-6 10 1 15,-11 7-2-15,-11 5 0 0,-10 4-2 16,-3 6 1 0,-5-1-1-16,1-2 0 0,3 0 0 15,4 0 1-15,-3 3 0 16,2-7 1-16,5 4 0 16,3 3 0-16,3-6 2 15,4-1 0-15,7-5 0 16,4-7 1-16,3-7-1 15,14-5 1-15,14-7-2 16,14-6 1-16,8-6-5 16,6-7 0-16,4-2-6 15,-3 2 0-15,-11-6-12 16,-4-6 1-16</inkml:trace>
  <inkml:trace contextRef="#ctx0" brushRef="#br0" timeOffset="87186.555">15251 13038 49 0,'-11'38'24'0,"11"9"-16"0,0-38 32 16,0 16-38-16,-4 10 0 15,1 3-1-15,-1 2 1 16,1 7-3-16,3-9 0 15,3 3-4-15,1-7 1 16,-1-9-12-16,8-15 1 16</inkml:trace>
  <inkml:trace contextRef="#ctx0" brushRef="#br0" timeOffset="87768.237">15970 13026 49 0,'-10'-3'24'0,"-1"-7"-20"0,4 1 34 15,-4 3-36-15,-6-1 0 16,-1 1 1-16,-3 3 0 16,-4 6-4-16,1 3 0 15,2 7 3-15,1 6 0 16,4 6-1-16,-1 0 0 15,4 3-2-15,3 6 1 16,4-2-1-16,4-1 0 16,3-6 0-16,3-3 0 15,1-6 0 17,6-7 0-32,4-6 0 0,4-6 1 15,0-6 0-15,3-4 0 0,-3-5-1 0,3-4 1 0,-4 3 0 16,-3 3 0-16,4 4 0 15,-4 5 1-15,0 4-1 16,0 6 1-16,-3 4 0 16,-4 5 0-16,0 10-1 15,-3 3 1-15,-1 0-1 16,1 3 0-16,-1 7-2 16,1-4 1-16,-1-2-7 15,4-4 0-15,4-3-8 16,3-16 1-16</inkml:trace>
  <inkml:trace contextRef="#ctx0" brushRef="#br0" timeOffset="88143.695">16217 13364 41 0,'-3'38'20'0,"-1"9"-17"0,4-38 29 16,-3 1-30-16,-1-1 1 16,-3-2 0-16,4-1 0 15,-1 0-5-15,0-6 1 16,4-6 3-16,4-7 0 16,0-9-2-16,3-3 1 0,0-9-1 15,3-1 0-15,1-2 0 16,-1-1 0-16,1 7 0 15,-4 2 0 1,0 7 0-16,4 7 1 0,3 9 0 16,3 12 1-16,-2 16-1 15,2 0 0-15,1 9 0 16,3 4 1-16,-3 2-2 16,-1-2 0-16,1-7-5 15,-8-3 1-15,-2-6-11 16,-8-7 0-16</inkml:trace>
  <inkml:trace contextRef="#ctx0" brushRef="#br0" timeOffset="88699.712">14566 14010 44 0,'0'-3'22'0,"11"3"-16"16,-8 3 30-16,-3 7-34 16,0 2 0-16,0-2 1 15,0 2 0-15,0 1-4 16,-3 2 0-16,-1-2 3 16,4 0 0-16,0-4-2 15,4-3 1-15,-1-3-2 16,4-12 0-16,4 0 1 15,-4-4 0-15,4-6-1 16,3-6 0-16,0-3 1 16,3-3 0-16,5 2 0 15,-5 4 1-15,4 3-1 16,-3 7 1 0,0 8 0-16,-1 7 1 15,-3 7-1-15,-3 8 0 0,-4 7 0 0,0 0 0 16,-3-3-1-16,-1 0 0 15,1 0-5-15,3-4 0 16,3-5-10-16,1-1 1 16,7-9-2-16,-1-6 1 15</inkml:trace>
  <inkml:trace contextRef="#ctx0" brushRef="#br0" timeOffset="88941.489">14982 13897 45 0,'-10'13'22'0,"10"-7"-17"16,0-6 44-16,0 0-46 16,0 0 1-16,7 0 0 15,4-6 1-15,6 0-7 16,8-4 0-16,0 1 1 15,3-10 1-15,-7 0-8 16,0 0 0-16,-3 4-9 16,-4-1 0-16</inkml:trace>
  <inkml:trace contextRef="#ctx0" brushRef="#br0" timeOffset="89134.604">14908 13976 53 0,'-7'34'26'0,"25"-15"-22"0,-7-16 42 16,-1 4-46-16,8-1 1 15,6 0-1-15,8-3 0 16,0-3-2-16,0-6 1 16,3-7-6-16,0-2 0 15,8-10-10-15,-5 0 1 0</inkml:trace>
  <inkml:trace contextRef="#ctx0" brushRef="#br0" timeOffset="89858.875">15610 13750 58 0,'11'97'29'0,"0"-25"-35"0,-8-46 49 16,1 2-44-16,-4 3 0 15,0 4-9-15,0-4 0 16,0-6 0-16,0-12 0 16</inkml:trace>
  <inkml:trace contextRef="#ctx0" brushRef="#br0" timeOffset="90557.872">14905 12173 40 0,'-14'44'20'0,"10"-32"-18"0,1-5 25 16,-1 5-26-16,1 1 1 16,-1-1 2-16,-3 1 0 0,-4-4-5 15,1-3 1-15,-4-3 2 16,0-3 1-16,0-6-2 15,-1-3 1-15,1-1-2 16,4-2 0-16,3 2-2 16,3 1 1-16,4-10-1 15,7 7 0-15,7-4-1 16,4 7 0-16,3 2 1 16,4 7 0-16,3 3 1 15,4 4 1-15,3 2-1 16,-3 7 1-16,0-4 0 15,-1 1 0-15,-2-1 0 16,-5 1 0-16,1-4 0 16,3-2 0-16,4-7 0 15,-4-3 0-15,0-7 0 16,-6-2 0-16,-5-7 1 16,-6-6 0-16,-4-7 1 0,-11 4 0 15,-6 0 0 1,-4 0 0-16,-8 6 0 0,-6 6 0 15,-7 10-5-15,0 9 0 16,-1 6-10-16,8 4 0 16</inkml:trace>
  <inkml:trace contextRef="#ctx0" brushRef="#br0" timeOffset="91193.188">17078 12907 44 0,'-11'9'22'0,"-3"-9"-16"15,11 0 33-15,-4 0-37 16,3 3 1-16,-3 0 2 16,4 0 1-16,6 4-7 15,4-1 0-15,7 0 4 16,15-3 0-16,13-3-5 15,7-3 1-15,-6-6-9 16,-8-1 0-16,-7-2-7 16,-10 2 1-16</inkml:trace>
  <inkml:trace contextRef="#ctx0" brushRef="#br0" timeOffset="91390.808">16905 13101 46 0,'-18'38'23'0,"26"-10"-16"0,-1-25 37 16,3 6-43-16,11 1 1 15,11-4-2-15,10-9 1 16,8 0-6-16,6-3 1 16,-3-1-11-16,-3-2 1 15,-8-4-2-15,0 7 1 16</inkml:trace>
  <inkml:trace contextRef="#ctx0" brushRef="#br0" timeOffset="91972.675">17505 13540 43 0,'-25'25'21'0,"4"-9"-24"0,21-16 41 15,7-7-36-15,4-5 1 16,6-7 0-16,8-15 0 16,7-10-4-16,7-28 0 15,13-16 3-15,12-9 1 16,-4-19-2-16,7 0 0 15,0 6-1-15,0 3 1 16,-14 23-1-16,-11 8 1 0,-6 17-1 16,-8 9 1-16,-7 15-1 15,0 16 1-15,-7 10 0 16,0 18 0-16,-3 13 0 16,-1 13 0-16,-2 24-1 15,-1 13 0-15,-7 10-1 16,0 15 1-16,0 13-1 15,0-10 1-15,0 1-3 16,3-14 1-16,1-18-4 16,3-19 1-16,0-2-7 15,3-14 0-15,4-9-3 16,1-15 1-16</inkml:trace>
  <inkml:trace contextRef="#ctx0" brushRef="#br0" timeOffset="92198.571">17812 13317 62 0,'-14'16'31'0,"14"-25"-38"0,0 9 65 15,10-4-56-15,8-5 0 16,7-13 0-16,13-3 0 15,19 0-5-15,3 3 0 16,0-3-4-16,0 3 0 0,-4-3-12 16,-13 6 0-16</inkml:trace>
  <inkml:trace contextRef="#ctx0" brushRef="#br0" timeOffset="93142.404">20140 12411 41 0,'0'28'20'0,"-18"26"-12"0,15-42 23 31,-18 48-27-31,0 6 1 16,-4 6 0-16,4 0 1 15,0 3-8-15,6-6 0 16,8-16 4-16,4-6 1 15,3-12-3-15,3-16 0 16,1-10-1-16,-1-15 1 16,-3-19-1-16,-3 0 0 15,-8-10 0-15,-10-6 0 0,-14 4 0 16,-7 2 0-16,-15-5-2 16,1 5 0-16,-1 13 0 15,-6 3 0-15,-4 7-2 16,3 2 0-16,8 7 3 15,10 6 0-15,18 4 5 16,14-1 1-16,17 3 1 16,25 4 0-16,18-4 2 15,32 1 1-15,31-4-4 16,18-6 0-16,21-3-6 16,22-10 1-16,-19-2-13 15,-6-7 0-15,-7 6-3 16,-26 0 1-16</inkml:trace>
  <inkml:trace contextRef="#ctx0" brushRef="#br0" timeOffset="93846.689">22366 12188 44 0,'21'-34'22'0,"-17"21"-17"16,-4 13 39-16,0-6-41 16,0 6 0-16,-7 6 1 15,-4 7 0-15,-10 6-6 16,-21 9 0-16,-18 10 4 16,-11-1 0-16,-10-5-2 15,7-1 0-15,-4-3 0 16,-3 0 1-16,11-2-1 15,6-5 0-15,11-2 0 16,11-3 0-16,10-3 0 16,7-4 1-16,11-3 0 0,11 4 0 15,13-4-1-15,15-6 1 16,7-3 1 31,3 0 0-47,-3 3-1 0,-4 3 1 0,-7 6-1 15,-7 10 0-15,-7 15-1 0,-10 7 0 0,-18 13-2 0,-18 2 1 16,-10-6-1-16,-4 13 0 16,-4-7 0-16,1 4 1 15,-1-1 1-15,18-5 0 0,8 2 0 16,6-12 1 0,4-6 0-16,7-7 1 0,7-3 0 15,10-3 1-15,8-6-1 16,13-3 1-16,8-4-1 15,11-2 1-15,20-4-2 16,4-3 0-16,0 0-5 16,14 1 0-16,0-1-9 15,1-3 0-15,-1-7-6 16,-11-5 0-16</inkml:trace>
  <inkml:trace contextRef="#ctx0" brushRef="#br0" timeOffset="94047.171">22260 12913 56 0,'-7'47'28'0,"-10"-6"-33"0,10-23 49 15,-1 11-44-15,1 15 0 16,0 6-7-16,4-6 1 15,3-4-6-15,7-14 0 16</inkml:trace>
  <inkml:trace contextRef="#ctx0" brushRef="#br0" timeOffset="94409.129">22987 12367 37 0,'-35'6'18'0,"-4"13"-10"16,35-9 19-16,-6 12-26 15,-4 6 0-15,0 10 0 0,-4 15 1 16,0-3-3-16,-3 10 1 16,0 2 0-16,3-12 1 15,1-9-7-15,6 0 1 16,1-13-7-16,6-12 1 15</inkml:trace>
  <inkml:trace contextRef="#ctx0" brushRef="#br0" timeOffset="94680.923">22726 12841 42 0,'25'15'21'0,"13"-8"-22"0,-23-7 35 0,2 0-31 16,4-3 0-16,8 3 1 15,-1 0 1-15,-7 3-6 16,-3 6 0-16,-4 7 2 16,-14-4 1-16,-11 4-5 15,4 3 0-15,-7 0-5 16,-4-1 1-16,-6-2-5 15,-8-6 1-15,-3-1-3 16,-1-12 1-16</inkml:trace>
  <inkml:trace contextRef="#ctx0" brushRef="#br0" timeOffset="95140.557">23167 13226 39 0,'-21'51'19'0,"0"-14"-25"0,17-31 38 0,1 1-33 16,3-4 1-16,0 0 0 16,0-3 0-16,0 0-1 15,7-13 1-15,3-5-2 16,4-11 0-16,4-2-2 16,0-3 0-16,3-1-1 31,-7 7 1-16,11-3 0-15,-1 2 1 0,1 7 2 0,-4 16 0 0,-3 6 5 16,-1 9 0-16,1 10 1 16,-4 6 0-16,-3 4 0 15,-1 5 1-15,-3-3-2 16,0 1 0-16,-3-1-3 0,-1-3 1 16,1 1-6-16,0-11 0 15,-1-5-8-15,4-10 1 16</inkml:trace>
  <inkml:trace contextRef="#ctx0" brushRef="#br0" timeOffset="95553.106">24074 12618 38 0,'-32'38'19'0,"25"-10"-11"15,7-22 30-15,0-3-33 0,0-3 0 16,0 3 3 0,7-6 1-16,10-3-12 0,15-3 1 15,11-1 5-15,6 1 0 16,7-4-8-16,-3 4 1 15,-7 3-13-15,-7-4 1 16</inkml:trace>
  <inkml:trace contextRef="#ctx0" brushRef="#br0" timeOffset="95734.031">23954 12897 46 0,'7'35'23'0,"21"-17"-18"16,-18-18 31-16,12 4-38 16,13-4 1-16,11 0-9 15,14-4 1-15,10-5 1 16,1-10 0-16</inkml:trace>
  <inkml:trace contextRef="#ctx0" brushRef="#br0" timeOffset="95980.118">25104 12558 55 0,'-29'192'27'0,"-2"-64"-35"0,20-96 47 16,1 12-39-16,-1 9 0 16,4 3-8-16,0-5 1 15,3-17-3-15,4-25 0 16,4-21-4-16,-1-29 0 16</inkml:trace>
  <inkml:trace contextRef="#ctx0" brushRef="#br0" timeOffset="96474.755">24818 12126 48 0,'0'50'24'0,"18"0"-23"0,-11-37 50 0,7 5-48 16,3 1 0-16,8 3 2 15,7-6 1-15,7-4-7 16,3-2 0-16,14-4 4 15,8 0 1-15,6-6-2 16,8-6 1-16,-11-3-3 16,-10-1 1-16,-12 1-2 15,-6 3 0-15,-11-1-1 16,-13 7 1-16,-15 7-2 16,-15 5 1-16,-9 4-1 0,-4 0 0 15,-8-7 0-15,8-3 1 16,3 7 0-16,8-4 1 15,3 10 0-15,7 0 1 16,3 6 0-16,4 0 1 16,4 3-1-16,3 10 1 15,3-1-1-15,8 4 1 16,6-9 1-16,5-1 0 16,10-3 1-16,-4-3 0 15,-3-3-1-15,3-6 1 16,4 0-1-16,-4 5 1 0,-3-5-3 15,-18 3 0-15,-21 3-1 16,-18 6 1-16,-24 10-4 16,-25-1 1-16,-22-2-10 15,1-7 1-15,-11-6-7 16,18-6 1-16</inkml:trace>
  <inkml:trace contextRef="#ctx0" brushRef="#br0" timeOffset="97179.002">20817 13916 40 0,'-7'38'20'0,"4"-32"-21"16,3-6 28-16,3-6-26 16,4-7 0-16,4-5 0 0,3-8 0 15,0-2-2-15,4-6 1 16,0-1 1-16,-1 1 0 15,1-1-1-15,3 1 0 16,-3 12 0-16,-1 0 1 16,4 6 0-16,-3 7 1 15,-4 9 0-15,0 12 0 16,0 10 0-16,0 16 0 16,-3 6-1-16,0-3 1 15,-4-1-2-15,0 1 1 16,0-3-3-16,0-4 0 15,3-6-6-15,1-9 1 16,3-9-6-16,-3-10 0 0</inkml:trace>
  <inkml:trace contextRef="#ctx0" brushRef="#br0" timeOffset="97427.089">21368 13807 47 0,'-4'15'23'0,"4"-24"-20"16,0 9 42-16,0 0-42 16,7-3 0-16,4-4 0 15,7 1 1-15,6-3-7 16,11 2 1-16,4-2-3 15,0 0 0-15,-7-1-11 0,-4-2 0 16</inkml:trace>
  <inkml:trace contextRef="#ctx0" brushRef="#br0" timeOffset="97618.096">21276 13919 55 0,'28'32'27'0,"18"2"-30"0,-35-27 43 16,6 5-41-16,1-2 1 0,7-4-8 15,10-3 1 1,0-3-3-16,8-6 0 0,-5-7-5 16,-6-3 0-16</inkml:trace>
  <inkml:trace contextRef="#ctx0" brushRef="#br0" timeOffset="97828.914">22017 13719 55 0,'-14'47'27'0,"3"50"-37"15,4-69 56-15,0 10-47 16,-4-4 1-16,1 13-8 0,3-6 0 16,-4-3-3-16,11-19 1 15</inkml:trace>
  <inkml:trace contextRef="#ctx0" brushRef="#br0" timeOffset="98683.285">21823 11869 47 0,'-11'28'23'0,"-6"22"-19"0,17-37 33 0,-7-1-36 16,-4 4 1-16,0-1 0 16,-3-2 0-16,0 0-3 15,0-7 0-15,3-3 1 16,1-6 1-16,-1-7-1 15,4-2 0-15,4-7-1 16,3-9 0-16,7 3-2 16,3 3 0-16,4 0-1 15,1 6 0-15,2 0 0 16,-3 4 0-16,4 3 0 16,3 5 1-16,0 1 3 15,4 3 0-15,0 0 1 16,3 0 0-16,-3 3 1 15,3 7 0-15,0 5-1 16,0 4 1-16,-3 0-1 16,0 3 0-16,-4-6-1 0,-4-4 1 15,1-2 0-15,-4-7 0 16,0-6 0-16,0-13 1 16,-3-3 0-16,-7 0 0 15,-8-3 0-15,-10 0 0 16,-11-6-1-16,-7 0 0 47,-10 0-6-47,-11 0 1 0,7 6-10 0,-7 3 0 0</inkml:trace>
  <inkml:trace contextRef="#ctx0" brushRef="#br0" timeOffset="99296.1">27344 11906 43 0,'0'16'21'0,"-7"31"-13"16,3-31 31-16,-3 9-38 15,4 15 1-15,-1 11-1 16,-3 15 1-16,-7 12-3 16,0 13 1-16,0 6 0 15,3 0 0-15,1-12-5 16,3-16 0-16,3-16-8 15,4-15 1-15,4-22-3 0,-1-20 1 16</inkml:trace>
  <inkml:trace contextRef="#ctx0" brushRef="#br0" timeOffset="99545.558">27301 12527 40 0,'15'6'20'0,"27"16"-16"0,-21-15 39 16,7 8-40-16,8 7 0 15,6 6 1-15,-7 1 1 16,-3 5-7-16,-11 7 0 0,-14 0 3 16,-14 3 1-16,-11-10-4 15,-13-3 0-15,-8-2-4 16,-3-10 0-16,3-4-9 15,4-12 0-15</inkml:trace>
  <inkml:trace contextRef="#ctx0" brushRef="#br0" timeOffset="99846.05">27845 12838 43 0,'0'12'21'0,"3"-15"-23"0,-3 3 32 16,0 0-30-16,-3 0 0 15,-4 0 0-15,-4 0 0 16,-3 3 0-16,-4 3 1 16,1 4-1-16,-1 2 1 15,-3 7-2-15,3-9 0 16,1 8 0-16,3-5 0 15,6 6-1-15,5-4 0 16,10-2 0-16,7-10 1 16,4-6-1-16,-1-3 0 15,5-4-8-15,-1-12 0 16</inkml:trace>
  <inkml:trace contextRef="#ctx0" brushRef="#br0" timeOffset="100095.793">28127 12000 49 0,'-4'76'24'0,"-17"62"-29"0,14-98 42 0,-7 10-39 16,0 23 1-16,-7 14-8 16,0 11 1-16,0-11 2 15,3-11 0-15,4-23-7 16,-4-12 1-16</inkml:trace>
  <inkml:trace contextRef="#ctx0" brushRef="#br0" timeOffset="100546.351">27735 12549 48 0,'53'-6'24'0,"11"-32"-32"0,-36 23 50 0,11-1-43 15,14-6 1-15,0-6 0 16,0-4 0-16,-4 4 0 15,-10 6 0-15,-7 6-1 16,-4 10 0-16,-7 9-1 16,-7 10 1-16,-3-1-1 15,-4 4 0-15,-4 6-1 16,-3 0 0-16,-3 3 1 16,-1-6 1-16,-3 3-1 15,4-3 0-15,-1-1 1 16,1-5 0-16,3-7 0 15,3 1 0-15,4-7 0 16,4 0 0-16,-1 0 1 16,4-4 0-16,0 4 0 15,-3 4 1-15,0 5 1 0,3 10 1 16,-4 18 0-16,1 4 0 16,0 6 0-16,-1 3 1 15,4-6-1-15,0-6 0 16,7-10-6-16,8-6 1 15,-5-6-11-15,5-16 0 16</inkml:trace>
  <inkml:trace contextRef="#ctx0" brushRef="#br0" timeOffset="101114.498">29323 13101 44 0,'-4'31'22'0,"22"-31"-18"0,-7-9 34 15,6-13-38-15,8-9 1 16,0-10 0-1,10-16 1-15,11-18-3 0,7-16 1 16,0 3 1-16,-4-3 0 16,-7 7-1-16,-6 9 1 15,-8 12-1-15,-7 13 0 16,-3 12 0-16,-4 16 0 16,-7 10 0-16,-4 15 1 15,1 15-1-15,-4 1 1 0,-4 22-1 16,1 12 0-16,-1 23 0 15,1 11 0-15,-1-2 0 16,4 0 0-16,-3-1-3 16,3-11 0-16,0-14-3 15,3-15 0-15,1-16-6 16,-1-12 1-16,4-16-3 16,0-16 0-16</inkml:trace>
  <inkml:trace contextRef="#ctx0" brushRef="#br0" timeOffset="101344.237">29549 12863 52 0,'3'12'26'0,"18"-2"-33"16,-10-10 54-16,3 0-47 0,7 0 1 15,7-7-1 1,8-2 1-16,3-4-6 0,-1-2 1 16,1-1-9-16,0-6 1 15,-11-6-3-15,-3-7 0 16</inkml:trace>
  <inkml:trace contextRef="#ctx0" brushRef="#br0" timeOffset="101792.76">30268 12373 41 0,'-3'13'20'0,"-8"3"-26"0,8-4 39 15,-8 10-34-15,1 13 1 16,-5 12-1-16,1 6 1 16,-3 10-1-16,-1 6 0 15,0 0-2-15,4 6 0 16,0-12-7-16,4-10 1 0,3-18-2 15,-1-14 1-15</inkml:trace>
  <inkml:trace contextRef="#ctx0" brushRef="#br0" timeOffset="102065.462">30050 12800 40 0,'3'25'20'0,"43"-6"-22"16,-28-16 41-16,3 3-35 16,4 7 0-16,3 2 1 15,-4 4 1-15,-2-6-8 16,-8 3 0-16,-7 5 4 16,-7 5 0-16,-11-1-2 15,-6 0 0-15,-12-3-3 0,1-4 1 16,0-2-5-16,0-3 1 15,-1-4-9-15,8-9 1 32</inkml:trace>
  <inkml:trace contextRef="#ctx0" brushRef="#br0" timeOffset="102418.685">30692 12759 47 0,'-7'16'23'0,"-18"-4"-24"15,14-5 39-15,1 2-37 16,-4 4 0-16,-4-1 0 15,-3 4 1-15,-4 0-2 16,0-1 0-16,1 1 1 16,3 3 0-16,3-13 0 15,4 3 0-15,10 4 0 16,8-1 0-16,10 7 0 16,-3-6 0-16,-1 3-1 15,1-1 0-15,-8 4-1 16,-6 0 0-16,-8 3-8 15,-7 0 1-15,-10 0-7 0,4-7 0 16</inkml:trace>
  <inkml:trace contextRef="#ctx0" brushRef="#br0" timeOffset="102883.876">31831 12756 36 0,'0'13'18'0,"-7"-7"-12"15,4-6 24-15,-1 3-29 16,-7 0 1-16,1 0 3 16,-8 0 0-16,8 4-6 15,-4-1 0-15,-1 6 3 16,1 1 1-16,-3 3-1 15,-1 6 0-15,-3-4-3 0,0 8 1 16,0-1-1 0,3 3 1-16,4 3-3 0,3-3 1 15,8-2-2-15,6-5 0 16,11-5-2-16,4-3 0 16,0-7-4-16,10-6 0 15,7 0-1-15,0-6 0 16</inkml:trace>
  <inkml:trace contextRef="#ctx0" brushRef="#br0" timeOffset="103116.959">31976 12972 24 0,'24'-3'12'0,"1"-16"-1"0,-18 13 20 0,-3 3-28 15,-4 3 1-15,0 0 3 16,-4-3 0-16,-6 3-9 16,-4 3 1-16,-4 0 5 15,-7 3 0-15,1-6-2 16,-1 4 1-16,0 5-3 15,4 7 1-15,3 3-5 16,4-1 1-16,4 4-2 16,6-3 0-16,11-3-3 15,7-4 0-15,4-9-5 16,3-3 1-16,4-9 2 16,3-13 0-16</inkml:trace>
  <inkml:trace contextRef="#ctx0" brushRef="#br0" timeOffset="103427.272">32173 12982 41 0,'-3'25'20'0,"-8"22"-25"0,8-38 44 16,-1 4-39-16,1-4 1 16,-1-2-1-16,1-4 0 15,-4-3-1-15,3 0 1 16,0-10 0-16,1 1 0 15,3-7-1-15,3-6 1 16,1 3 0-16,3 7 1 16,0-1-1-16,4 4 0 15,-1 3 0-15,4 3 1 0,1-4 0 16,-1 10 0-16,-4 1 0 16,-3 8 0-16,0 7-1 15,-3-3 0-15,-1 2-1 16,1-2 0-16,-1-3-7 15,1-1 0-15,-1-6-5 16,5-9 1-16</inkml:trace>
  <inkml:trace contextRef="#ctx0" brushRef="#br0" timeOffset="103712.07">32572 12922 42 0,'7'38'21'0,"-3"-10"-25"0,-4-15 36 31,0 2-31-31,-4-2 0 0,1 3 2 0,-1-1 1 16,4 1-5-16,0 0 1 16,0-4 3-16,0 4 0 15,0-7-1-15,4-6 1 16,3-6-1-16,7-3 1 15,7-7 0-15,7-12 0 16,4-3-2-16,-4-3 1 31,11-10-2-31,10-3 0 16,-3 0-16-16,0-12 1 0</inkml:trace>
  <inkml:trace contextRef="#ctx0" brushRef="#br0" timeOffset="105452.159">10746 14898 46 0,'3'3'23'0,"-3"31"-16"15,-3-21 24-15,-8 3-31 16,-10 12 1-16,-14 13 0 16,-8 6 1-16,-10 12-2 15,-7 17 0-15,-3 14 1 16,-11 14 1-16,-4 21-1 16,4 16 0-16,4 10-2 15,13 0 1-15,11 5-1 16,14-15 1-16,15-9-2 15,13-28 1-15,22-17-2 16,17-21 0-16,11-16-9 16,18-15 0-16,13-19-2 0,-3-10 1 15</inkml:trace>
  <inkml:trace contextRef="#ctx0" brushRef="#br0" timeOffset="106098.718">12965 14816 45 0,'-7'19'22'0,"14"12"-18"0,0-21 43 16,-4 15-43-16,4-3 0 0,11 9 1 15,14 10 0-15,6 3-6 16,5 15 0-16,3 17 5 15,-4 12 0-15,-3 12-2 16,-11 10 0-16,-14 15-5 16,-14 13 1-16,-14-3-7 15,-11-7 0-15,-17-12-10 16,0-21 1-16</inkml:trace>
  <inkml:trace contextRef="#ctx0" brushRef="#br0" timeOffset="106549.987">14443 14848 42 0,'0'-4'21'0,"0"8"-15"0,0-4 28 0,-7 0-31 15,-4 6 1-15,-10 10 1 16,0 12 0-16,-7-3-7 15,-11 13 1-15,-4 9 4 16,-2 15 0-16,-5 14-2 16,4 18 0-16,4 15-1 15,0 7 0-15,10 19-1 16,11 6 1-16,7-6-1 16,10-6 1-16,15-7-2 15,10-12 1-15,7-19-4 16,18-16 1-16,10-19-11 15,11-18 1-15,4-19-2 16,-11-13 1-16</inkml:trace>
  <inkml:trace contextRef="#ctx0" brushRef="#br0" timeOffset="107103.036">18203 14503 57 0,'7'50'28'0,"22"3"-37"0,-19-34 59 15,8 15-48-15,10 26 0 16,7 15 2-16,1 10 1 15,-5 18-6-15,8 17 1 16,-11 5 2-16,-13-6 0 16,-12 7-4-16,-6 8 1 15,-19 1-10-15,-27 0 1 16,-7-22-8-16,-22-9 0 16</inkml:trace>
  <inkml:trace contextRef="#ctx0" brushRef="#br0" timeOffset="108201.323">11257 15167 47 0,'35'-9'23'0,"-13"3"-16"0,-22 6 36 16,3 0-41-16,1 3 1 15,-4 3 0-15,-11 7 1 16,-14 9-6-16,-17 6 0 16,-11 3 3-16,-14 1 0 15,-3-1-2-15,6 7 1 16,1-4-2-16,-1-3 0 15,8-5-3-15,10-4 1 0,10-10 0 16,8 4 1 0,11-7 0-16,10 1 0 0,14-1 3 15,7 0 0 1,0 4 3-16,3-1 1 0,5 4 0 16,-5 0 0-16,-3-1-1 15,-3 4 1-15,-11 6-3 16,-4-3 1-16,-10 13-2 15,-10 2 0-15,-12 11-1 16,-2-1 0-16,-1 0 1 16,0 0 0-16,7-3 0 15,0-1 0-15,8-5 0 16,6 0 1-16,8-7 0 16,2-3 1-16,5 0-1 15,-1-6 1-15,8-3-1 16,3-3 0-16,7-4 0 15,7-2 0-15,11-10-4 0,10-3 1 32,43-29-15-32,-7 4 0 15</inkml:trace>
  <inkml:trace contextRef="#ctx0" brushRef="#br0" timeOffset="108427.695">10929 15776 61 0,'-3'25'30'0,"3"16"-34"0,3-29 44 0,1 10-41 16,-1 3 0-16,-3 0-9 15,4 0 1-15,-4 1-2 16,0-11 1-16</inkml:trace>
  <inkml:trace contextRef="#ctx0" brushRef="#br0" timeOffset="109144.94">10481 16528 38 0,'-11'35'19'0,"11"12"-17"0,0-38 22 15,0 4-24-15,0 3 1 16,0-1 0-16,0 1 0 16,0 0-2-16,0-7 1 15,0-3-1-15,0-3 1 16,0-3-1-16,4-9 0 16,0-7 0-16,3-6 0 15,0-3 0-15,3-3 1 16,1 3-1-16,3 0 1 15,0 3 0-15,0 3 1 16,0 7 0-16,0 2 0 0,-3 4 0 16,0 6 1-1,-1 3-2-15,1 10 1 0,-1 2-1 16,-3 10 1-16,0-3-3 16,-3 0 1-16,-1 0-4 15,1-3 0-15,-1 0-6 16,5-13 1-16</inkml:trace>
  <inkml:trace contextRef="#ctx0" brushRef="#br0" timeOffset="109450.077">10791 16434 49 0,'-10'16'24'0,"3"-10"-23"0,7-6 46 16,0 3-45-16,3 1 0 16,1-1 0-16,3-3 0 15,4 0-3-15,-1-7 0 16,8 4 1-16,6-6 1 15,1-1-3-15,-4 1 0 16,4-3-7-16,-7 2 0 16,-8 4-7-16,-3 0 1 0</inkml:trace>
  <inkml:trace contextRef="#ctx0" brushRef="#br0" timeOffset="109628.564">10802 16579 39 0,'4'9'19'0,"6"-3"-19"16,-6-3 28-16,3-3-29 16,-4 7 1-16,1-4-1 15,-1 0 1-15,8-3-1 16,0-3 1-16,6 0-7 16,4-4 1-16,15-8-5 15,-5-4 1-15</inkml:trace>
  <inkml:trace contextRef="#ctx0" brushRef="#br0" timeOffset="109915.298">11307 16309 61 0,'-8'0'30'0,"-6"31"-39"0,7-18 62 0,0 6-53 16,0 12 0-1,4 3-3-15,3 14 1 0,0-5-3 16,7 4 0-16,0-6-12 15,3-16 1-15</inkml:trace>
  <inkml:trace contextRef="#ctx0" brushRef="#br0" timeOffset="112492.439">11031 14782 29 0,'0'15'14'0,"7"-8"0"0,-7 2 11 16,0 4-23-16,-3 5 1 0,-4 4 3 16,0 4 0-1,-7 2-7-15,-4-3 0 0,0 0 4 16,-3 0 1-16,0 0-2 15,-4-3 0-15,4-3-2 16,4-3 0-16,-1-10-1 16,4-6 1-16,3-6-2 15,4-10 0-15,7-3-2 16,4-3 1-16,6-3-1 16,4 0 0-16,4 0 0 15,3 3 0-15,4 0 2 16,3 0 0-16,0 13 2 15,-3-1 0-15,0 4 0 16,-1 6 0-16,-2 3 1 16,-1 3 0-16,3 7-1 15,-2 3 1-15,2 5-1 16,-3-5 1-16,1 0 0 16,-5 0 0-16,1-1-1 0,0-2 1 15,-4-4 0-15,0-6 0 16,0-3 0-16,-7-6 1 15,0-10 0-15,-3-6 1 16,-4-6 0-16,-4 0 0 16,-7-7 0-16,-6 7 0 15,-8 0-1-15,-3 3 1 16,-4 0-8-16,4 3 0 16,3 0-9-16,11 3 1 15</inkml:trace>
  <inkml:trace contextRef="#ctx0" brushRef="#br0" timeOffset="113260.231">12266 15409 39 0,'-3'-3'19'0,"-12"0"-18"16,12 6 27-16,-4 0-27 16,-4 6 0-16,-3 1 0 15,-3 5 0-15,-1 7-2 16,-3-3 1-16,0 6 0 15,-1 0 0-15,5 0-1 16,-1 1 0-16,4-5 0 16,7 1 0-16,3-3 0 15,8-3 1-15,7-7 0 16,3-6 1-16,3-9 0 16,4-3 0-16,1-7-1 15,-1 0 1-15,-4 1-1 0,-2-1 0 16,-1 4-1-16,-4 2 1 15,1 4 0-15,-1 0 1 16,1 6-1-16,0 6 1 16,-1 6 0-16,-3 7 0 15,4 6-1-15,-4 0 1 16,0 4-3-16,0-1 1 16,0 3-5-16,0-3 1 15,0 1-7-15,4-17 1 16</inkml:trace>
  <inkml:trace contextRef="#ctx0" brushRef="#br0" timeOffset="113635.849">12520 15829 44 0,'-14'47'22'0,"3"-15"-23"16,8-26 39-16,-1 0-36 16,1-3 0-16,-1 3-1 15,1-2 1-15,3-4-4 16,0-7 1-16,0-2 2 16,0-4 0-16,3-5-2 0,1-8 1 15,3 1 0 1,0 3 0-16,4-6 0 15,3 3 1-15,0 3-1 0,3 3 0 16,1 7 1-16,0 9 0 16,-4 6 0-16,0 3 0 15,0 7-1-15,-3 5 1 16,-1 4-5-16,1 7 1 16,3-11-11-16,0-5 0 15,4-10 0-15,-1-3 0 16</inkml:trace>
  <inkml:trace contextRef="#ctx0" brushRef="#br0" timeOffset="114687.396">15346 15155 44 0,'85'-38'22'0,"3"-21"-30"16,-71 46 44-16,1 4-31 15,-4-1 1-15,-3 1 3 16,-4 3 0-1,-28 15-12-15,-15 4 1 16,-13 5 6-16,-15 4 1 16,4 3-3-16,-7-6 0 15,0 10-4-15,0-1 0 16,7 3-3-16,0-3 0 16,7-6-1-16,11 0 1 15,7 0 0-15,7-6 0 16,14 0 4-16,14-7 1 15,7 0 3-15,10 1 1 16,8-4 0-16,10 0 1 0,-3-3 0 16,0 1 0-16,-8 2-3 15,-2 0 1-15,-8 7-1 16,-7 9 0-16,-14 3-2 16,-11 9 1-16,-7 7-1 15,-3 0 0-15,-4-4 0 16,1-5 0-16,-5-1-1 15,5 0 1-15,2-2 0 16,8-4 1-16,4-6-1 16,2-4 1-1,5 4 1-15,3 0 0 0,3-7 1 16,8 1 0-16,6-4-1 16,8 1 1-16,7-4-1 0,6-6 1 15,12 0-3 1,10-3 1-16,0 0-7 0,0-7 1 15,3 4-9-15,0 0 1 16,1-10-6-16,-8 0 1 16</inkml:trace>
  <inkml:trace contextRef="#ctx0" brushRef="#br0" timeOffset="114898.407">15431 15606 56 0,'-15'26'28'0,"1"27"-33"0,7-44 50 0,-3 10-45 16,-1 9 1-16,0 1-3 16,1 2 1-16,3 3-5 15,3-2 0-15,11-13-9 16,-3-7 0-16</inkml:trace>
  <inkml:trace contextRef="#ctx0" brushRef="#br0" timeOffset="117209.049">14859 16372 21 0,'-4'18'10'0,"-13"11"-3"16,13-23 10-16,1 3-14 16,-1 7 1-16,1 3 1 0,-4 3 1 15,3 0-7-15,1-3 0 16,-1-7 6-16,1 1 0 16,-1-4-2-16,4-6 1 15,0-3-2-15,4-9 0 16,3-4-2-16,3-2 1 15,1-1-1-15,-1-6 0 16,1-3-1-16,3-3 1 16,0 3-1-16,0 6 1 15,0-3 0-15,4 6 1 16,-4 4 0-16,0 5 1 0,-3 1 0 16,-4 9 0-16,0 10 0 15,-4 2 0-15,1 10-1 16,-4 1 0-16,0 2-2 15,0 3 0-15,4-3-3 16,-1-3 1-16,-3-6-5 16,4-6 1-16,3-4-6 15,7-12 1-15</inkml:trace>
  <inkml:trace contextRef="#ctx0" brushRef="#br0" timeOffset="117465.892">15180 16378 45 0,'-3'12'22'0,"3"-12"-17"0,0 0 40 16,3 4-43-16,-3-4 0 15,7 0 0-15,4-13 0 16,3 7-4-16,3-1 0 16,5 1-3-16,-1-3 0 15,-4 3-10-15,5-4 0 16</inkml:trace>
  <inkml:trace contextRef="#ctx0" brushRef="#br0" timeOffset="117674.791">15162 16541 56 0,'7'13'28'0,"1"-4"-31"16,-5-6 46-16,4-6-43 15,4 0 0-15,6 0 0 16,4 0 1-16,4-4-5 15,0 1 0-15,0 0-12 16,3-7 1-16</inkml:trace>
  <inkml:trace contextRef="#ctx0" brushRef="#br0" timeOffset="117900.665">15716 16274 53 0,'-7'35'26'0,"-3"12"-28"0,6-31 39 16,1 9-38-16,-1 0 0 0,4 9-11 15,0 1 1-15,0-4 3 16,-3-12 0-1</inkml:trace>
  <inkml:trace contextRef="#ctx0" brushRef="#br0" timeOffset="118577.581">15120 14725 51 0,'-7'41'25'0,"-11"6"-26"0,15-31 42 0,-4 3-40 16,-4-4 0-16,-3 1 0 15,0 3 0-15,0-16-2 16,0-3 1-16,0-9 1 16,0-4 0-16,3-3-1 15,0-3 1-15,4-2-2 16,7-5 1-16,4-5-2 16,6 3 1-16,5 6-4 15,6 3 0-15,3 3 0 16,5 7 1-16,-5 3 0 15,-3 3 1-15,1 6 0 16,2 3 1-16,5 3 1 16,-1 4 1-16,4-4 0 15,-1 1 0-15,1-4 1 16,-4 0 0-16,0-3 1 16,-6-3 1-16,-5 0-1 0,-3-3 1 15,1 0-1-15,-12-6 0 16,-6-1-1-16,-12-5 1 15,-2-1-2-15,-8-6 1 16,-3-6-3-16,-4-7 1 16,4 7-12-16,3-6 0 15</inkml:trace>
  <inkml:trace contextRef="#ctx0" brushRef="#br0" timeOffset="119060.046">16545 14681 44 0,'0'51'22'0,"0"30"-22"0,0-56 31 16,-3 10-31-16,-4 12 0 15,-4 9 0-15,1 1 0 16,-8-4-1-16,4 0 0 0,3-6-6 15,4-3 0-15,4-12-5 16,-1-7 0-16</inkml:trace>
  <inkml:trace contextRef="#ctx0" brushRef="#br0" timeOffset="119374.524">16503 15186 50 0,'7'3'25'0,"11"7"-31"16,-8-7 47-16,4-3-40 15,8 3 1-15,9 3 1 16,5 1 1-16,-5 2-4 0,-2 4 1 15,-5-4 1-15,-6 4 1 16,-4-1-2-16,-11 4 1 16,-3 6-3-16,-10 0 0 15,-4 0-6-15,-7 3 1 16,-4-6-4-16,0-7 0 16,4-6-6-16,7-9 0 15</inkml:trace>
  <inkml:trace contextRef="#ctx0" brushRef="#br0" timeOffset="119820.404">17032 15512 50 0,'-14'38'25'0,"-7"12"-31"15,17-40 47-15,-3 2-41 16,4 1 0-16,-4-7-1 16,3 0 1-16,1-3 0 15,3-3 0-15,0-12-4 0,3-4 1 16,4-6-3-1,4-6 0-15,3-6-2 0,4-1 1 16,3 1-1-16,0-1 1 16,4 4 4-16,3 6 0 15,0 3 5-15,-3 6 0 16,-1 7 3-16,-2 2 1 16,-5 7 0-16,1 7 1 46,-4 2-2-46,0 10 1 0,0 6-2 16,-3 3 0-16,-4 0-2 0,0 1 1 0,0 5-4 0,0-6 0 0,-3-3-12 16,3-12 0-16</inkml:trace>
  <inkml:trace contextRef="#ctx0" brushRef="#br0" timeOffset="120826.904">11938 17601 41 0,'0'25'20'0,"-4"-16"-14"15,1-6 21-15,-4 7-24 16,0 6 0-16,-7 2 1 16,0-2 0-16,-8 3-6 15,-2 3 1-15,-4 6 3 16,-4 7 1-16,0 2-2 16,4-5 0-16,3 15-1 15,7-4 1-15,4 1-1 16,11-3 1-16,6-3-2 15,11-7 1-15,15-6-2 16,6-12 0-16,4-13-5 0,3-7 0 16,8-2-7-16,13-3 0 15</inkml:trace>
  <inkml:trace contextRef="#ctx0" brushRef="#br0" timeOffset="121216.384">12330 17886 34 0,'3'-12'17'0,"1"9"-10"0,-4 3 23 16,-4 0-28-16,-6 3 0 0,-5 3 2 16,-2 0 1-16,-8 0-6 15,0 4 1-15,1 2 3 16,-1 1 0-16,0-4-1 16,4 4 1-16,0 3-3 15,7-4 1-15,0 4-2 16,7-4 0-16,3-2-1 15,11-4 1-15,4-6-2 16,3 0 1-16,4-6 0 16,-1-4 1-16,4 4-1 15,1 0 1-15,-1 3 1 16,0-4 0-16,0 1 0 16,0 3 0-16,-3 3 2 15,-4 0 0-15,0 0 1 16,0 3 0-16,-3 0 0 15,-4 7 0-15,-4 2 0 0,1 4 0 16,-1-4-4-16,4 1 0 16,-3-4-6-16,3-2 0 15,0-1-8-15,4-12 0 16</inkml:trace>
  <inkml:trace contextRef="#ctx0" brushRef="#br0" timeOffset="121563.483">12559 17940 34 0,'7'25'17'0,"-11"-13"-18"0,4-12 23 0,0 3-23 16,4 0 1-16,-4 4-1 16,0-7 1-16,0 0 0 15,0 0 1-15,0 0 0 16,7-3 0-16,-3-1 0 15,3 4 0-15,3-3 0 16,1-3 0-16,-1 0 1 16,1-1 0-16,0 1 1 15,3 0 1-15,3 6 0 16,1 0 1-16,3 3 0 16,0 3 0-16,0 1-2 15,1-1 0-15,-1 6-3 16,3 7 1-16,1 0-4 15,0-3 0-15,0-7-6 16,6-3 0-16,5-15-5 16,6-7 0-16</inkml:trace>
  <inkml:trace contextRef="#ctx0" brushRef="#br0" timeOffset="122179.434">14457 17168 45 0,'14'47'22'0,"4"13"-27"16,-15-35 39-16,1 0-34 0,-4 16 0 16,0 6 0-1,0 12 0-15,0 1 1 16,-4-7 1-16,1-12 0 0,-1-7 0 16,-3-5-1-16,0-11 1 15,-7-5-1-15,0-4 1 16,-4-9-3-16,-7-9 1 15,1-4 0-15,-5-2 0 16,-2-4 0-16,-5 3 0 16,1 4 0-16,0 9 0 15,7 6 0-15,3 6 0 16,4 4 0-16,7 6 0 16,3-1 0-16,8 4 0 0,-1 0 0 15,8 3 0-15,10 0-1 16,7 1 0-16,11-5-6 15,3 1 1-15,14-6-7 16,1-13 0-16</inkml:trace>
  <inkml:trace contextRef="#ctx0" brushRef="#br0" timeOffset="122396.556">14831 17764 49 0,'3'38'24'0,"-13"2"-24"0,6-30 41 15,1-1-41 1,-1 1 1-16,-3 2-2 0,4-6 0 16,-1-6-4-16,1-6 1 15,6-10-10-15,1-6 0 16</inkml:trace>
  <inkml:trace contextRef="#ctx0" brushRef="#br0" timeOffset="122897.427">14728 17425 38 0,'15'7'19'0,"16"2"-24"15,-17-9 24-15,8 0-23 16,6 3 1-16,11-3 0 16,3 3 0-16,7 3 6 15,-3-2 1-15,-7-4-3 16,-4 0 1-16,-3 0 2 16,-4 0 0-16,-7-4 1 15,-3 4 0-15,-4 0-2 16,-3 4 0-16,-11 2-2 15,-4 0 0-15,-3 4-2 16,0-4 1-16,-3 0-4 16,3-3 1-16,-1 4-4 0,1-4 1 15,0-3-1-15,4 3 0 16,3 0 2-16,0 0 0 16,3 3 4-16,4 4 0 15,-3-1 5-15,3 7 0 16,4 0 1-16,3 2 1 31,-4-2-1-31,4 0 1 0,-3-1-3 0,0 4 1 16,-4 0-3-16,-7 0 1 15,-4 0-1-15,-3-1 0 16,-4 4-2-16,4-3 1 16,0 0-3-16,0-3 0 15,0-4-4-15,0 1 0 0,4-7-4 16,-1-6 0-16</inkml:trace>
  <inkml:trace contextRef="#ctx0" brushRef="#br0" timeOffset="123199.58">15815 16710 34 0,'-18'38'17'0,"-20"31"-16"15,31-53 30-15,-8 12-30 16,1 9 0-16,-3 17 1 16,-4 18 0-16,-1 9-2 0,1 1 0 15,4 3 2-15,2-1 0 16,1-12-1-16,7-15 0 15,0-13-4-15,4-19 0 16,-1-13-5-16,1-8 1 16,-4-8-5-16,3-8 0 15</inkml:trace>
  <inkml:trace contextRef="#ctx0" brushRef="#br0" timeOffset="123367.294">15388 17375 48 0,'0'6'24'0,"11"1"-22"15,-4-7 48-15,3 0-46 16,12 0 1-16,9-7 0 16,15-2 1-16,4-7-10 15,-5-3 0-15,5 1-1 16,-4 2 1-16,-8 3-14 16,-6-5 0-16</inkml:trace>
  <inkml:trace contextRef="#ctx0" brushRef="#br0" timeOffset="123998.497">19424 15180 58 0,'-7'19'29'0,"10"3"-32"0,1-16 45 16,-1 0-40-16,8 1 0 16,3-1 1-16,11-6 0 15,3 0-5-15,11-13 0 16,10 1-2-16,1-7 0 16,-1-9-13-16,0 3 1 15</inkml:trace>
  <inkml:trace contextRef="#ctx0" brushRef="#br0" timeOffset="124192.832">19237 15616 58 0,'7'38'29'0,"25"-20"-33"16,-11-18 44-16,21-3-44 15,11-6 0-15,14-4-23 16,11-6 1-16,3-3 26 16,-7-3 0-16</inkml:trace>
  <inkml:trace contextRef="#ctx0" brushRef="#br0" timeOffset="124774.879">19943 15983 45 0,'3'-3'22'0,"46"-35"-28"15,-31 19 41-15,7-12-32 16,3-10 1-16,14-18 2 15,11-29 1-15,11-13-9 16,3-2 0-16,3-13 5 16,-6 6 0-1,-4 3-1-15,-14 13 0 16,-11 16-2-16,-7 12 0 0,-3 10 1 16,-7 18 0-16,-4 13 0 0,0 16 0 15,-4 12-1-15,-3 16 0 16,-3 18 0-16,-1 20 0 15,-3 2-1-15,-3 16 0 16,-1 13 0-16,-3 19 1 16,-3 6 0-16,-1-7 0 15,1-2-1 1,6-10 1-16,1-16-1 0,3-12 0 16,0-16-4-16,3-15 1 15,1-19-10-15,-1-13 1 16,-3-13-2-16,-3-9 1 15</inkml:trace>
  <inkml:trace contextRef="#ctx0" brushRef="#br0" timeOffset="124998.978">20172 15447 76 0,'17'18'38'0,"36"-11"-54"16,-28-7 82-16,17 0-67 16,18-7 0-16,11-5-6 15,-11-1 1-15,-4 1-2 16,-3 2 0-16,-3-5-12 16,-12 5 0-16</inkml:trace>
  <inkml:trace contextRef="#ctx0" brushRef="#br0" timeOffset="126233.259">21170 15240 74 0,'-10'25'37'0,"-8"0"-44"0,14-22 66 15,1 3-58-15,-1 0 0 16,1 1 0-16,3-1 1 16,0-3-5-16,0 3 1 15,7-2-8-15,0-1 0 16,0-10-11-16,-3 1 0 16</inkml:trace>
  <inkml:trace contextRef="#ctx0" brushRef="#br0" timeOffset="126620.335">21946 14986 35 0,'-10'0'17'0,"3"6"-4"15,7-3 15-15,-7 3-22 16,0 7 0-16,-4 6 3 0,-7 6 0 15,1 0-12 1,3 16 0-16,-4 6 8 0,0 18 1 16,1 8-5-16,-1 11 1 15,0 1-6-15,1-4 0 16,6-15-9-16,4-16 0 16,0-21-4-16,4-14 1 15</inkml:trace>
  <inkml:trace contextRef="#ctx0" brushRef="#br0" timeOffset="127285.029">21632 14794 45 0,'-7'13'22'0,"4"-7"-18"15,3-6 40-15,0 0-39 16,0 0 0-16,3-3 5 15,4 0 0-15,7 3-12 0,4-3 1 16,7 0 7-16,3-1 1 16,14-2-3-16,15 3 0 15,10 3-2-15,10 0 0 16,1 0-2-16,-11 0 1 16,0 3-1-16,-7 0 0 15,-7 4-1-15,-11 5 1 16,-10 1-1-16,-14 12 0 15,-15 0-1-15,-10 6 1 16,-3 1-1-16,-15 5 1 16,-10 4-3-16,-8-7 0 0,1-5 1 15,0-1 0-15,6-3-1 16,8 0 1-16,7-3 0 16,7 0 0-16,3 0 2 15,8 0 0-15,10-3 0 16,7 3 1-16,7 0 0 15,7 0 0-15,8-1 2 16,2 5 1-16,-9-4-1 16,2 3 1-16,-6 0-1 15,-7-3 0-15,-11 9-2 16,-7 4 1-16,-18 5-3 16,-24-5 1-16,-22 6-1 15,-13-4 0-15,-4 1-5 16,-15-7 0-16,1-15-10 15,-4 0 1-15</inkml:trace>
  <inkml:trace contextRef="#ctx0" brushRef="#br0" timeOffset="130074.954">16330 16895 39 0,'21'-25'19'0,"-3"13"-16"16,-11 2 20-16,-4-2-21 15,-6-4 1-15,-11-3 4 16,-7 0 0-16,-22 1-9 16,-27-1 1-16,-22 0 4 0,-7 3 1 15,-24 4-2-15,-15 2 1 16,-10 1-6-16,-18 18 1 15,-14 4-3-15,7 9 1 16,-6 6-7-16,2-3 0 16,18 10-3-16,15 9 1 15</inkml:trace>
  <inkml:trace contextRef="#ctx0" brushRef="#br0" timeOffset="130299.816">14679 18237 56 0,'254'47'28'0,"131"-109"-38"16,-262 27 58-16,46-15-48 15,15-16 0-15,6-9 0 16,-17-16 0 62,-28 0-1-78,-25 6 1 0,-28 7-4 0,-32 0 1 0,-39 2-5 0,-39-2 0 0,-42-10-3 0,-28 0 0 0,-39 1-3 16,-25 2 0-16</inkml:trace>
  <inkml:trace contextRef="#ctx0" brushRef="#br1" timeOffset="134698.701">3429 14446 48 0,'11'7'24'0,"6"18"-20"0,-13-10 24 15,3 10-27 1,-7 4 1-16,0 11-1 0,-7 14 1 16,3 5-3-1,-6 10 0-15,3 3 1 0,-4 0 1 16,0-9-3-16,4-6 1 15,4-10-4-15,-4-13 1 16,3-9-5-16,4-12 0 16,-10-10-5-16,10-16 1 15</inkml:trace>
  <inkml:trace contextRef="#ctx0" brushRef="#br1" timeOffset="135043.813">3189 14311 42 0,'11'0'21'0,"42"-18"-25"0,-36 14 40 0,4-2-34 16,8 0 1-16,2 0 2 16,15-10 0-16,4-3-5 15,-4-3 0-15,10 0 4 16,11 3 1-16,-4 7 0 15,-3 6 0-15,-10 6-1 16,-11 6 0-16,-11 3-1 16,-7 4 0-16,-10 6-2 15,-11 12 0-15,-18 10-2 16,-7 9 0-16,-14 3-2 16,1 4 1-16,-5-7-2 0,5-3 0 15,-1-6-2-15,7-4 0 16,-3-8-6-16,10-8 0 15,7-5-4-15,8-3 0 16</inkml:trace>
  <inkml:trace contextRef="#ctx0" brushRef="#br1" timeOffset="135398.732">4064 14641 35 0,'14'15'17'0,"4"1"-12"0,-18-13 27 0,0-3-28 16,0 3 0-16,0 0 1 15,-7 4 0-15,-4-1-7 16,-3 3 1-16,-14 4 4 16,7-4 0-16,-8 4-2 15,1 3 1-15,0 2-1 16,3 7 0-16,1 4-3 15,9 5 1-15,5 4-1 16,3-7 1-16,14-3-2 16,-7-6 1-16,10-6 0 15,12-10 0-15,-1-6 2 16,7-12 0-16,-7-10 0 16,0-3 0-16,1-4-4 15,-5-2 1-15,1 0-10 0,-4-1 1 16</inkml:trace>
  <inkml:trace contextRef="#ctx0" brushRef="#br1" timeOffset="135965.13">4166 14725 40 0,'4'38'20'0,"13"0"-16"0,-9-26 29 0,-8 7-30 15,10 0 0-15,1 0 2 16,-8-4 1-16,4 4-7 16,0-10 0-16,-3 1 4 15,3-7 1-15,4-9-2 16,-8-7 0-16,4-6-1 16,4 1 0-16,-8-1-2 15,11 6 1-15,-3 1-2 16,-1 5 1-16,1 7-1 15,3 4 1-15,0 2-1 16,0 0 0-16,-3 3 1 16,0-2 0-16,6-1 1 15,1 3 1-15,-4 1-1 32,4-1 1-32,-1 4-1 15,4-1 1-15,1-2-1 16,-5-4 0-16,4-3-1 0,-3-3 1 0,-7-9-1 0,3-4 1 15,-4-9-1 17,1 0 1-17,3-6 0-15,0-6 0 78,4-1-3-46,-8 4 0-17,1-1-11-15,-4 1 0 32</inkml:trace>
  <inkml:trace contextRef="#ctx0" brushRef="#br1" timeOffset="136276.136">4777 14788 49 0,'-4'13'24'0,"18"2"-23"16,-7-15 36-16,0 0-37 16,7 0 1-16,4-3 0 15,3-3 1-15,0-4-3 16,-3-5 1-16,3-4 0 0,-3-3 1 16,-8 0-2-16,-6 6 1 15,3 1-1 1,-7 2 0-16,-7 4-2 0,3-1 1 15,-6 7-2-15,-1-3 1 16,-6 15-1-16,6 4 0 16,0 6 0-16,4 3 0 15,7 6 2-15,7 6 0 16,4 4 1 0,7 0 0-16,3-10 1 0,4 0 0 46,3-9-4-46,-4-3 1 0,19-10-7 0,-11-12 0 0</inkml:trace>
  <inkml:trace contextRef="#ctx0" brushRef="#br1" timeOffset="136543.663">5281 14898 37 0,'0'3'18'0,"-7"-6"-17"15,7-10 30-15,0-2-29 16,0-4 0-16,0 0 2 16,0-6 0-16,0-3-4 15,0-4 1-15,7 7 2 16,7 0 1-16,11 0-1 16,0-3 0-16,10 3-1 0,4-4 0 15,-1 8-2-15,5-1 0 16,-11 6-5-16,-1 3 0 15,5 4-10-15,-15 6 1 16</inkml:trace>
  <inkml:trace contextRef="#ctx0" brushRef="#br1" timeOffset="137356.912">4434 15506 58 0,'-7'22'29'0,"-14"-3"-37"15,4-10 50-15,-8 10-42 16,-3 3 0-16,-11 6 1 16,7-3 0-16,-7 4-2 15,-3-1 1-15,7 3 0 0,3 1 0 16,4-1-1-16,7-9 0 15,10 0 0-15,4-3 0 16,14-4 1-16,-7-2 0 16,21 3 1-16,7-1 0 15,4-2 1-15,-4-1 0 16,1 7-1-16,-8 6 1 16,-11 3-2-16,-3 4 1 15,-14 5-2-15,-3-2 1 16,-1-1-1-16,-10-2 1 15,3-7-1-15,8-6 0 0,-8-7 0 16,8-2 1-16,6-1 0 16,-3 4 0-16,7-4 0 15,7-6 0-15,4-3 0 16,3-6 0-16,10-4 0 16,8-5 1-1,-4-10-1 1,15-7 0-16,-5-5 0 15,5-4 1 1,3-6-1-16,-15 6 1 0,1 0-1 0,-4 7 1 0,-10 6-2 16,-4 3 1-16,-3 6 0 15,-4 6 0-15,-7 7 0 16,0 6 0-16,-11 3-1 16,4 6 0-16,4 4 0 15,-8 3 0 32,4 2-1-47,-4 8 1 16,11-1 0-1,0 0 0-15,4 0-1 0,7-3 1 0,6 0-2 0,11-3 0 16,1-7-2-16,-5-9 0 0,1-3-9 0,0-6 1 0,3-16 0 0,0 3 0 16</inkml:trace>
  <inkml:trace contextRef="#ctx0" brushRef="#br1" timeOffset="137612.662">4812 16030 46 0,'0'22'23'0,"0"-10"-27"16,0-12 47-16,-7-3-41 16,3 0 1-16,4-6 2 15,-10 2 0-15,6 1-5 16,1-6 1-16,3-1 4 15,3 0 1-15,4 1-2 16,4-1 0-16,6-2-1 16,8 2 1-16,0 4-6 15,7-4 0-15,-4 1-6 16,-7 2 0-16,7 1-11 16,-7-4 1-16</inkml:trace>
  <inkml:trace contextRef="#ctx0" brushRef="#br1" timeOffset="137841.643">5200 15992 52 0,'11'47'26'0,"-1"13"-25"0,-10-51 38 15,4 4-39-15,3-4 0 16,-7 1-3-16,3-7 0 15,1-3-2-15,6-10 0 0,-10-5-10 16,0-10 1-16</inkml:trace>
  <inkml:trace contextRef="#ctx0" brushRef="#br1" timeOffset="138020.532">5041 15625 40 0,'0'13'20'0,"0"-7"-14"0,0-6 28 0,4 3-33 16,3-3 0-16,3 0-2 15,-3-3 0-15,8 0-7 16,2 0 1-16,4 0-5 16,-3 0 0-16</inkml:trace>
  <inkml:trace contextRef="#ctx0" brushRef="#br1" timeOffset="138672.457">5380 15804 39 0,'49'38'19'0,"11"-16"-16"0,-39-19 32 16,-3 0-33-16,7-6 1 15,3-4 0-15,0-5 0 16,0-1-4-16,-3-5 0 0,-4 5 3 16,-7-6 0-16,-3 4-2 15,-8-1 1-15,-6 0-2 16,-8 4 1-16,-3 5-2 16,-7 11 0-16,0-1-1 15,0 6 1 16,0 10-1-31,-1 3 0 0,5 6 1 0,6-3 0 0,4 3 1 16,7 7 0-16,7-1 0 16,14-2 1-16,1-4-4 15,13-16 1-15,7-12-5 16,-3-9 1 0,14-10-3-16,14-9 1 0,-7-10-1 15,3 1 0-15,1-7 3 16,-11-6 1-16,-4 3 7 15,-6 6 0-15,-12 6 6 16,-6 10 1-16,-4 0 3 16,-10 10 1-16,-8 5-1 0,-10 4 0 15,-7 6-4-15,-11 9 1 16,-3 4-5-16,0 2 1 16,-4 4-4-16,-10 0 1 15,7 0-1-15,6-3 1 16,8-4-1-16,4 1 1 15,6 2 1-15,11 1 1 16,14 0 1-16,7-1 0 16,7 1 0-16,8 0 1 15,-1-1-1-15,-10-2 0 0,-1 0-2 16,-9 2 0 0,-15 4-2-16,-15 6 1 0,-13 3-4 15,-28 1 1-15,-4-7-5 16,-14-4 0 15,-15-15-10-31,-13-9 0 31</inkml:trace>
  <inkml:trace contextRef="#ctx0" brushRef="#br1" timeOffset="139415.106">7098 15675 46 0,'183'-62'23'0,"-27"-64"-21"0,-121 82 34 16,14-15-35-16,-6-26 1 15,-5-25 0-15,-9-15 1 16,-15-13-4-16,-28-19 1 0,-18 4 2 16,-18 8 0-1,-34 7-1-15,-40-3 0 16,-176-16 0-1,-6 32 1-15,16 31-1 16,-13 19 0-16,-1 15-1 16,5 16 1-16,-8 13 0 15,10 18 0-15,-6 20 0 16,17 15 0-16,15 25 0 16,6 28 0-16,11 9-1 15,7 26 0-15,39 31-3 47,17 10 1-47,22 24-5 16,42 20 0-16,39-1 0 0,35 26 0 0,42 2 0 31,33 7 1-31,45-3 3 16,42 9 1-1,32-6 4-15,43-19 0 0,34-9 3 0,36-16 0 0,36-25 0 0,27-28 1 0,8-41-1 0,41-38 1 16,1-47-2-16,0-53 1 15,-3-34-3-15,-15-67 0 16,-25-30 0-16,-63-42 0 16,-35-18-2-16,-63-16 1 15,-58-3-1-15,-55-1 0 16,-54 14 0-16,-70-1 0 16,-39 16-3-16,-49 29 1 0,-32 21-3 15,-42 22 1-15,-15 29-10 16,-24 24 0-16,-11 26-3 15,0 31 1-15</inkml:trace>
  <inkml:trace contextRef="#ctx0" brushRef="#br1" timeOffset="146842.934">1817 7899 21 0,'0'-10'10'0,"0"-2"0"0,0 9 11 16,-4-4-17 0,-3 1 1-16,7 3 2 0,-7 0 1 15,4 0-9-15,-8 3 0 16,0 3 6-16,1 3 1 15,-8 3-3-15,1 4 1 16,-5-4-3-16,-6 1 1 16,-4 6-3-16,1 9 0 15,-15 3-1-15,11 13 0 16,-4 9-1-16,-7 6 0 16,4 10-1-16,-1 6 0 15,4 10 0-15,4-4 1 0,10-6 1 16,8 0 0-16,17-6 1 15,0-9 1-15,17-17 2 16,8-8 1-16,10-20 1 16,8-9 1-16,24-15-1 15,-7-10 1-15,10-9-1 16,-6-7 0-16,-1-6-3 16,-17 6 1-16,-7 1-2 15,-11 5 0-15,-10 7 0 16,-18 10 0-16,-7 8-1 15,-21 11 1-15,3-1-1 16,-14 12 0-16,0 4-3 16,0 0 1-16,8 3-6 15,-1 0 0-15,4-6-5 16,17-7 1-16</inkml:trace>
  <inkml:trace contextRef="#ctx0" brushRef="#br1" timeOffset="147326.464">2018 8686 27 0,'7'19'13'0,"-7"-23"-11"16,0 4 19-16,0 0-20 15,7-6 0-15,-3 0 1 16,-4-3 0-16,7-4-2 16,-4-3 0-16,4 1 2 15,4-7 0-15,-8 3 0 16,8 3 0-16,7 0 0 16,-8 1 0-16,8 2 0 15,-4 4 1-15,0 6-2 0,-3 3 1 16,3 0-1-16,-4 0 0 15,8 3-2-15,-8 0 1 16,8 0-6 0,-7 3 0-16,-1-2-6 0,1-4 1 15</inkml:trace>
  <inkml:trace contextRef="#ctx0" brushRef="#br1" timeOffset="147807.908">2551 8570 38 0,'3'-3'19'0,"4"-10"-21"16,-14 10 32-16,4 3-30 15,-4-3 0-15,7 6 1 16,-11-3 0-16,0 3-1 16,1 0 0-16,-8 3 0 15,1 4 1-15,2-1-1 16,5 4 0-16,-1-1-2 16,1 1 1-16,3-4-1 15,7 4 1-15,0-7-1 16,10-3 1-16,-3-6 0 0,7-3 0 15,4 0 0-15,-7-7 1 16,6 4-1-16,-6 2 1 16,3 1 0-16,0 0 0 15,-3 3 0-15,-8 0 0 16,8 6 1-16,-4-3 0 16,3 3 0-16,-6 3 0 15,10 0 0-15,-10 1 0 16,6-4-1-16,1 0 0 15,6 3-9-15,-6-3 0 16,7-6-1-16,-4-3 0 0</inkml:trace>
  <inkml:trace contextRef="#ctx0" brushRef="#br1" timeOffset="148196.624">2840 8629 30 0,'0'19'15'0,"0"-6"-16"16,0-10 28-16,0 0-28 0,0-3 0 15,3 3 2-15,-3-3 0 16,7-6-1-1,-7-4 0-15,4 1 1 0,3-10 0 16,4 0 0-16,-1-3 1 16,8 0-2-16,3 4 0 15,-10 2 1-15,6 3 0 32,4 7 2-32,-6 3 1 15,2 0 0-15,1 12 0 16,-8 4 1-16,8 3 0 15,-7 2-2-15,3 1 1 16,3 0-8-16,-6 0 1 0,7 0-11 16,-8-10 1-16</inkml:trace>
  <inkml:trace contextRef="#ctx0" brushRef="#br1" timeOffset="151106.655">3718 7817 30 0,'-7'3'15'0,"7"10"-10"0,7-7 16 15,-7 7-21-15,-7 5 1 16,4 1 2-16,-4 13 0 16,3 5-3-16,-6 7 1 15,-1 9 1-15,-3 1 1 16,10-10 0-16,-6-7 0 16,3-2-1-16,3-7 0 0,4-6-1 15,0-3 1-15,0-7-2 16,0-2 1-16,0-4-2 15,-7-3 1-15,7-3-1 16,0 0 0-16,-3 0 0 16,-4-6 1-16,-4-7-1 15,0 4 0-15,-6 0 0 16,3 2 1-16,-11 10 0 16,0 7 0-16,1-1 0 15,-1 7 0-15,4 9 0 16,3 0 0-16,7-3 0 15,1 0 1-15,3-6 0 16,14-4 0-16,3 1 0 16,5-4 0-16,9-3-1 15,8 1 0-15,-11-7-5 0,7 0 1 16,4-7-9 0,0-2 1-16</inkml:trace>
  <inkml:trace contextRef="#ctx0" brushRef="#br1" timeOffset="151322.873">3919 8444 34 0,'-3'41'17'16,"3"-28"-19"-16,0-10 25 0,0 6-24 15,3 1 0-15,-3-4-13 16,7-3 0-16,-7-9 13 16,11-7 0-16</inkml:trace>
  <inkml:trace contextRef="#ctx0" brushRef="#br1" timeOffset="151782.423">3944 8313 36 0,'4'-10'18'0,"6"16"-18"15,-3-6 34-15,-3 0-34 0,3 0 0 16,3 4 0 0,8-4 1-16,3-7-2 0,4 4 1 15,3-6-4-15,4 3 1 16,3-1-4-16,4 1 1 15,-7 3-4-15,7-3 0 16,-8-1-1-16,-3-2 1 16,-6 3 7-1,-114-10 3 1,201 32 2-16,-98-13 1 16,-1 3 3-16,-10 3 1 0,0 1 0 15,-7-7 0-15,4 3-6 16,3 1 0-16,-7 2 1 15,7 0 0-15,0 4 1 16,7-1 0-16,3 4 0 16,1 0 1-16,0 3 2 15,6 3 0-15,4-4-2 16,1-2 1-16,-5 6-1 16,-3-6 0-16,-3 2-4 15,-4 1 1-15,-14 0-6 16,-4 3 1-16,-10 0-10 15,-7-9 1-15</inkml:trace>
  <inkml:trace contextRef="#ctx0" brushRef="#br1" timeOffset="152030.235">4276 7986 46 0,'-7'32'23'0,"-4"9"-31"0,11-35 37 15,-3 3-51-15,-8 1 1 16,-7-1-1-16,8 1 1 0</inkml:trace>
  <inkml:trace contextRef="#ctx0" brushRef="#br1" timeOffset="153541.299">2614 9059 41 0,'0'9'20'0,"-14"1"-21"0,14-10 39 16,-7 3-36-1,-11 3 0-15,4 0 0 0,-3 4 0 16,-5 2-3-16,-9 1 1 15,2 3 1-15,-2-1 1 16,-5 1-3-16,12 0 0 16,-1-1-1-16,11 1 0 15,3 0-2-15,4-4 1 16,18 1 0-16,6-1 0 16,15-2 2-16,0 2 1 15,-4 1 0-15,0 2 1 16,-6 4 1-16,-5 0 0 15,-6 3-2-15,-8 3 1 0,-3 3-1 16,-3 4 0-16,-15-4-1 16,1-3 0-16,-5 0 0 15,1-3 0-15,0-3 0 16,3-3 1-16,4-4 0 16,4-2 0-16,3-4 0 15,0 0 0-15,14 0 1 16,0-6 1-16,3 0 0 15,15-3 0-15,3-3 0 16,-10 0 1-16,21-4 0 16,-4-2 0-16,14-4-1 15,1-3 1-15,-1-3-2 16,-3-3 1-16,-4 3-2 16,-3 3 0-16,-11 1-1 15,-7 5 1-15,-10 1-1 16,-7 2 0-16,-8 4 0 15,-7 9 0-15,1 0 0 0,-8 3 0 16,8 7 0-16,-8 3 1 16,4 2 0-16,3 4 0 15,4-3 0-15,7 3 1 16,0 3-1-16,7-3 0 16,-3 3-2-16,13-3 0 15,-6-6-2-15,3-4 1 16,11 1-4-16,7-7 1 15,-4-6-7-15,4-6 0 16</inkml:trace>
  <inkml:trace contextRef="#ctx0" brushRef="#br1" timeOffset="153857.811">3090 9667 35 0,'-10'3'17'0,"13"-6"-17"16,-3-3 26-16,0 6-26 16,0 0 1-16,0 0 2 15,-3-3 0-15,3-3-3 16,0-1 1-16,3 1 3 16,4 0 0-16,-7 0 0 15,11-1 0-15,-4 1-2 16,4 0 1-16,3-1-1 15,3 1 0-15,1 0-1 0,-4 0 0 16,4 2-3-16,-1 1 0 16,5 0-3-16,-1 0 0 15,-4 0-5-15,-6 0 1 16,10-3-5-16,-10-1 0 16</inkml:trace>
  <inkml:trace contextRef="#ctx0" brushRef="#br1" timeOffset="154071.012">3493 9545 31 0,'-4'19'15'0,"4"9"-13"0,0-25 26 16,4 0-27-16,-4 0 1 0,0 4-1 16,0-4 1-16,0 0-4 15,3 0 0-15,1-3-4 16,3-3 1-16,-7-3-5 15,3-10 0-15</inkml:trace>
  <inkml:trace contextRef="#ctx0" brushRef="#br1" timeOffset="154231.089">3387 9338 29 0,'-7'13'14'0,"14"5"-8"0,3-14 23 15,-10-4-28-15,11 0 0 16,-1 3-2-16,1-3 0 16,0-3-4-16,6-4 1 15,4 1-6-15,-6 3 1 16</inkml:trace>
  <inkml:trace contextRef="#ctx0" brushRef="#br1" timeOffset="154561.354">3701 9454 46 0,'35'6'23'0,"25"1"-26"16,-50-7 44-16,12 0-42 16,-1-4 1-16,7-2-3 15,0 0 1-15,-7 0 2 16,-6-7 0-16,-1-3-2 15,-4 4 0-15,-6 2 0 16,-4-2 0-16,-4 6 2 16,-6 9 0-16,-8 3 0 15,7 3 0-15,1 4 0 16,-8 3 1-16,8 3-1 16,-1 2 1-16,4 5-1 15,7-1 1-15,7-3-2 16,11-10 0-16,3 4-2 15,7-7 0-15,7-3-4 0,4-6 1 16,7-9-6-16,-4-7 0 16</inkml:trace>
  <inkml:trace contextRef="#ctx0" brushRef="#br1" timeOffset="154830.39">4583 9181 29 0,'0'-6'14'0,"-22"19"-11"0,15-7 23 15,-3 3-26-15,-8 4 1 0,1-1 1 16,2 7 0-16,-13-3-3 16,7-4 1-16,0 1 1 15,0-1 0-15,3-2 0 16,7 2 1-16,11 1 1 16,11-4 1-16,7 7 1 15,-4-3 0-15,14-4-1 16,-7 0 1-16,7 1-1 15,-13-4 0-15,-12 3-4 16,-10 7 0-16,-14 6-8 16,-29 3 1-16,-17 0-8 15,-7-6 0-15</inkml:trace>
  <inkml:trace contextRef="#ctx0" brushRef="#br1" timeOffset="156783.523">1517 10686 44 0,'7'0'22'0,"-7"-3"-19"15,0 3 36-15,0 0-39 16,-7 0 1-16,-4 3 0 16,-10 10 1-16,-18 3-3 15,-10 9 1-15,-11-3 0 16,-18 0 1-16,8-4-1 15,-1 1 1-15,11 3-3 16,11-3 0-16,7 3 0 16,3 0 0-16,11-3 0 15,6 0 0 1,15-4 1 0,14-2 0-16,15-4 2 0,-1 4 1 15,7-1 0-15,-7 4 0 16,-3-4-1-16,3 1 1 15,-10 3-2-15,6-1 1 16,-13 4-1-16,3 3 0 16,-14 3-1-16,-4 3 1 15,-10-2-1-15,0-1 0 16,0 3 1-16,-8 3 0 16,1 1-1-16,-4-1 1 0,4-9-1 15,-4 3 1-15,11-6 0 16,-3 0 1-16,9-1 0 15,8-5 0-15,-3 0 1 16,10 2 0-16,17-2 1 16,5-1 0-16,-1-2-1 15,18-1 1-15,3 0-2 16,14 1 1-16,-3-4-4 16,4 0 0-16,-4-2-8 15,3-1 1-15,-14-3-7 16,-3-13 1-1</inkml:trace>
  <inkml:trace contextRef="#ctx0" brushRef="#br1" timeOffset="156993.562">1429 11223 39 0,'7'6'19'0,"-14"3"-14"0,3-2 29 16,4 8-32-16,-7 1 0 15,4 3 0-15,-15 6 0 0,0 0-5 16,8 0 0-16,-4 0-9 16,-4-6 0-16</inkml:trace>
  <inkml:trace contextRef="#ctx0" brushRef="#br1" timeOffset="157610.537">321 11988 35 0,'-11'22'17'0,"11"-7"-5"0,0-15 19 16,0 4-28-16,0-1 1 16,0-3 0-16,0 0 0 0,0 0-6 15,11-10 1-15,0 1 3 16,10-4 0-16,0 1-2 15,18-4 1-15,0 0-1 16,-8-2 0-16,8 2-1 16,-7 0 0-16,3 7 0 15,-10-1 1-15,3 1 0 16,-10 6 0-16,3 3 0 16,-11 0 0-16,1 6-1 15,-4 4 1-15,-3 2 0 16,-4 4 0-16,-4-4-1 15,-3 4 1-15,-4 0 0 16,8 3 0-16,-8-4 0 16,4-2 0-16,-3-4-3 15,10 4 1-15,0-4-6 16,3-6 1-16,4-3-7 16,4-9 1-16</inkml:trace>
  <inkml:trace contextRef="#ctx0" brushRef="#br1" timeOffset="157902.358">878 11872 55 0,'-10'-3'27'0,"13"6"-34"0,4 0 52 0,4-3-45 16,7 0 0-16,-4 0 1 15,7-3 0-15,7 3-2 16,0-7 1-16,-6 7-4 16,-5-3 0-16,4 3-7 15,-10 0 1-15,0 0-5 16,-15-6 0-16</inkml:trace>
  <inkml:trace contextRef="#ctx0" brushRef="#br1" timeOffset="158075.01">878 11985 28 0,'-10'12'14'0,"3"-12"-5"16,7 0 20-16,0 0-27 15,0 0 0-15,7 0 1 0,-7 0 0 16,10 0-4-16,1-3 1 15,7 0 0-15,-4 3 1 16,3-3-6-16,12 3 0 16,-5 0-6-16,5-3 0 15</inkml:trace>
  <inkml:trace contextRef="#ctx0" brushRef="#br1" timeOffset="158388.836">1415 11947 41 0,'10'-3'20'0,"-10"-10"-22"0,0 13 35 0,0-3-32 16,0 0 0-16,-7 0 3 16,-3 3 0-16,-8 3-4 15,-3 3 0-15,0 4 2 16,-1 2 1-16,5 7-1 15,-4 3 0-15,-1 3-1 16,12 3 0-16,-1 1-2 16,4-1 1-16,14-9-1 15,4-7 1 1,21-28-1 0,-4-5 0-16,-3-5-4 0,3-2 1 15,-7-3-10 1,-3-13 1-16</inkml:trace>
  <inkml:trace contextRef="#ctx0" brushRef="#br1" timeOffset="159153.996">1118 10486 34 0,'-7'6'17'0,"7"0"-13"0,0-3 20 16,0 4-24-16,-3-1 0 15,-8 3 1-15,1-6 0 16,-8 7-1-16,-3-4 0 16,10 4 1-16,-6-4 1 15,6-9-1-15,0 3 0 16,1 3 0-16,-1-6 0 16,4-4-1-16,7 1 1 15,0-3-2-15,0 2 1 16,7-5-1-16,7-4 0 15,4 1 0-15,3-1 0 0,7 0 0 16,1 1 0-16,-5 5 1 16,4-2 1-1,1 8-1-15,2 4 1 0,-2 0-1 16,-8 4 1-16,-4-1-2 16,-2 0 1-16,-5 6-1 15,4-2 1-15,-10-4-1 16,3 0 1-16,-4-3 0 15,4 3 1-15,-3-6 0 16,3 3 0-16,4-10 1 16,-11-2 0-16,7 2 0 15,-7 1 0-15,0 0-1 16,-7-1 0-16,-4 4-3 16,-7-3 1-16,-3 2-8 15,-11 1 1-15,4 0-4 0,-11-7 0 16</inkml:trace>
  <inkml:trace contextRef="#ctx0" brushRef="#br1" timeOffset="159696.127">2085 10784 42 0,'0'12'21'0,"-7"-9"-24"0,3 7 40 16,-6 2-35-16,-1 4 0 15,-6 3 1-15,-5 6 0 16,1 9-4-16,4 7 1 16,-5 6 1-16,1 10 1 15,4-7-1-15,-1 0 0 16,14-3-2-16,-6-6 1 15,10-7-4-15,10-9 0 0,1-3-7 16,0-12 1 0,-1-13-4-16,-3-7 0 15</inkml:trace>
  <inkml:trace contextRef="#ctx0" brushRef="#br1" timeOffset="159925.515">2032 11182 47 0,'4'3'23'0,"6"-3"-25"16,-3 0 46-16,4 0-43 16,-1 3 1-16,12 0 0 15,-1 0 1-15,7 1-5 16,0 2 1-16,0-3-2 15,4 0 0-15,0-3-12 0,-4-3 0 16</inkml:trace>
  <inkml:trace contextRef="#ctx0" brushRef="#br1" timeOffset="160166.689">2522 11060 41 0,'0'37'20'0,"0"17"-17"15,0-42 27-15,0 7-29 16,0 0 0-16,0 3 0 16,0 3 1-16,0 0-4 15,0-3 0-15,-7-3-5 16,7-1 0-16,0-8-5 15,7-20 0-15</inkml:trace>
  <inkml:trace contextRef="#ctx0" brushRef="#br1" timeOffset="160431.679">2621 10834 36 0,'11'6'18'0,"-1"25"-18"0,1-24 30 15,-4 5-29-15,7 10 0 16,7 10 2-16,4 5 1 16,-4 10-5-16,7 0 1 15,-7-3 1-15,1 3 1 16,-12 3-3-16,-10 1 1 31,-32 8-12-31,4-18 0 16</inkml:trace>
  <inkml:trace contextRef="#ctx0" brushRef="#br1" timeOffset="160881.174">2942 10871 39 0,'7'26'19'0,"4"-11"-17"16,-11-9 27-16,3 1-29 15,4-1 0-15,-7 0 0 16,0 4 1-16,0-4-2 0,0-3 1 16,0-3 0-1,0 0 0-15,0 0-1 0,0-9 1 16,0-1-2-16,4-2 1 16,3-1-1-16,4-2 1 15,-1-7-1-15,8-4 1 16,-8 5-1-16,1-8 0 15,-4 1 2-15,4 3 0 16,-1 3 1-16,4 3 1 16,4 13 0-16,-11 9 0 15,4 10 0-15,-8 9 0 0,4 3-1 16,-7 0 0-16,4 0-7 16,3-6 0-16,-7-10-5 15,0-6 1-15</inkml:trace>
  <inkml:trace contextRef="#ctx0" brushRef="#br1" timeOffset="161575.453">3609 11060 41 0,'0'3'20'0,"7"0"-20"0,-7-3 35 15,0 0-32-15,4-6 1 16,13-4 0-16,-3 4 0 15,11-4-7-15,7 1 0 16,-1 0-1-16,-2 6 0 16,-8 3-10-16,-11-4 1 15</inkml:trace>
  <inkml:trace contextRef="#ctx0" brushRef="#br1" timeOffset="161763.3">3531 11216 53 0,'-3'22'26'0,"13"-3"-27"0,-10-16 45 0,11 0-43 15,-4 1 0-15,7-4 0 16,7-4 1-16,15 1-8 16,-1 0 1-16,11 0-10 15,-15-6 0-15</inkml:trace>
  <inkml:trace contextRef="#ctx0" brushRef="#br1" timeOffset="162502.457">4336 10555 37 0,'0'3'18'0,"-7"9"-9"0,7-8 20 0,-4 2-24 15,4 3 0-15,-7 7 3 16,3 6 0-16,-6 6-11 15,-8 13 1-15,8 15 6 16,-11 20 1-16,3 8-4 16,0 7 0-16,4 0-2 15,4-13 0-15,-1-12-4 16,4-16 1-16,0-6-7 16,3-15 0-16,4-11-5 15,0-21 1-15</inkml:trace>
  <inkml:trace contextRef="#ctx0" brushRef="#br1" timeOffset="162836.912">4389 10991 46 0,'-11'15'23'0,"18"13"-22"0,-7-28 42 15,0 0-41-15,4 7 1 0,10-1 0 16,-4 0 0-16,11 1-4 15,1-4 0-15,6-3 0 16,0-3 1-16,4-4-7 16,-11-2 0-16,7-4-9 15,-17-9 1-15</inkml:trace>
  <inkml:trace contextRef="#ctx0" brushRef="#br1" timeOffset="163167.179">4953 10661 43 0,'0'32'21'0,"0"2"-22"0,0-24 32 15,-11 12-31-15,4 6 0 16,-3 9 0-16,6 14 0 16,-6 2 0-16,-8 10 0 0,0-1-2 15,4-5 0 1,4-4-6-16,-1-9 0 0,4-10-4 15,7-21 1-15</inkml:trace>
  <inkml:trace contextRef="#ctx0" brushRef="#br1" timeOffset="163483.659">5080 11091 61 0,'4'12'30'0,"13"-21"-42"0,-13 12 63 15,6-9-51-15,4 9 1 16,8-3-2-16,-1 0 1 16,0 0-4-16,0 0 1 31,0-12-13-31,4-4 1 16</inkml:trace>
  <inkml:trace contextRef="#ctx0" brushRef="#br1" timeOffset="163705.637">5249 10856 47 0,'-7'28'23'0,"14"13"-24"15,-7-29 30-15,4 7-28 16,3 9 1-16,-7-3-2 15,0 13 0-15,0 3-3 16,0 0 1-16,0-10-5 16,0-3 0-16,0-3-6 15,-7-15 1-15</inkml:trace>
  <inkml:trace contextRef="#ctx0" brushRef="#br1" timeOffset="164005.676">5662 10570 48 0,'-10'44'24'0,"-12"25"-30"0,15-56 44 0,4 21-38 16,-8 10 0-16,-6 10 0 15,2 8 1-15,8 14-3 16,-3-1 0-16,10-3-4 16,0-3 1-16,0-13-8 15,0-12 1-15</inkml:trace>
  <inkml:trace contextRef="#ctx0" brushRef="#br1" timeOffset="164383.116">5842 11094 43 0,'-4'13'21'0,"8"-7"-12"0,-4-6 34 0,7 0-40 15,-7 3 1-15,7 0 0 16,0 0 1-16,7 0-7 16,0 1 0-16,22-4 3 15,-5 0 0-15,-2 0-7 16,6-4 0-16,0 1-10 16,-10-3 0-16,0 3-1 15,-4 0 1-15</inkml:trace>
  <inkml:trace contextRef="#ctx0" brushRef="#br1" timeOffset="164729.683">6406 10668 34 0,'0'50'17'0,"0"0"-22"0,0-28 32 16,-10 12-27-16,10 20 1 16,-7-7-1-16,3 15 0 0,-3 4-3 15,0 3 1-15,0-3-7 16,0-13 0-16</inkml:trace>
  <inkml:trace contextRef="#ctx0" brushRef="#br1" timeOffset="165202.977">6639 11082 45 0,'7'0'22'0,"22"12"-26"0,-19-9 41 0,4 0-36 16,11-3 1-16,3 0 0 15,4 0 0-15,0-3-7 16,-1 0 0-16,1 6-8 16,-4-12 1-16</inkml:trace>
  <inkml:trace contextRef="#ctx0" brushRef="#br1" timeOffset="165430.708">6893 10997 47 0,'4'69'23'0,"6"-38"-29"0,-10-12 36 16,0 9-31-16,0 0 0 15,0 4-6-15,0-4 1 16,0-3-1-16,0-6 1 15,4-13-6-15,-4-9 1 0</inkml:trace>
  <inkml:trace contextRef="#ctx0" brushRef="#br1" timeOffset="166182.998">7303 10696 41 0,'0'31'20'0,"-8"-12"-23"0,5-3 42 16,-4 12-37-16,3 16 1 16,-6 9-1-16,3 0 1 15,-4 16-5-15,1 0 1 16,-1 4 0-16,4-8 0 15,3-8-7-15,1-7 1 16,-1-16-6-16,1-15 0 16</inkml:trace>
  <inkml:trace contextRef="#ctx0" brushRef="#br1" timeOffset="166501.117">7451 11147 50 0,'10'13'25'0,"-6"-1"-31"0,-4-12 46 16,7 4-40-16,-7-4 1 16,10 0-1-16,5-4 1 15,-1-2-5-15,3 0 0 16,4-3-10-16,-6-4 1 16</inkml:trace>
  <inkml:trace contextRef="#ctx0" brushRef="#br1" timeOffset="166713.335">7500 11006 46 0,'4'57'23'0,"-19"-45"-18"0,15-5 35 0,0 5-41 16,0 7 1-16,0 6 0 15,0 3 0-15,4 10-4 16,-4 3 0-16,4-7-6 16,-1-3 0-16,-6-5-4 15,3-23 1-15</inkml:trace>
  <inkml:trace contextRef="#ctx0" brushRef="#br1" timeOffset="166998.964">7768 11298 55 0,'0'25'27'0,"4"-25"-36"0,-1 3 54 15,-3 3-45-15,4-2 1 16,-1-1-1-16,4-3 0 16,4 3-3-16,-4-3 0 15,4 0-2-15,3 0 0 16,3-10-9-16,-6 1 0 0,-1-10-1 16,1 3 1-16</inkml:trace>
  <inkml:trace contextRef="#ctx0" brushRef="#br1" timeOffset="167204.159">8079 11376 42 0,'10'35'21'0,"4"-20"-28"16,-7-15 42-16,0 4-36 15,4-8 0-15,-11 4-1 16,4-9 0-16,6 3-3 0,4 0 1 16,-3-4-7-16,3-9 0 15</inkml:trace>
  <inkml:trace contextRef="#ctx0" brushRef="#br1" timeOffset="167430.312">8386 11304 43 0,'7'19'21'0,"-4"-6"-20"0,1-10 39 0,3 3-39 16,-4 3 0-16,4 1-1 15,-7-1 1-15,7-3-3 16,0 4 0-16,0-4-3 15,1 4 1-15,2-4-9 16,1-3 0-16</inkml:trace>
  <inkml:trace contextRef="#ctx0" brushRef="#br1" timeOffset="167667.632">8767 11411 43 0,'14'15'21'0,"-7"-8"-17"0,-7-7 32 16,0 0-37-16,7 0 1 15,3 0 0-15,-6 0 0 16,3 0-5-16,0 3 0 15,0 0-8-15,0-6 1 16</inkml:trace>
  <inkml:trace contextRef="#ctx0" brushRef="#br1" timeOffset="167865.552">8978 11417 37 0,'21'28'18'0,"-7"-12"-39"16,-10-13 26-16,-4 0-15 16,-4-9 1-16</inkml:trace>
  <inkml:trace contextRef="#ctx0" brushRef="#br2" timeOffset="177639.257">4258 10323 21 0,'7'-3'10'0,"-7"9"-4"16,0-6 10-16,0 0-15 15,0 0 1-15,0 0 2 16,4 3 1-16,3-3-5 16,-7 0 1-16,0 6 3 15,-7-3 0-15,3 4-1 16,-3-4 1-16,4 3-2 16,-15 3 1-16,7 7-2 15,1 6 1-15,-11 9-2 16,-1 4 1-16,-6 9 0 15,-4 3 0-15,-3 12 0 0,3 10 0 16,4 10 0 0,7 5 0-16,3 4-1 0,8 0 1 15,6-6-2-15,8-7 0 16,6-9-2-16,12-7 0 16,2-9-5-16,8-18 1 15,-4-10-5-15,11-19 1 16</inkml:trace>
  <inkml:trace contextRef="#ctx0" brushRef="#br2" timeOffset="178312.861">4953 10213 17 0,'-11'3'8'0,"4"-3"1"16,7 3 8-16,0 3-16 15,0-2 1-15,7 2 0 16,-7 3 1-16,0 7-3 16,4 3 1-16,3 3 2 15,0 9 1-15,4 13-1 16,-1 6 1-16,1 7 0 16,-1-1 0-16,-6 10-2 15,-4 3 1-15,-4 16-2 16,-17-4 0-16,-7 4-2 15,-4-7 1-15,-7 1-7 16,1-17 1-16,6-5-5 0,4-13 0 16</inkml:trace>
  <inkml:trace contextRef="#ctx0" brushRef="#br2" timeOffset="178809.853">5719 10175 33 0,'10'3'16'0,"-17"4"-14"15,7-1 27-15,-3 7-29 16,-8 2 1-16,-3 7 1 16,0 3 1-16,-7 7-3 15,-8 18 0-15,1 6 2 0,-4 16 0 16,1 10-1-16,6 12 1 16,4 9-1-16,10 1 0 15,8-10-2-15,-4-6 1 16,14-7-2-16,3-12 0 15,1-12-4-15,3-10 0 16,11-10-6-16,-4-15 1 16</inkml:trace>
  <inkml:trace contextRef="#ctx0" brushRef="#br2" timeOffset="179364.075">6576 10222 30 0,'0'19'15'0,"10"12"-13"0,-3-18 23 0,4 6-22 16,0 9 1-1,-1 16 2-15,-3 12 1 0,0 7-8 16,-3 6 0-16,-4 6 5 16,-7 13 0-16,-4 0-5 15,-17 3 0-15,0-10-9 16,-8-2 0-16,-2-20-3 16,-1-5 0-16</inkml:trace>
  <inkml:trace contextRef="#ctx0" brushRef="#br2" timeOffset="179917.286">7324 10335 18 0,'-7'13'9'0,"0"-7"-1"16,7 0 10-16,-4 1-14 15,1 5 1-15,-5 4 2 16,5 6 1-16,-15 6-10 16,1-6 1-16,3 9 6 15,-11 7 0-15,0 0-2 16,-7 12 0-16,4 6-2 0,7 26 1 16,10 5-1-16,4 8 0 15,7 5-2 1,7-9 0-16,4-16-6 0,3-3 1 15,0-12-6-15,4-16 0 16</inkml:trace>
  <inkml:trace contextRef="#ctx0" brushRef="#br2" timeOffset="180880.433">7472 11047 25 0,'0'6'12'0,"0"-9"-3"16,0 6 16-16,0-3-22 16,0 3 1-16,0 1 2 15,0-1 0-15,0-3-6 16,0 3 0-16,0 0 5 15,0 0 1-15,0-3-2 16,3 3 0-16,4 0-1 16,-3 1 0-16,10-4-2 15,7 3 0-15,0-6 0 16,11 6 0-16,0-10 0 16,-4 1 0-16,-7 0-1 15,-3 3 0-15,0 3 0 16,-11 0 0-16,-4 6-1 0,-6 0 1 15,-4-3-1-15,-11 4 1 16,-3 2-1-16,-7 0 0 16,-1-2 0-16,5-1 1 15,2 0-1-15,5 1 1 16,-1-1 0-16,4 0 0 16,0 0 1-16,3-2 0 15,8-1 0-15,-8 0 0 16,11 0 0-16,0 0 1 15,0-3-1-15,0 0 1 0,11 0 0 16,-1-3 0-16,12 0-1 16,-1-7 0-16,3 1-1 15,1 3 1-15,-4-1-1 16,-3 1 1-16,0 3-9 16,-1 0 0-16,-10 0-9 15,-7-4 1-15</inkml:trace>
  <inkml:trace contextRef="#ctx0" brushRef="#br2" timeOffset="182936.122">6558 9294 28 0,'11'-6'14'0,"-4"-7"-7"0,-4 7 14 16,1 0-19-16,-4-1 0 16,0-2 1-16,0 3 1 15,-7 0-5-15,-11-4 0 16,-7 13 3-16,-3-3 1 16,0 7-2-16,0-1 0 15,-4 3 0-15,-7 4 0 16,7 6-1-16,1 9 1 15,3-3 0-15,-8 3 0 16,12 10-1 0,-5 6 1-16,12-4 0 0,6 11 0 0,8 2-1 15,6-9 1-15,11 0 0 16,7-4 0-16,11-5 0 16,-4-7 0-16,8-9 0 15,9-6 0-15,5-13 1 16,3-13 0-16,-4-15-1 15,-3-10 1-15,-4-18-1 16,-3-4 1-16,-14-9-1 16,0-3 1-16,-15 6-2 15,-3 7 1-15,-7 5-1 16,-7 17 0-16,-3 15 0 16,-19 9 1-16,-2 16-1 15,-8 10 1-15,0 9-2 16,7 0 0-16,-7-7-3 15,8 1 1-15,2-7-6 0,-6-5 1 16,10-17-7-16,4 1 0 16</inkml:trace>
  <inkml:trace contextRef="#ctx0" brushRef="#br0" timeOffset="189107.152">4794 10320 24 0,'7'3'12'0,"-14"-3"-3"15,7 0 12-15,0 0-20 16,0 0 1-16,0 0 0 15,0 0 1-15,-3-3-3 16,-4-1 0-16,0 4 3 16,-4 4 0-16,0-1-1 15,-3-3 1-15,0 3-2 16,0 0 1-16,-7 0-1 16,3 0 0-16,-3 0-1 15,0-3 0-15,3 0-1 16,-3 0 1-16,0 0 0 15,3 3 1-15,1-3-1 16,3 4 1-16,0-1-1 16,-1 0 1-16,5 0-1 0,-1-3 0 15,4 3 0-15,4 0 1 16,-4 0-2-16,3 1 1 16,1 2 0-16,-1 0 1 15,4-3-1-15,-7 4 0 16,3-1 0-16,4 0 0 15,-7 3-1-15,4 7 1 16,3-3 0-16,0 2 0 16,0 4-1-16,0-3 1 0,0 0-1 15,0 2 1-15,0 4-1 16,0 0 1-16,0 3 0 16,-7 0 0-16,3-3 0 15,-6 0 0-15,-4 7 0 16,10 5 0-16,-7-3 0 15,1 1 0-15,-1 2 0 16,1 7 0-16,3 0 0 16,0 3 0-16,3-7 0 15,-7 1 1-15,1-4-2 16,-1 1 1-16,1-4 0 16,3 1 1 15,7-7-1-31,-7 3 1 0,7 0 0 0,7 0 0 0,-4-3 1 15,11-3 0-15,-3 4 0 16,10-8 0-16,-7-2-1 16,11-3 1-16,-4-4-2 0,0-3 1 15,0 1-4-15,4-4 1 16,0-3-11-16,3-7 0 16</inkml:trace>
  <inkml:trace contextRef="#ctx0" brushRef="#br0" timeOffset="190203.571">5457 10345 20 0,'-7'-7'10'0,"7"20"2"16,0-13 3-16,-7 0-12 15,7-3 1-15,0-4 3 16,-3 11 0-16,3-4-8 16,0 0 0-16,10 0 6 15,-6 0 1-15,7 0-3 16,3 0 1-16,-4 0-2 15,1 0 1-15,-1 0-2 16,1 0 1-16,7-4-2 16,-8 1 0-16,11 0 0 0,-3 0 1 15,3-3-1-15,0 0 0 16,8-1 0 0,-8 1 0-16,0 0 1 0,0 3 0 15,-3-1-1-15,-1 1 0 16,-6 3 0-16,0 0 0 15,-8 0 0-15,4 0 0 16,-3 3 0-16,-1 1 0 16,1-1 0-16,-1 6 0 15,1 4 0-15,-1-1 0 16,-3 1-1-16,0 6 1 0,0-1-1 16,-3 7 1 15,-1 4-2-16,-3-7 1-15,0 6 0 0,0 3 0 0,4 4-1 0,-8 2 1 0,0-2 0 16,1 9 0-16,3 0 0 16,3 9 0-16,4 3 0 15,0 4 1-15,0-10-1 16,-3-3 1-16,-1 3-1 16,-6-6 1-16,-8-3-1 15,0-3 1-15,-3-1 0 16,0-2 0-16,0-1-1 15,-7-2 1 1,-11 2-4 0,7-9 0-16,4-3-7 15,7-16 1-15</inkml:trace>
  <inkml:trace contextRef="#ctx0" brushRef="#br0" timeOffset="191028.542">6265 10398 30 0,'0'19'15'0,"0"-19"-7"0,0 0 20 15,0 0-27-15,0 0 1 16,0 0 0-16,0 0 1 15,-10 0-3-15,-1 3 0 16,-3 3 2-16,0 0 0 16,-11 7-1-16,4 0 1 15,0-1-1-15,0 1 1 16,0-1-1-16,3-2 0 16,0-1-2-16,4 0 1 0,-3 4 0 15,2-4 0-15,1 1-2 16,4 2 1-16,-1 1-1 15,1-1 1-15,-1 1 1 16,4-1 0-16,-4 4 0 16,1 0 0-16,-1-1 0 15,8 4 0-15,-8 6 0 16,4 7 0-16,-4-4 0 16,1 3 1-16,3 4-1 15,3 6 0-15,-6 2 0 16,3 5 0-16,0 2 0 15,3 6 0-15,4-9 0 16,-7 0 1-16,3-3 0 16,4-6 0-16,-7-7 1 15,4-3 0-15,3 1 0 16,10-11 1-16,1-2-1 0,3-3 0 16,11-4-1 30,7 0 0-46,-1-2-5 0,5-4 1 0,-5-3-11 0,8-10 0 16</inkml:trace>
  <inkml:trace contextRef="#ctx0" brushRef="#br0" timeOffset="191869.3">7140 10323 35 0,'14'25'17'0,"4"-16"-11"0,-7-6 20 16,-1 4-25-16,1-4 1 0,3 0 1 15,11-3 0-15,-8 0-3 16,15 0 1-16,-7 0 2 16,3 0 0-16,-3 0-1 15,-4 0 0-15,0 0-1 16,-3 0 0-16,3 0-1 16,-11 0 0-16,1 3-1 15,-8 0 1-15,1 7-2 16,-4-1 1-16,0 3 0 15,0 14 0-15,-4-4 0 16,1-1 0-16,-4 5 0 16,3 5 0-16,-6 0 1 15,-4 4 0-15,3-7 0 16,0 6 0-16,-3 4 0 0,0 6 0 16,4 3 0-16,3 9 0 15,-1 4-1-15,1 6 1 16,4 3-1-16,-8-13 1 15,1-2 0-15,-1-1 0 16,-3-3-1-16,0-3 0 16,-4 0 0-16,-6-6 1 15,-8-7-1-15,-3 1 0 16,-15-7-5-16,4-3 1 16,0-15-7-16,-3-7 1 15</inkml:trace>
  <inkml:trace contextRef="#ctx0" brushRef="#br0" timeOffset="194652.322">5810 11706 30 0,'7'3'15'0,"-7"3"-3"0,0-3 16 16,0 0-24-16,0 7 1 16,0 2 2-16,0 4 0 15,0 0-9-15,-7 5 0 16,0 11 6-16,-3 2 0 0,-1 4-6 16,0 3 0-16,1-7-10 15,6 1 0-15,-6-13-3 16,3-4 1-16</inkml:trace>
  <inkml:trace contextRef="#ctx0" brushRef="#br0" timeOffset="195397.092">6304 11728 35 0,'11'-19'17'0,"-1"-16"-18"16,-10 29 31-16,0-7-29 16,-7 4 1-16,0-7 0 15,-7 4 0-15,-7-4-3 16,-7 7 0-16,-4 2 2 15,-17 4 0-15,-8 3-1 16,-3 13 1-16,7-1-1 0,-7 7 0 16,-10 3-2-16,6 3 1 15,4 3-2 1,4 4 1-16,3-1-1 0,7 4 0 16,7 2 0-16,11 4 1 15,7 6 2-15,21 10 0 16,3-4 1-16,15 0 0 15,14 0 2-15,14-6 0 16,3-9 0-16,14-13 1 16,19-12 0-16,6-13 0 15,7-19-1-15,-10-19 0 16,-15-9-2-16,-10-9 0 0,-10-1-1 16,-15-2 0-16,-14-7-4 15,-7-3 1-15,-17-6-10 16,-15-1 1-16</inkml:trace>
  <inkml:trace contextRef="#ctx0" brushRef="#br0" timeOffset="198805.758">5680 10169 17 0,'3'0'8'0,"4"-9"-2"0,-7 2 8 16,0-5-12-16,-3-7 0 15,-4 0 1-15,0-3 0 16,-7 3-3-16,3 1 1 16,-14-1 2-16,1-6 1 15,-15-4-1-15,-4-5 1 16,-6 3-1-16,0-1 0 16,-18 4-1-16,3 0 0 15,-3 9-2-15,0 6 1 16,4 7-4-16,-8 6 0 15,8 3-5-15,10 4 0 16,0-1-3-16,7-3 1 0</inkml:trace>
  <inkml:trace contextRef="#ctx0" brushRef="#br0" timeOffset="199465.92">4625 9510 24 0,'0'41'12'0,"7"-13"-10"0,-7-21 21 0,0-1-20 15,0 0 0 1,-11 4 1-16,4 2 0 0,-14 7-6 16,0 0 1-16,-4 0 3 15,1 3 0-15,-12-4-2 16,5 1 0-16,-1-3 0 16,-3 3 0-16,10 0-1 15,-3-1 1-15,-4 4 0 16,7-3 1-16,4 0-1 15,7-3 0-15,-4 2 0 16,8-2 0-16,10 0 0 16,0-4 1-16,17 1 0 15,5-1 0-15,16 4 1 16,5-3 0-16,6-4 1 16,15-3 0-16,-8-6 1 15,0-3 0-15,1-3-1 16,-1-3 0-16,-17-4-1 0,0 0 0 15,-18 1-2-15,-3-7 1 16,-8-3-2-16,-17-3 1 16,-3-6-6-16,-8-1 0 15,4-15-8-15,-14 0 1 16</inkml:trace>
  <inkml:trace contextRef="#ctx0" brushRef="#br0" timeOffset="203293.415">2752 6792 27 0,'10'3'13'0,"8"-19"-3"0,-18 10 14 0,3 0-21 15,4-1 1 1,-7 1 4-16,0-3 1 0,0-1-11 15,0-2 1-15,-7-1 6 16,4 1 1-16,3 5-3 16,-11 1 1-16,4 0-2 15,-10 3 1-15,-5 3-1 16,-6 3 0-16,-4 3-1 16,4 7 1-16,4 2-2 15,-5 4 1-15,-2 3-3 16,-5-6 1-16,12 12-1 15,-5 3 0-15,12 7 0 16,6 3 1-16,11 6 0 16,11 0 0-16,6-6 2 15,5-10 0-15,9-18 0 16,15-13 0-16,4-22-1 16,-1-13 1-16,0-9-1 0,-6 0 1 15,-1-6-4-15,-7 0 1 16,-14 3-7-16,-6-3 0 15,-8 0-6-15,-7 15 0 16</inkml:trace>
  <inkml:trace contextRef="#ctx0" brushRef="#br0" timeOffset="203566.586">3119 6989 43 0,'-7'22'21'0,"-4"10"-22"0,4-20 35 0,3 10-35 16,-3 3 1-16,-3-3-3 15,-4 6 1-15,3-6-4 16,-7-3 0-16,8-9-6 16,3-4 0-16</inkml:trace>
  <inkml:trace contextRef="#ctx0" brushRef="#br0" timeOffset="203834.521">3510 6394 44 0,'-3'28'22'0,"13"16"-23"0,-10-26 40 16,0 14-38-16,-7-4 1 0,4 13-1 15,3 3 0-15,-7-4-4 16,7-2 0-16,0 0-6 16,7-1 1-16,3-8-6 15,-6-7 1-15</inkml:trace>
  <inkml:trace contextRef="#ctx0" brushRef="#br0" timeOffset="204065.674">3771 6942 49 0,'14'57'24'0,"7"2"-28"0,-21-40 45 15,0 6-42-15,0 0 0 16,-10 0-2-16,-1-3 1 15,-13-3-4-15,2 0 0 16,1-10-8-16,4-2 1 16</inkml:trace>
  <inkml:trace contextRef="#ctx0" brushRef="#br0" timeOffset="204742.132">4314 6484 37 0,'0'10'18'0,"0"15"-12"0,0-19 29 15,0 0-30-15,0 4 0 16,0-1 2-16,0-2 1 16,0-1-9-16,4-3 0 15,3 0 7-15,11 0 0 16,3 0-3-16,0 4 1 15,7-1-3-15,-7-3 1 0,-6 0-2 16,-1 0 0-16,0 0-2 16,-7 1 1-16,-4 5-1 15,-6 0 0-15,-8 1 1 16,1 2 0-16,-4 7 0 16,-1 3 1-16,-6 3 0 15,4-3 0-15,-5-3 0 16,12 3 0-16,3 6 1 15,3 0 0-15,4 1-1 16,4-4 1-16,6-6-2 16,8-1 1-1,0-2-3-15,3-7 0 16,7-2-7-16,4-7 0 16,0-7-7-16,-1-2 0 0</inkml:trace>
  <inkml:trace contextRef="#ctx0" brushRef="#br0" timeOffset="204979.903">4791 6854 39 0,'-7'38'19'0,"-14"28"-13"0,13-50 29 16,5 6-33-16,-8 12 1 15,1 1-1-15,-4 2 1 16,0 1-7-16,-4 3 1 15,7-10-10-15,1-12 1 0</inkml:trace>
  <inkml:trace contextRef="#ctx0" brushRef="#br0" timeOffset="207167.759">2004 6986 33 0,'10'16'16'0,"1"-13"-5"0,-4 0 17 15,-3 3-24-15,6 1 0 16,1 5 2-16,6 4 1 16,-6 6-10-16,0 6 1 15,-11-3 4-15,0 7 1 16,-11-4-7-16,-10 3 1 15,0 0-11-15,-8-5 0 16</inkml:trace>
  <inkml:trace contextRef="#ctx0" brushRef="#br0" timeOffset="207530.12">1259 7024 52 0,'0'12'26'0,"7"-9"-23"16,-7-3 42-1,11 0-44-15,-7 4 0 0,3-4 0 0,3 0 1 16,8 0-3-16,-4 0 1 16,4-4-1-16,3 1 0 15,11 0-6-15,-8 0 1 16,1 0-11-16,3-6 1 15</inkml:trace>
  <inkml:trace contextRef="#ctx0" brushRef="#br0" timeOffset="207788.926">1789 6544 49 0,'7'13'24'0,"-7"5"-22"15,0-8 36-15,0 5-37 16,0 11 0-16,-7 8-1 16,3 1 1-16,-3 15-4 15,3 3 0-15,-6 7-8 16,-1-1 0-16,4-6-3 15,0-5 0-15</inkml:trace>
  <inkml:trace contextRef="#ctx0" brushRef="#br0" timeOffset="209329.963">1958 5682 22 0,'7'3'11'0,"-7"6"-2"16,0-6 12-16,0 4-17 16,0-1 0-16,-7 3 1 15,3 1 1-15,4 2-8 16,-7-2 1-16,4-1 4 16,3 0 1-16,-7 1-3 15,3-4 0-15,4 0 0 16,0-9 0-16,-7-3 0 15,7-10 1-15,0 1-2 16,-3-7 1-16,-4-10 0 16,7 1 1-16,-7-10-2 15,7 10 0-15,-4-4 0 16,4 4 1-16,0 6-1 16,4 3 0-16,3 3 0 0,0 3 0 15,-4 1 1-15,8 2 0 16,-4 7 0-16,3-3 0 15,12 2 0-15,-5-2 0 16,15 6 0-16,-4-3 1 16,-3-1-2-16,3 1 1 15,-7 6-1-15,4 0 1 16,-14 3-1-16,-1 3 0 16,-10 4-2-16,-7 5 0 15,-7 7 0-15,-4 7 0 16,-10-4-1-16,7-3 0 15,-7-4 0-15,7 1 1 0,-1-3 0 16,1-3 0-16,-3-7 1 16,9 0 0-16,-6-3-1 15,11 0 1-15,-4-3-2 16,10-3 1-16,-3 0 0 16,7 3 1-16,7-3-1 15,4 0 1-15,-1 0 2 16,1 3 1-16,6 3 0 15,-2 0 1-15,9 3 1 16,-10 4 1-16,4-1-1 16,0 0 0-16,-8 4-1 15,1 0 1-15,-1-1-2 16,-6 4 1-16,3-4-3 16,-7 1 1-16,-7 6-1 15,7-4 0-15,-4-2-2 0,4-1 1 16,0-2-1-16,-7 2 1 15,7-12 0-15,0 0 1 16,7 3 0-16,-3-6 0 16,3-3 0 15,11 0 1-31,-4-4 0 0,7 1 0 0,4 0-1 0,-4-4 1 16,0-3-1-16,-3-2 1 15,6-4-1-15,1-3 1 16,-11 3-1-16,4 3 1 15,-8-3-1-15,-3 3 1 0,-7 3-1 16,0 7 0-16,0-1-1 16,0 4 1-16,-7 9-2 15,-3 4 1-15,3 2 0 16,3 4 1-16,-7 5-1 16,11 11 1-16,0-7-1 15,0 0 1-15,11 6 0 16,0-3 1-16,-1 0-3 15,18-6 1-15,1-4-5 16,2-2 1-16,-9-4-5 16,6-6 0-16,4 1-3 15,-1-8 0-15</inkml:trace>
  <inkml:trace contextRef="#ctx0" brushRef="#br0" timeOffset="209584.519">2731 5660 37 0,'3'-22'18'0,"4"6"-19"15,-7 10 37-15,-7 0-34 16,4 2 0-16,-5 1 1 0,-2 0 1 16,-11 0-5-16,0 3 1 15,-8 0 2-15,8 3 1 16,0 0-1-16,3 4 0 16,8 8-2-1,-1 1 1-15,4 0-2 16,4 2 1-16,6-2-2 15,8-3 0-15,6-1-2 16,-6-2 0 0,10-7-3-16,0 0 0 0,4-3-6 15,-4-6 0-15</inkml:trace>
  <inkml:trace contextRef="#ctx0" brushRef="#br0" timeOffset="209959.947">2829 5697 37 0,'4'10'18'0,"3"-10"-16"16,-7 0 30-16,3-3-32 16,4-4 0-16,4-2 0 0,-7 0 1 15,3-1-1-15,3 1 0 16,8-1 1-16,-8 4 0 15,1 3-1-15,7 3 0 16,3 0-1-16,-7 0 1 16,11-3-2-16,-11-3 1 15,7 2 0-15,4-2 0 16,6 0 0-16,1 0 0 16,0-4 1-16,3 1 0 15,-7 6-1-15,-3-10 1 16,3 4-1-16,-10-1 1 15,-4-2-1-15,4 2 1 0,-8-2-2 16,-3-1 0-16,-7-2-3 16,0 2 0-16,0 4-5 15,-7-10 1-15</inkml:trace>
  <inkml:trace contextRef="#ctx0" brushRef="#br0" timeOffset="211012.19">3567 5029 35 0,'21'10'17'0,"-11"21"-19"0,1-25 30 16,-11 10-28-16,0 6 1 15,0 6-1-15,0 7 1 16,0 6-1-16,0 6 1 16,0 6 0-16,0 0 0 15,7-6 0-15,-7-6 1 16,0-3-1-16,0-10 0 15,0-3-1-15,0-6 0 16,4-7 0-16,3-5 0 0,-14-4-1 16,7-3 0-16,-4-3 0 15,-3-4 0-15,-4-2-1 16,1 3 1-16,-1 3-1 16,-6-4 0-16,6 4 0 15,-7 6 1-15,8 4 0 16,-1 5 0-16,1 4 1 15,3-1 0-15,3 4 1 16,4-3 1-16,0 3 0 16,7-7 1-16,7-2 0 15,4-1 0-15,-4-3-1 16,4 1 1-16,-1-4-1 16,8-3 0-16,3 0-2 15,4-3 0-15,3-7-1 16,-7-2 0-16,4-7-1 15,-11-6 0-15,0 6 0 0,-3 3 0 16,-4 4 0-16,0 2 1 16,-3 4-2-16,-1 3 0 15,1 3 0-15,0 3 0 16,-1 3 0-16,-3 1 0 16,4 5 1-16,-1-2 0 15,1-1 1-15,0 0 0 16,6 1 2-16,-3-4 1 15,4 0 0-15,3 1 0 16,0-4 0-16,4 0 1 16,-4 0-1-16,0-3 0 0,8 0-1 15,2 0 0-15,-2 3 0 16,-5 3 0-16,4 1-1 16,1-1 0-16,-1 3 0 15,-3 4 0-15,-1 9 0 16,1 0 0-16,0 6 0 15,-4 0 0-15,-11 13 0 16,1 6 1-16,-11-6-1 16,0 6 0-16,-11-3 0 15,-10-7 0-15,-7-5-1 16,-4-10 1-16,-7-10 0 16,4-9 0-16,-7-9 1 15,-8-3 0-15,1-13 0 16,0-10 0-16,6 4 1 15,5 0 0-15,6 3-1 16,11 3 0-16,7 3 2 0,10 3 0 16,15 1-1-16,10-1 1 15,11 0 0-15,6-9 0 16,1 0-1-16,0 0 0 16,0 3-7-16,-8 3 1 15,-9 10-10-15,-5-4 1 16</inkml:trace>
  <inkml:trace contextRef="#ctx0" brushRef="#br0" timeOffset="211718.597">4255 5986 31 0,'232'-6'15'0,"-6"-48"-8"0,-166 39 17 16,7-7-23 0,14-19 1-16,-10 0 1 0,-11-12 0 15,-11-7-2-15,-10-18 0 16,-18-13 2-16,-10-3 1 16,-32-7-2-16,-25-2 1 15,-39 3-1-15,-21 6 0 16,-45 9-2-16,-19 10 1 15,-49 21-2-15,1 26 1 16,-40 12-2-16,1 26 1 16,-11 9-1-16,17 15 1 0,1 7 0 15,20 0 0-15,5 9 1 16,13-3 1-16,21 19 0 16,22-4 1-16,21 14-1 15,17 5 0-15,22 10-1 16,21-9 0-16,28 2-3 15,21-5 1-15,35 9-1 16,36-7 0-16,28 1 2 16,60 5 0-16,28-14 1 15,60-8 1-15,32-14 3 16,18-17 0-16,52-18 1 16,18-13 1-16,4-31-2 15,14-22 0-15,-29-19-1 16,-6-22 0-16,-43-7-1 15,-28 7 0-15,-43-3-2 16,-49 7 1-16,-42 11-4 0,-42 1 1 16,-54 12-7-16,-34 4 0 15,-40 2-8-15,-52 4 1 16</inkml:trace>
  <inkml:trace contextRef="#ctx0" brushRef="#br0" timeOffset="212888.431">1189 7764 24 0,'0'41'12'0,"-28"115"-6"0,17-99 12 16,-3 28-19-1,-21 12 0-15,3 19 0 16,-17 25 1-16,6-3 0 0,4 3 0 16,1-9-7-16,6 2 0 15,4-21 0-15,10-19 0 16</inkml:trace>
  <inkml:trace contextRef="#ctx0" brushRef="#br0" timeOffset="213712.323">850 7620 24 0,'0'18'12'0,"11"-5"-7"15,-4-10 23-15,3 0-27 16,19 0 0-16,-5 4 0 16,15 2 1-16,18-3-1 15,13 1 0-15,22-7 2 16,17 3 1-16,39-6-1 0,1-4 0 16,20 1 1-16,11 3 0 15,10 3-2-15,1 3 0 16,-4 3 0-16,3 4 0 15,8 2 0-15,-25-5 0 16,14-4-2-16,0-3 1 16,3-10-1-16,1-5 1 15,6-4-2-15,-27 0 1 16,-1 0 0-16,-7 0 0 16,-21 4 0-16,-21-1 0 0,-14 7 0 15,-25 2 0-15,-14 4 0 16,-7 3 1-16,-17 3-2 15,-5 0 0-15,-6 7-1 16,-7 2 1-16,-4 1-1 16,-18 6 0-16,5 6-1 15,-8 3 1-15,0 7 0 16,-11 12 0-16,0-4 1 16,-6 14 1-16,-4 6-1 15,-1 18 1-15,5 7-1 16,-1 3 1-16,-3 12-1 15,3 29 1-15,4 12-1 16,4 13 0-16,3 12 0 16,3 7 0-16,-7-19 0 15,8-13 0-15,3-18 0 16,0-14 1-16,-4-24-1 16,-6-13 1-16,-8-2-1 0,-7-17 1 15,-13-6 0-15,-19-6 1 16,-20-3 0-16,-19-13 1 15,-38-9 0-15,-24-16 0 16,-36-19 1-16,-25-15 0 16,-21-22-3-16,-28-1 1 15,-11-5-13-15,0-7 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6E8ABD-AF97-4DA7-8313-2FF27BE27887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FF5DE1-117F-451E-8B22-3C29CBED6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980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Grandi%27s_series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FF5DE1-117F-451E-8B22-3C29CBED66A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428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Special series: </a:t>
            </a:r>
            <a:r>
              <a:rPr lang="en-US" dirty="0" err="1">
                <a:cs typeface="Calibri"/>
              </a:rPr>
              <a:t>geom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teles</a:t>
            </a:r>
            <a:r>
              <a:rPr lang="en-US" dirty="0">
                <a:cs typeface="Calibri"/>
              </a:rPr>
              <a:t>, harmonic, p</a:t>
            </a:r>
          </a:p>
          <a:p>
            <a:r>
              <a:rPr lang="en-US" dirty="0">
                <a:cs typeface="Calibri"/>
              </a:rPr>
              <a:t>Tests for series with pos terms: div, integral direct comparison / limit comparison</a:t>
            </a:r>
          </a:p>
          <a:p>
            <a:r>
              <a:rPr lang="en-US" dirty="0">
                <a:cs typeface="Calibri"/>
              </a:rPr>
              <a:t>Test for series with alternating sign: alt ser test</a:t>
            </a:r>
          </a:p>
          <a:p>
            <a:r>
              <a:rPr lang="en-US" dirty="0">
                <a:cs typeface="Calibri"/>
              </a:rPr>
              <a:t>Tests for series with pos and neg terms (but not alternating)</a:t>
            </a:r>
          </a:p>
          <a:p>
            <a:r>
              <a:rPr lang="en-US" dirty="0">
                <a:cs typeface="Calibri"/>
              </a:rPr>
              <a:t>Estimates: integral, alt ser test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FF5DE1-117F-451E-8B22-3C29CBED66A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7668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Def: \sum </a:t>
            </a:r>
            <a:r>
              <a:rPr lang="en-US" dirty="0" err="1">
                <a:cs typeface="Calibri"/>
              </a:rPr>
              <a:t>a_n</a:t>
            </a:r>
            <a:r>
              <a:rPr lang="en-US" dirty="0">
                <a:cs typeface="Calibri"/>
              </a:rPr>
              <a:t> is absolutely convergent if \sum |</a:t>
            </a:r>
            <a:r>
              <a:rPr lang="en-US" dirty="0" err="1">
                <a:cs typeface="Calibri"/>
              </a:rPr>
              <a:t>a_n</a:t>
            </a:r>
            <a:r>
              <a:rPr lang="en-US" dirty="0">
                <a:cs typeface="Calibri"/>
              </a:rPr>
              <a:t>| converges</a:t>
            </a:r>
          </a:p>
          <a:p>
            <a:r>
              <a:rPr lang="en-US" dirty="0">
                <a:cs typeface="Calibri"/>
              </a:rPr>
              <a:t>Theorem: If a series converges absolutely, then it converges</a:t>
            </a:r>
          </a:p>
          <a:p>
            <a:r>
              <a:rPr lang="en-US" dirty="0">
                <a:cs typeface="Calibri"/>
              </a:rPr>
              <a:t>Reason: \sum </a:t>
            </a:r>
            <a:r>
              <a:rPr lang="en-US" dirty="0" err="1">
                <a:cs typeface="Calibri"/>
              </a:rPr>
              <a:t>a_n</a:t>
            </a:r>
            <a:r>
              <a:rPr lang="en-US" dirty="0">
                <a:cs typeface="Calibri"/>
              </a:rPr>
              <a:t> must go to zero faster than \sum |a_n|</a:t>
            </a:r>
          </a:p>
          <a:p>
            <a:r>
              <a:rPr lang="en-US" dirty="0">
                <a:cs typeface="Calibri"/>
              </a:rPr>
              <a:t>Proof: Comparison test: 0 \</a:t>
            </a:r>
            <a:r>
              <a:rPr lang="en-US" dirty="0" err="1">
                <a:cs typeface="Calibri"/>
              </a:rPr>
              <a:t>leq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a_n</a:t>
            </a:r>
            <a:r>
              <a:rPr lang="en-US" dirty="0">
                <a:cs typeface="Calibri"/>
              </a:rPr>
              <a:t> + |</a:t>
            </a:r>
            <a:r>
              <a:rPr lang="en-US" dirty="0" err="1">
                <a:cs typeface="Calibri"/>
              </a:rPr>
              <a:t>a_n</a:t>
            </a:r>
            <a:r>
              <a:rPr lang="en-US" dirty="0">
                <a:cs typeface="Calibri"/>
              </a:rPr>
              <a:t>| \</a:t>
            </a:r>
            <a:r>
              <a:rPr lang="en-US" dirty="0" err="1">
                <a:cs typeface="Calibri"/>
              </a:rPr>
              <a:t>leq</a:t>
            </a:r>
            <a:r>
              <a:rPr lang="en-US" dirty="0">
                <a:cs typeface="Calibri"/>
              </a:rPr>
              <a:t> 2|a_n|</a:t>
            </a:r>
          </a:p>
          <a:p>
            <a:r>
              <a:rPr lang="en-US" dirty="0">
                <a:cs typeface="Calibri"/>
              </a:rPr>
              <a:t>And \sum </a:t>
            </a:r>
            <a:r>
              <a:rPr lang="en-US" dirty="0" err="1">
                <a:cs typeface="Calibri"/>
              </a:rPr>
              <a:t>a_n</a:t>
            </a:r>
            <a:r>
              <a:rPr lang="en-US" dirty="0">
                <a:cs typeface="Calibri"/>
              </a:rPr>
              <a:t> = \sum (</a:t>
            </a:r>
            <a:r>
              <a:rPr lang="en-US" dirty="0" err="1">
                <a:cs typeface="Calibri"/>
              </a:rPr>
              <a:t>a_n</a:t>
            </a:r>
            <a:r>
              <a:rPr lang="en-US" dirty="0">
                <a:cs typeface="Calibri"/>
              </a:rPr>
              <a:t> + |</a:t>
            </a:r>
            <a:r>
              <a:rPr lang="en-US" dirty="0" err="1">
                <a:cs typeface="Calibri"/>
              </a:rPr>
              <a:t>a_n</a:t>
            </a:r>
            <a:r>
              <a:rPr lang="en-US" dirty="0">
                <a:cs typeface="Calibri"/>
              </a:rPr>
              <a:t>|) - \sum |</a:t>
            </a:r>
            <a:r>
              <a:rPr lang="en-US" dirty="0" err="1">
                <a:cs typeface="Calibri"/>
              </a:rPr>
              <a:t>a_n</a:t>
            </a:r>
            <a:r>
              <a:rPr lang="en-US" dirty="0">
                <a:cs typeface="Calibri"/>
              </a:rPr>
              <a:t>|</a:t>
            </a:r>
          </a:p>
          <a:p>
            <a:r>
              <a:rPr lang="en-US" dirty="0">
                <a:cs typeface="Calibri"/>
              </a:rPr>
              <a:t>Why important: Makes a series positive to access other series tests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FF5DE1-117F-451E-8B22-3C29CBED66A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1507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\sum \cos(n) / n^2</a:t>
            </a:r>
          </a:p>
          <a:p>
            <a:r>
              <a:rPr lang="en-US" dirty="0">
                <a:cs typeface="Calibri"/>
              </a:rPr>
              <a:t>Show in </a:t>
            </a:r>
            <a:r>
              <a:rPr lang="en-US" dirty="0" err="1">
                <a:cs typeface="Calibri"/>
              </a:rPr>
              <a:t>desmos</a:t>
            </a:r>
            <a:r>
              <a:rPr lang="en-US" dirty="0">
                <a:cs typeface="Calibri"/>
              </a:rPr>
              <a:t> not alternating</a:t>
            </a:r>
          </a:p>
          <a:p>
            <a:r>
              <a:rPr lang="en-US" dirty="0">
                <a:cs typeface="Calibri"/>
              </a:rPr>
              <a:t>No other method applies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FF5DE1-117F-451E-8B22-3C29CBED66A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3188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Def: If abs conv but not conv</a:t>
            </a:r>
          </a:p>
          <a:p>
            <a:r>
              <a:rPr lang="en-US" dirty="0">
                <a:cs typeface="Calibri"/>
              </a:rPr>
              <a:t>Can you think of an example? Alt harmonic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FF5DE1-117F-451E-8B22-3C29CBED66A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8692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State if abs conv, conditionally conv, or </a:t>
            </a:r>
            <a:r>
              <a:rPr lang="en-US" dirty="0" err="1">
                <a:cs typeface="Calibri"/>
              </a:rPr>
              <a:t>niether</a:t>
            </a:r>
          </a:p>
          <a:p>
            <a:r>
              <a:rPr lang="en-US" dirty="0">
                <a:cs typeface="Calibri"/>
              </a:rPr>
              <a:t>(-1)^n/(n^3+1) ; sin(n)/2^n ; n(-1)^n / n+1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FF5DE1-117F-451E-8B22-3C29CBED66A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1406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Theorem: if \sum </a:t>
            </a:r>
            <a:r>
              <a:rPr lang="en-US" dirty="0" err="1">
                <a:cs typeface="Calibri"/>
              </a:rPr>
              <a:t>a_n</a:t>
            </a:r>
            <a:r>
              <a:rPr lang="en-US" dirty="0">
                <a:cs typeface="Calibri"/>
              </a:rPr>
              <a:t> abs conv, can reorder summation</a:t>
            </a:r>
          </a:p>
          <a:p>
            <a:r>
              <a:rPr lang="en-US" dirty="0" err="1">
                <a:cs typeface="Calibri"/>
              </a:rPr>
              <a:t>Thoerem</a:t>
            </a:r>
            <a:r>
              <a:rPr lang="en-US" dirty="0">
                <a:cs typeface="Calibri"/>
              </a:rPr>
              <a:t>: If \sum </a:t>
            </a:r>
            <a:r>
              <a:rPr lang="en-US" dirty="0" err="1">
                <a:cs typeface="Calibri"/>
              </a:rPr>
              <a:t>a_n</a:t>
            </a:r>
            <a:r>
              <a:rPr lang="en-US" dirty="0">
                <a:cs typeface="Calibri"/>
              </a:rPr>
              <a:t> = A, \sum </a:t>
            </a:r>
            <a:r>
              <a:rPr lang="en-US" dirty="0" err="1">
                <a:cs typeface="Calibri"/>
              </a:rPr>
              <a:t>b_n</a:t>
            </a:r>
            <a:r>
              <a:rPr lang="en-US" dirty="0">
                <a:cs typeface="Calibri"/>
              </a:rPr>
              <a:t> = B abs conv, can multiply series (\sum </a:t>
            </a:r>
            <a:r>
              <a:rPr lang="en-US" dirty="0" err="1">
                <a:cs typeface="Calibri"/>
              </a:rPr>
              <a:t>a_n</a:t>
            </a:r>
            <a:r>
              <a:rPr lang="en-US" dirty="0">
                <a:cs typeface="Calibri"/>
              </a:rPr>
              <a:t>)(\sum </a:t>
            </a:r>
            <a:r>
              <a:rPr lang="en-US" dirty="0" err="1">
                <a:cs typeface="Calibri"/>
              </a:rPr>
              <a:t>b_n</a:t>
            </a:r>
            <a:r>
              <a:rPr lang="en-US" dirty="0">
                <a:cs typeface="Calibri"/>
              </a:rPr>
              <a:t>) converges to A*B</a:t>
            </a:r>
          </a:p>
          <a:p>
            <a:r>
              <a:rPr lang="en-US" dirty="0">
                <a:cs typeface="Calibri"/>
              </a:rPr>
              <a:t>This hints about \sum (-1)^n being able to reorder to get anything.</a:t>
            </a:r>
          </a:p>
          <a:p>
            <a:r>
              <a:rPr lang="en-US" dirty="0">
                <a:hlinkClick r:id="rId3"/>
              </a:rPr>
              <a:t>https://en.wikipedia.org/wiki/Grandi%27s_series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FF5DE1-117F-451E-8B22-3C29CBED66A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865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CB1FC-21C8-472D-B46C-F6751794B1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1CDBF9-6465-44C7-93F5-B099516FC0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EE9C47-6E1C-47DB-8747-488BC70D7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E8B21-6C32-476A-A912-8C12AFFD1CB3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7590F-40A5-4064-A243-C6CFA59EC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22C6F2-74BC-4E54-B9AC-556D5A0E5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2DF00-3DC3-4CB7-8957-E53AEF908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506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973C7-5A46-4E5E-B5D1-3C128C6F6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4E6DFF-585C-4616-9EF0-B6B9BD4C5B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214D9-F376-4B6A-8192-DDBFAF6E3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E8B21-6C32-476A-A912-8C12AFFD1CB3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322B02-CDB6-470E-9158-8E26743B2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F956DB-29A7-4A03-8DD4-77F47FA1C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2DF00-3DC3-4CB7-8957-E53AEF908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240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2C3AE0-3446-46C4-B419-0D94097B40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0FF898-8E6D-4080-8613-8072413DF9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6B7F0D-CE42-48E2-8FEA-AF4AFB6A3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E8B21-6C32-476A-A912-8C12AFFD1CB3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242C7B-CF26-4B50-98D7-F4083F86B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C89D0A-F7CF-49B0-9BC5-23AD574B2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2DF00-3DC3-4CB7-8957-E53AEF908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022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407D6-45FE-4BA5-9173-4A59AA2CE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57A8E-CC98-4CC4-A783-8A848313C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82F38D-61A6-4545-B63B-B7F02D2BF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E8B21-6C32-476A-A912-8C12AFFD1CB3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281839-56E3-48D9-A20A-00A30C5B7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89859-E1C9-4AD1-AF8C-A04C8A275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2DF00-3DC3-4CB7-8957-E53AEF908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588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4166B-2481-4F6A-9FF2-C9DD6328B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046723-952D-4BA9-BCCE-E07FA482E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8A53B-DD07-471C-A1C4-434AB4ACB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E8B21-6C32-476A-A912-8C12AFFD1CB3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75500F-4529-417D-B75F-C99B48552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DBE9E-6D90-486F-9BA6-9CCAE5ABA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2DF00-3DC3-4CB7-8957-E53AEF908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311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EBD06-2ED0-46AB-8919-B8108C36A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F1669-D223-49ED-A533-0B017264D2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789200-2477-46A3-AC18-A2DA9EAD99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95C88E-EC14-40CE-B07D-4097BE5AD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E8B21-6C32-476A-A912-8C12AFFD1CB3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832C71-3751-4893-997F-A4B1A944E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A598C9-C0CC-4872-8F90-96E0550BE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2DF00-3DC3-4CB7-8957-E53AEF908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45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6E533-045E-473A-A8BC-8751BA04C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2DE14B-DFEE-4543-A5BB-B3CCF1DA44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592EAB-855A-4198-B5BF-6F9DA36C4B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206B53-329D-4410-A928-C5FC4F7FF7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C6AE88-896F-43DF-9A87-7FDB37A7AF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D71D77-0575-45DC-BEA0-D9E9A8268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E8B21-6C32-476A-A912-8C12AFFD1CB3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95001F-2EA7-4176-99CD-F89A5E87B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121C6-D633-4420-A1D1-F72B9E59A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2DF00-3DC3-4CB7-8957-E53AEF908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53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E111B-BD14-4F3D-A9E6-D11EE2076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41194F-41B6-4A52-8EE1-786C04A06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E8B21-6C32-476A-A912-8C12AFFD1CB3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4D373D-8ECD-4B8D-97CD-0B81635E1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7C0BBE-4BC8-41C6-855B-2C70BA9C6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2DF00-3DC3-4CB7-8957-E53AEF908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637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9B54DB-893B-4A1F-9928-B748826CE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E8B21-6C32-476A-A912-8C12AFFD1CB3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852F23-CBBF-4695-8B8B-D8B0371B2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2F19F0-B714-4567-BEF5-7187C27C0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2DF00-3DC3-4CB7-8957-E53AEF908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906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E99F2-848A-4D49-BB7B-BF5275766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1FE40-2FC3-47E4-A754-0E896F8A9D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D8F832-2B75-481D-8BEE-AB039F3BDC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3457F5-AA80-4F7F-AAE2-1E78BE838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E8B21-6C32-476A-A912-8C12AFFD1CB3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C73B7E-D8EC-4DE0-B0F7-3DC3F6350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48F3B3-1111-40C1-AB6B-83389A84E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2DF00-3DC3-4CB7-8957-E53AEF908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337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421E1-54DD-4301-ACA2-D47B86F4F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CC238A-F685-4174-A87B-CCC205A2D5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A9E5D4-38C9-42F1-B9F8-520FFDA26C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E5DF7-E415-4868-94AB-DB1F84131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E8B21-6C32-476A-A912-8C12AFFD1CB3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853E30-C53F-407F-8E6C-DC4A41253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41DEA3-6968-4276-B09C-55B59F893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2DF00-3DC3-4CB7-8957-E53AEF908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283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9AB1D0-BB9B-4187-91F6-19B63053A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67A58E-0F00-4204-9233-BE7A7A9FB1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D697B6-C735-4480-A2C9-66F64224EF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E8B21-6C32-476A-A912-8C12AFFD1CB3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C5115-0C6E-455F-B0D2-ACE7D81BE5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FEC608-ABB1-4B59-904C-D74B9173B4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B2DF00-3DC3-4CB7-8957-E53AEF908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609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BE855-CF54-4703-A495-88EC5AF93F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Section 11.6</a:t>
            </a:r>
            <a:br>
              <a:rPr lang="en-US" dirty="0"/>
            </a:br>
            <a:r>
              <a:rPr lang="en-US" dirty="0"/>
              <a:t>Absolute Convergence and the Ratio and Root Tests</a:t>
            </a:r>
            <a:endParaRPr lang="en-US" dirty="0">
              <a:cs typeface="Calibri Ligh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E7664B-FF9F-4B13-8597-43EA9CC3F6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Lecture 1</a:t>
            </a:r>
          </a:p>
          <a:p>
            <a:r>
              <a:rPr lang="en-US" dirty="0">
                <a:cs typeface="Calibri"/>
              </a:rPr>
              <a:t>Absolute and Conditional Convergence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E9E6481-A3E3-4581-B859-B916A879F7B3}"/>
                  </a:ext>
                </a:extLst>
              </p14:cNvPr>
              <p14:cNvContentPartPr/>
              <p14:nvPr/>
            </p14:nvContentPartPr>
            <p14:xfrm>
              <a:off x="3215520" y="1179720"/>
              <a:ext cx="5537520" cy="3382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E9E6481-A3E3-4581-B859-B916A879F7B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06160" y="1170360"/>
                <a:ext cx="5556240" cy="3400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50494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3A535-FB13-4EBB-BEB4-7B8A6B93E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 Homework Submission to Canvas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80C27F-E1FE-40DB-9563-885CD6D36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/>
              <a:t>Preview of section​</a:t>
            </a:r>
          </a:p>
          <a:p>
            <a:pPr lvl="1" fontAlgn="base"/>
            <a:r>
              <a:rPr lang="en-US" dirty="0"/>
              <a:t>Skim section, write short paragraph summary, list all important definitions / theorems / formulas.​</a:t>
            </a:r>
          </a:p>
          <a:p>
            <a:pPr fontAlgn="base"/>
            <a:r>
              <a:rPr lang="en-US" dirty="0"/>
              <a:t>Notes on video lectures​</a:t>
            </a:r>
          </a:p>
          <a:p>
            <a:pPr lvl="1" fontAlgn="base"/>
            <a:r>
              <a:rPr lang="en-US" dirty="0"/>
              <a:t>Include all details, worked examples, your own thoughts​</a:t>
            </a:r>
          </a:p>
          <a:p>
            <a:pPr fontAlgn="base"/>
            <a:r>
              <a:rPr lang="en-US" dirty="0"/>
              <a:t>Worked examples from text​</a:t>
            </a:r>
          </a:p>
          <a:p>
            <a:pPr fontAlgn="base"/>
            <a:r>
              <a:rPr lang="en-US" dirty="0"/>
              <a:t>Solutions to exercises​</a:t>
            </a:r>
          </a:p>
          <a:p>
            <a:pPr fontAlgn="base"/>
            <a:r>
              <a:rPr lang="en-US" dirty="0"/>
              <a:t>Final reflection of section​</a:t>
            </a:r>
          </a:p>
          <a:p>
            <a:pPr lvl="1" fontAlgn="base"/>
            <a:r>
              <a:rPr lang="en-US" dirty="0"/>
              <a:t>List of key takeaways to remember​</a:t>
            </a:r>
          </a:p>
          <a:p>
            <a:pPr marL="0" indent="0" fontAlgn="base">
              <a:buNone/>
            </a:pP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404CFA5-0EC3-4A82-98FC-7001A963CBDF}"/>
                  </a:ext>
                </a:extLst>
              </p14:cNvPr>
              <p14:cNvContentPartPr/>
              <p14:nvPr/>
            </p14:nvContentPartPr>
            <p14:xfrm>
              <a:off x="739080" y="1530720"/>
              <a:ext cx="527400" cy="19260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404CFA5-0EC3-4A82-98FC-7001A963CBD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9720" y="1521360"/>
                <a:ext cx="546120" cy="1944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94664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A15CC-35D5-46CF-B8C4-D1451A2ED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Summary of Results So Far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16F4E8F-099B-4445-AABF-94C0C1D29E7F}"/>
                  </a:ext>
                </a:extLst>
              </p14:cNvPr>
              <p14:cNvContentPartPr/>
              <p14:nvPr/>
            </p14:nvContentPartPr>
            <p14:xfrm>
              <a:off x="76320" y="709920"/>
              <a:ext cx="11926800" cy="55681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16F4E8F-099B-4445-AABF-94C0C1D29E7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960" y="700560"/>
                <a:ext cx="11945520" cy="5586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31996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78893-C7AE-4473-BAA8-C5CEFF314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cs typeface="Calibri Light"/>
              </a:rPr>
              <a:t>Absolute Convergence: Definition and Theorem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E4CEEFA-F0B6-4914-BF31-5044579D0DB3}"/>
                  </a:ext>
                </a:extLst>
              </p14:cNvPr>
              <p14:cNvContentPartPr/>
              <p14:nvPr/>
            </p14:nvContentPartPr>
            <p14:xfrm>
              <a:off x="0" y="23400"/>
              <a:ext cx="12094560" cy="66834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E4CEEFA-F0B6-4914-BF31-5044579D0DB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9360" y="14040"/>
                <a:ext cx="12113280" cy="6702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20838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5FC09-D0AF-4853-B6D5-AC7D5D5C8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Absolute Convergence: Example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2C2F10D-CAB0-4484-AE89-92B63DA00673}"/>
                  </a:ext>
                </a:extLst>
              </p14:cNvPr>
              <p14:cNvContentPartPr/>
              <p14:nvPr/>
            </p14:nvContentPartPr>
            <p14:xfrm>
              <a:off x="431640" y="1268640"/>
              <a:ext cx="11425320" cy="52372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2C2F10D-CAB0-4484-AE89-92B63DA0067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2280" y="1259280"/>
                <a:ext cx="11444040" cy="525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46216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02D0F-0C51-4910-9C3E-705302277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Conditional Convergence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A8CCB6F-AA4E-4F20-BCB2-6BA2330F80B9}"/>
                  </a:ext>
                </a:extLst>
              </p14:cNvPr>
              <p14:cNvContentPartPr/>
              <p14:nvPr/>
            </p14:nvContentPartPr>
            <p14:xfrm>
              <a:off x="0" y="1200960"/>
              <a:ext cx="11180160" cy="54766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A8CCB6F-AA4E-4F20-BCB2-6BA2330F80B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9360" y="1191600"/>
                <a:ext cx="11198880" cy="5495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7639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EF0C4-2B2E-4ABC-BD24-0B819C9B9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Examples: Try on Own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5F2EC2C-3548-4C88-BE7F-BE0CDAC1F935}"/>
                  </a:ext>
                </a:extLst>
              </p14:cNvPr>
              <p14:cNvContentPartPr/>
              <p14:nvPr/>
            </p14:nvContentPartPr>
            <p14:xfrm>
              <a:off x="0" y="158040"/>
              <a:ext cx="11979000" cy="65016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5F2EC2C-3548-4C88-BE7F-BE0CDAC1F93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9360" y="148680"/>
                <a:ext cx="11997720" cy="6520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80263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0BFB5-2797-45C4-8527-2E153B90A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Advantage of Absolute Convergence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A5178E8-2AC4-4FA6-959B-233849AD0ECE}"/>
                  </a:ext>
                </a:extLst>
              </p14:cNvPr>
              <p14:cNvContentPartPr/>
              <p14:nvPr/>
            </p14:nvContentPartPr>
            <p14:xfrm>
              <a:off x="111600" y="669240"/>
              <a:ext cx="11727720" cy="59133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A5178E8-2AC4-4FA6-959B-233849AD0EC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2240" y="659880"/>
                <a:ext cx="11746440" cy="5932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125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320516552A76A468C9A97A4366D95F3" ma:contentTypeVersion="7" ma:contentTypeDescription="Create a new document." ma:contentTypeScope="" ma:versionID="64474b79ac6025b31c41c0e2c716f326">
  <xsd:schema xmlns:xsd="http://www.w3.org/2001/XMLSchema" xmlns:xs="http://www.w3.org/2001/XMLSchema" xmlns:p="http://schemas.microsoft.com/office/2006/metadata/properties" xmlns:ns3="f4d38143-be48-439b-bbf2-4e096570a9e4" xmlns:ns4="414fec12-0661-43cb-9a39-a0a483f341cf" targetNamespace="http://schemas.microsoft.com/office/2006/metadata/properties" ma:root="true" ma:fieldsID="01edd342fd5107f28cd7d3bb25b31bd2" ns3:_="" ns4:_="">
    <xsd:import namespace="f4d38143-be48-439b-bbf2-4e096570a9e4"/>
    <xsd:import namespace="414fec12-0661-43cb-9a39-a0a483f341c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4d38143-be48-439b-bbf2-4e096570a9e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14fec12-0661-43cb-9a39-a0a483f341c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17A370A-4548-41A1-99F2-915BD271481A}">
  <ds:schemaRefs>
    <ds:schemaRef ds:uri="http://schemas.microsoft.com/office/infopath/2007/PartnerControls"/>
    <ds:schemaRef ds:uri="http://schemas.microsoft.com/office/2006/documentManagement/types"/>
    <ds:schemaRef ds:uri="414fec12-0661-43cb-9a39-a0a483f341cf"/>
    <ds:schemaRef ds:uri="http://purl.org/dc/elements/1.1/"/>
    <ds:schemaRef ds:uri="http://schemas.microsoft.com/office/2006/metadata/properties"/>
    <ds:schemaRef ds:uri="f4d38143-be48-439b-bbf2-4e096570a9e4"/>
    <ds:schemaRef ds:uri="http://purl.org/dc/terms/"/>
    <ds:schemaRef ds:uri="http://schemas.openxmlformats.org/package/2006/metadata/core-properties"/>
    <ds:schemaRef ds:uri="http://purl.org/dc/dcmitype/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6E764C65-468B-486A-97FE-62DDB7B17F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4d38143-be48-439b-bbf2-4e096570a9e4"/>
    <ds:schemaRef ds:uri="414fec12-0661-43cb-9a39-a0a483f341c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8E41F6C-C720-471B-8191-1EC275E59F7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424</TotalTime>
  <Words>307</Words>
  <Application>Microsoft Office PowerPoint</Application>
  <PresentationFormat>Widescreen</PresentationFormat>
  <Paragraphs>47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Section 11.6 Absolute Convergence and the Ratio and Root Tests</vt:lpstr>
      <vt:lpstr>Section Homework Submission to Canvas</vt:lpstr>
      <vt:lpstr>Summary of Results So Far</vt:lpstr>
      <vt:lpstr>Absolute Convergence: Definition and Theorem</vt:lpstr>
      <vt:lpstr>Absolute Convergence: Example</vt:lpstr>
      <vt:lpstr>Conditional Convergence</vt:lpstr>
      <vt:lpstr>Examples: Try on Own</vt:lpstr>
      <vt:lpstr>Advantage of Absolute Convergence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Section 11.2 Series </dc:title>
  <dc:creator>Chad Vidden</dc:creator>
  <cp:lastModifiedBy>Chad Vidden</cp:lastModifiedBy>
  <cp:revision>364</cp:revision>
  <dcterms:created xsi:type="dcterms:W3CDTF">2020-03-24T21:02:47Z</dcterms:created>
  <dcterms:modified xsi:type="dcterms:W3CDTF">2020-04-24T03:16:10Z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0x0101001320516552A76A468C9A97A4366D95F3</vt:lpwstr>
  </property>
</Properties>
</file>