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80904-8229-29AB-97C2-6E0506DCA127}" v="14" dt="2020-09-03T14:15:24.090"/>
    <p1510:client id="{36C36453-CE77-41BD-9FA3-039CE10AA205}" v="50" dt="2020-03-27T03:33:58.362"/>
    <p1510:client id="{61C4CAD0-6476-6C72-09BB-97910227FBED}" v="2516" dt="2020-09-02T20:11:42.588"/>
    <p1510:client id="{CA49A92A-98ED-DAF6-A29A-02178FF66FB6}" v="37" dt="2020-09-03T15:30:1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6C36453-CE77-41BD-9FA3-039CE10AA205}"/>
    <pc:docChg chg="modSld">
      <pc:chgData name="Chad Vidden" userId="S::cvidden@uwlax.edu::fa919fd6-03f8-48d0-9b95-10ac8c9672df" providerId="AD" clId="Web-{36C36453-CE77-41BD-9FA3-039CE10AA205}" dt="2020-03-27T03:33:56.956" v="48" actId="20577"/>
      <pc:docMkLst>
        <pc:docMk/>
      </pc:docMkLst>
      <pc:sldChg chg="modSp">
        <pc:chgData name="Chad Vidden" userId="S::cvidden@uwlax.edu::fa919fd6-03f8-48d0-9b95-10ac8c9672df" providerId="AD" clId="Web-{36C36453-CE77-41BD-9FA3-039CE10AA205}" dt="2020-03-27T03:33:53.190" v="46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36C36453-CE77-41BD-9FA3-039CE10AA205}" dt="2020-03-27T03:33:53.190" v="4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180904-8229-29AB-97C2-6E0506DCA127}"/>
    <pc:docChg chg="modSld">
      <pc:chgData name="Chad Vidden" userId="S::cvidden@uwlax.edu::fa919fd6-03f8-48d0-9b95-10ac8c9672df" providerId="AD" clId="Web-{35180904-8229-29AB-97C2-6E0506DCA127}" dt="2020-09-03T14:15:23.355" v="12" actId="20577"/>
      <pc:docMkLst>
        <pc:docMk/>
      </pc:docMkLst>
      <pc:sldChg chg="modSp">
        <pc:chgData name="Chad Vidden" userId="S::cvidden@uwlax.edu::fa919fd6-03f8-48d0-9b95-10ac8c9672df" providerId="AD" clId="Web-{35180904-8229-29AB-97C2-6E0506DCA127}" dt="2020-09-03T14:15:22.090" v="10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35180904-8229-29AB-97C2-6E0506DCA127}" dt="2020-09-03T14:15:22.090" v="10" actId="20577"/>
          <ac:spMkLst>
            <pc:docMk/>
            <pc:sldMk cId="535306500" sldId="260"/>
            <ac:spMk id="2" creationId="{BFE3A139-2927-4ACA-920A-E0FD1D9488CF}"/>
          </ac:spMkLst>
        </pc:spChg>
      </pc:sldChg>
    </pc:docChg>
  </pc:docChgLst>
  <pc:docChgLst>
    <pc:chgData name="Chad Vidden" userId="S::cvidden@uwlax.edu::fa919fd6-03f8-48d0-9b95-10ac8c9672df" providerId="AD" clId="Web-{CA49A92A-98ED-DAF6-A29A-02178FF66FB6}"/>
    <pc:docChg chg="modSld">
      <pc:chgData name="Chad Vidden" userId="S::cvidden@uwlax.edu::fa919fd6-03f8-48d0-9b95-10ac8c9672df" providerId="AD" clId="Web-{CA49A92A-98ED-DAF6-A29A-02178FF66FB6}" dt="2020-09-03T15:30:16.988" v="34" actId="20577"/>
      <pc:docMkLst>
        <pc:docMk/>
      </pc:docMkLst>
      <pc:sldChg chg="modSp">
        <pc:chgData name="Chad Vidden" userId="S::cvidden@uwlax.edu::fa919fd6-03f8-48d0-9b95-10ac8c9672df" providerId="AD" clId="Web-{CA49A92A-98ED-DAF6-A29A-02178FF66FB6}" dt="2020-09-03T15:29:58.629" v="17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A49A92A-98ED-DAF6-A29A-02178FF66FB6}" dt="2020-09-03T15:29:58.629" v="1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Chad Vidden" userId="S::cvidden@uwlax.edu::fa919fd6-03f8-48d0-9b95-10ac8c9672df" providerId="AD" clId="Web-{CA49A92A-98ED-DAF6-A29A-02178FF66FB6}" dt="2020-09-03T15:30:15.394" v="32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CA49A92A-98ED-DAF6-A29A-02178FF66FB6}" dt="2020-09-03T15:30:15.394" v="32" actId="20577"/>
          <ac:spMkLst>
            <pc:docMk/>
            <pc:sldMk cId="2792949962" sldId="257"/>
            <ac:spMk id="3" creationId="{869AF409-7C6E-4810-A6F3-3C0C17CB7A9A}"/>
          </ac:spMkLst>
        </pc:spChg>
      </pc:sldChg>
    </pc:docChg>
  </pc:docChgLst>
  <pc:docChgLst>
    <pc:chgData name="Chad Vidden" userId="S::cvidden@uwlax.edu::fa919fd6-03f8-48d0-9b95-10ac8c9672df" providerId="AD" clId="Web-{61C4CAD0-6476-6C72-09BB-97910227FBED}"/>
    <pc:docChg chg="addSld delSld modSld sldOrd">
      <pc:chgData name="Chad Vidden" userId="S::cvidden@uwlax.edu::fa919fd6-03f8-48d0-9b95-10ac8c9672df" providerId="AD" clId="Web-{61C4CAD0-6476-6C72-09BB-97910227FBED}" dt="2020-09-02T20:11:42.135" v="2565" actId="20577"/>
      <pc:docMkLst>
        <pc:docMk/>
      </pc:docMkLst>
      <pc:sldChg chg="modSp">
        <pc:chgData name="Chad Vidden" userId="S::cvidden@uwlax.edu::fa919fd6-03f8-48d0-9b95-10ac8c9672df" providerId="AD" clId="Web-{61C4CAD0-6476-6C72-09BB-97910227FBED}" dt="2020-09-02T19:29:39.800" v="547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61C4CAD0-6476-6C72-09BB-97910227FBED}" dt="2020-09-02T19:29:39.800" v="5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61C4CAD0-6476-6C72-09BB-97910227FBED}" dt="2020-09-02T19:29:35.409" v="5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05:17.735" v="2381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61C4CAD0-6476-6C72-09BB-97910227FBED}" dt="2020-09-02T19:23:38.930" v="104" actId="20577"/>
          <ac:spMkLst>
            <pc:docMk/>
            <pc:sldMk cId="2792949962" sldId="257"/>
            <ac:spMk id="2" creationId="{37459931-247F-4592-B6F2-B7DAD4352698}"/>
          </ac:spMkLst>
        </pc:spChg>
        <pc:spChg chg="mod">
          <ac:chgData name="Chad Vidden" userId="S::cvidden@uwlax.edu::fa919fd6-03f8-48d0-9b95-10ac8c9672df" providerId="AD" clId="Web-{61C4CAD0-6476-6C72-09BB-97910227FBED}" dt="2020-09-02T20:05:17.735" v="2381" actId="20577"/>
          <ac:spMkLst>
            <pc:docMk/>
            <pc:sldMk cId="2792949962" sldId="257"/>
            <ac:spMk id="3" creationId="{869AF409-7C6E-4810-A6F3-3C0C17CB7A9A}"/>
          </ac:spMkLst>
        </pc:spChg>
      </pc:sldChg>
      <pc:sldChg chg="modSp new modNotes">
        <pc:chgData name="Chad Vidden" userId="S::cvidden@uwlax.edu::fa919fd6-03f8-48d0-9b95-10ac8c9672df" providerId="AD" clId="Web-{61C4CAD0-6476-6C72-09BB-97910227FBED}" dt="2020-09-02T20:10:16.011" v="2517"/>
        <pc:sldMkLst>
          <pc:docMk/>
          <pc:sldMk cId="2594032928" sldId="258"/>
        </pc:sldMkLst>
        <pc:spChg chg="mod">
          <ac:chgData name="Chad Vidden" userId="S::cvidden@uwlax.edu::fa919fd6-03f8-48d0-9b95-10ac8c9672df" providerId="AD" clId="Web-{61C4CAD0-6476-6C72-09BB-97910227FBED}" dt="2020-09-02T20:05:25.078" v="2385" actId="20577"/>
          <ac:spMkLst>
            <pc:docMk/>
            <pc:sldMk cId="2594032928" sldId="258"/>
            <ac:spMk id="2" creationId="{4ACA6FC8-EDA7-4C54-BAA2-0273684383DA}"/>
          </ac:spMkLst>
        </pc:spChg>
        <pc:spChg chg="mod">
          <ac:chgData name="Chad Vidden" userId="S::cvidden@uwlax.edu::fa919fd6-03f8-48d0-9b95-10ac8c9672df" providerId="AD" clId="Web-{61C4CAD0-6476-6C72-09BB-97910227FBED}" dt="2020-09-02T19:37:31.464" v="1139" actId="20577"/>
          <ac:spMkLst>
            <pc:docMk/>
            <pc:sldMk cId="2594032928" sldId="258"/>
            <ac:spMk id="3" creationId="{4AF3D956-5CF4-4B30-9F48-94A71FA417BC}"/>
          </ac:spMkLst>
        </pc:spChg>
        <pc:spChg chg="mod">
          <ac:chgData name="Chad Vidden" userId="S::cvidden@uwlax.edu::fa919fd6-03f8-48d0-9b95-10ac8c9672df" providerId="AD" clId="Web-{61C4CAD0-6476-6C72-09BB-97910227FBED}" dt="2020-09-02T19:35:48.606" v="1076" actId="20577"/>
          <ac:spMkLst>
            <pc:docMk/>
            <pc:sldMk cId="2594032928" sldId="258"/>
            <ac:spMk id="4" creationId="{CF7ED848-CF3C-4F09-9ED2-DBB31D687251}"/>
          </ac:spMkLst>
        </pc:spChg>
        <pc:spChg chg="mod">
          <ac:chgData name="Chad Vidden" userId="S::cvidden@uwlax.edu::fa919fd6-03f8-48d0-9b95-10ac8c9672df" providerId="AD" clId="Web-{61C4CAD0-6476-6C72-09BB-97910227FBED}" dt="2020-09-02T19:37:35.027" v="1142" actId="20577"/>
          <ac:spMkLst>
            <pc:docMk/>
            <pc:sldMk cId="2594032928" sldId="258"/>
            <ac:spMk id="5" creationId="{7CF432B7-F17F-4EDF-B620-D228EDE23A44}"/>
          </ac:spMkLst>
        </pc:spChg>
        <pc:spChg chg="mod">
          <ac:chgData name="Chad Vidden" userId="S::cvidden@uwlax.edu::fa919fd6-03f8-48d0-9b95-10ac8c9672df" providerId="AD" clId="Web-{61C4CAD0-6476-6C72-09BB-97910227FBED}" dt="2020-09-02T19:35:46.841" v="1068" actId="20577"/>
          <ac:spMkLst>
            <pc:docMk/>
            <pc:sldMk cId="2594032928" sldId="258"/>
            <ac:spMk id="6" creationId="{588A7919-65B8-47F7-ACDB-615D24B619E6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19:45:44.909" v="1467" actId="20577"/>
        <pc:sldMkLst>
          <pc:docMk/>
          <pc:sldMk cId="2269039897" sldId="259"/>
        </pc:sldMkLst>
        <pc:spChg chg="mod">
          <ac:chgData name="Chad Vidden" userId="S::cvidden@uwlax.edu::fa919fd6-03f8-48d0-9b95-10ac8c9672df" providerId="AD" clId="Web-{61C4CAD0-6476-6C72-09BB-97910227FBED}" dt="2020-09-02T19:38:15.198" v="1164" actId="20577"/>
          <ac:spMkLst>
            <pc:docMk/>
            <pc:sldMk cId="2269039897" sldId="259"/>
            <ac:spMk id="2" creationId="{C990F74B-401E-44FB-8758-22CFACADAA0D}"/>
          </ac:spMkLst>
        </pc:spChg>
        <pc:spChg chg="mod">
          <ac:chgData name="Chad Vidden" userId="S::cvidden@uwlax.edu::fa919fd6-03f8-48d0-9b95-10ac8c9672df" providerId="AD" clId="Web-{61C4CAD0-6476-6C72-09BB-97910227FBED}" dt="2020-09-02T19:45:44.909" v="1467" actId="20577"/>
          <ac:spMkLst>
            <pc:docMk/>
            <pc:sldMk cId="2269039897" sldId="259"/>
            <ac:spMk id="3" creationId="{59A1881C-D461-4FD9-8074-33B59E763A54}"/>
          </ac:spMkLst>
        </pc:spChg>
      </pc:sldChg>
      <pc:sldChg chg="new del">
        <pc:chgData name="Chad Vidden" userId="S::cvidden@uwlax.edu::fa919fd6-03f8-48d0-9b95-10ac8c9672df" providerId="AD" clId="Web-{61C4CAD0-6476-6C72-09BB-97910227FBED}" dt="2020-09-02T19:37:59.354" v="1146"/>
        <pc:sldMkLst>
          <pc:docMk/>
          <pc:sldMk cId="2622018801" sldId="259"/>
        </pc:sldMkLst>
      </pc:sldChg>
      <pc:sldChg chg="modSp new ord">
        <pc:chgData name="Chad Vidden" userId="S::cvidden@uwlax.edu::fa919fd6-03f8-48d0-9b95-10ac8c9672df" providerId="AD" clId="Web-{61C4CAD0-6476-6C72-09BB-97910227FBED}" dt="2020-09-02T20:07:49.342" v="2433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61C4CAD0-6476-6C72-09BB-97910227FBED}" dt="2020-09-02T19:38:48.791" v="1202" actId="20577"/>
          <ac:spMkLst>
            <pc:docMk/>
            <pc:sldMk cId="535306500" sldId="260"/>
            <ac:spMk id="2" creationId="{BFE3A139-2927-4ACA-920A-E0FD1D9488CF}"/>
          </ac:spMkLst>
        </pc:spChg>
        <pc:spChg chg="mod">
          <ac:chgData name="Chad Vidden" userId="S::cvidden@uwlax.edu::fa919fd6-03f8-48d0-9b95-10ac8c9672df" providerId="AD" clId="Web-{61C4CAD0-6476-6C72-09BB-97910227FBED}" dt="2020-09-02T20:07:49.342" v="2433" actId="20577"/>
          <ac:spMkLst>
            <pc:docMk/>
            <pc:sldMk cId="535306500" sldId="260"/>
            <ac:spMk id="3" creationId="{557EE18E-A2A6-4B36-8B6B-78AB262700AD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11:42.119" v="2564" actId="20577"/>
        <pc:sldMkLst>
          <pc:docMk/>
          <pc:sldMk cId="3873111677" sldId="261"/>
        </pc:sldMkLst>
        <pc:spChg chg="mod">
          <ac:chgData name="Chad Vidden" userId="S::cvidden@uwlax.edu::fa919fd6-03f8-48d0-9b95-10ac8c9672df" providerId="AD" clId="Web-{61C4CAD0-6476-6C72-09BB-97910227FBED}" dt="2020-09-02T19:41:00.414" v="1322" actId="20577"/>
          <ac:spMkLst>
            <pc:docMk/>
            <pc:sldMk cId="3873111677" sldId="261"/>
            <ac:spMk id="2" creationId="{6E2C15F4-F73B-40C8-AB55-4CEE24966423}"/>
          </ac:spMkLst>
        </pc:spChg>
        <pc:spChg chg="mod">
          <ac:chgData name="Chad Vidden" userId="S::cvidden@uwlax.edu::fa919fd6-03f8-48d0-9b95-10ac8c9672df" providerId="AD" clId="Web-{61C4CAD0-6476-6C72-09BB-97910227FBED}" dt="2020-09-02T20:11:42.119" v="2564" actId="20577"/>
          <ac:spMkLst>
            <pc:docMk/>
            <pc:sldMk cId="3873111677" sldId="261"/>
            <ac:spMk id="3" creationId="{CB393F2C-415E-47A3-ACFB-034A594B92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E597-7C9B-4B9F-A6C2-CA710D9AAAB6}" type="datetimeFigureOut">
              <a:rPr lang="en-US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6A34-08E9-4DB9-B868-C7501032DF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person version already challenging in pace / content.</a:t>
            </a:r>
          </a:p>
          <a:p>
            <a:r>
              <a:rPr lang="en-US" dirty="0">
                <a:cs typeface="Calibri"/>
              </a:rPr>
              <a:t>Online version is </a:t>
            </a:r>
            <a:r>
              <a:rPr lang="en-US" dirty="0" err="1">
                <a:cs typeface="Calibri"/>
              </a:rPr>
              <a:t>someswhat</a:t>
            </a:r>
            <a:r>
              <a:rPr lang="en-US" dirty="0">
                <a:cs typeface="Calibri"/>
              </a:rPr>
              <a:t> simplified in requirements, but content aspiration is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MTH 150: College Algebra Online 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Professor Chad </a:t>
            </a:r>
            <a:r>
              <a:rPr lang="en-US" dirty="0" err="1">
                <a:cs typeface="Calibri"/>
              </a:rPr>
              <a:t>Vidden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Department of Mathematics and Statistics</a:t>
            </a:r>
          </a:p>
          <a:p>
            <a:r>
              <a:rPr lang="en-US" dirty="0">
                <a:cs typeface="Calibri"/>
              </a:rPr>
              <a:t>University of Wisconsin - La Crosse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931-247F-4592-B6F2-B7DAD4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Course Introduction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F409-7C6E-4810-A6F3-3C0C17CB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Online course design</a:t>
            </a:r>
          </a:p>
          <a:p>
            <a:pPr lvl="1"/>
            <a:r>
              <a:rPr lang="en-US" dirty="0">
                <a:cs typeface="Calibri"/>
              </a:rPr>
              <a:t>My approach to online learning</a:t>
            </a:r>
          </a:p>
          <a:p>
            <a:pPr lvl="1"/>
            <a:r>
              <a:rPr lang="en-US" dirty="0">
                <a:cs typeface="Calibri"/>
              </a:rPr>
              <a:t>Your role as an online student</a:t>
            </a:r>
          </a:p>
          <a:p>
            <a:r>
              <a:rPr lang="en-US" dirty="0">
                <a:cs typeface="Calibri"/>
              </a:rPr>
              <a:t>Canvas website tour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Course instructions and details</a:t>
            </a:r>
          </a:p>
          <a:p>
            <a:pPr lvl="1"/>
            <a:r>
              <a:rPr lang="en-US" dirty="0">
                <a:cs typeface="Calibri"/>
              </a:rPr>
              <a:t>Submitting assignments and timelines</a:t>
            </a:r>
          </a:p>
          <a:p>
            <a:r>
              <a:rPr lang="en-US" dirty="0">
                <a:ea typeface="+mn-lt"/>
                <a:cs typeface="+mn-lt"/>
              </a:rPr>
              <a:t>How to succeed this course</a:t>
            </a:r>
          </a:p>
          <a:p>
            <a:r>
              <a:rPr lang="en-US" dirty="0">
                <a:cs typeface="Calibri"/>
              </a:rPr>
              <a:t>Covid19 and online course considerations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Same expectations as in-person learning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Flexibility to student circumstances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9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6FC8-EDA7-4C54-BAA2-02736843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In-person vs Online Course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D956-5CF4-4B30-9F48-94A71FA41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In-person Course (math skills focus)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D848-CF3C-4F09-9ED2-DBB31D687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Interactive lectures with student input and activities</a:t>
            </a:r>
          </a:p>
          <a:p>
            <a:r>
              <a:rPr lang="en-US" dirty="0">
                <a:cs typeface="Calibri"/>
              </a:rPr>
              <a:t>No homework due</a:t>
            </a:r>
          </a:p>
          <a:p>
            <a:r>
              <a:rPr lang="en-US" dirty="0">
                <a:cs typeface="Calibri"/>
              </a:rPr>
              <a:t>Quizzes each week, timed, no calculator or book</a:t>
            </a:r>
          </a:p>
          <a:p>
            <a:r>
              <a:rPr lang="en-US" dirty="0">
                <a:cs typeface="Calibri"/>
              </a:rPr>
              <a:t>4 exams, 1 final exam, timed, no calculator or book</a:t>
            </a:r>
          </a:p>
          <a:p>
            <a:r>
              <a:rPr lang="en-US" dirty="0">
                <a:cs typeface="Calibri"/>
              </a:rPr>
              <a:t>Final comprehensive exam</a:t>
            </a:r>
          </a:p>
          <a:p>
            <a:r>
              <a:rPr lang="en-US" dirty="0">
                <a:cs typeface="Calibri"/>
              </a:rPr>
              <a:t>HW student groups and applied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432B7-F17F-4EDF-B620-D228EDE23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Online Course (self-study skills focus)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7919-65B8-47F7-ACDB-615D24B619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Pre-recorded lectures with student activities on own</a:t>
            </a:r>
          </a:p>
          <a:p>
            <a:r>
              <a:rPr lang="en-US" dirty="0">
                <a:cs typeface="Calibri"/>
              </a:rPr>
              <a:t>Structured homework due for each section</a:t>
            </a:r>
          </a:p>
          <a:p>
            <a:r>
              <a:rPr lang="en-US" dirty="0">
                <a:cs typeface="Calibri"/>
              </a:rPr>
              <a:t>Self-graded quizzes each week</a:t>
            </a:r>
          </a:p>
          <a:p>
            <a:r>
              <a:rPr lang="en-US" dirty="0">
                <a:cs typeface="Calibri"/>
              </a:rPr>
              <a:t>Self-proctored exams, also graded by instructor</a:t>
            </a:r>
          </a:p>
          <a:p>
            <a:r>
              <a:rPr lang="en-US" dirty="0">
                <a:cs typeface="Calibri"/>
              </a:rPr>
              <a:t>Final exam activity</a:t>
            </a:r>
          </a:p>
          <a:p>
            <a:r>
              <a:rPr lang="en-US" dirty="0">
                <a:cs typeface="Calibri"/>
              </a:rPr>
              <a:t>Project on own</a:t>
            </a:r>
          </a:p>
        </p:txBody>
      </p:sp>
    </p:spTree>
    <p:extLst>
      <p:ext uri="{BB962C8B-B14F-4D97-AF65-F5344CB8AC3E}">
        <p14:creationId xmlns:p14="http://schemas.microsoft.com/office/powerpoint/2010/main" val="2594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F74B-401E-44FB-8758-22CFACAD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Canvas Website Tour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881C-D461-4FD9-8074-33B59E76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Syllabus</a:t>
            </a:r>
          </a:p>
          <a:p>
            <a:r>
              <a:rPr lang="en-US" dirty="0">
                <a:cs typeface="Calibri"/>
              </a:rPr>
              <a:t>Lectures</a:t>
            </a:r>
          </a:p>
          <a:p>
            <a:r>
              <a:rPr lang="en-US" dirty="0">
                <a:cs typeface="Calibri"/>
              </a:rPr>
              <a:t>Homework, Quizzes, Exams, Project</a:t>
            </a:r>
          </a:p>
          <a:p>
            <a:r>
              <a:rPr lang="en-US" dirty="0">
                <a:cs typeface="Calibri"/>
              </a:rPr>
              <a:t>Honor code of conduct</a:t>
            </a:r>
          </a:p>
          <a:p>
            <a:r>
              <a:rPr lang="en-US" dirty="0">
                <a:cs typeface="Calibri"/>
              </a:rPr>
              <a:t>Questions and discussion boards</a:t>
            </a:r>
          </a:p>
          <a:p>
            <a:r>
              <a:rPr lang="en-US" dirty="0">
                <a:cs typeface="Calibri"/>
              </a:rPr>
              <a:t>Virtual office hours</a:t>
            </a:r>
          </a:p>
          <a:p>
            <a:r>
              <a:rPr lang="en-US" dirty="0">
                <a:cs typeface="Calibri"/>
              </a:rPr>
              <a:t>Tutoring resources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0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15F4-F73B-40C8-AB55-4CEE2496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Succeed In this 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3F2C-415E-47A3-ACFB-034A594B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Create a schedule for yourself for this course and stick to it</a:t>
            </a:r>
          </a:p>
          <a:p>
            <a:pPr lvl="1"/>
            <a:r>
              <a:rPr lang="en-US" dirty="0">
                <a:cs typeface="Calibri"/>
              </a:rPr>
              <a:t>~ 10 hours per week, note of specific days and times, treat as an in-person course.</a:t>
            </a:r>
          </a:p>
          <a:p>
            <a:r>
              <a:rPr lang="en-US" dirty="0">
                <a:cs typeface="Calibri"/>
              </a:rPr>
              <a:t>Keep on track with deadlines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It is easy to fall behind with weekly deadlines, work ahead if possible.</a:t>
            </a:r>
          </a:p>
          <a:p>
            <a:pPr lvl="1"/>
            <a:r>
              <a:rPr lang="en-US" dirty="0">
                <a:cs typeface="Calibri"/>
              </a:rPr>
              <a:t>I will check in with you if you are falling behind.</a:t>
            </a:r>
          </a:p>
          <a:p>
            <a:r>
              <a:rPr lang="en-US" dirty="0">
                <a:cs typeface="Calibri"/>
              </a:rPr>
              <a:t>Put effort into homework activities (most important part of this course)</a:t>
            </a:r>
          </a:p>
          <a:p>
            <a:r>
              <a:rPr lang="en-US" dirty="0">
                <a:cs typeface="Calibri"/>
              </a:rPr>
              <a:t>Be honest with yourself regarding what you do and don't understand</a:t>
            </a:r>
            <a:endParaRPr lang="en-US"/>
          </a:p>
          <a:p>
            <a:r>
              <a:rPr lang="en-US" dirty="0">
                <a:cs typeface="Calibri"/>
              </a:rPr>
              <a:t>Get help right away if you feel lost or overwhelmed</a:t>
            </a:r>
          </a:p>
          <a:p>
            <a:pPr lvl="1"/>
            <a:r>
              <a:rPr lang="en-US" dirty="0">
                <a:cs typeface="Calibri"/>
              </a:rPr>
              <a:t>Attend virtual office hours or tutoring, email me with any questions or concerns.</a:t>
            </a:r>
          </a:p>
          <a:p>
            <a:r>
              <a:rPr lang="en-US" dirty="0">
                <a:cs typeface="Calibri"/>
              </a:rPr>
              <a:t>Opportunity to learn self-study skills to become an independent learner</a:t>
            </a:r>
          </a:p>
          <a:p>
            <a:pPr lvl="1"/>
            <a:r>
              <a:rPr lang="en-US" dirty="0">
                <a:cs typeface="Calibri"/>
              </a:rPr>
              <a:t>Important skill not taught in most courses.</a:t>
            </a:r>
          </a:p>
          <a:p>
            <a:r>
              <a:rPr lang="en-US" dirty="0">
                <a:cs typeface="Calibri"/>
              </a:rPr>
              <a:t>Provide course to me feedback via surveys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1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A139-2927-4ACA-920A-E0FD1D9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Covid 19 and Online Learning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E18E-A2A6-4B36-8B6B-78AB2627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recognize this is a diﬃcult time for every student in this course, and some students may be operating under additional constraints compared to normal semesters.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be understanding and ﬂexible of individual student circumstances regarding course deadlines.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Reach out to me if you are struggling to keep up. I will do everything I can to help you.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30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MTH 150: College Algebra Online Course Introduction</vt:lpstr>
      <vt:lpstr>Course Introduction Outline</vt:lpstr>
      <vt:lpstr>In-person vs Online Course Design</vt:lpstr>
      <vt:lpstr>Canvas Website Tour</vt:lpstr>
      <vt:lpstr>How to Succeed In this Course</vt:lpstr>
      <vt:lpstr>Covid 19 and Online Learning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298</cp:revision>
  <dcterms:created xsi:type="dcterms:W3CDTF">2020-03-27T03:33:32Z</dcterms:created>
  <dcterms:modified xsi:type="dcterms:W3CDTF">2020-09-03T15:30:18Z</dcterms:modified>
</cp:coreProperties>
</file>