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64" r:id="rId4"/>
    <p:sldId id="265" r:id="rId5"/>
    <p:sldId id="266" r:id="rId6"/>
    <p:sldId id="258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C737D-57DD-4043-AD41-35B86DC07ED2}" v="24" dt="2021-01-29T15:39:34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CB2E69AA-5C65-9B7A-8DE7-D4F67BD7DE75}"/>
    <pc:docChg chg="modSld">
      <pc:chgData name="Chad Vidden" userId="S::cvidden@uwlax.edu::fa919fd6-03f8-48d0-9b95-10ac8c9672df" providerId="AD" clId="Web-{CB2E69AA-5C65-9B7A-8DE7-D4F67BD7DE75}" dt="2021-01-26T16:31:04.620" v="17" actId="20577"/>
      <pc:docMkLst>
        <pc:docMk/>
      </pc:docMkLst>
      <pc:sldChg chg="modSp">
        <pc:chgData name="Chad Vidden" userId="S::cvidden@uwlax.edu::fa919fd6-03f8-48d0-9b95-10ac8c9672df" providerId="AD" clId="Web-{CB2E69AA-5C65-9B7A-8DE7-D4F67BD7DE75}" dt="2021-01-26T16:31:04.620" v="17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B2E69AA-5C65-9B7A-8DE7-D4F67BD7DE75}" dt="2021-01-26T16:31:04.620" v="17" actId="20577"/>
          <ac:spMkLst>
            <pc:docMk/>
            <pc:sldMk cId="765299618" sldId="268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" userId="fa919fd6-03f8-48d0-9b95-10ac8c9672df" providerId="ADAL" clId="{A64C737D-57DD-4043-AD41-35B86DC07ED2}"/>
    <pc:docChg chg="modSld">
      <pc:chgData name="Chad" userId="fa919fd6-03f8-48d0-9b95-10ac8c9672df" providerId="ADAL" clId="{A64C737D-57DD-4043-AD41-35B86DC07ED2}" dt="2021-01-29T15:39:34.877" v="23"/>
      <pc:docMkLst>
        <pc:docMk/>
      </pc:docMkLst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3637318454" sldId="257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3637318454" sldId="257"/>
            <ac:inkMk id="5" creationId="{4A3F97C9-A9A7-4B56-8E75-DE3C55655613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99349530" sldId="258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99349530" sldId="258"/>
            <ac:inkMk id="3" creationId="{BDFD51CA-E444-4241-93E7-6505CA55F321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541778303" sldId="263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541778303" sldId="263"/>
            <ac:inkMk id="4" creationId="{418ED824-C61D-4827-A6C1-1E526DCBD49F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74443264" sldId="264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74443264" sldId="264"/>
            <ac:inkMk id="3" creationId="{4EF33A6F-3EF1-4A21-B20F-F80770ECAC5A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4060116866" sldId="265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4060116866" sldId="265"/>
            <ac:inkMk id="3" creationId="{02A93FE9-7568-4717-9294-0A6AC0A1A77D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39726724" sldId="266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39726724" sldId="266"/>
            <ac:inkMk id="3" creationId="{3B920A6E-6073-4DDD-9EA6-C17D1E65C01B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765299618" sldId="268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765299618" sldId="268"/>
            <ac:inkMk id="4" creationId="{24660734-B93C-4173-B23A-BB23379E4344}"/>
          </ac:inkMkLst>
        </pc:inkChg>
      </pc:sldChg>
      <pc:sldChg chg="addSp modSp">
        <pc:chgData name="Chad" userId="fa919fd6-03f8-48d0-9b95-10ac8c9672df" providerId="ADAL" clId="{A64C737D-57DD-4043-AD41-35B86DC07ED2}" dt="2021-01-29T15:39:34.877" v="23"/>
        <pc:sldMkLst>
          <pc:docMk/>
          <pc:sldMk cId="527020038" sldId="269"/>
        </pc:sldMkLst>
        <pc:grpChg chg="mod">
          <ac:chgData name="Chad" userId="fa919fd6-03f8-48d0-9b95-10ac8c9672df" providerId="ADAL" clId="{A64C737D-57DD-4043-AD41-35B86DC07ED2}" dt="2021-01-29T15:39:20.172" v="10"/>
          <ac:grpSpMkLst>
            <pc:docMk/>
            <pc:sldMk cId="527020038" sldId="269"/>
            <ac:grpSpMk id="13" creationId="{F8260D69-0F04-4F62-8928-1C91FA807CE4}"/>
          </ac:grpSpMkLst>
        </pc:grpChg>
        <pc:grpChg chg="mod">
          <ac:chgData name="Chad" userId="fa919fd6-03f8-48d0-9b95-10ac8c9672df" providerId="ADAL" clId="{A64C737D-57DD-4043-AD41-35B86DC07ED2}" dt="2021-01-29T15:39:34.877" v="23"/>
          <ac:grpSpMkLst>
            <pc:docMk/>
            <pc:sldMk cId="527020038" sldId="269"/>
            <ac:grpSpMk id="26" creationId="{8ADA7068-44A5-40DD-975B-1DA48C7CC62D}"/>
          </ac:grpSpMkLst>
        </pc:grp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4" creationId="{4C3CA8CA-3778-4E7E-A81C-449430FAEC63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5" creationId="{139DB0FE-36EF-40FC-BD1F-AAC202B19EFA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6" creationId="{5DA1ED01-893A-421B-967A-B55646BD22C5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7" creationId="{2A516D13-B4A4-4CD3-ADB7-8F08690B7ED9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8" creationId="{06757222-2BB9-45E2-8F13-8FF8B37C0CDD}"/>
          </ac:inkMkLst>
        </pc:inkChg>
        <pc:inkChg chg="add">
          <ac:chgData name="Chad" userId="fa919fd6-03f8-48d0-9b95-10ac8c9672df" providerId="ADAL" clId="{A64C737D-57DD-4043-AD41-35B86DC07ED2}" dt="2021-01-29T15:39:14.765" v="6" actId="9405"/>
          <ac:inkMkLst>
            <pc:docMk/>
            <pc:sldMk cId="527020038" sldId="269"/>
            <ac:inkMk id="9" creationId="{8F15F449-169E-4484-808F-284F0B412164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0" creationId="{604D21C4-5A8A-4E59-9D80-71D5E7544981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1" creationId="{48F6B75C-4357-42A5-A41D-B6014F3BD37C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2" creationId="{FDB6B63B-5FA8-4618-9513-3B2FD6B8FA02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4" creationId="{18454EF2-D5E8-4511-B458-199CEC8EB850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5" creationId="{BB22C91F-18BB-4499-B26F-1053D5D85673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6" creationId="{8A2A5E69-5B9F-43BB-825D-7D4F8BAE5E7B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7" creationId="{177EA16F-6BD4-47AA-97FD-36281B0CACF2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8" creationId="{118F4E9E-9BAA-4FC9-82E2-9971D7337985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9" creationId="{4F3234BE-0D2C-443B-AAF5-B41BAA57680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0" creationId="{8750896A-B0C5-4944-9F69-FA899EA21009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1" creationId="{55CA4E06-9D9A-471F-BB7F-2643A7DD6FFF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2" creationId="{E268A725-2477-4A7D-B6A0-149A3B529229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3" creationId="{811FC88F-03CF-406D-8C3E-3D14CDE93E3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4" creationId="{87EEE499-8A44-4BA0-BE3B-E5E6D224325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5" creationId="{A24EC903-C5A6-4F89-8B2A-752A3E94FD40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9T15:04:20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5175 3578 52 0,'11'28'26'0,"-8"-6"-33"0,-3-19 56 16,-3 6-50-16,-8 10 0 15,-3 0 0-15,-7 6 0 16,-7 3 1-16,0 4 1 0,6-7-2 16,-6-13 0-16,3 1 0 15,8-4 0-15,-1 1 0 16,8-1 0-16,3 0 0 16,3-2 1-16,4-4 0 15,7-3 1-15,14-3 1 16,4 3 1-16,10 0-1 15,4 0 1-15,-7 0-1 16,-4 9 1-16,-7 16-2 16,-7 0 0-16,-10 25-3 15,-11 10 0-15,-14 3-3 16,-4-1 1-16,-7-5-4 16,4-1 1-16,3 1-5 15,-10-13 1-15,10-4-3 16,1-8 0-16</inkml:trace>
  <inkml:trace contextRef="#ctx0" brushRef="#br0" timeOffset="434.3">5225 3625 14 0,'10'-25'7'0,"4"-13"11"16,-10 28 6-16,-4 10-19 0,7 0 1 0,-7 0 4 16,3 16 1-16,5 12-14 15,-8 4 1-15,10 21 8 16,-3 0 0-16,4 10-2 16,-1 9 1-16,4-3-3 15,4 0 0-15,-11-16-1 16,4-9 0-16,-1-6 0 15,-6-16 0-15,3-10-1 16,-7-8 0-16,0-14-1 16,0-12 1-16,0 0 0 15,0 4 0-15,0 2 1 16,10 3 0-16,-6 4-1 16,14-1 1-16,-1 4 0 15,4 12 0-15,8 7-1 16,-8 6 1-16,7 3-2 15,-3 6 1-15,-1-6-3 0,8 0 1 16,-11-10-6-16,8 1 0 16,-8-10-8-16,0-9 1 15</inkml:trace>
  <inkml:trace contextRef="#ctx0" brushRef="#br0" timeOffset="749.92">5980 3944 24 0,'17'4'12'0,"-6"-11"-4"0,-11 4 10 15,0-3-14-15,0 0 0 0,0-1 3 16,-11 1 1-16,1 3-10 16,-4 3 1-16,-1 0 6 15,-6 6 0-15,0 4-3 16,3 5 1-16,1 7-3 15,6-6 0-15,1 12-1 16,3 0 0-16,3 7-1 16,-3-7 0-16,14-3 0 15,0-6 0-15,7-13 0 16,4-9 1-16,3-9 0 16,-3-10 0-16,-4 0-6 15,-7-10 1-15,-7 1-4 16,-11 3 0-16</inkml:trace>
  <inkml:trace contextRef="#ctx0" brushRef="#br0" timeOffset="1323.18">6131 4026 37 0,'0'16'18'0,"-3"-13"-21"0,3-3 33 16,0-6-27-16,-11-7 0 15,1-6 2-15,-1-6 1 16,0 0-7-16,1 6 0 16,3-6 5-16,7 3 0 15,0-3-1-15,7-3 1 16,7 6-2-16,4 6 1 15,3 1-2-15,7 5 1 32,-7 4-7-32,-3 3 0 0,-4 3-10 15,-14 0 1-15</inkml:trace>
  <inkml:trace contextRef="#ctx0" brushRef="#br0" timeOffset="1696.8">6421 2928 43 0,'0'-15'21'0,"3"-17"-12"16,-3 26 30-16,0 0-36 15,0 6 0-15,0 6 1 0,-3 4 1 16,-1 18-7-16,1 16 1 16,3 18 1-16,3 17 1 15,8 5-2-15,6 17 0 16,-3-7-1-16,8-6 0 15,-5-10 0-15,4-12 0 16,-7-16-2-16,-3-19 1 16,-7-18-10-16,-11-10 0 15,-11-12-1-15,0-10 0 0</inkml:trace>
  <inkml:trace contextRef="#ctx0" brushRef="#br0" timeOffset="1923.15">6227 3543 43 0,'14'31'21'0,"32"-37"-20"15,-36-6 40-15,8-1-40 16,13-6 1-16,8-6 0 16,14-16 1-16,4-3-5 15,3 4 1-15,-7-4 1 16,-15 6 1-16,-6 13-4 15,-11 6 0-15,-10 13-6 16,-15 22 0-16,-10-4-5 0,-10 16 0 16</inkml:trace>
  <inkml:trace contextRef="#ctx0" brushRef="#br0" timeOffset="2296.77">4812 4901 47 0,'0'16'23'15,"28"-4"-23"-15,-14-15 42 0,7 0-40 16,15 0 1-16,-5-4 2 16,19-5 1-16,-1-4-5 15,15-9 0-15,31-19 5 16,28-9 1-16,26-26-2 16,27-8 1-16,18-17-2 15,14-6 0-15,-7 7-6 16,-31 12 1-16,-22 16-5 15,-21 21 0-15,-21 26-9 16,-25 25 1-16,-21 13-7 16,-36 15 1-16</inkml:trace>
  <inkml:trace contextRef="#ctx0" brushRef="#br0" timeOffset="17206.21">4533 8341 18 0,'0'12'9'0,"11"1"-1"16,-8-10 10-16,-3-3-14 15,7 3 0-15,-7-3 3 16,0 0 0-16,4-9-9 0,3 3 1 16,0-7 6-16,4-9 1 15,-8-6-3-15,4-7 0 16,4-2-1-16,-1-10 0 16,-3-7-1-16,4-5 1 15,-11-4-2-15,0 3 1 16,-7 1-1-16,3 6 0 15,1 9 0-15,3 9 0 16,3 7 0-16,1 15 0 16,3 20-1-16,4 5 1 0,-1 20-1 15,4 5 1-15,-3 7-1 16,3 13 1-16,7-1 0 16,11 13 0-16,7-3 0 15,-1-7 1-15,-6-5-1 16,0-4 1-16,3-12-1 15,-10-4 1-15,0-6 0 16,-11-6 0-16,3-9 1 16,-10-4 0-16,-3-6-1 15,-4-3 1-15,-4-3-1 16,-3 0 1-16,-21 0-2 16,-4 3 0-16,-17 3-2 15,-4 6 1-15,-14 1-2 16,-11-1 1-16,-3 1-1 15,-10 2 1-15,13 1-2 0,7-1 0 16,11 4 1-16,11 0 1 16,10 9-1-16,11-6 1 15,14-4 1-15,3-2 0 32,47-29 3-32,13-3 1 15,18-15 1-15,11-7 1 16,3-19 1-16,0-15 0 15,11 3 0-15,-4 3 0 16,-7 6-2-16,-7 7 0 0,-14 3-2 16,-7 9 0-16,-11 6-2 15,-6 10 1-15,-12 6-1 16,1 6 0-16,-14 10-1 16,-8 15 1-16,-13 13-1 15,-12 16 1-15,-16 18 0 16,-12 16 0-16,-10 7-2 15,7 9 1-15,-21 12-1 16,11 7 1-16,-8-4-3 16,11 1 0-16,4-13-7 15,13-13 1-15,12 0-5 16,20-15 0-16</inkml:trace>
  <inkml:trace contextRef="#ctx0" brushRef="#br0" timeOffset="21649.41">13787 12370 17 0,'3'7'8'16,"1"-1"3"-16,-4-6 9 0,0 0-19 16,3 0 1-16,4 0 1 15,0 0 1-15,0 0-5 16,0 0 0-16,4-3 3 15,0 3 0-15,3 0-1 16,0-3 0-16,0-1-1 16,0 1 0-16,7 0 0 15,-3-3 1-15,3-3-1 16,0-1 0-16,0-2 0 0,-3-1 1 16,3 0-1-1,7 1 1-15,4 3-2 0,0-1 1 16,3 4 0-16,0 3 1 15,4 0-1-15,0 3 0 16,3 0 0-16,1 0 1 16,3 0 0-16,-1 3 1 15,-6 0-2-15,4 0 1 16,-1-3 0-16,7 0 0 16,1 0-1-16,-5 0 0 15,5-3 0-15,-1-3 0 16,4-1 0-16,4 1 0 15,-8-3 0-15,0 2 0 0,1 4 0 16,3 0 1-16,3 0-1 16,-3 0 0-16,0 3 0 15,3 0 1-15,4-3 0 16,0 3 1-16,-7-10 0 16,-3 7 0-16,3-3-1 15,0 0 1-15,3 2-1 16,-3 1 1-16,0-3-2 15,3 3 0-15,4 0 0 16,-3 0 1-16,-4 3-1 16,-8 0 0-16,5 3 0 15,3-3 0-15,0 3 0 16,3 3 0-16,4-3 0 16,4 0 0-16,-1 4 1 15,1-1 0-15,-12 0 0 16,1 4 1-16,0-4-1 0,4 0 1 15,-1 1-1-15,1-1 1 16,3 0-1-16,0 0 0 16,3 1-1-16,-3-1 0 15,-7 0 0-15,0-3 0 16,3 0 0-16,4-3 0 16,0 0 0-16,0 0 0 15,4 0 0-15,-1 0 0 16,1 0 0-16,-8 4 0 15,4-1 0-15,4 0 0 0,-1 3-1 16,1 0 1-16,-1 4 0 16,1-4 0-16,-1 0 0 15,1 1 1-15,-8-4-1 16,1 0 0-16,3 0 0 16,3 0 0-16,-3-3 0 15,7 0 0-15,0 0 0 16,0-3 0-16,-3 0 0 15,-8 0 0-15,4 0 0 16,7 3 0-16,-7 0 0 16,4 0 0-16,3 0 0 15,3-4 0-15,-3 1 0 16,-7-3 0-16,4 0 0 16,-4 3 0-16,3-1 0 15,-3 1 0-15,4 0 0 16,-1 3 0-16,1 0 0 0,-1 0 0 15,-3 0 0-15,-14 0 0 16,3 3 0-16,1 0 0 16,-1 1 0-16,-3-1 0 15,-4 0 0-15,1 0 0 16,-5 0-1-16,1 0 1 16,0 4 0-16,-4-1 0 15,-3 0-1-15,-4 4 1 16,-7-4-3-16,-3 0 1 15,-7 0-12-15,-8-6 1 0</inkml:trace>
  <inkml:trace contextRef="#ctx0" brushRef="#br0" timeOffset="27699.18">18486 11323 12 0,'-4'0'6'0,"4"-13"4"15,0 13 7-15,0 0-12 16,0 10 1-16,0-1 2 15,0 4 1-15,0 2-12 16,0 7 1-16,0 0 7 16,0 7 0-16,0 5-3 15,0 1 1-15,0 8-1 16,0 11 0-16,-3 2 0 16,-5 4 0-16,1 6 0 15,4 3 0-15,-1 0-1 16,1-10 0-16,3-2-1 0,-4-1 0 15,1-6 0-15,-1-3 0 16,1-3-3-16,-1-12 1 16,-3-7-6-16,4-3 1 15,-1-10-5-15,1-12 1 16</inkml:trace>
  <inkml:trace contextRef="#ctx0" brushRef="#br0" timeOffset="28479.99">18426 11292 20 0,'10'9'10'0,"8"-9"-5"0,-11-6 11 15,0 3-15-15,4-1 0 16,6-2 2-16,11 0 0 16,11 0-3-16,4-1 1 15,13 1 3-15,7 3 0 16,4-3 0-16,1-1 0 15,13 1-1-15,-7-3 1 16,3-1-2-16,4-2 1 16,1-1-2-16,-8-2 1 0,-4-1-1 15,11 3 0-15,4 1 0 16,3 2 0-16,-3 1-1 16,-4 0 1-16,-10 2-1 15,3 4 0-15,-7 0 0 16,0-3 0-16,-7 6-1 15,-4 0 1-15,-6 0 0 16,-5 3 0-16,-2 3-1 16,-4 0 1-16,-8 7-1 15,1 3 1-15,-7 6-1 16,-4 6 1-16,-7-3-1 16,-7 9 1-16,0 1-1 15,-7 9 1-15,-3 0-1 16,-1 9 1-16,1 0 0 15,-1 10 0-15,1 3 0 16,-1 12 1-16,4 4-1 0,4 9 0 16,3 3 0-16,3 0 1 15,1-13-2-15,-4 1 1 16,0-7-6-16,-7-12 1 16,-4-10-6-16,-6-12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0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0 582 3456,'9'-8'1047,"-1"-1"0,-1 0 0,6-8-1047,-10 11 308,1 1 0,0-1 0,0 1 0,0 0 0,1 1 1,0-1-1,0 1 0,0 0 0,0 0 0,1 0 0,-1 1 0,1 0 0,3-2-308,-7 5 11,0 0-1,-1 0 0,1 0 0,0 0 0,-1 0 0,1 0 1,-1 0-1,1 0 0,0 1 0,-1-1 0,1 1 1,-1-1-1,1 1 0,-1 0 0,1 0 0,-1-1 0,1 1 1,-1 0-1,0 0 0,1 0 0,-1 1 0,0-1 1,0 0-1,0 0 0,0 1 0,0-1 0,0 0 1,0 1-1,0-1 0,0 2-10,4 7 129,0 0 0,-1 0 0,0 0-1,0 2-128,-3-9-10,11 41 331,4 24-321,-7-27 63,-9-39-46,0 1-1,1-1 1,-1 0 0,1 0-1,0 0 1,0 0 0,-1 0-1,1 0 1,1 0-1,-1 0 1,0 0 0,0 0-1,1-1 1,-1 1 0,1 0-1,1 0-16,-2-1 17,0-1 0,0 0-1,1 0 1,-1 0-1,0 0 1,1 0-1,-1 0 1,0 0-1,0 0 1,1 0 0,-1-1-1,0 1 1,0 0-1,1-1 1,-1 1-1,0-1 1,0 1-1,0-1 1,0 0 0,0 0-1,0 1 1,0-1-1,0 0 1,0 0-1,0 0 1,0 0 0,0 0-1,-1 0 1,1-1-17,48-51 291,-3-3 0,13-22-291,74-126-796,-41 45-654,-3-18-214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1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0 619 2688,'69'166'4096,"-60"-138"-3752,14 39 775,2-1-1,7 6-1118,-31-70 52,-1 0 0,1 0 0,0 0 0,0-1 0,0 1 0,0 0 0,1-1 0,-1 1 0,0-1 0,1 1 0,-1-1 0,1 0 0,-1 1 0,1-1 0,0 0 0,-1 0 0,1 0 0,0 0 0,0-1 0,0 1 0,0 0 0,-1-1 0,2 1-52,0-2 38,-1 1 0,1-1 0,0 1 0,-1-1 0,1 0 1,0 0-1,-1 0 0,1 0 0,-1 0 0,0-1 0,1 1 0,-1-1 0,0 1 0,0-1 1,0 0-1,0 0 0,0 0 0,-1 0 0,1-1-38,24-28 403,10-17-403,-1-1 88,67-86-558,50-94 470,40-71-1578,-112 180 170,-13 10-128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1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1 554 4480,'85'78'6272,"-48"-41"-5983,-19-17-167,2-1 0,12 8-122,-31-26 6,13 10 98,0 0 1,1-1-1,0-1 1,1-1-1,0 0-104,-11-6 39,-1 0 0,1 0 0,0-1 0,-1 0-1,1 0 1,0 0 0,0-1 0,0 1 0,0-1 0,-1 0 0,1 0-1,0-1 1,0 0 0,0 0 0,0 0 0,-1 0 0,1-1-1,0 1 1,-1-1 0,0-1 0,2 1-39,13-12 42,1 0 0,-2 0 0,0-2 0,-1 0-1,0-2 1,7-9-42,27-39-174,7-16 174,-41 58-34,43-61-366,32-48-2379,12-31 2779,-40 49-1685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1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0 578 3456,'1'1'3338,"8"8"-1023,6 10-1568,1 0 0,1-1 1,11 10-748,2 2-151,-10-9 304,-11-11 23,0 0 0,1 0-1,1-1 1,8 7-176,-15-14 18,-1 0 0,0 0 0,0 0-1,1-1 1,-1 1 0,1-1 0,-1 0 0,1 0-1,0 0 1,-1 0 0,1-1 0,0 0 0,0 0-1,-1 0 1,1 0 0,0 0 0,0-1 0,-1 1-1,5-2-17,1-2 13,0 1 1,1-2-1,-1 1 0,-1-1 0,1 0 0,-1-1 0,0 0 1,0-1-1,-1 0 0,1 0 0,1-3-13,14-18-33,-1 0 0,10-21 33,-15 24-79,4-6-117,71-107-2658,49-101 2854,-49 56-1536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1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1152,'2'114'853,"-8"45"-853,0 219 321,8-283-322,31 986 2,1 88 745,-58 529 282,9-1006-1907,9-320 346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1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2688,'28'310'1280,"-5"44"-1792,-14-271 2688,1 26-2304,-6 10 128,-4-3-640,5-2 0,0-5 512,4 5 0,0-17-512,5-20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19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1 968 5120,'132'1'2496,"6"-6"-2496,-93 1 3964,25-7-3964,-7-3-129,15-8 129,-34 9 325,142-41-453,123-57 128,-156 49-50,123-53-178,-39 6-412,79-57 640,-179 84-490,22-24 490,-134 89-44,44-31-164,-61 43 165,1 1-1,-1 0 1,1 0 0,-1 1 0,1 0-1,0 1 1,7-1 43,-14 2-21,1 1 1,0 0-1,-1 0 0,1 0 1,0 0-1,-1 1 0,1-1 1,0 1-1,-1-1 0,1 1 1,0 0-1,-1 0 0,1 0 1,-1 0-1,0 1 0,1-1 1,-1 1-1,0-1 0,0 1 1,0 0-1,0 0 0,0 0 1,0 0-1,-1 0 0,1 0 1,-1 1-1,1 0 21,4 9-55,0-1 0,-1 1 1,-1 0-1,0 1 0,1 4 55,15 65-80,-3 1 1,1 41 79,9 177 153,-27-293-147,26 720 925,-33 3-300,3-504-550,-47 1618-657,-50 264-1920,94-1961 2327,-56 1248-636,31-1 1395,25-484 175,-1 331 347,15-862-1272,16 0 0,41 173 160,33 40-8,17 120 1552,-109-684-1151,-1 28-393,-4-46 65,0-1 1,-1 1 0,0-1 0,-1 1 0,0-1 0,-1 0-1,-1 2-65,4-11 8,0 1-1,-1-1 0,1 1 0,-1-1 1,1 1-1,-1-1 0,0 0 0,1 1 1,-1-1-1,0 0 0,0 1 1,0-1-1,0 0 0,0 0 0,-1 0 1,1 0-1,0 0 0,0 0 0,-1 0 1,1 0-1,-1-1 0,1 1 1,0 0-1,-1-1 0,1 1 0,-1-1 1,0 0-1,1 1 0,-1-1 0,1 0 1,-1 0-1,0 0-7,-5-1 6,0-1 1,1 0-1,-1 0 1,0 0-1,1-1 1,-1 0-1,0-1-6,6 4 0,-219-101-235,-5 10 0,-30 1 235,-633-153-2581,543 171 1280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2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738 80 4992,'9'-4'609,"-1"2"-292,-1-1 1,0 0-1,0 0 0,0 0 1,2-3-318,-7 5 151,-1 0 0,1 0-1,-1 0 1,0 0 0,1-1 0,-1 1 0,0 0 0,0 0 0,0-1 0,0 1 0,0-1 0,0 1 0,-1-1 0,1 1 0,0-1 0,-1 0 0,1 1 0,-1-1 0,0 0 0,1 1 0,-1-1 0,0 0 0,0 1 0,0-1 0,0 0 0,0 0 0,-1-1-151,1 2 0,-1 1 0,1-1 0,-1 0 0,1 0 0,-1 1 0,1-1 0,-1 0 0,0 0 0,1 1 0,-1-1 0,0 1 0,1-1 0,-1 1 0,0-1 0,0 1 0,0-1 0,1 1 0,-1 0 0,0-1 0,0 1 0,0 0 0,0 0 0,0 0 0,0 0 0,0 0 0,1 0 0,-2 0 0,-27 0 0,24 0 0,-18 3-15,0 1 0,0 0 0,0 2 1,0 1-1,-8 4 15,-14 7-166,1 2 0,-5 5 166,19-8-95,1 1 0,1 2 0,0 1 0,2 2 0,0 0-1,2 1 1,-15 20 95,5-1-148,2 1 0,1 2 0,3 1 0,-10 25 148,24-43-18,1 1 1,1 0-1,2 0 1,0 2-1,3-1 0,-2 15 18,7-30 13,1-1 0,0 1 0,2-1 0,-1 1 0,2-1 0,2 11-13,-2-15 3,1-1-1,0 0 1,1 0 0,0-1 0,0 1 0,1-1-1,0 0 1,1 0 0,0 0 0,2 1-3,3 0 10,-1 0-1,1-1 1,1 0 0,0-1 0,0-1 0,0 0 0,1 0-1,0-1 1,0-1 0,1 0 0,-1-1 0,1 0 0,0-1-10,-1-1 12,0-1 1,0 0 0,0 0 0,-1-1-1,1-1 1,0 0 0,0-1-1,0 0 1,-1-1 0,0-1 0,1 0-1,-1 0 1,5-4-13,5-2 33,-1-1 0,0-1 0,-1-2 0,0 0-1,-1 0 1,10-12-33,-5 3-12,-1-2 0,-1-1 0,-1 0 0,-2-1 0,0-2 0,12-25 12,-19 29-226,0-1 1,-2 0-1,-1 0 1,-1-1-1,-1 0 0,-1 0 1,-2-1-1,0-11 226,-3 25-384,-1-1 0,0 1 0,-2-9 384,-13-37-1173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3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4992,'9'63'2432,"-4"44"-3072,-5-83 4608,-5 26-4096,-4 16 128,4 12-256,-4 1 128,4 0-128,1-21 0,4-14-1152,0-6 128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3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3072,'4'47'1401,"-3"-36"-968,-1 0 0,2 1 0,0-1 0,0 0-1,1 0 1,0 0 0,1 0 0,3 5-433,-5-12 61,0 0 0,1 0 0,-1 0 0,1 0 0,0-1 0,0 1 0,0-1 0,1 0 1,-1 0-1,1 0 0,0 0 0,0 0 0,0-1 0,0 0-61,-1 0 21,0-1 0,0 0 1,0 0-1,0 0 0,1 0 0,-1 0 1,0-1-1,1 1 0,-1-1 0,0 0 1,1 0-1,-1 0 0,0-1 0,0 1 1,1-1-1,-1 0 0,0 0 0,0 0 0,0 0 1,2-1-22,10-8 144,1-1-1,-2 0 1,1-1 0,-2-1 0,1 0-1,7-12-143,-19 23 12,32-40-673,-1-1 0,-3-1-1,-1-2 1,3-11 661,-17 26-1301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9T15:05:11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2861 4321 11 0,'4'3'5'0,"3"3"1"15,-7-6 6-15,0 0-10 16,0 3 0-16,7-3 2 16,-4 7 1-16,-3-1-6 15,7 0 1-15,-3 0 3 16,3 4 1-16,-7-1-1 16,10 1 0-16,-6-1-1 15,3 0 1-15,4 4-1 16,-11-4 0-16,7 1 0 15,-7-1 0-15,3 1-1 16,4 2 1-16,-7-6-1 16,4 1 0-16,3 2-1 0,-7-6 1 15,3 3-1-15,4 1 0 16,-7-1 0-16,4-3 1 16,3 0 0-16,-7 0 0 15,0 1-1-15,0-1 1 16,0 3 0-16,0-6 0 15,0 3-1-15,0 3 0 16,4-6 0-16,3 4 1 0,-7 2-1 16,7-6 0-16,-7 3 0 15,0 0 0-15,3-3 0 16,4 0 0-16,-7 0-1 16,0 0 1-16,0 0 0 15,4-3 0-15,3 0 0 16,-4-7 0-16,4 1 0 15,-3 0 0-15,3-4 0 16,0-3 1-16,4 1 0 16,3-26 1-16,21-3-1 15,11-25 1-15,28-25 0 16,7-28 0-16,11-13-7 16,0-13 1-16,-15 4-8 15,11 3 1-15</inkml:trace>
  <inkml:trace contextRef="#ctx0" brushRef="#br0" timeOffset="1996.44">4293 5327 25 0,'0'13'12'0,"0"-16"-6"16,0 0 13-16,0-1-15 16,-7-2 1-16,0 0 1 15,-3 0 1-15,-4-4-10 0,-4 4 1 16,-3 3 5-16,-8 3 1 16,-2 0-3-16,-8 0 0 15,-3 0-1-15,3 9 1 16,-18-2-1-16,4-1 0 15,-7 6-1-15,4-2 1 16,7 2 0-16,6 7 0 16,1 0-1-16,3 0 1 15,0 0-1-15,8 6 1 16,6-3-1-16,11 0 1 0,-4-1-1 16,8 5 1-16,3 2-1 15,3 0 1-15,4-3 0 16,4 10 1-16,-4 2-1 15,0-2 0-15,0 5 0 16,0 11 0-16,0 5 0 16,-4 1 0-16,4 8 0 15,-11-11 0-15,4-1 0 16,4 0 1-16,-8 1-1 16,4-4 1-16,4 0-1 15,3-3 1-15,0 3-1 16,3-3 1-16,4-6-1 15,4-10 1-15,10 4-1 16,0-10 1-16,7-6 1 16,1-7 0-16,13-9 1 15,7-6 0-15,1-9-1 16,-1-7 0-16,11 0-6 0,0 0 0 16,-7 0-9-16,-7 10 0 15</inkml:trace>
  <inkml:trace contextRef="#ctx0" brushRef="#br0" timeOffset="15883.35">3817 3543 32 0,'4'-34'16'0,"-36"-1"-7"0,28 23 17 16,-13-4-25-16,6 0 1 16,-17-3-1-16,7 1 1 15,-11 2-3-15,-17 3 0 16,-11 7 2-16,-14 12 0 16,-11 13-1-16,0 3 0 15,1 13 0-15,-12 5 1 16,5 1-1-16,-1 12 1 15,4 1-1-15,10 2 1 0,18 7-1 16,7 0 1-16,7 12-1 16,11 3 1-16,0-9-1 15,14 7 1-15,-1-4-1 16,12-3 1-16,-1 3-1 16,11-13 1-16,0 7-1 15,4-3 1-15,3-10-1 16,14-3 1-16,11-3-1 15,14-6 1-15,14-3-1 16,0-1 0-16,3-15 0 16,-7-9 0-16,8-4 0 15,3-12 0-15,0-9 0 16,4-7 1-16,3-16-1 16,3-2 1-16,-6-13-1 15,-4-1 1-15,-14-8-2 16,3-10 1-16,-6-3 0 15,-8-4 0-15,0-2 0 0,-3-7 0 16,-4 1 0-16,-13 2 0 16,-12 7 0-16,-6 0 1 15,-8 3-2-15,-14 3 1 16,-3 3-1-16,0 3 0 16,-11 3-5-16,-6 13 0 15,-19 13-7-15,-6 6 0 16</inkml:trace>
  <inkml:trace contextRef="#ctx0" brushRef="#br0" timeOffset="20342.87">2395 7065 26 0,'7'-4'13'0,"-7"-8"-6"0,0 12 14 0,0-6-19 15,0-1 1-15,0 7 2 16,0 0 1-16,0 0-7 16,4 3 1-16,3 10 4 15,-7 12 0-15,0 6-2 16,0 17 1-16,0 2-2 16,-7 19 0-16,3 3-1 15,4 6 0-15,0-3-1 16,0-2 1-16,4-8-1 15,3-5 1-15,-7-7 0 16,4-12 0-16,3-10-3 16,-7-9 1-16,10-9-4 15,-3-10 0-15,-7-9-6 16,4-10 0-16</inkml:trace>
  <inkml:trace contextRef="#ctx0" brushRef="#br0" timeOffset="20973.65">2335 7014 16 0,'11'4'8'0,"14"5"-1"0,-22-9 5 0,8 0-10 15,10 0 1-15,4-3 4 16,-4 0 1-16,11-4-8 16,6-2 0-16,22-7 5 15,0-6 1-15,11-6-2 16,6 3 1-16,-17 3-3 15,11 0 0-15,-11 0-2 16,7 3 1-16,-7 7-2 16,-7 2 1-16,-11 7 0 15,-6 0 0-15,-5 3-1 16,-13 3 1-16,3 0-1 16,-10 10 0-16,-8 15-2 15,-3 7 1-15,-3 5-3 16,3 11 1-16,-7 2 0 0,3 13 1 15,4 6 0-15,0 0 0 16,0-3 1-16,11-3 1 16,-8-7 2-16,11-2 0 15,-3-7 1-15,10-3 0 16,-3-9 0-16,-4-10 1 16,3 0-1-16,-6-3 0 0,-11 0-2 15,0 0 1 1,-11-3-1-16,-10 0 1 0,-18 3-1 15,1-3 0-15,-19 3-1 16,4 4 1-16,-14-1 0 16,-7 0 0-16,-14-6-4 15,-11-3 0-15,7-13-5 16,4-9 0-16</inkml:trace>
  <inkml:trace contextRef="#ctx0" brushRef="#br0" timeOffset="25507.33">2974 10269 13 0,'0'22'6'0,"7"-12"0"15,-7-10 6-15,0 0-10 16,0 0 1-16,0 0 2 0,0 0 0 16,0 0-6-16,0 0 1 15,4 3 4-15,3 0 0 16,0 3-2-16,3 1 1 15,1-1-1-15,-1 0 0 16,-6-3-1-16,3 0 0 16,0-6 1-16,4-6 0 15,-1-10 1-15,15-12 0 16,10-16-1-16,15-22 1 16,20-19-5-16,4-16 0 15,0 4-8-15,-14 0 0 0</inkml:trace>
  <inkml:trace contextRef="#ctx0" brushRef="#br0" timeOffset="26272.09">3062 12552 13 0,'-3'-3'6'0,"3"0"5"16,0 3-3-16,0 0-6 16,0 0 1-16,0 0 4 15,0 0 1-15,0 0-8 16,0 3 0-16,0 0 5 16,3 3 1-16,4 1-2 15,-7 5 1-15,4 4-4 16,3 0 1-16,3 2-2 0,-10-2 1 15,11 3-1-15,-4-6 0 16,4-1-1-16,-1-3 1 16,4-12 1-16,4-12 0 15,10-10-1-15,11-16 1 16,3-6 0-16,8-25 0 16,10-7-6-16,-7-9 0 0,-8 1-6 15,-16 5 1 1</inkml:trace>
  <inkml:trace contextRef="#ctx0" brushRef="#br0" timeOffset="27188.05">3020 15792 26 0,'0'3'13'0,"3"0"-3"0,-3-3 16 0,0 3-23 15,7 6 0-15,-7 1 1 16,0 2 0-16,4 1-6 16,3-1 1-16,-7 4 2 15,7 0 1-15,-3 3-2 16,3-1 0-16,3-2-1 16,-10 0 1-16,0-10-1 15,0-6 0-15,11-16 0 16,-1-15 0-16,1-13 0 15,17-19 0-15,11-21 0 16,10-20 1-16,15-15-10 16,3-28 1-16</inkml:trace>
  <inkml:trace contextRef="#ctx0" brushRef="#br0" timeOffset="34695.15">4265 7933 16 0,'4'0'8'0,"3"-12"-4"0,-7 5 9 15,0 1-12-15,-7-3 1 16,3-1 1-16,4 1 1 16,-10 3-5-16,2-1 1 15,-2 1 2-15,-1 0 1 16,1 3-1-16,-1 3 0 15,-7 0-1-15,1 0 1 16,-4 3 0-16,-4 0 0 0,0 0 0 16,1 3 1-16,-5 4-1 15,1-1 1-15,0 1-1 16,7-4 0-16,-7 0-1 16,3 7 0-16,-10 5 0 15,13-2 0-15,-2 3-1 16,6 0 1-16,-3 0 0 15,10 3 0-15,-3 3-1 16,11-7 1-16,-8 4-1 16,11-3 0-16,-7 0 0 15,4-3 1-15,3-1-1 16,3 4 0-16,4 3-1 16,4 0 1-16,-1-3-1 15,11 0 0-15,8 0 0 16,-8 2 1-16,7-5-1 15,0 3 1-15,4-10 0 16,-4 1 0-16,-3-7 0 16,3 0 0-16,0-3-1 15,-6 0 1-15,-1-3-1 0,-4-3 1 16,1-1-1-16,-7-8 1 16,3-7-1-16,3-6 1 15,-6-4 0-15,7-9 0 16,-8 1-1-16,1-1 1 15,-1 0-2-15,-3 7 1 16,-14-1-4-16,0 13 1 16,-3 6-6-16,-4 10 1 0</inkml:trace>
  <inkml:trace contextRef="#ctx0" brushRef="#br0" timeOffset="42141.33">19537 8560 25 0,'7'13'12'0,"0"-23"-1"0,-4 7 12 16,5 3-21-16,-1 0 0 16,0-3 1-16,3 0 0 15,8 3-4-15,10-3 0 16,11 6 2-16,7-3 0 0,10 0-1 16,11-6 1-16,-3 6-1 15,17-6 0-15,4-1 0 16,6-2 0-16,12 3 0 15,-5 6 0-15,1-7 0 16,3 1 0-16,1 6 0 16,-1 0 0-16,-3-3 0 15,-11 0 0-15,-3 6-2 16,-4-3 1-16,-11 0-2 16,-10 0 0-16,-14 0-6 15,-11 3 1-15,-17-6-2 16,-14 0 0-16</inkml:trace>
  <inkml:trace contextRef="#ctx0" brushRef="#br0" timeOffset="44122.41">11892 9197 21 0,'11'3'10'0,"13"-12"-7"0,-13 2 11 0,7-2-11 15,6 0 0-15,12-1 3 16,9-6 0-16,19 1-7 16,3-1 0-16,18 4 5 15,10 2 0-15,18 4-2 16,0 0 1-16,-4-1-2 15,7 7 1-15,8 0-1 16,-1-6 1 0,71-16-1-1,-7 0 1-15,-35 6-1 16,-4 4 0-16,-14 6-4 16,-3-1 0-16,-15 4-8 15,-17-9 1-15</inkml:trace>
  <inkml:trace contextRef="#ctx0" brushRef="#br0" timeOffset="44875.64">16545 9059 35 0,'39'3'17'0,"63"10"-14"0,-70-13 26 0,10-4-28 16,22-2 1-16,21-6-1 15,20-4 1-15,5-6-3 16,13 3 1-16,11 0 1 15,-3 7 0-15,3 6-2 16,4 6 1-16,3 0-1 16,-11 0 1-16,-17 0-2 15,-4 0 0-15,-10 3-2 16,-11 0 0-16,-14 6-7 16,-10 1 1-16,-18-1 0 15,-7 0 0-15</inkml:trace>
  <inkml:trace contextRef="#ctx0" brushRef="#br0" timeOffset="49963.38">26811 8507 14 0,'21'16'7'0,"25"-4"0"15,-32-12 8-15,7-3-13 16,11-3 0-16,14 3 2 16,10-4 0-16,1 4-3 15,10-3 0-15,14 3 3 16,11 3 0-16,7 0-1 16,-8-3 0-16,-2 0-1 15,6 3 0-15,-4 0-2 16,5 0 0-16,-1-4 0 0,-7-2 0 15,-10-6 0-15,-1 2 0 16,-6 1 0-16,-8-1 0 16,-6 1-3-16,-1 3 1 15,-10 3-7-15,-11 0 0 16</inkml:trace>
  <inkml:trace contextRef="#ctx0" brushRef="#br0" timeOffset="50505.46">26973 8981 25 0,'-3'3'12'0,"-4"9"-8"16,7-12 15-16,0 3-17 0,-4 0 1 15,-3-3 2-15,4 0 0 16,3 0-6-16,0 0 1 16,0 0 4-16,10-3 0 15,8 0-1-15,10-3 0 16,18 0-1-16,7-4 0 16,14-2 0-16,14-1 1 15,25 4-2-15,7-7 1 16,10 7-2-16,1-1 1 15,3 1 0-15,-4-7 0 16,-20-3-3-16,-8 1 1 16,-11-1 0-16,-6 3 0 0,-14 4 0 15,-15 2 1-15,-7 7-4 16,-10-3 1-16,-11 6-5 16,-17 6 0-16,-18 0-4 15,-15 1 0-15</inkml:trace>
  <inkml:trace contextRef="#ctx0" brushRef="#br0" timeOffset="54076.37">13324 9780 11 0,'-3'3'5'0,"-1"13"1"0,4-16 5 16,0 0-9-16,0 0 0 15,0 0 1-15,4 3 1 16,-1-3-6-16,-3 0 1 16,4 3 3-16,-4-3 0 0,7 0-2 15,0 0 1-15,0 3 0 16,4-3 0-16,-1 0 0 15,1-3 0-15,3 0 0 16,0 3 1-16,4-3-1 16,-1 0 0-16,1 0-1 15,-4-7 1-15,0 4-1 16,4 3 1-16,3-3-1 16,0-4 0-16,4 1 0 15,3 3 0-15,4-1 0 16,3 1 1-16,0 0 0 15,1-1 1-15,3 1 0 16,3 0 0-16,0 3 0 16,4-3 1-16,0 6-1 15,3 0 1-15,1 0-2 16,6 0 0-16,1 0-1 0,3 0 1 16,7-4-1-16,-4 1 1 15,-3 3-1-15,7-3 0 16,7 0 0-16,4-6 0 15,6 2 0-15,8 1 1 16,0 0-1-16,10-4 1 16,8 1 0-16,9 6 0 15,-6-7 0-15,18 1 0 16,-1-7-1-16,8 1 1 16,-15-4-1-16,15 0 0 15,0-3 0-15,6 6 1 0,-6 4-2 16,7 2 1-1,6 4 0-15,1 0 0 0,-7 3 0 16,-4 0 1-16,3 3-2 16,1 0 1-16,-15 3 0 15,1 3 0-15,-4 3-1 16,4 4 1-16,-12-1-1 16,-16 4 1-16,-1 3-1 15,-7-3 1-15,-6-7 0 16,-8 0 0-16,-7 1 1 15,-11-4 0-15,-6 4 0 16,-8 2 0-16,-7 4-3 16,-10-4 0-16,-4 4-9 15,-10-10 1-15</inkml:trace>
  <inkml:trace contextRef="#ctx0" brushRef="#br0" timeOffset="56104.54">19971 9821 18 0,'42'19'9'0,"64"-10"-2"16,-78-6 4-16,11-3-10 15,7-6 0-15,3 0 0 16,8-1 1-16,3-2-3 16,7-3 1-16,-4 2 1 15,11 1 0-15,7 6 0 16,11-4 0-16,0 1 1 16,0 0 1-16,3-4 0 15,7 1 1-15,7-4-1 16,4 4 1-16,0-4-2 0,7 1 1 15,7-1-4 1,7 4 1-16,-3 3-1 0,3-1 0 16,3 1-2-16,1 0 1 15,-4 3 1-15,0-7 0 16,0 4 1-16,7 0 0 16,-10-4 0-16,3 1 1 15,3-4 1-15,5 1 0 16,-15-1-1-16,3 1 0 15,-3-1 0-15,7-2 0 0,-14-4 0 16,-4 0 0-16,-3 0 0 16,7 3 0-16,-3 7-1 15,-4-3 0-15,0 8 0 16,-1 1 1-16,12-3-1 16,-1 3 1-16,-10 6-1 15,4 3 0-15,-4 1 0 16,-1 5 0-16,-2 1 0 15,-11-1 1-15,-11 4-1 16,7-1 0-16,-10 7 0 16,-1-3 0-16,1-3 0 15,-4 0 1-15,-3-1-1 16,-11 4 1-16,-4 3-1 16,1-3 0-16,-4 0 0 15,-4-4 0-15,-6 1 0 16,-5-3 0-16,-2-4 0 0,-4-3 0 15,3 4 0-15,-7-4 0 16,-3 0 0-16,0-3 0 16,-1 4-1-16,-2 2 1 15,-5-3-4-15,-2-3 0 16,-5 1-7-16,-6-11 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3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16 3584,'1'0'74,"8"11"1342,-6-11-106,-4-7 839,0 5-2118,1 1-1,-1 0 1,1 0-1,-1 0 1,0 0-1,0 0 1,0 0-1,1 0 1,-1 0-1,0 0 1,0 0-1,-1 0 1,1 0-1,0 1 1,0-1 0,0 0-1,0 1 1,-1-1-1,1 1 1,0-1-1,0 1 1,-1 0-1,1-1 1,0 1-1,-1 0 1,1 0-1,0 0 1,-1 0-1,1 0-30,-6 0 11,1 0 0,-1 1-1,1-1 1,-1 1 0,-2 1-11,-4 2-7,0 0 1,0 1 0,0 1 0,1 0-1,-1 0 1,2 1 0,-1 1 0,1 0-1,0 0 1,1 1 0,0 1-1,0 0 1,1 0 0,0 1 0,1 0-1,0 0 1,-4 10 6,10-19-27,1 0-1,0-1 1,1 1-1,-1 0 1,0 0 0,0 0-1,1 0 1,-1 0-1,1-1 1,0 1 0,0 0-1,-1 0 1,1 0 0,0 0-1,1 0 1,-1 0-1,0 0 1,0 0 0,1 0-1,0 0 1,-1 0-1,1 0 1,0 0 0,0 0 27,0-1-39,1 1 0,0-1 1,-1 1-1,1-1 1,0 0-1,0 0 0,0 1 1,0-1-1,0-1 1,0 1-1,0 0 0,0 0 1,1-1-1,-1 1 1,0-1-1,0 0 1,1 0-1,-1 0 0,0 0 1,2 0 38,10-1-103,0 0 0,0-1 1,7-2 102,18-3-76,-35 6 75,1 0 1,-1-1 0,0 0-1,1 0 1,-1 0 0,0 0-1,0-1 1,0 1 0,-1-1-1,1 0 1,-1-1 0,2-1 0,26-18 25,-23 18 32,-7 4-44,0 0 1,0 0 0,0 1 0,0-1-1,0 1 1,0-1 0,0 1 0,0-1-1,0 1 1,0 0 0,0-1 0,1 1-1,-1 0 1,0 0 0,0 0-14,0 0 10,0 1 1,0 0-1,0-1 0,0 1 1,-1 0-1,1 0 0,0 0 1,-1-1-1,1 1 0,0 0 1,-1 0-1,1 0 1,-1 0-1,0 0 0,1 0 1,-1 0-1,0 0 0,1 0 1,-1 0-1,0 0 0,0 0 1,0 1-11,4 23-252,0 1 0,-2-1 1,-1 1-1,-1-1 0,-3 20 252,0-24-1045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3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 4608,'0'5'2304,"-5"7"-2816,0 9 3968,-9 11-3584,-9 19 128,0 26 0,-10 11 128,1 10-256,-5 27 0,0 7-256,4 3 0,5-19-640,5-12 128,0-22-384,9-27 128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3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3456,'5'21'1664,"0"-5"-1408,-5-16 3200,0 9-3584,0 3 128,-5 9 0,0 0 0,1 7-256,-1-7 128,0 0-1024,1-17 128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3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1088 3328,'14'-12'1664,"19"6"-1536,-24-10 2176,0-5-2688,5 0 128,10-3-1664,-1-8 128</inkml:trace>
  <inkml:trace contextRef="#ctx0" brushRef="#br0" timeOffset="1">591 1 4224,'24'0'2048,"8"8"-2432,-23 10 3712,-9 14-3328,-4 4 0,-10 31 0,-5 25 0,-4 15-256,-10 33 0,1 4-384,-1 14 128,1-10-640,4 1 128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3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3712,'46'9'1792,"42"-31"-2176,-60 19 3200,14-6-2816,14 0 0,4-10-384,5-5 0,-4-15-512,-6 11 128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3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799 1 2816,'-28'33'1408,"-47"49"-512,47-53 1920,-23 16-2688,-4 31 0,-10-2 128,-19 17 0,-4 19-384,9 6 0,9 0 128,10-12 0,13-14-512,15-11 0,8-30-640,11-28 128</inkml:trace>
  <inkml:trace contextRef="#ctx0" brushRef="#br0" timeOffset="1">83 297 4224,'28'-7'2048,"28"20"-2048,-38 2 3840,6 15-3712,-1 7 0,-5 4 0,1 4 0,-5 4-640,-5 2 0,-9-19-768,-14-6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3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3456,'0'1'63,"-1"0"0,1 0-1,0 0 1,0-1 0,-1 1 0,1 0 0,0 0 0,0 0 0,0 0 0,0 0-1,0-1 1,0 1 0,0 0 0,0 0 0,1 0 0,-1 0 0,0 0-1,1-1 1,-1 1 0,0 0 0,1 0 0,-1-1 0,1 1-63,0 0 61,0-1 1,0 0-1,0 0 1,0 0-1,0 0 0,1 0 1,-1-1-1,0 1 1,0 0-1,0 0 1,0-1-1,0 1 1,0-1-1,1 1-61,2-2 294,0 1-1,0 0 1,0 0 0,0 0-1,1 0 1,-1 1 0,0-1-1,1 1 1,2 1-294,238 30 2091,559 35-547,-501-43-571,927 81 1438,-1002-79-2193,28 16-218,-129-15-515,-2 5 1,91 37 514,-169-50-587,-2 2 1,0 2-1,-1 2 0,31 23 587,-57-35-625,-1 1-1,0 1 0,5 6 626,-14-11-485,-1 0-1,0 0 1,0 1 0,3 6 485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3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4864,'-5'12'2432,"5"-21"-1280,0 18 3712,-5 7-4608,-4 9 128,-5 20-128,-4 17 128,-1 25-640,-13 28 128,-10 25 0,-14 25 0,-9 21-640,-5 13 128,10 8-512,-5-26 128,23-7-768,5-39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3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1 679 3840,'2'4'262,"0"0"0,1-1 0,-1 1 1,1 0-1,0-1 0,0 0 0,0 0 0,0 0 0,0 0 1,1 0-1,0 0 0,-1-1 0,1 0 0,0 0 0,0 0 1,0 0-1,0-1 0,1 1 0,-1-1 0,5 1-262,10 1 471,1 0 0,0-2 0,0 0 0,6-1-471,-17 0-194,48-2 480,-1-3 0,41-8-286,117-29 264,-158 29-76,1285-263 1348,-404 50-1401,-765 180-57,-145 39-73,249-61 15,-193 51-32,1 4-1,27 1 13,-80 10-47,0 2 0,0 0 0,0 2 0,0 2 0,0 1 47,-18-3-29,-1 1-1,0 0 1,0 1-1,-1 0 1,1 1-1,-1 1 1,0-1-1,0 2 1,-1 0-1,0 0 1,0 0-1,0 2 1,6 6 29,-6-2-32,0 0 1,-1 1-1,-1 0 1,0 0-1,-1 1 1,-1 0-1,0 0 1,-1 1-1,0 0 1,-2 0-1,0 0 1,0 0-1,-1 0 1,-1 16 31,-2 24-109,-2-1 0,-2 0 0,-10 45 109,-47 198-92,-8 51 56,52-200 105,6 1 1,8 107-70,29 302 202,-17-430-181,-6-103-15,7 120 2,-6 1 0,-9 52-8,2-170 25,-1 0 0,-1 0 0,-1-1 1,-1 0-1,-10 21-25,0-8 86,-2-1 0,-1-1 0,-12 14-86,22-37 36,-1 0 0,-1-1 0,0 0 1,-1-1-1,0 0 0,-1-2 1,0 1-1,-11 4-36,3-2-18,-1-2 0,-1-1 1,0-1-1,-1-1 0,-21 6 18,-17-1-434,0-3-1,-1-3 1,0-2 0,-59-3 434,-94-4-1536,-6-7-128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9T15:06:24.9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1-29T15:07:31.788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10453 3882 9 0,'25'3'4'0,"17"-31"7"16,-28 18 4-16,7 4-14 15,7 3 0-15,4 3 2 0,0-6 0 16,7 15-1-16,7-3 1 15,13-6 2-15,9 3 0 16,16 4-1-16,1-7 0 16,7 3-1-16,10-3 1 15,7 6-3-15,15-3 0 16,-8 3-1-16,11 1 1 16,11 2 0-16,-1 1 0 15,8 2-1-15,7-3 1 16,6 1-1-16,-6-7 0 15,3 0 0-15,11-3 0 0,-7 0 0 16,7-3 0-16,3 0 0 16,-7 0 0-16,8 0-1 15,6 3 1-15,-3-4 0 16,3 1 0-16,4-3 0 16,-3-3 0-16,-8-1 0 15,14 1 0-15,-3 3 0 16,-3 2 0-16,6-5 0 15,1 0 0-15,-5-1 0 16,8-9 0-16,0 7 0 16,-53 2 0-16,78-2 0 15,-18-7 0-15,14 3 0 16,0 4 0-16,-10-4 0 16,10 1 1-16,0-1-1 15,-7 3 0-15,7-2 0 0,-3 2 0 16,3-3 0-16,4 1 0 15,-4 2 0-15,0 4 0 16,4-10 0-16,-4 3 1 16,4 1-1-16,-8 11 0 15,4-5 0-15,11-3 0 16,-11 5 0-16,7 7 1 16,-10 3-1-16,0-3 0 15,6 4 0-15,-10 2 0 16,8 3 0-16,-5 1 1 15,-17 2-1-15,7-6 1 16,-3-2 2-16,-15-4 1 16,4-4-1-16,-4 1 1 0,-6-6-1 15,-12 3 1-15,1 2-1 16,0-5 1-16,-14 3-4 16,-1 6 0-16,-10-3 0 15,0-7 0-15,-7 1 0 16,-17 6 0-16,-12-7-1 15,-6 7 1-15,-4-3-3 16,-14 3 0-16,-10 3-2 16,-11 0 1-16,-11-7-9 15,-3 4 0-15</inkml:trace>
  <inkml:trace contextRef="#ctx0" brushRef="#br0" timeOffset="58206.44">10495 5177 45 0,'4'-10'22'0,"-8"4"-11"0,1 3 23 16,-4 3-32-16,-4 0 1 15,-14 9 0-15,-10 10 0 16,-7 6-5-16,-1 7 1 16,-6 5 1-16,-7 4 0 15,-1 9-4-15,1-3 1 16,6 7-1-16,4-1 0 15,8 10 0-15,6-1 1 16,11-2 3-16,10-4 0 16,11-2 3-16,11-7 0 15,13-10 0-15,19-12 1 0,3-12-3 16,3-10 1-16,7-9-5 16,1-4 1-16,-4-8-2 15,-7-4 0-15,-8 0 1 16,-9-3 1-16,-8-4 1 15,-7 7 1-15,4 0 2 16,-8 1 1-16,-3-1 0 16,-3 3 0-16,-1 3-1 15,1 4 1-15,-1 2-2 16,-3 4 1-16,-7 6-1 16,0 6 1-16,-10 4-1 15,-5-1 1-15,8 7-2 16,-3-1 1-16,3 7-1 15,3 3 0-15,0-6-1 16,8 0 1-16,-1 0 0 16,8-4 0-16,3-2-1 0,7-4 1 15,7-9 0-15,0-9 0 16,4 0-1-16,-7-7 1 16,-4-3-1-16,0 0 1 15,-4 4-1-15,-2-1 0 16,-1 3 0-16,-4 1 1 15,1 2 0-15,-4 4 1 16,3 0-1-16,-3 6 0 16,7 0 0-16,0 3 1 15,0-3 0-15,0 3 0 16,0 7-1-16,4-1 0 16,0 7 0-16,-1-1 0 0,4 1-1 15,0 3 0-15,4 0-5 16,0-4 1-16,3-2-10 15,0-13 1-15</inkml:trace>
  <inkml:trace contextRef="#ctx0" brushRef="#br0" timeOffset="58476.21">10693 5007 53 0,'-7'13'26'0,"3"75"-26"0,4-69 44 16,0 15-44 0,0 16 1-16,4 10-1 0,3-4 0 15,0 13-2-15,3 7 0 16,-3-14-3-16,4 1 1 15,-4 0-6-15,0-19 1 16,-3-10-6-16,-4-18 0 16</inkml:trace>
  <inkml:trace contextRef="#ctx0" brushRef="#br0" timeOffset="58837">11123 5534 36 0,'0'0'18'0,"-7"3"-13"16,4-3 28-16,-1 0-32 15,-3 4 0-15,-4 2 0 16,-3 0 0-16,0 7-2 16,4 9 1-16,-5 0 0 15,8 0 1-15,-3 9-1 16,3 3 1-16,7 1 0 0,3-1 0 16,8-9-1-16,3-6 1 15,4-3-3-15,6-10 0 16,5-6-8-16,-1-9 0 15,-7-10-3-15,-3-3 0 16</inkml:trace>
  <inkml:trace contextRef="#ctx0" brushRef="#br0" timeOffset="59107.24">11299 5528 42 0,'11'-6'21'0,"3"25"-21"0,-10-10 41 0,-4 4-40 16,0 12 0-16,0-3 1 16,0 3 1-16,0 9-3 15,0 1 0-15,0-4 2 16,7 0 0-16,3-9-1 16,1 0 1-16,3-9-2 15,4-7 1-15,-1-22-1 16,12-9 1-16,-8-15-2 15,0-11 0-15,-3 4-9 16,3-12 0-16,0 2-5 16,0-12 0-16</inkml:trace>
  <inkml:trace contextRef="#ctx0" brushRef="#br0" timeOffset="59364.48">11755 5142 35 0,'7'91'17'0,"-7"60"-15"0,3-123 26 0,1 22-29 15,-4 0 0-15,0 7-3 16,0-1 0-16,3 1 2 15,1-13 1-15,3-13-6 16,3-15 0-16,4-16-3 16,1-7 1-16</inkml:trace>
  <inkml:trace contextRef="#ctx0" brushRef="#br0" timeOffset="59603.78">11871 5472 36 0,'7'25'18'0,"7"12"-16"16,-10-24 36-16,3 6-34 16,0 6 0-16,7 0 2 15,-4-6 0-15,1-4-8 16,3 7 0-16,4-6 6 0,3 0 0 16,4-13-2-16,-1-3 0 15,1 0-2-15,-4-10 1 16,0-8-2-16,1-11 1 15,-5 1-7-15,1 0 0 16,-1-16-9-16,-2 3 1 16</inkml:trace>
  <inkml:trace contextRef="#ctx0" brushRef="#br0" timeOffset="59903.95">12421 5359 56 0,'7'15'28'0,"-3"7"-35"0,-4-15 48 0,0 2-42 16,0 4 0-16,-7-1 0 15,0 4 1-15,-7 3-1 16,7-10 1-16,0 0-1 16,0-5 0-16,3 2 1 15,8 0 1-15,3 0 1 16,0 4 0-16,7 2 1 15,10 1 1-15,-2-1-1 16,-1 7 0-16,-4 0-2 16,-6 6 1-16,-18 3-5 15,-7 4 0-15,-14 8-13 16,-18-11 1-16,3-4-2 16,5-6 1-16</inkml:trace>
  <inkml:trace contextRef="#ctx0" brushRef="#br0" timeOffset="60443.75">15296 5192 43 0,'-7'26'21'0,"-10"-11"-18"16,10-5 39-16,-4 8-42 15,-3 1 1-15,0 3 0 16,0 0 0-16,-4 13-2 16,1 5 1-16,-5-14 0 15,1-5 1-15,0 5-2 0,3-11 1 16,4-2 0-16,4-1 0 15,3-2 1-15,7-4 0 16,10 0 1-16,8-12 0 16,3 6 0-16,7-6 1 15,4 6-1-15,-4 0 1 16,-7 3-3-16,-3 6 1 16,-14 13-3-16,-12 10 0 15,-2 5-6-15,-4 13 1 16,-7-9-10-16,-4-9 1 15</inkml:trace>
  <inkml:trace contextRef="#ctx0" brushRef="#br0" timeOffset="60729.31">15600 4901 47 0,'21'-41'23'0,"0"13"-15"15,-14 28 37-15,0 0-43 16,0 9 0-16,0 10 0 16,0 0 1-16,-7 12-5 15,-3 19 1-15,-8 16 0 16,1 22 1-16,-1 0-2 16,4 15 1-16,4-5-1 15,-4-14 0-15,-1-12-3 16,1-18 1-16,-3-17-3 15,-1-18 0-15,-3-9-8 0,0-23 1 16,0-18 0-16,-4 12 0 16</inkml:trace>
  <inkml:trace contextRef="#ctx0" brushRef="#br0" timeOffset="61073.92">15328 5481 23 0,'18'13'11'0,"35"12"-7"0,-32-25 21 0,14 3-17 16,8 3 1-1,6 0 5-15,0-3 1 0,11-3-18 16,4-3 0-16,-4 3 11 16,-7-9 1-16,-4 9-5 15,0 3 1-15,-13-9-4 16,-8-1 0-16,-10-8-1 16,-8-1 0-16,-6 4-1 15,-8-10 1-15,-6 6 0 16,-8 7 0-16,-7 5-1 15,-3 17 0-15,-4 9-2 16,4-3 1-16,3 6-1 16,4 3 0-16,7 3-1 15,7 1 0-15,7-10 1 16,14-3 0-16,7-1 1 16,8-18 1-16,2-9-1 15,5-7 0-15,-8-3-8 0,0 1 0 16,-3-1-3-16,-4 0 1 15</inkml:trace>
  <inkml:trace contextRef="#ctx0" brushRef="#br0" timeOffset="61345.03">16337 5475 49 0,'18'-16'24'0,"-18"10"-25"0,0 6 47 0,0 0-47 16,-7 3 1-16,0-3-1 16,-4 6 1-16,1 4 0 15,-5 5 0-15,1-12-1 16,-3 7 1-16,3 9 0 16,-1 6 0-16,8 6 0 15,4-3 0-15,6 4-1 16,8-4 1-16,0-9-6 15,3-7 1-15,10-2-10 16,1-26 1-16</inkml:trace>
  <inkml:trace contextRef="#ctx0" brushRef="#br0" timeOffset="61886.78">16729 4694 43 0,'21'59'21'0,"0"73"-21"0,-17-100 31 16,-8 24-31-16,-10 10 0 15,-4 12-2-15,1 13 1 16,-4-19 1-16,3-3 0 16,4 3 0-16,3-9 0 15,4-13-1-15,4-15 1 16,3-4 0-16,7-15 0 15,3-13-1-15,1-16 1 16,-1-5-2-16,1-1 1 16,0-9-1-16,-1-7 1 0,4 4 1 15,4 6 0-15,0 0 1 16,3 3 0-16,7 9 1 16,-3 4 1-16,-4 6-1 15,0 6 1-15,-3 9-2 16,-4 13 1-16,-7-3-1 15,-7-3 0-15,-7 3-1 16,-4 3 0-16,-3-3-1 16,3 0 1-16,-3-3-1 15,0 0 0-15,0-4 0 16,4 1 1-16,-1-3 2 16,4 5 1-16,7-2 1 15,7-3 0-15,4-1 0 16,10 7 0-16,14 3 0 0,14-3 1 15,1-4-4 1,3 1 1-16,-7 0-3 0,-4-1 0 16,-7-2-8-16,-7-7 0 15,-6-9-8-15,-8-3 1 16</inkml:trace>
  <inkml:trace contextRef="#ctx0" brushRef="#br0" timeOffset="62096.82">17604 5766 66 0,'7'44'33'0,"0"-47"-47"0,-7 3 61 0,0 0-66 15,-7-9 1-15,-7-4-15 16,-8 10 1-16</inkml:trace>
  <inkml:trace contextRef="#ctx0" brushRef="#br0" timeOffset="63388.84">6964 6544 28 0,'14'38'14'0,"0"15"-1"0,-10-34 14 15,3 12-24-15,-7 10 1 16,0 15-1-16,0 23 1 16,0 5-6-16,0 14 1 15,3 24 3-15,8 6 0 16,-1 23-1-16,1 9 1 15,0 12 0-15,3 10 0 16,-4 16 0-16,-6 9 0 16,-4 0 0-16,0 3 1 0,0 6-2 15,3 7 1 1,1 6-2-16,-1 0 1 0,8 12-1 16,3 4 0-16,-3-4 0 15,3 10 0-15,3 0 0 16,1-3 0-16,3 12 0 15,0-12 1-15,0-4 0 16,4 7 0-16,-4-6-1 16,4-4 0-16,-4-6-1 15,4 10 1-15,-4-13-1 16,-3 0 0-16,3 0 0 16,-7-12 1-16,-3-1-1 15,3-6 1-15,-4-9-1 16,8-13 1-16,3-9-1 15,0-12 0-15,-7-10-2 16,4-13 0-16,0-18-2 16,-1-7 0-16,-6-9-6 0,-4-22 1 15,0-16-4-15,0-12 1 16</inkml:trace>
  <inkml:trace contextRef="#ctx0" brushRef="#br0" timeOffset="64604.04">6096 15293 22 0,'-7'-6'11'0,"25"3"-8"16,-15 3 16-16,8-4-18 16,6 1 0-16,5 0 0 15,6 0 1-15,3 0-2 16,1-3 1-16,14-1 1 16,3 1 1-16,11 6-1 15,7-6 1-15,8-1-1 16,6 1 0-16,0-3 0 15,14 3 0-15,7 2 0 16,8-2 0-16,-1-10-1 16,18 7 0-16,0-4 0 15,18 1 0-15,-8-1-1 16,8 1 1-16,17-1-1 0,-14 1 1 16,15-1 0-16,13-6 0 15,-7 1 0-15,15 2 1 16,17 0-1-16,-7 1 1 15,14-1-1-15,-3 0 0 16,6 4 0-16,22-1 1 16,-3 1 0-16,6 2 1 15,-7-6-1-15,15 4 0 0,-4-7 0 16,14 7 0 0,0-4-1-16,10 3 0 0,-3 1-1 15,14-1 1-15,0 1-1 16,15 2 1-16,-8 4 0 15,14 0 0-15,-3 3 0 16,7 0 0-16,0 3 0 16,-7-7 0-16,10 1 0 15,-7 0 0-15,8-4-1 16,-8 1 1-16,7 3-1 16,-6-1 0-16,6 7 0 15,-10 0 1-15,3 3-1 16,-10 1 0-16,3 2 0 15,-17-3 1-15,0 0 0 16,-8 0 1-16,-3-3-1 16,-7 0 0-16,-7 0 0 15,0 0 0-15,-10 3-1 16,-5 1 1-16,-13-4-1 0,-11 0 0 16,-3 0 0-16,-29-4 0 15,-13 1-1-15,-12 0 1 16,-13-3-3-16,-11-4 0 15,-18 1-7-15,-14-3 1 16,-13-4-9-16,-22-6 1 16</inkml:trace>
  <inkml:trace contextRef="#ctx0" brushRef="#br0" timeOffset="65279.87">21985 13982 18 0,'-21'-3'9'0,"-28"3"7"15,38 0 1-15,0 3-13 16,1 0 1-16,3 4 2 16,0-1 1-16,0 6-10 15,7-2 1-15,3-1 7 16,4 1 0-16,7-1-2 16,8 0 1-16,9 4-1 0,19 3 0 15,6 6-1-15,4 0 0 16,-3 3-2-16,-5 3 1 15,-2 3-2-15,-4 4 1 16,-11 2-1-16,-7 1 0 16,-7 0-1-16,-10 2 0 15,-11 1-1-15,-11 0 0 16,1 0-2-16,-8 3 1 16,-10 3-1-16,-4-10 1 15,0 1-1-15,-3-4 1 16,0-5 1-16,3-1 1 0,4-6 0 15,3 0 1-15,4-7 0 16,7 1 1-16,3 0-1 16,4-1 1-16,7 1-1 15,7-3 1-15,4-4 0 16,3 0 0-16,-3 1-1 16,-1-1 1-16,1-2-1 15,-4-1 0-15,-4-12 1 16,-3-7 0-16,-3-9 1 15,-1-12 0-15,-3-14 0 16,0-5 1-16,-3-22-1 16,-1-13 1-16,-3-18-4 15,0-7 1-15,0-13-11 16,3-6 1-16,-3 4-5 16,0 21 1-16</inkml:trace>
  <inkml:trace contextRef="#ctx0" brushRef="#br0" timeOffset="66090.02">22980 14224 38 0,'-7'-25'19'0,"7"12"-16"16,0 13 33-16,0 0-31 15,-4 6 0-15,1 7 1 16,-4 6 0-16,0 12-9 16,-7 10 0-16,7 15 6 15,-4 4 0-15,-7 12-3 16,4 13 0-16,7 9 0 16,4-10 1-16,3-5-2 0,3-13 1 15,4-13-4 1,-3-22 1-16,6-18-7 0,4-13 1 15,1-22-6-15,-8-16 1 16</inkml:trace>
  <inkml:trace contextRef="#ctx0" brushRef="#br0" timeOffset="66283.89">22645 14471 59 0,'7'38'29'0,"28"-10"-28"0,-17-22 57 0,10 1-55 16,7-7 0-16,8-7 0 16,20-5 1-16,29-4-10 15,7-6 1-15,-15 0-7 16,-10 7 0-16,-17-14-8 16,-4 7 1-16</inkml:trace>
  <inkml:trace contextRef="#ctx1" brushRef="#br0">1824 4885 0</inkml:trace>
  <inkml:trace contextRef="#ctx0" brushRef="#br0" timeOffset="67499.63">6766 6757 33 0,'-3'10'16'0,"13"-7"-4"16,-10-3 17-16,0 0-24 16,0 0 0-16,0 0 2 15,0 0 1-15,11-3-10 16,-8-4 1-16,8-5 6 15,3-10 1-15,0 6-4 0,4-9 1 16,-8-12-1-16,1-1 0 16,0 3-3-16,-1 1 0 15,1 3-1-15,-1 12 1 16,-3 0-2-16,1 6 1 16,2 7-3-16,4 6 0 15,4 6 0-15,-4 16 1 16,11 7 0-16,-4-4 0 15,4 9 2-15,-1 4 0 16,4 6 3-16,4-10 0 16,0 1 2-16,0-4 0 0,-4-3-1 15,-3-9 1-15,-4-3-3 16,0-10 1-16,-10-3-1 16,-4 0 1-16,-7-3 0 15,-7-9 1-15,-4-7-1 16,-14-3 1-16,1 1 0 15,-12-1 0-15,-10 3-5 16,-3 3 1-16,-7 7-3 16,-15 6 0-16,-3 10-10 15,-4 2 1-15</inkml:trace>
  <inkml:trace contextRef="#ctx0" brushRef="#br0" timeOffset="74916.23">6911 5378 40 0,'3'0'20'0,"1"-7"-12"0,-4 7 21 0,0 0-26 16,0-6 1-16,-4 3 1 15,-3 6 1-15,-7 6-8 16,-3 7 1-16,-5 12 3 15,-9-9 1-15,3 3-3 16,-1 6 0-16,8 0-1 16,0 1 0-16,0-4-1 15,7 0 1-15,10-3-1 16,-3-6 1-16,14-4 0 16,4 4 1-16,17-7 0 15,0 1 0-15,7-4 1 16,4 0 0-16,4-3 0 15,-1 7 0-15,-7-4 0 16,-7-3 1-16,-13 13-2 0,-8 6 1 16,-11 3-1-1,-10 6 0-15,0 4 0 0,-14-4 0 16,-11-3-4-16,-4-3 0 16,-6-9-11-16,-7 0 1 15</inkml:trace>
  <inkml:trace contextRef="#ctx0" brushRef="#br0" timeOffset="77122.98">5172 10084 34 0,'0'10'17'0,"-21"2"-11"0,14-5 17 16,-8 8-22-16,-2-8 0 16,-4 8-1-16,-8 7 1 0,-2 6-2 15,-5 1 1-15,1 2-2 16,7 7 1-16,0-4-1 15,-1 7 0-15,15-13-1 16,-3 3 0-16,6-2 1 16,11-4 0-16,0-3 1 15,4-4 1-15,10-5 1 16,7-4 1-16,7 1 1 16,7-4 0-16,11 0-1 15,-7 1 1-15,3 2-1 16,-13 7 1-16,-5 6-2 15,-13 0 0-15,-11 12-3 16,-11 4 1-16,-3 3-8 16,-14-4 1-16,0-5-3 15,-8-4 0-15</inkml:trace>
  <inkml:trace contextRef="#ctx0" brushRef="#br0" timeOffset="77634.93">4886 9912 46 0,'-4'12'23'0,"15"26"-28"16,-11-38 47-16,7 6-42 16,4 7 1-16,-11 9-1 0,10 9 0 15,-6 7 0-15,-4 12 0 16,0 16-1-16,7 6 0 15,3 16-2-15,-6 9 1 16,3 6-3-16,-7 4 0 16,0-13-4-16,0-9 0 15,-7-13-3-15,3-9 0 16</inkml:trace>
  <inkml:trace contextRef="#ctx0" brushRef="#br0" timeOffset="77949.16">5161 9940 48 0,'-7'19'24'0,"4"-3"-28"16,-4-1 48-16,3 17-45 15,-3 8 1-15,0 20-1 16,3 28 1-16,4-4-2 16,0 17 1-16,4 21-3 0,10 10 0 15,-3-4-4-15,-1-5 0 16,1-1-6-16,-8-9 1 15</inkml:trace>
  <inkml:trace contextRef="#ctx0" brushRef="#br0" timeOffset="79194.66">13681 15421 38 0,'0'16'19'0,"17"19"-14"16,-6-23 19-16,-4 4-24 0,0 0 0 16,0 9 1-16,-3 6 0 15,-4 7-2-15,-4 9 1 16,4 12 0-16,0 20 0 16,-3 2-2-16,3 7 0 15,-4-6-5-15,1-10 1 16,-1-16-5-16,0-12 0 15</inkml:trace>
  <inkml:trace contextRef="#ctx0" brushRef="#br0" timeOffset="79496">13120 15701 42 0,'-4'18'21'0,"8"-11"-23"15,3-10 39-15,7-4-34 16,7-5 0 0,67-38 3-1,18-4 0-15,18-2-7 16,3-7 0-16,-11 3 3 15,-3 10 1-15,-7 6-5 0,-22 4 1 16,-13 5-8-16,-15 10 0 16,-10 9-7-16,-14 13 1 15</inkml:trace>
  <inkml:trace contextRef="#ctx0" brushRef="#br0" timeOffset="79752.56">13974 16177 41 0,'3'28'20'0,"4"-2"-25"0,-7-20 32 0,4 0-31 16,-4 0 1-16,0-6-14 16,0-3 1-16,3-12 16 15,-3-4 0-15</inkml:trace>
  <inkml:trace contextRef="#ctx0" brushRef="#br0" timeOffset="79915.37">13875 15923 8 0,'10'3'4'0,"33"-28"-9"0,-29 16 0 15</inkml:trace>
  <inkml:trace contextRef="#ctx0" brushRef="#br0" timeOffset="80802.7">14076 16274 29 0,'0'10'14'0,"0"-26"-16"0,0 7 29 0,3-7-27 15,1-6 0-15,-1 0 0 16,8-3 1-16,0-3-1 16,-1 3 0-16,4 3 0 15,-3 3 1-15,-1 6-3 16,5 7 0-16,-5 6-2 15,1 6 1-15,-1 1-2 16,-3-1 1-16,0 7-1 16,0-1 1-16,-3 1 2 0,0-1 0 15,-1 1 1-15,-3-1 1 16,0 1 0-16,0-4 0 16,0-3-2-16,0-2 1 15,0-4 1-15,0 0 0 16,7-7 1-16,0-2 1 15,0 3 0-15,4-4 1 16,-1 1 0-16,1-1 0 16,0 1-2-16,-1 3 0 15,-3-1-2-15,4 4 1 16,-4 0-1-16,3 0 1 0,-3 0 0 16,4 0 1-16,-4 0 0 15,0 3 0-15,0 3 0 16,0 3 0-16,-3 0 0 15,-1 1 0-15,1 2-1 16,-1 4 1-16,1-1-2 16,-1 4 1-16,1-1 0 15,0 1 0-15,-1-3 1 16,8-1 1-16,-1 1 1 16,1-4 1-16,3 1 0 15,4-1 1-15,3-3-1 16,0-3 1-16,0-3-2 15,-3-6 1-15,3-3-2 16,0-4 1-16,0-2-1 16,0-1 0-16,1 0-1 0,2-3 0 15,-3 4 0 1,-3-1 0-16,-4-3-4 0,-3 3 1 16,-8 1-4-16,-3 5 1 15,-3 10-3-15,-4 4 1 16,0 5 0-16,-4 7 1 15,4 6 5-15,0 6 0 16,3 0 6-16,1-3 0 16,6 6 4-16,4-9 0 15,11 0 1-15,10-9 0 0,11-7-5 16,10-9 0-16,8 3-9 16,-1-9 0-16,-10-13-10 15,-21 3 0-15</inkml:trace>
  <inkml:trace contextRef="#ctx0" brushRef="#br1" timeOffset="90636.09">7430 14227 14 0,'-4'3'7'0,"11"3"3"0,-7 0 7 0,0-2-16 16,0-1 1-16,4 0 0 16,-4 0 0-16,0 0-3 15,0 0 0-15,0-3 2 16,0 0 1-16,0 0 0 15,0 0 0-15,0-6 0 16,0 0 1-16,0-1-1 16,0 7 1-16,0 0-1 15,3-6 1-15,1 0-2 16,-4 0 1-16,7-1-1 16,-7 1 0-16,0 0 0 15,0-4 0-15,3 1-1 16,4 0 1-16,-7-4 0 15,4 0 0-15,-4 4 0 0,7 3 0 16,-7-4 0-16,0 1 0 16,7 0-1-1,-4-1 1-15,8 4 0 16,-4 0 0-16,4-1 0 0,-1 4 0 16,4 0-1-16,0 0 1 15,1 0 0-15,2 0 0 16,-3-4-1-16,4 4 1 15,3 0-1-15,-3 0 0 16,-1-3 0-16,5-1 1 16,-8-2-2-16,3 0 1 15,1-1 1-15,0-5 0 16,-4 2-1-16,3 4 0 0,-3-1-1 16,1 1 1-16,2 3 0 15,1-1 1-15,-1 4-2 16,1 0 0-16,3 0 2 15,-3 3 0-15,0-3-1 16,-4 3 1-16,0 0-1 16,3 0 1-16,5 3-1 15,-1 3 0-15,3 0-1 16,1 4 1-16,3 2-1 16,1 1 1-16,-5-1 0 15,1 7 1-15,-11-6-1 16,4-4 1-16,-1 1-1 15,1-4 1-15,-4-3-1 16,4-3 1-16,-4 0-2 16,4-3 1-16,-4 0-1 15,0-4 1-15,0 1 0 0,0 3 0 16,0 0 1-16,7 0 0 16,-3-3 0-16,0-1 0 15,3-2 0-15,-7 3 0 16,3-4-1-16,1 1 0 15,-4-1 0-15,0 1 0 16,4 0 0-16,0-1 0 16,3 1 0-16,0-1 1 15,4 1-1-15,-4-1 0 16,7 7 0-16,-7-3 0 0,0-3-1 16,0 2 1-16,1-5 0 15,2-1 0-15,-6 1 0 16,3-1 1-16,0 4-1 15,0-1 0-15,8 4 0 16,-8 3 0-16,0-3 0 16,0 3 1-16,0-4-1 15,1 1 0-15,-5 3 0 16,4 3 0-16,-7 6 0 16,8 0 0-16,-8 1 0 15,7-1 0-15,-3 3 0 16,3 1 1-16,3 2-1 15,1-2 0-15,0-4 0 16,-1 0 0-16,1 1 0 16,-4-1 1-16,1-3-2 0,2-3 1 15,1-3 0-15,3 6 0 16,0-3-1-16,1 0 1 16,-1-3-1-16,0-3 1 15,0-4 0-15,-3 4 0 16,-4-4-1-16,4 1 1 15,3 0 0-15,-3-1 0 16,-1 1-1-16,1-4 1 16,0-2-1-16,3-1 1 15,0 0 0-15,0 1 0 16,1-1-1-16,-5 3 0 16,8 4 0-16,-4 6 0 0,4 0 0 15,0 3 0-15,0 3 0 16,-1 3 1-16,1 0-1 15,-7 1 1-15,3-1 0 16,0 6 0-16,4-2 0 16,0 2 0-16,7 1 0 15,-4 3 0-15,0-4 0 16,-3 4 0-16,3-7 0 16,-3-2 0-16,-4-1 0 15,0-6 0-15,-3-3 0 16,0-4 0-16,-4-2 0 15,0-4 0-15,0 1 0 16,-3-4 1-16,-1 1-1 16,-2-1 1-16,-1-6-1 15,0 3 0-15,0-3 0 0,-3 3 0 16,-1 7 0-16,1-4 1 16,6 0-1-16,4 4 0 15,4 2 0-15,7 4 1 16,7 0 0-16,3 3 0 15,-3 0-1-15,7 3 0 16,0 3 0-16,-1-6 0 16,-2-4 0-16,-4 4 0 15,-8-3 0-15,1 6 0 16,0-6 0-16,0-1 1 16,-4 4-1-16,0 0 1 0,-3-3 0 15,-1-3 0-15,-6-4-1 16,0-6 1-16,-4-3-1 15,-4-3 1-15,-3 0-1 16,-7 0 0-16,-3-6 0 16,-1-7 0-16,-6 0 0 15,-1-9 0-15,1 3 0 16,-4-3 0-16,-1 0 0 16,-2 0 0-16,3 0 0 15,3 0 0-15,1 10 0 16,-1 2 0-16,0-3 0 15,-3-5 0-15,4 2 0 16,-1 3 1-16,4 4-1 16,3-1 0-16,4 1 0 0,4-4 1 15,3 4-1-15,0-1 1 16,4 10-1-16,-1-3 0 16,11 3 0-16,4-4 1 15,7 1-1-15,-4 0 1 16,0-3-1-16,1 9 0 15,-1 0 0-15,0-10 0 16,0-8-1-16,0 2 1 16,1-6 0-16,-1-6 0 15,0 6 0-15,0-6 0 16,-3-7 0-16,0 1 0 16,-4 15 0-16,-3-9 0 15,-4-3-1-15,-4 3 1 0,1-4 0 16,-1-2 0-16,1 2-1 15,0 7 1-15,-1-3 0 16,1 3 1-16,6-3-1 16,-6 3 0-16,0 9 0 15,-4-6 0-15,-4-3-1 16,1 0 1-16,-1 0 0 16,-3-6 0-16,0 6 0 15,4 0 0-15,-1 3 0 16,1 0 1-16,3-3-1 15,3-3 0-15,1 15 0 16,3-5 1-16,7-1-1 16,0 3 0-16,1 1 0 15,-1-1 0-15,0 4 0 16,4-7 0-16,-1-3 0 16,5 9 0-16,2-2 0 0,1-7 0 15,0-3 0-15,0 0 1 16,-8 9-1-16,4 1 0 15,4-7 0-15,3-3 1 16,4 0-1-16,0-7 0 16,-4-2 0-16,4 2 0 15,-4-2 0-15,1-4 0 16,-5 13-1-16,1-6 1 16,-4-6 0-16,1 5 0 15,-1 4-1-15,0-3 1 16,-3 3 0-16,0 3 0 0,-4 6 0 15,0 9 1-15,4 4-1 16,3 3 1-16,0 3-1 16,7 3 1-16,-3 7-1 15,-4-4 1-15,0 4-1 16,1-1 0-16,2 4 0 16,1-1 0-16,3 7 0 15,1 0 0-15,-1 3-1 16,0 0 1-16,-3 0 0 15,0 0 0-15,-11 3 0 16,-3-3 1-16,3 0-1 16,0 0 0-16,-3 0 0 15,3 0 0-15,-4-3 0 16,1 0 0-16,3 3 0 16,0-3 0-16,4 3 0 0,-4 0 0 15,0 3 0-15,1 3 0 16,2 3 0-16,1 1 0 15,-4 6 0-15,0 6 0 16,0 12 0-16,1 7 0 16,-1 3 0-16,0 6 0 15,0 0 0-15,4 3 0 16,-8 4-1-16,-2-10 1 16,-5 6 0-16,1 0 0 15,-4-2-1-15,0-7 1 0,-4-4 0 16,1-2 1-16,-1-4-2 15,1-2 1-15,-1-4 0 16,-3 3 0-16,0-6 0 16,4-6 1-16,0 0-2 15,-1-10 1-15,1 1 0 16,-1-1 1-16,4 1-1 16,0-1 0-16,0 4 0 15,0 2 0 1,14 20 0-1,4-1 1-15,0-5-2 16,0-1 1-16,3-3 0 16,-4 3 1-16,1 0-1 15,-4 1 0-15,1-8 0 16,-1 5 0-16,-4-5 0 16,1 1 1-16,0 0-2 0,-1 0 1 15,1-3 0-15,0 0 0 16,3 0 0-16,-4-4 0 15,1 1 0-15,0-3 0 16,-4 2 0-16,0 1 0 16,0-3 0-16,0-7 0 15,0 0 0-15,0 0 0 16,-3 4 0-16,-1-4 0 16,5 0 0-16,-1-3 0 15,0-6 0-15,3 6 0 16,5 4 0-16,-1 5 1 15,0 7-1-15,0 6 0 0,4 3 0 16,-4-6 0-16,0 0 0 16,-3-3 1-16,3 6-1 15,0 3 0-15,0-2 0 16,-3-5 0-16,3 1 0 16,0-6 0-16,0 3-1 15,1-3 1-15,-1-1 0 16,0 1 1-16,0-3-1 15,0 2 0-15,0-2 0 16,-3-7 0-16,0-3-1 16,3-6 1-16,4-3 0 15,3-4 0-15,7-5-1 16,4-7 1-16,0-7 0 16,3 4 0-16,4-6 0 15,3-13 0-15,-3-6 0 16,-4 15 0-16,-3-12-1 0,-7 0 1 15,0-3 0-15,-1 0 1 16,1-3-1-16,0 3 0 16,0 6 0-16,-1 0 0 15,-2-3-1-15,-5 3 1 16,1 3-1-16,-4-3 1 16,4 16 0-16,-7 6 0 15,-1-6 0-15,-3 3 0 0,-3-10 0 16,-1 4 0-1,-2-1 0-15,-1 1 0 0,-4-7-1 16,1-2 1-16,-1 2 0 16,1 4 0-16,-4-4 0 15,0-3 1-15,0-6 0 16,-4 16 0-16,1-13 0 16,-1 0 0-16,1-6-1 15,-1-3 1-15,1-4-1 16,-1 7 1-16,0-7-1 15,1 1 1-15,3 0-1 16,3-1 0-16,1 16 0 16,3-6 1-16,4-3-1 15,-1 3 1-15,8 3-1 16,3 3 0-16,0 1 0 16,7 2 1-16,1 4-1 15,-1-1 0-15,-3 7 0 0,-1 0 1 16,1-4-1-16,3 4 0 15,4-3 0-15,3-1 0 16,0 1 0-16,1 3 0 16,3 15 0-16,-4-6 0 15,-3-6-1-15,3-3 1 16,0 0 0-16,-3-4 0 16,3 4-1-16,0-3 1 15,-6-4 0-15,-1 4 0 16,0 0-1-16,7 6 1 15,-3-7-1-15,3 1 1 0,1 0-1 16,-1-4 1-16,-3 1 0 16,-1-1 0-16,1 10 0 15,0 6 0-15,3-3 0 16,1 0 0-16,-1 3 0 16,0-3 1-16,-3 4-1 15,-4 5 1-15,4 1-1 16,0 2 0-16,3 4 0 15,4 0 1-15,7 3-1 16,-8-4 0-16,1 4-1 16,0 0 1-16,-4-6 0 15,0-1 0-15,-3-2-1 16,0-1 1-16,0-6 0 16,-4-3 0-16,0 0-1 15,-3-3 1-15,0 0 0 16,-8 3 0-16,4 3 0 0,1 1 1 15,6 5-1-15,0 4 1 16,7-1-1-16,1 4 1 16,2-3-1-16,1-4 0 15,3 0 0-15,4-5 0 16,4-1 0-16,-4-3 0 16,-4 0-1-16,0 3 1 15,11 7 0-15,4-7 1 16,3 16-1-16,3-7 0 0,4 4 0 15,4 3 0 1,-11-3 0-16,3 2 0 0,11 1 0 16,0 6 0-16,0-3 0 15,4 4 0-15,-4-4 0 16,-3-7 0-16,-11-2 0 16,7-10 0-16,-7-9-1 15,3 0 1-15,1-7-1 16,-4-6 1-16,3-6 0 15,1 10 0-15,-1-1 0 16,-3 0 0-16,-7-2 0 16,3 8 1-16,4 4-1 15,0 6 0-15,4 6 1 16,-1 10 0-16,4 6-1 16,-3 6 1-16,-1 1 0 15,-13 5 1-15,3 1-1 16,0-4 0-16,0 1-1 0,-1-1 1 15,-2 4-1-15,-1-7 1 16,1 3-1-16,3-2 0 16,-8 2-1-16,1-3 1 15,-7 0 0-15,-7 1 0 16,0 2-1-16,-1-3 1 16,-6 1 0-16,3-4 0 15,-3 0 0-15,-4 3 0 16,4-3 0-16,3 1 0 15,-3 2 0-15,-1 0 0 16,1 0-1-16,0 4 0 0,3 2 0 16,-3 1 1-16,3 2-1 15,0 4 1-15,0 3 0 16,4 10 0-16,0 2 0 16,0-9 0-16,-4 3-1 15,-7 4 1-15,0-4 0 16,4 0 0-16,0-3 0 15,-4-3 0-15,0-3 0 16,0-3 0-16,4-7 0 16,-1-6 0-16,-2-3 0 15,2-6 0-15,-3-7 0 16,1 1 0-16,-1-4 0 16,7 4 0-16,7-1 0 15,4 4 0-15,0 2 0 16,-4 4 1-16,-3 0-1 15,-4 3 0-15,-7 0 0 0,-3 3 0 16,-4 0-3 0,0 1 0-16,0-1-13 0,-7-3 1 15,-3 6-1-15,6 3 0 16</inkml:trace>
  <inkml:trace contextRef="#ctx0" brushRef="#br1" timeOffset="96161.68">25262 4430 42 0,'0'-3'21'0,"0"-6"-10"0,0 9 22 0,0 0-31 15,7 9 1-15,-3 1 0 16,0 5 0-16,-4 17-5 15,-4-1 1-15,0 19 2 16,-3 13 1-16,7 9-2 16,4-3 0-16,-4-6-1 15,0-10 1-15,3-9-1 16,1-9 1-16,3-10-1 16,0-7 1-16,0-18-1 15,4-9 1-15,3 6-1 16,4-6 1-16,-1-1-3 15,4 1 0-15,-3-4-1 16,0 7 1-16,3 12-1 0,-4-6 0 16,5 6-1-16,-5-6 1 15,1 7 2-15,-1 5 0 16,1 7 1-16,3 0 0 16,-3 0 1-16,-4-4 0 15,0-2 1-15,4-7 1 16,-1-3-1-16,1-3 1 15,0-3-1-15,-1-19 1 16,1 10-1-16,0-17 0 0,-4-11-1 16,-4-10 1-16,4-10-1 15,-3 0 0-15,-7-12-2 16,-1 6 1-16,1 16-10 16,-8-3 0-16</inkml:trace>
  <inkml:trace contextRef="#ctx0" brushRef="#br1" timeOffset="96642.35">26074 4365 34 0,'7'53'17'0,"-18"-3"-14"0,8-25 23 16,-4 3-25-16,-4 16 0 16,1-3 3-16,2 3 0 15,1-13-5-15,0 1 1 16,4-10 3-16,3-7 0 15,0 1-1-15,3-7 1 16,4-9-3-16,4-6 1 0,0-10-1 16,-1 4 0-16,1-1-1 15,-1 7 0-15,1 0 0 16,3 6 0-16,-3 6 0 16,-1 4 1-16,1 5 0 15,3 7 1-15,-4 0 0 16,1 6 1-16,-4-3-1 15,4 1 1-15,3-5-1 16,0-5 1-16,0 0-4 16,0-10 0-16,-3 3-8 15,3 1 1-15,0-10-5 16,-3-10 1-16</inkml:trace>
  <inkml:trace contextRef="#ctx0" brushRef="#br1" timeOffset="96985.98">26412 4945 46 0,'8'28'23'0,"9"-12"-27"0,-10-19 44 15,7-7-39-15,0-2 0 16,4-7-1-16,-4-3 1 15,-3-6-2-15,-1 3 1 0,-3-1-1 16,-7 4 0 0,-3 4-1-16,-1 5 1 15,-3 7-2-15,0 6 1 0,0 3-1 16,0 10 1-16,0 5 0 16,4 11 1-16,3-4-1 15,3 3 1-15,4-3 1 16,4 3 0-16,-1-3-1 15,4-3 1-15,8-6-5 16,-1-10 0-16,3-9-6 16,-6 0 1-16</inkml:trace>
  <inkml:trace contextRef="#ctx0" brushRef="#br1" timeOffset="97332.21">26762 4938 34 0,'3'51'17'0,"4"-51"-22"16,-7 0 28-16,0 0-24 0,0 0 1 15,0 0 0-15,0 0 0 16,4-16 0-16,-1-9 1 16,1-3 0-16,3-1 0 15,0-2 0-15,0 3 0 16,4 0 0-16,3 9 1 15,3 0-1-15,5 13 0 16,-1 6 1-16,0 6 1 16,0 7 0-16,7 9 1 15,-3 6-1-15,0 0 0 0,3 6 0 16,7 7 1-16,0 0-3 16,1-7 1-16,-5-5-4 15,-2-4 0-15,-8-16-9 16,-3-9 1-16,-4-19-4 15,3 7 1-15</inkml:trace>
  <inkml:trace contextRef="#ctx0" brushRef="#br1" timeOffset="98051.5">28413 4035 37 0,'-25'13'18'0,"11"28"-15"0,7-26 33 16,-7 14-33-16,0 14 0 15,0 8 2-15,-4 11 0 0,0 14-7 16,1 5 1-16,3 7 4 16,3-16 0-16,4-9-4 15,3-19 1-15,1-10-4 16,-1-12 1-16,1-12-4 15,-4-10 1-15,-4-4-1 16,-3-8 0-16,0-4 1 16,-4 4 0-16,1 2 3 15,3-2 0-15,3-1 2 16,4 4 0-16,3-1 1 16,8 1 1-16,6 6 1 15,8 3 1-15,10 0 1 16,8 9 1-16,2 7 1 15,8 3 0-15,7-10 0 16,7 7 0-16,4-7-1 16,-8 4 0-16,-7-7-4 15,-6-6 1-15,-8-3-2 0,-7-10 0 16,-7-2-1 0,-10 2 1-16,-7-3-1 0,-11 4 1 15,-11 6-1-15,-3 6 1 16,-7 3-1-16,-4 9 0 15,0 7-2-15,4 3 1 16,3 3-1-16,7 10 0 16,11 2 0-16,7-8 0 15,11-8 2-15,10-2 0 16,7-6 1-16,4-19 0 16,0-10-3-16,-4-6 1 0,-3-3-8 15,-11 0 0-15</inkml:trace>
  <inkml:trace contextRef="#ctx0" brushRef="#br1" timeOffset="98698.64">29972 3901 39 0,'-14'9'19'0,"-7"54"-10"0,14-54 30 15,0 26-37-15,-4 18 1 16,0 13 0-16,1 12 1 0,3 10-6 16,3 0 1-16,1 3 1 15,3-19 1-15,3-19-5 16,1-9 0-16,3-22-4 15,0-13 0-15,0-12-4 16,-7-12 1-16,0 2 0 16,-4-3 0-16,-3-6 4 15,0 0 0-15,-3 0 4 16,3 7 0-16,0-4 5 16,3 6 0-16,8 7 0 15,3 6 1-15,7 3-1 16,3 4 1-16,5 2 0 15,-1 4 0-15,3-4 2 16,-2-3 1-16,6 4 1 16,0 8 0-16,4 1 0 15,-7 0 1-15,-4 3-4 16,-7-3 1-16,-11-4-4 16,-10 4 0-16,-7 3-2 0,0-3 1 15,-4 0-5-15,1-7 0 16,-1-8-7-16,1-8 0 15</inkml:trace>
  <inkml:trace contextRef="#ctx0" brushRef="#br1" timeOffset="98983.24">30360 4788 23 0,'0'22'11'0,"0"6"-9"16,4-25 10-16,-1 10-10 15,4 3 1-15,0-1 5 16,4 1 1-16,-1-16-9 16,8 0 0-16,3-10 6 15,0-11 0-15,4-8-2 16,-4-2 1-16,-3-4-5 15,-4-8 1-15,0 11-11 16,-3 1 1-16,-8-4-3 16,-3 7 0-16</inkml:trace>
  <inkml:trace contextRef="#ctx0" brushRef="#br1" timeOffset="99522.39">31069 4499 35 0,'4'13'17'0,"-4"12"-13"16,0-15 31-16,-4-1-32 0,-6 7 1 15,-8 12 1 1,-3 9 0-16,-7 14-7 0,-11 11 1 15,3 17 4-15,1-7 0 16,-4 13-2-16,4-1 0 16,7-15-3-16,3-6 1 15,4-19-6-15,7-16 0 16,3-15-7-16,11-26 0 16</inkml:trace>
  <inkml:trace contextRef="#ctx0" brushRef="#br1" timeOffset="99704.15">30649 4484 23 0,'14'0'11'0,"22"50"2"15,-26-37 10-15,4 12-20 16,4 15 0-16,0 1 0 16,-1 0 1-16,1 3-6 15,-4 3 0-15,0-10 0 16,-3-5 0-16,-4-13-8 15,0-19 0-15</inkml:trace>
  <inkml:trace contextRef="#ctx0" brushRef="#br1" timeOffset="100153.23">31341 3860 40 0,'7'6'20'0,"10"-25"-19"0,-9 19 34 16,2 0-32-16,1 0 0 15,3 0 2-15,3 0 0 0,1 3-6 16,0-3 0-16,6 0 4 15,1 0 1-15,0-3-1 16,0 6 0-16,-1 4-1 16,-3-7 0-16,-3-10-2 15,-4 10 1-15,-7 10-1 16,-3 2 0-16,-4 10-1 16,-7 0 0-16,-7 6-1 15,-4 7 0-15,-3 9 1 16,0 0 0-16,3 0 0 15,0-4 0-15,1 7 0 16,3-9 1-16,-1 0-2 16,8-7 1-16,0-12-2 15,-3 0 1-15,6-1-5 16,1 4 0-16,-4 0-8 16,3-3 1-16</inkml:trace>
  <inkml:trace contextRef="#ctx0" brushRef="#br1" timeOffset="100397.3">31401 4891 60 0,'0'16'30'0,"7"15"-40"0,-4-31 56 0,1 7-47 16,-4-7 0-16,0 0-9 15,3 0 0-15,1-7 0 16,-4 1 0-16</inkml:trace>
  <inkml:trace contextRef="#ctx0" brushRef="#br1" timeOffset="101251.45">32177 3891 42 0,'25'10'21'0,"-11"-7"-9"0,-11-3 26 0,-3 6-38 15,-3 6 1-15,-11 10-1 16,-11-3 1-16,-7 3-2 16,-3 10 0-16,-4-1 0 15,-3 0 0-15,3 4-2 16,-3-4 0-16,6 4 0 15,12-4 0-15,2 0-1 16,12 4 1-16,6-7 1 16,11-9 0-16,7 0 1 15,8 3 0-15,2 0 0 16,1 0 1-16,-4-1-1 16,0 5 1-16,-10 2-1 15,-8-3 1-15,-6-9-2 16,-4 2 0-16,-4 4-1 15,-3 3 1-15,0-3-1 16,4 3 1-16,-5-3 0 0,1-3 0 16,4-3 1-16,3 3 1 15,3-10 1-15,8-6 0 16,3 4 2-16,7-1 0 16,3-3 0-16,8-6 1 15,14 0 0-15,0-4 1 16,3-8-2-16,-7-7 1 0,-3 0-2 15,0 3 0-15,-4-6-1 16,-3 0 0-16,-11 0-2 16,-7 3 0-16,-7 3-1 15,0 3 0-15,-4 10-1 16,-3 9 0-16,-3 10 0 16,-1 2 0-16,-3 7 0 15,0 10 0-15,3-4 1 16,4 6 1-16,7-5 1 15,7-1 1-15,4 0 0 16,3 3 1-16,7-9-4 16,4-6 1-16,0 0-9 15,-1-16 1-15</inkml:trace>
  <inkml:trace contextRef="#ctx0" brushRef="#br1" timeOffset="101521.56">32480 4060 46 0,'0'54'23'0,"0"30"-29"0,0-55 40 15,-3 11-34-15,-1 7 0 16,-3 13 0-16,4 3 0 16,3 12-1-16,0-9 1 0,0-10-3 15,0-2 1-15,0-17-10 16,0-12 1-16</inkml:trace>
  <inkml:trace contextRef="#ctx0" brushRef="#br1" timeOffset="101774.74">32664 3954 42 0,'14'22'21'0,"-18"19"-20"15,1-23 31-15,-4 17-32 16,-4 9 1-16,1 18 1 15,-1-2 0-15,4 15-3 0,3-3 0 16,1 10 1-16,-1-10 0 16,4-9-2-16,4-4 1 15,-1-15-12-15,1-9 1 16,-4-7 0-16,0-15 0 16</inkml:trace>
  <inkml:trace contextRef="#ctx0" brushRef="#br1" timeOffset="102389.81">32872 3747 36 0,'-7'-16'18'0,"14"16"-17"0,-4-6 34 16,4 3-34-16,4-10 1 15,3 4 2-15,7-4 1 16,0 4-6-16,4-10 1 15,3 3 2-15,11 1 1 16,4 5-1-16,6 1 0 16,-7 0-2-16,-3 5 1 0,-7 4-1 15,-8 4 1-15,-6 2-2 16,-7 13 1-16,-8-4-1 16,-3 13 0-16,-7 13 0 15,-7-9 0-15,-4 2-1 16,-3 7 1-16,-3 9-1 15,-1 3 1-15,0 7-1 16,8 3 1-16,2 6-2 16,5-7 1-16,-1-5-3 15,4-4 0-15,0-6-7 16,0-12 1-16</inkml:trace>
  <inkml:trace contextRef="#ctx0" brushRef="#br1" timeOffset="102618.62">33038 4788 35 0,'3'25'17'0,"-6"-9"-12"0,3-16 25 15,0 0-31-15,-4 0 0 16,1-10-10-16,-4-2 0 16,-11-4 6-16,0 4 1 0</inkml:trace>
  <inkml:trace contextRef="#ctx0" brushRef="#br2" timeOffset="108861.06">11582 13258 25 0,'-4'3'12'0,"4"-3"-9"0,0 0 13 0,0 0-13 16,0-6 0-16,-3-1 0 15,-4-2 0-15,0-4-4 16,-4-2 0-16,-7-1 2 15,-3 7 1-15,-4-1-2 16,-3 4 1-16,0 6 0 16,-4 6 0-16,4 1-1 15,0 2 1-15,-4 3-1 16,0-2 0-16,1 6 0 16,-1-1 1-16,0 1-1 15,4 0 1-15,0 6-1 16,3 3 1-16,4 3-1 15,3 3 1-15,4-3-1 16,7 1 0-16,3 2 0 16,4 0 0-16,7-2 0 0,8 2 0 15,2 0 0-15,11-6 0 16,4 4 0-16,3-4 1 16,-3-10-1-16,0 4 1 15,0-9-1-15,-1-7 1 16,1 0 0-16,0-6 0 15,0-4 0-15,7-5 1 16,-8-1 0-16,1-2 0 16,0-4 0-16,0-6 1 0,-4 0-1 15,0 0 1 1,-3-4-1-16,-1-2 0 0,-2-7-1 16,-8 4 0-16,-7-4-1 15,-7-9 0-15,-7 0 0 16,-7-3 0-16,-1 3-1 15,-2-3 0-15,-1 3-4 16,-3 6 0-16,-7 10-8 16,0 2 0-16</inkml:trace>
  <inkml:trace contextRef="#ctx0" brushRef="#br2" timeOffset="110963.9">12125 13578 21 0,'0'-13'10'0,"0"19"8"15,0-12 10-15,0 6-24 16,0 3 1-16,0 0 3 16,0 4 0-16,0 2-10 15,4 4 0-15,-1 5 6 16,1 7 1-16,-1 13-3 0,1 6 0 16,-1 9-3-16,-3 7 0 15,0-4-2-15,0-2 0 16,0-4-6-16,0-6 1 15,-3-19-6-15,3-19 1 16</inkml:trace>
  <inkml:trace contextRef="#ctx0" brushRef="#br2" timeOffset="111489.9">12044 13455 25 0,'0'10'12'16,"7"-7"1"-16,-7-3 14 0,7 0-24 16,4 0 0-16,-1 0 4 15,1 0 0-15,6 0-7 16,5-3 0-16,6-4 5 15,3-5 0-15,1-1-2 16,0 1 1-16,-7-1-3 16,-4 1 0-16,-4 5-1 15,-6 7 0-15,-7 7-2 16,-8 12 1-16,-7-1-3 16,-6-2 0-16,-4 3-1 15,0-3 0-15,-1 6 0 0,1-1 0 16,7-5 1-16,3 3 0 15,4 3 2-15,4 0 0 16,3 0 1-16,10 3 1 16,8-3 1-16,3 0 0 15,8 3 1-15,2-3 1 16,-3-3 0-16,-3-1 1 16,-4-2-1-16,-7 0 1 15,-3-1-2-15,-7 7 1 0,-11 4-3 16,-8 2 1-16,-9 0-4 15,-8-3 0-15,0-6-8 16,0-3 1-16,-3-10-2 16,7-6 0-16</inkml:trace>
  <inkml:trace contextRef="#ctx0" brushRef="#br2" timeOffset="111789.79">12474 13876 24 0,'0'18'12'0,"11"1"-5"0,-11-13 18 16,0 4-23-1,-7 6 0-15,7 2 0 0,-4 1 0 16,4-3-3-16,0 3 0 15,7 6 3-15,7-3 0 16,1-7-1-16,6-5 1 16,0-4 0-16,0-12 1 15,0-1-1-15,-3-8 0 16,-1-10-3-16,-2-7 0 16,-1-2-10-16,-4-7 0 15</inkml:trace>
  <inkml:trace contextRef="#ctx0" brushRef="#br2" timeOffset="112314.56">13152 13694 40 0,'3'0'20'0,"1"12"-16"0,-4-6 29 16,-4 7-30-16,-6 6 0 0,-1 6 0 15,-7 0 0 1,-3 6-5-16,0 7 1 0,-4 6 3 16,-3 0 0-16,-4 12-2 15,1 4 0-15,2 3-2 16,-2 2 0-16,6-8-4 16,4-7 1-16,3-9-8 15,7-13 0-15,4-15-1 16,7-13 1-16</inkml:trace>
  <inkml:trace contextRef="#ctx0" brushRef="#br2" timeOffset="112495.3">12813 13694 29 0,'0'0'14'0,"25"12"-15"15,-18 1 27-15,3 12-23 16,1 3 0-16,-1 7 1 0,-3 5 1 15,4 7-7-15,0-12 1 16,3-1-3-16,-4-12 1 16,-3-12-7-16,-3-17 1 15</inkml:trace>
  <inkml:trace contextRef="#ctx0" brushRef="#br2" timeOffset="113743.08">13314 8839 26 0,'7'-6'13'0,"0"12"-3"16,-4-12 14-16,-3 6-21 16,0 0 1-16,4-6 1 15,-4 6 1-15,0 0-8 16,-4 3 0-16,-6 3 5 16,-4 4 0-16,-4-7-3 15,-3 0 1-15,-7 6-2 16,3 4 0-16,-3 6-2 15,3 6 1-15,4 3-1 16,3 0 1-16,11 7 0 0,4-1 0 16,10 1 0-16,14-4 1 15,4-6 0-15,3-9 1 16,7-10 1-16,0-9 0 16,1-10 1-16,-5-5 1 15,-6 2 1-15,-7-6 1 16,-8-6-1-16,-6-4 1 15,-11 1-3-15,-7 6 1 16,-7-3-7-16,-8 0 0 16,-9-4-10-16,-8 4 1 0</inkml:trace>
  <inkml:trace contextRef="#ctx0" brushRef="#br2" timeOffset="114492.34">12700 7673 21 0,'-4'19'10'0,"-20"21"-4"0,17-43 6 0,-7 6-12 16,-4 7 0-16,-7-1 0 16,1 1 1-16,-1-1-1 15,0 1 0-15,4 2 0 16,3 1 1-16,4-1 0 15,4-2 0-15,6 2-1 16,4-2 1-16,7-1 1 0,4 0 1 16,3 1 0-16,11 2 0 15,3-2 1-15,0-1 0 16,-3-3-1-16,-4 7 1 16,-7 9-2-16,-7 3 0 15,-7 0-2-15,-7 0 0 16,-4 3-1-16,-3-6 1 15,-3 0-1-15,-1-6 0 16,0-4-4-16,4 1 0 16,4 3-6-16,-1-4 1 15</inkml:trace>
  <inkml:trace contextRef="#ctx0" brushRef="#br2" timeOffset="114928.14">12718 8112 30 0,'0'19'15'0,"7"-26"-8"16,-4 4 23-16,4 0-28 15,4-3 0-15,-1 0 0 16,5-7 1-16,-1-3-4 16,0-2 0-16,0-1 2 0,-4 0 1 15,-2 6-2-15,-5 1 0 16,-3 2-1-16,-3 4 1 16,-1 3-1-16,-3 3 1 15,-4 3-1-15,1 0 0 16,-4 10 0-16,0-1 0 15,-1 7 0-15,5 6 0 16,-1 0 0-16,4 4 1 16,4 5 0-16,3 1 1 15,7-4-1-15,3-9 1 16,8-6-2-16,0-4 0 0,6 1-3 16,1-10 0-16,0-6-7 15,-8-10 1-15</inkml:trace>
  <inkml:trace contextRef="#ctx0" brushRef="#br2" timeOffset="115664.32">13300 7569 45 0,'-4'10'22'0,"1"21"-28"0,3-15 41 15,0 6-35-15,0-3 1 16,-4 12-1-16,1 19 1 16,3 10-1-16,0 9 0 15,0 6-1-15,3-6 0 16,-3 3-10-16,0-6 1 16,-3-13-2-16,3-12 0 15</inkml:trace>
  <inkml:trace contextRef="#ctx0" brushRef="#br2" timeOffset="118890.95">13046 7717 13 0,'7'-13'6'0,"-7"20"11"0,0-7-4 0,0 0-12 16,0 3 1-16,-4-6 1 16,-3 12 0-16,0 0-4 15,0-9 1-15,0 3 2 16,0 7 1-16,3 2-1 16,1 7 0-16,-1 6 0 15,1 4 1-15,-1-4-1 16,1 6 1-16,3 7-1 15,0-4 0-15,3 4 0 16,-3 3 0-16,4-1-2 16,3-2 0-16,0-4-9 15,0-5 0-15,-7-11-2 16,7-8 1-16</inkml:trace>
  <inkml:trace contextRef="#ctx0" brushRef="#br2" timeOffset="121097.98">15236 10696 35 0,'8'9'17'0,"13"-2"-6"15,-18-7 17-15,-3 0-26 16,0 0 0-16,0 0 2 15,4-4 0-15,-1-2-5 16,-3 3 1-16,0-3 2 16,-7 3 1-16,-3-1-2 0,-4 4 1 15,-1 4-2-15,-6 2 0 16,-3 0-2-16,-1-3 0 16,0 16 0-16,0 3 0 15,4 9 0-15,7 10 0 16,11 6 0-16,10-3 0 15,3 0 1-15,8-3 1 16,0-4 0-16,3-8 0 16,7-11 2-16,11-11 0 15,0-7 0-15,-4 0 1 16,-3-16-2-16,-4-6 1 16,-7-9-1-16,-7 2 1 15,-10 1-2-15,-11-3 0 0,-11-4 0 16,-14 1 0-16,0 3-4 15,1-1 1-15,-1 4-11 16,-3 0 1-16</inkml:trace>
  <inkml:trace contextRef="#ctx0" brushRef="#br2" timeOffset="121505.54">14975 11655 27 0,'0'-9'13'0,"4"12"3"0,-4-3 10 16,0-6-21-16,0 6 1 16,0 0 2-16,3 3 0 0,-3 6-11 15,0 7 1-15,-3 6 6 16,-1 6 1-16,-3 0-5 15,0 10 1-15,0 6-4 16,4 0 0-16,-1-3-8 16,1-10 0-16,3-12-3 15,0-16 0-15</inkml:trace>
  <inkml:trace contextRef="#ctx0" brushRef="#br2" timeOffset="122029.82">14863 11502 35 0,'-8'15'17'0,"16"-27"-12"0,-8 12 28 16,0 0-30-16,0 0 0 15,7-3 1-15,3 0 1 16,4 3-7-16,4 0 1 15,10-4 5-15,4 4 0 16,0-3-1-16,3 0 0 16,-7 3-1-16,-7 0 1 15,-3 0-2-15,-4 3 1 16,-7 0-2-16,-3 7 1 16,-4 6-3-16,0 2 1 0,-4 1-2 15,-3-3 1-15,-4 3-2 16,1 6 0-16,-4 0 0 15,0 3 0-15,0-3 0 16,-1 0 1-16,5-3 1 16,3-6 0-16,0 0 2 15,3-4 0-15,4-3 0 16,7 1 1-16,4-1 1 16,3-2 0-16,0-4 1 15,0 0 0-15,-3 0-1 16,-1 3 0-16,-6 4-1 15,-8 2 1-15,-6 4-2 16,-4 3 0-16,-7 6-1 16,-1-6 0-16,5-7-3 15,-1 1 0-15,4-4-8 16,7-3 1-16,3-9-2 16,11-3 0-16</inkml:trace>
  <inkml:trace contextRef="#ctx0" brushRef="#br2" timeOffset="122299.79">15198 11834 19 0,'7'13'9'0,"10"2"-3"0,-13-8 12 16,-1 5-18-16,-3-2 0 15,0 5 3-15,0 1 0 0,0 3-2 16,0-4 1-16,4-2 2 15,3-4 0-15,0 1 0 16,0-7 0-16,4-3 0 16,-1-9 0-16,1-4-2 15,-1-6 0-15,1-3-2 16,0 3 0-16,-1 1-9 16,-3-1 1-16,0-9-4 15,0 2 1-15</inkml:trace>
  <inkml:trace contextRef="#ctx0" brushRef="#br2" timeOffset="122747.67">15663 11881 19 0,'18'-31'9'0,"-7"12"0"0,-8 10 11 0,1-4-15 16,-1 4 1-16,-3 2 3 16,0 7 1-16,0 0-12 15,0 10 1-15,-3-1 7 16,-4 10 0-16,-4 6-2 16,-7 13 0-16,1 6-2 15,-4 15 0-15,-4-9-1 16,0 13 0-16,0 3-1 15,4-10 1-15,4-2-3 16,3-10 0-16,3-10-6 16,4-12 1-16,3-16-7 15,4-6 0-15</inkml:trace>
  <inkml:trace contextRef="#ctx0" brushRef="#br2" timeOffset="122919.04">15413 11756 26 0,'7'0'13'0,"14"44"0"0,-14-38 15 16,4 10-26-16,-1 9 0 15,1 6 0-15,3 10 0 16,0-4-8-16,4-2 1 16,-4-7-5-16,-4-9 0 15</inkml:trace>
  <inkml:trace contextRef="#ctx0" brushRef="#br2" timeOffset="139671.24">22197 6858 26 0,'0'15'13'0,"10"17"-4"16,-6-23 14-16,-1 0-21 16,1 7 0-16,-1 0 0 15,1 6 0-15,0 3-3 16,-1 6 1-16,1 4 1 15,-4-1 1-15,0 10-2 16,-4 3 1-16,-3-6-1 16,0 6 1-16,3-3-2 15,1 0 1-15,-1-10-2 16,1-2 1-16,3-7-6 16,0-10 0-16,3-8-3 15,1-14 0-15</inkml:trace>
  <inkml:trace contextRef="#ctx0" brushRef="#br2" timeOffset="140404.93">22169 6648 21 0,'0'-7'10'0,"7"10"-8"0,-7-3 14 0,0 0-14 16,0 0 1-16,0 0 3 16,0 0 0-16,0 0-7 15,3 4 1-15,1-1 4 16,-1 0 1-16,4 0-2 15,4 0 1-15,-1 0-3 16,8-3 1-16,3 0-1 16,0 0 0-16,8-3-1 15,6-3 1-15,7 6-1 16,1 0 1-16,-1-10-1 16,-3 1 0-16,-4 0 0 15,-3-1 0-15,-4 1 0 16,-3 2 0-16,-4 4-1 0,-4 6 1 15,-2 10-1-15,-5-7 1 16,-3 1-1-16,0 5 1 16,-7 7-1-16,0 6 0 15,-3 6 0-15,-1-6 1 16,1 10-1-16,-1 3 1 16,1 5 0-16,-1-5 0 15,1 3-1-15,-1 9 1 16,4-3 0-16,0-6 0 15,4 3 0-15,-1 0 0 0,4-4 0 16,4-2 0-16,-1-10 0 16,1 0 1-16,-1 1-1 15,1-1 0-15,-4 0 0 16,-3-3 0-16,-4 3-1 16,0-2 1-16,-4-5 0 15,-3-2 0-15,-4-3-1 16,-3 3 1-16,-7-7-1 15,-7 1 1-15,-14-1-1 16,-11-2 1-16,3-1 0 16,4-6 0-16,-3 1-1 15,3-8 1-15,4-2-7 16,7 0 1-16,6-10-4 16,12 0 1-16</inkml:trace>
  <inkml:trace contextRef="#ctx0" brushRef="#br2" timeOffset="141184.65">22154 5635 18 0,'0'0'9'0,"0"0"1"0,0 0 11 16,0 0-17-16,0 3 1 15,0-3 2-15,0 0 0 16,8-3-9-16,2-4 0 15,4 1 6-15,4-3 0 16,3 2-2-16,4 1 0 0,-1 6-1 16,12 0 0-16,2 3 0 15,5 0 0-15,-4 1-1 16,-4-1 1-16,-10 0-1 16,-4 0 0-16,-7 3-1 15,-4 7 1-15,-2-1-1 16,-8 7 0-16,-8 6 0 15,1 7 0-15,-3 2 0 16,3 1 1-16,-4-1-1 16,4-6 1-16,-3 1 0 15,-1-1 0-15,4-3 0 16,0-6 0-16,0-4-2 16,3 4 0-16,-3-6-5 15,4 5 0-15,3-2-4 16,3-6 1-16</inkml:trace>
  <inkml:trace contextRef="#ctx0" brushRef="#br2" timeOffset="141457.07">22486 6346 36 0,'0'19'18'0,"7"-22"-19"0,-7 3 32 0,0 0-31 15,0 0 1-15,4-12-7 16,-4 8-3-1,-7-11 0-15</inkml:trace>
  <inkml:trace contextRef="#ctx0" brushRef="#br2" timeOffset="158346.34">25439 6500 35 0,'3'6'17'0,"11"4"-7"16,-10-7 17-16,3 0-25 15,-3 6 1-15,-1 10 1 16,-3-3 0-16,0-3-6 16,-3 8 1-16,-4 14 3 15,-8 3 1-15,5 9-2 16,-1 6 0-16,1 0-1 16,3 4 0-16,0-7 0 15,3-3 1-15,0-13-2 16,4-2 1-16,4-13-2 15,3-7 0-15,4-6 0 16,3-6 0-16,0-3-1 0,4-3 0 16,-4 0 0-16,0 3 1 15,0-4 0-15,-4 4 1 16,1-3-2-16,0 6 1 16,-1 3-2-16,1-3 0 15,-1 3 0-15,4 10 0 16,1-1 0-16,-1 13 0 15,-4-6 2-15,-3 9 1 16,0-3 2-16,-3 1 1 0,3-8 1 16,0-5 1-16,0-7 1 15,0-9 0-15,4-3-1 16,-1-10 1-16,1-18-1 16,3-7 1-16,-3 3-2 15,-1-12 1-15,1 0-4 16,-1 9 1-16,1 3-10 15,-1 4 1-15,-2 3-5 16,-1 6 0-16</inkml:trace>
  <inkml:trace contextRef="#ctx0" brushRef="#br2" timeOffset="158827.75">25957 6309 31 0,'7'0'15'0,"15"6"-8"0,-15 4 24 15,0 5-30-15,-7 13 0 16,0 13 1-16,-4 3 1 15,-3 19-4-15,-3 15 1 16,-5 10 1-16,-2 6 1 16,3 3-2-16,0-18 1 0,3-13-1 15,0-13 0-15,4-12-1 16,0-7 1-16,4-15-1 16,6-10 1-16,4-6-1 15,0-9 0-15,0-13 0 16,1-6 0-16,2 0 0 15,1 0 1-15,-1 6-1 16,4 4 0-16,-7 5 0 16,1 10 0-16,-1 3 1 15,3 10 0-15,-3 6 0 16,0 6 0-16,4-6 0 16,-4-4 1-16,3 7-1 15,1 0 0-15,0 0-3 16,-4 0 0-16,0-6-8 15,3-10 1-15</inkml:trace>
  <inkml:trace contextRef="#ctx0" brushRef="#br2" timeOffset="159307.75">26169 7159 41 0,'0'6'20'0,"7"-6"-18"0,-3 0 33 0,-1-3-33 16,-3 3 1-16,7-3 0 15,4-4 1-15,3 1-5 16,4-6 0-16,-1 2 3 15,1-2 0-15,-4-7-2 16,0 3 0-16,0-6 0 16,-3 3 0-16,-8 1-2 15,-3-1 0-15,-3 3-2 16,-8-3 1-16,1 7-1 16,-8 5 0-16,4 11-1 15,0 2 1-15,3 6 1 16,1 7 0-16,3 6 2 15,-1 10 0-15,5-4 1 0,-1-3 1 16,4 1 1-16,4-1 0 16,7-3 0-16,3-3 0 15,7-7-1-15,3-5 0 16,-2-7-4-16,-5-6 1 16,1 0-9-16,-4-4 0 15</inkml:trace>
  <inkml:trace contextRef="#ctx0" brushRef="#br2" timeOffset="159665.91">26448 7162 42 0,'0'19'21'0,"0"15"-25"15,0-31 35-15,0 0-32 16,0 0 1-16,0-3-2 16,0-3 1-16,0-3 0 15,0 0 1-15,3-4-2 16,8-12 1-16,-4-3 0 16,0-3 0-16,0 3 0 15,0 3 0-15,0-3 0 16,0 9 0-16,4 4 1 15,-1 9 0-15,1 3 0 0,0 12 0 16,-1 7 0 0,4 9 0-16,0-6 1 0,0 0 0 15,1 3 0-15,-1-3 0 16,0 0-4-16,0-6 1 16,0-7-8-16,-3-6 1 15</inkml:trace>
  <inkml:trace contextRef="#ctx0" brushRef="#br2" timeOffset="160266.43">27686 6246 42 0,'-7'38'21'0,"-14"24"-18"0,14-43 35 0,3 10-37 15,-3 8 1-15,-3 10 1 16,-1 6 0-16,0 13-4 15,1 3 0-15,3 3 2 16,3-3 1-16,1 0-5 16,3-9 1-16,3-13-11 15,8-6 0-15,-1-13-1 16,8-12 0-16</inkml:trace>
  <inkml:trace contextRef="#ctx0" brushRef="#br2" timeOffset="160749.07">28011 6905 42 0,'7'12'21'0,"-14"-18"-27"0,3 6 41 15,-3 0-35-15,-7 0 0 16,-4 3-1-16,-3 0 1 15,0 7 0-15,3 2 0 16,1 4-1-16,-1-4 1 16,4 1-1-16,0-1 0 15,3 1-2-15,4 0 1 16,4-4-1-16,3-3 0 0,3-3 1 16,4-3 0-1,-7 0 1-15,7 0 1 0,4-3 1 16,-1 3 0-16,1-3 0 15,0 6 0-15,3 3 0 16,-4-6 0-16,1 4-1 16,-1 2 0-16,-3-3-1 15,1 0 1-15,-1 0 0 16,3 0 0-16,-3 4 0 16,0-1 0-16,-3 0 0 15,3 4 0-15,0-1 0 16,0 0 0-16,0 1 0 15,0-1 0-15,-3 4 0 16,3 3 0-16,-4-4-2 16,1-3 0-16,3-2-8 15,0-10 1-15</inkml:trace>
  <inkml:trace contextRef="#ctx0" brushRef="#br2" timeOffset="161109.38">28250 7165 30 0,'0'22'15'0,"-3"-6"-6"0,3-16 20 0,0-4-29 16,0-5 1-16,-4-10 0 16,1-6 1-16,-1-6-3 15,1 3 1-15,3-4 0 16,0 1 1-16,0 6 0 16,0 0 0-16,3 3 0 15,4 0 1-15,8 9-2 16,2 4 1-16,1 6-3 15,3 6 0-15,0-3-5 16,4 3 0-16,3 0-5 16,11 3 0-16</inkml:trace>
  <inkml:trace contextRef="#ctx0" brushRef="#br2" timeOffset="161678.72">28713 6970 20 0,'24'7'10'0,"-13"-26"-2"0,-11 19 11 15,0 0-15-15,3-6 0 16,-3 6 1-16,0-3 1 15,-3-1-8-15,-4 1 1 16,-7 3 5-16,-7 0 0 16,-4 7-3-16,-10 2 1 15,-1 3-3-15,1 4 0 16,0 0-4-16,7 3 1 16,3 3-5-16,7 3 0 15,1-3 0-15,6-7 0 16,4 4 2-16,10 9 0 0,12 1 8 15,16-1 0-15,-2 0 5 16,-1 0 0-16,-4-3 1 16,-2-3 0-16,-5-9-2 15,-6-1 0-15,-4 4-3 16,-7-3 1-16,-4 2-3 16,-3-8 1-16,-3-4-1 15,-1-3 0-15,-3 0 0 16,3-3 1-16,4-4-1 15,7-2 1-15,7-1-1 16,4-2 1-16,10-4 0 16,11 1 1-16,10-7 1 15,4 0 1-15,-4-3-1 16,-6-7 1-16,-5-5-1 16,-6-4 0-16,-7 0-1 15,-4 3 0-15,-3 1-3 0,-4-4 1 16,-4 10-2-16,-3 2 1 15,-3 11 0-15,-1 11 0 16,-3 20 0-16,-4 9 0 16,8 12 1-16,3 13 1 15,7-9 0-15,0 0 0 16,7-4 0-16,-3-2 0 16,10-11-3-16,11-5 0 15,3-13-10-15,-3 0 1 0</inkml:trace>
  <inkml:trace contextRef="#ctx0" brushRef="#br2" timeOffset="162144.04">30032 6773 46 0,'4'3'23'0,"-1"-9"-21"0,-3 6 36 15,0 0-39-15,0 3 0 16,-3 3-1-16,-5 4 1 16,-6-1 1-16,-10 4 1 15,-8 5-2-15,0 14 0 16,4-1 1-16,3 0 0 0,4 7 1 15,3 3 0-15,11 0 0 16,7-7 0-16,11 1 0 16,7-1 0-16,10-9-4 15,4-6 1-15,-4-10-12 16,4-9 1-16</inkml:trace>
  <inkml:trace contextRef="#ctx0" brushRef="#br2" timeOffset="162488.56">30120 6585 44 0,'11'66'22'0,"-1"12"-18"15,-10-53 31-15,0 13-34 0,-3 3 1 16,3-1-1-16,-4-2 0 15,4-10-2-15,0-3 0 16,0-3 0-16,0-6 1 16,4-10-2-16,3-12 0 15,0-7-1-15,4-9 0 32,3-6-2-32,0 9 1 15,-4 13 0-15,1 12 1 16,-1 10 0-16,1 6 0 0,3 6 1 15,-3 0 1-15,-1 1-2 16,4-7 0 0,1-7-6-16,-1-8 1 0</inkml:trace>
  <inkml:trace contextRef="#ctx0" brushRef="#br2" timeOffset="162895.46">30554 6952 27 0,'4'18'13'0,"-11"-8"-14"16,3-10 18-16,-3 0-17 16,-7 6 0-16,0 4 0 15,-4-1 1-15,0 7 0 0,-3-1 1 16,7 7 0-16,0 0 1 15,4-6 0-15,2 6 1 16,8-10-1-16,4-2 0 16,3-1-2-16,7-9 0 15,0-9 0-15,0 3 0 16,4-4-2-16,-4 1 1 16,-3-4-2-16,-1 1 1 15,1-1-2-15,-4 4 1 16,0 6-1-16,0-1 0 0,0 8 2 15,4 5 0-15,-4 0 0 16,0 1 1-16,0 5 1 16,-4 1 0-16,1-3-2 15,-1 2 0-15,1-8-8 16,-4-4 1-16</inkml:trace>
  <inkml:trace contextRef="#ctx0" brushRef="#br2" timeOffset="163631.78">30720 7011 25 0,'35'-9'12'0,"-10"-4"-10"15,-18 13 16-15,0-3-18 16,0 6 0-16,0 0 0 16,0 4 0-16,0-1 0 15,0 0 0-15,4 1 2 16,-1 2 0-16,1 0 0 0,0-2 1 15,-1 2-1-15,1 0 1 16,-4-2-1-16,0 2 0 16,0-3-2-16,4 4 0 15,-4-7-3-15,0 3 1 16,0 0-1-16,0 7 1 16,0 0-1-16,3-1 1 15,1 7 0-15,3 9 0 16,4 7 2-16,-1-1 0 15,1 10 1-15,-4 3 1 16,-3 0 0-16,-4 0 0 0,-4-3 0 16,-6 6 0-16,-11-9-1 15,-8 0 1-15,-9-7-2 16,-5-6 0-16,-2-9-3 16,-5-9 1-16,1-4-3 15,3-9 0-15,4-7 1 16,7-8 0-16,6-7 1 15,8 6 1-15,14-16 3 16,18-12 0-16,7 3 2 16,14-6 1-16,10-6 0 15,11 12 0-15,-4 6-1 16,-10 4 1-16,-7 5-2 16,-7 4 1-16,-4 0-1 15,-7 10 1-15,-3-1-2 16,-4 3 1-16,-4 4-2 15,-6 3 0-15,-4 6-2 0,-4 3 0 16,4 3-3-16,-3-3 0 16,-1 7 0-16,1 2 0 15,-1 1 0-15,1-1 0 16,3-2 2-16,0 2 0 16,0 1 3-16,3-1 0 15,-3-2 2-15,0-1 1 16,11-3 0-16,3-6 0 15,7-3 1-15,11-3 0 0,10 0-2 16,11-4 0 0,0 4-5-16,-7 6 0 0,-4-3-5 15,-17-3 1-15</inkml:trace>
  <inkml:trace contextRef="#ctx0" brushRef="#br2" timeOffset="164367.97">32237 6836 39 0,'0'-3'19'0,"-11"-4"-26"15,8 1 38-15,-4 0-32 16,-7-4 1-16,-8 4 0 15,-6 6 1-15,-4 6-1 16,-3 1 0-16,3 15 1 0,4 12 0 16,7 4-1-16,3 6 1 15,8 6-1-15,6-13 1 16,11-5-2-16,11-4 0 16,10-9-1-16,7-7 1 15,1 1-2-15,-5-7 1 16,-6-15-1-16,-4-10 0 15,-7-6 1-15,1-7 0 16,-5-5-4-16,-3-7 0 0,-3 0-3 16,-15 0 1-16</inkml:trace>
  <inkml:trace contextRef="#ctx0" brushRef="#br2" timeOffset="164710.91">32494 6826 35 0,'4'0'17'0,"-11"-12"-18"15,7 5 34-15,-4 1-33 0,-3 0 0 16,-10 3 0 0,3 6 1-16,-4 3-1 0,0 7 0 15,1 12 0-15,-1 6 1 16,4 1-1-16,7-1 1 16,7 6-1-16,10 4 1 15,4-3-3-15,4-7 1 16,3-6-7-16,4-6 0 15,7-16-3-15,-8-9 0 16</inkml:trace>
  <inkml:trace contextRef="#ctx0" brushRef="#br2" timeOffset="164984.41">32777 6826 37 0,'0'7'18'0,"-7"-7"-20"16,3 0 35-16,-7 3-33 15,-6 3 1-15,-4 6 0 16,-4 4 0-16,0 6-1 16,4 6 1-16,3 1 0 15,4 5 0-15,7 7 0 16,4-7 1-16,10-9-3 15,7-3 1-15,4-6-7 16,6 0 1-16,1-4-6 16,-7-21 0-16</inkml:trace>
  <inkml:trace contextRef="#ctx0" brushRef="#br2" timeOffset="165252.47">32801 6986 32 0,'-3'47'16'0,"20"13"-13"0,-10-48 25 0,1 7-28 16,2-3 1-16,1-7 0 16,3-2 0-16,3-1-2 15,1 0 1-15,0-6-1 16,-1 6 1-16,1-6-1 15,-4-12 1-15,0-13-2 16,-7 0 1-16,0-7-9 16,-7-5 1-16,0-10-1 15,4 0 1-15</inkml:trace>
  <inkml:trace contextRef="#ctx0" brushRef="#br2" timeOffset="165537.74">33161 7018 22 0,'7'6'11'0,"-7"-22"-6"15,0 4 19-15,0-7-22 0,-3-6 0 31,-4-13 6-31,0 4 0 16,3 2-9-16,4 1 1 16,7 6 3-16,4 6 1 15,6 6-4-15,1 4 1 0,3 3-10 16,4 3 1-16,-4-1-4 16,0-2 0-16</inkml:trace>
  <inkml:trace contextRef="#ctx0" brushRef="#br2" timeOffset="165792.13">33560 6676 25 0,'3'0'12'0,"-3"0"-4"0,-3 3 18 0,-4 3-26 15,-7 4 0-15,-8 2 0 16,-6 4 0-16,0-1 0 16,3 4 0-16,-3-3-1 15,3 3 1-15,1 3 0 16,3 0 0-16,6 3 0 15,5-6 1-15,6 3-1 16,8-4 1-16,6 1 0 16,-3 0 0-16,8 0-1 15,-1 0 0-15,0-4 0 16,-7 1 0-16,-7 0-4 0,0-1 1 16,-7-2-6-16,3-4 0 15</inkml:trace>
  <inkml:trace contextRef="#ctx0" brushRef="#br2" timeOffset="165989.01">33549 7118 46 0,'11'9'23'0,"-8"4"-36"0,-3-7 43 0,0-6-51 16,-7-9 0-16</inkml:trace>
  <inkml:trace contextRef="#ctx0" brushRef="#br2" timeOffset="174994.72">25308 7936 41 0,'4'22'20'0,"-8"22"-15"16,4-31 20-16,-3 6-25 16,-1 12 0-16,1 10 1 15,-4 3 0-15,-7 12-1 0,-4 7 0 16,0 12 0-16,1-3 1 15,3-6-2-15,-1-6 0 16,5-13-9-16,3-7 1 16,3-15-3-16,8-12 0 15</inkml:trace>
  <inkml:trace contextRef="#ctx0" brushRef="#br2" timeOffset="175264.27">25608 7729 35 0,'0'19'17'0,"-3"-19"-17"0,-1 10 32 0,1 12-32 16,-8 12 0-16,-3 7 0 15,-7 15 1-15,0 16-1 16,-1 10 1-16,1 6 0 15,4-1 1-15,-5 4-1 16,8-3 0-16,0-9-1 16,4-10 0-16,-1-13-6 15,4-12 0-15,7-25-6 16,3-16 0-16</inkml:trace>
  <inkml:trace contextRef="#ctx0" brushRef="#br2" timeOffset="175476.81">25210 8473 42 0,'-11'21'21'0,"14"-8"-14"0,-3-13 37 16,11 0-42-16,7-3 0 15,3 0 0-15,11 6 1 16,10-3-6-16,7 0 0 15,1-6-4-15,-1 6 0 0,-14-4-8 16,-6-5 0 0</inkml:trace>
  <inkml:trace contextRef="#ctx0" brushRef="#br2" timeOffset="175744.77">25830 8438 46 0,'0'6'23'0,"0"10"-25"16,-3-13 38-16,-4 0-36 16,-7 4 0-16,-7-1 0 15,-4 3 1-15,0 4-2 16,4 6 1-16,0 3-1 16,0-1 1-16,-1-2-1 15,8 0 0-15,4-6-1 16,6-4 0-16,8-3-1 0,3-6 0 15,10-3 0-15,5-3 0 16,-1-7-3-16,4-5 0 16,-1-1-5-16,-3 0 0 15</inkml:trace>
  <inkml:trace contextRef="#ctx0" brushRef="#br2" timeOffset="176165.49">25901 8570 40 0,'3'28'20'0,"-3"-9"-19"0,0-16 35 0,0 0-35 16,0 0 1-16,0-3 1 16,0 0 0-16,4-6-3 15,0 0 0-15,-1-1 2 16,4 4 0-16,0 3-2 15,0 7 1-15,4 2-4 16,3 7 1-16,-3-1-2 16,-1 4 0-16,1 0 0 15,3 0 1-15,-4-4 0 16,1-2 1-16,0-4 1 16,-1 1 0-16,4-10 1 15,0 0 0-15,-3-7 0 16,3 4 0-16,0 0-1 15,-3 0 0-15,-1-3-1 16,1-7 1-16,-4 1-1 0,0-7 0 16,0 0 0-16,0-9 0 15,-3 0 0-15,-1 3 1 16,-3-1-6-16,0-2 0 16,-7 0-2-16,4 3 1 15</inkml:trace>
  <inkml:trace contextRef="#ctx0" brushRef="#br2" timeOffset="176692.26">27125 7598 36 0,'0'9'18'0,"7"32"-21"0,-7-22 36 16,0-1-33-16,-3 20 1 16,-4 12 0-16,-8 22 1 15,1 19-3-15,0 16 1 16,0-4 0-16,4-5 1 0,-1-17-3 16,-7 38-6-1,11-90 2-15,4-20-5 16,3-9 1-16</inkml:trace>
  <inkml:trace contextRef="#ctx0" brushRef="#br2" timeOffset="177112.24">26825 8363 35 0,'36'28'17'0,"31"3"-20"16,-43-24 30-16,19-1-27 16,2 0 1-16,8 0-1 15,-7-6 1-15,7-3-2 0,0-3 1 16,0-6 1-16,-7-7 0 16,-7-3 1-16,-8 9 1 15,-2 1 1-15,-5-4 0 16,-6 0 0-16,-7 4 1 15,-1 2-2-15,-6 1 1 16,-8 0-2-16,-6 2 0 16,-8 14-2-16,-7-1 1 15,0 3-3-15,1 10 0 16,3 16-4-16,3-1 1 0,4 10-5 16,3-3 1-1,4-4 0-15,7-12 0 0,14-9 4 16,8-19 0-16,6-10 4 15,-4-2 1-15,1-14 1 16,-4-2 0-16,-7 0-6 16,1-4 1-16</inkml:trace>
  <inkml:trace contextRef="#ctx0" brushRef="#br2" timeOffset="178146.95">28374 8532 47 0,'-7'38'23'0,"-4"9"-22"0,8-38 45 0,-1 7-45 16,1 0 1-16,-1-7 0 15,1-3 1-15,-1-6-3 16,1-9 0-16,3-4 2 15,7-9 0-15,0-3-2 16,3 3 1-16,1-6-2 16,-1 0 0-16,-6 0-2 0,0 3 1 15,-1 3-1-15,1 6 0 16,-1 7 1-16,-3 9 0 16,0 0 0-16,4 6 1 15,3 3 0-15,0 4 1 16,0-4-1-16,0 7 1 15,3 3 0-15,-3-4 0 16,1 1 0-16,2-3 0 16,-3-7-1-16,4-3 1 15,3-6-1-15,0-7 0 16,0 1-1-16,0 0 0 16,0-7 0-16,0 0 0 0,-3-3 0 15,0-3 0-15,-1 1 1 16,1-1 1-16,3 6 0 15,0 3 1-15,0 7 0 16,4 9 0-16,-1 7-1 16,1 8 1-16,0 4-1 15,-4-3 0-15,3 0 0 16,1 0 0-16,-4 3 0 16,0-3 0-16,0-1 0 15,0-2 1-15,4 0 0 16,0-4 1-16,-1-2 0 15,1-4 1-15,3-6 0 16,4-9 0-16,7-1 0 16,-11 4 0-16,4-13-2 15,-4 3 1-15,-4-6-2 16,-6 4 1-16,-8-4-2 0,-3 3 0 16,-7 3-3-16,-7 7 1 15,0 9-1-15,-3 9 0 16,6 7-1-16,0 9 1 15,1 6 1-15,-1 4 0 16,8-1 2-16,3 4 0 16,-4 3 1-16,11-7 0 15,7-6-3-15,11 1 0 16,3-7-8-16,0-13 0 16</inkml:trace>
  <inkml:trace contextRef="#ctx0" brushRef="#br2" timeOffset="178524.41">29499 8488 41 0,'4'3'20'0,"-4"0"-21"16,0-3 33-16,-4 0-32 16,-3 4 1-16,-3-4 0 15,-8 0 0-15,-10 3-2 16,3 6 1-16,-3 7 0 15,0 3 1-15,3 3 0 16,4 3 1-16,3 0-1 16,4 3 1-16,7-3-1 15,3-6 0-15,8-3 0 16,7-7 1-16,3-6-2 0,3-6 1 16,1-6-2-16,0-4 1 15,-1-6-1-15,1 0 1 16,-4-6-1-16,0 3 1 15,-3 7-1-15,-1 5 1 16,1 7 0-16,-1 9 0 16,1 7 0-16,0 6 1 15,-4 3-4-15,0-3 1 16,3-1-11-16,1-8 0 16</inkml:trace>
  <inkml:trace contextRef="#ctx0" brushRef="#br2" timeOffset="178855.21">29767 8416 29 0,'15'-22'14'0,"-12"13"0"0,-3 9 14 0,0 0-27 15,0 3 1-15,0 0 0 16,-3 6 1-16,-5 1-4 16,-2 2 0-16,-1-2 2 15,-3 2 1-15,-3-2-2 16,2-1 0-16,1-3 0 15,4 1 1-15,3-4-1 16,7 3 1-16,7 3 1 16,0 1 0-16,7-1 0 15,0 1 1-15,0-1-1 16,0 4 1-16,0-1-1 16,-3 1 1-16,-8 2-3 15,-3 1 1-15,-7 3-2 16,-3 3 0-16,-11-3-5 0,-1-4 0 15,5-2-9-15,-1-4 1 16,8-9 0-16,6-3 0 16</inkml:trace>
  <inkml:trace contextRef="#ctx0" brushRef="#br2" timeOffset="179109.81">29912 8485 37 0,'7'13'18'0,"0"12"-24"0,-7-16 37 0,0 7-29 16,-3 6 1-16,3-3 1 15,-4 3 0-15,4-4-5 16,0 4 0-16,7-6 4 16,0-7 0-16,4-5-1 15,3-8 0-15,4-5-1 16,-1-7 1-16,-3-6-1 15,0-6 0-15,4 3-8 16,0-3 1-16,-1-7-7 16,4 1 0-16</inkml:trace>
  <inkml:trace contextRef="#ctx0" brushRef="#br2" timeOffset="179378.24">30282 8636 48 0,'4'25'24'0,"-11"-32"-24"0,3-2 40 15,1-13-40-15,-1-3 0 16,-3-3 0-16,0-7 0 16,0-2 0-16,0-1 0 15,0 4 1-15,4 5 0 16,3 10 0-16,3 7 0 0,8-4 0 15,3 10 1-15,7-7-3 16,0 4 0-16,0 3-5 16,0 6 0-16,1-3-9 15,-5-1 0-15</inkml:trace>
  <inkml:trace contextRef="#ctx0" brushRef="#br2" timeOffset="179725.64">30498 8501 51 0,'14'12'25'0,"3"13"-26"16,-10-25 43-16,1 4-42 16,2-8 1-16,1-2 0 0,-1 0 0 15,1-4-2 1,-1 1 1-16,1-4 0 0,-7 1 0 15,-1-7 0 1,-3 0 0-16,0 1-3 0,-3 5 0 16,-5 7 0-16,-2 9 0 15,-4 9 0-15,3 4 0 16,1 12 1-16,-1 7 1 16,8-1 2-16,3 1 1 15,7-4 0-15,3-6 0 0,1-3-3 16,3-9 0-1,11-4-10-15,3-12 0 0,-7-10-3 16,0 1 1-16</inkml:trace>
  <inkml:trace contextRef="#ctx0" brushRef="#br2" timeOffset="180204.8">31609 8215 48 0,'3'4'24'0,"-10"5"-30"0,4-9 47 16,-4 3-42-16,-7 3 1 0,-7 4 0 15,-4 5 0 1,-3-2 0-16,-1 6 0 0,-2 6 0 16,6 13 0-16,7-7 0 15,8 7 1-15,6 5-1 16,4-2 1-16,11-3-1 16,10-4 1-16,7-2-3 15,11-7 0-15,-4-6-10 16,-3-16 1-16,-7-10-3 15,6-18 1-15</inkml:trace>
  <inkml:trace contextRef="#ctx0" brushRef="#br2" timeOffset="180534.78">31792 7949 39 0,'11'81'19'0,"-8"23"-16"0,1-66 35 16,0-1-35-16,-1 7 1 16,-3 3 1-16,0 0 0 15,0-16-7-15,4-5 0 16,-1-4 4-16,-3-7 0 16,7-5-2-16,0-10 0 15,4-32-2 1,-1 10 1-1,1-3 0-15,0 6 0 0,3 10-2 16,0 3 1 0,0-4 0-16,4 20 0 0,-4 2 0 15,7 7 0-15,-7 0-2 16,4-3 0-16,-1-4-8 16,4-6 1-16</inkml:trace>
  <inkml:trace contextRef="#ctx0" brushRef="#br2" timeOffset="180925.56">32233 8309 35 0,'7'10'17'0,"-3"-13"-14"16,-4 3 22-16,0 3-26 15,-4 3 1-15,-3 7 0 16,-3-4 0-16,-4 4 0 15,-4 5 0-15,-3 1 0 16,3 3 1-16,4-6-1 0,3-7 1 16,1 4-1-16,6-1 1 15,4-2-1-15,7-4 1 16,4-3-1-16,3 0 1 16,0-6-1-16,0-3 0 15,-3-7 0-15,0 1 0 16,-1-1 0-16,-3 4 0 15,0 3-1-15,0 6 0 16,0 3 0-16,0 6 0 0,-3 1-3 16,-4-1 1-16,0-3-2 15,3 1 1-15,1-1 0 16,-1-3 0-16,1 0-3 16,0 0 1-16,-1-3-1 15,4 0 0-15</inkml:trace>
  <inkml:trace contextRef="#ctx0" brushRef="#br2" timeOffset="181496.76">32322 8460 25 0,'14'-16'12'0,"21"-6"-4"16,-21 13 22-16,0-4-28 15,4-2 1-15,-1-1 0 16,5 0 1-16,-1 10-5 16,-4-3 0-16,-3-7 2 15,-3 7 1-15,0 5-2 16,-4 4 0-16,-7 0-2 15,3 10 1-15,1 15-1 0,-1 6 1 16,4 1-1-16,0 15 1 16,0 6 0-16,1 3 1 15,-8-2 0-15,-4 2 1 16,-3-12 0-16,-7-13 0 16,-4-2 0-16,1-10 0 15,-5-1-1-15,1-5 1 16,-7-13-1-16,3-6 1 15,1-7 0-15,6-9 0 16,0 0-1-16,8 0 0 0,3 0 0 16,14 0 0-16,7 4 0 15,11-4 0-15,6 0 0 16,12-10 0-16,10 7 1 16,-4 3 1-16,-3-6-1 15,-7 0 1-15,-8-4-1 16,-2-2 0-16,-8 9 0 15,-4-7 0-15,-6-5-2 16,-4-7 1-16,-7 3-1 16,-4 7 0-16,-6 5-1 15,-4 17 1-15,0 12-1 16,3 16 0-16,1 2 0 16,2 11 1-16,5 8 1 15,3 7 0-15,3-6 1 16,5-7 0-16,2-3 1 0,4-3 0 15,0-6-2 1,0-12 0-16,-3-4-4 0,3 0 0 16,4-13-8-16,-1-8 1 15</inkml:trace>
  <inkml:trace contextRef="#ctx0" brushRef="#br2" timeOffset="181857.37">32886 7751 49 0,'14'13'24'0,"0"-29"-24"0,-3 16 43 0,3-6-42 16,4-7 0-16,10 1 0 15,0 2 1-15,7 1-3 16,4 0 1-16,0 5 1 16,-4 4 0-16,-7 0-1 15,-6 7 0-15,-12-1-1 16,-6 3 0-16,-11-5-1 16,-4 8 1-16,-3 13-1 15,-4 7 0-15,1 2 0 16,-1 1 1-16,7 5-3 15,4 4 0-15,0-3-7 16,4-10 0-16,3-9-2 0,7-9 0 16</inkml:trace>
  <inkml:trace contextRef="#ctx0" brushRef="#br2" timeOffset="182036.8">33186 8316 56 0,'3'-7'28'0,"1"26"-37"0,-4-16 56 0,3 4-48 15,-3-4 0-15,0-3-17 16,-3-3 1-16,-11-4 11 16,3 7 0-16</inkml:trace>
  <inkml:trace contextRef="#ctx0" brushRef="#br0" timeOffset="193927.17">25548 9501 44 0,'4'6'22'0,"-4"-9"-11"15,0 3 22-15,-4 0-31 16,-6 0 1-16,-12 0-1 16,-9 0 1-16,-8 3-4 15,0 4 0-15,-3-1 2 16,-4 0 0-16,4 7-3 16,6-4 1-16,5 1-1 15,2-1 0-15,5 0-1 16,2-2 1-16,5-1-1 15,6 0 0-15,4 4 0 0,0 2 0 16,4 4 1-16,-1-1 0 16,1 7 1-16,-1 4 0 15,-3 5 0-15,-4 10 0 16,-3-1 1-16,-3 4 0 16,-5 3 0-16,1 4 0 15,4-4 0-15,-1-7 0 16,0 1 1-16,8-3 0 15,3-4 1-15,7-6 1 16,7-6 0-16,7-6 1 16,14-3 0-16,0-7 0 15,1-6-2-15,2-6 1 16,5 6-4-16,-1-7 0 0,0 1-8 16,-7-3 1-16,-3-1-7 15,0-5 1-15</inkml:trace>
  <inkml:trace contextRef="#ctx0" brushRef="#br0" timeOffset="194167.55">24825 9959 49 0,'-4'19'24'0,"15"-10"-22"16,-4-9 42-16,7 0-43 16,7 0 1-16,8-3 0 0,2-3 0 15,5-7-6-15,-8 4 1 16,-7-4-7-16,-3 4 1 16,-4-4-7-16,0 7 1 15</inkml:trace>
  <inkml:trace contextRef="#ctx0" brushRef="#br0" timeOffset="194587.8">25354 10028 43 0,'4'6'21'0,"-4"-15"-27"0,0 2 36 0,-4 1-31 16,-3 0 1-16,-3 0-1 16,-5-1 1-16,1 7 0 15,-7 4 1-15,3-1-1 16,1 3 0-16,3 3 0 16,0 1 1-16,3-1 0 15,4 4 0-15,7-1-1 16,4-2 0-16,3-4 0 15,3-3 1-15,4 0-1 16,-3-3 0-16,-1 0-1 0,1 0 1 16,0 0 0-16,-4 0 0 15,0 0 0 1,0 0 1-16,0 0-1 0,0 3 0 16,0 0 0-16,4 4 0 15,-4 2-1-15,3 4 0 16,1-1-7-16,3-5 1 15,3-4-5-15,1-10 1 16</inkml:trace>
  <inkml:trace contextRef="#ctx0" brushRef="#br0" timeOffset="194918.24">25675 9812 36 0,'4'12'18'15,"-4"4"-20"-15,-4-10 31 0,1 3-30 16,-4 1 1-16,3 2 0 16,-3 1 1-16,-4-7-1 15,-3 4 0-15,0-1 0 16,0 0 1-16,4 4 0 16,2-7 0-16,1 4 0 15,4-4 0-15,6 0 0 16,4 4 0-16,4-1 0 15,3 4 1-15,-7-1-1 16,4 1 1-16,-1-1-1 16,1 4 1-16,-4 0-2 15,-7 2 0-15,0-2-2 16,-7 0 1-16,-4 6-8 0,-6-7 1 16,3-12-5-16,-4 1 1 15</inkml:trace>
  <inkml:trace contextRef="#ctx0" brushRef="#br0" timeOffset="195263.49">26141 9796 49 0,'3'-6'24'0,"-6"37"-27"16,3-12 46-16,-7 6-43 15,-4-3 1-15,-10 9 0 16,-7 13 0-16,-7 0-2 15,-1 12 1-15,1 17 1 16,0 2 0-16,6-3-3 16,5-16 1-16,-1-15-7 15,7-22 0-15,8-19-7 0,6-19 1 16</inkml:trace>
  <inkml:trace contextRef="#ctx0" brushRef="#br0" timeOffset="195429.53">25827 9796 26 0,'14'12'13'0,"-3"61"3"0,-8-55 13 15,1 7-27-15,-1 7 1 16,4 5-1-16,0 1 0 16,4-7-10-16,-1-6 0 15,-3-6-2-15,4-9 0 0</inkml:trace>
  <inkml:trace contextRef="#ctx0" brushRef="#br0" timeOffset="196059.79">27644 9975 43 0,'-4'12'21'0,"-10"-15"-25"0,7 3 37 0,-7 0-33 16,-4-3 0-16,-3-3 1 15,-11-1 0-15,-3 4-1 16,-4 3 0-16,4 3 0 15,7 4 0-15,3 8 0 16,4 7 0-16,3 3-2 16,4 0 1-16,7-6-1 15,4-3 1-15,10-7-1 16,10-6 1-16,11-6-1 16,4-3 0-16,0 0-7 15,3-4 0-15,-7-5-2 0,1 2 1 16</inkml:trace>
  <inkml:trace contextRef="#ctx0" brushRef="#br0" timeOffset="196375.64">27742 9981 40 0,'0'16'20'0,"0"24"-18"0,4-27 39 0,0 6-38 15,-1 3 1-15,4-7 2 16,0-2 0-16,0 3-7 16,0-7 0-16,0-3 5 15,4 0 0-15,-1-9-2 16,1-9 1-16,-4-10-2 15,0-3 0-15,0 0-2 16,4-4 1-16,3-2-6 16,4 0 0-16,-1 6-11 15,1 3 0-15</inkml:trace>
  <inkml:trace contextRef="#ctx0" brushRef="#br0" timeOffset="196751.75">28035 9928 35 0,'14'37'17'0,"-3"-15"-3"0,-8-16 17 16,5 1-27-16,2-1 1 16,1 0 1-16,3-6 1 15,0-3-9-15,0-3 1 16,-3 0 4-16,-1-4 1 15,-3 1-3-15,-3-4 1 0,-8-6-4 16,-3 1 1-16,-3-1-3 16,-4 6 1-16,-1 7-1 15,-2 6 0-15,3 9 0 16,0 7 0-16,-1 0 2 16,8 6 0-16,4 6 3 15,3 3 0-15,7 1 1 16,3-7 0-16,8-3-1 15,3-7 1-15,0 1-3 16,4-3 0-16,-4-7-12 16,0-3 0-16,-10-9-1 15,0-10 1-15</inkml:trace>
  <inkml:trace contextRef="#ctx0" brushRef="#br0" timeOffset="197110.13">28367 10138 48 0,'3'18'24'0,"1"-21"-29"0,-1-3 49 0,-3-6-43 15,0-10 0-15,0-7 0 16,0 4 1-16,-3 0-2 16,3-6 0-16,0-1 1 15,7 7 1-15,4 3-1 16,10 7 1-16,7-1-3 15,14-3 1-15,-3 7-6 16,-4-7 1-16,-3 9-10 16,-7-8 0-16</inkml:trace>
  <inkml:trace contextRef="#ctx0" brushRef="#br0" timeOffset="197679.56">29799 9050 42 0,'-10'9'21'0,"3"16"-15"0,7-12 29 16,-4 5-33-1,0 7 0-15,-3 7 0 16,0 12 1-16,0 6-4 0,-3 9 0 16,3 4 3-16,0 6 0 15,0 10-2-15,7-7 1 16,0-3-4-16,0-10 1 16,3-5-9-16,8-20 1 15,3-12-5-15,7-19 1 16</inkml:trace>
  <inkml:trace contextRef="#ctx0" brushRef="#br0" timeOffset="197966.78">30039 9696 42 0,'4'0'21'0,"-4"6"-27"16,0-6 38-16,0 0-33 15,0 0 1-15,-4 3-1 16,-7 3 1-16,1 4-1 16,-4 5 1-16,-4 4-2 15,4 0 1-15,-4 3 0 16,11 0 0-16,4-3 0 16,6-7 0-16,4-6 0 15,7-6 1-15,1-6 0 0,-1-3 0 16,-4-7-4-1,1 0 0-15,-1-9-6 0,1 0 1 16</inkml:trace>
  <inkml:trace contextRef="#ctx0" brushRef="#br0" timeOffset="198670.87">30177 9724 34 0,'7'34'17'0,"3"-6"-13"16,-3-21 27-16,-3 2-30 15,3 4 0-15,-4 5 0 16,1-5 1-16,-1 0-2 16,1-1 1-16,0-6 1 0,-1-2 1 15,4-8 0-15,4-5 0 16,3-7 0-16,3-3 0 16,8-9-2-16,0 3 1 15,0 3-1-15,-4-3 0 16,0 3-1-16,-3 3 0 15,-4 4 0-15,-4 2 0 16,1 1-3-16,-4 8 1 16,3 4-2-16,-6 7 0 15,-4 2-1-15,0 4 0 0,0 6-1 16,0-1 1-16,3 1 1 16,5 3 1-16,2 3 1 15,4 0 1-15,0 0 2 16,4-3 0-16,-4 3 2 15,0-3 0-15,4 0 0 16,-1 0 1-16,1 0-1 16,-4 0 0-16,-3-3-1 15,-4-3 0-15,0-4-3 16,-4-2 0-16,-3-7-8 16,0-3 1-16,0-13-4 15,0 1 0-15</inkml:trace>
  <inkml:trace contextRef="#ctx0" brushRef="#br0" timeOffset="199195.8">30984 9805 48 0,'8'3'24'0,"-8"-12"-27"0,0 9 47 16,0 0-43-16,-4-3 0 15,-7 3 0-15,-6-3 0 0,-1 3-2 16,-7 6 1-16,1-3 0 16,-4 3 1-16,-1 1-4 15,1-1 1-15,3 6-2 16,4-2 0-16,4 6-3 15,6 2 0-15,4 4 0 16,10-6 0-16,5 6 2 16,6 6 0-16,0 4 2 15,3-1 1-15,1-3 3 16,0-3 0-16,-4 3 2 16,0 4 0-16,-4-7-1 15,-2 3 0-15,-8 0-1 16,-4-3 1-16,-7 0-1 15,-3-6 0-15,-3-3-2 16,-1-7 0-16,-3-2 1 16,3-7 0-16,1-3 0 0,2-4 1 15,5-2 0-15,3-4 0 16,7 1 1-16,7 2 0 16,7-2 0-16,7-4 1 15,4 4-7-15,3-1 1 16,0-3-7-16,-3-6 0 15</inkml:trace>
  <inkml:trace contextRef="#ctx0" brushRef="#br0" timeOffset="199589.3">31538 9743 43 0,'4'47'21'0,"-1"-13"-14"0,-3-18 34 16,0 3-40-16,0 6 1 15,0-3-1-15,-3 3 0 16,-1 3-6-16,1-3 1 15,-1-9-10-15,1-13 0 16</inkml:trace>
  <inkml:trace contextRef="#ctx0" brushRef="#br0" timeOffset="199768.49">31482 9605 35 0,'21'12'17'16,"7"-6"-13"-16,-17-2 18 0,3 2-26 15,0 0 0-15,4 0-15 16,-1-3 0-16</inkml:trace>
  <inkml:trace contextRef="#ctx0" brushRef="#br0" timeOffset="200323.81">31704 9824 30 0,'11'22'15'0,"6"6"-9"0,-17-25 21 16,7 1-28-16,-7-4 0 15,7-7 0-15,-3 1 0 16,-8-7 1-16,4-2 0 15,0-4-2-15,0 3 0 16,4 1-1-16,0-1 1 16,3 3-1-16,3 7 1 15,4 3-1-15,0 6 1 16,1 3 1-16,2 10 0 16,1 3 1-16,-1 6 0 0,-2 6 1 15,-1-6 0 1,0-3 1-16,3-6 1 0,1-7-1 15,3-9 1-15,4-6-1 16,0-10 1-16,-1-5-2 16,1-11 1-16,0-9-1 15,-4-3 1-15,-4-15 0 16,-6-4 0-16,-11-12-1 16,-3-7 1-16,-8 4-1 15,0 3 1-15,-3 15-1 16,-3 1 0-16,-5 15-1 15,1 9 0-15,4 16 1 16,-1 16 0-16,4 22 0 16,3 16 0-16,4 18 1 15,0 10 0-15,14 9 0 0,4-6 1 16,3 3-2-16,0 0 1 16,4-7-2-16,-1-15 1 15,-3-6-6-15,-3-13 1 16,-4-12-10-16,-7-13 1 15</inkml:trace>
  <inkml:trace contextRef="#ctx0" brushRef="#br0" timeOffset="200532.39">31821 9595 34 0,'0'16'17'0,"7"15"-5"15,0-28 22-15,0 4-31 16,3-1 0-16,4 0 0 16,4 0 1-16,7 4-8 15,3-1 1-15,0 1-2 16,4-4 0-16,-7 0-9 16,-4-12 1-16</inkml:trace>
  <inkml:trace contextRef="#ctx0" brushRef="#br0" timeOffset="200847.97">32177 9630 42 0,'18'12'21'0,"17"-12"-20"16,-25 0 33-16,8 0-32 0,3 0 1 16,0 0 1-16,1-3 0 15,-5 0-6-15,-3 0 1 16,-3 0 2-16,-4-4 1 15,-7-2-2-15,-4-4 0 16,-6 4-1-16,-1 0 0 16,-3 5 0-16,0 4 0 15,0 7 0-15,3-1 1 16,4 10-1-16,0 6 0 16,4 3 1-16,-1 0 0 0,8 0-1 15,3 0 0-15,7 0-1 16,3-3 0-16,1-6-5 15,3-4 0-15,0-5-6 16,-3-11 1-16</inkml:trace>
  <inkml:trace contextRef="#ctx0" brushRef="#br0" timeOffset="201120.54">32491 9887 31 0,'-7'-22'15'0,"0"-13"-13"15,7 17 22-15,-4 5-22 16,-3-6 1-16,4 0 0 0,-1 1 1 16,4-4-5-16,0 6 1 15,4 3 3-15,6 4 0 16,1 3-2-16,6 6 1 15,1 3-4-15,0-3 1 16,-1 0-10-16,-3-6 1 16,1-7-2-16,-8 0 1 15</inkml:trace>
  <inkml:trace contextRef="#ctx0" brushRef="#br0" timeOffset="201360.75">32650 9655 45 0,'14'41'22'0,"3"12"-29"16,-10-41 46-16,0 4-38 15,4 6 0-15,0 0 1 16,-1 9 1-16,1-6-4 16,-4-6 0-16,0-3 2 15,0-7 0-15,0-6 0 16,0-6 0-16,0-9-2 15,-3-7 1-15,-4-3-6 16,3 0 0-16,1-6-7 16,3 0 0-16</inkml:trace>
  <inkml:trace contextRef="#ctx0" brushRef="#br0" timeOffset="201614.5">32995 9674 36 0,'7'6'18'0,"-3"-6"-16"0,-4 3 26 16,-4-3-29-16,-3 3 1 15,-7 0 0-15,-3 0 1 16,2 4-2-16,-2 2 1 16,-1 4-2-16,1-4 0 15,2 4-4-15,5-4 0 0,-1 0-4 16,8 1 0-16,-1-4-1 15,4-3 1-15,4 0 2 16,3 0 0-16,0-6 4 16,0 3 0-16</inkml:trace>
  <inkml:trace contextRef="#ctx0" brushRef="#br0" timeOffset="201913.42">32946 9890 25 0,'7'19'12'0,"28"-29"-18"15,-24 4 30-15,-1-3-24 16,5-1 0-16,2-12 1 16,1-6 0-16,-1-10 0 15,1-2 1-15,-4-14 1 16,-3-5 0-16,-8-7 0 16,-6-9 0-16,-1 3-1 15,-6 3 0-15,-4 6-1 16,-1 16 0-16,1 6-1 0,0 16 0 15,4 28-1-15,-1 19 1 16,8 22-1-16,-1 6 0 16,8 16 0-16,3-3 0 15,0 6-1-15,3-3 1 16,4-7-5-16,4-2 0 16,3-4-3-16,0-19 1 15</inkml:trace>
  <inkml:trace contextRef="#ctx0" brushRef="#br0" timeOffset="202111.31">33380 9874 55 0,'-4'22'27'0,"4"28"-41"15,0-46 58-15,-3-1-53 16,-1-6 1-16,1-10-20 16,-1-6 0-16</inkml:trace>
  <inkml:trace contextRef="#ctx0" brushRef="#br0" timeOffset="202937.49">25146 10875 46 0,'11'-7'23'0,"-11"7"-13"15,0 0 24-15,0 10-33 16,-4 5 0-16,-7 10 1 16,4 10 0-16,-3 6-3 15,-4 18 1-15,-4 7 0 16,0 9 1-16,4 10-3 0,4 0 1 16,3-13-6-16,3-13 1 15,4-18-9-15,4-22 0 16</inkml:trace>
  <inkml:trace contextRef="#ctx0" brushRef="#br0" timeOffset="203176.07">25326 10771 41 0,'0'41'20'0,"-11"25"-21"0,8-41 30 16,-4 9-29-16,-7 13 0 0,-4 16-1 16,-3 3 1-16,3 9-1 15,1 7 1-15,2 2-2 16,5-12 0-16,3-15-6 16,0-16 0-16,7-16-3 15,7-22 0-15</inkml:trace>
  <inkml:trace contextRef="#ctx0" brushRef="#br0" timeOffset="203357.99">25139 11310 36 0,'25'16'18'0,"21"3"-25"15,-36-16 33-15,8 3-32 0,-1-3 0 16,1 7-12-16,3-7 1 16</inkml:trace>
  <inkml:trace contextRef="#ctx0" brushRef="#br0" timeOffset="203714.89">25509 11332 41 0,'7'0'20'0,"-3"0"-23"0,-1 4 36 15,1-4-32-15,0 3 0 0,-4 3 0 16,-4-3 1-16,-3 3-3 16,-4 1 0-16,-6 2 1 15,-1 0 1-15,0 4-2 16,-3 0 0-16,4-1-2 16,3 1 1-16,3-4-1 15,4 0 0-15,3-2-1 16,8-4 0-16,6 0 0 15,8-6 1-15,0-3 1 16,-1-1 0-16,1 4 1 16,-4 0 1-16,0 3 1 15,-3-3 0-15,-4 3 0 16,0 6 0-16,0 0 0 16,0 4 0-16,0 2-1 15,0 7 0-15,0 0 0 16,4 3 0-16,-1-3-5 15,1 0 0-15,0-13-4 0,-4-6 1 16</inkml:trace>
  <inkml:trace contextRef="#ctx0" brushRef="#br0" timeOffset="203999.5">25728 11452 34 0,'-10'0'17'0,"6"-32"-15"0,4 23 31 0,0-7-30 15,0 4 0-15,0-7 4 16,0 3 1-16,4 4-9 16,3 2 1-16,3-2 5 15,4 2 0-15,4 7-2 16,3 0 1-16,7 0-4 15,1 0 1-15,-1-1-5 16,0 4 0-16,-3 0-10 16,-4 0 1-16,-4-6-3 15,-2-6 1-15</inkml:trace>
  <inkml:trace contextRef="#ctx0" brushRef="#br0" timeOffset="204571.19">26412 10818 36 0,'0'25'18'0,"-7"16"-22"0,4-28 32 0,-1 8-29 16,-3 14 1-16,0-1 1 15,0 10 1-15,-3 3-1 16,3-3 0-16,7 0 0 16,0-3 1-16,0-7 0 15,3-5 1-15,4-11-2 16,-3-5 1-16,-4-10-1 16,-4-6 0-16,-3-3-1 15,-3-1 1-15,-12-5-3 16,-2-4 1-16,2 4-1 15,-2-1 1-15,-1 7 0 0,0 12 0 16,1 4 0-16,6 2 1 16,4 10 1-16,7 6 0 15,7 1 2-15,7-4 0 16,7-7-1-16,7-2 0 16,11-3-2-16,3-7 1 15,1-3-11-15,-5-9 0 16,-2-7-3-16,-1 1 0 15</inkml:trace>
  <inkml:trace contextRef="#ctx0" brushRef="#br0" timeOffset="205037.09">27594 11263 48 0,'0'22'24'0,"-3"44"-34"0,3-47 47 16,0 6-38-16,0 6 1 15,0 4-3-15,0-1 1 0,3-2-7 16,1-13 1 0,-1-16-4-16,1-13 0 0</inkml:trace>
  <inkml:trace contextRef="#ctx0" brushRef="#br0" timeOffset="205202.5">27414 10975 39 0,'4'31'19'0,"21"-12"-21"0,-15-13 35 0,4 4-39 16,0 2 1-16,8 1-17 15,2-4 0-15</inkml:trace>
  <inkml:trace contextRef="#ctx0" brushRef="#br0" timeOffset="205516.41">27820 11439 26 0,'4'0'13'0,"3"-25"-14"0,-4 19 14 15,1-1-14-15,-1-5 1 0,-3-1-1 16,0-2 0-16,0-1 1 16,0 7 0-16,4-4-1 15,-1 0 1-15,1 7 0 16,3 3 0-16,0 3 1 15,0 3 0-15,4 13 1 16,3-4 0-16,0 4-1 16,0 0 0-16,4 3-2 15,3 3 1-15,-4-1-7 16,5-8 1-16</inkml:trace>
  <inkml:trace contextRef="#ctx0" brushRef="#br0" timeOffset="206118.43">28335 11166 31 0,'4'-6'15'0,"-4"15"-16"0,-4-2 27 31,-17 15-27-31,-4-4 1 16,-3-5 0-16,0 3 0 15,0 6-1-15,-1-4 0 16,5 1 0-16,3 3 0 15,6-6 0-15,5-1 1 16,6 1 0-16,11 0 0 16,7-7 2-16,11 4 1 15,3-4 0-15,1 1 0 0,-1-1-1 16,-3 0 0 0,-4-2 0-16,-4 2 0 0,-6 4-2 15,-8-1 1-15,-6 4-2 16,-8 0 1-16,-3-7-2 15,0 3 1-15,0-5 0 16,3-4 0-16,1-3 0 16,3-6 1-16,7-7-1 15,7-3 1-15,7-6-1 16,11-9 1-16,3-7-1 16,4-9 1-16,6-9-1 15,5-7 0-15,-4-6-1 16,-1 0 0-16,-9-3 1 15,-8 3 1-15,-7 3 0 16,-4 4 0-16,-3 5 1 16,1 10 0-16,-5 6 1 15,1 19 0-15,-4 13-2 0,-4 18 1 16,-3 10 0-16,-4 19 0 16,-3 15-1-16,0 13 1 15,4 16-1-15,-1 8 1 16,4 1-1-16,7-9 1 15,4-10-1-15,3-9 0 16,0-22-5-16,0-13 1 16,-4-13-6-16,-3-15 1 15</inkml:trace>
  <inkml:trace contextRef="#ctx0" brushRef="#br0" timeOffset="206283.04">28342 11204 34 0,'32'19'17'0,"14"-1"-25"15,-22-14 27-15,8 2-24 16,0 0 1-16,3-3-11 16,1 0 1-16</inkml:trace>
  <inkml:trace contextRef="#ctx0" brushRef="#br0" timeOffset="206629.09">28854 11254 30 0,'3'-3'15'0,"-3"3"-12"0,0 0 24 16,-3 0-27-16,-4 6 1 16,-4 0-1-16,-3-2 1 15,-4 8-1-15,-3 1 0 16,0 2-1-16,3 4 1 15,1-6-3-15,3-4 0 16,3-3 0-16,4-3 0 16,7-3-1-16,3-6 1 15,5 0 0-15,-1-7 0 16,0 4 1-16,0 0 0 16,0 2 0-16,0 1 0 0,0 6 0 15,0 0 1-15,4 3 0 16,-1 3 0-16,1 13 1 15,-1-3 0-15,-3 3 0 16,0 0 1-16,0-4-4 16,-3 1 1-16,-1-7-3 15,5-9 1-15</inkml:trace>
  <inkml:trace contextRef="#ctx0" brushRef="#br0" timeOffset="207199.56">28952 11279 24 0,'-3'22'12'0,"17"3"-17"0,-14-15 24 16,0-1-20 0,0 0 0-16,4 4-1 0,-4-7 0 15,0 0 2-15,0-6 1 16,0 0-1-16,3-9 0 15,4 0 1-15,0-4 0 16,0-3 1-16,4 4 0 16,-1-4 0-16,5 7 0 15,2 2-3-15,1 4 1 16,-1 0-2-16,1 3 0 16,-4 6-1-16,0 1 1 15,0 2-1-15,1 1 0 0,-5 2 1 16,1-9 1-1,-1 4 1-15,1-7 1 0,-1 0-1 16,5-7 1-16,-1-2-1 16,3-4 1-16,1-6-1 15,3-9 0-15,4-6 0 16,0-13 0-16,-4-13-1 16,-4-3 1-16,1-9-1 15,-4 6 0-15,-7-6 2 16,-3 3 1-16,-8 0 0 15,-3 7 1-15,-3 2 0 16,-1 16 0-16,0 13 1 16,1 25 1-16,3 9-2 15,-4 22 1-15,1 16-2 16,-5 21 1-16,1 20-1 16,4 21 0-16,3 10-2 15,3 3 1-15,4-15-2 0,0-23 0 16,0-25-9-16,0-15 1 15</inkml:trace>
  <inkml:trace contextRef="#ctx0" brushRef="#br0" timeOffset="207698.63">29171 11220 27 0,'21'18'13'0,"32"-2"-7"0,-32-13 16 0,8 0-21 16,6 0 0-16,0-3 0 15,-3 0 0-15,3 0-2 16,1 0 0-16,-8-3 1 16,-7-3 1-16,-3-3-1 15,-4-7 1-15,-4 0 0 16,-3 1 1-16,-3 2 0 15,-8 4 0-15,-3 5 0 16,-3 8 1-16,-1 5-2 16,1 4 0-16,-1 2-1 15,0-2 0-15,1 2-2 16,-1 1 1-16,4 0-4 16,0-4 0-16,4-5-1 0,3-7 1 15,0 0-1-15,7-4 1 16,0-2 1-16,0 0 1 15,-4 0 2-15,1-1 0 16,-4 1 1-16,0 6 1 16,0 0-1-16,0 0 1 15,7 3 0-15,3 0 1 16,1 7 0-16,3 2 0 16,0 1 0-16,-3-4 0 15,-1 7-1-15,1-10 0 16,0 1-8-16,3-7 1 0</inkml:trace>
  <inkml:trace contextRef="#ctx0" brushRef="#br0" timeOffset="208233.99">29739 11116 17 0,'7'22'8'0,"0"28"1"15,-3-37 7-15,-4 2-14 16,3-2 1-16,-3-4 4 15,0 1 1-15,0-1-9 16,0-3 1-16,4-2 5 16,-1 2 1-16,4-3-2 15,1-3 0-15,-1 0-2 16,3-3 0-16,1 0-1 16,-1 0 0-16,1-1-1 15,-1 1 0-15,1 0 0 16,0 0 0-16,-1 0-1 15,1 3 1-15,-1 3 0 0,1 0 0 16,0 3 0-16,-4-2 0 16,0-1 0-16,0 9 0 15,0-2-1-15,0-1 1 16,-4-6-1-16,4 0 0 16,4-6 0-16,0 0 1 15,3-3 0-15,0-7 0 16,3-6 1-16,1-6 0 0,-4 0-1 15,0 0 1-15,-3 3-1 16,-8 7 1-16,1 2-1 16,-4 0 0-16,-4 7-1 15,-3 6 0-15,4 10 0 16,-1 5 1-16,1 4-1 16,-1 3 1-16,1 0-1 15,-1 0 1-15,8 3 0 16,-1 0 0-16,4 0-1 15,4 3 0-15,7-9-6 16,-1-6 1-16,8-16-5 16,0-10 0-16</inkml:trace>
  <inkml:trace contextRef="#ctx0" brushRef="#br0" timeOffset="208488.84">30360 11201 23 0,'25'-10'11'0,"7"-2"-5"0,-25 12 14 16,0 0-17-16,0 0 0 15,-7 0 0-15,0 0 0 16,-4-3-4-16,-3-1 0 16,-7 4 2-16,-4 4 1 15,-3 5-2-15,0 4 1 16,0 2-1-16,3 7 1 16,4 6-1-16,-4 1 1 15,11 5-2-15,7-6 1 16,0-3-2-16,7-6 0 15,4-9-1-15,3-7 1 0,0-6-5 16,0-10 0 0,0-6-2-16,1 0 1 0</inkml:trace>
  <inkml:trace contextRef="#ctx0" brushRef="#br0" timeOffset="208701.72">30491 11273 27 0,'10'9'13'0,"1"13"-14"16,-8-16 24-16,-3 7-23 15,0 0 0-15,0-1 0 16,0 1 0-16,4-4 0 16,-1-3 0-16,4-6 0 15,4-6 0 1,10-16-7-1,11-12 0-15</inkml:trace>
  <inkml:trace contextRef="#ctx0" brushRef="#br0" timeOffset="208986.19">30953 11034 19 0,'10'7'9'0,"-13"24"0"0,-1-31 7 15,-6 6-16-15,-8 4 0 16,-3-1 0-16,-4 1 1 15,-7 2-1-15,-3 1 0 0,3-1 0 16,8 1 1-16,3-1-1 16,3 1 1-16,11-1 0 15,3 1 0-15,11 0 1 16,7-1 0-16,4-3 1 16,0 4 0-16,-1-7 0 15,1 1 0-15,-4-1-1 16,-7 3 0-16,-7 4-2 15,-3-4 1-15,-8 10-5 16,-7-6 0-16,-3-4-6 16,0-12 0-16</inkml:trace>
  <inkml:trace contextRef="#ctx0" brushRef="#br0" timeOffset="209270.11">31062 10520 34 0,'4'-15'17'0,"10"24"-16"0,-7-6 27 15,0 16-26-15,0 19 0 16,-4 5 2-16,-6 14 0 15,-1 9-5-15,4 9 0 16,0-6 3-16,0 6 0 0,0-3-2 16,-3 0 1-16,-1-3-3 15,1-12 0-15,-1-10-10 16,4-19 0-16</inkml:trace>
  <inkml:trace contextRef="#ctx0" brushRef="#br0" timeOffset="209541.98">31447 11172 34 0,'-18'41'17'0,"-17"6"-15"0,21-31 22 16,-8 12-23 0,-2 13 1-16,-1 6 0 0,0 6 0 15,4 4-3-15,0 2 0 16,7-2 0-16,0-13 1 16,3-10-11-16,4-15 1 15</inkml:trace>
  <inkml:trace contextRef="#ctx0" brushRef="#br0" timeOffset="209705.42">31168 11135 27 0,'14'56'13'0,"35"13"-10"15,-38-56 14-15,0 2-21 16,-1-5 0-16,1-1-11 15,-4-12 1-15</inkml:trace>
  <inkml:trace contextRef="#ctx0" brushRef="#br0" timeOffset="209947.8">31687 11336 56 0,'3'9'28'0,"1"-3"-34"0,-4-6 58 16,0 0-52-16,0 0 0 15,0 6-11-15,-7 1 1 16,-8-7-1-16,-2 3 0 15</inkml:trace>
  <inkml:trace contextRef="#ctx0" brushRef="#br0" timeOffset="211418.53">24176 9567 33 0,'10'12'16'0,"5"-12"-11"16,-8-6 17-16,3-6-22 15,4-10 0-15,0-3 1 16,4-10 0-16,0-2-1 16,-4-7 0-16,-4 3 0 15,1 3 1-15,-4 7-1 16,0 6 1-16,-3 3-1 15,-1 3 1-15,1 10-3 16,-4 9 1-16,3 6-2 16,1 10 0-16,-1 9-1 15,4 12 0-15,0-2 0 0,4 9 1 16,0 6 0-16,-1 0 1 16,1 6 2-16,-1-2 1 15,4-1 1-15,4-6 0 16,-7-9 1-16,-4-13 0 15,0-10 0-15,-7-11 1 16,0-11 0-16,-4-8 0 16,-3-10-2-16,-3 3 1 15,-15-3-1-15,-3 3 0 0,-11 3-1 16,-7 3 1 0,-14 7-2-16,7 9 0 0,0 3-1 15,0 0 0-15,0 3-1 16,0-3 1-16,4 7-1 15,14-1 1-15,7 1 0 16,6-1 0-16,15 0 0 16,11-2 1-16,17-7 1 15,4-10 0-15,17-2 0 16,25-7 1-16,11-16-1 16,13-5 0-16,-6-14 0 15,-11 4 0-15,-14 6 0 16,-3 10 1-16,-15 6 0 15,-10 9 0-15,-4 6 0 16,-14 7 1-16,-14 15-1 16,-7 10 0-16,-18 16-1 15,-24 15 0-15,-18 6-1 0,-14 16 0 16,3 1-8-16,0 5 1 16,-6-9-6-16,17 0 0 15</inkml:trace>
  <inkml:trace contextRef="#ctx0" brushRef="#br0" timeOffset="-209145.25">11423 13411 19 0,'-4'-15'9'0,"8"-20"-1"16,-8 26 9-16,1-4-16 16,-8 10 1-16,4-3 0 15,0 0 1-15,4 2-4 0,-4-5 1 16,0 6 2-16,-4 0 1 15,4 0-1-15,3 3 0 16,-3 0-1-16,0 0 1 16,0 3-1-16,0 6 1 15,-3 4-2-15,3 2 1 16,-1 7-2-16,5 3 1 16,-1 4-1-16,4-10 0 15,0 2 0-15,4-5 0 0,-1-3 1 16,5-10 0-16,-1 0 1 15,3 0 0-15,4-3 2 16,0-3 1-16,1-6 0 16,-1-4 1-16,-4-3-2 15,1-2 1 1,-4-11 0 0,0 1 0-16,-7 16-3 15,-7-7 1-15,3 6-2 16,-3 4 1-16,-3 6-3 15,-1 3 1-15,1 6-2 16,2 0 0-16,1 7-1 16,0-1 1-16,0 4 0 15,4 3 1-15,-1 3 1 16,1-3 1-16,3 6 0 16,0-3 0-16,0 3 0 15,7-7 1-15,3 1-1 0,4-9 1 16,1-4 1-16,-1-3 0 15,0-6 1-15,7-6 1 16,-7-1 0-16,0 1 0 16,0-4 0-16,-7-2 0 15,0-1-2-15,-3-3 0 16,-4 0-2-16,-4 0 0 16,-3 4-1-16,-3-1 1 15,-4 10-1-15,-4 3 0 16,-7 6-1-16,8 3 0 15,3 3-1-15,3 1 0 0,0-1 0 16,1 4 1-16,3-1 0 16,3 1 1-16,1-4 0 15,3 1 0-15,0-7 1 16,0 3 0-16,7 0 0 16,3-2 1-16,4-1 1 15,4-3 0-15,3 0 1 16,4-3 0-16,-11-7 1 15,0-2 0-15,-3-7 0 16,-8 0 0-16,-3 0-2 16,-3-6 1-16,-4 9-2 15,-4 1 0-15,1 2-2 16,-1 4 0-16,-7 2-1 16,4 7 0-16,0 4-2 15,4 5 1-15,-1 4-1 16,0 5 0-16,1 4 1 0,3-3 0 15,0 0 0-15,0-7 1 16,3 1 0-16,4 0 1 16,0-7 1-16,7 0 0 15,-3-3 1-15,6 0 0 16,4-3 1-16,4 0 0 16,0-6 0-16,-1-6 1 15,1-4-1-15,-8-3 1 16,-2 0-2-16,-1 0 1 15,-4-3-2-15,-3 7 1 0,-3 2-1 16,-1 1 0-16,-3 2 0 16,-4 4 0-16,-3 3-1 15,0 3 0-15,4 3-1 16,-1 3 0-16,0 4-1 16,4-1 0-16,-3 4 1 15,3-1 0-15,0 4 0 16,3 3 0-16,1-4 1 15,3 1 1-15,0-7 0 16,3 1 0-16,-3-1-1 16,4-2 1-16,3-1 0 15,0-3 0-15,3-3 1 16,5-3 1-16,-5-7-1 16,1-2 1-16,-1-7 0 15,-3 3 0-15,-7-2-1 0,0-4 1 16,-3 6-2-16,-1 0 1 15,1 1-1-15,-4 2 0 16,-4 4 0-16,1 2 0 16,2 7-1-16,5 3 0 15,-4 4-1-15,0-1 1 16,0 3 0-16,0 4 0 16,3 0 0-16,1 2 1 15,3 1-1-15,0 3 1 16,3-4-1-16,1 1 1 15,-1-3-4-15,1-4 0 0,-4-9-9 16,3-9 1 0</inkml:trace>
  <inkml:trace contextRef="#ctx0" brushRef="#br0" timeOffset="-202255.25">12799 9592 22 0,'3'3'11'0,"-6"-9"-4"16,3 0 15-16,0-1-17 16,-4-2 0-16,-3-4 1 15,-3-2 0-15,-1-1-9 16,-3 3 1-16,0 4 5 16,0 3 0-16,0 6-3 15,-1 3 0-15,1 3-1 16,4 4 0-16,-4-1 0 0,3 4 0 15,-3-7 0-15,3 3 0 16,4 1 0-16,0-1 0 16,4 4 0-16,6-4 1 15,4 7-1-15,4-1 0 16,0-2 0-16,-1-4 1 16,4-6 1-16,0-6 0 15,0-3 1-15,1 6 1 16,-5-3-1-16,-3-3 1 15,0-7-1-15,-3 1 1 16,-1-4-2-16,-3 0 1 16,-3 1-2-16,-1-1 0 0,-3 0 0 15,-3 7 0-15,-1-1 0 16,0 7 0-16,-3 3-1 16,4 3 0-16,-4 4-1 15,0 2 1-15,3 7-1 16,4-1 1-16,3-5-2 15,1 2 1-15,6 1 0 16,4 3 1-16,4-4 0 16,0 1 1-16,-1-7 1 15,4-3 1-15,0-3 0 16,0-3 1-16,1 0 0 16,-5 0 1-16,-3-4-1 15,-3-2 1-15,-4 0-2 16,0 2 1-16,-4 1-2 15,1 0 0-15,-4 3-1 16,0-1 0-16,0 1-1 0,-4 3 0 16,0 0-1-16,1 0 1 15,-4 3-2-15,3 1 1 16,1-1-2-16,-1 3 0 16,4 7 0-16,0 2 1 15,3 1-1-15,-3 0 0 16,4-1 2-16,3-2 0 15,0-4 1-15,3-6 1 16,1 1 1-16,6-8 0 0,1-5 2 16,0-4 0-16,3 1-1 15,-4 6 1-15,1-1-1 16,-4-2 1-16,0 0-1 16,-4-1 1-16,-3-2-2 15,0-1 0-15,-3 0-1 16,-1 4 1-16,-3 0-1 15,0 2 1-15,0 4-2 16,-3 3 1-16,-4 3-1 16,3 4 0-16,0 2-2 15,1 0 1-15,3 1-3 16,0-7 1-16,3 0 0 16,4 0 0-16,0 0 0 15,4 1 1-15,3 2 1 16,3-3 1-16,4 3 3 15,1 1 1-15,2-4 0 16,1 0 1-16,-1 0 0 0,1-6 0 16,0 0 0-16,-4 0 0 15,0-1-2-15,-3-2 1 16,-1 0-2-16,-3 0 1 16,0-1-2-16,-7 1 1 15,0 0-1-15,-3-1 1 16,-4 1-2-16,-4 0 1 15,-3 0-1-15,0 3 0 16,3-1-6-16,1 4 1 16,3 0-6-16,10 0 1 15</inkml:trace>
  <inkml:trace contextRef="#ctx0" brushRef="#br0" timeOffset="-201112.95">11596 13446 25 0,'3'9'12'0,"4"4"-8"16,-3-13 15-16,3 3-17 16,0-3 0-16,0 0 0 15,4-3 1-15,-1-3-4 16,1-1 1-16,3-2 3 16,4 0 1-16,6-1 0 15,5 1 1-15,-1-1 0 16,3-5 1-16,8 2-1 15,11-3 0-15,6 1 0 16,1-1 0-16,6 10-2 16,4 3 1-16,-3-1-1 0,3-8 1 15,10-1-2-15,4 1 1 16,1-4-2-16,-8-3 1 16,-4 4-1-16,-10 2 0 15,-14 4-1-15,-7 2 1 16,-11 11-2-16,-7 5 1 15,-7 4-3-15,-10-1 0 16,-11 1-4-16,-7-1 1 16,-8-2-8-16,1-1 1 15,4-9-3-15,10-6 0 16</inkml:trace>
  <inkml:trace contextRef="#ctx0" brushRef="#br0" timeOffset="-200197.44">11991 12856 44 0,'-4'7'22'0,"15"-4"-21"16,-11-3 39-16,0 3-39 15,7 3 0-15,-3 4 0 16,-1 2 0-16,-3 1-2 16,0 6 1-16,-3 2 0 15,-4 8 0-15,-1-1 0 0,-2-3 0 16,-4 3 0-16,0 0 0 16,0 1-1-16,3-7 1 15,0 0-1-15,1-4 1 16,3-2-1-16,3-7 1 15,1-2-2-15,-1-4 1 16,1-3 1-16,3 0 0 16,10-6 0-16,1-1 1 15,13 4-1-15,1-3 1 16,7 0 0-16,-4-4 1 16,0 4-2-16,-6 6 1 15,-5 0-1-15,-3-3 0 0,0 3 0 16,-3 0 1-16,-4-3-1 15,-3-4 1-15,-4-2 0 16,-4-4 0-16,-3-2-1 16,-4-7 1-16,-10 3-1 15,0-6 1-15,-4 3-2 16,1 0 1-16,3-6-5 16,-1-7 0-16,12-2-10 15,3 5 1-15</inkml:trace>
  <inkml:trace contextRef="#ctx0" brushRef="#br0" timeOffset="-199763.02">12375 12681 25 0,'4'12'12'0,"0"-15"5"0,-4 3 8 0,3 3-22 15,-3 4 0-15,0 2 3 16,0 0 1-16,0-5-9 16,-3 5 1-16,-5 10 4 15,-2 6 0-15,-1 6-2 16,1 4 1-16,-1-4-3 16,1 13 0-16,2 3-2 15,8-3 1-15,4 0-2 16,0-13 1-16,3 1-3 15,3-20 0-15,1-6-1 16,-1-15 0-16,1-4-4 16,0-18 1-16</inkml:trace>
  <inkml:trace contextRef="#ctx0" brushRef="#br0" timeOffset="-199565.37">12213 12812 52 0,'4'19'26'0,"13"-6"-36"0,-6-13 55 15,7 3-45-15,6-6 0 16,4 0-4-16,-3-7 0 16,0 1-4-16,-4-1 1 15,-7-5-7-15,-3 12 0 16</inkml:trace>
  <inkml:trace contextRef="#ctx0" brushRef="#br0" timeOffset="-195633.57">12809 12822 13 0,'0'-19'6'16,"-3"-9"5"-16,3 28 6 0,0-13-16 15,-4-5 1-15,1-4-1 16,-4-7 1-16,3-2-3 15,1-7 0-15,-1-2 3 16,1 2 0-16,-1-9-1 16,4-6 0-16,-3-4 0 15,-1 7 0-15,1-6 0 16,-5-1 0-16,1-2-1 16,0-4 1-16,4 6-1 15,-1 1 0-15,1-7 1 16,-4-3 0-16,0 19 0 15,0-3 1-15,0-3-1 16,-1 0 1-16,1-4-1 0,0 1 1 16,0-1-1-16,4 7 0 15,-4-3-1-15,3-4 0 16,1 1 0-16,-4 12 0 16,0-6 0-16,3 6 1 15,-3-3-1-15,0 0 0 16,3-3 0-16,-3-4 0 15,0 7 0-15,0-3 1 16,0 0-1-16,0 0 1 16,4 3-1-16,-1 9 1 15,4-6-1-15,-3-6 0 0,3 6 0 16,-4-6 0-16,0-7-1 16,1 10 1-16,-4-6 0 15,3 0 0-15,1 0 0 16,-1 2 0-16,4 11 0 15,0 2 1-15,0 3-2 16,0 1 0-16,4-1-9 16,-4-2 0-16</inkml:trace>
  <inkml:trace contextRef="#ctx0" brushRef="#br0" timeOffset="-194840.14">13025 11292 40 0,'3'0'20'0,"1"-4"-17"16,-4 4 31-16,3 4-32 15,-3-1 0-15,0 6 2 16,0 10 1-16,0 0-7 16,-3 6 1-16,-1 0 3 15,-3 3 0-15,0 7-1 16,3 2 0-16,-3-8-2 0,0-11 0 16,-3 1-1-16,-1-3 1 15,4-4-1-15,0-2 1 16,4-1-2-16,-1-3 1 15,4 1-1-15,0-7 1 16,7 3 0-16,0 0 0 16,4 0 1-16,3 3 0 15,3-2 0-15,5-4 1 16,-1 0 0-16,0 0 1 16,-3-7-2-16,-1 4 1 15,-3 3-3-15,-3 0 0 0,-4 0-1 16,-3 0 0-16,-8-3-1 15,0 9 1-15,-3-12 2 16,-3-7 1-16,-4-8 2 16,0-8 0-16,-1-5 2 15,1-13 0-15,0 3-5 16,4 0 0-16,-1-3-7 16,1 6 1-16</inkml:trace>
  <inkml:trace contextRef="#ctx0" brushRef="#br0" timeOffset="-194043.01">13391 11229 43 0,'0'19'21'0,"0"0"-26"0,0-13 40 15,-3-3-36-15,-1 0 1 16,-3 6-2-16,-3 10 0 16,-1 6 1-16,1-6 0 15,-1 3-1-15,4-3 0 16,0-6 0-16,3 2 0 16,1-2 2-16,3-1 0 0,0-2 1 15,3-1 1-15,4 1 0 16,4-4 1-16,3 3 0 15,4-3 0-15,3-6-1 16,0 0 1-16,4 0-1 16,-8 0 0-16,-2 7-1 15,-1 2 1-15,-7-3-2 16,0 13 1-16,-4 0-2 16,-6 0 0-16,-8-3-2 15,-6-13 1-15,-12 3-6 16,-17 3 0-16,-3 4-5 15,-4-1 0-15</inkml:trace>
  <inkml:trace contextRef="#ctx0" brushRef="#br0" timeOffset="-189944.3">25474 12693 24 0,'11'13'12'15,"-1"-23"-2"-15,-10 10 13 0,0 0-20 16,4 0 1-16,-1 10 1 16,-6 2 1-16,-4-2-8 15,-7 6 1-15,-8 9 4 16,-6 6 0-16,0 7-2 16,0-4 1-16,-4-3-2 15,0 7 1-15,4-3-1 16,3-7 0-16,4-3-1 15,0 0 1-15,7-9-1 16,7-4 1-16,3 1-1 16,11-7 1-16,11 3-1 0,7-2 1 15,6-1 0-15,5 0 0 16,3 0 0-16,-1 1 1 16,5-1-1-16,-1-3 1 15,-7 0-1-15,-6-3 1 16,-8-3-1-16,-4-3 1 15,-3-7-1-15,-3 1 0 16,-4-7 0-16,-7-3 1 16,-3 0-1-16,-4 0 0 0,-8-6 0 15,-2-7 0 1,-1-8-2-16,0 5 1 0,4-6-5 16,7 0 0-16,4 0-6 15,-4 13 0-15</inkml:trace>
  <inkml:trace contextRef="#ctx0" brushRef="#br0" timeOffset="-189448.97">25957 12621 48 0,'4'3'24'0,"-4"-9"-30"0,0 6 45 15,-4-3-39-15,-3 3 1 16,0 0 0-16,-3 6 1 15,-4 0-3-15,-4 4 0 16,4 9-1-16,-4 3 1 16,1-7-1-16,-1 4 0 15,4 0-1-15,0 0 1 16,7 0 0-16,3-1 1 0,4 7 0 16,7-3 1-16,4 0 0 15,6-3 1-15,5-3 0 16,2 3 0-16,4-13-1 15,1 3 1-15,-1 4-1 16,-10-1 0-16,-4 1 0 16,-11 3 0-16,-6-1-1 15,-8 4 1-15,-3 3-1 16,-11 0 0-16,1-6-5 16,-1-4 1-16,0-5-7 15,1-7 0-15</inkml:trace>
  <inkml:trace contextRef="#ctx0" brushRef="#br0" timeOffset="-189059.53">25051 13556 38 0,'3'28'19'0,"22"-41"-16"0,-14 7 32 0,17 3-30 16,14-3 1-16,18-1 2 16,21 1 1-16,4-6-12 15,21-4 1-15,3-3 6 16,-7-3 1-16,-6 3-6 16,-15 1 1-16,-18 5-9 15,-10 7 1-15,-18 9-9 16,-20 3 1-16</inkml:trace>
  <inkml:trace contextRef="#ctx0" brushRef="#br0" timeOffset="-186971.57">25351 13966 23 0,'-4'10'11'0,"4"-10"4"0,0 0 11 16,0 0-22-16,0 3 1 15,0 3 3-15,0 7 0 16,-3 6-10-16,-1-7 0 0,-3 10 6 15,-4 0 0-15,1 3-2 16,-4 0 0-16,-4 0-3 16,0-3 1-16,4-3-1 15,0 0 1-15,4-7-1 16,-1-2 1-16,4-1-2 16,3-2 1-16,4-1-1 15,8 0 1-15,2 4-1 16,8-1 1-16,-1 0-1 15,5 7 1-15,2-3 1 16,4 2 0-16,1-2-1 16,-1-1 1-16,0 1-1 15,0-7 1-15,-3-3-1 16,-4-3 1-16,-3 3-1 16,-4-9 1-16,-3-3 0 15,-4-1 0-15,-7 1 0 0,-4-4 1 16,-3-5-1-16,-4-8 0 15,-3-2-1-15,0-9 1 16,0 2 0-16,0-3 0 16,-4-2-1-16,4 2 1 15,-3 4-7-15,2 5 0 16,1 1-4-16,7 16 1 16</inkml:trace>
  <inkml:trace contextRef="#ctx0" brushRef="#br0" timeOffset="-185636.04">25915 13675 33 0,'4'-3'16'0,"6"-10"-8"0,-6 16 26 15,-1-3-32-15,1 7 0 0,-1 5 1 16,-6 1 0 0,-1 9-4-16,-6 3 0 0,-4 3 2 15,-1 0 1-15,1 3-3 16,-3 10 1-16,-1 0-1 16,0 3 0-16,4 6 0 15,4-3 0-15,6 0-1 31,4-6 1-31,7-7 0 0,4-5 0 0,-1-14-4 16,5 1 1-16,-5-10-8 16,1-6 1-16</inkml:trace>
  <inkml:trace contextRef="#ctx0" brushRef="#br0" timeOffset="-185417.17">25647 14004 58 0,'3'10'29'0,"15"-14"-36"0,-4 4 55 16,11 0-47-16,3 0 0 16,11-3-1-16,3 0 1 15,1-3-7-15,-1 0 1 16,-3-1-11-16,-7-2 1 15</inkml:trace>
  <inkml:trace contextRef="#ctx0" brushRef="#br0" timeOffset="-179869.26">27513 13195 30 0,'25'-56'15'0,"31"-45"-7"0,-35 73 16 16,8-19-23-16,2-6 0 16,1-10 0-16,-4-3 0 15,-3 3-2-15,3 4 1 16,1 9 1-16,-1 6 0 15,0 9-1-15,-3 4 0 16,-1 9 0-16,-6 6 1 0,-4 1-2 16,-3 15 0-16,-11 12 0 15,-4 13 0-15,-10 10 0 16,3 12 0-16,-3-3 0 16,0 6 0-16,4 3 1 15,3 0 0-15,0 7 1 16,0 0 0-16,3-7-1 15,4-3 1-15,0-12-2 16,4-10 1-16,-1-9-3 16,1-7 0-16,-1-9-7 15,1-9 1-15</inkml:trace>
  <inkml:trace contextRef="#ctx0" brushRef="#br0" timeOffset="-179653.26">27633 12966 49 0,'25'10'24'0,"24"-23"-31"0,-31 13 46 15,3 0-40-15,0-3 1 16,-3 0-5-16,-1 3 0 15,1 0-5-15,0-3 0 16</inkml:trace>
  <inkml:trace contextRef="#ctx0" brushRef="#br0" timeOffset="-179330.95">28014 12963 34 0,'7'19'17'0,"-7"-19"-9"16,4 6 19-16,-1 7-25 15,4-1 1-15,0 1 3 16,0-1 0-16,0-2-7 15,-3-7 1-15,3 0 3 16,0-3 1-16,0-9-2 0,0-10 1 16,4 6-3-16,-1-2 0 15,4-4-4-15,4 0 0 16,-4 0-9-16,4 3 1 16,-4 1-3-16,0 5 1 15</inkml:trace>
  <inkml:trace contextRef="#ctx0" brushRef="#br0" timeOffset="-178863.26">28385 12903 46 0,'3'13'23'0,"1"-10"-27"0,-4-3 46 0,3-6-43 16,1 3 1-16,-4-4 0 15,-4 4 0-15,-3 3 0 16,-4 3 0-16,-3 4-2 16,-3 2 1-16,-4 1-2 15,-1-7 0-15,-2 6-1 16,6 4 1-16,0 2-2 16,4 7 1-16,7 3 1 15,11 4 1-15,6 5 2 16,12 10 0-16,-1-3 1 15,0-7 1-15,0-2 0 16,-3-1 1-16,-4 3-2 16,-7 1 1-16,-4-1-2 15,-6-2 0-15,-8-7-1 0,-6 3 1 16,-8-12-1-16,0-4 0 16,1 1-1-16,-1-13 1 15,4-10 0-15,3-5 1 16,7-7 1-16,8-3 0 15,6 3 0-15,12 0 1 16,9-3-2-16,8 3 0 16,-4 3-10-16,0 3 1 15,1 1-2-15,-5-1 0 16</inkml:trace>
  <inkml:trace contextRef="#ctx0" brushRef="#br0" timeOffset="-178337.86">29284 12954 43 0,'0'15'21'0,"0"23"-22"0,0-32 44 16,-3 4-41-16,3-4 0 15,-4 3 0-15,4-6 0 16,-3-3-3-16,3-6 0 16,0-10 2-16,0 4 0 15,0 3-1-15,3-7 1 0,1-3-1 16,3 0 0 0,0 0-2-16,3 4 1 0,4 2-2 15,4 1 1-15,3 5-2 16,4 4 1-16,-4 3-1 15,0 0 0-15,-3 3-1 16,-4 0 0-16,0 4 0 16,-7 2 0-16,0 1-1 15,0 2 0-15,-3-2-4 16,-1-4 0-16</inkml:trace>
  <inkml:trace contextRef="#ctx0" brushRef="#br0" timeOffset="-177544.44">29870 12963 44 0,'0'0'22'0,"0"-3"-29"0,-4 3 44 0,-3 0-35 15,-3-3 1-15,-8 3-1 16,-3 0 1-16,0 3-4 16,-4-3 0-16,-3 6 2 15,3 4 1-15,0 5-1 16,8 4 0-16,3 0-1 16,6-3 1-16,8-4-2 15,8-3 0-15,2-2 0 16,1-4 0-16,-1-6-2 15,1-4 1-15,-1-2-1 16,-3-7 0-16,1 1-3 16,-1 2 1-16,0 1-1 15,0 2 1-15,-4 7-1 0,4 0 1 16,0 6 1-16,0 3 1 16,0 4 2-16,4-1 1 15,3 1 3-15,4-4 0 16,-1-3 0-16,8-6 0 15,3-3 0-15,1-7 0 16,-1 1-1-16,-4-1 1 16,5-6-3-16,6-9 0 15,-3-10 1-15,-4-6 0 16,-3-18 0-16,-8-4 0 16,1-3 0-16,-4-10 1 15,-10-5 0-15,-4 9 0 0,-7 6-2 16,-8 0 1-16,-2 9 0 15,-1 7 1-15,4 18 0 16,0 16 1-16,0 19 0 16,0 16 0-16,0 25 0 31,-1 15 0-31,5 26-1 0,6 15 1 0,4 13-2 16,4-13 0-16,3-25-2 15,0-15 1-15,-3-14-6 16,-1-5 1-16,1-13-10 15,-1-12 1-15</inkml:trace>
  <inkml:trace contextRef="#ctx0" brushRef="#br0" timeOffset="-177329.27">29919 12709 48 0,'14'44'24'0,"4"-32"-25"0,-11-8 38 16,7 2-37-16,0 3 0 16,0 1-3-16,0-4 1 15,8 0-1-15,6 4 1 16,0-4-7-16,-3-3 1 16,-8-3-5-16,1-9 0 15</inkml:trace>
  <inkml:trace contextRef="#ctx0" brushRef="#br0" timeOffset="-177049.06">30177 12853 31 0,'14'19'15'0,"14"-3"-4"0,-17-13 24 0,3 0-34 16,10-3 1-16,5-3 1 16,-1-3 0-16,-4-1-4 15,-2-2 1-15,-5-4 0 16,-6 1 1-16,-4-4-1 15,-11 0 0-15,-3 1-1 16,-7 5 1-16,-3 10 0 16,-1 4 0-16,0 8 1 15,-3 13 0-15,7 7 0 16,3-4 0-16,8 9 0 16,3-2 1-16,7-7-2 15,7-3 1-15,7-6-4 0,7-6 0 16,4-13-10-16,0-10 0 15</inkml:trace>
  <inkml:trace contextRef="#ctx0" brushRef="#br0" timeOffset="-176597.45">31517 12878 45 0,'0'0'22'0,"-3"0"-23"16,-1 0 32-16,-3 0-29 15,-4 0 0-15,-6 0 0 16,-11 0 0-16,-1 3-3 16,-6 1 0-16,-4-1 1 15,1 6 0-15,6 1-2 0,7 8 1 16,0 1-1-16,4 6 0 15,7 0-1-15,7-6 0 16,4-6 1-16,13-4 0 16,8-6 0-16,10-3 1 15,0-9-4-15,-3-7 0 16,-4 7-5-16,0-13 0 16</inkml:trace>
  <inkml:trace contextRef="#ctx0" brushRef="#br0" timeOffset="-176125.22">31672 13007 31 0,'0'6'15'0,"0"-25"-9"0,0 13 23 16,0-10-25-16,0-15 0 16,-3-7 3-16,-4-9 1 15,-7-18-10-15,3-4 0 16,1 6 6-16,-1-3 0 16,7 0-2-16,4 7 1 15,4 8-2-15,7 7 0 0,3 13 0 16,0 9 0-16,-4 13-3 15,1 12 0-15,-4 6-6 16,0 4 1-16,0-1-8 16,-10 1 0-16</inkml:trace>
  <inkml:trace contextRef="#ctx0" brushRef="#br0" timeOffset="-175963.29">31365 12769 48 0,'-3'0'24'0,"14"-4"-22"16,-1 1 41-16,11-3-42 16,11 6 0-16,17 0-1 15,1 0 1-15,-4 3-6 16,-4-3 0-16,-7 3-10 16,-14 4 1-16</inkml:trace>
  <inkml:trace contextRef="#ctx0" brushRef="#br0" timeOffset="-175335.67">29390 13888 55 0,'0'3'27'0,"-11"0"-34"0,4 0 44 16,-7 4-37-16,-11 5 0 16,-6 4 0-16,-1 3 0 15,-3 6-1-15,-4-6 1 16,0 9-1-16,7 6 1 0,4 4-1 15,7 0 1 1,14 2 0-16,10 1 0 0,12 0-1 16,6-3 1-16,7-10-4 15,7-9 1 1,0-10-9-16,1-15 0 0,-4-13-2 16,-4-9 1-16</inkml:trace>
  <inkml:trace contextRef="#ctx0" brushRef="#br0" timeOffset="-175006.99">29503 13681 53 0,'3'47'26'0,"-6"47"-37"15,3-72 55-15,0 16-44 16,0 3 1-16,-4 6 0 0,-3 6 0 15,0-6-2-15,0-9 1 16,4-10-1-16,-1-9 1 16,8-10-1-16,3-9 0 15,0-9-2-15,0-10 0 16,3 3 0-16,1 0 0 16,3 1-1-16,0-1 1 15,-3 4 0-15,3 5 0 16,-4 10 1-16,-3 1 1 15,1 8 0-15,-1 4 0 16,0 3-3 0,0-1 0-16,0-2-6 0,7-3 0 0</inkml:trace>
  <inkml:trace contextRef="#ctx0" brushRef="#br0" timeOffset="-174547.3">30021 14070 45 0,'4'3'22'0,"-11"0"-28"0,3-3 40 0,-3 0-32 15,-3 0 0-15,-8 0 1 16,-7 0 0-16,1 3-4 0,-1 4 1 16,0 5 1-16,4 1 1 15,3 6-2-15,4-4 1 16,4 1-3-16,3-4 1 16,3-2-2-16,8-4 1 15,3-6-1-15,3-3 1 16,4-6-1-16,1-10 1 15,2 0 0-15,-3 10 1 0,0-1 0 16,1-2 0-16,-5 2 0 16,1 4 1-1,-1 3 0-15,4 3 0 16,1 9 0-16,-5 4 1 0,1 2 0 16,-4 7 0-16,3-3-4 15,-3 0 1-15,0-6-9 16,4-10 1-16</inkml:trace>
  <inkml:trace contextRef="#ctx0" brushRef="#br0" timeOffset="-174176.46">30194 14092 44 0,'0'28'22'0,"0"7"-20"0,0-26 37 16,0-3-38-1,-3 1 0-15,3-4-1 0,0 0 0 16,-4-3-1-16,4-6 1 16,4-10 0-16,3 0 0 15,0 1-1-15,0-1 0 16,0-6 0-16,0 0 1 15,0 3-2-15,4 3 1 16,-1 1 1-16,4 5 0 16,0 7-1-16,1 10 1 0,-5 5-1 15,1-3 1-15,-4 10 0 16,0-3 1-16,-4 3-2 16,1-4 0-16,-1-2-2 15,1 0 0-15,-4-7-9 16,7-6 0 15</inkml:trace>
  <inkml:trace contextRef="#ctx0" brushRef="#br0" timeOffset="-172448.42">30667 14007 46 0,'14'3'23'0,"-14"-9"-23"16,-3 6 37-16,-1 0-36 16,-10-6 1-16,3 6-1 15,1 0 1-15,-8 6-3 16,0 0 0-16,-3 1 1 0,0-1 1 16,0 0-2-16,3 0 1 15,4 1-1-15,4-1 0 16,6 0-1-16,8-6 0 15,10 0 0-15,3-3 0 16,1-6-1-16,0-4 1 16,-1-2 0-16,-3-7 0 15,-3 3 1-15,-4 3 1 16,-3 4-3-16,-4 2 0 0,0 7-4 16,0 6 1-16,-4 10-2 15,1 9 0-15,-5 0 0 16,1 12 1-1,0 4 5-15,0 2 1 0,7 4 6 16,4 0 0-16,-1 6 3 16,1-9 0-16,-1 3 0 15,1-9 1 1,-4-1-3 0,0-6 0-16,-7-6-3 0,0-3 1 0,-7-10-3 15,0-5 1-15,-4-11-1 16,0-2 0-16,1 0-1 15,3-7 0-15,-1-3 0 16,1-3 1-16,7 3 0 16,7 0 0-16,7 4-1 15,11 2 1-15,0 4-3 0,3-1 0 47,-4 4-6-47,-2-3 1 0,-1 2-7 16,-4-2 1-1</inkml:trace>
  <inkml:trace contextRef="#ctx0" brushRef="#br0" timeOffset="-171161.7">31055 13885 46 0,'21'0'23'0,"-10"-9"-21"0,-11 9 42 0,3 3-44 16,-3 0 1-16,-3 0-1 16,-1 0 0-16,-3 0-3 15,0 0 0-15,-3 0-1 16,-1 1 1-16,0-1-1 15,1-3 0-15,3-3 1 16,0-4 0-16,3 4 3 16,1 0 0-16,3-6 1 15,0-1 0-15,3-2 0 16,1 5 1-16,3 4-1 0,-7 3 0 16,7 0 0-16,-4 0 0 15,1 3 0-15,-4-3 1 16,0 0-2-16,0 4 0 15,0-4 1-15,0 0 0 16,0-4-1-16,0 4 0 16,0 0-1-16,0 4 1 15,0-1 1-15,0 0 0 16,0-3-1-16,0 0 0 16,0 0-1-16,0 3 0 15,0-3 0-15,0 3 0 0,0-3 0 16,0 0 0-16,0 3 0 15,0 0 0-15,-4-3 0 16,4 0 1-16,0 4 0 16,0-4 0-16,0 0 0 15,0 0 1-15,4 0-1 16,-4 0 0-16,3 0 0 16,4 3 1-16,1 0-1 15,-1 0 0-15,0 3 1 16,0 0 0-16,0 1 0 15,0-4 1-15,3-3 0 16,1 0 0-16,0-3 0 16,-4-4 1-16,7 1-1 15,-4 3 0-15,4-6-1 16,-3-7 0-16,0-3 0 16,-4 0 0-16,-7 1-1 0,-4-4 0 15,-3 3 0-15,0 6 0 16,-4 7 0-16,-6 9 1 15,-8 10-2-15,-3 9 1 32,-4 12-1-32,-3 10 1 0,7 3 0 15,3 0 0-15,7 3 0 0,11-6 0 16,7-9 1-16,11-7 0 16,13-9 0-16,8-7 0 0,-4-9-4 15,4-3 0 1,3-9-12-16,-6-7 1 0,-15 7-2 15,-7 9 1-15</inkml:trace>
  <inkml:trace contextRef="#ctx0" brushRef="#br0" timeOffset="-163205.66">24567 12612 31 0,'22'3'15'0,"13"19"-8"16,-28-10 15-16,0 14-21 16,0-1 0-16,-7 12 1 15,-7 10 0-15,-7 29-3 16,-4 24 0-16,4 13 0 15,0 15 0-15,3 7-1 16,4 9 1-16,4-9-1 0,-1 0 1 16,4-19-1-16,0-9 1 15,0-16-1-15,0-16 0 16,4-22-4-16,-4-9 1 16,3-22-3-16,-3-16 0 15</inkml:trace>
  <inkml:trace contextRef="#ctx0" brushRef="#br0" timeOffset="-162557.84">24589 12690 39 0,'3'13'19'0,"4"-48"-26"16,0 26 40-16,0 3-33 15,7-4 0-15,4 1 0 16,10 2 1-16,4 4-1 16,10 3 1-16,11 3 0 15,7 4 1-15,0-10 0 16,14 3 1-16,7-13 0 15,8-6 0-15,6-6-1 0,-10-12 0 16,3 2-1-16,3 1 0 16,-6-4-2-16,-4 0 0 15,-3 7 0-15,-8 3 0 16,-10 6 0-16,0 9 0 16,-14 7-1-16,-7 12 1 15,-7 10 0-15,-7 0 1 16,-4 18-3-16,-4 13 1 15,-6 10-1-15,3 8 1 16,-7-5-1-16,0 9 1 16,4-3 0-16,-1 9 0 0,4 19 1 15,4-6 0-15,3 12 1 16,7 10 1-16,4 0-1 16,-4 6 0-16,-3-13 0 15,-4 1 0-15,0-7 0 16,-3 0 0-16,-4-6 0 15,0 0 0-15,-3-3 0 16,-8-10 0-16,-6 1-1 16,-8-1 0-16,-3-9 1 15,-14 0 0-15,-14 0 0 16,-11-3 0-16,-21-10 0 16,-15-12 0-16,-20-12-4 15,-14-14 1-15,-15-18-6 16,-17-12 0-16</inkml:trace>
  <inkml:trace contextRef="#ctx0" brushRef="#br0" timeOffset="-159212.33">11003 11483 29 0,'0'3'14'0,"7"22"-11"16,0-22 14-16,0 7-16 0,4 2 1 16,-1 1-1-16,8 9 1 15,3-7-3-15,4-2 0 0,3-1 3 16,7 4 0-16,1-3 0 15,10-1 0-15,10 1 1 16,8-4 1-16,20-6-1 16,4-9 1-16,1-3-4 15,-1 9 1-15,0-13-8 16,-10 1 1-16,-15-7-6 16,-10-13 0-16</inkml:trace>
  <inkml:trace contextRef="#ctx0" brushRef="#br0" timeOffset="-158747.36">11779 11386 16 0,'21'9'8'0,"1"1"6"0,-12-10 6 0,-3 6-16 16,4-6 1-16,3 3 2 16,0 0 0-16,4 3-9 15,6-3 0-15,1 4 5 16,10-1 1-16,1 3-2 16,2 1 0-16,1 6-2 15,-3 2 1-15,-8 11-2 16,-7-11 1-16,-14 11-1 15,-11 8 1-15,-6 10-4 16,-8-6 1-16,-14 6-4 16,1-3 1-16,-5-6-5 15,5-4 1-15</inkml:trace>
  <inkml:trace contextRef="#ctx0" brushRef="#br0" timeOffset="-158522.02">11850 11439 39 0,'0'44'19'0,"10"22"-22"0,-6-44 36 15,-1-7-33-15,1 7 0 16,3 7-2-16,0-1 1 15,0 3-8-15,-7-3 0 0,-10-9-2 16,-8-6 0-16</inkml:trace>
  <inkml:trace contextRef="#ctx0" brushRef="#br0" timeOffset="-157935.86">8798 10875 36 0,'11'40'18'0,"-11"17"-21"0,0-35 35 0,0-3-32 16,0 9 1-16,-4 9-1 15,-3 7 1-15,-3 13-2 16,3 5 1-16,0 1-1 16,3 0 1-16,1-13-5 15,-1-15 1-15,4-10-7 16,-4-13 1-16</inkml:trace>
  <inkml:trace contextRef="#ctx0" brushRef="#br0" timeOffset="-157662.65">8756 11282 16 0,'14'6'8'0,"21"13"1"0,-24-22 5 15,0 3-11-15,6-3 0 16,8 3 4-16,7 0 0 0,3 6-7 16,-3 1 0-16,-4 5 5 15,-3-2 1-15,-8 2-3 16,-6 4 1-16,-4 3-3 16,-11-1 0-16,-3 4-3 15,-3 3 0-15,-15 1-5 16,4-5 1-16,-7-5-5 15,3-10 1-15</inkml:trace>
  <inkml:trace contextRef="#ctx0" brushRef="#br0" timeOffset="-156896.97">9320 11357 24 0,'15'7'12'0,"-12"2"1"0,1-9 16 16,-4 0-25-16,0 0 0 15,0 0 1-15,0 0 0 16,0 0-7-16,-4 0 0 15,-3 0 4-15,0 0 1 16,0 3-3-16,3 0 0 0,-6 4-1 16,6-1 0-16,1-3-1 15,3 3 1-15,0-2-1 16,0-4 0-16,0 0 1 16,7 0 0-16,-4 0 0 15,4 0 0-15,-3 3-1 16,3 0 1-16,-4 3-5 15,-3 3 0-15,-3-2-4 16,-1-4 0-16</inkml:trace>
  <inkml:trace contextRef="#ctx0" brushRef="#br0" timeOffset="-156644.99">9239 11282 44 0,'7'10'22'0,"-3"-17"-28"0,-1 7 42 15,8-3-36-15,-8 3 0 16,5 0-2-16,2 0 1 15,-3-3-3-15,4 0 0 16,3-3-8-16,-4-7 0 16</inkml:trace>
  <inkml:trace contextRef="#ctx0" brushRef="#br0" timeOffset="-156179.47">9656 11336 44 0,'3'31'22'0,"4"-19"-25"0,-7-12 37 0,0 0-34 16,0 0 0-16,0-6 0 16,0 6 0-16,-3-6 0 15,-4 0 0-15,-4 6-1 16,-3-4 1-16,-4 11-2 15,1-1 0-15,-1 7-4 0,4 2 0 16,3 1-2 0,8 6 1-16,3 3 1 0,10-3 0 15,4 3 4-15,8 0 0 16,-5-3 5-16,1 0 1 31,-4 0 1-31,0 0 0 0,-7-3-2 0,-3 3 1 16,-4 0-3-16,-4-4 0 15,-6 1-2-15,-5-6 1 16,-2-7-1-16,-4-6 0 31,-1-6 2-15,8-7 0 0,4 1 0-16,6-1 1 0,8-3 0 15,6-2 1-15,8-4-2 0,0-7 0 0,3 8-8 0,0 5 0 0,-10-3-4 16,-4 3 1-16</inkml:trace>
  <inkml:trace contextRef="#ctx0" brushRef="#br0" timeOffset="-155624.79">8996 12226 46 0,'-4'10'23'0,"1"18"-26"0,3-19 45 16,0 7-42-16,0 6 1 15,0-7-1-15,-4 11 1 16,4 5-2-16,-7 0 1 16,4-3 0-16,3-2 0 15,-7-11-2-15,3-5 0 16,4-13 0-16,0-16 0 0,0 0-2 16,4-16 1-16,3-9-1 15,-7 1 0 16,0-4 1-31,0 0 0 0,3-4 0 0,4 11 1 0,-3 5 1 16,6 7 1-16,1 9 0 16,3 3 1-1,0 7 0-15,0 6 0 0,0 3 1 16,1 3 0-16,-1 0 0 16,-4 6 1-16,4 1-1 15,-7-1 0 16,0 7-1-31,-7 3 0 0,-3 0-2 16,-1 6 0-16,-6 3-3 0,-8-3 1 0,-3 0-4 16,-4-6 1-16,1-7-5 15,2-2 0-15</inkml:trace>
  <inkml:trace contextRef="#ctx0" brushRef="#br0" timeOffset="-155309.87">9398 12176 23 0,'0'12'11'0,"-11"-15"-11"0,8 3 16 16,-4 0-16-16,3-3 0 0,-13 3 0 15,-4 3 1-15,3 4-1 16,0-1 0-16,1 3 0 15,2 7 1-15,1-3-2 16,4-1 0-16,3 1-1 16,7-4 1-16,7-3 0 15,7-3 1-15,4-9 2 16,-4-6 0-16,0-4 2 16,0 0 0-16,0-12-3 15,-3 3 1-15,-1-3-8 16,1-7 0-16</inkml:trace>
  <inkml:trace contextRef="#ctx0" brushRef="#br0" timeOffset="-154963.29">9673 11994 38 0,'21'9'19'0,"-17"-2"-23"0,-4-7 33 15,0-7-30-15,-4 7 0 16,-3 0 1-16,0 0 0 16,-3 4 0-16,-1-1 0 15,-3 3 0-15,0 3 0 16,0 4 0-16,0 3 0 16,3-1 0-16,4 7 1 15,3-3 0-15,4 0 1 0,8-7 1 16,2 1 1-16,4-4 0 15,0-2 1-15,4 2-1 16,-4-3 1-16,0 1-2 16,-7-4 1-16,-10 3-6 15,-4 10 1 17,-18 6-13-32,-17 3 1 0,-8-6-2 0,-13-1 0 31</inkml:trace>
  <inkml:trace contextRef="#ctx0" brushRef="#br0" timeOffset="-146601.83">13885 9050 27 0,'7'9'13'0,"0"-3"-2"0,-7-6 14 15,0-6-23-15,0 6 1 16,0 0 0-16,-3-3 0 15,-1 3-4-15,-3-6 0 16,-3-1 3-16,-1 1 0 16,-3 0-2-16,0-1 1 15,3 7-1-15,1 0 0 16,-1 0-1-16,4 0 1 16,0 0-1-16,4 0 0 15,3 4-1-15,3-1 0 16,4 3 0-16,4-3 0 15,3 7 0-15,0 2 1 0,0-3 0 16,0 4 1-16,-3-7 0 16,-1-3 0-16,-3 1 0 15,0-8 0-15,1-5 0 16,-5 3 0-16,-3-1 0 16,0 7 0-16,0 0 0 15,0-6 0-15,-3 0 0 16,-1 0 0-16,-3-4-1 15,-4 1 1-15,1 3 0 16,-4-1 0-16,0 7-2 16,-1 3 0-16,1 4-2 15,4-1 1-15,-1 7-2 16,4 2 1-16,0 4-2 16,4-3 0-16,-1-1 1 15,4-5 1-15,4-4 3 16,3 0 1-16,0-3 3 15,3-3 0-15,8-3 3 0,-1-9 0 16,-2-1 1-16,-1 1 0 16,-4-1-3-16,-3-3 0 15,0 4-2-15,-3-7 0 16,-4 3-2-16,-4 1 1 16,-3 2-1-16,0 1 0 15,-3 5 0-15,-1 1 0 16,1 3 0-16,-1 3 0 15,0 3 0-15,1 3 0 16,3 10-1-16,0 0 0 0,3 9-2 16,-3 6 1-1,4-3-5-15,-1-2 1 0,1-8-3 16,10-15 0 0</inkml:trace>
  <inkml:trace contextRef="#ctx0" brushRef="#br0" timeOffset="-145054.86">14915 10715 17 0,'4'-3'8'0,"-4"-4"-1"0,0 7 11 15,0 0-13-15,0 0 0 16,0 0 3-16,0 0 0 0,0 0-10 16,0 0 0-16,0 0 7 15,0-3 0-15,-4 3-3 16,-3 0 1-16,0-3-2 16,-3 0 0-16,-1 0-1 15,-3-4 0-15,0 1-1 16,-4 0 1-16,1 0-1 15,3 2 0-15,-1 4-1 16,5 4 0-16,-1 2-2 16,4 3 0-16,4-2 0 15,-1-1 0 1,4-3 1-16,7 0 1 0,0 0 1 16,4 0 0-16,-1 1 2 15,1 2 1-15,0 0 0 16,-1-3 0-16,1-3-1 15,-4 0 0-15,0 0-2 16,-4-9 0-16,-3-1 1 0,0 1 1 31,0-7 0-31,-3-3 0 0,-1 4 0 16,1-1 0-16,-4 0 0 0,0 4 1 16,0 2-1-16,0 4 0 15,0 3-1-15,0 3 0 16,-1 3 1-16,1 3 0 31,0 4-2-31,0 2 1 0,4 1-2 0,-1 3 1 16,4-1-1-16,0-2 0 15,4-4-1-15,3 1 1 0,0-1 2 16,3-3 0-16,1-2 2 16,3-1 0-16,-3-3 0 15,-1-3 0 1,-3-7 0-16,-3-2 0 15,-1-1-1-15,-3-3 0 0,-3 1-1 16,-1-1 1-16,-6 0-1 16,3 1 1-16,-4 2-1 15,4 4 1-15,0 2-1 16,0 7 0-16,0 4-1 16,0 5 1-16,0 3-1 15,3 1 1 1,1 3-1-1,-1-1 0-15,1-2 0 16,3-1 0-16,3-2 1 0,4-1 0 16,0-6 0-16,4 1 1 0,3-8 0 15,-3-2 0-15,-1-3 0 16,1-7 1-16,-4 0-1 0,-4-2 0 16,1-1 0-16,-4 3 0 15,0 7-1-15,0-1 1 16,-4 4-1-1,1 0 0-15,-4 6-2 0,0 6 1 16,0 7-1-16,0 2 0 16,0 4-1-16,0 0 1 15,3 0 1-15,4-4 0 16,0-2 0-16,7-4 1 0,4-2-4 16,3-4 1-16,0-13-6 15,3-5 1-15</inkml:trace>
  <inkml:trace contextRef="#ctx0" brushRef="#br0" timeOffset="-144365.59">14044 9015 19 0,'4'-6'9'0,"6"-1"-2"0,-6 7 10 16,-4 0-12-1,3 4 0-15,4-1 3 0,0 0 0 16,7 3-10-16,8 0 1 16,9 1 8-16,12-1 0 15,10-3-1-15,14-3 0 16,0 0-2-16,10-3 1 15,8-3-2-15,-4-7 1 16,-7-3-4-16,-7-2 1 16,-10 2-7-16,-11 0 1 15,-18 10-10-15,-18 0 0 16</inkml:trace>
  <inkml:trace contextRef="#ctx0" brushRef="#br0" timeOffset="-143718.34">14340 8698 37 0,'7'7'18'0,"1"-4"-14"0,-8 0 23 0,0 0-26 0,0 3 0 16,-4 4 0-16,-3 8 1 16,0 8-3-16,-7-8 0 15,-4 7 1-15,-3 1 1 16,0-4-2-16,0-1 1 16,-1-2-1-16,5-3 1 0,3 0-1 15,3-4 1-15,4-2-1 16,7-4 1-16,11-3 0 15,10-3 0-15,7 0 1 16,7-6 1-16,4-1 0 16,3-2 1 15,-3 3-1-31,0-7 0 0,-7 7-1 0,-7 0 0 31,-8 3-1-31,-6-4 1 16,-11 7-3-16,-4-6 1 0,-3-3 0 15,-7 2 1 1,-7 1-1 0,-4-10 0-1,-3-6 1-15,0-3 0 0,3-3 0 0,4 3 0 16,3 3-1-16,11-3 0 0,7-3-4 0,7-4 1 0,4 1-8 16,-1 3 1-16</inkml:trace>
  <inkml:trace contextRef="#ctx0" brushRef="#br0" timeOffset="-143329.12">14651 8297 30 0,'3'22'15'0,"4"-19"-4"0,-7-3 19 0,0 0-28 16,0 0 0-16,0-6 0 15,4 9 1-15,-4 9-4 16,-7 10 0-16,3 7 2 15,1 2 0-15,-4 16-1 16,3 3 0-16,1 3 0 16,3 10 0-16,3-9-1 15,1-14 1-15,-1-8-2 16,4-14 0-16,0-5-4 16,-3-13 0-16,-4-13-6 0,-4-2 1 15</inkml:trace>
  <inkml:trace contextRef="#ctx0" brushRef="#br0" timeOffset="-143174.16">14534 8501 36 0,'15'0'18'0,"13"9"-13"0,-18-9 30 16,4-3-35-16,8 3 1 15,2 3-3-15,5-3 1 0,-1 3-10 16,-7 0 0-16</inkml:trace>
  <inkml:trace contextRef="#ctx0" brushRef="#br0" timeOffset="-142262.91">14933 9112 20 0,'-3'-22'10'0,"6"0"-2"0,-3 16 3 15,0 0-10-15,0 6 1 16,0 0 5-16,0 0 0 0,0 0-7 15,0 3 0-15,0 9 5 16,0 4 0-16,0 6 0 16,-3 9 0-16,-1 4-3 15,-3 12 1-15,3-3-2 16,-3 9 1-16,4 10-1 16,-1 12 0-16,1 13-1 15,-1 9 0-15,1-22 0 16,3-2 0-16,0-4 0 15,0-16 0 1,3-9-4-16,4-7 0 0,0-8-8 16,0-11 0-16</inkml:trace>
  <inkml:trace contextRef="#ctx0" brushRef="#br0" timeOffset="-141130.5">15229 9561 33 0,'11'18'16'0,"0"1"-12"0,-8-16 21 16,1 4-24-1,-4-1 1-15,-4 10 1 0,1 2 0 16,-12 1-4-16,1 3 1 16,0 0 1-16,-3 3 1 15,-5 0-1-15,5-3 0 16,-1-6-1-16,4-3 0 16,3-1-1-16,1 1 0 15,6-4 0-15,8 4 0 16,6-4 0-16,5-6 1 15,9 3-1-15,8-2 1 16,3-1 0-16,-3-3 1 16,0-3 0-16,-4 3 0 0,-3 0-1 15,-8 0 1-15,1 6-1 16,-7-6 0-16,-11 0 0 16,-7-6 1-16,-4-7 0 15,-3-6 0-15,-4-9 0 16,1-3 0-16,-1-7 0 15,4 3 0-15,0 1-4 16,7-1 1-16,3 4-11 31,1 3 1-31</inkml:trace>
  <inkml:trace contextRef="#ctx0" brushRef="#br0" timeOffset="-140369.71">15667 9510 42 0,'7'0'21'0,"-4"0"-19"0,-3 0 32 15,0 0-32-15,-3 0 0 16,-1 4 0-16,-3-1 0 16,-7 3-3-16,0 7 0 15,-4-1 2-15,-3 1 0 16,0-1-2-16,0-2 0 15,3-1-1-15,4 7 0 16,0-4-1-16,4-2 0 16,2 2 1-16,1 1 0 0,4-1 0 15,6 1 1-15,4 3 1 16,4 2 0-16,7 4 0 16,3-3 1-16,7-6 1 15,0-1 0-15,-3-6 1 16,-7 1 0-16,-4-1-1 15,-4 0 0-15,-6 4-2 16,-11 8 1-16,-18 8-8 16,-14-1 0-1,-14 0-7-15,-7 3 1 0</inkml:trace>
  <inkml:trace contextRef="#ctx0" brushRef="#br0" timeOffset="-136122.08">24246 12543 44 0,'0'-6'22'0,"4"9"-11"0,-4-3 23 0,0 0-33 0,3 3 1 0,1 3 0 16,0 7 1-16,-1 12-5 16,4 3 1-16,0 16 1 15,-3 19 0-15,-4 18-1 16,-4 26 1-16,-10 9-2 16,-4 19 1-16,-6 9 0 15,-12 9 0-15,1-5-2 16,-4-7 0-16,8-6-4 15,2-10 0 1,5-6-2-16,6-9 0 0,7-19-3 16,8-19 1-16,3-18 1 15,7-33 0-15</inkml:trace>
  <inkml:trace contextRef="#ctx0" brushRef="#br0" timeOffset="-135264.18">24430 12392 30 0,'7'7'15'0,"-4"-4"-13"0,-3-3 31 0,0 0-31 16,11 0 1-16,-4-3 4 16,7-1 0-16,4 4-8 15,10 0 1-15,14-3 5 16,11 3 0-16,18-6-2 15,10-7 1-15,4-12-2 16,17-9 0-16,0 6-1 16,11-7 0-1,-11-9-1-15,-3 10 1 0,4 6-1 16,-8 9 0-16,-7 0-1 16,-7 0 1-16,-10 7-1 15,-8-1 0-15,-6-3-1 16,-4 4 1-16,-15 2-1 15,-6 1 1-15,-4 3 0 0,-6 6 0 16,-5 3 0 0,-3 13 0-1,-3 9-2-15,-1 0 1 16,-3 12-2-16,1 10 0 0,-5 4 0 0,4 11 0 16,4 14 0-16,3 5 1 15,11-3 2-15,3 10 0 16,7 9 1-16,4 13 0 15,7 3-1 17,3 9 1-32,4 4 0 0,-11-1 0 0,1 7-1 0,-8-16 1 0,-14-3-1 15,-10-10 1 1,-15-9 0-16,-6-6 0 0,-8-6 0 16,-7-4 0 15,-3-3 0-16,0-6 0-15,3 7 0 16,-3-10 1-16,0-7-1 0,3-2 1 0,0-14 0 0,4-5 0 0,0 0 1 16,0-13 0-16,0-6 0 15,-4-1 0 1,-10 1 0-16,-15 0 1 0,-10 0-2 16,-21-3 1-1,-7-1-1-15,-7-8 1 16,-15 2-2-1,-20-9 0-15,-11-6-1 0,-29-10 1 0,-20-6-5 0,-22-3 1 16,-7-3-9-16,1-1 1 16</inkml:trace>
  <inkml:trace contextRef="#ctx0" brushRef="#br0" timeOffset="-129004.89">24871 9457 8 0,'42'-19'4'0,"-3"7"1"0,-28 12 5 0,-1-6-6 15,1-4 1-15,-1-2 2 16,-3-4 1-16,-3-6-10 15,-4-3 0-15,-4-3 6 16,-6-4 1-16,-8 4-3 16,-3-3 0-16,-11 6-2 15,-3 0 1-15,-7 3-1 16,-11 3 0-16,0 3 0 16,3 7 0-16,-3 2 0 15,-3 4 1-15,0 3-1 16,-1 7 1-16,1 5 0 15,3 4 1-15,0 3-1 0,0 3 0 16,4 0 0-16,6 3 0 16,4 9-1-16,4 1 1 15,3-4-1-15,1 3 0 16,2 4 0-16,5 0 1 16,-1 2-2-16,7-8 1 15,4-1-2-15,4 1 1 16,3-7 1-16,3 3 0 15,4-3-1-15,7 0 1 16,4 0 0-16,3 0 0 16,0 0 0-16,11 3 1 0,-1-2-1 15,8-4 0-15,0-1 0 16,0-5 0-16,-1 0 0 16,5 0 0-16,-1-7 0 15,4 0 1-15,7-2-1 16,-1-4 1-16,1 0-1 15,-3-9 1-15,10-4-1 16,-8-2 0-16,1-4-1 16,4-3 1-16,-8 0 0 15,0-6 1-15,-3-6-1 16,3-4 0-16,1 4 0 16,-1-3 0-16,-3-7 0 15,-4-3 0-15,1 3 0 16,-12-6 0-16,-3-3 0 15,-7-3 0-15,-3-1 1 0,0-2 0 16,-8 6 0-16,-3 0 0 16,-3 6-1-16,-8 0 1 15,-7 6-1-15,-3 0 1 16,-7 7-1-16,-7 6 1 16,-1 6-1-16,-2-3 0 15,-8 3 0-15,-7 4 0 16,11 2 0-16,-1 7 0 15,-3 0-1-15,1 9 1 16,-5 0-3-16,1-3 0 16,-1 3-7-16,4 0 1 15</inkml:trace>
  <inkml:trace contextRef="#ctx0" brushRef="#br3" timeOffset="-115433.81">26113 14186 12 0,'17'-19'6'0,"-3"-28"3"0,-10 38 7 16,-1-1-13-16,1-2 0 16,-1-7 2-16,1-6 0 15,-4-3-6-15,0-4 0 16,0 1 4-16,0 0 1 15,0-7-2-15,-4 3 1 16,-3-2-1-16,0 5 0 16,-3 1-1-16,-1 6 1 15,-3-3-1-15,-4 6 0 16,-3 3 0-16,-3 0 1 0,-5 7-1 16,-2-7 0-16,-8 0-1 15,0 0 1-15,4 7-1 16,-8 2 1-1,8 4-2-15,0 0 1 0,0 3 0 16,-4 3 1-16,-4 3-1 16,1 3 0-16,-4 0-1 15,0 7 0-15,4-1-1 16,-4 7 1-16,0 0 0 16,0 3 0-16,4 3 0 15,0 10 0-15,10 2 1 16,4-5 1-16,0 2-1 15,3 0 0-15,0 1 0 16,4 3 1-16,3-1-1 16,1-2 0-16,3 9 0 15,3 3 0 1,8 0 0-16,3 6 0 0,3 0 0 16,4-6 0-16,4 4 0 0,-1-8 0 15,1 1 0-15,3 0 0 16,7-6 0-16,0-7 0 15,8-3 0-15,2 1 1 16,5-1-1-16,-1-6 0 16,4-3 0-16,3-4 1 15,0-5-2-15,1-4 1 47,6-3 0-47,-10-3 0 0,3-3 0 0,4-3 0 0,0-1 0 0,0 1 1 16,0-6-1-16,-1-7 1 0,1-13 0 15,-3-2 1 1,-5 3-1-16,-2-10 1 0,-1-6-1 16,-7 3 1-16,-3 0-1 15,-4 0 1-15,-3-3-2 16,-4 9 0 0,-4 1 0-16,-2-1 0 0,-8-3-3 15,-8 1 0-15,-6 2-9 16,-3 4 1-16</inkml:trace>
  <inkml:trace contextRef="#ctx0" brushRef="#br3" timeOffset="-114922.11">24744 15644 29 0,'-7'47'14'0,"7"-22"-1"0,0-22 16 0,0-3-26 16,0 0 0-16,0 0 3 16,7-6 1-16,3-10-8 15,8-12 1-15,7-6 5 16,7-16 0-16,6-16-2 16,5-6 1-16,3-4-3 0,-15-5 0 15,5 2-6-15,-5 4 1 16,-6 9-12-16,0 7 1 15</inkml:trace>
  <inkml:trace contextRef="#ctx0" brushRef="#br3" timeOffset="-114412.97">24864 14979 34 0,'-11'16'17'0,"8"0"-10"16,3-13 18-16,0 3-22 16,0 4 0-16,0-4 3 15,3 0 0-15,4-3-7 16,4-6 0-16,3-3 5 16,11-4 0-16,6-8-1 15,5-4 0-15,10-7-2 16,6-2 1-16,-2-7-2 15,-8 7 0-15,-7 3-1 16,-6 3 1-16,-8 3-2 16,-4 3 1-16,-2 6-2 15,-8-2 0-15,0 8-1 16,-4 11 1-16,1 8-2 0,-4 7 1 16,0 12 1 15,0 7 0-16,0 0 1-15,3 9 0 0,4 3 2 16,0-3 0-16,4-3 1 16,0-4 1-16,-4-5-1 0,0-10 1 15,-7 0 0-15,-4-9 0 16,-3-7 0-16,-11-6 1 0,-10-3-1 0,-11-6 0 16,4-3-1-16,0-10 0 15,-7-3-1-15,-4-3 1 16,-4-3-11-16,1 3 0 0,0 3-3 15,-8 15 1 1</inkml:trace>
  <inkml:trace contextRef="#ctx0" brushRef="#br3" timeOffset="-112505.45">23297 15726 38 0,'-7'25'19'0,"4"-13"-19"0,3-2 32 15,-4 9-31-15,1 2 1 16,-4 8 3-16,0 11 0 16,-7 7-6-16,-1 10 1 15,-2 12 3-15,-4 0 1 16,3 0-2-16,0-3 0 15,4-4-4-15,4-8 1 16,3-10-7-16,3-13 0 0,4-15-6 16,7-16 0-16</inkml:trace>
  <inkml:trace contextRef="#ctx0" brushRef="#br3" timeOffset="-112177.31">23393 16428 39 0,'0'38'19'0,"7"-16"-15"16,-4-19 30-16,-3-3-32 15,-3-10 1-15,-1-5 1 16,4-17 1-16,0-5-6 0,0-17 0 15,0-2 3 1,0-16 1-16,-3-3-2 0,6-4 1 16,4 7-1-16,0 0 0 15,0 3-1-15,4 3 1 16,3 16-1-16,7 9 0 16,-3 10-2-16,0 9 0 15,-1 12-6-15,-3 10 1 16,-3 10-8-16,-11 2 0 15</inkml:trace>
  <inkml:trace contextRef="#ctx0" brushRef="#br3" timeOffset="-111995.14">23160 16130 48 0,'10'22'24'0,"26"-6"-20"16,-22-13 40-16,14-3-44 15,7-3 1-15,1 0-2 16,9-4 1-16,1 1-6 16,0 6 1-16,-7 3-10 15,-7-6 1-15</inkml:trace>
  <inkml:trace contextRef="#ctx0" brushRef="#br3" timeOffset="-111380.89">24500 16290 55 0,'-7'16'27'0,"-10"6"-33"16,10-10 44-16,-11 7-39 16,-7 3 1-16,1 6 0 15,-5-3 0-15,1 0 0 16,0 1 0-16,3-8-1 16,8-5 0-16,-1-7-1 15,7-6 1-15,4-6 0 16,7-4 0-16,11-2-1 15,14-1 0-15,6 4 0 16,8 3 0-16,0 3 0 16,-7 6 0-16,3 3 0 0,-3 0 0 15,-8 4 1-15,-2-7 1 16,-5 0 0-16,-3-3 0 16,-3 3 0-16,-4-3 0 15,-7-6 0-15,0-7 0 16,0-9 0-16,-3-6 0 15,-1-3-1-15,0-13 1 16,1-3-4-16,-1 3 1 16,1-9-8-16,-11 9 0 0</inkml:trace>
  <inkml:trace contextRef="#ctx0" brushRef="#br3" timeOffset="-111048.66">25241 15685 39 0,'7'6'19'0,"-42"10"-22"15,24-10 31-15,-6 4-28 16,-1 5 0-16,-3 10 0 16,-7 16 1-16,-4 12-1 0,-7 13 0 15,-3 16-2-15,0 2 0 16,3 4-3-16,11-6 1 16,6-7-5-16,8-15 0 15,11-23-2-15,3-21 1 31</inkml:trace>
  <inkml:trace contextRef="#ctx0" brushRef="#br3" timeOffset="-110868.2">24733 16162 54 0,'21'28'27'0,"57"-13"-38"0,-43-15 61 0,11-3-51 16,4-3 1-16,6 0-8 16,-3-1 0-16,-11 1-3 15,-10-3 1-15</inkml:trace>
  <inkml:trace contextRef="#ctx0" brushRef="#br3" timeOffset="-109353.59">26532 16246 49 0,'18'32'24'0,"-11"-14"-19"0,-7-14 36 16,0-4-42-16,-3 3 1 16,-12-3-1-16,-2 0 1 15,-8-3 0-15,0-4 0 16,-10 4-1-16,3 0 1 15,1 3-2-15,-1 3 1 16,7 0-3-16,11 4 1 16,4 8-3-16,10 4 0 15,14 3 0-15,10 3 1 16,8 0 2-16,3-9 0 16,1-4 4-16,2-9 0 15,-9-3 2-15,-5-6 1 0,-2-6-1 16,-8-1 0-16,-4 1-4 15,-6-1 1-15,-8 7-7 16,-6-1 1-16,-4 7-6 16,-4 10 1-16,-3 12 0 15,0 3 1-15,-4 6 7 16,0 10 0-16,-3 3 6 16,0 3 1-16,0 0 5 15,-4 0 1-15,4 0-2 16,-4-6 0-16,-3-7-5 15,-1-2 0-15,1-7-3 16,3-6 1-16,8-7-2 16,2-6 1-16,12-6 1 15,10-9 0-15,14 0 0 16,7-10 1-16,7-6 0 0,22-7 1 16,6 1 0 15,15 3 0-31,6-7-2 0,4-5 1 0,-14-1-1 0,0 0 0 15,-3 3-1-15,-8-2 0 16,-6 2 0-16,-11 3 0 16,-8 7-1-16,-9-3 1 15,-5 3-2-15,-6 6 0 16,-15 3-1-16,-6 6 0 16,-8 7-1-16,-3 9 0 0,3 0 0 15,1 10 0-15,-5 9 2 16,5 3 0-16,3 6 2 15,7 4 1-15,7-1 2 16,3 1 0-16,4-1 0 16,4-2 0-16,6-7-3 15,5-6 0-15,6-7-10 16,0-9 1-16</inkml:trace>
  <inkml:trace contextRef="#ctx0" brushRef="#br3" timeOffset="-109008.96">27376 15697 40 0,'10'7'20'0,"-20"18"-21"0,3-16 30 15,-4 13-29-15,-3 13 1 16,0 9-1-16,-7 12 1 16,-4 16-1-16,-3 7 0 15,-1 15 0-15,5 3 1 16,6-6-1-16,0-19 0 15,4-19-2-15,0-12 1 0,4-16-5 16,-1-19 1-16,4-12-6 16,0-13 0-16</inkml:trace>
  <inkml:trace contextRef="#ctx0" brushRef="#br3" timeOffset="-108663.84">27062 16221 16 0,'21'16'8'0,"25"6"12"15,-29-19 5-15,8 0-20 16,3-3 1-16,11-3 4 16,10 3 0-16,1 0-12 15,-4 3 0-15,-4 3 8 16,-3 1 0-16,-11-1-3 16,-3 0 0-16,-8-3-3 0,-10 4 1 15,-10-4-3-15,-4 0 0 16,-11-3-2-16,-7 0 1 15,-3 0-1-15,-4 0 0 16,8 6 0-16,3 7 1 16,7-1 1-16,3 4 1 15,11 3 1-15,7 6 0 16,7-3 1-16,4 6 0 16,-4 0 0-16,-4 0 0 15,-13 1-1-15,-15-1 0 0,-3 0-10 16,-4-9 1-16,-10-10-3 15,3-9 1-15</inkml:trace>
  <inkml:trace contextRef="#ctx0" brushRef="#br3" timeOffset="-108182.16">29076 16215 31 0,'-46'6'15'0,"-3"4"-10"0,42-7 27 16,-11 3-30-16,0 0 1 15,-6 4 0-15,-8-1 0 16,-3 0-5-16,-1 1 1 16,8-1 2-16,0 4 1 15,3-1-3-15,8 4 1 0,2 0 0 16,5-4 0-1,6 4-1-15,8 0 1 0,6-4 0 16,12-2 0-16,9-1 0 16,-2 0 1-16,-5 4-1 15,-3-1 1-15,-3 1 0 16,-7 3 0-16,-15 2-1 16,-10 8 0-16,-11-4-3 15,-10-4 1-15,0-2-10 16,3-7 0-16</inkml:trace>
  <inkml:trace contextRef="#ctx0" brushRef="#br3" timeOffset="-107572.02">29199 16315 38 0,'7'25'19'0,"-10"22"-21"0,3-34 27 16,-7 3-25-16,0 5 0 31,-11 11-1-31,1-7 1 16,2-6-1-16,5-4 1 16,3-8-1-16,0-7 1 15,3-10 0-15,4-2 0 0,7-4-1 16,4 0 1-1,-1-2-2-15,5-1 1 0,-1 3-1 16,3 0 0-16,1 4 0 16,0 2 0-16,-4 10-1 15,-4 7 1-15,1 2 2 16,-4 4 0-16,-4-1-1 16,1 4 1-16,0-4 0 15,-1 1 0-15,1 0-1 16,-1-7 1-16,4 0-1 15,-3-3 1-15,-1-3-1 16,1 0 0-16,3-9-1 16,0-4 1-16,0 1 0 15,3-4 0-15,5-6 1 16,-1 3 0-16,0 0 1 16,0 1 0-16,-3 5 1 15,-1 4 1-15,1-1-1 0,-1 7 1 16,1 9-1-16,-1 1 0 15,1 2 0-15,-4 4 0 16,0 5-1-16,-3 1 1 16,-1 3-1-16,1 0 0 15,-1 0-3-15,1-3 1 16,-4 0-8-16,3-10 0 62</inkml:trace>
  <inkml:trace contextRef="#ctx0" brushRef="#br3" timeOffset="-107207.97">29824 16444 38 0,'14'0'19'0,"0"-10"-20"0,-14 10 31 0,0 0-31 16,0 0 0-16,-3 0 1 16,-8 0 0-16,-3 3 0 15,-4 4 1-15,-3 2-2 16,-7 1 1-16,0-1-1 15,-1 0 0-15,5 1-1 16,3-4 0-16,3-3-2 16,7 0 1-16,8-3 0 15,3 0 0-15,10-3 1 16,8-3 0-16,0 0-1 16,-1-1 1-16,1-2 0 15,0 3 1-15,-4-1-1 16,0 4 1-16,-4 0 0 0,-3 6 1 15,0 4 0-15,-3 5 1 16,0 1 1-16,-1 9 0 16,1 0 0-16,-1 3 0 15,1-3-1-15,-1 3 0 16,1 0-7-16,-1-6 1 16,4-13-3-16,4-6 1 15</inkml:trace>
  <inkml:trace contextRef="#ctx0" brushRef="#br3" timeOffset="-106951.02">30163 15547 40 0,'7'3'20'0,"-4"13"-24"0,1-4 42 0,-8 13-38 15,-3 13 1-15,-4 15-1 16,-6 23 0-16,-1 14-1 16,1 8 1-16,-8 8-1 15,-3 4 0-15,-1-10-2 16,1-18 1-16,7-10-9 16,0-22 0-16,10-12-1 15,8-26 1-15</inkml:trace>
  <inkml:trace contextRef="#ctx0" brushRef="#br3" timeOffset="-106693.99">30346 15406 34 0,'11'-10'17'0,"-11"54"-20"0,-4-25 34 15,-3 6-31-15,-7 22 1 16,-4 10-1-16,-6 18 1 0,-8 22-2 16,-4 16 1-16,5-6 0 15,3-4 1-15,3-9-2 16,7-19 1-16,4-12-3 16,3-16 0-16,8-12-7 15,10-20 0-15</inkml:trace>
  <inkml:trace contextRef="#ctx0" brushRef="#br3" timeOffset="-106335.9">30275 16437 42 0,'4'19'21'0,"14"-6"-24"16,-8-13 37-16,4 0-32 16,7-6 1-16,4-1 0 0,0-2 1 15,0-4-6-15,-4 1 1 16,-4-7 1-16,1-3 1 16,-7 3-4-16,-8 0 0 15,-6 1-2-15,-1 2 1 16,-7 7-2-16,-6 9 0 15,-1 3 0-15,1 6 1 16,-1 16 1-16,4 6 1 16,3 7 1-16,4 6 0 15,4-3 1-15,10-4 1 0,3-5-4 16,1-7 1 0,10-13-4-16,-3-2 1 0</inkml:trace>
  <inkml:trace contextRef="#ctx0" brushRef="#br3" timeOffset="-106047.08">30611 16463 27 0,'-4'6'13'0,"11"-22"-14"16,-7 7 24-16,4-1-21 15,-1-5 1-15,1-1 2 16,-1 0 0-16,1-3-4 16,-1 7 0-16,4 3 5 0,7-1 1 15,4 7-2-15,7-3 0 16,6 6-1-16,5-3 0 16,-1-4-5-16,-3 1 1 15,-8 3-8 1,-6 0 0-16,-7 0-6 0,-11-4 0 15</inkml:trace>
  <inkml:trace contextRef="#ctx0" brushRef="#br3" timeOffset="-105727.83">31041 16506 44 0,'18'7'22'0,"-4"-1"-18"0,-11-3 37 0,1 0-40 15,-4 10 1-15,-7 12 0 16,-7 0 0-16,-11 6-5 16,-3 7 1-16,-4 3-3 0,-3-7 0 15,6-6-10-15,8-9 1 16</inkml:trace>
  <inkml:trace contextRef="#ctx0" brushRef="#br3" timeOffset="-103857.1">32029 16303 41 0,'3'3'20'0,"1"3"-21"0,-4-6 30 0,-4 0-30 16,1 3 1-16,-8-3-1 15,-3 3 1-15,-4 4 0 16,-10 2 0-16,-4 0-1 16,-3 4 1-16,0-1 0 15,3 10 0-15,7 0 0 16,4 7 0-16,7 5 0 15,4 1 1-15,-1-7-1 16,14-3 1-16,12-3-3 16,13-3 0-16,4-4-6 15,6-5 1-15,5-7-4 16,-4-13 0-16</inkml:trace>
  <inkml:trace contextRef="#ctx0" brushRef="#br3" timeOffset="-103602.95">32332 15995 46 0,'-7'51'23'0,"-25"24"-31"0,25-50 45 0,-3 9-35 15,-4 7 1 1,-4 12 0-16,0 4 1 0,4 9-5 15,0-10 0-15,3-3 2 16,1-5 1-16,3-5-4 16,0-8 1-16,3-10-6 15,4-6 0-15,4-13-7 16,3-9 0-16</inkml:trace>
  <inkml:trace contextRef="#ctx0" brushRef="#br3" timeOffset="-103348.52">32417 16469 38 0,'14'3'19'0,"-18"-6"-24"16,1 3 30-16,-4 0-24 16,-7 0 0-16,-4 3 1 0,-3 6 0 15,0 1-3-15,3 5 1 16,0 11 1-16,1-4 1 15,3 3-3-15,3 0 1 16,4-3-3-16,3-7 1 16,4-5-2-16,15-7 0 15,6-6-4-15,3-13 1 16,5-6-3-16,2-9 0 16</inkml:trace>
  <inkml:trace contextRef="#ctx0" brushRef="#br3" timeOffset="-102763.41">32703 16325 33 0,'-11'18'16'0,"-24"33"-19"16,24-42 32-16,-7 4-29 16,-3-1 1-16,0 1 0 15,-4 2 1-15,4 1-3 16,0 3 1-16,3-7 1 15,4 1 1-15,4-7-1 16,6 0 0-16,4 1-1 16,7-1 1-16,7 7 1 15,8-1 0-15,-1-3-1 16,0 4 0-16,-3 0 0 16,-8-4 1-16,-6 3-1 0,-8 7 0 15,-10 3-1-15,-4 6 0 16,-3-6-1-1,-4-3 0-15,1-3-1 0,-4-4 1 16,6-2 0-16,5-1 1 16,6-2-1-16,8-1 0 15,10-3 1-15,3-3 0 16,11 0 1-16,15-6 0 16,6-4 0-16,7-5 1 0,-3-7-1 15,-3 3 0 1,-8-6 0-16,-7-7 1 0,0 4-2 15,-6 0 1-15,-8 6-1 16,-7 0 0-16,-4 6 0 16,-3 7 1-16,-3 3-3 15,-4 9 1-15,0 3-1 16,-4 7 1-16,-3 5 0 16,3-5 0-16,1 3 0 15,3-1 0-15,3 4 0 16,4 0 1-16,4 0-3 15,3 0 1-15,3-4-5 16,4-5 1-16,-3-4-5 16,3-12 0-16</inkml:trace>
  <inkml:trace contextRef="#ctx0" brushRef="#br3" timeOffset="-102491.45">32981 16679 17 0,'-3'-6'8'0,"-18"-23"0"0,13 14 8 15,1-7-14-15,-3-3 1 16,-1-3 6-16,4-7 0 16,4 7-9-16,-1 9 1 15,8 3 7-15,10 4 1 16,10 5-1-16,12 1 0 15,6-3-3-15,15-4 0 0,-1 4-3 16,-10-1 1-16,-7-2-9 16,-11-1 1-1,-7 4-11-15,-21-4 1 0</inkml:trace>
  <inkml:trace contextRef="#ctx0" brushRef="#br3" timeOffset="-101727.52">22655 16739 43 0,'7'21'21'0,"-10"20"-16"0,-1-28 22 16,-3 6-27-16,0 9 0 0,-7 13 0 15,-3 18 1-15,-1 20-1 16,-7 5 0-16,-3 10 0 16,0 0 0-16,3-9-2 15,0-16 0-15,1-25-11 16,10-25 1-16</inkml:trace>
  <inkml:trace contextRef="#ctx0" brushRef="#br3" timeOffset="-101322.18">22331 17203 25 0,'10'18'12'0,"36"11"-2"16,-25-20 10-16,8 7-18 15,9 6 0-15,8-3 1 16,4-4 0-16,3-2-5 0,0-1 1 15,-8-5 2-15,1-4 1 16,4 0-2-16,-4 0 1 16,-8-3-1-16,-2 0 1 15,-5 0 1-15,-9-3 0 16,-8 0-1-16,-7 0 0 16,-7-1 0-16,-11 4 0 15,-7 4-2-15,1 5 0 16,-8 0-5-16,-3 7 1 15,-4 9-4-15,0 10 0 16,4-1 0-16,7 4 0 0,7-7 3 16,7-6 1-16,14-9 5 15,11-16 1-15,6-13 3 16,15-9 0-16,3-3-1 16,4-3 0-16,-7 0-7 15,-4-10 1-15</inkml:trace>
  <inkml:trace contextRef="#ctx0" brushRef="#br3" timeOffset="-100089.52">27630 13484 20 0,'-7'18'10'0,"7"-14"3"0,0-4 10 16,7 0-21-16,3 3 0 15,8 0 2-15,6-3 1 16,12 0-6-16,6 0 0 16,18 3 4-16,14-3 1 0,28-3-1 15,18-3 1-15,32-4-1 16,17-6 0 0,40-6 0-16,6-6 0 0,28-3-1 15,1-10 1-15,13-3-2 16,-10-3 1-16,4 3-2 15,-15 13 1-15,-24 9-1 16,-8 13 0-16,-27 2-2 16,-22 4 0-16,-28 3-2 15,-25-6 1-15,-24 6-8 16,-22-6 0-16,-21-4-3 16,-24 1 0-16</inkml:trace>
  <inkml:trace contextRef="#ctx0" brushRef="#br3" timeOffset="-99550.46">28804 14515 24 0,'0'16'12'0,"14"-19"-7"15,-3 0 18-15,3 0-18 16,7-1 0-16,0 4 4 15,22 4 0-15,17 2-10 16,17 3 1-16,22-3 6 16,18 4 1-16,20-4-3 15,11-3 1-15,18-3-3 0,18-6 1 16,-1-10-3-16,-3-6 1 16,3 4-3-16,-17-4 1 15,-35 3-5-15,-25 3 0 16,-29 4-9-16,-24 2 0 15</inkml:trace>
  <inkml:trace contextRef="#ctx0" brushRef="#br3" timeOffset="-98257.43">23975 17406 35 0,'-4'16'17'0,"8"-19"-10"0,-4 3 17 16,0 3-23-16,0 0 0 0,0 7 1 15,-4 2 1-15,1 4-4 16,-4 0 1-16,0 6 0 15,-4 3 1-15,4 3-6 16,0 3 0-16,0-9-6 16,0-16 0-16</inkml:trace>
  <inkml:trace contextRef="#ctx0" brushRef="#br3" timeOffset="-98049.35">23957 17178 28 0,'14'6'14'0,"-3"-9"-17"0,-8 6 19 15,4-3-20-15,0 0 0 16,4-3-9-16,7 0 0 15</inkml:trace>
  <inkml:trace contextRef="#ctx0" brushRef="#br3" timeOffset="-97687.93">24017 17548 2 0,'0'6'1'0,"4"-9"14"0,-1-7-9 0,1-2-3 15,3-7 0-15,3-3 1 16,4-6 0-16,1-4-6 16,6-2 1-16,0 3 3 15,-3 2 0-15,-4 4-1 16,0 6 1-16,0 4 0 15,0 12 0-15,-3 9 1 16,-1 10 1-16,-3 2 0 16,0 4 0-16,-3-3 0 15,-1 3 0-15,1 0-2 16,-4 3 1-16,0 3-3 16,3 1 1-16,1-4-8 0,-1-7 1 15,4-5-4-15,1-7 1 16</inkml:trace>
  <inkml:trace contextRef="#ctx0" brushRef="#br3" timeOffset="-97341.39">24631 17316 37 0,'7'6'18'0,"-14"-6"-20"0,3 0 34 0,-3 3-32 16,-7 3 1-16,4 4-1 15,-4-1 1-15,-1 4-2 16,-2-4 1-16,-4 0-2 16,-1 4 1-16,5-1-1 15,-1 1 0-15,4 0-1 16,0-4 0-16,7 0-1 16,3-2 1-16,8 5 1 15,3-2 0-15,4 2 2 16,-1-2 0-16,1 2 1 15,-1-3 0-15,1 1 1 16,-4-1 1-16,0 4-2 16,-7-1 1-16,-4 10-2 15,-6 0 1-15,-8 6-5 16,-6-2 0-16,-5-8-5 16,5-11 0-16</inkml:trace>
  <inkml:trace contextRef="#ctx0" brushRef="#br3" timeOffset="-97067.95">24938 16883 36 0,'7'3'18'0,"-18"28"-20"0,8-21 31 0,-8 8-29 15,-3 11 1-15,-4 15-1 16,-3 3 1-16,0 9-1 16,4 10 0-16,2 6 0 15,1-6 1-15,4-7-1 16,3-11 0-16,3-11-4 16,1-9 0-16,-1-9-6 15,4-13 0-15</inkml:trace>
  <inkml:trace contextRef="#ctx0" brushRef="#br3" timeOffset="-96904.21">24691 17253 30 0,'28'9'15'0,"0"1"-7"0,-17-7 22 15,3 6-29-15,4-3 0 16,3 7-2-16,0 0 1 15,4 2-11-15,-1-2 1 16</inkml:trace>
  <inkml:trace contextRef="#ctx0" brushRef="#br3" timeOffset="-96725.77">25030 17535 53 0,'0'38'26'0,"3"-4"-34"0,1-28 45 0,-1 4-41 15,1-4 1-15,-4-3-24 16,3-9 1-16</inkml:trace>
  <inkml:trace contextRef="#ctx0" brushRef="#br3" timeOffset="-96098.14">25904 17397 36 0,'-10'19'18'0,"6"-16"-16"0,4-3 21 0,0-6-22 16,4-10 1-16,3-6 1 16,0-6 0-16,0-3-4 15,0-7 1-15,-3 0 1 16,-1 7 1-16,1-4-1 15,3 7 0-15,0 3 0 0,7 6 0 16,0 4 0-16,4 5 0 16,-1 4-1-16,4 6 0 15,1 3-4-15,-1 3 1 16,-4 4-9 0,1-7 0-16</inkml:trace>
  <inkml:trace contextRef="#ctx0" brushRef="#br3" timeOffset="-95434.1">26363 17159 43 0,'-3'15'21'0,"-1"4"-27"0,1-19 34 0,-8 3-28 15,-3 0 0-15,-4 1 0 16,1-1 0-16,-5 6 0 15,8 4 0-15,0-1-1 16,0 1 0-16,3-4-1 16,4 1 0-16,4-4-2 15,3 0 1-15,0-6-1 16,10-6 1-16,8 0 0 16,0-4 1-16,-1 1 0 15,1-1 0-15,0-2 2 0,-8 2 1 16,1 4-2-1,-4 3 1-15,0 3-2 0,0 0 0 16,-3 6 1-16,-1 1 0 16,1 2 0-16,-1 4 1 15,-3-1 0-15,4 4 1 16,3 3 0-16,0-4 1 47,3 1 0-47,1 0 0 0,7-7 1 0,3 0 0 0,7-9-1 0,0-6 1 31,18-25-1-31,-7-16 0 16,-7 0 0-16,-4-3 1 0,-4-4-3 15,1-2 0-15,-7 2 0 16,-1-2 1-16,-6 6 0 16,-4 6 0-16,0 6 0 15,-3 10 0-15,-4 9-1 16,0 13 1-16,-4 9-1 15,-3 13 1-15,-3 6-1 32,-5 12 1-32,1 13-1 0,0 13 1 0,4 9-1 31,-1 3 0-31,7-3 0 0,1-16 0 0,3-12-5 62,3-6 1-62,1-17-7 16,3-14 1-16</inkml:trace>
  <inkml:trace contextRef="#ctx0" brushRef="#br3" timeOffset="-95231.14">26441 17105 42 0,'0'16'21'0,"17"0"-22"0,-10-16 35 0,4 3-35 0,7-3 1 0,6-3-3 0,8 6 1 0,7-3-3 0,-7 0 1 0,-1 0-8 16,-2-6 1-16</inkml:trace>
  <inkml:trace contextRef="#ctx0" brushRef="#br3" timeOffset="-94925.28">26804 17181 29 0,'11'25'14'0,"10"-10"-4"15,-11-11 19-15,5-4-28 16,2-4 0-16,1 1 0 16,-4-6 1-16,0-1-3 15,-3-5 1-15,-4-4 1 16,-4-3 0-16,-6 3-2 15,-4 0 1-15,-4 4-2 0,-3 8 1 16,0 7-1-16,0 10 1 16,3 9 0-16,4 6 0 15,4 3 0-15,6 3 1 16,4 4 0-16,4-4 1 16,3-3-1-16,7-6 0 15,7-6-6 1,7-10 1-16,-3-12-5 0,-4-6 1 15</inkml:trace>
  <inkml:trace contextRef="#ctx0" brushRef="#br3" timeOffset="-94448.53">28042 17121 37 0,'-7'-19'18'0,"-7"0"-21"0,7 10 32 16,-11 3-29-16,1 6 1 15,-11 0 0-15,6 3 0 16,1 3-1-16,0 7 0 15,0 6 0-15,0-1 1 16,3 1 0-16,8-3 0 16,2 0-3-16,8-1 1 0,4 1-3 15,7-4 1-15,6 1-3 16,8-7 0-16,3-6-5 16,0-6 0-16</inkml:trace>
  <inkml:trace contextRef="#ctx0" brushRef="#br3" timeOffset="-94152.66">28236 17268 40 0,'0'38'20'0,"4"-44"-20"16,-4-4 38-16,-4-8-38 15,1-1 0-15,-4-13 0 16,-4-8 1-16,-3-14-1 16,-4-2 1-16,1 6-1 0,-1-13 1 15,4 3 0-15,3 4 1 16,4 12-1-16,7 6 0 16,7 7 0-16,8 15 0 15,-1 4-3-15,3 6 0 16,1 9-6-16,0 6 0 15,-4 1-6-15,-4-1 1 16</inkml:trace>
  <inkml:trace contextRef="#ctx0" brushRef="#br3" timeOffset="-93886.81">28014 16942 45 0,'21'13'22'0,"22"-1"-26"0,-26-8 40 0,8-1-37 0,7-3 0 0,-1 0-4 0,1 0 0 0,-4 0-5 0,-3-7 1 0</inkml:trace>
  <inkml:trace contextRef="#ctx0" brushRef="#br3" timeOffset="-93530.02">29326 17102 46 0,'-10'0'23'0,"-11"19"-23"0,14-16 37 0,-4 3-36 16,-7 1 0-16,-3-1 0 15,-3 3 0-15,-1-2-2 16,-7 2 1-16,4 7 1 16,-4 3 1-16,4 3-2 15,3 3 1-15,8 9-1 16,2-6 1-16,8 4-2 16,11-4 1-16,10 0-3 15,14-9 1 16,4-6-3-31,10-17 1 0,8 1-10 0,3-16 1 16,-7-12-1-16,-11-13 1 0</inkml:trace>
  <inkml:trace contextRef="#ctx0" brushRef="#br3" timeOffset="-93206.13">29485 16927 40 0,'-3'66'20'0,"3"9"-18"0,0-53 40 16,0 3-39-16,0 3 0 16,0 0 0-16,0-3 1 15,0-3-6-15,0-3 1 0,0-3 2 16,0-7 0-16,0-6-1 16,0-3 0-16,3-6-2 15,1-3 1-15,-1-1 0 16,1 4 0-16,-4 6-1 15,3 3 0-15,1 7 0 16,-4 5 0-16,3 7 0 16,1-3 0-16,3 0 0 15,4-4 0-15,3-2-1 16,0 0 0-16,3-4-9 16,1-9 0-16</inkml:trace>
  <inkml:trace contextRef="#ctx0" brushRef="#br3" timeOffset="-92388.07">29806 17231 34 0,'7'22'17'0,"-7"-3"-13"0,0-16 22 16,-3 0-26-16,-8 6 1 15,1-6-1-15,-8 1 1 16,4 2-2-16,-7 0 1 15,-1 4 0-15,8 2 1 16,0 1-1-16,0-1 1 16,7 1-1-16,4-4 0 15,6 0-1-15,8-2 1 16,3-1-1-16,3 0 0 0,5-3 0 16,2-6 1-16,1-3 1 15,-4-3 0-15,4-1 0 16,-4-2 0-16,0-1-1 15,0 1 1-15,-3-1-2 32,-4 4 0-32,0-1-1 0,-3 1 0 0,-1 3 0 15,-3-1 1-15,4 4-1 16,-4 3 0-16,-3 3 2 16,-4 4 0-16,0 5-1 15,0 7 1 1,0 0-1-16,0 0 1 0,0 9 0 15,3 3 0-15,1 0 1 16,3-2 0-16,0-4 2 16,0-6 0-16,-4-4 0 15,-3-2 0-15,-3-1-1 16,-8-2 1-16,-3 5-2 16,-11-5 0-16,1-4-1 0,-1-6 0 15,-3-3 0-15,3-3 0 16,7-4-1-16,4-2 1 15,4 2 0-15,10 1 1 16,10-7-1-16,8 1 0 16,14-1 0-16,3-3 1 31,36-12 1-31,-15-1 1 0,-7-2-1 16,-6 3 0-16,-8-1 0 15,-3 7 0-15,-8-3-2 16,-6 6 1-16,-7 3-4 15,-8 3 0-15,-6 4-1 16,-1 6 1-16,-6 6-1 16,-1 3 0-16,-3 3 1 15,-4 3 1-15,8 4 0 32,-1 3 1-32,4 2 1 0,7 8 0 15,4-4 0-15,6-4 1 0,1-2-1 47,3-3 0-47,7-4-3 0,4 0 1 0,6-6-8 16,5-6 1-16,-5-9-1 0,1-4 1 15</inkml:trace>
  <inkml:trace contextRef="#ctx0" brushRef="#br3" timeOffset="-92231.51">30639 17322 41 0,'3'22'20'0,"-3"-7"-26"0,0-11 43 16,-3-1-40-16,-4 3 1 15,0 0-21-15,-7-9 1 16</inkml:trace>
  <inkml:trace contextRef="#ctx0" brushRef="#br1" timeOffset="-84446.05">24419 16676 13 0,'11'3'6'0,"10"9"-1"16,-14-12 6-16,0 4-10 16,4-1 1-16,-1 0 1 15,1-3 0-15,-1 0-4 16,-2 0 1-16,6 0 2 15,3 0 0-15,4 0-1 16,4 0 1-16,3 0-1 16,1 3 0-16,-1 0 0 15,0 0 1-15,4-3 0 16,3-3 0-16,4-3 0 16,0 0 0-16,3-1-1 15,-3-2 1-15,0 3-1 0,-11 3 1 16,4 3-2-16,-1 0 1 31,5 3-1-31,2-3 1 0,-2 3-1 47,-5-3 1-47,5 0-1 16,3 0 1-16,-1-3-1 0,1 0 0 0,3 3 0 15,-3 0 1-15,4 0-1 0,-5 0 1 0,-6 0 0 0,3 0 0 16,4 0 0-16,4 0 0 0,-5 0-1 15,1 3 0-15,4 0 0 16,-1 0 0-16,0 6 0 31,4-2 0-15,3-1 0-16,-6 0 0 16,-1-3 0-16,-7 0 0 0,4 1 0 0,4-4 1 15,-1 3-1-15,0-3 1 0,1 0-1 16,-1 3 1-16,0 0-1 15,1 0 0-15,6-3 0 16,-3 0 0-16,0 0 0 16,-8-3 0-16,1 0 0 15,7 0 0-15,4 0 0 16,-5-1 0-16,-2 1 0 16,3-3 0-16,3 3 0 15,4 0 1-15,-4-4-1 16,1 4 1-16,-4-3-1 15,-8 3 1-15,1 3-1 0,3 0 0 16,4 0 0-16,0 0 0 16,-3-3-1-16,2 0 1 15,8 0 0-15,-3-1 1 32,3 1-1-32,0 0 1 0,-4-3 0 15,-7 3 0-15,4 0 0 16,3 3 0-16,1 0-1 0,-1 0 0 0,4 0 0 15,0-4 1-15,0 4-1 16,0 0 0 15,0 0 0-31,-4 0 0 0,-10 0 0 0,3 0 1 16,8 0-1-16,-1 4 1 0,-3-1-1 16,3 3 1-16,1 0-1 15,-1 1 1-15,4-4 0 16,0 0 0-16,0 0-1 15,-11 0 1 1,4 3 0-16,4-3 0 0,-1 1 0 16,0-1 0-16,-3 3 0 15,0 0 0-15,3 1 0 16,1-4 0-16,-1-3-1 16,4 0 0-16,-7 0-1 15,0 0 1-15,7 0 0 0,7-3 0 16,-4 3 0-1,1 0 0-15,3 0 0 0,0 0 0 16,0 0 0-16,-4 3 0 16,-7-3 0-16,1 3 1 15,6-3-1-15,-3 0 0 16,0 3 0-16,0 0 0 16,3 0 0-16,1 4 1 15,-4-1-1-15,0 0 1 16,-7 0-1-16,-8 1 1 15,8-4-1-15,-7 0 0 16,0 0 0 0,0-3 0-16,-4 0 0 0,-3 0 0 0,-8 0 0 15,-3 0 0-15,-3 0-3 16,-7 0 0-16,-4-3-7 16,-7 3 1-16,-11-10-5 15,1 4 1-15</inkml:trace>
  <inkml:trace contextRef="#ctx1" brushRef="#br1" timeOffset="-150854.66">20422 10166 0</inkml:trace>
  <inkml:trace contextRef="#ctx0" brushRef="#br1" timeOffset="-83395.5">25100 13706 33 0,'4'6'16'0,"-8"-9"-7"16,8 6 17-16,-4 1-23 15,0 5 0-15,3 0 2 16,-3 7 0-16,0 3-7 0,-3 6 1 16,3 6 3-16,0 10 1 15,-4 0-2-15,-3 9 1 16,0 7-2-16,0-1 0 16,-4 4-1-16,1 2 0 15,-1-5-1-15,1-1 1 16,-1-9-3-16,4-6 0 15,0-7-5-15,0-8 1 16,3-8-4-16,1-11 0 16</inkml:trace>
  <inkml:trace contextRef="#ctx0" brushRef="#br1" timeOffset="-82555.71">25075 13650 13 0,'0'-7'6'16,"0"20"8"-16,4-10 2 0,0 0-11 0,-1 4 1 15,-3-1 1-15,4 0 0 16,-4-6-9-16,0 0 0 15,7-3 7-15,7-3 0 16,7 3-2-16,11-1 0 16,10 4-1-16,11 0 0 0,14 0-1 15,0 0 1-15,7-6-1 16,7 0 0-16,-3-7 0 16,-8-2 1 15,-3-4-1-31,-3-3 0 0,-8 6 0 0,-6 4 0 0,-4 2 0 15,-8 1 0-15,-6 3-1 16,-4 2 0-16,-6 4-1 16,-5 4 0-16,-3 2-1 15,-3 0 1-15,-1 4 0 16,-3-1 0 0,-3 7-1-1,0-1 1-15,-1 1 0 16,1 3 1-16,-1 6 0 0,1 9 0 0,-4 7 0 15,0-3 0-15,-4 6 0 16,1 3 0-16,-1-3-1 0,1-7 1 16,-1 4 0-16,0 3 0 15,1-3-1-15,3-1 1 32,0 4 0-32,-4 0 0 0,1 3 0 0,-4-9 0 15,0-4-1-15,-4-9 1 16,-3-3-1-16,-7-3 1 15,-4 0 0-15,-7-3 0 16,-6-4-1-16,-12-2 1 16,-6-4 0-16,3-6 0 15,-4-3 0-15,-6 3 1 0,-8 0-1 16,4-3 0-16,7 0-1 31,-7-1 1-31,11 4-4 0,3 4 0 0,7-4-7 16,0 3 0-16</inkml:trace>
  <inkml:trace contextRef="#ctx0" brushRef="#br1" timeOffset="-81805.04">26674 15171 22 0,'7'28'11'0,"0"-31"-2"0,-7 3 11 15,0 0-16-15,3 3 0 16,-3-3 2-16,4-10 1 15,-1-2-9-15,-3-10 1 16,0-6 5-16,-3-4 0 16,-8-5-3-16,-7-7 1 15,-6-3-1-15,-4-3 0 16,-4-7-1-16,-3 7 0 0,3 3-1 16,0-3 1-16,-3 0-5 15,7 3 0 1,-1 3-7-16,1 3 1 0</inkml:trace>
  <inkml:trace contextRef="#ctx0" brushRef="#br1" timeOffset="-81216.73">26088 14672 34 0,'28'19'17'0,"14"-10"-14"0,-31-9 25 16,3-3-26-16,0 0 0 15,-3-3 2-15,3-4 1 16,0 1-5-16,0-7 0 15,0-9 4-15,-3-9 0 16,-4-1-2-16,-4 1 1 16,-3-1-2-16,-3 4 1 15,-4 3-3-15,0 2 1 16,-4 8-2-16,1 5 0 0,-1 7 0 16,4 3 1-16,0 6-1 15,3-3 0-15,1 0 1 16,-1 0 0-16,1 0 0 15,-1 0 1-15,4 6-1 16,0 0 1-16,7 1-1 16,0-4 1-16,1 0-1 15,2 0 0-15,4 0-1 16,7-3 1-16,4 3 0 16,7 4 1-16,7-4-1 15,6 3 1 1,8-3 0-16,-7 0 0 15,-7 4 0-15,-7-1 1 0,-11 3-2 16,-7 4 1-16,-14 6-1 16,-14 6 1-16,-18 0-1 15,-17 0 1-15,-22 6-4 0,4 4 1 16,-3-7-8 0,-4-3 1-16</inkml:trace>
  <inkml:trace contextRef="#ctx0" brushRef="#br1" timeOffset="-80421.88">26970 14766 37 0,'0'0'18'0,"3"0"-14"0,-3 0 28 15,0 0-29-15,0 0 0 0,7-3 2 16,1 3 1-16,6 0-7 15,3-3 0-15,4 3 4 16,4 0 1-16,7 0-2 16,0 3 0-16,-4 0-2 15,-3 3 1-15,-8 4-2 16,-6 5 1-16,-8 7-2 16,-10 7 1-16,-7-1-2 15,-7 0 1 1,-7 0 0-16,0 1 0 0,-1 2 0 15,1 3 0-15,3 1 0 16,4-10 0-16,0 0 1 16,3 0 1-16,8-3-1 15,6-3 1 1,4 0 0-16,7-4 0 16,7 1 0-16,4-7 0 0,0-2-1 15,-1-4 0-15,-3 0-4 16,1-6 1-16,-5-3-8 0,1-7 0 15</inkml:trace>
  <inkml:trace contextRef="#ctx0" brushRef="#br1" timeOffset="-80190.47">26846 14982 35 0,'11'7'17'0,"17"-1"-14"0,-17-6 25 0,3 0-27 16,7 0 1-1,28 6-4 1,-6 1 1-16,-4-4-9 16,-4-6 1-16,-3-7-1 15,-11-2 0-15</inkml:trace>
  <inkml:trace contextRef="#ctx0" brushRef="#br1" timeOffset="-79838.18">27242 15036 35 0,'10'25'17'0,"8"-9"-16"15,-11-13 32-15,0 0-31 0,3 0 0 16,8 0 1-16,7 0 0 15,-1-3-5-15,1-3 1 16,-4-6 1-16,-3-4 1 16,-4 1-1-16,-7-4 0 15,-7 3-1-15,-7-2 0 16,-4 2-1-16,-3 4 1 16,-3-1-1-16,-1 7 1 15,0 3-1-15,8 3 0 0,-1 4 0 16,1 5 1-1,3 4 1-15,0 3 0 16,3 3 0-16,4 3 1 0,-3 0-1 16,-1-3 1-1,8 3-1-15,3-3 1 0,3 0-4 16,4-13 1-16,4-6-9 16,3-9 1-16</inkml:trace>
  <inkml:trace contextRef="#ctx0" brushRef="#br1" timeOffset="-79534.3">27552 15183 27 0,'0'-25'13'0,"0"-16"-8"0,0 29 17 15,3-4-21-15,1 0 0 16,0 1 4-16,-1 2 0 16,1 1-3-16,-1 2 0 15,4 4 3-15,7 0 1 16,4 3-1-16,3 3 0 16,0 3-3-16,4 3 1 15,0 3-5-15,-1 1 1 16,-2-4-4-16,-5 3 0 0,-3-2-9 15,-3-1 1-15</inkml:trace>
  <inkml:trace contextRef="#ctx0" brushRef="#br1" timeOffset="-79250.84">27940 15036 41 0,'14'15'20'0,"-14"7"-19"15,0-18 30-15,-3-1-32 16,-4 0 0-16,-8 3 0 16,-2 0 1-16,3 7 0 15,-4 3 1-15,-7-4-2 16,1 4 0-16,-1 6 0 16,4 6 0-16,3-3 0 15,8-6 0-15,6-3-1 0,8-4 1 16,6-9 0-16,4-3 1 15,0-9-1-15,0-4 1 16,1-2-1-16,-1-1 0 16,-4-3-9-16,1-12 0 15</inkml:trace>
  <inkml:trace contextRef="#ctx0" brushRef="#br1" timeOffset="-78636.71">28653 14603 23 0,'-11'19'11'0,"4"-10"1"0,7-6 10 0,-4 7-18 0,1 5 0 0,3 4 3 15,-4 3 1-15,1 6-10 0,-1 10 0 16,-3 3 5-16,4 0 1 16,-1-1-2-16,1 4 0 15,-1-9-2-15,1-10 0 16,3-6 0-16,0-4 0 16,-4-5 0-16,-3-7 0 15,-4-3-1-15,-3-6 1 16,-7-4-1-16,-3-2 1 15,-1-1-1-15,4 4 0 0,-4 2-1 16,0 4 1 0,1 3 0-1,-5 3 0-15,1 7 0 0,3 2 1 0,1 7 0 16,6 3 0-16,4 6 0 16,7-3 1-16,7 1 0 15,7-1 0-15,7 0-1 16,7 0 1-16,0-9-1 15,1-7 0-15,6-3-6 16,4-9 0-16,10-6-6 16,4-7 1-16</inkml:trace>
  <inkml:trace contextRef="#ctx0" brushRef="#br1" timeOffset="-78437.86">28773 15142 52 0,'0'54'26'0,"-11"-39"-32"0,7-8 50 16,1 2-45-16,-1 0 1 16,1 1-8-16,3-4 1 15,0-6-4-15,7-12 1 16</inkml:trace>
  <inkml:trace contextRef="#ctx0" brushRef="#br1" timeOffset="-78245.05">28737 14935 34 0,'14'35'17'0,"8"-19"-15"0,-15-13 19 0,3 0-22 16,1 3 1-16,-1 0-6 16,1 4 1-16,0-1-1 15,-1-2 0-15</inkml:trace>
  <inkml:trace contextRef="#ctx0" brushRef="#br1" timeOffset="-78023.14">28900 15161 25 0,'0'38'12'0,"3"-22"-2"0,1-10 15 16,-1 3-21-16,1 4 1 16,-1-4 3-16,4-3 1 15,0 1-11-15,-3-1 1 16,-1-6 7-16,4-3 0 16,0-7-3-16,11-5 1 15,-4 2-3-15,4 4 0 16,0-4-6-16,-1 1 1 15,1-4-11-15,-1-3 1 16</inkml:trace>
  <inkml:trace contextRef="#ctx0" brushRef="#br1" timeOffset="-77810.53">29168 15205 45 0,'7'13'22'0,"-4"37"-18"0,-3-38 32 0,0 4-36 15,0 3 1-15,-3 0-1 16,3-1 0-16,-4-2-3 16,4-6 0-16,0-7-5 15,4-10 0-15,-1-5-6 16,1-13 1-16</inkml:trace>
  <inkml:trace contextRef="#ctx0" brushRef="#br1" timeOffset="-77390.44">29199 15011 29 0,'0'3'14'0,"15"31"-12"0,-8-24 20 16,0 2-18-16,3 7 0 15,1 0 3-15,-1-3 1 16,5-1-9-16,-1-2 0 15,0-4 6-15,3-3 0 16,1-2-2-16,3 2 0 16,-3-6-2-16,-1 0 1 0,1 0-2 15,-4 0 0-15,-3 0-1 16,-4 0 1-16,-4 0-1 16,-3 0 0-16,0 3-1 15,-7 0 1-15,-3 0-1 16,-4 0 0-16,-4 7 0 15,0-4 1-15,1 0-1 16,3 4 1-16,-1-4 0 16,5 0 0-16,-1 1 1 15,4-1 0-15,0 0 0 16,4 0 1-16,-1 4-1 16,1-1 0-16,-1 1-1 15,1-1 1-15,-1 0-3 16,1 1 1-16,-1-4-4 15,0 0 0-15,1 1-4 16,3-7 1-16,0 0-2 16,7-7 1-16</inkml:trace>
  <inkml:trace contextRef="#ctx0" brushRef="#br1" timeOffset="-77173.09">29510 15139 27 0,'0'19'13'0,"0"3"-11"0,0-16 26 16,-4 10-26-16,4 0 1 0,-3 2 1 15,-1 1 0-15,1-3-6 16,3 0 1-16,-4-7 2 16,4 0 1-1,0-18-12 1,4-10 1-16</inkml:trace>
  <inkml:trace contextRef="#ctx0" brushRef="#br1" timeOffset="-76834.97">29531 15061 18 0,'18'34'9'0,"-1"4"0"0,-10-29 3 0,4 1-11 16,0-1 1-16,-1-3 1 15,8 1 0-15,-1-7-4 0,1 3 1 16,3-3 1-16,0-3 1 16,1-4-1-1,-8-2 0-15,0 0 0 0,-7-1 0 16,-4 1 0-16,-3-1 0 16,-3 4 0-16,-4 3 0 15,0 3 0-15,-4 3 1 16,-3 7-2-16,-4 2 1 15,4-2-2-15,-3 5 0 16,3 7-2 0,6 0 1-16,5 0-2 0,6-3 1 15,5-3-1-15,9-10 0 16,4-6-1-16,0-13 0 16,1-2-2-16,6-4 1 0</inkml:trace>
  <inkml:trace contextRef="#ctx0" brushRef="#br1" timeOffset="-76504.16">29916 15117 16 0,'-4'38'8'0,"1"-10"-2"16,3-28 14-16,0 0-19 16,0 3 0-16,0-3 0 15,0 0 1-15,3-6-3 16,1-7 0-16,3-5 2 15,0-4 0-15,3-7-1 16,1 8 0-16,6-5 0 16,-6 1 0-16,0 0 2 15,3 6 0-15,-4 4 0 0,1 9 1 16,0 9 1-16,-1 3 0 16,1 10 0-16,-8 6 1 15,4 3-3-15,-3 3 1 16,-1-3-2-16,-3-6 1 15,4-4-3-15,-1 4 0 16,4-6-6-16,0-7 1 16,4-6-5-16,3-12 0 15</inkml:trace>
  <inkml:trace contextRef="#ctx0" brushRef="#br1" timeOffset="-76320.61">30438 15064 27 0,'14'44'13'0,"-4"-10"-8"15,-10-27 19-15,0-1-25 16,-3 3 1-16,-1-2-4 16,-3-4 0-16,-3-6-2 15,-4-10 0-15</inkml:trace>
  <inkml:trace contextRef="#ctx0" brushRef="#br1" timeOffset="-71790.9">2233 3913 41 0,'11'-3'20'0,"-1"3"-8"16,-10 0 20-16,0 0-31 16,0 0 0-16,0 0 0 15,-7 3 1-15,-3 6-3 16,-15 7 0-16,-10 3 0 15,-8 3 0-15,5 16-1 0,-12-4 0 32,-20 51-2-32,10-4 1 15,10-2 0-15,18-10 0 16,15-7 1-16,6-8 0 16,29-14 1-16,7-14 0 15,10-17 1-15,18-9 0 16,3-9 0-16,-6-10 1 15,-8-3 0-15,-10 0 1 16,-4-6-1-16,-10 2 1 16,-8 5 0-16,-10 2 0 15,-7-3-1-15,-7 6 0 0,-14 7-2 16,0 9 1-16,-1 9-1 16,-2 7 1-16,-8-1-1 15,0 7 0-15,4 3-4 16,-4 7 0-16,4-4-7 15,10-12 1-15</inkml:trace>
  <inkml:trace contextRef="#ctx0" brushRef="#br1" timeOffset="-71400.48">2769 3941 40 0,'0'22'20'0,"-7"-3"-21"0,-3-10 33 15,-1 1-31-15,-17 15 1 16,-4 6 1-16,-7 10 1 16,-10 12-5-16,-4 10 1 15,-14 9 2-15,-14 7 0 0,-7 5-1 16,10 10 0-16,7-6-3 16,8-6 1-16,-4-4-2 15,18-9 0-15,-1-9-2 16,18-13 1-16,1-7-5 15,13-14 1-15,7-11-4 16,11-12 1-16</inkml:trace>
  <inkml:trace contextRef="#ctx0" brushRef="#br1" timeOffset="-70888.97">2223 4788 37 0,'0'13'18'0,"14"-23"-16"15,-7 10 34-15,3 0-36 0,1 0 1 16,6 0-1-16,8-3 1 15,10 0 0-15,-3-3 0 16,7 2 0-16,-7-5 1 16,0 3-1-16,-4-4 0 0,-7 7 0 15,-3 3 1 1,-1 3-3-16,-13 7 0 0,3 5-1 16,-14-5 1-16,3 2-2 15,-6 4 1-15,3 9 0 16,-11-3 0-16,-3 9 1 15,-7-2 0-15,-4 5 0 16,0-2 1-16,0 2 0 16,8-6 0-16,2-3 0 15,8-6 1-15,7 0 1 16,7-6 1-16,11-1-1 16,17-9 1-16,0-3-1 15,4 0 1-15,0-3-1 16,7-3 0-16,-11 0-4 15,4-7 0-15,-15 4-8 16,-6 2 1 0</inkml:trace>
  <inkml:trace contextRef="#ctx0" brushRef="#br1" timeOffset="-66310.45">1923 6108 24 0,'0'0'12'0,"3"0"0"15,-3 0 13-15,-3 6-23 16,-4-6 0-16,7 4 0 16,-7 2 1-16,3 3-4 15,-7 1 1-15,1 2 2 16,-8 4 1-16,1 6-2 0,-5-7 1 15,1 7-1 1,-7 10 1-16,7-4-1 0,-11 3 0 16,0-2-1-16,4 2 0 15,0 7-1-15,7 5 0 16,3 1-1-16,8 10 0 16,-1-1-2-16,11 0 1 15,7 1-1-15,4-10 0 16,10-7 1-16,0-12 0 15,7-12 0-15,11-10 1 16,-4-9 1-16,4-13 1 16,0-6 0-16,-11-3 0 15,-7-4-1-15,-3 1 1 0,-8 3 1 16,-10 3 1-16,-10 3 0 16,3 3 0-16,-4 3 0 15,1 7 1 1,-12 9-1-1,5 12 1 1,-11 7-2-16,3 9 0 0,-3 4-1 0,-1 2 1 0,-2-3-1 16,2 1 1-16,8-1 0 15,0-6 0-15,11 3 0 16,3-6 0-16,3-3-1 16,8-9 0-1,-4-7-8-15,0 0 1 0,7-16-4 16,-4-2 1-16</inkml:trace>
  <inkml:trace contextRef="#ctx0" brushRef="#br1" timeOffset="-65560.38">2417 6415 26 0,'-4'4'13'0,"-7"5"-3"0,11-9 20 16,-7 3-28-16,-3 3 0 15,-1 7 2-15,-10 9 0 0,-11 9-4 16,-3 7 1-16,-14 15 2 16,-4 4 0-16,3 12 0 15,-10 9 0-15,0 16-2 16,0 0 0-16,0 7-1 15,-7 5 1-15,7-9 0 16,0-3 0-16,8-3 0 16,2-12 1-1,11-13-1-15,11-10 1 0,0-12-2 16,14-3 1-16,-4-13-3 16,8-6 0-1,3-6-3-15,3-10 1 16,8-6-11-16,3-6 0 0</inkml:trace>
  <inkml:trace contextRef="#ctx0" brushRef="#br1" timeOffset="-64898.75">2226 7322 29 0,'7'-13'14'0,"-3"-3"-4"0,-4 10 14 0,0-3-21 0,-4-1 0 0,4 4 1 16,-10 0 1-16,-1 3-7 16,0 9 1-16,-17 3 3 15,0 7 1-15,0 3-4 16,-4 3 1-16,11 6-2 16,-7 0 0-16,6 7-1 0,1 9 1 15,4 0-2 1,10-1 1-16,7 5-1 15,7-8 0-15,3-5 0 16,18-10 1-16,4-9 1 0,7-10 0 16,3-16 3-16,4-12 0 15,-7-3 2-15,-7-6 0 16,-4-3 0-16,-14-10 0 0,-3 6-1 16,-4 0 1-16,-14-2-2 15,-4 8 1-15,-3 4-3 16,-14 6 0-1,-4 10-6-15,4 2 1 0,-11 7-4 16,7 0 0-16</inkml:trace>
  <inkml:trace contextRef="#ctx0" brushRef="#br1" timeOffset="-57586.64">3041 6500 29 0,'7'-3'14'0,"-3"3"-2"0,3 3 14 15,-7 0-24-15,0 0 1 16,3 4 0-16,4-1 0 15,-7 6-5-15,0 7 1 16,-7 3 2-16,4 0 0 16,-4 6-1-16,3 10 1 15,-3 0-3-15,-4 2 1 16,11 7-1-16,0 1 0 16,0-5-1-16,11-14 1 15,-4-7-1-15,4-13 1 0,13-9 1 16,12-16 0-16,13-9 1 15,-7-16 0-15,-3-9-1 16,-11 0 1-16,-14-3-1 16,-3 3 1-16,-4 3-1 15,-18 0 1-15,1-4-9 16,-8 4 1 0</inkml:trace>
  <inkml:trace contextRef="#ctx0" brushRef="#br1" timeOffset="-57121.58">3422 6494 34 0,'7'28'17'0,"4"41"-16"0,-4-56 25 15,-7 5-26-15,0 8 1 16,0 2-1-16,0-3 0 16,0 0 0-16,-7-6 0 15,7-4 0-15,0-2 0 16,0-4 0-16,0-2 0 0,0-4 0 15,0-3 0-15,0-7-1 16,0-2 0-16,0-7 0 16,7-2 0-16,-7-1-1 15,10-3 1-15,-6-3-1 16,3 0 0-16,3 0 1 16,5 3 1-16,-1 6 0 15,7 0 1-15,-7 10-1 16,4 6 1-16,-1 9 0 15,-6 10 0 17,-1 6-1-32,1 4 0 0,-4 5-3 0,4-9 0 0,3 13-6 15,-4-1 1-15</inkml:trace>
  <inkml:trace contextRef="#ctx0" brushRef="#br1" timeOffset="-56401.58">3866 6190 34 0,'11'25'17'0,"0"6"-19"0,-11-21 28 0,10 5-27 16,-3 4 1-16,-7 6 0 15,11 6 0-15,-8 1 1 16,4 5 0-16,4 4 0 16,-7 0 1-16,-1-13 0 15,1 4 0-15,-4-14-1 16,0-2 0-16,-4-3-1 15,1-7 1-15,-1-6-2 16,-7-3 1-16,-6-4-2 16,-11 4 1-16,3-3-1 15,-3 0 1-15,-4 0-3 16,4 6 0-16,-1 6 0 16,8 6 1-16,11 4 0 15,-1 6 0-15,11 3 0 16,0 3 1-16,11-3 2 0,6-3 0 15,5 0 0-15,2-3 1 16,1 0 1-16,0-7 0 16,3-2 0-16,0-10 1 15,4-3-1-15,-4-7 0 16,0-9 0-16,4-9 0 31,-14-22-3-31,-8 6 1 16,-10 3-2-16,0 4 1 15,0 9 0-15,-7 2 1 16,4 11-2 0,-8 9 1-1,4 9-1-15,7 9 0 0,-11 7 0 0,11 6 1 0,0-3-1 16,0 3 1 0,11 3 0-16,-4 1 1 15,7-4 0-15,4-3 1 0,3-7-2 16,7-8 0-16,-14-7-4 15,11-10 1-15,7-12-3 16,-11-3 1 0</inkml:trace>
  <inkml:trace contextRef="#ctx0" brushRef="#br1" timeOffset="-56113.41">4389 6735 30 0,'24'32'15'0,"-13"-26"-17"0,-11-9 30 16,0-10-28-16,-7-9 0 16,-7-9 0-16,-4-13 0 15,-3-6 0-15,-7-10 0 16,6-6-1-16,-6 1 1 16,7-1 1-16,3 9 0 15,4 7 2-15,7 6 1 16,14 10 1-16,4 9 0 15,3 6 0-15,11 9 0 16,6 10-3-16,-9 0 0 47,-1 0-8-47,-4 10 0 16,-6 2-8-16,0 1 1 0</inkml:trace>
  <inkml:trace contextRef="#ctx0" brushRef="#br1" timeOffset="-55932.82">4159 6491 42 0,'57'47'21'0,"-29"-22"-25"16,-17-31 36-16,-1-1-32 16,4-2 0-16,4-1-6 15,10-2 1-15,-10-1-4 16,3-2 1-16</inkml:trace>
  <inkml:trace contextRef="#ctx0" brushRef="#br1" timeOffset="-55710.07">4583 6619 27 0,'10'38'13'0,"-6"-19"-5"0,-4-16 13 0,0 3-22 16,0-3 1-16,0-3-4 15,-4-6 1-15,4 0-1 16,-7-7 1-16,4-2-6 16,3-7 1-16</inkml:trace>
  <inkml:trace contextRef="#ctx0" brushRef="#br1" timeOffset="-55421.23">4509 6365 20 0,'14'3'10'0,"7"7"-3"16,-11-4 16-16,-6-3-20 16,10 4 0-16,-3-1 0 15,-1 3 0-15,1 1-5 16,-1 2 1-16,8 1 1 15,3 9 0-15,-7 3-3 0,-3 3 1 16,3 3 0-16,-11-9 0 16,5-3-1-16,2-3 0 15,-10-7 2-15,0-3 0 16,0-6-2-16,4-9 1 16,-4-7-5-16,7-6 1 15,-7 4 0-15,0-4 0 16</inkml:trace>
  <inkml:trace contextRef="#ctx0" brushRef="#br1" timeOffset="-55087.38">4805 6503 16 0,'49'54'8'0,"8"-14"-10"0,-47-30 16 0,1-1-14 0,10 1 1 0,-3-4 0 0,-8 0 1 0,11-3-1 15,-6-3 0-15,2-9 1 16,1-7 1-16,-4-6-1 15,0 0 0-15,-3-6 0 16,-1 3 0-16,-10 0-2 16,0-3 1-16,0 3-1 15,-10 3 0-15,3 9-1 16,3 4 1-16,-7 9-1 16,8 9 0-16,3 7 0 15,0 9 0-15,7 3 1 16,0 3 0-16,4-2-1 15,3-1 1-15,3-6-1 16,1-3 1-16,-4-7-6 0,7-2 0 16</inkml:trace>
  <inkml:trace contextRef="#ctx0" brushRef="#br1" timeOffset="-54600.82">5288 5945 25 0,'4'22'12'0,"13"9"-11"16,-17-18 19-16,11 6-20 16,-8 6 0-16,15 9 3 15,-7 4 0-15,6 3-3 16,-3 9 1-16,4 3 2 16,0-6 0-16,-8-9 0 15,1-7 0-15,-1-9-2 16,-6-6 1-16,-4-7-1 15,0-9 1-15,-4-3-2 16,-3-3 1-16,-7-4-1 0,-7 1 0 16,-7 0 0-16,7 2 0 15,-4 7-1-15,4 0 0 16,0 7 0-16,3 5 1 16,7 4-1-1,8 3 1-15,3 9 1 0,3 0 1 16,5 0 1-16,-8 1 1 15,10-11 0-15,8-5 0 16,13-13-1 0,-2-9 0-16,2-4-5 0,-2-9 1 15,-15 9-12-15,-4-5 0 0,-10 8 0 16,-3-2 0-16</inkml:trace>
  <inkml:trace contextRef="#ctx0" brushRef="#br1" timeOffset="-53995.21">3637 7278 45 0,'4'3'22'0,"-4"0"-23"16,0-3 45-16,7 3-44 16,-7 0 0-16,0 0 0 15,3 1 1-15,4-1-4 16,-3 0 1-16,3 3-7 15,3-3 1-15,8-3-6 16,-7-6 1-16</inkml:trace>
  <inkml:trace contextRef="#ctx0" brushRef="#br1" timeOffset="-53812.47">3979 7228 38 0,'7'6'19'0,"-3"-6"-17"0,-4 0 31 15,0 0-33-15,7 0 1 16,-3 0-4-16,3 3 1 0,0 3-6 16,3 4 1-16,-10-1-5 15,0 1 1-15</inkml:trace>
  <inkml:trace contextRef="#ctx0" brushRef="#br1" timeOffset="-53278.86">3556 7877 35 0,'11'12'17'0,"-8"-9"-19"0,-3-3 30 15,0 0-29-15,7-3 1 16,-7-6 0-16,4-4 0 16,3-5 0-16,3-1 0 15,-10-3 0-15,11-3 0 16,0 0 1-16,6 3 0 16,4 3-1-16,0 3 0 0,1 4-1 15,2 2 0-15,-2 4-1 16,-1 0 1-16,-4 3-1 15,-3 3 1 1,4 0 0-16,-7 6 1 0,6 3 0 16,-6 4 0-16,3 2 0 15,4 1 1-15,3 6-1 16,-4-3 0-16,1-3-1 16,3-4 1-16,0-6 0 15,1-6 0-15,6-6-1 16,-7-10 1-1,0-2-4-15,-3-11 1 0,-4 4-6 16,-11-3 1-16</inkml:trace>
  <inkml:trace contextRef="#ctx0" brushRef="#br1" timeOffset="-52528.67">4314 7300 28 0,'25'-41'14'0,"-21"-12"-9"0,-4 37 22 0,-4-6-27 15,1-9 1-15,-8 2-1 16,-10 4 1-16,-4 3-1 16,1 7 1-16,-5 2 1 15,-10 4 0-15,-3-1 0 16,-7 7 0-16,-11 3 0 16,-11 3 1-16,1 1-2 31,3 8 0-31,7 1 0 0,0 2 0 15,-7 4-1 1,14 3 0-16,-7 0 0 0,10 6 1 0,5 4-1 0,-8 8 0 16,10 4-1-16,4 10 1 15,4-1-1-15,11 0 1 16,2 7-1-16,15 2 1 16,0-5 0-1,7-4 0 16,14 1-1-31,0-4 1 16,8-3 0-16,6-3 0 0,4-7-1 0,6-5 1 0,12-10-1 0,-4-10 1 16,14-12 0-16,10-6 1 0,15-10 0 15,10-12 1 1,-7-3-1-16,-7-4 0 0,-17-6-1 16,-8-3 0-16,-6-3-1 15,-11 0 1 1,-8-6-2-1,-13 0 1-15,-4-4-9 16,-14-2 0-16,-11 2-2 0,-10 1 1 0</inkml:trace>
  <inkml:trace contextRef="#ctx0" brushRef="#br1" timeOffset="-45742.36">26906 15497 9 0,'-7'3'4'0,"14"3"10"0,0-9 4 0,-3-3-17 16,3 3 0-16,0 3 0 15,0 0 1-15,4 3-3 16,6 3 1-16,1 3 2 16,7-2 0-16,6-4 1 15,8 0 0-15,4 0 0 16,2 0 1-16,15-3-1 15,7 0 1-15,15 0-2 16,9 3 1-16,-6 4-2 16,3-1 0-16,0 0-1 15,-3 4 1-15,0-1 0 16,6-3 1 15,-6 1-1-31,-11-4 0 0,0-3 1 16,4-3 0-16,3-4-1 15,7 1 1-15,-3 0-2 0,-4 3 1 16,-10-1 0-16,-15 1 0 0,0 0-1 0,-3 0 0 16,-7 3 0-16,4 0 0 15,-12 0-1-15,-6 0 1 16,0 0-1 0,-4 0 1-16,0 0 0 0,4-3 0 15,3-6 0-15,1-1 0 16,-1-2 0-1,-3 2 0-15,-1 4 0 0,-2 3 0 0,-5 3-2 16,-2 6 0-16,-8 0-4 16,-4-3 0-16,-3 4-6 15,-10-4 1-15</inkml:trace>
  <inkml:trace contextRef="#ctx0" brushRef="#br1" timeOffset="-44932.09">27478 15766 19 0,'0'10'9'0,"14"-1"1"0,-7-9 8 0,4 7-14 0,3-7 0 16,7 3 3-16,7-3 0 16,11 3-9-16,3 0 1 15,1 0 6-15,13-3 0 16,15 3-2-16,10 0 0 15,14 4-2-15,-7-4 1 0,11 0-1 16,0 0 0 0,-8-6 0-16,-2-3 0 15,-8-1-1-15,-7-5 1 0,-7-1-1 16,-7 7 1-16,-14-3-1 16,-7-1 0-1,-4 4-5 16,-7 0 1-31,-7 2-9 0,-14 4 1 0</inkml:trace>
  <inkml:trace contextRef="#ctx0" brushRef="#br1" timeOffset="-43699.74">23107 12772 16 0,'-11'9'8'0,"11"1"5"0,0-10-1 0,0 0-10 16,0 0 1-16,0 0 2 15,7 0 1-15,4 0-7 16,3 3 0-16,4 3 3 16,6 6 1-16,8-2-1 15,7 2 0-15,3 1-1 16,4-4 0-16,18 4 0 15,17-1 0 1,18 1 0-16,-1-4 0 0,19 4-1 16,3-4 1-1,7 7-1 1,-11 0 0-16,-14-1-3 0,-3-2 1 0,-7-4-5 16,0 1 1-16,-8-4-4 15,1-9 0-15</inkml:trace>
  <inkml:trace contextRef="#ctx0" brushRef="#br1" timeOffset="-43206.51">24553 12740 19 0,'7'13'9'0,"0"-16"-5"0,-3 6 14 0,3 0-16 15,4 0 1-15,3 3 2 16,7-2 0-16,4-1-6 16,3 3 0-16,7 7 4 15,4 2 0-15,3 10-2 16,-3-3 1-16,-7 3-2 15,-4-9 1-15,-10 3-2 16,-11-3 0-16,-11-1 0 16,-10 7 1-16,-7 0-3 0,-14 0 1 15,-8 3-2 1,-3 3 0-16,4 1-3 0,7 2 0 16,3-6-1-16,4-3 0 15</inkml:trace>
  <inkml:trace contextRef="#ctx0" brushRef="#br1" timeOffset="-42914.7">24698 12715 39 0,'-11'32'19'0,"-3"-1"-25"0,11-18 43 0,-4 12-37 16,0 3 1-16,0 0 0 15,0 16 0-15,3 3-4 16,0 0 0-16,1 3-8 16,-4 0 0-16</inkml:trace>
  <inkml:trace contextRef="#ctx0" brushRef="#br1" timeOffset="-40244.86">20920 11160 29 0,'3'19'14'15,"4"15"-12"-15,-7-24 15 0,0 2-16 16,-3 4 1-16,-4 12 0 16,-4 13 1-16,-6 0-3 15,-5 15 0-15,-2 4 2 16,-1 5 0-16,0-2-1 15,4-13 0-15,3-12-3 16,8-7 0-16,3-12-5 16,3-9 0-16,1-10-3 15,-1-10 1-15</inkml:trace>
  <inkml:trace contextRef="#ctx0" brushRef="#br1" timeOffset="-39856.78">20606 11602 26 0,'7'9'13'0,"14"10"-9"0,-10-16 23 15,-1-3-25-15,4 4 0 16,11-4 1-16,10 3 0 16,1 0-4-16,2 3 0 15,1-3 2-15,0 0 0 0,0 1-1 16,0-8 1-16,-8 4-1 15,-6 0 0-15,0-9 0 16,-4-4 1-16,-7 1-1 16,0-7 1-16,-7 10-1 15,-7-1 0-15,-3 4 0 16,-8 9 0-16,-7 3-3 16,-3 7 0-16,0-1-2 15,-4 10 0-15,4 0-1 16,4 0 0-16,2 0-1 15,5-3 1-15,6-6 4 16,15-4 0-16,7-6 3 16,6-6 0-16,4-3 1 15,-3-4 1-15,0-2-7 16,-4-1 1-16</inkml:trace>
  <inkml:trace contextRef="#ctx0" brushRef="#br1" timeOffset="-39422.22">21280 11803 29 0,'-11'47'14'0,"-7"0"-17"0,15-35 24 16,-1 7-19-16,1-6 0 0,-1-4 0 15,4-3 0-15,0-6-3 16,0-12 1-16,4-10 2 16,-1-6 0-16,4-7-1 15,4-2 1-15,0-4-2 16,-4-3 1-16,3 0-2 15,1 0 1-15,-1 3-2 16,4 10 1-16,4 3 0 16,3 12 1-16,0 4 0 15,1 5 0-15,-5 4 0 16,4 3 1-16,-7 3 0 16,-6 7 1-16,-8 2-2 0,-4 4 0 15,-3 3-4 1,-4-4 1-16,-10 1-7 0,4 0 1 15</inkml:trace>
  <inkml:trace contextRef="#ctx0" brushRef="#br1" timeOffset="-38911.35">22109 11590 38 0,'10'18'19'0,"-13"-27"-23"16,-1 6 33-16,-6 0-29 16,-8 6 0-16,-3 3 0 15,-4 3 1-15,-3 4-1 16,-7 0 0-16,-1 5 0 15,8 4 1-15,3 0-2 16,8 0 0-16,3-3-1 16,7-3 0-16,7-7-1 15,10-3 0-15,4-6 0 16,7-6 1-16,1-3 0 16,-5-4 1-16,1-2 0 15,-4-1 0-15,-3 6 0 16,-1 1 1-16,1 0-1 15,-1-1 0-15,1-5 0 0,-4 2 0 16,0 4 0-16,0-1 0 16,0 4 1-16,0 12 1 15,-3 4-1-15,-4 5 1 16,0 4-1-16,-4 6 1 16,4-3 0-16,0 0 1 15,4-3-1-15,3-3 0 16,3-4-1-16,1-3 0 15,3 1-7-15,0-10 0 16</inkml:trace>
  <inkml:trace contextRef="#ctx0" brushRef="#br1" timeOffset="-38641.44">22401 11000 34 0,'7'41'17'16,"-17"9"-17"-16,6-38 27 0,-6 14-27 15,3 5 1-15,-4 13-1 16,1 9 0-16,-1 13-3 0,0 9 1 15,1 10-3 1,-1-4 0-16,1-12-5 0,-1-18 0 16</inkml:trace>
  <inkml:trace contextRef="#ctx0" brushRef="#br1" timeOffset="-38337.19">22595 11483 33 0,'-3'16'16'0,"-18"-10"-19"0,10 0 29 0,-6 4-26 15,-8-1 1-15,-3 3-1 16,-1 7 0-16,1 0-2 16,7-3 1-16,3-4-1 15,4 1 1-15,4-7-1 16,3-3 1-16,3 4 0 15,4-1 0-15,11 0 1 16,10 4 1-16,0-1 0 16,0 0 0-16,-3 1-1 15,-8-1 0-15,-3 4-1 16,-7-1 0-16,-10 4-8 16,-8 0 1-16</inkml:trace>
  <inkml:trace contextRef="#ctx0" brushRef="#br1" timeOffset="-37963.63">22962 11702 30 0,'29'10'15'0,"-22"-23"-12"0,-4 7 24 16,-6 0-27-16,-4-1 0 16,-11 1 0-16,0-3 0 0,-6 6 0 15,-5 3 0-15,-6 9-1 16,0 13 1-16,-4 9-1 16,7-2 0-16,8 2 0 15,6 0 1-15,11-2 0 16,14-8 0-16,14-8 0 15,11-10 0-15,10-6 0 16,4-6 1-16,0 2-2 16,-4-5 1-16,-14-10-5 15,-13-10 1-15,-23-5-5 16,-6-7 1-16</inkml:trace>
  <inkml:trace contextRef="#ctx0" brushRef="#br1" timeOffset="-37035.08">20888 12370 35 0,'-14'16'17'0,"14"-16"-19"0,0 0 31 0,0 0-26 15,3-6 0-15,1-1 3 16,3 1 1-16,4 3-8 16,3 0 1-16,14 3 4 15,7 0 1-15,11 3-3 16,0 0 1-16,-7 0-2 16,-11 0 0-16,-7 1-2 15,-3 2 1-15,-11-3-2 16,-11 6 0-16,-6 7-1 15,-11 0 0-15,-8 6 0 16,-2 0 0-16,-1 6 0 16,0 6 1-16,0 1 1 15,4 6 1-15,7-7 0 0,0-2 0 16,10-4 1-16,4-3 0 16,7-3 1-16,0-3 0 15,7-7-1-15,4-2 0 16,10-4-3-16,-7-3 1 15,11-9-11-15,6-4 1 16</inkml:trace>
  <inkml:trace contextRef="#ctx0" brushRef="#br1" timeOffset="-36807.13">20750 12546 52 0,'7'3'26'0,"39"-9"-31"0,-21 3 42 0,10-4-41 16,11 1 0-16,11 3-15 15,-8-3 1-15,-7-1 16 16,-6 1 0-16</inkml:trace>
  <inkml:trace contextRef="#ctx0" brushRef="#br1" timeOffset="-36298.99">21160 12737 39 0,'10'16'19'0,"11"-4"-19"16,-10-12 32-16,0 0-30 16,3 0 0-16,10-3 1 15,5-3 1-15,-1-6-6 16,0-4 0-16,-7-3 2 16,0 0 1-16,-7-3-2 15,-3 0 1-15,-7 3-2 16,-8 1 1-16,-3 2-1 15,-4 7 1-15,-3 5-1 16,-3 8 1-16,-1 8 0 16,0 4 0-16,4 9 0 15,4 3 1-15,6-3 0 0,8 0 1 16,6 4-1 0,8-1 1-16,3-3-1 0,-3 3 0 15,3-6-8 1,4-3 0-16,3-13-3 0,4-6 0 15</inkml:trace>
  <inkml:trace contextRef="#ctx0" brushRef="#br1" timeOffset="-36013.38">21682 12781 38 0,'-4'-3'19'0,"-13"-16"-24"0,13 7 35 0,-3-7-29 16,0-3 1-16,0 0 1 15,0-3 0-15,0 3-3 16,3 0 1-16,4 3 2 16,7 0 0-16,4 4 0 15,7-1 0-15,6 3-2 16,1 1 1-16,0 2-4 15,3-2 0-15,0 9-8 16,-3 3 1-16,3 0-5 16,0 3 1-16</inkml:trace>
  <inkml:trace contextRef="#ctx0" brushRef="#br1" timeOffset="-35713.46">22112 12602 34 0,'14'13'17'0,"0"-7"-13"0,-14-6 29 16,0 0-34-16,0 3 0 15,-3-3 0-15,-8 0 1 16,-3-3 0-16,-7 0 0 0,-4 3-3 16,1 9 1-1,-8 7-4-15,0 9 1 0,4 3-3 16,3 1 0-16,15 2 1 15,3-3 0-15,17 0 5 32,8-9 1-32,17-9 5 0,11-10 1 15,0-10 3-15,0-2 0 0,-8-13-1 16,-6 0 0-16,-11-7-14 16,-14-9 0-16</inkml:trace>
  <inkml:trace contextRef="#ctx0" brushRef="#br1" timeOffset="-34060.86">1510 9391 19 0,'25'-22'9'0,"-15"4"-6"0,-6 11 9 15,3 1-9-15,-4 0 1 16,-3 6 2-16,0-3 1 16,0 3-8-16,-3-7 0 15,3 1 6-15,-11 0 0 16,-6 0-3-16,-1 2 1 16,4 8-2-16,-4-1 1 15,-3 3-1-15,-7 10 0 16,7 2-2-16,-11 1 1 0,-3 3-2 15,3 3 0 1,4 4-2-16,6 2 1 0,1 0-3 16,4-3 1-16,6 1-3 15,8-1 0-15,13 0 0 16,11 0 0-16,7 1 2 16,4-11 0-16,7-2 4 15,14-7 1-15,3-5 5 16,4-8 0-16,-10-2 1 15,-1 0 1-15,1-10-1 16,-12 1 1-16,-6 2-2 16,-11-3 0-16,-10-2-2 15,-4-8 1-15,-14-2 0 16,-11 0 0-16,-3-3 0 16,0 6 0-16,-11-1-3 15,4 1 0-15,7 7-8 16,3-4 1-16</inkml:trace>
  <inkml:trace contextRef="#ctx0" brushRef="#br1" timeOffset="-33476.07">2145 9341 39 0,'0'-3'19'0,"0"6"-17"0,0 0 33 16,-11 4-33-16,1 8 1 16,-11 10-1-16,-8 13 1 15,-2 6-5-15,-19 15 1 16,-10 10 2-16,-7 13 1 16,-10 3-2-16,3 6 0 15,3 0 0-15,-3-4 0 16,3 7-1-16,8-3 0 15,3-3-2-15,3-6 1 16,15-4-2-16,10-18 1 0,4-10-2 16,10-6 0-16,4-13-2 15,7-12 1-15,7-7-5 16,7-5 1-16</inkml:trace>
  <inkml:trace contextRef="#ctx0" brushRef="#br1" timeOffset="-32920.36">1877 10288 23 0,'28'-6'11'0,"0"-19"-1"0,-24 19 14 16,3-7-20-16,3 0 1 15,-10 4 4-15,4-3 0 16,-4 2-11-16,0 4 1 16,0 0 7-16,-4 2 0 15,-6 4-3-15,-8 0 1 16,-10 0-3-16,-7 10 0 15,-4-1-2-15,-11 7 1 16,1 3-1-16,3 0 1 0,4 2-3 16,3 1 1-16,11 7-3 15,3 2 0-15,8 4-4 16,6 5 1-16,4-2-3 16,14 0 1-16,4-1 1 15,17-2 0-15,4-7 4 16,6-3 0-16,12-12 5 15,3-7 1-15,3-9 4 16,-7-7 0-16,1-9 2 16,-8-3 0-16,-10-6 0 15,3-6 0-15,-14-7-1 16,1-3 0-16,-15-3-2 16,-4 0 0-16,-6 6-4 15,-4 10 1-15,-11 6-8 16,-3 6 0-16,-11 3-5 15,0 1 1-15</inkml:trace>
  <inkml:trace contextRef="#ctx0" brushRef="#br1" timeOffset="-32366.5">780 8984 26 0,'-7'-3'13'0,"7"-10"-6"16,0 13 18-16,7 3-23 0,-4 3 1 15,4 10 0 1,-7 3 1-16,-7 9-6 0,4 19 1 16,-8 16 1-16,0 15 0 15,-6 19-6-15,6 13 1 16,-6 19-3-16,6 12 0 15,0 0-1-15,1-6 1 16,6-3 1-16,-3-7 0 16,7-18 4-16,0-20 0 15,0-11 1-15,0-10 0 0</inkml:trace>
  <inkml:trace contextRef="#ctx0" brushRef="#br1" timeOffset="-31551.9">850 9090 36 0,'7'13'18'0,"-7"-4"-26"0,4-12 43 16,6 0-34-16,19 0 1 16,-1 3 2-16,14 0 1 15,18-3-5-15,21-7 1 16,7 1 3-16,11-4 1 0,21-9-2 16,7-12 0-1,-17-4-2-15,-8-9 0 0,4 3-2 16,-15 4 1-16,-13 5-2 15,-7 4 1-15,-11 2-1 16,0 8 1-16,-8 2-2 16,-6 6 1-16,-3 10-3 15,-5 3 1-15,-16 6-1 16,-1 16 0-16,-4 13-1 16,5 12 1-16,-15 9 0 15,-4 13 0-15,4 16 1 16,-3 6 1-16,3 9 0 15,-7 4 0 17,0-1 2-32,3 1 1 0,4 5 0 0,4-5 1 0,7-1 2 15,3 1 0 1,32 49 1-16,-4-8 1 16,-3-23-2-16,-14-9 0 15,-11-16-1-15,-4-6 1 16,-17-9-1-16,-7-10 0 15,-14-10 0-15,-28-8 0 16,-1-4 0-16,-27 6 1 16,-15-9-2-16,-21-6 0 0,4-3-1 15,-18-10 1 1,-11-9-1-16,-3-3 0 0,-10-1-2 16,2 1 0-16,-9 3-4 15,-1 3 1-15,11-7-6 16,14-8 1-16</inkml:trace>
  <inkml:trace contextRef="#ctx0" brushRef="#br1" timeOffset="-28927.32">3069 8592 33 0,'-7'6'16'0,"14"-6"-5"15,-3 3 17-15,-4 0-23 0,0 0 0 16,0 4 2-1,0 2 0-15,0 7-9 0,0 3 0 16,0 9 6-16,0 16 0 16,0 6-3-16,7 6 0 15,-7 13-4-15,0 3 1 16,0-3-3-16,0-3 0 16,-7-9-5-16,3-10 1 15,-3-10-5-15,4-24 0 16</inkml:trace>
  <inkml:trace contextRef="#ctx0" brushRef="#br1" timeOffset="-28551.44">3239 9075 31 0,'10'37'15'0,"4"10"-7"16,-7-37 22-16,-7 5-27 15,-7 1 0-15,4 0 2 16,3 3 0-16,-11-1-7 16,4-2 1-16,4 0 3 15,-5-7 0-15,8-3-3 16,-3-6 1-16,3 0-3 16,11-9 0-16,-1-7-1 15,1 4 1-15,-1-7 0 0,1-3 1 31,6 0 0-31,5 3 1 16,-5 10 1-16,-3 3 0 16,4 6 1-16,-7 3 0 15,6 3 1-15,-6 0 0 16,-1 4-1-16,5 2 0 16,-1 1-1-16,0 9 1 15,3-4-6-15,-6 1 0 16,7-3-6-16,3-10 0 15</inkml:trace>
  <inkml:trace contextRef="#ctx0" brushRef="#br1" timeOffset="-28040.47">3859 8585 40 0,'-3'19'20'0,"-8"13"-25"16,11-20 35-16,-7 4-31 0,7 9 1 15,0 13 0 1,7 9 0-16,-7 6 0 0,4 0 1 15,3 4-1-15,3-7 0 16,-6-6 0-16,3-13 0 16,-7-6 0-16,0-9 0 15,0-7 0-15,-7-6 0 16,-4-3-1-16,-3-9 1 16,-3 0-1-16,-5-4 1 15,-6 0-1-15,0 4 0 16,3 0 0-16,8 6 0 15,-4 9 0-15,10 3 1 0,0 10-1 16,4 0 1-16,-3 6 0 16,-1 0 0-16,4 0 1 15,4 3 0-15,3 4 0 16,0-10 1-16,0 3-1 16,10-3 1-16,1-7-2 15,3-2 1-15,3-7-7 16,12-6 1-16,-1-9-6 15,4-4 0-15</inkml:trace>
  <inkml:trace contextRef="#ctx0" brushRef="#br1" timeOffset="-27606.06">4029 9329 36 0,'21'-7'18'0,"25"-27"-20"0,-36 21 31 16,-3-2-30-16,4-4 1 0,0-6 0 15,-1 3 0 1,-6-3-1-16,3-4 1 0,-4 8-1 16,-3-1 1-16,0 3-2 15,-3 6 1-15,-4 7-3 16,-4 3 0-16,1 6 0 16,-5 9 1-16,8 7 0 15,-3 0 0-15,-1 3 3 16,11 3 1-16,0 3 3 15,4 1 1-15,6 2 0 16,4-6 0-16,1-3 0 16,2-9 0-16,4-7-4 15,0-9 1-15,1-4-13 16,2-8 1-16</inkml:trace>
  <inkml:trace contextRef="#ctx0" brushRef="#br1" timeOffset="-27184.08">4473 8259 25 0,'-10'-3'12'0,"3"38"-1"0,7-29 9 0,0 13-17 16,0 12 0-16,0 7 2 15,0 12 0-15,0 9-7 16,0 20 1-16,7 12 3 16,-7 3 1-16,3 0-3 15,4-6 0-15,-7-19-1 16,0-16 0-16,-7-15-2 16,4-16 1-16,-4-13-3 15,0-12 0-15,-4-6-5 16,0-10 0-16</inkml:trace>
  <inkml:trace contextRef="#ctx0" brushRef="#br1" timeOffset="-27020.6">4233 8981 28 0,'-7'6'14'0,"7"0"-4"0,7-6 21 16,7 0-26-16,4-3 1 16,10-3 3-16,4-10 0 15,10 0-12-15,8-2 1 16,-4-8 4-16,-4 4 1 15,-3 4-11-15,-11 8 1 16,-14 1-8-16,-7 12 0 0</inkml:trace>
  <inkml:trace contextRef="#ctx0" brushRef="#br1" timeOffset="-26555.82">3387 10523 41 0,'-18'54'20'0,"11"-36"-17"0,3-18 32 16,4 0-33-16,-10-9 0 15,-1-13 1-15,4-9 0 16,-10-7-4-16,2-9 0 15,-2-19 3-15,6 0 0 16,1-3-2-16,-1-6 1 16,4-3-1-16,4 12 1 0,6 6 0 15,8 7 0-15,6 9 0 16,4 6 0-16,8 7 0 16,-1 15 0-16,4 7-5 15,-4 9 1-15,-14 9-12 16,4 4 1-16</inkml:trace>
  <inkml:trace contextRef="#ctx0" brushRef="#br1" timeOffset="-26135.14">3048 10294 39 0,'0'10'19'0,"14"-10"-18"15,-7 0 23-15,14 0-24 16,8 0 0-16,13-3 1 0,7-7 1 16,11 1-1-16,7-4 0 15,-7 1 1-15,-10-1 1 16,-19 1 0-16,1-1 0 16,0 4-1-16,-7-1 0 15,-4 1-1-15,-11 3 0 16,1-4-1-16,-4 4 0 15,4 3-1-15,-11 3 1 16,0 3-2-16,-7 0 1 16,3 7-1-16,-10 5 1 15,0 1-2-15,3 6 1 16,-6 0 0-16,6 3 1 0,4 0 0 16,7 0 0-16,7 0-1 15,0-6 1 1,4-6 0-16,-1-7 1 0,4-3-2 15,4-9 1 1,-7-7-6-16,6 4 1 16,-3-10-4-16,4-3 0 0</inkml:trace>
  <inkml:trace contextRef="#ctx0" brushRef="#br1" timeOffset="-25819.68">3870 10420 31 0,'0'50'15'0,"-4"-19"-8"0,4-31 26 16,-7-3-31-16,4-6 1 16,-8-4 1-16,-6-5 1 15,-1-11-6-15,4-2 1 16,3 0 3-16,-3-4 0 15,4-3-1-15,6 7 1 16,-3 0-1-16,7 3 0 16,7 2 0-16,7 8 0 15,4 2-1-15,-1 3 1 0,5 1-3 16,-1 6 0-16,0-1-8 16,7-2 0-1,0-4-7-15,-6 1 1 0</inkml:trace>
  <inkml:trace contextRef="#ctx0" brushRef="#br1" timeOffset="-25248.62">4015 10282 49 0,'3'38'24'0,"-3"-13"-26"0,0-22 41 0,0 0-40 16,0 0 1-16,0-3-2 15,0 0 1-15,0 0 1 16,7-13 1-16,-3 1-3 0,6-4 1 31,8-9-1-31,-11 3 0 16,4 7 0-16,-1-1 1 16,-6 3-1-16,3 4 1 15,-4 0 1-15,4 2 0 16,-7 4 0-16,7-3 1 15,-7 6-2-15,11-3 0 16,-11 0-1-16,4-1 1 16,3 4-1-16,-7 0 1 15,3-3 0-15,4 3 0 16,-3 0 1-16,3-3 0 0,-7 3 0 16,0 0 1-16,10-6-2 15,-6-4 1-15,10-2 0 16,-11-1 0-16,8-5-1 15,-4 2 1-15,4 0 0 16,-1 1 0 0,1 2-1-16,-1 4 1 15,1 2 0-15,-4 4 0 0,4 3 0 16,-8 10 0-16,4 2 0 16,0 7 1-16,-7 0 0 15,0 3 1-15,0 3-2 16,0-6 1-16,0-1-1 15,0 1 1 1,11 0-3-16,-8 0 0 0,8-3-8 16,7-7 1-16,-1-9-2 15,4-6 1-15</inkml:trace>
  <inkml:trace contextRef="#ctx0" brushRef="#br1" timeOffset="-25082.79">4498 10348 43 0,'-4'9'21'0,"-17"-3"-35"0,21-9 43 0,-10-3-48 16,-8-3 0-16</inkml:trace>
  <inkml:trace contextRef="#ctx0" brushRef="#br1" timeOffset="-16782.43">17117 2107 23 0,'-14'66'11'0,"-15"22"-6"16,22-63 12-16,-3 19-13 16,3 18 0-16,0 13 0 15,7 13 1-15,-4 0-7 16,8 19 1-16,3 9 4 16,-4 0 0-16,4 0-3 15,0-10 1-15,-3-5-3 16,-1-13 0-16,-3-23-7 0,0-2 0 15,4-22-1-15,3-22 1 16</inkml:trace>
  <inkml:trace contextRef="#ctx0" brushRef="#br1" timeOffset="-15790.87">16909 2151 22 0,'-18'31'11'0,"25"-34"-15"16,-3-3 20-16,6-4-15 15,11 1 0-15,-3-4 2 16,10-2 0-16,7-1-2 16,15 3 1-16,13-2 2 15,15-1 1-15,24 7-1 16,-24 6 0-16,74-13-1 16,13 3 0-16,12-5-2 15,6-4 0-15,8 0-1 16,6-10 1-16,11 13-1 15,22 7 1-15,6 6-1 0,11 12 1 16,4-3-1-16,10 6 1 16,0-2-1-16,0 2 1 15,-7-9-1 1,3 3 0-16,-10-6 0 0,7-6 1 16,-7-10 0-16,11 3 1 15,-4-9-1-15,17 0 0 16,-10-3 0-16,11-7 1 31,141 4-2-31,-71 6 0 16,-39 6-1-1,-35 0 1-15,-24 0 0 0,-22-6 0 0,-10-6-1 16,-25 9 1-16,-14-3-1 16,-11 12 1-1,-18 7-1-15,-17 16 0 0,-17 8 0 16,-4 7 0-16,-18 4-1 15,-14 11 1-15,-14 11 0 16,-11 14 0-16,-10 11 0 16,-7 5 0-16,-7 23 1 15,-4 5 0-15,-7 23 0 16,0 9 0-16,-3 4 0 16,-1 8 0-16,-3-2 0 15,-3-10 1 1,-4-3-1 15,-4-13 0-31,-6-9 0 16,-5-9 0-16,-6-22-1 15,-10-16 0-15,-5-10 0 16,-3-6 1-16,-17-6-1 0,-18-3 1 0,-18-3-1 16,-7-10 1-16,-31 1 0 0,-22-20 0 0,-10-2 0 0,-36-10 0 15,-6-3 0 1,-26-7 0-16,-6 1 0 0,-21-1 0 15,-4 4 0-15,-25 3 0 0,11 0 0 16,-22 3 0 0,8 6-3-16,-21 4 1 0,-4 8-1 15,-7 4 1-15,-32 16 0 16,0 9 0 0,-3 3 2-16,-22 7 0 0,4-10 2 15,-3 9 1-15,6-15-2 16,-6 0 1-16,3-7-9 15,-3 4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9T15:13:45.02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1-29T15:16:15.207"/>
    </inkml:context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10541 3885 12 0,'56'-6'6'0,"43"-1"1"15,-71 4 7-15,11-9-12 16,14 2 0-16,7 4 2 16,14 3 0-16,0-3-3 0,4 12 0 15,7 3 3-15,3-9 0 16,14 10-1-16,7-7 1 15,-6 3-1-15,13-6 0 16,8 0-3-16,10 3 1 16,-7-15 0-16,7 2 0 15,3 1 0-15,8-10 0 16,-4 13-1-16,11 3 1 16,14 6 0-16,-8-3 0 15,12 6-1-15,-47-3 0 0,68-3 0 16,-1 3 0-16,8-3-1 15,-8 3 1-15,8 7 0 16,-1-7 0-16,4 3 0 16,8 4 0-16,-8-7 0 15,3 12 0-15,11 1 0 16,-6 3 1-16,9 3 0 16,-10 0 1-16,8-10-1 15,2-2 1-15,-2-7-1 16,6 0 0-16,-7-3 0 15,7 3 0-15,4 3-1 16,0 4 0-16,-4-1 0 16,-7-2 0-16,0 2-1 15,8 7 1-15,-12 2 0 16,5 4 0-16,-8 0 0 16,3-3 1-16,5 0 1 0,-15-10 1 15,0 4 0-15,3-4 0 16,-20-2 0-16,-4-1 0 15,-4 3-1-15,-14-9 1 16,-10 0-2 15,-7 0 1-31,-15 3-2 0,-10-3 1 0,-14 7-1 0,-11-7 0 16,-21 6-4-16,-17 3 0 16,-15-2-9-16,-17 2 1 15,-22-3-3-15,-13 4 1 16</inkml:trace>
  <inkml:trace contextRef="#ctx0" brushRef="#br0" timeOffset="1066.43">14012 1473 43 0,'0'0'21'0,"-3"0"-11"15,3 0 22-15,-4 0-32 16,-3 0 1-16,-7 0-1 15,-11 10 0-15,-6-4-1 16,-12 13 1-16,-3 0-2 16,-3 6 1-16,3 3-1 15,4 0 1-15,3 16-2 16,11-6 1-16,0 12 0 16,6 6 1-16,8-5 0 15,7 5 0-15,14-6 0 16,11-3 1-16,14-12 0 0,3-7 1 15,7-9-2-15,1-10 0 16,-1-9-7-16,-3-3 1 16,-4-13-4-16,-7 7 0 15</inkml:trace>
  <inkml:trace contextRef="#ctx0" brushRef="#br0" timeOffset="1457.23">14185 1972 34 0,'-3'9'17'0,"-8"-18"-18"0,8 3 28 0,-8 6-28 16,-3-3 1-16,0 3-1 15,0 3 0-15,-4 3 1 16,4-6 1-16,0 9-1 16,0 1 0-16,3-1 0 15,8 1 0-15,3 5 0 16,7-2 1-16,3 3-1 15,8-7 0-15,3-9 0 16,-3 3 1-16,3-3-1 0,-4 0 0 16,-2-3-4-16,-1-3 1 15,-4 3-7-15,1-13 1 16</inkml:trace>
  <inkml:trace contextRef="#ctx0" brushRef="#br0" timeOffset="1943.62">14372 2110 33 0,'0'13'16'0,"0"5"-14"16,0-18 26-16,0 0-29 15,4-15 1-15,-4-1-1 16,0-3 1-16,0-9 0 16,0 0 1-16,3-4-1 15,1 1 1-15,3-3 0 16,0 15 0-16,0-6 0 16,4 6 0-16,-1 9 0 15,1 1 1-15,-1 9-2 16,1 9 1-16,-1 10 0 15,5 0 0-15,-1 6-1 0,0-3 1 16,-4 9-1 0,4-9 0-16,-3 0-1 0,0 0 0 15,-1-3-4-15,-3 3 1 16,0-13-7-16,0-9 0 141</inkml:trace>
  <inkml:trace contextRef="#ctx0" brushRef="#br0" timeOffset="2238.71">14700 2091 21 0,'-3'35'10'0,"3"-10"-4"0,0-25 10 0,0 9-15 0,0-15 0 0,0 12 1 16,0-15 0-16,0-1-2 16,3-8 1-16,4 2 1 15,-3-3 0-15,-1-6-2 16,4 6 1-16,0-9-3 16,1 6 1-16,2 3-2 15,4 0 0-15,-3 4 0 16,3 12 0-16,0-7 2 15,4 13 0-15,-4 4 2 16,0 2 0-16,0 7 0 16,-3-4 0-16,-1 13 0 0,-3-9 0 15,0 3-2-15,0 0 0 16,-3-10-5-16,3-6 1 16,0-6-2-16,4-6 1 15</inkml:trace>
  <inkml:trace contextRef="#ctx0" brushRef="#br0" timeOffset="2551.84">15042 2044 39 0,'32'38'19'0,"28"-19"-22"0,-46-19 41 0,7-4-38 15,4-5 1-15,-4-10-2 16,0 4 1-16,-3-1-1 15,-4-6 1-15,-7-3-1 16,-7-3 0-16,-7 6-1 16,-3 0 0-16,-4 3-2 15,-1 9 1-15,-2 14-1 16,-4 5 0-16,-1 10 1 16,8 6 1-16,4 9 0 15,6 4 1-15,8-3 2 16,3 8 0-16,0-8-2 15,3 3 0-15,8-10-3 16,0-3 1-16,6-6-6 16,1-13 1-16</inkml:trace>
  <inkml:trace contextRef="#ctx0" brushRef="#br0" timeOffset="3037.37">15685 2000 31 0,'7'0'15'0,"-4"0"-21"0,-3 0 27 15,-3 0-22-15,-4 0 0 16,-4 7-3-16,-3 2 0 0,-4 10 4 16,1 0 0-16,2 15-2 15,5-15 0-15,3 0 1 16,3 9 1-16,4 3 1 15,11-3 1-15,3-2 0 16,4-8 0-16,3-8-1 16,-4-10 1-16,8-10-2 15,0-8 1-15,3-8-2 16,0-8 1-16,4-16-1 16,0-16 1-16,-1-6 0 15,-2 0 0-15,-1-25 0 16,-7-4 1-16,-3-2-1 15,-1 21 1-15,-3-6 1 16,-3 22 1 0,-4 4-1-1,-3 18 0 17,-8 9 0-17,-3 20 1-15,-4 21-3 0,-6 13 0 0,-1 25-3 0,1 28 0 0,2 16 0 0,1 28 1 16,4 0 0-16,3-10 0 0,3-15 1 0,1-25 1 31,3-16-6-31,0-6 1 0</inkml:trace>
  <inkml:trace contextRef="#ctx0" brushRef="#br0" timeOffset="3254.81">15688 1919 42 0,'14'22'21'0,"11"-16"-19"0,-15-3 38 0,8-6-39 15,10-6 0-15,11-1 0 16,10-9 1-16,8 4-6 16,-4-4 0-16,-4 9-9 15,-10 1 0-15</inkml:trace>
  <inkml:trace contextRef="#ctx0" brushRef="#br0" timeOffset="3757.77">16207 2116 29 0,'0'35'14'0,"7"-42"2"0,0 7 12 0,0-3-26 15,3 3 0-15,1-6 2 16,3-3 1-16,7-1-6 16,0 1 0-16,-3-7 2 15,0-3 1-15,-8 4-2 16,1 2 0-16,-11-6-3 15,-4 1 0-15,-3 2-3 16,-3 0 1-16,-1 4-6 16,-3-1 0-16,-4 16-1 15,1 7 0-15</inkml:trace>
  <inkml:trace contextRef="#ctx0" brushRef="#br0" timeOffset="3797.27">16200 2151 19 0,'14'34'9'0,"17"13"-9"0,-24-37 16 0,4 5-16 0,7-5 0 0,10-10-8 0,7 0 1 32,0-19 5-32,4 3 0 0</inkml:trace>
  <inkml:trace contextRef="#ctx0" brushRef="#br0" timeOffset="4203.37">16852 1392 20 0,'14'56'10'0,"-10"23"-6"0,-1-60 19 0,-3 6-22 0,0 9 0 0,-3 13 4 0,3-3 0 0,0 3-4 16,0 6 1-16,0-9 3 15,0-9 0-15,0-1-1 16,0-15 0-16,0 0-2 15,0-13 0-15,-4-6-2 16,-3-6 0-16,-3-3 0 16,-1-10 0-16,-10 3-1 15,-4 0 0-15,-3 4 0 16,-4 6 1-16,1 12 0 47,2 3 0-47,5 19 0 0,6 7 1 15,4 9 0-15,10-10 0 16,11 4 2-16,11-4 1 16,10-2-1-16,8-10 1 0,2-10-1 15,1-5 0-15,-4-4-6 16,-6-6 1 0,-12-16-12-16,-13-6 0 0</inkml:trace>
  <inkml:trace contextRef="#ctx0" brushRef="#br0" timeOffset="5186.6">17378 1204 44 0,'3'9'22'0,"26"-9"-14"0,-15-6 23 15,10 3-29-15,5-10 1 0,6-6 1 16,11 7 0-16,3-7-6 15,-3 3 1-15,-7 7 3 16,-4 0 0-16,-7 2-2 16,-3 14 1-16,-11 2-1 15,-7 3 0-15,-10 14-1 16,-8-8 0-16,-7 23 0 16,1-3 0-1,-4-1 0-15,-1 14 0 0,-2 2 0 47,3 0 1-47,-1 1-2 0,5-1 0 16,6-3-3-1,8-9 0-15,3-7-9 0,3-6 0 16</inkml:trace>
  <inkml:trace contextRef="#ctx0" brushRef="#br0" timeOffset="5599.79">17798 2101 36 0,'3'-4'18'0,"-3"8"-17"0,0-4 25 0,-3-4-26 0,-1-5 0 0,-6 0 0 15,-5-1 0-15,-6 4-1 16,0 6 1-16,-4 0-3 16,1 6 1-16,-1 13-2 15,0-10 1-15,4 10-2 16,7-3 1-16,0 3-1 15,10 0 1-15,8-7 3 16,7 1 0-16,10-4 3 16,7-9 0-16,4 0 1 15,-4-9 1-15,-3-7-3 16,-8 0 1-16,-3-6-8 16,-10-3 0-16</inkml:trace>
  <inkml:trace contextRef="#ctx0" brushRef="#br0" timeOffset="19263.7">25591 2170 48 0,'10'25'24'0,"-10"15"-17"0,0-18 25 0,0 0-32 16,-3 19 1-1,-4 3 0-15,-4 19 0 0,4 3-2 16,0-7 0-16,-4-6-2 16,4-12 0-16,0 0-5 15,4-22 0-15,-1-4-6 16,4-24 0-16</inkml:trace>
  <inkml:trace contextRef="#ctx0" brushRef="#br0" timeOffset="19621.56">25513 2217 35 0,'10'15'17'0,"8"-8"-15"0,-11-7 27 16,4 0-29-16,3-4 1 15,0 1 0-15,0-6 1 16,7 3-2-16,15 2 1 16,6 4 2-16,4 4 1 15,3 5-1-15,1 7 1 16,-5 3-2-16,-9 6 1 15,-15-7-2-15,-11 17 1 16,-20 9-2-16,-4 0 0 16,-4 0-1-16,-7 3 1 15,-3 6-2-15,-7-15 1 16,-4-10-2-16,7-6 1 0,-3 0-3 16,3-7 0-16,1-5-9 15,2-1 1-15</inkml:trace>
  <inkml:trace contextRef="#ctx0" brushRef="#br0" timeOffset="19999.47">25986 2812 39 0,'-4'26'19'0,"1"-17"-18"0,3-9 29 16,-4 0-30-16,1-9 0 16,-1-1 2-16,0-6 0 15,1 7-1-15,3 0 0 16,3-10 2-16,5 3 0 15,-1 0-1-15,3-2 1 16,4 2-1-16,4 3 0 16,0-5-2-16,-1 8 1 0,-3-2-1 15,0 2 0 1,1 7-3-16,2-3 1 0,-3 3-7 16,0 3 0-1,0-7-5-15,1 4 1 0</inkml:trace>
  <inkml:trace contextRef="#ctx0" brushRef="#br0" timeOffset="20194.93">26381 2696 39 0,'10'47'19'0,"-13"-31"-24"16,3-16 33-16,-4 6-28 15,1 1 1-15,-1 5-1 16,1-9 1-16,-1 4-6 16,1-7 1-16,-1-10-6 0,1-5 1 15</inkml:trace>
  <inkml:trace contextRef="#ctx0" brushRef="#br0" timeOffset="20403.55">26261 2508 35 0,'0'19'17'0,"14"-19"-11"0,-7 0 26 16,0 3-32-16,4-3 0 0,-1 0 0 16,4 0 0-16,0 0-2 15,4 0 1-15,0-3-6 16,-1-6 0-16,1 2-4 15,-4-2 0-15</inkml:trace>
  <inkml:trace contextRef="#ctx0" brushRef="#br0" timeOffset="20671.7">26554 2696 26 0,'17'38'13'0,"1"-22"-2"0,-11-16 18 0,0 3-26 15,0 3 0-15,-3-3 1 16,-1 0 1-16,1 1-7 16,-1-4 1-16,-3 0 3 15,4-4 0-15,-1-2-2 16,1 0 1-16,-4 6-1 0,0 0 1 16,7-10-2-16,0 1 1 15,0-4 0-15,3-5 0 16,1 2-2-16,0 7 0 15,-1-7-7-15,1 3 0 16,-1-2-3-16,-3 5 0 16</inkml:trace>
  <inkml:trace contextRef="#ctx0" brushRef="#br0" timeOffset="20971.95">26808 2703 29 0,'17'22'14'0,"15"3"-4"16,-18-35 24-16,7 4-32 15,4-3 1-15,3 5 1 16,7-8 1-16,-10 3-6 16,-4-1 0-16,-3-2 3 15,-7-7 0-15,-8 6-1 16,-6 1 0-16,-8-7-1 16,-3 9 0-16,-11 4 0 15,0 12 0-15,-3 4 0 16,7 12 0-16,7 3 0 15,7 13 0-15,7 5 0 16,7-2 0-16,7-9-1 16,7-1 1-16,11-6-2 15,3-12 0-15,4-4-9 16,0-12 1-16,-11-16-3 0,-10-3 0 16</inkml:trace>
  <inkml:trace contextRef="#ctx0" brushRef="#br0" timeOffset="21813.81">28508 2054 37 0,'-4'43'18'0,"-3"42"-18"0,0-60 32 16,-3 13-33-16,-4 28 1 16,-4 9 2-16,7 3 0 15,4-2-2-15,0-7 0 16,0-16-1-16,4-6 1 16,-1-16-2-16,1-12 0 0,-4-9-5 15,-4-7 0-15,0-3-2 16,-3-3 0-16,-3-1-1 15,-1-11 1-15,4-1 1 16,0-3 1-16,7 4 6 16,3 2 1-16,11 4 6 15,7 9 1-15,4 3 4 16,10 12 0-16,15-5 2 16,6-1 1-16,7-3-4 15,1 4 1-15,-1-10-4 16,-6 0 1-16,-8-6-4 15,-3 2 0-15,-7-8-3 16,-8-1 0-16,-6 4-2 16,-11-10 1-16,-7 3-2 15,-7 7 0-15,-7 9-1 16,-7 0 1-16,-8 9-2 0,1 17 0 16,4-8-2-16,2 1 1 15,8 9 0 1,7 4 0-16,7-4 1 0,11-6 0 15,10-6 2-15,4-10 0 16,3-6 0-16,-3-9 1 16,-4-4-8-16,-4 0 0 15</inkml:trace>
  <inkml:trace contextRef="#ctx0" brushRef="#br0" timeOffset="22473.23">29729 2637 46 0,'7'41'23'0,"10"65"-14"0,-10-87 40 16,4 6-48-16,3-3 0 15,0-3 0-15,0-7 0 16,4-5-2-16,3-7 0 0,0-10 1 15,0-2 0-15,-3-7-3 16,0-3 1 0,-8 9-1-16,1-2 0 0,-4 12-1 15,3 3 0-15,-2 12-1 16,-1 4 1-16,3 3 0 16,1-1 1-16,-1-5 1 15,1 0 0-15,3-7 1 16,4 3 1-16,-1-9 0 15,1 3 1-15,0-6-1 16,-1-6 1-16,1-4-1 16,-4-6 0-16,-3-2-1 15,-1-1 1-15,-6-10-10 16,-1 1 1-16,1-1-2 16,-4 11 0-16</inkml:trace>
  <inkml:trace contextRef="#ctx0" brushRef="#br0" timeOffset="22774.04">30540 2765 45 0,'11'-3'22'0,"-8"-6"-24"0,-3 6 44 15,-3-7-42-15,-8-5 0 0,-10 5 0 16,-4 1 1-16,-10 6-3 15,3 3 1-15,0 6-2 16,1 0 0-16,6 10-1 16,4 6 0-16,7 3-2 15,7 3 0-15,7-3 1 16,10 0 0-16,11-12 3 16,8-7 0-16,6-6 1 15,0-9 1-15,-3-7-1 16,0-3 0-16,-11 4-7 15,0-7 1-15</inkml:trace>
  <inkml:trace contextRef="#ctx0" brushRef="#br0" timeOffset="23043.33">30649 2841 34 0,'7'6'17'0,"-10"-31"-19"0,-1 15 28 16,1 1-26-16,-1 0 0 16,-3-7 2-16,4 0 1 15,-1 4 0-15,4-7 0 16,0 3 2-16,7 4 1 16,11-1-1-16,10 4 0 15,7-4-4-15,8 1 0 16,-4-1-6-16,-1 4 1 15,-2-1-6-15,-8 1 0 16,0-16-5-16,-10 0 1 0</inkml:trace>
  <inkml:trace contextRef="#ctx0" brushRef="#br0" timeOffset="23284.9">31246 2069 39 0,'10'63'19'0,"-3"28"-21"0,-7-66 34 0,0 16-33 16,-3 12 1-16,3 16-2 15,0 3 1-15,0 0-1 16,0 0 1-16,0-9-7 15,0-13 0-15,3-21-3 0,8-14 1 16</inkml:trace>
  <inkml:trace contextRef="#ctx0" brushRef="#br0" timeOffset="23555.01">31528 2430 36 0,'7'-16'18'0,"-7"38"-21"0,0-19 34 0,-4 7-31 0,-3 5 0 15,-7-2 0-15,-4 9 0 0,-3-3 0 16,-7 3 0-16,-4 0-1 16,4 3 1-16,0 3 0 15,7 0 0-15,3-3 0 16,8-6 1-16,10 0 1 16,7 6 0-16,7 3 1 15,3-3 1-15,1-3-1 31,3 3 1-31,4 0-2 0,0-9 1 0,-1-7-5 16,1 1 0-16,-7-1-12 16,-4-6 1-16</inkml:trace>
  <inkml:trace contextRef="#ctx0" brushRef="#br0" timeOffset="23794.35">31902 2806 47 0,'14'41'23'0,"-14"-38"-19"0,0-3 35 15,0 0-40-15,0 0 1 16,0 0-11-16,0-3 0 15,-4-6 3-15,-6 2 0 0</inkml:trace>
  <inkml:trace contextRef="#ctx0" brushRef="#br0" timeOffset="24859.8">29524 3386 47 0,'28'7'23'0,"106"-26"-18"0,-74 9 36 0,21 1-40 16,36-10 0-16,38-15 0 0,-42 9 1 16,88-26-3-1,-14 1 0-15,-4 6-1 0,-20 0 0 16,-26 13-8-16,-27 12 0 16,-36 7-5-16,-21 5 0 15</inkml:trace>
  <inkml:trace contextRef="#ctx0" brushRef="#br0" timeOffset="28960.82">6145 5716 43 0,'-3'3'21'0,"3"-6"-8"0,0 3 21 15,3 10-33-15,8 5 1 16,-7 10 0-16,6 4 0 15,4 14-3-15,0 8 0 16,4 2 1-16,3 19 1 0,-7 0-1 16,4 7 0-16,3 2-1 15,0 10 1-15,-3-28 0 16,-1-10 0-16,-2-12 1 16,-1-10 0-16,-4-6 1 15,1-15 0-15,3-26 1 16,0-12 0-16,11-26 0 15,7-8 1-15,6-7-3 16,8-10 0-16,7-12-5 16,4 10 1-16,-8 6-11 15,-10 15 0-15,-7 10-4 16,-8 19 0-16</inkml:trace>
  <inkml:trace contextRef="#ctx0" brushRef="#br0" timeOffset="29426.03">6699 6695 44 0,'14'-4'22'0,"22"-14"-22"0,-26 8 40 0,8 4-38 15,3 3 0-15,-3-13-1 16,-1-6 1-16,-3-6-4 16,-3 0 1-16,-7-10 1 15,-4 4 0-15,-4 2-1 16,-7 4 0-16,-3 6-2 15,-3 6 0-15,-4 13-1 16,-1 13 0-16,1 2-1 16,4 10 1-16,-1 6 1 15,7 10 0-15,4-13 3 16,4 3 0-16,6 1 2 16,8 2 1-16,3 0 1 15,7 1 0-15,7-7-1 16,-6-3 1-1,2-7-4-15,1-8 0 0,-4-11-8 0,7-5 1 16,1-10-6-16,-5-6 0 16</inkml:trace>
  <inkml:trace contextRef="#ctx0" brushRef="#br0" timeOffset="29679.72">7063 5744 45 0,'-7'4'22'0,"24"14"-23"0,-13-5 40 0,-1 18-39 16,-3 1 1-16,4 21 0 16,-1 0 1-16,4 19-3 15,0 4 1-15,4 11-1 16,0 7 1-16,-1-18-3 15,1-4 0-15,-1-9-9 16,1-13 1-16,-4-16-3 16,4-15 1-16</inkml:trace>
  <inkml:trace contextRef="#ctx0" brushRef="#br0" timeOffset="29995.89">7440 6431 39 0,'14'10'19'0,"-7"-4"-18"0,-7-6 37 16,0 0-38-16,0 3 0 15,-10-3 0-15,-4 3 0 16,-4 0 0-16,-7 3 0 16,1 7-2-16,6 3 1 15,-7 6-2-15,11 3 0 16,4 0-1-16,2 3 1 15,5 3-1-15,6-2 1 16,12-7 2-16,6-10 0 16,3-9 2-16,1-9 1 0,7-7 0 15,-11 10 0 1,-3-6-1-16,-4-7 1 0,-7-6-8 16,-7-3 1-16,0-6-5 15,-11-7 0-15</inkml:trace>
  <inkml:trace contextRef="#ctx0" brushRef="#br0" timeOffset="36736.99">7959 6346 27 0,'10'0'13'0,"-10"-6"3"15,0 6 13-15,0 0-27 16,0-3 1-16,-10 3 0 16,-1 3 0-16,-3 3-5 15,0 4 1-15,-11 2 2 16,0 1 1-16,4 6-2 15,0 3 0-15,0 3 0 16,3 6 1-16,4 1 0 16,7-4 0-16,7 3 0 0,7-3 1 15,7-3-2 1,8-6 0-16,6-6-5 0,0-4 1 16,0-3-9-16,4-9 0 15</inkml:trace>
  <inkml:trace contextRef="#ctx0" brushRef="#br0" timeOffset="36950.42">8181 6563 36 0,'-7'25'18'0,"-14"22"-15"0,17-44 26 0,1 7-28 15,-1 2 0-15,1 1-1 16,3-1 0-16,-7-2-5 16,7-4 1-16,7-6-6 15,-4-10 0-15</inkml:trace>
  <inkml:trace contextRef="#ctx0" brushRef="#br0" timeOffset="37127.18">8065 6277 35 0,'14'4'17'0,"-4"-14"-14"0,-3 7 26 16,0-3-29-16,4-10 0 16,3 0-3-16,7-12 1 15,0 6-7-15,8-15 0 16</inkml:trace>
  <inkml:trace contextRef="#ctx0" brushRef="#br0" timeOffset="37354.42">8446 5475 21 0,'7'-54'10'0,"10"39"7"0,-10 12 6 0,0 3-22 16,4 18 1-16,-4 7 0 15,0 4 0-15,-3 18-4 16,-4 6 1-16,-4 22 1 15,0 29 0-15,1 2-1 16,-4 14 0-16,7 5-2 16,0-6 1-16,3-9-1 15,1-25 1-15,-1-23-3 16,1-18 1-16,0-16-5 16,-4-6 1-16</inkml:trace>
  <inkml:trace contextRef="#ctx0" brushRef="#br0" timeOffset="37742.82">8357 6428 34 0,'11'16'17'0,"38"-13"-16"0,-31-6 32 15,7-4-33-15,10 1 0 16,14-3 0-16,11-4 0 15,7 1-2-15,4-4 1 16,-4-3-3-16,-7-3 1 16,-4 7-4-16,-13 2 1 15,-8 0-3-15,-3 4 0 16,-4 0 1-16,-7-4 0 16,0 4 3-16,-7-4 0 15,0 7 6-15,-3 3 1 0,-7 9 3 16,-8 10 0-16,-3 6 3 15,-4 9 0-15,-3 10-1 16,-3 9 0-16,-12 0-3 16,-2 13 0-16,-8 3-1 15,4 6 0-15,-1 6-2 16,-6-3 0-16,10-2-4 16,8-17 0-16,2-18-7 15,5-13 1-15</inkml:trace>
  <inkml:trace contextRef="#ctx0" brushRef="#br0" timeOffset="37930.87">8837 6256 29 0,'21'28'14'0,"0"16"-10"0,-14-26 20 16,4 8-25-16,3 8 1 15,0 7-5-15,-10 3 0 16,3-7-1-16,-4 1 0 16</inkml:trace>
  <inkml:trace contextRef="#ctx0" brushRef="#br0" timeOffset="38599.68">6428 7325 27 0,'7'6'13'0,"3"0"-5"0,-6-6 18 0,10 0-23 16,4-3 1-16,6 0 2 16,4 0 1-16,15-3-8 15,6-1 1-15,15 1 5 16,6-3 1-16,25-1-1 16,22-2 0-16,6-4-1 15,29 4 0-15,28-10-2 16,7-10 0-16,0 4-1 15,0-3 1-15,-4 6-2 16,-6 3 1-16,-19 3-1 16,-27 0 0-16,-32 6-2 15,-18 7 1-15,-21-3-6 16,-18 12 0-16,-24 0-9 16,-18 6 0-16</inkml:trace>
  <inkml:trace contextRef="#ctx0" brushRef="#br0" timeOffset="42532.18">22010 5503 39 0,'0'31'19'0,"10"16"-13"0,-6-31 19 16,-1 9-24-16,-3 3 1 15,4 16 0 1,-4 3 0-16,-4 13-3 0,-3-1 0 16,4 17 1-16,-4 2 1 15,0-3-3-15,0-6 1 16,0-9-5-16,0-16 1 15,3-19-7-15,4-25 1 16</inkml:trace>
  <inkml:trace contextRef="#ctx0" brushRef="#br0" timeOffset="42923.9">21897 5657 31 0,'11'22'15'0,"-4"-10"-8"16,0-9 22-16,-4 7-27 15,4-7 1-15,7-3 1 16,-3 3 0-16,3-3-4 16,4 0 1-16,6 0 3 15,8-3 1-15,3 0-1 16,8-4 1-16,3 1-1 15,-8-3 0-15,5-1-2 16,-1 4 0-16,0 0-1 16,-6 6 0-16,-8 3-1 15,-10 9 0-15,-11 4-1 16,-14 15 1-16,-8 13-1 0,-2 10 0 16,-8-1 0-1,-7 10 0-15,-3 9-2 0,0-13 1 16,-1 4-3-16,1-3 1 15,7-7-4-15,7-6 1 16,3-12-8-16,8-14 1 16</inkml:trace>
  <inkml:trace contextRef="#ctx0" brushRef="#br0" timeOffset="43155.49">22595 6168 46 0,'0'47'23'0,"-10"-6"-24"0,6-32 40 0,1 10-39 16,-4-4 1-16,3 4-6 15,1-6 1-15,3-7-4 16,0-6 1-16,3-12-6 15,4-10 0-15</inkml:trace>
  <inkml:trace contextRef="#ctx0" brushRef="#br0" timeOffset="43568.68">22564 5992 26 0,'14'16'13'0,"21"18"-5"0,-21-27 17 0,4 2-22 0,7 0 1 0,6-5 2 16,5-1 1-16,-5-3-8 16,5 0 1-16,-1-3 4 0,0-1 1 15,-7 4-2-15,-3 4 0 16,-4-8-3-16,-10 8 1 16,-11-1-1-16,-7-3 0 46,-7 3-2-46,7 3 1 0,-4 7-2 16,0 5 1-16,-3-2-2 0,0 6 1 0,0 0 0 0,3 0 1 0,4-10 0 16,4-2 0-16,-1 2 2 15,8-5 0-15,3-1 1 16,4-3 1-16,-4 7-1 16,0-7 0-1,0-3 0-15,3 3 1 31,-3-3-2-31,-3 3 1 32,-4 6-2-17,0 4 1-15,-7 6-6 0,-4 0 1 16,-6 2-7-16,-5-11 0 0</inkml:trace>
  <inkml:trace contextRef="#ctx0" brushRef="#br0" timeOffset="43823.88">23273 5456 44 0,'7'3'22'0,"0"16"-23"0,-7-7 39 0,-4-2-38 16,-3 18 0-16,0 13 0 15,-7 18 1-15,0 20-3 16,3 5 0-16,-3 14-1 15,4-4 1-15,3-10-2 16,0-15 0 0,3-15-6-16,1-20 0 0,-1-21-2 15,-3-13 1-15</inkml:trace>
  <inkml:trace contextRef="#ctx0" brushRef="#br0" timeOffset="44243.46">23149 6086 27 0,'67'0'13'0,"43"13"-7"0,-86-10 21 0,-2 0-27 0,6-3 0 16,0 0 1-16,4 0 1 16,-8 0-2-16,-2-6 0 15,-8-1 1-15,-4 4 0 16,-3 3 0-16,-7 0 0 15,-7 0-1-15,-3-6 1 16,-4 6-2-16,3 6 1 16,-3 4-1-16,0 5 1 15,3 4-3-15,-3 3 1 16,7-3-1-16,4 0 1 16,6-4 0-16,-3-2 1 15,4-4 0-15,10-9 1 0,-4 4 1 16,4-4 0-1,0 0 0-15,1-4 1 16,-5 4-1-16,1 0 0 16,-1 0 0-16,-3 7 0 0,-3-1-1 15,-1 10 0-15,-3-1-1 16,-3 4 1-16,-1-3-4 16,-3-4 1-16,4-2-7 15,3-10 1-15</inkml:trace>
  <inkml:trace contextRef="#ctx0" brushRef="#br0" timeOffset="44651.97">23671 6199 26 0,'7'47'13'0,"1"-19"-5"0,-8-28 18 15,0 0-26-15,0 3 1 16,0 1 1-16,0-4 0 16,3-4-2-16,4-2 0 15,4-6 1-15,-1-10 0 16,4-3-1-16,0-4 1 16,1 14-1-16,-1-4 1 15,0 3-1-15,0 1 0 16,0 2 0-16,4 4 1 15,-1-4-1-15,1 16 1 0,-4-3-1 16,0 10 0 0,0 8 0-16,-3 4 1 15,-1 3-1-15,1-3 1 0,0 3-1 16,-4 1 0-16,0 2 0 16,-4-9 0-1,1-13-5 1,-1-6 1-16,4-3-6 15,-3 0 0-15</inkml:trace>
  <inkml:trace contextRef="#ctx0" brushRef="#br0" timeOffset="45594.89">24451 5939 30 0,'4'0'15'0,"-4"-10"-9"0,0 10 21 0,-4 4-27 0,-10 2 1 16,0 3 0-16,-4 7 0 15,-7 3-2-15,1-4 1 16,-1 1 0-16,0 12 0 16,4 4 0-16,4 2 0 15,2-2-1-15,5-4 1 16,6 3 0-16,4-6 0 16,11 3 0-16,7-12 1 15,6-3-1-15,8-7 0 16,0-9-3-16,0 0 1 15,-1-4-1-15,-6-2 0 16,0-4 0-16,-8-5 0 0,-3-1 1 16,4 0 0-16,3 0 3 15,7 0 1 17,8-3 1-32,-1 10 0 0,4-7 1 0,-4-3 0 15,-3 0 0-15,-4 0 0 0,-7 3-2 16,-7-3 0-16,-7 7-2 15,-10 5 1-15,-4 7-3 16,-7 9 1-16,-7 16-1 16,-1-12 0-1,-2 9 0-15,3 9 1 0,3 6 0 16,7 7 0-16,8-3 2 16,6-1 0-16,8-2 2 15,10-4 0-15,7-3 0 16,15-15 0-16,17-10-2 47,0-9 1-16,0 0-4-15,-11-4 0-1,-17 1-10-15,-11-1 0 0</inkml:trace>
  <inkml:trace contextRef="#ctx0" brushRef="#br0" timeOffset="46043.78">22137 6970 46 0,'-14'10'23'0,"7"-1"-30"16,7-12 37-16,-4 0-31 15,1-3 1-15,-1-4 0 16,1 1 0-16,-1 0 0 16,0-4 1-16,4 4 0 15,0-1 0-15,4 4 0 16,3 3 0-16,4 0 0 0,10 3 0 15,7 3-1-15,11-3 1 16,24 3 1 0,26-3 0-16,34-3 1 0,22 0 0 15,31-10 0-15,25-3 1 47,14 4-1-31,-3 2 1-1,7 7-2-15,-1 0 0 0,-24-6-1 0,-24 6 1 0,-26 3-4 16,-13-3 1-16,-22 3-5 0,-24-4 1 0,-22 4-11 0,-24 0 0 16</inkml:trace>
  <inkml:trace contextRef="#ctx0" brushRef="#br0" timeOffset="48447.68">10174 5509 44 0,'-3'0'22'0,"6"-3"-17"0,-3 6 23 15,-7-3-27-15,0 10 1 0,-18 15 0 16,-3 12 0-16,-7 4-3 16,0 12 0-16,-4 7 0 15,0 25 1-15,4-10-1 16,-1 16 0-16,15 15-2 15,7 7 1-15,11 0 0 16,6-16 0-16,8-18-5 16,6-16 0-16,4-32-5 15,11-12 1-15</inkml:trace>
  <inkml:trace contextRef="#ctx0" brushRef="#br0" timeOffset="48808.16">10291 6099 47 0,'-4'15'23'0,"-17"-33"-23"0,14 21 42 16,0 6-42-1,0 4 0-15,-4 2 0 0,1 7 0 16,-1 3-2-16,0-6 1 15,1 3-2-15,3 0 1 16,3 0 0-16,1-3 0 16,3-3 0-16,7-1 0 15,3-5 2-15,4-1 0 16,4 0 1-16,0 1 1 0,3-1-1 16,-4 1 1-16,1 2-1 15,-4-2 1 1,-3-1-2-16,-8 7 0 0,-6 3-1 15,-4 6 0-15,-7 0-5 16,-4 3 0-16,-3-9-7 16,-4-7 0-16</inkml:trace>
  <inkml:trace contextRef="#ctx0" brushRef="#br0" timeOffset="49273.48">10700 6478 28 0,'0'47'14'0,"0"35"-6"0,0-76 17 16,-4 10-24-16,1 3 1 15,-1-1-1 1,-3-2 0-16,0-3-2 0,0-4 0 15,0-9 1-15,0-9 0 16,0-1-3-16,0-9 1 16,-4-9-2-16,1-6 1 15,-1-4-3-15,0-6 1 16,1 3-1-16,6-3 1 16,4 10 1-16,4 3 1 0,10 5 1 15,4-2 1-15,6 6 5 16,5 7 1-16,-1 2 2 15,0 4 1-15,0 6 0 16,-7 3 0-16,-3 0-1 16,-7 9 0-16,-8 10-3 15,-6 9 0-15,-4 6-4 16,-4-8 0-16,-7 5-3 16,-3 3 1-16,0-5-3 15,-4-4 0-15,1-3-7 16,-1-10 1-16,7-12 0 15,8-3 1-15</inkml:trace>
  <inkml:trace contextRef="#ctx0" brushRef="#br0" timeOffset="49603.77">10904 6409 27 0,'18'35'13'0,"14"-23"-6"0,-25-12 25 15,7 0-29-15,4-6 0 16,-1-3 1-16,1-4 0 16,-1-3-6-16,1-2 1 15,-4-1 3-15,0-6 0 16,-10 9-2-16,-4 3 1 16,-4 1-3-16,-6 2 1 15,-4 4-1-15,0 0 0 0,-1 6-1 16,-2 9 1-16,3 7-1 15,3 6 0-15,4 3 2 16,7 0 0-16,7 3 1 16,4-3 0-1,6 0 1-15,4 1 1 0,1-8-2 16,6-2 1-16,0-3-11 16,4-10 1-16</inkml:trace>
  <inkml:trace contextRef="#ctx0" brushRef="#br0" timeOffset="50534.62">11691 5716 35 0,'4'3'17'0,"-1"0"-13"15,-3 1 24-15,0 11-28 16,-3 13 1-16,-4 7-1 16,-4 18 0-16,-3-3 0 15,0 16 0-15,3 3 1 16,4 3 0-16,4-9 0 16,3-6 1-16,0-7 0 0,0-16 0 15,0-6-1-15,-4-6 0 16,-3-9-1-16,-7-7 1 15,-4-3-2-15,-3-3 1 16,-4 0-2-16,-3-3 1 16,3 3-1-16,1 0 1 15,3 3 0-15,3 7 0 16,0 2 0-16,11 7 0 16,4 0 1-16,3 6 0 15,7 0 1-15,7 3 0 16,4 1-1-16,6-14 1 15,1-2-1-15,3-1 0 0,4-5-1 16,3 5 1-16,4-12-2 16,3-6 0-16,-3-13 0 15,-4 0 0-15,-3-3 2 16,-4-3 0-16,1 3 1 16,-1 0 1-16,-3-3 2 15,-8 6 1-15,1 4-1 16,3-4 1-16,-10-3-2 15,-4 6 1-15,0 4-2 16,-11-1 0-16,-3 7-2 16,-7 3 1-16,0 6-2 15,-7 3 1-15,0 10-2 16,-1 3 1-16,5 3-3 16,3 6 1-16,7 0-3 15,3-3 1-15,8 0-2 0,6-9 1 16,1-13-1-16,-1-6 1 15,8-6-5-15,0-7 1 16</inkml:trace>
  <inkml:trace contextRef="#ctx0" brushRef="#br0" timeOffset="51029.05">12026 6456 41 0,'18'16'20'0,"-4"-16"-22"0,-7 0 39 0,-7 0-38 16,7-6 1-16,-3-4-1 16,-1-2 1-16,4-4 0 15,-3 3 1-15,-1 4-1 16,4 0 0-16,0 2 0 16,0 1 1-16,0 9-1 15,1 0 1-15,-1 7-2 16,0-1 1-16,0 1-1 15,0-4 1-15,0 0-1 16,-4 0 1-16,1-2-1 16,3-4 1-16,-4 0-2 15,4-4 0-15,1-2-1 16,-5 0 0-16,1 0-1 16,-1-4 0-16,1 4 0 15,-1 0 1-15,4-1 0 16,0 4 1-16,0 3 1 0,4 0 1 15,0 3 1-15,-1 1 0 32,8-1 0-32,-1 0 1 15,-3 0-1-15,1 3 1 16,-1 0-1-16,-4 4 1 16,1-1-2-16,-1 1 1 15,-2 2-1-15,-1-2 0 16,-4-4-4-16,1-3 0 15,-4-3-5-15,3-13 0 0</inkml:trace>
  <inkml:trace contextRef="#ctx0" brushRef="#br0" timeOffset="51390.36">12513 6462 42 0,'18'10'21'0,"38"-4"-23"15,-38-6 39-15,3 0-36 16,4-3 1-16,-1-3 0 16,-3-7 1-16,1-2-5 15,-8-1 0-15,-4-3 1 16,-6-3 1-16,-8 3-2 16,-3 0 0-16,-3 1-2 15,-4 5 1-15,-4 7-1 16,0 15 1-16,4 4-1 0,4 9 1 15,3 3 0-15,7 6 1 16,3 10 0 0,4 0 1-16,0-13 1 0,4 3 0 15,-1-9 0-15,4-6 0 16,4-7-1-16,3 1 0 16,8-20-1-16,-1-15 0 15,7-12-6-15,-3-17 1 16,7-12-1-16,-1-3 0 15</inkml:trace>
  <inkml:trace contextRef="#ctx0" brushRef="#br0" timeOffset="51602.68">13042 5657 26 0,'-7'-51'13'0,"7"23"-15"0,0 28 26 0,0 10-22 16,-3 5 1-16,-4 7 0 15,-4 28 1-15,0 7-6 16,4 18 1-16,0-9 2 15,0 15 1-15,4-2-2 16,-1 9 0-16,1-10 0 16,3-3 1-16,0-15-2 15,0-16 1-15,0-16-4 32,0-15 1-32,-4-13-6 0,1-16 0 0</inkml:trace>
  <inkml:trace contextRef="#ctx0" brushRef="#br0" timeOffset="51780.82">12820 6309 28 0,'28'31'14'0,"11"-6"-3"0,-28-22 20 16,10 1-29-16,-4-11 0 16,8 4 0-16,7-6 1 15,0-4-5-15,3 1 0 16,-3-1-7-16,-4 4 0 15,0 2-3-15,-3 1 1 16</inkml:trace>
  <inkml:trace contextRef="#ctx0" brushRef="#br0" timeOffset="52096.46">13229 6365 35 0,'18'10'17'0,"10"-29"-13"0,-14 9 32 0,4-5-33 16,3 5 0-16,-3-5 1 16,-4-7 0-16,-7-3-6 15,-7-4 0-15,-7 4 3 16,-7 0 0-16,-4 6-4 16,-3 10 1-16,3 9-1 15,1 13 0-15,2 9 0 16,5 9 1-16,6 13 1 15,8 3 0-15,6 3 3 0,8 0 0 16,7-6 1 0,6-13 0-16,1-12-2 0,0-12 0 15,-4-7-10-15,-10-10 1 16,-11-9-5-16,-7-3 1 16</inkml:trace>
  <inkml:trace contextRef="#ctx0" brushRef="#br0" timeOffset="52621.02">13656 6450 29 0,'14'34'14'0,"0"-24"-7"0,-14-10 22 16,4-6-28-16,-4-7 1 15,-4-6 1-15,1-3 0 16,3-9-3-16,0 0 0 15,3-4 3-15,1 1 0 16,3-1 0-16,0 1 0 0,7 5 0 16,4 7 0-16,6 7-1 15,8 2 1-15,0 7-3 16,0 6 0 0,-1 3-7-16,1 3 1 15,0 1-9-15,-11-7 1 0</inkml:trace>
  <inkml:trace contextRef="#ctx0" brushRef="#br0" timeOffset="52951.91">14055 5039 39 0,'-7'9'19'0,"3"32"-16"16,8-28 29-16,-1 2-32 0,4 17 0 15,-3 8 0-15,6 4 1 16,11 10-1-16,11-7 1 16,11 9 0-16,2 0 1 15,5 4 0-15,-1 0 1 16,-6 2-1-16,-8 14 0 15,-7-1-1-15,-7-3 1 16,-14 16-4-16,-17 3 1 16,-15 0-6-16,-7-7 1 15,-10-5-8-15,-4-17 0 16</inkml:trace>
  <inkml:trace contextRef="#ctx0" brushRef="#br0" timeOffset="53826.7">26077 5061 40 0,'-3'3'20'0,"-15"19"-13"0,11-13 21 15,-7 1-28-15,-7 9 1 0,-7 15 0 16,-11 16 0-16,0 19-1 16,-7 25 0-16,0 19 1 15,7 22 1-15,8 12-1 16,3-9 0-16,6 0 0 15,8-12 1-15,7-17-3 16,4-21 1-16,10-16-11 16,3-12 1-16,8-19-4 15,0-4 1 1</inkml:trace>
  <inkml:trace contextRef="#ctx0" brushRef="#br0" timeOffset="54516.54">26476 6114 40 0,'4'0'20'0,"-8"-15"-24"0,0 15 36 0,-6-3-32 0,-11-10 0 0,-8 1-2 0,-6 8 1 16,0 11-1-16,3-4 0 15,0 16-3-15,1 12 0 16,2 0-2-16,5 10 1 16,10 3 0-16,10-3 1 15,8-10 3-15,10-15 1 16,14-10 5-16,7-22 1 16,1 4 0-16,-5-10 1 15,-2-9-4-15,-8-4 0 16,-7-9-9-16,0 3 0 0</inkml:trace>
  <inkml:trace contextRef="#ctx0" brushRef="#br0" timeOffset="55007.68">26913 5349 39 0,'-3'25'19'0,"-8"54"-23"0,8-60 32 15,-8 9-28-15,1 13 0 16,-4 18 2-16,3 10 1 16,4 6-3-16,3 1 1 15,4-20 2-15,0-6 0 16,0-6-1-16,4-12 1 16,-4-7-2-1,-4-10 1-15,-3-2-1 0,-3-7 0 31,-4-6-2-31,-1-6 1 0,-2-4-2 16,-4-5 1-16,-8-1-2 0,1 10 0 0,0 9-1 16,0 9 0-16,0-2 0 15,6 9 1-15,5 6 1 16,10 6 0 0,7 1 0-16,14-4 1 0,11-9-2 15,3-4 0-15,0-2-6 16,4-4 1-16</inkml:trace>
  <inkml:trace contextRef="#ctx0" brushRef="#br0" timeOffset="55324.28">27220 6058 48 0,'18'0'24'0,"-4"16"-27"0,-14-16 45 16,0-7-42-16,0-2 1 16,-7 0 0-16,-7 2 1 15,-11 4-3-15,-3 0 1 16,-7 9 0-16,-1 1 1 16,5 8-2-16,2 7 0 0,5 6-2 15,3 4 1-15,7-7-2 16,6-6 0-16,8-4 0 15,11-2 0-15,7-1 0 16,3-18 1-16,7-3-3 16,0-10 1-16,1-3-6 31,-8 3 1-31</inkml:trace>
  <inkml:trace contextRef="#ctx0" brushRef="#br0" timeOffset="55847.81">27301 6155 47 0,'4'28'23'0,"14"-15"-24"15,-18-13 43-15,7 0-43 16,0-3 0-16,0-7 0 16,0-2 1-16,0-4 0 0,0 4 0 15,4 2-1-15,-1 1 1 16,1-1 0-16,-4 10 0 15,0-6-1-15,0 3 1 16,0 0 0-16,0 3 0 16,-3-3 0-16,3 0 0 15,0 3-1-15,3 0 1 16,-3 0-1-16,0 3 0 16,0 0-1-16,-3 0 1 15,-1-3-2-15,-3 0 1 0,4-3 0 16,0-3 0-16,3 2 0 15,0 4 0-15,0 0 0 16,0-3 0-16,3-3 1 16,1 6 0-1,-1 0 0-15,1 0 0 0,0 0 0 16,3-6 0 0,0 6 1-16,0-6 0 15,0-1 0-15,0 4 0 0,0 0 0 16,0-3 0-16,1 3 1 15,-5 3 0-15,1 3-1 16,3 3 1-16,-4-3-1 16,1 7 1-16,0 5-1 15,-1 4 1 1,1-3-7-16,-4-4 0 0,3-5-5 16,-3-11 1-16</inkml:trace>
  <inkml:trace contextRef="#ctx0" brushRef="#br0" timeOffset="56184.12">27915 6130 44 0,'29'22'22'0,"31"9"-21"0,-46-24 42 16,7-4-42-16,7-3 0 16,0-6-1-16,4-4 1 15,-7-2-2-15,-8-4 1 0,-6 7-1 16,-8-4 1-16,-10 0-2 15,-7-9 1-15,-3 4-2 16,-1 8 1-16,-7 13-1 16,4 4 1-16,3 2 0 15,4 7 0-15,4 12 1 16,6 0 1-16,4 13-1 16,7 3 1-16,7 0 0 15,4-10 0-15,7-6-2 16,3-18 0-16,7-4-2 15,1-12 0-15,2-10-6 16,-2-3 1-16,-5-18-2 16,5-7 0-1</inkml:trace>
  <inkml:trace contextRef="#ctx0" brushRef="#br0" timeOffset="56424.89">28610 5171 38 0,'0'15'19'0,"-7"51"-19"0,4-44 38 15,3 13-38-15,-4 15 1 16,1 9 0-16,-4 1 0 16,-8 28-2-16,1 18 1 15,0 1-1-15,0 0 1 31,0-10-4-31,0-19 1 16,0-18-7 0,0-26 1-16,3-12-3 15,-3-12 1 1</inkml:trace>
  <inkml:trace contextRef="#ctx0" brushRef="#br0" timeOffset="56599.71">28335 6102 40 0,'28'0'20'0,"-3"16"-22"0,-11-16 39 0,14 0-38 15,15-4 1-15,-4 4-6 16,-1-9 1-16,-6 6-4 16,-4 3 0-16</inkml:trace>
  <inkml:trace contextRef="#ctx0" brushRef="#br0" timeOffset="56883.63">28656 6161 37 0,'28'29'18'0,"22"-26"-14"0,-33-9 26 0,8-7-31 0,-4-6 1 0,-3 4-2 0,-4-4 1 16,-7-3 1-16,-7 0 0 0,-7 3-1 15,-7 3 0-15,-4 7-2 16,1-1 1-16,-1 14 0 16,0 8 0-16,8-2 0 15,6 8 0-15,4 11 0 16,7 5 1-16,4-9 1 16,3 3 0-16,4-6-4 15,3-9 0-15,0-1-5 16,-3-18 1-1</inkml:trace>
  <inkml:trace contextRef="#ctx0" brushRef="#br0" timeOffset="57165.8">28963 6168 33 0,'-11'-32'16'0,"4"-52"-8"0,11 62 29 16,-4-3-33-16,0 6 1 15,7 3 1-15,11 4 0 16,3-1-8-16,14 10 0 16,7-6 5-16,11-1 0 15,11 1-3-15,-4-1 1 16,-7 4-6-16,-11 0 1 15,-10-4-11-15,-4-5 1 0</inkml:trace>
  <inkml:trace contextRef="#ctx0" brushRef="#br0" timeOffset="57499.01">29774 4753 43 0,'11'48'21'0,"24"61"-14"0,-21-90 29 15,4 25-34 1,3 12 0-16,0 23 2 0,4 9 0 16,0 18-5-16,-8 17 1 15,1 2 2-15,-14 7 1 16,-15-1-3-16,-21-15 1 16,-10 4-7-1,-18-20 0-15,-11-12-10 0,-6-4 1 16</inkml:trace>
  <inkml:trace contextRef="#ctx0" brushRef="#br0" timeOffset="60728.61">3598 8651 26 0,'18'-15'13'0,"-25"-4"-11"0,14 16 13 16,-7 3-12-16,0-3 0 0,11-1 2 16,-8 8 0-16,4 2-5 15,4 6 0-15,-1 4 5 16,-6 3 0-16,-1 9 0 15,8 10 0-15,-8 9-1 16,5 6 0-16,-8 10-2 16,0 9 1-16,0 0-1 15,0 16 0-15,3 0-2 16,-3 3 1-16,0-1 0 16,0 5 0-16,7 8 0 15,-7-3 0-15,4 4-1 16,3 2 1-16,3 4-1 15,8 9 0-15,3 10 0 16,0 3 0-16,7 15-1 16,-6 4 1-16,-5 5 0 0,4-8 1 15,1 9-1 1,6-13 1-16,-14-6-1 0,0-10 0 16,0 13 0-16,-3-6 1 15,-4 3-2-15,-7 3 1 16,0 13 0-16,0-3 0 15,3-1 0-15,4 1 0 16,8 5-1-16,-1-8 1 16,-4 2 0-16,1 10 0 15,-1 0 0-15,-6-13 0 16,-4-2 0-16,7-1 0 16,-7 0 1-16,0-15 0 0,-7 2-2 15,7 4 0-15,0 3 0 16,0-3 0-16,0-9 0 15,0-1 0-15,7-6-1 16,-7 3 1-16,7-9-1 16,-7-12 1-16,4-1-2 15,3-9 0-15,-4-9-4 16,4-4 0-16,4-15-6 16,-1-23 0-16</inkml:trace>
  <inkml:trace contextRef="#ctx0" brushRef="#br0" timeOffset="62184.56">3041 14732 8 0,'0'3'4'0,"7"-6"4"16,-7 3-7-16,11-7 3 16,-1 1 1-16,1 0 3 15,3-4 1-15,4 1-10 16,3 3 0-16,7-1 7 0,0 4 0 16,11 0-3-16,-4 3 1 15,11 0-2-15,3 0 0 16,11 0-2-16,-10 3 0 15,3-3 0-15,3-3 0 16,15-3 0-16,-11 0 0 16,10-1 0-16,-3 4 0 15,4-3 0-15,-1 3 0 16,8 0 0-16,3 0 0 16,0 6 0-16,7-6 0 15,4-1 0-15,-11 4 0 31,8 0 0-31,-1-3 0 0,3 3 1 0,5 3 0 0,-1-3 1 16,0-3 0-16,15 3-1 16,-1 0 1-16,4 0-1 15,3 0 1-15,8 3-2 16,-1-3 0-16,4 0 0 78,-3 0 1-78,-1 0 0 0,8 0 1 0,6 0-1 0,1 0 1 0,10 0 0 0,-3 4 0 0,10-8-1 0,-3 4 0 0,3 0-1 16,11 4 0-16,-11-8 0 15,4 4 0-15,-1 0 0 16,-2 0 0-16,-1 7 0 0,3-4 0 16,5 0 0-16,-19 0 0 15,5 3 0-15,2 1 0 16,-10-4 0-16,-3-6 1 15,0-1-1-15,3-2 1 16,-11 3-1-16,-6-3 1 16,-1-4-1-16,-6 4 1 15,-12-3-1-15,-6-1 0 16,-7-5-1-16,0-4 1 16,-15 0 0-16,1 0 0 15,-4 0-1-15,0 4 0 16,-7 2-2-16,-3 1 1 15,-1 5-3-15,-10-2 1 0,-4 3-6 16,-6 3 0-16,-8-7-1 16,-3-6 0-16</inkml:trace>
  <inkml:trace contextRef="#ctx0" brushRef="#br0" timeOffset="63234.54">10742 14418 21 0,'7'6'10'0,"4"1"-7"0,-11-7 18 0,7 0-21 15,0 3 0-15,7-3 0 16,4 3 1-16,3 0-1 15,7 0 1-15,4 0 1 16,3 0 0-16,4 1 2 16,3-4 0-16,11 0 1 15,4-4 0-15,-1-2 0 16,11 3 1-16,7 0-2 16,14 0 1-16,15 0-2 15,-8-10 1-15,11 4 0 16,7-1 0-16,14-9-2 0,-8-3 1 31,68-3 0-15,-17 0 0-16,-33 3-2 15,-10 4 1-15,-14 2-3 0,-17 3 0 16,-15-2-6-16,-21-1 1 16,-15 0-10-16,-13-6 0 15</inkml:trace>
  <inkml:trace contextRef="#ctx0" brushRef="#br0" timeOffset="63862.21">12612 13988 23 0,'10'35'11'0,"5"-16"5"16,-8-16 4-16,3 3-17 16,1-3 0-16,6 4 3 15,12-4 1-15,9 0-7 16,12-3 1-16,3 0 5 15,14 0 0-15,0 3-2 0,3 0 1 16,-6 0-3-16,-8-3 1 16,-6 3-4-16,-15 7 1 15,-10 9-3-15,-15 3 1 16,-6 6-2 15,-8 6 1-31,-10 7-2 16,-7 6 1-16,-11 6-1 0,-3-2 0 0,-4-1 0 0,4-10 1 15,3 4-1-15,4-12 1 16,3-4 1-16,4-12 1 16,3-4 0-16,8-9 0 0,3-9 3 15,7-19 0 1,0-3 2-16,0-19 0 16,3-3 0-16,4-7 0 0,-7 1 0 15,0-4 1-15,-7 10-2 16,-10 3 0-1,-12 0-2-15,-9 3 1 16,-5 6-4 15,4 1 0 1,8 5-7-17,13-2 0 1</inkml:trace>
  <inkml:trace contextRef="#ctx0" brushRef="#br0" timeOffset="64524.63">13790 13775 27 0,'14'-15'13'0,"0"2"1"0,-10 7 17 15,-4 6-26-15,3 6 1 16,-3 3 2-16,0 10 0 15,-3 3-11-15,-4 9 0 16,-4 17 7-16,-3 2 1 16,0 22-5-16,0 22 1 0,0 6-2 15,0-3 0-15,3 7-1 16,8-19 1 0,3-16-1-16,10-13 0 15,4-21-2-15,7-17 0 16,1-18-8-16,-1-9 0 0,-4-16-2 15,-6-13 1-15</inkml:trace>
  <inkml:trace contextRef="#ctx0" brushRef="#br0" timeOffset="64748.1">13522 14158 47 0,'-11'53'23'0,"15"-6"-18"16,-1-41 47-16,1 7-46 15,3-4 0-15,11-2 0 0,17-7 1 16,18-7-10-16,17-11 0 16,12-8 2-16,-8-11 0 15,3 2-18-15,-10-15 1 16</inkml:trace>
  <inkml:trace contextRef="#ctx0" brushRef="#br0" timeOffset="65879.8">3369 9034 55 0,'4'9'27'0,"20"-21"-23"0,-13-1 28 16,3-6-31-16,14-15 1 16,4-10 1-16,-4-3 0 15,0 3-4-15,-6-3 0 0,-1 0 2 16,-4 3 0 0,1-3-1-16,-7 0 0 0,-1 3-1 15,-10 6 0-15,4 7-1 16,3 3 1-16,-4 9 0 15,4 7 0-15,0 5-1 16,4 14 1-16,3 11-1 16,4 11 1-16,-8 8 0 15,8 4 0-15,3 6 0 32,0 9 1-32,-3-2 0 0,-4-1 0 31,7 0 0-31,4-6 0 0,-4-6 0 0,7-6 1 0,-7-10-1 15,1-6 1-15,-5-7 0 16,-3-3 1-16,-3-2-2 16,-4-1 1-16,-14-3 0 15,-7 0 0-15,-7 0-1 32,-15 1 0-1,-17 2-1-31,4 0 0 0,-11 0-3 15,0 1 0-15,-7 2-11 0,7-6 1 0</inkml:trace>
  <inkml:trace contextRef="#ctx0" brushRef="#br1" timeOffset="72948.67">4110 14612 20 0,'14'4'10'0,"-14"-4"-2"16,0 0 11-16,4 3-16 16,-4-3 1-16,0 0 2 15,0 0 1-15,0 0-9 16,0 0 0-16,0 0 5 15,0 0 0-15,-4-3-2 16,4-1 0-16,-11-2-1 16,4 0 0-16,-3-4 0 15,-1 1 0-15,1 3 0 16,-1 0 0-16,-3 2 0 16,3 4 1-16,-3 0-1 0,4 4 0 15,-1 2 0-15,4 0 1 16,0 0-1-16,3 1 1 15,4 2 0-15,-7 0 0 16,4 1-1-16,3 2 1 16,3 4-1-16,4 3 0 15,-3 3-1-15,3-3 1 16,4-1 0-16,-1-5 0 16,1 0 0-16,-1-7 0 0,8-6 2 15,0-3 1 1,-4-7 0-16,3-2 1 0,1-4-2 15,-7-3 1-15,-1 0 0 16,1 1 0-16,-8 2-3 16,4 0 0-16,-7-3-1 15,0-3 1-15,-7 7 0 16,4 2 0-16,-8 4-1 16,-6 3 1-16,2 2 0 15,-2 8 0-15,-1 2-1 16,4 6 1-16,-4 1-1 15,-3-1 0-15,11 7 0 16,-8-3 1-16,7 3 0 16,1 3 0-1,10 6 0 1,10-3 1-16,1-9-1 16,0-4 1-16,6-2 0 15,-3-7 0-15,11-3 0 16,-4-10 1-16,-7-2-1 0,0-7 1 15,-3 0-1-15,0 4 1 16,-1-4-1-16,-10-3 1 16,4 0-2-16,-4 3 1 15,0-3-1-15,-4 6 1 16,-3 7-1-16,-3 6 1 16,-1 3-1-16,0 6 1 15,-6 4-1-15,3 2 1 0,-4-3-1 16,-3 4 1-16,3 0-2 15,4-4 1-15,7 4-1 16,-4-1 1-16,11 1-2 16,0-1 1-16,11-2 0 15,-4-1 1-15,7-3-1 16,4-3 1-16,-4-6 0 16,4-6 0-16,-1-4 0 15,4-2 1-15,-10-4-1 16,0-3 0-16,-1 0 0 15,-3-3 0-15,-3 3 0 16,3 3 0-16,-7 3 0 16,0 1 0-16,0 2 0 15,0 4 0-15,0 6 0 16,-7-1 0-16,3 8 0 16,-6-1 0-16,3 6 0 15,3 1 0-15,-7 2-2 16,4 1 1-16,0 2-1 15,4 1 1-15,-4-3-2 0,3-1 0 16,4-3 0-16,0 4 1 16,4-7 0-16,3-3 1 15,-4 1 1-15,8-4 1 16,3-7 1-16,-3-2 0 16,-8-10 0-16,4 3 1 15,4 1-2-15,-11-1 1 0,3 4-2 31,4-1 1-31,-7 4-1 16,0-1 0-16,0 4 0 0,0 0 0 0,0 2-3 16,-7 1 1-16,4 0-12 15,3-3 1-15</inkml:trace>
  <inkml:trace contextRef="#ctx0" brushRef="#br1" timeOffset="74299.95">11349 14246 6 0,'-7'-13'3'0,"14"10"4"16,-7 3 3-16,0 0-3 15,0 0 0-15,0 0 6 16,0-6 1-16,0 6-16 16,0 0 1-16,3-4 11 15,-3 4 1-15,4 7-3 16,-4 2 0-16,-4 10-2 16,1 12 0-16,-1 7-2 15,4 3 1-15,0 6-3 16,4-3 0-16,-4-10-2 0,3-2 1 15,1-1-9-15,3-3 1 16,0-6-9-16,-3-6 0 16</inkml:trace>
  <inkml:trace contextRef="#ctx0" brushRef="#br1" timeOffset="75101.93">11056 15189 41 0,'-7'-3'20'0,"0"6"-14"0,7-3 27 0,0 0-30 16,0 0 1-1,0 0 1-15,3 0 1 0,8 7-7 16,7-4 0-16,6 0 4 16,5 3 1-16,-1 1-3 15,-3-1 1-15,-4 0-2 16,-7 0 0-16,-4 1-2 15,-3-1 0-15,-7 3-1 16,-3 4 0-16,-4 3 0 16,-4 2 1-16,1 1 0 15,-4 0 0-15,-4 0 1 16,4 3 0-16,-4 0 1 16,1 3 0-16,-1 0 0 15,4-6 0-15,3 3 0 16,1-4 0-16,3 1 0 0,3-3 1 15,4 0-1 17,7-4 1-32,4-2 0 15,3-4 0-15,3-6-3 0,5-3 0 0,2-4-9 0,-3-2 1 16,-3-10-4-16,-4 10 1 47</inkml:trace>
  <inkml:trace contextRef="#ctx0" brushRef="#br1" timeOffset="75485.77">11578 15327 43 0,'-3'-6'21'0,"3"3"-20"0,0 3 40 0,0 0-40 0,-4-3 0 0,1-3 1 15,-4 2 0-15,-8 8-3 16,-2-1 0-16,-1 3 0 16,-3 7 0-1,-7 30-4 1,3-2 0-16,7 0 0 15,4 3 0-15,11-6 1 0,6-7 0 16,15-9 4-16,3-10 0 16,4-12 4-1,3-12 1-15,0-4-3 16,-3-9 1-16,-7-9-8 0,-8-7 0 16,-6-6-7-16,-11-3 0 15</inkml:trace>
  <inkml:trace contextRef="#ctx0" brushRef="#br1" timeOffset="77092.63">11416 14333 31 0,'0'3'15'0,"3"-15"-7"0,-3 12 22 16,0 0-29-1,4 3 1-15,-4-3 0 0,-4 0 0 16,1 6-3-16,-8-3 1 16,1-3 1-16,-1 7 1 15,1-1-1-15,-1 3 1 16,0-2-1-16,1-1 0 15,-4 0 0-15,3 4 0 16,1-1-1-16,-1-3 1 16,0 1-2-16,4-1 0 15,0 3 0-15,0 1 1 0,4-1-2 16,-1 1 1-16,4-1 0 16,4 0 0-16,-1-2 0 15,4-1 0-15,0 0 0 16,7-3 1-16,-3-3 0 15,3-3 1 48,4-3 1-32,3-4 0-15,0 1 0-16,-3 0 1 0,-8-4-1 0,4-3 1 15,-7 1-1-15,-3-4 1 0,0 3-3 0,-8 1 1 0,0-1 0 0,-6 3 0 0,-8 4-1 0,1 9 0 0,3 3-2 0,-4 0 0 16,0 3-1-16,1 1 1 0,-5 2-1 0,1 4 1 16,4-1 0-1,-1 1 1-15,0-4 0 16,8 1 0-16,-1-1 0 16,4 0 1-16,4 1-1 0,3-4 1 15,3 0-1-15,4-2 1 16,4-1 0-16,6-3 0 15,5 0 0 17,-5-3 1-17,-3 3 1-15,4-4 0 0,0-5 0 0,-1 3 1 0,-3-7-1 0,0 1 0 16,-3-1 0-16,-4 1 0 0,0-1-1 16,-3 0 0-16,-4 1-1 15,0 2 1-15,-4 4-1 16,1 3 1-16,-8 3-2 15,4-3 1-15,0 0-1 16,-4 6 1 0,1 0-1-16,-1 3 0 0,-3 1-1 15,3-1 0-15,1 0-1 16,-1 4 1-16,4-1-1 16,0 0 1-16,4-2 0 15,3 2 1-15,3-3-1 16,1-3 1-16,3 4 0 15,3-4 1-15,-3 0 0 16,0 0 0-16,8-3 1 16,-1-6 0-16,3-7 1 15,-3 1 1-15,1-1-1 0,-5 1 1 16,1-1-1-16,-4 4 0 16,-4-4-1-16,-3 4 0 15,-7 3-1-15,-7-4 0 16,4-2-1-16,-5 5 0 15,-2 7-1-15,-1 3 1 16,1 1-2 0,-1 5 1 31,0 0-1-47,4 4 1 0,4 6-3 0,3-4 1 0,3 1-8 0,4-6 1 0</inkml:trace>
  <inkml:trace contextRef="#ctx0" brushRef="#br1" timeOffset="88217.37">4187 14500 6 0,'8'3'3'0,"-8"-3"-1"16,0 0 3-16,0 0-5 16,0 0 1-16,0 0 0 15,0 0 0-15,0 0-1 16,0 0 0-16,10 0 1 16,-10 0 1-16,4-3-1 0,-4 3 1 15,7-4 0-15,3 4 0 16,-3 0 0-16,-3 0 0 15,3-3-1-15,4 0 1 16,-8 0 0-16,4 0 1 16,4 0-1-16,-8 0 0 15,4-4 0-15,4 1 0 16,-4 0 0-16,3 3 0 16,1-4-1-16,0 4 0 15,-1 0 0-15,1 3 1 16,-1-3 0-16,1 0 0 0,-4 0 0 15,11 3 0-15,-8-3 0 16,1-4 0-16,-1 1-1 16,1 0 1-16,-4-1-1 15,7 1 0-15,-3-3-1 16,-1 3 0-16,8-1 0 16,-7 1 1-16,-1 0-1 15,8-1 0-15,-8 1 0 16,1 0 1-16,0-4-1 15,-1 1 1-15,1 3-1 16,-1 0 1-16,1-1-1 16,3 1 1-16,-3-3-1 15,-1 2 1 1,1 1-2-16,-1 0 1 0,-6 0 0 16,3-4 0-16,0 1 0 15,4 2 0-15,-8-2 0 16,8 3 0-16,-4-4-1 0,3 1 1 15,1 0 0-15,-4 2 1 16,4 1-2-16,-1 0 1 16,1 3 0-16,-4-1 0 15,3-2 0-15,1 0 0 16,-1 0 0-16,1-1 0 16,-4-2 0-16,4 3 0 15,-1-4 0-15,-6 4 1 16,6 0-1-16,-3-1 0 15,4 1-1-15,-4 3 1 0,4-3 0 16,-1-1 0-16,-6 4 0 16,3-3 1-16,3 0-1 15,-10-4 1-15,4 1 0 16,3 0 0-16,-7-4 0 16,7 1 0-16,4-4-1 15,-8 3 1-15,4 1-1 16,4-1 0-16,-8 1 0 15,4-1 0-15,0 4 0 16,1-4 0-16,-1 1 0 16,0-4 0-16,3 0 0 15,1-3 1-15,-1-3-1 16,1 4 0-16,0-1 0 16,-1 3 0-16,-3 1 0 15,4-4 0-15,-1 3 0 16,-6-3 0-16,3-3 0 0,4 0 1 31,-1 7-1-31,1-4 1 16,-1 6-1-16,1-6 1 15,3 4 0 1,-11-1 0-16,5 4-1 0,2 5 0 16,-6 1 0-16,3 0 0 15,-4-4 0-15,4 1 0 16,0 0-1-16,-3-4 1 15,3 0 0-15,-7 1 1 0,3 2-1 16,5 1 0-16,-8-3 0 16,0-1 0-16,0 0 0 15,0-2 0-15,0-1-1 16,0 4 1-16,3-1 0 16,4 4 1-16,-7 2-1 15,4 1 0-15,3-7 0 16,-4 1 0-16,1 3 0 15,-1-1 0-15,4-2-1 16,-3 2 1-16,3 1 0 16,-7-4 0-16,10-2 0 15,-10 2 0-15,4-3 0 16,3 7 1-16,-7-4-1 16,7 1 1-16,0-1 0 15,0 1 0-15,0-4-1 16,4-6 1-16,-1 3-1 15,1 0 0-15,0 1 0 0,-1-1 0 16,-3 3 0-16,4 4 1 16,-1 2-2-16,-3 1 1 15,4-4 0-15,0 1 1 16,-1-4-1-16,-6-3 0 16,3 0-1-16,-4 1 1 15,4 2 0-15,-3-3 0 16,-1 3 0-16,5 1 1 15,-1 2-1-15,0 4 0 16,3-1 0-16,-10 1 1 16,4 0-1-16,3-1 0 0,-7-2 0 15,3-4 0 1,4 0 1-16,-3-3 0 0,-1 1 0 16,1-1 0-16,3 0-1 15,-3 3 1-15,3 4-1 16,-4-4 1-16,4 0-1 15,-3 1 0-15,3-4 0 16,-7 0 0-16,7-6 0 16,-4 6 0-16,1 0 0 15,3 7 0-15,0-4 0 16,-7 1 0-16,11-1 0 16,-11-3 0-16,3 0 0 15,4 0 0-15,-7 1 0 16,4-1 1-16,3 0-1 15,-7 3 1-15,0-3 0 16,3 4 1-16,1 9-1 0,-1-1 1 16,1-5-1-16,-1-1 0 15,1 1 0-15,3-1 0 16,4-3-1-16,-11 4 1 16,3-4-1-16,4 0 0 15,-7 4 0-15,4-4 0 16,-1 1 0-16,1 2 0 15,-1 0-1-15,1-2 1 16,-1-4 0-16,4 3 0 0,4 1 0 16,-8-1 1-16,5 0-1 15,2 1 0-15,-6-1 0 16,3-3 1-16,-4 7-1 16,4-1 0-16,-7-3 0 15,7-2 1-15,-7 2 0 16,0-3 0-16,0 3-1 15,4 1 1-15,3-1 0 16,-4 0 0-16,4 1-1 16,4-4 1-16,-7 6-1 15,-1-2 1-15,4-1-1 16,0-3 1-16,0-6-1 16,4 0 1-16,-8 3-1 15,8 0 1-15,0 0-1 16,-4 3 1-16,3 0-1 15,1-2 0-15,-1 2 0 0,1-3 0 16,0 3 0-16,3-3 0 16,0 6 0-16,0-3 1 15,-4 4-1-15,1 2 0 16,0-6 0-16,-1 4 1 16,1-4-2-16,-1 0 1 15,-3 0 0-15,4 1 0 16,-7-1 0-16,6 3 0 15,1 0-1-15,-1 1 1 16,1 2 0-16,3 1 0 16,-3 2 0-16,-1 7 0 0,-3-3 0 15,4-1 0 1,-1-5 0-16,1 3 1 0,0-4-1 16,-1 0 0-16,-6 1-1 15,6-1 1-15,-3-2 0 16,0 2 0-16,4 1 0 15,-8-1 0-15,5 1 0 16,2-1 0-16,-6 4 0 16,6-1 1-16,-3 1-2 15,4 2 1-15,-4 1 0 16,3-3 0-16,-6-1-1 16,3 4 1-16,0-6-1 15,0-1 1-15,0 4 0 16,0-1 0-16,4 1 0 15,-1 3 0-15,-2-4 0 16,2 1 0-16,1-1 0 16,-1 4 0-16,1 0 0 15,-1-1 0-15,-3-2 0 0,4 3 0 32,0-4 0-32,-1 4 0 0,1 3 0 0,3 0 0 15,0-3 0-15,0 2 0 16,4 8 0-16,-11-1 1 15,3-6-1-15,1 3 0 16,0 0 0-16,-1 0 1 16,1 0-1-16,-1-4 0 0,1 1 0 15,0 0 0-15,-1 3 0 16,4-3 0-16,0-3-1 16,-3 6 1-16,7-3 0 15,-8 3 1-15,-3-3-2 16,4 3 1-16,-1-4 0 15,1 1 0-15,0 0 0 16,-1 0 1-16,1 0-2 16,-1 0 1-16,1 0 0 15,-1-1 0-15,1 1 0 16,0 0 0-16,-1 3-1 16,4-3 1-16,-14-3 0 15,11-1 0-15,-4 4-1 16,-4-3 1-16,5 3 0 15,-1 0 0-15,0 0 0 16,3 0 1-16,1-1-1 0,-4 4 0 16,0-3 0-16,3 0 0 15,1 0 0-15,0 0 0 16,-1 0 0-16,1-4 0 16,-1 1-1-16,5 3 1 15,-1 0 0-15,-4 0 1 16,4 3-1-16,0 0 0 15,1 0 0-15,-5-3 0 16,1-1 0-16,-4-2 0 16,3 0-1-16,-3 0 1 15,4-1-1-15,0 1 1 16,-1 0 0-16,-3 3 0 0,4 0 0 16,-1-1 0-16,1 1 0 15,3 3 1-15,0 0-1 16,0-3 0-16,-3 0 0 15,7 0 1-15,-8 0-2 16,4 0 1-16,0 6 0 16,0-6 0-16,-3-1-1 15,0 8 1-15,3-4 0 16,7 0 0-16,-11 0 0 16,5 0 1-16,-8 3-1 15,0 0 0-15,3 0-1 16,-6 0 1-16,6-3-1 15,1 0 1-15,0 0-1 16,3 0 1-16,-4 0 0 16,1 0 0-16,-1-3 0 15,5 0 0-15,-1 3 0 0,0-3 0 16,0 3 0-16,0 0 0 16,4 0 0-16,-4 3 0 15,0-3-1-15,0 0 1 16,4 0-1-16,-1 3 0 15,1-3-1-15,7 0 1 16,-8 0 0-16,4-6 0 16,4 6-1-16,-4 0 1 15,4 3-4-15,-11-3 1 16,4-6-10-16,-1-13 0 0</inkml:trace>
  <inkml:trace contextRef="#ctx0" brushRef="#br1" timeOffset="100842.4">3591 10868 22 0,'-3'0'11'0,"3"-3"-5"0,0 3 12 16,0 0-15-1,0 0 1-15,3 0 2 0,4 0 1 16,4-3-9-16,-4 0 1 15,14-3 5-15,7-1 1 16,15 1-3-16,6-3 0 16,4-4-1-16,3 1 0 15,-6-1-5-15,-1 0 1 16,-10-2-8-16,-7-4 0 0</inkml:trace>
  <inkml:trace contextRef="#ctx0" brushRef="#br1" timeOffset="102989.26">2184 10570 25 0,'0'10'12'0,"0"-7"-3"15,0-3 12-15,0 3-18 16,0 3 0-16,0 1 0 0,-7 2 1 15,-4 4-6-15,0 2 1 16,1 1 2-16,-11 0 1 16,10-1-2-16,-6 4 1 15,-1 6-2-15,4 0 1 16,-7-3-1-16,10 0 0 16,-7 0-2-16,8 0 0 15,3 3 0-15,3 0 0 16,-3 3 0-16,7-2 1 15,0-1 1-15,0-3 0 16,11-7 3-16,6 4 0 0,1-10 2 16,3-5 0-16,11-11 0 15,-4-2 0-15,-3-4-1 16,-8 1 1-16,1-1-2 16,-7 1 0-16,-11-1-2 15,0 7 1 1,-29 9-1-1,8 7 0-15,-7 2-1 16,0 4 0-16,3-1 0 16,8 10 0-16,6-9-2 15,-7-3 1-15,8-1-2 16,6 1 0-16,-3-4-5 16,7-3 0-16,-3-2-1 15,3-11 0-15</inkml:trace>
  <inkml:trace contextRef="#ctx0" brushRef="#br1" timeOffset="103408.48">2473 10737 34 0,'18'-13'17'0,"-8"7"-18"0,-10 6 35 15,0 0-31-15,0 0 0 16,0-3 4-16,-7 0 0 16,4-1-9-16,-11 4 1 0,-1 4 4 15,-6-1 1-15,-7 6-3 16,0-3 1-16,7 7-5 16,-8 3 1-16,8 2-2 15,4 1 0-15,6 3-5 16,7 3 1-16,-3 3-3 31,14 1 0-31,4-1 2 0,3 0 0 0,11-3 4 16,7-9 1-16,-11-7 5 15,7-2 0-15,-10-14 6 16,-8-2 0-16,1-7-1 16,-11-3 1-16,0-3-3 15,0-3 0-15,0 0-8 16,0-3 0-16,0 6-5 31,0-3 0-15</inkml:trace>
  <inkml:trace contextRef="#ctx0" brushRef="#br1" timeOffset="104055.79">2533 10934 41 0,'0'6'20'0,"0"4"-23"0,7-4 40 0,-7-3-34 0,0-3 0 0,0 3 1 0,0 1 1 0,4-1-7 15,-4 0 0-15,0-6 4 16,0 3 0-16,0-7-2 15,0 4 0-15,7-3-2 16,-7-3 1-16,3 2-2 16,4 1 1-16,-7-3-1 15,0 2 0-15,4 4 0 16,3-3 1-16,-7 0 1 16,3 3 0-16,-3 3 1 15,0 0 1-15,7-7-1 16,-7 4 0-16,11 0 0 15,-11 3 0-15,7 3-1 16,-7 0 0-16,11 4-1 0,-8 2 0 16,4 0-1-16,-7 1 1 15,0-1 0-15,0-3 0 16,0-2 1-16,0-4 1 16,0-7 0-16,0-2 0 15,4-1 1-15,3 1 0 16,-4 0-1-16,4-1 1 15,4 4-1-15,-4 0 0 16,-4-1 0-16,5 7 0 16,2 0-1-16,-6 0 1 15,-4 0-1-15,7 4 1 0,-7-4 0 16,3 3 0-16,-3 0 0 16,7 3 1-16,0-3-1 15,-3 4 1-15,3-1-1 16,4 0 1-16,-1 3-2 15,-6 1 1-15,3-4-3 16,3-3 0 0,-3 0-7-16,4-9 1 0</inkml:trace>
  <inkml:trace contextRef="#ctx0" brushRef="#br1" timeOffset="104492.26">2903 11188 28 0,'-3'35'14'0,"-8"-23"-11"0,11-12 20 16,-7 0-22-16,7-6 1 15,-10-3 0-15,3-7 1 16,3-3-4-16,4-3 0 16,-7-9 1-16,3-7 1 15,4 0-3-15,-7-5 1 0,4 2-1 16,3 3 0-16,0 4 1 16,0-1 0-16,3 7 1 15,8 6 1 1,7 3 0-16,-8 3 1 0,8 7 0 15,-4 6 0-15,4 6-2 16,-11 0 1 0,-4 10-1-1,-3 2 0-15,-3 4-2 16,-4 0 0-16,-4 3-4 16,-7 0 1-16,4-3-4 15,-3-7 0-15</inkml:trace>
  <inkml:trace contextRef="#ctx0" brushRef="#br1" timeOffset="104942.57">2970 10589 24 0,'0'38'12'0,"4"21"-9"0,-4-49 19 0,7 9-19 16,-7 3 0-16,0-4 1 15,0 4 0-15,4-6-6 16,-4-3 1-16,7-4 3 15,-7-6 0-15,7-3-2 16,3-3 1-16,-6-6-2 16,3-4 0-16,3 4 0 15,-6 2 0-15,3-2 0 16,0 6 1-16,-3 3-1 16,-4 0 1-16,7 6 1 15,3 0 1-15,-6 7 0 16,3-4 0-16,3 1 0 15,8 2 0-15,-7-2-1 16,3 2 1-16,3 1-6 31,-6-1 0-31,-1-2-7 0,-2-10 1 0</inkml:trace>
  <inkml:trace contextRef="#ctx0" brushRef="#br1" timeOffset="111066.55">10326 9617 41 0,'-4'6'20'0,"1"4"-8"16,-1-1 20-16,-6 13-30 15,-8 6 0-15,0 10 1 16,-3 9 0-16,-11 0-5 15,-13 16 0-15,-8 0-1 16,-4 15 0-16,-6 7-5 16,3-1 1-16,0-5-7 15,14-17 0-15</inkml:trace>
  <inkml:trace contextRef="#ctx0" brushRef="#br1" timeOffset="111564.72">9514 10144 39 0,'11'31'19'0,"-4"-28"-16"0,-7-3 31 0,4 7-30 16,-4-4 0-16,-4 6 1 15,1 10 1-15,-8 6-8 16,-3 3 0-16,-7 7 4 16,0 6 1-16,-1-1-3 15,1-5 0-15,-7 3-3 16,3-7 0-16,4-6-1 16,3-6 0-16,4-4-1 15,7-5 1-15,7-4 0 16,14-3 1-16,15 0 2 15,13 1 0-15,18-1 1 16,0 0 1-16,7 0 0 16,7 0 1-16,-10 0-1 15,-1 7 1-15,-7 2-2 0,-10 4 1 16,-3 3-1-16,-19-4 0 16,-10-2 0-16,-10-4 0 15,-11-6 0-15,-11-9 1 16,-10-13 0-16,-14-6 0 15,-1-9 0-15,-6-13 0 16,-4-3-3-16,4-7 0 16,3-2-10-16,7 11 1 15</inkml:trace>
  <inkml:trace contextRef="#ctx0" brushRef="#br1" timeOffset="114985.22">10788 8755 31 0,'-7'-13'15'0,"10"13"-3"16,-3 0 15-16,0 0-24 16,0 3 1-16,0 0 2 15,0 4 0-15,0 8-7 16,0-2 0-16,-3 9 5 0,-4 6 0 15,-7 13-2-15,-7 3 0 16,-4 19-3-16,-3-1 0 16,-1 4-3-16,1 0 1 15,0-16-4-15,3-6 0 16,8-9-5-16,3-10 0 16,3-22-1-16,7-13 0 15</inkml:trace>
  <inkml:trace contextRef="#ctx0" brushRef="#br1" timeOffset="115190.73">10527 8774 42 0,'18'15'21'0,"3"7"-28"0,-14-12 44 0,0-1-37 15,0-3 1-15,0 7-1 16,-4 3 1-16,1 5-2 15,0 1 1-15,-1 7-4 16,4-4 0-16,0-6-8 16,4-4 0-16</inkml:trace>
  <inkml:trace contextRef="#ctx0" brushRef="#br1" timeOffset="115495.03">10894 8883 44 0,'0'0'22'0,"-4"0"-17"0,4 0 36 16,7 0-40-16,-3-6 1 16,3 3 0-16,11 0 1 15,-4-7-4-15,3-2 0 0,4-1-1 16,1 1 0 0,-5 2-10-1,-3 7 1-15,-7 3-4 0,-3 6 0 0</inkml:trace>
  <inkml:trace contextRef="#ctx0" brushRef="#br1" timeOffset="115708.67">10767 9053 41 0,'0'3'20'0,"0"0"-22"0,0-3 36 0,10-3-34 0,4-3 0 0,8-1-3 16,9 1 1-16,1 3-6 0,-4 0 1 15,8 0-4 1,-8-4 0-16</inkml:trace>
  <inkml:trace contextRef="#ctx0" brushRef="#br1" timeOffset="116785.72">11568 8447 49 0,'3'10'24'0,"8"-1"-23"0,-8-2 38 0,-3-4-39 0,0 9 0 0,-3 7 0 15,-4 9 0-15,-7 10-1 16,-4 9 0-16,-7 6-2 15,4 4 1-15,3 5 0 16,8 4 0-16,3 0 0 16,3-6 0-16,8-10 0 15,10-13 1-15,4-11-1 16,6-17 0-16,4-9-9 16,4-13 0 15,0-5-1 0,0-4 0-31</inkml:trace>
  <inkml:trace contextRef="#ctx0" brushRef="#br1" timeOffset="116969.88">11815 8491 48 0,'3'3'24'0,"-6"41"-28"0,-1-31 50 0,-3 6-46 0,-4 6 1 16,1 3 0-16,-1 19 0 15,4-9-2-15,0 2 0 16,4 11 0-16,3 2 0 16,3-9-3-16,4-3 0 15,0-7-5-15,0-12 0 16,0-9-6-16,-7-13 1 16</inkml:trace>
  <inkml:trace contextRef="#ctx0" brushRef="#br1" timeOffset="117166.63">11599 8783 31 0,'14'22'15'0,"8"6"-4"0,-15-28 22 0,3 0-29 16,4 3 1-16,4-3 1 16,0-3 1-16,3-3-9 15,4-4 0-15,-1 4 4 16,-3 0 0-16,-3 0-8 15,0-4 1-15,-1 4-9 16,1-10 0-16</inkml:trace>
  <inkml:trace contextRef="#ctx0" brushRef="#br1" timeOffset="117494.17">12040 8435 27 0,'0'12'13'0,"11"17"3"0,-4-23 13 15,0 3-23-15,4 10 0 16,13 38 4-1,5 5 1-15,-8-5-15 16,-7-1 1-16,-7 7 4 16,-14-10 0-16,-21 4-15 15,-22-4 1-15</inkml:trace>
  <inkml:trace contextRef="#ctx0" brushRef="#br1" timeOffset="119369.96">3637 7544 26 0,'21'-15'13'0,"0"-14"-1"0,-13 17 5 16,-5-1-13-16,4-2 1 15,4 2 5-15,-11 1 0 16,3 2-11-16,-3 10 0 16,7 3 8-16,-14 7 0 15,4 12-2-15,-8 3 0 16,-7 6-3-16,8 10 0 15,-1 3-2-15,-10 6 1 0,0 6-2 32,-4 7 1-32,1-3-1 0,-5-4 0 15,8-6-2-15,-3-3 0 16,9-9-3 0,-2-4 0-16,6-8-5 0,1-14 0 0,10-9-3 15,-7-15 0-15</inkml:trace>
  <inkml:trace contextRef="#ctx0" brushRef="#br1" timeOffset="119570.52">3330 7472 35 0,'7'-9'17'0,"14"12"-9"0,-17-3 30 0,3 0-35 16,4 3 0-16,-4 3 0 0,3 4 0 15,1 5-7-15,3 4 1 16,4 3-1-16,-1 10 1 16,8 2-11-16,0 1 1 15</inkml:trace>
  <inkml:trace contextRef="#ctx0" brushRef="#br1" timeOffset="122056.31">11077 8639 24 0,'-7'-19'12'0,"4"-3"-1"0,3 16 14 0,0 6-23 0,0 0 1 16,0 0 0-16,7 0 1 16,0 9-6-16,0 4 1 15,0 2 3-15,0 10 0 16,0 1-2-16,0 2 1 15,0 0-1-15,0-3 1 16,0-6 0-16,0 0 1 16,0-1-1-16,0 1 1 15,0-3 0-15,0-7 1 0,1 1-1 16,-1-7 0-16,0-6-1 16,0 3 1-16,3-13-1 15,1-12 1-15,-1-9-2 16,5-4 1-16,-1 0-3 15,0-12 1-15,-4 3-8 16,1 0 1-16,-15-3-6 16,11 6 1-16</inkml:trace>
  <inkml:trace contextRef="#ctx0" brushRef="#br0" timeOffset="128318.81">13522 11426 23 0,'-7'-9'11'0,"-4"0"-6"0,8 9 12 0,-1 0-16 16,1 0 0-16,-1 3 3 15,1 0 1-15,-1-3-5 16,4 0 0-16,0 0 3 16,7-6 0-16,0-7 0 0,7-6 1 15,11 0-2-15,14 1 0 16,7-7 0-16,10-4 1 16,11-2-2-16,4-3 1 15,-4 5-1-15,10-2 1 16,5-10 0-16,2 4 0 15,11-4-1-15,4-3 1 16,11 3-1-16,3 0 1 16,14 1-1-16,-4 8 1 15,4 4-2-15,4 6 1 16,3 3-1-16,-7 4 1 16,10 2-1-16,1 7 1 0,6 3-1 15,-13-1 0-15,14 4 0 16,-4 4 1-16,7 8-1 15,-11 4 0-15,8 3 0 16,3 6 1-16,0 0-1 16,1 6 0-16,-1 10 0 15,7 3 0-15,-7 3 0 16,0 12 0-16,-7-5 0 16,4 2 1-16,-7 4-2 15,-8 2 1-15,-3 11 0 16,0-4 1-16,0 6-1 15,-18 0 0-15,-13-9-1 16,-12 0 1-16,-13-7-4 16,-11-5 1-16,-14-10-12 15,-14-13 1-15</inkml:trace>
  <inkml:trace contextRef="#ctx0" brushRef="#br0" timeOffset="128738.12">18733 11220 31 0,'7'25'15'0,"10"-3"-3"0,-10-19 14 0,4 0-23 16,6 0 0-16,8 0 2 16,10 13 1-16,4 3-7 15,0 9 0-15,7 0 4 16,-4 7 1-16,-3 5-3 15,-7 1 1-15,-11 3-2 16,-7 3 0-16,-10 6-1 16,-8-9 1-16,-10 6-3 15,0 4 1-15,-11-4-2 16,-7 0 0-16,-10 0-5 16,-7-6 0-16,-8-6-4 0,1-13 0 15</inkml:trace>
  <inkml:trace contextRef="#ctx0" brushRef="#br0" timeOffset="128978.64">18789 11336 61 0,'-11'43'30'0,"-20"30"-39"0,24-45 63 0,0 13-55 16,-1 18 0-16,1 10-6 15,4 6 1-15,3 4-1 16,0-10 1-16,3-16-11 16,4-22 0-16</inkml:trace>
  <inkml:trace contextRef="#ctx0" brushRef="#br0" timeOffset="129518.84">15723 9658 41 0,'-7'47'20'0,"4"9"-13"16,3-40 31-16,0 15-38 16,0 10 1-16,-4 16 0 15,1 8 0-15,-1 8-2 16,4 5 1-16,4-3-1 16,-1-15 0-16,1-19-5 0,-1-16 0 15,1-19-6-15,-4-19 0 16,0-18-2-16,0-16 1 15</inkml:trace>
  <inkml:trace contextRef="#ctx0" brushRef="#br0" timeOffset="129773.11">15529 9605 8 0,'-10'-32'4'0,"20"4"10"0,-6 19 2 16,3-4-12-16,3 4 1 15,5 2 5-15,-5 1 0 16,18 9-11-16,1 3 1 0,13 7 9 15,11 12 0-15,3-6-2 16,4 6 0-16,-3 6-3 16,-1 4 0-16,-14 6-1 15,-10 9 0-15,-11-3-4 16,-14 9 1-16,-14 7-4 16,-10-7 1-16,-11 7-3 15,-4-3 1-15,-11-10-5 16,-2-12 0-1</inkml:trace>
  <inkml:trace contextRef="#ctx0" brushRef="#br0" timeOffset="130103.54">16175 10323 39 0,'-4'50'19'0,"-3"-6"-16"0,4-32 24 16,3-9-27-16,-4 4 1 16,1-7 0-16,-4-10 1 15,0-9-1-15,0-2 0 16,-1-5 1-16,1-5 0 15,4 0 0-15,3 2 1 0,3 8-2 16,8 2 1-16,7 3-2 16,3 4 1-16,0 2-3 15,0 1 1-15,4 2-4 16,3 1 0-16,4 3-8 16,10 3 0-16</inkml:trace>
  <inkml:trace contextRef="#ctx0" brushRef="#br0" timeOffset="130553.9">16672 10185 43 0,'-7'0'21'0,"-10"0"-21"16,13 0 34-16,-3 3-35 16,-7 3 1-16,0 4 2 0,-4 2 0 15,-7 1-3-15,1 2 0 16,-1 1 0-16,4 3 0 15,0 0 0-15,7-4 0 16,3 1-2-16,4-4 1 16,7-5-1-16,11-1 1 15,6-6 0-15,4-3 1 16,1 0-1-16,-1-7 1 16,0-2 0-16,0-1 1 15,-3 1 0-15,-1 5 1 16,1 1-1-16,-4 0 1 15,0 6-1-15,0 3 1 0,0 6-1 16,-3-2 1-16,0-1 1 16,-4 0 1-16,3 1 0 15,1 2 0-15,-4-3-1 16,0 4 1-16,0-4-2 16,0 0 1-16,0 0-4 15,-7-6 1-15,0 0-4 16,4-6 1-16,-1 3-4 15,4-6 0-15,0 2-4 16,0-8 1-16,0-1 0 16,0-3 1-16</inkml:trace>
  <inkml:trace contextRef="#ctx0" brushRef="#br0" timeOffset="130915.69">16880 10232 19 0,'11'25'9'0,"0"12"-2"15,-4-30 18-15,-4 5-21 16,4 1 1-16,-3 2 1 15,6 7 0-15,-6-3-8 0,6-3 0 16,-2-4 6-16,2 4 0 16,1-10-3-16,-1-2 1 15,-3-1-1-15,4-3 1 16,-1-3-2-16,1 3 1 16,0-4 0-16,-1 4 0 15,4 0-1-15,0 4 0 16,1-4 0-16,-1 0 0 15,0 0-1-15,0 0 1 16,0 0 0-16,0-7 0 0,0-2-1 16,0 3 1-16,0-1 0 15,1-2 0-15,-1-4-1 16,-4 1 0-16,1-1 1 16,-1-9 0-16,-3-3-1 15,1-6 1 16,-5 6-1-31,-3-10 1 0,0-2-10 0,-3-7 1 0,-5 3-2 16,5 0 0-16</inkml:trace>
  <inkml:trace contextRef="#ctx0" brushRef="#br0" timeOffset="131967.41">16013 11285 35 0,'7'-3'17'0,"0"13"-9"0,-7-10 17 16,0 0-21-16,0-7 1 15,-4 1 1-15,-6 0 1 16,-5 0-10-16,-6 2 1 16,-7 4 5-16,-7 0 1 15,3 4-4-15,4-1 0 16,3 0-3-16,4 6 1 15,3 7-6-15,8 12 1 16,6-3-1-16,1-6 0 0,17 3 1 16,7-9 1-1,7-10-1-15,4-10 0 0,3-8 1 16,4-7 0-16</inkml:trace>
  <inkml:trace contextRef="#ctx0" brushRef="#br0" timeOffset="132297.54">16171 11282 35 0,'11'44'17'0,"-8"3"-14"15,-3-34 33-15,4-1-36 16,0-2 1-16,-1-1-1 16,-3-3 1-16,4-3-2 15,-1-9 1-15,1-6-1 16,-1-4 1-16,1-3-1 15,3 0 1-15,0 4-1 0,0 2 1 16,3-3 0-16,1 7 0 16,-4 0 0-16,4 2 1 15,-1 4 0-15,4 3 1 16,4 0 0-16,3 3 0 16,4 4 0-16,0 5 0 15,-1 10-1-15,1 0 1 16,-4 0-1-16,-3 3 0 15,-1 3-7-15,-6-3 0 16,0-6-7-16,-4-3 0 16</inkml:trace>
  <inkml:trace contextRef="#ctx0" brushRef="#br0" timeOffset="132717.57">15977 12201 59 0,'4'0'29'0,"-11"-13"-36"0,3 10 54 15,-6-9-47-15,-8-1 0 16,-10-6 0-16,-7 1 1 16,3 2-2-16,-3 3 1 15,-1 7-2-15,1 12 0 16,3 10-2-16,4 3 0 15,3 3-1-15,8 3 0 16,10 3-4-16,7 4 1 16,14-7 1-16,3-7 1 0,12-5-1 15,2-4 1 1,5-9-5-16,2-12 1 0</inkml:trace>
  <inkml:trace contextRef="#ctx0" brushRef="#br0" timeOffset="133126.29">16013 12283 45 0,'3'84'22'0,"-3"-62"-31"16,0-22 43-16,0 0-33 15,0 0 0-15,4-6 3 16,3 0 1-16,0-4-6 15,3 1 0-15,1-1 2 16,0 4 0-16,3 3-2 0,-4 6 0 16,1 7-1-16,3-1 1 15,0-3-1-15,0 0 1 16,0 1 2-16,0-1 0 16,0-3 1-16,1-6 0 15,-1-3-1-15,0-4 0 16,0-2 0-1,-4-1 1-15,-2 1-2 0,-1-1 0 16,0 4 0-16,-4-1 0 16,-3-2 0-16,4-1 1 15,-1 1-1 1,1-1 0-16,3 4-3 0,0-7 0 0,0-3-8 16,0 4 0-16,4-7-3 15,3 3 1 1</inkml:trace>
  <inkml:trace contextRef="#ctx0" brushRef="#br0" timeOffset="133489.79">16570 12163 35 0,'14'54'17'0,"-7"-51"-18"0,-7 3 31 0,0 7-30 15,-3 2 1-15,-1 4-1 16,1-6 1-16,-1 2-2 15,-3-2 1-15,3-7 0 16,1-3 1-16,3-9-1 16,3-7 0-16,5-5-1 0,2-1 1 15,4-9-1-15,0-10 1 16,0 4-1-16,1 2 1 31,2 4 0-31,-3 6 1 0,4 9 1 0,3 7 0 16,0 9 1-16,0 13 1 15,4 9-1 1,0 3 1-16,10 7-1 16,4 9 0-16,3-7-1 0,1-8 0 15,-8-4-6-15,0-3 0 0,-7-10-10 16,-10-2 1 0</inkml:trace>
  <inkml:trace contextRef="#ctx0" brushRef="#br0" timeOffset="134862.49">21960 8165 35 0,'15'72'17'0,"-1"7"-10"0,-11-48 17 16,1 10-24-16,-1 18 1 0,1 17 1 15,-1 15 1-15,4 22-3 16,4 12 0 15,0 22 3-31,3 10 0 0,0 22-1 16,-4 12 1-16,1 10-2 0,-1 6 1 0,-6 6-2 15,0 16 1-15,-4 0-1 16,-4 12 0-16,-7 16-1 16,1-3 0-16,-4 7 1 15,0 15 0-15,0 3-2 16,-1 19 1-1,1-13-1 1,0 7 1 15,0-4 0-15,3-9 0-16,-3-22 1 0,0-6 0 16,7-9 2-16,0-26 0 0,0-15-1 0,0-13 0 0,0-22-5 0,-4-22 0 0,4-15-9 0,4-22 1 15</inkml:trace>
  <inkml:trace contextRef="#ctx0" brushRef="#br0" timeOffset="136485.26">20757 14634 28 0,'0'7'14'0,"11"-4"-7"16,-4 0 15-16,7-3-21 15,7-3 1-15,4 0 0 16,7 3 1-16,7 0-3 16,10 3 0-16,4-6 2 0,-4 0 1 15,11-1-1 1,7 1 0-16,4 3 0 0,6 3 1 15,12-3-1-15,-1-6 0 16,14 0 0-16,4-4 0 16,14-2 0-16,0-7 0 15,10 7-1-15,8 2 0 16,7 1-1-16,-4 2 1 16,7 1-1-16,14 3 0 15,-3-6 0-15,3-1 0 16,15 1 0-16,-8-4 0 15,0 4 0-15,11-4 1 0,0 4-1 16,0 3 1-16,14-7-1 16,-3 1 1-16,-4-4-1 15,14-3 1-15,-11-3 0 16,4 0 0-16,7-3-1 16,-3 0 1-1,-4-3 0-15,0 6 0 0,3-3-1 16,12 6 1-16,-15-3-1 15,3 3 1-15,11-3-1 16,-3 7 1-16,-4-1 1 16,0 6 0-16,-7-2-1 15,4 2 1-15,-8 1-1 16,-6 6 1-16,-12 3-1 16,5 0 0-16,-18-3-1 15,-1 9 0-15,-2-6 0 16,-1-3 0-16,-18 3-1 0,1-3 1 15,-8-3-1-15,-3-4 1 16,-10-2-1-16,-15-4 1 16,-17 3-2-16,-4-5 1 15,0 2-4-15,-17-3 0 16,-8 3-8-16,-7-6 0 16,-6-6-3-16,-1-3 0 15</inkml:trace>
  <inkml:trace contextRef="#ctx0" brushRef="#br0" timeOffset="137057.16">30332 13540 35 0,'-4'19'17'0,"11"-7"-16"16,0-12 29-16,0 7-28 15,1-4 0-15,6 6 3 16,3 1 0-16,12 2-5 0,6 7 0 16,7-3 3-16,11 6 1 15,7-4-2-15,7 1 0 16,-3-6-1-16,-4-7 0 16,-8 0-1-16,-9 1 0 15,-15 2-1-15,-14 13 0 16,-14 3-1-16,-14 9 0 15,-7 7-1-15,-7 0 0 0,-4-6 0 16,0-1 1-16,-3 7 0 16,3-7 0-16,4-2 1 15,7-1 1 17,3-6 0-32,4 0 0 0,7-3 0 0,3-6 0 0,4-10 0 15,7-12 0-15,0-10 2 16,8-6 0-16,-5-15 1 15,1-14 0-15,-8-11-3 16,-3-7 0-16,-3-3-11 16,-1-7 0-16</inkml:trace>
  <inkml:trace contextRef="#ctx0" brushRef="#br0" timeOffset="137839.44">31492 13643 38 0,'0'19'19'0,"-14"13"-17"0,7-26 24 0,-7 10-25 16,0 6 0-16,-4 3 1 15,-3 6 1-15,-3 10-4 16,-8 9 1-16,4 6 2 15,-1 13 0-15,8 0-2 16,7 7 1-16,11-17-3 16,10-12 0-16,10-12-8 15,1-16 1-15,3-26-3 16,-3-18 0-16</inkml:trace>
  <inkml:trace contextRef="#ctx0" brushRef="#br0" timeOffset="138020.7">31052 13857 47 0,'7'40'23'0,"14"-5"-21"0,-18-32 47 0,11 3-45 0,18 1 0 16,18-4 0-16,17-3 0 15,10-3-11-15,-3-4 0 16,-14 1-8-16,-17-6 0 15</inkml:trace>
  <inkml:trace contextRef="#ctx0" brushRef="#br0" timeOffset="139096.26">21685 8253 29 0,'4'6'14'0,"13"-34"-5"0,-6 12 15 16,0-6-22-16,3-9 0 16,3-7 2-16,1-2 1 15,3-4-6-15,0-3 1 0,0 6 2 16,1 3 1-16,-1 4-2 16,-4 9 0-16,-2 6-2 15,-1 6 1-15,3 7-3 16,-3 9 1-16,-3 10-1 15,0 9 0 1,17 34 0 0,7 4 1-16,7 12 1 15,8-6 0-15,-4 0 1 32,-11-1 0-32,0-11 2 0,-7-7 1 0,-6-16-2 15,-8-6 1-15,-7-9-2 16,-4-13 1-16,-10-9 0 15,-14-7 0-15,-18-2-2 16,-14 2 1-16,-14-6 0 16,-7 7 1-16,7-4-1 15,-7 7 0-15,4 2-3 0,3 7 1 16,3 3-9-16,8 4 1 16</inkml:trace>
  <inkml:trace contextRef="#ctx0" brushRef="#br0" timeOffset="140524.51">21781 7268 41 0,'0'4'20'0,"7"2"-12"0,-7-6 32 0,0 0-38 15,3 3 1-15,-3 0 1 16,0 6 0-16,-3 7-5 16,-8 3 0-16,-10 12 3 15,-11 10 0-15,-7 19-2 16,-7 6 0-16,1 9-4 16,-5-3 1-16,1 6-4 15,3-2 1-15,4-11-6 16,10-11 1-16,11-17-4 15,7-18 1-15</inkml:trace>
  <inkml:trace contextRef="#ctx0" brushRef="#br0" timeOffset="140751.21">21347 7319 49 0,'-4'25'24'0,"11"6"-25"0,-3-18 47 15,-1 9-46-15,-3 12 1 16,7 7-1-16,-3 6 1 16,3 3-5-16,3-9 0 15,1-10-11-15,-4-15 1 0</inkml:trace>
  <inkml:trace contextRef="#ctx0" brushRef="#br0" timeOffset="141713.26">21784 9250 33 0,'-7'0'16'0,"0"0"1"0,7 0 15 0,0 0-27 16,3 3 0-16,1 0 5 15,3 1 0-15,7 2-11 16,18 0 0-16,10-3 8 15,18 0 1-15,18-6-4 16,-8-3 0-16,-3 0-5 16,-3-1 0-16,-15 4-7 15,-10 3 0-15,-14 7-12 16,-25 8 1-16</inkml:trace>
  <inkml:trace contextRef="#ctx0" brushRef="#br0" timeOffset="143664.01">20348 9024 39 0,'-3'10'19'0,"3"2"-14"16,0-12 23-16,3 7-28 15,1 2 1-15,-1 7 0 16,1 6 1-16,-4 6-2 16,0 6 1-16,-4 7 0 15,1 9 0-15,-1 1-1 16,1 2 1-16,-4 0-5 15,3-9 1-15,1-9-10 16,-1-17 1-16</inkml:trace>
  <inkml:trace contextRef="#ctx0" brushRef="#br0" timeOffset="144129.59">20567 9090 43 0,'-7'35'21'0,"-7"-4"-20"0,10-21 33 0,1 2-33 15,-1 1 1-15,1-1-1 16,-1 1 1-16,4-1-3 16,0 1 1-16,0-4 0 15,0-3 1-15,4 1-1 16,3-4 1-16,3 0-1 15,4 3 0-15,4 1 0 16,3 2 1-16,0 0-1 0,-3 4 0 16,-7 3 0-16,-1 6 0 15,-3 0-1-15,-3 6 0 16,-8 0-3-16,-3-3 0 16,-3-6-5-16,-1-7 0 15,0-8-4-15,1-11 0 16</inkml:trace>
  <inkml:trace contextRef="#ctx0" brushRef="#br0" timeOffset="144353.29">20669 9065 54 0,'25'16'27'0,"21"-54"-34"0,-14 23 55 0,6-7-47 16,8-7 0-16,7 7-1 15,4-6 0-15,-8 3-5 16,-7 9 0-16,-10 4-10 16,-11 3 0-16</inkml:trace>
  <inkml:trace contextRef="#ctx0" brushRef="#br0" timeOffset="145448.74">21417 9178 29 0,'18'25'14'0,"-8"-3"-16"0,-6-19 19 0,-4-3-31 16,0 0 1-16,0 0-1 15,-4 0 0-15</inkml:trace>
  <inkml:trace contextRef="#ctx0" brushRef="#br0" timeOffset="148183.31">29274 13653 35 0,'-4'12'17'0,"0"10"-10"0,1-12 17 0,-1 9-23 16,1 3 1-16,-1 0 0 15,-3 3 1-15,0 3-4 16,0 13 1-16,0 6 2 15,0 3 0 1,-4 53-13 0,4-18 0-16</inkml:trace>
  <inkml:trace contextRef="#ctx0" brushRef="#br0" timeOffset="148839.51">28882 14728 47 0,'-4'19'23'0,"8"-16"-21"16,-4-3 34-16,7 0-35 15,0 0 0-15,4 0 2 16,-1 0 0-16,8-3-3 15,3 0 0-15,4 3 2 0,-4 3 0 16,-3 0-1-16,-8 4 1 16,-6-1-2-16,-4 3 0 15,-11 10-1-15,-3 0 1 16,3 3-2-16,-3 0 1 16,-3 3 0-16,-5 0 1 15,8-6-1-15,0 0 1 16,4 3 0-16,-1 3 1 15,4-3-1-15,3 3 1 16,4-6-1-16,4-1 1 16,3-5-2-16,4-4 1 0,-1-6-5 15,1-3 1-15,6 0-11 16,12-9 0-16</inkml:trace>
  <inkml:trace contextRef="#ctx0" brushRef="#br0" timeOffset="149186.31">29333 14829 39 0,'15'6'19'0,"-5"-15"-18"15,-10 9 25-15,0-7-25 16,0 1 1-16,-7 0 0 15,-3-4 0-15,-8 1-3 16,-3 0 0-16,-4 2 2 0,0 7 1 16,1 7-2-16,-1 8 1 15,0 7-1-15,4 10 1 16,7-1-2-16,7 7 1 16,7-4-1-16,3-6 0 15,12-6 1-15,9-9 0 16,4-13 2-16,4-6 0 15,0-4-1-15,-4-2 1 16,-7-13-10-16,-7-1 1 16,-10-2-5-16,-4 6 1 0</inkml:trace>
  <inkml:trace contextRef="#ctx1" brushRef="#br0">2455 13606 0,'0'0'15,"0"0"1,0 0 0,7-6-1,4-1 1</inkml:trace>
  <inkml:trace contextRef="#ctx0" brushRef="#br0" timeOffset="150971.74">7355 15694 31 0,'-10'-3'15'0,"10"-19"-11"16,0 13 16-16,0-1-20 16,7 4 1-16,-7 0 1 15,3 0 0-15,1 2-1 16,-4 4 0-16,3 0 2 16,5 0 0-16,-1 4 1 15,-4 2 0-15,4 3 1 16,-3 4 0-16,-1-1-2 15,-3 1 0-15,0-1-1 16,0 4 0-16,-3 3-1 16,-4 0 0-16,0 0-2 0,0-4 1 15,-4 1-2-15,4-7 1 16,-4-2 0-16,-3-11 0 16,11-2 0-16,3-6 0 15,7-7 0-15,3 0 1 16,1-6 0-16,-1-6 0 15,5-1 0-15,-1 7 1 16,7 3 0-16,-14 3 0 16,4 7-1-16,-1 2 1 15,1 4-1-15,-1 6 1 16,1 3-1-16,-8 4 1 0,4-1-1 16,-3 3 0-16,-1 7-1 15,1 3 0-15,0 0 0 16,-1-1 0-16,1 1-1 15,3-3 0-15,-7-4-1 16,0-5 1-16,0-4 0 16,0-3 0-16,3-6 1 15,4-4 1-15,0 1 0 16,4-4 0-16,3-3 1 16,4 1 0-16,-1 2 0 15,-3 4 0-15,4-1-1 16,-7 4 1-16,-1 3 0 15,-3 3 0-15,0 3-1 16,4 3 1-16,3 4-1 16,-10 6 0-16,6-1-2 0,4 1 0 15,0-4-4-15,4-2 0 16,-7 2-7-16,6-2 1 16</inkml:trace>
  <inkml:trace contextRef="#ctx0" brushRef="#br0" timeOffset="151216.07">8029 15798 41 0,'-7'47'20'0,"-7"-13"-19"0,11-24 34 0,-1-1-35 15,4 1 1-15,0-1-1 16,0-3 0-16,0-3-4 16,4-9 1-16,3-10-9 15,0-12 0-15</inkml:trace>
  <inkml:trace contextRef="#ctx0" brushRef="#br0" timeOffset="151381.66">7973 15481 41 0,'0'6'20'0,"10"26"-20"16,-6-29 31-16,-1 0-31 15,4-3 1-15,-3 0-1 0,3 3 1 16,4 0-4-16,3-3 1 16,3-3-7-16,5 3 0 15,-1 3-3-15,3 0 1 16</inkml:trace>
  <inkml:trace contextRef="#ctx0" brushRef="#br0" timeOffset="151666.22">8276 15826 28 0,'0'31'14'0,"-3"-31"-16"0,3-3 24 0,-4 0-22 15,4-9 0-15,0-7 0 16,0 0 0-16,0-6-1 15,0 3 1-15,4 0 2 16,-1 3 0-16,1 3 1 16,6 7 0-16,8 3 1 15,-4 9 0-15,7 3 1 16,4 4 1-16,-7-1-2 16,6 7 0-16,-3-1-2 15,-3 7 1-15,0-3-5 16,-1-3 0-16,1-7-8 15,-4-6 0-15,7-9-3 16,-3-16 0-16</inkml:trace>
  <inkml:trace contextRef="#ctx0" brushRef="#br0" timeOffset="151949.29">8749 15415 37 0,'21'-31'18'0,"-7"34"-14"0,-7-3 33 15,0 3-34-15,0 3 0 16,-7 1-1-16,0 2 1 15,-10 4-6-15,-1 2 1 16,-3-2 3-16,-7 3 0 16,0-4-3-16,-4 7 1 15,4 0 0-15,3 3 0 16,8 0 1-16,3 3 0 16,7 3 0-16,7-3 1 15,7 3 2-15,3 0 1 0,12-2 0 16,-1-8 1-16,0 1-1 15,-3-6 0-15,-4-4-2 16,-3 4 1-16,-11-4-9 16,-21 7 1-16,-25-1-11 15,-25 4 0-15</inkml:trace>
  <inkml:trace contextRef="#ctx0" brushRef="#br0" timeOffset="154185.26">829 11828 40 0,'4'3'20'0,"3"3"-11"0,-7-3 21 15,0-3-26-15,0 0 0 16,0 7 3-16,-7 5 0 16,3 1-9-16,4 6 1 15,-7-1 5-15,3 7 0 16,4 4-2-16,0-1 0 16,0 0-2-16,0 3 1 15,0-5-2-15,0-4 0 16,0-13-1-16,0-3 1 15,0-9 0-15,0-9 0 0,0-4-2 16,0-3 1-16,0 0-1 16,4 0 0-16,3 1 0 15,-3-1 0-15,3 6 1 16,3 4 0-16,1-1 1 16,-4 7 0-16,3 0 0 15,5 6 0-15,-8 4 0 16,3 2 0-16,-10 0-1 15,7 1 0-15,-3-4 0 16,-4 0 1-16,0-3 0 16,0-3 0-16,0 0 0 15,7-3 1-15,3 0 0 16,-10-6 0-16,11-1-1 16,-11-5 1-16,11-4 0 15,-4 0 0-15,3-3 0 16,1 10 0-16,-1-1 0 15,8 4 1-15,-7 2-1 32,-1 4 1-32,1-3-1 31,-1 3 1-15,1 0-1-1,0 3 1-15,-1-3 0 16,-3 6 0-16,-7 3 1 0,4 3 0 0,3 4 0 0,3 3 0 0,-6 9 0 15,3-3 0-15,3 3-2 0,-2 0 1 0,2 0-5 0,1-3 0 16,-1-7-9-16,1-5 1 0,-1-16-2 16,-2-7 1-1</inkml:trace>
  <inkml:trace contextRef="#ctx0" brushRef="#br0" timeOffset="154583">1330 11988 28 0,'25'81'14'0,"-32"-12"-7"0,0-53 25 0,3 9-29 16,-7 13 0-16,-6-1 4 16,-1-2 0-16,4-4-9 15,3-9 1-15,4-3 4 16,-3-10 0-16,-1-6-2 15,4 1 1-15,4-14-4 16,3-12 1-16,-7-6-2 16,7-6 1-16,7-13-1 0,-7-7 0 31,10 7-1-31,1-3 1 31,-1 6 0-31,12 3 0 16,6 7 3-16,-7 6 0 0,7 6 4 0,-10 3 0 0,7 6 1 0,-8 4 0 15,-6 3 0-15,-4 6 0 16,-7 6-3-16,0 6 1 16,-11 17-7-16,-6 5 0 15,-15 7-11-15,-7-3 1 16</inkml:trace>
  <inkml:trace contextRef="#ctx0" brushRef="#br0" timeOffset="155176.9">1655 11474 54 0,'-8'21'27'0,"16"42"-26"0,-8-47 45 15,-8 6-45-15,8 12 0 16,0 7 0-16,-3-3 0 0,-4 9-2 16,0 3 1-1,3-3 0-15,4-3 1 0,-7-10-3 16,4-9 0-16,-8-9-1 16,4-10 1-16,7-6-1 15,7-12 1-15,4-7-1 16,-1-3 0-16,8 3 2 15,-4 7 0-15,7 2 1 16,4 1 1-16,-11 6 0 16,4 6 0-16,-1 3 0 15,-6 4 0-15,10 2 0 16,-7 10 1 0,4-3-3 46,3 3 1-62,-3 3-5 16,-1-3 0-16,4 0-10 15,-6-13 1-15</inkml:trace>
  <inkml:trace contextRef="#ctx0" brushRef="#br0" timeOffset="156800.51">19650 11047 36 0,'-7'50'18'0,"0"-15"-8"0,3-26 19 0,-3 4-27 15,0-1 1-15,3 4-1 0,1 0 1 16,-1-1-4-16,1-2 0 16,-1-4 3-16,4-3 0 15,0-2-2-15,0-11 0 16,7-5-1-16,-3-10 1 15,-1 0-1-15,1-6 1 16,0-10-1-16,3 4 0 16,0-1 0-16,0 1 1 15,0 5 0-15,0 7 0 16,-4 7 0-16,1 5 0 16,3 7 0-16,-4 6 1 15,1 10-1-15,3 6 1 0,-3 6-1 31,-1-3 0-15,1 6-1-16,-1-6 1 0,-3 0-1 16,4-7 1-16,-1-2-1 0,4-7 0 0,0-3 1 15,0-6 0-15,4-6-1 16,-4 3 1-16,4-7 0 16,-1-3 0-16,1-2 0 15,-4 2 0-15,3 3 0 16,-3 4 1-1,0 0-1-15,1 9 0 0,-1 12 0 16,0-3 0-16,0 4 0 16,0-4 0-16,-4 1 0 15,1-4 0-15,3 0 0 16,-4-2 1-16,4-1 0 16,-3 6 0-16,0 4-1 0,3 2 0 15,-4 4 0-15,4 0 0 16,0-7-4-16,0-2 0 31,0-7-6-31,4-3 0 0,7-6-3 0,-8-4 1 16</inkml:trace>
  <inkml:trace contextRef="#ctx0" brushRef="#br0" timeOffset="157048.5">20137 11125 31 0,'-4'19'15'0,"8"3"-4"0,-4-16 26 0,-4 4-34 16,1 2 1-16,-1 4 0 16,0-3 0-16,4-1-6 15,0 1 0-15,4 2 2 16,3-5 0-16,-3-4-8 15,-1 0 1-15,15-18-7 16,-4-10 1-16</inkml:trace>
  <inkml:trace contextRef="#ctx0" brushRef="#br0" timeOffset="157219.06">20140 10718 57 0,'-3'15'28'0,"-1"7"-31"0,4-22 53 16,0 4-51-16,0-1 1 16,0-3-4-16,4-7 0 15,-1 1-6-15,1-10 0 16,3-5-6-16,3 2 0 0</inkml:trace>
  <inkml:trace contextRef="#ctx0" brushRef="#br0" timeOffset="161890.01">25015 15839 40 0,'-3'25'20'0,"6"-13"-13"0,-3-9 20 16,4 0-24-16,-4 4 0 16,0 2 1-16,0 7 0 0,0 6-5 15,-4 9 0-15,1-6 3 16,-1 3 1-16,1 1-2 16,-1-4 0-16,4-3-1 15,0-10 0-15,0-2 0 16,0-7 0-16,0-3 0 15,4-7 0-15,-1 1-1 16,4-9 0-16,4-7-2 16,0 3 1-16,-1 0-1 15,1 6 1-15,-1 1-1 16,-3 6 1-16,4 6 0 16,-4 3 1-16,0-3 1 15,0 0 0-15,0 0 0 16,0-3 0-16,0-4 0 15,0 1 0-15,0 0 0 16,4 0 1-16,-4 2 1 16,0 1 0-16,4 3 0 0,-4 0 0 15,3 0 0-15,-6 0 0 16,-1 3-1-16,5-3 1 16,2 0-2-16,-3 0 1 15,4 0 0-15,-4-3 0 16,3 6 1-16,-3 1 0 15,4-1-1-15,-4 6 1 16,0 4-1-16,-3 5 1 16,-1 4-2-16,1 7 1 15,-1 2-2-15,1-3 1 16,-4-6-1-16,0 0 1 16,3-6-1-16,1-4 0 15,6-2-6-15,5-10 1 0,6-10-9 16,0 1 0-16</inkml:trace>
  <inkml:trace contextRef="#ctx0" brushRef="#br0" timeOffset="162115.43">25527 15961 59 0,'-4'53'29'0,"-13"-3"-38"16,17-47 51-16,-4 10-43 15,4 6 1-15,4-7-9 0,3-2 1 16,0-7-2-16,4-9 0 16,-4-13-5-16,-4-9 0 15</inkml:trace>
  <inkml:trace contextRef="#ctx0" brushRef="#br0" timeOffset="162277.6">25527 15729 42 0,'14'22'21'0,"0"-19"-29"0,-7-6 42 15,4 0-37-15,3 3 1 0,-3-4-14 16,6 1 0-16,8 0 14 15,-4-3 0-15</inkml:trace>
  <inkml:trace contextRef="#ctx0" brushRef="#br0" timeOffset="162536.5">25763 15908 30 0,'-7'37'15'0,"0"4"-8"0,7-32 25 0,0 1-30 15,0-4 0-15,-3 0 1 16,3-3 1-16,0-3-5 15,3-6 0-15,4-3 2 16,0-4 1-16,4 1-3 16,0-4 1-16,-1 3-2 0,1 1 1 15,-1 2 0 1,1 7 0-16,-1 6 0 0,-2 4 1 16,-1 5 0-16,0 4 1 15,0 3-1-15,0 3 1 16,0-7-4-16,3 1 0 15,1-3-8-15,7-7 0 16</inkml:trace>
  <inkml:trace contextRef="#ctx0" brushRef="#br0" timeOffset="162817.91">26218 15729 41 0,'4'-3'20'0,"0"3"-23"0,-8 3 31 0,0 0-28 15,1 0 0-15,-8 0-1 16,-3 0 1-16,-7-3 0 16,-4 3 0-16,1 4-1 15,-1 2 1-15,4 1-1 16,7 2 0-16,7 4 2 16,7-1 1-16,7 4 2 15,7 0 0-15,7 0 1 16,4 0 0-16,-4 0 0 15,-4-1 1-15,-2 1-5 16,-8 6 1-16,-11 0-10 16,-24 7 1-16,-25 5-8 15,-25 7 0-15</inkml:trace>
  <inkml:trace contextRef="#ctx0" brushRef="#br1" timeOffset="169139.18">15141 9093 25 0,'-3'4'12'0,"10"5"-11"16,-7-9 12-16,0 3-12 15,3 0 0-15,-3 4 3 16,0 5 1-16,0 4-3 0,0 3 1 16,0 6 3-16,4 19 0 15,-4-1-1-15,3 23 1 16,-3 13-3-16,4 30 1 15,-1 20-3-15,-3 22 1 16,4 27-2-16,-1 20 1 16,1 21-1-16,0-2 1 15,-4 2-1-15,3-6 0 16,4-15-1-16,0-13 1 16,4-19-1-16,-1-6 0 15,1-22-4-15,-1-22 0 16,1-16-7-16,-4-27 0 0</inkml:trace>
  <inkml:trace contextRef="#ctx0" brushRef="#br1" timeOffset="169845.43">15332 9006 25 0,'3'3'12'0,"8"-3"-12"0,-4-7 12 16,3 4-11-16,1 0 1 15,7 0 0-15,6 3 1 16,12 3-4-16,10 3 1 16,3 4 4-16,18 2 0 15,18-5 1-15,24 2 0 16,11-6-1-16,18-3 1 16,13 0-1-16,1-9 0 15,7-4-3-15,-4 1 1 16,-3 2-2-16,-11 4 0 0,-11 3-1 15,-3 0 1-15,-10-3-2 16,-4-1 1-16,-18 1-1 16,-14 0 0-16,-14 3 0 15,-11 3 0-15,-3 12-1 16,-10 13 1 0,-8 101-2-1,-10 18 0-15,-8 22 0 16,-13 13 0-16,-4 18 1 15,-4 23 0-15,-13-4 1 16,10 7 1-16,-4-4 2 16,4 17 1-16,0-7-1 15,3 15 0-15,1 7-1 16,-4-3 1-16,0-1-1 16,-4-18 0-16,-3-22 1 15,0-31 1-15,-7-22 1 0,-11-26 0 16,-7-18 2-16,-17-29 0 15,-15-18 1-15,-28-10 0 16,-35-21-2-16,-21-20 0 16,-39-27-2-16,-21-23 0 15,-32-31-10-15,-25-31 1 16,-31-41-6-16,14-1 1 16</inkml:trace>
  <inkml:trace contextRef="#ctx0" brushRef="#br1" timeOffset="193225.13">22013 14471 20 0,'4'-3'10'0,"-1"-12"-7"0,1 8 10 16,-4 1-12-16,0 6 1 16,0-6 1-16,0-4 0 15,0 1-2-15,0 3 0 16,0-1 3-16,-4 4 0 15,1-3-2-15,-1 9 1 16,-3-3-1-16,0 0 1 16,-3 0-3-16,-1 0 1 15,0 0-1-15,1 0 1 16,-8 3-1-16,4 3 1 0,-3 1-1 16,2 5 1-1,-2 4-1-15,3 0 0 0,3 2 0 16,0 4 0-16,1 0 0 15,3-3 0-15,0 0 0 16,3-3 0-16,1-1 0 16,-1 7 0-16,4-3-1 15,4-3 1-15,3-4-1 16,0 1 1-16,7-4-1 16,4 1 1-16,3-4 0 15,3-3 1-15,1 0 0 16,3-6 0-16,1-3 1 15,-1-4 0-15,-3 1 0 16,-1 0 0-16,-3-4-1 16,-3-3 0-16,-4 1-1 15,-3-4 1-15,-8-6-1 16,-3 0 0-16,-7 0 0 16,-3 6 0-16,-5 0 0 0,1 0 0 15,-3 4 0-15,-1 2 0 16,-3 4 0-16,0 5 0 15,0 4-1-15,-4 0 1 16,0 4-1-16,4-4 0 16,3 0 0-16,1 0 1 15,3 3-1-15,3 3 0 16,0 0 0-16,8 7 0 16,3 2 0-16,0 1 0 15,3 0-1-15,5 0 1 16,2-1 0-16,4-2 1 0,4-1 0 15,3-2 1-15,-3-4 0 16,3-6 0-16,-4-3 0 16,1-3 1-16,-4-4-1 15,0-2 0-15,-3-1 1 16,0-6 0-16,-4 0 1 16,-4 4 0-16,-3-4 0 15,-3-3 0-15,-1 0-1 16,-3 0 1-16,-7 3-2 15,0 4 1-15,-4 8-4 16,-7 4 0-16,-3 9-1 16,0 4 1-16,7 2-2 15,3 1 1-15,1 3-1 16,2 6 0-16,5 0 2 0,3 3 1 16,0 0 0-16,3 3 0 15,1-6 1-15,3 0 0 16,0-3 1-16,7-1 0 15,3-11 0-15,8-4 0 32,3 0 1-32,4-3 0 0,0-9 1 0,-4-4 1 15,0-6-1-15,-7 0 1 16,-3 1-1-16,-4-1 0 16,0-3-1-16,-7 6 0 15,-4 4-3-15,-6-1 1 16,-5 4-1-16,-6 2 1 0,0 4-2 15,-4 3 1-15,8 3-2 16,-1 4 1-16,0 5-1 16,1 1 1-16,3 2-1 15,3 4 1-15,1 0 0 16,3 0 1-16,3-3 0 16,4-1 0-16,4 1 0 15,-1-10 1-15,8 0 0 16,6-2 0-1,19-14 1 1,-5-6 1-16,-10-2 1 16,-3-4 0-16,-4 0 0 15,0 3 0-15,-7 0-1 16,-7 3 1-16,-3-2-2 0,-11 2 1 16,0 7-3-1,-4 2 1-15,0 7-1 0,1 3 0 16,3 4-2-16,-1 2 1 15,5 4-1-15,-1-1 1 16,1 4-2-16,3 0 1 16,3 2 1-16,4-2 1 15,0 0 0-15,0-4 0 16,0 1 1-16,11-7 0 16,-1 0 0-16,1 1 1 15,-1-1-1-15,5-12 1 16,-1-1 0-16,-4 1 0 15,4-3 0-15,-3-4 0 0,0-3 0 16,-4 1 0-16,-4-1-1 16,1 0 1-16,-4 4-1 15,-4 2 0-15,-6 1 0 16,-8 3 0-16,0 3-1 16,4 3 0-16,0 0-1 15,3 3 1-15,1 3-1 16,-1 0 0-16,1 1-1 15,-1 2 1-15,4 0 0 16,0 1 0-16,4-1 0 16,3 1 1-16,0-1 0 15,3 0 1-15,1 1 0 16,-1-4 1-16,8 0-1 16,3-2 1-16,3-4 0 15,5-7 0-15,-5-2 1 0,4-4 0 16,-6-2 0-16,-5-1 0 15,1 0 0-15,-8 1 0 16,1-1 0-16,-4 3 0 16,-4-2-1-16,-3-1 0 15,-3-3-1-15,-5 4 0 16,1 8 0-16,-3-2 1 16,3 6-2-16,3 3 1 15,0 6 0-15,1 0 0 16,3 4-1-16,0-4 0 15,3 3 0-15,1 4 0 16,-1-1 0-16,4 1 1 0,0 0-1 16,0-1 1-16,0 1 0 15,7-4 1-15,4-3-1 16,-1-3 1-16,4-6 0 16,4-3 1-16,-4-7 0 15,4 4 0-15,-4-3 0 16,-3-7 1-16,-4 0-1 15,-4 0 0-15,1 3-1 16,-4 4 0-16,-4-1-1 16,1 7 1-1,-4 0-2-15,0 3 1 0,-4-1-2 16,0 8 1-16,1-1-1 16,-1 3 1-16,-3 3-1 15,3 4 1-15,4 0-1 16,0-1 0-16,4 1 1 0,-4-1 1 15,3 4-1-15,4-4 1 16,0 1-1-16,4-1 1 16,6-2 0-16,4-4 0 15,8 0 1-15,-1-6 0 16,0-3 1-16,-3-3 1 16,-1-3-1-16,1-1 1 15,-4 4-1-15,-3 0 0 16,-4-1-1-16,-4-2 0 15,-3-4-1-15,0 4 0 0,-10-7-1 16,-5 1 1-16,1 2-2 16,-7 4 1-16,4 2-1 15,-5 4 0-15,5 3-1 16,3 3 1-16,0 4-1 16,3 5 0-16,0 1 1 15,8-4 0-15,-4 1 0 16,3-1 1-16,1 4 0 15,3 2 0-15,3 1 1 16,8 0 0-16,-1-4 1 16,8-2 0-1,0-4 1 17,6-3 0-32,-2-3 0 0,-1-6 0 0,0-4 0 15,-7-2 0-15,0 2-1 0,-3 1 0 0,-4-7 0 16,-4-3 1-16,-3 1-1 15,-3-4 0-15,-4-3-1 0,-4 3 0 16,-3 3-1-16,-4 3 1 31,-3 0-3-15,4 10 1-16,-1 6-6 0,0 10 0 16,-3 2-4-1,7 4 0-15</inkml:trace>
  <inkml:trace contextRef="#ctx0" brushRef="#br1" timeOffset="204198.44">28945 8874 10 0,'4'-6'5'0,"38"-10"9"0,-31 10-11 0,3-4-1 15,7 1 0 1,0-1 2-16,0 4 0 0,1 3-4 15,-1 3 0-15,0 0 3 16,-3 3 1-16,-1 0 0 16,1-3 1-16,0-3-1 15,-1 0 0-15,-3 3 0 16,0-3 0-16,1-3-1 16,-5 3 1-16,-3 6-3 15,0-3 1-15,0-3-2 16,-3-4 1-16,-4 1-1 15,-4-3 0-15,-6-4-1 16,-1 0 1-16,-7 1 0 16,1 3 0-16,-4 2 0 15,-4 7 1-15,0 7-1 16,1 5 1-16,2 7-1 16,8 3 1-16,0 3 0 0,7 0 0 15,7 3-1 1,7 0 1-16,4 1 1 0,6-1 0 15,8-9 0-15,7-4 1 16,7-5 0-16,-1-10 0 16,-2-6-1-16,-5-7 1 15,-6-3-2-15,-7 1 0 16,-8-17-1-16,-6 1 1 16,-11-7-2-16,-7 1 1 15,-7 2 0 1,-8 7 0-1,-2 6-1-15,-8 6 1 0,0 7-1 0,0 6 1 0,4 6-1 16,3 6 1 0,4 4-1-16,7 9 1 0,7 6 0 15,7-6 1-15,14 6-1 16,7 0 1-16,7 4-1 16,11-4 0-16,10-6 0 15,4-6 0-15,0-13 0 16,-4-9 1-1,-10-10-1-15,-7 3 1 32,-11-12-1-17,-14-3 0-15,-7-7 0 16,-11 1 1-16,-3-1-1 0,-7 1 0 0,-1 3-1 0,-6 6 1 0,0 9 0 16,0 0 1-16,-1 10-2 0,4 9 1 15,8 3-1-15,3 10 1 16,7-3-1-1,3 5 1-15,7-2-1 0,8 6 0 16,7 3 1 0,13-3 0-1,4-3 0-15,4 0 0 0,0-7 0 0,-4-6 0 16,-3-6-1-16,-4-3 1 16,-7-6-1-16,-7-4 0 15,-7-5 0-15,-3-4 1 16,-4 0-1-16,-4-7 0 15,0 1 1 1,-3-3 0-16,-3 0 0 0,-4 5 0 0,-1 8-1 16,-2 5 1-16,-1 1 0 15,4 2 1-15,3 13-1 16,1 0 1-16,2 7 0 16,5 5 0-1,6 4 0 1,4 10 0-16,11 8 0 0,3 1 0 0,7-1-1 15,0-5 1-15,-3-10-3 16,0-3 1-16,-8-7-13 16,1-12 1-16,-15-3-1 15,1-6 0-15</inkml:trace>
  <inkml:trace contextRef="#ctx0" brushRef="#br2" timeOffset="213967.94">8745 10232 14 0,'64'-3'7'0,"-4"-10"-2"15,-46 4 8-15,0 2-11 16,4 1 1-16,-4 3 1 15,-4-3 1-15,-6-7-5 16,-8 1 0-16,-6-7 4 16,-15-3 0-16,-10 6-1 15,-15 0 0-15,-6 4-1 0,-11 3 0 16,-14 2-2-16,-14-2 0 16,-8-1 0-16,-6 1 1 15,-11-4-1-15,-3 7 0 16,-12-3 0-16,5 6 0 15,-11-4 0 1,-4 11 1-16,4 5-2 0,3 10 1 16,-3 9 0-16,4 0 0 15,-1 10 0-15,15 6 0 16,6 0 0-16,8 6 0 0,3 9 0 16,7 1 0-16,4 3 0 15,21-1 1-15,0-8-1 16,10 2 0-16,8 1 0 15,7 2 1-15,17-2-1 16,14 2 1-16,15-2-1 16,6 2 0-16,22-2-1 15,24 2 0-15,11-2-1 16,11-4 1-16,3 0-1 16,11-6 0-16,3-3 1 15,14-6 1-15,14-10-1 16,1-9 1-16,10-3 0 15,10-13 1-15,12-3-2 16,-8-10 1-16,10-2 0 16,5-7 1-16,-19-6 0 15,1 3 0-15,-4-9 0 16,0-4 0 0,-11-3 0-16,-10-9 1 0,-7-6-1 0,0-6 1 15,-11-14-2-15,-7 8 1 31,-13-11-1-15,-19 1 1-16,-17-10-1 0,-18 4 0 0,-14-4-1 16,-25 7 1-16,-24-10-1 0,-14 3 0 15,-26-2-6-15,-23-8 0 16,-26-2-2 0,8 13 0-16</inkml:trace>
  <inkml:trace contextRef="#ctx0" brushRef="#br2" timeOffset="-211715.77">6406 9551 29 0,'-10'10'14'0,"20"-17"-6"16,-10 1 14-16,0-3-20 15,-10-7 1-15,3-3 1 16,3 4 0-16,-10-17-5 16,0-9 0-16,-4-12 3 15,-3-6 1-15,0-4-2 16,3-6 0-16,4 3 0 15,4 13 0-15,3-4-1 16,7 1 1-16,3-1 0 16,4 10 0-16,0 10 0 0,4 2 0 15,0 13-1-15,-1 7 1 16,-3 5-2-16,4 10 0 16,-1 13-3-16,1 15 0 15,-8 0-3-15,8 10 0 16,0 3-2-16,-4-1 1 15,-4 4-3-15,-3-3 1 16</inkml:trace>
  <inkml:trace contextRef="#ctx0" brushRef="#br2" timeOffset="-211470.43">6145 9420 36 0,'4'3'18'0,"24"19"-20"16,-24-19 36-16,6-3-32 15,4-3 0-15,8-4 2 16,2 1 0-16,4 0-5 16,8-7 1-16,3-6 0 15,3-2 0-15,7-1-5 16,1 3 0-16,-15 3-8 15,0 4 1-15</inkml:trace>
  <inkml:trace contextRef="#ctx0" brushRef="#br2" timeOffset="-211157.72">6685 9275 43 0,'0'7'21'0,"0"-4"-22"0,0-3 37 16,4 3-34-16,-4 3 0 16,0 4-1-16,-4-1 0 15,4 7-3-15,-10 2 1 16,3 1 0-16,3-12 0 15,-7 2-3-15,4 0 1 16,4 1-1-16,-1-4 0 16,1 0 0-16,3-3 0 15,0-3 0-15,3-3 1 16,1 3 2-16,3 3 1 0,0-6 1 16,4-6 0-16,-4 3 0 15,3-1 1-15,-3 4-1 16,4 6 1-16,-1 7-2 15,1-13 1-15,0 6-1 16,-1 0 0-16,1 0-2 16,-1 3 0-16,1-3-5 15,7-3 1-15,-11-3-4 16,3-3 0-16</inkml:trace>
  <inkml:trace contextRef="#ctx0" brushRef="#br2" timeOffset="-210843.33">6953 9071 46 0,'0'16'23'0,"4"9"-32"15,-4-15 47-15,0 5-39 0,-4 7 1 16,-6-3-1-16,3 6 0 16,0 0 0-16,-4 7 1 15,4-1-1-15,0-6 0 16,0-6 0-16,3-3 0 15,4-7 0-15,4-3 1 16,3 7 1-16,0-10 1 16,7 0 1-16,7 0 0 15,-3 0 0-15,-1 0 1 16,5 4-2-16,-12 2 1 16,-10 7-5-16,0 6 1 0,-10 0-5 15,-4 0 1-15,-1 0-6 16,5-4 0-16,-8-5-3 15,8-13 1-15</inkml:trace>
  <inkml:trace contextRef="#ctx0" brushRef="#br2" timeOffset="-210585.29">7172 8742 43 0,'0'-31'21'0,"-7"18"-25"15,7 13 42-15,0 3-36 16,0 4 0-16,-4 5 0 16,4 13 0-16,-3 0-4 0,3 10 1 15,0 15 0-15,3 13 1 16,8 12-5-16,0 7 1 16,6-7-1-16,1-19 1 15,-4-9-3-15,-3-15 1 16,-4-4 0-16,-4-12 0 15,-6-16-3-15,-4-10 0 16</inkml:trace>
  <inkml:trace contextRef="#ctx0" brushRef="#br2" timeOffset="-210420.16">6943 9150 44 0,'21'38'22'0,"39"-20"-20"0,-35-24 43 0,6-3-44 15,12-10 0-15,6-6-2 16,-3 0 1-16,0-4-9 16,-4-2 1-16,-7 3-6 15,-17 6 0-15</inkml:trace>
  <inkml:trace contextRef="#ctx0" brushRef="#br2" timeOffset="-209777.57">8251 8905 44 0,'4'35'22'0,"-8"-1"-18"0,4-24 36 0,0 5-39 15,-3 4 0-15,-11 6 0 16,-4 7 1-16,1-4-3 16,-5-6 1-16,5 3 0 15,-1-6 1-15,4-7-2 16,-4-2 1-16,8-1-1 15,-1-3 1-15,4-6-2 16,7 3 1-16,11 1-1 16,10-1 0-16,7 0-1 15,0-3 1-15,1-3 0 16,-5-4 1-16,1 7 0 16,-4-3 0-16,-3 0 3 0,-4 0 0 15,0 0-1-15,-3-3 1 16,-1-1-1-16,-3-2 0 15,-3-7 0-15,-8-3 0 16,-3 1-2-16,-3-1 1 16,-5-6-1-16,1-10 1 15,-14-2-4-15,7 5 0 16,0-2-9-16,0-20 0 16</inkml:trace>
  <inkml:trace contextRef="#ctx0" brushRef="#br2" timeOffset="-209162.22">8749 8309 19 0,'-14'13'9'0,"7"15"2"16,3-18 1-16,-3 5-10 0,0 7 1 15,0 10 1 1,0 8 1-16,-4 7-6 0,4 4 1 15,4 5 3-15,3-3 1 16,7 4-1-16,7 2 0 16,-7-5-2-16,11-10 1 15,-4-13-1-15,0 0 0 16,0-12 0-16,-7-3 0 16,-3-10 0-16,-8-6 1 15,-3-6-1-15,-7-7 0 16,0-2 0-16,-4-1 1 0,-3-3-2 15,-7 0 1-15,7 10-2 16,-8-4 1-16,5 7-1 16,-5 3 1-16,1 6-1 15,4 6 1-15,2 10-1 16,8 10 1-16,4-4 0 16,3 9 1-16,7 4 0 15,0 2 0-15,7-2 2 16,3-3 0-16,-3-7 1 15,7-9 1-15,1-4-1 16,9-15 0-16,1-15-1 16,10-14 1-16,-3 1-6 15,-4-6 0-15,0-1-14 16,-17 1 1-16</inkml:trace>
  <inkml:trace contextRef="#ctx0" brushRef="#br2" timeOffset="-206375.63">5105 13885 17 0,'21'9'8'0,"14"-15"-3"0,-31 6 9 15,3-3-10 1,0-3 1-16,-4-1 4 0,-3-5 1 16,-7-1-12-16,-3 4 1 15,-4-1 6-15,-15 7 1 16,-9 3-3-16,-12 0 1 16,-3 13-3-16,4-1 0 15,-8 10-1-15,8 3 0 16,-4 4 0-16,-3-1 0 15,-4-3-1-15,7 6 0 16,-4-6-2-16,4 4 1 16,8-1-2-16,2 0 1 15,4 0-1-15,8 4 1 0,9-4 0 16,1 3 1-16,7-6 2 16,11 4 0-16,-4-1 0 15,14-3 1-15,10-3-1 16,4-3 0-16,4-7 1 15,14 1 0-15,17-1 0 16,-3-2 0-16,-3-4 1 16,-4-3 0-16,3-6 2 31,0-3 0-31,4-7-1 0,0-9 1 0,0-6 0 16,7-7 0-16,-3-8-2 15,-1-4 1-15,-7-4-2 16,-6-2 1-16,-8 0-1 15,-3 6 0-15,-18-7-2 0,0 4 1 16,-14-3 0-16,0 6 0 16,-7 6-1-16,-4 4 0 15,1 5-2 1,-11 13 0 15,-8 4-5-15,1 8 0-16,-11 7-5 0,1 4 1 0</inkml:trace>
  <inkml:trace contextRef="#ctx0" brushRef="#br2" timeOffset="-205558.56">5877 13465 36 0,'0'0'18'0,"-10"-3"-17"0,6 3 30 0,-3 3-30 16,0 6 0-16,-4 1 0 16,-6 5 1-16,-4 13-4 15,0 4 1-15,-1-1-1 16,-2 4 1-16,2 2-2 15,5-5 1-15,3 2 0 16,3-9 0-16,4-6 1 16,4-6 0-16,13-4 3 0,1-3 0 15,3 1 1-15,3-4 0 16,1 0 0-16,0 0 1 16,-4-3-1-16,-4 6 1 15,1 0-3-15,-4 4 1 47,-7-4-3-47,0 4 1 0,-10 5-4 16,-1 4 1-16,-7 3-5 0,-3-3 0 0,0-3-4 0,-7-13 0 15</inkml:trace>
  <inkml:trace contextRef="#ctx0" brushRef="#br2" timeOffset="-204364.01">6047 12963 15 0,'3'-6'7'0,"4"18"-6"16,-7-18 3-16,0 6-7 15,0 0 1-15,0 0-2 16,0 0 1-16,0-3 5 16,0 3 1-16,-7 0 1 15,4 0 1-15,-4 3 4 16,3 3 1-16,1 1 3 0,-1 5 0 16,0 4-1-16,1 3 1 15,-1 9-5-15,1 16 0 16,-1 6-3-16,1 0 0 15,-4 16-4-15,-4 9 0 16,8 10-3-16,-4 6 1 16,3-13-3-16,1-12 1 15,3-10-5-15,3-15 1 16,1-13-5 15,6-9 1-31,-3-16-3 31,4-18 0-31</inkml:trace>
  <inkml:trace contextRef="#ctx0" brushRef="#br2" timeOffset="-204011.56">6135 13562 38 0,'21'28'19'0,"-7"-15"-20"0,-14-13 34 0,0 0-32 16,0 0 1-16,0-7 0 15,-3 7 0-15,-4 0-3 16,3 0 0-16,-10 0 2 16,3 0 1-16,1 7-3 15,-1-4 1-15,8 0-3 16,-8 6 1-16,11 1-2 0,-7 2 1 16,7 1-1-16,7 3 1 15,-3-1 0-15,6 1 1 16,1-4 0-16,-1-5 1 15,1-7-1-15,-4-3 0 16,0-7-4-16,-3-9 1 16,-4 1-4-16,-4-11 1 15</inkml:trace>
  <inkml:trace contextRef="#ctx0" brushRef="#br2" timeOffset="-203650.4">6336 13587 38 0,'10'31'19'0,"1"-18"-27"0,-11-10 39 0,0 0-32 16,4 3 1-16,-4-6-1 16,0 4 0-16,0-4 1 15,3-7 0-15,-3-2 0 16,0-4 0-16,4-2-1 15,-4 5 1-15,3 1-1 16,1 3 1-16,6 6-1 16,-6 0 0-16,13 6 0 15,-6 3 0-15,7 1 0 16,-4 2 0-16,3 1 0 0,12 2 1 16,-8 1-1-1,0-6 1-15,0-4-2 16,-3-6 1-1,-1-6 1-15,-6-10 1 0,0-9 0 0,-8 3 1 16,4-10 1-16,-7-5 0 16,0-7-3-16,-7 0 0 15,4 6-9 1,-8-5 0 0</inkml:trace>
  <inkml:trace contextRef="#ctx0" brushRef="#br2" timeOffset="-202945.34">7606 13324 45 0,'0'31'22'0,"-7"16"-26"0,3-31 38 16,-3-1-35-16,0 1 1 15,-10 3 0-15,-1 6 0 0,4 0 0 16,3-3 0-16,1 0 0 16,-4-6 0-16,3-4-1 15,4-2 0-15,3-1-1 16,4-3 1-16,4-3-1 16,6-3 0-16,5 4 1 15,2-1 0-15,4 0 1 16,1-3 1-16,2 3-1 15,1-3 1-15,-4 6-1 16,0-3 1-16,4 0-1 16,-11 1 0-16,0 2-1 15,-3-3 0-15,-4 0 0 16,-7-9 1-16,0 0-1 16,-7-7 1-16,0-6 1 15,-7-3 0-15,0-6 1 16,-4-6 0-16,0-10 0 0,4 9-8 15,4-37-2 17,6-3-4-32,8 12 1 0</inkml:trace>
  <inkml:trace contextRef="#ctx0" brushRef="#br2" timeOffset="-202152.02">8139 12872 39 0,'3'3'19'0,"-6"19"-24"0,3-9 34 0,3 2-29 16,-3 10 0-16,-3 10 0 15,-4 12 0-15,7 9 0 16,0-9 0-16,7-3 0 16,-4 0 0-16,1-3 0 15,3-3 0-15,-4-4 1 16,4-6 0-16,0-9-1 15,-3-3 1-15,-1 0 0 16,-3-10 0-16,-3-6 0 16,-4-3 0-16,0-4-1 15,-7-5 0-15,-4 2 0 16,-3 1 1-16,3 3-1 16,-10 3 0-16,3 6-3 15,1 6 1-15,-1 10-2 16,7 6 1-16,-3 3-1 0,7 4 0 15,7 2 2-15,7-6 1 16,3-9 2 0,8 0 1-1,7-13 1 1,-1-15 0-16,15-7-2 0,0-3 0 0,0-3-10 0,-8-6 0 16</inkml:trace>
  <inkml:trace contextRef="#ctx0" brushRef="#br2" timeOffset="-194404.53">22116 14412 5 0,'3'-7'2'0,"4"-18"2"15,-3 19-5-15,-1-3 2 16,1 2 0-16,-1 1-1 16,1 0 0-16,-1 0-1 0,1-1 1 15,-4 7 0-15,0 0 1 16,7-3-1-16,0 3 0 16,0-3 2-16,0 0 0 15,4 0 0-15,-1-3 1 16,1 2-1-16,-1-2 1 15,5-3-5-15,-5-1 1 16</inkml:trace>
  <inkml:trace contextRef="#ctx0" brushRef="#br2" timeOffset="-189526.34">22211 14427 11 0,'10'-9'5'0,"8"15"14"0,-11-6-21 0,0-3 2 15,0 0 1-15,4 0 1 16,-1 3 0-16,1-6-2 16,0-1 0-16,-1 7 2 15,-3 0 0-15,4-6 0 16,-1 6 0-16,5-6-1 15,-5 3 0-15,4 0 0 16,0 3 0-16,0 0-1 16,4 3 1-16,3 3 0 15,0-3 1-15,-3-3 0 16,0 3 1-16,3 0 0 16,0-3 0-16,0 3 0 0,0-3 0 15,4 0-1-15,-4 4 0 16,0-1-2-16,1 0 1 15,2-3-1-15,-3-3 0 16,1 0 0-16,-1 3 1 16,0-7-1-16,0 4 0 15,-3 0 0-15,-4 3 0 16,0 0 0-16,0 0 1 16,0-6 0-16,4 3 1 15,-1-4-1-15,5 1 0 16,2-3 0-16,1 2 1 15,0 4-1-15,-4-3 0 16,0 0-1-16,0 6 1 0,0-3-2 16,1 3 1-16,-1-7 0 15,0-2 1-15,4 0-1 16,-1 2 0-16,-3 1 0 16,4 0 0-16,0-1 0 31,-4 4 1-31,0-3-1 0,0 3 1 0,0 3-1 15,-3-6 1-15,-4-1-1 16,4 1 0-16,0 3 0 16,6-3 1-16,-3 3-1 15,4-1 1-15,-4 1-1 16,0 0 0-16,4 3 0 16,-4 0 1-16,0-3-1 15,1 0 1-15,-1 0-1 0,0 0 0 16,0-4 0-1,0 4 1-15,0 0 0 0,1 0 1 16,-1 0-2-16,0 0 0 16,0 0 0-16,0-4 0 15,0 1 0-15,1-3 0 16,-1-1-1-16,0 1 0 16,0-1 2-16,-7 1 0 15,4 3-1-15,-1-1 1 16,1-2-1-16,3 3 1 15,0-1 0-15,4 1 0 0,-4 0-1 16,0 0 0-16,1 6 0 16,-5-4 0-16,1 4 0 15,0-3 0-15,-1 3 0 16,1-3 0-16,-1 0-1 16,5-3 1-16,-5 0 0 15,1-4 1-15,0 1-1 16,-1-1 1-16,1 1-1 15,-1 0 1-15,1 2 0 16,0-2 1-16,-1 3-2 16,5-1 1-16,-8 1-1 15,0 0 1-15,0-4-1 16,-4 1 0-16,1-4-1 16,0 4 1-16,3-4 0 15,0 4 0-15,0-4 0 16,4 4 1-16,-1-3-1 15,1-1 0-15,0 0 0 0,-1 1 1 16,1-4-2-16,-1-3 1 16,1 1 0-16,0-1 0 15,-4 3 0-15,0-3 0 16,0 4 0-16,0-7 0 16,0 6 0-16,4 3 1 15,0 1-1-15,-1-1 0 16,1-2 0-16,-4-4 1 15,4 3-1-15,-4 4 0 16,3-1 0-16,1 4 1 0,-4 2-1 16,0-2 0-16,0 3 0 15,0-1 0-15,-3-2 0 16,0 0 0-16,-1-1 0 16,1-2 0-16,-1-1 0 15,1 1 1-15,-4-4-1 16,-3 3 0-16,3 1 0 15,0-1 1-15,3-2-1 16,-3-1 1-16,4 7-1 16,-4-1 0-16,3 1 0 15,1-4 1-15,0-3 0 16,-1 4 0-16,1-4 0 16,-1 1 0-16,5-4-1 15,-1 0 1-15,-4 3-1 16,4-3 0-16,0 1 0 15,-3 2 1-15,0 0-1 0,-1 1 0 16,1-7 0-16,-1 0 0 16,1 3 0-16,3 0 0 15,0 0 0-15,0 4 1 16,0-1-1-16,0 0 0 16,1-3 0-16,-1 1 1 15,0-4-1 1,-4 3 1-16,8 0-1 15,-4-3 0-15,0 0 0 0,-3 6 1 0,3-2-1 16,-3-1 0 0,-1 0 0-16,1-3 0 0,-1 0-1 15,1-3 1-15,-1 3 0 16,-2-3 0-16,-1 0 0 16,0 0 0-16,0 6 0 15,0-6 0-15,0 3 0 16,-4 0 0-16,4-6 0 15,0 9 0-15,0 3 0 16,1 1 0-16,2-1 0 16,1 0 0-16,-1-3 0 15,1 1 1-15,-1-1-2 16,5-3 1-16,-8 0 0 16,7 0 0-16,-4 3 0 15,-3 3 1-15,4-2-2 16,-4-4 1-16,0-7 0 15,4 1 0-15,-4 0 0 16,0 3 0-16,0-3-1 16,0-4 1-16,0 4 0 0,0-3 0 15,0-1 0-15,0 10 0 16,0-6 0-16,0 0 0 16,4 0 0-16,-1-4 0 15,1 1 0-15,0 0 0 31,3-10 0-31,0 3 1 16,-4-2-2-16,8-1 1 0,-7 3 0 16,-1 4 0-16,4-1 0 15,0 1 1-15,0-1-1 16,1 7 0-16,-1 0 0 16,0 0 0-16,0-4 0 15,0 1 0-15,0-1 0 16,-3-2 0-16,-1 9-1 15,1-6 1-15,-4-1 0 16,0-2 1-16,0-1-1 16,0 1 0-16,-3 2 0 15,3 1 0-15,0 0 0 16,0-4 1-16,3 4-1 16,1 3 0-16,0-1 0 15,-1 1 0-15,1-3 0 16,-4-4 0-16,0 7 0 15,0 0 0-15,3 3-1 16,1 0 1-16,0 9-2 0,-1 7 0 16,1-4-2-16,-4-3 0 15,0-3-5-15,0 1 1 16,-3-11-8-16,10 8 1 16</inkml:trace>
  <inkml:trace contextRef="#ctx0" brushRef="#br2" timeOffset="-183820.25">8442 10599 16 0,'14'-7'8'0,"7"-8"0"16,-14 12 9-16,0-1-15 0,0 4 1 15,0-3 2 1,1 0 0-16,-5-3-6 0,1-4 0 15,-4 1 3-15,0 9 1 16,0-6-1-16,-4-4 0 16,1 4-2-16,-1 0 1 15,0 0-1-15,-3 6 1 16,0 0-1-16,-3 3 0 16,-1 3 0-16,-3-3 1 15,0 3-2-15,0-3 0 0,3-6-1 16,4 3 0-1,-3 3-1-15,6 4 1 0,4 2-1 16,4 7 0-16,6 3 0 16,-3-1 1-16,4 1 0 15,3 0 1 17,0-3 2-32,7-7 0 0,-7-3 2 0,4-6 0 15,0-6 1-15,-8-3 1 0,-6-1-1 16,6-5 1-16,-6-1-2 15,3-3 0-15,-4 0-1 16,-3 10 0-16,-3-4-1 16,-1 4 0-16,-6-7-1 15,-1 7 1 1,-10 0-2-16,3 9 0 0,-3 3-2 16,-3-6 1-16,-1 6-2 15,4 3 1-15,0 3-1 0,3 4 0 16,7 3 0-16,-3 2 0 15,7 1 0-15,4 3 0 16,6 0 1-16,8 0 1 16,3-9 1-16,3-1 1 31,5-2 3-31,6-4 0 16,-3-9 3-16,-1-7 0 0,-6-9-1 0,0-2 1 15,-4-5-2-15,-11 1 1 16,4 13-3-16,-7 2 1 15,-7-5-2-15,4 5 1 32,-4 1-1-32,0 6 0 0,-4 6-2 0,0-13 1 0,1 7-1 15,-1 6 0 1,1 7-1-16,-1 2 0 0,4 7-1 16,0 0 1-16,3 3-1 15,4-3 1-15,7 0 0 47,4-7 1-47,7 1 1 31,-4-4 1-15,7 1 0 0,-3-4 1-16,3-6 1 0,-4-3 0 0,-2-7 1 0,-1-2 1 0,-7-4-1 0,0 0 0 0,-4-2-2 15,-3-1 1-15,-3 3-1 0,-1 0 0 0,-3 4-2 16,4 2 0-16,-15 4-2 15,4 3 0-15,-4 9-1 0,1 4 0 16,-1 5-1 15,0 4 1-15,4 0-1-16,0 3 1 16,4-3 1-16,2-4 0 0,5 1 1 0,3-6 1 0,7-4 0 0,4 3 0 15,3-2 0-15,3-4 1 16,1-3 1-16,-4-7 1 15,0-2 0-15,-3-7 0 16,-1-3 0-16,-3 1 0 16,-3-4 0-16,-1-3 1 0,-3 9-2 15,0 3 0 1,-3-5-1-16,-4 2 0 0,-4 3-1 16,-3 4 0-16,-3 0-2 15,-5 2 1 1,-2 7-2-16,-1 3 1 0,4 1-1 15,-4-1 0-15,7 3-1 16,8-6 0 0,-1 0 0-16,1 6 1 0,3 4 0 15,7 2 0-15,0 1 1 16,3-1 1-16,4-2 0 16,11-1 1-16,-4-6 0 15,11-3 1-15,-1-3 1 16,1-3 0-16,-4-4-1 15,-7 1 1-15,-3 0 0 16,-4-1 0-16,-3 7-1 0,-4 3 1 16,0-6-1-16,-4-1 1 15,-3-2-1-15,-7 6 0 16,3-3-1-16,-10 3 1 16,0 3-3-1,3 3 1 1,-6 3-2-16,6-3 1 0,4-6-3 0,3 3 1 15,1 3 0-15,3 3 0 16,7 4 1-16,3 2 0 16,4 4 1 15,7 0 1-15,4-4 1-16,3 1 1 0,4-4 1 0,-4-3 1 0,4-2 0 0,-11-4 0 0,0-7 0 15,0-2 1-15,-3-1-2 16,-4-2 1-16,-4-1-1 15,4 1 0-15,-7-1-1 16,-7 13 1-16,4-3-1 16,-11-3 0-16,-1 0-2 15,-2-1 1-15,3 1-3 16,-7 6 1-16,3 3-3 16,0-3 1-1,1 6-1 1,2-6 0-1,5 4 0-15,3 2 0 0,3 3 1 0,4 4 0 0,0-1 1 16,11 1 1-16,-8-1 2 0,8 1 0 16,3-4 2-1,7 1 0-15,-7-4 2 0,4-6 0 16,0-3 0-16,-8-6 1 31,1-4-1 0,-4 4 1 1,-4-4-2-32,1 1 0 15,-4-7-1-15,-4 3 0 16,1-6-1-16,-8 3 0 0,4 0-1 0,-10 4 0 0,3 5-3 0,-1 10 1 16,1 0-1-16,-3 4 1 0,3 2-2 0,-1 6 1 0,1 1 0 0,0-4 0 0,4-6 2 15,3 4 0-15,0 2-1 16,3 0 1-16,4 1 1 31,0-1 0-15,7 1 0-16,4-4 0 15,3 0 1-15,0-6 0 0,3-3 2 0,1-3 0 0,3-4 1 16,-14 4 0-16,4 3-1 16,-8-3 1-16,-3-7-1 15,0 1 0-15,-3-1-2 16,-4 4 0-16,-4-1-2 15,1 7 0-15,-8 3-3 16,4 6 1-16,-4 7-8 16,4 0 0-16</inkml:trace>
  <inkml:trace contextRef="#ctx0" brushRef="#br2" timeOffset="-179809.51">26296 10486 13 0,'7'-10'6'0,"-3"-15"-5"15,3 19 6-15,-7 0-6 16,3-1 1-16,1 1 2 16,3 0 1-16,0 3-5 15,3-4 1-15,1 1 3 16,0-3 0-16,3-4 0 16,0-2 1-16,0-1-1 15,0-3 0-15,0 0-1 16,7-3 0-16,-3-3-1 0,0 6 1 15,-1 4-2-15,4 2 1 16,4-2-2-16,0-4 1 16,0-3 0-16,-1 0 0 15,1-6-1-15,-7-1 0 16,-1 11 1-16,1-8 1 16,7 1-1-16,3 0 0 15,0 0 0-15,0 3 0 16,4 0 1-16,-4 7 1 15,0-4-1-15,1 3 0 0,6-3 0 16,-7 0 0-16,4 1-1 16,0-1 1-16,-1 3-1 15,1 0 0-15,-4 1-1 16,1 5 1-16,-5 1-1 16,-3 0 0-16,-3 2 0 15,3 1 1-15,0 3-1 16,1 0 0-16,-1 0 0 15,3 3 0-15,1 0 0 16,3 3 0-16,-3 3 0 16,3 3 0-1,-3 1 0-15,0 2 0 0,-4 1 0 16,0-4 0-16,0-2 0 16,0-1 0-16,0-3-1 15,1 0 1-15,2-3-1 16,-3 0 1-16,1-3-1 0,-1 0 1 15,0-3-1 1,-3-7 1-16,-1-3-1 0,-3-2 1 16,0-4 0-16,-3 6 1 15,3-3-1-15,0 0 1 16,0 1-1-16,4-1 1 16,3 0-1-16,0 3 1 15,4 4-1-15,0 2 1 16,-4 1-1-16,0 3 0 0,0-4 0 15,0 4 0 1,1 3-3-16,-5-4 0 0,-3-2-11 16,0-3 1-16</inkml:trace>
  <inkml:trace contextRef="#ctx1" brushRef="#br1" timeOffset="110391.58">2434 10263 0,'0'0'0,"0"0"16</inkml:trace>
  <inkml:trace contextRef="#ctx0" brushRef="#br1" timeOffset="-166600.02">7645 10508 12 0,'7'0'6'0,"7"12"5"0,-11-9 7 15,8 0-15-15,-7 1 0 16,3-8 2-16,-4 8 0 16,4-1-7-16,0-6 1 15,0 6 4-15,4-3 1 16,3 3-2-16,-3-3 1 15,6 3-1-15,4 0 1 16,-3-3 0-16,3 0 1 0,4-9-1 16,3 2 1-16,4-5-1 15,-4-1 1-15,4 1-1 16,3 2 0-16,7 1-1 16,1 3 0-16,3 0-1 15,-11-4 1-15,4 4-1 16,-1 0 1-16,1-4-1 15,0-6 0-15,0 10 0 16,0 0 0-16,-8 0 0 16,-2 9 0-16,2 0 0 15,1 3 0-15,0 4-1 16,3 8 0-16,-3 1 0 16,7-3 0-16,-4 3 0 15,-3-13 0-15,0 7 0 16,6 5 0-16,-6 4 0 15,7 3 0-15,0 4 0 0,-4 2 0 16,0-12 0-16,-7 3 0 16,-3 6 0-16,0 3 0 15,7-2 0-15,-4 2 0 16,0 7 0-16,7 2 0 16,1 7-1-16,-1-12 1 15,0 6 0-15,-7-7 0 16,8 19-1-16,2-2 1 15,1-1 0-15,-3 3 0 16,-5 0 0-16,-2 4 0 16,-1-1 0-16,0-9 1 0,-7 3-1 15,0 4 1-15,4 5-1 16,-4 4 0-16,0 0 0 16,1-1 1-16,2 4-1 15,-3 10 0-15,1-26 0 16,-1 3 0-16,-4 4 0 15,-3 5 0-15,-3-2 0 16,3 6 0-16,-3 0 0 16,-4 3 0-16,0-4-1 15,0-5 1-15,-4 0 0 16,1 2 0-16,-1-2 0 16,1-10 0-16,3 10 0 15,-3-4 0-15,3-3 0 16,-4 7 0-16,4 3-1 15,0-13 1-15,4-3 0 0,-1 0 0 16,1 0 0-16,7 0 0 16,-8-6 0-16,4-4 0 15,4-5 0-15,0-4 0 16,3-3 0-16,0 0 0 16,4 0 0-16,-1 3 0 15,-6-9 0-15,0-3 0 16,3-7 0-16,0-2 0 15,0-1 0-15,0-6 0 16,0-6-1-16,4-4 1 16,-4 1 0-16,1-4 0 0,-1-2-1 15,-4-7 1 1,-3-7-1-16,4-5 1 0,-4-4 0 16,0 16 0-16,0-12 0 15,1 6 1-15,-1-1-1 16,3 7 1-16,1 4 0 15,3-1 0-15,0 3-1 16,0 0 1-16,1 4-1 16,-5 6 0-16,1-4 0 15,-1 4 0-15,-2 0 0 16,-1 9 1-16,0 0-1 16,0 0 0-16,-3 3 0 15,-4 4 0 16,0 5 0-31,0 1 0 0,-4-3-1 0,4-4 1 0,-3 4 0 16,-1 2 1-16,1 4-2 0,-4 3 1 16,3 0 0-16,1 3 1 15,-1-6-1-15,1 3 0 16,3-3 0-16,-3-1 0 16,3-5 0-16,0 3 0 15,0-1 0-15,0 7 0 16,0-3 0-16,3 3 0 15,-3 0 0-15,4 0 0 16,0 0 0-16,-1 0 0 16,1 6 0-16,-1 10 1 0,4-10-1 15,1-6 0-15,-5 3 0 16,4 3 0-16,0 4 0 16,1-1 1-16,-1 0-1 15,0 1 0-15,0-7 0 16,0-3 0-16,0 9-1 15,0-3 1-15,0 4 0 16,7-4 0-16,1 3 0 16,2 7 1-16,5-1-1 15,-1 4 1-15,-4-6-1 16,-2-7 1-16,-5-6-1 16,4-6 0-16,1-4-2 15,6-2 0-15,4-10-11 16,10-16 0-16,-7-9-3 15,8-3 0-15</inkml:trace>
  <inkml:trace contextRef="#ctx0" brushRef="#br2" timeOffset="-156917.96">28032 9476 6 0,'0'0'3'0,"7"0"1"0,-7 0 4 16,3 3-7-16,1 0 1 16,-1 0 2-16,4-3 1 15,0 0-5-15,1 0 0 16,-1 0 3-16,0 0 0 0,0 0-1 15,0 0 1-15,3-3-1 16,4 0 0-16,1-3 0 16,-1 0 0-16,3-1 1 15,1 1 1-15,0 3 0 16,-1-6 1-16,1-7-2 16,0-3 1-16,-1 0-2 15,-3 4 1-15,0-7-2 16,0 6 0-16,1 0 0 15,-5 1 1-15,1 2-1 16,-4-3 1-16,0 1-1 16,3-1 0-16,1-6 0 15,0 6 1-15,-1 1-2 16,-3-4 1-16,4 3-1 16,-4 0 0-16,3 4 0 15,1-4 1-15,3 4-1 16,-3 2 0-16,-1 1 1 0,1 3 0 15,3-1 0-15,0-2 1 16,-3 0-1-16,-1-1 1 16,1 1 0-16,-4-1 0 15,4 1-2-15,-1-4 1 16,1 4-1-16,-1-4 0 16,1 4 0-16,-4 0 0 15,4-1 0-15,-4 1 1 16,3 3-1-16,-3-4 0 15,0 4 0-15,4-4 1 0,-4 4 0 16,0-3 0-16,4 2-1 16,-1 4 1-16,1 0-1 15,-1 0 1-15,1 3-1 16,-1 0 1-16,5-3 0 16,-5 0 0-16,4 0-1 15,0 0 1-15,0-1 0 16,-3-2 0-16,3 0 0 15,0-4 0-15,-3 4-1 16,-1 3 1-16,1-3-1 16,0 3 1-16,-1 3 0 15,-3-4 0-15,0 4 0 16,4 0 0-16,-1-3-1 16,8-3 1-16,-4 0-1 15,4 3 0-15,3 0 0 16,0-4 1-16,0 1-1 0,1 3 0 15,-5 3 0-15,-3-3 0 16,0 3-2-16,-3 0 0 16,-4-3-7-16,-7 3 0 15,0-13-7-15,0 7 0 16</inkml:trace>
  <inkml:trace contextRef="#ctx0" brushRef="#br2" timeOffset="-154753.41">26765 8203 36 0,'-7'44'18'0,"0"0"-13"0,7-38 19 0,-3 13-23 15,-4 15 0-15,-8 1 0 16,-9 18 0-16,-4 10-2 16,-1 15 0-16,-2 1 1 15,-1-7 0-15,4-6-3 16,3-10 0-16,4-15-6 16,3-10 0-16,4-3-1 15,7-15 0-15</inkml:trace>
  <inkml:trace contextRef="#ctx0" brushRef="#br2" timeOffset="-154528.3">26448 8316 38 0,'10'12'19'0,"4"4"-25"0,-6-10 39 15,2 1-32-15,4 8 0 16,0 7-1-16,0 0 0 16,-3 9-1-16,0 4 1 15,-4-1-2-15,-4-8 1 16,-3-8-10-16,0-11 1 16</inkml:trace>
  <inkml:trace contextRef="#ctx0" brushRef="#br2" timeOffset="-154225.28">26924 8469 53 0,'0'10'26'0,"4"-7"-29"15,-4-3 47-15,3-3-43 16,1-3 1-16,6-4 0 0,4 1 0 16,4-7-5-16,7 4 0 15,6-4-3-15,-2 3 0 16,-5 4-10-16,-10-1 1 15</inkml:trace>
  <inkml:trace contextRef="#ctx0" brushRef="#br2" timeOffset="-154062.78">26783 8573 42 0,'0'41'21'0,"35"-19"-22"0,-17-19 31 0,7 3-31 15,6-3 1-15,8 0-5 16,3-3 1-16,1-3-5 16,-8-9 0-16</inkml:trace>
  <inkml:trace contextRef="#ctx0" brushRef="#br2" timeOffset="-153251.93">27658 7852 38 0,'3'44'19'0,"-10"-4"-15"15,4-27 27-15,-1 9-30 16,-3 6 0-16,0 7 0 16,4 15 1-16,-1-3-1 0,4 6 0 15,0 0 2-15,4-2 0 16,-1-11-1-16,1-5 1 15,-1-13-1-15,1-7 0 16,-4-8-2-16,-4-7 0 16,-6-7 0-16,-5-5 0 15,-2-1-1-15,-4-2 0 16,-8 8-2-16,-6 1 1 16,0 3-2-16,-4-3 1 15,11 6-1-15,3 6 1 0,4 7 0 16,3 8 1-16,4 5 1 15,4-1 1-15,3 6 0 16,3 0 1-16,15 1 1 16,13-4 0-16,8 0-1 15,7-12 1-15,7-7-3 16,-4-6 1-16,4-6-11 16,0-12 0-16,-11-7-1 15,-7-7 0-15</inkml:trace>
  <inkml:trace contextRef="#ctx0" brushRef="#br2" timeOffset="-152952.1">27972 7745 47 0,'3'16'23'0,"4"-1"-29"0,-10-2 47 16,-4 12-41-16,-4 3 1 16,-6 7-1-16,-1 12 1 15,4 6-1-15,0 10 0 16,3-7 1-16,4 4 0 16,0 3-1-16,3-4 1 15,1 4-1-15,-1-10 0 16,4-6-4-16,0-15 1 0,0-4-7 15,7-9 0-15,4-10-4 16,3-15 1-16</inkml:trace>
  <inkml:trace contextRef="#ctx0" brushRef="#br2" timeOffset="-152667.06">28289 7823 41 0,'-3'0'20'0,"-15"7"-22"16,11-1 37-16,-4 7-35 16,-3 5 0-16,-7 4 1 15,0 13 0-15,0 9-1 0,0 12 0 16,3 10 0-16,4 3 1 15,3 0-1-15,4-9 1 16,4-10-4-16,3-13 1 16,7-8-9-16,0-17 1 15,0-18-2-15,-7-10 0 16</inkml:trace>
  <inkml:trace contextRef="#ctx0" brushRef="#br2" timeOffset="-152484.96">27894 8137 36 0,'-3'28'18'0,"24"-3"-14"0,-14-22 35 0,3 1-36 15,8-4 1-15,7 0 0 16,3 0 1-16,7 0-8 16,11-4 0-16,0 1-3 15,-4 0 1-15,-3-6-9 16,-14-1 0-16</inkml:trace>
  <inkml:trace contextRef="#ctx0" brushRef="#br2" timeOffset="-152232.78">28395 7491 37 0,'0'56'18'0,"28"29"-13"0,-17-63 27 16,3 19-29-16,14 12 0 15,-3 7 0-15,0-1 1 16,-1-5-6-16,-6-1 0 16,-7 0 2-16,-11 10 1 15,-22-7-7-15,-13 13 0 16,-32 0-7-16,-7 22 0 0</inkml:trace>
  <inkml:trace contextRef="#ctx0" brushRef="#br2" timeOffset="-145694.52">14429 15114 39 0,'0'-16'19'0,"0"10"-15"0,0 6 20 15,-4 0-23-15,-6 3 1 16,-1 7-1-16,-7 5 1 15,-3-2-3-15,-4 3 0 16,-6 9 2-16,-5 6 0 16,5 4-1-16,-1 2 0 15,4 7 0-15,3 3 0 16,4 10 0-16,0 5 0 16,3-2 0-1,4-10 0-15,7-3 0 0,3-3 0 16,4-6-1-16,11-7 1 15,7-6-5-15,6-6 1 16,4-7-8-16,8-5 1 0</inkml:trace>
  <inkml:trace contextRef="#ctx0" brushRef="#br2" timeOffset="-145416.97">14623 15600 39 0,'10'6'19'0,"-6"-6"-19"15,-4 0 31-15,0 0-31 16,0 0 0-16,0-3 0 16,-4-3 0-16,-6 0 0 15,-4 0 0-15,-8 2 0 16,-6 8 0-16,-4 2 0 16,1 6 0-16,2 10 0 15,1 0 0-15,4-3-1 16,6 3 1-16,7 0-1 0,8-3 1 15,6-7-1-15,15-9 0 16,14-3 0-16,3-3 1 16,0-6-4-16,-3-7 0 15,3-9-6-15,1 0 0 16</inkml:trace>
  <inkml:trace contextRef="#ctx0" brushRef="#br2" timeOffset="-145025.97">14806 15628 33 0,'-7'29'16'0,"-4"-4"-15"16,8-19 24-16,-1 0-25 16,1 4 1-16,-1-4 1 15,1 0 0-15,-1 1-2 16,1-4 0-16,3-3 2 15,7-7 0-15,7-5-1 16,-3-4 0-16,3-3-1 16,-4 4 0-16,4-10-1 15,0 3 1-15,1 3-1 16,-5 9 1-16,1-2 0 16,3 2 0-16,-4 4 1 15,8 3 0-15,-4 3-1 16,0 0 1-16,-3 3 0 15,-1 7 0-15,-3 5 0 0,-3 10 1 16,-4 4-1 0,-4-1 0-16,1 6-1 0,-1 1 1 15,1-4-4-15,-1-6 0 16,1-3-9-16,6-19 0 16</inkml:trace>
  <inkml:trace contextRef="#ctx0" brushRef="#br2" timeOffset="-144335.59">15173 15729 27 0,'0'22'13'0,"-7"-7"-3"0,7-8 13 0,-4-1-21 0,4 0 1 0,0 4 0 16,0-10 1-16,0 0-5 16,0 0 0-16,4-13 2 15,3 4 1-15,-3-1-1 16,-1-5 0-16,4-4-2 16,0-6 0-16,4 3 0 15,-1 0 0-15,1 3 0 16,-1 3 0-16,1 1 0 15,3 2 1-15,0 7 1 0,4 3 0 16,0 3 0 0,-1 6 1-16,-3 3-1 0,0 7 0 15,-3 3-1-15,0 0 1 16,-4-4-1 0,0 4 0-16,0 0 0 0,0-3 0 15,-4 2-1-15,1-5 1 16,-1 0-1-16,1-4 0 15,7 4-1-15,-4-10 1 16,0-3 0-16,7 3 0 0,3 0 1 16,5-3 0-1,6-3 2 1,4-10 0-16,3 4 1 0,-3-1 1 0,-1-2-1 16,-2-4 0-16,-5 1-1 15,1-1 1-15,-4 3-2 16,-3-2 0-16,-8-1-3 31,-6 0 0-15,-4 4-2-16,-4-1 1 0,-3 7-3 0,0 9 0 0,-3 6 0 15,-1 7 0-15,0 3 2 16,-3 3 0-16,4 9 2 16,3 4 0-16,3-1 2 15,4 1 0-15,7-7 0 16,4-3 1-16,3-9-4 15,7-7 0-15,0-6-4 16,11-12 0-16</inkml:trace>
  <inkml:trace contextRef="#ctx0" brushRef="#br2" timeOffset="-144020.75">16122 15569 13 0,'11'6'6'0,"-1"10"0"0,-3-13 5 15,-3 3-9-15,-1 4 0 16,1 2 4-16,-4 4 1 16,0 0-7-16,-7-1 1 0,0-2 4 15,0 2 1-15,-4 4-2 16,0 0 0-16,1 3-2 16,-1-3 1-16,4 3-3 15,4-7 0-15,-1 1 0 16,4 0 1-16,0-1-1 15,4-2 0-15,-1 0-1 16,4-4 1-16,0 0-1 16,4 1 1-16,-1-4-3 15,5-3 1-15,2 0-5 32,4-3 0-32,1-9-3 0,2-4 1 0</inkml:trace>
  <inkml:trace contextRef="#ctx0" brushRef="#br2" timeOffset="-143705.39">16701 14866 45 0,'7'-6'22'0,"-4"12"-30"0,-3 4 45 16,0 12-36-16,-3-7 0 16,-4 17 2-16,-4 15 0 0,-7 12-3 15,1 20 0 1,-5 12 2-16,1 15 0 0,4-2-1 16,-1-7 0-1,0-15-3-15,8-20 0 0,-4-15-3 16,7-12 0-16,3-16-4 15,-3-13 0-15,0-12-5 16,-4-7 1-16</inkml:trace>
  <inkml:trace contextRef="#ctx0" brushRef="#br2" timeOffset="-143550.84">16288 15594 39 0,'0'6'19'0,"32"-3"-20"0,-15-3 35 0,8 0-33 15,7 0 0-15,13 0 0 0,5 0 0 16,3 0-4-16,0-3 0 31</inkml:trace>
  <inkml:trace contextRef="#ctx0" brushRef="#br2" timeOffset="-143370.71">16831 15531 34 0,'0'19'17'0,"0"28"-4"0,4-34 9 16,-4 2-21-16,3 7 0 15,-3-3 0-15,0-3 1 0,0-4-5 16,0-2 0 0,0-4-7-16,0-12 0 0,-3-16-1 15,-4-3 1-15</inkml:trace>
  <inkml:trace contextRef="#ctx0" brushRef="#br2" timeOffset="-143029.58">16813 15421 10 0,'15'29'5'0,"9"5"8"0,-13-24 2 0,3-1-12 15,7-3 0-15,11 1 0 16,0-7 1-16,3 3-6 15,4-3 1-15,-4 0 4 0,0 3 0 16,-3-3-1 0,-7 3 1-16,-4 0 0 0,-4-6 0 15,-2 6 1 1,-5-6 0-16,-3 6-2 0,-10-3 1 16,-4 3-2-16,-4-3 1 15,-7 3-2-15,1 4 0 16,-1 5-1-16,4 10 0 15,0 3-2-15,3 0 1 16,4 0-2-16,7-6 0 16,4-3 0-16,6-7 0 31,8 1-2-31,0-10 1 0,3-7-3 0,4-11 0 16</inkml:trace>
  <inkml:trace contextRef="#ctx0" brushRef="#br2" timeOffset="-142708.92">17346 15578 25 0,'7'44'12'0,"-3"-16"-7"0,-1-21 21 0,1-1-25 16,-1-3 0-16,-3 0-1 16,0-3 1-16,0 0-4 15,7-9 1-15,-3-7 0 16,-1-3 0-16,4 0 0 15,4 1 0-15,7-4 2 16,6-6 1-16,1 6 2 16,3 3 1-16,0 3 0 0,1 10 0 15,-1 9 0 1,4 6 0-16,-4 1-2 0,0 5 0 16,0 7-1-16,1 10 0 15,-1-1-1-15,4-3 1 16,-4-3-4-16,0-9 1 15,-7-3-9-15,-7-10 1 32</inkml:trace>
  <inkml:trace contextRef="#ctx0" brushRef="#br2" timeOffset="-141979.03">14210 16268 39 0,'81'6'19'0,"106"-15"-13"0,-127 3 19 0,32 6-20 15,31-3 1-15,25-4 1 16,25 1 1-16,0-3-11 15,11-1 1-15,10-2 6 16,0-4 0-16,10-3-3 16,-3 4 0-16,14-1-1 15,1 3 0 17,-19 10-1-17,-6 9 1 1,-18 10-1-16,-18 9 0 0,-25 3-2 0,-20-6 0 0,-19 3-3 0,-17-6 0 0,-17 0-9 0,-29-13 1 15</inkml:trace>
  <inkml:trace contextRef="#ctx0" brushRef="#br2" timeOffset="-140867.02">12658 16757 34 0,'-4'32'17'0,"4"5"-13"0,0-30 17 15,0-1-21-15,0 10 1 16,0 9 1-16,0 3 0 16,-3 13-2-16,3 15 1 15,0 1 1-15,0 5 1 0,0 1-1 16,0-13 1-16,3-3-1 15,1-12 1-15,-1-4-1 16,1-12 1-16,-1-4-1 16,-3-5 0-16,0-7-1 15,-7 0 0-15,-7-9-1 16,-4-4 0-16,-10-2-2 16,-4-4 0-16,1 4-2 15,-1 5 0-15,-3 7 0 16,-4 10 1-16,0 2 0 15,7 1 0-15,4 9 2 16,7 3 0-16,7 6 3 16,10 4 0-16,11-4 2 15,11 4 1-15,7-1 0 16,3-9 0-16,11-6 0 16,7-10 0-16,3-2-6 31,4-10 1-31,0-7-15 0,0-15 1 0</inkml:trace>
  <inkml:trace contextRef="#ctx0" brushRef="#br2" timeOffset="-140578.37">13021 17341 45 0,'-3'6'22'0,"20"-16"-18"0,-10 7 30 0,4-3-31 16,3 0 0-16,7 0 2 16,4-1 0-16,7 1-7 15,6-3 1-15,1-1 1 16,-4-2 1-16,-3 5-9 15,-7 1 1-15,-8 0-9 16,-9 3 1-16</inkml:trace>
  <inkml:trace contextRef="#ctx0" brushRef="#br2" timeOffset="-140414.53">13049 17507 59 0,'14'34'29'0,"36"-27"-36"0,-29-7 54 16,4-4-48-16,6 1 1 16,8-3-9-16,4 0 0 15,-5-4-2-15,1-5 0 16</inkml:trace>
  <inkml:trace contextRef="#ctx0" brushRef="#br2" timeOffset="-139996.95">13780 17648 38 0,'-4'16'19'0,"4"-38"-16"16,4 15 21-16,-4-5-21 16,0-10 0-16,0-6 4 0,0-1 0 15,0 1-9-15,0 0 1 16,0 3 6-16,3 0 0 15,4 3-2-15,4 3 1 16,3 0-1-16,7 4 1 16,7 2-1-16,7 0 1 15,8 4-1-15,-11 0 0 16,-1 2-4-16,5 4 1 16,-8 0-7-16,0 3 1 15,-7 0-12-15,-3-6 1 16</inkml:trace>
  <inkml:trace contextRef="#ctx0" brushRef="#br2" timeOffset="-139668.15">14556 16704 42 0,'31'-9'21'0,"-9"2"-14"16,-19 1 28-16,-3 6-33 16,0 0 1-16,4 6 0 15,-4 4 1-15,-4 5-5 16,-3 7 0-16,-7 7 3 16,-4 2 0-16,-6 16-2 15,2 16 1-15,1 9 0 16,4 19 0-16,6-10-1 15,4-2 0-15,7-7 0 0,3-22 0 32,8-9-2-32,0-13 1 0,3-12-8 0,0-16 0 15,-4-10-7-15,-10-15 1 16</inkml:trace>
  <inkml:trace contextRef="#ctx0" brushRef="#br2" timeOffset="-139496.65">14139 16964 61 0,'25'38'30'0,"42"-29"-36"0,-35-9 56 0,17 0-50 16,18-6 0-16,7 0-5 16,7 0 0-1,-3-1-9-15,-4-2 0 0</inkml:trace>
  <inkml:trace contextRef="#ctx0" brushRef="#br2" timeOffset="-134846.25">15321 17463 44 0,'25'0'22'0,"28"-10"-10"0,-32 10 23 0,21-6-32 16,11 0 1-16,7 0 2 15,11-1 1-15,6 4-9 16,12-3 1-16,6-3 4 16,-7-4 0-1,-3 0-5-15,-1 1 0 0,-3-1-10 16,-6 1 1-16,-8-7-7 15,-15 7 1-15</inkml:trace>
  <inkml:trace contextRef="#ctx0" brushRef="#br2" timeOffset="-134486.89">16168 17099 38 0,'3'16'19'0,"11"-13"-19"0,-6-3 29 15,2 3-25-15,4-3 1 16,4 3 3-16,7 0 1 15,13 4-11-15,12-1 1 0,6 6 7 16,4 1 0-16,-7-4-3 16,-7 4 1-16,-11 3-3 15,-14 6 0-15,-14 9-4 16,-17 10 1-16,-15-4-4 16,-17 7 1-16,-11 3-10 15,4 3 0-15,-8-6-1 16,8 0 1-16</inkml:trace>
  <inkml:trace contextRef="#ctx0" brushRef="#br2" timeOffset="-134281.95">16320 17112 44 0,'3'78'22'0,"-24"-3"-34"0,21-43 44 16,-4 5-51-1,1 17 1-15,-4-4-3 0,-4-3 0 16</inkml:trace>
  <inkml:trace contextRef="#ctx0" brushRef="#br2" timeOffset="-132414.84">17893 17453 37 0,'0'35'18'0,"0"3"-11"0,0-32 19 0,0 0-26 15,0 4 0-15,0-4-1 16,0-3 1-16,-4-3 0 16,1-9 0-16,-1-7 0 15,4-6 0-15,0-3 0 16,0-7 1-16,0-5 0 16,4-1 0-16,3 4 0 15,0 2 0-15,0-2 2 16,4 6 0-16,10-1 0 15,11 7 1-15,3 1-1 16,4-1 1-16,-1 9-1 0,1 0 0 16,-7 4-8-16,-4 3 1 15,-3-4-11-15,-11 1 1 16</inkml:trace>
  <inkml:trace contextRef="#ctx0" brushRef="#br2" timeOffset="-131904.22">18641 17221 31 0,'-21'10'15'0,"21"-4"2"0,0-6 15 15,0 0-27-15,0 0 1 16,3 0 2-16,8 0 1 15,-1-3-12-15,8 0 1 16,14-3 7-16,14 2 0 16,10-5-5-16,-3-4 0 15,0 4-7-15,-4 0 1 16,-13-1-11-16,-12 1 1 16</inkml:trace>
  <inkml:trace contextRef="#ctx0" brushRef="#br2" timeOffset="-131723.99">18613 17457 52 0,'-7'31'26'0,"21"-25"-26"16,0-3 41-16,7-3-40 16,14 4 0-16,15-4 0 15,6-7 1-15,0 1-11 16,1-3 0-16,-1-7-6 15,-6 6 1-15</inkml:trace>
  <inkml:trace contextRef="#ctx0" brushRef="#br2" timeOffset="-130959.45">20211 16334 40 0,'7'28'20'0,"7"22"-20"0,-14-34 28 16,3 9-26-16,-3 7 1 15,0 5 3-15,0 7 0 16,0 6-7-16,0-3 1 16,-3-3 5-16,3-12 0 15,0-4-2-15,0-6 0 16,-4-3-2-16,-3-7 0 16,0-6-1-16,-7 1 0 0,3-7-2 15,-3-4 1-15,-7-2-1 16,-7 0 1-16,-7 0-1 15,-4 3 0-15,0 6-1 16,4 3 0-16,3 3 0 16,0 1 1-16,8 9 2 15,6-1 0-15,7 1 2 16,8 3 0-16,6 0 2 16,12 0 0-16,9-3 0 15,4-3 0-15,11-1-4 16,-3-12 0-16,-1-3-9 15,7 0 0-15,4-12-7 16,14-7 0-16</inkml:trace>
  <inkml:trace contextRef="#ctx0" brushRef="#br2" timeOffset="-130643.45">20994 16525 49 0,'0'10'24'0,"-7"-1"-23"0,0 4 41 16,-11 5-40-16,-17 8 1 16,-15 11 0-16,1 16 0 15,-18 10-5-15,-11 12 1 0,1 20 2 16,-8 17 0-16,-3-2-1 15,10 6 0-15,4 3-1 16,0-15 1-16,-3-7-2 16,6-15 0-16,11-13-4 15,7-19 1-15,4-9-8 16,13-10 1-16,15-6-4 16,18-9 1-16</inkml:trace>
  <inkml:trace contextRef="#ctx0" brushRef="#br2" timeOffset="-130327.42">20853 17071 42 0,'-7'31'21'0,"-15"-12"-26"0,12-10 41 16,-8 7-36-16,1 9 1 15,-5 10 0-15,-2 9 0 16,-8 9-2-16,-3 10 1 16,-1 15 0-16,5-3 1 15,2 10-1-15,8-10 0 16,4-6-3-16,6-19 1 0,11-12-4 15,7-10 1-15,7-3-7 16,7-18 0-16</inkml:trace>
  <inkml:trace contextRef="#ctx0" brushRef="#br2" timeOffset="-130132.72">20366 17673 62 0,'18'22'31'0,"66"-25"-39"15,-45-7 61-15,14-5-53 16,21-7 0-16,7 0-9 16,0-6 1-16,-10-1-5 0,-22-2 0 15</inkml:trace>
  <inkml:trace contextRef="#ctx0" brushRef="#br2" timeOffset="-128526.77">17445 16682 40 0,'3'19'20'0,"19"9"-11"15,-15-18 20-15,0 5-25 16,0 7 1-16,-4 0 1 16,-3 9 0-16,0 10-9 15,-3 13 1-15,-4 11 4 16,0 11 0-16,-4 15-4 0,4 9 1 15,-4 16-2-15,4 3 0 16,0-6-1-16,-3-10 1 16,10-5-2-1,0-11 0-15,3-14-3 0,4-14 1 16,0-15-5-16,0-22 1 16</inkml:trace>
  <inkml:trace contextRef="#ctx0" brushRef="#br2" timeOffset="-127685.22">17649 16572 26 0,'4'-12'13'0,"21"6"-7"16,-11 6 18-16,11 3-23 0,10 0 1 15,7-3 1-15,15 3 1 16,17 3-4-16,21-3 0 16,11-6 3-16,7-3 0 15,17-3 0-15,15-10 1 16,3 0-2-16,14-9 1 16,15-7-2-16,-1 1 0 15,4 9-1-15,7-7 1 16,-21 7-1-16,3 0 0 15,7-3 0-15,-27-4 1 16,9 1-1-16,1 3 0 16,-7 0 0-16,-18-4 0 0,0 4-1 15,-11 0 1-15,-6 9-1 16,-4 13 0-16,-11 15 0 16,-14 4 1-16,-17 18-1 15,-18 7 0-15,-15 2-1 16,-16 14 1-16,-19 12-2 15,-10 9 1-15,-7 10 0 16,-4 2 1-16,1 1 0 16,-1 6 0-16,4 13 0 15,3 3 1-15,4 6 1 16,0 3 0-16,4 0-1 16,3-9 1-16,0-4-1 15,0-2 1-15,0-23-1 16,0-5 0-16,-4-7 0 15,-3-4 0-15,-3-11 0 16,-8-1 0-16,-14-3 1 0,-17-3 1 16,-1-3-1-16,-10-3 0 15,-17-7 0-15,-11-5 0 16,-15-4 0-16,-13-6 0 16,-32-4-2-16,-15 1 1 31,-196 3-1-31,38-4 1 15,24 1-3-15,12 0 1 16,13 9-6-16,0-3 1 16,18 3-4-16,-3-9 0 0</inkml:trace>
  <inkml:trace contextRef="#ctx0" brushRef="#br2" timeOffset="-123375.68">18468 15541 39 0,'0'12'19'0,"0"-9"-14"16,0-3 19-16,0 0-23 15,0 0 0-15,3-6 1 16,1-10 1-16,3-12-4 16,4-13 1-16,3-3 2 15,0-6 1-15,7-6-2 16,4-7 1-16,3 0-1 0,0-2 0 15,-3-4-1-15,0 6 1 16,-4 10-1-16,-4 6 1 16,1 12-2-16,-4 10 0 15,0 6-1-15,-3 10 0 32,-1 9-1-32,-3 12 1 0,-3 10-1 0,-1 6 0 15,-3 4 1-15,-3 5 0 16,-1 10 1-16,1-6 1 0,3 9 0 15,0 1 1-15,3-1 0 16,4 6 1-16,4-2-1 16,0-1 1-16,-4-12-2 15,0-7 1-15,-4-9-4 16,1-6 0-16,-4 0-7 16,-4-7 1-16,1-15-3 15,-4-3 1-15</inkml:trace>
  <inkml:trace contextRef="#ctx0" brushRef="#br2" timeOffset="-123164.43">18598 15340 34 0,'0'6'17'0,"-3"-6"-16"0,3 0 33 16,0 0-31-16,7-3 0 15,7-3 3-15,7 0 0 16,4-1-8-16,3 1 0 16,0-3 1-16,1 2 0 15,-5 1-11-15,-3-6 0 16</inkml:trace>
  <inkml:trace contextRef="#ctx0" brushRef="#br2" timeOffset="-122384.05">18994 15249 41 0,'7'19'20'0,"10"-3"-19"0,-13-13 28 0,3 6-25 16,0 4 0-16,0 2 0 15,0 4 1-15,0 3-7 16,-3 3 0-16,-1 0 3 15,1-9 1-15,-4 0-2 0,0-4 0 16,0-6 0-16,0-6 0 16,7-9 0-16,3-7 1 15,4-3 0-15,8-12 1 16,2-3-5-16,1-1 0 16,3 7-11-16,0 0 1 15</inkml:trace>
  <inkml:trace contextRef="#ctx0" brushRef="#br2" timeOffset="-122142.89">19480 15293 48 0,'15'28'24'0,"-1"-15"-25"0,-14-13 37 0,0 0-36 16,0 0 1-16,0 0-1 15,0-7 0-15,0 4-1 16,-7-3 1-16,-4 3 0 16,-7 3 0-16,-3 0-3 15,-7 0 0-15,3 9-4 16,1-2 0-16,2 5-6 16,1 7 0-16</inkml:trace>
  <inkml:trace contextRef="#ctx0" brushRef="#br2" timeOffset="-121889.89">19336 15628 31 0,'46'44'15'0,"21"7"-6"0,-53-48 22 0,0 3-30 0,0 6 0 15,-7 1-1-15,-7 3 1 16,-7 3-2-16,-11-7 0 16,-6 1 0-16,-8-7 1 15,0-6-1-15,0-6 0 16,1-10 1-16,6 0 0 15,7-3 1-15,4 1 0 16,7-1 2-16,7 0 1 16,7 0 0-16,7 0 0 15,7 4-2-15,11-1 1 16,4 3-7-16,2 1 0 0,5-1-10 16,-12 1 1-16</inkml:trace>
  <inkml:trace contextRef="#ctx0" brushRef="#br2" timeOffset="-121483.43">20080 15280 40 0,'0'29'20'0,"0"2"-17"0,4-25 29 15,-1 0-29-15,1 4 1 16,-1 6 1-16,1-7 0 16,-4 0-6-16,0-5 0 15,0-4 4-15,0 0 0 31,0-16-2-31,3 0 1 16,4-3-2-16,0 1 0 0,0 2 0 16,-3 3 1-16,7 4-2 15,6 6 1-15,8 3-4 16,3 3 1-16,4 3-4 16,-4 0 0-16,-3 1-7 15,-1-4 0-15,1-6-1 16,0 0 1-16</inkml:trace>
  <inkml:trace contextRef="#ctx0" brushRef="#br2" timeOffset="-120913.71">20511 15315 31 0,'7'12'15'0,"-4"-21"-11"0,-3 9 30 0,0 0-32 16,0 0 0-16,0 0 1 16,0 0 0-16,-7 3-4 15,-4 3 0-15,1 4 2 16,-4-1 1-16,0 4-3 15,0-1 1-15,-4 1-1 0,4-1 0 16,3 1-2-16,1-4 1 16,3-6-1-16,3 1 1 15,4-4-1-15,11-4 1 16,-1-5 1-16,4 0 0 16,4-1 0-16,-4 1 1 15,0 3 0-15,0-1 0 16,0 1 0-16,1 6 1 15,-1 3-1-15,0 3 0 16,0 4 0-16,0-1 1 16,0 4-1-16,0 2 1 15,0 7-1-15,0-3 0 16,1-3 1-16,-5-7 0 0,1 1 0 16,-4-7 0-16,7-16 0 15,0-9 1-15,4-9 0 16,3-13 0-16,0 0 1 15,4-12 0-15,-4-10 0 16,-7-3 0-16,-7-6-1 16,-4 3 0-16,-3 6-1 15,0 0 0-15,0 19-1 16,-3 15 0-16,-4 17 0 16,0 18 0-16,-4 16 0 15,1 15 0-15,-4 10 0 16,-1 16 0-16,1-4 0 15,4 10 0-15,3-6 0 16,3-4 1-16,4-6-3 16,4-12 1-16,3-7-3 0,3-9 0 15,-3-9-9-15,0-10 0 16</inkml:trace>
  <inkml:trace contextRef="#ctx0" brushRef="#br2" timeOffset="-120712.39">20609 15180 49 0,'14'28'24'0,"4"-34"-18"0,-11 3 41 0,4 3-46 16,-1-3 1-16,18-7 1 16,15 1 0-16,6-4-6 15,4-2 1-15,-3 2-3 16,-12 4 1-16,-9 2-13 15,-19 1 1-15</inkml:trace>
  <inkml:trace contextRef="#ctx0" brushRef="#br2" timeOffset="-120027.66">18680 16171 36 0,'-4'-6'18'0,"-3"3"-9"16,7 3 19-16,0 0-23 16,-4 3 0-16,-3 0 1 15,-3 3 0-15,-4 0-8 16,0 1 0-16,0-1 4 0,-4 3 1 16,0 4-4-16,4 3 1 15,0-1-3-15,3 7 0 16,4 0 0-16,0-3 0 15,4-3 0-15,10-7 0 16,7-6 1-16,7-9 1 16,0 0 0-16,4-4 0 15,-4-5-8-15,0-7 1 16,4-10-3-16,0 4 0 0</inkml:trace>
  <inkml:trace contextRef="#ctx0" brushRef="#br2" timeOffset="-119727.08">18937 16287 36 0,'0'31'18'16,"-7"4"-19"-16,7-35 33 0,0 0-30 16,0-6 1-16,-3-4 4 15,-1-12 1-15,0-15-9 16,-6-4 0-16,-1-16 5 15,-3 1 0-15,-3-7-1 16,2-3 0-16,1 10-2 16,4 3 0-16,3 2-1 15,3 11 1-15,4 5-1 0,0 10 1 16,14 13-3-16,0 5 1 16,1 7-5-16,-5 3 1 15,-3 4-10-15,-7-1 0 16,-3 0 0-16,-8 7 0 15</inkml:trace>
  <inkml:trace contextRef="#ctx0" brushRef="#br2" timeOffset="-119592.45">18687 16014 44 0,'10'22'22'0,"11"-16"-22"0,-6 1 46 15,9-4-46-15,4 0 0 0,4-3-6 16,3 0 0-16,-3-3-5 15,0-7 0-15</inkml:trace>
  <inkml:trace contextRef="#ctx0" brushRef="#br2" timeOffset="-118903.41">20846 15346 42 0,'7'6'21'0,"7"-9"-14"15,-4-3 27-15,1 6-32 16,0-9 1-16,3-4 0 16,0-3 1-16,0 1-6 15,-4-4 1-15,1 3 3 16,-7 7 0-16,-4-4-2 16,-4 4 0-16,-3 0-3 0,-4 2 1 15,-3 1-2-15,0 12 1 16,0 10 0-16,0 3 0 15,3 3 2-15,11 3 1 16,7 0 2-16,4 0 1 16,10-3 0-16,11 0 0 15,7-10-4-15,-4-2 0 16,-3-7-13-16,-11-6 1 16</inkml:trace>
  <inkml:trace contextRef="#ctx0" brushRef="#br2" timeOffset="-118288.42">19868 15864 28 0,'22'9'14'0,"-8"10"-1"0,-7-19 10 0,0 0-20 16,-4 0 1-16,1 0 5 16,-4 0 0-16,0 0-11 15,0 0 1-15,-7 3 6 16,-4 3 0-16,-6 1-2 16,-8 5 0-16,0 4-4 15,-3 9 1-15,0 3-1 16,0 0 0-16,3 1-1 15,4 2 1-15,7 0-1 16,10-3 1-16,11 1-1 16,11-4 0-16,6-6-3 15,8-10 0-15,7-9-9 16,3-13 1-16</inkml:trace>
  <inkml:trace contextRef="#ctx0" brushRef="#br2" timeOffset="-117927">20137 15694 23 0,'-4'0'11'0,"8"25"6"0,-4-18 8 15,3 8-22-15,1 4 1 16,-4 6 2-16,0 0 0 16,0-3-7-16,0-3 0 15,0-3 5-15,0-4 0 0,0-2-2 16,3-1 1-16,-3-3-3 15,0-2 1-15,0-1-2 16,0-3 1-16,0 0-1 16,0-7 1-16,0 1-1 15,0 0 1-15,7 0 0 16,0 2 1-16,4 4-1 16,3 7 1-16,4-1 0 15,3 7 1-15,0 5-1 16,4 4 1-16,-1 7 0 15,5-8 0-15,6 1-1 16,0-3 0-16,0-3-4 16,4-7 0-16,-11-2-12 15,-10-14 1-15</inkml:trace>
  <inkml:trace contextRef="#ctx0" brushRef="#br2" timeOffset="-113678.97">17621 18557 19 0,'-10'16'9'0,"3"6"-4"0,7-19 10 15,-4 3-13 1,1 1 0-16,-1-1 1 0,-3 0 0 16,0 0-5-16,0 4 1 15,0-1 3-15,3 1 0 16,1-1-1-16,-1-3 1 15,1 1-1-15,-1-7 1 16,4 6 1-16,0-6 0 16,7-6 0-16,4-7 1 15,3-3-1-15,0-6 0 16,7-3-1-16,7-12 1 16,4-10-2-16,3 6 1 0,1-9-2 15,-5 0 1-15,1-1-1 16,-4 11 1-16,-6 5-2 15,-5 10 1-15,-3 9-1 16,0 4 0-16,1 12-1 16,-5 3 0-16,-3 3-1 15,-7 10 1-15,0 3-1 16,0 3 1-16,-7 6 1 16,0 6 0-16,0 7 0 15,-4-6 1-15,-3 9 0 16,4 6 0-16,-1-6 0 15,4-7 0-15,0-2-2 16,4-7 0-16,-1-9-4 16,1-4 1-16,3-8-4 15,0-7 0-15</inkml:trace>
  <inkml:trace contextRef="#ctx0" brushRef="#br2" timeOffset="-113465.58">17632 18535 34 0,'0'10'17'0,"10"-13"-15"0,-3 3 31 15,4 0-29-15,3 0 0 16,7-4 0-16,8 1 1 16,2-3-7-16,1-3 0 0,0-1 0 15,-4 1 1-15,-3-1-11 16,-4 1 0-16,0-10-1 15,-7 4 1-15</inkml:trace>
  <inkml:trace contextRef="#ctx0" brushRef="#br2" timeOffset="-113183.96">18062 18463 23 0,'11'22'11'0,"-4"0"-6"16,-7-16 18-16,0-2-19 16,0 5 0-16,0 3 2 15,0-2 0-15,0 2-8 16,3 4 1-16,1-6 5 0,-1-1 1 16,5-6-2-16,-1 0 0 15,0-9 0-15,0-7 0 16,0 4-1-16,3 0 1 15,4-4-5-15,1-3 1 16,2-2-10-16,4 2 0 16,1-6-3-16,-1 3 1 15</inkml:trace>
  <inkml:trace contextRef="#ctx0" brushRef="#br2" timeOffset="-112719.13">18475 18510 33 0,'14'22'16'16,"0"-19"-17"-16,-10-3 29 0,6 0-26 16,1-3 0-16,-4-3 2 15,0 0 0-15,0-4-5 16,-7 1 1-16,0-4 2 16,-7 4 1-16,-4-4-3 15,1 4 0-15,-4 3-4 16,-4 6 0-16,0 3-5 15,1 3 1-15,-1 0 0 16,1 7 0-16,6-4 2 16,4 1 0-16,7-4 4 15,3 0 0-15,8 7 4 16,3 2 0-16,4 4-1 0,-1 0 0 16,1 0 0-16,-4-3 1 15,-3 2-2-15,-4 1 1 16,-7 0-1-16,-4-3 0 15,-3-4 0-15,0 1 0 16,-7-7-1-16,-4 0 0 16,1-6 0-16,-4-6 1 15,3-3 0-15,4-1 1 16,7 1 2-16,3-4 0 16,8 1 2-16,6 2 0 15,8 1 0-15,7-7 1 0,3 7-4 16,7-1 0-16,0 1-10 15,1-3 0-15</inkml:trace>
  <inkml:trace contextRef="#ctx0" brushRef="#br2" timeOffset="-112236.48">19343 18510 40 0,'3'35'20'0,"-3"-10"-23"0,4-16 32 16,-1 4-29-16,1-4 1 15,-1 4 2-15,1-4 0 0,0 1-3 16,-1-4 1-16,1 0 1 16,-1-3 0-16,-3-3-1 15,7-3 1 1,7-22 0 0,4 9 1-16,7-2-6 15,-1-4 1-15,1 0-11 16,0 3 1-16</inkml:trace>
  <inkml:trace contextRef="#ctx0" brushRef="#br2" timeOffset="-111860.53">19600 18548 35 0,'7'9'17'0,"4"-12"-9"0,-4 0 19 16,7-3-26-16,4 3 1 15,3-4-1-15,0 1 1 16,-3-6-3-16,-4-1 0 16,0-3 1-16,-7-3 1 15,-3 4-2-15,-8 2 0 16,-3 7-1-16,-4 6 0 15,-3 6 0-15,0 7 0 0,-3-1 0 16,2 4 1-16,5 3 0 16,-1 6 1-16,4 0 1 15,4 0 0-15,6 0 0 16,1-3 0-16,6-3-2 16,4-3 0-16,4-7-7 15,0-6 1-15,6-9-3 16,1-10 0-16</inkml:trace>
  <inkml:trace contextRef="#ctx0" brushRef="#br2" timeOffset="-111616.39">20052 18209 30 0,'-4'19'15'0,"-13"41"-12"0,10-51 27 16,0 7-29-16,-4 12 0 16,-3 3 0-16,0 4 1 15,0-4-3-15,3 7 1 16,4-4-1-16,0-2 1 16,7-4-8-16,4-6 1 15,6-13-3-15,1-12 0 16</inkml:trace>
  <inkml:trace contextRef="#ctx0" brushRef="#br2" timeOffset="-111334.65">20151 18476 30 0,'10'6'15'0,"1"-6"-12"16,-8 0 26-16,-3 0-28 15,7 0 1-15,-7 3-1 16,-7 0 0-16,0 4-2 15,4-4 1-15,-11 3 0 16,-4 3 0-16,-3 7-3 16,0 9 0-16,3 0-3 15,4 0 1-15,3-3-1 16,8-3 1-16,3 0 2 16,7-7 0-16,7-8 4 15,0-8 1-15,0-8 2 0,0-4 1 16,4-6-8-1,0 3 1-15,-1-9-5 0,1 0 0 16</inkml:trace>
  <inkml:trace contextRef="#ctx0" brushRef="#br2" timeOffset="-111020.58">20570 18538 36 0,'4'7'18'0,"-4"-4"-20"0,-4-3 34 0,-3-3-32 16,-3 0 1-16,-8 3 0 16,-3 6 0-16,-4 3-2 15,1 7 1-15,-8 3 1 16,7 0 0-16,4-1-1 15,3 1 1-15,4 0-1 16,4 0 0-16,10 0-1 16,3-4 1-16,8 1-4 15,6-7 1-15,5-5-8 16,6-11 1-16,4-2-1 16,-4-7 0-16</inkml:trace>
  <inkml:trace contextRef="#ctx0" brushRef="#br2" timeOffset="-110807.77">20712 18545 20 0,'-4'22'10'0,"-10"9"0"0,14-25 17 15,-4 7-25-15,1 3 0 16,-1-1 0-16,1 1 1 15,3-4-7-15,0-2 1 16,0-7-5-16,0 0 1 16,0-9-2-16,0-10 0 0</inkml:trace>
  <inkml:trace contextRef="#ctx0" brushRef="#br2" timeOffset="-110435.02">20740 18344 20 0,'17'3'10'0,"15"0"-6"16,-18-3 17-16,4 0-18 15,3-6 0-15,4 0 1 16,3-7 0-16,4-9-6 16,3-9 0-16,-7-7-1 15,1 1 1-15,-5-4-5 16,-3 3 1-16,-3 7 0 15,-4 9 0-15,0 3 2 16,-3 3 0-16,-1 4 5 0,-3 9 0 16,1 9 3-16,-5 7 0 15,-3 5 0-15,0 4 1 16,-3 13-1-16,-5 6 1 16,-6 6 0-16,0 6 0 15,-3 10-1-15,2-4 1 16,1 4-3-16,7 3 1 15,4-16-6-15,-1-3 1 32,4-12-7-32,0-14 0 0,0-11-1 0,-3-16 1 0</inkml:trace>
  <inkml:trace contextRef="#ctx0" brushRef="#br2" timeOffset="-110237.27">20906 18451 37 0,'14'31'18'0,"28"-18"-23"16,-24-10 38-16,10-3-33 15,11 3 0-15,0-6-1 16,-1-4 1-16,1 1-4 16,0-3 1-16,-4-4-6 15,1 1 1-15,-5-4-2 16,-3-3 0-16</inkml:trace>
  <inkml:trace contextRef="#ctx0" brushRef="#br2" timeOffset="-110042.06">21438 18328 17 0,'0'7'8'0,"7"8"2"0,-7-12 12 16,0 4-18-16,0 5 1 16,-7 4 1-16,0 9 1 15,-7 3-9-15,-11 13 0 16,-3 6 5-16,0 22 1 15,0 0-3-15,0 3 1 16,3-3-2-16,4-16 0 16,3-15-4-16,7-16 0 0,8-19-7 15,3-12 1-15</inkml:trace>
  <inkml:trace contextRef="#ctx0" brushRef="#br2" timeOffset="-109892.31">21213 18394 43 0,'3'47'21'0,"4"16"-25"16,-3-44 37-16,-1 3-34 15,4 0 0-15,0-7-15 16,0-5 1-16,4-13 12 16,0-10 0-16</inkml:trace>
  <inkml:trace contextRef="#ctx0" brushRef="#br1" timeOffset="-101322.14">24377 14274 11 0,'-4'9'5'0,"8"-3"2"16,-4-6 5-16,0 0-10 15,0 0 0-15,0 0 2 16,0 0 1-16,0 0-4 15,0 0 0-15,0 0 4 16,0 4 1-16,0 5-1 16,0-3 1-16,-4 10-1 15,1 3 0-15,-1 0-1 16,1-1 0-16,-1 7 0 16,1 4 0-16,-1 5-2 15,1 1 0-15,-1-10 0 0,4-6 0 16,-3 6-3-16,3-7 0 15,0 1-9-15,0-6 0 16,0-4-3-16,3 1 0 16</inkml:trace>
  <inkml:trace contextRef="#ctx0" brushRef="#br1" timeOffset="-99880.33">24370 15089 30 0,'-11'28'15'0,"1"-12"-7"0,10-13 16 16,-4 0-22-16,-3 0 1 15,0 4 1-15,0-1 1 16,-4 0-7-16,4 0 1 0,-3-2 3 16,3 2 1-16,0-3-2 15,0 3 0-15,0 7-1 16,3-7 0-16,1 0 0 16,3 4 0-16,0-1-1 15,7 4 0-15,3-1 0 16,4 4 1-16,7 0 0 15,8 2 0-15,-1 1 0 16,0 3 0-16,-3 0-1 16,-8-6 1-16,-2 0-3 15,-12 2 1-15,-10 4-4 16,-11-3 0-16,-3-3-6 16,0-4 1-1</inkml:trace>
  <inkml:trace contextRef="#ctx0" brushRef="#br1" timeOffset="-99655.61">24345 15083 46 0,'11'15'23'0,"28"-21"-20"0,-22 0 44 16,4 0-45-16,8-4 0 0,13 1-1 16,7-1 1-16,1 1-7 15,-4 0 1-15,-8 2-11 16,-6-2 1-16</inkml:trace>
  <inkml:trace contextRef="#ctx0" brushRef="#br1" timeOffset="-98755.64">26194 13992 28 0,'0'3'14'0,"3"0"0"0,-3-3 7 0,0 0-18 16,0 6 0-16,0-3 0 15,0 4 0-15,0 8-5 16,0 1 1-16,0 15 2 16,-3 10 1-16,3 9-2 15,0 3 1-15,0 1-4 16,0 2 1-16,-4-9-8 16,1-9 0-16,-4-13-1 15,0-6 0-15</inkml:trace>
  <inkml:trace contextRef="#ctx0" brushRef="#br1" timeOffset="-98257.56">25926 14945 38 0,'7'22'19'0,"3"-7"-24"16,-6-8 37-16,-4 5-30 15,0 7 0-15,-4 3 0 16,1 3 1-16,-4 0-5 16,0-6 1-16,0 6 2 0,0-3 1 15,3 3-4-15,0 0 1 16,1-6-5-16,-1-3 0 16,4-4-5-16,4-9 0 15</inkml:trace>
  <inkml:trace contextRef="#ctx0" brushRef="#br1" timeOffset="-97944.33">26211 15023 41 0,'22'7'20'0,"-1"-7"-21"0,-14 0 35 0,-7 0-32 15,7 0 1-15,-7 0 0 16,0 0 0-16,-7 3-6 15,-7 3 1-15,3 3 2 16,1 4 1-16,-8 6-3 16,-3 3 0-16,0 0-1 15,-4 6 0-15,4 9 1 16,7 7 1-16,10-6-1 16,11-4 1-16,7-5 1 15,0-11 1-15,15-5 1 16,2-13 0-16,5-6-1 15,-5-10 1-15,-6-9-2 16,-11 0 0-16,-10-6-11 16,-18-7 0-16</inkml:trace>
  <inkml:trace contextRef="#ctx0" brushRef="#br1" timeOffset="-96397.77">24497 13926 19 0,'3'0'9'0,"1"-3"6"0,-4 3 1 0,0 0-10 16,0 0 0-16,0 0 2 15,0 0 1-15,0 0-11 16,0 0 0-16,0 0 8 15,0-7 0-15,-7 1-4 16,0 3 1-16,-7 0-2 16,-4 0 1-16,-3 3-2 15,3 0 1-15,4 3-1 0,0 0 1 16,3 0-2-16,1 3 0 16,3 4-1-16,3-1 1 15,1 4-1-15,6-1 1 16,4 1-1-16,4-1 1 15,3-2 1-15,4 2 0 16,-1-5 1-16,1-1 0 16,0-6 0-16,-4-3 1 15,-4-4 0-15,1-8 0 16,-1-4 0-16,-2 0 0 16,-5 0-1-16,-3 4 0 15,-3-1-1-15,-5 0 1 0,-2 1-1 16,-8 8 0-16,-3 4-1 15,-7 3 1-15,0-3-2 16,-1 3 1-16,1 0 0 16,4 3 0-16,6 3 0 15,0 4 1-15,4 2-1 16,4 7 0-16,6 6 0 16,4 0 0-16,7-6 0 15,4 3 1-15,3-9 0 16,7-1 1-16,0-6 1 15,0-2 0 1,7-17 1 0,-6-3 1-16,-5-2-1 0,-3-1 0 15,-3 0-1 1,0 3 1-16,-11-3-2 0,-4 4 0 16,-7 2-2-16,-3 4 1 15,-3 6-1-15,-1 3 0 16,-3-3 0-16,0 3 0 15,0 6-1-15,3 3 1 16,4 1-1-16,0 2 1 16,7 1 0-16,3 2 0 15,4 1 0-15,7 0 0 16,7-1 1-16,4 1 0 16,0-10 0-16,3 1 1 0,-4-7-1 15,1-7 1-15,-4-5 0 16,0-1 0-16,-3 1-1 15,-4-4 0-15,-4 0 0 16,-3 4 1-16,0 2-1 16,-3 1 0-16,-4 3 0 15,-4-1 0-15,1 4 0 16,-1 0 0-16,0 0-1 16,1 3 1-16,3-3 0 15,0 0 0-15,0 0 0 16,3 6 1-16,1 6-1 15,3 4 1-15,0 2-1 16,0 4 0-16,0 0-1 16,0 0 1-16,0-3-1 15,0-1 1-15,0-5-5 16,3-4 1-16,1-6-10 16,-1-9 0-16</inkml:trace>
  <inkml:trace contextRef="#ctx0" brushRef="#br1" timeOffset="-94761.52">26056 11536 13 0,'0'-9'6'0,"0"-10"12"0,0 19-7 16,0-9-8-16,0-1 0 15,0-2 3-15,0-1 1 16,4-3-8-16,-1 4 1 16,1 2 5-16,-4-2 1 15,0 3-2-15,0-1 0 16,0-2-1-16,0-1 0 16,-4 0-2-16,1 1 1 15,-4 6 0-15,0 6 1 16,0 3-2-16,-1 9 1 0,5 7-1 15,-1 3 0-15,1 3 0 16,3 0 0-16,0-6-1 16,0 3 0-16,0-6 0 15,3-1 0-15,4-2 0 16,1-4 0-16,2-2 0 16,4-4 1-16,4-3-1 15,0-3 1 16,-1-4-1 1,-3-2 1-32,-3-4 0 15,-1-5 0-15,-3-1 0 16,-7 0 0-16,-7 0-1 0,-10 7 1 0,-8 2-1 0,-7 1 1 0,-3 9-2 0,0 0 1 16,0 6-1-16,-1 3 0 0,12 4 0 15,-1 0 1-15,11 2-2 16,7 4 1-16,3-3 0 0,8 6 1 15,10 0-1-15,10-4 1 16,5-2-1-16,6-6 1 47,-3-4 0-31,-1-9 1-16,-2-10 0 15,-5 1 0-15,-2-4 0 0,-5 0 0 0,-3-3-1 0,-3 4 1 0,-4-4-1 16,-4 0 0-16,-6 0-1 0,-4 4 1 15,-4 2 0-15,-6 7 0 16,-4 3-1-16,-4 3 1 0,0 6-1 16,4 3 1-1,0 1-2-15,3-1 1 0,4 1-1 16,3-1 1-16,4 0 0 16,0 4 0-16,14-1 0 15,4 1 0-15,10 0 1 16,7-4 1-16,1-6 0 15,-1 0 0 1,-7-3 1 0,-3-6 0-1,-4-3 0-15,-4-4 0 0,-3-3-1 0,-3 1 0 0,-4 2 0 16,-4-3 1-16,-3 1-2 16,-7-1 1-16,-3 7-1 15,-5 2 1-15,-2 7-2 16,-1 4 1-16,0 5 0 0,4 7 0 15,4 2-1 1,2 1 1 0,1 3-1-16,7 0 0 0,4-6 0 0,3 3 0 15,7-4-2-15,3 1 1 16,4-7-10-16,-3-2 0 16,-7-4-2-16,3 0 1 15</inkml:trace>
  <inkml:trace contextRef="#ctx0" brushRef="#br1" timeOffset="-93561.63">24398 13527 15 0,'0'16'7'0,"4"-35"1"0,-4 19 5 16,0 0-12-16,0 0 0 15,0 0 0-15,-4 7 0 16,1-7-2-16,-1 3 0 16,4-3 2-16,-3 3 0 0,3-3 1 15,0-6 0-15,0 2 1 16,0 1 0-16,0 3 1 16,0-3 1-16,0-6 0 15,0-4 0-15,3-9-1 16,1-6 1-16,-1 0-1 15,1-7 0-15,-4-9 0 16,0-3 0-16,0 0-1 16,0-6 1-1,3 3-1-15,1 0 0 16,-1-29-1 0,-3 1 1-1,0 6-1 1,0-3 1-16,0 2-1 0,0 4 0 0,4 13 0 15,-1-4 0-15,1-2 0 16,-1 2 0-16,-3 13 0 16,0-9 0-16,-3-4-1 15,-1 0 1 17,4 4-1-32,0-7 1 0,0 13-2 15,0-3 0-15,4-4 0 0,-1 4 1 0,4 3-1 0,-3 15 1 16,3 4-1-16,0 6 0 15,0-3-4-15,0 9 1 16,-3-3-11-16,-1 6 1 16,-6-3-6-1,-1 4 1-15</inkml:trace>
  <inkml:trace contextRef="#ctx0" brushRef="#br1" timeOffset="-93003.5">24497 11655 28 0,'-4'10'14'0,"4"-23"-6"0,0 4 16 16,0 9-21-16,0 0 0 15,4-6 2-15,-1 2 0 16,4 1-5-16,1 0 0 16,-1 3 5-16,3-3 0 0,8 3 0 15,14 0 0-15,6 3-1 16,12-3 1-16,13 0-2 16,8-6 1-1,-4 12-1-15,14-6 0 0,0-9-2 16,4-4 1-16,-1 7-2 15,-2-3 1 1,-8 2-1-16,-14 7 0 0,14-3-1 16,-7 0 0-16,-11 0-1 15,-6 0 0-15,-8 3-5 16,-14 3 1-16,-14 3-10 16,-14 0 1-1,-10-9-1-15,-1 0 0 0</inkml:trace>
  <inkml:trace contextRef="#ctx0" brushRef="#br1" timeOffset="-92119.81">24917 10947 24 0,'14'6'12'0,"7"-9"-3"0,-17 0 18 16,3 3-24-16,0 0 0 16,-4 0 3-16,1 3 0 15,-1 0-8-15,-3 6 1 0,-3 4 4 16,-4 6 0-16,-7-7-2 16,-11 10 0-16,0-3-1 15,-7 3 0-15,1-3-1 16,-1 0 1-16,0-1 0 15,4-2 0-15,3-3 0 16,8-1 1-16,2 1-1 16,8-4 0-16,7-3 0 15,11-2 1-15,3-4-1 16,7 0 0 0,7 3 0-1,8 0 0 1,-1 3 0-16,0 0 0 0,-3 4 0 0,-4-1 0 31,1-3 0-31,-8 1 0 0,-4-1-1 0,-3-3 1 0,-3 0-1 16,-4 0 0-16,-3-12 0 0,-4-10 1 15,-7-9 0-15,-8 3 0 16,-2-13 0-16,-8-6 0 16,-3 4-7-16,7 2 1 15,0 0-5-15,10 10 0 16</inkml:trace>
  <inkml:trace contextRef="#ctx0" brushRef="#br1" timeOffset="-91759.7">25298 10614 33 0,'10'-19'16'0,"-3"-2"-12"0,-7 21 26 0,4 0-28 0,-1 0 0 0,4 3 2 16,-3 3 0-16,0 3-6 15,-8 7 1-15,-3 6 2 16,-7 0 0-16,-7 9 0 15,-4 13 0-15,4 0-1 16,0 13 0-16,7-4 0 16,3 0 0-16,7-3 0 15,4 0 0-15,11-12-2 16,3-10 1-16,4-12-6 0,-4-3 1 16,0-17-6-1,-3-2 0-15</inkml:trace>
  <inkml:trace contextRef="#ctx0" brushRef="#br1" timeOffset="-91576.78">25058 10787 35 0,'3'25'17'0,"11"22"-7"0,-10-38 28 16,3 1-35-16,7-4 1 0,11 0 0 15,14-3 0-15,3-6-7 16,4-3 1-16,0 3-1 15,-7 3 1-15,-8 6-12 16,-10 0 0-16</inkml:trace>
  <inkml:trace contextRef="#ctx0" brushRef="#br1" timeOffset="-90634.2">23382 12769 38 0,'0'9'19'0,"0"38"-16"0,-3-31 25 16,-4 6-28-16,-8-4 1 16,-2 4-1-16,-4 4 0 15,-4 2 0-15,0-3 1 0,1 0-1 16,-1-3 1-16,4-3-1 15,0-1 1-15,3-2-1 16,4-3 1-16,3 2-1 16,4-5 1-16,7-4-1 15,7 0 0-15,7 1 0 16,15-7 0-16,2 3 0 16,5-3 0-16,-5-3 0 31,1 3 0-31,0-4 0 15,-11 1 1-15,-3 3-2 16,-4-3 1-16,-7-3-1 16,-4-7 1-16,-6-9-1 15,-1-6 1-15,-3 3-1 0,-3-12 1 16,-1-11-4 0,0 8 0-16,8-10-7 0,-4-4 0 15</inkml:trace>
  <inkml:trace contextRef="#ctx0" brushRef="#br1" timeOffset="-89987.43">23901 12245 36 0,'-4'-6'18'0,"18"3"-13"16,-7 6 27-16,0 3-31 16,0 6 1-16,1 14-1 0,-5-5 0 15,-3 14-2-15,0 12 1 16,0 3 0-16,0 19 1 15,0-9 0-15,0-1 0 16,0-2 1-16,7-10 0 16,-3-6-1-16,-1-10 1 15,-3-6 0-15,0-12 0 16,-3-10-1-16,-8-6 0 16,0-10-1-16,-10 0 0 15,-7 1 0-15,-7 6 1 0,0-4-2 47,-1 4 1-47,-3 0-1 0,1 3 0 0,-1 9-1 0,7 10 0 0,4 9 0 16,10 0 0-1,8 0 1-15,10-3 1 16,10 3 0-16,11-13 0 0,15-5 0 16,10-1 0-16,3-3-7 15,-3 3 0-15,-14-9-6 16,-15 0 1-16</inkml:trace>
  <inkml:trace contextRef="#ctx0" brushRef="#br1" timeOffset="-87331.19">21795 17134 24 0,'0'28'12'0,"-11"3"-5"0,8-28 12 16,-1 0-16-16,0 1 0 0,1-1 3 15,-1 0 1-15,1 0-8 16,-1 0 1-16,4 0 5 16,7-3 1-16,0 0-1 15,18-3 0-15,14 0-2 16,17-3 1-16,29-4-7 15,-4-8 0-15,11-1-10 16,3-6 0-16</inkml:trace>
  <inkml:trace contextRef="#ctx0" brushRef="#br1" timeOffset="-86969.56">22352 16964 30 0,'0'16'15'0,"25"-10"-7"0,-15-6 14 16,4 0-19-16,8 3 1 15,13 1 3-15,0 5 0 16,11 3-8-16,7 7 0 16,0 3 5-16,-7 6 1 0,-11 1-3 15,-7-7 0-15,-10 3-3 16,-18 3 1-16,-14 3-2 16,-15 4 0-16,-9 2-2 15,-12-2 0-15,-6-1-9 16,-1 1 1-16,8-10 0 15,-4-12 0-15</inkml:trace>
  <inkml:trace contextRef="#ctx0" brushRef="#br1" timeOffset="-86757.21">22486 16873 41 0,'11'10'20'0,"-1"27"-16"16,-3-24 41-16,0 9-43 0,0 19 1 16,0 6 0-1,1 6 0-15,-1 10-6 0,0-7 0 16,0 1-6-16,3-7 0 16,4-16-6-16,0-9 0 15</inkml:trace>
  <inkml:trace contextRef="#ctx0" brushRef="#br1" timeOffset="-85302.68">23467 17199 42 0,'3'48'21'0,"-10"27"-22"0,7-60 34 15,0 4-32-15,0 3 0 16,0 0 2-16,-3-3 1 16,-1-3-4-16,1-4 0 0,-1-2 2 15,4-7 0-15,0-3-1 16,0-7 1-16,0-11-2 15,0-11 1-15,4-8-2 16,3-10 1-16,-4-13 0 16,4 1 0-16,0 5 0 15,0 1 0-15,0 3 0 16,1 12 1-16,2 4 0 16,4 9 0-16,0 6 0 15,4 6 0-15,3 7 0 16,4 0 0-16,3 9-1 15,4 6 1-15,3 1-2 16,0-1 0-16,-3 4-4 16,-7-4 0-16,-4-3-10 15,-3-6 0-15</inkml:trace>
  <inkml:trace contextRef="#ctx0" brushRef="#br1" timeOffset="-84954.48">24218 16977 39 0,'-7'16'19'0,"0"-7"-19"0,7-6 26 0,0 0-25 16,0 0 1-16,0 0 0 16,-3-3 1-16,3 0-4 15,3 0 1-15,4-3 1 16,7 0 1-16,4-3-5 15,7 3 1-15,3-3-10 16,0-7 1-16</inkml:trace>
  <inkml:trace contextRef="#ctx0" brushRef="#br1" timeOffset="-84732.28">24007 17259 49 0,'-4'19'24'0,"22"-10"-20"0,-4-6 41 15,3 1-41-15,12-4 0 16,-1-4 1-16,7 1 0 16,4-6-8-16,-4-1 0 15,0 4-3-15,-6 0 1 0,-8 0-12 16,-11 3 0-16</inkml:trace>
  <inkml:trace contextRef="#ctx0" brushRef="#br1" timeOffset="-79988.94">21752 13872 35 0,'0'4'17'0,"7"-4"-8"0,-7 0 17 0,7 0-24 15,0 0 1-15,1 0 3 16,-8 0 0-16,7-4-7 15,3-2 0-15,4 3 5 16,7-3 0-16,11-4-2 16,3-2 1-16,11-1-2 15,-3 1 0-15,-5-1-2 16,-2 4 1-16,-8-1-4 16,-7 4 1-16,-7 3-8 15,-7 6 1-15,-10-3-5 16,-4 0 1-16</inkml:trace>
  <inkml:trace contextRef="#ctx0" brushRef="#br1" timeOffset="-78997.11">21290 13568 27 0,'4'13'13'0,"-15"-10"-3"15,11-3 18-15,0 0-24 16,0 6 0-16,0 4 3 16,-3-1 0-16,3 0-9 0,0 1 1 15,0 5 6-15,-4 4 1 16,1 0-2-16,3 12 1 15,0 4-2-15,3-4 0 16,1 1-1-16,-4-1 0 16,0 0-2-16,0 1 1 15,3-4-2-15,-3-6 0 16,0-3-4-16,0-4 0 16,0-5-10-16,0-10 0 15,0-10-1-15,7 1 1 16</inkml:trace>
  <inkml:trace contextRef="#ctx0" brushRef="#br1" timeOffset="-77990.68">21805 11599 43 0,'4'19'21'0,"10"-32"-26"16,-11 10 41-16,4-6-34 15,4-1 1-15,7-5 3 16,-1 2 0-16,8 0-7 16,3 1 1-16,4 3 3 15,0 2 1-15,3 4-2 16,0 3 1 0,4 0-11-1,-7-3 1-15,-7-6-9 16,-11-1 1-16</inkml:trace>
  <inkml:trace contextRef="#ctx0" brushRef="#br1" timeOffset="-77120.66">20800 11260 45 0,'-4'19'22'0,"4"-6"-19"15,0-10 33-15,0 6-35 0,0 10 0 16,0 0 1-16,0 9 0 16,0 3-3-16,-3 7 1 15,-1 6 0-15,1-3 0 16,-4-4-4-16,0-2 1 16,3-1-8-16,1-9 0 15,-1-9-3-15,4-7 0 16</inkml:trace>
  <inkml:trace contextRef="#ctx0" brushRef="#br1" timeOffset="-76700.58">21170 11395 34 0,'7'0'17'0,"0"3"-15"16,-3 0 29-16,-4-3-29 16,3-6 1-16,1 0 0 15,-4 0 0-15,0-4-4 16,0 4 0-16,-4 0 2 16,-3 9 1-16,-3 3-1 15,-4 3 0-15,0 7-1 16,-4-3 1-16,4 9-2 0,0 3 1 15,3 6-1-15,4 4 0 16,3-1-1 0,4 4 1-16,8-1 0 0,2-8 0 15,4-11 1-15,7-11 1 16,1-11 1-16,-1-5 1 16,-7-10 0-16,-4-12 1 15,1-7-1-15,-4 1 1 16,0-10-3-16,-3 3 1 15,-4 6-6-15,-7 7 0 16,-8 6-11-16,-9 6 1 16</inkml:trace>
  <inkml:trace contextRef="#ctx0" brushRef="#br1" timeOffset="-73923.16">25121 16597 29 0,'0'32'14'0,"-7"-10"-4"15,4-22 15-15,-1 3-23 16,4 3 0-16,-3 0 1 16,-1 4 0-16,-3 9-4 15,0-1 1-15,-4 4 2 0,-3 0 0 16,0 0-2-16,-3-6 1 16,2-3-1-16,1-1 0 15,4-6 0-15,-1 4 0 16,4-7-1-16,7 3 1 15,7-3 0-15,4 0 0 16,6-6 0-16,5-3 0 16,-5 0 0-16,8-4 1 15,7 4-1-15,-1 0 1 32,1 3-1-32,-4 0 0 0,-6-1-1 15,-5 4 1-15,-3-3-1 0,-7-3 1 0,-7 0-1 16,-7-4 0-16,-7-2 0 15,-3-4 1-15,-5-3-1 16,5-3 1-16,-1 0-3 16,0-9 1-16,4 0-9 15,0-7 1-15</inkml:trace>
  <inkml:trace contextRef="#ctx0" brushRef="#br1" timeOffset="-73396.68">25622 16321 27 0,'0'13'13'0,"0"15"-6"0,0-22 15 16,-3 4-19 0,-1 6 0-16,-3 2 2 0,4 1 0 15,-1 6-6-15,1 13 0 16,-1-7 5-16,4 4 1 16,0-4-2-16,4-3 0 15,-1-6-1-15,1-6 0 0,-1-3-2 16,1-7 1-16,-1-3-3 15,-3-3 1-15,0-6-1 16,0-1 1-16,-3-5-1 16,-4-4 1-16,-4-3 0 15,-3 4 1-15,-4 2 0 16,-3 7 0-16,-4 3-1 16,1 9 1-16,-1 7 0 15,-3-4 0-15,7 3-1 16,3 4 1-16,4 3 0 15,7 0 0-15,7 6 0 16,3-3 0-16,11-3 0 16,4-4 0-16,3-5 0 15,11-7 0-15,-7-3-7 16,-1-6 0-16,-2-7-4 0,-12 4 0 16</inkml:trace>
  <inkml:trace contextRef="#ctx0" brushRef="#br1" timeOffset="-73112.05">24790 17024 53 0,'17'9'26'0,"72"-12"-29"0,-54 0 50 0,21 0-46 16,18-7 0-16,15 1-1 15,6-3 1-15,-11-4-4 16,-13 0 1-16,-4 4-4 16,-18 2 1-16,-6 4-11 15,-15-3 1-15,-14-1-1 16,-14 4 1-16</inkml:trace>
  <inkml:trace contextRef="#ctx0" brushRef="#br1" timeOffset="-72557.44">25093 17328 41 0,'0'19'20'0,"-7"3"-23"0,7-16 42 15,-3 0-36-15,-1 1 1 16,-3-1 0-16,0 6 1 16,-4 1-7-16,-3 0 1 15,0-1 3-15,0 1 1 16,-4-1-3-16,1 4 1 0,-4-4-1 15,-4 4 1-15,4 0-1 16,3-4 0-16,0 1 0 16,1-4 0-16,3 4 0 15,3-1 1-15,4-5-2 16,0-4 0-16,3 0 0 16,1 0 1-16,3 0-2 15,3 0 1-15,4 4-1 16,4-1 1-16,0 3-1 15,3-3 0-15,0 1 0 16,3-4 0-16,5-6 0 16,2 0 0-16,8 3 0 15,-4-10 1-15,-3 1-1 16,-4-1 1-16,0 1 0 16,-3 3 1-16,-7-1-1 15,-8 4 1-15,-3-3 0 0,-3-6 0 16,-4-1-1-16,-1-9 0 15,1 3-1-15,0-3 0 16,4 0-6-16,6-6 1 16,4-6-4-16,-3 2 0 15</inkml:trace>
  <inkml:trace contextRef="#ctx0" brushRef="#br1" timeOffset="-72254.59">25446 17140 35 0,'-4'19'17'0,"-13"15"-20"0,10-28 32 0,-4 7-28 15,-3 9 1-15,-4 6 1 16,1 7 1-16,3 2-4 16,-1 7 0-16,5 0 2 15,3-6 0-15,3-10-1 16,4-3 0-16,0-6-6 16,4-10 1-16,-1-6-8 15,1-9 0-15</inkml:trace>
  <inkml:trace contextRef="#ctx0" brushRef="#br1" timeOffset="-72071.73">25195 17341 42 0,'18'18'21'0,"24"-2"-18"0,-31-16 35 15,7 0-37-15,3 0 0 16,11-3-1-16,-1 0 1 0,5-3-7 15,-1-4 1-15,4-2-8 16,-15-4 1-16</inkml:trace>
  <inkml:trace contextRef="#ctx0" brushRef="#br1" timeOffset="-71773.52">25859 16898 49 0,'3'10'24'0,"8"-4"-23"0,-4-3 39 16,3-3-39-16,8 0 0 15,7 3 0-15,10-6 0 16,0 0-4-16,-3-3 0 16,-4-4-5-16,-3 4 0 15,-7 3-7-15,-11-3 1 16</inkml:trace>
  <inkml:trace contextRef="#ctx0" brushRef="#br1" timeOffset="-71624.02">25714 17087 46 0,'4'31'23'0,"63"0"-29"0,-53-28 40 0,10 1-35 16,8 2 1-16,7-6-18 16,0-3 1-16,-8-10 14 15,-9 4 0-15</inkml:trace>
  <inkml:trace contextRef="#ctx1" brushRef="#br1" timeOffset="208363.63">22338 12609 0</inkml:trace>
  <inkml:trace contextRef="#ctx0" brushRef="#br1" timeOffset="-70303.71">27196 16296 34 0,'3'-6'17'0,"-20"-3"-15"0,6 6 17 16,-7-1-19-16,-10 4 1 15,-4 4 0-15,1 2 1 16,-1 0-3-16,0 0 1 16,0 7 0-16,-3 6 1 15,10 6-1-15,4 0 0 0,11 3-1 16,6-3 1-16,11-3 0 16,11 0 0-16,3-6 0 15,0-7 0-15,4-3 0 16,-4-6 0-16,0-6 0 15,0-6 0-15,-3-10 0 16,0-3 0-16,-1 0-1 16,-3 3 1-16,0 0 0 15,-3 6 1-15,0 3-1 16,-8 7 1-16,-3 9-1 16,-3 7 1-16,-1 5 0 15,-3 7 1-15,0-3 0 16,3 0 0-16,1 0-1 15,-1 6 1-15,4 3-1 16,0 0 1-16,-3 1-6 16,-1 2 0-16,1-3-7 0,-4-9 0 15</inkml:trace>
  <inkml:trace contextRef="#ctx0" brushRef="#br1" timeOffset="-69600.34">27771 16503 34 0,'17'-3'17'0,"-6"13"-9"0,-11-10 25 0,3 3-30 16,-3 3 0-16,-7 7 2 15,-10 9 0-15,-15-1-6 16,-10 11 0-16,-11 5 4 15,-14 10 1-15,0-6-2 16,-14 9 1-16,-4 10-2 16,0 12 1-16,1 10-1 15,2-1 1-15,5-6-1 16,17-12 0-16,7-10-2 16,11-2 1-16,10-14-3 15,11-12 0-15,7-9-7 16,3-10 1-16,11-12-7 15,7-7 1-15</inkml:trace>
  <inkml:trace contextRef="#ctx0" brushRef="#br1" timeOffset="-67483.33">27453 17071 41 0,'-7'16'20'0,"0"-10"-18"16,4 0 21-16,-5-3-23 15,-2 4 1-15,-1 2-1 16,1-3 1-16,-1 0-2 16,1 1 1-16,3-1 0 0,-1-3 1 15,1 3-2-15,4 4 1 16,3-4 0-16,7 4 0 15,7-1 0-15,7 3 0 16,4 4 0-16,3 0 0 16,4 0 0-16,-7-4 1 15,-4 1-1-15,-7-1 1 16,-7 1-2-16,-11 2 1 16,-6 4-1-16,-8-3 0 15,-10 0-4-15,-7-7 0 0,3-6-6 16,7-9 0-1</inkml:trace>
  <inkml:trace contextRef="#ctx0" brushRef="#br1" timeOffset="-67240.31">27450 17005 63 0,'53'0'31'0,"24"-6"-44"15,-45 0 62-15,14-7-50 16,0 0 1-16,3-2-3 16,-3 5 0-16,-11 1-3 0,-10 0 0 15,-7 2-10-15,-18-2 0 16</inkml:trace>
  <inkml:trace contextRef="#ctx0" brushRef="#br1" timeOffset="-65198.69">27284 16303 24 0,'0'3'12'0,"0"-3"-6"0,0 0 12 16,0 0-14-16,0 0 0 15,3 3 2-15,1 3 0 16,-4 7-7-16,0-1 0 16,0 1 5-16,0 2 0 15,-4-2-3-15,4 0 1 16,-3-4-2-16,3-6 0 15,0-3-1-15,3-9 1 16,1-10-1-16,-4 3 1 0,7 1 0 16,0-1 0-16,0-3 0 15,4 3 0-15,-4 4 0 16,0-1 0 0,0 4-1-16,0 3 1 0,-4-1-1 15,-3 7 1-15,4 3 0 16,-1 4 0-16,-3 2 0 15,0-3 0-15,0 1 0 16,0-1 0-16,-3 3 0 16,-1 1 0-16,1-1 0 15,3-6 0-15,3 0 0 16,-3 1 0-16,7-4 0 16,1-4 0-16,-1 1-1 15,0-3 1-15,3 3-1 16,1 0 1-16,-1 0 0 15,1-4 0-15,0-2-1 16,-4 0 1-16,3 2 0 0,1 4 1 16,-4 3-1-16,0 3 1 15,0 4-1 1,-4 2 1-16,1-6-1 0,-4 7 1 16,4-1-1-16,-4 3 1 15,0 1-1-15,0 0 0 16,0-4 0-16,0 3 0 15,3 7-3-15,-3-6 0 16</inkml:trace>
  <inkml:trace contextRef="#ctx0" brushRef="#br1" timeOffset="-64923.86">27647 16246 42 0,'0'22'21'0,"-3"-12"-11"16,3-7 24-16,0 3-34 16,-4 0 1-16,1 1 0 15,-1 2 0-15,1 3-4 16,-1-5 0-16,4-4-6 15,0-3 0-15,4-13-5 0,3-9 1 16</inkml:trace>
  <inkml:trace contextRef="#ctx0" brushRef="#br1" timeOffset="-64732.96">27591 15917 40 0,'7'28'20'0,"3"0"-28"0,-3-24 35 0,1 2-37 0,-1 3 0 0,0-6-9 0,-4 7 0 16</inkml:trace>
  <inkml:trace contextRef="#ctx0" brushRef="#br1" timeOffset="-63804.34">27838 17112 30 0,'0'18'15'0,"0"8"-10"0,0-17 24 0,0 0-26 16,0 1 0-16,0-1 3 16,0-3 1-16,0 1-8 15,0-1 0-15,0 0 4 16,0-3 1-16,0 1-3 15,0-4 1-15,0 0-2 16,0-7 0-16,0-2-1 0,0-7 0 16,0-3 0-16,3-6 0 15,-3-3 0-15,4 6 1 16,-1 3 0 0,1 1 0-16,-1 5 0 0,1 0 0 15,-1 4 1-15,4 6 0 16,-7 3-1-16,4 3 1 15,0 6-2-15,-1 7 0 16,-3 0 0-16,0-1 0 16,0 1 0-16,0 0 0 15,0-1 0-15,-3 1 0 16,3-3 1-16,0-4 0 16,0 1 0-16,7-1 0 0,0-6 0 15,3-3 0-15,1-3-1 16,3 0 1-16,0-3 0 15,-3-4 0 1,3 4-1-16,-4 3 1 0,-3-4 0 16,4 4 1-16,-4-3-1 15,0 6 0-15,0 0 0 16,0 0 1-16,0 3-1 16,0 0 0-16,0 4 0 15,0-1 1 1,0 0-1-16,-3 0 0 0,-1 4 0 31,1 2 0-31,0 4-1 16,3 0 0-16,0-1-5 0,0-2 1 0,0-7-7 15,7-9 0-15</inkml:trace>
  <inkml:trace contextRef="#ctx0" brushRef="#br1" timeOffset="-63589.09">28219 17156 46 0,'0'40'23'0,"-4"-30"-25"0,4-10 40 0,-3 3-38 16,-1 0 0-16,1 0-2 15,-1 0 1-15,1 0-3 16,-1 1 1-16,0-4-10 15,4-4 0-15</inkml:trace>
  <inkml:trace contextRef="#ctx0" brushRef="#br1" timeOffset="-63402.53">28123 16889 26 0,'8'22'13'0,"9"-9"-8"16,-10-10 11-16,0 3-17 16,4-3 1-16,-1-3-3 15,1 3 0-15,0-3-3 0,3-6 1 16</inkml:trace>
  <inkml:trace contextRef="#ctx0" brushRef="#br1" timeOffset="-62976.25">28388 17190 31 0,'0'28'15'0,"0"-18"-14"15,0-7 26-15,0 0-27 16,0-3 0-16,0 0 0 16,0-3 1-16,0-3-1 15,0-4 0-15,0-6 0 16,4 1 1-16,-4-4-1 16,0 0 1-16,3 0-1 15,1 1 0-15,6-1 0 16,-3 3 0-16,4 7 0 15,3 2 0-15,0 7 0 16,4 10 1-16,-8 5 0 16,1 1 0-16,-1 9-1 15,1 7 1-15,0 2-1 16,-4 4 1-16,0-4-1 0,0 1 0 16,0-10-3-16,0-6 0 15,0-7-6-15,0-9 0 16,4-15-2-16,3-7 1 15</inkml:trace>
  <inkml:trace contextRef="#ctx0" brushRef="#br1" timeOffset="-62511.73">28882 16644 46 0,'7'10'23'0,"4"-13"-32"0,-4 0 49 0,0 3-40 0,0 0 1 15,10-4 0-15,12-2 0 16,6 3-5-16,-3 6 1 16,-4 0-9-16,-3-6 0 0</inkml:trace>
  <inkml:trace contextRef="#ctx0" brushRef="#br1" timeOffset="-62324.84">28850 16870 54 0,'14'-6'27'0,"32"6"-37"0,-32-3 46 0,14 6-52 16,15-3 1-16,-8-6-12 15,7 9 1-15</inkml:trace>
  <inkml:trace contextRef="#ctx1" brushRef="#br1" timeOffset="-211779.22">25897 12756 0,'0'0'0,"0"0"16,-7 6 0,-3 1-16,3-4 15,0 3-15,-4 0 16,4-3 0,0 1-16,3-4 15,1 3 1,-1-3-16,4 0 15,0 0-15</inkml:trace>
  <inkml:trace contextRef="#ctx0" brushRef="#br1" timeOffset="-61146.64">30053 16287 39 0,'7'-3'19'0,"7"-19"-12"0,-10 12 20 16,-4 1-26-16,-4 0 0 16,1-1 0-16,-1-2 1 15,-6 2-2-15,-4 1 1 16,-8 3 0-16,-6-1 1 16,-4 7-2-16,4 3 0 15,-4 4-1-15,4 5 1 16,4 7-2-16,2 0 0 0,8-3 0 15,7-7 0-15,7 4 1 16,14-4 1-16,7-3-1 16,4-3 1-16,0 1 0 15,0-8 1-15,-4 1-1 16,-4-3 0-16,1 0 0 16,-4-4 0-16,-3 1-1 15,-4 3 1-15,0 2 0 16,-4 8 1-16,-3 5 1 15,0 7 1-15,-7 9 0 16,-3 6 0-16,3 4-1 16,-4 2 1-16,4-5-3 15,-4-7 1-15,8-6-10 16,-1-4 1-16,-3-12-6 16,4-3 1-16</inkml:trace>
  <inkml:trace contextRef="#ctx0" brushRef="#br1" timeOffset="-60834.82">29453 16795 48 0,'11'19'24'0,"14"-25"-19"0,-18 2 43 0,17-2-44 16,15-3 1-16,14-1 0 15,21-2 0-15,4-1-9 16,-11 1 1-16,0-1 0 16,-7 4 1-16,-7 2-11 15,-11 4 1-15,-21 0-6 16,-10 3 1-16</inkml:trace>
  <inkml:trace contextRef="#ctx0" brushRef="#br1" timeOffset="-60449.08">29750 17027 37 0,'7'9'18'0,"-11"-12"-18"0,1 6 27 15,-4 1-27-15,0-1 0 16,-18 3 0-16,-3 0 1 15,0 4-2-15,3-1 0 0,0 7-2 16,7 3 0 0,4-4-1-16,7 1 1 15,7 0 0-15,11-1 1 0,10 4 1 16,4 3 0-16,-1 0 3 16,-2 3 1-16,-5 0 0 15,-3-3 0-15,-7-3-1 16,-7 0 1-16,-3-4-4 15,-11-2 1 1,0-7-10-16,-4-9 1 16</inkml:trace>
  <inkml:trace contextRef="#ctx0" brushRef="#br1" timeOffset="-60230.14">29686 16898 48 0,'43'10'24'0,"38"-13"-25"0,-50-4 43 15,12 4-41-15,10 0 0 16,10-3-2-16,-6 3 1 16,-8 0-6-16,-10-4 0 15,-7 1-8-15,-11-3 0 16</inkml:trace>
  <inkml:trace contextRef="#ctx0" brushRef="#br1" timeOffset="-59479.95">30565 16585 37 0,'-14'50'18'0,"7"-34"-18"0,7-13 24 0,0-3-23 0,0 0 1 16,3-3 0-16,4 3 1 16,4-10-5-16,-1-2 1 15,-3-7 2-15,0-3 0 16,0 0-1-16,4 3 0 15,0 0 0-15,-4 1 0 16,-4 5 0-16,1 4 0 0,-4 9-1 16,0 0 1-16,0 0 0 15,0 3 0-15,0 3-1 16,0 3 1-16,0 4 0 16,0 0 0-16,3-4 0 15,1-3 0-15,-1 1 0 16,1 2 0-16,-1-6-1 15,1 0 1-15,-4-3-1 16,0 0 1-16,3-6 0 16,1-3 0-16,3-4 0 15,0 4 0-15,4-4 0 16,-1 0 0-16,4 7 0 16,0 0 1-16,1 0-1 15,2 3 1-15,-3-1-1 16,0 1 1-16,-3 10 0 15,0-1 0-15,-4 3 0 16,-4 1 0-16,1-1 0 16,-1 0 1-16,1 1-1 0,-4-1 0 15,3 4-1-15,-3-4 0 16,0 1-1-16,0 2 1 16,0 1-3-16,0-4 1 15,0 0-8-15,0-2 0 16,7-4-2-16,4-9 1 15</inkml:trace>
  <inkml:trace contextRef="#ctx0" brushRef="#br1" timeOffset="-59247.09">31052 16519 28 0,'0'41'14'0,"0"-19"-3"0,0-13 25 0,-4 4-33 16,0-1 1-16,1 4 0 16,-4 6 1-16,0 6-7 15,0 3 1-15,3-5 1 16,1-8 0-16,3-5-7 16,3-10 1-16,4-9-7 15,4-16 0-15</inkml:trace>
  <inkml:trace contextRef="#ctx0" brushRef="#br1" timeOffset="-59087.18">30999 16296 43 0,'10'16'21'0,"1"-19"-28"0,-4 3 37 15,3 0-33-15,5-3 1 16,-1 3-20-16,3 0 1 15</inkml:trace>
  <inkml:trace contextRef="#ctx0" brushRef="#br1" timeOffset="-58656.76">30311 16993 42 0,'-7'9'21'0,"10"-3"-12"0,4-6 33 15,4-3-40-15,10-3 0 16,14 0 1-16,8-1 1 15,13-2-6-15,15 3 1 16,-1-1-2-16,1 7 1 16,-11 0-8-16,-11 0 1 15,-10-3-7-15,-18 3 1 0</inkml:trace>
  <inkml:trace contextRef="#ctx0" brushRef="#br1" timeOffset="-58010.13">30265 17328 39 0,'-4'19'19'0,"1"0"-19"16,3-16 31-16,0 3-31 16,0 0 1-16,0-3 0 0,0 1 1 15,0-1-3 1,0-3 1-16,0 0 1 0,0 0 0 16,3-7-1-16,4-2 1 15,4-7-1-15,3-2 0 16,4-1-1-16,-1 0 1 15,1 0-2-15,-4 3 1 16,0 7-2-16,-3 3 1 16,-1 3 0-16,-3 0 0 0,0 3 0 15,1-4 1 1,-8 4 0-16,7 0 1 0,-7 0 0 16,3 0 1-16,1 0-1 15,-1 4 0-15,1-1 0 16,-1 3 0-16,4-3 0 15,0 0 0-15,0 0-1 16,4-3 1-16,0-3 0 16,3-3 0-16,0 0 0 15,0-4 0-15,0 4 0 16,0 0 0-16,-3-4 0 16,-4 7 1-1,0-3 0-15,0 6 0 0,0 3 0 16,0 3 0-16,-7 7 0 15,0 3 0-15,3 2 0 16,1 4 0-16,-4-3 0 16,4-3 0-16,-4-1 0 15,0 1 0-15,0-3-2 0,0-4 0 16,0-3-7-16,3 1 1 16,8-7-5-16,-1-10 1 15</inkml:trace>
  <inkml:trace contextRef="#ctx0" brushRef="#br1" timeOffset="-57793.26">30801 17306 43 0,'-7'22'21'0,"-4"-6"-25"0,11-13 40 0,0 0-36 15,0 0 0-15,0 3-1 16,-3-2 0-16,3-1-5 16,0 0 1-16,0-13-7 15,0-8 0-15</inkml:trace>
  <inkml:trace contextRef="#ctx0" brushRef="#br1" timeOffset="-57619.36">30730 17083 23 0,'11'19'11'0,"0"-12"3"0,-4-4 11 0,-4 0-24 15,4 3 1-15,0-3-1 16,-3 0 1-16,3 0-5 0,0 1 1 16,0-1-6-16,0-3 1 15,4-10-3-15,-1-2 1 16</inkml:trace>
  <inkml:trace contextRef="#ctx0" brushRef="#br1" timeOffset="-57290.53">30921 17287 20 0,'-7'44'10'0,"-4"-9"-7"0,11-29 15 0,-3 0-18 15,3-3 0-15,-4-3 1 16,4-6 1-16,4-10-3 16,3-6 1-16,0-6 0 15,4-6 1-15,3-1-1 16,0-2 0-16,3 2 0 16,-6 7 0-16,0 9 0 15,3 7 1-15,0 12 1 16,0 12 0-16,0 10 1 15,0 6 0-15,0 4 0 16,0-1 1-16,-3 0-3 16,-1 1 1-16,-2-10-8 15,-8-4 1-15,-8-8-4 0,-2-10 0 16</inkml:trace>
  <inkml:trace contextRef="#ctx0" brushRef="#br1" timeOffset="-52603.17">31337 16717 35 0,'0'3'17'0,"11"-13"-10"0,-4 7 17 15,3-3-24-15,1 0 1 16,3 2 0-16,4 4 1 16,3 0-3-16,0 0 1 15,4 4-2-15,-4-4 0 16,-3 0-9-16,-1-13 1 15</inkml:trace>
  <inkml:trace contextRef="#ctx0" brushRef="#br1" timeOffset="-52424.12">31260 16864 34 0,'0'9'17'0,"28"-6"-13"0,-18-3 24 0,1 0-28 16,3-3 0-16,0 3-2 16,0-3 0-16,0 0-7 15,4 3 0-15</inkml:trace>
  <inkml:trace contextRef="#ctx0" brushRef="#br1" timeOffset="-51791.41">32022 16419 35 0,'0'9'17'0,"-7"-6"-16"0,3-3 24 0,-3 3-25 15,0-6 1-15,-4 3-1 16,-3-3 1-16,0 3-2 16,-3-6 1-16,-1 9 0 15,0 0 1-15,1 6-2 16,-1 1 0-16,4 2-1 16,3 4 1-16,1 3-1 15,3-3 1-15,3-4-1 16,11 1 1-16,0-10 0 15,7 0 1-15,0-3 0 16,1 0 1-16,-5-3-1 16,1-3 1-16,-1-1-1 15,1 1 0-15,-4-3 0 16,4-4 1-16,-4 4-1 0,0-1 1 16,0 4-1-16,3 6 0 15,-6 6 1-15,-1 1 0 16,-3 8 0-16,-3 10 1 15,-8 0-1-15,4 0 1 16,0 4-2-16,0-1 1 16,0 0-6-16,0 0 0 15,3-15-6-15,4-7 1 16</inkml:trace>
  <inkml:trace contextRef="#ctx0" brushRef="#br1" timeOffset="-51522.28">31648 16867 43 0,'7'6'21'0,"7"7"-19"15,-7-13 39-15,0 3-39 16,11-6 0-16,10 0 0 16,7-4 0-16,0 4-4 15,1 3 1-15,-5 0-3 16,-2-3 0-16,-12 3-11 16,-3-6 1-16</inkml:trace>
  <inkml:trace contextRef="#ctx0" brushRef="#br1" timeOffset="-51177.97">31669 16999 24 0,'-7'22'12'0,"-11"-10"-5"0,15-9 8 0,-1-3-13 15,1 4 0-15,-1-4 2 16,1 0 0-16,-1 0-5 16,4 3 1-16,0 0 2 15,7 0 1-15,0 0-2 16,7 7 1-16,-3 2-1 16,3 1 1-16,0-1-1 15,4 7 1-15,-1 0-1 16,1-4 1-16,-7-2-1 15,-8 0 0-15,-10 2-1 16,-4 1 0-16,1-4-4 16,-1-2 0-16,-3-4-7 15,-3-12 0-15</inkml:trace>
  <inkml:trace contextRef="#ctx0" brushRef="#br1" timeOffset="-50966.46">31739 16867 38 0,'18'6'19'0,"3"-3"-22"0,-10-3 30 16,3 0-27-16,7 0 0 15,0 0-1-15,0-3 1 0,1 6-3 16,-5-3 0-16,-3-3-7 15,-3-9 0-15</inkml:trace>
  <inkml:trace contextRef="#ctx0" brushRef="#br1" timeOffset="-50651.47">32205 16776 30 0,'4'25'15'0,"3"-15"-18"0,-7-7 21 15,0 0-24-15,0-3 0 16,3-9-9-16,-6-7 1 16</inkml:trace>
  <inkml:trace contextRef="#ctx0" brushRef="#br1" timeOffset="-50128.3">32530 16591 28 0,'0'6'14'0,"-11"10"-15"16,8-13 23-16,-8 3-21 16,0-2 0-16,-6 2 0 15,-11 6 0-15,-1 7-1 16,1 6 0-16,0 7 0 0,7-1 1 15,0 4-1-15,-1 5 1 16,5-2-1-16,6 0 1 16,4-1-1-16,4-5 1 15,-1-4-1-15,4-6 1 16,11-7 0-16,6-8 0 16,4-4 0-16,4-3 1 15,0-10 0-15,-4-5 0 16,-3-4-1-16,-4-6 1 15,-4 9-1-15,-6-3 1 16,-4 4-2-16,-4-1 1 0,-10 7-2 16,-3 2 0-16,-5 7 0 15,-2 7 0-15,-1-1-2 16,0 6 0-16,1-2-6 16,-1-1 1-1</inkml:trace>
  <inkml:trace contextRef="#ctx0" brushRef="#br1" timeOffset="-49753.2">32681 16745 34 0,'18'-3'17'0,"-14"-4"-16"0,-4 7 24 16,-8 0-24-16,-2 0 0 15,-8 4 0-15,-6-1 1 16,-5 3-3-16,1 3 1 16,0 7 1-16,0 0 0 15,-1-4-1-15,1 7 0 16,4 6-3-16,9 0 1 0,8 7-2 15,7-7 1 1,7-7-1-16,8-2 1 0,-1-6 2 16,7-10 0-16,-4-7 2 15,1-5 1-15,-4-7 1 16,0 3 0-16,0-6-5 16,1-9 1-16,-1-7-8 15,-4 1 1-15</inkml:trace>
  <inkml:trace contextRef="#ctx0" brushRef="#br1" timeOffset="-49045.63">32946 16585 27 0,'11'34'13'0,"-8"-9"-11"0,-3-21 19 15,-3 2-18-15,-1 0 1 16,0 4 1-16,1 2 1 0,-4 4-7 15,3-4 0 1,-3 1 4-16,0-4 1 0,4 1-2 16,-1-4 0-16,1-3-2 15,-1 0 0-15,4-3-1 16,0-6 1-16,7-3-1 16,-3-4 0-16,3 0 0 15,-4 4 0-15,4 3 0 16,0 3 0-16,-3 6 0 15,3 3 1-15,-3 3-1 16,-1 1 1-16,-3 2-1 16,4-2 1-16,-4-1-1 15,0-3 1-15,0 1-1 16,0-1 1-16,3-3-1 16,-3-3 0-16,7 0 0 15,-3-3 1-15,3-3-1 0,-4-1 0 16,4-2 0-1,0 0 0-15,0-1 1 0,-3 1 0 16,3 3-1-16,0 2 1 16,0 1 0-16,0 0 1 15,0 3-1-15,4-3 0 16,-1 0 0-16,1 0 1 16,-4 0-1-16,4 3 0 15,-4 3 0-15,0 6 1 16,-4 4-1-16,1 2 0 15,-4 4 0-15,0 0 0 0,0 0 0 16,0-3 0 0,0-4-3-16,3-3 1 0,1-5-7 15,6-4 0-15</inkml:trace>
  <inkml:trace contextRef="#ctx0" brushRef="#br1" timeOffset="-48609.91">33207 16936 38 0,'-11'41'19'0,"4"-16"-20"16,7-19 32-16,0 4-31 15,-3-4 0-15,-1 0-1 0,4-3 0 16,0-6 1-16,0-6 0 16,0-7-1-16,4-9 1 15,3 6-1-15,0 0 1 16,0-3-1-16,0-6 1 16,0-3-2-16,0-1 1 15,4 1-1-15,-1 3 0 16,4 3 0-16,1 6 1 15,2 6 0-15,-3 4 1 16,-3 9 1-16,-1 0 0 16,-2 9 0-16,-5 4 1 0,1 6-2 15,-1 0 1-15,-3-1-1 16,-3-2 0-16,-4-3-5 16,-4-1 1-16,0-2-6 15,-3-4 1-15,4-6-1 16,-8-6 1-16</inkml:trace>
  <inkml:trace contextRef="#ctx0" brushRef="#br1" timeOffset="-47723.93">33496 16315 27 0,'0'0'13'0,"11"-3"-12"0,-8 6 28 15,1 0-27-15,-1 4 0 16,-3 5 0-16,-3 1 1 15,-1 5-4-15,-3 14 1 16,4-1 1-16,-4 13 1 16,0-3-1-16,0 3 1 0,-4 3-2 15,4 0 0-15,-4-3 0 16,1-10 0-16,3-9 0 16,0-6 0-16,3-9-1 15,4-7 0-15,0-10 0 16,7-5 1-16,0-7-1 15,4 0 0-15,-4 0 0 16,4 4 1-16,-1 5-1 16,1-2 0-16,-1 9 0 15,1 6 1-15,-1 3-1 16,1 10 1-16,-4-1 0 31,0 7 1-31,-3 3-1 0,-4 1 1 0,0-4-4 16,0-1 0-16,-4-2-7 15,-6 3 1-15</inkml:trace>
  <inkml:trace contextRef="#ctx0" brushRef="#br1" timeOffset="-22233.01">24028 13684 19 0,'3'13'9'0,"-6"12"1"16,3-19 9-16,0 4-18 16,0 2 0-16,-4-2 2 0,4 5 1 15,0 7-4-15,0-3 0 16,0 0 2-16,0 0 0 15,0-1 0-15,4 4 1 16,-4 3-2-16,0 4 0 16,0-1-1-16,0 6 1 15,-4-2-1-15,1 2 0 16,-1-2-1-16,1-7 1 16,-1 0-3-16,1 0 0 15,-1-6-3-15,4-4 1 16,0-5-5-16,-4-7 1 0</inkml:trace>
  <inkml:trace contextRef="#ctx0" brushRef="#br1" timeOffset="-21540.4">23992 13628 25 0,'-3'9'12'0,"13"-9"-12"0,-10 0 21 16,8-3-20-16,2 3 0 16,1 0 2-16,6 0 1 15,8-3-4-15,7 0 0 16,0-3 2-16,10-7 1 16,7-3 0-16,4-3 0 15,-3 7-2-15,-5-1 1 16,1-2-1-16,4 2 0 0,-8 1-1 15,4 2 1-15,-4 1-1 16,-10-1 0-16,-4 4 0 16,-3 3 0-16,-7 3-1 15,-4 3 1-15,-4 3-1 16,1 1 1-16,-4 5-1 16,-4 7 1-16,1 3-1 15,-4 3 1-15,0 3-1 16,3 1 1-16,1-1 0 15,-1 9 0-15,5 4 0 16,-1-9 0-16,0-1 0 16,3 0 1-16,1 4-1 15,-1-1 0-15,1 1 0 16,0-4 0-16,-4-6 0 16,-4 7 0-16,-3-7-1 15,0 3 1-15,-3-3-1 16,-4-3 1-1,-8 0-1-15,-9-3 1 0,-15-1-1 0,-10-2 1 16,-15-3-1-16,-21-4 1 16,-13-3-4-16,-8-6 0 15,11-9-5-15,-1 3 0 16</inkml:trace>
  <inkml:trace contextRef="#ctx0" brushRef="#br1" timeOffset="-20115">5810 14340 34 0,'7'6'17'0,"-7"10"-11"0,4-13 18 0,3 6-21 16,-4 1 0-16,4 2 3 16,-3 7 0-16,3 3-9 15,-3 6 1-15,-1 3 4 16,-3 4 0-16,0 3-4 16,0 5 1-16,0-2-8 15,0-3 0-15,0-13-3 16,4-6 0-16</inkml:trace>
  <inkml:trace contextRef="#ctx0" brushRef="#br1" timeOffset="-19665.25">5838 15236 45 0,'0'13'22'0,"0"-13"-29"0,0 3 42 0,0-3-36 16,4 3 1-16,-4-3-1 15,0 3 0-15,0 4 1 16,-4-4 0-16,4 3-1 16,-7 0 0-16,4 4-2 15,3-1 0-15,3 1 0 16,4-1 1-16,4 0-1 16,3-2 1-16,4 2 2 15,7 0 0-15,6 1 3 16,-10-4 0-16,-3 4 0 15,3-1 1-15,-10 0-2 16,-1 1 1-16,-6 2-4 0,-11 10 0 16,0-3-6-16,-21 0 0 15,-1 0-5-15,5-13 1 16</inkml:trace>
  <inkml:trace contextRef="#ctx0" brushRef="#br1" timeOffset="-19420.07">5838 15152 41 0,'11'15'20'0,"28"-15"-13"0,-18-3 36 0,7-3-40 16,8-3 1-16,9-10 0 15,8-3 0-15,4-3-9 16,-8 0 1-16,-10-7-7 16,-11-2 0-16,-7-7-5 15,-17 0 1-15</inkml:trace>
  <inkml:trace contextRef="#ctx0" brushRef="#br1" timeOffset="-18252.62">5807 12173 35 0,'0'-10'17'0,"-4"4"-18"0,4 6 28 15,-3 0-28-15,-4 3 1 16,-7 4 0-16,-4-1 0 16,-3 0-1-16,0-3 1 0,-4 3-1 15,4 4 1-15,7 6-1 16,-8-4 1-16,8 4-1 15,4 3 1-15,6-1 0 16,-3 1 0-16,14-3 1 16,-3 0 0-16,6-1 2 15,8-5 1-15,10-7 0 16,-3-6 1-16,0-7 0 16,-4-5 0-16,0-4-2 15,-3 0 1-15,-4-3-3 16,0-6 0-16,-11 0-2 15,-3-4 1 17,-3 7-2-32,-4 6 0 0,-4 4-1 0,1 5 1 0,-12 7-1 15,5 6 0-15,-1 10 0 0,4-4 0 16,-4 7 0-16,8 6 1 16,3 0 1-16,3 6 0 15,4-3 0-15,4 0 1 16,6 0 1-16,1-6 0 15,3-3 1-15,7-7 1 16,-10-9 1-16,6-6 0 16,-6-10 0-16,0-3 0 15,-8 1-1-15,4-1 1 16,-7-3-2-16,0 0 0 0,-7-6-1 16,4 6 0-16,-5 3-1 15,5 6 0-15,-8 4-1 16,4 9 0-16,0 6 0 15,0 7 0-15,0-4 0 16,0 4 0-16,4 2 0 16,3 4 0-16,0 3 1 15,0-6 0-15,0-4 0 16,10-2 0-16,-3-7-4 16,4-9 1-16,-1-7-10 15,-10-6 0-15</inkml:trace>
  <inkml:trace contextRef="#ctx0" brushRef="#br1" timeOffset="-17755.79">5105 12157 23 0,'7'10'11'0,"-4"-1"0"15,-3-6 6-15,0 0-13 16,-3 3 1-16,-4-2 3 16,-4-1 0-16,-3 0-11 15,-4 0 0-15,-3 10 6 16,-7-4 1-16,-4 0-6 16,4-2 1-16,-4-1-11 0,-7-6 1 15</inkml:trace>
  <inkml:trace contextRef="#ctx0" brushRef="#br1" timeOffset="-17484.91">4586 12320 34 0,'-3'3'17'0,"-8"-6"-18"16,4 3 24-16,0 0-23 15,3-3 0-15,-6 0-2 16,3 0 0-16,3 0-5 16,-3-4 1-16,4 1-3 15,-4-6 0-15</inkml:trace>
  <inkml:trace contextRef="#ctx0" brushRef="#br1" timeOffset="-17339.11">4364 12355 24 0,'-11'9'12'0,"-13"-9"-17"0,24 0 21 16,-4-3-24-16,-7 0 1 15,-6 0-4-15,-1-4 0 16</inkml:trace>
  <inkml:trace contextRef="#ctx0" brushRef="#br1" timeOffset="-17004">3778 12471 36 0,'-10'12'18'0,"10"-15"-20"15,3-3 38-15,11-4-31 16,-3 1 1-16,10-4 3 16,18 4 0-16,10-3-11 15,4-1 0-15,4-3 5 16,3 1 0-16,0-4-10 0,-8 3 1 16,-13-3-10-1,-10 4 1-15</inkml:trace>
  <inkml:trace contextRef="#ctx0" brushRef="#br1" timeOffset="-16287.46">2674 12511 34 0,'11'-12'17'0,"17"-16"-11"0,-18 15 22 15,8 1-23-15,3-1 1 16,7-3 2-16,4-2 1 0,7-1-12 15,0 3 1-15,-7 0 6 16,-4 4 1-16,-7 2-3 16,-3 4 0-16,-8 3-2 15,4 6 0-15,-3 3-2 16,-4 7 1-16,0 0-1 16,-7 2 1-16,0 7-1 15,0 3 1-15,-7 3-1 16,0 1 1-16,-4-4 0 15,1 3 0-15,-1-3-1 16,8-3 1-16,-4-3-3 16,-4-7 0-16,11 1-5 15,-7-1 1-15,7-5-5 16,0-4 0-16</inkml:trace>
  <inkml:trace contextRef="#ctx0" brushRef="#br1" timeOffset="-16082.96">3030 12872 44 0,'0'16'22'0,"0"-7"-29"0,0-9 41 0,-7 3-36 0,4-3 0 16,3 0-16-16,-11-3 0 0,1-6 16 15,3-1 1 1</inkml:trace>
  <inkml:trace contextRef="#ctx0" brushRef="#br0" timeOffset="-7534.03">25693 10740 19 0,'56'-7'9'0,"11"-2"1"0,-53-3 9 0,1 2-14 16,-1-2 1-16,-4-1 0 15,-3 4 1-15,-10-10-10 16,-11-3 1-16,-18-3 6 16,-7-3 0-16,-17-1-3 15,-18 1 0-15,-15-3-1 16,-13-1 1-16,3 4-1 16,4 3 0-16,0 9-1 15,3 7 0-15,-3 9 0 16,0 3 0-16,13 13-2 15,5 9 1-15,3 6-2 16,3 7 1-16,11 9-1 16,7 3 1-16,7 10 0 0,15 6 0 15,9 9 1-15,19-6 1 16,14 0 1-16,17 0 1 16,11-7-1-16,17-8 0 15,18-7 1-15,11-6 1 16,6-7 0-16,-6-9 0 15,7-6 1-15,-4-10 0 16,-7-2-1-16,0-7 1 16,-7-4-1-16,-7 1 0 15,-7-6-1-15,-7-10 1 0,-7-6-2 16,-11-6 1-16,-6-10 0 16,-1-9 0 62,-7-4-1-63,-3-8 0-15,-1 5 0 0,-10 7 0 0,-3 3-1 0,-4 6 1 0,-11 7 0 0,-10 6 0 0,-7 3-2 0,-11 9 0 0,-7 6-6 0,0 7 1 0,-6 3-3 16,-1 3 0-16</inkml:trace>
  <inkml:trace contextRef="#ctx0" brushRef="#br0" timeOffset="-5341.33">24493 13587 10 0,'7'-6'5'16,"8"-7"2"-16,-12 7 5 16,1 0-11-16,3-4 0 0,-4 4 2 15,1 0 0-15,-1-7-4 16,4 1 1-16,0-4 2 16,4-3 1-16,0 0-1 15,-4 1 0-15,3-1-1 16,1-3 0-16,3 3 0 15,-4 0 1-15,1 0-1 16,3 0 0-16,0-6-1 16,0 3 1-16,0 1 0 15,1-5 1-15,-1 8-1 16,0-4 1-16,0-3 0 0,0-4 0 16,0-2 0-16,0 6 0 15,0 0-2-15,0 6 1 16,1 0-1-16,-1-3 1 15,3-3-1-15,-3 0 1 16,4 0-1-16,-4-3 0 16,0 3 0-16,0 3 1 15,4-3-1-15,0-7 0 16,-4 4 0-16,0 3 0 16,0-3 0-16,0-4 0 15,-3 1 0-15,3 3 1 16,-4 0-1-16,-3-1 0 15,8 1-1-15,-1-3 1 0,0 9 0 16,3 0 1-16,1 0 0 16,-4 0 0-16,4 0 0 15,3 0 1-15,-3 0 0 16,-1-3 0-16,1 3 0 16,0-3 1-16,-1-3-2 15,4-10 1-15,-3 10-1 16,3-3 1-16,0-1-2 15,0 4 1-15,1 3 0 16,2 0 0-16,5-3-1 16,-5-1 0-16,-3 1 0 15,-3 3 0-15,0-6-1 16,-1-1 1-16,-3 1-1 16,1 0 0-16,-5 2 1 15,-3 4 0-15,4 7 1 31,-1-4 0-31,4-7-1 0,1 7 1 0,-1-3-1 16,0-3 0-16,0 3 0 0,0 0 0 16,-3 3-1-16,3 0 0 15,0 0 1-15,0 3 0 16,0 0 0-16,0 4 0 16,-3 2-1-16,-1 1 0 15,-3 2-2-15,0 1 1 0,1 3-8 16,-8 6 0-1,-4-4-2-15,0 1 0 0</inkml:trace>
  <inkml:trace contextRef="#ctx0" brushRef="#br0" timeOffset="-4380.42">25848 11401 20 0,'-7'19'10'0,"-21"-3"-7"15,21-13 13-15,0 3-16 16,-4 4 1-16,-3 5 2 15,-4 10 0-15,-3 7-4 16,4 2 1-16,-1 10 2 16,-3 10 0-16,-4-7-1 15,-3 6 0-15,0 0-1 16,-4 4 1-16,0 2-1 16,0 4 0-16,1-10 0 15,-5 4 0-15,8-4 0 16,0-3 0-16,0-3 0 0,-4-3 0 15,4 0 0-15,-1 0 0 16,1-3 0-16,0 3 0 16,3-7 0-16,4 7 0 15,-4 0 0-15,4-6 0 16,-3-1-1-16,-1 1 1 16,0 0 0-16,-3-1 0 15,-4 1-2-15,-3-7 1 16,3 4-2-16,0-7 0 0,-3 6-2 15,3 1 1 1,1-1-1-16,-1-5 1 0,0 2 0 16,0 10 0-16,4-4 2 15,7 1 1-15,0-7 1 16,0 1 0-16,3 2 0 16,0 1 0-16,1-1 0 15,-4-3 0-15,-1 1 0 16,-2 2 0-1,-1-2-2 1,-3-1 1-16,3 0-2 0,0 1 0 0,4-4 5 31,71 13-2-31,-128-38 0 16,53 35 1-16,1-1-2 16,2-5 1-16,-2-7 0 15,3-7 0-15</inkml:trace>
  <inkml:trace contextRef="#ctx0" brushRef="#br0" timeOffset="-3314.01">25061 13493 21 0,'7'-9'10'0,"4"-4"-13"0,-11 13 23 0,0-6-19 16,0 6 0-16,0-7 2 15,-4 4 1-15,1 0-4 16,-4 0 0-16,-4 3 2 15,-3 3 1-15,-3 0-1 16,-1 4 0-16,-3 2-3 16,3 0 1-16,-7 4-2 15,8 3 0-15,3 6 0 16,3 0 0-16,4-4 1 16,7 1 0-16,7-3 1 15,7-7 1-15,7-6 1 16,4-3 0-16,-4-6 1 15,0 0 0-15,-3-4 0 16,0-5 0-16,-4 2-1 0,-4-6 1 16,-3-3-2-16,0 1 0 15,-3-1 0-15,-4 0 0 16,-4 3-1-16,1 3 0 16,-4 7 0-16,-4 2 1 15,-3 11-1-15,-3 2 1 16,-1 6-1-16,-3 4 1 31,0 0 0-31,-1-4 0 0,8 4-1 0,0 3 1 16,4 0-1-16,6-1 0 0,4-2 0 15,11-3 1-15,6-4 0 16,12-9 0-16,-1-13 1 16,-4 1 0-16,-6 3 1 15,0-7 0-15,-4-3-1 16,-4 0 1-16,-3 0-3 15,-3 1 0-15,-8 2-11 16,-6 7 1-16,-11-1-4 16,-8 7 1-16</inkml:trace>
  <inkml:trace contextRef="#ctx0" brushRef="#br0" timeOffset="-2565.38">25054 13377 13 0,'-7'12'6'0,"4"1"6"0,3-7 2 16,-4-3-14-16,1 4 1 16,-4-1 0-16,0 3 0 15,-4 1 0-15,-3 2 0 16,-4-2 2-16,-3 2 0 15,-7 1 0-15,-4 6 1 16,0 3-1-16,-10-4 1 16,-4 1-2-16,-3 6 1 0,6 0-2 15,1 4 0-15,0 2-1 16,-4 7 0-16,0-7 0 16,0-3 0-16,0-3-1 15,4 0 0-15,7 0 0 16,3-3 0-16,7 0-1 15,4-3 0-15,7-3-3 16,3-4 0-16,4-2-4 16,7-10 0-16</inkml:trace>
  <inkml:trace contextRef="#ctx0" brushRef="#br0" timeOffset="-1828.46">24811 13725 23 0,'3'6'11'0,"8"-6"-9"15,-11 0 18-15,0 0-19 0,4 0 1 16,-4 0 1-16,3-6 1 16,-3 6-5-16,0-6 1 15,-3-1 2-15,-5 1 0 16,-2-3-1-16,-1 9 1 15,1 3-2-15,-8 3 0 16,0-3-1-16,1 4 0 16,-1-1-1-16,1 10 1 15,-1 9-3-15,7-3 0 0,4 0 0 16,7-4 1-16,7-2 0 16,7-7 1-16,4-2 2 15,0-7 0-15,-1-10 1 16,1 1 1-16,-4-10-1 15,0 3 1-15,-3-6-8 16,-4 1 1-16</inkml:trace>
  <inkml:trace contextRef="#ctx0" brushRef="#br0" timeOffset="-1361.25">24663 13747 9 0,'7'-3'4'0,"-7"9"15"0,3-6-2 0,-3 0-13 15,-3 6 1-15,-8-2 4 16,-6 2 0-16,-5 3-11 16,5 4 1-16,-8-1 6 15,-3 4 1-15,-7 0-3 16,-1-4 0-16,-3 1-3 16,8 2 1-16,2-2-4 15,8-4 0-15,7-6-8 16,11-9 0-16</inkml:trace>
  <inkml:trace contextRef="#ctx0" brushRef="#br0" timeOffset="1443.88">25407 9184 30 0,'4'7'15'0,"-1"21"-14"16,-3-22 15-16,0 13-14 16,-3 9 1-16,-4 4 2 15,-4 8 1-15,0 17-7 0,-3 2 0 16,-7 4 4-1,7 9 0-15,0-12-2 0,0-1 0 16,-4-9-5-16,0-12 0 16,4-10-6-16,4-12 0 15</inkml:trace>
  <inkml:trace contextRef="#ctx0" brushRef="#br0" timeOffset="1879.89">25051 9721 19 0,'-14'15'9'0,"10"1"1"16,4-13 7-16,4 3-13 16,-4 4 0-16,0-1 1 15,3 4 1-15,-3-1-8 16,0 1 1-16,0-7 4 15,0 3 0-15,0-5-3 16,4-1 1-16,3-3-2 16,3-3 1-16,1 3 0 15,7 0 0-15,10 0 2 16,11-4 1-16,3-5 1 16,4 3 0-16,0 0 0 15,-4-4 1-15,-7 4-2 16,-7 0 1-16,-6 2-2 15,-8 4 0-15,-14 0-1 0,-11 7 0 16,-6 2-1-16,-19 1 0 16,-3-7-1-16,-3 0 1 15,3-3-1-15,1-6 0 16,2-4-1-16,4-6 1 16,8-6-3-16,6-9 0 15,8 6-10-15,-1-13 1 16</inkml:trace>
  <inkml:trace contextRef="#ctx0" brushRef="#br0" timeOffset="2690.29">24416 8052 36 0,'3'19'18'0,"-6"3"-11"0,-1-16 24 0,-3 4-31 15,-3 5 1-15,-12 7-1 16,-9 7 1-16,-1 2-2 16,-10 0 1-16,-4 1 0 15,0-1 1-15,11-6-2 16,3 3 1-16,7-9-1 16,8-3 1-16,2-4-1 15,5 1 0-15,3 0 0 16,17-1 1-16,8-3-1 15,10 1 1-15,0-1-1 16,4-2 1-16,0-4-1 16,3 0 1-16,-3 0-1 0,-4 0 1 31,-3 0-1-31,-7 0 1 0,-4 0-1 16,-4-3 0-16,-6-3 0 0,-4-3 0 15,-4-10 1-15,1-2 1 16,-4-7-1-16,-4-4 0 15,0-15 0-15,1-9 0 16,-1 3-4-16,4 0 1 16,4 3-7-16,6 3 0 0</inkml:trace>
  <inkml:trace contextRef="#ctx0" brushRef="#br0" timeOffset="2978.32">24603 7588 45 0,'0'32'22'0,"-4"18"-29"16,4-35 40-16,-3 14-33 15,-4 11 0-15,0 1 0 16,3 6 1-16,-3 7-1 0,0 2 0 16,3 0-1-16,1 4 1 15,-1-16-5-15,1-10 0 16,-4-18-7-16,0-13 1 16</inkml:trace>
  <inkml:trace contextRef="#ctx0" brushRef="#br0" timeOffset="3155.21">24289 7961 35 0,'-4'13'17'0,"18"-7"-8"0,-3-6 25 0,7 0-31 16,6-6 0-16,12 0 0 15,2-1 1-15,19 4-9 16,-1-3 0-16,-3 3-7 15,-7-3 1-15</inkml:trace>
  <inkml:trace contextRef="#ctx0" brushRef="#br0" timeOffset="3690.9">24687 8306 38 0,'-7'22'19'0,"14"-22"-10"16,0 0 24-16,1 0-31 0,2-3 0 0,4 0 1 15,11 0 0-15,7 0-5 16,14 3 1-16,3-3 1 15,-3-7 0-15,3 1-7 16,-7-1 1-16,-6-2-8 16,-8-4 1-16</inkml:trace>
  <inkml:trace contextRef="#ctx0" brushRef="#br0" timeOffset="3988.69">25079 7996 27 0,'7'12'13'0,"0"7"-6"0,-3-12 14 0,6 8-19 15,1 1 1-15,6 3 1 16,1-4 1-1,17 10-7 1,-10 1 1-16,-7-1 3 16,-15 0 0-16,-6 0-2 15,-11 3 1-15,-11 3-5 16,4 1 1-16,-4-1-8 16,-3-9 1-16</inkml:trace>
  <inkml:trace contextRef="#ctx0" brushRef="#br0" timeOffset="4496.12">25090 8043 36 0,'3'9'18'0,"-6"4"-19"0,3-10 27 0,0 6-27 15,0 4 1-15,-4 9-3 16,1 12 1-16,-5 1-1 0,1 3 0 16,-3-4-7-16,-1-3 0 15</inkml:trace>
  <inkml:trace contextRef="#ctx0" brushRef="#br0" timeOffset="4963.65">25774 8297 29 0,'21'-25'14'0,"-7"-13"-8"0,-10 29 22 0,-4-4-26 15,-7-2 0-15,0 2 0 16,-7-3 1-16,-8 4-4 15,-2 2 0-15,-5 7 2 16,-2 6 1-16,-5 7-2 16,-2 6 0-16,-5 2-1 15,8 7 0-15,0 0-2 16,7 10 1-16,3 6-2 16,11-4 1-1,7 1-1-15,14 3 1 0,14-7 2 16,14-6 0-16,0-9 2 0,8-19 1 15,6-6 3-15,1-13 0 16,-8-12-1-16,-10-7 1 16,-8-9-3-16,-13-6 1 15,-11 3-13 17,-11-13 0-32</inkml:trace>
  <inkml:trace contextRef="#ctx0" brushRef="#br0" timeOffset="6233.3">24761 8589 20 0,'0'3'10'0,"8"0"-1"0,-8 0 2 16,0 0-11-16,0 3 0 16,-4 7 1-16,-7 6 0 15,1 0-2-15,-1 6 1 16,1 6 0-16,-4 3 0 15,-1 4-2-15,-2 3 1 16,-1 0-1-16,-3-1 0 0,0 7 0 16,3-3 1-16,-3 0-1 31,-11 0 1-15,-7 0-2-16,-6-3 1 15,-12 3-3-15,1-4 0 0</inkml:trace>
  <inkml:trace contextRef="#ctx0" brushRef="#br0" timeOffset="7433.09">23887 9507 8 0,'-74'29'4'0,"-36"-17"-3"0,82-12 5 0,-18 0-6 16,0 0 0-16,-10 0 0 15,-15-3 0-15,-6-3 0 16,-5-1 0-16,-6-2 0 16,11 3 0-16,-12-7 1 0,-6 1 0 15,-4-10 1 32,-6-13 1-47,2-2-1 0,-6-10 1 0,-7-4-1 0,-4-5 1 0,3-7-2 0,-6-6 1 16,-11-3-2-16,0-6 0 15,0-4 0-15,3-6 0 16,-10 1 0-16,3-4 0 16,8-10 0-16,-4 4 0 15,-7 3-1-15,3 3 1 16,7 6 0-16,-6 1 1 15,-1-1-1-15,-3 0 0 16,4 7 0-16,-4-4 0 0,-1 4 0 16,-2 6 0-1,6 6 0-15,-6 0 0 0,2 4 0 16,-9 8 0-16,6 7 0 16,-3 6 1-16,0 4-1 15,0 9 0-15,3 3 0 16,-3-1 1-16,0 8-1 15,3 2 0-15,0 7 0 16,1 5 0 31,-12 4 0-47,15 10 0 16,-3 2 0-1,-1 13 1-15,-7 1-1 0,18-1 0 0,0 0 0 0,-3 6 1 0,-1 0 0 16,15-2 0-16,-1 2 0 0,-6 10 1 0,-1-4-1 15,4 7 1-15,11 0-1 0,-1 9 1 16,4 1-2-16,8 5 0 16,-5 4 0-16,11 3 0 15,1 0 0 1,6 3 0-16,4 6 0 0,3 3 0 16,7-2 1-16,4-1 0 15,-7 0 1-15,14 7 1 16,7-1-1-16,0 10 0 15,0 0 0-15,4 0 1 16,-1-3-2-16,8 0 1 16,-4 3-1-16,11 0 0 15,-22 25 0 1,1-7 1 0,10-11-1-16,3-14 0 31,-2-5 0-16,-8-10 0 17,-4-7 0-32,-6-8 0 15,-5-7-2-15,-2-10 1 0,3-8 0 0,-11-8 0 0,-7-8-1 0,-3-13 1 0,-4-9 0 0,4-4 0 0,-4-9 0 16,-3-6 0-16,-7-7 0 16,-4-2 0-16,7 2 0 15,-7 4 1-15,0-7-1 16,0-2 0-16,4-1 0 0,7-6 0 15,-1-3 0-15,4 3 0 16,-3-1-1-16,10 5 1 31,1 2-1-31,6 6 1 32,4 10-1-17,-4 0 0-15,4 13 0 0,7 5 1 16,-4 10 0-16,8 4 0 0,3-1 0 0,3 13 0 0,4 3 0 0,7 12 0 15,1 4-1-15,-1 12 1 16,3 7-1-16,4 5 0 16,8 17 0-16,-1 12 1 0,7-1-1 31,4 1 1-31,3 0 0 0,4-3 1 0,0 6 0 16,0-3 1-1,-18 38-2 1,7-13 1-16,0-22-1 15,1-16 0-15,6-12-4 16,4-13 0-16,0-18-6 16,-4-16 1-1</inkml:trace>
  <inkml:trace contextRef="#ctx0" brushRef="#br0" timeOffset="8456.94">9663 10404 30 0,'-4'13'15'0,"4"-4"-13"0,0-3 22 0,0 4-24 16,0 2 0-16,-3 7 1 15,-1 0 0-15,4 9-2 16,-7 4 1-16,0 5 0 15,-4-2 1-15,-3 5-1 16,0 8 0-16,0 8-1 16,-4-3 1-16,1 7 0 15,3-7 0-15,-1-6 0 16,5-3 0-16,3-9 0 16,0-7 1 15,3-6-1-16,8-7 0 1,6-5 0-16,12-7 1 31,9-3-1-31,1-3 0 0,7 0 0 0,7 0 0 0,3 3 1 0,-3 0 0 0,3 0 0 0,-6-4 1 0,6 1-1 16,-10 0 0-16,0-3 0 0,-11-4 0 16,-3-2-3-16,-8-4 1 15,-6 1-1 16,-15-4 0-31,-31-25 1 0,-7 6 0 16,-11-6 1-16,-7 4 0 16,7-1-4-16,-4-6 0 15,1-10-5-15,7-9 1 16</inkml:trace>
  <inkml:trace contextRef="#ctx0" brushRef="#br3" timeOffset="-185948.73">10552 7039 37 0,'38'-12'18'0,"89"-7"-6"0,-77 13 18 16,31 0-25-16,28-1 0 15,32 4 2-15,25-6 1 16,11 2-10-16,17-5 0 16,7-7 6-16,14-12 0 15,7 3-3-15,11-13 1 16,14-6-2-16,0 6 0 16,-7-12-1-16,-22 3 0 15,-20 9-3-15,-29 9 1 16,-28 14-3-16,-31 14 0 0,-29 11-7 15,-28 15 0-15,-28 0-2 16,-29 0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9T15:21:22.35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1-29T15:21:31.009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22031 4634 24 0,'4'0'12'0,"-1"3"-1"0,1 1 13 0,-4 8-21 15,0 4 0-15,3-1 1 16,-3 14 1-16,0 2-7 16,0 26 1-16,-3-10 3 15,-1 15 0-15,1 20-2 16,-1 21 1-16,0 4-1 15,1 12 1-15,3 13 0 16,0 12 0-16,3-3 1 16,5 3 0-16,2 4 0 15,1-1 0-15,3 7-1 16,0 9 1-16,4 9-1 16,3-5 0-16,-4 8-2 0,5 7 1 15,-1-3-1-15,-4-4 0 16,4 10 0-16,1 0 0 15,-5 4 0-15,4-1 0 16,-3 6 0-16,0 4 1 16,-1-7-1-16,-3-6 1 15,4 0 0-15,3 0 0 16,-3 0-1-16,0 0 1 16,-1 9-1-16,1 1 1 0,-1 6 0 15,-2 9 0-15,-1-3-1 16,-4-4 1-16,1-2 0 15,-1 6 1-15,1 0 0 16,0-9 1-16,-1 5-1 16,1 4 1-16,-1-9-1 15,4 12 0-15,4-3 0 16,0-16 1-16,3 16-2 16,4 0 1-16,-1-12-1 15,8-4 1-15,-4 0 0 16,-3-15 0-16,3 3 0 15,-10-16 0-15,-1-13 0 16,1 1 0-16,-4-10-2 16,0-16 1-16,0-12-4 15,-3-19 0-15,0-12-10 16,-1-20 0-16</inkml:trace>
  <inkml:trace contextRef="#ctx0" brushRef="#br0" timeOffset="1395.86">21230 13487 23 0,'-3'15'11'0,"3"-11"-1"0,0-4 5 16,0 0-11-16,0 0 1 16,0 0 2-16,3-4 1 15,8 1-10-15,3 0 0 16,7 3 6-16,7 0 0 16,8 0-2-16,2 0 0 15,12-3-2-15,17 0 0 16,0-7 0-16,3-2 1 15,11-1-1-15,11 1 0 0,11-1 0 16,-5 4 1-16,8-1-1 16,3 1 1-16,11 9-1 15,11 0 0-15,-4 0 0 16,11 6 1-16,10-6-1 16,-4 0 1-16,8 3-1 15,10 1 0-15,1-1 0 16,6 3 0-16,14 3 0 15,1-2 0-15,3 8 0 16,14-2 0-16,0-4 0 16,4 1 1-16,-1-4-1 15,4 0 0-15,18 1 0 16,-7 2 1-16,10 3-1 16,0 1 1-16,8 3-2 0,3 2 1 15,7 8 0 1,3-4 1-16,8 6-1 0,-1 3 0 15,4 7 0-15,7-7 1 16,-14-3 0-16,18-3 0 16,-11-6 0-16,11-3 0 15,-8 0 0-15,4-4 1 16,-10 1-1-16,-4-4 0 16,-14 0-1-16,0 1 1 15,-4-4-1-15,-17 0 1 16,-1 1-1-16,-13-1 1 15,-14 0-1-15,-12-3 0 16,-9 1 0-16,-22-4 1 0,-14 0-2 16,-10 0 1-16,-19 0-3 15,-13-4 1-15,-18 4-10 16,-14-3 1-16,-18-3-3 16,-6 6 0-16</inkml:trace>
  <inkml:trace contextRef="#ctx0" brushRef="#br0" timeOffset="2069.67">32283 13506 34 0,'0'6'17'0,"21"3"-17"0,-14-6 28 15,25 13-26 1,3 3 1-16,11 0 1 16,10-4 1-16,4 1-7 15,0-3 1-15,4-1 4 16,-1 1 1-16,-6-4-2 15,-15 0 0-15,-7 1-3 16,-14 6 1-16,-10 9-1 16,-11 3 0-16,-7 0-1 15,-7 7 0-15,0 5-1 16,0 7 1-16,-4 0 0 16,-3 7 1-16,3 2 0 15,1-6 1-15,2-3 0 16,1-6 0-16,4-10-1 15,-1-5 1-15,1-14 1 0,-1-6 0 16,0-9 1-16,-3-9 1 16,0-7-1-16,0-16 1 15,0 1 0-15,0-19 0 16,3-10-2-16,1-16 1 16,-4 4-2-16,-4 0 1 15,-3 9-3-15,-11 7 1 16,-14 8-7-16,0 14 0 15,0 2-5-15,-6 10 0 0</inkml:trace>
  <inkml:trace contextRef="#ctx0" brushRef="#br0" timeOffset="3184.82">33246 13966 48 0,'10'10'24'0,"-3"18"-27"0,-7-15 43 16,-7-4-40-16,-10 13 0 16,-8 9-1-16,-7 7 1 15,-10 12 0-15,-4 10 0 16,-3 6-1-16,-1 3 0 16,4-10-2-16,15-12 0 15,6-12-9-15,7-7 1 16,4-19-2-16,11-12 0 15</inkml:trace>
  <inkml:trace contextRef="#ctx0" brushRef="#br0" timeOffset="3390.87">32942 13919 39 0,'18'26'19'0,"10"33"-18"0,-21-46 36 0,4 15-34 16,7 19 0-16,3 19 0 16,7 6 0-16,4 13-5 15,-1-13 0-15,1 0-1 16,-7-13 0-16,-4-12-10 16,-14-18 0-16</inkml:trace>
  <inkml:trace contextRef="#ctx0" brushRef="#br0" timeOffset="4578.34">21583 4841 22 0,'11'25'11'0,"3"-9"2"15,-7-16 11-15,0 0-20 16,0 3 0-16,3-3 5 16,5-9 1-16,-1-10-11 15,7 0 0-15,3-15 7 0,-6-7 1 16,7 0-3-16,3-9 1 16,0 3-4-16,0 3 1 15,4-3-2-15,0 6 0 16,-4-3-2-16,0 13 1 15,-6 6-2-15,-5 9 0 16,-3 13-1-16,0 9 0 16,-6 4 0-16,-1 18 0 15,0 6 1-15,0 7 0 16,0 13 2-16,0 5 0 0,7-2 1 16,4 12 1-16,3-13 0 15,3-6 0 16,5-9 0-31,2-3 0 0,-2-10 0 0,-8-6 0 0,-4-7-1 16,-2-5 1-16,-1-7-1 16,-7-3 0-16,-7 0-1 15,-7-6 1-15,-15-4 0 16,-16-2 0-16,-15 2-1 16,-28 17 1-16,-1-4-2 15,-27 12 1-15,-4 10-3 16,-3 1 1-16,13 2-3 15,8-3 0-15,7 3-6 16,17-6 1-16</inkml:trace>
  <inkml:trace contextRef="#ctx0" brushRef="#br0" timeOffset="4953.58">21756 3606 45 0,'3'0'22'0,"-10"28"-23"0,4-19 42 0,-4 10-41 15,-4 19 1-15,-14 3-1 16,-10 12 1-16,-7 10-3 16,-11 18 0-16,4 7-1 15,6-3 0-15,4-10-2 16,4-25 0-16,7-9-8 15,7-7 1-15,14-34 0 16,-4-9 1-16</inkml:trace>
  <inkml:trace contextRef="#ctx0" brushRef="#br0" timeOffset="5106.26">21294 3725 47 0,'17'9'23'0,"26"57"-26"0,-29-53 49 15,3 15-47-15,5 22 0 16,2-6-4-16,4 6 0 16,-6-3-6-16,-8-9 0 15</inkml:trace>
  <inkml:trace contextRef="#ctx1" brushRef="#br1">15244 7008 0,'0'0'16,"0"0"-16</inkml:trace>
  <inkml:trace contextRef="#ctx0" brushRef="#br1" timeOffset="9876.94">20789 9614 23 0,'0'9'11'0,"7"-15"-5"0,-3 0 11 16,6-4-15-16,1-2 1 15,3-7 2-15,4-9 0 0,-1 0-6 16,8-13 0-16,3-3 3 16,11 3 1-16,3 0-2 15,4 1 1-15,0-4-1 16,11-3 0-16,6 9-1 15,1-3 1-15,3-3 0 16,7-3 0-16,3 0-1 16,-10 3 1-16,4-6 0 15,6 10 0-15,1 2 0 16,10 7 0-16,8 2-1 16,-12 10 1-16,8 10-1 15,7 6 1-15,-1 3 0 16,8 3 0-16,-10 6 0 15,-12 4 1-15,11 3-2 16,-3 6 1-16,3 0-1 16,8 3 1-16,-8 6-1 0,-7 4 1 15,4 2-1-15,-4 1 0 16,7 6 0-16,-6 3 0 16,2 0 0-16,-10 6 0 15,8 7 0-15,-5 6 1 16,4 6-2-16,1 0 1 15,-5 3 0 17,1 10 0-32,0-4 0 0,3-2 0 0,7 5 1 0,0-12 1 15,1 7-1-15,-8-7 1 16,11 3 0-16,3-3 0 0,7 0-1 16,4 1 1-16,-7-1-2 15,10-6 1-15,4-10-1 16,4-3 0-16,-8 1 0 15,11-7 0-15,7 0 0 16,0-10 0-16,-3-5 0 16,14-1 0-16,-4-3 0 15,3 0 0 1,-10-9 0 31,18 0 1-16,0-9-1-15,-1-7 1-1,1-6 0-15,0-7 0 0,3-9 0 0,-3-6 0 0,3-6-1 16,4-1 1-16,-4-8-1 0,-7-14 0 0,-3-11-1 0,-4-8 1 0,-4-8 0 0,-20-10 0 0,-1-16 0 0,-3-9 0 0,-7-15 0 16,-4-1 0-16,-10-12 0 0,-11-7 1 15,-3-9-1 1,-11-12 0 31,-7-20 0-32,0-2 1 1,-7-10 0-16,0 0 0 16,-4-6 0-16,4-9 0 0,3-1 0 0,1 1 0 0,3 12 0 0,-4-3 0 0,4-7-1 0,11 10 0 0,-1 7 0 0,11-1 1 0,11 10-1 15,-7 18 0-15,14 4 0 16,10 12 0-1,11 16 0-15,-4 16 1 0,-3 15-1 16,4 19 0-16,-8 6-3 16,-10 7 1-1,-11 3-7-15,-18 12 0 0,-17 0-7 16,-21 10 0-16</inkml:trace>
  <inkml:trace contextRef="#ctx0" brushRef="#br1" timeOffset="10673.39">31821 3706 34 0,'14'-6'17'0,"-18"-4"-10"0,4 10 18 0,-3 4-23 15,-4 8 1-15,-11 13 2 16,0 7 0-16,-6 11-7 16,-15 11 1-16,-11 18 2 15,-6 13 1-15,3-4-3 16,4-3 0-16,10 4-3 16,4-13 1-16,6-9-7 15,8-17 1-15,11-24-3 16,-5-19 1-1</inkml:trace>
  <inkml:trace contextRef="#ctx0" brushRef="#br1" timeOffset="10883.3">31337 3631 37 0,'21'41'18'0,"-6"28"-19"0,-12-47 34 16,4 9-34-16,0 3 1 16,0 10-10-16,0-6 0 15,0-16 4-15,4 0 1 16</inkml:trace>
  <inkml:trace contextRef="#ctx0" brushRef="#br1" timeOffset="11201.48">31768 3935 44 0,'17'6'22'0,"22"-9"-26"0,-25 0 40 0,4 0-35 15,7 0 1-15,3 0-3 16,0-1 1-16,-3 1-4 0,-4 3 0 15,-7 3-8-15,-7-3 0 16</inkml:trace>
  <inkml:trace contextRef="#ctx0" brushRef="#br1" timeOffset="11389.23">31704 4186 39 0,'4'9'19'0,"34"-18"-21"0,-23-4 27 0,6 7-30 16,7-6 0-16,0 2-15 15,0-2 1-15</inkml:trace>
  <inkml:trace contextRef="#ctx0" brushRef="#br1" timeOffset="11707.74">32247 4405 37 0,'0'4'18'0,"-3"-33"-14"0,3 14 29 15,-4-17-30-15,-3-8 1 16,0-14 0-16,-3-15 1 16,-4-6-7-16,-4-13 1 15,4 0 3-15,7-6 1 16,7 22-3-16,10 3 1 16,4 10 0-16,1 8 0 15,6 11 0-15,7 15 0 16,0 15-4-16,0 10 1 0,-6 3-7 15,-5 13 0-15,-6 3-6 16,-11 6 1 0</inkml:trace>
  <inkml:trace contextRef="#ctx0" brushRef="#br1" timeOffset="11889.48">32057 3979 29 0,'7'16'14'0,"21"-4"-2"16,-14-12 20-16,4 3-31 16,0-3 0-16,3 0-2 15,0 0 1-15,-7 0-6 16,4-3 1-16,3-3-6 16,0-4 1-16</inkml:trace>
  <inkml:trace contextRef="#ctx0" brushRef="#br1" timeOffset="12157.42">32755 3875 22 0,'7'0'11'0,"-3"-9"-5"0,-4 9 11 0,-7 3-16 0,-4 3 0 0,-6 10 2 16,-8 3 0-1,-7 3-3-15,-3 0 0 0,0 9 2 16,-1 10 0-16,5 3 0 16,6 9 0-16,11 4-1 15,3-7 1-15,8-3-2 16,3-3 0-16,7-16-7 16,10-3 1-16,5-19-4 15,2-3 1-15</inkml:trace>
  <inkml:trace contextRef="#ctx0" brushRef="#br1" timeOffset="12404.5">32914 3973 38 0,'-46'53'19'0,"-10"10"-24"0,38-44 36 15,-6 9-31-15,-5 12 0 16,1 4 1-16,3-6 1 16,4 6-3-16,4-6 1 15,2-4-7-15,5-6 1 16,3-12-4-16,7-16 0 16</inkml:trace>
  <inkml:trace contextRef="#ctx0" brushRef="#br1" timeOffset="12610.38">32671 3991 28 0,'14'48'14'0,"0"46"-4"0,-7-82 20 0,4 16-27 0,3 7 0 0,0 9 0 16,0-10 1-16,-3-6-6 15,6-2 1-15,1-1 0 16,3-13 0-16,-3-2-8 16,-1-4 0-16,1-12-3 15,-8-7 1-15</inkml:trace>
  <inkml:trace contextRef="#ctx0" brushRef="#br1" timeOffset="12870.53">32985 3806 37 0,'10'60'18'0,"11"-4"-16"0,-10-34 35 0,7 0-36 0,6 10 0 15,5 5 0-15,-1 7 0 16,-3 0-2-16,-8 3 0 15,-13-3-3-15,-18 13 0 0,-18-1-8 16,-18-3 0-16</inkml:trace>
  <inkml:trace contextRef="#ctx0" brushRef="#br1" timeOffset="17975.05">1270 4597 45 0,'7'15'22'0,"4"-5"-18"0,-8 2 22 16,-3 32-27 0,0 10 1-16,-3 2-1 15,3 7 1-15,-7-1-1 16,3 4 1-16,-3-6-3 15,3-4 1-15,-3-15-7 16,-3-16 1-16,10-19-4 16,-4-15 0-16</inkml:trace>
  <inkml:trace contextRef="#ctx0" brushRef="#br1" timeOffset="18344.73">1157 4547 39 0,'-10'15'19'0,"10"-2"-17"0,0-10 36 16,0 0-34-16,0 3 1 15,0-3 0-15,3-3 1 16,4 0-8-16,4 0 1 0,-1 0 5 15,11 0 0-15,1 0-3 16,13 0 1-16,-3-3 0 16,6 3 0-16,5 0-1 15,3 0 0-15,-4 10-1 16,-10 5 1-16,3 10-2 16,-14 10 1-16,-7 9-3 15,-7 15 0-15,-7-5-2 16,-21-4 0-16,4 3-1 15,-12-6 0-15,5 3-4 16,-12-3 1-16,5-9-5 16,-1-7 1-16</inkml:trace>
  <inkml:trace contextRef="#ctx0" brushRef="#br1" timeOffset="18764.84">1588 5208 50 0,'7'3'25'0,"35"-12"-29"0,-32-4 47 0,8 4-43 15,-7-7 1-15,6-6-1 16,-6-3 0-16,-8 0-1 16,5 6 1-16,-8-6-3 15,-8 6 1-15,5 10-3 16,-4 6 0-16,-4-7-2 16,1 14 1-16,-8 8-1 15,7 7 1-15,-6 9 2 16,3-15 1-16,7 12 2 15,3 6 0-15,4 1 3 16,4-1 1-16,13-3-1 16,1-6 1-16,3-13-2 15,7-2 1-15,4-7-8 16,0-13 0-16,-4-9-4 16,-7-6 0-16</inkml:trace>
  <inkml:trace contextRef="#ctx0" brushRef="#br1" timeOffset="19051.29">1958 5139 29 0,'7'19'14'0,"-7"12"-13"0,0-31 23 16,0 3-24-16,0-3 1 16,0-6 4-16,0-3 0 15,0-16-4-15,-11-10 0 16,4-6 3-16,-3-12 1 0,-1-3 0 15,8-1 0 1,-4-5-2-16,14 5 0 0,-4-2-1 16,15 2 1-16,-8 7-1 15,5 9 1-15,9 10-2 16,-3-4 1-16,1 16-4 16,6 10 1-16,-7 9-7 15,-3 6 0-15,-8 13-8 16,-10 0 1-16</inkml:trace>
  <inkml:trace contextRef="#ctx0" brushRef="#br1" timeOffset="19249.06">1873 5045 56 0,'92'-16'28'0,"-60"-15"-41"16,-15 22 51-16,-6-1-39 16,7 4 1-16,-8-3-10 0,1 9 0 15,-11 0 1-15,0 0 1 16</inkml:trace>
  <inkml:trace contextRef="#ctx0" brushRef="#br1" timeOffset="19545.62">1147 5766 46 0,'0'10'23'0,"10"-1"-13"0,1-12 36 0,10-3-42 16,18-4 1-16,3-5 1 15,25-4 0-15,21-9-8 16,15-16 0-16,-5-10 2 16,1 4 1-1,32-3-19 1,-29 6 1-16</inkml:trace>
  <inkml:trace contextRef="#ctx0" brushRef="#br1" timeOffset="19892.3">2374 4358 38 0,'7'-3'19'0,"-7"-3"1"0,0 6 14 0,0 0-31 16,0 9 0-16,0 7 1 15,0 9 0-15,-7 13-6 16,-3 21 1-16,-1 20 2 16,11 18 0-16,0 16-4 15,0 9 0 1,0 51-13 0,0-45 0-16</inkml:trace>
  <inkml:trace contextRef="#ctx0" brushRef="#br1" timeOffset="22761.15">2903 3716 16 0,'29'15'8'0,"31"-15"7"16,-43 0 9-16,15-6-18 16,7 3 0-16,10-7 5 15,22-2 1-15,10-4-15 16,18 0 1-16,17 1 8 16,15 5 1-16,10 10-4 15,17 0 0-15,1 7-2 0,0 2 0 16,10-9-1-16,-6 0 1 15,2 3 0-15,-6-6 0 16,3-9-1-16,1-1 0 16,-19 4-3-16,4-1 0 15,-17 10-11-15,-11 0 0 16,-18 0-1-16,-14 10 1 16</inkml:trace>
  <inkml:trace contextRef="#ctx0" brushRef="#br1" timeOffset="23570.14">3747 5998 30 0,'10'-18'15'0,"18"-26"-5"0,-14 15 26 0,8-14-31 16,6-26 0-16,11-19 0 15,10-13 1-15,-7-2-9 16,4-7 0-16,-14 0 5 16,7 7 1-16,-11 3-3 15,-7 6 0-15,-7 12-1 16,0 16 0-16,-3 7-2 0,0 15 1 16,-1 12-2-1,1 20 0-15,-1 18 0 0,-10 13 0 16,7 25 0-16,-3 3 1 15,3 12 2-15,-7-15 1 16,3 35 0-16,5 5 1 16,2-2 0-16,4 3 1 15,0-10-2-15,0 0 1 16,4-9-1-16,-7-16 0 16,-4-9-1-16,3-7 0 15,1-9-2-15,-11-6 0 16,0-6-5-16,0-7 0 15,0-12-2-15,-11-7 0 0</inkml:trace>
  <inkml:trace contextRef="#ctx0" brushRef="#br1" timeOffset="23797.38">4075 5556 41 0,'31'-3'20'0,"8"-6"-28"15,-28-1 41-15,10-12-34 16,7-3 1-16,4 10-5 16,7-7 1-16,-1 3-4 15,1 0 0-15,-7-6-3 16,7 3 1-16</inkml:trace>
  <inkml:trace contextRef="#ctx0" brushRef="#br1" timeOffset="24056.41">4632 5378 36 0,'21'47'18'0,"0"0"-18"0,-17-38 36 16,3 4-35-16,0-1 1 0,4 4 3 15,-8-1 1-15,4-2-6 16,-7-4 0-16,4-2 4 16,3-4 0-16,-7-3-1 15,0-13 1-15,0-2-3 16,3-4 0-16,4-13-3 16,4 4 1-16,7 3-5 15,-4-3 1-15,10 9-10 16,1-3 0-16</inkml:trace>
  <inkml:trace contextRef="#ctx0" brushRef="#br1" timeOffset="24395.86">4964 5519 36 0,'7'0'18'0,"3"3"-11"0,1-6 23 15,-1 6-27-15,5-6 0 16,9-7 2-16,-3-5 0 16,-3-4-7-16,-4 0 1 15,4-3 3 1,-8 0 0-16,-6 3-1 0,-1-3 0 16,-3 7-3-16,-3-1 0 15,-1 6-3-15,-13 4 0 16,3 12-4-16,3 7 0 15,-7 9-1-15,8 6 0 16,-1 0 3-16,4-3 1 16,7 7 2-16,7-1 1 0,4 1 3 15,6-4 1-15,8-6-2 16,3-3 0-16,4-10-3 16,-4-15 0-16</inkml:trace>
  <inkml:trace contextRef="#ctx0" brushRef="#br1" timeOffset="24725.72">5479 5512 8 0,'10'29'4'0,"1"-14"10"0,-8-8 3 0,4 2-12 0,-7 0 0 0,0-2 2 0,0-1 0 0,0-3-10 0,0-3 1 0,0-6 5 0,-7-7 1 0,4 4-4 0,3-7 1 0,-7-3-1 0,3-6 0 0,4 0 0 0,0 3 0 15,11 0 0-15,-1 10 0 16,1 2 1-16,7 4 1 15,3 0-2-15,7 3 1 16,-7-4-6-16,4 7 1 16,0 0-5-16,-4-9 0 0</inkml:trace>
  <inkml:trace contextRef="#ctx0" brushRef="#br1" timeOffset="25718.1">6001 5434 40 0,'7'3'20'0,"-7"-6"-26"16,0 3 38-16,-11-3-33 16,-6 3 1-16,-1 3-1 15,-3 0 0-15,-4 3 0 16,7 4 0-16,-3 2-3 15,11-2 1-15,-1 2-1 0,4 1 1 16,7-1-1-16,-7 1 1 16,14-4 1-16,0-6 0 15,14-3 2-15,0-3 0 16,-3 3 0-16,3-6 0 16,-7-3 0-16,0-4 0 15,-6-3 0-15,-5 1 0 16,1-4-3-16,3 6 1 15,-4 7 0-15,4 0 0 16,-7 6 1-16,11 6 0 16,-8 7 1-16,8 2 1 0,0-2 2 15,3-1 0-15,-11-2-1 16,8-1 0-16,-1-3-1 16,4 1 1-16,8-7-2 15,-8-3 1-15,7 6-3 16,4 3 1-16,3-9-1 15,4-7 1-15,-11-5 2 16,7 2 0-16,-7-2 3 16,-3-4 0-16,3-3 0 15,-3 3 1-15,-1 3-1 16,-3 4 1-16,7-1-5 16,-13 4 1-16,-1 9-7 15,0 0 1-15,0 16-5 16,-7 15 0-16,-7-6 0 0,7 3 0 15,-4 10 4 1,-3 3 0-16,0-4 7 16,3 1 0-16,-13 9 6 0,-1-3 0 15,1-7-1-15,-1-2 1 16,-3-7-4-16,3-9 0 16,-3-3-4-16,-4-10 0 15,11-6-3-15,-7-6 1 16,10-1-2-16,8-5 0 15,3-1 1-15,14-6 1 16,0 4 3-16,11-1 1 0,-1-3 4 16,8-6 1-1,11-3 2-15,9-10 0 0,-2 10 0 16,-1-6 0-16,1-7-4 16,-1 3 0-16,-10 1-3 15,3-1 0-15,-10 0-2 16,-4-2 1-16,-7-4-1 15,-10 9 1-15,-4 7-2 16,-14 9 1-16,3 3-2 16,-13 10 0-16,6 12-2 15,-7 7 1-15,4 3 1 16,4 12 0 0,6 10 4-16,4 9 0 0,11-13 4 15,14 1 0-15,-1-4 1 16,12-6 0-16,-5-9-2 15,5-10 0-15,6 0-13 16,-3-12 0-16,-15-16-3 16,5 0 1-16</inkml:trace>
  <inkml:trace contextRef="#ctx0" brushRef="#br1" timeOffset="26203.99">8107 5503 30 0,'-7'9'15'0,"0"-71"-11"0,7 43 26 0,3 0-27 0,4-3 1 0,4 3 6 0,7-15 0 16,6 6-11-16,1-4 0 16,3 4 7-16,4 12 0 15,0-3-2-15,-4 7 0 16,0 2-8-16,0 4 0 15,-3-3-12-15,0-1 1 16</inkml:trace>
  <inkml:trace contextRef="#ctx0" brushRef="#br1" timeOffset="26677.67">8707 5296 37 0,'35'22'18'0,"11"-19"-8"0,-39-3 21 0,-4-3-28 16,-3 3 1-16,0 0 1 15,-3-3 1-15,-8 3-8 16,-3-3 0-16,-7 3 4 16,0 3 1-16,-4 3-3 15,0 0 0-15,4 7-3 16,4 9 0-16,2-3 0 15,5-1 0-15,-1 4-1 16,8-3 1-16,-1 0 0 16,11-13 1-16,4 1 1 15,3-17 1-15,4 1 0 16,-1 2 0-16,1-2-1 0,3 0 1 16,-3-7-1-16,-1 10 1 15,4-1 0 1,-3 4 1-16,-4 6 0 0,4 7 0 15,0-1 1-15,-1 4 0 16,4 2-1-16,-7 1 1 16,8 0-3-16,2-4 1 15,-6-8-7-15,0 2 0 16,-1-9-6-16,-6-10 0 31</inkml:trace>
  <inkml:trace contextRef="#ctx0" brushRef="#br1" timeOffset="27018.6">9042 4230 56 0,'0'12'28'0,"0"48"-38"0,0-35 55 15,-4 0-46-15,1 22 1 16,-4 19-3-16,3 22 1 15,1 9-1-15,3 19 1 16,3 0-3 0,-3-3 0-16,4-19-5 0,3-22 1 31,-7-19-5-15,0-24 1-1</inkml:trace>
  <inkml:trace contextRef="#ctx0" brushRef="#br1" timeOffset="27176.03">8830 5145 41 0,'28'19'20'0,"46"-16"-24"16,-52-9 37-16,9 6-34 16,-3-3 0-16,1 0-17 15,-1 3 1-15,4-6 15 16,-1 2 1-16</inkml:trace>
  <inkml:trace contextRef="#ctx0" brushRef="#br1" timeOffset="27457.96">9246 5214 49 0,'18'10'24'0,"35"-4"-28"0,-43-18 48 0,5-1-44 0,-1 4 0 15,3-1-1-15,-13-9 0 16,-1 7-1-16,-6-1 1 16,-1 7-4-16,-6 9 1 15,-8 3-1-15,-3 20 0 16,3 8 0-16,4 7 1 16,7 6 3-16,7 0 0 15,7-3 2-15,7-22 0 16,11 0 1-16,17-13 1 0,4-12-8 15,0-13 1-15,-7-9-7 16,0-6 1-16</inkml:trace>
  <inkml:trace contextRef="#ctx0" brushRef="#br1" timeOffset="27888.76">11091 5158 51 0,'-10'3'25'0,"-18"3"-31"0,17-6 48 15,-10 10-43-15,-7-7 1 16,-4 3-1-16,-3-6 0 16,-1 6-2-16,12 10 0 15,2 6-5-15,5 6 1 16,3 7-5-16,7-7 0 15,7 7 1-15,10-7 0 0,8-9 5 16,14-13 1-16,10-9 3 16,4-10 0-1,0-6 0-15,-1-15 1 16</inkml:trace>
  <inkml:trace contextRef="#ctx0" brushRef="#br1" timeOffset="28118.74">11328 5330 44 0,'7'13'22'0,"-14"-54"-23"0,10 10 46 0,-3 0-44 16,-7-29 1-16,-7-3-1 0,-11-21 0 16,-3-14-2-1,0 1 1-15,0-3 1 0,7 15 0 16,6 7-1-16,8 12 1 15,7 13 1-15,7 15 0 16,8 13-5-16,2 19 0 16,1 12-7-16,-4-3 1 15,0 10-6-15,-14 8 0 16</inkml:trace>
  <inkml:trace contextRef="#ctx0" brushRef="#br1" timeOffset="28292.27">11024 5039 49 0,'-7'22'24'0,"11"-19"-22"0,-4-3 45 0,14-3-47 15,11-16 1-15,13 0-2 16,8 7 0-16,-7 8-5 16,0-2 1-16,3-3-10 15,-7 9 0-15</inkml:trace>
  <inkml:trace contextRef="#ctx0" brushRef="#br1" timeOffset="28810.6">12834 5161 43 0,'-3'3'21'0,"-15"0"-16"0,14-3 29 0,-6 0-34 16,-4 10 1-1,-7-1-1-15,-1-3 0 0,-2 7-1 16,-1 9 0-16,0 6 0 15,4-3 0-15,3 13 0 16,11 9 1-16,4-9-1 16,6-1 1-16,8-2 1 15,7-4 1-15,13-12-1 16,12-16 0-16,-1 3-4 31,4-25 1-31,-7-2-11 0,0-17 1 31</inkml:trace>
  <inkml:trace contextRef="#ctx0" brushRef="#br1" timeOffset="29167.59">13109 4490 48 0,'4'47'24'0,"-15"50"-22"0,8-62 38 0,-1 18-40 16,-6 4 0-16,-5 12 0 16,-2 3 0-16,3 9 0 15,3 1 0-15,1-13 0 32,2-13 1-32,5-12-1 0,-1-9 0 0,4-13-1 15,4-16 1-15,3-6-2 16,0-10 0-16,4-2-2 15,-4-10 1 32,0 9 0-47,3-2 1 0,1 12 0 16,3 3 0 0,0 6 2-16,7 6 0 0,15 13-1 0,-1-3 0 0,0 0-7 15,0 0 1-15,-3-9-5 16,-4-7 1-16</inkml:trace>
  <inkml:trace contextRef="#ctx0" brushRef="#br1" timeOffset="29531.21">13575 5208 37 0,'7'0'18'0,"-4"-9"-12"0,-3 9 31 16,0 0-36-16,0-7 1 15,-7 4-2-15,0 3 0 0,0 10 0 16,-7-4 1-16,-3 10 0 15,-1 6 0-15,0 3-2 16,1 3 0-16,6 0-1 16,4 7 1-16,3-7-3 15,8-3 0-15,3-6 0 16,4-7 0-16,-1-9 1 16,1-3 1-16,-1-6 0 15,1-6 1-15,0 2 0 16,-1-5 1-16,1 2 0 15,-1 1 0-15,1 2-1 16,-1 1 1 0,5-1 0-16,-5 10 1 0,4 7-1 15,-3-4 0-15,3 3-2 16,-3 7 1-16,-1-1-6 16,1 1 1-16,-1-13-3 15,-3-4 0-15</inkml:trace>
  <inkml:trace contextRef="#ctx0" brushRef="#br1" timeOffset="30268.04">13825 5283 11 0,'18'10'5'0,"3"-1"4"0,-14-6 4 15,0 1-10-15,0 2 0 16,0-3 5-16,4 0 0 0,0 3-8 15,3-3 0-15,0-3 6 16,3 0 0-16,1-3-1 16,3-3 1-16,0 0-3 15,4-4 0-15,3-2-2 16,4-13 1-16,-4 3-1 16,4 0 0-1,-4 6-1-15,-3 7 1 16,-4 2-1-16,-3 7 0 15,-1 0-2-15,-2 10 0 0,-5 2-2 16,1 4 0-16,-4 6-2 16,0 0 0-16,0 13-2 15,0 12 1-15,3-13-1 16,1 4 1-16,0 6 4 16,-1-4 0-1,-3 1 3 16,0 3 0-15,-10 9 4-16,-1 1 0 0,-3-7 2 0,-7-3 0 0,-4-10-2 0,-3-9 0 0,0-3-1 0,-4-9 0 16,1-10-2-16,6-9 1 15,4-7-1-15,3-9 0 16,8-3 0-16,10 3 1 16,11-3-1-1,10-6 1 16,11-4 1-15,6 1 0 0,5 5 1-16,3 4 0 0,-11 3 0 0,0-9 1 0,1 3-1 0,-1-4 0 0,-3-2-2 0,-4 2 0 0,-7-2-2 15,-6-4 0-15,-5-6-1 16,-6 7 0-16,-15 9-3 16,-6 3 1-1,-4 6-1-15,-4 3 0 16,0 16-1-16,4 13 0 0,0 12 2 15,7 6 0-15,7 7 3 16,7 9 0-16,7-10 0 16,7-15 1-16,11 3-1 15,0-3 1 1,3-15-7-16,-3-20 1 31,-4-9-6-31,-3-3 0 0</inkml:trace>
  <inkml:trace contextRef="#ctx0" brushRef="#br1" timeOffset="30726.68">16566 5334 46 0,'-10'-16'23'0,"-11"10"-28"0,14-1 44 0,-11 4-39 16,-3-12 0-16,-11 5-1 15,-3 1 1-15,7 9-2 16,3 6 1-16,4 7-3 16,7 12 1-16,7 9-3 15,0 4 1-15,14-4-1 16,3 1 0-16,18-7 2 15,8-9 0-15,10-13 0 0,-4-6 1 32,4-6-5-32,-4-16 1 15</inkml:trace>
  <inkml:trace contextRef="#ctx0" brushRef="#br1" timeOffset="30992.18">16916 5459 44 0,'3'22'22'0,"-17"-66"-27"0,7 25 43 0,-4-12-36 15,-3-22 0-15,-7-7 0 16,-14-3 1-16,-7-18-4 16,-1-10 0-16,8-3 2 15,7 15 1-15,10 7-1 31,15 3 1-31,10 13-1 0,10 12 0 0,1 9-4 16,3 10 1-16,-3 13-7 16,-4 12 0-1,-4 9-6 1,-10-3 1-16</inkml:trace>
  <inkml:trace contextRef="#ctx0" brushRef="#br1" timeOffset="31184.16">16461 5017 53 0,'10'25'26'0,"15"-6"-25"0,-15-19 50 16,12 0-49-16,9-10 0 0,12 4 0 0,-1-3 0 16,-3 2-6-16,-4 1 0 15,-7 0-7-15,-3 6 1 16,-7 0-8-16,-1 0 1 15</inkml:trace>
  <inkml:trace contextRef="#ctx0" brushRef="#br1" timeOffset="32216.43">18401 5425 31 0,'-4'-44'15'0,"8"-63"-2"15,-8 66 18-15,-3-6-29 16,-3-31 1-16,3-13 0 16,0-9 1-16,3-7-6 15,4 10 1 1,7 6 3-16,7 12 1 0,4 7-2 16,0 13 1-16,-1 21-1 15,-3 4 1 1,7 40-6-1,-3 3 1-15,-4 13-9 16,-3 10 0-16,-11 2-2 16,0 13 0-16</inkml:trace>
  <inkml:trace contextRef="#ctx0" brushRef="#br1" timeOffset="32431.75">18115 5033 35 0,'25'31'17'0,"3"-3"-10"0,-14-25 32 0,7 0-36 0,11-6 1 0,7-3 0 16,7-7 0-16,-4 1-10 16,11-7 1-16,7 0-7 15,-4 10 0-15</inkml:trace>
  <inkml:trace contextRef="#ctx0" brushRef="#br1" timeOffset="32655.98">18983 4753 30 0,'4'10'15'0,"-12"12"-4"15,5-16 14-15,-8 7-24 16,-3 5 0-16,-7 4 1 15,-4-3 0-15,1 9-2 16,-5 10 0-16,5 9 1 16,6-6 1-16,8 12-2 15,10 1 1-15,7-11-3 0,7-2 0 16,7-16-8-16,7-9 1 16,-3-19-2-16,-4-16 0 15</inkml:trace>
  <inkml:trace contextRef="#ctx0" brushRef="#br1" timeOffset="32888.54">19188 4866 40 0,'3'16'20'0,"-13"47"-27"0,2-60 39 0,-2 13-32 0,-11 12 1 0,0 3-1 0,-1 10 1 0,-2 9-2 16,-1 0 0-16,4-6-2 15,0 0 0-15,7-3-6 16,3-19 0-16,4-16-2 16,0-9 1-16</inkml:trace>
  <inkml:trace contextRef="#ctx0" brushRef="#br1" timeOffset="33051.91">18941 4967 21 0,'14'6'10'0,"14"54"-6"0,-17-42 16 0,-1 7-15 0,1 4 1 0,6 5 1 15,5 7 1-15,-1 0-11 16,3-10 0-16,1 0 5 0,-4-9 1 16,0-6-11-16,1-10 1 15,-5-15-4-15,1-13 1 16</inkml:trace>
  <inkml:trace contextRef="#ctx0" brushRef="#br1" timeOffset="33286.92">19166 4675 40 0,'25'53'20'0,"46"16"-17"0,-50-50 38 0,11 16-40 16,6-13 0-16,5 9 0 15,-8 10 0-15,0 3-3 16,-14 6 0-16,-10 9-1 16,-14-2 0-16,-12-7-11 15,-9-9 1-15</inkml:trace>
  <inkml:trace contextRef="#ctx0" brushRef="#br1" timeOffset="34318.87">4075 6905 37 0,'3'31'18'0,"-6"-28"-7"0,3-3 19 16,0 3-27-1,0-3 0-15,-11 3 0 0,4-3 0 16,-14 0-5-16,0 0 1 15,-4 4 1-15,0-4 0 16,-3 3-3-16,7 3 0 16,-7 6-1-16,6 1 0 15,5 3-5-15,13 12 0 16,4 6-2-16,4 1 0 16,6-4 4-1,8-2 1-15,10-14 3 0,4-5 1 16,-4-10 3-16,4-10 0 15,-4-9-2-15,-3-9 1 0</inkml:trace>
  <inkml:trace contextRef="#ctx0" brushRef="#br1" timeOffset="34677.44">4255 7043 26 0,'10'44'13'0,"-10"-10"-9"16,0-21 21-16,0-1-24 15,0-2 0-15,0-1-1 16,-7-3 1-16,7-12-2 0,0-7 1 16,7-9 0-16,4 0 1 15,-1-6-2-15,8-6 1 16,3-4 0-16,-3-3 1 15,3 13 0-15,-7 3 0 16,11 6 0-16,-4 7 1 16,0-1 0-16,-3 13 1 15,3 10 0-15,0 2 0 16,-3 7-1-16,3 3 1 16,-4 3-1-1,5 0 0-15,-1 3-4 0,0 4 0 16,-3-4-10-16,3-16 0 15</inkml:trace>
  <inkml:trace contextRef="#ctx0" brushRef="#br1" timeOffset="35445.65">7126 6114 51 0,'-3'7'25'0,"-33"-1"-24"0,26-6 43 0,-4 0-44 16,-15 0 0 0,8 0 0-16,-11 0 1 0,-3 3-3 15,-4 3 1-15,-6 7-3 16,2 6 1-16,8 0-2 15,0-1 0-15,10 7-1 16,-3 4 1 0,10 2 2-1,8-3 0-15,6 0 1 16,-3-2 1-16,7 2 1 16,-4 0 0-16,1 6 0 15,-4 4 1-15,0 3-2 16,-4 9 1-16,1 0-1 15,-1 4 1-15,-7 2-1 0,8 4 1 16,-1-4 0 0,11-6 1-1,0-6 1-15,4-3 0 16,6-7 2-16,4-5 0 0,8-4 0 0,2-7 1 16,12-2-2-16,-5-10 1 15,8 1-5-15,0-7 1 16,-11-10-11-16,4-2 1 15,0-10-4-15,6-3 0 16</inkml:trace>
  <inkml:trace contextRef="#ctx0" brushRef="#br1" timeOffset="35919.15">7154 6682 45 0,'0'0'22'0,"-14"-3"-24"0,7 3 42 0,-3 0-40 16,-8 0 0-16,-3-3 0 16,0 0 1-16,-1 3-3 15,5 0 0-15,-4 3 0 16,3 3 0-16,7 7-1 15,1 2 0-15,3 4-1 0,3 0 1 16,-6-7 0-16,13 1 0 16,8-4 1-16,3-2 0 15,7-1 2-15,0-3 0 16,0-6 0-16,1-3 1 16,-5-4 0-1,-3 1 0-15,-3-1-1 31,3 1 1-15,-10 3-1 0,3-1 0-1,-7 7 0-15,3 4 0 0,-3 2 1 0,7 3 0 0,0 4 1 0,-3-4 0 16,-1 4-1-16,4-1 1 0,0 4-3 0,4-10 1 0,0-3-11 16,3 1 1-16,3-14-1 15,4-6 0-15</inkml:trace>
  <inkml:trace contextRef="#ctx0" brushRef="#br1" timeOffset="36114.9">7472 6767 38 0,'3'56'19'0,"-17"26"-24"0,4-60 38 15,10 3-34-15,-11 9 0 16,8-6-5-16,-1-3 0 16,1-3-1-16,3-12 0 15</inkml:trace>
  <inkml:trace contextRef="#ctx0" brushRef="#br1" timeOffset="36354.61">7691 6256 24 0,'14'47'12'0,"-18"28"0"0,4-53 13 0,4 3-23 16,-4 19 0-16,-4-7 0 15,4 10 1-15,-7 7-5 16,4-7 1-16,3 6-1 15,-7-3 1-15,14-9-7 16,-7-10 0-16,0-9-2 16,0-19 0-16</inkml:trace>
  <inkml:trace contextRef="#ctx0" brushRef="#br1" timeOffset="36606.37">7772 6729 35 0,'39'16'17'0,"38"-13"-19"0,-52-3 34 16,0 3-32-16,-4 0 1 16,-11 3 0-16,1 7 1 15,-8 3-3-15,-10 9 0 16,-10 3 1-16,-12 6 1 15,-6-8-3-15,0-5 0 16,3-5-9-16,4-10 1 16,0-12 0-16,10-3 0 0</inkml:trace>
  <inkml:trace contextRef="#ctx0" brushRef="#br1" timeOffset="37133.36">7920 6058 46 0,'3'19'23'0,"19"-13"-29"0,-8-12 49 0,-4 6-42 0,1 0 1 0,10 0 2 0,11-6 0 16,14 9-5-16,3-10 1 15,-3-5 2-15,3 2 0 16,-3 1-1-16,-7 0 0 15,-7 2-2-15,-4 1 0 16,-14 9-3-16,-3 3 1 16,3 10-4-16,-11-10 0 15,4 13-3-15,-7 13 0 0,4 5 3 16,3 7 0-16,3 9 6 16,5 4 0-16,2-4 5 15,4 1 1 1,-3-1 2-16,0-12 1 0,-8 2-2 15,-3 5 0-15,-10 2-5 16,-11-3 1 0,-22 6-3-16,-9 3 0 0,-19-8-3 15,-10-1 0-15,0-16-9 16,-7-15 1-16</inkml:trace>
  <inkml:trace contextRef="#ctx0" brushRef="#br1" timeOffset="38978.11">26268 13502 11 0,'-7'57'5'0,"-7"15"-4"0,14-56 6 0,3 6-7 15,4 0 1-15,0 3-5 16,0-3 1-16,4-4 2 16,-4-11 0-16</inkml:trace>
  <inkml:trace contextRef="#ctx0" brushRef="#br1" timeOffset="39678.91">26402 14503 46 0,'7'3'23'0,"-11"-9"-35"0,1 2 53 0,-8-2-39 16,-13 0 0-16,-8 0 0 15,0 2 1-15,-3 1-4 16,-4 3 0-16,0 3 1 15,0 4 1-15,1 2-2 16,2 1 0-16,8 2-1 16,10 1 0-16,8 2 0 15,13-2 0-15,15-4 0 16,10-2 1-16,1-4 0 0,-5-6 0 16,1-4 1-16,0 1 0 15,-4-3-2-15,0-1 1 16,-3 1-2-16,-4-1 0 15,0 1-1-15,-4 3 1 16,-3 3 1-16,0 6 0 16,1 6 3-16,-5 7 1 31,1 3 2-31,-1 6 1 31,1 12 0-31,-1 1 0 16,1 0-2-16,-1-4 0 0,-3-9-12 15,0-12 1-15,0-13-5 0,4-13 0 0</inkml:trace>
  <inkml:trace contextRef="#ctx0" brushRef="#br1" timeOffset="40294.71">26233 13308 30 0,'0'12'15'0,"-4"-12"-10"0,4 0 23 0,0 10-26 16,0 6 1-16,0 6 3 16,0 6 1-16,0 3-8 15,-3 10 1-15,-1 3 4 16,4 6 1-16,0 3-5 16,0 1 1-16,0-7-8 15,7-7 0-15,-3-11-7 0,3-14 1 16</inkml:trace>
  <inkml:trace contextRef="#ctx0" brushRef="#br1" timeOffset="41319.18">30540 13496 35 0,'4'22'17'0,"-1"3"-15"0,-3-12 27 0,0 5-27 15,0 8 1-15,4 8 1 16,-1 7 1 0,1 6-7-16,-1 6 1 0,-3 7 2 15,4-10 0-15,-4-3-8 16,0-6 0-16,-4-7-6 15,1-9 1-15</inkml:trace>
  <inkml:trace contextRef="#ctx0" brushRef="#br1" timeOffset="41654.05">30533 14606 34 0,'0'41'17'0,"-14"3"-22"0,10-28 28 16,1 9-25-16,-1 6 0 0,-3 10 2 16,4-4 0-16,-1 1-1 15,1 3 1-15,-1-10-6 16,4-3 0-16,0-12-2 16,0-10 1-16</inkml:trace>
  <inkml:trace contextRef="#ctx0" brushRef="#br1" timeOffset="41928.87">30501 14973 24 0,'11'9'12'0,"13"-2"-4"0,-13-7 21 15,0-3-25 1,-1 3 0-16,8 3 4 0,3 0 0 16,4 3-9-16,-4 4 0 15,-3 2 6-15,-11 7 0 16,-11 3-2-16,-10 6 0 16,0-6-4-16,-11-3 0 15,-14-3-9-15,-7-10 1 16,1-9-5-16,6-10 0 15</inkml:trace>
  <inkml:trace contextRef="#ctx0" brushRef="#br1" timeOffset="44874.75">26462 10733 22 0,'-11'-3'11'0,"1"-25"0"16,6 19 12-16,1-4-21 16,-4 1 1-16,0-1 0 0,-4 1 1 15,0 2-6-15,-6 4 1 16,-1 6 2-16,-3 3 1 16,-4 6-3-16,4 7 0 15,0 3-1-15,7 6 1 16,0 9-1-16,3-5 1 15,4 2 0-15,0 7 0 16,11-1 2-16,6 7 0 16,11-6 1-16,7-7 0 15,4-6 2-15,4-3 1 16,-1-12 0-16,0-10 1 0,-7-13-1 16,1-6 1-1,-12-6-2-15,-3-9 1 0,-7-1-3 16,-7-2 0-16,-7 2-1 15,-7 1 0-15,-3 5-2 16,-5 7 1-16,-9 10-2 16,-5 6 1-16,1 9-1 15,3 6 1-15,4 7-1 16,7 6 0-16,3 3 0 16,8 6 1-16,3 4 1 15,3 2 0-15,15 1 1 16,10-7 1-16,7-9 0 15,4 0 1-15,7-12 0 16,-1-10 1-16,-6-13-2 16,0-9 1-16,-7-3-2 15,-8-6 1-15,-6-4-2 16,-8-2 0-16,-6 5-1 0,-8 4 1 31,-20 6-2-31,-8 6 1 16,3 7-1-16,-2 12 1 15,2 6-1-15,8 7 1 16,3 3 0-16,8 0 0 16,6 3 1-16,8 3 0 15,10 0 0-15,7 0 1 16,11-9 0-16,-1-7 0 16,4-12 1-16,-6-6 0 0,-1-7-1 15,-4-6 1-15,-2-6-1 16,-5-4 1-16,-3 4-2 15,-3-3 0-15,-4-4-1 16,-4-2 0-16,-3 2 0 16,0 7 0-16,-4 6 0 15,1 6 1-15,-4 7-1 16,-4 6 1-16,1 3 0 16,-5 6 0-16,5 3 0 15,3 7 0-15,-1 3 0 16,1 6 0-16,4 6 0 15,3 4 0-15,0 2 0 16,0 1 1-16,3-3-2 16,1-1 1-16,-1-9-8 15,1-9 0-15,3-16-8 0,7-13 0 16</inkml:trace>
  <inkml:trace contextRef="#ctx0" brushRef="#br1" timeOffset="46403.93">30674 6622 28 0,'21'-6'14'0,"11"0"2"0,-21 6 12 0,3-10-25 16,0 4 0-16,0-3 2 16,0-1 1-16,-3 4-7 15,-1 3 0-15,-3-3 4 16,-7-1 0-16,-10-2-2 16,-8 0 1-16,-10-1-2 15,0 4 1-15,-1 3-1 16,5 0 0-16,-1 3-1 15,4 9 0-15,0 4 0 16,3 15 1-16,0-12-1 16,4 5 1-16,7 5-1 15,4 2 1-15,6 0 0 16,8 0 1-16,-1-6 0 16,8-6 1-16,7 0 0 15,6-4 1-15,1-3-1 16,-4-5 1-16,1-11-1 0,-1-8 0 15,-3-10-1-15,-4 3 1 16,-7-10-2-16,-7-2 1 16,-7-1-2-16,-7 7 1 15,-7 0-1-15,-11 6 0 16,0 6 0-16,-10 7 0 16,7 6-1-16,3 6 1 15,0 9-1-15,4 10 1 16,0 0-1-16,7-6 1 15,3 9 0-15,8 3 1 16,3 0 0-16,7 4 1 0,3-7 0 16,15-6 1-16,10-4 0 15,4 1 1-15,4-10 0 16,-1-9 0-16,-7-6 0 16,-7-10 0-16,-6 0-1 15,-12-3 1-15,-10-9-2 16,-7-7 0-1,-11-3 0 1,-6 7 0-16,-4 3-2 0,-11 2 1 0,3 14-2 16,1 8 0-16,0 11-1 15,3 8 1-15,-3 4-1 16,3 9 1 0,7-3 0-16,4 0 1 0,7 3 1 15,7 3 0-15,11 3 0 16,10 1 0-16,3-7 1 15,5-6 1-15,6-7 1 0,7-9 0 16,4-9-1 0,-7-10 0-16,-4-6 0 31,-7 4 0-31,-7-7-2 0,-10-4 0 0,-11 1-1 16,-8-3 1-16,-2 3-2 0,-4-1 1 0,3 7-1 15,0 4 0 1,-3 2 0-16,0 6 1 0,-4 7-2 15,1 6 1 1,6 7 0 15,0 2 0-31,4 14 1 16,4 2 0-16,6 0 0 0,4 0 1 0,7 7 0 0,7 2 0 0,4-5 1 16,-4-7 0-16,7-6 1 15,7-7 0 1,8-9 0-16,3-12 1 0,-4-7-1 15,-7-3 0-15,-7 4-1 16,-7-4 0 0,-10-3-1-16,-11 0 1 15,-11-3-2-15,-7 0 1 16,1 6-3-16,3-3 1 0,-1 3-5 16,1 4 1-16,0-4-11 15,0 0 0-15</inkml:trace>
  <inkml:trace contextRef="#ctx0" brushRef="#br1" timeOffset="51465.27">10629 6644 44 0,'0'0'22'0,"0"-9"-13"0,0 12 22 16,-3 7-30-16,-1 5 0 15,-3 10 0-15,0 3 0 16,0 1-2-16,0-4 0 15,0 0-3-15,3-3 1 16,1-6-11-16,3-16 1 16</inkml:trace>
  <inkml:trace contextRef="#ctx0" brushRef="#br1" timeOffset="51915.53">10643 6459 26 0,'21'7'13'0,"22"-11"-9"0,-29-2 9 0,11 3-15 16,6 0 1-16,8 3-2 16,11 3 1-16,-1 0 4 15,-3 0 0-15,-4 0-1 16,-3 1 1-16,-11-1 1 15,-3 0 0-15,-7-3 0 16,-4 3 1-16,-7 6-2 16,-4 7 0-16,-6 9-2 15,-8 3 1-15,-3-15-2 16,-4 0 1-16,-3-1-1 16,-4 1 1-16,4-1-1 15,4-2 1-15,3-4 0 0,3 3 0 16,7 1 1-16,12-1 1 15,2 4 3-15,8 2 0 16,10 1 1-16,7 0 0 16,4-4 0-16,-11-2 1 15,4 2-3-15,-7 4 1 16,-8-4-5-16,-20 17 0 16,-22 11-6-16,-24 7 0 15,-18-3-9-15,-21 3 0 16</inkml:trace>
  <inkml:trace contextRef="#ctx0" brushRef="#br1" timeOffset="54796.8">5292 8510 34 0,'7'19'17'0,"-4"19"-9"16,4-32 17-16,-7 3-24 15,-7 4 1-15,4 3 1 16,-4 2 1-16,0 7-4 0,-4 4 0 16,-3-4 3-16,-14 6 0 15,-1-3-1-15,-2 1 1 16,-1 2-2-16,4-3 0 16,-4 0-2-16,7-3 0 15,4 1-1-15,4-5 0 16,2-5-1-16,8 0 0 15,4-1 0-15,3-2 1 16,3-7 0-16,11 1 1 16,8-1 1-16,9 0 0 15,-2-3 0-15,6-3 1 0,0 3-1 16,-7-3 1-16,4 4-1 16,0 5 1-16,0-3-2 15,-4-3 1-15,0 4 0 16,-10-4 0-16,-4 3 0 15,-4-3 0-15,-3-6-1 16,-7 3 1-16,0-6 1 16,-10-4 0-16,3-8 1 15,-4-11 0-15,1-8 0 16,-1-20 0-16,0 1-4 16,11-1 0-16,0 1-10 15,11-1 1-15</inkml:trace>
  <inkml:trace contextRef="#ctx0" brushRef="#br1" timeOffset="56072.09">5694 9028 40 0,'7'18'20'0,"3"-8"-18"16,-10-10 29-16,8-6-30 15,-8-7 1-15,0-9 2 16,-8-9 1-16,5-13-5 16,-11-16 0-16,3-12 3 15,1-6 1-15,-1-10-2 16,8-3 1-16,-4-3-2 15,14-3 1-15,-4 3-1 16,15 12 0 0,-4 7 0-16,11 9 0 0,-8 6 0 15,4 13 0-15,-7 13-1 16,4 9 1-16,0 12-3 16,-4 13 0-16,3 10-4 0,-13 2 1 15,-4 20-6-15,-4 8 1 16,-3 4-6-1,-7 13 1 1</inkml:trace>
  <inkml:trace contextRef="#ctx0" brushRef="#br1" timeOffset="56307.18">5539 8592 47 0,'0'-3'23'0,"10"15"-23"0,1-12 42 0,-1 0-40 15,-3 3 0-15,15-3 1 16,-1-3 0-16,11-3-5 16,6 0 1-16,1-4 0 15,0-2 1-15,-7-1-8 16,-1 4 0-16,-2 2-8 16,-12 7 1-16</inkml:trace>
  <inkml:trace contextRef="#ctx0" brushRef="#br1" timeOffset="56690.12">4593 9470 38 0,'-10'25'19'0,"13"-13"-13"0,4-12 28 16,14 0-29-16,-3-3 1 0,24-3 3 16,18-3 0-16,39-4-10 15,14 0 0-15,32-8 7 16,13-5 0-16,-6-2-4 16,-4 0 1-1,-17 3-6-15,-22 9 1 16,-21 10-7-16,-17 12 1 0,-29 13-10 15,-17 0 0-15</inkml:trace>
  <inkml:trace contextRef="#ctx0" brushRef="#br1" timeOffset="57402.32">5433 9950 42 0,'-4'28'21'0,"-6"12"-22"0,3-27 30 0,3 3-29 16,-3 6 0-16,-4-4 0 15,-6 8 1-15,3 8-1 16,-4 1 0-16,7-1 0 16,-6-3 0-16,3 1 0 15,0-4 0-15,3-3 0 16,0-9 1-16,8-1-1 16,-4-2 0-16,7-7 0 0,7-3 0 15,4 4-1-15,6-4 1 16,15-3 0-16,0 3 0 15,-1 3-1-15,5-3 1 16,-5 4-1-16,-9 5 1 16,-1-2-1-16,-4 2 0 15,-2 1 0-15,-1-1 0 16,-11-6 0 0,4 1 0-1,-3-4 2-15,-4-3 0 0,-4-6 0 0,4-7 0 16,-10-6 0 31,3-6 1-16,-4-12 0-15,4-4 1-16,3-6-1 0,-3-10 0 15,7 4-3 1,0 3 0-16,7 3-10 0,-7 0 1 0,11 3-3 0,0 9 1 15</inkml:trace>
  <inkml:trace contextRef="#ctx0" brushRef="#br1" timeOffset="57729.5">6241 9918 40 0,'-14'32'20'0,"-29"2"-27"0,26-25 38 0,-5 7-31 0,-6 9 0 16,-7 0 0-16,-7 0 0 0,-1 19-1 15,4-6 1-15,8 0-6 16,6-7 0-16,4-9-4 16,7-13 0-16</inkml:trace>
  <inkml:trace contextRef="#ctx0" brushRef="#br1" timeOffset="57923.14">5838 10056 40 0,'11'50'20'0,"28"13"-23"0,-18-44 36 0,11 6-34 16,7 0 1-16,-1-3-2 16,5 0 1-16,-4-3-6 15,-8-4 0-15,-6-11-4 0,-14-4 0 16</inkml:trace>
  <inkml:trace contextRef="#ctx0" brushRef="#br1" timeOffset="58418.25">6608 9250 45 0,'7'6'22'0,"-4"-2"-20"0,4-8 42 16,4 1-42-16,6 3 0 15,8-3 1-15,14-6 1 16,3-4-6-16,8 4 0 16,-1-4-3-16,4 4 1 15,-11 0-11-15,1-4 0 16</inkml:trace>
  <inkml:trace contextRef="#ctx0" brushRef="#br1" timeOffset="58595.97">6615 9586 67 0,'10'15'33'0,"43"-24"-39"0,-18 0 59 0,15-7-55 15,13-6 0-15,15-3-12 16,-4 6 0-16,-7 7 4 16,-14 2 0-16</inkml:trace>
  <inkml:trace contextRef="#ctx0" brushRef="#br0" timeOffset="63594.94">26395 10241 12 0,'0'-12'6'0,"0"-26"7"16,0 32 6-16,0-7-14 16,-4-6 1-16,1-6 1 15,3-6 0-15,-4 0-10 16,4-10 1-16,7-3 6 15,0-3 0-15,-3-3-2 16,-1-4 0-16,1 4-1 16,-1-3 1-16,5-7-1 15,-1-2 1-15,-4-7-1 16,4-7 0-16,-3-2 0 16,-1 3 1-16,-3-10 0 0,0 7 0 15,0-13-1-15,0 6 1 16,0-6 0-16,0 10 0 15,0-4-1-15,0-3 0 16,0 7-1-16,4-1 0 16,-1 4 0-16,4-10 1 15,-3 13-1-15,-1-1 0 16,-3-5 0-16,0 9 1 16,0 0 0-16,0 3 0 15,0 3 0-15,0-6 0 16,0-1 0-16,0 4 0 0,0-3-1 15,0 6 1 17,4 1-1-32,-1 2 0 0,1 3 0 0,0 1 0 0,-4-1 0 15,0 7 0-15,0 3 0 16,-4 6 1-16,0 0-1 16,1 0 0-16,-1 3-1 15,1 4 1-15,-1 8-3 16,-3 4 0-16,4 6-1 15,-4 4 0-15,3-1-3 16,-3 4 0-16,4 2-7 16,-1-2 1-16</inkml:trace>
  <inkml:trace contextRef="#ctx0" brushRef="#br0" timeOffset="65022.38">24977 7839 46 0,'3'13'23'0,"1"5"-26"0,-4-11 41 0,-4 5-37 16,-3 1 1-16,-3-1-1 15,-12 10 1-15,-2 10-3 16,-5 2 0-16,-6 4 2 16,0 6 0-16,-4 0-2 15,4-4 1-15,3-5-1 16,4-1 1-16,7-2-1 0,7-4 0 15,7-3 1 1,14 3 0-16,7-9 0 16,7-3 0-16,7-7 0 0,7-3 1 15,4-2-1-15,4-4 1 16,-1-4-2-16,0-2 1 16,-3 3 0-16,-7 3 0 15,-8 0 0-15,-2 3 0 16,-8 0-1-16,-4 0 0 15,-10-3 0-15,-3-9 0 16,-8-10 0-16,-10-3 0 16,-7-19 0-16,0-6 0 0,-8-6 1 15,8-3 1-15,3 6-4 16,8-4 0-16,6-2-9 16,8 9 0-16</inkml:trace>
  <inkml:trace contextRef="#ctx0" brushRef="#br0" timeOffset="65412.25">25245 8212 40 0,'14'22'20'0,"-14"-37"-19"0,7 5 29 16,-4-9-27-16,5-6 1 15,-1-16 2-15,-4-6 1 16,-3-22-9-16,0 0 0 15,-7-12 5-15,0 3 0 16,3-4-3-16,1 13 1 16,3 9-1-16,0 10 0 15,7 13-1-15,0 8 0 0,4 11-4 16,-1 8 1-16,-3 10-9 16,0 13 0-16,-3 6-1 15,3-1 0-15</inkml:trace>
  <inkml:trace contextRef="#ctx0" brushRef="#br0" timeOffset="65639.2">25054 7943 40 0,'-3'3'20'0,"20"-13"-18"16,-10 7 40-16,4 0-39 15,7 3 0-15,10 3 1 16,11-3 0-16,10 0-6 16,8 0 1-16,3 0 1 0,-8 3 1 15,-9 4-12-15,-8-1 1 16,-21 0-5-16,-10 0 0 16</inkml:trace>
  <inkml:trace contextRef="#ctx0" brushRef="#br0" timeOffset="67109.1">26695 11546 23 0,'14'3'11'0,"7"12"-7"16,-17-11 12-16,3-4-14 0,3 0 0 15,8-4 4 1,-1-2 0-16,8 0-6 0,7-4 1 16,3-5 4-16,4-4 0 15,10 3-1-15,1 1 1 16,3-1-2-16,0 0 1 15,-1 1-1-15,8-1 0 16,4 0 0-16,7-3 0 16,6 4-1-16,11-4 1 15,-10 0-2-15,14 0 1 16,-4 0-1-16,11 4 0 16,10-1-1-16,-10 4 1 0,10 5 0 15,0 1 0-15,11 0-1 16,0 0 1-16,0-4-1 15,0 1 0-15,11-1-1 16,-29 1 1-16,32-1 0 16,0 1 0-16,4 3 0 15,3 3 1-15,-11 0-1 16,-3 3 1-16,11-4 0 16,-4 1 0-16,-21 0 0 15,7 0 0-15,-11 0-1 16,1 0 0-16,-12 3 0 15,-9 0 0-15,-12 3-3 16,-13 0 1-16,-15 0-11 16,-10-3 0-16,-25-3-3 15,-14 3 1-15</inkml:trace>
  <inkml:trace contextRef="#ctx0" brushRef="#br0" timeOffset="67874.9">28370 11831 35 0,'4'19'17'0,"-4"6"-12"0,0-16 26 15,-4 4-29-15,-3 6 1 16,-3-1 1-16,-4 1 1 16,-4 6-7-16,-7 0 1 15,-6 1 3-15,-1-1 1 16,0-3-3-16,0 0 1 0,8-1-1 16,2-2 0-1,5-6-1-15,3-1 0 0,3-2 0 16,4-4 1-16,14 0-1 15,11-3 1-15,14 4 0 16,10-1 1-16,0 7-1 16,1-1 1-16,-5 4-1 15,1-1 1-15,-4 1-1 16,-6 0 1-16,-5-7-2 16,-6 1 1-16,-4-4-1 15,-3-3 1-15,-8-9-1 16,-6-10 0-16,-11-6 1 15,3-12 0-15,-3-17 0 16,0-5 0-16,-4-7 0 16,0-3 0-16,1-3-6 15,3 7 1-15,3 5-8 16,1 7 1-16</inkml:trace>
  <inkml:trace contextRef="#ctx0" brushRef="#br0" timeOffset="68204.83">28942 11568 30 0,'0'-7'15'0,"0"-2"-5"0,0 15 18 0,0 0-27 16,-4 4 1-16,-3 6 1 15,-3-1 0-15,-4 13-4 16,-8 13 0-16,-2 3 2 16,-4 13 1-16,3 12-3 15,7 6 1-15,4-12-4 16,4-13 0-16,2-13-8 15,5-8 1-15,3-23-1 16,0-16 1-16</inkml:trace>
  <inkml:trace contextRef="#ctx0" brushRef="#br0" timeOffset="68368.55">28473 11646 44 0,'31'25'22'0,"33"-9"-27"0,-39-16 47 16,17-3-42-16,14-4 1 16,4 4-7-16,-3-3 0 15,-4-7-4-15,-11 10 0 16</inkml:trace>
  <inkml:trace contextRef="#ctx0" brushRef="#br1" timeOffset="77091.53">7571 9605 25 0,'0'6'12'0,"10"-9"-2"0,-6 3 12 0,3-3-18 16,0-1 1-16,3-2 4 15,5 0 0-15,2 0-10 16,4-1 0-16,11 4 9 16,14 3 0-16,14 0-1 15,18 0 1-15,24 3-2 16,28 0 1-16,19-6-3 16,30-3 0-16,1-10-1 15,7-2 0-15,11-8-3 16,-32 5 0-16,-11 5-4 15,-10 0 0-15,-22 10-7 16,-21 3 0-16,-24 0-8 0,-25 3 1 16</inkml:trace>
  <inkml:trace contextRef="#ctx0" brushRef="#br1" timeOffset="77641.25">7885 9906 30 0,'-4'9'15'0,"-3"10"-5"0,7-13 14 0,0 4-20 0,0-4 1 16,0 6 3-16,0 10 0 15,0 6-10-15,0 1 1 16,0-1 5-16,0 6 1 15,0 7-3-15,4-3 0 16,-4-4-5-16,0 1 0 16,0-10-5-16,-4 0 0 15,0-9-5-15,-3-10 0 16,4-3-1-16,-8-6 1 0</inkml:trace>
  <inkml:trace contextRef="#ctx0" brushRef="#br1" timeOffset="77902.14">7867 10166 21 0,'28'3'10'0,"11"-3"-4"16,-28 0 18-16,3 0-20 16,3 3 0-16,12 0 3 15,9 4 0-15,8 5-8 16,-7 1 1-16,-11-1 6 15,-3 1 1-15,-7-1-3 16,-8 4 1-16,-10 0-2 16,-10 2 0-16,-12 4-4 15,-6-3 0-15,0-6-3 0,0-4 1 16,0-6-6-16,3-3 0 16,7-9-5-16,8-7 1 15</inkml:trace>
  <inkml:trace contextRef="#ctx0" brushRef="#br1" timeOffset="78181.67">8453 10188 53 0,'-11'3'26'16,"11"6"-29"-16,0-9 51 0,7 0-47 16,4 4 0-16,6-4-1 15,4 0 1-15,11-7-2 16,11 1 1-16,9 0-4 16,5-4 1-16,-1-9-12 15,1-6 1-15,-11-3-2 16,-8 9 0-16</inkml:trace>
  <inkml:trace contextRef="#ctx0" brushRef="#br1" timeOffset="78638.05">9437 10119 52 0,'3'9'26'0,"-6"-9"-36"0,-1 0 53 16,-6 0-44-16,-1 0 1 0,-14 3 0 16,1 1 0-16,-8 2 0 15,-3 0 0-15,3 7-1 16,4 2 1-16,3 10-1 15,4 4 0-15,3-4-2 16,8 0 1-16,3 0-2 16,3-6 1-16,8-4 1 15,6-8 0-15,11-11 0 16,8-5 1-16,2-3 0 16,1-7 1-16,-7-3 0 15,-1 0 1-15,-2 3-1 16,-5 0 0-16,-3 4 0 15,0 5 1 1,4 4 0-16,-4 3 0 0,4 18 0 16,0 7 0-16,3 10-1 15,7 8 1-15,4 7-9 32,-4-6 1-32,-7-3-5 0,4 0 1 0</inkml:trace>
  <inkml:trace contextRef="#ctx0" brushRef="#br1" timeOffset="80244.64">22207 10668 19 0,'-14'9'9'0,"4"4"6"15,10-10 10-15,0 0-16 16,0 0 0-16,0 0 6 16,3 0 1-16,8 0-19 15,6-3 0-15,12-6 13 0,6-3 0 16,21-1-5-16,18 4 1 15,22-3-6-15,-8-1 1 16,-14 4-9-16,-11 6 0 16,-13 6-11-16,-22 0 1 15</inkml:trace>
  <inkml:trace contextRef="#ctx0" brushRef="#br1" timeOffset="80980.78">20803 10906 42 0,'0'16'21'0,"7"-38"-20"0,-7 6 27 0,0-6-27 16,0-6 1-16,-3-16 2 16,-4-6 1-16,0-16-6 15,0-3 0-15,3-3 3 16,4 0 1-16,7 9-1 16,4 6 0-16,6 1-2 15,5 6 1-15,2 3-1 16,5 6 1-16,-1 7-1 0,3 18 0 15,-2 13-5-15,-8 15 1 16,-7 1-7-16,-10 12 0 16,-8 3-3-16,-7-6 0 15</inkml:trace>
  <inkml:trace contextRef="#ctx0" brushRef="#br1" timeOffset="81178.5">20468 10655 48 0,'4'19'24'0,"42"-13"-27"0,-25-6 48 0,10-3-43 15,5 0 0-15,17 0 0 16,7-4 1-16,0 1-6 16,-4 0 0-16,-7 3-7 15,-6 3 1-15,-8-6-6 16,-7-4 0-16</inkml:trace>
  <inkml:trace contextRef="#ctx0" brushRef="#br1" timeOffset="81460.7">21283 10382 49 0,'11'10'24'0,"-25"8"-30"0,10-11 43 16,-3 8-37-16,0 1 0 15,-7 3-1-15,0 0 1 16,-7 6 0-16,-4 9 1 16,0 4-1-16,0 0 0 15,4 2-1-15,7 1 1 16,7 6-3-16,4-12 1 15,13 2-10-15,8-5 1 16,-4-14-2-16,0-8 0 16</inkml:trace>
  <inkml:trace contextRef="#ctx0" brushRef="#br1" timeOffset="81867.42">21488 10727 39 0,'-14'0'19'0,"-15"6"-23"15,15-6 36-15,0 0-32 16,-3 4 1-16,-1 2 1 16,0 3 1-16,1 4-3 15,2 2 0-15,5 4 1 16,3-3 1-16,3 0-1 0,4-4 0 15,4-2-1-15,3-4 1 16,3-3-2-16,1-3 1 16,0-3-1-16,3-7 0 15,0-2 0-15,-4-4 1 16,1 1-1-16,-4-4 0 16,0 6-1-16,0 7 1 15,0 0 0-15,0-4 1 16,4 13-1-16,-8 10 1 15,4 6 1-15,-3 6 0 16,3 3 0-16,0 7 0 16,0-1-3-16,4 1 1 0,3-7-11 15,7-13 1-15</inkml:trace>
  <inkml:trace contextRef="#ctx0" brushRef="#br1" timeOffset="82111.12">21625 10429 42 0,'25'85'21'0,"10"-7"-16"15,-21-49 32-15,0-1-36 16,4 13 0-16,-4 6 0 15,-3 0 0-15,-4 0-3 0,-4 6 1 16,-10-6-3-16,-14 0 1 16,-14 0-11-16,-4-19 1 15</inkml:trace>
  <inkml:trace contextRef="#ctx0" brushRef="#br1" timeOffset="82706.95">21689 6114 56 0,'17'29'28'0,"36"-4"-25"0,-35-22 49 16,24-3-50-16,18-6 1 0,28-10-1 15,-6 3 0-15,13-9-5 16,0-6 0-16,-7 0-3 15,-14 6 0-15,-14 3-13 16,-21 7 1-16</inkml:trace>
  <inkml:trace contextRef="#ctx0" brushRef="#br1" timeOffset="83341.14">20500 5769 39 0,'-7'32'19'0,"-4"15"-11"0,11-35 20 16,0 1-28 0,0 6 0-16,0 3 0 0,0 6 0 15,0 3-1-15,0 13 1 31,-3 53-7-31,-1-18 1 16,1-7-6-16,-1-22 1 16</inkml:trace>
  <inkml:trace contextRef="#ctx0" brushRef="#br1" timeOffset="83878.39">20433 6303 24 0,'-7'0'12'0,"3"-13"-7"0,4 13 13 16,-3-9-15-16,-1-10 1 15,4-13 3-15,0 4 1 16,0-19-9-16,4-3 0 16,-1-13 6-16,8 7 1 0,7-7-2 15,-1 13 0-15,4 3-2 16,1-3 0-16,-5 0-1 15,1 6 0-15,-4 12-2 16,0 7 1-16,0 6-5 16,0 4 1-16,0 2-8 15,0 13 1-15,-3 10-2 16,-4 5 1-16</inkml:trace>
  <inkml:trace contextRef="#ctx0" brushRef="#br1" timeOffset="84164.15">20274 6096 56 0,'21'0'28'0,"18"6"-38"0,-21-9 61 15,14 0-51-15,13 3 1 16,8 0-1-16,-7-4 1 0,-11 1-6 16,-3-3 0-16,-7 0-11 15,-7-4 1-15</inkml:trace>
  <inkml:trace contextRef="#ctx0" brushRef="#br1" timeOffset="84452.53">20934 5911 49 0,'7'6'24'0,"-18"-6"-26"16,8 6 34-16,-8 4-33 16,-6 2 0-16,-8 16 0 15,-7 1 0-15,0-8 2 16,11 11 0-16,-3 5-1 0,6 1 0 16,0 6 0-16,11 3 0 15,4 0-2-15,6-6 0 16,11-13-6-16,4-6 0 15,7-13-5-15,3-18 1 16</inkml:trace>
  <inkml:trace contextRef="#ctx0" brushRef="#br1" timeOffset="84888.15">21156 6099 30 0,'0'-10'15'0,"0"10"-2"15,0 0 22-15,0 0-31 16,0-3 1-16,-3 3 1 15,-4 0 1-15,-22 13-12 16,8 2 8 0,-4-2 1-16,1 6-3 15,-1 3 0-15,4-3-1 16,3-4 0-16,1 4-1 16,2 0 0-16,5 0-1 0,-1-7 1 15,11-2-1-15,4-7 0 16,6-3 0-1,-3 0 0-15,-3-3 0 0,0-1 0 16,-4 4 0-16,0 0 0 16,3 4 0-16,-3-4 1 15,0 0-4-15,0 0 1 16,0 0-8-16,0 0 1 16</inkml:trace>
  <inkml:trace contextRef="#ctx0" brushRef="#br1" timeOffset="85318.6">20944 5867 26 0,'0'15'13'0,"4"-21"0"0,-1 12 13 15,1 1-24 1,-4 5 0-16,0 7 4 0,0 9 0 16,0 4-7-16,0-1 1 15,-4 7 4-15,1 9 0 16,-1-7-2-16,1 7 1 16,-4 0-5-16,3-6 1 15,4-6-4-15,0-7 1 16,0-12-7-16,4-7 1 0,6-18-3 15,-3-10 0-15</inkml:trace>
  <inkml:trace contextRef="#ctx0" brushRef="#br1" timeOffset="85633.36">20920 6177 20 0,'3'16'10'0,"4"-10"-1"16,-3-9 14-16,6 0-19 15,-3-3 0-15,4-1 4 16,0 1 0-16,3 0-8 16,7 6 0-16,7 0 8 0,7 3 0 15,1 3-2-15,-8 4 1 16,0 2-2-16,-10 1 0 15,-4 5-3 1,-7 4 1-16,-11 7-3 0,-10 5 0 16,-7-3-4-16,-7-5 1 15,-4-8-8-15,4-5 1 16,0-13-6-16,10-3 0 16</inkml:trace>
  <inkml:trace contextRef="#ctx0" brushRef="#br1" timeOffset="85979.98">21188 5798 46 0,'3'72'23'0,"26"-6"-17"16,-22-41 39-16,7-3-42 0,10 6 0 15,8 6 1 1,0 7 1-16,-7-3-7 0,-4 6 0 15,-14 9 2 1,-14 3 0-16,-14 4-10 0,-11 0 1 16,-21-10-9-1,-7-16 1-15</inkml:trace>
  <inkml:trace contextRef="#ctx0" brushRef="#br1" timeOffset="87285.31">7680 9206 36 0,'-11'60'18'0,"-10"-51"-12"0,21-9 18 16,-3-6-19-16,-1-10 0 16,4-15 2-16,4-13 0 15,-1-15-9-15,1-17 0 16,3-8 6-16,3-23 1 15,5 10-3-15,2 0 0 16,4-1-1-16,8 4 0 16,2 16 0-16,1 6 0 15,3 18-1-15,-6 14 1 0,2 15-4 16,-10 15 0-16,-3 20-6 16,-4 15 0-16,-3 3-6 15,-8 6 0-15</inkml:trace>
  <inkml:trace contextRef="#ctx0" brushRef="#br1" timeOffset="87512">7461 9018 36 0,'0'16'18'0,"11"0"-14"0,-8-16 27 15,15-4-30-15,10 1 0 16,11-3 0-16,10-3 1 16,15-4-4-16,6-3 0 15,-10 4-4-15,0-1 0 16,-3 4-6-16,-8-7 1 16</inkml:trace>
  <inkml:trace contextRef="#ctx0" brushRef="#br1" timeOffset="87801.57">8269 8670 41 0,'-3'6'20'0,"-26"7"-22"16,19-10 36-16,-8 0-34 15,-3 7 1-15,-4 2 3 16,1 10 1-16,-1 6-5 15,4 4 1-15,7 12 2 16,0-1 1-16,10 14-1 16,4-7 0-16,18-6-4 15,-8-3 1-15,8-10-6 16,3-6 0-16,4-9-9 16,-1-13 1-16</inkml:trace>
  <inkml:trace contextRef="#ctx0" brushRef="#br1" timeOffset="88025.17">8361 8585 44 0,'-4'29'22'0,"-13"30"-20"0,10-43 33 16,-4 18-34-16,0-2 0 15,1 12 0-15,-1 6 0 16,4-3-2-16,4 9 1 16,3-6-1-16,0-9 0 0,0-6-3 15,0-16 0-15,0-13-5 16,-4-12 1-16,1-7-5 16,-1-9 0-16</inkml:trace>
  <inkml:trace contextRef="#ctx0" brushRef="#br1" timeOffset="88236.02">8297 8890 36 0,'32'15'18'0,"17"4"-15"0,-31-16 32 0,7 7-31 16,0-1 0-16,-4 4 0 15,-4-1 1-15,-3 4-7 16,-3-1 0-16,-11 1 3 15,-11 6 1-15,-6 6-4 16,-8-3 0-16,0-3-4 0,1-6 0 16,-1-3-8-16,11-10 1 15</inkml:trace>
  <inkml:trace contextRef="#ctx0" brushRef="#br1" timeOffset="88637.36">8527 8466 38 0,'0'7'19'0,"14"-1"-13"16,-7-3 28-16,0 0-30 15,0 0 1-15,7 13 2 16,4 6 0-16,3 6-9 15,11 13 0-15,-11 12 6 16,0-3 0-16,-3 16-3 16,-15-3 0-16,-6 3-4 0,-4 3 0 15,-8-13-6-15,1-9 1 16,0-12-8-16,4-13 1 16</inkml:trace>
  <inkml:trace contextRef="#ctx0" brushRef="#br1" timeOffset="88927">8957 8805 39 0,'-3'25'19'0,"10"-9"-8"0,-4-13 29 0,8 0-37 15,-1 0 0-15,4 3 1 16,8-2 0-16,2-11-6 16,4-2 0-16,4-7-1 15,0 0 0-15,-7 4-12 16,-4 3 0-16</inkml:trace>
  <inkml:trace contextRef="#ctx0" brushRef="#br1" timeOffset="89476.89">9585 9090 47 0,'4'25'23'0,"-1"-31"-21"15,-3 0 34-15,0-4-34 16,-3-12 1-16,-1-15 0 16,-7-10 0-16,-3-22-4 0,0-10 0 15,0 4 3 1,0-6 0-16,3-7-1 0,8 19 0 16,6 0 0-16,8 6 0 15,3 10 0-15,7 12 0 16,0 13-2-16,1 9 0 15,-8 10-3-15,0 12 0 16,-4 9-7-16,-3 1 0 16,-7 6-5-16,-10 6 1 15</inkml:trace>
  <inkml:trace contextRef="#ctx0" brushRef="#br1" timeOffset="89662.19">9373 8720 48 0,'4'22'24'0,"17"-3"-21"0,-7-13 44 0,4-3-45 16,6-3 0-16,5 0-1 15,2 4 0-15,1-4-6 16,-4 3 0-16,1-6-8 16,-1-1 1-16,-3-8-4 15,-1 2 0-15</inkml:trace>
  <inkml:trace contextRef="#ctx0" brushRef="#br1" timeOffset="89917.3">10008 8532 37 0,'11'13'18'0,"-18"2"-17"0,3-5 31 16,-6 2-30-16,-4 7 0 15,-11 3 3-15,0 6 0 16,-3 7-6-16,7 2 1 16,-4 7 3-16,8 3 0 15,2 0-2-15,8 0 1 16,0 10-7-16,7-7 1 16,7-9-10-16,4-16 0 0</inkml:trace>
  <inkml:trace contextRef="#ctx0" brushRef="#br1" timeOffset="90302.5">10206 8792 53 0,'3'13'26'0,"1"18"-34"15,-8-24 45-15,-6 2-38 16,-8 4 1-16,-3 8 0 15,-7 8 1-15,0 2-1 16,3-6 0-16,0 0 0 16,4 0 1-16,3-3-1 15,8-6 0-15,3-7 0 0,7-6 0 16,10-9 0-16,4 3 0 16,4-6-1-16,3-7 1 15,0-3-2-15,-3-6 1 16,0 0-1-16,-4 0 1 15,0 6-1-15,0 7 1 16,-3 2 0-16,3 7 0 16,-7 12 2-16,3 10 0 15,1 6 0-15,0 0 0 16,-1 7 0-16,1 2 1 16,-1-6-2-16,1-2 0 0,-1-8-4 15,5-8 0-15,-1-13-9 16,3-13 0-16</inkml:trace>
  <inkml:trace contextRef="#ctx0" brushRef="#br1" timeOffset="90544.46">10361 8479 45 0,'14'44'22'16,"4"15"-14"-16,-11-40 35 0,11 6-40 16,-4 13 1-16,0 6 0 15,0-10 1-15,0 10-7 16,-7 3 0-16,-7-3 1 0,-7 19 0 16,-18-4-14-16,-10 1 1 15,-14 0-3-15,-4-1 1 16</inkml:trace>
  <inkml:trace contextRef="#ctx0" brushRef="#br1" timeOffset="93742.59">12220 7952 44 0,'-3'3'22'0,"3"0"-13"15,-4-3 23-15,-3-6-30 16,-3 12 0-16,-8 7 0 15,-10 6 0-15,-11 9-3 0,-11 19 0 16,8 3 2 0,-14 10 0-16,-15 9-2 0,-3 18 0 15,-4 20-1-15,-3 9 1 16,4 13-1-16,6 12 0 16,8 16 0-16,-1-4 1 15,18 7 1-15,18 3 0 16,17-9 1-16,15-22 0 15,10-10 0-15,14-16 0 16,8-5-4-16,6-4 0 16,-10-15-8-16,-4-20 0 15,4-18-3-15,-1-12 1 0</inkml:trace>
  <inkml:trace contextRef="#ctx0" brushRef="#br1" timeOffset="94464.4">12883 7845 46 0,'8'19'23'0,"-1"9"-26"0,-4-18 45 0,-3-1-40 15,0 7 1-15,-3 12 0 16,-1 7 0-16,1-1-5 16,-1 10 1-16,0-3 3 15,4-7 0-15,0 1-2 16,0-13 1-16,0 3-1 16,-3-10 0-16,-4-2 0 15,-4 0 0-15,-6-4-1 16,-8-6 1-16,-3-3-2 15,0-6 1-15,-1-4-2 16,-2 4 0-16,-1 0-1 16,4 9 1-16,-1 6-1 0,8 4 1 15,4 3 0-15,6 6 1 16,7 6 1-16,8 0 1 16,7-3 1-16,6 0 0 15,4-12 0-15,4-1 0 16,3-2-2-16,4-4 1 15,3 3-10-15,1-5 0 16,-8-14-2-16,-4-6 0 16</inkml:trace>
  <inkml:trace contextRef="#ctx0" brushRef="#br1" timeOffset="94676.58">13148 8360 47 0,'4'28'23'0,"-1"6"-25"0,-6-27 46 0,3-1-46 16,-4 0 1-16,1-6-6 16,-1 0 0-16,0-9 0 15,1-7 1-15,-1-6-8 16,-3-3 0-16</inkml:trace>
  <inkml:trace contextRef="#ctx0" brushRef="#br1" timeOffset="94845.98">12947 8055 31 0,'0'19'15'0,"11"-6"-7"0,-8-10 25 15,1-3-34-15,6-3 1 16,1 0-3-16,3 0 0 15,4 3-5-15,3-4 1 16,0-2-4-16,0-10 1 16</inkml:trace>
  <inkml:trace contextRef="#ctx0" brushRef="#br1" timeOffset="95126.1">13402 8269 33 0,'25'34'16'0,"-15"1"-14"0,-6-29 30 0,-4-3-31 16,0 0 1-16,-4-6 2 15,-3-3 1-15,-7-13-5 16,-3-12 1-16,-5-13 3 16,-2-16 0-16,-1 7-1 15,0-13 1-15,8-3-2 16,3 19 1-16,6-3-2 15,8 9 0-15,8 6-2 16,6 10 1-16,7 6-2 16,3 12 0-16,5 10-4 15,-5 0 0-15,-2 10-9 0,-1 9 0 16</inkml:trace>
  <inkml:trace contextRef="#ctx0" brushRef="#br1" timeOffset="95305.96">13254 8159 38 0,'0'25'19'0,"7"-3"-8"0,-4-19 26 15,5 0-35-15,2 0 1 16,4-3 0-16,7-6 1 16,8 0-6-16,2-4 0 0,-2-2-3 15,2-1 1-15,-2 1-11 16,-5 2 1-16</inkml:trace>
  <inkml:trace contextRef="#ctx0" brushRef="#br1" timeOffset="95619.05">13751 8407 31 0,'0'28'15'0,"-17"-41"-3"0,10 4 16 0,-4-13-27 16,-3-6 1-16,-4-16 0 15,-6-6 1-15,2-10-4 16,1-3 0-16,7-2 2 16,0-4 1-16,3 18-1 0,4 4 1 15,7 3 0-15,11 4 0 16,7 5-1-16,10 13 1 15,4 13-2-15,-4 9 0 16,0-6-5-16,-7 9 1 16,-3 6-8-16,-8 7 1 15,-3-1-3-15,-7 4 1 16</inkml:trace>
  <inkml:trace contextRef="#ctx0" brushRef="#br1" timeOffset="95801.14">13533 8115 41 0,'3'9'20'0,"15"7"-15"0,-11-13 40 15,7 0-44-15,7 1 1 0,7-4-1 16,4 3 0-16,3-3-5 16,1 0 1-16,-5-3-10 15,1-4 1-15,-4-2-3 16,-7-1 1-16</inkml:trace>
  <inkml:trace contextRef="#ctx0" brushRef="#br1" timeOffset="96156.25">13868 8237 39 0,'10'41'19'0,"11"-16"-11"0,-13-22 36 0,-1-3-41 16,10 0 1-16,-3-3 0 0,7 0 0 15,-3-3-6-15,0-4 0 16,-1-5 3-16,-2 2 1 16,-5-6-3-16,1 4 0 15,-8-1-2-15,-3-3 1 16,0 0-2-16,-3 4 0 16,-4 5-1-16,-4 4 1 0,0 0-1 15,4 9 1 1,0 9 1-16,0 10 0 0,4 7 1 15,3-7 1-15,0 6 1 16,3 3 1-16,4 0-1 16,4 1 1-1,0-7-2 1,3-6 1-16,7-10-3 31,3-3 1-15,1-9-9-16,3-9 1 0</inkml:trace>
  <inkml:trace contextRef="#ctx0" brushRef="#br1" timeOffset="96445.05">14263 8316 38 0,'3'3'19'0,"-10"-6"-21"15,7-7 31-15,0-2-29 0,0-4 0 16,0 0 0-16,4 1 1 15,-1 2 0-15,4 7 1 16,0 0 1-16,4-1 1 16,0 4-1-16,3-3 1 15,3 0-1-15,5-1 1 16,-1-2-5-16,-4 6 0 16,1-3-7-16,0-1 0 15,-8 7-6-15,-3-6 0 0</inkml:trace>
  <inkml:trace contextRef="#ctx0" brushRef="#br1" timeOffset="96827.78">14517 8322 44 0,'14'31'22'0,"0"-15"-15"0,-7-13 38 0,0-3-43 16,4 0 0-16,-1-6 2 16,1-7 0 31,-1 7-6-47,5-3 1 0,-1-10 2 0,-4 0 1 0,-3-3-3 0,-3 0 0 0,-8-3-2 0,1 6 0 15,-4 0-3-15,0 7 1 16,-4 3-2-16,1 5 0 15,-1 14 1 1,0 9 0-16,4 6 2 0,4-7 1 16,3 4 2-1,3 4 0-15,4-1 2 0,4 3 1 16,0-6-1-16,-1-3 1 16,4-4-1-16,4-2 0 31,3-4-5-31,0-9 1 31,0-9-6-31,1-7 0 16,-5-6-2-16,-3-6 1 0</inkml:trace>
  <inkml:trace contextRef="#ctx0" brushRef="#br1" timeOffset="97150.5">14792 8159 13 0,'-4'9'6'0,"33"23"6"0,-22-20 7 0,0 10-13 0,0-9 1 0,0 2 3 15,-4 1 0-15,1-3-13 16,-1-1 0-16,1-2 8 15,0-4 1-15,-4-6-4 16,3-3 0-16,-3 3-1 16,4-7 0-16,-1-8-1 15,4-1 1-15,0-6-1 16,0 0 0-16,0 0 0 16,4 0 0-16,3 7-1 0,-3 2 1 15,3 4 0 1,0 6 1-16,0 9-1 15,0 6 0-15,4 4 0 0,-4 9 1 16,0-6-1-16,0-3 0 47,0-4-2-47,-3 1 0 16,-1-4-4-1,1-3 1 1,-1 1-7-16,1-4 0 0</inkml:trace>
  <inkml:trace contextRef="#ctx0" brushRef="#br1" timeOffset="97683.92">15222 8131 26 0,'25'6'13'0,"21"3"0"0,-28-5 16 0,3-1-27 0,0 3 1 0,0 0 1 0,-3-3 0 0,-4 1-5 0,-4-1 0 0,1 3 2 0,-11 3 1 0,-14 1-2 0,0 2 1 0,-7 4-2 15,-4 0 1-15,0-10-1 16,4 3 1-16,3 4 0 16,8 3 0-16,3-1 0 15,7 4 1-15,7 0 0 16,7 0 1 15,7-4-2-31,4 1 1 0,3-7 0 0,4-2 1 0,7-7-1 16,-4-3 1-16,0-7-1 0,0-2 0 15,-6-4 0-15,-5 3 0 16,-3 1-1-16,-3-13 1 31,-4-3-2-15,-3-1 1-16,-4 4-2 0,-4 3 0 16,-3 7 0-16,-7 2 0 0,0 7-2 0,-3 6 1 15,-1 6 0-15,1 10 1 16,2 3 0-16,1-4 1 15,4 7 0 17,6 6 1-32,4 7 1 47,4 3 0-47,7-10 1 31,-1-3 1-16,5-3-1 1,6-10 1-16,14-5-3 0,0-11 0 0,-6-8-11 0,-8-7 1 0,-7 0-3 0,0 0 0 16</inkml:trace>
  <inkml:trace contextRef="#ctx0" brushRef="#br1" timeOffset="102283.98">12651 9677 30 0,'14'-16'15'0,"10"-6"-1"16,-17 19 15-16,1-3-23 16,-5-4 0-16,-3 1 2 15,0-4 1-15,-3 1-12 16,-5-4 1-16,-2 0 6 15,-4 1 1-15,-7-1-4 16,-8 3 1-16,1 4-3 16,0 3 0-16,0 6-3 15,7 9 1-15,-1 10-2 16,8 3 1-16,0 0-1 16,4 3 0-16,3 0 2 15,7-6 0-15,7 0 3 0,3-7 0 16,4-5 1-16,0-1 1 15,1-9 0-15,2-7 0 16,1 1-1-16,-4-1 1 16,-4-2-1-16,1 3 0 15,0-1-1-15,-4 4 0 16,-7 6 0-16,3 3 0 16,-3 6 0-16,-3 13 1 15,-1 7-1-15,1 5 1 16,-4 10 0-16,3 6 1 15,-3 0-1-15,0-3 1 0,0-3 0 16,0-3 0 0,3-7-1-16,1-2 1 0,3-7-1 15,7-6 0-15,3-7-3 16,8-5 0-16,0-7-6 16,3-7 0-16,4-8-7 15,-1-1 1-15</inkml:trace>
  <inkml:trace contextRef="#ctx0" brushRef="#br1" timeOffset="102601.59">12919 9605 37 0,'-7'3'18'0,"3"9"-15"0,4-5 27 15,0 8-28-15,-3 4 1 16,3 0 1-16,7 6 1 16,3 0-5-16,1 3 0 15,-1-3 4-15,-3-9 1 16,8-7-2-16,2-5 0 31,1-8-2-31,3-8 0 0,0-7-5 0,4-6 1 16,3-3-10-16,0 0 0 15,4-10-2-15,3 3 0 0</inkml:trace>
  <inkml:trace contextRef="#ctx0" brushRef="#br1" timeOffset="103035.39">13607 9648 44 0,'-7'29'22'0,"7"-29"-23"0,0 0 43 16,-4-3-42-16,-7-1 1 16,1 4 0-16,-1-3 1 15,-3 0-2-15,-3 3 0 0,-8 3 0 16,0 7 1-1,4 5-3-15,0 4 1 0,3 6-2 16,4 7 0-16,7-1-1 16,11-6 1-16,6-3-1 15,11-9 1-15,0-10 1 16,4-13 1-16,3-5-3 16,1-10 1-16,2-7-8 15,1-5 0-15</inkml:trace>
  <inkml:trace contextRef="#ctx0" brushRef="#br1" timeOffset="103291.1">13945 8877 46 0,'25'6'23'0,"-7"-9"-21"16,-11 13 41-16,-4 8-43 0,-6 14 1 15,-1 2-1-15,-6 13 1 16,-1 10-2-16,-3 15 1 16,0 6 0-16,3 13 0 15,-3-12-3-15,7-4 0 16,4-9-2-16,-1-19 1 16,0-13-7-16,1-18 1 15,-1-19-4-15,-3-7 1 16</inkml:trace>
  <inkml:trace contextRef="#ctx0" brushRef="#br1" timeOffset="103491.2">13723 9489 43 0,'18'31'21'0,"3"-9"-20"0,-11-19 40 0,5 0-41 16,6-6 1-16,10-3-5 15,8-10 0-15,0 3-6 16,0 4 1-16,-7-3-4 16,-1 5 1-16</inkml:trace>
  <inkml:trace contextRef="#ctx0" brushRef="#br1" timeOffset="103677.6">14164 9620 38 0,'0'35'19'0,"0"6"-25"16,0-38 34-16,0 0-33 15,0-3 0-15,4-10-14 0,3-8 0 16</inkml:trace>
  <inkml:trace contextRef="#ctx0" brushRef="#br1" timeOffset="103821.52">14076 9316 30 0,'3'13'15'0,"19"-1"-16"0,-15-6 20 0,0 4-21 0,3-1 0 0,1 1-13 0,3-10 0 0</inkml:trace>
  <inkml:trace contextRef="#ctx0" brushRef="#br1" timeOffset="104055.05">14376 9595 40 0,'24'16'20'0,"29"-10"-15"16,-39-6 35-16,8 0-39 15,2-6 0-15,-3-10 0 16,1-3 1-16,-5-6-3 0,-3-3 0 15,-3 9 1-15,-8-6 1 16,-3 3-3-16,-3 0 1 16,-4 7-2-16,0 8 0 15,-4 10-1-15,4 1 0 16,0 8-3-16,0 10 1 16,4 6 0-16,3 0 0 15,7-2-1-15,3-4 0 16,1 3-2-16,3-13 0 15</inkml:trace>
  <inkml:trace contextRef="#ctx0" brushRef="#br1" timeOffset="104404.45">14707 9633 28 0,'14'19'14'0,"4"-10"-18"0,-18-9 26 0,7 3-23 15,0-3 0-15,4-6-3 16,-1-4 1-16,-3-5 2 16,0-7 1-16,1-6-2 15,2-4 0-15,1 7 2 16,3-3 1-16,0 0 3 16,0 3 0-16,4 6 2 15,3 9 1-15,7 7-1 16,0 0 1-16,0 9-1 15,1 4 0-15,-5 9-3 0,1 6 1 16,-4 3-2 0,0-3 0-16,-3 3-2 0,-4-6 1 15,4-6-3-15,-1 0 0 16,5-10-4-16,2-6 1 16,5 0-8-16,-1-13 0 15</inkml:trace>
  <inkml:trace contextRef="#ctx0" brushRef="#br1" timeOffset="105138.07">15663 8880 39 0,'4'-19'19'0,"-8"-3"-13"16,4 19 29-16,0 3-32 16,-3 3 1-16,-1 7 1 15,-6 2 0-15,-4 20-7 16,-4 2 1-16,-3 26 3 15,-4 6 1-15,4 15-4 16,3 10 1-16,4 3-2 0,7 0 0 16,4-9-3-1,3-13 0-15,0-22-6 0,3-22 1 16,1-21-4-16,-4-20 1 16</inkml:trace>
  <inkml:trace contextRef="#ctx0" brushRef="#br1" timeOffset="105336.52">15208 9344 52 0,'32'32'26'0,"53"-17"-31"0,-61-21 50 0,15-3-44 15,18-10 1-15,-1-9-2 16,1-1 0-16,2-2-8 15,9-10 1-15,2 1-8 16,4-4 1-16</inkml:trace>
  <inkml:trace contextRef="#ctx0" brushRef="#br1" timeOffset="105697.49">16118 7206 46 0,'29'3'23'0,"2"38"-21"0,-24-23 36 15,1 7-37-15,-1 23 1 16,3 11 2-16,8 19 0 16,-4 13-5-16,4 32 1 15,17 24 3-15,14 29 0 16,1 34-1-16,-1 25 1 0,-14 10-3 16,-21 2 1-16,-24-5-4 15,-29-10 1-15,-25-19-12 16,-31-19 1-16,-35-15-3 15,-18-19 0-15</inkml:trace>
  <inkml:trace contextRef="#ctx0" brushRef="#br0" timeOffset="116681.4">4667 10574 35 0,'7'12'17'0,"0"1"-12"15,-3-7 17-15,-4 3-20 16,0 7 1-16,0 3 0 16,-4 0 1-16,1 6-6 15,-1 9 1-15,-6 7 3 16,-1 9 0-16,1 10-2 16,-1 6 1-16,-7 6-1 15,8-3 0-15,-8-3 0 16,4-4 0-16,0-2 0 15,0 3 0-15,3-13 0 0,1-3 0 16,-1-10 0-16,4-8 0 16,0-4 0-16,3-3 1 15,8-7-1-15,10-2 1 16,11-4-1-16,10-2 1 16,-3-4-1-16,7-3 1 15,13-3-1-15,16-1 0 16,2-2 0-16,18-3 0 15,-7-7 1-15,11 3 0 32,14-2 0-17,7-1 1-15,7-3-1 0,7 4 1 0,10 2-1 16,15-3 0-16,0 1-1 0,7-1 1 0,6-3-1 16,-2-6 1-1,2 3-1 1,15 3 1-1,0-12-1 1,4 3 1-16,10 0 0 16,7 3 0-16,0 3-2 0,-4 6 1 0,12 6 0 0,2 4 0 0,-13 3 0 15,-1 0 0-15,-3-3 0 16,-17-1 0-16,-1 1 0 16,-7 3 0-16,-10 3 0 15,-25 3 0-15,-3 3-1 16,-18 4 0-16,-11 2 0 15,-21-2 1-15,-10-1-1 16,-11-3 0-16,-7-6 0 16,-15-3 0-16,-6-9 1 15,-7-4 0-15,-8-12 0 0,-2-10 1 16,-8-9 0-16,-7-25 0 16,-4 0-1-16,-6-10 0 15,-5-27-11-15,1-17 0 16,-7 1-3-16,0-1 1 15</inkml:trace>
  <inkml:trace contextRef="#ctx0" brushRef="#br0" timeOffset="117529.76">6819 11734 45 0,'7'3'22'0,"-7"0"-12"0,-7 0 23 0,-10 10-31 0,-12 2 0 0,-9 10 0 16,-12 7 0-16,-10 5-5 15,0 1 1-15,11 6-1 16,-1 0 1-16,5 0-3 16,2-7 0-16,11 1 0 0,11-7 0 15,4-5 1 1,13-8 1-16,11-5 4 0,7 3 0 16,7-10 3-16,11 0 1 15,14 0-1-15,-4 1 1 31,-3-4 0-31,-7 3 1 0,-4 3-4 0,-10 7 1 16,-8 9-4-16,-13 3 1 16,-11 13-4-16,-7-3 1 15,-15 6-4-15,5 3 0 16,-1-3-4-16,0-4 0 16,-3-11-3-16,7-11 1 15</inkml:trace>
  <inkml:trace contextRef="#ctx0" brushRef="#br0" timeOffset="117898.74">7013 11546 48 0,'0'22'24'0,"4"-16"-26"0,-4 3 49 0,0 4-45 0,-4 2 1 16,-3 14 0-16,-3 8 0 15,-1 7-5-15,0 13 1 16,1 12 1-16,-1 12 1 16,11 7-4-16,-7 0 1 15,7-4-4-15,0-5 0 16,0-20-8-16,7-8 1 16,-3-26-2-16,10-13 0 15</inkml:trace>
  <inkml:trace contextRef="#ctx0" brushRef="#br0" timeOffset="118183.63">7352 12292 49 0,'14'22'24'0,"-10"-16"-36"0,-4-6 50 0,-8 0-39 0,-2 3 0 0,-8 0 0 16,-10 4 1-16,-4-1 0 15,1 3 1-15,-15 4-2 16,10 3 1-16,1 6-2 16,7 3 1-16,7 3-2 15,10 0 0-15,8-6 0 16,6 0 0-16,11-13 4 0,7-5 0 16,11-14 2-16,-4-15 1 15,4 3-1 1,7-6 0-16,-7-7-13 0,-1-9 1 15</inkml:trace>
  <inkml:trace contextRef="#ctx0" brushRef="#br0" timeOffset="118828.01">7521 12276 46 0,'-10'63'23'0,"13"22"-25"0,-3-57 33 16,-3 16-30-16,3 18 0 15,-7 1-1-15,0 3 1 16,3-9-1-16,0-10 1 16,1-4 0-16,-1-17 0 15,1-8 0-15,3-15 1 16,0-21-1-16,0-14 1 16,0-21-4-16,0-7 1 15,0-9-2 1,0-3 1-16,0-6-2 0,0 12 1 0,0 6-1 15,0 1 1-15,7 9 2 16,7 12 1 15,7 4 2-15,7 18 0-16,15 19 1 0,-11 0 1 0,-8-3-1 16,-10 10 0-16,-10 5-1 15,-15 14 0-15,-10-1-5 16,-11 0 1-16,4 10-8 15,-4-10 1-15,4-3-5 16,0-6 1 0</inkml:trace>
  <inkml:trace contextRef="#ctx0" brushRef="#br0" timeOffset="119279.16">7874 12395 44 0,'-4'22'22'0,"12"-31"-21"0,-5 6 40 0,8 0-40 16,6 3 1-16,-3-3 1 15,4-10 0-15,10-9-4 16,-3-6 0-16,3 0 2 16,-3-1 0-16,-4-5-1 15,-10-4 1-15,-1 7-3 16,-17 3 1-16,4 3-3 16,-15 6 1-16,0 9-2 15,-3 10 0-15,0 10 0 16,-4 2 0-16,1 13 1 15,2 16 1 1,5 6 4-16,13-3 1 0,4 3 3 16,11 0 0-16,3-12 0 15,14-4 1-15,7-12-2 16,11-7 1-16,0-18-7 16,-7-6 0-16,-7-4-12 15,-4-9 0-15</inkml:trace>
  <inkml:trace contextRef="#ctx0" brushRef="#br0" timeOffset="121922.22">1884 14192 48 0,'0'-6'24'0,"10"9"-9"0,-10 0 24 16,-10 7-34-1,3 12 0-15,-4 6 0 16,-10 9 0-16,-18 20-9 16,-3 6 0-16,-15 12 3 15,-3 10 1-15,1 12-6 16,6 0 0-16,-4-3-3 16,15-9 1-16,-4-10-3 15,14-12 0-15,4-13-4 16,14-22 1-16</inkml:trace>
  <inkml:trace contextRef="#ctx0" brushRef="#br0" timeOffset="122164.87">1528 14343 29 0,'17'3'14'0,"-17"-9"-7"0,-7 6 20 16,4 0-26-16,-8 6 0 16,4 3 0-16,-4 4 1 0,1 3-2 15,3 2 0-15,3 4 0 16,4 7 1-16,4 11-4 16,6 7 0-16,8 7-7 15,3-4 0-15</inkml:trace>
  <inkml:trace contextRef="#ctx0" brushRef="#br0" timeOffset="122750.68">1856 14431 37 0,'17'9'18'16,"4"-9"-13"-16,-10 0 28 0,-7-3-29 15,10 3 1-15,-4 0 1 16,1 0 1-16,-1 0-9 15,12 0 0-15,6-6 5 16,4-1 1-16,6-2-4 16,1-1 0-16,-7 1-8 15,-4 3 0-15,-7 3-7 0,-3 3 0 16</inkml:trace>
  <inkml:trace contextRef="#ctx0" brushRef="#br0" timeOffset="122990.61">1877 14710 45 0,'7'0'22'0,"35"-16"-17"0,-35 10 36 0,14-4-40 16,11 1 1-16,7-1 0 15,0 1 0-15,-7 0-6 16,-1-1 0-16,5 1-7 16,-12-1 0-16,1-8-4 15,0 2 1-15</inkml:trace>
  <inkml:trace contextRef="#ctx0" brushRef="#br0" timeOffset="123708.46">2671 14446 55 0,'-11'41'27'0,"-3"15"-35"0,10-43 54 15,-6 3-45-15,3 2 0 16,-4 11 0-16,-3-7 0 16,7 0-2-16,-4-7 1 0,4-2 0 15,4-7 1-15,3-6-2 16,3-6 1-16,15-10-1 15,0-3 1-15,3-6-1 16,0-3 0-16,0-3 0 16,-3 6 1-16,3 3 0 15,-3 6 0-15,-8 0 0 16,1 4 0-16,-1-1 0 16,1 7 1-16,-4 3-1 15,3 3 0-15,-10 6-1 16,0 0 1-16,0 1-1 15,0-1 0-15,0 0 0 16,0 0 0-16,0-2 0 16,0-4 1-16,0 0-1 15,11-7 0-15,-7 1 0 16,6-3 0-16,4 2 0 16,0 1 0-16,4-6 0 15,3-7 0-15,0-3 0 0,-3 0 1 16,0-3 0-16,3 3 1 15,-11 0-1-15,5 6 0 16,-1-3 0-16,-4 7 1 16,1 6 0-16,-1-1 0 15,1 7-1-15,-4 3 1 16,-3 10 0-16,3 3 0 16,3 9-1-16,-10 3 1 0,0 0-1 15,0 0 0-15,0-3-3 16,4 1 1-16,3-8-5 15,3-5 0-15,1-10-7 16,7-12 0-16</inkml:trace>
  <inkml:trace contextRef="#ctx0" brushRef="#br0" timeOffset="124010.77">3687 14173 39 0,'-11'22'19'0,"22"-15"-14"0,-11-7 29 16,-8 6-31-16,5 3 1 0,-11 10 1 0,3 13 0 15,-10 8-7-15,-11 7 1 16,1 7 4-16,-8-7 1 16,4 9-5-16,3-3 0 15,11-2-6-15,-1-11 0 16,12-8-8-16,-1-20 0 16</inkml:trace>
  <inkml:trace contextRef="#ctx0" brushRef="#br0" timeOffset="124208.6">3341 14217 41 0,'0'0'20'0,"17"22"-18"0,-6-9 31 0,-7 6-30 16,10 12 1 0,10 22 2-1,-6-12 1-15,3 6-10 16,0 0 1-16,1-6-1 15,2-10 1-15,-10-6-12 16,4-12 1-16</inkml:trace>
  <inkml:trace contextRef="#ctx0" brushRef="#br0" timeOffset="124609.96">3866 14415 47 0,'0'22'23'0,"11"-13"-17"0,-7-6 34 0,20 4-38 15,8-1 0-15,7 0 1 16,10-3 0-16,4-3-5 15,7-6 0-15,-3-3-1 16,-15-4 0-16,-3-3-12 16,-8-6 0-16,-9-3-1 15,-12 3 1-15</inkml:trace>
  <inkml:trace contextRef="#ctx0" brushRef="#br0" timeOffset="124807.17">4064 14095 42 0,'-14'16'21'0,"0"15"-18"0,7-22 40 15,3 7-42-15,4 9 0 16,-7 7 1-16,4 12 0 16,3 15-6-16,-7 7 1 0,3 6-4 15,1 6 0 1,3 4-7-16,0-16 0 0</inkml:trace>
  <inkml:trace contextRef="#ctx0" brushRef="#br0" timeOffset="125089.1">4576 13716 37 0,'17'47'18'0,"-24"25"-18"16,4-50 28-16,-4 15-28 0,-8 10 0 16,1 19 0-1,0 16 1-15,4 2-2 0,-1 7 1 16,4-9-1-16,7-16 1 15,-7-13-8-15,7-18 0 16,7-13-3-16,0-22 1 16</inkml:trace>
  <inkml:trace contextRef="#ctx0" brushRef="#br0" timeOffset="125328.27">4544 14239 22 0,'3'16'11'0,"15"-10"2"0,-11-6 15 16,4 3-24-16,-1 1 1 0,1 2 4 16,10-3 1-16,0 9-11 15,7 4 0-15,1 0 8 16,-8 6 0-16,-4 0-3 16,-6 6 1-16,-8 3-4 15,-6 1 1-15,-4 2-4 16,-4-2 0-16,-10-1-7 15,0 0 0-15,-7-6-7 16,7-12 1-16</inkml:trace>
  <inkml:trace contextRef="#ctx0" brushRef="#br0" timeOffset="126037.76">5249 14562 62 0,'14'76'31'0,"-6"21"-43"0,-8-66 57 0,0 13-46 15,0-3 0-15,-11 12-7 16,-17 4 1-16,-18-7-3 16,0-6 0-16,-14-13-6 15,0-9 1-15</inkml:trace>
  <inkml:trace contextRef="#ctx0" brushRef="#br0" timeOffset="128992.74">6946 14236 46 0,'7'35'23'0,"-3"5"-16"0,3-30 24 16,-7 12-31-16,0 3 1 15,0 6-1-15,0 7 1 16,-11-1-2-16,4-2 1 15,4-7 0-15,-8-3 1 16,4-3-1-16,4-3 0 16,-1-6 0-16,4-10 0 15,0-3 0-15,4-13 0 16,6-15-2-16,11-3 0 16,-3 2-1-16,7-8 1 0,3 5-1 15,-3 1 0-15,-1 6 0 16,-6 3 0-16,3 6 2 15,-7 7 1-15,-3-1 0 16,-1 7 1-16,-3 3-1 16,0 7 1-16,4 2-1 15,-11 7 1-15,4-1-1 16,3-2 1-16,-7 3-1 16,3-4 0-16,4 1-1 15,-7-4 1-15,7-6-1 16,4-6 1-16,3 0-1 15,4-10 0-15,3-5 1 16,7-7 0-16,0-1 0 16,4 1 0-16,-7-3 0 15,10-3 0-15,-14 6 0 0,0 9 1 16,0 7 0-16,-3 2 0 16,0 7 0-16,-8 10 0 15,1 5 0-15,-1 14 0 31,1 5 0-15,-4-6 0-16,4 1-1 0,-8-1 0 0,8 0-1 0,-1-3 1 16,8-3-3-16,0-6 0 15,3-7-9-15,7-12 0 16</inkml:trace>
  <inkml:trace contextRef="#ctx0" brushRef="#br0" timeOffset="129296.03">7878 14321 52 0,'-15'25'26'0,"19"-16"-29"16,-1-9 46-16,8 3-41 16,3 4 1-16,11-4 0 0,-4-9 0 15,11-4-5 1,7 1 1-16,-1-4-2 0,5 1 1 16,-8-4-9-16,-7 0 0 15,-10 1-5-15,-4-1 0 16</inkml:trace>
  <inkml:trace contextRef="#ctx0" brushRef="#br0" timeOffset="129462.11">7997 14531 52 0,'-7'38'26'0,"11"-23"-27"0,-1-12 48 0,5 4-46 15,-1-1 1-15,10-6-1 16,8-6 0-1,10-1-5-15,-3-5 0 0,0-4-11 16,3-12 0-16</inkml:trace>
  <inkml:trace contextRef="#ctx0" brushRef="#br0" timeOffset="130210.43">9264 13509 49 0,'-7'6'24'0,"14"10"-19"15,-7-13 33-15,-11 12-37 16,4 1 1-1,-3 6 0-15,-8 6 1 0,4 0-4 16,-7 7 0-16,0 9 2 16,-4-6 0-16,0-4-2 15,-3 0 0-15,3-2-1 16,4-7 0-16,4-3-2 0,2-6 1 16,8-4 0-16,11-6 0 15,10 1 1-15,7-7 1 16,4-3 0-16,7-1 1 15,-1 1 1-15,5 0 1 16,6 3-1-16,-14 3 1 16,4 4-2-16,-14 2 1 15,-4 0-2-15,-4-2 1 16,1-4-1-16,-4-3 1 16,-7-7 1-16,0-8 0 15,-7-7 2-15,-4-22 0 0,1-6-1 16,3-7 1-16,3-2-8 15,4-7 0-15,0 0-10 16,4 0 0-16</inkml:trace>
  <inkml:trace contextRef="#ctx0" brushRef="#br0" timeOffset="130795.49">9973 13358 51 0,'4'0'25'15,"-8"3"-21"-15,1 4 40 0,-8 5-43 16,0 10 0-16,-6 3 0 16,-15 10 1-16,0 2-4 15,-7 26 1-15,4 6-2 16,-4 19 0-16,-3 3-4 16,0 6 1-16,3 3-5 15,4-6 0-15,3-22-4 0,11-15 0 16</inkml:trace>
  <inkml:trace contextRef="#ctx0" brushRef="#br0" timeOffset="131049.26">9536 13411 35 0,'10'51'17'0,"4"-11"-22"0,-10-24 30 0,3 9-25 0,0 3 1 15,4 4-1-15,-1 2 0 0,1 1-1 16,-1 5 1-16,1-5-5 16,-4-10 0-16,-4-9-4 15,-6-10 0 1</inkml:trace>
  <inkml:trace contextRef="#ctx0" brushRef="#br0" timeOffset="131396.06">9003 14343 56 0,'35'15'28'0,"29"-5"-34"0,-40-13 57 16,26-7-49-16,13-5 0 0,18-7 0 16,4-3 0-16,3 3-5 15,0 3 1-15,-13 3-7 16,-15 7 1-16,-22-1-9 16,-17 13 0-16</inkml:trace>
  <inkml:trace contextRef="#ctx0" brushRef="#br0" timeOffset="131976.09">9359 14700 55 0,'-3'16'27'0,"-33"18"-31"0,22-21 45 16,0 0-41-16,-7 5 1 15,0 14 1-15,-4 2 0 16,4-2-2-16,-7 8 0 15,0 1 0-15,-4 0 1 16,0-7 0-16,0 4 0 0,4 0-3 16,3-1 1-16,4 1-2 15,7-10 1-15,7-3 0 16,7-6 0-16,11-6 0 16,6-4 1-16,8-3 1 15,7-6 0-15,-1-6 1 16,5 0 1-16,-1-1-1 15,-3 1 0-15,-4 0-1 16,-3-7 0-16,-4 4-1 16,-7 3 1-16,-3-1-1 15,-4 1 0-15,-7 0 0 16,-4 0 1-16,1-1-1 16,-8-5 1-16,-3-7 0 15,-7-6 0-15,0-7-1 16,3-8 1-16,0-14 0 15,4-5 0-15,4-1-7 0,6-3 1 47,4 10-8-31,0 3 1-16</inkml:trace>
  <inkml:trace contextRef="#ctx0" brushRef="#br0" timeOffset="132285.84">9821 14722 46 0,'-14'6'23'0,"-7"7"-22"16,10-10 36-16,1 7-37 16,-8 5 1-16,-6 10 0 15,-5 16 0-15,-9 0-3 16,-5 18 0-16,1-5-4 16,7 2 0-16,6-3-8 15,8-18 1-15</inkml:trace>
  <inkml:trace contextRef="#ctx0" brushRef="#br0" timeOffset="132481.1">9416 14681 41 0,'17'57'20'0,"40"49"-16"0,-36-74 31 16,11 12-32-16,3 0 1 15,7 0-1-15,4-4 0 16,0-8-9-16,-14-10 1 0,3-4-8 16,-3-8 1-16</inkml:trace>
  <inkml:trace contextRef="#ctx0" brushRef="#br0" timeOffset="132976.84">10283 14236 51 0,'8'10'25'0,"41"-20"-27"0,-24 4 40 0,6-4-39 16,15-2 1-16,0-7-6 15,0 0 1-15,-7 4-5 16,-7 8 0-16,-18 7-4 16,-11 10 0-16</inkml:trace>
  <inkml:trace contextRef="#ctx0" brushRef="#br0" timeOffset="133129.07">10195 14631 64 0,'14'7'32'0,"57"-29"-48"16,-36 15 68-16,15-8-59 15,20-1 0-15,4-6-26 0,-14 6 1 16</inkml:trace>
  <inkml:trace contextRef="#ctx0" brushRef="#br0" timeOffset="134801.87">6258 7742 30 0,'-21'-38'15'0,"-25"-15"-6"0,32 37 15 16,-3-3-23-16,-12 1 1 15,-6-1-1-15,-11 3 0 16,-3 10-2-16,-4 6 1 15,-18 3 0-15,-10 3 1 16,-14 4-2-16,-4 5 1 16,-3 14 0-16,-18-1 0 15,-7 6-1-15,7 13 0 16,4 10-3-16,-1 12 1 16,8 9-3-16,10 13 0 0,11 9-3 15,17-2 1 1,11 11-1-16,11 7 0 0</inkml:trace>
  <inkml:trace contextRef="#ctx0" brushRef="#br0" timeOffset="135044.04">4893 9561 28 0,'124'31'14'16,"38"-47"-13"-16,-109 7 30 0,14-7-29 15,24-12 1-15,8-3 0 16,11-13 1-16,10-10-4 15,-1-18 0-15,1-9 4 16,-7-29 0-16,0-22-1 16,-10-12 0-16,-22-3-2 15,-21-1 0 17,-32 7-1-32,-28 10 1 0,-28 15-4 0,-39 3 1 0,-29 6-7 0,-24 19 1 15,-17 13-5-15,-15 15 1 16</inkml:trace>
  <inkml:trace contextRef="#ctx0" brushRef="#br0" timeOffset="136963.53">21858 3904 23 0,'39'9'11'0,"-4"-28"-5"0,-21 10 12 16,-3-16-12-16,-1-10 0 16,1-2 5-16,0-10 0 15,-4-7-13-15,-7 7 0 0,0 3 9 16,-7-9 0-1,-15 12-4-15,-16 7 1 0,-5 2-3 16,-27 4 0-16,-15 13-1 16,-21-4 0-1,4 0-2-15,-14 10 1 0,-1 2-2 32,1 17 1-32,10 18-4 15,14 13 1-15,8 12-3 0,16 28 1 0,16 4-3 16,13 12 0-16,11 10 1 15,20 9 1-15,12-9 3 16,28-7 1-16,21-6 3 16,28-19 1-16,14-15 5 15,18-16 0-15,14-19 3 16,7-25 1-16,-11-19 0 16,-6-22 1-16,-8-18 0 0,-10-13 0 15,-14-19-3 1,-22-7 1-16,-13-2-6 15,-19 9 1-15,-17-3-8 0,-17 13 0 16,-11-1-10-16,-18 22 0 16</inkml:trace>
  <inkml:trace contextRef="#ctx0" brushRef="#br0" timeOffset="137651.21">20189 6807 44 0,'4'10'22'0,"24"-7"-16"0,-10 3 34 0,10-6-39 15,14 0 1-15,18 0 0 16,14-12 1-16,25-13-4 16,18-10 0-16,13-6 0 15,1-3 1-15,-4 7-7 16,-18 5 0-16,-14 14-8 16,-28 11 1-16</inkml:trace>
  <inkml:trace contextRef="#ctx0" brushRef="#br0" timeOffset="138361.63">20218 11521 36 0,'0'25'18'0,"35"-10"-8"0,-21-12 25 0,7 1-30 0,18-1 0 0,25-10 3 15,24-11 0-15,32-7-11 16,31-13 1-16,22-9 6 15,25 3 0-15,-18 0-7 16,-14 6 1-16,-25 10-11 16,-21 9 0-16,-32 7-4 15,-25 12 1 1</inkml:trace>
  <inkml:trace contextRef="#ctx0" brushRef="#br0" timeOffset="140598.67">11666 13506 24 0,'4'3'12'0,"3"9"-5"16,-7-12 13-16,0 0-15 15,3 3 1-15,-3 0 3 16,0 7 0-16,0 2-10 15,-7 7 0-15,0 6 7 16,-3 4 0-16,-4 5-3 16,-4 7 1-1,-7 18-3-15,1-8 1 16,2-8-3 0,1-5 0-16,4-7-2 0,6-9 1 15,4-3-3-15,11-3 1 16,10-4 0-16,7-2 0 15,11-4 1-15,6-3 0 16,5-3 2-16,3-3 0 16,-8-6 1-16,-2-1 1 15,-5 4 0-15,-2 0 0 16,-8 3 0-16,-4-1 0 16,-2-2-1-16,-8-3 1 0,-4-4-1 15,-6 1 0-15,-1-10 0 16,4-6 1-16,-7-4-1 15,0 1 1-15,-4-4-2 16,1 1 0-16,-1-1-9 16,4-12 0-16</inkml:trace>
  <inkml:trace contextRef="#ctx0" brushRef="#br0" timeOffset="141107.29">12326 13807 1 0,'-11'6'0'0,"-6"3"11"0,13-3-21 16,-3 1 38-1,-28 37-28-15,56-76 20 16,-31 45 0-16,3-4-26 15,-1-2 0-15,5-7 19 16,-1-4 1-16,1-18-7 16,-4-15 0-16,0-16-2 15,3-10 0-15,1-16-2 16,-1-5 1-16,1-13-3 16,-1-7 1-16,1 19-3 15,6 1 1-15,4 5-1 16,7 17 0-16,7 11-2 15,1 17 1-15,-1 15-4 16,0 16 0-16,-3 9-7 16,-4 10 0-16,-4 0-1 15,-6 9 0 1</inkml:trace>
  <inkml:trace contextRef="#ctx0" brushRef="#br0" timeOffset="141337.21">12040 13553 47 0,'18'9'23'0,"38"-6"-26"0,-38-9 49 16,3 0-46-16,7-1 0 15,4 1-1-15,0 3 1 0,0 0-3 16,-4-4 0-16,-7 4-7 15,-7 0 0-15,-7-3-4 16,-7 0 0-16</inkml:trace>
  <inkml:trace contextRef="#ctx0" brushRef="#br0" timeOffset="141664.51">11377 14330 64 0,'74'-3'32'0,"85"-13"-45"0,-103 1 65 16,22-1-52-16,24-6 0 15,15 0 0-15,-11 0 0 16,-11 3-3-16,-14 7 0 16,-14 9-9-16,-14 6 0 15,-21 3-5-15,-18 4 1 16</inkml:trace>
  <inkml:trace contextRef="#ctx0" brushRef="#br0" timeOffset="142339.53">11670 14848 48 0,'-4'28'24'0,"1"28"-26"0,-1-46 41 16,1 9-39-16,-4 6 0 15,-4 3 0-15,1 6 0 0,-5-5 0 16,5 2 0-16,-1 0-1 15,1 4 1-15,-4-1-1 16,-4-12 1-16,0-6-1 16,1-4 0-16,3-2-1 15,-1-4 1-15,5-3-1 16,3 0 1-16,3 1 0 16,11-1 0-16,11 3 0 15,10 0 1-15,7 0 1 16,4 1 0-16,7-4 0 15,-4-3 0-15,-3-3 1 16,-3 0 0-16,-5-1-1 16,1-2 1-16,-11 0-2 15,-3-3 0-15,-8-1 0 16,-6 1 0-16,-8-1-1 16,-6 1 0-16,-8-7 0 15,-6-6 0-15,-5-9-1 0,5-4 1 16,2-2-2-16,5-7 1 15,10-6-4-15,10-4 1 16,11 1-8-16,11-7 1 16</inkml:trace>
  <inkml:trace contextRef="#ctx0" brushRef="#br0" timeOffset="142929.81">12347 14776 53 0,'7'-4'26'0,"-7"8"-31"0,0-4 49 15,0 6-44-15,-3 0 1 16,-4 3 0-16,-4 13 0 0,-10 7-2 16,-4 8 1-16,-6 17-1 15,-5-1 0-15,-6 0-1 16,3-3 0-16,4-3-3 16,7-6 0-16,-1-3-5 15,5-13 0-15,6-9-4 16,4-23 0-16</inkml:trace>
  <inkml:trace contextRef="#ctx0" brushRef="#br0" timeOffset="143137.69">11910 14838 48 0,'24'22'24'0,"26"63"-24"0,-29-69 46 15,7 12-44-15,15 6 0 16,10 4 0-16,6 3 1 16,12 3-5-16,3-1 0 15,4 11-5-15,3 5 0 16,-11-2-9 0,-13 9 1-16</inkml:trace>
  <inkml:trace contextRef="#ctx0" brushRef="#br2" timeOffset="155160.47">23456 13208 22 0,'0'0'11'0,"18"-7"-7"16,-11 1 11-16,0 0-14 15,4-4 0-15,6-2 0 16,1-1 1-16,3 1-2 15,0-1 0-15,0 1 2 16,4-4 0-16,0 0 0 16,3-3 1-16,4-2-1 15,3 5 1-15,4-3-1 16,0-6 0-16,-4-3-1 16,-3-4 0-16,-4 1-1 0,7 0 1 15,0-1-1-15,4 1 0 16,0 6 0-16,-4-3 1 15,4-4-1-15,0 1 0 16,3 0 1-16,4-7 0 16,0-3 0-16,-4 7 0 15,-3-4 0-15,-4 4 0 16,1-1 0-16,-1 4 1 16,0-1-2-16,4 1 1 15,-4 3-1-15,1 6 0 16,-1-6 0-16,4-4 0 0,-1-2 0 15,1 2 0-15,0 4 0 16,-4-3 0-16,4-1 0 16,-4 1 0-16,1 0-1 15,-8-4 1-15,7 7 0 16,0 3 0-16,1-3 0 16,-1-4 0-16,0 1 0 15,-3-4 0-15,0 4 1 16,3 0 0-16,0 3 0 15,-3-4 0-15,0 1 0 16,0-1 0-16,-4 4 0 16,7 3 1-16,-7-3-1 15,1 3 0-15,-5 0 0 16,1-3 0-16,3-1-1 16,0 1 1-16,4 3-1 15,0 6 0-15,-4 0 0 16,0 1 1-16,-3-1-1 0,0 0 0 15,3-6 0-15,0 0 0 16,0 0 0-16,1 3 0 16,-1-3 0-16,4 0 0 15,-4-4 0-15,0 4 1 16,-3-3-1-16,-1 3 1 16,-2-3 0-16,-1 3 0 15,-4 0 0-15,5-4 0 16,-1-5 0-16,7-1 1 15,0 7-1-15,0 6 1 16,1-3-1-16,-1 0 0 0,0-9-1 16,4 2 1-16,3 1-1 15,4-4 1-15,-4-2-1 16,0-4 1-16,1 6-1 16,-1-2 0-1,11-10 0 1,3 3 1-16,1 3-1 15,-5 7 0-15,-2-1 0 16,3-3 0-16,0-2 0 16,3-4 0-16,-3 6 0 15,0-3 0-15,-4 1 0 16,-3 2 0-16,-7 0 0 16,3 4 1-16,0-1 0 15,7 1 0-15,1-7 0 0,-4 0 0 16,-1 7 0-16,1 3 0 31,7-1 0-15,-4 1 0-16,1-1-1 0,-1-2 1 0,-3 6-1 0,0-4 0 15,-8-2 0-15,5-1 1 16,-1 1-1-16,0-1 0 16,8-2 0-16,-5-1 1 15,1-3 0-15,0-3 0 16,3 13 0-16,1-3 1 0,-1-4-1 15,4 0 1-15,-4 1-1 16,-3 2 0-16,-4-6 0 16,4-9 0-16,0 3-1 15,3 3 0-15,1 4-1 16,2-4 0-16,1 0 1 16,0 6 0-16,0 4-1 15,3-1 0-15,1-2 1 16,-8-1 0-16,-7 0 1 15,1 1 0-15,2-4-1 16,5-3 0-16,6 0 1 16,-3 3 0-16,-4 4-1 15,4-4 1-15,0 0-1 16,3 0 0-16,1 7 0 16,-1-4 1-16,-6-3-1 15,-8 1 0-15,7 2 0 16,4-3 1-16,0 1-1 15,0-1 1-15,0 6-1 16,3-5 0-16,0 2 0 16,1 0 1-16,-1-2-1 0,1-4 0 15,-8 6 0-15,0-3 0 16,8-3 0-16,-4 4 1 16,-1 2-1-16,-2 10 0 15,3-4 1-15,3-2 0 16,0-1-1-16,1 1 0 15,-4-4 0-15,-1-3 0 16,-2-2 0-16,-4-11 1 0,-4 13-1 16,4 1 0-16,-1 2 0 15,1 0 1-15,0-2-1 16,3 2 1-16,1 10-1 16,3-4 0-16,3-5 0 15,0-4 0-15,-3 0 0 16,0 1 1-16,-4-1-1 15,4-6 0-15,0 3 0 16,0 13 0-16,3-4 0 16,1 1 0-16,-1-4 0 15,4-3 0-15,0 10 0 16,3-4 0-16,-10-5 0 16,0-1 0-16,0-3 0 15,7 3 0-15,0-6-1 16,3-3 1-16,4 9 0 15,4-3 1-15,3 0-1 16,-7-3 0-16,-4 3 0 0,8-9 0 16,-1 3 0-16,4-7 0 15,0 7 0-15,4-12 0 16,3 2 0-16,-7 7 1 16,-7-1-1-16,3 1 0 15,4 3 0-15,-3 6 1 16,-1-6-1-16,1-4 0 15,-1 4-1-15,-3 0 1 16,-3 0 0-16,-8 0 0 16,-6 3-1-16,-5 9 1 0,1 4-1 15,-3 5 0-15,-5-5-2 16,1 6 0-16,-7 3-5 16,-4 0 1-16,-7-1-12 15,-10 4 0-15</inkml:trace>
  <inkml:trace contextRef="#ctx0" brushRef="#br2" timeOffset="156933.23">4233 8137 24 0,'25'9'12'0,"3"-12"6"16,-21 3 13-16,4 0-25 15,-11 0 0-15,0 3 3 16,0 7 0-16,0 9-12 16,-11 12 0-16,1 10 8 15,-4 18 0-15,0 20-3 16,-8 24 0-16,5 26-2 15,-1 21 1-15,7 23-1 16,1 12 1 0,-1 138-1-16,1-35 0 15,-1-34-1-15,4-19 0 16,4-18-2-16,3-26 0 16,0-28-4-16,0-19 1 15,3-18-7-15,4-35 0 16,4-32-2-16,-1-30 0 15</inkml:trace>
  <inkml:trace contextRef="#ctx0" brushRef="#br2" timeOffset="157804.34">4374 8200 34 0,'60'15'17'0,"39"-11"-15"15,-71-4 31-15,15-7-29 16,17-5 1-16,17-4 1 16,29-6 0-16,21-6-9 15,39-13 1-15,14 3 5 0,39-2 0 16,3-4-3-16,18-6 1 16,-4 9-1-16,4-19 1 15,0-6-2-15,7-15 1 16,-7 3 0-16,0-7 0 15,-4 6-2-15,-3 7 0 16,-4 6-1-16,0 7 0 16,-13 6 0-16,-15-1 1 15,-4 17-1-15,-34 5 1 16,-12 13 1-16,-10 7 1 0,-17 6 1 16,-18 6 1-16,-11 3 0 15,-14 6 1-15,-7 10-1 16,-14 16 1-16,-11-4-3 15,-10 19 1-15,-10 10-2 16,-12 15 1-16,-3 22-2 16,-7 13 1-16,-10 9-1 15,-4 25 0-15,-4 4-1 16,1 15 1-16,10 22-1 16,3 6 1-16,8 19 0 15,6 10 0-15,1-1 1 16,7 4 1-16,6-7 2 15,8-3 0-15,4-6 2 16,-5-15 0-16,1-14-2 16,-7-2 1-16,0-16-1 15,-15-13 1-15,-10-12-2 16,-10-16 0-16,-15-15-2 16,-21-13 1-16,-3-13 0 0,-14-12 0 15,-22-16 0-15,-24-15 0 16,-15-17-1-16,-34-8 1 15,-26-13 1-15,-27-13 0 16,-29-6-1-16,-14-6 1 16,-7-4-1-16,-14-2 0 15,-11 6 0-15,-10 6 1 16,10 0-1-16,-24-3 1 0,10 12-4 16,-21 1 1-1,18 9-9-15,-1 3 0 16,18 6-2-16,22 9 0 0</inkml:trace>
  <inkml:trace contextRef="#ctx0" brushRef="#br2" timeOffset="159154.91">29242 5246 29 0,'0'-38'14'0,"3"16"0"0,-3 22 15 0,0 0-24 16,4 6 0-16,-4 13 1 15,0 16 1-15,-4 24-10 16,-6 17 1-16,-4 15 5 15,-1 25 1-15,-2 25-4 16,-4 12 1-16,3 14-1 16,4-14 1-16,-4-5-1 15,1-17 0-15,-1-15-3 16,-3-18 1-16,3-23-6 16,4-19 1-16,0-18-7 15,7-22 0-15</inkml:trace>
  <inkml:trace contextRef="#ctx0" brushRef="#br2" timeOffset="159604.28">28755 6541 30 0,'21'69'15'0,"4"-13"-8"0,-18-37 19 15,0 9-24-15,0-3 1 0,-4 13-1 16,-3 9 1-16,0 6-5 16,0 10 1-16,0-3 2 15,0 2 1-15,0 1-2 16,0-6 0-16,0-17 1 16,4-5 0-16,3-10 1 15,7-6 0-15,7-7 0 16,1-12 1-16,20-9 0 15,11-13 0-15,10 0-1 16,4-6 0-16,0-4-1 16,-7 7 0-16,-7 7 0 15,-10-4 0-15,-12 9-1 16,-6 7 1-16,-7 3-1 16,-15 3 1-16,-10 0-1 15,-14-4 0-15,-14 1-1 16,-8-6 1-16,-10-7-1 0,-7-6 1 15,8-3 0-15,2-6 0 16,-3-4-4-16,0-2 1 16,4-7-11-16,3-3 0 15</inkml:trace>
  <inkml:trace contextRef="#ctx0" brushRef="#br2" timeOffset="160835.03">28018 2706 48 0,'17'0'24'0,"-3"3"-18"15,-10-6 25-15,3 12-30 16,-4-9 0-16,-3 16 1 15,-3 12 0-15,-4 7-3 16,-7 12 1-16,-11 12 1 0,0 4 0 16,4 0-1-16,-3-1 0 15,6-15 0-15,7-3 0 16,4-3 0-16,11-3 1 16,6-7-1-16,12-6 1 15,6-6 0-15,4-6 0 16,3-4-1-16,4 0 0 15,3-6-3-15,0 4 0 0,-3-4-12 16,0-3 1 0</inkml:trace>
  <inkml:trace contextRef="#ctx0" brushRef="#br2" timeOffset="161065.17">28487 3258 42 0,'0'3'21'0,"-7"34"-14"16,7-33 27-16,-7-1-34 16,0 6 1-16,-4 7-1 15,0 3 1-15,4-1-6 16,0-2 1-16,0-13-9 15,4-6 1-15</inkml:trace>
  <inkml:trace contextRef="#ctx0" brushRef="#br2" timeOffset="161242.96">28360 2941 25 0,'7'6'12'0,"11"10"3"0,-15-7 8 15,1-6-23-15,-1 7 0 16,4-4-1-16,-3 0 0 0,3 1-6 16,3-7 1-16,8-7-3 15,3 4 0-15</inkml:trace>
  <inkml:trace contextRef="#ctx0" brushRef="#br2" timeOffset="161632.63">28564 3220 35 0,'15'47'17'0,"-5"-19"-18"15,-6-25 33 1,-1 1-32-16,-3-1 0 0,4 3 1 16,-4-6 1-16,7 0-3 15,-4-9 1-15,4-4 0 16,0 1 0-16,4-7 0 15,0-3 0-15,3 3-1 16,0 0 0-16,0 3 1 16,0 7 0-16,0 3 0 15,-3 9 0-15,-1 9 0 0,1 1 0 16,-1 6 0-16,-2-4 1 16,2-5-1-16,-3 2 1 15,4 4 0-15,-1-3 0 16,1 2-1-16,-4 1 1 15,0-3-1-15,-3 2 1 16,-1 1-2-16,-3-4 1 16,0-2-4-16,0-4 1 0,0-3-7 15,0-3 1-15,4-3-2 16,-1-16 1-16</inkml:trace>
  <inkml:trace contextRef="#ctx0" brushRef="#br2" timeOffset="161947.37">28921 3364 36 0,'14'19'18'0,"-7"0"-18"0,-4-19 37 0,8 0-34 16,10-3 0-16,-3-3 1 15,3-4 1-15,0 1-7 16,-3-1 0-16,-4-8 3 15,-4 11 1-15,-2-8-3 16,-12 2 1-16,-3-9-2 16,-4 3 1-16,-3 0-1 15,-3 16 1-15,3 6 0 0,3 4 0 16,0 15 1-16,4 9 0 16,0 4 0-16,4 5 1 15,6 4-1-15,8-9 1 16,10-1-4-16,7-12 1 15,0 0-10-15,4-22 0 16</inkml:trace>
  <inkml:trace contextRef="#ctx0" brushRef="#br2" timeOffset="162683.68">30032 3396 40 0,'0'34'20'0,"4"-2"-19"0,-1-26 29 0,1 6-30 16,-1-2 1-16,-3 2-1 15,4 4 1-15,-1 3 0 16,4-4 0-16,0-5 1 16,4-10 1-16,3 0-1 15,4-10 1-15,3-5-2 16,0 5 1-16,-3 1-2 16,-4 0 1-16,0 2-2 15,0 4 0-15,-4 3 0 16,1-6 1-16,0 3 0 15,-1 6 0-15,1 6 0 16,-4 1 0-16,0 5 0 16,0 1 1-16,0-7 0 15,0 1 0-15,0-1 0 16,4-6 0-16,-1-3 0 16,4-6 0-16,1-10-2 0,2 7 0 15,1-7-5-15,3-2 1 16,4-1-10-16,-1-13 1 15</inkml:trace>
  <inkml:trace contextRef="#ctx0" brushRef="#br2" timeOffset="162880.72">30607 3468 49 0,'-4'25'24'0,"1"9"-29"0,3-27 40 0,0 5-36 16,-4-2 0-1,4 2-8-15,0-6 1 0,0-6 0 16,0-18 0-16</inkml:trace>
  <inkml:trace contextRef="#ctx0" brushRef="#br2" timeOffset="163056.87">30484 3233 35 0,'7'18'17'0,"3"-11"-15"0,-3-14 23 16,4-2-26-1,3-7 0-15,0-6-5 0,4-3 1 16,6-3-2-16,1-16 1 15</inkml:trace>
  <inkml:trace contextRef="#ctx0" brushRef="#br2" timeOffset="163327.62">30815 2634 35 0,'11'44'17'0,"-1"-7"-14"15,-6-27 28-15,-1 15-31 16,-3 9 1-16,4 13 0 16,-4 16 0-16,0 28-1 15,0 3 0-15,-4 0 0 16,1 10 0-16,-1-17-1 16,-3-15 0-16,0-18-3 15,-3-17 0-15,-1-12-4 16,0-15 1 15,1-20-4-31,-4-8 0 0</inkml:trace>
  <inkml:trace contextRef="#ctx0" brushRef="#br2" timeOffset="163704.99">30618 3289 35 0,'14'22'17'0,"17"-13"-16"0,-16-9 33 0,-1-6-33 0,7 3 1 15,4-6 0-15,6-4 0 16,5 1-3-16,-1-4 0 16,0-3 2-16,-3 3 0 15,-4 4-2-15,-7 2 1 16,0 1 0-16,-3 0 0 16,-7 9 0-16,-1 9 0 0,-3 4-1 15,-3 5 1-15,-4-2 0 16,0-7 0-16,0 7 0 15,0-3 0-15,3 5 1 16,4 4 1-16,4 4 1 16,0 2 0-16,3-6 0 15,0 3 1-15,0 0 0 16,-4 3 0-16,8 0-1 16,3-6 0-16,8 0-1 15,6 3 0-15,0-12-3 16,-3-1 1-16,-4-2-6 15,-7-7 0-15,-10 3-10 16,-18 4 0-16</inkml:trace>
  <inkml:trace contextRef="#ctx0" brushRef="#br2" timeOffset="164322.84">27566 4283 49 0,'18'6'24'0,"-18"-12"-21"15,0 6 37-15,0-9-39 16,-4-1 1-16,-3 4-1 16,-7-3 1-16,-11 9-3 0,-3 0 0 15,-4 9 0-15,-6 0 1 16,9 10-3-16,8 6 1 15,4-3-1-15,6-3 0 16,0-6 0-16,4-4 1 16,7 4 1-16,14-1 1 15,11 7 1-15,3 0 1 16,1 0-1-16,-1 6 1 16,-11-3-2-16,-10-4 1 15,-14 14-1-15,-10-7 0 16,-15 6-4-16,4-3 0 47,-4-6-10-47,4-9 1 0</inkml:trace>
  <inkml:trace contextRef="#ctx0" brushRef="#br2" timeOffset="164574.93">27739 3973 27 0,'14'6'13'0,"0"32"3"16,-14-35 10-16,0 16-24 15,-3 12 0-15,-4 7 1 16,0 5 0-16,-1 11-4 31,-2-7 0-31,3 3 2 0,0 3 1 0,3-3-4 0,1-9 1 16,3-6-8-16,3-10 1 15,1-10-4-15,-1-2 1 16</inkml:trace>
  <inkml:trace contextRef="#ctx0" brushRef="#br2" timeOffset="164859.81">27944 4465 34 0,'21'16'17'0,"-7"-13"-20"0,-14-3 30 0,0 0-27 16,-4-3 1-16,-3 3 0 16,-7 3 1-16,4 3-3 15,-5 3 1-15,1 4 0 16,4 3 0-16,-1-1-1 16,1-5 0-16,3 2 0 15,7-5 0-15,7 2 0 16,3-6 1-16,1 0 1 15,3-9 0-15,3-3-1 16,1-4 1-16,0-3-5 16,-4-2 1-16,0-1-7 15,4-3 1-15</inkml:trace>
  <inkml:trace contextRef="#ctx0" brushRef="#br2" timeOffset="165250.54">28092 4866 26 0,'-14'94'13'0,"-1"-56"-3"0,15-29 19 15,-3-9-27-15,-1 0 0 16,4-9-1-16,0-3 1 15,0-14-3-15,4-5 0 0,-1-7 1 16,1-15 1-16,0 3-1 16,10-63-1-1,-4 60 1-15,4 9 0 16,8 13 1-16,2-1-1 16,4 13 1-16,4 13 0 15,0 9 0-15,-7 7 1 16,-4 5 0-16,-7 1-2 15,-4-3 1-15,-10 2-1 16,-7 7 1-16,-10 0-3 16,-4 0 0-16,-4 3-4 15,0-6 1-15,1-7-7 16,6-8 1-16</inkml:trace>
  <inkml:trace contextRef="#ctx0" brushRef="#br2" timeOffset="165580.09">28335 4622 39 0,'7'22'19'0,"7"-16"-17"0,-7-6 32 16,0-9-34-16,0-1 1 15,11-2-1-15,3-1 1 16,-3-3-1-16,-4 1 0 0,0-1 0 15,-10 0 0 1,-4 7 0-16,-4-4 0 0,-6 7 0 16,-1 9 0-16,4 7-1 15,0 5 1-15,3 7 0 16,1 10 0-16,-1 2 1 16,4 4 1-16,7-10-1 15,7 3 1-15,11-6-2 16,3-3 1-16,1-12-11 15,-1-10 1-15,0-16-4 16,0-9 0-16</inkml:trace>
  <inkml:trace contextRef="#ctx0" brushRef="#br2" timeOffset="166517.38">29362 4474 42 0,'7'29'21'0,"0"27"-18"0,-7-47 38 0,0-2-40 0,0 2 1 0,0 4 0 16,0-10 0-16,0 3-3 16,0-6 0-16,0 0 1 15,7 0 1-15,3 0-1 16,1-6 0-16,0-4-1 15,-1 1 0-15,1 0 0 16,-1-4 1-16,-3 7-1 16,4-4 0-16,-4 1 0 0,0 3 0 15,-3 6 1-15,3 6 0 16,-4 3 0-16,1 1 0 16,-1-1 0-16,1 1 0 15,-4-1 0-15,0-3 0 16,0 4-1-16,0-10 1 15,0 0-1-15,0 0 1 16,7 0-1-16,-4-10 0 16,1 1 0-16,3-1 0 15,0-2 0-15,0-1 0 16,0 4 0-16,0-7 0 16,4 7 1-16,-1-1 0 0,1 1 0 15,0 0 0 1,3-1-1-16,0 1 1 15,0-1 0-15,-4 4 0 0,1 3 0 16,0 3 0-16,-1 9 0 16,1 10 1-16,-1 6 0 31,1-3 0 16,0 7 0 0,-4-1 0-16,3-3-5-15,4-9 1-1,0-10-9-15,-3-12 0 0</inkml:trace>
  <inkml:trace contextRef="#ctx0" brushRef="#br2" timeOffset="166760.15">29891 4430 40 0,'0'-3'20'0,"18"6"-10"0,-11 4 29 0,3-7-37 16,8 6 1-16,-1-3 0 15,8 0 1-15,-4-3-6 16,-3 0 1-16,0 0-1 16,-1 0 0-16,1 0-8 15,-8 0 0-15,-10 0-5 16,-3-3 0-16</inkml:trace>
  <inkml:trace contextRef="#ctx0" brushRef="#br2" timeOffset="166924.01">29887 4619 47 0,'4'25'23'0,"14"-16"-24"0,-8-9 42 0,8-3-40 0,3-6 0 16,4-1-1-16,-4 4 0 16,7 0-7-16,-3 3 0 15,-4-4-7-15,-4-2 1 16</inkml:trace>
  <inkml:trace contextRef="#ctx0" brushRef="#br2" timeOffset="167479.57">30632 4108 40 0,'0'34'20'0,"-18"4"-16"0,15-29 29 0,-5 7-32 0,1-7 1 0,-3 4 0 15,-4 2 0-15,0 1-3 16,0-3 0-16,3-4 1 16,0 0 0-16,4-2-2 0,4-1 1 15,3 3-1-15,7 1 0 16,3-7-1-16,5 9 1 16,-1 1 0-16,-4 3 1 15,4-7 0-15,0 0 0 16,1 4 1-16,-1 0 0 15,-4-1 0-15,-3-3 0 16,0 1 0-16,-3-4 0 16,-4-6 1-16,7-6 0 15,-4 6 1 1,1-10 1 31,0-8-1-47,-1-11 0 15,1-5 0 1,-1-1 1 0,-3-2-5-1,4-7 1 1,-4 6-11-16,0 1 0 0,-4 12-1 0,1-7 1 0</inkml:trace>
  <inkml:trace contextRef="#ctx0" brushRef="#br2" timeOffset="168469.23">30886 4396 34 0,'3'31'17'0,"-3"-40"-16"0,0 9 31 0,4-9-32 0,-1-13 1 0,1-7 1 16,3-8 1-16,0-13-3 16,0-4 1-16,-3-12 1 15,3 4 0-15,0 2 0 16,0 4 1-16,3 5-2 0,4 8 0 16,-3 11 0-16,0 4 0 15,-1 9-2-15,1 16 0 16,-1 12-4-16,-3-2 1 15,-3 12-9-15,-8 9 1 16,-6 6-1-16,-4-6 0 16</inkml:trace>
  <inkml:trace contextRef="#ctx0" brushRef="#br2" timeOffset="168648.75">30801 4195 48 0,'25'10'24'0,"28"-20"-29"0,-32 10 52 0,7 0-47 16,7 0 1-16,4-6-1 16,-7 3 1-16,-7 3-4 15,-4 0 1-15,-7 0-6 16,-4 9 0-16,-10 1-7 16,-10-1 1-16</inkml:trace>
  <inkml:trace contextRef="#ctx0" brushRef="#br2" timeOffset="168920.59">30304 4744 44 0,'0'31'22'0,"21"-31"-15"0,-11 0 36 0,12-9-40 0,13-4 0 16,11 1 0-16,14-7 0 16,10-3-5-16,11 0 1 15,-3 7 1-15,-11 2 0 16,-14-3-6-16,-11 10 0 16,-17 6-10-16,-14 0 0 15</inkml:trace>
  <inkml:trace contextRef="#ctx0" brushRef="#br2" timeOffset="169490.58">30529 4970 41 0,'11'28'20'0,"-4"-40"-11"0,-7 12 26 0,0 6-35 16,0 0 1-16,-3 3 0 16,-5 4 0-16,-2 3-2 15,-4-1 1-15,-4 7 0 16,-3-3 1-16,-7-9-1 16,3 2 1-16,0 7-1 15,1 0 0-15,2 6 0 0,5-10 0 16,-1 1-1-16,4 0 1 15,4 0 0-15,6-7 0 16,4 0 0 0,7 1 1-16,0-4-1 0,4 3 1 15,-1 1 0-15,4-7 0 16,4 3-1 0,3 1 1-16,0-1-1 0,1-3 0 0,2-3-1 15,-3 3 1 32,8-6 0-31,-8 3 0-1,-4 0-1-15,-2 0 1 0,-5 0-1 16,1-3 1-16,-4-7-1 0,-4-2 1 0,-3-10 0 0,0 0 0 0,-3-3 0 0,-1-10 0 0,1-5-3 16,-1 8 1-16,1 1-12 15,3-7 1 32,-7 7-1-47,3 9 1 16</inkml:trace>
  <inkml:trace contextRef="#ctx0" brushRef="#br2" timeOffset="169693.97">30910 4844 43 0,'-14'32'21'0,"-42"40"-27"0,42-60 44 16,-11 10-39-16,-3 13 1 16,-4-10 0-16,4 13 0 0,3-7-2 15,8-6 1-15,2-9-6 16,5-7 1-16,6-12-6 15,1-10 1-15</inkml:trace>
  <inkml:trace contextRef="#ctx0" brushRef="#br2" timeOffset="169867.87">30649 4970 41 0,'43'91'20'0,"20"-7"-21"0,-49-65 35 0,11 9-36 0,-4 1 1 0,-3 5-21 0,-4 7 0 0,-7 0 22 15,4 9 0-15</inkml:trace>
  <inkml:trace contextRef="#ctx0" brushRef="#br2" timeOffset="177319.65">28776 1602 33 0,'-39'44'16'0,"-31"-35"-12"0,52 4 17 15,-10-4-22-15,-11 10 0 16,0-6 0-16,8 9 1 16,-1-10 1-16,0 4 1 15,7-7-1-15,8-3 1 16,3 13 0-16,7-9 0 16,7 2-1-16,3 4 1 15,8-7-1-15,10 10 0 16,11 0-1-16,6 3 0 0,-6 0-1 15,-7 3 1-15,-11 3-1 16,-7 7 1-16,-14 9-1 16,-11-10 0-16,-10-6-1 15,3-3 0-15,-3-6-1 16,-7-9 1-16,0-1 0 16,-1-3 0-16,8 4 0 15,7-7 0-15,3 3 2 16,11 3 1-16,11-5 1 15,10 2 0-15,7-3 2 16,4-3 1-16,14-3 0 16,6-3 1-16,8 2-1 15,-3-5 0-15,-1 0-3 16,-3-7 1-16,-7-3-2 16,-4 0 0-16,-7-6-2 15,-7 6 1-15,-6-12-1 0,-8 9 0 16,-7 3-1-1,-7 4 1-15,-8 5-1 0,-2 10 1 16,-1 0-1-16,-3 7 1 16,3 2 0-16,1 10 0 15,3 0 1-15,3 9 0 16,7-3 0-16,8-3 1 16,10 3 0-16,7 0 0 15,4-6-2-15,3 0 1 16,4-4-8-16,0-12 1 15,-4 1-5-15,-3-11 0 16</inkml:trace>
  <inkml:trace contextRef="#ctx0" brushRef="#br2" timeOffset="177562.04">29178 1991 40 0,'11'9'20'0,"-4"-9"-18"16,-7 0 34-16,0 0-37 15,0 0 0-15,-7 3 0 16,-7 4 1-16,-4 8 1 16,-7 4 0-16,1 3 0 15,-1 9 0-15,0-5 1 16,4 5 0-16,4 0-1 16,6 1 1-16,7-4-3 15,8-3 1-15,3 0-6 16,7-16 1-16,4-2-9 15,3-7 1-15</inkml:trace>
  <inkml:trace contextRef="#ctx0" brushRef="#br2" timeOffset="177980">29425 2126 28 0,'25'3'14'0,"-7"-6"1"0,-18 3 15 16,0 0-28-16,3 3 0 15,-6 0 1-15,-12 0 0 0,-2 3-4 16,-8 4 1 0,-3-1 2-16,0 1 0 0,-1-1-1 15,5 10 1-15,-1 6-1 16,7-6 1-16,4 0-2 16,11-1 1-16,6-2-1 15,11-10 0-15,4-3-1 16,0-6 1-16,3-3-1 15,-4 0 0-15,-2 3 0 16,-1-7 0-16,-4 4 0 16,1 3 1-16,-4 3-2 15,0 0 0-15,0 0 1 16,0 0 0-16,0 0 0 16,0 0 1-16,4 0-1 15,-1 3 1-15,1 3 1 16,0 4 0-16,-4 2-1 15,0 1 1-15,-4 6-3 16,1-10 1-16,-1 7-8 16,1 2 1-16,-4-8-4 0,0-16 0 15</inkml:trace>
  <inkml:trace contextRef="#ctx0" brushRef="#br2" timeOffset="178614.86">29612 2361 29 0,'4'25'14'0,"-4"-9"-7"0,0-16 22 0,0 3-29 16,0-3 1-16,0 0 0 15,3 6 0-15,-3-15-1 16,0 2 0-16,4 4 0 15,3-6 1-15,0-7-1 16,0 0 0-16,4 4-1 16,-1-7 1-16,1 10-2 15,-4 2 1-15,3 7-1 16,1 7 1-16,-1-4-1 16,1 6 1-16,0 1 0 15,-1-4 1-15,1 3-1 16,-1-2 1-16,1 2-1 15,-4 10 1-15,4-7 0 16,-1 7 1-16,1 3-2 16,-1-12 1-16,4 2 0 15,1-3 1-15,6-9-1 0,3-3 1 16,5-15 0-16,-1-1 0 16,7-13 0-16,0-12 0 15,1-3 0-15,-8-18 1 16,0-20 0-16,-7-12 0 15,-7 3-1-15,-10-13 1 16,-8 0-1-16,-6 10 1 16,3 16-1-16,0 30 0 15,-4 20-1-15,1 25 1 0,-1 15 0 16,0 26 0-16,4 21-1 16,0 32 1 15,4 34 0-31,3-3 0 0,-4 4-1 0,1-14 0 0,-1-27-3 15,4-19 1-15,0-19-5 16,0-26 1-16,-3-11-4 16,3-7 1-16,-7-10-3 15,0-15 0-15</inkml:trace>
  <inkml:trace contextRef="#ctx0" brushRef="#br2" timeOffset="178809.26">29774 2179 43 0,'8'19'21'0,"16"-10"-20"0,-10-12 45 16,7 3-42-16,11 0 0 15,7-9 0-15,10 2 1 16,18-2-8-16,4-7 1 16,-4 4 2-16,-7-4 1 15,-11 7-9-15,-17 2 1 16,-18 4-9-16,-17 3 0 15</inkml:trace>
  <inkml:trace contextRef="#ctx0" brushRef="#br2" timeOffset="179150.98">28229 2624 29 0,'-31'10'14'0,"20"-1"2"16,11-9 14-16,3-6-24 15,12 3 1-15,13-7 4 16,11 4 0-16,31 3-12 15,32-7 0-15,25 10 9 16,29 0 0-16,17 0-3 16,-11 4 0-16,-3 5-3 15,-8 7 0-15,-6-7-6 16,-25 0 1-16,-21 1-5 0,-22 6 0 16,-17-7-11-16,-21 0 0 15</inkml:trace>
  <inkml:trace contextRef="#ctx0" brushRef="#br2" timeOffset="187814.34">3845 6108 25 0,'-10'6'12'0,"13"4"-8"0,-3-10 12 15,7 0-16-15,-3 3 1 16,6 0 0-16,8 0 0 16,-7-3-1-16,10 0 1 15,0 0 1-15,4 0 0 16,-1-3-1-16,5 0 1 16,-1 0 0-16,0-3 1 15,7 2-2-15,4-5 1 0,7 9-1 16,-4-3 0-16,1 0 0 15,2-4 1-15,-2-2-1 16,6 0 0 0,1-7 0-16,-1 0 1 0,0 4-1 15,-6-4 1-15,6 0-1 16,8-2 0-16,-5 5-1 16,5-6 1-16,3 4-1 15,10-1 1-15,-10 3-1 16,0 1 0-16,7 2-1 15,4-5 1-15,0 5 0 16,-1-2 0-16,8-4 0 16,-8 7 0-16,1-7 0 15,-8 3 0-15,8 1 0 16,3 6 1-16,-4-1-1 16,12-5 0-16,-1 12 0 0,0-3 0 15,4 3 0 1,-4-3 0-16,0-1-1 0,7 1 1 15,4 0 0-15,-4-3 0 16,-7 0 0-16,7 2 0 16,0 1 0-16,1 6 1 31,-1-6-1-31,4 3 1 16,-11-6-1-16,7 6 0 0,0 0 0 0,4 0 0 15,7 0 0-15,-8 0 0 16,1-3 0-16,7 6 1 15,-4-3-1-15,0 3 0 0,4-3 0 16,-4-3 1 0,-3-3 0-16,10 3 0 15,-6-7 0 1,2 1 1 0,5-1-1-16,-12 4 0 0,15-3 0 0,-10-1 1 0,2 10-2 15,8 0 0-15,-7 0 0 16,3-6 0-16,4 3 0 15,-4-3 0-15,4-4 0 16,0-2 0-16,-4-1 0 31,1 1 0-31,-1-4 0 16,7 7 1-16,1-1-1 0,-1 7 1 16,-3 0-1-16,0 3 1 0,7 6-1 15,3 0 0-15,-10 4 0 0,7-1 0 16,-4 4 0-16,4-1 0 15,3 1 0 1,-10-1 0-16,7 4 0 0,0 3 1 31,7-3 0 1,-11-7 0-17,4 0-1 1,4 1 1-16,-1 5 0 31,8 7 0-31,-15 0 0 0,4-3 1 0,3 3-2 0,8-3 0 0,-4-3 0 0,0-4 0 0,7 4 1 0,7-4 0 16,0 1 0-16,-4 3 0 0,8-10 0 0,6 3 1 0,-2-2-1 15,-8 2 1-15,3 3-2 16,-6 1 1-16,-8 0-1 16,-13 5 0-16,-15-14-3 15,-7-1 1-15,-17-3-7 16,-8-7 1-1,-14-8-8-15,-13 2 0 0</inkml:trace>
  <inkml:trace contextRef="#ctx0" brushRef="#br2" timeOffset="188631.1">9581 3480 26 0,'4'10'13'0,"0"-10"0"0,-4 3 11 0,-4-6-21 16,0 3 0-16,-3 0 3 15,0 0 0-15,-3 3-7 16,-1 3 0-16,8-3 4 15,-8 4 1-15,4-7-2 16,0 0 0-16,3 0-5 16,1 0 1-16,3 0-10 15,7-7 0-15,4 4-1 16,3-6 0-16</inkml:trace>
  <inkml:trace contextRef="#ctx0" brushRef="#br2" timeOffset="188850.61">9723 3480 47 0,'-4'10'23'0,"8"-10"-25"0,-4 0 47 16,0 0-45-16,0 0 1 15,0 0-3-15,0 0 0 0,0 0-5 16,0 0 1 0,0-10-8-16,-4 1 0 15</inkml:trace>
  <inkml:trace contextRef="#ctx0" brushRef="#br2" timeOffset="189270.11">9768 3822 48 0,'-21'6'24'16,"-14"23"-24"-16,24-29 40 0,-13 12-40 0,-15 4 0 15,-10 9-1-15,-4 3 0 0,0 7-1 16,-11-7 0 0,8 3-3-16,10-3 0 15,11 1-9-15,10-20 1 0</inkml:trace>
  <inkml:trace contextRef="#ctx0" brushRef="#br2" timeOffset="189677">10142 3499 39 0,'18'-28'19'0,"-11"-25"-14"0,-3 37 28 16,-1-3-31-16,-3 0 1 15,-3 7 0-15,-8-1 1 16,-21-2-5-16,-14 5 0 16,-17 1 2-16,-11 9 1 15,0 6-3-15,-11-6 0 0,-7 9-2 16,-6 10 0-16,2 6-3 16,12 4 1-16,-1 14-2 15,7 4 0-15,8 7-5 16,10 9 1-1</inkml:trace>
  <inkml:trace contextRef="#ctx0" brushRef="#br2" timeOffset="189916.34">9077 4327 23 0,'71'47'11'0,"70"-9"1"0,-99-41 13 0,21-4-22 15,8-12 0-15,10 1 1 16,11-20 0-16,0-6-5 0,-1-9 0 15,-6-13 6 1,-7-9 0-16,-22-4-1 0,-14-2 0 16,-10-7 0-16,-7 6 1 15,-18 1-3-15,-21 3 1 16,-14 12-6-16,-11 12 0 16,-11 4-9-16,1 16 1 15,0 2-4-15,-1 20 1 16</inkml:trace>
  <inkml:trace contextRef="#ctx0" brushRef="#br2" timeOffset="192686.29">2970 4553 28 0,'0'3'14'0,"0"0"-2"0,0-3 15 16,0 0-25-16,0 6 0 15,0 4 1-15,0-4 0 16,0 10-4-16,-7-4 0 16,4 10 2-16,3 6 0 15,-7 1-6-15,7-1 1 16,-4-3-7-16,4-6 0 0</inkml:trace>
  <inkml:trace contextRef="#ctx0" brushRef="#br2" timeOffset="193220.45">3122 4399 29 0,'21'-19'14'0,"4"-3"-4"15,-22 16 19-15,5-3-26 0,-8-4 0 16,-8-3 4-16,5 4 1 15,-4-7-9-15,0 0 0 16,-4 7 5-16,-3 2 0 16,-7 4-2-16,-7 6 1 15,-11 6-3-15,-10 10 1 16,-4 3-4-16,-7 15 1 16,-4-2-2-16,11 12 1 15,4 6-3-15,17 6 1 16,4 4-4-16,7-13 1 15,21 22 1-15,10-6 1 0,19-7 2 16,2-12 0-16,8-10 4 16,21-9 0-16,-7-12 3 15,14-13 1-15,-7-3 0 16,0-19 1-16,-7-3-2 16,3-10 1-16,-17 1-2 15,0-16 1-15,-14-1-2 16,-8-8 1-16,-6-1-1 15,-4 4 0-15,-18-4-3 16,-6 10 1-16,-15 16-10 16,-3-1 1-16</inkml:trace>
  <inkml:trace contextRef="#ctx0" brushRef="#br2" timeOffset="194661.95">709 16027 39 0,'4'9'19'0,"24"-21"-9"0,-18 5 19 16,1-5-25-16,7-1 0 16,3 1 2-16,-4-1 1 15,5 1-9-15,-1 2 1 16,0 7 5-16,4 3 0 15,-11 6-2-15,3 10 0 16,-13 9-4-16,-4 3 0 0,-4 7-4 16,-13 12 0-16,3-6-4 15,-15-7 0-15,-2 4-6 16,-5-7 1 0,8-6 2-16,3-3 1 0,8-6 2 15,6-10 0-15</inkml:trace>
  <inkml:trace contextRef="#ctx0" brushRef="#br2" timeOffset="194830.89">811 16259 34 0,'29'-35'17'0,"-19"-2"-23"16,1 30 43-16,6 4-36 15,5 6 1-15,-1 7-1 16,0 9 1-16,7 3-3 16,0 3 0-16,-6 6 0 15,-1 0 0-15,-4 1-4 16,1-7 1-16,-7-3-5 15,-1-3 1-15,-6-10-3 16,3-12 1-16</inkml:trace>
  <inkml:trace contextRef="#ctx0" brushRef="#br2" timeOffset="195202.14">1217 15929 43 0,'53'-25'21'0,"-7"-9"-26"0,-36 18 45 0,1 4-36 15,0-7 0-15,-1 3 2 16,-10-6 1-16,0 7-9 16,-10-1 0-16,-12 0 6 15,-13 4 0-15,0 2-4 16,-14 1 1-16,-19 3-3 16,9 6 1-16,-1 3-2 15,-11 6 1-15,-10 1-3 16,10 5 1-16,-6 10-3 15,6 10 0-15,11 2-7 16,11 7 0-16</inkml:trace>
  <inkml:trace contextRef="#ctx0" brushRef="#br2" timeOffset="195411.73">579 16720 44 0,'123'128'22'0,"-14"-118"-19"0,-73-17 37 15,17-2-39-15,14-13 0 16,14-9 2-16,0-13 0 0,0-6-4 16,-3-10 1-1,-1-3 2-15,-6 1 1 16,-22-11-2-16,-6-2 1 0,-22-6-4 16,-14-1 0-16,-18-3-13 15,-17-2 0-15</inkml:trace>
  <inkml:trace contextRef="#ctx0" brushRef="#br2" timeOffset="199839.43">2007 15716 42 0,'-10'0'21'0,"6"0"-10"15,4 0 22-15,4 3-31 16,3 7 0-16,-7 5 2 16,3 14 1-16,-3 5-6 15,7 7 0-15,-7 12 4 16,0 13 0-16,4 6-2 16,-4 13 0-16,7 6-2 15,0 6 0-15,-3-3-1 16,-4-9 0-16,0-16-3 15,0-13 1-15,-4-15-6 16,-3-16 1-16,0-9-6 0,3-19 1 16</inkml:trace>
  <inkml:trace contextRef="#ctx0" brushRef="#br2" timeOffset="200291.5">2124 16538 35 0,'3'41'17'0,"-6"-4"-17"16,3-27 26-16,0 2-24 15,0 1 0-15,-7-4 2 16,7 1 1-16,0-4-6 15,0-3 1-15,0-3 2 16,0 0 1-16,7-6-2 16,3-7 1-16,1-6-4 15,-4-6 1-15,4-3-2 16,-8-3 0-16,8 2 0 16,-4-2 0-16,3 3 0 15,-3 3 0-15,-3 6 2 16,6 6 1-16,1 7 1 15,7 6 0-15,-8 6 0 16,8 4 1-16,-8 5 0 16,12 4 1-16,-5 6-1 0,-6 4 1 15,3-1-2-15,-3 0 1 16,3 3-2-16,-11 1 0 16,4-4-5-16,4-6 0 15,-1-3-8-15,1-19 1 16</inkml:trace>
  <inkml:trace contextRef="#ctx0" brushRef="#br2" timeOffset="200635.8">2653 16315 40 0,'21'0'20'0,"0"6"-20"15,-14-9 33-15,-7 3-30 16,0 0 0-16,-7 0 0 15,-3 3 1-15,-4 4-6 16,-15 2 1-16,8 4 1 16,0 2 0-16,-7 10-3 15,7-6 0-15,3-3-1 16,-3 0 1-16,10-1-1 16,4-5 1-16,7-4 1 15,7 0 1-15,4-3 3 16,10-3 1-16,7 0 0 15,4-3 1-15,7 6 0 16,-11 4 0-16,-3 5-2 16,-8 7 1-16,-6 6-6 0,-11 0 0 15,-11 3-7-15,-6-3 1 16,-5-9-5-16,1-6 1 16</inkml:trace>
  <inkml:trace contextRef="#ctx0" brushRef="#br2" timeOffset="200920.68">2900 15901 34 0,'14'-34'17'0,"11"2"-19"0,-22 26 30 0,4 6-26 16,-3-3 1-16,-4 3 1 15,7 6 1-15,-7 4-6 16,-11 8 1-16,1 17 4 15,3 9 0-15,-11 19-2 16,7 9 1-16,8 22-1 16,-4 16 0-16,7-7-2 15,0 1 0-15,0-23-2 16,0-18 0-16,-4-13-5 16,-3-6 1-16,7-19-6 15,-3-19 1-15,-4-18-2 16,-4-7 0-16</inkml:trace>
  <inkml:trace contextRef="#ctx0" brushRef="#br2" timeOffset="201462.96">2663 16463 33 0,'29'15'16'0,"41"4"-13"0,-52-16 32 15,14 0-32-15,6 0 0 16,5-3 1-16,-4 0 1 15,-1-3-7-15,1 0 1 16,0-3 2-16,-4-3 1 16,1-1-3-16,-12-2 1 0,1-1-1 15,-4 0 0-15,-7 4 0 16,0-3 0-16,-14 2 1 16,0 1 0-16,-7 2 0 15,-3 7 0-15,-1 4-2 16,1 2 1-16,-1 3-1 15,-3 4 1-15,10 2-2 16,-3 4 0-16,7 6 0 16,0-3 0-1,7 7 2 1,4-11 0-16,-1-5 0 16,8-7 1-16,-7-6 0 15,-1-3 1-15,-3-6 0 16,7-4 1-16,-3-3-2 15,0 1 1-15,-4-1-1 16,3 7 0-16,-3-1 0 16,4 4 0-16,-1 3 0 0,-6 3 1 15,3 9-1-15,4 1 0 32,-8 24 0-32,4-6 1 15,0 1-1-15,-3-4 0 16,3-7-2-16,-4-2 1 15,4-6-7-15,-7-7 1 16,0-3-3-16,11-10 0 16</inkml:trace>
  <inkml:trace contextRef="#ctx0" brushRef="#br2" timeOffset="201792.48">3447 16488 28 0,'10'18'14'0,"1"1"-12"15,-8-12 24-15,4 2-26 16,-7 0 1-16,0-2-1 16,0-1 0-16,0-3-1 15,0 0 0-15,0-9 0 16,0-7 0-16,0 1 0 16,4-4 0-16,3-3 0 15,0-3 1-15,4 4 1 16,-8-1 0-16,4 6 0 15,4 4 1-15,3 3 0 16,0 9 1-16,-3 3-1 0,-1 0 1 16,11 10-1-16,-10 0 1 15,0 6-2-15,6-7 1 16,-6 4-3-16,-1-3 1 16,-3-4-9-16,4-2 0 15,-8-13-2-15,5-4 1 16</inkml:trace>
  <inkml:trace contextRef="#ctx0" brushRef="#br2" timeOffset="202183.69">3828 15839 43 0,'0'69'21'0,"28"21"-30"0,-25-61 42 16,4 21-34-1,4 9 1-15,0 10-2 0,6 10 1 16,-6 2 1-16,-8-2 0 16,4-10-4-16,4-13 1 15,-11-12-3-15,0-19 0 16,0-15-4-16,0-10 0 15</inkml:trace>
  <inkml:trace contextRef="#ctx0" brushRef="#br2" timeOffset="202722.8">3718 16293 38 0,'-7'16'19'0,"32"18"-24"0,-14-24 35 0,-1 2-30 15,11 4 1-15,7 3-1 16,-3 0 0-16,10-4 0 16,15-5 0-16,-8-4 1 15,8-9 0-15,10-3-1 16,7-7 0-16,-15-6 0 16,-2 0 1-16,-11-3-1 15,-8 7 0-15,-2-1 0 16,-12 4 1-16,-6-1 0 15,-1 4 0-15,-10 9 1 16,0 0 1-16,-10 3-1 16,-11 0 1-16,3 13-3 0,-14 2 1 15,4 1-1 1,7 6 0-16,3 0-2 16,1 7 1-16,6-1-2 0,8-3 1 15,-8-9 0-15,11-3 1 16,0-10 0-16,11-6 0 15,3-9 0-15,3-1 1 16,4-2 0-16,1-4 0 16,2 0 0-16,-3-2 1 15,1 5 0-15,-12 0 0 16,8 4-1-16,-8 3 0 16,5 6 0-16,-1 3 1 0,-4 6-1 15,1 10 0-15,-1 6-1 47,-6 3 1-47,3 1-2 0,-3-4 0 0,-4-3-4 0,0-7 1 0,0-2-6 16,3-7 0-16</inkml:trace>
  <inkml:trace contextRef="#ctx0" brushRef="#br2" timeOffset="203369.76">4516 16528 34 0,'17'16'17'0,"-3"15"-19"16,-7-21 28-16,-7-1-27 0,0 1 1 15,0-1-1-15,0-3 1 16,0 1 0-16,-7-1 0 16,4-3-1-16,3-3 1 15,-7-6-1-15,7-1 1 16,7-5 0-16,-4-4 0 15,8-3 0-15,3-6 1 16,7 3 0-16,-7 0 1 16,4 4-1-16,0 2 0 15,-4 7 0-15,3-1 0 16,-10 10-1-16,4 0 0 16,-8 3-1-16,5 7 1 15,-5-1-1-15,4 4 1 16,-7 5-1-16,0 1 1 0,4 0 0 15,3 0 0-15,-7-3 0 16,0-1 1-16,3 1-1 16,-3-4 0-16,7-2 0 15,0-4 0-15,4-3-1 16,3-3 1-16,4-6 0 16,3-7 0-16,7-2 0 15,0-10 1-15,4 0-1 16,7-4 1-16,0-2-1 15,-8 3 1-15,-2 0-1 16,-8 3 1-16,-7 3-2 16,0 0 0-16,-3 6 0 15,-11 3 1-15,0 7-2 16,-7 3 1-16,3 9-2 16,-10 4 0-16,3 5 0 0,1 7 1 15,6 3 1-15,-6 7 0 16,10-1 1-16,0 4 1 15,3-7 1-15,15-3 0 16,-4-3-1-16,11-3 1 16,-4-7-4-16,7-6 0 15,4-2-7-15,-4-11 1 16</inkml:trace>
  <inkml:trace contextRef="#ctx0" brushRef="#br2" timeOffset="203638.79">5419 16397 29 0,'21'-25'14'0,"7"3"-10"0,-17 19 22 0,-1-1-23 16,-6 1 0-16,3 3 0 16,-7 0 0-16,-11 7-5 15,4-1 1-15,-7 3 2 16,-4 4 1-16,8 9-2 16,-11 0 0-16,7 0 0 15,-1 9 0-15,-2 0-1 16,6-2 1-16,4-1-1 15,4 0 1-15,3 0-1 16,7-6 1-16,7-6-1 16,3-10 1-16,12-6-1 15,-8-3 1-15,0-6-3 16,0-13 0-16,0-3-7 16,-3-16 1-16</inkml:trace>
  <inkml:trace contextRef="#ctx0" brushRef="#br2" timeOffset="203882.4">5648 16588 27 0,'11'44'13'0,"10"-38"-11"0,-14-6 16 15,3 0-18-15,4 0 0 16,4 0 4-16,0 3 1 15,-4-12-5-15,4-4 1 0,-1-12 2 16,4 0 0-16,0-3-2 16,-3-10 1-16,7-2-10 15,3 2 0-15,-7 0-3 16,0 4 1-16</inkml:trace>
  <inkml:trace contextRef="#ctx0" brushRef="#br2" timeOffset="204148.11">6107 16259 27 0,'35'9'13'0,"14"-9"-7"15,-42 3 23-15,0 0-24 16,4 1 0-16,-8-1 1 16,-3 0 0-16,-3 0-9 15,-8 6 0-15,-3 4 6 0,0 3 0 16,4-1-3 0,-8 1 0-16,4 3 0 15,7 0 0-15,-4-7 1 0,1 4 0 16,10-1 1-16,3 4 0 15,8 3 1-15,3 3 1 16,0-3-1-16,4 0 0 16,-8-3-2-16,-10-3 1 15,-7 3-4-15,-7 2 1 16,-14 1-7-16,-11-3 0 16,-10-6-7-16,-4-10 0 15</inkml:trace>
  <inkml:trace contextRef="#ctx0" brushRef="#br2" timeOffset="204750.87">7472 16829 45 0,'0'41'22'0,"10"-31"-29"0,-10-10 36 0,0-7-26 16,0-8 1-16,0-10 2 15,0-10 1-15,-3-9-9 16,-1 0 1-16,4-3 4 16,4 3 1-16,3 4-2 15,0 8 0-15,11 7-1 16,-8 9 1-16,1 7-2 15,10 3 1-15,7 3-2 16,-3 3 0-16,3 6-3 16,4 3 0-16,3 4-10 15,4 3 1-15,0-13-2 16,0 3 0-16</inkml:trace>
  <inkml:trace contextRef="#ctx0" brushRef="#br2" timeOffset="205365.31">8103 16485 48 0,'0'6'24'0,"-3"6"-30"0,-1-9 48 16,-3 4-42-16,-3 2 0 15,-1-3 0-15,0 7 0 16,-3 3 0-16,0 2 0 16,4-2 0-16,-12 6 0 15,8 0-2-15,4 3 0 16,6-3-1-16,-3 0 0 15,14-3 0-15,0-7 0 16,4-5 0-16,-4-7 0 0,4-3 1 16,3-7 1-16,-11-2 0 15,4-1 1-15,0-12-1 16,0 3 1-16,0-3 0 16,-3 0 1-16,-1 3 0 15,-3 6 0-15,4 7 0 16,-4 12 0-16,7 9-1 15,4 4 1-15,-1 9-1 16,4 7 0-16,0 2-1 16,8 4 1-16,-8-7 0 15,3-6 0-15,5-6 1 16,6-10 0-16,7-15 0 16,11-19 0-16,10-9 0 15,-6-29 1-15,3-6-1 16,-8-10 0-16,-9-8 0 0,-8-1 1 15,-10-3-1-15,-11 0 1 16,-4 3 0-16,-6 13 0 16,-4 12 0-16,7 13 0 15,-14 12-1-15,-1 13 0 16,-2 10-1-16,-8 21 1 16,-7 16-2-16,1 25 1 15,2 9-1-15,-2 20 0 16,13 18-1-16,4 12 0 15,10-5 0-15,-3-1 0 0,7-15-3 16,7-20 1-16,-7-18-7 16,4-18 1-16,3-20-2 15,-14-9 1-15</inkml:trace>
  <inkml:trace contextRef="#ctx0" brushRef="#br2" timeOffset="205551.44">8121 16431 41 0,'7'22'20'0,"21"10"-26"15,-14-26 39-15,4-3-33 16,10 3 0-16,11-3-1 16,14-3 1-16,-4 0-3 15,4 3 0-15,-3 4-8 16,-5-4 0-16</inkml:trace>
  <inkml:trace contextRef="#ctx0" brushRef="#br2" timeOffset="205815.39">8594 16497 47 0,'3'-3'23'0,"36"22"-22"0,-25-16 40 16,14 0-39-16,4 0 0 15,0-3-1-15,0-6 1 16,-1-4-3-16,-13-2 0 15,0-1 1-15,-8 1 0 16,-10 2-3-16,-7 7 0 0,-10 3 0 16,-5 7 0-16,-2 8 0 15,2 7 0-15,5 3 1 16,6 0 1-16,8 7 1 16,10-1 0-16,7-3 0 15,7-3 1-15,7-3-4 16,8-12 1-16,2-7-10 15,8-16 0-15</inkml:trace>
  <inkml:trace contextRef="#ctx0" brushRef="#br2" timeOffset="206275.09">10668 16459 34 0,'-4'-3'17'0,"-3"-6"-12"0,7 9 22 0,-7 3-25 0,-3 0 1 15,-4 0 0-15,-7 0 0 0,-4 4-5 16,-3 2 1-16,-8 7 2 16,1 3 0-16,0 3-5 15,3 3 1-15,4 3-2 16,7 0 1-16,10 0-1 15,4-3 0-15,11 0 1 16,10-9 1-16,7-10 2 16,11-6 1-16,-1-9 0 15,5 0 0-15,-1-10 1 16,0-6 0 15,-3-4-8-15,-4-5 0-16</inkml:trace>
  <inkml:trace contextRef="#ctx0" brushRef="#br2" timeOffset="206505.19">10795 16626 37 0,'4'37'18'0,"-1"-40"-15"0,-6 0 31 15,-1-16-29-15,-3-9 0 16,-4-13 0-16,1-15 1 16,-4-7-8-16,-7-19 0 15,-4-2 5-15,0-10 0 16,4 0-3-16,3 6 1 15,8 6 0-15,6 10 0 16,11 13-1-16,4 5 1 0,3 14-3 16,4 8 0-1,-1 13-6-15,-3 10 1 0,-3 12-8 16,-8 7 0-16</inkml:trace>
  <inkml:trace contextRef="#ctx0" brushRef="#br2" timeOffset="206690.84">10365 16149 48 0,'-4'34'24'0,"36"-18"-26"15,-22-16 41-15,19-3-39 16,9-6 0-16,15-7-6 16,0 0 0-16,4 1-5 15,3-1 1-15</inkml:trace>
  <inkml:trace contextRef="#ctx0" brushRef="#br2" timeOffset="207090.43">12245 16368 48 0,'-11'22'24'0,"1"-9"-23"0,6-10 36 0,-6 3-37 15,-4 1 1-15,-1 2 0 16,-9 0 0-16,-4 4-2 16,-4 6 1-16,0 9-1 15,0 3 0-15,4 10-1 16,3 3 1-16,8 6-1 16,10-6 0-16,7 0 0 15,10-6 0-15,15-1 1 16,10-8 0-16,11-14 0 15,11-15 0-15,2-9-2 16,-2-19 0-16,-4-13-9 16,-4-19 0-16</inkml:trace>
  <inkml:trace contextRef="#ctx0" brushRef="#br2" timeOffset="207421.6">12435 15929 42 0,'-17'4'21'0,"20"5"-14"0,-3 0 32 15,4 20-37-15,-4-1 0 16,0 13 0-16,3 15 0 16,-3 4-4-16,0 6 1 0,0 9 1 15,0-6 1-15,0 3-2 16,0-9 0-16,0-7 0 16,0-12 0-16,0-6-1 15,0-13 1 1,7-7-1-16,0-14 1 15,4-11-2-15,0-8 1 0,3-4 0 16,3-3 1-16,1 6 0 16,0 4 0-16,3 5 0 15,0 11 1-15,0 2 0 16,0-3 0 0,-3 6-2-16,3 4 1 15,0 3-6-15,0-4 1 0,4-2-6 16,3-10 1-16</inkml:trace>
  <inkml:trace contextRef="#ctx0" brushRef="#br2" timeOffset="208413.55">12975 16503 47 0,'4'25'23'0,"-4"-21"-32"0,0 2 44 16,-4-3-35-16,-3 6 0 15,-3 7-2-15,-5 0 1 16,-2 3 0-16,-8 6 1 16,7 6-3-16,1 3 0 15,3-5-3-15,3-4 1 16,4-6-1-16,4-7 1 16,10-6 1-16,3-2 0 0,4-8 2 15,4-5 0-15,0-4 2 16,3-2 1-16,-7-4 0 15,-4 0 1-15,1 3-1 32,0 4 0-32,-1 6 0 0,-3-4 1 47,4 7-1-47,-1 6 1 0,1 7-1 0,-4 5 1 0,4 1-1 15,-1 0 1-15,1 3-2 16,-1-4 0-1,4 1 0-15,1-4 1 0,-1-2-2 0,3-4 0 0,1-3-1 16,0-3 1-16,3-3 1 16,7-3 0-16,4-4 0 0,7-5 0 15,3-7 3-15,4 0 1 16,-7 0 0-16,6-6 1 16,-2-1-1-1,-8 1 0 1,-3 3-2-16,-8 3 1 0,-2 3-5 15,-5 7 1-15,-6 9-4 0,-4 6 0 16,-4 13-3-16,-3 2 1 16,-3 14-2-1,-1 12 0-15,4 6 4 0,-3 6 1 16,-1 10 3-16,-3 6 1 16,0 3 2-1,-3 4 1 1,-4-7 1-16,-1-9 1 0,5-10-2 0,-4-9 0 0,-4-10-3 15,0-12 1-15,-6-6-1 16,-4-10 0-16,-1-15-1 16,-6-10 1-16,3-6 0 15,4-3 0-15,7-7 0 16,7-2 0-16,7-1 2 16,7 3 1-16,17-2 0 15,15-7 0 1,7 3 0-16,21 0 1 0,10 1-1 15,8-4 1-15,-4 3-3 16,-7 0 0-16,-7 4 0 16,-10 5 1-16,-8-5-1 15,-7-1 1-15,-10 0-1 16,-8 1 0 0,-9-1-1-16,-8-3 1 0,-8 4-1 0,-6 2 0 15,-3 10-1-15,-8 13 1 16,7 12 0-16,1 6 0 15,3 16 0-15,7 15 1 16,7 1 0 0,7 6 0-1,7 6 1 1,7 0 0-16,7-3-1 16,4-12 0-16,-4-4-1 0,4-9 0 0,0-6-7 0,-4 0 0 15,-11-13-6-15,1-6 0 0</inkml:trace>
  <inkml:trace contextRef="#ctx0" brushRef="#br2" timeOffset="-204460.72">15882 16271 40 0,'7'29'20'0,"-7"5"-16"16,4-21 21-16,-4 5-25 16,0 14 1-16,0 2-2 15,0 4 0-15,0-1-2 16,-4 1 1-16,4 3-4 16,4-7 1-16,-1-5-7 15,-3-17 1-15</inkml:trace>
  <inkml:trace contextRef="#ctx0" brushRef="#br2" timeOffset="-203954.25">15910 16183 29 0,'11'7'14'0,"7"-14"-13"0,-11 4 22 15,7-3-21-15,3-3 0 16,4 2 2-16,8 4 1 16,2 0-6-16,8 3 1 15,-3 3 3-15,-1 0 0 16,-10-3-2-16,-1 0 1 16,4-3-2-16,-3 0 1 0,-4-3-2 15,0 3 1-15,-6 0 0 16,-1 3 0-16,-7 3-1 15,0 3 1-15,-7 3 0 16,-7 7 0-16,0 0-1 16,-4 3 1-16,1-4-1 15,-1 1 0-15,0-4 0 16,1 1 0-16,3-4 0 16,0 4 1-16,0 3 0 15,3-1 0-15,4 1 0 16,4 0 1-16,3 2 0 15,10 4 0-15,12 0 1 16,-1 0 0-16,7-3 0 16,-7 0 1-16,0-3 0 15,-6-1 0-15,-8 1-1 16,-7 6 0-16,-18 0-3 0,-10 6 0 16,-11 0-7-16,1 4 1 15,-12-10-7-15,-3-4 1 16</inkml:trace>
  <inkml:trace contextRef="#ctx0" brushRef="#br2" timeOffset="-203248.23">17925 16789 44 0,'10'3'22'0,"43"-66"-23"0,-35 35 39 0,10-22-38 15,4-13 1-15,3-9 0 16,7-16 0-16,4-6-2 15,0-3 1-15,0 0 0 16,-4 6 1 0,-3 9-1-16,-11 13 1 0,-3 13 0 15,0 12 0-15,-4 12-2 16,-7 20 1-16,4 12-2 16,-11 22 1-1,-7 25-1 1,0 12 0-1,-4 17 0-15,4 8 0 0,-3 10 1 0,-1 7 0 0,4-10 1 16,-3-3 0-16,3-13-2 16,-4-9 0-16,1-10-4 15,-1-12 0-15,4-6-6 16,-4-13 0-16</inkml:trace>
  <inkml:trace contextRef="#ctx0" brushRef="#br2" timeOffset="-202983.53">18002 16368 39 0,'-21'95'19'0,"32"-89"-16"0,-8-9 33 0,8-4-34 15,10 1 1-15,7-6 1 16,15-7 0-1,13 0-6-15,11-6 1 0,-7 6-4 16,7-3 1-16,0 0-9 16,-7-9 0-16</inkml:trace>
  <inkml:trace contextRef="#ctx0" brushRef="#br2" timeOffset="-202389.64">18814 16136 30 0,'-7'47'15'0,"-11"38"-9"0,14-63 17 16,1 13-20-1,-4 8 0-15,0 11 0 0,0-7 1 16,0-10-6-16,3-8 1 15,1-7 3-15,3-4 0 16,0-14-2-16,3-14 0 16,1-9-1-16,-1-12 0 15,-3-7 0-15,-3 1 0 16,-1-4 0-16,-3-9 0 16,0 0 0-16,4 3 0 15,-1 0 1-15,4 0 1 0,4 6 0 16,3 0 0-16,7 3 0 15,3 7 0-15,8 0 1 16,7 6 1-16,3 6 0 47,0 6 1-47,4 7-1 31,-4 6 1-15,-3 12-2-16,-4 7 1 0,-6 13-2 15,-15-1 1-15,-7 4-4 0,-4 2 0 0,-10 4-1 0,-7-3 0 0,-4-10-1 0,-7-3 0 0,-3-3 0 16,7-3 1-16,0-7-1 16,6-2 1-16,5-4-1 15,3-3 1-15,3 0 0 16,8 0 1-16,6 0 1 16,11-3 0-16,7 7 2 15,1 8 0 1,2 7 2-16,1 6 0 0,3 13-1 0,-7 6 1 15,-3 0-2-15,3 0 1 16,-3-3-4-16,-4-3 1 16,0-10-10-16,-3-6 1 15</inkml:trace>
  <inkml:trace contextRef="#ctx0" brushRef="#br2" timeOffset="-201791.25">19530 16215 52 0,'3'-3'26'0,"1"-13"-37"0,-4 16 48 16,-4-6-38-16,-6 3 1 16,-8 3 0-16,-10 6 1 15,-4 6-1-15,-7 7 0 16,4 0-1-16,-4 12 0 15,0 1-2-15,8 5 1 0,6 10-2 16,7 4 0-16,11-4 0 16,7-3 0-16,7-4 2 15,7-5 1-15,15-13 2 16,6-10 0-16,4-9 2 16,0-9 0-16,-8-16 1 15,1-6 0-15,-7-10-3 16,-4-9 1-16,-3 0-6 15,-4-6 0-15,-4-7-8 32,-6 4 0-32</inkml:trace>
  <inkml:trace contextRef="#ctx0" brushRef="#br2" timeOffset="-201430.01">20130 16212 45 0,'24'-10'22'0,"-6"-21"-20"0,-11 22 38 0,-4-4-40 0,-3 4 1 15,-7-1-1-15,0 1 1 16,-10 9-1-16,-12 6 0 15,-6 13-1-15,-11 12 1 0,0 7-1 16,-3 9 0 0,3 16 0-16,11 9 0 0,10-3 0 15,11 3 1 1,11-6 1-16,6-10 0 0,15-12 0 16,21-9 1-16,10-14-3 15,4-14 1-15,-4-10-10 16,1-13 0-16,-15-9-4 15,-7 0 0-15</inkml:trace>
  <inkml:trace contextRef="#ctx0" brushRef="#br2" timeOffset="-199614.62">21816 16801 36 0,'7'0'18'0,"0"-3"-16"15,-7 3 18-15,0 0-19 16,7-3 1-16,-7-3 2 0,-4-1 0 16,-3 4-5-16,0 3 1 15,-3 7 2-15,-8 5 1 16,-7 1-3-16,-3-1 1 16,-4 7-3-16,1 3 1 15,2 0-2-15,8 3 1 31,14-6-1-31,14-10 1 16,11-3 0-16,7-6 1 0,-1-3 1 16,-3-6 0-16,-3-4 0 15,0 1 0-15,-1-1-1 16,-2 4 1-16,-1 3-3 16,-4-1 1-16,1 4-1 15,3 0 1-15,-4 6 0 16,5 0 1-16,-5 7 1 15,4 2 0-15,0 1 3 16,1 6 1-16,2-1-2 16,4-2 1-16,0-3-1 15,1 2 0-15,2-5-1 16,5-7 1-16,-1-9 0 16,4-10 0-16,6-3-1 15,1-3 1-15,-4-12 0 16,1-10 1-16,-1-13-2 15,0-15 1-15,-3-9-2 16,0-1 1-16,-8-12 0 16,-6 6 0-16,-11-6-1 0,-7 10 1 15,-3 8 0-15,-4 1 1 16,-4 19-1-16,-3 15 1 16,3 22-2-16,-3 13 0 15,-3 18-1-15,-1 20 0 16,-3 24-1-16,-4 26 1 15,4 15-1-15,3 13 1 16,8 9 0-16,6-22 0 16,4-16-1-16,4-12 1 15,3-21-8-15,3-20 1 16,-3-22-4 0,-7-15 0-16</inkml:trace>
  <inkml:trace contextRef="#ctx0" brushRef="#br2" timeOffset="-199421.12">21791 16334 59 0,'-3'44'29'0,"31"-13"-29"16,-7-28 60-16,18 1-57 16,21-8 0-16,28-8-1 15,14-10 1-15,25-6-9 16,7-13 1-16,-14 0-5 15,-32 4 0-15,-13-4-10 16,-23 13 1-16</inkml:trace>
  <inkml:trace contextRef="#ctx0" brushRef="#br2" timeOffset="-198293.49">2293 17482 29 0,'14'3'14'0,"0"19"-3"0,-14-22 14 0,0 0-21 16,0 0 1-16,0 0 4 16,0 0 0-16,-7 3-11 15,-3 3 0-15,-1 7 7 16,-10 6 0-16,-7 15-4 16,-4 7 1-1,-25 28-8 1,8-6 1-16,7-16-7 15,-4 0 0-15,14-16-3 16,11-12 1-16</inkml:trace>
  <inkml:trace contextRef="#ctx0" brushRef="#br2" timeOffset="-198038.29">1933 17444 30 0,'21'16'15'0,"-17"-10"-14"0,3-3 27 16,-7 3-29-16,4 4 1 15,3 2 1-15,3 4 1 16,8 6-1-16,3 13 0 16,7 15 0-16,11 9 1 0,3 4-1 15,8 0 1-15,-1 3-1 16,0-4 0-16,1-15-3 15,-11-9 0-15,-8-10-9 16,-9-18 1-16</inkml:trace>
  <inkml:trace contextRef="#ctx0" brushRef="#br2" timeOffset="-197572">2723 17610 36 0,'-10'19'18'0,"10"-10"-12"0,0-2 26 0,0-4-28 16,0 0 0-16,0 3 4 16,7-3 0-16,-4 4-10 15,8-4 1-15,7-3 6 16,10-3 1-16,-3-4-4 16,10-2 0-16,-10 0-8 15,3 2 1-15,-7-2-12 16,-10 0 1-16</inkml:trace>
  <inkml:trace contextRef="#ctx0" brushRef="#br2" timeOffset="-197376.72">2660 17899 39 0,'0'22'19'0,"32"-25"-16"0,-22-1 23 15,11-2-27-15,11-6 1 16,7-4-3-16,7-3 1 16,-7 0-5-16,3 4 0 15,-14-7-4-15,-7 0 1 16</inkml:trace>
  <inkml:trace contextRef="#ctx0" brushRef="#br2" timeOffset="-196717.5">3577 17670 47 0,'11'9'23'0,"-8"-2"-23"16,4-7 46-16,-7 0-43 15,0 0 0-15,0 0 1 0,0 0 0 16,-7 3-6-16,-3 3 1 16,-4 3 3-16,-15 7 1 15,1 0-4-15,-4 6 1 32,-6 15-6-32,6-2 0 15,-7-7-2-15,18-3 1 16,10 0-1-16,4-6 1 15,7-3 1-15,11-10 1 0,6 0 4 16,5-6 1-16,6-6 1 16,-7-3 0-16,-3-7 0 15,6-6 0-15,1 0 0 16,-4-6 1-16,0 3-2 16,-3-4 0-16,-4 4 0 15,-3 3 0-15,-1 4 0 16,-3 5 1-16,-7 13-1 15,4 9 1-15,3 4 0 16,-7 12 0-16,7 6 0 16,4 4 0-16,3 3-1 15,7-1 0-15,7-2-1 16,11-7 0-16,0-9-10 16,-11-10 1-16,4-9-1 15,-4-9 0-15</inkml:trace>
  <inkml:trace contextRef="#ctx0" brushRef="#br2" timeOffset="-195380.83">25841 10188 29 0,'-4'9'14'0,"4"1"-4"0,0-7 14 16,0 0-22-16,0 3 1 15,-3 7 4-15,-1-1 0 16,-3 10-8-16,0 10 0 16,4 18 5-16,-1 19 1 15,1 22-3-15,-4 12 0 16,0 23-4-16,3-1 1 15,-3 4-2-15,3-10 1 16,1-19-4-16,-1-22 1 0,1-18-6 16,-1-22 0-16,4-23-1 15,7-24 1-15</inkml:trace>
  <inkml:trace contextRef="#ctx0" brushRef="#br2" timeOffset="-194766.57">25767 10200 25 0,'0'25'12'0,"3"-15"-11"0,1-4 21 16,3 4-17-16,4-4 0 16,-1 0 4-16,4 3 1 15,7 1-11-15,15-1 0 16,13-6 8-16,11-3 1 16,4-3-4-16,17-6 0 15,10-7-2-15,8-6 0 16,-4 3-2-16,-10-6 0 15,-7 0-1-15,-8 0 1 0,-6 3-2 16,-11-3 1-16,-7 9-3 16,-8 7 1-16,-9 9-2 15,-5 9 1-15,-6 10-1 16,-4 6 0-16,-3 4 0 16,-4 5 1-16,-4 4 2 15,-3 6 1-15,7 6 0 16,-3-6 0-16,3 6 1 15,0 6 0-15,4-2 1 16,6 2 0-16,4 7-1 16,8 6 0-16,2 12 0 15,5-9 1-15,-5 4-1 16,-2-1 1-16,-8-19-1 16,-4 1 0-16,-6-7 0 15,-11-3 1-15,-18 0-1 16,-21 0 1-16,-17-3 0 15,-22-3 0-15,1-7 0 16,-25-2 0-16,-15-14-1 0,-6-8 0 16,-1-7-10-16,-13-9 1 15</inkml:trace>
  <inkml:trace contextRef="#ctx0" brushRef="#br2" timeOffset="-185953.72">5997 17638 40 0,'-10'10'20'0,"-29"-1"-19"0,28-12 21 16,-13 3-22-16,-1-3 0 16,-3 3 0-16,-1 0 0 15,1 3 0-15,-4 3 0 16,4 7-1-16,4 6 0 0,2 0-1 15,8 3 1-15,4 3-2 16,6 0 0-16,4-3 0 16,11-7 0-16,6-5 3 15,5-4 1-15,-1-6 1 16,-4-6 0-16,5-4 2 16,-5 1 0-16,4-4-1 15,-7-2 0-15,4 2-4 16,-7-2 1-16,-1 5-1 15,1 1 1-15,-1 9-1 16,1 3 0-16,0 3 0 16,-4 7 1-16,0 2 1 15,3 7 0-15,-6 3-1 16,3 4 1-16,3 2-1 16,1-9 1-16,7-6-3 15,3-7 0-15,-4 4-8 0,15-17 0 16</inkml:trace>
  <inkml:trace contextRef="#ctx0" brushRef="#br2" timeOffset="-185651.52">6548 17444 55 0,'10'13'27'0,"15"5"-32"0,-18-11 49 15,-7 2-43-15,0 4 0 0,-7-1 0 16,-7 1 0-16,-7 6-2 15,-1 3 0-15,1 6 0 16,-7 0 0-16,7 3-3 16,0-9 1-16,7-3 0 15,3-3 1-15,-3-1 1 16,14 4 0-16,10 0 2 16,19 0 1-16,-5 3 1 15,12 0 1-15,-15 0-2 16,0 0 1-16,-3 3-2 15,-4-10 1-15,-14 4-6 16,-14 6 0-16,-11-6-12 16,-10-3 1-16</inkml:trace>
  <inkml:trace contextRef="#ctx0" brushRef="#br2" timeOffset="-184707.49">8841 17479 45 0,'0'12'22'0,"-4"13"-16"0,4-22 30 16,0 4-32-16,0 5 0 0,-3 4 0 16,-4 6 1-16,-11 15-7 15,-10 1 0-15,-4 3 4 16,-3 3 0-16,3 0-2 16,4 0 1-16,-4-13-2 15,4 0 0-15,3-6 0 16,4 0 0-16,10-9-1 15,1-10 1-15,13-3-1 16,8 1 1-16,10-1 0 16,11 0 1-16,10-3 0 15,-7 6 0-15,8-6 0 16,-1 0 1-16,-3 0-1 16,0 3 0-16,-4 7-1 15,-7-1 1-15,0 1-1 0,-7-1 1 16,-3 0-1-16,-4-6 0 15,0-9 0-15,-3-3 0 16,-1-1 1-16,-6-8 0 16,-8-11 0-16,-6-8 1 15,-4-1-1-15,0-9 1 16,-7 0-4-16,3 9 0 16,7 1-8-16,-3 5 0 15,7-5-3-15,14-1 0 16</inkml:trace>
  <inkml:trace contextRef="#ctx0" brushRef="#br2" timeOffset="-184195.25">9666 17375 39 0,'0'13'19'0,"-3"5"-19"0,3-14 35 16,-7 2-34-16,-4 10 1 0,-10 12 0 16,-11 3 1-16,-10 7-4 15,-1 6 0-15,-6 3 0 16,-4 0 1-16,7 3-2 16,0 0 0-16,15-6-6 15,2-6 0-15,12-13-5 16,10-13 1-16</inkml:trace>
  <inkml:trace contextRef="#ctx0" brushRef="#br2" timeOffset="-183982.28">9158 17406 43 0,'35'44'21'0,"4"32"-19"0,-25-54 39 15,11 6-40-15,3 16 0 16,8 6 0-16,6 6 1 16,7 1-3-16,-3-10 0 15,-11-10-1-15,1-2 0 16,-15-10-12-16,0-16 0 16</inkml:trace>
  <inkml:trace contextRef="#ctx0" brushRef="#br2" timeOffset="-183380.1">10213 17638 41 0,'-7'10'20'0,"14"2"-18"0,0-12 26 0,7 0-25 0,7 4 1 0,15-1 3 0,9 0 1 0,15 3-9 16,18-6 1-16,0-6 4 15,6 0 1-15,1-1-6 16,0 1 1-16,-11 0-12 16,-4-1 0-1,-17 1-4-15,-11-3 0 32</inkml:trace>
  <inkml:trace contextRef="#ctx0" brushRef="#br2" timeOffset="-183041.87">10908 17435 44 0,'10'15'22'0,"1"-8"-26"0,0-4 39 15,3 0-32-15,7 0 1 16,11 3 3-16,10 1 0 16,7 5-8-16,1 1 0 15,-8 2 5-15,-7 1 1 0,-3 6-3 16,-11 3 1-16,-10 3-4 16,-4 7 0-16,-14 6-4 15,-18 6 0-15,-17 3-6 16,-4-9 1-16,-10-7-6 15,3-6 0 1</inkml:trace>
  <inkml:trace contextRef="#ctx0" brushRef="#br2" timeOffset="-182809.81">10887 17394 35 0,'0'25'17'0,"7"31"-14"0,-4-37 27 16,8 16-28-16,10 9 1 16,-3 6-2-16,-1-3 0 15,1 0-8-15,-4-3 1 16,-3-16-4-16,-1-6 0 15</inkml:trace>
  <inkml:trace contextRef="#ctx0" brushRef="#br2" timeOffset="-181990.13">12259 17620 43 0,'21'-3'21'0,"7"-16"-19"0,-21 12 36 0,1 1-35 16,-1-3 1-16,-4-1 2 15,-3 1 1-15,-3 0-9 16,-8 2 1-16,-10 4 4 16,-7 3 1-16,-11 6-4 15,-14 1 1-15,0 2-3 16,0 7 0-16,4 9-3 15,-1 3 0-15,1 3-4 16,0 10 0-16,10 9-2 16,7-6 1-16,11 16-1 15,10 3 0-15,18-10 4 0,11-6 1 16,3-9 6-16,21-13 0 16,18-10 6-16,7-12 1 15,7-15 5-15,1-10 0 16,-8 0-1-1,-4-12 1 1,-6-10-3 0,-12 0 1-16,-13-13-6 0,-11-2 1 0,-17 5-7 0,-11 4 1 15,-21 3-9-15,-8 6 1 16,-6 10-8-16,3 3 1 16</inkml:trace>
  <inkml:trace contextRef="#ctx0" brushRef="#br2" timeOffset="-174781.66">29559 10128 17 0,'28'0'8'0,"8"-6"-1"15,-26 3 9-15,4-3-14 16,-3-4 1-16,0 1 3 16,-1-4 1-16,1 1-7 15,-4-1 0-15,-4 1 4 16,-3-1 1-16,-3 4-2 0,-4-1 1 16,-11 4-3-16,-7 0 0 15,-3-1-1-15,7 4 1 16,0 3-1-16,0 0 0 15,0 0 0-15,-1 3 0 16,5 7 0-16,-1 5 0 16,4 4 0-16,0 3 0 15,10 0 0-15,8-6 0 16,10 3 0-16,-3 0 0 16,3-4 0-16,7-2 1 0,4-10-1 15,3 0 1-15,0-3 0 16,-3 3 1-16,-4-6-1 15,-3-6 0-15,-1-7 0 16,-3-12 0-16,-3-1-1 16,-4 1 1-16,-4 0-1 15,-6 3 0-15,-8 3-1 16,-10 6 0-16,0 4 0 16,-4 9 0-16,1 6 0 15,6 3 0-15,0 0 0 16,1 4 0-16,-1 2-1 15,4 4 0-15,0 3 0 16,7 3 1-16,3 3 0 16,4-3 1-16,4-7 0 15,6-2 0-15,8 3 2 16,10-7 0-16,4 0 1 16,0-5 1-16,-1-11 0 15,-2-5 0-15,-8-10-1 0,-7 0 0 16,-7 0-1-1,-7 3 0-15,-11 0-6 0,-13-6 1 16,-4-9-11-16,-18-1 1 16</inkml:trace>
  <inkml:trace contextRef="#ctx0" brushRef="#br2" timeOffset="-173610.75">26487 10740 26 0,'-4'0'13'0,"4"-10"1"15,0 10 11-15,0-6-22 16,-3-3 0-16,-1 2 1 15,-3 1 0-15,0 3-6 0,-7 0 1 16,3 0 3-16,1 0 0 16,-5-1-1-16,1-2 0 15,-3 3-1-15,-1 3 0 16,-3 3-1-16,-4 7 1 16,1-4-1-16,6 6 0 15,-3 13-1-15,0-3 1 16,3 3-1-16,7 1 1 15,4-1 0-15,7-3 0 0,7-4 1 16,11-5 0-16,10-4 1 16,11-5 0-16,3-1 0 15,1-3 1-15,-5-3 1 16,-6-7 0-16,0-2 0 16,-7-7 0-16,-8-6-1 15,-6 6 0-15,-8-6-1 16,-3-7 1-16,-10 1-2 15,-8-3 0-15,-3 8-1 16,-4 8 1-16,-10 5-1 16,-4 7 1-16,0 9-2 15,11 6 0-15,0 10-1 16,3-3 1-16,1 9-1 16,6 9 0-16,4 1 0 15,10-1 0-15,4 1 1 0,14-4 1 16,11-6 3-16,7-6 1 15,0-9 1-15,-1-10 1 16,1-10 0-16,-4-9 0 16,-3-6-1-16,0 0 1 15,-4-6-8-15,-10-7 1 16,-8 1-13-16,-6-4 1 16</inkml:trace>
  <inkml:trace contextRef="#ctx0" brushRef="#br2" timeOffset="-171355.81">23428 11119 9 0,'4'0'4'0,"3"0"9"0,-7 0-15 0,0 0 5 15,0 0 0-15,10 0 3 16,-6 0 0-16,6 0-7 15,1 0 0-15,-1 0 5 16,5 0 0-16,-1 0-2 16,0 3 1-16,3 0-1 15,5 1 0-15,-5-1-1 16,1 0 1-16,3 0 0 16,0-3 0-16,0 0 0 15,4 0 1-15,0 0-1 16,3-3 1-16,0 0-1 15,4-4 0-15,-4 1 0 0,0 3 0 16,1 0-1-16,-5 3 1 16,-3 0-1-16,11 0 0 15,0-3 0-15,0 0 0 16,-1-4 0-16,1 1 0 16,0-3 0-16,3-1 0 15,4-2 0-15,0 2 0 16,3-2-1-16,1-1 1 15,-1-2-1 17,-3 5 1-17,-1 4-1-15,8 3 0 16,0-4 0-16,0 1 0 0,-4 0 0 0,4-3 1 0,0 2-1 0,3 1 1 0,1 0 0 16,-1-1 0-16,-3 1 0 15,0 0 0-15,0 3-1 16,0 0 0-16,7 3-1 15,-4-4 0 17,0 1 0-32,1-3 0 0,3 0 0 15,3 0 1-15,-3-1 0 16,0 1 0-16,0 0 0 0,-4 3 1 0,4 3 0 16,0-4 0-16,-3 1 0 15,2 0 0-15,1-3-1 16,4-4 0-16,-1-2 1 15,1-7 0-15,-8 0 0 16,0 7 0-16,4-1 0 16,0 4 0-16,0-1 1 15,4 1 0-15,3 0-2 0,3-1 1 16,1-5-1 0,-8 2 0-16,1 0 0 0,2 1 1 15,1-1-1-15,0 4 1 16,4-4-1-16,3 1 1 15,7 2-1-15,-7-2 1 16,-7 2-1-16,4-2 0 0,3 6 0 16,-4-1 1-16,4-5-1 15,7-1 1 1,4 1 0 0,-8-1 0-1,-3 1-1-15,4-4 0 16,-4 3 0-16,0 1 0 0,4 3 0 0,6-1 0 0,-6-6 0 15,-4-2 1-15,-4-1-1 16,4 0 1-16,4 0-1 16,-4 0 1-1,7 4-1 1,-4-4 1-16,1 3-1 0,-4 0 0 16,-3 1 0-16,3-4 0 0,0 3 0 15,3 1 1-15,1-7-1 16,3-3 1-16,0-4-1 15,-7 1 1 17,-7 6-1-32,10 3 1 15,5-3-1-15,-1 7 1 0,0-1-1 0,7 0 0 0,-4-2 0 0,-6-7 0 16,7-4 0-16,6 4 0 16,-3 0 0-16,4 0 0 15,0-3 0-15,-8 6 0 16,5 0 0-16,6 3 1 15,-7 0-2-15,4-6 1 16,3 6 0-16,-4 1 0 16,-2-4 0-16,6 3 1 15,-7-3-1-15,4 0 1 0,3 3-1 16,0 0 1 15,-14 4 0-31,7-1 0 0,0 3-1 16,-3-2 0-16,3-1 0 0,0 3 0 0,0 4-1 15,-3-3 1-15,-15 2 0 16,8-2 0-16,-4 5 0 16,-7 4 0-16,-4 0 0 15,1 0 1-15,-1 0-1 16,1-4 0 0,-8 1 0-16,1 0 0 15,-8 0-1 1,-7-4 1-16,-3 4 0 0,-7 3 0 0,-4 0-1 15,-4 0 1-15,-3-1-1 16,-6 1 1-16,2-3-2 0,-3 0 1 16,-3 6-5-16,-4 0 1 15,3-7-9-15,-3 7 0 16,-10-6-3-16,-4 6 1 31</inkml:trace>
  <inkml:trace contextRef="#ctx0" brushRef="#br2" timeOffset="-167667.47">33119 5340 24 0,'24'-13'12'0,"22"-5"-2"16,-32 11 13-16,1-12-21 15,2 1 1-15,1 2 0 0,-1-3 1 16,-2 7-5-16,-5-1 1 16,-3 7 3-16,-7 6 0 15,-3 0-1-15,-11 6 1 16,-8 3-2-16,-2 7 1 16,-4-3 0-16,-4 2 1 15,4-2-2-15,3-1 0 16,4 1-1-16,3 0 0 15,4 2-1-15,3-2 1 16,4-4-1-16,7 4 0 0,7-7-1 16,7 0 1-16,1 4 1 15,-1 2 0-15,0-2 0 16,0 8 0-16,-4 1 0 16,-2 0 0-16,-1-3 0 15,-4-7 0-15,-3 1-3 16,0-4 0-16,-7 3-4 15,0 1 1-15,-4-1-6 16,1 4 0-16</inkml:trace>
  <inkml:trace contextRef="#ctx0" brushRef="#br2" timeOffset="-167455.85">33373 5563 39 0,'0'15'19'0,"-4"10"-18"0,1-18 35 15,-1 5-34-15,4 7 1 16,0 0-1-16,0 6 1 16,0 3-10-16,-3 3 1 15,-4-2-6-15,-7 5 0 16</inkml:trace>
  <inkml:trace contextRef="#ctx0" brushRef="#br2" timeOffset="-166646.81">32565 8563 34 0,'7'-6'17'0,"-18"-6"-5"16,4 5 17-16,-7 7-25 16,-3 4 0-16,-8 2 1 15,-7 0 1-15,0 7-8 16,1 2 0-16,-1 1 4 15,7 6 1-15,4 3-4 0,7-6 1 16,3 0-2-16,4-4 0 16,0-2 0-16,14-4 0 15,11-2 0-15,10 2 1 16,0 3 0-16,1 1 0 16,-8-4 2-16,0 1 0 15,-7 2-2-15,-7 4 1 16,-7 0-1-16,-7-1 1 15,-7 4-4-15,-7 0 1 16,-4 0-7-16,-3 0 1 16,7 0-3-16,-4-10 0 0</inkml:trace>
  <inkml:trace contextRef="#ctx0" brushRef="#br2" timeOffset="-166210.47">32597 8792 36 0,'10'10'18'0,"11"5"-17"15,-14-11 33-15,4-1-30 16,0 0 0-16,3 0 1 0,3 0 1 16,5 0-8-16,-1-3 1 15,-4-3 4-15,1 3 1 16,0 0-3-16,-8 6 0 16,-6 1-1-16,-4-1 0 15,-4 3-1-15,-6 4 0 16,-8 3-2-16,-7-1 1 15,1 1 0-15,-1 3 0 16,0-4 0-16,8-2 1 0,2 0 0 16,12-1 1-1,6-3 1-15,12 1 1 0,9-4-1 16,5-3 0-16,2-3-6 16,5 0 1-16,-5-6-9 15,-2 0 0-15</inkml:trace>
  <inkml:trace contextRef="#ctx0" brushRef="#br2" timeOffset="-164573.89">28032 10962 29 0,'0'-9'14'0,"-4"9"-3"0,4-6 15 31,-3-1-22-31,-4 4 0 16,0-3 0-16,-4 0 0 15,-3-1-6-15,0 1 0 16,-7 0 4-16,3-3 0 15,0-1-2-15,4 4 0 16,0 3-1-16,4 3 0 16,-1 6-1-16,4 3 1 15,0 4-1-15,3 6 1 0,1-4-2 16,3 4 1-16,0-3 1 16,0 0 0-16,0-4 0 15,3 1 0-15,8-7 1 16,7-3 0-16,-1-15 1 15,1 2 0-15,-4-2 0 16,0-7 0-16,-3 0 0 16,3-3 1-16,-4-3-1 15,1-3 0-15,-4 3 0 16,-4 0 0-16,-6 3-1 16,-4 9 1 30,-7 7-1-46,-7 9 0 0,-1 3-1 0,5 4 0 16,-1-1 0-16,4 0 0 0,0-2 0 0,3 5 1 0,1 1-1 16,3 2 1-16,7-2 0 15,0 3 0-15,3-1 0 0,4-5 0 16,4-4 0-16,7-3 1 16,-1-3 0-16,4-6 1 15,0 0-1-15,-3-4 0 16,0-2 0-16,-8 2 0 15,-6-2-1-15,-4-1 0 16,-4 1 0-16,-3-4 0 16,-3 0 0-16,-8 4 0 15,0 5-1-15,1-2 1 16,3 6-1-16,0 6 1 0,-1 0-1 16,1 7 1-16,0-1-1 15,4 4 1-15,3-4-1 16,0 3 1-16,7 1 0 15,3 0 0-15,4-1 0 16,0 1 1-16,4-1-1 16,3 1 1-16,4-7 0 15,-1-3 0-15,1-3 1 16,-4-6 0-16,0-4-1 16,-3-2 0-16,-1-7-2 15,-3-3 1-15,-7 3-12 16,-3-6 0-16</inkml:trace>
  <inkml:trace contextRef="#ctx0" brushRef="#br2" timeOffset="-162801.98">23424 10069 22 0,'4'6'11'0,"3"10"-5"0,-7-13 5 15,4 3-10-15,6-3 1 16,-3 0 1-16,4 0 0 15,3 1-3-15,4-4 0 16,3-4 2-16,3 4 0 16,-2 4-1-16,2 2 1 15,4 3-1-15,8-2 0 16,3 2 0-16,-1-3 1 16,5 0-1-16,-1-2 1 15,-3-1-1-15,-4-3 1 0,4 0 0 16,10 0 0-16,-3 6-1 15,0 3 0-15,0 4 0 16,3 0 1-16,1-1-1 16,-1 1 1-16,0-4-1 15,-3 0 1-15,0 1-1 16,4-1 0-16,-1 1 0 16,7 2 0-1,-3 1-1 1,4 2 0-16,3 4 0 0,0 0 1 0,0 0-1 15,-4 3 1-15,1 3-1 16,-5 3 0-16,5-6 0 16,-1-3 0-16,4 3 0 15,4 3 0-15,3 0 0 32,0 3 0-1,-11-3-1-16,8-3 1-15,3-3 1 0,-7-3 0 16,0 3 0-16,7-4 0 0,0 4 0 0,3-3 1 0,-3-7-1 0,-7 4 0 0,4-1-1 0,3 4 1 16,0 0-1-16,-4-1 0 15,5 4-1-15,-1-3 1 16,0-4 0-16,-7 4 0 16,0 3 0-16,-1 0 0 15,5-1 0 1,-1 1 0-16,1 0 0 15,3-3 1-15,4-4-1 0,-8-2 1 0,-10 2-1 16,3-2 1 0,1-1-1-16,-1 4 1 0,-3-4 0 15,0 0 0-15,7 4-1 16,4-4 1-16,-4 1-1 16,0-4 0-1,-8 0 0-15,8 1 1 16,4-4-1-16,-1 0 1 0,4 3-1 15,11 0 1-15,-4 1-1 16,-7-1 1-16,7-3 0 16,4 3 0-16,0-3 0 15,10-6 0-15,0 0 0 16,-3-3 0-16,-8 0 0 16,11-1 0-1,1 7-1-15,9 4 1 0,5-1 0 16,-15 6 0-16,11 0-1 0,-1 7 1 15,12 0 0-15,-4 0 0 16,-8-4-1-16,-2 4 1 16,2-10-1 15,1 3 1-31,-4 1-2 16,4-1 1-1,-7 4-1-15,-14-4 1 16,3 7-1-16,3-7 0 0,-10 4-1 0,-3-4 0 0,-8-3-6 0,-3-2 1 15,-7-4-9-15,-17 0 0 16</inkml:trace>
  <inkml:trace contextRef="#ctx0" brushRef="#br2" timeOffset="-161871.52">31711 11580 47 0,'4'0'23'0,"-11"13"-23"0,7-7 36 16,-7 3-35-16,-7 1 0 15,-11 2 0-15,-10 4 0 16,-8 3-2-16,-3 3 0 15,0 0-1-15,-6 0 0 0,6-4-1 16,10-2 0-16,8-3 0 16,4-1 0-1,9-6 1-15,12 1 0 0,10-1 3 16,7 0 0-16,7 1 0 16,7-1 0-16,1-6-1 15,-1 0 1-15,-3 6-1 16,-8 0 0-16,-10 7-1 15,-7 6 1-15,-10 3-2 16,-8 3 1-16,-10 0-3 16,-4-6 0-16,0 0-6 15,-3-1 1-15,3-8-2 16,4-4 1-16</inkml:trace>
  <inkml:trace contextRef="#ctx0" brushRef="#br2" timeOffset="-161256.37">31552 11969 35 0,'-3'9'17'0,"6"1"-20"0,1-7 35 0,0-3-31 15,-1 3 1-15,4 0 3 16,4-3 1-16,-1-3-6 16,4 3 0-16,4 0 4 15,0 3 0-15,-1-3-1 16,1 0 1-16,0 3-3 15,-4 0 0-15,-4 1-1 16,1-1 0-16,-8 3-1 16,-6-3 1-16,-1 7-1 15,1 2 1-15,-1 1-1 16,1-1 1-16,-4 1-1 16,-4-4 1-16,1 1 0 15,-1-1 0-15,0 0 0 16,1-2 0-16,-1-1 0 15,4 3 0-15,4 1 1 0,3-1 0 16,3-6-1-16,4 4 1 16,0-4-1-16,4-3 0 15,-1 0 0-15,-3 3 1 16,8 0-1-16,-1 3 0 16,0 0 0-16,-4 1 0 15,-3 2 0-15,0 7 0 16,-3-4 0-16,-4 1 0 15,-4-1-1-15,-3-2 0 16,-3-1 0-16,-8 4 1 16,-14-4-3 15,-17 1 0-15,-14-4-11-16,-22-9 1 0</inkml:trace>
  <inkml:trace contextRef="#ctx0" brushRef="#br2" timeOffset="-159138.78">26430 10759 23 0,'4'9'11'0,"-1"-18"-3"16,-3 9 12-16,4-7-16 16,-4 7 0-16,0-3 0 15,-4-3 1-15,1 0-7 16,-1-1 0-16,-3 1 5 15,0-3 0-15,-4 6-3 16,-6 3 1-16,-4 3-1 16,-4 0 1-16,0-3-2 0,1 6 0 15,6-3-1-15,4 0 0 16,0 7-1-16,3 2 1 16,8 10 0-16,6 3 0 15,8 4 1-15,10 2 1 16,0-6 2-16,4-3 0 15,3-10 1-15,0-5 1 16,-3-10 1-16,-4-7 0 16,0-2-1-16,0-10 1 15,-10-7-1-15,0 8 0 16,-8-8-2-16,-3-2 0 0,-7 0-2 16,-4-4 0-16,-6 10-2 15,-4 6 1-15,-8 10-2 16,-2 6 1-16,-1 9-2 15,7 0 1-15,0 13-1 16,1 6 1-16,-1 6 0 16,7 1 1-16,8 2 0 31,3 1 1-31,7-4 2 0,0 1 0 0,14-11 3 16,7-11 0-16,7-10 1 15,4-6 1-15,-7-10-1 16,-4-6 1-16,-7-6-2 15,-3 0 0-15,-4 2-3 16,-7-2 0-16,-7-3-6 0,-11 0 0 31</inkml:trace>
  <inkml:trace contextRef="#ctx0" brushRef="#br0" timeOffset="-151932.53">23520 9683 26 0,'0'3'13'0,"21"16"-6"0,-14-16 13 0,0 0-18 16,4 3 0-16,-1 4 2 16,4-1 0-16,0 1-5 15,0-4 1-15,4 0 3 16,0 0 1-16,3 1-2 16,0-1 0-16,4 0 0 15,3 1 0-15,0 2 0 16,0 0 1-16,1 1-1 15,-1 2 0-15,0 4 0 32,-3-10 1-32,0 4-1 0,6-1 1 0,1-3-1 15,0-2 0 1,17 8-1 0,-3 1 0-16,0 2-1 0,0-12 1 15,-4 4-1-15,0-1 1 16,-3 3-1-1,0 4 0-15,-7 3 0 16,-4-1 0-16,7 1 0 0,-3 3 1 16,3 0-1-16,1-1 0 15,-1 1 0-15,-3-3 1 16,-1-4 0-16,1 7 0 16,0-12-1-16,3-1 1 15,0 0-1 1,4 3 1-16,0 1-1 15,0 6 0-15,0 2 0 0,-8 4 1 0,1 0-1 16,7 3 1-16,3 0-1 16,1 4 1-1,-1-1-1 1,0 0 1 15,1 0-1-31,2 1 1 0,1-14-1 0,0-2 1 0,0 2 0 0,-7 4 0 16,-4 0-1-16,7 3 1 0,4 0 0 15,0 6 0-15,0 0-1 16,3-2 0-16,4-1 0 16,4 0 1-16,-4 0 0 47,3 6 0-32,-10-3 0-15,-4-3 0 16,4 1 0-16,7-1 1 0,4 0-1 0,3 3 1 0,0-3-2 0,7 3 1 0,0-3-1 0,-11 0 1 15,4-9-1-15,7-3 0 16,0-1 0-16,4 4 1 16,3 3-1-16,3-1 0 15,-6 4 0 1,-8 0 1-16,8 3-1 0,3 1 0 16,0-4 0-16,4-1 1 15,6 5-1-15,-6 2 0 16,-7 3 0-16,6 0 0 15,8-2-1-15,-1 2 1 32,8 4 0-32,-4 5 0 0,-10-11 0 0,7-1 0 0,3 3 0 15,4 7 0-15,6-1 1 16,-2 4 0 0,-12-6 0-16,8 5 0 0,3 4-1 15,11 3 1-15,0-3-1 16,-7 10 1-1,7 2-1-15,3-15 0 0,11 3 0 16,-4 0 0-16,-3 3 0 16,4 3 0-16,2-6 0 15,5 3 1-15,-8 3-1 16,1 0 0 0,3 0 0-1,7 4 0-15,0-4 0 0,-14-13 0 0,7 1-1 16,3 0 1-16,1 2 0 15,-5 1 0-15,-9 6 0 0,10-12 0 16,0 12 0-16,0 0 0 16,-11 0 0-16,4 3 0 15,-4 6 0-15,1-12 1 16,-5-6-1 0,-2-4 0-16,-12 1-1 0,1-1 1 15,-7 1 0-15,-4-4 0 0,-3 1 0 16,-1-4 0 15,1-6 0 0,-11-3 1-15,-11-4-1 0,-6 1 1-16,-11 0-1 0,-8-1 1 0,-6-2-2 0,-4-4 1 15,-3 1-1-15,-4-4 1 0,-4-3-2 0,-2 0 0 0,-5 0-2 0,1 0 1 0,-4-6-7 16,-4 3 1-16,-7-9-10 15,-10 0 0-15</inkml:trace>
  <inkml:trace contextRef="#ctx0" brushRef="#br0" timeOffset="-150087.81">33140 12436 35 0,'11'10'17'0,"-8"18"-14"0,-3-25 18 15,-7 6-21-15,-4 1 0 16,-3 12 1-16,-3-3 0 16,-8 6-1-16,-7 12 0 15,-7 1 1-15,-3 6 0 16,10 6 0-16,4-6 0 15,0 15 0-15,3-5 0 16,4-10-1-16,3-4 0 16,4-5 0-16,7-7 1 0,4-6-2 15,3-3 1 1,0-3-4-16,0-7 1 0,0-6-7 16,0-3 0-16,3-19-1 15,-3-6 1-15</inkml:trace>
  <inkml:trace contextRef="#ctx0" brushRef="#br0" timeOffset="-149872.93">32653 12819 61 0,'7'15'30'0,"18"-2"-36"16,-11-10 68-1,39 3-60-15,7-2 0 16,7-1-7 0,0-3 0-16,-4 0-7 0,-13 0 0 15,-22 0-6-15,-10 3 0 16</inkml:trace>
  <inkml:trace contextRef="#ctx0" brushRef="#br0" timeOffset="-144635.53">14048 17090 36 0,'10'3'18'0,"4"-9"-12"0,-10 2 19 15,-4 4-22-15,0 0 1 0,0 0 3 16,0 0 1-16,0 7-9 16,0 5 0-16,-4 7 5 15,-6 3 0-15,-8 6-2 16,-7 7 1-16,-3 6-3 16,-4 2 0-16,1 8-2 15,-5 2 1-15,8 6-1 16,3 7 1-16,8 3-2 15,3 0 1-15,10-3-2 16,8-13 0-16,10 1-3 16,3-4 0-16,5-12-6 15,2-10 0-15</inkml:trace>
  <inkml:trace contextRef="#ctx0" brushRef="#br0" timeOffset="-144216.87">14411 17695 49 0,'-7'25'24'0,"-21"0"-35"0,17-22 45 16,1 0-35-16,-8 4 1 15,-7-1-1-15,-3 3 0 0,3 1 0 16,1 2 1-16,2 4-1 16,8 0 0-16,4-1 0 15,3 1 0-15,7 0 0 16,10 6 1-16,8-7 0 15,3-2 1-15,7 3 0 16,1-4 0-16,-5 4 0 16,-3-4 1-16,-3 1 0 15,-7-1 0-15,-8 1-3 16,-6 6 0-16,-15 3-5 16,-7-3 0-16,-10-1-6 15,0-2 0-15</inkml:trace>
  <inkml:trace contextRef="#ctx0" brushRef="#br0" timeOffset="-143915.22">14640 17196 48 0,'-10'25'24'0,"6"7"-28"0,4-17 44 0,-3 17-40 16,-4 5 0-16,-4 14-1 16,4 8 1-16,3 10 0 15,4 6 0-15,0 4-2 16,0-13 1-16,0 3-4 15,4-10 0-15,-4-9-8 16,7-9 0-16</inkml:trace>
  <inkml:trace contextRef="#ctx0" brushRef="#br0" timeOffset="-143616.71">14877 17927 47 0,'3'6'23'0,"11"-9"-23"16,-14 3 38-16,0 0-38 16,0 0 1-16,0 3-1 0,-3 0 0 15,-4 4-1-15,-4-1 1 16,-7 0-1-16,1-3 0 16,-1 7-4-16,1 2 1 15,2 4-1-15,-2 3 1 16,3 0-1-16,7-7 1 15,3 1 1-15,11-7 1 16,4-3 3-16,10-12 1 16,0-7-1-16,4 0 1 15,-1 1-4-15,5-10 0 0,-1-7-8 16,4-5 0-16</inkml:trace>
  <inkml:trace contextRef="#ctx0" brushRef="#br0" timeOffset="-142879.95">15113 17955 29 0,'-4'50'14'0,"-6"32"-10"16,10-57 18-16,0 9-21 15,-4 4 1-15,1-10 1 16,-1 1 1-16,1-7-5 15,-1-4 1-15,1-5 2 0,-1-10 0 16,1-6-1 0,3-13 1-16,0-12-1 0,3-10 0 15,4-15-2-15,0 6 1 16,4-3-1 0,-1-3 0-16,5 5-1 0,-5 8 1 15,4 8 1 16,7 4 0-15,4 9 1-16,0 1 0 0,0 5 1 0,-1 7 0 0,-3 3-1 0,-6 6 1 16,-5 6-1-16,-6 4 0 15,-8 5-2-15,-3 4 0 0,-7 3-2 16,-4-9 0-16,1 0-2 31,3-4 1-31,-1 1-2 0,1-4 1 0,4 4 1 16,-1-4 0-16,4 1 1 15,0-1 0-15,4-3 3 16,3 1 1-16,3-1 2 16,1 0 0-16,6-3 2 15,8-3 0-15,3-6 1 16,11 3 0-16,3-6-1 16,4 2 1-16,3-2-2 15,-3-4 0-15,3-6-2 16,-6-2 1-16,-8-5-2 15,-4-2 0-15,-6 0-1 16,-7 9 0-16,-4 0-2 16,-11 4 0-1,-3-1-2-15,-3 7 0 0,-5 2-2 16,-2 7 0-16,-1 10 0 0,4 9 1 16,0 6 2-16,3 3 0 15,8 0 4-15,3-6 0 16,10 0 3-16,8 0 0 31,7 0 0-31,-1-6 0 0,1-7-2 0,3-6 0 16,-6-3-9-16,-5-6 0 15,-6-7-4-15,-8-2 0 0</inkml:trace>
  <inkml:trace contextRef="#ctx0" brushRef="#br0" timeOffset="-142435.21">17537 17410 39 0,'-15'25'19'0,"-6"-22"-24"0,11 6 35 0,-4 4-30 16,-8-1 0 0,-6 4-2-16,0 3 1 0,-4 0-2 15,1 3 0-15,-1 15-7 16,4 1 0-16</inkml:trace>
  <inkml:trace contextRef="#ctx0" brushRef="#br0" timeOffset="-142290.8">17325 17858 36 0,'35'-44'18'0,"-7"-25"-30"16,-17 41 29-1</inkml:trace>
  <inkml:trace contextRef="#ctx0" brushRef="#br0" timeOffset="-141994.89">17614 17940 39 0,'4'50'19'0,"3"-50"-16"0,-4-7 24 16,1-8-26-16,-1-13 1 15,-3-10 2-15,0-22 0 16,0-12-5-16,-3-3 0 16,-4-13 3-16,3-3 1 0,1 0-2 15,-1 7 1-15,4 5-1 16,4 13 0-16,3 13 0 15,7 12 1 1,4 13 0-16,-1 9 0 0,4 7-2 16,-3 12 0-16,0 6-6 15,-4 13 1-15,-7 6-10 16,-11 0 1-16</inkml:trace>
  <inkml:trace contextRef="#ctx0" brushRef="#br0" timeOffset="-141819.99">17494 17604 53 0,'11'3'26'0,"31"-6"-33"0,-28 0 45 16,4-3-42-16,7-1 0 16,3 1-15-16,4-3 1 15,-1-7 15-15,-2 7 1 16</inkml:trace>
  <inkml:trace contextRef="#ctx0" brushRef="#br0" timeOffset="-141454.21">19279 16993 39 0,'-14'34'19'0,"-21"16"-20"0,28-34 33 0,-7 12-32 16,0 13 0-16,-8 12 1 15,5 10 1-15,-4 12-3 16,3 13 1-16,7-3 0 16,1-7 0-16,-1-12-4 15,4-13 0-15,4-15-8 0,-1-13 1 16</inkml:trace>
  <inkml:trace contextRef="#ctx0" brushRef="#br0" timeOffset="-140957.99">18930 17657 29 0,'25'13'14'0,"21"15"-9"0,-32-25 17 0,10 0-20 16,15 7 1-16,4-4 1 15,6 0 1-15,7 4-7 16,1-4 1-16,-4 3 3 16,-7-2 1-16,-8-1-2 15,-6 0 0-15,-7-3-1 16,-7-3 1-16,-4-3-1 16,-7 3 0-16,-7 0 0 15,-4 0 0-15,-3-3-1 16,-3 3 1-16,-5 0-2 15,5 3 1-15,-1 3-1 16,4 1 0-16,0-1-1 16,4 0 1-16,3 1 0 15,7-1 1-15,3 0 1 16,1 0 0-16,-1 1 1 0,1-1 0 16,0 0 0-16,-1-3 0 15,-3 4 0-15,0-4 0 16,0 3-1-16,-3 0 1 15,-1 1-2-15,1 5 1 16,-1 1-1 0,1-1 1-16,-4 1-3 0,0-1 1 15,0-2-1-15,3-4 1 16,1 0-2-16,0-3 0 16,-1 0-1-16,1-3 0 15,3 0-3-15,3-6 1 16</inkml:trace>
  <inkml:trace contextRef="#ctx0" brushRef="#br0" timeOffset="-139815.89">19706 17833 29 0,'14'-9'14'0,"7"-4"-4"0,-10 10 26 0,0 0-32 16,-1 0 0-16,4-1 1 16,0 4 1-16,-3 4-8 15,3 2 1-15,-3 0 4 16,3 0 0-16,-4 1-3 15,1-4 1-15,0 0-1 16,3-3 0-16,0 0-1 16,0 0 0-16,7 0 0 15,-3 3 1-15,-1 3-2 16,-3 7 0-16,1 6-2 16,-5 3 1-16,1 3-1 31,-8 3 0-31,1 10 0 15,-4 2 1-15,-4 4 1 0,-3 3 0 0,-3-3 2 0,-1-3 0 16,-3-3 0-16,-4-4 0 16,1-3 0-16,-8-2 0 15,4-7 0-15,0-7 0 16,-1-8-1-16,1-7 1 16,0-7-1-16,0-2 1 0,3-1 0 15,1 1 0-15,6 0 0 16,8-4 0-1,10 1 1-15,3 5 1 0,8-2 1 16,10-4 0-16,11-2 1 16,7-4 0-16,3-3 0 15,-7-3 0 1,-3-7-2 0,0 1 1-16,-4 3-2 0,-3-3 1 15,-4 9-2-15,-3 0 0 0,-7-3-1 16,-4-1 1-16,-7 4-3 15,-7 4 1-15,-4 5-3 16,-3 10 0-16,0 6-1 16,0 7 0-16,0-4 0 15,0 6 0-15,3 4 3 16,1 0 0-16,3 9 2 31,0-3 1-31,7-3 0 0,4-4 0 0,-1 1 0 16,4-7 0-16,0-2-4 0,1-4 1 15,-1-3-1-15,3-7 0 16,-3 1 0-16,0-6 1 16,-3-1 1-16,0 1 1 15,-1 5 2-15,-3-2 1 16,0 6 1-16,0 0 0 16,0 3-1-16,1 6 1 15,-1 0-2-15,-4 0 1 16,4-2-1-16,0-1 1 15,0 3-1-15,0 0 0 0,0 1-1 16,7 2 1-16,-6 3-1 16,-1 1 0-16,0 0-1 15,0-1 1-15,0 4-1 16,3-4 1-16,1 1 1 16,3-7 0-16,4-3 2 15,3-3 0-15,4-3 1 16,3-3 1-16,0-10-1 15,4 4 1-15,3-7-2 16,4-13 0-16,-4 1-2 16,0-16 1-16,-3-9-2 15,-4-20 0-15,-3-15 0 16,-7 7 0-16,-11-4-1 16,-4-3 1-16,-6 9-1 15,-8 7 1-15,-3 9 0 16,0 13 0-1,-4 19 1 1,1 15 0-16,-1 19-1 0,4 22 1 0,3 18-1 0,4 26 1 16,0 19-1-16,7 3 1 15,-3 9-2-15,3-15 1 16,-4-4 0-16,1-12 0 16,3-10-4-16,-4-15 1 15,1-13-9-15,-4-15 1 16,-4-13-1-16,0-7 0 15</inkml:trace>
  <inkml:trace contextRef="#ctx0" brushRef="#br0" timeOffset="-139632.98">20479 17733 51 0,'7'34'25'15,"28"-18"-27"-15,-21-13 54 0,7 3-50 16,8 0 0-16,6-2 0 15,18-4 0-15,7 0-5 16,7-4 0-16,0 4-6 16,-4-3 0-16,-6 0-8 15</inkml:trace>
  <inkml:trace contextRef="#ctx0" brushRef="#br0" timeOffset="-139036.78">21766 18266 57 0,'15'31'28'16,"37"-69"-36"-16,-23 20 50 16,38-42-43-1,0-12 1-15,-11-3-1 16,-10-10 1-16,-11-9 0 16,-3-3 0-16,-11 12-1 15,-10 3 1-15,-11 4-2 16,-7 12 1-16,-7 16-3 15,-8 12 0 1,-2 10-1-16,-1 16 0 0,4 15 0 0,0 16 1 16,3 15 1-16,4 13 1 15,3 13 3-15,4 9 0 16,4 9 0-16,-1-3 0 16,8-3-1-1,-1-3 1-15,4 4-1 0,0-11 0 16,4-8-1-16,3-7 1 15,4-19-6-15,3-12 0 16,4-16-5-16,6-19 1 0</inkml:trace>
  <inkml:trace contextRef="#ctx0" brushRef="#br0" timeOffset="-138850.87">22377 17874 25 0,'-4'40'12'0,"-10"4"-2"15,11-25 17-15,-1 0-23 16,-3 6 1-16,0 0 3 16,3 3 1-16,-3-3-12 15,4 1 1-15,3-5 1 16,0-11 1-16,3-7-11 16,-3-12 0-16</inkml:trace>
  <inkml:trace contextRef="#ctx0" brushRef="#br0" timeOffset="-138664.98">22292 17689 27 0,'7'28'13'0,"4"10"-10"0,-4-35 11 16,0 6-15-16,0 0 0 15,0 4-5-15,7 3 1 16,7-1 1-16,4 4 1 15</inkml:trace>
  <inkml:trace contextRef="#ctx0" brushRef="#br0" timeOffset="-138121.4">22550 18172 27 0,'-7'6'13'0,"14"-3"-16"0,-4-12 23 0,4 2-21 16,0-5 0-16,4-1-3 15,-4-2 1-15,3-7 2 16,1-3 0-16,0 3-3 16,-1 6 1-16,1 0 0 15,-1 4 1-15,1 5 2 16,-4 1 1-16,4 6 2 16,-1 6 1-16,1 7 2 15,-1-1 0-15,-3 4-1 0,0 3 1 16,4 0-1-16,0 0 0 15,-1-4-1 17,1 4 0-32,-1 0-2 0,1 3 0 0,0-3-1 0,-1-1 1 15,1-2 0 1,-1-3 1-16,4-10 0 0,0-6 1 16,4-7 0-16,7-2 1 15,3-4-2 1,11-3 1-1,-7-6-2-15,-1 0 1 0,-2-3-3 16,-5 0 1-16,-6 3-3 0,-8-1 1 16,-2 1-4-16,-8 3 1 0,-4 4-2 15,-3 8 0-15,-7 7 0 16,-7 6 0 0,3 10 2 15,-3 6 0 0,3 9 2-31,4 6 1 16,7 4 1-1,7 3 1-15,11-1-1 16,6-2 1-16,4-7-1 0,1-5 1 0,6-11-2 0,4-5 1 0,6-7-7 0,5-13 0 0,-4-12-3 0,-1-18 1 16</inkml:trace>
  <inkml:trace contextRef="#ctx0" brushRef="#br0" timeOffset="-137835.48">23340 16855 36 0,'0'6'18'0,"10"41"-16"0,-3-25 32 15,0 9-29-15,8 16 0 16,-1 10 3-16,3 15 1 0,12 16-11 16,9 21 0-16,1 7 6 15,-7 4 1 1,-7 5-3-16,-18 10 0 16,-18-7-7-16,-17-5 1 15,-11-14-12-15,-24-18 0 0</inkml:trace>
  <inkml:trace contextRef="#ctx0" brushRef="#br0" timeOffset="-129411.39">2512 9592 31 0,'0'35'15'0,"3"5"-4"15,4-30 16-15,-7-1-25 16,4 4 0-16,3-4 1 16,0 0 0-16,-3-9-3 15,6-9 1-15,8-10 2 16,10-9 1-16,4-19-2 16,10-16 0-16,4-15 0 0,7-10 0 15,-4 7-2 1,-6-7 1-16,-8 9-2 0,-10 10 1 15,-8 10 0-15,1 15 0 16,-8 13-1-16,-6 12 1 16,-4 19-2-16,7 19 1 15,-7 6-1-15,4 18 0 16,3 14 0-16,10 15 0 16,-6 10 0-16,10 9 0 15,7 3 2-15,11 0 1 16,3 6-1-16,1-15 1 0,-5-13-1 15,-6-16 1-15,-7-12-1 16,-15-16 1-16,-17-21-1 16,-14-20 0-16,-18-9 0 15,-3-15 0-15,-25-4 0 16,-7 0 0-16,-25 0 0 16,4 0 0-16,-4 10-1 15,-10 9 1 1,-53 28 0-1,10 13 0-15,14 6 1 16,22 7 0-16,14 2 0 16,20-2 0-16,5-4 1 15,24-6 0-15,18-10 0 16,21-9 0-16,17-9 0 16,36-22 1-16,28-16-1 0,42-22 0 15,22-25-1-15,20-12 1 16,19 2-1-16,-4 1 0 15,-4 9-1-15,-14 19 0 16,-17 9-1-16,-15 16 1 16,-24 10-1-16,-15 12 1 15,-17 6 0-15,-17 12 0 16,-15 14-2-16,-28 18 1 16,-21 16-2-16,-29 15 1 15,-17 16-3-15,-21 16 1 16,-14 9-2-16,-8-3 0 0,1 0-2 15,10 10 1-15,8-7-5 16,13 0 0-16</inkml:trace>
  <inkml:trace contextRef="#ctx0" brushRef="#br0" timeOffset="-128858.63">3309 9495 35 0,'113'-10'17'0,"21"-40"-15"16,-102 28 28-16,10-3-24 0,15-6 0 15,3-10 3-15,10-12 0 16,-6-7-12-16,-1 1 0 15,-10-1 7-15,-21 4 0 16,-15-4-3-16,-17 4 0 16,-21 15-1-16,-39 6 1 15,-17 13-1-15,-33 16 0 16,-20 19-1-16,-8 12 1 16,-21 19-3-16,1 12 1 15,6 4-1-15,11 5 0 0,10 17-1 16,15 0 0-1,14 5 0-15,17-2 0 0,21 3-3 16,15 12 0-16,17-9 1 16,15-9 1-16,27-10 3 15,29-19 1-15,25-18 5 16,31-20 1-16,35-27 5 16,29-23 0-16,14-21-1 15,-14-16 0-15,-4-7-4 16,-14-15 1-16,-39 0-5 15,-24 0 0-15,-22 9-1 16,-20-15 1-16,-36-3-1 16,-22-1 0-16,-20 1-2 15,-39 5 0-15,-28 4-7 16,-40 3 1-16,-16 7-8 16,-15 27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9T15:26:44.55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1-29T15:26:49.859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8788 3838 40 0,'17'12'20'0,"12"-24"-11"0,-15 2 20 0,10-2-26 15,19-7 0-15,3 0 0 16,14 4 1-1,17-1-6-15,8 10 1 0,14-1 3 16,3-2 1-16,18 0-3 16,7-1 1-16,7 1 0 15,14-1 0-15,11 1 0 16,7-1 0 15,14 1 0-31,3-3 1 0,-3 12 0 0,17 0 0 0,8 0 1 16,0 3 1-16,17 0-1 15,-7-3 1-15,21 0-1 16,-6 0 0-16,13 6-1 16,4-3 0-16,0 3-2 15,-3 4 1-15,-12 2-1 16,1 10 0-16,-11-3 0 16,-13 6 1-16,-12-3-1 15,-6-3 0-15,-36-3-3 16,-7-10 0-16,-10-9-7 15,-18 0 0-15,-22-16-9 0,-27 13 0 16</inkml:trace>
  <inkml:trace contextRef="#ctx0" brushRef="#br0" timeOffset="1695.95">2829 5541 41 0,'-7'22'20'0,"7"-26"-12"0,0-5 21 16,-10-13-25-16,-8-12 0 15,-3-17 3-15,-7-11 0 16,-4-23-9-16,-10-9 0 16,13-6 5-16,-2-7 1 15,6 7-2-15,11-4 0 16,-4 7-2-16,15 9 1 15,-4 16 0-15,7 6 0 16,0 16 1-16,7 12 0 0,3 10-1 16,1 16 1-16,-1 5-4 15,1 17 0-15,0 12-6 16,-4 12 1-16,-14 16-11 16,-4 16 1-16</inkml:trace>
  <inkml:trace contextRef="#ctx0" brushRef="#br0" timeOffset="1923.83">2402 5280 64 0,'50'0'32'0,"-8"-22"-44"0,-31 13 57 16,6 3-46-1,12-10 1-15,-5 0-4 0,5 4 1 16,-1-1 0-16,0 4 0 16,-7-1-9-16,0 1 0 15,8-4-4-15,-8 1 1 16</inkml:trace>
  <inkml:trace contextRef="#ctx0" brushRef="#br0" timeOffset="2236.77">3101 5095 41 0,'28'-3'20'0,"11"-3"-22"0,-28 3 36 0,-1 0-34 16,1-1 1-16,-1 1 3 16,1 3 0-16,-4 0-4 15,-7 0 1-15,0 0 2 16,0 0 0-16,0 3-1 15,-7 1 1-15,3 2-3 16,-10 3 1-16,4 4-3 16,-1 9 1-16,0 3-2 15,1 6 1-15,-1 1 0 16,1 5 0-16,3 4-1 16,3 3 1-16,8-6 0 15,3-4 1-15,7-9-2 16,3-6 0-16,5-13-9 15,6-12 0-15</inkml:trace>
  <inkml:trace contextRef="#ctx0" brushRef="#br0" timeOffset="2463.44">3602 4948 42 0,'0'22'21'0,"-11"34"-24"0,8-37 32 0,-15 6-29 0,-3 13 0 0,-11-1 1 0,-7 7 0 0,8 0-1 0,-5 0 0 0,5 3 1 0,2 0 0 0,8-15-3 16,0-7 0-16,10-13-9 15,11-12 0-15</inkml:trace>
  <inkml:trace contextRef="#ctx0" brushRef="#br0" timeOffset="2673.88">3288 5117 37 0,'14'38'18'0,"21"12"-10"15,-24-34 25-15,3 3-33 16,4 2 1-16,3 1 0 15,0 0 0-15,4 0-1 0,-1 10 0 16,-2-10 0-16,2-4 1 16,-13 1-5-16,3-19 1 15,0 0-10-15,-3-15 1 16</inkml:trace>
  <inkml:trace contextRef="#ctx0" brushRef="#br0" timeOffset="2927.15">3549 4879 52 0,'7'31'26'0,"25"19"-26"0,-22-40 44 0,1 9-42 0,10 9 1 0,7-3 0 15,-7 6 1-15,1 4-6 16,-5 2 0-16,-10 4 2 16,-14 3 1-16,-3 0-9 15,-8 3 1-15,-3 3-10 16,0-22 1-16</inkml:trace>
  <inkml:trace contextRef="#ctx0" brushRef="#br0" timeOffset="3361.59">4156 5155 46 0,'0'9'23'0,"10"-6"-16"15,-6-6 33-15,13 3-39 16,12 0 1-16,-1-6 0 16,7-3 0-16,0-1-4 15,-3-2 0-15,-4-1-3 16,1 4 1-16,-15 6-11 15,-4 3 0-15</inkml:trace>
  <inkml:trace contextRef="#ctx0" brushRef="#br0" timeOffset="3560.37">4159 5428 39 0,'0'31'19'0,"7"4"-13"0,0-26 24 15,4-9-29-15,3 0 0 16,7-9-1-16,7 2 1 16,8-2-3-16,6-7 0 0,-3-6-4 15,14 0 0-15,3-12-6 16,-17-4 0-16</inkml:trace>
  <inkml:trace contextRef="#ctx0" brushRef="#br0" timeOffset="3901.72">5271 4913 46 0,'0'32'23'0,"-11"-10"-24"16,0-13 42-16,-3 13-41 16,-10 9 1-16,-15 4 0 0,-4 9 0 15,-6 6-2-15,-7 6 1 16,13 7 0-16,4-10 1 16,8 4-3-16,2-10 0 15,8-9-7-15,14-16 1 16,7-13-6-16,7-22 0 15</inkml:trace>
  <inkml:trace contextRef="#ctx0" brushRef="#br0" timeOffset="4104.46">4745 4954 39 0,'18'13'19'0,"24"-4"-16"0,-25 4 32 0,5 5-32 16,6 14 0-16,0-1 1 15,7 10 0-15,4 6-6 16,4 6 0-16,2 7 3 16,-6-10 1-16,0 0-6 15,-14-12 1-15,-4-13-6 16,-7-3 0-16,-3-25-5 16,-8-16 1-16</inkml:trace>
  <inkml:trace contextRef="#ctx0" brushRef="#br0" timeOffset="4490.76">5242 4343 59 0,'11'-3'29'0,"7"-16"-30"0,-8 9 59 16,1 1-56-16,17-4 0 15,0 1 0-15,14-1 0 0,-3 7-3 16,-7 0 0 0,-4 3 1-16,-7 12 1 0,-3 4-3 15,-4 18 0-15,-7-12-1 16,-14 9 1-16,4 10-2 15,-11 2 1-15,-1 1 1 16,5-6 0 0,-8 9 2-16,15-7 0 0,-4 1 2 15,7-10 0 1,10-6 0-16,8-6 1 0,10-13-1 16,14-16 1-16,-3-6-6 15,0 13 1-15,-7 3-13 16,-4-10 1-16,-17 7-5 15,13 6 1 1</inkml:trace>
  <inkml:trace contextRef="#ctx1" brushRef="#br0">20422 2574 0,'0'0'0,"0"0"15,0 0-15,0-9 16,0-4 0,4-12-16,-4 0 15,7-6 1,-7-4-16</inkml:trace>
  <inkml:trace contextRef="#ctx0" brushRef="#br0" timeOffset="7703.04">21819 12656 34 0,'14'9'17'0,"25"-6"-15"0,-21-3 18 16,3 0-18-16,4 0 0 15,6 3 1-15,5-3 0 16,6-3-4-16,7 0 0 16,4 0 3-16,4 3 1 15,10-6-2-15,7 3 1 16,7-1 0-16,14 1 1 16,-10-3 0-16,14 0 0 15,7-1-1-15,10 1 1 16,4-3-1-16,3-1 1 15,8-2-1-15,17-1 0 16,-7 1-2-16,14 2 1 0,11-5-1 16,0 2 1-16,10 7-1 15,11-10 1-15,0 4-1 16,11 2 0-16,3 1 0 16,4-4 1-16,13 1 0 15,-2-1 1-15,6 1-1 16,0 9 1-16,7-1-1 15,15 1 0-15,-8 3 0 16,18 0 0-16,-10-3-1 16,17 6 0-16,-14-6 0 15,14 0 1-15,-11-3-1 16,15-1 0-16,-15-2 1 16,18 0 1-16,-7-4-1 15,11 4 0-15,-14-1 1 16,10 10 0-16,-14 3 0 15,10 4 0-15,-10-4-1 16,-3 3 0-16,-4 0-1 0,-15 1 1 16,-9 2-1-16,-5-6 1 15,-27 0-2-15,-4 0 1 16,-7 1-1-16,-21-4 1 16,-11 0-1-16,-18 0 0 15,-3 0-2-15,-17 0 0 16,-15-4-4-16,321-8 14 15</inkml:trace>
  <inkml:trace contextRef="#ctx0" brushRef="#br0" timeOffset="10432.56">23996 2891 39 0,'0'28'19'0,"0"10"-11"0,0-10 19 0,-4 6-27 15,4 29 1-15,0 19-2 16,0 24 1-16,0 20-1 16,0 21 0-16,0 26-1 15,0 24 0-15,0 16-2 16,4 35 1-16,-4 6-1 16,0 22 1-16,3 31 0 15,8 16 0-15,7 16 3 16,3 18 0-16,-3 7 2 15,-1-3 1-15,-3 6 1 16,-3 0 0-16,-4 9-1 16,3 6 1-16,-2-2-2 15,2-7 1-15,1 16-1 16,-1-7 1-16,1 4 0 0,-4 6 1 16,4-12-1-16,-1-7 1 15,4 3-1-15,0-12 1 16,0-19-3-16,1-3 1 15,-1-13-2-15,3-16 0 16,-3-15 0-16,4-12 0 16,0-23-2-16,-8-37 0 15,4-35-6-15,-3-22 0 0,0-46-7 16,-8-39 0-16</inkml:trace>
  <inkml:trace contextRef="#ctx0" brushRef="#br0" timeOffset="11380.11">23714 3229 22 0,'-11'-6'11'0,"8"-22"5"0,3 22 8 0,-4-1-20 16,1-2 0-16,-1-4 4 15,1-2 0-15,-1-4-10 16,4-6 0-16,0-6 7 16,4 5 0-16,6-2-1 15,4-16 0-15,7-6-1 16,1 6 0-16,2-18 0 16,-3-4 0-16,1-3-1 15,-5 3 1-15,-3 22-3 0,-3 3 1 16,-4 10-3-16,0 9 0 15,4 12-3-15,-4 23 1 16,3 15-1-16,4 16 0 16,0 0 1-16,4 12 1 15,-7 7 2-15,10 6 0 16,4 3 2-16,13-9 1 0,8 3 0 16,4-7 1-16,6-5-2 15,0-17 1-15,-6-8-1 16,-11-4 0-16,-8-6-1 15,-6 2 1-15,-11-2-2 16,-14-9 1-16,-10-10-1 16,-19 0 1-16,-9 0-1 15,-19-10 1-15,-3-2-1 16,-3-1 0-16,-18-2 1 16,-8 2 0-16,-9-6 0 15,-1 3 0-15,18 1-1 16,3 5 1-16,8 7-10 15,13-3 0-15,11 3-3 16,7 12 0-16</inkml:trace>
  <inkml:trace contextRef="#ctx0" brushRef="#br0" timeOffset="12295.35">33073 12032 40 0,'11'6'20'0,"31"-3"-11"16,-25-3 21-1,15-3-29-15,7 3 1 0,0 3 0 16,7 0 1-16,3 3-4 15,-3 7 1-15,-4 0 1 16,-10 2 1 0,-7 13-1-1,-11 7 0-15,-7 3-2 16,-4 9 1-16,-13-13 0 16,-8 10 0-16,-10 6-1 15,7 7 1-15,-4 2-1 0,-3 4 1 16,-7-3 0-16,-1-1 0 15,1-6 0-15,0-6 0 16,3-6-2-16,7-3 1 16,8-10-3-16,3-6 0 15,3-6-9-15,4-13 0 16</inkml:trace>
  <inkml:trace contextRef="#ctx0" brushRef="#br0" timeOffset="12520.88">33055 12050 40 0,'-3'7'20'0,"3"12"-12"0,0-13 29 0,-4 10-34 15,4 9 1-15,4 15 0 16,6 17 0-16,4 9-7 15,8 9 1-15,-1 6-2 16,0-5 0-16,-3-10-11 16,-11-10 1-16</inkml:trace>
  <inkml:trace contextRef="#ctx0" brushRef="#br0" timeOffset="13692.97">33338 13317 38 0,'10'10'19'0,"-3"-38"-8"0,-7 21 25 0,0 1-33 16,0 6 0-16,-3 0 1 15,-11 6 1-15,-18 13-7 16,-14 16 0-16,-7-1 2 16,-3 19 0-16,-1-2-4 15,4 2 0-15,4-6-7 16,6-9 0-16,15-13-4 16,11-19 1-16</inkml:trace>
  <inkml:trace contextRef="#ctx0" brushRef="#br0" timeOffset="13856.61">32854 13126 40 0,'14'13'20'0,"32"59"-15"0,-32-47 37 16,7 22-41-16,18 9 1 16,11 26-5-16,10 18 0 15,0 4-5-15,-7 2 1 16,-4-24-6-1,-3-19 0-15</inkml:trace>
  <inkml:trace contextRef="#ctx0" brushRef="#br0" timeOffset="14846.91">23897 1367 44 0,'18'3'22'0,"-8"-16"-11"0,-6 13 22 16,-4 0-31-16,0 0 0 0,-4 4-1 0,-6 17 1 0,-11 11-3 15,-15 12 0-15,-9 25 0 16,-8-7 0-16,-4 26-4 16,1-6 0-16,10 6-3 15,14-13 0-15,7-16-7 16,4-21 1-16</inkml:trace>
  <inkml:trace contextRef="#ctx0" brushRef="#br0" timeOffset="14998.82">23386 1436 30 0,'7'-16'15'0,"3"26"-4"0,-3-4 22 15,0 3-29-15,4 13 0 16,10 13 0-16,0-10 0 16,8 0-11-16,-1 12 0 15,-4 7-4-15,1 3 0 16</inkml:trace>
  <inkml:trace contextRef="#ctx0" brushRef="#br1" timeOffset="20566.55">21710 11285 18 0,'7'7'9'0,"7"2"-3"0,-7-3 9 16,-3 10-11-16,3-3 1 16,0 2 3-16,0 4 1 15,0 0-11-15,4 0 1 16,-1 3 6-16,4 0 0 15,0 0-2-15,4-1 0 16,0 1-1-16,6 3 1 0,1 1 0 16,0-8 0-16,10 4 0 15,0 7 1-15,8-1-1 16,-1 3 1-16,4 1-1 16,-4-11 0-1,-3 1-1-15,-4-3 1 0,4 6-1 16,0 0 0-16,3 0-1 15,4 1 1-15,7 2-1 16,0-3 0-16,3 3-1 16,4 3 0-16,-3 4 0 15,-11-1 1-15,6-5-1 16,1-7 1-16,0 0 0 16,0-7 1-16,0-2-1 15,0-4 1-15,0-3-2 16,3-2 1-16,1-1-1 15,-8 0 0-15,1 0 0 0,6 3 0 16,1 7 0-16,2-7 0 16,1 4 0-1,4-4 0 1,3 0-1-16,0-3 1 0,-11 0-1 0,4 0 1 16,7-3-1-16,4 0 1 15,-4-3 0-15,7-3 1 16,0 0 0-16,-3 0 1 15,-4-1-1-15,3-8 0 16,8-7 0-16,0 0 1 16,3-3-2-16,3-1 0 0,-6-2 0 15,10 3 0-15,7-3 0 16,1-3 0-16,6-4 0 16,-3 7 0-16,3-7 0 31,4 1 0-16,3-4 0-15,8-3 0 0,-11 1-1 0,6-1 1 0,1-3 0 16,4 0 0-16,3-6 0 16,-11 0 0-16,14-3 0 15,1 2 1-15,3-8-1 16,-11-4 1-16,8-6-1 16,-1 0 1-1,4-3-1-15,4-10 0 0,-4 10 0 16,0-6 0-16,3-4 0 31,4-18 1-31,-7 0-1 16,4 2 1-1,7-11-1-15,3-1 1 0,-14-6-1 0,7-13 1 0,7 10-1 16,7-9 1-16,-14-7-1 0,7-3 0 16,7-13 0-16,0-12 0 15,-3-3 0 1,-4-3 1-1,7-1-1 1,-6-12 1-16,-5 4 0 0,1-1 0 0,6-3-1 0,-6-3 1 16,-11-12-1-16,10-1 0 15,1-6 0-15,0-18 0 16,-22 11 0-16,11-11 1 16,-7-1-1-16,0-9 0 0,0 3 0 15,-21 16 0-15,7-10 0 16,-8 7 0-1,-2 3 0 1,-1-4 0-16,0 14 0 0,-7 8 0 0,-21 7 0 16,4 9 0-16,-1 16-2 15,-10 3 0-15,-3 7-7 16,-8 27 0-16,-3 1-11 16,-4 18 1-16</inkml:trace>
  <inkml:trace contextRef="#ctx0" brushRef="#br1" timeOffset="21467.09">32092 2464 40 0,'11'-25'20'0,"-11"13"-9"15,0 12 21-15,0 0-30 16,-7 9 1-16,-4 4 0 15,-10 9 1-15,-4 15-5 16,-3 7 0-16,-11 0 2 16,-14 19 1-16,7 9-3 15,1 0 0-15,2 10-3 16,8-1 1-16,3-3-3 16,4-18 1-16,3-10-9 0,8-18 0 15,3-20 1-15,3-15 0 16</inkml:trace>
  <inkml:trace contextRef="#ctx0" brushRef="#br1" timeOffset="21686.96">31718 2361 42 0,'7'22'21'0,"-7"41"-29"0,0-51 43 0,0 13-35 16,0 13 0-16,4 3-2 16,-1 2 1-16,4-11-4 15,0-7 0-15,4 0-6 16,-4-22 0-16</inkml:trace>
  <inkml:trace contextRef="#ctx0" brushRef="#br1" timeOffset="21965.33">32251 2652 44 0,'0'35'22'0,"3"-26"-21"0,-3-9 40 16,4-6-40-16,-4 6 0 15,0 0 1-15,7-9 1 16,4-4-5-16,3 1 0 16,0-1-2-16,0-3 1 15</inkml:trace>
  <inkml:trace contextRef="#ctx0" brushRef="#br1" timeOffset="22173.22">32216 2919 44 0,'14'9'22'0,"0"-27"-15"0,-7 8 18 0,7-2-25 16,11-4 0-16,3-6-4 16,0 0 1-16,0 6-6 15,-3 7 0-15,0-10-3 16,3 0 0-16</inkml:trace>
  <inkml:trace contextRef="#ctx0" brushRef="#br1" timeOffset="22562.62">32607 2988 47 0,'4'16'23'0,"-1"-16"-26"0,1-13 47 0,-1 4-43 15,1-32 0-15,-1 0 1 16,-3-18 1-16,-3-17-4 16,-1-8 1-16,1-10 1 15,3 9 1-15,0-3-2 16,3 4 1-16,4 11-1 15,4 4 1-15,7 22 0 16,-4 7 0-16,3 11-1 16,-2 20 0-16,2 9-4 15,-3 16 1-15,0 2-6 16,-3 11 0-16,-4 15-7 16,-3-7 0-16</inkml:trace>
  <inkml:trace contextRef="#ctx0" brushRef="#br1" timeOffset="22744.53">32449 2643 48 0,'17'6'24'0,"29"-12"-24"0,-32 0 42 16,4 3-42-16,3-7 1 15,4 4-2-15,3-3 0 0,0-1-6 16,-3 1 0-16,-1-7-7 15,-2 4 0-15</inkml:trace>
  <inkml:trace contextRef="#ctx0" brushRef="#br1" timeOffset="22993.82">33059 2383 28 0,'3'9'14'0,"-10"1"-13"15,0-17 15-15,-3 14-14 16,-4-4 1-16,-8 9 2 16,-2 7 1-16,-8 0-7 15,4 3 1-15,3 3 4 16,7 3 0-16,4 7-2 16,4-1 1-16,3 4-3 15,7 3 1-15,7-10-7 0,7-6 1 16,7-9-6-16,4-13 0 15</inkml:trace>
  <inkml:trace contextRef="#ctx0" brushRef="#br1" timeOffset="23203.7">33221 2439 35 0,'4'60'17'0,"-15"-19"-15"0,8-29 27 0,-8 7-28 15,-7 6 1-15,-6 6 0 16,-5-6 0-16,1 10-3 16,3-1 1-16,4 4 1 15,0-3 1-15,3-10-6 16,8-3 0-16,3-7-8 16,7-21 1-16</inkml:trace>
  <inkml:trace contextRef="#ctx0" brushRef="#br1" timeOffset="23423.57">33041 2543 36 0,'25'53'18'0,"7"19"-19"0,-18-53 27 0,3-6-26 16,5-1 0-16,-1 7-2 15,0-7 1-15,-3 4-4 0,-1 0 1 16,-3-7-6-16,-3-6 1 16,-4-6-1-16,-4-9 1 15</inkml:trace>
  <inkml:trace contextRef="#ctx0" brushRef="#br1" timeOffset="23587.8">33281 2304 44 0,'28'60'22'0,"4"22"-26"0,-25-61 51 0,11 20-48 16,-1 13 1-16,1-11-3 16,-11 8 1-16,-10 8-10 15,-15-5 0-15</inkml:trace>
  <inkml:trace contextRef="#ctx0" brushRef="#br1" timeOffset="27760.15">7091 4791 36 0,'14'25'18'0,"21"-3"-14"0,-28-6 19 0,0 3-24 15,0-1 0-15,4-2-3 16,-11 6 1-16,4 3-4 15,-4 0 0-15,0-6-3 16,7 0 0-16</inkml:trace>
  <inkml:trace contextRef="#ctx0" brushRef="#br1" timeOffset="28195.32">7461 4612 40 0,'4'-15'20'0,"10"2"-16"16,-11 7 41-16,1 0-42 16,-4-1 0-16,-4-2 1 15,1 0 0-15,-11-4-6 0,-14 0 1 16,-18 4 2-16,-4 9 1 15,-6 6-3-15,-8 4 1 16,-3 5-3-16,4 10 1 16,-4 13-2-16,0 0 0 15,3 12-2-15,15 16 1 16,14 3-1-16,21 3 0 16,14 13 1-16,14 2 1 0,14-15 4 15,14-12 0-15,25-22 4 16,4-20 1-16,3-11 1 15,0-17 1-15,-7-15-1 16,-14-9 1-16,-4-13-3 16,-13-3 0-16,-5-13-6 15,-10-3 0-15,-6-6-12 16,-1 0 0-16,-21-4-2 16,-4 23 1-16</inkml:trace>
  <inkml:trace contextRef="#ctx0" brushRef="#br1" timeOffset="29006.25">8216 5412 34 0,'-3'13'17'0,"13"8"-16"0,-10-21 30 16,0 0-29-16,-3-9 1 16,-1-10 2-16,-3-6 0 15,0-12-6-15,-3-10 0 16,-5-7 4-16,-2-2 0 16,-1-7-2-16,-3-9 1 15,3 6-2-15,4 13 0 16,4-7-1-16,-8 13 0 15,11 10-1-15,0 2 0 0,0 10 1 16,3 6 0-16,1 0 1 16,-1 10 0-16,8 6 1 15,3-7 0-15,10 1 1 16,8-4 0-16,10-2 1 16,8 8 0-16,13-2-1 15,8-3 0-15,-4 2-2 16,-11 1 0-16,0-4-9 15,-10 13 1-15,-11 3-7 16,-6 16 0-16</inkml:trace>
  <inkml:trace contextRef="#ctx0" brushRef="#br1" timeOffset="29189.51">8209 5227 37 0,'-7'25'18'0,"25"-19"-12"0,-8-9 28 16,8-3-32-16,0-3 0 16,6-1 0-16,5-2 1 15,2-4-7-15,1 3 1 16,3 4-9-16,-10-4 0 16</inkml:trace>
  <inkml:trace contextRef="#ctx0" brushRef="#br1" timeOffset="29365.89">8636 5261 37 0,'0'57'18'0,"0"12"-13"0,4-53 23 0,-4 9-28 15,0-3 0-15,7 0-6 16,-7-13 0-16,0 4-2 15,3-13 0-15</inkml:trace>
  <inkml:trace contextRef="#ctx0" brushRef="#br1" timeOffset="29545.81">8544 5111 36 0,'14'25'18'0,"29"-12"-22"0,-29-10 26 0,7-3-24 0,11 0 1 16,0 3-9-16,-1 6 1 15,-3 4 5-15,1-1 1 16</inkml:trace>
  <inkml:trace contextRef="#ctx0" brushRef="#br1" timeOffset="29843.98">8894 5399 23 0,'-4'19'11'0,"8"3"-6"0,-1-19 16 0,-3 4-19 16,4-1 1 0,-1-3-2-16,4-6 1 0,0-7-4 15,0-2 0-15,0-1 0 16,0-5 1-16,0-4-2 16,-3-3 1-16,3-1 0 15,0 8 0-15,4 8 2 16,-8-9 0-16,8 10 2 15,-1 0 0-15,1 2 1 16,3 7 0-16,0 3 0 16,0 7 1-16,-3 6-2 15,-1-1 0-15,5 10-1 16,-1 7 1-16,-4-4-5 16,4 3 1-16,4-6-8 15,-11-15 0-15</inkml:trace>
  <inkml:trace contextRef="#ctx0" brushRef="#br1" timeOffset="30327.27">9546 4631 42 0,'25'38'21'0,"-4"37"-23"0,-14-59 38 0,0 9-33 16,0 0 0-16,0 9 0 15,0-2 0-15,0 9-5 16,0 2 1-16,4 4 2 15,-7 7 1-15,-1-1-2 16,1-9 0-16,-4-6-1 16,3-13 1-16,-3-6-2 15,0-16 1-15,-7-13-1 16,0-5 1-16,-14-1-1 16,-4 0 1-16,-7 1 0 15,1 2 0-15,-8 7 0 16,11 6 0-16,-1 19 1 15,8 6 1-15,-3 9 0 0,16 13 0 16,8 3 1-16,4-6 0 16,10-9 1-16,7-7 0 15,11-9-1-15,7 0 1 16,0-19-4 0,-8-13 0-16,5-6-13 15,-1-12 1-15</inkml:trace>
  <inkml:trace contextRef="#ctx0" brushRef="#br1" timeOffset="31061.52">11285 5563 44 0,'7'9'22'0,"11"-18"-12"0,-14 2 29 0,-1-8-36 15,4-20 0-15,7-9 2 16,4-25 1-16,7-9-8 16,13-4 1-16,1-9 3 15,4-3 1-15,2 0-2 16,1 10 0-16,0 5-2 15,-7 1 0-15,-7 15-1 16,-8 13 1-16,-2 9-1 16,-8 10 0-16,-4 12-1 15,-3 16 0-15,-3 18 0 16,-4 11 0-16,0 17 0 16,0 17 1-16,0 12 0 15,0 10 1-15,3 5 1 16,-3 4 1-16,7 10 0 15,0-7 0-15,1-19-1 16,2-9 1-16,-3-10-3 16,4-12 0-16,-4-19-2 0,0-9 0 15,-7-16-3-15,-4-16 0 16,-3-6-6-16,-7-9 0 16</inkml:trace>
  <inkml:trace contextRef="#ctx0" brushRef="#br1" timeOffset="31241.51">11441 5230 35 0,'-11'22'17'0,"11"-31"-4"0,0 9 26 0,7-3-35 16,4-4 1-16,6 1 1 16,4-7 0-16,4 7-9 15,7 0 0-15,7 0 1 16,3-1 0-16,4-2-13 15,-4-7 0-15</inkml:trace>
  <inkml:trace contextRef="#ctx0" brushRef="#br1" timeOffset="31843.03">12185 4901 36 0,'0'66'18'0,"-11"-16"-7"0,8-25 19 15,-4 9-28-15,0 7 1 16,3 9 0-16,1-6 1 16,-1-3-6-16,1-13 0 15,-1-12 2-15,1-10 1 16,-1-12-3-16,1-19 0 15,-1-3-3-15,0-13 1 16,-3-9-2-16,-3 6 0 16,-11-13 0-16,-1 4 1 0,5 0 1 15,3-1 0-15,3 11 2 16,8-4 1-16,10 15 4 16,7-2 0-16,7 12 2 15,7 3 0-15,11 6 3 16,7 4 0-16,0 9 0 15,-7 6 1-15,-8 7-4 16,-3 9 1-16,-10 0-3 16,-4 22 0-16,-10-7-4 15,-11 7 1-15,-14 3-4 16,-8 0 0-16,-6-9 0 16,0-7 0-16,-4-12-1 15,7 0 1-15,4-16 0 16,7-6 1-16,10-10 2 15,15 4 0-15,6-1 1 16,12 4 1-16,2 9 1 16,8 7 1-16,3 15 0 15,-3-10 0-15,0 17-1 0,-8 9 0 16,-2 6-1-16,-1-3 0 16,-4-7-6-16,1-2 1 15,-4-7-10-15,7-19 1 16</inkml:trace>
  <inkml:trace contextRef="#ctx0" brushRef="#br1" timeOffset="32203.21">12898 4738 43 0,'21'6'21'0,"-18"-9"-12"15,-3-3 32 1,-3-4-40-16,-15 1 1 0,-7 6-1 16,-6 3 1-16,-8 3-3 15,-11 9 0-15,5 13 1 16,-1 19 0-16,7 0-2 16,7 16 0-16,7 12 0 15,8 3 1-15,10 4-1 16,7-10 1-16,7-13 0 15,14-15 1-15,11-29 1 16,7-12 0-16,6-18 0 16,1-11 1-16,-7-11-1 15,-7-11 1-15,-11 8-2 0,-10-17 0 16,-8 3-8-16,-6-5 0 16,-1-7-7-16,1 12 1 15</inkml:trace>
  <inkml:trace contextRef="#ctx0" brushRef="#br1" timeOffset="32548.84">13370 4659 51 0,'21'-15'25'0,"-10"15"-28"0,-11 0 43 0,0-7-40 16,-3 1 1-16,-8 0 0 15,-7 3 1-15,-10 9-2 16,-7 10 0-16,-4 12 1 16,-3 13 1-16,3 21-1 15,7 1 1-15,11 0-1 16,10 9 0-16,8 3 0 15,6-6 1-15,11-9-1 16,11-23 0-16,7-8-2 16,10-23 1-16,4-9-6 0,-4-13 0 15,-6 0-10 1,-8-6 0-16</inkml:trace>
  <inkml:trace contextRef="#ctx0" brushRef="#br1" timeOffset="33449.51">14908 5158 46 0,'22'-3'23'0,"-5"3"-17"16,-17 0 33-16,0 0-37 15,0 3 0-15,-3-3 1 0,-8 0 1 16,-7 0-5-16,4 0 0 16,-7-3 3-16,-4-3 0 15,1 2-2-15,-1 4 0 16,0 4-2-16,1 14 0 15,3 7-2-15,3 7 0 16,7 5-1-16,8-2 0 16,6-4 0-16,8-2 0 15,10-11-1-15,7-5 1 16,4-7-5-16,7-6 1 0,0-9-2 16,-4-10 0-16</inkml:trace>
  <inkml:trace contextRef="#ctx0" brushRef="#br1" timeOffset="33808.51">15145 5180 38 0,'3'34'19'0,"4"1"-23"0,-3-29 37 0,-4-3-33 16,3 0 1-16,-3 1-1 15,0-4 0-15,0 0-1 16,4-10 1-16,-1 1 0 15,-3-4 0-15,4-2-1 16,0 5 1-16,-1-2-1 16,-3-4 1-16,4-3 0 15,3 0 1-15,3 1-1 16,4-4 0-16,0 3 0 0,4 6 1 16,7-6 0-16,-4 13 1 15,4 9 0-15,-1 13 1 16,1 3 0-16,0 0 0 15,-1 12-1-15,5 0 1 16,-5 1-2-16,1-7 1 16,3-6-5-16,4-7 0 15,-4-6-11-15,0-18 1 16</inkml:trace>
  <inkml:trace contextRef="#ctx0" brushRef="#br1" timeOffset="34455.87">17191 4374 34 0,'32'-41'17'0,"-11"4"-8"15,-18 24 20-15,4 7-25 0,-3-4 1 16,-4 1 4-16,-4 0 0 16,-3-1-11-16,-7 1 1 15,-10 3 7-15,-15 6 0 16,-7 3-3-16,-7 3 1 16,4 0-4-16,-1 13 1 15,1 0-3-15,3 15 1 0,4-12-2 16,3 10 0-16,3-4 0 15,12 9 0-15,6-2 1 16,8-1 0-16,10 1 1 31,3-7 1 16,4 16 0 0,0-6 1-31,4 2-1-16,-1 4 1 15,1 13-1-15,0-13 0 0,-4 0-1 0,0 3 1 0,-4-3 0 0,1-1 0 0,-1-14-1 16,4 5 1-16,0-2 0 0,0-4 0 0,0-3-1 0,8-9 1 0,2-1-1 0,1-15 0 0,7 0-3 0,10-9 0 0,-3-4-9 16,-1-2 1-16,-2-7-2 15,-1 0 1-15</inkml:trace>
  <inkml:trace contextRef="#ctx0" brushRef="#br1" timeOffset="35084.97">17307 4506 34 0,'7'-3'17'0,"7"9"-11"0,-10-3 32 15,0 3-33-15,-1 10 1 0,1-7 2 16,-1 1 0-1,1 18-11-15,-4 0 1 0,0 4 6 16,0 5 0-16,3 7-4 16,1 3 0-16,3-3-5 15,0-13 1-15,0-2-6 16,-4-7 1-16,4-4-7 16,8-14 1-16</inkml:trace>
  <inkml:trace contextRef="#ctx0" brushRef="#br1" timeOffset="35299.33">17639 4873 43 0,'0'62'21'0,"-11"-18"-17"0,8-31 36 16,-1 12-40-1,-3 0 1-15,-3 3-2 0,-1 0 1 16,0-2-4-16,4-5 1 16,0-5-9-16,4-13 1 15,3-9-3-15,10-10 1 16</inkml:trace>
  <inkml:trace contextRef="#ctx0" brushRef="#br1" timeOffset="35745.65">17903 4481 42 0,'-3'9'21'0,"3"-3"-19"15,3-3 42-15,1 1-41 16,0-1 0-16,-1 0 3 15,4 0 0-15,-3 0-8 16,6 0 1-16,4 0 4 16,4 1 1-16,3-4-3 15,0 0 1-15,-3 0-2 16,0 3 1-16,-4 3-2 16,-7 3 1-16,-11 1-2 15,-3-4 1-15,-7 16-1 16,-7 3 0-16,3 0 0 15,4 3 0-15,-3 1 1 0,6-1 0 16,0 0 1-16,4-3 0 16,4 0 0-16,3-3 1 15,3 3 0 1,4-3 0-16,7-6-1 0,8 0 1 16,2-7-2-16,5-6 1 15,-1-3-4-15,0-6 1 16,0-10-6-16,-3-6 1 0,0 0-8 15,-4-15 0 1</inkml:trace>
  <inkml:trace contextRef="#ctx0" brushRef="#br1" timeOffset="36254.47">18175 4180 38 0,'0'28'19'0,"7"-6"-15"0,-3-22 29 16,3 3-26-16,3 0 0 15,4-3 2-15,8-9 0 16,9-1-12-16,8-2 1 16,0-13 7-16,0-7 0 15,10 10-3-15,1 4 0 16,-5 2-2-16,-6 6 1 16,-7 1-2-16,-4 6 1 15,-7-7-3-15,-7 10 1 16,-6 19-2-16,-12 3 1 15,-3 13-1-15,-4 15 1 16,-3-6-1-16,-3 19 0 31,3 9 1-31,6 12 1 0,8 14 1 16,8-11 1-16,2-8-1 0,-3-4 1 0,0-15 0 16,-7-7 0-1,-14-6 0-15,-11-3 0 0,-3 0-2 16,-14 0 1-16,-15 0-6 15,-13-16 1-15,-11-16-6 16,3-9 0-16</inkml:trace>
  <inkml:trace contextRef="#ctx0" brushRef="#br1" timeOffset="37757.68">27838 12251 27 0,'0'3'13'0,"3"-3"-2"0,-3 0 13 0,0 0-21 16,0 0 0-1,0 0 1-15,4 3 1 16,-4 7-6-16,3 6 0 0,-3 5 3 16,0 14 1-16,0 9-2 15,0 3 0-15,0 9-1 16,0 4 0-16,0-10-5 15,0-6 1-15,0-6-8 16,-3-13 0-16</inkml:trace>
  <inkml:trace contextRef="#ctx0" brushRef="#br1" timeOffset="38045.75">27799 13239 55 0,'7'56'27'0,"-4"4"-35"0,1-41 50 16,-4 6-43-16,4 0 1 16,-4 0-10-16,0-6 0 15,-4 0 1-15,-7-10 0 0</inkml:trace>
  <inkml:trace contextRef="#ctx0" brushRef="#br1" timeOffset="39094.51">31655 12094 31 0,'0'10'15'0,"3"-20"-2"16,-3 10 14 0,4 7-24-1,3 8 0-15,0 1 0 16,-4 12 0-16,1 13-6 0,0 6 1 16,-4 3 1-16,0 4 0 15,0-7-11-15,0-4 0 16</inkml:trace>
  <inkml:trace contextRef="#ctx0" brushRef="#br1" timeOffset="39603.14">31464 13023 40 0,'14'12'20'0,"8"1"-19"16,-15-10 30-16,7 0-27 15,0 3 0-15,7 0 1 16,0 4 1-16,4-4-8 16,-4-3 0-16,0 4 4 15,-3-1 1-15,-8 6-3 16,-3-2 0-16,-3 2-2 16,-4 4 0-16,-4-3-1 15,-6 5 1-15,-4 1-1 0,-7 0 0 16,-4-6 0-16,0 2 1 15,1-2 1-15,2-1 1 16,5 1 0-16,6 6 1 16,4-1 2-16,7 4 0 15,7 0 1-15,7-3 0 16,7-3-1-16,8 0 1 16,-5-7-1-16,-3-3 0 0,-3 1-8 15,-4-4 0-15,-7-10-10 16,-14 1 0-16</inkml:trace>
  <inkml:trace contextRef="#ctx0" brushRef="#br1" timeOffset="41029.1">27640 10843 34 0,'7'-9'17'0,"0"-7"-12"16,-3 13 17-16,-1-3-19 15,-3 6 0-15,4-10 3 16,-4 1 1-16,-4-1-8 15,-3 1 0-15,-3 0 5 16,-4 2 0-16,-1-2-2 16,1 9 1-16,0-6-2 15,0 3 0-15,0 9-1 16,0 10 1-16,0 2-2 16,3 4 1-16,8 0-1 0,3 3 1 15,3-3-1-15,4 3 0 16,4-6 0-16,3-3 1 15,4-7-1-15,3-2 1 16,0-7 0-16,0-7 1 16,-3-2-1-16,-1-7 1 15,1 1-1-15,-4-4 1 16,0-3 0-16,-3 0 0 16,-8 0-1-16,-6 3 0 15,-8 6-1-15,-6 4 1 16,-8 0-1-16,-3 2 1 0,-1 1-1 15,-2 0 1 1,-5 12-1-16,5 4 1 0,2 2-1 16,8 4 1-16,0-1-1 15,11 7 1-15,6 0-1 16,8-3 1-16,6 0 0 16,11-3 0-16,4-7 0 15,3-6 0-15,4-3 0 16,0-6 1-16,-4-3 0 15,-3-4 0-15,-4-3 0 16,-4-6 0-16,-2 0-1 16,-8 0 1-16,-4 0-1 15,-6 1 1-15,-4-1-1 16,-4 3 0-16,-7 6 0 16,1 10 0-16,-1 6 0 15,0 4 1-15,1-4 0 0,-1 9 0 16,4 10-1-16,3 3 1 15,4 7-1-15,4 2 1 16,3-3-4-16,7-2 1 16,7-7-13-16,0-19 1 15</inkml:trace>
  <inkml:trace contextRef="#ctx0" brushRef="#br1" timeOffset="42487.47">31669 6268 21 0,'0'9'10'0,"3"-15"8"0,-3 6 0 0,0 0-14 15,4 0 0-15,-4 0 4 16,3 0 0-16,-3 0-9 16,4 0 1-16,0-6 5 15,-4 6 0-15,0-6-2 16,-4-1 1-16,-7-2-3 15,-3 3 0-15,-3-1-1 16,-5 1 0-16,1 3 0 16,-3 3 0-16,2 9-1 15,1-2 1-15,7 2-1 16,4 10 1 0,13 22 0-1,8-1 0-15,6-11 0 16,8-4 0-16,0-10 0 15,-4-5 1-15,-3-10 0 0,-1-3 0 16,-3-4 0 0,0-5 1-16,-3-7-1 0,-4 0 0 15,-3 0 0-15,-1 4 0 16,-6-1-1-16,-4 7 0 16,-4 2-1-16,-3 1 1 15,-4 0-1-15,-3 0 0 16,-4 6 0-16,4 3 0 15,0 6-1-15,3 7 1 16,1 9-1-16,6 0 0 16,4 3 0-16,7 0 1 0,7 1-1 15,4-7 0-15,3-7 1 16,3-5 0-16,1-7 2 16,0-6 1-16,-1-7 0 15,1 1 0-15,-4-10 0 16,-3-3 1-16,-4-9-1 15,-4 3 1-15,-6-4-2 16,-4 1 1-16,-7-1-2 16,-4 7 1-16,-3 3-1 31,-4 16 0-31,0 12-1 0,4 4 1 0,0 18-1 16,3 7 0-16,8-1-2 15,-4 1 1-15,7-4-4 16,3-6 0-16,4-3-8 15,0-13 0-15</inkml:trace>
  <inkml:trace contextRef="#ctx0" brushRef="#br1" timeOffset="47441.11">19847 4057 26 0,'14'54'13'0,"-3"8"-9"0,-7-40 14 16,-1 7-16-16,-3 11 0 15,0 7 2-15,-3 7 1 16,-1-10-5-16,0 9 0 16,1 0 4-16,3-12 0 15,-4-7-2-15,1-12 1 16,3-12-1-16,-4-13 0 15,1-19-2-15,-8-16 1 0,-6-3-1 16,-8-3 0-16,-3-3 0 16,-8 7 0-16,1 5-1 15,0 10 1-15,0 9-1 16,3 10 1-16,4 15-1 16,3 10 1-16,7 3 0 15,8 6 0-15,10 7 1 16,10-7 0-16,8 0 4 15,21-9 0-15,21-16 1 16,24-9 0-16,8-13-1 16,0-15 1-16,0-7-5 15,-11 0 1-15,-21 0-16 16,-25 7 0-16,-25 12-3 16,-6 6 0-16</inkml:trace>
  <inkml:trace contextRef="#ctx0" brushRef="#br1" timeOffset="48687.74">9412 6400 44 0,'0'-28'22'0,"-7"-10"-17"16,7 29 23-16,-3-1-26 16,-1 4 1-16,-3 3 0 15,-7 6 0-15,-7 6-4 16,-4 1 0-16,0 8 3 15,-3-2 0-15,3 3-2 16,4 3 1-16,7 6-1 0,11 7 0 16,3 2-1-16,7-12 1 15,10 0 0-15,8-6 0 16,3-6 1-16,7-10 0 16,1-12-1-16,-5-4 1 15,1-3-1-15,-11-6 1 16,-3 7-1-16,0-1 0 15,-11 3-2-15,-4 4 1 16,-3 0-3-16,-3 2 1 16,-1 4-2-16,1 3 1 15,-4 6-2-15,3 7 1 0,4 6 0 16,4 12 1-16,3-3 2 31,0 4 0-15,3 5 2-16,4 4 0 0,1 0 2 0,-1 0 1 0,-7 6 0 15,0-3 0-15,0 0-1 16,-4-7 0-16,-3-2-1 16,-3-10 0-16,-4-3-1 15,-7-10 1-15,-4-5 0 16,-3-14 0-16,-7-5-1 16,-4-10 1-16,0-3 0 15,-3-4 1-15,0-2-2 16,6-3 1-16,1-4-2 15,10 7 1-15,15 2 0 16,3 7 1-16,7 7-1 16,11-1 1-16,6 4-2 15,5-1 1-15,2-3-7 0,8 4 1 16,-11-7-7-16,-3-3 1 16</inkml:trace>
  <inkml:trace contextRef="#ctx0" brushRef="#br1" timeOffset="49332.95">9666 6447 28 0,'0'44'14'0,"11"-13"-6"0,-8-28 18 0,1 0-26 15,-1 0 1-15,-3-3-1 16,0-9 1-16,0-7-1 16,-3-2 0-16,-1-1 1 15,1-3 0-15,3 3 0 16,0 6 0-16,3 4 0 16,4 3 1-16,4 6-2 15,7 0 0-15,-1-3 0 16,11 0 0-16,8-1-3 15,2 1 1-15,5 3-3 16,6 0 1 0,15 7 0-1,-18-1 1-15,-8 0 0 0,-6 0 1 16,-11 1 3-16,0-4 0 16,-6-3 2-16,-8 0 1 15,-7 0 0-15,-7 3 0 16,-8 0-1-16,-2 3 0 15,-1 4-2-15,1-1 1 16,2 0-3-16,5 1 1 16,3 2-1-16,3 1 1 15,8-4 0-15,6-5 0 0,4-4-1 16,1-4 1-16,2 1 0 16,-3 0 0-16,0-3 0 15,-3 0 0-15,0 2-1 16,-1-2 1-16,1 0 0 15,-4 6 0-15,3 0 0 16,1 0 0-16,-4 6 0 16,4 4 1-16,-1 2-1 15,1-2 1-15,-1 5-1 16,4 10 0-16,1-3-5 16,-1-6 0-16,0-7-5 15,0-12 0-15</inkml:trace>
  <inkml:trace contextRef="#ctx0" brushRef="#br1" timeOffset="49708.28">10523 6691 35 0,'4'41'17'0,"-4"19"-16"0,0-57 28 15,0 3-29-15,0-3 1 16,-4 4 1-16,1-7 1 16,-1-13-3-16,1-9 0 15,-1-9 1-15,1 2 1 16,-1-8-3-16,1-7 1 0,-1 0-3 16,4-6 1-16,0 6 0 15,7 6 0-15,4 7 0 16,10 6 1-16,7 9 3 15,4 10 0-15,-4 12 1 16,0 1 0-16,-6 2-1 16,-5 3 1-16,-3 4-2 15,-7 3 0-15,-7 6-2 16,-7 6 0-16,-7-9-4 16,-7 7 0-16,-4-4-7 15,-3-10 1-15</inkml:trace>
  <inkml:trace contextRef="#ctx0" brushRef="#br1" timeOffset="50099.45">10724 5917 36 0,'11'12'18'0,"10"51"-14"0,-17-41 28 16,-1 0-31-16,-3 13 0 15,0 8 0-15,0 4 0 16,0 13-2-16,0-4 1 16,4-5 1-16,-1-11 0 15,1-8-2-15,-1-10 1 0,4-10-1 16,-3-9 1 0,3-3-1-16,-3-12 1 0,3-1-1 15,-4-9 0-15,4 0 0 16,0 4 1-16,4 5 0 15,6 1 1-15,5 8 0 16,6 11 0-16,4 11 1 16,-4 8 0-16,0 11 0 15,4 10 0-15,-4-9-1 16,0-1 1-16,0 1-3 16,-3-13 1-16,0-6-7 15,-4-10 1-15,-3-2-7 16,-8-17 1-16</inkml:trace>
  <inkml:trace contextRef="#ctx0" brushRef="#br1" timeOffset="50880.24">13113 5989 26 0,'-14'0'13'0,"0"34"2"0,6-27 15 0,-2-1-25 16,-4 7 0-16,0-10 1 16,-7 3 1-16,-8 3-10 15,-6 4 1-15,-11 3 6 16,4 2 0-16,3 4-4 16,4 3 1-16,7-6-2 15,3 3 0-15,4 0-2 16,7 6 1-16,6-3-1 15,12 1 0-15,7-4 1 16,6-1 1-16,8-2-1 16,3-3 1-16,-3 0 1 15,-8-1 0-15,-2-2-1 16,-8 3 1-16,-7-1-1 16,-7 1 1-16,-4 0-1 0,-3-4 1 15,-4-2-1-15,4-4 0 16,0-6 1-16,3 3 0 15,8-3 1-15,3 0 0 16,7-6 1-16,11-1 1 16,6-2 1-16,8-7 0 15,3 1 1-15,15-1 0 16,-1-6-1-16,4-6 0 16,-4 3-2-16,-3 6 1 0,-3-3-3 15,-5-3 1 1,-9 0-2-16,-5 0 1 0,-10 0-2 15,-6 6 0-15,-8 6-2 16,-8 10 1-16,-2 9-1 16,-4 7 1-16,-4 3-1 15,-3 9 1-15,0 0 0 16,3 0 1-16,4 0 1 16,7 0 1-16,3-3 0 15,12 0 0-15,6 0-2 16,7-6 1-16,3-7-5 15,5-9 1-15,2-6-7 16,1-7 0-16</inkml:trace>
  <inkml:trace contextRef="#ctx0" brushRef="#br1" timeOffset="51133.74">13533 6158 25 0,'10'-31'12'0,"8"12"-3"0,-11 16 16 15,-7 3-20-15,0 0 1 16,3 3 2-16,-3 3 1 15,-7 7-12-15,4 3 1 16,-4 6 6-16,-4 0 1 16,-3 6-3-16,-4 0 0 15,1 10-2-15,-1-4 1 16,8 4 0-16,6-4 0 16,8 1 0-16,6-7 0 15,4-6-1-15,4-3 0 0,7-13-3 16,3-6 0-1,4-9-7-15,3-1 1 0,-3-9-5 16,-1-12 0-16</inkml:trace>
  <inkml:trace contextRef="#ctx0" brushRef="#br1" timeOffset="51539.87">14041 6196 36 0,'17'3'18'0,"-6"0"-13"0,-8-3 29 0,-3 3-33 15,0 0 0-15,-7 4 0 16,-7 8 0-16,-7-11-1 16,-7 8 0-16,-4 13 1 15,0 0 0-15,1 7-1 16,6-1 1-16,0-3-2 16,7 4 1-16,8-4-1 0,3 0 1 15,3-3-1-15,11-9 0 16,7-10 0-16,4-6 0 15,0-6 0-15,-1-4 0 16,-2-2 0-16,2-4 1 16,-6-3-1-16,-1-3 1 15,-3-3-1-15,0 7 0 16,0 5 0-16,-3 4 1 16,3 9 0-16,0 3 0 15,0 6 0-15,4 1 0 16,-1-1 0 15,1 3 1-31,0 1-1 0,-1-4 0 0,-3-2 0 0,0-1 0 0,0-3-9 16,4 0 1-16,-4-6-3 15,3-6 0-15</inkml:trace>
  <inkml:trace contextRef="#ctx0" brushRef="#br1" timeOffset="52095.25">14235 6350 18 0,'14'37'9'0,"-7"-15"-5"15,-7-19 10-15,0 4-15 16,3-1 1-16,-3 3 3 16,0-2 0-16,0-1-1 15,0-3 0-15,4 0 1 0,6-3 1 16,5-3 0-16,-5-3 0 15,1-1-2-15,-1 1 1 16,1 0-5-16,3 0 1 16,0 6-2-16,0 3 1 15,0 3-1-15,0 0 0 16,4 4 0-16,3 2 1 16,-3-6 1-16,-1 4 0 15,1-1 1-15,0-2 0 16,-1-4 0-16,1-3 0 15,-4-3-1-15,0-4 1 0,4-2 0 16,3-16 0-16,4-13-1 16,-1-6 1-16,5-12 2 15,-5 6 0-15,-6-16 0 16,-4 0 0-16,-7-9 1 16,-3 3 0-16,-4-1 0 15,-7 8 0-15,-7 8-1 16,-4 7 0-16,0 9-1 15,4 16 1-15,0 19 0 16,0 15 0-16,0 26-1 16,3 15 1-16,8 22-1 15,3 3 0-15,0 7-1 16,7 12 1 0,7 3-6-1,-7-28 0-15,0-22-6 16,0-28 1-16</inkml:trace>
  <inkml:trace contextRef="#ctx0" brushRef="#br1" timeOffset="52293.23">14400 6074 35 0,'18'25'17'0,"21"31"-1"0,-29-46 27 16,5-4-40-16,6-3 0 0,3-6 1 15,5-7 0-15,6-8-6 16,14 5 1-16,4-3-2 16,-3 1 1-16,-8 8-13 15,-7 1 0-15</inkml:trace>
  <inkml:trace contextRef="#ctx0" brushRef="#br1" timeOffset="52905.27">16178 6673 48 0,'11'-4'24'0,"35"-39"-21"0,-36 14 34 0,15-15-36 16,17-21 0-16,1-11-1 16,-4 4 1-16,-11-16-2 15,-7 4 1-15,-14 2 0 16,-10 10 0-16,-5 6-1 15,1 16 0-15,-7 9-3 16,7 10 1-16,-3 18-2 16,-1 10 1-16,-3 13-1 15,0 5 1-15,3 14 0 16,4 8 1-16,0 4 2 16,4 6 1-16,6 3 1 15,4-3 1-15,4 13 0 16,6 2 0-16,5-5-1 15,6-7 1-15,0-9-2 0,0-7 1 16,-3-15-6-16,0-9 0 16,-1-14-6-16,-2-11 0 15</inkml:trace>
  <inkml:trace contextRef="#ctx0" brushRef="#br1" timeOffset="53074.18">16753 6149 26 0,'7'12'13'0,"-3"26"-2"0,0-25 17 16,-4-4-25-16,0 7 0 0,-4 15 0 16,0-9 1-16,1 3-6 15,-1-6 1-15,1-3 0 16,-1-7 1-16,1-6-11 16,3-9 0-16</inkml:trace>
  <inkml:trace contextRef="#ctx0" brushRef="#br1" timeOffset="53252.14">16595 6083 24 0,'7'-9'12'0,"17"27"-1"16,-17-21 9-16,4 3-17 16,0 3 0-16,3 4 1 15,0-1 1-15,4 3-7 16,-1-9 0-16,4 4-4 0,0-1 0 15,1-6-4 1,2-1 1-16</inkml:trace>
  <inkml:trace contextRef="#ctx0" brushRef="#br1" timeOffset="53536.28">16933 6340 23 0,'4'22'11'0,"-4"-31"-8"0,0 9 16 15,3-7-19-15,4-8 0 16,1 2-2-16,-5 1 1 0,1-4 0 16,-4-6 0-16,0-3-1 15,3 3 1-15,1 0 2 16,3 3 0-16,7 7 2 16,0 5 1-16,4 7 1 15,3 13 0-15,0 6 0 16,0 0 0-16,0 3-2 15,-3 6 0 17,-4 0-3-32,-3 0 1 0,-1 0-4 0,-3-2 0 0,0-4-8 15,-7-10 1-15</inkml:trace>
  <inkml:trace contextRef="#ctx0" brushRef="#br1" timeOffset="54239.87">17328 6346 45 0,'8'10'22'0,"16"-10"-22"0,-17-3 38 0,7-4-36 0,4-2 0 16,7-3 0-16,10-4 1 15,-3-6-5-15,-8-6 1 16,-2-10 2-16,-8 10 0 16,-4 3-2-16,-13-10 0 15,-11 7 0-15,-8 0 0 16,-2 12-1-16,3 13 1 15,-1 6 0-15,5 13 0 16,-4 21 0-16,10-2 1 0,4 15 0 31,3 10 1-31,19-4 2 0,9-9 1 0,8-3-1 16,10-13 0-16,11-15-1 16,7-13 0-1,-3-6-5-15,-8-9 1 0,-10-7-14 16,-14-13 1-16</inkml:trace>
  <inkml:trace contextRef="#ctx0" brushRef="#br1" timeOffset="63025.03">6625 8175 52 0,'7'0'26'0,"29"0"-16"15,-19 0 26-15,11 0-35 16,8 3 1-16,2-3-1 0,1-3 1 16,0 3-3-16,-7 0 0 15,0 3 1-15,-8 3 1 16,-13 7-3-16,-8 2 1 15,-6 7-2-15,-8-6 1 16,1 3-2-16,-11 6 0 16,-4 3 1-16,-3 7 1 15,3-4 0-15,4-3 0 16,3 3 2-16,8-2 1 16,2 2 1-16,8-6 1 15,11-3-1-15,7-6 0 16,-1 3 0-16,8-10 0 0,3-3-4 15,4-3 0-15,-7 1-8 16,-1-11 0-16,-6-8-5 16,0-4 1-16</inkml:trace>
  <inkml:trace contextRef="#ctx0" brushRef="#br1" timeOffset="63562.68">7232 8394 41 0,'49'-44'20'0,"1"-3"-20"0,-40 28 34 15,1-9-31-15,-11-3 0 16,3-7 2-16,-6-9 0 16,-8 6-7-16,-10 4 1 15,-7-4 4-15,-18 6 0 16,-7 7-2-16,-3 9 1 16,-4 7-2-16,-11 12 1 15,-6 3-2-15,2 0 1 16,-6 10 0-16,7 9 0 15,4 3-1-15,10 6 0 16,7 13 0-16,-4 9 0 0,8 10 0 16,3 6 0-16,11 9 0 15,14 1 0-15,14-4 0 16,17 0 1-16,15-6-2 16,14-12 1-16,31-16-1 15,18-13 1-15,15-16 0 16,17-21 1-16,-4-13 0 15,-10-9 0-15,-11-16 1 16,-17-4 0-16,-18-5-2 16,-18 6 0-16,-21-13-9 15,-14 0 0-15,-21-3-3 16,4 7 0-16</inkml:trace>
  <inkml:trace contextRef="#ctx0" brushRef="#br1" timeOffset="65181.71">8481 7905 35 0,'39'-22'17'0,"-8"-12"-13"0,-27 27 29 16,-4-2-32-16,-4-1 1 15,-6 4 2-15,-11 0 0 16,-8 6-5-16,-6 0 0 0,-4 0 3 16,-3 3 0-16,0 0-2 15,-4 7 0-15,7 5-2 16,-7 4 0 0,4 25-2-1,10 0 1-15,4-3 0 16,10-1 1-1,8 1 0-15,-1 0 0 0,11 3 1 16,-4-3 1-16,1 6 1 16,-4 3 0-16,3 0-1 15,-3-3 0-15,0 0 0 16,-10-6 0-16,6-4 0 16,0-2 0-16,4-1 1 15,4-2 0-15,6-4 2 16,4-3 1-16,4-3 0 15,10-6 0-15,4-1 0 0,10-8 0 47,4-4-5-15,-4-6 0-17,1-7-13-15,-8-9 1 0</inkml:trace>
  <inkml:trace contextRef="#ctx0" brushRef="#br1" timeOffset="65383.07">8019 8369 30 0,'0'35'15'0,"-7"-1"1"0,14-28 13 0,-7 4-24 0,0-4 0 0,10 0 2 16,4 4 0-16,15-7-11 16,9 0 1-16,5 3 1 15,3-6 0-15,3 0-12 16,0-6 1-16</inkml:trace>
  <inkml:trace contextRef="#ctx0" brushRef="#br1" timeOffset="65598.62">8657 8253 40 0,'-7'38'20'0,"-25"9"-17"15,25-32 28-15,-7 10-31 0,-10 1 1 16,-8 8-1-16,-4 4 1 16,8-4-3-16,-3-2 0 15,9-7-7-15,5-10 1 16,3-8-4-16,7-14 0 16</inkml:trace>
  <inkml:trace contextRef="#ctx0" brushRef="#br1" timeOffset="65771.82">8361 8322 25 0,'7'-3'12'0,"18"-3"-3"0,-11 12 17 0,0 13-22 0,3 3 0 0,1 3 2 0,3-3 1 0,-3 12-9 16,0 1 0-16,6-1 4 15,-6-2 1-15,3-4-7 16,0-3 1-16,-3-6-7 15,3-7 0-15,0-12-2 16,4-9 0-16</inkml:trace>
  <inkml:trace contextRef="#ctx0" brushRef="#br1" timeOffset="66134.47">8816 8843 43 0,'0'84'21'0,"-11"1"-30"0,11-79 45 16,-7 4-36-16,7-7 0 15,-3 0 1-15,-1-9 0 16,1-13-2-16,-1-6 1 16,1-19-1-16,-4-10 0 15,3 1 0-15,1-16 1 16,3 6-2-16,3-2 1 15,4-4 0-15,4 15 1 16,10 10 1-16,11 13 0 16,10 0 1-16,7 15 1 15,-6 16 0-15,-12 9 0 16,-2 7-1-16,-12 6 1 0,-3 9-1 16,-14 4 0-16,-10-1-4 15,-11 1 1-15,-15-4-4 16,1-6 0-16,0-3-9 15,-4-12 1 1</inkml:trace>
  <inkml:trace contextRef="#ctx0" brushRef="#br1" timeOffset="66619.22">9225 7814 41 0,'18'19'20'0,"-4"22"-12"0,-7-26 31 0,0 4-37 16,0 6 1-16,-7 16 0 16,0 6 1-16,4 22-6 15,-4-6 1-15,0 9 2 16,0-6 0-16,0 0-5 16,3-7 1-16,1-12-10 15,3-6 0 48,3-19-2-63,4-13 0 0</inkml:trace>
  <inkml:trace contextRef="#ctx0" brushRef="#br1" timeOffset="67003.23">9684 8447 48 0,'10'-15'24'0,"-3"5"-29"0,-7 10 48 0,-3-9-44 0,-1 3 1 0,-3-4-1 0,-7 4 1 0,-3 3 0 16,-5 6 1-16,-2 10-2 16,-1 5 0-16,0 4 0 15,8 10 1-15,3 2-2 16,6 1 0-16,8-4-2 16,11-3 1-16,7-9 0 15,3-6 1-15,0-13-1 16,4-10 1-16,3-9-3 15,-3-6 0-15,-1 3-5 16,5-9 0-16</inkml:trace>
  <inkml:trace contextRef="#ctx0" brushRef="#br1" timeOffset="67333.92">9902 8532 41 0,'11'41'20'0,"-7"-7"-20"0,-1-30 35 16,1 2-35-16,-1-3 0 16,-3-3 0-16,0-3 0 15,-3-7 0-15,-1-5 1 16,1-4-1-16,-1 0 0 0,4-9 1 16,0-4 1-16,0-2-1 15,0 3 1-15,4 9-1 16,3 3 1-16,3 3 0 15,8 4 0-15,0 2-2 16,3 4 0-16,0 3-3 16,0-7 1-16,0 7-3 15,-3-6 1 1,-1 9-2-16,1-3 1 0,-4-4-5 16,0 4 0-16,-3-3-1 15,-11 6 0-15</inkml:trace>
  <inkml:trace contextRef="#ctx0" brushRef="#br1" timeOffset="67739.78">10220 8451 51 0,'0'6'25'0,"21"-16"-29"0,-10 7 52 16,10-3-47-16,7-3 1 0,0-4-1 16,-3 1 0-1,0-4-2-15,-4 0 0 0,0 1 1 16,-10 8 0-16,-4 1-4 15,-7-7 1-15,-7 10-1 16,-4 3 0-16,-7 0 0 16,4 16 0-1,0 3 0-15,4 9 1 0,3 0 2 16,7 10 1-16,10-4 1 16,4-2 1-16,11-7-1 15,14-10 0-15,3-5-5 16,4-13 1-16,0-10-9 15,-11-6 0-15</inkml:trace>
  <inkml:trace contextRef="#ctx0" brushRef="#br1" timeOffset="68413">12372 7692 47 0,'0'34'23'0,"0"23"-19"0,3-35 39 16,-3 6-42-16,-3 16 1 15,-1 6 1-15,1 13 1 16,-1 9-5-16,-3 6 1 0,4-3 1 15,-4-2 1-15,0-8-3 32,3-11 0-32,1-14-6 0,3-8 1 0,7-10-11 15,3-19 1-15</inkml:trace>
  <inkml:trace contextRef="#ctx0" brushRef="#br1" timeOffset="69104.92">12739 7958 40 0,'-7'13'20'0,"-4"46"-15"0,8-37 26 0,-1 7-29 0,1 14 1 0,-4 1-1 0,-1 10 1 16,5-1-4-16,-1-6 0 15,1-6 2-15,-1-13 1 16,4-6-4-16,0-9 1 15,4-20-2-15,-1-15 0 0,1-9-2 16,-4-16 1-16,0 0-1 16,-4-10 1-1,1-2 1-15,-1 9 0 16,1-1 1-16,3 4 1 0,3 10 2 16,4 2 0-16,4 7 1 15,7 6 1-15,6 3 2 16,5 4 0-16,6 8 1 15,4 4 1-15,-4 6 0 16,4 4 0-16,-8 2-2 16,-6 7 1-1,-7-1-4-15,-11 11 1 0,-11 5-3 16,-3 3 0 0,-7 1-2-16,-3 2 0 0,-8-5-1 15,-7-4 0-15,0 0 0 16,4-12 0-16,3-7-1 0,8 4 0 15,6-4 2-15,8 1 1 16,10-1 0-16,10 1 1 16,8 5 1-1,3-2 0 1,1 6 0-16,-1 6 1 16,-4 6-2-16,-2 7 1 0,-5-7-2 0,-3 0 1 15,-3 1-5-15,0-4 1 16,-1-3-10-16,4-12 1 0</inkml:trace>
  <inkml:trace contextRef="#ctx0" brushRef="#br1" timeOffset="69486.64">13526 7946 46 0,'10'-7'23'0,"-6"14"-22"0,-4-7 36 0,0 0-36 16,-7 0 1-16,-11 0-1 16,-14 0 1-16,-10 3-3 15,-8 13 1-15,1 9 2 16,3 12 0-16,0 17-2 16,11 5 1-16,7 10-1 15,3-9 1-15,11 2-1 0,11-8 0 16,17-13 0-1,10-20 0-15,19-11 1 16,10-10 0-16,-4-16 0 0,-7-12 0 16,-6 0 0-16,-5-13 0 15,-10-6-2-15,-6 3 0 16,-5-6-10-16,-3 3 1 16,-7 0-6-1,-3 6 1 16</inkml:trace>
  <inkml:trace contextRef="#ctx0" brushRef="#br1" timeOffset="69805.2">14055 7943 52 0,'10'6'26'0,"-6"-12"-30"0,-4 6 46 0,-4-4-42 16,1 1 0-16,-8 6 0 15,-10-3 1-15,-7 13-1 16,-8 15 0-16,-2 13 0 16,-1 15 1-16,0 4-1 15,7 9 1-15,4-3 0 16,14 0 1-16,10-7-1 15,8-5 1-15,14-20-2 32,13-6 1-32,12-12-3 15,3-13 0 1,-4-6-8-16,-7-3 0 16,-3-13-6-16,3-3 1 0</inkml:trace>
  <inkml:trace contextRef="#ctx0" brushRef="#br1" timeOffset="70738">16076 8444 45 0,'-3'13'22'0,"-15"-4"-27"0,11-6 37 16,-4 1-32-16,-3 2 1 15,-3 3 0-15,-5 16 1 16,-2 4-3-16,3 5 0 15,-4 4 1-15,11-1 1 0,7-2-1 16,3-7 0-16,8-9-1 16,10-7 1-16,7-9-1 15,0-9 1-15,-3-6-1 16,-1-4 1-16,1-3-3 16,-4 0 1-16,0 4-3 31,0-4 0-31,-3 3-1 0,0 7 1 0,-1 3 0 15,1 6 1-15,-1 6 1 16,-3 13 0-16,4-1 3 16,3 11 1-16,0 2 1 15,7 3 1-15,0-5 0 16,4-7 1-16,-4-4 0 16,11-8 1-16,10-16 0 15,11-16 0-15,7-19-1 16,7-16 1-1,-7-21-2 1,-10-16 0-16,-15-13-1 16,-7-12 1-16,-17 0-1 0,-15-13 0 0,-10 4-1 0,-7 9 1 15,-7 21-2-15,-4 29 1 16,-7 19-4-16,0 28 1 16,4 29-1-16,-4 24 1 15,11 19-1-15,3 22 1 16,4 32 1-16,11 18 0 15,-1 10 2-15,11-7 0 16,7-15-2-16,7-19 1 16,4-25-7-16,-4-16 1 47,0-22-6-32,-7-19 0 16</inkml:trace>
  <inkml:trace contextRef="#ctx0" brushRef="#br1" timeOffset="70869.56">16037 8325 65 0,'18'-3'32'0,"45"3"-41"16,-34-3 65-16,2 3-58 16,29 0 1-16,22-3-9 15,20 0 1-15,-7-1-4 16,-7-8 1-16</inkml:trace>
  <inkml:trace contextRef="#ctx0" brushRef="#br1" timeOffset="71270.14">18680 7999 36 0,'-15'0'18'0,"1"3"-5"0,7 0 15 0,-7 10-25 16,-7 9 0-16,-4 6 0 15,-3 16 1-15,-7 6-6 16,-11 16 1-16,-3 3 0 15,6 6 0-15,4-9-8 16,11-10 0-16,7-21-5 0,14-13 1 16</inkml:trace>
  <inkml:trace contextRef="#ctx0" brushRef="#br1" timeOffset="71464.36">18366 8172 43 0,'42'59'21'0,"4"38"-20"0,-36-68 39 15,1 2-41-15,7 3 1 16,3 4-6-16,-4 0 1 0,1-7-3 16,-4-6 0-16,4-12-5 15,10-13 0-15</inkml:trace>
  <inkml:trace contextRef="#ctx0" brushRef="#br1" timeOffset="71752.14">18817 8212 40 0,'-3'32'20'0,"13"-14"-14"0,-3-11 38 0,0-1-41 0,4-3 0 16,7 3 0-1,6 1 1-15,4-7-6 0,1 3 1 16,-1-3 1-16,-3 0 0 16,-8-3-7-16,-6 3 1 15,-8 3-10-15,-3 3 1 16</inkml:trace>
  <inkml:trace contextRef="#ctx0" brushRef="#br1" timeOffset="71880.69">18701 8491 34 0,'-7'22'17'0,"24"-6"-6"0,-10-13 20 0,11 3-26 0,7-2 0 15,10-1 1 1,7 0 0-16,1-3-10 0,3-3 0 0,6 0-1 15,-6-4 1-15,-3-2-10 16,-1-4 0-16</inkml:trace>
  <inkml:trace contextRef="#ctx0" brushRef="#br1" timeOffset="72136.53">19650 7591 53 0,'14'-6'26'0,"-7"-10"-28"0,-7 20 47 0,-4 8-45 0,-3 26 0 0,-3 12 0 0,-1 22 1 0,-3 22-2 0,7 16 0 16,0 12-1-16,0 4 1 15,3-7-4-15,4-9 1 16,-3-20-12 0,-8-24 1-16</inkml:trace>
  <inkml:trace contextRef="#ctx0" brushRef="#br1" timeOffset="81371.28">7863 9222 44 0,'-28'31'22'0,"-18"-2"-21"0,32-17 22 16,-7 7-23-16,-11 9 0 16,-6 4-1-16,-5 8 1 15,-3 10 0-15,0 19 1 16,1 10-1-16,6-1 1 16,4 7 0-16,17 0 1 15,0-13-1-15,25-3 0 16,11-10-3-16,7-5 0 15,10-11-10-15,-3-11 1 16</inkml:trace>
  <inkml:trace contextRef="#ctx0" brushRef="#br1" timeOffset="82842.7">8192 9357 44 0,'0'9'22'0,"-4"19"-21"0,4-18 35 0,0 2-34 16,-7 4 1-16,0 9-1 16,-4 3 1-16,-3 26-4 15,-7 5 1-15,-4 20 1 16,4-4 1-16,-4 6-2 15,4-8 1-15,4-17-1 16,-1-12 0-16,4-10-1 16,7-8 0-16,3-8-2 15,8-11 1-15,3-11-2 16,3-8 1-16,12-7-1 16,-5-3 1-16,8-6-1 15,-4 3 1-15,4 3 1 16,-4 0 1-16,4 9 1 15,-4 7 0-15,-3 6 1 16,-4 10 0-16,-4 2 0 16,1 1 1-16,-4 5-1 0,0 4 0 15,0 3-1-15,-4 1 0 47,1-1-1-47,3-7 0 0,0 1-6 0,0-6 1 0,4-1-6 16,-1-5 1-16</inkml:trace>
  <inkml:trace contextRef="#ctx0" brushRef="#br1" timeOffset="83263.53">8622 9968 37 0,'35'-9'18'0,"-28"0"-12"0,-7 9 31 0,0 0-35 16,0 0 1-16,-3 6-1 15,-4-3 0-15,-7-3-4 16,-4 3 1-16,-7 0 2 15,-3 0 1-15,0 7-3 16,-4 9 0-16,4 2-1 16,0 5 0-16,6-1 0 15,8-3 0-15,7-7-2 16,7-2 1-16,11-4 0 16,6-15 0-16,5-3 1 15,-1-4 1-15,-4-3 0 16,5 1 0-16,-5-1 0 15,-3 3 0-15,0 4 0 16,1 0 0-16,-5 2 0 16,1 7 0-16,-4 0 1 15,0 7 1-15,0 2 1 0,0 7 0 16,0-1 0-16,-3 4 0 16,3-3 0-16,-4 0 0 15,1 6-2-15,3-7 0 16,3-2-4-16,1-4 1 15,3-6-5-15,4-3 0 16,-1-3-3-16,1-9 0 16</inkml:trace>
  <inkml:trace contextRef="#ctx0" brushRef="#br1" timeOffset="83894.17">8918 9906 40 0,'0'37'20'0,"-14"54"-17"0,11-72 41 15,-1 0-45-15,4-4 1 16,0-2 0-16,0-4 0 0,0-2 0 16,4-7 0-16,6-3 0 15,4-4 0-15,-7-5-2 16,4-4 1-16,0-3-2 15,-1 4 0-15,4-4-1 16,-3 0 1-16,3 0-1 16,0-3 1-16,4 3 0 15,-11-3 1-15,3 7 2 47,4 12 0-47,-3 3 1 0,0 12 0 16,-4 4-1-16,0 6 1 0,0 6-1 0,-4 3 1 0,1-2-3 15,-1-7 1-15,1-7-7 16,6-9 1-16,1-9-3 16,0-9 0-16</inkml:trace>
  <inkml:trace contextRef="#ctx0" brushRef="#br1" timeOffset="84284.42">9620 9338 22 0,'11'22'11'0,"-8"25"-1"0,-3-38 17 15,-3 7-25-15,-1 6 1 16,-3 6 2-16,0 0 1 0,-3 16-7 16,3 3 0-16,0 0 4 15,3 4 1 1,4-1-1-16,0-3 1 0,4-3-2 15,-4-16 0-15,3-6-1 16,-3-10 0-16,-7-8-1 16,-4-4 0-16,-6-10-2 15,-8 4 1-15,-3 0-1 16,0-1 1-16,-8 4 0 16,1 10 0-16,3 11 1 15,4 1 0-15,7 6 1 16,10 3 0-16,1 1 1 15,20-4 0-15,4-3-1 16,15-7 1-16,9-5-4 16,8-4 1-16,-3-3-12 15,-5-3 0-15</inkml:trace>
  <inkml:trace contextRef="#ctx0" brushRef="#br1" timeOffset="84809.51">11254 9934 34 0,'-4'6'17'0,"-10"-15"-6"16,10 9 19-16,-3 0-27 15,-3 0 1-15,-8 0 1 16,1 0 0-16,-5 3-7 16,1 0 1-16,0 3 4 0,0 4 0 15,3 8-1-15,1 11 0 16,6 5-2-16,0 1 1 15,8 9-1-15,6-4 0 16,8-5-4-16,10-4 1 16,7-9-6-16,8-9 1 15,2-10-7-15,-2-9 1 16,3-7 0-16,-4-9 1 16</inkml:trace>
  <inkml:trace contextRef="#ctx0" brushRef="#br1" timeOffset="85044.35">11518 10015 34 0,'11'-15'17'0,"3"5"-19"0,-14 10 37 0,3-6-31 0,-3 6 1 0,0 0 1 16,-7-6 1-16,-3 6-10 15,-8 3 1-15,-7 0 5 16,-6 0 1-16,6 7-3 16,-3 2 0-16,7 7-2 15,-1 3 1-15,5 3-2 16,3-6 0-16,7-4-3 15,7-2 1-15,3 0-3 16,15-7 0-16,10-6-2 16,4-6 1-16,3-10-4 15,-7 0 1-15</inkml:trace>
  <inkml:trace contextRef="#ctx0" brushRef="#br1" timeOffset="85531.2">11606 10012 29 0,'4'22'14'0,"3"10"-8"0,-3-26 26 0,-1 0-30 0,1 0 0 0,-1-3 0 0,1 1 0 15,-4-4-3-15,3-4 0 16,4 1 2-16,-3 0 0 16,-1 0-1-16,4 0 0 15,0 3 0-15,0 0 1 0,0 3-2 16,1 0 1-1,2 0-1-15,-3 0 1 0,4-3-1 16,-4 4 1-16,3-1-2 16,1-3 1-16,0 3 0 15,-1 0 1-15,-3 0-1 16,0 0 1 0,0-3-1-16,0 0 0 0,0-3 1 15,0-3 0-15,1-4-1 16,-1-2 1-1,3-1-1-15,1-2 1 0,-4 5 0 16,0 1 0-16,3-1 0 16,1 4 1-16,-4 0-1 15,0 3 1-15,4 6 0 16,-4 6 0-16,7 4 0 16,-4-1 0-16,1 4 0 15,3 0 0-15,0-1-1 16,4 1 1-16,-4-3-1 0,4-1 1 15,-4-2-2-15,-4-4 1 16,-3-3-5-16,4 3 1 16,-4-6-7-16,0-3 0 15</inkml:trace>
  <inkml:trace contextRef="#ctx0" brushRef="#br1" timeOffset="85937.02">12181 10244 37 0,'11'72'18'0,"0"13"-19"0,-8-54 30 0,-3 1-29 16,0 5 1-16,-3 4 0 16,-1-3 0-16,1-10-3 15,-5-9 1-15,1-13 0 16,-3-9 1-16,3-13-1 15,0-12 1-15,0-13-1 16,0-9 0-16,-4-9 0 16,4-4 1-16,-4-3 0 15,4-3 0-15,4 6 0 16,3-3 0-16,7 7 0 16,3 2 0-16,8 10 1 15,10 10 0 16,8 9 0 1,2 9 0-17,1 16 1 1,-4 15 1-16,-3 10 0 16,-7 9 0-1,-7 10-1-15,-11 0 1 0,-7 3-2 0,-11 3 1 0,-7-3-7 0,-6-13 1 0,-5-9-9 0,-2-12 0 0</inkml:trace>
  <inkml:trace contextRef="#ctx0" brushRef="#br1" timeOffset="86630.57">12605 9950 44 0,'-4'43'22'0,"11"-8"-21"16,0-19 36-16,0 6-35 16,0-4 0-16,4 4 2 15,0 0 0-15,6-3-5 16,1-6 1-16,7-4 3 16,-1-9 0-16,1 3-1 15,0-12 0-15,-4-13-2 16,-4-16 0-16,-2-6-7 0,-5-9 0 15,1-7-9 1,-4-12 0-16</inkml:trace>
  <inkml:trace contextRef="#ctx0" brushRef="#br1" timeOffset="86885.57">13053 9325 47 0,'0'38'23'0,"-7"31"-20"0,0-47 36 0,-4 13-38 15,1 15 0-15,-1 9 0 16,4 17 1-16,0 2-3 16,0 7 1-16,3-16 0 15,1-13 1-15,3-12-6 31,3-16 1-31,-3-18-6 0,0-14 0 16,0-8-5 0,-7-7 1-1</inkml:trace>
  <inkml:trace contextRef="#ctx0" brushRef="#br1" timeOffset="87100.87">12778 9774 36 0,'0'3'18'0,"14"0"-17"0,-7 0 31 16,3 0-31-16,4 4 1 16,8-1-1-16,2 3 1 15,1 1-5-15,10 2 1 16,4 4-4-16,0-3 1 16,-4-4-7-16,-7-3 1 15</inkml:trace>
  <inkml:trace contextRef="#ctx0" brushRef="#br1" timeOffset="87405.09">13190 9987 42 0,'18'6'21'0,"24"-9"-23"0,-24 0 38 0,10 3-36 0,0-6 0 0,1-4-1 15,-5-2 1-15,-2-4-1 16,-8 1 1-16,-4-4-1 16,-17 0 0-16,0 6 0 15,-7 1 0-15,0 6 0 16,-4 2 0-16,1 8 0 16,-1 8 0-16,4 10 1 15,7-6 0-15,3 3 0 16,11-1 0-16,4 1 0 15,10-3 0-15,7 3-1 16,1-1 1-16,2-2-5 0,-10 0 1 16,1-4-7-16,-5-2 0 15</inkml:trace>
  <inkml:trace contextRef="#ctx0" brushRef="#br1" timeOffset="87792.45">14566 10000 40 0,'11'6'20'0,"-8"-9"-23"0,-3 3 35 0,-3-3-33 15,-4-4 1-15,-7 1 0 16,-8 3 0-16,-6 3 0 16,-7 6 0-16,0 7 0 15,-4 6 0-15,7 3 0 16,4 6 1-16,3-6-3 15,8 3 0-15,6 0-3 16,7-6 1-16,12-7-4 0,9-5 0 16,8-11-3-16,7-2 0 15</inkml:trace>
  <inkml:trace contextRef="#ctx0" brushRef="#br1" timeOffset="88066.55">14637 10034 25 0,'3'13'12'0,"-6"-23"-10"0,3 4 21 0,0-3-20 16,0-1 1-16,-4-2 2 16,4-1 1-16,0 4-6 15,0-1 0-15,4-2 6 16,6 9 1-16,12-4-2 15,9 4 0-15,12 0-2 16,6-3 1-16,14-4-5 16,8-2 0-16,-15-1-6 15,-6 4 0-15,-8 0-9 16,-10 2 0-16,-11-8 0 16,-3-4 0-16</inkml:trace>
  <inkml:trace contextRef="#ctx0" brushRef="#br1" timeOffset="88644.36">16418 9768 41 0,'11'12'20'0,"-11"-15"-23"16,0 3 42-16,-7-3-36 16,0-3 0-16,-4 2 0 0,-6 4 0 15,-5 4-5-15,1 2 1 16,-3 10 2-16,-1 9 1 16,4 9-2-16,3-2 0 15,4 2-2-15,7 4 0 16,7-1-4-16,7-2 0 15,3-10-6-15,8-6 0 16,3-7-2-16,4-6 1 16</inkml:trace>
  <inkml:trace contextRef="#ctx0" brushRef="#br1" timeOffset="89221.88">16538 10044 28 0,'25'-22'14'0,"3"-7"-12"0,-17 26 27 0,-4 0-27 15,0 3 1-15,-4 0 1 16,-3 0 0-16,-3-3-5 15,-4 3 0-15,-7 3 3 16,-4-3 0-16,4 6-1 16,-4 4 1-16,1 2-2 15,-5 4 0-15,5 0-2 16,3-1 0-16,3-2-3 16,8-4 0-16,3-6-1 15,10-6 1-15,1-6 0 16,3-4 0-16,4-2 2 15,-1-1 1-15,1 7 2 16,-1-1 0-16,-2-2 0 16,-1 5 0-16,0-2-1 0,-4 9 1 15,1 0-1 1,0 6 0-16,-1 7 0 0,-3 2 1 16,4 4-1-16,-1 0 0 15,4 0 1-15,4-3 0 16,0-4 1-16,3-6 0 15,-3-2 0-15,-1-11 1 16,4-5 0-16,4-10 0 16,0-10-1-16,3-15 1 15,0-15-2-15,4-7 1 32,-7-22-1-32,-4-3 0 15,-14-4 0-15,-4-5 1 0,-6 9 1 0,-4 12 0 16,-7 7 0-16,0 19 1 0,-4 21 0 15,-7 16 0-15,8 29-1 16,-1 24 0-16,4 23-1 16,3 24 0-16,4 13-1 15,4 7 1 1,10 12-1-16,0-19 0 0,7-13-2 16,4-9 1-16,-1-15-7 15,4-13 1-15,-7-16-3 16,1-16 0-16</inkml:trace>
  <inkml:trace contextRef="#ctx0" brushRef="#br1" timeOffset="89508.71">17300 9808 41 0,'11'16'20'0,"-8"-10"-28"0,-3-6 41 15,-3 0-33-15,-4 7 0 16,-7 2 0-16,-4 4 0 16,-3 9 0-16,3-1 0 15,-3 1 0-15,3 0 0 16,4 3 0-16,4 1 1 16,6-1-2-16,4-3 1 0,11-4-3 15,3-2 1-15,7-3-4 16,0-4 0-16,0-6-5 15,1-3 1-15</inkml:trace>
  <inkml:trace contextRef="#ctx0" brushRef="#br1" timeOffset="89774.46">17399 9940 30 0,'14'50'15'0,"-3"-37"-14"15,-1-7 25-15,-6 3-27 16,-1 4 1-16,1 0 0 16,3-1 0-16,0 1 1 0,4-4 0 15,-1 0 0-15,1 1 1 16,10-4-1-16,0-9 1 16,4-6-1-16,-1-7 1 15,5-6-2-15,-1 3 1 16,-3-9-5-16,-4-10 1 31</inkml:trace>
  <inkml:trace contextRef="#ctx0" brushRef="#br1" timeOffset="89958.25">17872 9209 42 0,'7'85'21'0,"3"31"-22"0,-10-81 25 0,-3 12-25 16,-4 15 1-16,0 11-1 15,0-1 0-15,3 0-1 16,1-3 1-16,-1-13-7 16,4-12 1-16,4-9-4 15,3-13 1-15</inkml:trace>
  <inkml:trace contextRef="#ctx0" brushRef="#br1" timeOffset="90251.34">18221 9965 30 0,'21'3'15'0,"-14"7"-15"0,-7-7 26 15,-7 3-26-15,-3 4 0 16,-5 2 0-16,1 1 0 15,-3 2 0-15,-4 4 0 16,-1-3-1-16,1-4 1 16,4-2-3-16,2-7 1 15,5-6-2-15,3-7 0 16,7-2-2-16,10-4 1 16,5 4-2-16,-1-1 0 0,3-3 1 15,-3 4 0-15</inkml:trace>
  <inkml:trace contextRef="#ctx0" brushRef="#br1" timeOffset="90573.47">18281 10182 21 0,'14'0'10'0,"14"-10"-8"0,-17 7 21 0,-1-3-20 15,5-1 0-15,-1-2-2 16,0-3 0-16,3-14-3 15,1 1 1-15,0-12 1 16,-4-10 1-16,3-10-3 16,-2-12 1-16,-1-6 0 15,-7-3 1 1,-4-4 2-16,-6-3 0 0,-1-2 0 16,1-1 0-16,-8 9 0 0,-3 4 1 15,-4 22 0-15,-3 18 1 16,-4 17-3-16,4 24 1 15,0 16-1-15,7 22 0 16,3 12 0-16,8 16 0 16,3 10-1-16,7 9 1 15,4 6-3-15,3-9 0 16,-4-22-4-16,1-13 1 16,-4-12-6-16,-7-13 1 15</inkml:trace>
  <inkml:trace contextRef="#ctx0" brushRef="#br1" timeOffset="90824.77">18193 9752 39 0,'17'41'19'0,"15"-10"-18"15,-18-22 34-15,4-2-35 16,10 5 1-16,4 1-1 15,0-4 1-15,3 4-4 16,4-1 0-16,-8 4-6 16,-2 0 0-16,-8-7-3 15,-4 1 0-15</inkml:trace>
  <inkml:trace contextRef="#ctx0" brushRef="#br1" timeOffset="91050.35">18711 9852 39 0,'7'3'19'0,"-10"7"-27"0,3-10 37 16,0 3-30-16,-4 0 0 15,-3 10 0-15,-3-1 1 16,-4 4 0-16,3-4 0 16,0 7-4-16,1 6 0 15,3 0 0-15,0 4 0 0,10-4 0 16,4 0 0-16,4-3 0 15,3-7 1-15,0-5 2 16,0-13 1-16,0-7 0 16,-3-9 0-16,0-2-5 15,-8-5 0-15</inkml:trace>
  <inkml:trace contextRef="#ctx0" brushRef="#br1" timeOffset="91354.68">18923 10163 29 0,'4'3'14'0,"-4"-31"-10"0,0 9 24 15,0-3-26-15,0 0 0 16,3-9 2-16,4 2 1 16,0-5-6-16,0 3 1 15,4 5 4-15,3 4 0 16,7 7-1-16,11-1 0 16,14 4-3-16,7-4 0 15,0 3-5-15,-1-2 0 16,-2 2-8-16,-11-3 0 15</inkml:trace>
  <inkml:trace contextRef="#ctx0" brushRef="#br1" timeOffset="92042.78">19262 9075 37 0,'0'31'18'0,"28"25"-18"0,-14-34 28 0,14 13-23 15,15 12 1-15,2 9 3 16,19 7 0-16,-1 19-12 16,1 15 1-16,-11 6 6 15,-14 13 1 16,-15 3-4-31,-24-6 1 16,-17 0-6 15,-12-22 0-15,-20-19-11 0,-25-18 0-16</inkml:trace>
  <inkml:trace contextRef="#ctx0" brushRef="#br2" timeOffset="158420.94">1693 11160 40 0,'-14'22'20'0,"28"12"-6"0,-10-21 21 15,-4-1-33-15,7 14 0 16,-7 8 1-16,0 13 0 15,-7 10-5-15,7 12 1 16,-11 9-1-16,11 0 0 16,-7-15-6-16,4-13 1 15,3-22-8-15,-7-15 1 16</inkml:trace>
  <inkml:trace contextRef="#ctx0" brushRef="#br2" timeOffset="158855.91">2187 11063 55 0,'7'6'27'0,"4"-15"-29"16,-11-1 49-16,0-6-46 15,0-9 1-15,0-3-1 16,-21-13 1-16,0-2-3 16,-18 2 0-16,0 6 1 15,-21 10 1-15,-11 9-2 16,-17 7 1-16,7 18-2 16,0 13 0-16,3 22-4 0,8 22 1 15,-1 16-2-15,11 24 1 16,11 20-1-16,21 15 1 15,28-16 2-15,17-12 0 16,19-16 6 0,31-24 1-1,24-26 3-15,26-25 0 0,6-22 1 0,11-19 0 16,-14-22-1-16,-18-19 1 16,-20-9-5-16,-15-15 1 15,-29-4-9-15,-16-3 0 16,-33-13-11-16,-10 10 1 0</inkml:trace>
  <inkml:trace contextRef="#ctx0" brushRef="#br2" timeOffset="160610.97">2561 12994 42 0,'-10'41'21'0,"13"-35"-9"0,-3-6 21 15,7-9-31-15,4-10 0 16,3-15 1-16,11-23 0 0,-4-15-4 16,18-19 0-16,-1-6 2 15,5-10 1-15,6-9-2 16,0 10 1-16,4 12-2 16,-14 6 0-16,-7 16 0 15,3 12 0-15,-14 13-2 16,1 13 1-16,-5 12-2 15,-6 12 1-15,-8 23-2 16,-3 12 1-16,0 16-1 16,0 28 0-16,-3 15 2 15,-4 7 1-15,3-6 2 16,-3-4 0-16,7-2 1 16,0-7 1-16,0-12-1 15,7-10 0-15,-7-10-4 16,4-8 0-16,-4-7-8 15,0-13 0-15</inkml:trace>
  <inkml:trace contextRef="#ctx0" brushRef="#br2" timeOffset="160841.44">2653 12524 47 0,'-7'31'23'0,"24"-28"-25"0,1-9 42 0,3 0-40 16,18-10 0-16,10-12-5 15,11 3 1-15,-7 0-1 16,4-3 0-16,-4-7-9 16,3-9 1-16</inkml:trace>
  <inkml:trace contextRef="#ctx0" brushRef="#br2" timeOffset="161377.97">3397 12082 42 0,'21'75'21'0,"-10"35"-22"16,-11-79 35-16,-7 13-31 15,3 13 0-15,4 12-1 16,-7 6 1-16,4-3-5 15,3-6 1-15,-7-13 2 16,3-15 1-16,4-16-2 16,4-19 0-16,-4-13 0 0,0-15 0 15,0-12-2-15,-4-7 1 16,-6-16-1-16,3 1 1 16,0-13-1-16,3 3 1 15,-7-4 0-15,11 4 0 16,0 7 0-16,0 2 1 15,11 13 1-15,7 6 1 16,13 7 0-16,1 9 1 16,0 6-1-16,-4 13 0 0,-7 9 0 15,4 12 1-15,-14 11-3 16,3 14 1 0,-18 29-4-1,-13-15 1-15,-5-10-1 16,1-13 0-16,-3-6-1 15,2-9 1-15,8-7 0 16,-3-3 1-16,10-3 2 16,3-3 0-16,15 4 2 15,-1 5 1-15,8 4-1 16,3 5 0-16,7 11 0 16,-7 5 0-16,-3 7-1 15,3 9 0-15,-7 0-2 16,4 0 0-16,0 1-3 15,-8-11 0-15,4-2-9 16,-3-13 1-16</inkml:trace>
  <inkml:trace contextRef="#ctx0" brushRef="#br2" timeOffset="161752.57">4166 12257 47 0,'0'-3'23'0,"0"-19"-25"0,-7 16 38 16,-7 0-36-16,-14 0 0 0,-11-4 0 15,-3 10 1-15,-8 10-2 16,1 12 0-16,-7 12 0 15,13 16 0-15,11 3-1 16,4 16 1-16,7 7 0 16,21-7 0-16,0-10 0 15,21-12 1-15,11-18 2 16,14-20 1-16,3-15-1 16,1-13 1-16,-15-9-1 15,0-10 0-15,-3-6-4 16,-11 0 1-16,-3-9-12 15,-8 3 1-15,-3 0-2 16,-7 9 0-16</inkml:trace>
  <inkml:trace contextRef="#ctx0" brushRef="#br2" timeOffset="162053.04">4674 12157 50 0,'4'3'25'0,"-8"-15"-34"0,-3 5 50 15,4 1-41-15,-15 3 0 16,-3 6 0-16,-11 13 1 0,-7 0-1 16,-3 21 1-16,-4 16 0 15,4 16 1-15,-4 16 0 16,14 6 1-16,15 3-1 15,6-15 1-15,11-10-2 16,18-13 1-16,13-9-4 16,19-25 1-16,6-13-5 15,-3-18 0-15,-7-13-10 16,-14-9 0-16</inkml:trace>
  <inkml:trace contextRef="#ctx0" brushRef="#br2" timeOffset="162551.03">5214 12348 42 0,'-14'25'21'0,"14"1"-12"0,0-26 29 0,0 0-34 16,11 3 1-16,-1-6 0 15,1-1 1-15,20-2-8 16,19 0 0-16,-1 3 1 16,8 0 1-16,-19 6-9 15,-2 0 1-15,-12 3-9 0,-9-3 1 16</inkml:trace>
  <inkml:trace contextRef="#ctx0" brushRef="#br2" timeOffset="162716.84">5165 12574 44 0,'-14'38'22'0,"24"3"-16"0,1-32 35 0,-1 0-41 15,8-2 1-15,14-7-3 16,7 0 0-16,13-3-8 16,8-4 1-16,7-2-5 15,-17-1 0-15</inkml:trace>
  <inkml:trace contextRef="#ctx0" brushRef="#br2" timeOffset="163358.49">6417 11771 55 0,'-11'66'27'0,"-10"-25"-28"0,14-25 51 16,4 9-49-16,-1 0 1 0,-3-3 0 16,-3 0 0-16,2-3-3 15,-9-1 0-15,-1 1 2 16,4-3 0-16,-7-7-1 15,-4 1 0-15,11-7-2 16,-7 0 1-16,7 0-2 16,7-3 1-16,7-3-1 15,10-3 0-15,12-1 0 16,2 4 1-16,12 3-1 16,2 7 1-16,12 2 1 15,3 10 1-15,-8 0 0 16,1-1 0-16,-7-5 0 15,-4-4 0-15,-3 1 0 16,-7-4 0-16,0 0-1 16,-15-3 1-16,1-3-1 15,-11-15 1-15,-7-13 0 16,-7-7 0-16,-15-12 0 0,1 0 0 16,-7-9-2-16,7-10 1 15,-4 6-6-15,14-3 1 16,8 1-8-16,3 2 0 15</inkml:trace>
  <inkml:trace contextRef="#ctx0" brushRef="#br2" timeOffset="163749.16">6996 12016 56 0,'-4'6'28'0,"-10"-18"-31"16,14-4 51-16,-4-15-47 15,-6-13 0-15,3-19-1 16,3-18 1-16,-6-7-1 16,-1-6 0-16,8-7 0 15,-1 14 0-15,4-4 0 16,0 12 0-16,0 13 1 16,0 13 0-16,7 12-2 0,4 22 1 15,3 13-5-15,0 19 1 16,-4-1-9-16,-2 10 0 15,-8 6-5-15,-8 13 1 16</inkml:trace>
  <inkml:trace contextRef="#ctx0" brushRef="#br2" timeOffset="163932.01">6802 11655 57 0,'-7'51'28'0,"21"-42"-26"0,-4-9 56 0,8-3-56 16,-1-3 1-16,12-4 0 15,17-2 0-15,3 5-6 16,-3 1 0-16,-7 3-2 16,-4 3 1-16,-10 6-13 15,-11 7 0-15,-7-1-3 16,-14 1 1-16</inkml:trace>
  <inkml:trace contextRef="#ctx0" brushRef="#br2" timeOffset="164198.47">5987 12483 69 0,'-7'44'34'0,"52"-6"-38"0,-30-29 71 15,13-3-65-15,21 1 1 16,15-7-1-16,31-3 1 16,35-10-5-16,-6-9 0 15,3-3 0-15,-7-3 1 16,-18 9-9-16,-14 3 1 16,-24 4-13-16,-22-1 1 15</inkml:trace>
  <inkml:trace contextRef="#ctx0" brushRef="#br2" timeOffset="164799.26">6463 13045 49 0,'-4'6'24'0,"1"-12"-20"0,3 9 29 0,-11 9-32 0,1 4 0 15,-8 9 2-15,-3 13 0 16,-4-1-4-16,-7 4 1 16,1 3 2-16,-1 0 0 15,4-3-1-15,7-4 0 16,-4-9-1-16,11-2 0 15,7-11-1-15,7-2 0 16,10-1 0-16,15-5 0 0,0-7-1 16,3-4 1-16,7-5 0 31,7 0 0-31,8 2 0 0,-8 1 1 0,-7 3 0 16,-3 3 0-16,-11 0 0 15,1 0 0-15,-5 0-1 31,-6-9 0-15,-8-10 0 0,-3-3 0-16,-10-13-1 0,-4-6 1 0,-11-6-1 0,0 4 1 0,1 5-2 15,2-3 0-15,8 13-10 16,-3-10 0-16</inkml:trace>
  <inkml:trace contextRef="#ctx0" brushRef="#br2" timeOffset="165179.69">6996 12916 44 0,'0'-3'22'0,"-11"-3"-19"0,7 6 33 0,-3 3-35 16,-3 6 0-16,-1 4 0 15,-6 2 0-15,-8 17-3 16,-7 5 0-16,0 13-1 15,4 7 0-15,4-16-7 16,2-10 1-16,8-12-5 16,7-16 1-16</inkml:trace>
  <inkml:trace contextRef="#ctx0" brushRef="#br2" timeOffset="165361.26">6657 12847 43 0,'32'53'21'0,"45"48"-17"0,-48-67 40 16,-1 13-43-16,14 3 1 16,7-9-4-16,1-6 1 15,-8-4-9-15,-7-6 0 16,1-6-4-16,-1-7 0 16</inkml:trace>
  <inkml:trace contextRef="#ctx0" brushRef="#br2" timeOffset="165945.1">7782 12261 44 0,'-17'22'22'0,"10"-4"-17"0,7-15 38 0,0-3-40 0,0 0 0 0,10 0 1 0,11-3 0 0,18 0-7 16,3-3 1-16,18 3 0 16,-7 0 0-16,-3 3-12 15,-11 3 1-15,-18 0-3 16,-14 0 0-16</inkml:trace>
  <inkml:trace contextRef="#ctx0" brushRef="#br2" timeOffset="166037.12">7719 12562 54 0,'-14'40'27'0,"28"-18"-30"0,-4-19 53 0,15-3-49 15,14-3 1-15,10 0-4 0,22-9 1 0,6 2-5 0,-6-2 1 16,-4-1-11-16,-7-9 0 16</inkml:trace>
  <inkml:trace contextRef="#ctx1" brushRef="#br2" timeOffset="161162.26">12315 865 0</inkml:trace>
  <inkml:trace contextRef="#ctx0" brushRef="#br2" timeOffset="167085.4">19096 4057 22 0,'70'7'11'0,"-6"-20"-1"0,-53 13 11 0,3-6-18 16,-4-10 0-16,-6-6 2 15,-8-6 0-15,-10-10-7 16,-25-2 1-16,-10-4 4 15,-36 3 0-15,-35 3-2 16,-24 10 1-16,-33 9-1 16,-10 10 0-16,-24 9 0 0,-5 9 0 15,-16 13-1-15,-1 10 1 32,14 8-1-32,14 26 0 0,18 0 0 0,29 22 0 15,27 12 0-15,18 7 1 31,11 71 2-31,35-24 0 16,39-25 0 47,28-13 0-1,46-13 0-46,49-9 1 15,46 4-1-15,42-23 0-16,50-6-3 0,18-16 0 0,27-18 0 0,-6-26 1 0,17-25-1 0,-28-12 0 15,-28-6 0-15,-32-1 1 0,-28-21-1 0,-35-10 1 0,-36-22-2 0,-21-6 0 0,-21 0 0 0,-32-7 0 16,-45-2-1-16,-40-4 1 0,-27-9-1 0,-43 0 1 0,-25 10-5 0,-35-10 0 15,-25 6-8-15,-10 6 1 0</inkml:trace>
  <inkml:trace contextRef="#ctx0" brushRef="#br2" timeOffset="168646.47">8992 11844 39 0,'-3'3'19'0,"6"6"-10"0,-3-9 19 15,0 0-25-15,0 0 1 16,4-6 1-16,-4-7 0 16,3-9-7-16,-3-6 1 0,0 0 4 15,-3-13 0-15,-1-9-2 16,-3-16 1-16,0-3-3 15,4-3 0-15,-11-6-1 16,3 2 1-16,4 4-1 16,3 3 0-16,4 6-2 15,7 13 0-15,8 6-1 16,9 16 0 15,-3 19-2 0,8 18 0-15,-5 16-3-16,1 3 1 31,-4 1-3-31,-3 2 1 0</inkml:trace>
  <inkml:trace contextRef="#ctx0" brushRef="#br2" timeOffset="168830.75">8759 11539 53 0,'36'7'26'0,"10"-7"-36"0,-22-4 57 0,5 1-47 0,13 3 1 0,-3 0-2 0,-4 0 0 16,4 3-4-16,-4 1 0 0,0-8-10 16,-3-2 1-16</inkml:trace>
  <inkml:trace contextRef="#ctx0" brushRef="#br2" timeOffset="169090.27">9532 11220 46 0,'14'25'23'0,"-7"-22"-20"0,-7 0 34 0,-3 0-36 0,-4 3 0 0,-7 1 1 15,-8 2 1-15,-2 13-4 16,-1 16 1-16,-3 5 1 16,0 14 0-16,6 2-1 0,8 4 0 15,4 0-2 1,6-7 1-16,8-9-6 0,3-9 1 16,3-7-9-1,8-21 1-15</inkml:trace>
  <inkml:trace contextRef="#ctx0" brushRef="#br2" timeOffset="169469.22">9507 11574 58 0,'-3'19'29'0,"13"-10"-34"0,-3-12 52 0,4 3-45 0,7 0 0 0,3-6 2 16,0 3 0-16,0-1-5 15,4 1 1-15,0 0 2 16,-11 3 0-16,0 0-3 16,-7 0 1-16,-7 0-4 15,-4 6 1-15,1 1-3 16,-4 2 1-16,0 0 0 15,-4 7 0-15,1 3 2 16,-1 3 0-16,4 3 3 16,3 3 0-1,4-3 1-15,7-6 1 0,4-3 0 16,-4-7 0-16,11 1-4 16,3-1 1-16,4-6-9 15,3-6 1-15,0-16-6 0,0-6 0 16</inkml:trace>
  <inkml:trace contextRef="#ctx0" brushRef="#br2" timeOffset="169693.67">9867 11116 40 0,'14'16'20'0,"-7"53"-19"0,-3-50 33 0,3 2-32 15,0 11 0-15,11 9 1 16,-4 15 0-16,3 4-4 16,1 2 1-16,-7 10 1 15,-4-3 0-15,-14-3-4 16,-4-9 1-16,-7-13-12 16,-3-22 1-16</inkml:trace>
  <inkml:trace contextRef="#ctx0" brushRef="#br2" timeOffset="170028.42">10224 11552 55 0,'0'12'27'0,"10"-2"-26"0,-3-7 45 31,28 0-45-31,8 3 0 16,6-9-6-16,4-3 0 15,-11-3-3-15,-3-1 0 16,-7-9-8-16,-11 7 0 0</inkml:trace>
  <inkml:trace contextRef="#ctx0" brushRef="#br2" timeOffset="170356.13">10933 11822 43 0,'-4'22'21'0,"8"-19"-21"0,-4-3 34 16,0-7-31-16,0-11 0 15,0-17 0-15,-7-9 0 16,-11-15-5-16,0-14 1 15,-3-8 2-15,3-10 1 16,1 9-4-16,-1-5 1 16,4 5 0-16,7 13 1 15,3 6-1-15,4 7 1 16,15 18 0-16,6 13 0 16,7 13-2-16,4 12 1 15,-1 3-8-15,-6 6 0 31,-7 4-5-31,-1 6 1 0</inkml:trace>
  <inkml:trace contextRef="#ctx0" brushRef="#br2" timeOffset="170558.8">10707 11442 53 0,'7'13'26'0,"28"-7"-28"0,-21-12 51 0,11 6-49 0,10 0 1 0,8-3-1 0,-5-1 0 0,5 1-3 16,-4 0 0-16,-4 0-4 15,0-6 0-15,-3-7-9 16,-4-12 1-16</inkml:trace>
  <inkml:trace contextRef="#ctx0" brushRef="#br2" timeOffset="170819.68">11370 11091 46 0,'7'-3'23'0,"0"15"-19"0,-3-9 37 16,-4 7-40-16,-4 6 0 15,-3 6-1-15,0 3 0 16,-4 0 0-16,-3 6 0 15,-3 10 0-15,-4 6 0 0,-1 0-1 16,1 12 1-16,7-11 0 16,4 8 0-16,6 0-1 15,4-2 0-15,7-14-6 16,7-11 1-16,4-14-9 16,-1-18 1-16</inkml:trace>
  <inkml:trace contextRef="#ctx0" brushRef="#br2" timeOffset="171095.53">11610 11351 47 0,'3'47'23'0,"-3"7"-24"0,0-39 38 0,0 7-37 0,0 10 0 16,4-7 0-16,-4-10 0 16,0 1-1-16,4-3 0 15,-1-4-6-15,1-3 1 16,3-6-7-16,0-19 0 16</inkml:trace>
  <inkml:trace contextRef="#ctx0" brushRef="#br2" timeOffset="171331.98">11807 11013 37 0,'8'37'18'0,"9"4"-13"0,-10-22 28 0,0 12-30 16,4 0 0-16,-4 7 0 15,4 3 1-15,-1 0-6 16,1 3 0-16,3-1 2 16,-4 1 1-16,-6 3-7 15,-11-12 1-15,-4 2-8 16,-6 1 0-16</inkml:trace>
  <inkml:trace contextRef="#ctx0" brushRef="#br2" timeOffset="171942.33">9042 12430 58 0,'10'12'29'0,"40"-21"-28"0,-15 12 54 0,32 3-51 0,32 1 1 16,49-1 1-16,35-3 0 16,29-9-8-1,21-7 0-15,3 1 5 0,11-7 0 32,-25-3-3-17,-6 3 0 1,-15 4-6-16,-43 2 0 15,-20 10-9 17,-32 3 1-32,-36-3-7 15,-31 0 1-15</inkml:trace>
  <inkml:trace contextRef="#ctx0" brushRef="#br2" timeOffset="172741.76">9345 12878 52 0,'0'10'26'0,"0"-7"-15"0,7-3 27 0,7 0-34 0,14 3 1 0,18 0 1 0,7 0 0 0,-3 0-8 0,-1 1 0 16,-7-1 5-16,-6 3 1 15,-8 0-4-15,-14 1 0 16,-10 8-3-16,-8 4 0 15,-21 6-2-15,-6 3 1 16,-8 1-2-16,-4 2 1 16,5 7 1-16,2 2 1 47,8-5 2-47,7-4 0 15,10 4 2-15,11-4 1 0,14-6 0 0,15-3 1 0,6-9-4 0,-3-7 1 16,10-3-12-16,7-3 1 0,1-13-6 15,10 4 1-15</inkml:trace>
  <inkml:trace contextRef="#ctx0" brushRef="#br2" timeOffset="172998.28">9888 13139 55 0,'-14'6'27'0,"25"-12"-26"0,-8 6 51 0,8 0-52 0,10 3 1 15,14-3-1-15,15 0 0 16,-1-3-4-16,4-1 0 16,4 1-10-16,-1-3 0 15,-3-3-3-15,0-4 0 31</inkml:trace>
  <inkml:trace contextRef="#ctx0" brushRef="#br2" timeOffset="173218.26">11091 12580 49 0,'-3'29'24'0,"-8"62"-23"0,11-82 46 0,-7 38-46 0,0 13 0 0,4 9 0 15,-1 15 0-15,4 4-4 16,4 9 0-16,-1-18-12 16,1-23 0-16</inkml:trace>
  <inkml:trace contextRef="#ctx0" brushRef="#br2" timeOffset="174286.99">12351 12323 44 0,'-4'0'22'0,"18"-3"-14"0,-7 0 23 16,8-3-28-16,-1-4 1 0,17-2-1 15,8-1 1 1,7-2-6-16,10-1 0 0,8 7-1 15,-4-1 1-15,-7 1-13 16,-14-1 1-16</inkml:trace>
  <inkml:trace contextRef="#ctx0" brushRef="#br2" timeOffset="174476.22">12241 12668 67 0,'25'19'33'0,"70"-22"-45"16,-59-3 59-16,24-4-57 0,10 4 1 15,8-7-24-15,-18 7 0 16</inkml:trace>
  <inkml:trace contextRef="#ctx0" brushRef="#br2" timeOffset="178133.44">23827 5942 48 0,'21'0'24'0,"25"-6"-13"0,-29 3 25 0,4-4-35 16,22 1 0-16,10-3 1 15,7-7 0-15,3 3-5 16,-6 4 1-16,-8 0-7 15,-10 2 1-15,-14 1-8 16,-11 3 1-16</inkml:trace>
  <inkml:trace contextRef="#ctx0" brushRef="#br2" timeOffset="178627.8">23230 5657 37 0,'4'6'18'15,"-1"6"-11"-15,-3-5 26 0,0 2-31 16,-3-3 0-16,-1 1 1 16,-3-1 0-16,-3 10-4 15,-1-1 0-15,1 10 3 16,-1-3 0-16,0 3-2 16,4 4 1-16,4-1-2 15,3-3 0-15,3-6-3 16,8 3 1-16,3-10-6 15,4 4 1-15,-1-16-5 16,1-3 0-16</inkml:trace>
  <inkml:trace contextRef="#ctx0" brushRef="#br2" timeOffset="178809.23">23439 5644 33 0,'-4'25'16'0,"8"22"-15"0,-8-34 26 15,-3 12-26-15,-4 0 1 16,-3 6 0-16,0 7 0 16,-7 12-3-16,-4 13 1 0,-3 3-2 15,0 12 0-15,0 0-8 16,3 4 0-16</inkml:trace>
  <inkml:trace contextRef="#ctx0" brushRef="#br2" timeOffset="181166.58">23858 10962 48 0,'22'-12'24'0,"34"-7"-12"0,-38 13 24 0,20 6-35 16,19-3 1-16,13-1 0 15,12 4 0-15,-8 0-4 16,-18 7 1-16,-7-1-5 16,-10-3 0-16,-7-3-10 15,-21 6 1-15</inkml:trace>
  <inkml:trace contextRef="#ctx0" brushRef="#br2" timeOffset="181573.93">23065 10505 57 0,'24'53'28'0,"-24"3"-31"0,0-27 46 0,0 18-44 15,0 28 1-15,-3 13-8 16,-1 6 0-16,-10 6-3 16,0-9 0-16</inkml:trace>
  <inkml:trace contextRef="#ctx0" brushRef="#br2" timeOffset="183657.11">13377 11285 15 0,'0'3'7'0,"0"7"1"0,0-7 7 16,-3 0-10-16,-1 0 1 15,1 4 4-15,-1-1 1 16,-3 0-12-16,4 0 0 0,-1 1 10 16,1-1 0-16,3 0-1 15,3 0 0-15,8 1-3 16,6-4 1-16,8-3-2 16,7 0 0-16,7-3-2 15,10 0 1-15,7 3-2 16,-3 3 1-16,-7 0-1 15,-7 3 0-15,-14 4-2 16,-8 2 0-16,-10 4-1 16,-14 3 1-16,-7-1-3 15,-10 8 1-15,-1 2-2 16,-7 3 0-16,4 7 1 16,7 2 1-16,3 11 1 15,7-14 1-15,1 1 2 16,3 0 0-16,7-4 1 15,7-9 0-15,7-9-2 0,7-13 1 16,7-6-6 0,4 3 0-16,3-6-9 0,4-13 0 15</inkml:trace>
  <inkml:trace contextRef="#ctx0" brushRef="#br2" timeOffset="184096.97">13889 11038 60 0,'28'53'30'0,"7"-56"-37"0,-24 3 53 0,7-3-44 16,3 0 0-16,-4-1 2 15,5-2 0-15,-1 6-5 16,-7 3 0-16,0 4 1 16,-3-1 1-16,-8 6-3 15,-6 4 0-15,-1 0-2 16,0-1 1-16,-6 1-2 15,-1 0 1-15,1-1 2 0,-1 1 0 16,1-3 1-16,3-1 0 16,3 1 1-16,4-4 1 15,4 7 0 1,3-1 0-16,0-5-2 0,0-4 0 16,7-3-7-16,3-9 1 15,8 3-8 1,0-7 1-16</inkml:trace>
  <inkml:trace contextRef="#ctx0" brushRef="#br2" timeOffset="184336.12">14090 11549 53 0,'14'9'26'0,"28"-3"-30"15,-17-6 45-15,7 0-41 16,7-3 0-16,3 0-8 16,0 0 0-16,1-3-3 15,-8-7 1-15</inkml:trace>
  <inkml:trace contextRef="#ctx0" brushRef="#br2" timeOffset="184600.48">14990 11103 47 0,'-15'7'23'0,"-13"59"-22"0,21-44 34 0,-3 9-35 15,-5 13 0 1,5 22-1-16,-1 3 1 0,1 12-2 16,3-6 0-16,3 1-7 15,4-17 0-15,4-15-4 16,6-16 1-16</inkml:trace>
  <inkml:trace contextRef="#ctx0" brushRef="#br2" timeOffset="185253.6">15127 10806 53 0,'4'3'26'0,"3"-13"-27"0,0 4 50 0,0 3-48 15,0-3 1-15,3-4 2 16,8 1 1-16,3 3-6 16,0-1 1-16,1 4 2 15,-1 0 0-15,-4 0-2 16,-6 6 0-16,-7 6-2 16,-12-2 0-16,-2 5-2 15,-8 1 1-15,1 6-1 16,-1-1 0-16,-3 4 1 15,3 3 1-15,1 4 0 16,2-1 1-16,5 0 2 16,3 0 1-16,7-6 0 15,7 0 1-15,0-6 0 0,11-4 0 16,10-2-2-16,7-4 0 47,0-3-7-47,-6 4 1 31,-8-1-12-15,-7 3 1-16</inkml:trace>
  <inkml:trace contextRef="#ctx0" brushRef="#br2" timeOffset="185592.6">13504 12229 61 0,'-7'7'30'0,"21"-4"-26"0,-7-3 49 0,1 0-48 15,13-3 0-15,17-4 3 16,26 4 0-16,28-19-11 16,21 0 1-16,38-3 5 15,12 0 1 17,16 9-6-32,5 4 1 0,-32 2-7 0,-25 4 0 15,-25 3-10-15,-17-3 0 0,-29 3-4 0,-14 3 0 16</inkml:trace>
  <inkml:trace contextRef="#ctx0" brushRef="#br2" timeOffset="186261.17">13328 12772 46 0,'-4'3'23'0,"29"-6"-20"0,-14 3 39 16,10 0-38-16,7 0 0 0,7 3 3 16,8 0 1-16,3 0-10 15,-4 0 0 1,-10 0 6-16,-4 4 0 0,-14 2-5 15,-14 7 1-15,-7-1-2 16,-7 4 0-16,-7 3-1 16,3-6 0-16,-3 3 0 15,0 6 1-15,0 3 1 16,3 3 1 0,4 1 0-16,7 2 0 15,7 1 1 32,3 2 0-31,4-5-1-1,0-7 0-15,11-6-5 0,10-13 1 0,15-6-12 0,2-6 1 0</inkml:trace>
  <inkml:trace contextRef="#ctx0" brushRef="#br2" timeOffset="186500.27">13899 12932 49 0,'0'28'24'0,"11"-22"-14"0,-11-6 35 16,14-3-44-16,4 3 1 15,6-3-1-15,5 3 1 16,13-3-5-16,14 3 1 0,4 0-5 16,4 0 0-16,-4-3-10 15,-4-4 0 1</inkml:trace>
  <inkml:trace contextRef="#ctx0" brushRef="#br2" timeOffset="186658.84">14630 12609 55 0,'0'50'27'0,"3"50"-24"16,-6-65 44-16,-1 15-46 15,1 9 1-15,3 17-3 16,3-1 1-16,1 3-9 16,3-9 1-16,10-9-9 15,12-16 1-15</inkml:trace>
  <inkml:trace contextRef="#ctx0" brushRef="#br2" timeOffset="187117.37">15314 12098 58 0,'7'12'29'0,"25"-15"-31"16,-18 0 49-16,11 0-46 15,17 0 0-15,11-1 0 16,0 4 1-16,0 4-5 0,-4-1 1 16,1 0-5-1,-12 3 1-15,-13 7-11 0,-11-1 0 16</inkml:trace>
  <inkml:trace contextRef="#ctx0" brushRef="#br2" timeOffset="187244.3">15388 12468 58 0,'-3'28'29'0,"10"-22"-28"0,3-9 47 0,15 0-48 0,14-3 1 0,14-4-9 16,3 1 1-16,4 2-7 15,-7 4 1-15</inkml:trace>
  <inkml:trace contextRef="#ctx0" brushRef="#br2" timeOffset="188312.97">16422 11157 45 0,'0'3'22'0,"14"6"-10"16,-14-6 23-16,-4 4-33 16,8 2 0-16,-8 1 0 0,-10 2 0 15,0 1-3 1,0 5 0-16,0 8 1 0,3 2 1 15,1 6-1-15,-1 1 0 16,8 2 0-16,3-2 0 16,7-4-3-16,3-3 0 15,4-6-5-15,8-12 1 16,2-7-8-16,8-19 0 16</inkml:trace>
  <inkml:trace contextRef="#ctx0" brushRef="#br2" timeOffset="188505.81">16736 11031 31 0,'-4'-6'15'0,"-6"50"-11"0,3-31 19 0,-7 15-22 15,-8 9 1-15,-2 7 1 16,-1 10 1-16,-3 5-4 16,0 13 0-16,-1-6 3 15,8 6 0-15,3 0-2 16,8-12 1-16,3-7-7 15,10-9 0-15,8-19-7 16,3-12 1-16</inkml:trace>
  <inkml:trace contextRef="#ctx0" brushRef="#br2" timeOffset="188734.01">16746 11621 49 0,'-3'34'24'0,"6"-37"-19"0,-3 3 45 15,4 3-48-15,-1-3 0 16,4 4 0-16,8-4 0 16,2 0-6-16,8-4 1 15,10 4-3 1,8-6 0-16,-1-6-11 0,0-14 0 15</inkml:trace>
  <inkml:trace contextRef="#ctx0" brushRef="#br2" timeOffset="188949.39">17371 11163 54 0,'0'31'27'0,"-11"23"-27"15,8-35 43-15,-4 15-42 16,0 16 1-16,-4 10 0 16,4 3 0-16,3 9-5 15,1-10 1-15,-1 4-4 16,1-9 0-16,-1-10-10 16,-3-10 0-16</inkml:trace>
  <inkml:trace contextRef="#ctx0" brushRef="#br2" timeOffset="189302.49">16178 12326 68 0,'-7'13'34'0,"14"-7"-35"0,0-3 62 0,4 1-57 15,7-1 0-15,6-3 1 16,26 0 1-16,20-3-8 15,33-4 1-15,10-5 2 16,10-4 0-16,-3 0-7 16,-7 1 1-1,-25 5-11-15,-17 1 1 0,-26-1-8 16,-16 10 0-16</inkml:trace>
  <inkml:trace contextRef="#ctx0" brushRef="#br2" timeOffset="189872.77">16118 12822 54 0,'4'9'27'0,"14"-9"-24"15,-8 0 44-15,4 0-43 16,7 0 1-16,1 0 0 16,6 0 1-16,4 3-9 15,-4 1 1-15,-7-1 4 16,-7 3 0-16,-3 3-5 15,-15 1 1-15,-3 2-2 16,-3 4 0-16,-5 3-1 0,-6 3 0 16,-3 6 1-16,-1 3 1 15,0 7 2 1,8 3 0-16,2 9 2 0,8-6 0 16,7-3 0-16,7-4 0 15,4-5-2-15,3-7 1 16,4-7-7-16,-4-5 1 15,14-10-10-15,4-6 1 16</inkml:trace>
  <inkml:trace contextRef="#ctx0" brushRef="#br2" timeOffset="190085.03">16496 13038 56 0,'-4'28'28'0,"18"-24"-31"16,-6-8 48-16,6 8-45 15,10-4 1-15,8-4-2 16,-7 1 0-16,10 3-5 16,-3-6 1-16,0 0-11 15,-4-13 1-15</inkml:trace>
  <inkml:trace contextRef="#ctx0" brushRef="#br2" timeOffset="190292.93">17025 12577 47 0,'-3'44'23'0,"-19"38"-12"0,15-57 33 16,-7 19-43-16,-3 6 1 15,-1 13-1-15,4 18 1 16,0 4-6-16,3 9 1 16,8-13-10-16,3-18 1 15,7-19-4-15,3-16 0 0</inkml:trace>
  <inkml:trace contextRef="#ctx0" brushRef="#br2" timeOffset="190881.39">17657 12273 48 0,'-8'16'24'0,"5"-13"-20"0,3-3 43 0,3 3-44 16,5 0 1-16,2 0 2 16,4 0 1-16,11 1-9 15,10-1 0-15,4 0 2 16,-4 0 1-16,4-3-9 15,-4 0 0-15,-3-3-11 16,-11 6 1-16</inkml:trace>
  <inkml:trace contextRef="#ctx0" brushRef="#br2" timeOffset="191061.15">17540 12634 72 0,'21'34'36'0,"18"-18"-46"0,-18-13 66 16,18-3-57-16,14-3 0 0,0-3-10 15,3 3 0 1,-6-1-2-16,-11 8 0 0</inkml:trace>
  <inkml:trace contextRef="#ctx0" brushRef="#br2" timeOffset="194001.06">18701 12176 58 0,'3'19'29'0,"22"-13"-24"0,-11-6 29 16,7-3-32-16,11 0 0 15,10-4 3-15,4 4 1 16,-7 0-7-16,0 6 0 0,-11-3 4 15,-7 3 0-15,-7 4-3 16,-10 2 0-16,-4 7-2 16,-4-4 0-16,-6 4-2 15,-4 0 1-15,-8 3-2 16,1 2 0-16,0 1 1 16,-4-6 1-16,8 6 1 15,3 3 0-15,3 0 1 16,8 0 0-16,3-3 2 15,7 0 0-15,3-3 0 16,4 3 1-16,4-6 0 16,10 2 0-16,-3 1 0 15,7 0 1-15,3 3-1 16,-3 0 1-16,-8-3-2 16,-6 3 1-16,-18 0-2 31,-14 3 0-31,-14 6-2 15,-25 1 1-15,-11-4-7 0,-13-9 0 0,-5-13-9 16,1-3 1-16</inkml:trace>
  <inkml:trace contextRef="#ctx0" brushRef="#br2" timeOffset="194570.11">19360 12696 44 0,'110'-72'22'0,"-18"-25"-14"0,-75 69 31 0,8-10-35 0,0-12 0 0,-4-6 4 16,-7-16 0-16,-14-7-11 15,-11 1 1-15,-3 15 6 16,-18 7 0-16,-21 5-3 16,-17 4 1-16,-22 10-4 15,0 15 0-15,-24 16-1 0,-14 9 1 16,-5 19-2-1,8 12 0-15,-3 16 0 0,10 10 0 16,-3 18-2-16,13 13 1 16,18 16 0-1,8 18 1-15,10 4 1 0,10 6 1 16,22-7 2-16,24-9 0 16,22-9 4-16,28-10 0 15,27-15 1-15,44-19 1 16,27-22 0-1,36-28 0-15,14-29-1 0,11-31 0 16,-4-25-3-16,-32-12 0 16,-25-10-2-16,-31-16 1 15,-21-6-5-15,-29-3 1 16,-24 3-12-16,-15-12 1 0,-24 12-3 16,-7 16 0-16</inkml:trace>
  <inkml:trace contextRef="#ctx0" brushRef="#br2" timeOffset="200124.67">24218 14271 16 0,'4'-3'8'0,"10"-13"-4"0,-7 6 9 16,0 1-10-16,4-4 0 16,3-2 2-16,0-1 1 15,3-3-7-15,1-3 0 0,0 10 5 16,3-4 1-16,0 0-3 15,0-2 1-15,4-4-1 16,0-3 0-16,-4-4 0 16,-4-2 0-16,5-3-1 15,-1-1 1-15,0 1 0 16,4-1 0-16,-1 1-1 16,4 2 1-16,1 4-2 15,-1-3 1-15,0-4-1 16,7 1 1-16,1 9-1 15,-1-7 0-15,0-2 0 16,1-1 1-16,-5 1 0 16,5-1 0-16,-8 7 0 15,-7-7 0-15,4 4-1 16,3 0 1-16,0-1-1 16,4 1 1-16,3-3-1 0,0-1 0 15,-3 4 0-15,0-4 0 16,0-2 0-16,3 11 0 15,0 1 0-15,0 0 0 16,1 0 0-16,3-3 0 16,-8-3 0-16,1-4 0 15,-7 1 1-15,-4-1 0 16,4-9 0-16,3 4 0 16,4 2-1-16,-1 3 1 15,1 1 0-15,-4-1 1 16,1 1-2-16,-1 3 1 0,4-1-1 15,-1 10 0-15,5 0 0 16,2-6 1-16,5-6-1 16,-5-4 1-16,-2 3-1 15,-4-8 1-15,-8-1 0 16,-3 0 0-16,4 3 0 16,3 6 0-16,1 1-1 15,-1 6 1-15,3 0-1 16,1-7 1-16,0 1-1 15,0 5 0-15,-1-2 0 16,5-4 0-16,3 1-1 16,-4-1 1-16,0 4 0 15,-3 3 0-15,0 3 0 16,-4-3 0-16,-3-1 0 16,-1-2 1-16,4 0-1 15,8-1 0-15,3 1-1 16,-4-4 1-16,0-5 0 0,0 2 0 15,1 4 0-15,2 2 0 16,1 1 0-16,0-4 1 16,-4 4-1-16,1 0 0 15,-1 6 0-15,-3-4 1 16,-8-8-1-16,5-1 0 16,2-3 0-16,1 1 0 15,0 2 0-15,3-6 0 16,0 3 0-16,1 7 1 15,2 6 0-15,-2 2 0 0,3-2-1 16,-1-6 0 0,1-4 0-16,0 0 1 0,-4 4-1 15,-3-1 1-15,3-5-2 16,1-1 1-16,2 0 0 16,5-3 0-16,-1-3 0 15,4 3 0-15,-4 7 0 16,4-4 0-16,3-3 0 15,1-3 1-15,-4 6-1 16,-7-6 0-16,-1 0 0 16,5-3 1-16,-1 3-1 15,4-3 1-15,3-4-1 16,-3 7 1-16,3 4-1 16,1-4 1-16,3-1-1 15,-4 5 1-15,-3-1-1 16,-7-7 0-1,0 1 0-15,-1 0 0 16,5 0 0-16,10-3 1 0,-7-1-1 0,3 7 0 16,0 3 0-16,4-6 0 15,0 3 0-15,-3 6 1 16,-5-6-1-16,-6-3 0 16,7 3 0-16,0 0 1 15,10 0-1-15,-3-6 0 16,0 3 0-16,0 9 0 15,4-6 0-15,-1 3 0 16,-3 0 0-16,-7 6 0 0,3-5 0 16,8-5 0-16,-4-2 0 15,-1 3 1-15,1-3-1 16,4 0 0-16,-1-3 0 16,4 9 0-16,-3-6 0 15,-4 2 1-15,-4 1-1 16,0 4 1-16,1-1-1 15,3-3 0-15,0 3 0 16,0-6 1-16,-1 3-1 16,5-10 0-16,-1 7 0 15,-3-7 0-15,-7 1 1 16,-4-4 0-16,1 7-1 16,6-6 1-16,1 2-1 15,-1 1 1 1,29-23-1-1,-8 4 0-15,-6 0 0 0,-4 6 0 16,-15-7 1-16,1 4 0 16,0 3-1-16,7-3 0 15,0 3 1-15,-4 10 1 16,4-4-1-16,0 0 0 16,0 4-1-16,4-10 0 15,-12 12 1-15,-2-5 0 16,-1-4-1-16,8 0 1 15,-1 13-1-15,0-4 0 16,1 1 1-16,3 5 0 16,0-5-1-16,3-4 1 0,-3 7-1 15,-4-3 1-15,-3-1-1 16,0-5 1-16,7 8-1 16,0 1 0-16,3-7 0 15,1 7 0-15,3-7 0 16,-7-9 0-16,0 0 0 15,3 0 0-15,-7 0 0 16,-10 0 0-16,3 4 0 16,1 5 0-16,3-6 0 15,-4 3 0-15,0 1 0 16,8-1 0-16,-4 0 0 16,-8 10 0-16,-2-7-1 15,-1-2 1-15,-3 5-4 16,-4-5 1-16,0 2-6 15,-3 13 1-15,-15-6-11 0,-10 9 1 16</inkml:trace>
  <inkml:trace contextRef="#ctx0" brushRef="#br2" timeOffset="202993.6">18193 11809 27 0,'0'9'13'0,"7"7"-3"0,-4-10 14 16,1 10-21-16,3 9 1 15,-4 3 2-15,1 13 0 16,-4 16-7-16,-4 8 1 16,1 11 4-16,-4 24 0 15,0 16-2-15,-4 3 1 16,1-3-4-16,-1-6 1 0,-3-3-3 16,3-16 0-1,4-13-3-15,4-18 0 0,3-17-7 16,7-21 1-16,7-28 1 15,4-19 0-15</inkml:trace>
  <inkml:trace contextRef="#ctx0" brushRef="#br2" timeOffset="203563.45">18179 11847 49 0,'0'0'24'0,"14"-7"-31"16,-4 1 52-16,12 0-44 0,9 3 0 16,15 0 2-16,4-1 1 15,24 4-4-15,24 0 1 16,15-3 1-16,11-6 1 15,10-7-1-15,14-9 0 16,-21-6-3-16,-4 6 1 16,-6 3-3-16,-15 0 1 15,-17 3-2-15,-8 6 1 16,-10 4-2-16,-10 12 0 16,-15 0 0-16,-10 4 0 15,-11 8 0-15,-14 13 0 0,-14 10-1 16,-10 0 0-16,-12 12 2 31,-2 3 1-31,-1 16 0 0,-3 3 1 16,-1 16 2-16,12-3 0 0,-1 6 1 15,7 6 0-15,4-3 0 16,4 3 0-16,6-12 1 16,0 0 0-16,4 5 0 15,0-8 1-15,0-4 0 16,-3-5 1-16,-1-8-1 15,-3-5 0-15,-14 3-1 16,-21-1 1-16,-22-15-3 16,-27-6 1-16,-12-3-1 15,-27-13 0-15,-22-6-5 16,-10-13 0-16,-11-19-7 16,-14-2 0-16</inkml:trace>
  <inkml:trace contextRef="#ctx0" brushRef="#br2" timeOffset="204554.05">25421 14362 39 0,'11'-10'19'0,"-22"10"-16"0,1 0 20 0,-8 0-22 0,-10 6 0 15,-15 7 0-15,-2 0 1 0,6 2-3 16,0 1 0-16,0 0 1 15,4-1 0-15,10 1-1 16,4 0 1-16,10 2-1 16,11 1 1-16,7 0 0 15,11 3 0-15,17-6 1 16,4-1 0-16,0 7 0 16,-4-6 1-16,-3-3-1 15,-11-1 0-15,-10 4-1 16,-8-1 1-1,-13 4-2-15,-8-3 1 0,-10 0-2 16,0-4 1-16,-1 4-1 16,8-4 0-16,4 1 0 15,2-4 1-15,5 1 0 16,6 2 1-16,1 1 1 31,10 2 0-15,7 1 2-16,14-3 0 15,8-7 0-15,9-3 1 32,12-9-1-17,-1-7 1-15,-3-2-1 0,0-7 0 16,-7-3-1-16,-7-4 0 16,0 4-2-16,-4 0 1 0,-10 3-1 0,-11 0 0 0,-7 0-3 0,-11 7 1 15,-3 5-1-15,-3 7 0 0,-8 3-1 0,-10 6 1 16,-1 10 0-16,1 3 0 15,7 3 2-15,3 3 0 0,11-3 1 16,11 3 1-16,10 0-1 16,4-3 1 15,3-6-5-31,0-1 1 0,7 1-8 0,4-13 0 0</inkml:trace>
  <inkml:trace contextRef="#ctx0" brushRef="#br2" timeOffset="204781.76">26088 14543 35 0,'7'10'17'0,"-21"18"-18"15,7-22 26-15,-7 7-25 16,-4-7 1-16,-7 4 0 16,-3-1 1-16,0 10-2 0,-4 3 0 15,4 9 2-15,7 10 0 16,3 6-1-16,11 0 0 15,7 3-1-15,7 0 0 16,4-12-5-16,10-10 0 16,4-9-6-16,3-13 0 15</inkml:trace>
  <inkml:trace contextRef="#ctx0" brushRef="#br2" timeOffset="205155.11">26310 14747 25 0,'-3'7'12'0,"-11"-4"-8"0,6-3 15 0,-9 0-17 15,-1 3 1-15,-6 0 0 16,-5 3 0-16,-2 10-4 16,-1 6 0-16,0 3 3 15,4 6 1-15,7-9-3 16,3 3 1-16,7-6 0 15,11-6 0-15,11-4-2 16,10-3 1-16,7-6-1 16,-3-6 1-16,-4-6-1 15,-7-4 0-15,-3 3-1 16,0 4 1-16,-1 0 0 16,-3 2 1-16,0 7-1 15,-7 7 0-15,4-1 1 0,-1 3 0 16,4 4 0-1,0-1 1-15,4 4 0 16,-4 6 0-16,0 3-2 0,0 3 1 16,4 0-9-16,-1-2 1 15</inkml:trace>
  <inkml:trace contextRef="#ctx0" brushRef="#br2" timeOffset="205616.46">26554 14957 35 0,'-7'32'17'0,"-8"9"-18"0,12-32 26 0,-1 3-25 16,1-2 0-16,-1-1 0 15,1-2 0-15,-1-4 0 16,1-6 0-16,3-4-1 16,3-5 1-16,4-4-1 15,0 4 0-15,0-1-1 16,0 0 1-16,4-2-1 16,0 2 0-16,3 4 0 15,0-1 1-15,4 4 0 16,-1 9 1-16,1 4-1 0,-1-1 1 15,-2 6 0 1,-1 7 1-16,-4 9 0 16,-3 4 1-16,-3-1-1 0,-1 4 1 47,-3-1-1-16,0-6 1-31,0 1-4 15,0-11 1 1,4-5-5-16,-1-7 0 0,4-9-3 0,-7-10 0 0</inkml:trace>
  <inkml:trace contextRef="#ctx0" brushRef="#br2" timeOffset="206010.78">27203 14330 43 0,'39'-97'21'0,"-36"88"-27"0,-3 12 45 0,-3 6-37 0,-5 13 1 16,-6 13 0-16,-7 12 0 0,-7 15-5 0,-4 10 0 16,0 13 3-16,1 15 0 15,6 7-1-15,4-10 0 16,7-21-3-16,3-14 0 15,8-18-5-15,-1-12 0 16,4-20-5-16,-7-12 1 16</inkml:trace>
  <inkml:trace contextRef="#ctx0" brushRef="#br2" timeOffset="206184.15">26702 14716 38 0,'-4'9'19'0,"25"23"-11"0,-14-26 32 0,15 0-38 15,16 1 0-15,15-1 0 16,14 0 0-16,15 0-4 16,-12-3 1-16,-6 1-6 15,-1-1 0-15,-6 0-7 16,-8 0 1-16</inkml:trace>
  <inkml:trace contextRef="#ctx0" brushRef="#br2" timeOffset="206578.99">28381 14315 40 0,'-4'40'20'0,"-20"51"-17"0,13-59 31 0,-6 8-33 15,-5 20 1-15,-2 25 1 16,-1-1 0-16,0 4-5 16,8-3 1-16,3-23 0 15,6-11 0-15,5-11-7 63,10-15 0-63,4-9-5 0,3-10 0 0</inkml:trace>
  <inkml:trace contextRef="#ctx0" brushRef="#br2" timeOffset="206797.54">28476 14913 31 0,'7'60'15'0,"-21"-19"-6"0,14-29 22 16,-3 4-29-16,-8 3 1 15,4 3 0-15,-4 0 0 16,4-3-5-16,4-1 1 15,-4 1-2-15,3-6 1 16,1-7-10-16,3-12 1 16</inkml:trace>
  <inkml:trace contextRef="#ctx0" brushRef="#br2" timeOffset="206972.44">28448 14725 23 0,'18'7'11'0,"-4"5"-3"0,-7-9 9 0,0 4-17 16,3-1 1-16,5 3-1 16,2 4 0-16,1 2-3 15,-1 4 1-15,5 6-5 16,2 4 0-16</inkml:trace>
  <inkml:trace contextRef="#ctx0" brushRef="#br2" timeOffset="207540.93">28653 15146 23 0,'-7'21'11'0,"0"-8"-9"0,7-13 17 0,0 3-18 15,0-3 1-15,7-3-1 0,0-3 1 16,3-7-3-16,4-6 0 16,0-3 1-16,1 0 1 15,-1 4-2-15,0 2 1 16,0 7 0-16,0 2 1 15,4 7 0-15,-1 10 0 16,-3 2 1-16,0 1 0 16,1 2 0-16,-5 1 0 15,1 0-1-15,-4-7 1 0,-4 10-1 16,-3 0 0 0,-3 9-2-16,-1-6 1 0,1 0-3 31,-1-9 0-31,1-1-1 0,3-6 0 0,0-6 0 15,3-3 0-15,4-3 1 16,0 0 0-16,4-1 4 16,0 4 1-16,-1 3 3 15,1 0 1-15,-1 3 1 16,8 1 1-16,10 2 0 31,0-6 0-31,4 3-2 0,-4-6 0 16,1-7-3-16,-1-5 1 0,-4 5-3 15,-2-5 0-15,-5-4-1 16,-6-9 0-16,-8 3-1 16,-6-1 0-16,-8 8-1 0,-3 8 0 15,-3 10 0 32,-8 6 0-31,0 7 0-16,4 3 1 0,3 3 0 15,4 2 0 1,11 11 1 0,6-1 1-1,15 4 0-15,10-1 1 16,11 1-1-16,17-1 0 0,-3-9-8 0,-7-9 1 0,-18-10-7 16,-14-3 1-16</inkml:trace>
  <inkml:trace contextRef="#ctx0" brushRef="#br2" timeOffset="208628.12">25435 15882 48 0,'-10'35'24'0,"-15"18"-21"0,18-37 41 0,-4 9-42 0,-3-9 0 0,4 3 0 16,-1-1 1-16,1 1-4 16,-1 3 0-16,4-6 2 15,0-1 1-15,3-2-2 16,4-7 1-16,7-6-3 15,4-6 1-15,7-3-1 16,3-1 0-16,0-2-1 16,-3-4 1-16,3 3-1 15,-4 1 0-15,1 2 1 32,-4 4 0-32,-3 3 1 15,-1 3 0-15,-3 3 0 0,0 3 0 0,0-2 1 0,4 2 0 31,-4 0 0-31,0 0 0 0,0-2 0 0,0-4 0 16,0 3-1-16,0 0 0 16,0-3 0-16,0 0 0 15,1-3 0 1,2-4 1-16,1-11-1 0,-1 2 1 16,1-3 0-16,3 0 0 15,7 4 0-15,0-1 0 0,-3 0 0 16,3 1 0-16,0-1 0 15,0-3 0-15,-3 3 0 16,-4 7 1 0,0 9-1 31,-3 9 1-32,-4 10 0-15,-7 16 0 0,0-1-1 47,-4 4 1 0,1 3-1-47,-4 6 1 31,3-7-1-15,4-11 0-16,4-1-2 31,6-3 1-31,5-6-5 0,2-7 0 16,4-5-7-1,0-7 0-15</inkml:trace>
  <inkml:trace contextRef="#ctx0" brushRef="#br2" timeOffset="208871.79">26183 15929 53 0,'4'7'26'0,"-1"-4"-28"15,-3-3 48-15,11-6-45 0,6-1 0 0,8 1 0 16,7 0 0-16,0 0-4 16,-1 6 1-16,-2 3-6 15,-8 3 1-15,-7 0-9 16,-7 0 0-16</inkml:trace>
  <inkml:trace contextRef="#ctx0" brushRef="#br2" timeOffset="209016.71">26155 16083 39 0,'0'19'19'0,"28"-19"-8"16,-10 0 27-16,10 0-41 16,11 0 1-16,7 0-7 0,7 0 1 15,0-3 0-15,-1 3 1 16</inkml:trace>
  <inkml:trace contextRef="#ctx0" brushRef="#br2" timeOffset="209435.17">26765 15569 57 0,'0'6'28'0,"11"-6"-30"0,-1-3 49 0,5 3-43 15,6 0 0-15,3 3 1 16,8 0 1-16,7 4-8 16,10 2 0-16,4 3 5 15,-7 1 1-15,-7 0-4 16,-7-4 0-16,-11 0-2 15,-14 1 1-15,-14 2-2 16,-11-2 1-16,-10-4-2 16,-4 0 0-16,0 1-1 15,-3 2 1-15,0 0 0 16,3 4 1 0,7 3 0-16,11 2 0 0,7 8 2 0,14-1 1 15,7 0 2-15,11 6 0 16,10 7 1-16,4-1 1 15,0-2-1-15,-4-1 1 16,-10 1-3 0,-14 9 1-16,-18 0-5 0,-29-7 1 15,-34 7-11-15,-22 3 0 16,-17 0-4-16,-32 0 0 31</inkml:trace>
  <inkml:trace contextRef="#ctx0" brushRef="#br2" timeOffset="213982.97">31778 6356 29 0,'-3'-28'14'0,"-4"-7"-8"0,3 29 15 16,-3 3-21-16,0 0 1 16,0-1 1-16,0 1 0 15,0 0-2-15,-4 3 0 0,-10-3 1 16,-7 6 1-16,-7-3-1 16,-4 13 0-16,0 12-1 15,7 6 1-15,0 7 0 16,4 15 0-16,11-6 0 15,10 3 0-15,10 1-1 16,11-11 1-16,14-11 0 16,8-14 0-16,3-15-1 15,6-9 1-15,5-16-1 16,6-7 0-16,-3-5 0 16,-11-10 0-16,-10 0 0 15,-14 3 1-15,-11-3-1 31,-21-3 0-31,-18 2 0 0,4 5 0 0,-15 11-1 16,-13 10 1-16,-11 0-3 16,0 16 1-16,3 15 0 15,5 10 0-15,13 0 0 16,10 12 1-16,15 7 1 0,18 3 1 16,17 0 1-16,18 6 0 15,20 0 0-15,12-3 1 16,-4-7-1-16,7-9 1 15,4-9-2-15,-12-6 0 16,-9-1 0-16,-11-9 0 16,-11-12-1-16,-10-13 0 15,-15-6-1-15,-14 0 1 0,-13-4-1 16,-4-5 1 0,-8 5-1-16,-10 1 1 0,-10 6-1 15,-8 6 1-15,1 13-1 16,3 9 1-16,4 9-1 15,10 1 1-15,10 9-1 16,12 3 1-16,13 10 0 16,18 2 0-16,18 1 1 15,17-13 1-15,15 0 0 16,3-9 0-16,0-13 1 16,0-9 0-16,-4-13 0 15,-7-10 0-15,-10-2-1 16,-14-3 1-16,-14-10-2 15,-15 9 0-15,-10-2-1 16,-4-4 0-16,-3 3 0 16,-4 4 0-16,-6 9-1 15,-1 15 1-15,0 13 0 0,4 10 1 16,3-1-1 0,8 14 0-16,2-1-1 0,8 3 1 15,7-3-10-15,7 0 0 16,-10-6-4-16,3-10 0 15</inkml:trace>
  <inkml:trace contextRef="#ctx0" brushRef="#br2" timeOffset="-214089.51">27732 10705 29 0,'32'0'14'0,"-8"3"-1"15,-17-3 14-15,0-3-26 0,-3-3 1 16,-4-7 0-16,-4-2 1 16,-6-4-4-16,-15 3 0 15,-10 4 2-15,-7 9 1 16,-1 9-1-16,-6 13 0 15,-1 3-1-15,5 12 0 16,6 10 0-16,3-3 1 16,19 3-1-16,10 3 1 15,14 0-1-15,14-10 1 16,21-5-1-16,11-10 1 16,4-4 0-16,-8-5 1 31,-3-13 0-31,-11-9 0 0,-7-16 0 0,-6-1 1 0,-5-8-1 15,-3-7 0 1,-10 0-1-16,-11 1 0 0,-11 2-1 16,-10 10 0-16,-7 9-1 15,-4 13 1-15,0 6 0 16,-3 15 0 0,-1 10 0-16,8 7 0 0,10 5-1 15,11 11 0-15,14-8 0 16,11 1 1-16,14 3-1 15,17-10 1-15,7-8 0 16,1-14 0-16,-8-9 0 16,-3-12 1-16,-7-7 0 15,-11-12 0-15,-7-10-1 16,-4-2 1 0,-10-8 0-1,-7 8 0-15,-14-1-1 0,-10 3 0 0,-12 7 0 0,-3 9 0 16,-10 6 0-16,-1 13 0 15,8 3 0-15,3 13 1 16,11 9-1-16,7 0 1 16,7 9 0-16,6 7 0 15,15 6 0-15,25-4 0 16,10-5-1-16,15-7 0 16,-1-3 0-16,1-16 1 15,-1-12-1-15,-10-15 0 16,-4-8 0-16,-7-8 1 0,-7-7-2 15,-10 4 1 1,-11-4 0-16,-18-3 0 16,-10 0-1-16,-11 3 1 15,-3 10-1 1,-4 6 1-16,-3 12 0 0,6 13 1 0,1 16 0 16,10 6 0-1,4 12 0-15,10 10 0 16,4-3 0-1,14 3 1 17,18-3-2-17,14-4 0-15,7-8-2 0,3-14 1 0,-7-12-9 0,-10-9 0 0,-15-16-7 0,1 0 1 0</inkml:trace>
  <inkml:trace contextRef="#ctx0" brushRef="#br2" timeOffset="-211143.46">1418 14242 41 0,'0'13'20'0,"0"-4"-12"16,7-5 20-16,-7-4-24 15,0 3 0-15,11-3 1 16,-1 0 1-16,5-3-7 15,9 3 0-15,8-4 4 16,7 4 1-16,0-3-2 0,-8 3 0 16,1 0-2-16,-4 3 1 15,1-3-3-15,-15 4 0 16,-4 5-2-16,-3 0 1 16,-14 1-2-16,4 5 0 15,-8-2-1-15,-7-4 1 16,4 4 1-16,-10 6 1 15,10-4 1-15,-4 4 1 16,0 3 1-16,15 6 0 16,3 4 3-16,3-4 0 15,8-3 1-15,3-3 0 0,0-3 0 16,14-10 0-16,1 1-4 16,2-4 1-16,-13-6-10 15,3-10 1-15,-17-2-7 16,3 3 1-16</inkml:trace>
  <inkml:trace contextRef="#ctx0" brushRef="#br2" timeOffset="-210648.27">2085 14336 41 0,'88'-6'20'0,"-24"-31"-23"0,-47 24 34 16,-6-6-27-16,-4-6 0 15,-7-9 2-15,-11 2 0 16,-13-8-8-16,-12-8 0 15,-13 5 5-15,-18-4 1 16,-11 6-4-16,4 9 0 0,-14 10-3 16,7 13 0-1,3 12-4-15,8 13 0 0,3 12-3 16,3 3 0-16,4 20-1 16,0 11 1-16,11 20 2 15,10 12 0-15,18 0 6 16,10 0 1-16,15-6 5 15,13-10 1-15,15-12 5 16,18-9 1-16,27-17 1 16,15-18 1-16,10-22-3 15,36-18 1-15,-11-14-5 16,3-5 1-16,-17-11-5 16,-25-5 0-16,-21-10-6 15,-17 1 0-15,-25-1-12 16,-18-3 1-16</inkml:trace>
  <inkml:trace contextRef="#ctx0" brushRef="#br2" timeOffset="-207918.45">3161 14569 46 0,'7'6'23'0,"-7"9"-16"0,0-5 24 16,0 6-30-16,-14 2 0 16,0 7 0-16,3 1 0 15,-17-1-2-15,0 3 0 0,-4 0 1 16,0-3 1-16,4 3-2 15,-4-3 0-15,4-3-2 16,7-3 1-16,3-3-1 16,15-4 0-16,6-2-1 15,15 2 1-15,7-2 1 16,10-1 0-16,-3-2 1 16,6 2 1-16,5 0 0 15,3 1 1-15,-11-1-1 16,0 1 1-16,-7-1-1 15,-6-3 0-15,-8-3 0 16,-4-3 1-16,-3-6 0 16,-7-10 0-16,-10-9 1 15,-11-9 0-15,-8-7 0 16,8-12 0-16,0-1-3 16,7-2 1-16,10 6-12 15,4 0 1-15</inkml:trace>
  <inkml:trace contextRef="#ctx0" brushRef="#br2" timeOffset="-207615.87">3736 14503 49 0,'3'12'24'0,"-17"10"-30"0,7-16 37 0,-10 10-31 16,3 3 0-16,-15 6 0 16,-2 6 0-16,-5 4-2 15,1 12 0-15,0 0-3 16,7-3 1-16,6-7-5 15,8-15 0-15,7-15-3 16,4-20 0-16</inkml:trace>
  <inkml:trace contextRef="#ctx0" brushRef="#br2" timeOffset="-207449.33">3291 14459 22 0,'-21'-41'11'0,"14"28"3"15,14 20 16-15,0 8-26 0,4 20 1 16,10 12 3-16,18 13 0 15,10 5-11-15,1 1 1 16,-1-3 4-16,4-10 1 16,-4-6-11-16,-6 0 0 15,-8-15-5-15,-10-7 0 16</inkml:trace>
  <inkml:trace contextRef="#ctx0" brushRef="#br2" timeOffset="-206950.33">4304 14606 44 0,'-21'19'22'0,"21"-13"-20"0,0-6 40 15,10 0-38-15,1 0 0 16,10 3 2-16,11 7 1 15,24-1-9-15,4 4 0 0,11-1 5 16,17-2 0-16,-7-1-7 16,-3-6 1-16,-4 0-14 15,-4-12 0-15</inkml:trace>
  <inkml:trace contextRef="#ctx0" brushRef="#br2" timeOffset="-206640.51">4801 14503 41 0,'14'25'20'0,"53"6"-14"15,-49-21 22-15,14 2-26 0,17 1 0 16,4-1 0-16,4 4 1 16,-15 0-4-16,-3 2 0 15,-18 1 1-15,-3 6 0 16,-18 0-1-16,-11 0 0 16,-28 4-3-16,-10-4 0 15,-11-6-6-15,0-7 0 16,0-9-2-16,0-3 0 15</inkml:trace>
  <inkml:trace contextRef="#ctx0" brushRef="#br2" timeOffset="-206219.69">6096 14315 43 0,'42'-26'21'0,"-24"11"-20"16,-18 15 41-16,-7-3-41 16,-4-4 0-16,-20 1-1 15,-19 3 1-15,-6 3-2 16,-8 0 1-16,-10 9 0 15,0 13 0-15,4 16-2 0,-8 15 1 16,11 4-1-16,10 15 1 16,12 3-1-16,16 10 0 15,19-16 1-15,27-10 0 16,12-15 0-16,31-12 1 16,0-14 1-16,21-21 1 15,7-19 2-15,-14-15 0 16,-3-7 0-16,-15-16 1 15,-17-3 0-15,-14-9 0 16,-11 0-11-16,-4 3 1 0,-17 0-11 16,4 19 0-16</inkml:trace>
  <inkml:trace contextRef="#ctx0" brushRef="#br2" timeOffset="-205641.97">6357 14766 59 0,'0'19'29'16,"-3"-3"-36"-16,3-16 50 0,0 3-44 16,0-3 0-16,0 0-11 15,0 0 1-15,-4-3 2 16,-10 6 0-16</inkml:trace>
  <inkml:trace contextRef="#ctx0" brushRef="#br2" timeOffset="-203427.46">8865 14108 24 0,'-7'-29'12'0,"7"32"0"15,0-6 13-15,-3 0-21 16,-4 0 0-16,-4 3 4 15,-10 0 1-15,-11 3-10 16,-7 3 0-16,4 1 6 16,-4-4 0-16,4 0-2 15,-11 0 0-15,7 3-3 16,1-2 0-16,2 5-2 0,5 7 0 16,6-1-1-16,0 4 0 15,11-6 0-15,7 2 0 16,3 1 1-16,4 0 0 15,0 6 0-15,4 0 0 16,-4 3 0-16,-4 3 0 16,1 0-2-16,-8 7 1 15,-6 5-2-15,3 1 1 16,-1-6 0-16,5-1 1 16,-1 7 0-16,-3 3 1 0,7-3 3 15,4-1 0-15,-1 1 4 16,4-3 0-16,7-7 2 15,7 0 1-15,11-5-1 16,0 2 0-16,10-13-2 16,4 1 1-16,-4-3-5 15,-7-7 1-15,4-3-7 16,3 0 0-16,-10-9-10 16,0-7 1-16</inkml:trace>
  <inkml:trace contextRef="#ctx0" brushRef="#br2" timeOffset="-203153.19">8805 14352 54 0,'11'10'27'0,"-11"-4"-29"0,0 3 47 16,0 4-44-16,0 12 0 16,-7 9 0-16,3 4 1 15,-3 3-4-15,0 0 0 16,4 2-2-16,-1-2 0 16,4-3-8-16,7-7 1 15,0-6-5-15,11-9 0 16</inkml:trace>
  <inkml:trace contextRef="#ctx0" brushRef="#br2" timeOffset="-202897.23">9123 14697 40 0,'-4'57'20'0,"1"-14"-20"16,6-27 34-16,-3 6-32 16,0 6 0-16,-3 1-1 15,-1 5 0-15,-3 1-5 16,0-4 1-16,-3-6-9 16,3-6 1-16</inkml:trace>
  <inkml:trace contextRef="#ctx0" brushRef="#br2" timeOffset="-202241.61">9486 14211 42 0,'-3'9'21'0,"6"13"-12"0,1-15 31 16,3-1-38-16,3 0 1 15,1 4 1-15,0-4 0 16,3 0-5-16,3-3 0 16,4 0 3-16,-3-3 1 15,3-6-2-15,-3 6 0 16,0 3-1-16,-4 4 0 16,-7 8-2-16,-7 7 0 15,0-3-3-15,-7-3 1 16,-4-1-3-16,-7 1 1 0,-6 3 0 15,-1 3 0 1,0 3 1-16,4 3 1 0,0 0 2 16,7-3 0-16,3 7 3 15,8 2 0-15,3-5 1 16,7-4 1-16,10 0 0 16,8-13 0-16,3-2 0 15,4-7 1-15,3-9-4 16,4-4 1-16,0 1-8 15,-4-4 1-15,-3-3-7 16,-7-5 0-16</inkml:trace>
  <inkml:trace contextRef="#ctx0" brushRef="#br2" timeOffset="-201671.66">9733 13832 45 0,'4'50'22'0,"6"-19"-23"0,-3-21 40 16,0-1-39-16,4 0 1 15,0 1 1-15,6-4 0 0,4-3-2 16,1-3 1-16,6 0 2 16,14-6 0-16,0-3 0 15,8-1 0-15,-4-2-1 16,-8-1 0-16,-2 7-2 16,-8-1 0-16,-3 1-2 15,-8 0 1-15,-3 3-3 16,-7 6 0-16,-3 3-2 15,-4 7 1-15,-4 6-2 47,-6 3 0-47,-1 6 1 16,-3-3 0-16,0 6 1 0,7 4 1 0,-7-4 0 0,7 4 0 0,7 2 2 16,7 4 0-16,0 6 0 15,4-13 1-15,3 4 0 16,-4-7 1-16,1-2 1 0,3-1 0 15,-3 0 0-15,-1 0 1 16,-3 4-2-16,-7-4 1 16,-3 6-1-16,-8 10 1 15,-7-3-2-15,-6 3 0 16,-8-10-5-16,-3 1 0 16,-1-10-2-16,8-3 1 15</inkml:trace>
  <inkml:trace contextRef="#ctx0" brushRef="#br2" timeOffset="-201350.54">10689 14923 61 0,'25'56'30'0,"-15"-15"-45"15,-6-22 67-15,-8 12-53 0,-6 1 0 16,-11-1-7-1,-8 7 1-15,-6-4-3 0,-7-9 1 16,-4-12-7-16,0-4 1 16</inkml:trace>
  <inkml:trace contextRef="#ctx0" brushRef="#br2" timeOffset="-200364.93">12301 13844 44 0,'11'-3'22'0,"-18"-13"-26"15,0 16 40-15,-11 3-35 16,-10 1 1-16,-11 2 0 15,-7 3 0-15,-3 1-3 0,0 2 0 16,6 4 0-16,4 0 0 16,4-1-2-16,3 1 1 15,4 3-1-15,11 0 1 16,2 3-1-16,12-4 1 16,3 7 1-16,3 1 0 15,1 5 0-15,-1-3 1 16,-3 7 0-16,4 2 1 15,-4 4-3-15,0 0 1 16,-4 9-1-16,1 3 0 16,-4 4 0-16,-4 2 1 0,1 4-1 15,3 0 1-15,3-1 1 16,8-5 0 0,3-7 1-16,3-9 0 0,4-13 1 15,11-6 0-15,10-9 0 16,4-4 0-16,0-9-2 15,-4-9 0-15,1-4-10 16,2-9 1-16</inkml:trace>
  <inkml:trace contextRef="#ctx0" brushRef="#br2" timeOffset="-200090.03">12379 14139 41 0,'0'34'20'0,"0"4"-15"0,0-25 32 15,0 9-35-15,0 12 1 16,0-3 0-16,0 4 0 15,0 3-7-15,0-1 1 16,4-2-1-16,3-1 0 16,0-6-10-16,0-3 0 0</inkml:trace>
  <inkml:trace contextRef="#ctx0" brushRef="#br2" timeOffset="-199850.13">12668 14638 48 0,'-3'43'24'0,"-4"33"-25"16,3-51 39-16,-3 12-38 15,-3 4 0-15,-5 6-3 16,-2 0 1-16,-1-6-7 15,0-6 0-15,4-14-5 0,4-8 1 16</inkml:trace>
  <inkml:trace contextRef="#ctx0" brushRef="#br2" timeOffset="-198051.2">13233 14098 38 0,'3'6'19'0,"1"13"-18"0,-1-12 32 0,-3 5-32 16,0 10 1-16,0 6-1 15,-3 13 1-15,-4 3-3 16,0 9 0-16,0 1 1 16,0-1 1-16,-4-6-3 15,0-3 0-15,1-7-9 16,6 1 0-16,4-19-1 16,11-10 0-16</inkml:trace>
  <inkml:trace contextRef="#ctx0" brushRef="#br2" timeOffset="-197827.07">13444 14616 48 0,'-3'28'24'0,"-8"9"-37"0,11-27 50 16,0-1-38-16,0-2 0 16,0-1-5-16,0-6 0 15,4-6-3-15,3-7 1 16</inkml:trace>
  <inkml:trace contextRef="#ctx0" brushRef="#br2" timeOffset="-197467.04">13734 14180 54 0,'-7'31'27'15,"3"26"-36"-15,-3-45 48 0,-4 10-39 16,1 0 0-16,-1-6 0 15,1 2 1-15,-4-2-2 16,3-3 1-16,0-1 0 16,4-2 0-16,4-1 0 15,3 0 0-15,7 1 0 16,11-1 0-16,3 4 1 16,3-1 1-16,1 1-1 0,-4 3 1 15,-3-1-1-15,-8 7 1 16,-2 0-2-16,-12-3 1 15,-3 6-5-15,-14-3 1 16,-4-6-5-16,0-1 0 16,1-12-7-16,-1-9 0 15</inkml:trace>
  <inkml:trace contextRef="#ctx0" brushRef="#br2" timeOffset="-197224.85">13741 14079 55 0,'7'-9'27'0,"0"15"-30"15,-4-3 50-15,4-3-45 16,4 0 1-16,3 0 0 16,7 0 0-16,7 0-5 15,11 0 1-15,7 0 1 16,-4 0 1-16,8-3-5 15,-4 0 1-15,-4-3-9 16,-7-7 0-16,-10-9-5 16,-7 0 0-16</inkml:trace>
  <inkml:trace contextRef="#ctx0" brushRef="#br2" timeOffset="-196712.8">14072 13803 51 0,'11'22'25'0,"-11"-12"-29"0,7-4 46 15,4-3-41-15,10-3 1 0,3 3 1 16,12-3 1-16,2 0-5 16,5 0 0-16,-4-3 2 15,-8 0 1-15,-2 3-1 16,-8 6 0-16,-7-3-3 16,-7-3 1-16,-7 4-2 15,-4 2 0-15,-6 6-2 16,-4 7 0-16,0 6-2 15,-8 7 1-15,1-7 0 16,0 9 1-16,3 1 1 16,4-1 0-16,7 4 3 31,7 3 0-31,11 3 3 0,7 3 0 0,10-10 1 16,7 4 0-16,0-3-1 15,-3-1 1 1,-18 17-2-16,-17-14 0 15,-19 4-1-15,-6 0 0 16,-11 0-8-16,-6-10 1 16,-1-8-5-16,0-1 1 15</inkml:trace>
  <inkml:trace contextRef="#ctx0" brushRef="#br2" timeOffset="-196503.67">14690 14754 58 0,'14'69'29'0,"0"28"-38"0,-14-78 58 0,3 15-50 15,-6 10 0-15,-8 3-4 16,-3 0 0-16,-10 3-8 15,-12-9 1-15</inkml:trace>
  <inkml:trace contextRef="#ctx0" brushRef="#br2" timeOffset="-195486.72">16037 13932 40 0,'25'-38'20'0,"-21"32"-12"0,-4 6 20 0,-8-3-26 15,-6 3 1-15,-7 6-1 16,-7 4 1-16,-11-1-5 16,-7 4 1-16,7-1 0 15,4 4 1-15,0 3-3 16,0 6 0-16,3-6-1 16,0 9 1-16,7 3 0 15,8 4 0-15,10-1 1 16,7 1 0-16,7-1 1 0,3 1 1 15,1 2 0 1,0 1 1-16,-4 3 0 0,-4 2 0 16,-6 8-1-16,-4-7 1 15,-4 9-1-15,0 0 1 16,4-6-1 0,0-3 0-1,7-6 0-15,7-4 1 0,7-6 0 16,1-6 0-16,6-12-1 0,3-4 0 15,8-3-5-15,7-6 1 16,0-13-7-16,3-6 1 16</inkml:trace>
  <inkml:trace contextRef="#ctx0" brushRef="#br2" timeOffset="-195195.8">16263 14120 45 0,'0'10'22'0,"-7"5"-22"0,7-5 39 0,-4 5-37 0,1 7 0 0,-1 13 0 0,1 6 1 0,-1 2-4 15,1 4 0-15,3 7 2 0,0-4 0 16,0 3-2-16,0-6 1 16,0 3-6-16,0-9 0 15,0-9-9-15,0-17 1 16</inkml:trace>
  <inkml:trace contextRef="#ctx0" brushRef="#br2" timeOffset="-194934.95">16577 14612 56 0,'-3'19'28'0,"-1"38"-37"15,4-42 49-15,0 1-40 16,4 3 0-16,-1-3-6 16,1-4 0-16,-1-2-2 15,-3-7 0-15,4-13-7 16,3-2 1-16</inkml:trace>
  <inkml:trace contextRef="#ctx0" brushRef="#br2" timeOffset="-194263.97">17057 14007 41 0,'3'3'20'0,"-3"4"-17"0,0-4 37 0,0 3-36 0,0 7 0 16,0-1 3-16,-3 10 0 15,-4 13-9-15,3 12 0 16,-3 9 5-16,4 4 0 16,-1 12-5-16,1-13 1 15,3 1-7-15,3-10 0 0,1-9-9 16,6-19 1-16</inkml:trace>
  <inkml:trace contextRef="#ctx0" brushRef="#br2" timeOffset="-194015.29">17367 14609 63 0,'0'7'31'0,"4"-4"-42"0,-1 0 56 15,-3 0-56 1,0 3 0-16,-3-3-21 0,-8 4 1 16</inkml:trace>
  <inkml:trace contextRef="#ctx0" brushRef="#br2" timeOffset="-193278.25">17819 13945 53 0,'3'3'26'0,"4"31"-25"0,-7-18 39 0,0 15-38 15,-7 4 0-15,0 15 0 16,0 16 0-16,0 3-5 16,0 12 0-16,4-9-6 15,-1-3 0-15,1-15-7 0,3-7 0 16</inkml:trace>
  <inkml:trace contextRef="#ctx0" brushRef="#br2" timeOffset="-192536.89">16644 14634 47 0,'14'7'23'0,"7"30"-21"0,-17-24 38 0,-1 6-40 0,-3 6 0 0,-7 9 0 15,-7 7 1-15,-10-3-3 16,-5 6 0-16,-9 3-5 0,-8-10 0 16,3-15-7-16,5-16 0 15</inkml:trace>
  <inkml:trace contextRef="#ctx0" brushRef="#br2" timeOffset="-191783.47">18172 13750 40 0,'-4'3'20'0,"8"-9"-14"0,-4 6 31 16,7 3-34-16,3 0 0 16,8 7 2-16,7-4 0 15,6 0-6-15,8 4 0 0,0-7 4 16,-7-3 0-16,3 0-1 15,0-7 0-15,-3 4-2 16,-4-6 0 0,-7 3-1-16,-3 3 1 0,-4 6-2 15,-3 6 1-15,-11 10-3 16,-7 6 1-16,-4 9-3 16,0 7 1-16,1-3-1 15,3 9 1-15,0 3 1 16,0 3 0-16,7 7 2 15,-4 6 0-15,11 6 3 16,0 9 1-16,0-8 0 16,-3-4 0-16,-4-7-1 15,-7 1 1-15,-4-3-1 16,-3-7 0 0,-11-6-4-1,-10-6 1-15,-7-13-10 16,7-6 0-16</inkml:trace>
  <inkml:trace contextRef="#ctx0" brushRef="#br2" timeOffset="-190851.92">18955 14776 61 0,'7'18'30'0,"14"-8"-36"0,-14-4 55 16,0 3-48-16,-3 7 0 15,-8 3-1-15,-6 9 1 0,-12 0-4 16,-6 1 1-1,-11-1-5-15,4-3 0 0,3-6-10 16,11-7 0 0</inkml:trace>
  <inkml:trace contextRef="#ctx0" brushRef="#br2" timeOffset="-190542.41">19442 14719 57 0,'-4'47'28'0,"8"-34"-34"0,-1-13 46 16,4 3-42-16,0 0 1 15,4 0-8-15,-1-3 0 16,5 0-1-16,2-3 1 16</inkml:trace>
  <inkml:trace contextRef="#ctx0" brushRef="#br2" timeOffset="-190364.41">19858 14669 48 0,'18'25'24'0,"6"-22"-31"0,-13 0 37 0,3 0-35 16,7-3 1-16,0 0-19 15,7-9 0-15</inkml:trace>
  <inkml:trace contextRef="#ctx0" brushRef="#br2" timeOffset="-190190.51">20271 14685 39 0,'0'25'19'0,"3"3"-23"0,-3-19 27 16,4-2-28-16,3 2 0 16,-4-3-11-16,8-3 1 15,-1-3 16-15,1-6 0 16</inkml:trace>
  <inkml:trace contextRef="#ctx0" brushRef="#br2" timeOffset="-189937.13">20712 14641 45 0,'-4'15'22'0,"8"4"-32"15,-4-16 47-15,0 0-36 16,3 1 1-16,4 2 0 16,0 0 1-16,0 4-6 15,4-4 1-15,-1 3-10 16,8-9 1-16</inkml:trace>
  <inkml:trace contextRef="#ctx0" brushRef="#br2" timeOffset="-189681.72">21417 14688 49 0,'18'12'24'0,"-4"-15"-21"0,-14 3 38 0,3-3-41 16,4-3 0-16,-3 3-1 16,-4 3 0-16,4 0-5 15,-4 0 0-15,-4 0-8 16,-7 0 0-16</inkml:trace>
  <inkml:trace contextRef="#ctx0" brushRef="#br1" timeOffset="-180952.13">7221 12791 7 0,'0'3'3'0,"11"3"-4"0,-11-6 4 15,3-3-6-15,5 0 1 16</inkml:trace>
  <inkml:trace contextRef="#ctx0" brushRef="#br1" timeOffset="-179812.44">7165 12950 10 0,'60'4'5'0,"-11"2"2"0,-31-9 6 16,-4 0-10-16,4 3 0 16,-1-4 3-16,1-5 1 15,0-7-7-15,-4-6 0 16,7-3 6-16,-18 3 0 16,-3-6-2-16,-3 0 1 15,-29 3-2-15,-7 0 1 0,-17 0-3 16,-18 6 1-1,0 3-1-15,-14 7 0 0,-8-1-1 16,-24 4 1-16,11 3-1 16,-7 6 0-16,3 0 0 15,3 7 0-15,1 2 0 16,10 4 0-16,11 9-1 16,7 9 0-16,0 7-1 15,-4 0 1-15,22 6-1 16,-5 0 1-16,16 6-1 15,2 4 0-15,15 6 0 16,21 2 1-16,14 4 0 16,17-3 1-16,26 3-1 15,17-3 1-15,28-3 1 16,32-7 1-16,7-15 0 16,25-10 1-16,-1-15 0 15,1-13 0-15,3-12-1 0,-7-4 1 16,-7-15-2-16,-14 6 0 15,-24-6-2-15,-15-4 1 16,-17-5 0-16,-15-4 0 16,-3-15-1-16,-35-4 0 15,-11 0-4-15,-18-9 0 16,-28 7-6-16,-7-10 0 16</inkml:trace>
  <inkml:trace contextRef="#ctx0" brushRef="#br1" timeOffset="-178879.67">5659 12969 23 0,'10'3'11'0,"1"-6"-6"0,-8-3 11 16,1-10-12-16,-4-9 0 16,0-6 2-16,-4-4 0 15,-6-15-8-15,-4 0 0 16,-11-10 5-16,0-5 0 16,-7-11-2-16,-3-5 0 15,-7-16-1-15,-15-4 0 16,4 1 1-16,-17-7 0 15,-11 7 0-15,-18-13 1 0,0 6-1 16,-10 1 0-16,-11 5 0 16,-14 1 1-16,3-3-2 15,-10-7 0-15,-10 10 0 16,2 9 1-16,19 9-1 16,-1 7 0-16,4 9-2 15,0 10 0-15,14 9-6 16,15 12 0-16,9 1-3 15,19 5 0-15</inkml:trace>
  <inkml:trace contextRef="#ctx0" brushRef="#br1" timeOffset="-178174.85">3323 11072 40 0,'7'50'20'0,"11"-12"-22"0,-8-32 38 0,-10 0-36 16,11-2 1-16,-11-4 0 16,4-7 1-16,-4-5-2 15,0-16 0-15,-4-13 1 16,-3-6 1-16,-4-16-2 15,-3 0 1-15,-14-6-1 16,-4-3 1-16,-6 0-2 16,-1 9 1-16,0 7-1 15,0 6 0-15,0 12-2 16,4 7 1-16,0 6-1 16,14 3 1-16,-1 3 0 15,5 6 0-15,13 4 0 16,15 0 0-16,-1 2 1 0,12 1 1 15,9 0 0-15,15 6 0 16,14 3 0-16,14 0 0 16,11 0 1-16,-15 0 0 15,12 4-1-15,-15-7 1 16,-4-4-1-16,-6-2 1 16,-8 0-1-16,-14-4 0 15,-7 4-1-15,1 3 1 16,-12 0-1-16,-13 6 1 15,-4 6 0-15,-11 23 1 16,-20 15-1-16,-8 16 0 16,-28 6-2-16,-14 6 1 0,-8 3-6 15,-2 4 0-15,9-16-4 16,1-16 1-16</inkml:trace>
  <inkml:trace contextRef="#ctx0" brushRef="#br1" timeOffset="-177455.85">2004 9307 29 0,'10'12'14'0,"1"-18"-8"0,-11 9 23 0,7 0-27 16,-14 7 1-16,0 5 0 15,3 4 0-15,-13 0-5 16,-4 3 1-16,-11 3 2 15,-7 0 1 1,-32 6-2 0,11-2 1-16,1-1-1 15,13 0 0-15,7 0 0 16,14-3 1-16,4 0-1 16,14-3 1-16,14-3-1 15,14 0 1-15,0 0-1 16,8-7 0-16,2 1-1 15,-2-1 1-15,2 4 0 16,-3-6 0-16,-3-1 0 0,0-6 0 16,0 3-1-16,-1-6 1 15,-3-3 0-15,1-9 1 16,6-4-1-16,-7-6 0 16,0-3 2-16,-3 0 0 15,-4 0 1-15,4-3 0 16,-11-4-1-16,-7-2 0 15,0-4-1 1,0-6 1 0,0 0-4-16,-7 0 1 0,7 4-6 0,0 5 0 15,7 1-7-15,-4-1 1 0</inkml:trace>
  <inkml:trace contextRef="#ctx0" brushRef="#br1" timeOffset="-177121.78">2526 9122 25 0,'-4'34'12'0,"-27"-2"3"0,17-26 12 16,-1 3-22-1,-6 7 0-15,-7 9 3 0,-14 3 0 16,3 7-11-16,-7 5 1 16,4 11 5-16,3-1 1 15,0 0-7-15,7-3 1 16,11-6-8-16,0-13 1 15,7-15-5-15,10-20 0 16</inkml:trace>
  <inkml:trace contextRef="#ctx0" brushRef="#br1" timeOffset="-176911.45">2043 9081 29 0,'10'25'14'0,"1"0"-7"16,-1-12 22-16,1 5-27 15,7 8 1-15,3 8 1 16,7 13 1-16,4 6-6 16,7 10 1-16,3-3 2 15,7-1 1-15,-6-2-3 16,2-10 0-16,-2-13-6 16,-4-12 1-16,-11-12-8 15,-7-20 1-15</inkml:trace>
  <inkml:trace contextRef="#ctx0" brushRef="#br1" timeOffset="-176490.76">2773 9263 39 0,'-11'12'19'0,"11"1"-11"16,0-13 31-16,0 0-34 15,0 0 1-15,11-3 2 16,6 0 0-16,8-1-11 16,21-2 1-16,-4 3 5 15,8 0 1-15,-4 3-7 16,-4 0 1-16,-10 3-9 15,-11-6 1-15,-7 3-7 16,-21 0 0-16</inkml:trace>
  <inkml:trace contextRef="#ctx0" brushRef="#br1" timeOffset="-176309.11">2593 9473 49 0,'11'22'24'0,"38"-3"-27"0,-28-16 41 16,18 0-39-16,10-3 0 16,11-3-2-16,-10-4 1 15,3 1-3-15,-8-3 1 0,-6-4-9 16,-7-9 0-16</inkml:trace>
  <inkml:trace contextRef="#ctx0" brushRef="#br1" timeOffset="-176087.91">3020 8783 47 0,'14'38'23'0,"-7"46"-18"15,-7-55 39-15,0 8-42 16,-11 13 0-16,-6 13-1 15,-4 15 1-15,-11 20-5 16,-7-1 1-16,-10 3-5 16,-1 4 1-16,8-20-10 15,-7-15 1-15</inkml:trace>
  <inkml:trace contextRef="#ctx0" brushRef="#br1" timeOffset="-175608.15">3859 9106 30 0,'7'-31'15'0,"-3"-1"2"16,-4 26 16-16,-4 0-28 16,-6-1 0-16,-11 4 2 15,-8 3 0-15,-9 7-10 16,-5 2 1-16,-6 10 4 15,-11 6 0-15,0 9-4 16,11 13 0-16,-1 16-2 16,4 12 1-16,15 1-1 15,2-10 1-15,26-7 1 16,6-15 0-16,26-16 3 0,20-22 0 16,4-15 1-16,14-16 1 15,-7-19-1-15,-4-6 0 16,-13 0-3-16,-22-4 1 15,-21-2-12-15,-18-7 1 16,-17 7-3-16,-11-7 0 16</inkml:trace>
  <inkml:trace contextRef="#ctx0" brushRef="#br1" timeOffset="-175234">1764 8981 22 0,'0'0'11'0,"10"6"1"0,-10-6 15 0,0 6-23 16,0 0 0-16,-7 4 6 0,4-4 0 15,-4 7-11 1,-4 5 1-16,1 14 6 16,-1 9 1-16,-7 21-3 0,4 17 0 15,-10 8-4-15,2 14 0 16,1 12-5-16,0-7 1 15,4-12-4-15,6-12 0 16,4-19-7-16,14-26 0 16</inkml:trace>
  <inkml:trace contextRef="#ctx0" brushRef="#br1" timeOffset="-174704.13">1845 8808 46 0,'4'31'23'0,"10"-12"-20"0,-11-19 40 0,8 0-43 15,10 0 1 1,39-3 4-1,25 6 0-15,17-3-6 16,18 3 1-16,28-3 2 16,0-12 1-16,14-10-2 15,15-3 1-15,-15-10-2 16,-3-9 0-16,0-3-1 16,-1-9 1-16,-17-1-1 0,-14 1 1 15,-7 3 0-15,-10 9 0 16,-22 6-1-16,-17 13 1 15,-11 3-1-15,-11 13 0 32,-14 12-1-32,-10 6 0 0,-15 13-2 0,-10 3 1 15,-17 7-1-15,-4 5 0 16,-1 7 0-16,-6 10 1 16,7 8 0-1,3 32 1-15,15 16 1 16,3 9 0-1,11 16 1 1,-11-13 0-16,0-6-1 0,-22-18 1 0,-6-14-1 0,-32-8 1 0,-39-17-4 16,-31 1 0-16,-61-1-8 15,-27 4 0-15</inkml:trace>
  <inkml:trace contextRef="#ctx0" brushRef="#br1" timeOffset="-173846.65">2829 15189 31 0,'-39'10'15'0,"22"6"-5"0,24-23 19 16,7 4-28-16,14 6 1 15,11 0 4-15,10 4 1 16,11 5-7-16,29-6 1 15,20-2 4-15,21-11 0 0,22 1-1 16,18-3 1 78,16-4-3-94,23-12 0 0,-8 0-2 31,10-6 1-15,-6-1-3-16,-11 4 1 15,-7 3-1-15,-14-3 0 0,-29-1-1 0,-13 1 0 0,-22 0-3 0,-17 3 1 0,-21-3-5 0,-25 6 1 16,-25 0-5-16,-25 6 0 0</inkml:trace>
  <inkml:trace contextRef="#ctx0" brushRef="#br1" timeOffset="-173386.31">2790 15378 16 0,'0'18'8'0,"53"-5"3"16,-24-13 6-16,9 3-11 15,1 0 1-15,14 3 7 16,14 4 0-16,4-1-16 15,17-2 1-15,4-11 11 16,21 1 0-16,21-6-4 63,17-7 1-63,29 1-4 0,18-7 0 0,10-7-2 0,11-2 0 0,-29 3-3 0,-10 6 1 15,-11 3-4-15,-28 10 1 0,-24 5-9 16,-25 8 0-16,-32-1-3 0,-22 0 0 31</inkml:trace>
  <inkml:trace contextRef="#ctx0" brushRef="#br1" timeOffset="71885.73">2731 17052 20 0,'10'16'10'0,"1"-32"-7"16,-11 16 11-16,0 0-14 15,0-9 1-15,3-4 0 16,4 1 0-16,-7 2-2 16,0-2 1-16,0-4 1 15,0 3 1-15,0 1 1 16,0-4 1-16,0 1 1 15,7-7 1-15,4-16 1 16,-1-12 1-16,12-22-1 16,-5-22 1-16,8 0-3 15,3-10 1-15,0-12-3 0,1 6 0 16,-8 13-2-16,-7 12 1 16,4 23-2-16,-11 11 0 15,3 11 1-15,-6 11 1 16,3 17-1-16,-4 18 0 15,4 19-2-15,4 29 1 16,-4 24-1-16,-7 16 0 16,11 16 0-16,-11 9 0 0,10 0 0 15,-6-12 0-15,3-10 1 16,3-6 1-16,1-16 0 16,7-12 0-16,-8-10-2 15,1-15 1-15,-1-7-5 16,8-18 1-16,-7-10-6 15,-1 0 1-15,-10-19-6 16,-7-15 0-16</inkml:trace>
  <inkml:trace contextRef="#ctx0" brushRef="#br1" timeOffset="72397.36">2840 16839 35 0,'-11'22'17'0,"-3"-10"-22"16,11-15 27-16,3 0-22 0,0 3 1 15,0-6 0 1,3-4 1-16,11-2-2 0,0-4 0 16,15-3 1-16,13-3 0 15,4-3 0-15,14-9 0 16,10-10-2-16,-6 3 1 15,-1-3-1-15,-10 4 0 16,-10 5 1-16,-5 10 0 16,-2 6 1-16,-5 3 0 15,-9 10 2-15,-5 3 0 16,-6 6 2-16,3 10 0 0,-3 2 0 16,-8 4 0-1,-3 6-2-15,-7 0 1 0,-14 0-2 16,0 1 0-16,-4-5-2 15,4 1 1-15,-7 0-1 16,3 3 0-16,7-3 0 16,1 0 0-16,6-3 0 15,7 0 1-15,4-3-1 16,11-1 0 0,0-2 2-16,17-1 0 0,4 7-1 15,6-3 1-15,-9 0-1 16,-15-1 1-16,-7 4-3 15,-7 6 0-15,-21 3-11 16,-8 7 1-16,-20-4-5 16,10-9 0-16</inkml:trace>
  <inkml:trace contextRef="#ctx0" brushRef="#br1" timeOffset="73025.2">4872 16597 56 0,'10'63'28'0,"-27"0"-37"15,13-44 53-15,-10 6-45 16,0 0 1-16,-7 6 0 16,0-3 0-16,3 1 0 15,-3-4 0-15,-4-3 0 0,4-4 1 16,7-5-1-16,-4-7 0 16,1-3-1-16,13-9 1 15,4-3 0-15,4-1 0 16,13 1 0-16,1-4 0 15,14 4 0-15,7 0 0 16,3 12 0-16,4 0 1 16,3 6-2-16,-3 4 1 15,0-1 0-15,-7 4 0 16,-4 0 0-16,0-4 0 16,-14-5-1-16,-3-4 1 15,-7 0-1-15,-11-9 1 0,-11-13-1 16,-7-6 1-16,-3 0-1 15,-11-16 0-15,15-6-4 16,-4 0 1-16,-1-7-10 16,8-2 0-16</inkml:trace>
  <inkml:trace contextRef="#ctx0" brushRef="#br1" timeOffset="73646.2">5761 16447 56 0,'-11'19'28'0,"-17"12"-28"15,25-18 46-15,-15 12-46 16,-3 0 1-16,-7 9-1 16,-1 10 1-16,-6 9-2 0,-4-9 0 15,0 7-3-15,1-1 1 16,6-6-4-16,4-4 1 15,-1-11-8-15,15-11 1 16,-7-11-3-16,14-20 1 16</inkml:trace>
  <inkml:trace contextRef="#ctx0" brushRef="#br1" timeOffset="73826.05">5161 16340 33 0,'4'22'16'0,"17"44"-12"0,-7-47 28 0,0 12-30 16,14 10 1-16,11 9 2 16,10 10 0-16,4-7-7 15,7 4 1-15,-3-4-1 16,-4-3 0-16,-7-6-10 16,-15-6 0-16</inkml:trace>
  <inkml:trace contextRef="#ctx0" brushRef="#br1" timeOffset="74259.05">6227 16560 44 0,'-11'41'22'0,"11"-26"-17"0,3-9 34 0,5 1-37 15,2-4 1-15,1 3 1 16,10 0 1-16,7 1-7 16,11-4 1-16,14-3 2 15,14-3 1-15,-4-10-6 16,4-6 0-16,-7-6-10 15,-10-3 1-15,-11-3-3 16,-15 2 1-16</inkml:trace>
  <inkml:trace contextRef="#ctx0" brushRef="#br1" timeOffset="74543.03">6569 16300 37 0,'-14'18'18'0,"-4"7"-19"0,22-18 32 16,-1 2-29-16,11 4 0 15,4 5 4-15,-1-2 0 16,15 3-7-16,11 0 1 16,6 0 4-16,0 3 1 15,1-4-2-15,-4 1 1 0,-11-3-3 16,-3 6 1-16,-18 0-2 15,-14 3 0-15,-14 6-4 16,-8 1 0-16,-13-1-9 16,-4-6 1-16,-10-12-3 15,10-7 1-15</inkml:trace>
  <inkml:trace contextRef="#ctx0" brushRef="#br1" timeOffset="74992.45">7828 16340 44 0,'14'7'22'0,"-3"-14"-22"0,-4 1 41 16,-7 6-39-16,0 0 0 16,-7 3 0-16,-4-3 1 15,-6 6-4-15,-8 1 1 16,-10 2 1-16,-15 7 1 16,1 9-3-16,3 6 0 15,7 7-3-15,4 3 0 16,10 9-3-16,8 9 0 0,10-8-1 15,3 2 1-15,22-3 3 32,6-15 1-17,22-10 5-15,4-19 0 0,10-6 5 0,3-19 1 0,-6-15 0 16,-8-1 1-16,-21-15-2 16,-3-7 0-16,-15-5-6 15,-13-1 1-15,-25-6-17 31,-15-9 1-31</inkml:trace>
  <inkml:trace contextRef="#ctx0" brushRef="#br1" timeOffset="77185.38">28621 10900 30 0,'113'-41'15'0,"-22"-41"-8"0,-69 48 16 16,-1-16-21-16,-4-13 0 16,-2-9 0-16,-5-10 1 0,-3-2-4 15,-7-4 0-15,-17 3 2 16,-22-3 0-16,-21-6-1 16,-25 7 0-16,-7 11-1 15,-24 7 1-15,-22 16-2 16,-6 15 0-16,-22 13-1 15,-14 16 0-15,18 21 0 16,3 13 0-16,4 19 0 16,7 16 1-16,17 25 1 15,8 6 0-15,3 18 2 16,17 17 0-16,19-4-1 16,17 13 1-16,14 6-1 15,17 6 0-15,19-9 0 16,27 0 0-16,29 0-1 15,18-3 1-15,27-9 1 16,33-7 0-16,20-6 0 0,22-16 1 16,14-16 1-16,10-5 1 15,4-26 0-15,-10-25 1 16,6-25-1-16,-6-22 1 16,-8-22-1-16,-14-28 1 15,-17-28-3-15,-18-16 1 16,-22-19-2-16,-20-16 1 15,-29-12-3-15,-27-13 1 16,-33-18-1-16,-17 6 0 16,-36 9-2-16,-20-3 0 15,-26 19-5-15,-17 19 0 16</inkml:trace>
  <inkml:trace contextRef="#ctx0" brushRef="#br1" timeOffset="79273.98">8615 17033 54 0,'21'38'27'0,"11"21"-17"16,-18-43 27-16,0 0-36 15,0 3 1-15,4 3-1 16,-4 3 0-16,-11 3-3 15,-10 3 0-15,-14 7-6 16,-14 9 1-16,-22-3-10 16,1-7 1-16</inkml:trace>
  <inkml:trace contextRef="#ctx0" brushRef="#br1" timeOffset="79780.88">10541 16155 42 0,'7'32'21'0,"-3"18"-21"0,-4-38 29 16,0 1-28-1,-4 12 0-15,-3 9 2 0,0 10 1 16,-4 16-5-16,-3 0 0 15,0 9 1-15,0-4 1 16,0 7-5-16,-4-6 1 16,1-12-10-16,3-10 0 15</inkml:trace>
  <inkml:trace contextRef="#ctx0" brushRef="#br1" timeOffset="80205.47">11060 16359 49 0,'3'44'24'0,"-3"16"-30"0,-3-45 42 15,-4 10-36-15,-1 7 1 16,-2 8-1-16,-4 7 1 15,0 7-2-15,-4-1 1 16,0-3 0-16,4-6 1 16,4-6-3-16,3-7 0 15,0-12-4-15,3-13 1 16,4-12-4-16,4-7 0 16,3-9-4-16,0-12 0 15</inkml:trace>
  <inkml:trace contextRef="#ctx0" brushRef="#br1" timeOffset="80578.93">10975 16343 39 0,'21'-50'19'0,"7"41"-19"15,-17 6 37-15,7 0-33 16,6-1 0-16,4 1 3 16,4 0 0-16,-4 0-9 15,-3 0 1-15,-4 3 5 16,-3 3 0-16,-7 3-3 15,-8 7 1-15,-10 12-3 16,-7 6 1-16,-7 1-3 16,-8 8 1-16,1-5-3 15,0-1 0-15,-4-5-1 16,4-4 1-16,3-3-1 16,11-4 1-16,4-2 1 15,3-6 1-15,10-7 4 0,4 3 0 16,4 0 3-16,6-3 1 15,5 7 0-15,2 9 1 16,1 6-1-16,0 12 0 16,-8-2-3-16,-3 2 1 15,-3 1-5-15,0 0 0 16,-4-7-6-16,0-6 0 16,-7-6-7-16,0-16 1 15</inkml:trace>
  <inkml:trace contextRef="#ctx0" brushRef="#br1" timeOffset="80982.11">11804 16610 48 0,'18'-9'24'0,"-8"-17"-25"16,-6 14 42-16,-4-4-41 15,0 1 1-15,-4-4 0 16,-6 0 1-16,-12 3-3 16,-6 4 1-16,-7 5 0 15,0 11 0-15,-4 2-3 16,-3 10 0-16,6 15-5 0,8 7 0 15,3 12-2-15,11 6 1 16,7 4 1-16,7-1 0 16,11-5 8-16,10-14 0 15,7-11 7-15,11-20 1 16,0-15 2-16,0-7 0 16,-4-15-2-16,-7-13 1 15,-10-3-10-15,-11-12 1 16,-11-7-14-16,-10 0 0 15</inkml:trace>
  <inkml:trace contextRef="#ctx0" brushRef="#br1" timeOffset="81478.81">12749 16234 55 0,'-14'9'27'0,"-28"0"-33"0,31-5 43 16,-13 2-37-16,-8 3 0 15,-3 4-4-15,-4 6 0 16,-3 9 3-16,3 9 1 15,0 14-3-15,4 2 1 16,10 13 1-16,11 3 1 0,10-10 2 16,15 4 0-16,14-13 1 15,20-9 1-15,12-13-1 16,10-15 1-16,3-13-2 16,-3-3 0-16,-10-13-12 15,-15-6 0-15,-21 0-5 16,-6-9 0-16</inkml:trace>
  <inkml:trace contextRef="#ctx0" brushRef="#br1" timeOffset="83342.57">13406 16485 45 0,'0'15'22'0,"7"1"-12"0,-7-16 22 15,0 0-31-15,10 0 0 16,1 0 1-16,3-3 0 16,4-7-2-16,10-2 0 15,11-1 1-15,6 1 1 16,30-13-14 0,-12 9 1-16,-21 0-3 15,-13 7 0-15</inkml:trace>
  <inkml:trace contextRef="#ctx0" brushRef="#br1" timeOffset="83536.2">13388 16691 45 0,'3'22'22'0,"29"-12"-20"16,-18-10 39-16,7-3-40 15,8-4 1-15,13-2-1 16,4 0 1-16,0-4-6 0,3 4 0 16,1 2-9-16,-12-2 0 15</inkml:trace>
  <inkml:trace contextRef="#ctx0" brushRef="#br1" timeOffset="84197.1">14810 16099 42 0,'10'12'21'0,"4"-12"-17"15,-3-3 27-15,14 3-27 16,10-3 1-16,18 3 2 0,0 0 1 16,7 3-10-1,7 3 0-15,-7 7 6 0,-11 3 0 16,-7 3-3-16,-6 6 0 16,-12 3-3-16,-13 6 1 15,-22 13-3-15,-20 13 0 16,-8 6-2-16,-18-7 0 15,-10 1-1-15,0-10 1 16,4-6 1-16,3-9 1 16,7-4 1-16,7-9 1 15,11-10 1-15,7-5 0 16,6-10 2-16,12-4 0 0,3-2 1 16,7-1 0-16,3 4 2 15,11 0 0-15,4 6 0 16,3 3 1-16,7 3-1 15,8 10 1-15,6 6-2 16,-3 3 0-16,-4-3-2 16,0 3 0-16,-3 6-2 15,0-2 1-15,-4-1-9 16,-3-3 1-16,-8-6-7 16,5-4 0-16</inkml:trace>
  <inkml:trace contextRef="#ctx0" brushRef="#br1" timeOffset="84408.93">15713 16898 63 0,'-11'32'31'0,"1"-23"-47"0,10-12 59 0,-4 3-69 0,-7-9 1 0,-3-1-5 0,0-2 1 15</inkml:trace>
  <inkml:trace contextRef="#ctx0" brushRef="#br1" timeOffset="87033.09">17082 15553 49 0,'7'3'24'0,"-4"22"-16"15,-3-18 24-15,-3 5-32 16,-4 7 1-16,-15 3-1 16,-9 6 1-16,-12 13-2 15,-3 9 1-15,-10 25-1 16,-4 7 0-16,-4 9-1 16,5 22 0-16,-1 12 1 15,3 10 0-15,15 3 0 16,14-9 0-16,20 5 1 0,12-8 0 15,17-7-2-15,18-25 1 16,7-9-10-16,0-16 1 16,0-16-3-16,-4-12 0 15</inkml:trace>
  <inkml:trace contextRef="#ctx0" brushRef="#br1" timeOffset="87679.95">17452 16397 41 0,'11'12'20'0,"27"-21"-25"0,-20-4 37 16,3-6-30-16,7-9 0 15,4-16 3-15,7-9 1 16,0-13-7-16,0-6 0 15,-4-6 4-15,-3 9 0 16,-8 3-2-16,-6 6 1 0,-4 4-2 16,-3 9 0-16,-4 12 0 15,0 7 0-15,-7 9-3 16,-4 10 1-16,-6 15-1 16,-5 10 1-16,-2 6-1 15,-1 6 1-15,4 10 0 16,0 9 1-16,3 6 2 15,8 3 1-15,3 7 0 16,3-3 0-16,8-7-2 16,3-6 1-16,4-12-6 15,3-10 0-15,0-10-8 16,-3-15 1-16</inkml:trace>
  <inkml:trace contextRef="#ctx0" brushRef="#br1" timeOffset="87891.33">18027 16093 53 0,'-7'25'26'0,"-7"9"-31"0,7-24 47 15,0 2-42-15,0 1 0 16,3-1-2-16,4-2 1 15,4-1-4-15,3-6 1 16,0-9-10-16,0-10 0 16</inkml:trace>
  <inkml:trace contextRef="#ctx0" brushRef="#br1" timeOffset="88054.35">17985 15882 37 0,'0'38'18'0,"10"-22"-15"16,-6-13 24-16,3 3-28 16,0 0 1-16,3 1-7 15,8 2 1-15,3 1-1 16,-3-1 0-16</inkml:trace>
  <inkml:trace contextRef="#ctx0" brushRef="#br1" timeOffset="88565.81">18189 16140 34 0,'-3'12'17'0,"-1"-2"-20"0,4-10 26 15,0 0-22-15,7 0 0 16,0-4 0-16,4-2 1 16,3-3-2-16,0-4 0 15,4 1 2-15,-1-7 0 16,1-6-1-16,3 0 1 15,-3 6-1-15,-1 3 0 16,-2 4 0-16,-1 2 0 16,0 10-1-16,-4 3 0 0,1 7 0 15,0 5 1-15,-4-2-1 16,3 0 1-16,-3-4-1 16,0 0 0-16,0-2 0 15,0-1 1-15,0-3-1 16,1-3 1-16,-1 0-1 15,3-9 0-15,1-4 0 16,3 1 0 0,3-1 0-16,1-3 0 0,0 1 0 15,3-1 0-15,0-3 0 16,4 7 0-16,-4-1 0 16,0 0 0-16,0 10 0 15,0 6 1-15,1 4 0 16,-5 5 0-16,1 10-1 15,0 3 1-15,-1-3 0 0,1 0 1 16,3-3-1 0,0-3 0-16,0-1-2 0,0-8 1 15,-3-4-8-15,-7 0 1 16,-11-12-6-16,-7-4 0 16</inkml:trace>
  <inkml:trace contextRef="#ctx0" brushRef="#br1" timeOffset="89270.71">17579 16930 47 0,'-11'28'23'0,"1"7"-27"0,6-29 42 16,-3 6-38-16,-3 7 1 15,-1 3 0-15,-3 3 0 16,3 0-2-16,-3-3 0 16,4-3 0-16,-4 0 1 15,6-7-1-15,1-2 0 16,4-1 0-16,3-6 0 0,0-3 0 16,0 0 1-16,10-3 0 15,5-3 0-15,2 0 0 16,4-1 0-16,1 1 0 15,-1 0 1-15,0 3-1 16,0 0 1-16,-3 3-1 16,3 3 1-16,-4 3-1 15,-2 0 1-15,-1-3-2 16,-4-3 0-16,-6-3 0 16,-4-6 0-16,-4-7-1 15,1-9 1-15,-4-3 0 16,-4-7 1-16,-3-2-1 15,0 2 1-15,3 1-9 16,4-1 1-16,4-2-4 16,6 2 1-16</inkml:trace>
  <inkml:trace contextRef="#ctx0" brushRef="#br1" timeOffset="89570.84">17995 16864 46 0,'0'6'23'0,"-35"7"-29"0,28-4 43 0,-4 7-37 16,-6 3 0-16,-1 6-1 16,0 9 1-16,1-2-2 15,3 5 1 1,7-15-12 0,3-19 1-16</inkml:trace>
  <inkml:trace contextRef="#ctx0" brushRef="#br1" timeOffset="89798.24">17868 16905 41 0,'4'44'20'0,"6"15"-18"0,1-43 28 15,-1 9-29-15,5 9 0 16,9-5-1-16,-3-4 0 15,4-6-9-15,-4-7 0 16,-7-18-3-16,1-4 1 16</inkml:trace>
  <inkml:trace contextRef="#ctx0" brushRef="#br1" timeOffset="90143.38">18214 16958 45 0,'-7'28'22'0,"0"-21"-22"15,7-7 42-15,0 0-38 0,-4 3 0 16,4 0 2-16,4 3 0 16,3-3-8-16,7 0 1 15,11-3 5-15,13 0 0 16,5-6-5-16,3 0 1 15,0 0-8-15,-1-7 1 16,-6 0-10-16,-11-5 0 16</inkml:trace>
  <inkml:trace contextRef="#ctx0" brushRef="#br1" timeOffset="90429.2">18415 16833 35 0,'7'34'17'0,"11"-28"-10"16,-11-3 19-16,0 1-23 16,7-1 1-16,7 6 3 15,11-3 1-15,7 4-9 16,-4 6 0-16,-3-4 5 15,-8 1 1-15,-2 2-3 16,-12 7 1-16,-10 3-6 16,-10 4 1-16,-8 2-4 15,-7-6 0-15,-3-3-9 16,3-6 0-16</inkml:trace>
  <inkml:trace contextRef="#ctx0" brushRef="#br1" timeOffset="90818.12">19205 16911 46 0,'-3'-16'23'0,"-4"16"-25"16,0-6 38-16,-8 0-36 15,-6 3 0-15,-3-1 0 16,-1 8 0-16,-3 2-2 16,-1 6 0-16,1 7-2 15,4 9 0-15,2 13-1 16,5 6 1-16,10-6 0 15,7-3 1-15,10-7 3 16,8-9 0-16,10-13 5 16,14-12 0-16,4-16 0 15,-7-6 1-15,-7-12-4 16,-11-10 1-16,-10 3-14 0,-18-19 0 16</inkml:trace>
  <inkml:trace contextRef="#ctx0" brushRef="#br1" timeOffset="92857.7">20352 15735 40 0,'3'13'20'16,"11"-7"-15"-16,-14 0 21 0,0 4-24 15,0-1 0-15,-3 7 0 16,-4-1 0-1,-25 14-4 1,-3 5 0-16,3 1 1 16,4 2 0-16,3-5-2 15,7-7 0-15,4-3-1 16,4-4 1-16,3 1 1 16,7-6 0-16,3 2 1 15,11-5 1-15,8-7 1 16,6-3 0-16,0 0 0 0,0 0 0 15,0 0 0-15,1-3 0 16,-5 3 0-16,-2 0 0 16,-5 0 0-16,-3-6 0 15,-3-10 0-15,-4 0 0 16,-7-3 0-16,-4-3 0 16,-3-3-1-16,0 0 0 15,-3 0-4-15,-1-3 0 16,1-3-7-16,2-1 0 15</inkml:trace>
  <inkml:trace contextRef="#ctx0" brushRef="#br1" timeOffset="93248.06">20690 16133 42 0,'4'10'21'0,"-4"-35"-24"16,0 6 36-16,-4-22-33 0,4-9 1 15,0-10 0-15,-3-9 1 16,-1-3-2-16,1-9 1 16,-1 5 0-16,1 7 1 15,3 4-1-15,3 11 1 16,1 10-1-16,3 13 0 16,3 12-2-16,1 10 0 15,0 9-2-15,-4 12 1 16,3 7-4-16,-3 9 0 15,-3 4-7-15,-4 2 0 16</inkml:trace>
  <inkml:trace contextRef="#ctx0" brushRef="#br1" timeOffset="93445.34">20479 15829 47 0,'10'16'23'0,"26"6"-22"16,-22-19 41-16,3 3-40 16,12-6 0-16,2 0 0 15,12 0 0-15,3-3-6 16,3-3 0-16,-7 6-10 16,-10 3 0-16</inkml:trace>
  <inkml:trace contextRef="#ctx0" brushRef="#br1" timeOffset="93743.67">19918 16547 60 0,'67'7'30'0,"78"-33"-36"0,-89 17 49 0,29-10-43 16,10-6 1-16,18-3-5 15,-7-3 0-15,-8 9-5 16,-16 3 1-16,-23 3-8 15,-13 10 1-15</inkml:trace>
  <inkml:trace contextRef="#ctx0" brushRef="#br1" timeOffset="94300.43">20228 16914 55 0,'7'31'27'0,"-7"-18"-33"0,-3-10 48 16,3 0-42-16,-4 4 1 15,1-1-1-15,-8-3 0 16,1 10-1-16,-5-1 1 16,5 1 0-16,-1 5 0 0,1 1-1 15,-1 6 1-15,1-3-1 16,3 0 0-16,-1 3-1 16,5 0 0-16,3 0 0 15,0-3 1-15,3 0 0 16,1-3 0-16,3-3 1 15,4 0 0-15,3-7 0 16,0-3 1-16,0 1-1 16,4-4 1-16,-1 3-1 15,1-3 0-15,0-3 0 16,-1 0 0-16,1 0-1 16,-1-3 1-16,-2-3 0 15,-1-4 1-15,-4-2-1 16,1-1 1-16,-4-6-1 15,-7 1 1-15,-4-8-1 16,1-8 1-16,-8-4-1 16,-6 1 0-16,-1-1-7 0,4-6 1 15,0 7-8-15,0-4 0 16</inkml:trace>
  <inkml:trace contextRef="#ctx0" brushRef="#br1" timeOffset="94632.77">20765 16870 44 0,'3'3'22'0,"-6"-3"-20"0,3 0 34 0,0 0-34 15,-4-3 0-15,-7 3 1 16,-3 10 0-16,-7 8-5 16,-4 11 1-16,-6 11 2 15,-8 14 0-15,0-4-4 16,4 0 0-16,7-3-4 15,3-9 1-15,7-10-8 16,11-12 0-16</inkml:trace>
  <inkml:trace contextRef="#ctx0" brushRef="#br1" timeOffset="94851.29">20503 16836 48 0,'15'47'24'0,"16"19"-21"0,-17-44 41 16,4 15-43-16,7 4 1 0,-1 6 0 15,8-3 0-15,7 0-5 16,0-7 1-16,0-2-6 16,-4-13 0-16,-7-6-8 15,4-16 1-15</inkml:trace>
  <inkml:trace contextRef="#ctx0" brushRef="#br1" timeOffset="95311.38">21375 16359 34 0,'0'6'17'0,"-7"19"-7"0,7-25 21 15,0 0-25-15,3 4 0 0,1-1 3 16,3 0 1-16,7 0-12 15,4 0 1-15,13 0 7 16,8 0 1-16,11 1-6 16,-1-1 1-16,0 0-8 15,-6-3 1-15,-8 3-13 16,-17-3 1-16</inkml:trace>
  <inkml:trace contextRef="#ctx0" brushRef="#br1" timeOffset="95477.29">21318 16735 57 0,'32'16'28'0,"49"-19"-35"0,-45 3 45 16,13-6-44-16,7-1 0 15,-3-2-23-15,0 0 1 16</inkml:trace>
  <inkml:trace contextRef="#ctx0" brushRef="#br1" timeOffset="96086.04">22401 16387 43 0,'0'19'21'0,"4"-9"-13"15,3-14 28-15,0 4-33 0,11 0 0 16,10 0 1-16,7 4 1 16,8-1-6-16,6 0 0 15,-3 3 4-15,-4 7 1 16,-7 2-3-16,-6 10 1 15,-15 10-2-15,-18 3 1 16,-17 9-3-16,-11 3 0 16,-7-3-1-16,-10-13 0 15,-4-9-1-15,4-3 1 16,3-6-1-16,4-7 0 16,10-5 1-16,7-8 1 0,7-5 0 15,8-4 0-15,3-2 2 16,7 2 1-16,3 4 0 15,8 6 1-15,10 6 0 16,7 9 1-16,4 7-1 16,10 0 1-16,1 6-2 15,6 10 0-15,1-4-3 16,2 0 0-16,-2-6-8 16,-1-3 0-16,1-9-5 15,-1-1 1-15</inkml:trace>
  <inkml:trace contextRef="#ctx0" brushRef="#br1" timeOffset="96494.8">23206 15538 44 0,'-32'-7'22'0,"0"7"-19"0,29 0 39 0,-1 3-39 16,1 7 0-16,3 9 2 15,7 9 1-15,10 9-6 16,15 17 1-16,17 24 4 16,11 10 1-16,11 15-2 15,10 1 1-15,-3 9-2 16,-11-3 0-16,-14 12-3 16,-25-3 0-16,-25 10-5 15,-20 12 1-15,-33 3-15 16,-27-3 0-1,-36-9-1-15,0-19 1 32</inkml:trace>
  <inkml:trace contextRef="#ctx0" brushRef="#br1" timeOffset="98713.84">857 15581 53 0,'0'19'26'0,"0"-6"-20"0,0-13 26 16,0 0-33-16,0 0 1 0,0 0-1 16,0 0 1-16,4-3-3 15,-4-4 1-15,7 1-10 16,-4 0 1-16,4-4-3 16,-7-2 0-16</inkml:trace>
  <inkml:trace contextRef="#ctx0" brushRef="#br1" timeOffset="99000.54">1199 15277 49 0,'-3'3'24'0,"6"13"-25"0,-3-16 47 16,8 3-46-16,-8-3 1 15,0 0-1-15,0 0 1 16,3-3-5-16,4-3 1 15,-7 0-12-15,0-1 1 16</inkml:trace>
  <inkml:trace contextRef="#ctx0" brushRef="#br1" timeOffset="99613.98">938 16102 31 0,'11'-3'15'0,"10"-54"-5"0,-14 45 13 16,4-10-21-16,-1 3 1 15,12-6 1-15,-5 0 0 16,-6 0-5-16,3 6 0 0,4 3 3 16,-8 1 1-16,-3 8-2 15,4 1 0-15,-1 6-1 16,1 0 1-16,-1 0-2 16,-2 3 0-16,2 0 0 15,-6 0 1-15,3 7-2 16,3-4 1-16,1 4 0 15,-1-4 0-15,1 3 0 16,7 1 1-16,-8-1 0 16,8-3 0-1,-8-6 0-15,12-6 1 0,-5-6 0 16,4-10 0-16,8-7 0 16,-5-2 0-16,15-3-5 15,-7-10 1-15,-4 3-9 16,-10-3 1-1</inkml:trace>
  <inkml:trace contextRef="#ctx0" brushRef="#br1" timeOffset="100244.4">1556 15544 37 0,'39'-50'18'16,"-18"-7"-14"-16,-21 45 26 0,10-4-28 16,-10 0 1-16,0 1 2 15,-7-4 0-15,4 0-7 16,3-6 1-16,0 3 4 15,-11-6 0-15,4-4-1 0,-3 1 0 16,-1-4-2-16,-7 4 1 16,-3 0-1-16,0 3 1 15,0 2-1-15,0 8 0 16,-8 2 0-16,-2 3 1 16,-15 7-1-16,3 3 1 15,-6 3-1-15,-7 3 0 16,3 3 0-16,-7 4 1 15,10 2-1-15,1 4 1 16,0 3-1-16,-1 3 0 16,1 0-2-16,-1 0 1 0,8 6-4 15,-4 3 1-15,4 7-2 16,0-4 0-16,3 1 0 16,7-1 1-16,4 1-2 15,7 6 0-15,-4-4 0 16,11 1 1-16,7 3-3 15,7-1 0-15</inkml:trace>
  <inkml:trace contextRef="#ctx0" brushRef="#br1" timeOffset="100546.16">529 15911 21 0,'32'50'10'0,"0"9"-4"16,-15-43 16-16,4 6-19 16,8 0 0-16,2 3 3 15,8-3 0-15,-7-3-7 16,7-7 0-16,7-2 4 15,0-4 1-15,-1-3-2 0,-2-6 1 16,3-3-1-16,-4-4 0 16,7-2 0-16,4-4 0 15,4-9 1 1,-15-6 1-16,7 3-2 0,8-7 1 16,13-3-1-16,-10-2 0 15,4-1-1-15,-8 0 0 16,-6-3-2-16,-8-6 0 15,-7 3 0-15,-14-3 0 16,-10-7 0-16,-11-5 1 47,-7-7-7-47,-7 0 1 0,-4-10-8 0,-13-9 1 0</inkml:trace>
  <inkml:trace contextRef="#ctx0" brushRef="#br1" timeOffset="103697.88">19487 15826 21 0,'36'-56'10'0,"-1"-1"-2"0,-28 35 11 16,0-6-16-16,-3 0 1 15,-1-7 0-15,-3-2 1 16,-7-4-7-16,-11-3 1 15,-6 6 3-15,-11 1 1 16,-8 2-2-16,-13 7 0 16,-4 3-1-16,-4 6 1 15,1 10-1-15,-11 6 0 16,-7-1 0-16,-8 4 0 16,-9 0 0-16,23 0 1 15,-34 7-1-15,-4 2 1 16,-7 4 0-16,4 5 0 0,14 4-1 15,3 7 0-15,-4 2 0 16,8 3 0-16,-7 4-1 16,3 6 1-16,14 3-1 15,-3 0 1-15,0 9-1 16,0 4 1-16,7 18-1 16,7-5 0-16,7 5 0 15,3 0 0-15,8 7-1 16,10 0 1-16,11 6-2 15,6 0 0-15,5 3 0 16,6-3 1-16,7 0-1 16,8 6 1-16,6 3 1 15,4-6 1-15,8-3 2 16,6-13 1-16,14-2 0 16,0-4 1-16,8-3-1 15,10-10 0-15,10 4-1 16,4-6 1-16,14-7-3 0,11 0 1 15,14-9-1-15,-7-7 0 16,13-9 0-16,12-9 1 16,17-10 0 15,0-12 1-31,11-16-1 0,7-12 1 16,-8-10-1-16,5-7 0 0,-12-5-1 0,-3-10 1 15,-17-6-2-15,-15-13 1 16,-10-6 0-16,0 0 0 0,-15-15 0 15,-10-7 0-15,-14-6 0 16,-10 3 1-16,-15-6-1 16,-17-7 0-16,-22-9-2 15,-21 3 1-15,-17-6-8 16,-28-3 0-16,-22-10-2 16,-21 13 1-16</inkml:trace>
  <inkml:trace contextRef="#ctx0" brushRef="#br2" timeOffset="110588.75">27623 10674 23 0,'59'41'11'0,"-9"-23"-4"0,-36-14 12 16,0 2-15-16,0 0 0 15,0-3 2-15,0 0 0 0,-7-3-8 16,1 4 1-16,-1-4 5 16,-4-4 1-16,-3 4-3 15,4-3 0-15,-8-3-1 16,-3 3 1-16,-14-3-2 16,-14-4 1-16,-8-2-1 15,-3 2 1-15,-10 1-1 16,-4 6 0-16,4 9-1 15,13 0 0-15,1 19-1 16,7 4 1-16,6 8-1 16,12 1 1-16,10 3 0 15,3-4 1-15,18-2 0 16,18-4 0-16,14-6 1 16,17-3 0-16,4-13 1 15,-3-12 0-15,-11-19 0 16,-7-3 0-16,-7-6 1 15,-4-13 0-15,-11 3 0 0,-9-9 0 16,-8-6-1-16,-7 2 0 16,-14 4 0-16,-15 6 0 15,-13 7-2-15,-7 8 1 16,-8 17-1-16,-6 12 1 16,6 12-2-16,8 10 1 15,3 10-1-15,7-4 0 16,7 10-1-16,11 2 1 15,11 1 0-15,6-6 0 16,22-7 1-16,21-9 0 16,10-10 0-16,18-15 1 15,0-10 0-15,-11-3 0 0,-10 0-2 16,-14-2 0-16,-11-5-10 16,-14-5 0 15,-17 3-3-31,-4 0 0 0</inkml:trace>
  <inkml:trace contextRef="#ctx0" brushRef="#br2" timeOffset="113110.58">24511 12380 13 0,'4'3'6'0,"10"-13"2"0,-7 7 1 16,-4-3-7-16,1 0 0 15,6 0 1-15,1-1 1 16,3 1-5-16,4 3 1 15,3 0 3-15,0 0 1 16,0-1 0-16,0 1 0 16,1-3-1-16,-1-3 0 15,3-4 0-15,5 1 1 0,-1-1-2 16,4 0 1-16,-1 4-2 16,1 0 1-1,10-7-1 1,-3-3 0-16,-4 0 0 15,1 1 1-15,-1-1-1 16,4-3 1-16,0 3-1 16,-4 3 1-16,0 4-1 15,0-1 1-15,1 1-2 16,3-4 1-16,-1 0 0 16,1 1 0-16,4-4 0 15,-5-3 1-15,-6 0 0 16,3 3 0-16,1-3-1 15,2 10 1-15,1-1-2 16,-3 4 1-16,-5-4-1 0,5 1 0 16,2-4 0-16,1-3 0 15,0 0 0-15,0-3 0 16,3 3 0-16,-3 1 0 16,-4 2 0-16,-7 3 0 15,1 1 0-15,2-1 0 16,1-2 0-16,3-4 0 15,-3 0 0-15,3-6 0 16,1 6 0-16,-5 0 0 16,1-3 0-16,0 4 0 15,0 2 0-15,3-3 0 0,-3 0 0 16,-1 0 0 0,1-3 0-16,0 1 0 15,-4-5 0-15,-3 8 0 0,0 2 0 16,-1 3 0-16,5 1 0 15,-1-1 1-15,0 4-1 16,0-1 0-16,0-2 0 16,1-4 0-16,-5 1 0 15,1-1 0-15,3 3 0 16,4 1 0-16,-7-1 0 16,3 1 0-16,0-1 0 15,0 1 0-15,-3-1 0 16,0 1 0-16,-1-1 0 15,1-3 0-15,0-6 0 16,-8 7 1-16,1-1-1 16,3 0 0-16,4 1 0 15,0-1 0-15,3 0 0 0,0 4 0 16,4-1-1-16,-4-2 1 16,7 2 0-16,-3 0 0 15,0 1 0 1,0-1 1-16,3-2-1 0,0-1 1 15,0 0-1-15,1-2 1 16,-8-1 0-16,0 3 0 16,4 0 0-16,7 1 0 15,0-1-1-15,-1 0 0 0,1-2 0 16,7-1 1-16,-4 0-2 16,4-3 1-16,0 0 0 15,0 3 1-15,0 0-1 16,-11 4 0-16,7-14 0 15,4 1 0-15,4 3 0 16,-12 6 1-16,19-6-1 16,-4 0 0-16,0-3 0 15,0 6 0-15,0-3 0 16,-1 3 1-16,-9-3-1 16,6-3 0-16,1 6 0 15,2 3 1 1,5 0-1-16,-1-3 0 15,1-3 0-15,-1 0 0 0,1-3 0 16,-1-1 0-16,-10 8 0 16,3-5 1-16,4 1 0 15,7-3 0-15,-3 0-1 16,3-3 1-16,0 2 0 0,0-2 0 16,0 3-1-16,-4-7 1 15,1 4 0-15,10 0 0 16,-4 5-1-16,1-2 1 15,3-3-1-15,3-7 0 16,1 1 0-16,-4 2 0 16,-7-9-1-16,10 3 1 15,1 1 0-15,-1-1 0 16,1 6 0-16,3-5 1 0,0 2-1 16,-7-6 0-16,11 3 0 78,-4 10 0-78,0 0 0 0,3-4 1 0,1 1-2 0,0-4 1 0,-11 7 0 0,0-4 0 0,3-6 0 0,1 7 0 0,-1-1 0 15,1 4 0-15,0 3 0 16,-4 0 0-16,0-1 0 16,-7 1 0-16,0-3 0 15,7 3 0-15,-4-4 0 16,1 10 0-16,3 0 0 15,0 0 0-15,0 0 0 16,-7 0 0-16,-11 1 0 16,4-1 0-16,3 0 0 15,-3-3 0-15,0 6 0 16,0-3 0-16,0-3-1 0,3 0 0 16,-6 3-2-16,-4-3 1 15,-4 3-5-15,-7 3 1 16,-6 0-11-16,-12 3 1 15</inkml:trace>
  <inkml:trace contextRef="#ctx0" brushRef="#br2" timeOffset="116593.74">31997 8937 24 0,'11'3'12'0,"10"-3"-2"16,-14-3 12-16,0 0-18 15,0-4 0-15,-4 7 3 16,1 0 1-16,-1 7-10 15,-3-4 1-15,-3 6 5 0,-4 7 0 16,-7 3-2-16,-4 6 0 16,-3 9-2-16,-11 7 0 15,4 3-1-15,-4 6 0 16,0 3-3-16,8-3 1 16,3-9-7-16,-1-9 0 15,8-10-3-15,4-10 1 16</inkml:trace>
  <inkml:trace contextRef="#ctx0" brushRef="#br2" timeOffset="117122.15">31701 9266 22 0,'-4'16'11'0,"25"-23"-9"15,-10 4 16-15,3 3-17 16,7 0 1-16,7-3 2 16,8 3 0-16,-1 3-3 15,4 0 0-15,-4-3 3 16,0 0 0-16,-7-3-1 16,-3 0 1-16,-4 0-2 15,-7-3 0-15,-3-1-2 16,-4 1 1-16,-3 3-1 15,-4-3 1-15,-4 3-1 0,-3 3 0 16,-4 3-1-16,1 3 1 16,-4 3-1-16,0 4 0 15,0-1-1-15,3 1 0 16,0-4 0-16,4 1 0 16,4-1 0-16,3-3 0 15,7-6 1-15,3-6 1 16,5 0 0-16,-1-3 0 15,0-1 0-15,0 4 0 16,-4 0 0-16,1 2 1 16,0 4-1-16,-4 0 0 15,0 4 0-15,-4-1 1 0,1 3-1 16,-1 0 0-16,1 1 0 16,-4 2 1-16,0 0-2 15,0 4 1-15,0-7-4 16,0 7 1-16,3-7-7 15,-3-3 1-15</inkml:trace>
  <inkml:trace contextRef="#ctx0" brushRef="#br2" timeOffset="117974.9">32191 9388 19 0,'4'13'9'0,"3"-20"-3"16,-4 4 9-16,4-3-15 15,-3-3 1-15,3-4-1 16,0 1 1-16,0-1-1 0,-4 4 0 16,4 2 1-16,0-2 1 15,4 3-1-15,0-1 1 16,-4 7-1-16,3 0 1 15,-3 0-1-15,4 7 1 16,0-1-2-16,-1 0 1 16,1 0-1-16,-1 1 1 0,-3 5-2 15,0 1 1-15,0-1 0 16,0 1 0-16,-3-1-1 16,0 1 0-16,3-4 0 15,0-2 0-15,3-4 0 16,1-3 0-16,3-3 1 15,4-4 1-15,3-2 1 16,-4 0 0-16,1-4 0 16,0 1 0-16,-4-1 0 15,-4 4 1-15,-3-1-3 16,-3 1 1-16,-4-1-2 16,0 10 1-16,-4 3-2 15,-3 4 0-15,0 2-1 16,0 10 0-16,0-6 0 15,0 5 0 1,0 4 0-16,4 7 1 0,-1 2 1 0,0 0 1 16,1-9 1-1,-4 3 0-15,0-6 0 0,-7 0 0 16,-11 3 0-16,4-13 0 16,0 1-1-16,0-7 1 15,3-3-1-15,4-3 0 16,3 0 0-16,8-1 1 15,3 1-1-15,7-3 0 16,7 0 1-16,3-1 1 16,8-2 1-16,7 0 0 15,10-4 0-15,4 1 0 16,7-7 0 0,-7-3 0-16,-11 3-2 15,-7 3 1-15,-6 7-2 16,-8-1 0-16,-4-2-1 15,-6 6 1-15,-4 3-2 16,-7-1 0-16,-4 4-1 16,1 7 0-16,-1 2 0 15,0 0 0-15,4 4-1 16,4 0 1-16,-1-1-1 16,4 1 1-16,4-1-3 15,-1 1 0-15,8-10-1 16,-4-6 1-16</inkml:trace>
  <inkml:trace contextRef="#ctx0" brushRef="#br2" timeOffset="118442.16">32798 9470 7 0,'3'6'3'0,"-3"-9"-2"0,0 3 3 16,4 3-4-16,-4 0 0 15,0 0 0-15,0 4 0 16,0 2-1-16,0 0 1 16,0 4-1-16,0 6 1 15,0-4 0-15,0-2 0 0,3-4 1 16,4-2 1-16,4-4 2 16,3 0 1-16,4 0 1 15,6-3 0-15,1-6 0 16,0-7 0-16,0-9-1 15,3-6 0-15,-4-6-3 16,1-13 1-16,-4-7-3 16,0-5 0-16,-3-1 0 15,0-9 0-15,-4 6-1 16,-4 7 1-16,1 6 0 16,-4 12 0-16,0 4 0 15,-7 15 1-15,-3 3 0 16,-4 13 1-16,-4 22-1 15,-3 3 0-15,-4 18 0 16,4 17 0-16,0 12-1 16,0-6 1-16,0 2-3 0,3-5 0 15,1-10-5 1,3-9 0-16,-1-13-2 0,1-15 0 16</inkml:trace>
  <inkml:trace contextRef="#ctx0" brushRef="#br2" timeOffset="118654.9">32678 9338 47 0,'32'19'23'0,"24"-13"-26"0,-28-6 49 0,18 0-46 16,14 0 1-16,7-3-2 15,4-3 0-15,-18 3-4 16,-11 3 0-16,-17 6-9 16,-18 0 1-16</inkml:trace>
  <inkml:trace contextRef="#ctx0" brushRef="#br2" timeOffset="118966.74">31761 9906 46 0,'10'-4'23'0,"-6"26"-26"0,-8-12 36 16,-3 2-33-16,-3 7 0 15,-1 6-1-15,0 7 0 16,1-4-1-16,-4 0 0 16,0-3-6-16,3 0 0 0,7-9-4 15,1-10 0-15</inkml:trace>
  <inkml:trace contextRef="#ctx0" brushRef="#br2" timeOffset="119148.11">31838 10182 25 0,'-7'15'12'0,"-3"1"-17"16,10-13 16-16,0 3-22 16,0-3 1-16</inkml:trace>
  <inkml:trace contextRef="#ctx0" brushRef="#br2" timeOffset="119761.48">31944 10241 13 0,'-3'-3'6'0,"17"-3"-4"0,-7 6 12 0,3-3-14 16,1-1 0-16,-1 1 0 16,5-3 1-16,2 0-1 15,1-4 0-15,3 4 2 16,0 3 1-16,0 0-1 15,0 6 1-15,-3 0 0 16,0 7 1-16,-4-1-1 16,0 0 1-16,0 1-1 15,-3-4 0-15,-1-6-1 16,4-6 1-16,4-4-1 16,3 1 0-16,-3 0-1 0,-1-1 0 15,1-6-1-15,0-2 1 16,-4-1-3-16,-4-6 1 15,-3 6-2-15,-3 0 1 16,-8 7-1 0,1 5 0-16,-4 7 0 0,-4 7 0 15,-3 5 2-15,0 4 0 16,4 9 5-16,2 6 0 16,1 7 1-16,11-4 1 15,3 1-1-15,7-4 1 0,7-6-2 16,0-6 1-16,1-6-6 15,-5-7 0-15,-3-3-12 16,-3-6 1-16</inkml:trace>
  <inkml:trace contextRef="#ctx0" brushRef="#br2" timeOffset="120934.45">31164 10683 13 0,'-7'22'6'0,"0"-12"11"0,7-10-5 16,0 9-4-16,-3-6 0 0,-1 7 5 15,1-1 0-15,-8 4-16 16,1-1 0-16,-1 1 10 16,0-1 1-16,4 1-4 15,0-4 0-15,0-3-3 16,4-2 1-16,-1 2-1 15,1-3 0-15,3-3-1 16,0 0 1-16,0 0-1 16,0 0 1-16,0 0-1 15,0 0 0-15,3-6-1 16,1 3 0-16,-1-4-1 16,1 1 0-16,-1 3-1 15,-3-7 1-15,0 10 0 0,0 0 0 16,0 0 1-16,0 0 0 15,0 0 0-15,0 0 1 16,0 0 0-16,0 4 0 16,-3 2 0-16,-1-3 0 15,-3 3 0-15,-3 4 0 16,-1-1 0-16,0 4 1 16,1 2-1-16,-1 4 0 15,1 0 0-15,-1 3 1 16,0-3 0-16,4-7 0 0,0-2-1 15,0-4 1-15,7-6-1 16,11-6 1-16,-1-7 0 16,8-3 0-16,3-2-1 15,4-4 0-15,0 0 0 16,3-7 1-16,4 8-1 16,-4-1 1-16,0 6-1 15,-3 3 1-15,-4 4-1 16,-7 0 1-16,-3 5-2 15,-4 8 1-15,-7 2-1 16,0 3 1-16,-4 4-1 16,4-4 0-1,-3 1-1-15,3-4 1 0,0 0 0 16,0-3 0-16,3 4 0 16,1-7 0-16,3 0 0 15,0 0 1-15,3 3 0 0,-3-6 0 16,4 3-1-16,0-4 1 15,3-2-1-15,0-3 1 16,0-1-1-16,4-2 1 16,-1-1-1-16,4 4 0 15,-3-1 1-15,0 10 0 16,-1-3-1-16,-6-3 1 16,-1 9 0-16,-6 7 0 15,-4 5 1-15,-4 4 0 31,-3 12-1-31,0-2 1 0,4-1-1 16,-1-3 1-16,4 0-1 16,0-6 0-16,4-3-4 15,3-7 1-15,3-9-9 16,5-9 1-16</inkml:trace>
  <inkml:trace contextRef="#ctx0" brushRef="#br2" timeOffset="121192.98">31665 10790 54 0,'0'19'27'0,"7"-13"-34"0,-3-6 48 15,3-3-41-15,0 3 0 16,4 0 0-16,10 0 0 16,0-6-3-16,0 2 1 15,-3 1-9-15,-1 0 1 16,-6-3-4-16,-11 0 0 16</inkml:trace>
  <inkml:trace contextRef="#ctx0" brushRef="#br2" timeOffset="121352.82">31581 10900 44 0,'17'25'22'16,"15"-13"-29"-16,-21-9 39 0,3 1-34 16,-4-4 1-16,8-4-17 15,3-2 0-15,7-6 16 16,1-1 1-16</inkml:trace>
  <inkml:trace contextRef="#ctx0" brushRef="#br2" timeOffset="121759.55">32117 10724 39 0,'14'9'19'0,"28"-5"-18"0,-28-4 35 16,4-4-33-16,7 4 0 15,10 0 0-15,4 4 1 16,-7-1-5-16,-4 0 1 16,-7 6 2-16,-10 4 1 15,-15 2-2-15,-14 1 0 16,-6 3-1-16,-8 0 0 15,-7 0-3-15,-7 3 1 16,0-7-1 0,4 7 1-1,3 3-1-15,8 0 1 0,9 0 2 0,8 1 0 0,11-5 3 16,13 1 0-16,12 0 0 16,9-3 1-16,1-3-2 15,0-4 1-15,3-2-3 16,-3-4 0-16,-4-3-9 15,-10 0 0-15,-8-9-6 16,-6-3 0-16</inkml:trace>
  <inkml:trace contextRef="#ctx0" brushRef="#br2" timeOffset="122404.84">30304 11373 40 0,'0'32'20'0,"42"-4"-17"0,-17-25 31 16,17 6-30-16,21 4 0 15,29-4 1-15,39 1 1 16,31-1-9-16,39-6 1 16,14-3 5-16,18-3 0 15,-4 3-3-15,8 6 0 16,-33-3-2-16,-24 4 1 15,-21-1-3-15,-32 0 1 16,-28-3-7-16,-25-3 1 16,-25-9-6-16,-13-10 1 0</inkml:trace>
  <inkml:trace contextRef="#ctx0" brushRef="#br2" timeOffset="122826.19">31461 9018 23 0,'42'-19'11'0,"-7"-21"-1"0,-24 27 13 16,-4 1-20-16,0-4 1 16,-3 6 1-16,-8 7 1 15,-10 13-8-15,-14 12 1 16,-11 6 4-16,-21 22 1 15,0 22-2-15,-4 29 0 16,-10 24-2-16,-7 25 1 16,-3 17-1-16,-5-4 0 0,1 9-3 15,18-9 1-15,3-22-4 16,3-3 1-16,11-15-7 16,7-17 0-16</inkml:trace>
  <inkml:trace contextRef="#ctx0" brushRef="#br2" timeOffset="123410.67">31373 8767 18 0,'7'22'9'0,"17"3"4"0,-13-25 8 16,7 0-18-16,6-6 1 16,15-6 1-16,3-7 1 15,15 0-7-15,24 3 1 16,21 1 4-16,8-1 1 15,31-3-1-15,17 0 0 16,-2-3-1-16,17-6 0 16,10 3-1-16,-17 3 0 15,-7 0-1-15,-22-3 0 0,-10-6-2 16,-28 2 1-16,-21 1 0 16,-11 6 0-16,-18 3-1 15,-10 10 1-15,-11 12-2 16,-10 13 1-16,-18 3 0 15,-18 12 0-15,-14 16 0 16,-10 25 0-16,-4 25 0 16,4 23 0-16,3 30 1 15,11 13 1-15,6 41 0 16,8 3 0-16,11 28 0 16,-1 7 1-16,1-7-2 15,-1-3 1-15,-3-25-1 16,-17-16 0-16,-26-19-1 15,-20-24 0-15,-26-23-2 16,-38-12 1-16,-46-28-6 16,-42-22 0-16,-50-35-4 15,-10-28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9T15:37:09.72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7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1" timeString="2021-01-29T15:37:55.669"/>
    </inkml:context>
  </inkml:definitions>
  <inkml:trace contextRef="#ctx0" brushRef="#br0">4713 7453 21 0,'39'-3'10'0,"46"0"-6"0,-57 3 10 15,18-9-15-15,0 6 1 0,10 3 0 16,11 0 0-16,4 0 0 16,10 0 0-16,-4 0 0 15,19-4 1-15,-8 8 0 16,11-4 1-16,6 0 0 16,15 9 1-16,4-3 0 15,-4 1 0-15,7 2 0 16,0-6 0-16,3-6-1 15,-6-3 0 1,3-7-1-16,0-6 1 0,14 4-2 16,-14-1 0-16,14 0 0 15,4 4 0 1,6-1 0-16,12 7 1 0,-5 3 0 16,12 0 1-16,-15 3 0 15,11 3 1-15,7 0-1 16,-11 0 0-16,4 0-1 15,3 0 1-15,-7-3-2 0,4 0 1 16,3 3-1-16,1 4 1 16,-4 2 0-16,3-3 1 15,0 7 0 1,-7 0 1-16,4-1 0 0,-3-3 0 16,-8-2 0-16,4-1 0 15,-4-3-2-15,0-3 1 16,-3 6-2-16,-1-2 1 31,-2 2-1-15,-5-3 1-16,-10 3-2 0,-14 0 0 15,-18-2-4-15,-17-4 0 0,-25 0-10 0,-28-4 0 0</inkml:trace>
  <inkml:trace contextRef="#ctx0" brushRef="#br0" timeOffset="1189.74">6664 7889 31 0,'-7'-40'15'0,"-14"-29"-15"0,14 50 16 0,-14-10-15 0,-8-2 0 16,-2 0 0-16,-8-10 1 15,-7 0-3-15,-11-3 1 16,-20 0-1-16,-4 4 1 16,-11-1-1-16,-7 6 1 15,-7 4-1-15,-7 9 1 16,4 6 0-16,0 7 1 16,-8 6 1-16,-3 9 1 0,8 7-1 15,-5 6 0-15,4 9-1 16,-3 6 1-1,-4 7-3 1,0 3 1-16,0 6-3 0,7 0 1 0,0 4-1 16,11 8 0-16,3 1 0 15,18 0 1-15,0-4 0 16,21-2 1-16,0-4 1 16,21 13 1-16,11-10 0 15,17 1 0-15,18-1-1 16,14-2 0-16,22 5 0 15,24 1 0-15,7-4-1 16,21 1 1-16,7-4-1 47,15-3 1-31,13 0 0-16,8-6 0 15,7-6 0-15,10-7 0 0,7-6 2 0,15-6 0 0,-8-3 1 0,0-7 0 0,-7-6 2 0,-10-12 1 16,-7-19 0-16,-8-10 1 15,-17-15-1-15,-21-16 0 16,-7-16-2-16,-32-9 0 16,-18-10-2-16,-24-12 0 15,-25 0-3 1,-21-6 0-16,-18 0-4 0,-35 3 0 0,-25 12-7 16,-18 16 0-1,-35 16-3-15,-24 18 1 0</inkml:trace>
  <inkml:trace contextRef="#ctx0" brushRef="#br0" timeOffset="5886.46">10192 5318 29 0,'24'50'14'0,"19"66"-11"0,-29-81 14 0,4 18-17 15,-1 19 0-15,-6 13-1 16,-1-1 1-16,-10 10-2 16,-10 4 1-16,-8-7-5 15,-3-16 1-15,-4-12-3 16,1-13 1-16</inkml:trace>
  <inkml:trace contextRef="#ctx0" brushRef="#br0" timeOffset="6471.57">10012 5205 39 0,'17'16'19'0,"-6"-10"-23"0,-11-6 41 16,7 0-36-16,0-3 0 16,4-3 0-16,-1-7 1 15,4 7-3-15,4-7 0 16,3 4 1-16,0-7 1 0,11 0-2 16,7-2 1-16,10-7 0 15,11-1 0-15,11-2 0 16,7-3 1-16,-8-13 0 15,1 3 0-15,-4 10-2 16,-7-4 0-16,0 10 0 16,-7 3 0-16,3 4-1 15,-7 5 1-15,-3 10-3 16,-3 3 1-16,-8 12-2 16,0 29 0-16,-7 12-2 15,-3 23 1-15,-4 21 0 16,4 10 0-16,0 9 2 15,-1-4 1-15,4 1 6 16,1-12 0-16,-1 2 2 16,0-18 1-16,-7-4 0 15,0-9 0-15,-10-6-1 16,-7-15 0-16,-8-1-4 0,-17-13 1 16,-4-2-1-16,-17-13 0 15,-22-13 0-15,-31-15 0 16,-21-19-1-16,-29-3 0 15,-28-19-10-15,-21-7 0 16,-35-2-1-16,28 6 1 16</inkml:trace>
  <inkml:trace contextRef="#ctx0" brushRef="#br0" timeOffset="9266.78">5062 9620 12 0,'7'-6'6'0,"25"6"1"0,-21 0 7 16,3-3-13-16,4 3 0 15,-1-3 0-15,1 3 0 16,3-3-1-16,-7-1 0 16,4 1 1-16,10 0 0 15,-3 3 0-15,10 0 0 16,0 0 0-16,4 0 1 16,7 0 1-16,-4 3 0 0,4-3 0 15,3 3 1-15,1-3-1 16,3 0 1-16,-4-3-2 15,4 0 1-15,3-3-2 16,-3-4 0-16,7 1-1 16,4 0 0-16,3 2 0 15,0 1 0-15,11 0 0 16,-4 0 0-16,0 2 1 16,7-5 0-16,4 6 1 15,-1 0 0-15,-10-4 0 16,11 1 1-16,-7 0-1 15,6 0 0-15,4-1-1 16,1 1 1-16,-1 0-2 16,4 0 0-1,59-1-1 1,-20 4 1-16,-1 3-1 16,-10-3 1-16,4 3 0 15,-4 0 0-15,-11 3 0 0,0 0 1 16,11-3-1-16,-17 0 1 15,6 0-1-15,0 0 0 16,-6 3-1-16,10-3 1 16,-8 0-1-16,5 0 1 15,-1 0-1-15,-3 4 0 16,7-4 1-16,-7 0 0 16,7 3 0-16,-1 3 0 15,5 3-1-15,-1 4 1 0,4 3 0 16,7 2 0-16,-7 1-1 15,4-6 1-15,-8 2 0 16,4 1 0-16,-4 0 0 16,-3 0 0-16,-7-4 0 15,-4-3 1-15,1-2 0 16,6-1 0-16,-10-3 0 16,0 3 0-16,6-6 0 15,1-3 0 1,7 3-1-16,-7 0 1 0,3 0-1 15,1-3 0-15,6 0 0 16,1 3 0-16,-12 0-1 16,1 0 1-16,4 0 0 15,2-3 0-15,1 0 1 16,-7 0 1-16,4 6-1 16,2-6 0-16,5 3 0 15,-1 3 0-15,-6 3 0 16,-1-6 0-16,0 3-1 0,-6-3 1 15,3-3 0-15,-4 3 0 16,-7 0-1-16,7-3 1 16,-3 3-1-16,7 0 0 15,3-6-2-15,-3 9 1 16,14-3-1-16,-3 0 0 16,2 3 0-16,-6 0 0 0,11 3 1 15,-1 1 0-15,8-1 1 16,-4 3 1-16,3 4-1 15,1-7 0-15,3 3 1 16,0 1 0-16,4 2 0 16,3-2 0-16,3 5 0 15,1 1 0-15,3 0-2 16,0 6 1-16,4 6-1 16,7 3 0-16,-4-2-1 15,7-4 1-15,-3 6 1 16,0 0 1-16,3 1 0 15,0-4 1-15,-10-3 0 16,0-6 1-16,6-3 0 16,-9 6 0-16,6-7-2 15,0-5 0-15,0-1-1 16,-3 0 1-16,-4-9-1 16,11-3 1-1,-11 0-2-15,0-3 1 16,0-7 0-1,4-5 1-15,-7-4-1 0,6 0 0 0,-6-3 1 0,-36 6 0 16,43 0 0-16,7-3 0 16,-4 6-1-16,0-3 1 15,-3-2 0 1,-4-1 1-16,0 0-2 0,-7 0 1 16,1 3 0-16,-5-6 0 15,-3-3 0-15,4 6 0 16,-18-4-1-16,0-2 0 0,-11 3-1 15,-3 3 1-15,0 0-1 16,-15 0 0-16,-9 0-3 16,-15 4 1-16,-18 2-7 15,-3 0 1-15,-14 7-7 16,3-1 0 0</inkml:trace>
  <inkml:trace contextRef="#ctx0" brushRef="#br0" timeOffset="12507.91">4882 10555 25 0,'0'0'12'0,"32"3"-8"16,-25-3 13-16,4 3-16 15,-1-3 0-15,1 0 1 16,7 0 1-16,-4-3-4 16,10 0 1-16,8 3 1 15,7-3 0-15,-4 3-1 16,11 0 0-16,7 0 0 16,14-4 1-16,4 1 0 15,17 0 0-15,-7 0 1 16,18-3 0-16,3-7 0 15,4 4 1 1,14-1-1-16,-18 7 0 0,15-3-2 0,-8 6 1 16,0-3-1-16,1 3 0 15,-15 0 0-15,0 0 0 16,-7 0-1-16,-7 0 1 16,-13-6-1-16,-12 6 1 15,-10 0-2-15,-7 0 1 16,-11 0-2-16,-7-7 0 0,-7 4 0 15,-14-3 0-15,-10 6 0 16,-15 0 0-16,-10 3 0 16,-8 3 1-16,-17 4 0 15,-17-1 1-15,-1 1 0 16,-7-1 0-16,1-3 1 16,-8 0 0-16,-7 1 1 15,-3-1 0-15,-4-3 2 16,7-3 0-16,-3 3-1 15,0-3 1-15,-4 3-2 16,7 4 0-16,4-1-3 16,17 0 1-16,1 4-3 15,10-1 1-15,3 0-1 16,4 1 1-16,14-4 1 16,11-3 1-16,0-3 1 15,10 0 1-15,11-3 2 16,10-6 0-16,15-1 1 15,10-2 0-15,11 6 0 16,14-1 0-16,17-5-1 0,11-1 1 16,11 1-2-16,0-1 0 15,3 1-1-15,14 2 0 16,-3 1-2-16,10 2 1 16,1 4-2-16,-8 0 1 15,7 3-2-15,-3 0 0 16,3 3 0-16,-6 7 0 15,-15 2 0-15,-14-2 1 16,-7-1 0-16,-3 0 1 16,-4 1 1-16,-18-1 1 15,0 1 0-15,-17-1 1 0,-7-3-1 16,-8 1 0-16,-3-4-1 16,-17 0 1-16,-8-3-1 15,-3 0 0-15,-18 0-1 16,-3 0 0-16,-22 0 0 15,4 3 1-15,-14 0 0 16,-7 3 1-16,-4 1-1 16,-6-1 0-16,-1 0 0 15,-7 1 0-15,0-1 0 16,8-3 0-16,-8 0-1 16,4-3 1-1,-39 0-1 1,17 0 1-16,18 0 0 15,8-3 0-15,9 3 0 16,12-3 0-16,10 3 0 16,11 0 0-16,13 0 0 0,12 0 1 15,2-3 0-15,15 0 0 16,11-1 0-16,14-2 1 16,10 0 0-16,0 0 1 15,14-1 0-15,18-2 0 16,11 3-1-16,17-7 1 15,0 10-1-15,22-6 0 16,-1-1-2-16,11 1 0 16,7-4-1-16,0 1 0 0,-4 5 0 15,8 1 0-15,-11 6 0 16,-11-3 0-16,-7 9 1 16,-6 1 0-16,-8-1 0 15,-14-3 0-15,-10 3-1 16,-12 0 1-16,-9 1-1 15,-11-4 1-15,-15 3-2 32,-10 0 1-32,-14 1 0 0,-14-1 0 15,-25 0-2-15,-7 1 1 0,-17 2 0 16,-19 0 1-16,-13 1 0 16,0-1 0-16,-15 1 0 15,-3-4 0-15,-17 0 1 16,3 0 0-16,0-2 0 15,-7-1 0-15,-4-3 0 16,22 3 0-16,3 0 0 16,3 0 1-16,15-3 0 15,7 0 0-15,10 0 1 0,7 0 0 16,11-3 0-16,14 0 1 16,11 0-1-16,7 0 0 15,14-1-1-15,17 1 0 16,15 0 0-16,13 0 0 15,22 0 0-15,14 0 0 16,11 0 0-16,10-4 0 16,18-2 0-16,3-1 1 15,14 1-2-15,4 0 1 0,4-1-1 16,10 4 1-16,-4 3-1 16,1 3 0-16,-4-3-1 15,3 0 1-15,-6 6-1 16,-18 3 1-16,-7 3-1 15,-18 1 1-15,-4-1-1 16,-17-3 0-16,-10 1 0 16,-12-1 0-16,-13 0 0 15,-7 1 0-15,-18-1 1 16,-11-3 0-16,-6 0 1 16,-8 0 0-16,-3-3 0 15,-22 0 1-15,-6 0 0 16,-4 0 0-16,-7 0-2 15,-7 0 1-15,3 0-1 16,-13 3 1-16,-1 1-2 16,0 5 1-16,4-3-1 15,-4 4 1-15,8-1-1 0,6 0 1 16,-6-2-1-16,6-4 1 16,4 3-1-16,14-3 1 15,4 0-1-15,3-3 0 16,11 4 0-16,6-1 1 15,1-3 0-15,11 0 0 16,2 0 1-16,8 0 0 16,4 3 1-16,-4-3 0 0,7 0 0 15,0 0 0 1,0 0-1-16,0 0 1 0,0 0-2 16,7-3 0-16,-4-4 0 15,4 4 0-15,-7 0-1 16,7 0 1-16,1 0-1 15,-8 3 1-15,3-3 0 16,-3 3 0-16,4-7-1 16,-4 7 1-16,0-3-1 15,0 0 1-15,-4-3-1 16,1 3 1-16,-1 0 0 16,0 3 0-16,1-4 0 15,-1 4 0-15,-3 0-1 16,4 0 1-16,-4 0 0 15,3 0 0-15,-3 0-1 16,4 0 0-16,-4 0-3 16,3 0 0-16,1-3-7 15,3 3 0-15,14 0 0 16,7-3 1-16</inkml:trace>
  <inkml:trace contextRef="#ctx0" brushRef="#br0" timeOffset="14190.06">10996 10313 26 0,'42'-44'13'15,"-6"16"-17"-15,-29 12 25 0,-4 1-20 16,-3-4 0-16,-7-3 3 15,-7-6 0-15,-7-7-5 16,-14 4 1-16,-15-7 2 16,-13 1 0-16,-15-4-1 15,-17 3 0-15,-14 4-2 16,-4 2 0-16,-18 10 0 16,1 10 0-16,-1 6 0 0,4 9 0 15,-3 3 1-15,10 13 0 16,-4-3 2-16,11 6 1 15,0-4-1-15,4 1 1 16,7 0 0-16,-4 6 0 16,7 6-2-16,4 7 1 15,10 3-2-15,1 9 0 16,6 10-1-16,4 2 1 0,10 1-2 16,4-10 1-1,7 1 0-15,15-4 1 0,2-6-1 16,8-7 1-16,14-2 0 15,7-4 0-15,7 4 0 16,3-7 1-16,12 0-1 16,9 7 0-16,15-4 0 15,7 0 0-15,14 1-1 16,10 2 1-16,12 4 0 16,2 3 0-16,8-7 1 15,-4 1 0-15,15-1 0 16,-5-9 0-16,5-3 0 15,6-6 0-15,0-4-1 16,15-5 1-16,-1-7 0 16,8-7 1-16,-4 1-1 15,7-7 1-15,-11-8 0 16,-3-11 1-16,-10-9 0 16,-8-9 0-16,-14-9-1 15,-10-13 0-15,-11-1-1 16,-11-11 1-16,-21-1-2 0,-13-9 1 15,-26-3-1-15,-14 3 1 16,-31-10-1-16,-21-2 0 16,-33-4 0-16,-17 6 0 15,-17 4-2-15,-11 19 1 16,6 18-2-16,-9 19 1 16,3 22-1-16,3 22 0 0,-7 19-3 15,-3 25 0-15,0 15-7 16,-4 10 0-16</inkml:trace>
  <inkml:trace contextRef="#ctx0" brushRef="#br0" timeOffset="16892.32">24557 10523 19 0,'-18'3'9'0,"15"7"-1"0,3-10 9 0,0 3-16 16,0-3 0-16,0 0 0 16,0 0 0-16,0 0-2 15,0 0 1-15,3-6 1 16,4 3 0-16,4-7-1 15,3 1 1-15,4 3 2 16,3-4 0-16,7 1 1 16,4-1 0-16,7-2 2 15,10-1 0 1,14-2 1-16,12-7 1 0,20-3-3 16,14-10 1-16,15 1-2 15,20-4 0-15,33 7-3 16,6 5 0-16,15 8-3 15,3 8 1-15,7 4-2 16,14 6 1-16,-17 9-1 16,3 7 0-16,-4 3 1 0,-13 6 1 15,-4 0 1-15,-11-3 0 16,-17 0 1-16,-7-3 1 16,-18-4 0-16,-18-2 0 15,-13-7-2-15,-12 1 1 16,-17-4-3-16,-10 0 1 15,-11-3-3-15,-14 0 0 16,-8 3-3-16,-9-3 1 16,-12 0-1-16,-13 3 1 0,-12 0-1 15,-9 0 1-15,-4 4-4 16,-11-4 0-16</inkml:trace>
  <inkml:trace contextRef="#ctx0" brushRef="#br0" timeOffset="26065.4">10252 4945 24 0,'-14'15'12'0,"24"23"-9"0,-6-16 13 15,3 19-16-15,3 15 0 16,1 13-1-16,3 13 1 16,0 15 0-16,0 10 0 15,0 2-1-15,4 14 0 16,-4-7-2-16,0 6 0 16,0 0-1-16,4-15 1 15,-4-16-3-15,0-19 0 16,-3-12 0-16,-1-13 1 0</inkml:trace>
  <inkml:trace contextRef="#ctx0" brushRef="#br0" timeOffset="26786.07">10188 5001 39 0,'-3'0'19'0,"-15"-6"-28"16,15 6 46-16,-1 0-37 16,4 0 0-16,0 0 0 15,0 0 1-15,0 3-1 16,11 6 1-16,6 1-1 0,15 2 1 15,14 1 0-15,14-7 0 16,21 7 0-16,14-13 0 16,18 0-1-16,18-13 1 15,3 4 0-15,21-4 0 16,0 4-2-16,4-7 1 16,-4 4-1-16,4-1 1 15,0-3-1-15,-4 4 0 0,-7-1 0 16,-14 1 0-16,-10 2 0 15,-8 1 0-15,-24-4 0 16,-15 4 1-16,-17 3-1 16,-14 3 1-16,-11 0-2 15,-10 9 1-15,-11 9 0 16,-7 1 0-16,-3 9 0 16,-4 3 0-16,0 4 1 15,0-1 0-15,7 10 0 16,0 3 1-16,3 3 0 15,5 3 0-15,6 0-1 16,-4 10 1-16,12 3-1 16,2 2 1-16,-2 7-2 15,2 13 1-15,-2-3-1 16,-5 5 1-16,-3-11-2 16,-6-7 1-16,-5-7 0 15,-10-8 0-15,-7-7 0 16,-4-10 0-16,-6-5 1 15,-8-4 0-15,-3-9 2 0,-21 3 0 16,-19-7 0-16,-20 1 1 16,-18 3-1-16,-21-13 0 15,-21-3-1-15,-10-3 0 16,-19 0-5-16,-6 7 0 16,-8 5-8-16,1 23 1 15</inkml:trace>
  <inkml:trace contextRef="#ctx0" brushRef="#br0" timeOffset="28093.62">11010 11909 10 0,'4'10'5'0,"10"-13"0"16,-7 3 6-16,0 0-8 15,4-7 0-15,-1 1 1 0,8 0 1 16,3 0-6-16,11-1 0 16,6 1 3-16,5 3 1 15,13 6-2-15,8 3 1 16,10 1 0-16,14 2 1 16,-3 10-1-16,6-10 1 15,12-3 0 1,3-9 1-16,10-3 0 0,4-10 0 15,3-2 0-15,11 2 0 16,8-3-2-16,-1-3 1 0,3 0-1 16,15 0 1-16,-11 3-2 15,0 1 1-15,-6-1-2 16,2 3 1-16,-24 4-1 16,-7 2 0-16,-7-2-2 15,-7 5 0-15,-18-2-7 16,-11 0 1-16,-17-1-5 15,0 1 0-15</inkml:trace>
  <inkml:trace contextRef="#ctx0" brushRef="#br0" timeOffset="30808.23">4882 14308 36 0,'50'3'18'0,"13"-6"-16"16,-34 3 19-16,13-6-22 15,14 0 0-15,8-1 0 16,21 4 1-16,-1 0 0 16,18 3 0-16,11 0-1 15,4 3 1-15,13 0 0 16,4 4 1-16,11 5-1 16,-4-5 0-16,7-4 0 0,8 0 1 15,-1-3 1-15,7-3 0 16,7-4-1-16,1-2 1 15,-1-4 0-15,11 4 1 16,0-3-1-16,14-1 1 16,0 4-2-16,0-7 1 15,-4 6 0-15,8 4 0 16,-11 3-1-16,7 6 1 16,0 7-1-16,0-4 0 0,-7 3 0 15,-4 4 0-15,-10-4-1 16,-10 4 0-16,-8-4 0 31,-7-6 0-31,-17-3 0 0,-12-6 1 0,-6 0-1 16,-10-7 0-16,-22 1 0 15,-7-7 1-15,-11-3-1 16,-10 0 0-16,-7 3-3 16,-7-3 1-16,-4 0-10 15,-3 3 1-15,0 4-3 16,10-4 1-16</inkml:trace>
  <inkml:trace contextRef="#ctx0" brushRef="#br0" timeOffset="32910.41">10601 11875 22 0,'21'-13'11'0,"-3"7"-2"15,-15 3 12-15,1 0-19 16,-4 3 1-16,0 0 0 16,-4-3 1-16,-3 0-6 15,-3 3 1-15,-11 0 1 16,-8 6 0-16,-6-3-3 16,-11 13 1-16,-7 2-2 15,-10 4 1-15,-8 7 0 16,-10 2 0-16,-11 3 1 15,-3 4 1-15,-4-10 2 0,-14-3 0 16,1-9 2-16,-15-10 0 16,0-3 0-16,-15-6 1 15,-6 0-2-15,-3-3 1 16,-15-3-2-16,0 2 1 16,-10 1-2-16,-8 3 1 15,1 0-1-15,-4 0 0 16,-7 3-1-16,3 12 1 15,-3-2 0-15,7-1 0 16,-113-6 0 0,32-3 1-16,28-6 0 15,11 6 1-15,10-6 0 16,11 2 0-16,7 1-1 16,3 3 1-16,19 0-1 15,9 7 0-15,1-4-1 16,10 6 0-16,0 7 0 15,11-4 0 17,11-2 0-32,6-1 1 0,18 4-1 0,-3-7 0 0,14-3 0 15,6-3 1-15,22-3-1 16,4 3 1-16,10-3-1 16,10 0 1-16,1 0-1 15,14-1 0-15,3 4 0 16,4-3 0-16,6 3-1 15,8-6 0-15,0 3 0 16,4-3 1-16,6-1-1 0,-6 4 0 16,10 0-1-16,0-3 1 15,0-1 0-15,0 7 0 16,3-6-5-16,4-6 0 16,4-1-4-16,-1-6 0 15</inkml:trace>
  <inkml:trace contextRef="#ctx0" brushRef="#br0" timeOffset="38076.71">10947 14744 25 0,'-4'3'12'0,"-3"-28"-8"0,0 13 12 0,-4-1-16 15,-3-3 0-15,0 1-1 16,-7-4 1-16,0-3 0 15,-7 0 0-15,-8-3-1 16,-9 6 1-16,-12 0-1 16,-10 1 1-16,-3 2 0 15,-5 0 0-15,-13-3-1 16,-3-3 1-16,-12 0 0 16,-6 0 1-16,0-3 0 15,-11 3 0-15,-4 4 1 16,-3-1 0-16,4 6 0 15,-15-6 1-15,-3 4-1 16,0 2 1-16,3 1-1 16,-13-1 1-16,6 4-1 15,0-4 0-15,-13 1-1 16,2 5 1-16,-6-2-1 16,-4 0 1-16,0 2-2 15,-10 7 0-15,0 0 0 0,-1 7 0 16,-6-1 0-16,-1-3 0 15,1-3 0-15,-1 0 1 16,5 3-1-16,-1 3 1 16,-11-2 0-16,8-1 0 15,-1 3-1-15,-6 0 1 16,3 0-1-16,-4 4 0 16,-6-4-1-16,17 0 1 15,-7 4-1-15,14 2 1 16,18 4-1-16,3 12 0 0,4 0 0 15,10 7 0-15,15 3-1 16,3 6 1-16,14-1-1 16,7 8 1-16,18 8-1 15,18-2 0-15,3 5 1 16,14-5 0-16,14 2 0 16,11 7 1-16,10-6 0 15,15-4 1-15,13-2-1 16,5-4 0-16,16 0 0 15,12 0 0-15,3-12-1 16,17 2 1-16,8-5-1 16,14 3 1-16,3-4 0 31,18-3 0-15,7 1 0-16,10 5 1 0,4-2-1 0,11-1 1 0,10-2 0 15,-7-4 0-15,11-3 0 16,7-6 1-16,0 3-1 15,10-3 1-15,4-4 0 0,0-2 1 16,3-7-1-16,8-3 1 16,-4 0-1-16,3-3 1 15,4-3 0-15,0-3 0 16,0 0 0-16,0-1 0 16,15-2-1-16,-5-3 1 15,1-4-2-15,-8 0 0 16,4-3-2-16,-3 1 0 15,-4-4-1-15,11 3 1 0,-18 0-1 16,0 3 1-16,3-3 0 16,-10 1 0-16,-11-4 0 15,1-10 0-15,-15 4 0 16,-18 0 0-16,-10-7-1 16,-14-5 1-16,-21 2-2 15,-11 0 0-15,-14-2-2 16,-14-4 0-16,-14-3-7 15,-14 6 0-15</inkml:trace>
  <inkml:trace contextRef="#ctx0" brushRef="#br0" timeOffset="39180.31">3210 5277 31 0,'43'44'15'0,"-8"6"-8"0,-25-34 16 16,1 3-23-16,0 6 1 16,-1 0-1-16,8-9 1 15,-8-1-1-15,5-2 0 16,9-7 2-16,-3 3 0 16,8-15 0-16,2-13 1 15,-2-15 1-15,13-13 1 16,-3-19-1-16,21-12 1 15,-7-1-2-15,7-9 1 16,14-3-3-16,7 4 0 0,-11 5-5 16,12 4 1-16,-5 2-12 15,-6 20 1 17,-8 15 0-1,-3 7 0-16</inkml:trace>
  <inkml:trace contextRef="#ctx0" brushRef="#br0" timeOffset="39892.25">3002 10912 48 0,'18'28'24'0,"3"26"-33"0,-14-45 50 15,4 10-43-15,-1-3 0 16,4-4-1-16,-3-2 0 16,3-4 4-16,7-6 1 15,0-10-2-15,8-12 1 16,2-15 1-16,-2-23 1 15,20-15-1-15,0-13 1 16,15-18-2 0,13-17 1-16,12-8-6 0,-8 2 0 15,7 10-9-15,-7 3 1 16,-10 12-2-16,6 32 0 0</inkml:trace>
  <inkml:trace contextRef="#ctx0" brushRef="#br0" timeOffset="41845.06">11356 17090 37 0,'3'9'18'0,"12"-6"-18"15,-15-3 19-15,0 0-20 16,10 0 0-16,1 0-1 16,10 3 1-16,-3-3 1 15,3 7 0-15,7-4-1 16,4 3 1-16,6 3 1 15,5-2 1-15,6 5 0 16,1-2 0-16,10-7 1 16,14 6 0-16,3-2-1 15,22-4 0-15,3 0-1 16,11 0 1-16,4 0-2 16,17-6 0-16,0 0-1 0,7 3 1 15,11 0 0-15,6-3 1 16,8 0-1-16,11 3 1 15,9 0 0-15,5 3 0 16,14 0 0-16,3-3 0 16,3 0-1-16,5-3 1 15,2 0-1-15,5-4 1 16,2-8 0-16,8-4 0 16,-4-3 0-16,11 0 1 0,0-3-1 15,7 0 1-15,-3 0 0 16,6 3 0-16,-3 6 0 15,7 3 0-15,0 7-1 16,7 6 1-16,-3 3-1 16,13 4 0-16,-3 8-1 15,8-2 1-15,-5-1-1 16,4 4 0-16,-3 3-1 16,10 3 1-16,-3 3-1 15,10 6 1-15,-7-6-1 16,4 0 0-16,-4 4-1 15,1-1 1-15,-5 0-2 16,1 0 1-16,0-9 0 16,-4 0 0-16,-11-3 1 15,5-1 0-15,-8-2 1 16,-4-4 0-16,4 1 1 0,-3-1 0 16,-4 0-1-16,-11 1 1 15,-10-4 0-15,0-6 0 16,-11 0-1-16,-3 0 1 15,-11-6 0-15,-11 3 1 16,12 0 0-16,-22-4 0 16,0 1 0-16,0 0 0 15,-15-1-1-15,-6 1 0 16,-11-3-1-16,-6 3 0 31,-8-4-2-31,-11 1 0 0,-6-4 0 0,-15-2 0 0,-3-1-2 16,-4 0 1-16,-10 0-3 15,-11 4 0-15,-14 3-7 16,-7-1 0-16</inkml:trace>
  <inkml:trace contextRef="#ctx1" brushRef="#br0">19928 16274 0</inkml:trace>
  <inkml:trace contextRef="#ctx1" brushRef="#br0" timeOffset="4736.68">20210 16227 0</inkml:trace>
  <inkml:trace contextRef="#ctx1" brushRef="#br0" timeOffset="5954.51">20210 16227 0</inkml:trace>
  <inkml:trace contextRef="#ctx1" brushRef="#br0" timeOffset="6560.22">20210 16227 0</inkml:trace>
  <inkml:trace contextRef="#ctx1" brushRef="#br0" timeOffset="6782.21">20210 16227 0</inkml:trace>
  <inkml:trace contextRef="#ctx1" brushRef="#br0" timeOffset="6990.25">20210 16227 0</inkml:trace>
  <inkml:trace contextRef="#ctx1" brushRef="#br0" timeOffset="7225.32">20210 16227 0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1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18377 926 1280,'-18'-1'268,"1"0"0,-1-1 0,1-1 0,0-1 0,-5-2-268,2 2 175,-35-7-156,-42-2-19,-24-4-105,-91-21 61,-110-22-168,-415-65 212,51 26 231,-233-28 690,-10 44-323,58 41-99,522 40 175,-173 27-674,-153 39 169,-397 32 430,40-69-30,862-25-520,-493 21 427,119-2 222,455-19-653,-481 5 465,296-13-169,-21-15-341,-332-50 128,-139-57-29,434 68-70,-4-3-31,-184-30 110,131 40-33,-1 16 0,-186 14-75,275 29 64,-35 15-64,137 2 32,1 7 0,-29 17-32,95-11 72,-33 18-72,69-21 34,-32 10 62,3 6 0,2 5 0,2 5 0,-30 25-96,72-36 33,-104 66 100,133-80-77,1 3 0,-21 22-56,2 2-2,-78 75 124,121-110-168,1 2 0,1 0 0,2 2 0,-7 12 46,23-33-90,-1 1 0,2-1 1,-1 1-1,1 1 1,1-1-1,-1 0 1,2 1-1,0 0 0,0-1 1,1 1-1,0 0 1,0 0-1,2 0 0,-1 0 1,1 0-1,1-1 1,0 1-1,1 0 0,0-1 1,0 1-1,1-1 1,0 0-1,1 0 0,0-1 1,6 8 89,7 8-88,1-1 0,1-1 0,0 0 1,2-2-1,1-1 0,1 0 0,0-2 0,1-1 1,21 10 87,46 23 80,2-4 0,12-1-80,-99-42-10,507 190 38,-364-140 72,93 28 353,3-11 0,2-10 1,3-11-1,32-8-453,402 19 1017,-420-52-455,155-18-562,-123-12-351,178-9-386,488 18-31,4 14 1489,374 7 435,391 0-708,-937 10-346,-3 34 159,-93 9 173,-160-13-79,-91-9-106,699 43 505,-710-74-754,246-35 0,-215 1 5,-15 1-32,-423 23 24,640-57-263,-374 21 45,71-27 221,-233 37 0,-1-6 0,43-21 0,-50 7 117,-3-6 0,9-11-117,-101 48 17,55-28-84,76-53 67,-135 79-45,-2-1 1,0-1-1,-1-1 0,-1 0 1,-1-2-1,-2-1 1,16-25 44,-13 15-46,-2-1 1,-2 0-1,-2-2 1,-1 0-1,-2-1 1,-1-1-1,3-22 46,-11 39-6,-2 0 0,0 0 0,-1 0 0,-2 0-1,0 0 1,-1 0 0,-2 0 0,0 0-1,-2 0 1,0 1 0,-1-1 0,-1 2 0,-2-1-1,-4-7 7,-4-3-16,-3 1 1,0 1-1,-2 1 0,-1 1 0,-1 1 0,-2 0 0,-21-16 16,-2 3-25,0 3-1,-3 1 1,-1 3-1,-8-1 26,-25-9-170,-1 5 0,-2 4 0,-1 3 1,-87-17 169,-61 0-2521,-89-1 2521,58 16-1429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15:39:0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1 710 2944,'1'0'284,"0"0"1,0 1 0,0-1-1,1 0 1,-1 1-1,0-1 1,0 1 0,0 0-1,0-1 1,0 1-1,0 0 1,0-1-1,0 1 1,0 0 0,0 0-1,0 0 1,-1 0-1,1 0 1,0 0 0,-1 1-285,13 22 878,15 51 234,2 5-261,14 23-851,-42-98 15,1-1-1,-1 1 1,1-1-1,0 0 1,1 0 0,-1 0-1,1 0 1,0 0-15,-3-3 6,0 0 0,0 0 0,1 0 0,-1 0 0,0 0 0,0-1 0,1 1 0,-1 0 0,1-1 1,-1 1-1,0-1 0,1 1 0,-1-1 0,1 0 0,-1 0 0,1 0 0,-1 1 0,1-1 0,-1-1 0,1 1 0,-1 0 0,1 0 0,-1-1 0,1 1 0,-1 0 0,1-1 0,-1 1 1,1-1-1,-1 0 0,1 0-6,21-15 102,-1-1-1,0-1 1,-1-1 0,-1 0 0,-1-2 0,15-22-102,20-31 51,18-40-51,-71 114-1,86-137-157,53-89-671,-106 164-224,-2-1 0,16-50 1053,-32 65-1530,1-11 1530,-17 58-6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Section is shorter than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graded for completion and quality of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Stock price, when to buy?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Basic example everyone can connect to.</a:t>
            </a:r>
          </a:p>
          <a:p>
            <a:r>
              <a:rPr lang="en-US">
                <a:cs typeface="Calibri"/>
              </a:rPr>
              <a:t>Driving to work. At stop, speed up, level out, slow down, stop.</a:t>
            </a:r>
          </a:p>
          <a:p>
            <a:r>
              <a:rPr lang="en-US">
                <a:cs typeface="Calibri"/>
              </a:rPr>
              <a:t>Draw velocity graph. Infer distance graph. They should decide </a:t>
            </a:r>
            <a:r>
              <a:rPr lang="en-US" err="1">
                <a:cs typeface="Calibri"/>
              </a:rPr>
              <a:t>eachother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D=r x t for any interval of time (AROC). For middle point, what is IROC? Can get closer and closer, never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73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Def of diff quotient.</a:t>
            </a:r>
          </a:p>
          <a:p>
            <a:r>
              <a:rPr lang="en-US">
                <a:cs typeface="Calibri"/>
              </a:rPr>
              <a:t>Graph, secant line slope.</a:t>
            </a:r>
          </a:p>
          <a:p>
            <a:r>
              <a:rPr lang="en-US">
                <a:cs typeface="Calibri"/>
              </a:rPr>
              <a:t>Connection to IROC. Can never get to IROC, our first paradox.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x^2, AROC over [1,2]. Try to </a:t>
            </a:r>
            <a:r>
              <a:rPr lang="en-US" err="1">
                <a:cs typeface="Calibri"/>
              </a:rPr>
              <a:t>approx</a:t>
            </a:r>
            <a:r>
              <a:rPr lang="en-US">
                <a:cs typeface="Calibri"/>
              </a:rPr>
              <a:t> IROC at x=2. By hand, use calculator / computer.</a:t>
            </a:r>
          </a:p>
          <a:p>
            <a:r>
              <a:rPr lang="en-US">
                <a:cs typeface="Calibri"/>
              </a:rPr>
              <a:t>Remind to pause. Try. Then write down lecture </a:t>
            </a:r>
            <a:r>
              <a:rPr lang="en-US" err="1">
                <a:cs typeface="Calibri"/>
              </a:rPr>
              <a:t>explan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Graph. Compute AROC and draw secant line. Use </a:t>
            </a:r>
            <a:r>
              <a:rPr lang="en-US" err="1">
                <a:cs typeface="Calibri"/>
              </a:rPr>
              <a:t>desmos</a:t>
            </a:r>
            <a:r>
              <a:rPr lang="en-US">
                <a:cs typeface="Calibri"/>
              </a:rPr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graded for completion and quality of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hyperlink" Target="https://www.youtube.com/watch?v=WUvTyaaNkz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customXml" Target="../ink/ink26.xml"/><Relationship Id="rId21" Type="http://schemas.openxmlformats.org/officeDocument/2006/relationships/customXml" Target="../ink/ink17.xml"/><Relationship Id="rId34" Type="http://schemas.openxmlformats.org/officeDocument/2006/relationships/image" Target="../media/image23.png"/><Relationship Id="rId42" Type="http://schemas.openxmlformats.org/officeDocument/2006/relationships/image" Target="../media/image27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21.xml"/><Relationship Id="rId41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12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25.xml"/><Relationship Id="rId40" Type="http://schemas.openxmlformats.org/officeDocument/2006/relationships/image" Target="../media/image26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customXml" Target="../ink/ink16.xml"/><Relationship Id="rId31" Type="http://schemas.openxmlformats.org/officeDocument/2006/relationships/customXml" Target="../ink/ink22.xml"/><Relationship Id="rId44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customXml" Target="../ink/ink11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20.xml"/><Relationship Id="rId30" Type="http://schemas.openxmlformats.org/officeDocument/2006/relationships/image" Target="../media/image21.png"/><Relationship Id="rId35" Type="http://schemas.openxmlformats.org/officeDocument/2006/relationships/customXml" Target="../ink/ink24.xml"/><Relationship Id="rId43" Type="http://schemas.openxmlformats.org/officeDocument/2006/relationships/customXml" Target="../ink/ink28.xml"/><Relationship Id="rId8" Type="http://schemas.openxmlformats.org/officeDocument/2006/relationships/image" Target="../media/image10.png"/><Relationship Id="rId3" Type="http://schemas.openxmlformats.org/officeDocument/2006/relationships/customXml" Target="../ink/ink8.xml"/><Relationship Id="rId12" Type="http://schemas.openxmlformats.org/officeDocument/2006/relationships/image" Target="../media/image12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customXml" Target="../ink/ink23.xml"/><Relationship Id="rId3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2.1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Tangent and Velocity Problems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Motivation of limit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3F97C9-A9A7-4B56-8E75-DE3C55655613}"/>
                  </a:ext>
                </a:extLst>
              </p14:cNvPr>
              <p14:cNvContentPartPr/>
              <p14:nvPr/>
            </p14:nvContentPartPr>
            <p14:xfrm>
              <a:off x="1502280" y="1032840"/>
              <a:ext cx="5897160" cy="344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3F97C9-A9A7-4B56-8E75-DE3C556556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2920" y="1023480"/>
                <a:ext cx="5915880" cy="346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8ED824-C61D-4827-A6C1-1E526DCBD49F}"/>
                  </a:ext>
                </a:extLst>
              </p14:cNvPr>
              <p14:cNvContentPartPr/>
              <p14:nvPr/>
            </p14:nvContentPartPr>
            <p14:xfrm>
              <a:off x="840600" y="1208880"/>
              <a:ext cx="9445320" cy="453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8ED824-C61D-4827-A6C1-1E526DCBD4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1240" y="1199520"/>
                <a:ext cx="9464040" cy="45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1912-7E56-4E0C-8016-4D12ADE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Motivation: Playing the stock market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F33A6F-3EF1-4A21-B20F-F80770ECAC5A}"/>
                  </a:ext>
                </a:extLst>
              </p14:cNvPr>
              <p14:cNvContentPartPr/>
              <p14:nvPr/>
            </p14:nvContentPartPr>
            <p14:xfrm>
              <a:off x="241200" y="552960"/>
              <a:ext cx="11841840" cy="5815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F33A6F-3EF1-4A21-B20F-F80770ECAC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840" y="543600"/>
                <a:ext cx="11860560" cy="58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444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444D-77FE-4EFC-A233-54102936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Motivation: Distance and velocity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A93FE9-7568-4717-9294-0A6AC0A1A77D}"/>
                  </a:ext>
                </a:extLst>
              </p14:cNvPr>
              <p14:cNvContentPartPr/>
              <p14:nvPr/>
            </p14:nvContentPartPr>
            <p14:xfrm>
              <a:off x="294480" y="396000"/>
              <a:ext cx="11782440" cy="6417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A93FE9-7568-4717-9294-0A6AC0A1A7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120" y="386640"/>
                <a:ext cx="11801160" cy="64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011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FF63-93E0-48ED-A7CC-4445D6D1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AROC and the difference quotient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920A6E-6073-4DDD-9EA6-C17D1E65C01B}"/>
                  </a:ext>
                </a:extLst>
              </p14:cNvPr>
              <p14:cNvContentPartPr/>
              <p14:nvPr/>
            </p14:nvContentPartPr>
            <p14:xfrm>
              <a:off x="194400" y="533880"/>
              <a:ext cx="11853360" cy="6082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920A6E-6073-4DDD-9EA6-C17D1E65C0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040" y="524520"/>
                <a:ext cx="11872080" cy="61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72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AB4F-DC90-42DC-A019-AE489EAE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FD51CA-E444-4241-93E7-6505CA55F321}"/>
                  </a:ext>
                </a:extLst>
              </p14:cNvPr>
              <p14:cNvContentPartPr/>
              <p14:nvPr/>
            </p14:nvContentPartPr>
            <p14:xfrm>
              <a:off x="170280" y="311400"/>
              <a:ext cx="12020760" cy="6078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FD51CA-E444-4241-93E7-6505CA55F3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920" y="302040"/>
                <a:ext cx="12039480" cy="609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34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2.1: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3 in the text. 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1, 3, 5.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pPr indent="-514350"/>
            <a:r>
              <a:rPr lang="en-US">
                <a:cs typeface="Calibri"/>
              </a:rPr>
              <a:t>Video reflection.</a:t>
            </a:r>
          </a:p>
          <a:p>
            <a:pPr lvl="1"/>
            <a:r>
              <a:rPr lang="en-US">
                <a:cs typeface="Calibri"/>
              </a:rPr>
              <a:t>Essence of calculus: </a:t>
            </a:r>
            <a:r>
              <a:rPr lang="en-US">
                <a:ea typeface="+mn-lt"/>
                <a:cs typeface="+mn-lt"/>
                <a:hlinkClick r:id="rId2"/>
              </a:rPr>
              <a:t>https://www.youtube.com/watch?v=WUvTyaaNkzM</a:t>
            </a:r>
            <a:endParaRPr lang="en-US">
              <a:ea typeface="+mn-lt"/>
              <a:cs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660734-B93C-4173-B23A-BB23379E4344}"/>
                  </a:ext>
                </a:extLst>
              </p14:cNvPr>
              <p14:cNvContentPartPr/>
              <p14:nvPr/>
            </p14:nvContentPartPr>
            <p14:xfrm>
              <a:off x="1018440" y="1639080"/>
              <a:ext cx="9341280" cy="463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660734-B93C-4173-B23A-BB23379E43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080" y="1629720"/>
                <a:ext cx="9360000" cy="46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29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F15F449-169E-4484-808F-284F0B412164}"/>
                  </a:ext>
                </a:extLst>
              </p14:cNvPr>
              <p14:cNvContentPartPr/>
              <p14:nvPr/>
            </p14:nvContentPartPr>
            <p14:xfrm>
              <a:off x="544730" y="4930414"/>
              <a:ext cx="6820560" cy="966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F15F449-169E-4484-808F-284F0B4121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730" y="4921417"/>
                <a:ext cx="6838200" cy="983873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8260D69-0F04-4F62-8928-1C91FA807CE4}"/>
              </a:ext>
            </a:extLst>
          </p:cNvPr>
          <p:cNvGrpSpPr/>
          <p:nvPr/>
        </p:nvGrpSpPr>
        <p:grpSpPr>
          <a:xfrm>
            <a:off x="598730" y="859894"/>
            <a:ext cx="1077120" cy="5133960"/>
            <a:chOff x="598730" y="859894"/>
            <a:chExt cx="1077120" cy="51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C3CA8CA-3778-4E7E-A81C-449430FAEC63}"/>
                    </a:ext>
                  </a:extLst>
                </p14:cNvPr>
                <p14:cNvContentPartPr/>
                <p14:nvPr/>
              </p14:nvContentPartPr>
              <p14:xfrm>
                <a:off x="1100210" y="1313854"/>
                <a:ext cx="313200" cy="380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C3CA8CA-3778-4E7E-A81C-449430FAEC6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1210" y="1304863"/>
                  <a:ext cx="330840" cy="397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9DB0FE-36EF-40FC-BD1F-AAC202B19EFA}"/>
                    </a:ext>
                  </a:extLst>
                </p14:cNvPr>
                <p14:cNvContentPartPr/>
                <p14:nvPr/>
              </p14:nvContentPartPr>
              <p14:xfrm>
                <a:off x="1047290" y="2303854"/>
                <a:ext cx="262800" cy="267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9DB0FE-36EF-40FC-BD1F-AAC202B19EF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8290" y="2294842"/>
                  <a:ext cx="280440" cy="28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DA1ED01-893A-421B-967A-B55646BD22C5}"/>
                    </a:ext>
                  </a:extLst>
                </p14:cNvPr>
                <p14:cNvContentPartPr/>
                <p14:nvPr/>
              </p14:nvContentPartPr>
              <p14:xfrm>
                <a:off x="1062410" y="3306094"/>
                <a:ext cx="334800" cy="377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DA1ED01-893A-421B-967A-B55646BD22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3410" y="3297103"/>
                  <a:ext cx="352440" cy="395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516D13-B4A4-4CD3-ADB7-8F08690B7ED9}"/>
                    </a:ext>
                  </a:extLst>
                </p14:cNvPr>
                <p14:cNvContentPartPr/>
                <p14:nvPr/>
              </p14:nvContentPartPr>
              <p14:xfrm>
                <a:off x="1058450" y="4250014"/>
                <a:ext cx="348840" cy="289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516D13-B4A4-4CD3-ADB7-8F08690B7E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9441" y="4241014"/>
                  <a:ext cx="366498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757222-2BB9-45E2-8F13-8FF8B37C0CDD}"/>
                    </a:ext>
                  </a:extLst>
                </p14:cNvPr>
                <p14:cNvContentPartPr/>
                <p14:nvPr/>
              </p14:nvContentPartPr>
              <p14:xfrm>
                <a:off x="1147730" y="5537374"/>
                <a:ext cx="292320" cy="286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757222-2BB9-45E2-8F13-8FF8B37C0C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38741" y="5528363"/>
                  <a:ext cx="309938" cy="3038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4D21C4-5A8A-4E59-9D80-71D5E7544981}"/>
                    </a:ext>
                  </a:extLst>
                </p14:cNvPr>
                <p14:cNvContentPartPr/>
                <p14:nvPr/>
              </p14:nvContentPartPr>
              <p14:xfrm>
                <a:off x="598730" y="1258774"/>
                <a:ext cx="25200" cy="2072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4D21C4-5A8A-4E59-9D80-71D5E75449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9730" y="1249776"/>
                  <a:ext cx="42840" cy="20905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F6B75C-4357-42A5-A41D-B6014F3BD37C}"/>
                    </a:ext>
                  </a:extLst>
                </p14:cNvPr>
                <p14:cNvContentPartPr/>
                <p14:nvPr/>
              </p14:nvContentPartPr>
              <p14:xfrm>
                <a:off x="663890" y="5355934"/>
                <a:ext cx="42120" cy="577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F6B75C-4357-42A5-A41D-B6014F3BD37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4890" y="5346934"/>
                  <a:ext cx="5976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DB6B63B-5FA8-4618-9513-3B2FD6B8FA02}"/>
                    </a:ext>
                  </a:extLst>
                </p14:cNvPr>
                <p14:cNvContentPartPr/>
                <p14:nvPr/>
              </p14:nvContentPartPr>
              <p14:xfrm>
                <a:off x="685490" y="859894"/>
                <a:ext cx="990360" cy="5133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DB6B63B-5FA8-4618-9513-3B2FD6B8FA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6487" y="850894"/>
                  <a:ext cx="1008006" cy="515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DA7068-44A5-40DD-975B-1DA48C7CC62D}"/>
              </a:ext>
            </a:extLst>
          </p:cNvPr>
          <p:cNvGrpSpPr/>
          <p:nvPr/>
        </p:nvGrpSpPr>
        <p:grpSpPr>
          <a:xfrm>
            <a:off x="8797010" y="403774"/>
            <a:ext cx="1629360" cy="1363680"/>
            <a:chOff x="8797010" y="403774"/>
            <a:chExt cx="1629360" cy="13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454EF2-D5E8-4511-B458-199CEC8EB850}"/>
                    </a:ext>
                  </a:extLst>
                </p14:cNvPr>
                <p14:cNvContentPartPr/>
                <p14:nvPr/>
              </p14:nvContentPartPr>
              <p14:xfrm>
                <a:off x="9045410" y="785734"/>
                <a:ext cx="292680" cy="393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454EF2-D5E8-4511-B458-199CEC8EB85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36410" y="776734"/>
                  <a:ext cx="3103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22C91F-18BB-4499-B26F-1053D5D85673}"/>
                    </a:ext>
                  </a:extLst>
                </p14:cNvPr>
                <p14:cNvContentPartPr/>
                <p14:nvPr/>
              </p14:nvContentPartPr>
              <p14:xfrm>
                <a:off x="9175730" y="1001374"/>
                <a:ext cx="13680" cy="247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22C91F-18BB-4499-B26F-1053D5D856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66730" y="992361"/>
                  <a:ext cx="31320" cy="2653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A2A5E69-5B9F-43BB-825D-7D4F8BAE5E7B}"/>
                    </a:ext>
                  </a:extLst>
                </p14:cNvPr>
                <p14:cNvContentPartPr/>
                <p14:nvPr/>
              </p14:nvContentPartPr>
              <p14:xfrm>
                <a:off x="9233690" y="1158694"/>
                <a:ext cx="154440" cy="132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A2A5E69-5B9F-43BB-825D-7D4F8BAE5E7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24690" y="1149694"/>
                  <a:ext cx="172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77EA16F-6BD4-47AA-97FD-36281B0CACF2}"/>
                    </a:ext>
                  </a:extLst>
                </p14:cNvPr>
                <p14:cNvContentPartPr/>
                <p14:nvPr/>
              </p14:nvContentPartPr>
              <p14:xfrm>
                <a:off x="9410090" y="1223494"/>
                <a:ext cx="102600" cy="128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77EA16F-6BD4-47AA-97FD-36281B0CACF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01090" y="1214494"/>
                  <a:ext cx="120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18F4E9E-9BAA-4FC9-82E2-9971D7337985}"/>
                    </a:ext>
                  </a:extLst>
                </p14:cNvPr>
                <p14:cNvContentPartPr/>
                <p14:nvPr/>
              </p14:nvContentPartPr>
              <p14:xfrm>
                <a:off x="9613850" y="845134"/>
                <a:ext cx="119160" cy="408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18F4E9E-9BAA-4FC9-82E2-9971D733798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04850" y="836134"/>
                  <a:ext cx="1368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3234BE-0D2C-443B-AAF5-B41BAA576804}"/>
                    </a:ext>
                  </a:extLst>
                </p14:cNvPr>
                <p14:cNvContentPartPr/>
                <p14:nvPr/>
              </p14:nvContentPartPr>
              <p14:xfrm>
                <a:off x="9709250" y="1285414"/>
                <a:ext cx="10440" cy="63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3234BE-0D2C-443B-AAF5-B41BAA57680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00250" y="1276414"/>
                  <a:ext cx="28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50896A-B0C5-4944-9F69-FA899EA21009}"/>
                    </a:ext>
                  </a:extLst>
                </p14:cNvPr>
                <p14:cNvContentPartPr/>
                <p14:nvPr/>
              </p14:nvContentPartPr>
              <p14:xfrm>
                <a:off x="9710330" y="764854"/>
                <a:ext cx="236160" cy="396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50896A-B0C5-4944-9F69-FA899EA2100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01330" y="755854"/>
                  <a:ext cx="2538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5CA4E06-9D9A-471F-BB7F-2643A7DD6FFF}"/>
                    </a:ext>
                  </a:extLst>
                </p14:cNvPr>
                <p14:cNvContentPartPr/>
                <p14:nvPr/>
              </p14:nvContentPartPr>
              <p14:xfrm>
                <a:off x="9779450" y="1249774"/>
                <a:ext cx="180360" cy="55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5CA4E06-9D9A-471F-BB7F-2643A7DD6FF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770468" y="1240774"/>
                  <a:ext cx="197965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268A725-2477-4A7D-B6A0-149A3B529229}"/>
                    </a:ext>
                  </a:extLst>
                </p14:cNvPr>
                <p14:cNvContentPartPr/>
                <p14:nvPr/>
              </p14:nvContentPartPr>
              <p14:xfrm>
                <a:off x="9879890" y="1102534"/>
                <a:ext cx="288000" cy="401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268A725-2477-4A7D-B6A0-149A3B52922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870890" y="1093534"/>
                  <a:ext cx="3056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1FC88F-03CF-406D-8C3E-3D14CDE93E34}"/>
                    </a:ext>
                  </a:extLst>
                </p14:cNvPr>
                <p14:cNvContentPartPr/>
                <p14:nvPr/>
              </p14:nvContentPartPr>
              <p14:xfrm>
                <a:off x="8797010" y="1526254"/>
                <a:ext cx="1429200" cy="241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11FC88F-03CF-406D-8C3E-3D14CDE93E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88010" y="1517254"/>
                  <a:ext cx="1446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7EEE499-8A44-4BA0-BE3B-E5E6D2243254}"/>
                    </a:ext>
                  </a:extLst>
                </p14:cNvPr>
                <p14:cNvContentPartPr/>
                <p14:nvPr/>
              </p14:nvContentPartPr>
              <p14:xfrm>
                <a:off x="8815730" y="634534"/>
                <a:ext cx="194400" cy="630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7EEE499-8A44-4BA0-BE3B-E5E6D224325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806730" y="625534"/>
                  <a:ext cx="21204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24EC903-C5A6-4F89-8B2A-752A3E94FD40}"/>
                    </a:ext>
                  </a:extLst>
                </p14:cNvPr>
                <p14:cNvContentPartPr/>
                <p14:nvPr/>
              </p14:nvContentPartPr>
              <p14:xfrm>
                <a:off x="8937770" y="403774"/>
                <a:ext cx="1488600" cy="1307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24EC903-C5A6-4F89-8B2A-752A3E94FD4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28770" y="394774"/>
                  <a:ext cx="1506240" cy="132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702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2.1 Tangent and Velocity Problems</vt:lpstr>
      <vt:lpstr>Homework Submission to Canvas</vt:lpstr>
      <vt:lpstr>Motivation: Playing the stock market</vt:lpstr>
      <vt:lpstr>Motivation: Distance and velocity</vt:lpstr>
      <vt:lpstr>AROC and the difference quotient</vt:lpstr>
      <vt:lpstr>Example: Try on own</vt:lpstr>
      <vt:lpstr>Section 2.1: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2021-01-29T15:40:02Z</dcterms:modified>
</cp:coreProperties>
</file>