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0" r:id="rId3"/>
    <p:sldId id="271" r:id="rId4"/>
    <p:sldId id="258" r:id="rId5"/>
    <p:sldId id="272" r:id="rId6"/>
    <p:sldId id="273" r:id="rId7"/>
    <p:sldId id="274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19AB4E-F45C-43AF-9770-11181356E8A8}" v="1" dt="2021-02-01T17:20:06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" userId="fa919fd6-03f8-48d0-9b95-10ac8c9672df" providerId="ADAL" clId="{8B19AB4E-F45C-43AF-9770-11181356E8A8}"/>
    <pc:docChg chg="modSld">
      <pc:chgData name="Chad" userId="fa919fd6-03f8-48d0-9b95-10ac8c9672df" providerId="ADAL" clId="{8B19AB4E-F45C-43AF-9770-11181356E8A8}" dt="2021-02-01T17:20:06.246" v="0"/>
      <pc:docMkLst>
        <pc:docMk/>
      </pc:docMkLst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637318454" sldId="257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637318454" sldId="257"/>
            <ac:inkMk id="5" creationId="{4B7F324B-964D-4EBF-AC5F-A29834A9E559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599349530" sldId="25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599349530" sldId="258"/>
            <ac:inkMk id="3" creationId="{6F83A0DE-E6BB-4F1E-89C9-10C126D89DE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765299618" sldId="26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765299618" sldId="268"/>
            <ac:inkMk id="4" creationId="{8CD7400B-96CC-4B25-87C7-EE684E9B26B3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527020038" sldId="269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527020038" sldId="269"/>
            <ac:inkMk id="4" creationId="{07F64543-97F9-4ABE-89EB-8E37C8DD9DC7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25151887" sldId="270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25151887" sldId="270"/>
            <ac:inkMk id="4" creationId="{7B5A1EDD-F75B-4DFA-9B86-56B5DD690080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932655407" sldId="271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932655407" sldId="271"/>
            <ac:inkMk id="4" creationId="{1D2005F9-2099-4E7B-B386-FC75F96375AC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781921513" sldId="272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781921513" sldId="272"/>
            <ac:inkMk id="3" creationId="{B1FEF538-57AB-4F55-9A18-C6CEB56B642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738261887" sldId="273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738261887" sldId="273"/>
            <ac:inkMk id="3" creationId="{8BD38E9E-66A3-43D3-866E-30CC751B9D61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390177680" sldId="274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390177680" sldId="274"/>
            <ac:inkMk id="3" creationId="{48E1B719-6510-4744-8B18-E3765302DAC2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71E78D5B-549D-B3BF-C7BA-4849D34E6B58}"/>
    <pc:docChg chg="addSld delSld modSld">
      <pc:chgData name="Chad Vidden" userId="S::cvidden@uwlax.edu::fa919fd6-03f8-48d0-9b95-10ac8c9672df" providerId="AD" clId="Web-{71E78D5B-549D-B3BF-C7BA-4849D34E6B58}" dt="2021-01-26T17:08:13.543" v="426" actId="20577"/>
      <pc:docMkLst>
        <pc:docMk/>
      </pc:docMkLst>
      <pc:sldChg chg="modSp">
        <pc:chgData name="Chad Vidden" userId="S::cvidden@uwlax.edu::fa919fd6-03f8-48d0-9b95-10ac8c9672df" providerId="AD" clId="Web-{71E78D5B-549D-B3BF-C7BA-4849D34E6B58}" dt="2021-01-26T16:51:05.128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E78D5B-549D-B3BF-C7BA-4849D34E6B58}" dt="2021-01-26T16:51:05.128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71E78D5B-549D-B3BF-C7BA-4849D34E6B58}" dt="2021-01-26T16:54:29.939" v="179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71E78D5B-549D-B3BF-C7BA-4849D34E6B58}" dt="2021-01-26T16:50:23.988" v="3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71E78D5B-549D-B3BF-C7BA-4849D34E6B58}" dt="2021-01-26T16:50:23.988" v="2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71E78D5B-549D-B3BF-C7BA-4849D34E6B58}" dt="2021-01-26T16:50:23.972" v="1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71E78D5B-549D-B3BF-C7BA-4849D34E6B58}" dt="2021-01-26T16:50:23.972" v="0"/>
        <pc:sldMkLst>
          <pc:docMk/>
          <pc:sldMk cId="2539726724" sldId="266"/>
        </pc:sldMkLst>
      </pc:sldChg>
      <pc:sldChg chg="modSp">
        <pc:chgData name="Chad Vidden" userId="S::cvidden@uwlax.edu::fa919fd6-03f8-48d0-9b95-10ac8c9672df" providerId="AD" clId="Web-{71E78D5B-549D-B3BF-C7BA-4849D34E6B58}" dt="2021-01-26T17:08:13.543" v="4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71E78D5B-549D-B3BF-C7BA-4849D34E6B58}" dt="2021-01-26T17:05:41.794" v="37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71E78D5B-549D-B3BF-C7BA-4849D34E6B58}" dt="2021-01-26T17:08:13.543" v="426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2:28.784" v="69"/>
        <pc:sldMkLst>
          <pc:docMk/>
          <pc:sldMk cId="125151887" sldId="270"/>
        </pc:sldMkLst>
        <pc:spChg chg="mod">
          <ac:chgData name="Chad Vidden" userId="S::cvidden@uwlax.edu::fa919fd6-03f8-48d0-9b95-10ac8c9672df" providerId="AD" clId="Web-{71E78D5B-549D-B3BF-C7BA-4849D34E6B58}" dt="2021-01-26T16:51:25.690" v="25" actId="20577"/>
          <ac:spMkLst>
            <pc:docMk/>
            <pc:sldMk cId="125151887" sldId="270"/>
            <ac:spMk id="2" creationId="{1A7AD992-B173-41E1-A610-FD27633736D8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4:09.736" v="166"/>
        <pc:sldMkLst>
          <pc:docMk/>
          <pc:sldMk cId="1932655407" sldId="271"/>
        </pc:sldMkLst>
        <pc:spChg chg="mod">
          <ac:chgData name="Chad Vidden" userId="S::cvidden@uwlax.edu::fa919fd6-03f8-48d0-9b95-10ac8c9672df" providerId="AD" clId="Web-{71E78D5B-549D-B3BF-C7BA-4849D34E6B58}" dt="2021-01-26T16:53:29.080" v="82" actId="20577"/>
          <ac:spMkLst>
            <pc:docMk/>
            <pc:sldMk cId="1932655407" sldId="271"/>
            <ac:spMk id="2" creationId="{7A3105FB-A9B9-4EEE-AE9F-1D253B3790D7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1:56.201" v="307"/>
        <pc:sldMkLst>
          <pc:docMk/>
          <pc:sldMk cId="1781921513" sldId="272"/>
        </pc:sldMkLst>
        <pc:spChg chg="mod">
          <ac:chgData name="Chad Vidden" userId="S::cvidden@uwlax.edu::fa919fd6-03f8-48d0-9b95-10ac8c9672df" providerId="AD" clId="Web-{71E78D5B-549D-B3BF-C7BA-4849D34E6B58}" dt="2021-01-26T16:54:55.657" v="184" actId="20577"/>
          <ac:spMkLst>
            <pc:docMk/>
            <pc:sldMk cId="1781921513" sldId="272"/>
            <ac:spMk id="2" creationId="{1C47D63A-CE6C-491F-88CD-102FA3F98ADF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3:42.435" v="329"/>
        <pc:sldMkLst>
          <pc:docMk/>
          <pc:sldMk cId="3738261887" sldId="273"/>
        </pc:sldMkLst>
        <pc:spChg chg="mod">
          <ac:chgData name="Chad Vidden" userId="S::cvidden@uwlax.edu::fa919fd6-03f8-48d0-9b95-10ac8c9672df" providerId="AD" clId="Web-{71E78D5B-549D-B3BF-C7BA-4849D34E6B58}" dt="2021-01-26T17:01:44.061" v="292" actId="20577"/>
          <ac:spMkLst>
            <pc:docMk/>
            <pc:sldMk cId="3738261887" sldId="273"/>
            <ac:spMk id="2" creationId="{20A13DA9-BC1A-46BE-A5F5-4A75718698C5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4:58.560" v="374"/>
        <pc:sldMkLst>
          <pc:docMk/>
          <pc:sldMk cId="2390177680" sldId="274"/>
        </pc:sldMkLst>
        <pc:spChg chg="mod">
          <ac:chgData name="Chad Vidden" userId="S::cvidden@uwlax.edu::fa919fd6-03f8-48d0-9b95-10ac8c9672df" providerId="AD" clId="Web-{71E78D5B-549D-B3BF-C7BA-4849D34E6B58}" dt="2021-01-26T17:03:47.169" v="339" actId="20577"/>
          <ac:spMkLst>
            <pc:docMk/>
            <pc:sldMk cId="2390177680" sldId="274"/>
            <ac:spMk id="2" creationId="{6D51F239-DDA4-4DD6-9BAB-1871C974E4B8}"/>
          </ac:spMkLst>
        </pc:spChg>
      </pc:sldChg>
      <pc:sldChg chg="modSp new del">
        <pc:chgData name="Chad Vidden" userId="S::cvidden@uwlax.edu::fa919fd6-03f8-48d0-9b95-10ac8c9672df" providerId="AD" clId="Web-{71E78D5B-549D-B3BF-C7BA-4849D34E6B58}" dt="2021-01-26T17:05:37.809" v="378"/>
        <pc:sldMkLst>
          <pc:docMk/>
          <pc:sldMk cId="2511312002" sldId="275"/>
        </pc:sldMkLst>
        <pc:spChg chg="mod">
          <ac:chgData name="Chad Vidden" userId="S::cvidden@uwlax.edu::fa919fd6-03f8-48d0-9b95-10ac8c9672df" providerId="AD" clId="Web-{71E78D5B-549D-B3BF-C7BA-4849D34E6B58}" dt="2021-01-26T17:05:23.981" v="377" actId="20577"/>
          <ac:spMkLst>
            <pc:docMk/>
            <pc:sldMk cId="2511312002" sldId="275"/>
            <ac:spMk id="2" creationId="{FED66807-4BC8-41CE-B70E-B113C5010DF6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clId="Web-{71E78D5B-549D-B3BF-C7BA-4849D34E6B58}"/>
    <pc:docChg chg="modSld">
      <pc:chgData name="" userId="" providerId="" clId="Web-{71E78D5B-549D-B3BF-C7BA-4849D34E6B58}" dt="2021-01-26T16:50:17.503" v="11" actId="20577"/>
      <pc:docMkLst>
        <pc:docMk/>
      </pc:docMkLst>
      <pc:sldChg chg="modSp">
        <pc:chgData name="" userId="" providerId="" clId="Web-{71E78D5B-549D-B3BF-C7BA-4849D34E6B58}" dt="2021-01-26T16:50:17.503" v="11" actId="20577"/>
        <pc:sldMkLst>
          <pc:docMk/>
          <pc:sldMk cId="3637318454" sldId="257"/>
        </pc:sldMkLst>
        <pc:spChg chg="mod">
          <ac:chgData name="" userId="" providerId="" clId="Web-{71E78D5B-549D-B3BF-C7BA-4849D34E6B58}" dt="2021-01-26T16:50:17.503" v="1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43:33.0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8114 8366 18 0,'-4'6'9'0,"1"7"-1"0,-1-10 9 0,8 0-13 16,-4 3 1-16,0-3 2 16,0 1 1-16,3-1-10 15,-3 0 0-15,0-3 6 16,4-6 1-16,3-7-3 15,0-6 1-15,4 4-2 16,-4-20 0-16,7-12 1 16,3-22 0-16,5-6 0 15,-12-13 0-15,4 0 0 16,0 0 0 0,-3 1-1-16,-4-1 1 0,0 16-2 15,0 9 1-15,0 10-1 16,0 12 1-16,0 6-1 0,0 20 1 15,4 8-2-15,0 17 0 16,-1 18-1-16,1 16 1 16,6 12-2-16,1 10 1 15,7 6 1-15,6 19 0 16,-2-3 2-16,-5-3 1 16,1-7 1-16,3-12 0 15,0-10 1-15,-3-5 1 16,0-11-1-16,-4-5 0 0,-3-7-2 15,-4-6 0 1,-7-3-1-16,-4-13 0 0,-6-6-2 16,-11-6 1-16,0-7-1 15,-11 7 0-15,-7 6-2 16,-7-3 0-16,-10-3-1 16,0-4 0-16,-11-2 0 15,3 2 1-15,1 4 0 16,-1 0 0-16,11 6 1 15,1 6 1-15,6-3 1 16,0-3 0-16,7 6-1 16,4 7 1-16,7-1 0 15,7 7 0-15,0 0 0 16,10 0 0-16,8-7-1 16,10-2 1-16,-4-7 1 15,18-9 0-15,11-16-1 16,14 0 1-16,4-19 0 15,10-9 1-15,10-13-1 0,-6-3 0 16,6-6 0-16,-10 0 1 16,-7 16-1-16,-7 12 0 15,-7-3-1-15,-10 6 1 16,-8 3-1-16,-7 7 1 16,-11 9 0-16,-10 13 1 15,-14 18-1-15,-14 19 1 16,-7 19-2-16,-22 19 1 15,-17 13-1-15,-10 8 0 16,-22 17-1-16,4 2 1 0,-8 4-3 16,8 3 1-16,14-6-6 15,-1-1 0-15,26-18-6 16,7 0 1-16</inkml:trace>
  <inkml:trace contextRef="#ctx0" brushRef="#br0" timeOffset="7777.12">12178 12336 24 0,'-4'0'12'0,"4"6"-7"16,0-6 13-16,0 0-16 15,0 0 1-15,7-3 0 0,0-3 1 16,4-1-6-16,7-2 0 16,3 3 3-16,7-1 0 15,4 4-2-15,7 3 1 16,3 3 0-16,14 4 1 15,-3-1 1-15,11 3 0 16,10 4 1-16,4 0 1 16,-1-4 0-16,11 7 1 15,4-1-1-15,7-2 1 0,3 3-2 16,-3-4 1-16,10 4-1 16,4-4 0-16,4-2-2 15,-8 5 1-15,0 1-1 16,11 3 1-16,-10 0-2 15,-1-1 0-15,-10 1 0 16,-11 3 1-16,0 0-1 16,-10 0 0-16,-8 0-1 15,-6-3 1-15,-11 0-3 16,-7-7 0-16,-4-2-7 16,-7 2 0-16,-7 1-5 15,4-1 0-15</inkml:trace>
  <inkml:trace contextRef="#ctx0" brushRef="#br0" timeOffset="10228.2">17515 12389 30 0,'-3'3'15'0,"-4"-3"-6"0,7 0 15 16,0 0-23-16,0 0 1 16,7-3 0-16,7-3 0 15,4-4-3-15,-1-2 0 16,8-1 1-16,14 1 1 0,7 2-2 15,3 1 0-15,4 3-1 16,3 3 1-16,11-1 0 16,8 1 0-16,6 3 1 15,7 3 1-15,4 1 1 16,10 2 1-16,14 3 1 16,11 1 1-16,0-1-1 15,4 1 0-15,17-1-1 16,0-3 0-16,11 4 0 15,14-4 0-15,-4 3-2 16,4 1 0-16,10 2 0 16,-13-2 0-16,3-4 0 15,3-3 1-15,-7 6-1 16,1-5 0-16,-1 2 0 16,0 0 0-16,-13 4-1 15,-1-10 1-15,-7 0-2 16,-3 0 1-16,-18 3-2 0,-11-6 1 15,-10-1-4-15,-14-2 1 16,-15 0-4-16,-13-4 0 31,-11 1-7-31,-8 6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43:49.45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1T16:43:56.458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2611 4026 42 0,'0'13'21'0,"3"27"-10"0,4-40 22 32,-3 29-32-32,13 5 1 15,-6 13-1-15,7 0 1 16,-15 10-3-16,4 2 0 16,-3-6-1-16,-4-9 1 15,0 0-6-15,0-16 0 16,0-15-7-16,-4-13 1 0</inkml:trace>
  <inkml:trace contextRef="#ctx0" brushRef="#br0" timeOffset="366.68">2484 4026 37 0,'0'9'18'0,"17"1"-14"16,-6-7 27-16,-11 3-29 15,14 0 0-15,11-2 3 16,6-4 1-16,12 0-6 16,6-4 1-16,8 4 4 15,2 4 0-15,-6 5-1 16,-3 0 1-16,-11 7-2 0,-11 9 0 15,-7 0-2-15,-3 16 0 16,-15 0-2-16,-3 0 0 16,-10 9-2-16,-12-3 1 15,-6 3-2-15,-4-16 1 16,1 4-2-16,-8-13 0 16,0-3 0-16,0-6 0 15,8-7-3-15,9-6 1 16,5 4-6-16,6-14 0 15</inkml:trace>
  <inkml:trace contextRef="#ctx0" brushRef="#br0" timeOffset="725.63">3090 4496 21 0,'11'22'10'0,"-4"-15"8"15,-7-7 10-15,0-4-24 16,11 1 0-16,-1-3 3 16,4-7 1-16,4 4-10 15,0-7 0-15,3 4 6 16,-11-1 0-16,1 1-3 16,-4 2 1-16,-7-5-2 15,0-1 0-15,-11 7-2 0,4 2 1 16,-10 1-2-1,3 9 0-15,-4 3-1 0,0 4 0 16,4 6-1-16,4 5 1 16,3 5 1-16,3 2 0 15,4 0 1-15,11-3 1 16,-1-6 0-16,11-7 0 16,-3-2-6-16,14-7 0 15,-4-9-2-15,-3-7 1 16</inkml:trace>
  <inkml:trace contextRef="#ctx0" brushRef="#br0" timeOffset="1055.8">3489 4543 46 0,'-11'-34'23'0,"-27"-32"-34"0,31 41 49 0,-8-13-37 16,-2-9 0-16,-4-6 1 15,3-3 1-15,4-4-3 16,3-3 0-16,4 13 2 16,7 6 1-16,7 0-1 15,4 7 1-15,-1 2-2 16,1 10 1-16,7 6-1 15,6 13 0-15,5 12-2 0,-8-3 1 16,0 16-4 15,4 6 1-31,-15 3-6 0,4-2 0 0,-3 8-6 0,-11 4 1 16</inkml:trace>
  <inkml:trace contextRef="#ctx0" brushRef="#br0" timeOffset="1254.57">3330 4230 53 0,'21'28'26'0,"25"-28"-36"0,-32-9 49 0,15 2-43 15,-1 1 0-15,0-3-14 16,-3 2 1-16,-8 1 14 15,-6 3 1-15</inkml:trace>
  <inkml:trace contextRef="#ctx0" brushRef="#br0" timeOffset="1567.83">2526 4895 48 0,'7'31'24'0,"53"-12"-23"0,-39-16 44 16,18-3-43-16,21-3 0 15,7-7 2-15,14-5 1 16,21-4-6-16,4-6 0 15,4 3 3-15,-12 6 0 16,-6-6-2-16,-4 7 0 16,-7 2-5-16,-10 4 0 0,-15-1-9 15,-10 1 0-15,-18-10-3 16,-10 10 0 0</inkml:trace>
  <inkml:trace contextRef="#ctx0" brushRef="#br0" timeOffset="4207.35">23703 3336 20 0,'4'-16'10'0,"3"10"-7"0,-4 6 10 15,1-3-10-15,3-10 0 16,0 1 3-16,0-4 1 0,-4-3-9 15,1 7 1-15,3 6 4 16,-3 6 1-16,-1 3-2 16,1 9 1-16,-4-2-2 15,0-7 1-15,0 6-1 16,-4 1 0-16,-3 5 1 16,0 14 0-16,0 2 0 15,0 13 0-15,-4 15-1 16,1 26 0-16,-1 12 0 15,4 22 1 1,0 32-1-16,0 9 0 0,3 9-1 16,-3 10 1-16,4-10-1 31,-4 13 1-15,3-3-1 30,-3 15 0-30,-3 1 0 0,6 9 0-1,-3 3 0-15,7 6 0 0,0-9 0 0,4-1 0 0,-1 1-1 0,8-9 0 0,3-10-5 0,7-16 0 0,0-15-2 0,0-13 1 0,-3-19-1 16,-7-12 1-16,-8-7 0 0,-6-12 1 0,-5 0 0 0,-6-6 1 16,0-16 1-16,7-10 0 15</inkml:trace>
  <inkml:trace contextRef="#ctx0" brushRef="#br0" timeOffset="5304.58">22479 7234 20 0,'7'9'10'0,"21"-9"-6"0,-17 0 20 0,7 0-21 16,6 0 0-1,47-3 3 1,3-3 1-16,11 0-8 16,6-1 0-16,22 1 5 15,-4 6 0-15,11 0-1 16,18 0 0-16,10 0 0 16,7 3 0-16,8 0 0 15,10-3 0-15,6 0-1 47,19 0 1-31,3-3-1-1,7 3 0 1,7 0-2-16,8 0 1 0,17 3 0 0,-4 0 0 0,21 7 0 0,-77-4 1 0,106 10-1 0,-7 3 0 0,7 3 0 16,-15 0 1-16,11 0-2 15,-17 9 1-15,7 0-1 16,-25 1 1-16,-4 2-1 0,-14-6 0 15,1 1 0-15,-12 2 0 16,-20-9-2-16,-4-3 1 16,-18-1-5-16,-3 1 1 15,-32-9-10-15,-21-4 0 16</inkml:trace>
  <inkml:trace contextRef="#ctx0" brushRef="#br0" timeOffset="6055.67">30025 7265 42 0,'14'22'21'0,"7"-3"-14"0,-7-16 29 0,7 0-35 16,11 4 1-16,4-1 1 16,13 3 1-16,11 1-5 15,0-1 1-15,-7-6 1 16,-7 3 1-16,-8 1-1 16,-9 8 0-16,-12 7-2 15,-6 3 1-15,-8 10-1 16,-6 3 1-16,-8 5-1 15,-3 1 1-15,-3 10-1 16,-8 8 1-16,4 1-1 16,0-3 1-1,3-7 0-15,4-3 0 0,3-9 0 16,4-10 0-16,0-9 0 16,0-3 1-16,-4-10 0 15,1-9 0-15,-1-9 0 16,-3-13 0-16,0-6 0 15,0-16 1-15,-4-9-2 16,4-13 1-16,-7 0-4 0,3-6 1 31,1 6-7-15,3 10 0-16,0-1-7 16,10 13 1-16</inkml:trace>
  <inkml:trace contextRef="#ctx0" brushRef="#br0" timeOffset="6431.05">31284 7591 44 0,'-3'0'22'0,"-36"16"-24"0,25-10 35 0,0 7-33 15,-4 15 0-15,-10 3 1 16,-11 13 1-16,-7 7-3 16,4-1 1-16,3-3-3 0,7-10 1 15,4-12-10-15,11-18 0 16</inkml:trace>
  <inkml:trace contextRef="#ctx0" brushRef="#br0" timeOffset="6605.95">30914 7541 39 0,'21'19'19'0,"32"78"-14"0,-35-65 26 0,3 24-28 15,0 7 1-15,0 6 0 16,0 0 0-16,-3 0-12 16,-4-10 0-16,0-24-4 15,-3-16 1-15</inkml:trace>
  <inkml:trace contextRef="#ctx1" brushRef="#br0">18807 235 0</inkml:trace>
  <inkml:trace contextRef="#ctx0" brushRef="#br0" timeOffset="7617.65">23703 3229 8 0,'11'-31'4'0,"6"-16"11"0,-10 38 5 0,0-10-14 0,4 3 0 16,3-3 3-16,-3 1 1 16,3 5-13-16,-4 0 0 15,1 4 8-15,-4 0 1 0,0 2-5 16,0-2 1-16,0 9-3 16,-3 6 1-16,-1-6 0 15,1 3 0-15,-1 4-1 16,1 2 1-16,-1 4 0 15,1 9 0-15,3 9 0 16,4 10 0 0,-1-1 0-16,1 7 1 15,-1 7 0 1,1-7 0-16,0-3 0 0,3 9 0 0,-7-6 2 16,3-9 0-16,-3-4 0 15,4-2 1-15,-4-4-1 16,4-9 1-16,-4-10-1 15,0-6 0-15,-7-3-2 16,0-12 1-16,-4-7-1 16,-3-3 0-16,-11 0-1 15,-20-6 0-15,-22 3 0 0,-4-4 0 16,-10-2-1-16,4 9 0 16,-1 6-2-16,-3 10 0 15,0 9-5-15,0 7 0 16,10-1-7-16,8 10 0 15</inkml:trace>
  <inkml:trace contextRef="#ctx0" brushRef="#br0" timeOffset="8020.49">23999 1903 37 0,'-3'35'18'0,"-25"12"-15"0,14-22 27 0,-18 12-30 0,-14 32 1 15,-10 10-2-15,-11 15 1 16,0 9-3-16,14-2 0 15,7-10-8 1,7-19 0-16</inkml:trace>
  <inkml:trace contextRef="#ctx0" brushRef="#br0" timeOffset="8194.4">23569 2079 46 0,'28'65'23'0,"8"-5"-31"0,-29-47 39 0,3 12-54 15,1-6 1-15</inkml:trace>
  <inkml:trace contextRef="#ctx0" brushRef="#br1" timeOffset="12992.93">22271 5920 38 0,'0'-6'19'0,"10"-4"-13"15,-2 1 20-15,-1 3-25 16,3-10 0-16,1 0 1 15,3-9 0-15,7 0-3 16,11-6 1-16,3-10 1 16,7-6 0-16,4-3 0 0,7 0 0 15,4-10 0-15,3-3 0 16,-4 1 0-16,15-1 1 16,3-3 0-16,14-3 1 15,4 9-1-15,-4-2 0 16,3-4-1-16,8 9 1 15,7 4-1-15,7 3 0 16,-11 9-1-16,11 4 1 16,0 5-1-16,11 13 1 0,-5 13-1 15,-2 0 1-15,6 12-1 16,11 10 0-16,-3 6 0 16,-4 3 1-16,3 6-1 15,8 7 1-15,-4-1-1 16,-10 1 0-16,6 9-1 15,4-6 1-15,4 6 0 16,-11 0 0-16,10 0 0 16,4-6 1-16,4-7-1 15,-7-9 1-15,10-9 0 16,7-13 1-16,-7-9-2 16,18-10 1-16,7-9 0 15,-7-3 0-15,7-10-1 16,3-9 0-16,-3-9 0 15,3-10 0-15,1-6 0 16,-1-7 1-16,-7-2-1 16,-3-7 0-16,0-9 0 0,-11 0 1 15,0-10-1-15,-6-6 1 16,-1-6-1-16,-18 3 0 16,-10-9-2-16,-3 12 1 15,-5 6-7-15,-6 10 1 16,-7 3-10-16,-21 9 1 15</inkml:trace>
  <inkml:trace contextRef="#ctx0" brushRef="#br1" timeOffset="13846">30840 3120 32 0,'7'-3'16'0,"-7"9"-3"0,0-6 17 16,0 3-27-16,0 3 1 15,-4 13 0-15,-6 9 1 16,-11 7-7-16,-11 9 1 16,-3 18 3-16,-8 11 1 15,-6 8-3-15,3 7 1 16,0 0-3-16,4-7 1 16,7-18-10-16,-1-19 0 0,15-22-3 15,14-10 1-15</inkml:trace>
  <inkml:trace contextRef="#ctx0" brushRef="#br1" timeOffset="14052.89">30529 3311 21 0,'18'44'10'0,"0"41"6"15,-11-70 11-15,0 10-27 16,-4-3 1-16,1-3-8 16,-1-3 1-16,1-10-1 15,-8-15 1-15</inkml:trace>
  <inkml:trace contextRef="#ctx0" brushRef="#br1" timeOffset="14377.71">30946 3502 43 0,'3'7'21'0,"11"-17"-24"16,-3 4 38-16,-1 3-35 16,5 3 1-16,2-7-2 15,4 7 1-15,1 0-5 16,-5 0 0-16,-3 0-7 15,-10 7 1-15</inkml:trace>
  <inkml:trace contextRef="#ctx0" brushRef="#br1" timeOffset="14555.14">30783 3778 36 0,'29'10'18'0,"24"-13"-21"0,-36 3 27 16,8-10-35-16,3 1 1 15,0-4-8-15,-3 1 0 16</inkml:trace>
  <inkml:trace contextRef="#ctx0" brushRef="#br1" timeOffset="14898.25">31320 3919 48 0,'-4'0'24'0,"-6"-34"-26"16,10 6 48-16,-4-13-46 16,0-12 1-16,-3-7-1 15,-3-12 1-15,-1-3-2 16,1-7 1-16,3 1 0 16,3-1 1-16,4 10-2 15,11 6 1-15,6 16 0 0,4 9 0 16,4 7-1-16,0 12 0 15,-4 15-5-15,0 14 1 32,-7 11-9-32,-3 8 0 15</inkml:trace>
  <inkml:trace contextRef="#ctx0" brushRef="#br1" timeOffset="15093.14">31129 3596 39 0,'-3'13'19'0,"6"9"-9"16,-3-22 26-16,7 0-35 16,0 0 0-16,7 0 0 15,4-3 1-15,7 0-5 16,6-4 0-16,1 4-3 16,0-6 0-16,0-1-8 15,-1-8 1-15</inkml:trace>
  <inkml:trace contextRef="#ctx0" brushRef="#br1" timeOffset="15349.99">31644 3462 34 0,'7'18'17'0,"-3"-5"-15"0,-4-13 24 15,-7 6-25-15,-7 10 0 16,-4 0 0-16,-3 5 1 15,-4 5-2-15,0 2 0 16,1 3 1-16,3 10 1 16,3-7-2-16,0-2 1 15,11 2-3-15,4-2 0 16,10-4-9-16,7-19 0 16</inkml:trace>
  <inkml:trace contextRef="#ctx0" brushRef="#br1" timeOffset="15585.85">31799 3731 39 0,'-3'32'19'0,"-32"11"-17"16,24-33 29-1,0-7-31-15,-3 3 0 0,0 7 1 16,-3-4 0-16,-1 1-2 16,4-7 1-16,0 6-1 15,3-6 0-15,1-3-8 16,2-3 0-16,8-9-3 16,-3-13 1-16</inkml:trace>
  <inkml:trace contextRef="#ctx0" brushRef="#br1" timeOffset="15754.77">31676 3741 30 0,'21'53'15'0,"-14"0"-14"0,4-50 25 0,-1 7-27 16,4 5 1-16,4 1-2 15,0-6 0-15,3-1-3 16,0-6 0-1,0-3-4-15,0-9 1 16</inkml:trace>
  <inkml:trace contextRef="#ctx0" brushRef="#br1" timeOffset="15979.51">31983 3524 59 0,'25'60'29'0,"35"53"-40"0,-39-79 63 0,3 13-53 16,-2 13 1-16,-8 12-1 16,-11-6 0-16,-10 12-4 15,-14-6 0-15,-18-3-11 16,-14-15 0-16</inkml:trace>
  <inkml:trace contextRef="#ctx1" brushRef="#br1" timeOffset="9377.86">21421 4879 0,'0'0'16</inkml:trace>
  <inkml:trace contextRef="#ctx0" brushRef="#br1" timeOffset="16927.22">26822 6952 41 0,'-7'15'20'0,"-7"45"-16"0,14-35 20 15,3 3-24-15,1 13 1 16,-1 12-1-16,4 1 1 0,0 5-3 15,-3-2 0-15,-1-13-9 16,-3-4 0-16</inkml:trace>
  <inkml:trace contextRef="#ctx0" brushRef="#br1" timeOffset="17841.91">26868 8008 48 0,'0'4'24'0,"-4"-8"-26"0,4 4 39 16,-7-6-37-16,-7-3 1 16,-7 2-1-16,7 1 1 15,-4 3-1-15,-3 3 0 16,0 6 0-16,-1 4 1 16,1 2-1-16,4 4 1 15,3 6-2-15,3-3 1 16,4 0-2-16,7-1 0 15,7 1 0-15,4-3 0 16,3-4 0-16,-4 1 1 16,1-7-1-16,3-6 1 0,0 0 0 15,0 0 1-15,-3-3-1 16,-1-9 1-16,1 2-1 31,-1-2 0-31,1 2 0 0,0 1 1 16,-4 3 0-16,0 6 1 0,0 6 0 15,0 6 0-15,0 4 1 16,0 9 0-16,4 3 0 16,-1-3 1-16,-3 0-1 15,0 1 0-15,0-1-2 16,0 0 1-16,-7 0-10 16,0-6 1-16,-7-7-6 15,4-6 1 16</inkml:trace>
  <inkml:trace contextRef="#ctx0" brushRef="#br1" timeOffset="23545.5">4523 5108 29 0,'0'19'14'0,"10"-7"-3"16,-10-12 15-16,4 3-23 15,-4-3 0-15,7 3 3 16,-7-3 1-16,0 0-8 0,0 0 0 15,10 4 5-15,-3-8 0 16,8-8-1-16,2-13 0 16,4-3-2-16,1-19 0 15,-5-7-1-15,4-15 1 16,-3-3-1-16,-7-16 1 16,-1 13-1-16,1-3 0 15,-11-7 0-15,0 3 0 16,0 17 0-16,0 11 0 15,0 4-1-15,3 16 1 0,-3 12-1 16,-3 12 0-16,-4 13 0 16,3 16 0-16,-6 13-1 15,10-1 0-15,-8 22 0 16,5 4 0-16,-8 9 1 16,4 3 1-1,7-4 0-15,-7 4 0 0,7-6-1 16,7-6 1-16,-3-14-1 15,3-5 1-15,3-3-3 16,-2-7 0-16,2-6-3 16,-6-7 0-16,6-5-6 15,4-7 1-15</inkml:trace>
  <inkml:trace contextRef="#ctx0" brushRef="#br1" timeOffset="23788.32">4957 4913 47 0,'-4'51'23'0,"4"-45"-18"0,0-3 42 16,0 3-45-16,0 1 1 15,0-1-1-15,0 0 1 16,0 3-5-16,0-5 0 15,0 2 0-15,0-6 0 16,4-6-11-16,-1-4 0 16,1-5-3-16,3-4 0 0</inkml:trace>
  <inkml:trace contextRef="#ctx0" brushRef="#br1" timeOffset="23968.32">4886 4747 29 0,'7'16'14'0,"25"-10"-5"0,-22 0 19 0,-3-2-25 16,4 2 0-16,0-3 0 16,6 0 1-16,-6 0-6 15,3-3 1-15,4 0 0 16,3 0 1-16,0 0-8 16,4 3 0-16,-11 1-4 15,3-1 1-15</inkml:trace>
  <inkml:trace contextRef="#ctx0" brushRef="#br1" timeOffset="24430.23">5182 4854 24 0,'0'3'12'0,"7"25"-9"0,-3-22 17 16,3 4-17-16,-7-4 0 15,3 4 3-15,-3-4 0 16,0 0-7-16,0-6 0 16,0-9 5-16,0-1 0 15,0 1-2-15,8-1 1 16,-5-2-2-16,4 3 1 15,4 2-1-15,-8 1 0 16,4 0-1-16,0 3 1 16,4-4-1-16,-8 4 0 0,-3 3 0 15,8 3 0-15,2 4 0 16,-6 2 0-16,3 0-1 16,0-2 1-16,3-1-1 15,-6 0 1-15,6-9 0 16,-3 0 0-16,4-3 0 15,3 3 0-15,0-1-1 16,0 1 1-16,4 3 0 16,0-6 0-16,-8 3-1 15,11-3 1-15,-6-1-1 16,-1 4 1 0,0-6 0-16,3 2 0 0,-6 1 0 15,7 0 1-15,-4 6-1 16,3 0 1-16,1 3 0 15,3 0 0-15,-3 10 0 16,3-4 1-16,0 4-2 16,-3-1 1-16,3 1-4 0,-10 2 0 15,-1-5-9 1,-3-10 0-16</inkml:trace>
  <inkml:trace contextRef="#ctx0" brushRef="#br1" timeOffset="24890.64">4713 5365 48 0,'11'-16'24'0,"-11"35"-20"16,0-13 40-16,0 1-43 0,0 8 1 15,0 7-1 1,-7 0 0-16,-7 10-3 0,-8 2 1 16,-6 10-2-16,-4 0 0 31,-6 19-12-31,9-16 1 15,12-29-1-15,13-8 0 16</inkml:trace>
  <inkml:trace contextRef="#ctx0" brushRef="#br1" timeOffset="25133.5">4604 5453 35 0,'21'37'17'0,"21"17"-17"0,-28-42 31 0,-3 7-30 15,3 3 1-15,4 0-1 16,3-3 0-16,0-7-3 16,0 7 1-16,4-6-2 15,-11-7 0-15,0-3-7 16,-3 3 0-16,-1-15-1 15,1-7 1-15</inkml:trace>
  <inkml:trace contextRef="#ctx0" brushRef="#br1" timeOffset="25380.03">4992 5569 43 0,'10'6'21'0,"33"-12"-31"0,-26 3 46 0,12-4-36 15,2 4 0-15,-2-3-10 16,-1 0 1-16,-7-4 2 15,0-2 1-15</inkml:trace>
  <inkml:trace contextRef="#ctx0" brushRef="#br1" timeOffset="25648.28">5232 5443 36 0,'17'10'18'0,"5"9"-14"0,-19-16 27 0,4 6-31 0,4 4 1 0,-1-1-2 0,-10-2 1 16,0 5-2-16,-7-2 0 15,4-1-4-15,-4 4 1 16,-4-3-7-16,-3-7 1 16</inkml:trace>
  <inkml:trace contextRef="#ctx0" brushRef="#br1" timeOffset="26157.67">5789 5556 47 0,'0'7'23'0,"-10"-1"-28"0,2-3 44 0,-6 0-39 16,-7 0 0-16,-4 7 0 16,-3-7 0-16,4 6-2 15,-8 4 1-15,14-1-1 16,-3 4 0-16,7 0-2 16,10-4 1-16,4-2-1 0,4-4 1 15,10 0 0-15,0 0 1 16,4-6 0-16,3-6 0 15,0 0 2-15,-3 0 0 16,-1-1 0 0,-3-2 0-16,4-4-1 0,-7-2 1 15,-1-1 0 1,8 3 0-16,-7 1 0 0,-1 6 1 16,-3-4 1-16,0 10 0 15,7 10 1-15,-3-1 1 0,3 7 0 16,4 6 0-16,-1-7-2 15,4 1 0 1,-3-7-11-16,7-5 1 0,-8-14-5 16,1-2 1-16</inkml:trace>
  <inkml:trace contextRef="#ctx0" brushRef="#br1" timeOffset="26728.57">6449 5133 45 0,'-4'-9'22'0,"-6"-67"-21"16,10 54 41-16,-7-22-41 15,-4-9 0-15,4-13 1 16,3-6 0-16,-6-6-3 15,3-10 1-15,14 6 1 16,3 4 1-16,8 0-1 16,3 12 0-16,-7 22-1 15,4 9 0 1,0 13-3-16,3 13 1 0,-4 12-5 16,5 7 1-16,-12 15-8 0,1 0 1 15,-11 12-2 1,-11 4 1-16</inkml:trace>
  <inkml:trace contextRef="#ctx0" brushRef="#br1" timeOffset="26943.46">6227 4844 34 0,'-8'26'17'0,"19"-5"-12"0,-4-17 32 15,0 2-35-15,4 0 1 0,3 0-1 16,7-6 1-16,-3-3-4 15,3 0 0-15,11 0 2 16,3-6 1-16,7 5-5 16,-3-8 0-16,0-1-10 15,-7-5 1-15,-1-11-1 16,-2 1 0-16</inkml:trace>
  <inkml:trace contextRef="#ctx0" brushRef="#br1" timeOffset="27208.81">6858 4738 40 0,'-4'12'20'0,"-13"7"-23"0,13-13 41 16,4 4-39-16,-10 2 1 15,3 7 1-15,-4 6 0 16,4 4-1-16,4-4 1 16,-5 3-1-16,5 3 1 15,6 1-3-15,5-1 1 16,2-9-10-16,4 0 1 16,0-22-3-16,0-13 0 15</inkml:trace>
  <inkml:trace contextRef="#ctx0" brushRef="#br1" timeOffset="27451.67">7123 4957 40 0,'-25'41'20'0,"-10"-38"-21"16,28 3 39-16,0 4-38 15,-8-4 1-15,5 7 1 16,-8-1 0-16,8 4-3 16,-1-4 1-16,4-2-2 15,0-1 0-15,3-6-10 16,4-9 1-16,0-10-2 16,4 1 1-16</inkml:trace>
  <inkml:trace contextRef="#ctx0" brushRef="#br1" timeOffset="27673.54">7006 4935 31 0,'18'32'15'0,"-4"-23"-10"0,-3-9 27 15,3 3-30-15,-4 0 0 0,4 4 1 16,0-1 0-16,1 0-5 15,2 0 1 1,-6 4 0-16,-1-7 1 0,1 0-9 16,0 0 1-16,-4-9-4 15,3 3 1-15</inkml:trace>
  <inkml:trace contextRef="#ctx0" brushRef="#br1" timeOffset="27931.62">7133 4722 38 0,'-10'44'19'0,"27"31"-13"0,-10-50 36 0,0-6-39 16,4 6 1-16,0 10 0 0,6 2 0 15,-10-2-6-15,4-4 1 32,-11 13-5-32,-4-12 0 15,-3-26-9-15,4-9 1 16</inkml:trace>
  <inkml:trace contextRef="#ctx0" brushRef="#br1" timeOffset="28567.86">7500 4775 35 0,'11'0'17'0,"-1"0"-9"15,4 0 21-15,11-6-28 16,7 3 1-16,7 0 0 16,-4 0 0-16,4 3-8 15,-4 3 0-15,-3-3-5 16,-4-3 0-16</inkml:trace>
  <inkml:trace contextRef="#ctx0" brushRef="#br1" timeOffset="28741.76">7493 5029 45 0,'18'32'22'0,"17"-13"-20"0,-21-16 37 16,7 0-40-16,7 0 0 15,8-3-8-15,10 0 1 16,3-6-1-16,-10-4 1 15</inkml:trace>
  <inkml:trace contextRef="#ctx0" brushRef="#br1" timeOffset="29144.15">8371 4399 55 0,'15'6'27'0,"-12"51"-30"16,-3-38 46-16,-3 3-44 15,-5 9 0-15,-2 3 0 16,-1 10 1-16,-6 3 0 0,-1-3 0 15,4 6-1 1,-7 1 1-16,3-14 1 0,8-5 0 16,2-4 1-16,5-9 0 15,3-1 1-15,0-2 1 16,11-3 0-16,6-4 1 16,15-3-2-16,10-2 1 15,4 2-2 1,7 0 0-16,3 7-5 0,4 2 0 15,-3 7-10-15,-8 3 1 16,-6-9-7-16,2 6 0 16</inkml:trace>
  <inkml:trace contextRef="#ctx0" brushRef="#br1" timeOffset="33022.44">10866 4926 44 0,'-4'28'22'0,"4"0"-17"0,4-21 22 16,-1 5-28-16,4 4 1 0,-3 6-6 15,3 3 0-15,0-9-3 16,3-13 0-16</inkml:trace>
  <inkml:trace contextRef="#ctx0" brushRef="#br1" timeOffset="33198.92">10795 4716 34 0,'18'12'17'0,"6"-24"-19"15,-13 9 21-15,3-4-30 16,0-5 1-16,4-7-7 16,3 3 1-16</inkml:trace>
  <inkml:trace contextRef="#ctx0" brushRef="#br1" timeOffset="33513.18">11243 5145 25 0,'0'44'12'0,"4"-9"-2"0,-4-38 19 0,0-10-27 15,-4-3 1-15,-3-18 1 16,-4-10 1-16,-3-25-7 16,-3-6 1-16,-1-4 3 15,0-11 0-15,4 2-2 16,0 0 0-16,4 6-1 16,6 10 0-16,8 3 1 15,3 13 0-15,7 12-1 16,3 19 1-16,1 9-4 15,0 13 0-15,-1 3-7 16,1 3 1-16</inkml:trace>
  <inkml:trace contextRef="#ctx0" brushRef="#br1" timeOffset="33695.21">11021 4725 45 0,'0'50'22'0,"10"-34"-15"0,-3-13 39 0,4 0-46 0,0 1 0 16,17-11 0-16,7 1 0 15,4-7-5-15,-4-9 1 16,0-3-11-16,-3-3 0 16</inkml:trace>
  <inkml:trace contextRef="#ctx0" brushRef="#br1" timeOffset="35465.72">13377 5240 41 0,'0'43'20'0,"4"-30"-14"0,-4-13 26 16,7-13-30-16,0-12 1 0,0-3 1 15,-7-16 1-15,-3-18-5 16,-8-17 1-16,0-2 4 16,1-4 0-16,-1-9-2 15,8 0 1-15,3 3-3 16,7 6 1-16,7 7-3 15,3 6 0-15,5 3-1 16,6 12 1-16,-7 13-1 16,0 19 0-16,0 19-2 15,1 18 1-15,-5 17-6 16,-3 18 1-16,-10 6-8 16,-11 7 0-16</inkml:trace>
  <inkml:trace contextRef="#ctx0" brushRef="#br1" timeOffset="35843.08">13166 5042 42 0,'0'6'21'0,"21"-3"-21"0,-14-3 33 16,7 10-30-16,7-10 0 15,11 3 0-15,10-3 1 16,4-3-6-16,0 3 1 15,7 0 3-15,0 0 0 16,0 3-2-16,-11-3 0 16,-3 0 0-16,-7-3 0 15,-4-7 1-15,-3 7 1 0,-4-9 0 16,-7-4 0-16,-4 7 0 16,-10 5 0-16,-3-2 0 15,-11-3 0-15,-7 6-2 16,-4 3 0-16,-3 6-3 15,3 6 1-15,0 4-3 16,8 6 0-16,3 3-2 16,3 0 1-16,11 4 0 15,11-4 0-15,3 3 2 16,14-19 0-16,4-3-3 16,3-12 1-16,7-3-3 15,-3-4 0-15</inkml:trace>
  <inkml:trace contextRef="#ctx0" brushRef="#br1" timeOffset="36128.25">14030 5155 25 0,'-4'3'12'0,"-3"-31"-3"0,4 22 18 15,-4-16-26-15,0 0 0 16,-4 3 3-16,-3 0 1 16,3 3-4-16,1 1 1 15,6 2 4-15,4 4 1 0,11 2-1 16,10 1 0-16,0-3-2 16,11-4 0-16,21-3-3 15,3 1 1-15,4 2-8 16,0 4 1-16,-3-7-11 15,-11 4 1-15</inkml:trace>
  <inkml:trace contextRef="#ctx0" brushRef="#br1" timeOffset="36596.85">16228 4804 51 0,'-7'25'25'0,"-21"6"-27"0,17-15 40 0,-10 3-38 16,-7 3 1-16,-4 6 0 15,0 9 0-15,-3-2-3 16,3-1 1-16,0 10-4 16,8-9 1-16,6-10-11 15,0-16 1-15</inkml:trace>
  <inkml:trace contextRef="#ctx0" brushRef="#br1" timeOffset="36789.87">15843 4838 29 0,'21'22'14'0,"32"63"2"0,-35-63 13 15,3 12-27-15,4-2 0 16,3 8 0-16,4 4 0 15,0-6-4-15,-1-1 1 16,-2-5-6-16,-1-4 1 16,-7-15-6-16,-7-10 1 15</inkml:trace>
  <inkml:trace contextRef="#ctx0" brushRef="#br1" timeOffset="37717.78">17501 5227 45 0,'-3'44'22'0,"-1"-13"-23"0,4-31 40 15,0 0-39-15,0 0 1 0,4-9 0 16,-1-7 0-16,1-12-2 16,3 3 1-16,3-10 0 15,5-5 1-15,-1 5-1 16,0 1 0-16,3-1-1 16,1 13 1-16,0 10-2 15,-1 8 1-15,1-2-1 16,0 12 0-16,-4 4-1 15,0-1 1-15,-4 10 0 16,1 6 1-16,-4-6 0 16,0 3 1-16,0 9 0 15,0 4 0-15,-3-7 0 16,-1 0 0-16,1-3 0 16,-1-3 0-16,1 0 0 0,3-15 0 15,0 5 0-15,4-6 1 16,3 1 0-16,0-7 1 15,3-4 1-15,1-2 0 16,0 0 0-16,-1-10 1 16,1 1-2-16,3-11 1 15,0-2-2-15,-7-3 0 16,1-7-1-16,-8 1 0 16,-4 5-1-16,-3 1 0 0,-3 3-1 15,-4 9 0-15,0 9-2 16,-1 4 0-16,5 12-1 15,-1 4 0-15,-3 12 0 16,0 3 0 15,0 6 1-31,0 7 1 0,4 6 2 0,6-3 0 0,8-4 1 16,-1 1 0-16,12-10-5 16,2-9 1-16,4-3-5 15,4-10 0-15</inkml:trace>
  <inkml:trace contextRef="#ctx0" brushRef="#br1" timeOffset="38094.83">18256 5309 29 0,'25'-16'14'0,"17"-37"-10"16,-31 40 23-16,-1 0-24 15,1-2 0-15,0 2 2 16,-4 7 1-16,-7 3-7 0,-4 3 0 16,-3-6 5-16,-3 2 0 15,-8 4-2-15,-3 10 0 16,-4-7-1-16,0 6 0 15,1 4-1-15,-1 6 0 16,4 0 0-16,3 2 1 16,4-2-1-16,7 3 1 15,7-12-1-15,7-1 0 16,4-3 0-16,3 1 0 16,0-7-1-16,0-4 1 15,0 1-1-15,0-3 0 0,0-6 0 16,0-1 1-16,0 4-2 15,1-4 1-15,-1 7-1 16,3 6 1-16,1 3 0 16,-4 0 0-16,4 3-1 15,-4 7 1-15,0-10-1 16,0 6 0-16,0-5-10 16,-3-4 1-16,-1-13 0 15,4 4 0-15</inkml:trace>
  <inkml:trace contextRef="#ctx0" brushRef="#br1" timeOffset="38348.36">18598 5280 33 0,'0'13'16'0,"-14"-38"-17"0,11 9 32 15,-1-6-30 1,-6 3 0-16,-1-3 1 0,1-3 1 15,-1 3-3-15,4 4 1 16,0 2 4-16,3 6 1 16,11 7-1-16,11 6 1 15,14 1-1-15,10-1 0 16,15 0-2-16,-15 0 0 16,14-6-7-16,-6-3 1 0,-11-4-13 15,-15-9 0 1</inkml:trace>
  <inkml:trace contextRef="#ctx0" brushRef="#br1" timeOffset="39834.58">4833 6883 36 0,'0'19'18'0,"-18"-23"-11"0,15 1 18 0,-4 3-24 15,-4 0 0-15,1 3-1 16,-8-3 1-16,4 0-2 16,-11 4 1-16,1 5 0 15,2 3 0-15,5 4-1 16,-4 6 1-16,10 6-1 15,0 1 0-15,8-1-1 16,3 0 1-16,3-6-1 16,8-10 1 15,3-5 0-31,4-10 1 0,-4-10 0 0,3 1 1 0,1-4 0 16,0 0 0-16,3 0-1 15,-7 4 1-15,4-1-1 16,-1 4 1-16,-6 0-1 15,3 5 0-15,0 1 0 0,-3 10 1 16,-1-4 0 0,1 6 0-16,-1 1-1 0,-6-1 1 15,3 3 0-15,4 1 0 16,-4 3-5-16,3-4 1 16,1 1-8-16,3-7 0 15</inkml:trace>
  <inkml:trace contextRef="#ctx0" brushRef="#br1" timeOffset="40066.33">5221 7168 48 0,'18'31'24'0,"3"20"-21"0,-18-39 42 0,5 7-44 16,-8 3 1-16,3-3-1 16,-6 3 1-16,3 6-7 15,-18 3 1-15,-3 1-11 16,-11-10 1-16</inkml:trace>
  <inkml:trace contextRef="#ctx0" brushRef="#br1" timeOffset="40707.71">6978 7262 41 0,'-7'-19'20'0,"10"-50"-16"0,-3 35 24 16,-3-16-28-16,-1-16 1 16,1-16 0-16,3-6 0 15,-7-6 0-15,14 7 0 16,-4-1 1-16,8 3 1 15,7 10-1-15,3 6 1 16,0 16-1-16,4 9 1 16,-8 15-2-16,1 20 0 31,0 22-4-31,-1 9 0 0,-10 15-5 0,0 7 0 16,-7 9-7-16,-10 1 1 0</inkml:trace>
  <inkml:trace contextRef="#ctx0" brushRef="#br1" timeOffset="40919.1">6844 7058 43 0,'10'10'21'0,"15"-1"-22"15,-11-6 37-15,-3-3-36 0,-1 7 0 16,8-7 0-16,3 0 0 15,7 0-2 1,15 0 1-16,-4-7-4 16,10-2 0-16,-3-1-8 0,3-2 1 15</inkml:trace>
  <inkml:trace contextRef="#ctx0" brushRef="#br1" timeOffset="41143.91">7542 6958 48 0,'0'19'24'0,"-21"3"-27"0,11-16 43 0,3 0-40 15,0 10 0-15,-4-4 0 16,0 4 0-16,-3 9 0 16,4-3 0-16,-8 3-2 15,4 10 0-15,7-4-2 16,7-3 1-16,0-3-6 15,10-6 0-15,5-12-4 16,9-7 0-16</inkml:trace>
  <inkml:trace contextRef="#ctx0" brushRef="#br1" timeOffset="41352.96">7920 6977 48 0,'-11'41'24'0,"-38"18"-31"0,38-40 45 15,-13 0-38-15,-1-4 0 16,-3 7-2-16,-4 0 0 16,4 0-1-16,7 0 0 15,3-6-10-15,7-13 1 16</inkml:trace>
  <inkml:trace contextRef="#ctx0" brushRef="#br1" timeOffset="41579.28">7694 7046 37 0,'25'34'18'0,"7"23"-15"0,-25-42 26 0,10-2-28 15,1 3 1-15,7 6 0 16,-1-1 0-16,1-2-4 16,-4-9 1-16,4-7-2 15,-4-9 0-15,-3-4-9 16,-1 1 1-16,-3-19-1 16,0-4 0-16</inkml:trace>
  <inkml:trace contextRef="#ctx0" brushRef="#br1" timeOffset="41787.35">8181 6795 46 0,'25'34'23'0,"3"32"-28"0,-21-50 50 15,3 3-45-15,5 3 1 16,-5 3-2-16,1 0 1 15,-8 6-2-15,-3 4 1 16,-7 2-4-16,-7 7 1 16,-4-3-10-16,-13-13 0 15</inkml:trace>
  <inkml:trace contextRef="#ctx0" brushRef="#br1" timeOffset="42237.66">9800 6870 57 0,'0'32'28'0,"-7"33"-28"0,7-52 51 15,4 9-51-15,-1 0 0 16,4 3-1-16,7 0 0 0,-10-9-2 16,6-7 0-16,1-6-5 15,0-9 0-15,-4-10-9 16,-4-12 0-16</inkml:trace>
  <inkml:trace contextRef="#ctx0" brushRef="#br1" timeOffset="42599.12">9871 6613 34 0,'46'31'17'0,"21"-21"-6"16,-46-4 20-16,14 7-28 15,4-1 0-15,-4 4 1 16,0-4 0-16,-3 1-6 0,-4-4 1 31,-21 7 3-31,1 0 1 16,-12-4-2-16,-3 1 0 16,-7-4-1-16,0-3 0 15,0 1-2-15,3-1 0 16,4 3-1-16,3 1 1 15,8 9 2-15,7-7 1 16,3 4 1-16,0 3 0 16,3-4 2-16,1 1 0 15,0 3-1-15,-1 6 1 0,-6 3-5 16,-15 13 1-16,-6-10-9 16,-11 4 1-16,-11-10-8 15,-7-3 1-15</inkml:trace>
  <inkml:trace contextRef="#ctx0" brushRef="#br1" timeOffset="43514.86">11857 6782 40 0,'-4'44'20'0,"-3"-3"-12"16,4-32 30-16,-1 4-36 15,1 0 1-15,-1-1 0 16,1-3 0-16,-1-5-5 16,4-4 1-16,0-7 2 15,4-8 0-15,3-1-2 16,0-6 1-16,0-9-1 15,0-1 0-15,0-2 0 16,0 12 0-16,4-6-1 16,3 3 0-16,7-1-1 15,-7 11 0-15,7 5-1 16,0 10 1-16,-3 0 0 16,3 4 1-16,0 5 0 0,-3 10 1 15,0 6 0-15,-4 0 1 16,0-3 0-16,0 3 0 15,-4 3 0-15,1-3 0 16,-4-3 0-16,0-6 1 16,0-4 2-16,0-2 0 15,4-10 1-15,3-6 1 16,4-7-2-16,3 4 1 16,0-7-1-16,0 0 1 0,0-3-3 15,-3-6 1-15,-4-3-2 16,-3 6 0-16,-4 0 0 15,-4 0 0-15,1-3 0 16,-4 3 0-16,-4 7-3 16,1 2 0-16,-1 16-1 15,-3 3 0-15,0 4-1 16,0 9 1-16,3 9-2 16,1 6 0-16,3-5 3 15,7 2 0-15,4 0-1 16,3 1 1-16,3-4-3 15,4-6 1-15,4-13-3 16,7-9 0-16</inkml:trace>
  <inkml:trace contextRef="#ctx0" brushRef="#br1" timeOffset="43902.28">12742 6729 41 0,'7'16'20'0,"-7"-7"-22"0,-3-9 38 16,-4 0-36-16,-4 0 0 16,-3 3 0-16,0 0 0 15,-7 7 0-15,0 2 0 16,-4 1 0-16,4 3 1 16,3 9 0-16,4 0 0 15,3-3 0-15,4 0 0 0,4-7 0 16,6-2 0-16,8-7 0 15,3-9 0-15,4-6-2 16,-4-7 1-16,0 0-1 16,-3 4 0-16,-1 5-1 15,-3 1 0-15,0-3 0 16,4 2 0-16,-1 1 0 31,1-3 0-31,3 9 0 0,0 3 1 0,0 9 0 16,0-2 1-16,1 2-1 15,-5-2 1-15,8 2-6 16,-1-2 0-16,1-10-4 16,-4-13 0-16</inkml:trace>
  <inkml:trace contextRef="#ctx0" brushRef="#br1" timeOffset="44159.86">12986 6817 39 0,'3'3'19'0,"-6"-3"-21"0,3-6 34 15,0-7-32-15,0-3 1 16,0-2 1-16,0-1 1 16,0 0-1-16,0 3 0 15,0 4 2-15,7-1 1 16,7 4 0-16,14-1 1 0,7-2-2 15,11-7 0-15,14-9-6 16,0-3 1 15,-3-4-15-31,-8 4 1 0</inkml:trace>
  <inkml:trace contextRef="#ctx0" brushRef="#br1" timeOffset="44744.32">15060 6149 55 0,'11'28'27'0,"-4"19"-24"0,-7-37 40 0,-4 12-43 0,1 6 1 0,-4 9 0 15,-4 7 0-15,0 6-2 16,-3-3 0-16,0 4 1 15,0 8 1-15,0-5-1 16,3-14 0-16,4 1 0 16,7 3 0-16,4-6 0 15,6-10 1-15,8-6 0 16,10-3 0-16,4-7 0 16,3-6 0-16,8-2-3 15,6-4 1-15,4 0-8 16,0-7 1-1,0-5-10-15,-4-1 1 0</inkml:trace>
  <inkml:trace contextRef="#ctx0" brushRef="#br1" timeOffset="44934.73">15610 6851 59 0,'11'35'29'0,"7"-1"-34"0,-11-27 50 0,0 2-55 16,0-3 0-16,-4-6-22 15,-6 3 1-15</inkml:trace>
  <inkml:trace contextRef="#ctx0" brushRef="#br1" timeOffset="48978.7">26959 5152 38 0,'4'3'19'0,"-1"-9"-16"0,-3 6 20 0,0-7-22 16,0 1 0-16,-3 0 0 15,-1 0 1-15,-10 6-3 16,-3 0 1-16,-5 0 1 15,1 3 0-15,0 0-1 16,0 6 1-16,3-3-1 16,4 4 0-16,7-1-1 15,0 7 1-15,7-4-1 16,7 4 0-16,11 0 0 16,6 3 0-16,5-4 0 15,-1 1 1-15,0-10 0 16,0 1 0-16,-7-7 1 15,-3-7 0-15,-4-5 0 16,-3-7 1-16,-4-3-1 16,-4 9 1-16,-6-2-1 15,-4-4 0-15,-4 0-1 16,-3 3 1-16,0 4-1 16,0 6 0-16,-7 6-1 0,3 3 1 15,0 0-1-15,4 6 1 16,0 4-1-16,7 3 1 15,4 9 0-15,3-3 0 16,7 0 0-16,7-1 1 16,0-2 0-16,0-6 0 15,0-4 0-15,0-6 1 16,4-6-1-16,-8-6 0 16,-2-4 0-16,-5-2 1 0,1-4-1 15,-4 0 0-15,-4 0-1 16,-3 0 1-16,0-3-1 31,0 0 1-31,-11 4-1 0,4-1 0 16,-4 3 0-16,-3 4 0 0,0 5 0 15,0 7 0-15,3 7 0 16,8 5 0-16,-1 1 0 16,4-1 0-16,4 10 0 15,-1 0 0-15,8 3 0 16,3-6 0-16,3 3 0 15,11-6 1-15,4-10-1 16,0-6 1-16,-1-9 0 16,-2-4 1-16,-1-3-1 15,-7 1 0-15,-7 8 0 16,-3-2 0-16,-8-4-1 16,-3-2 0-16,-4-1-5 0,-13 4 1 15,-5-1-11-15,-2 7 1 16</inkml:trace>
  <inkml:trace contextRef="#ctx0" brushRef="#br1" timeOffset="49940.44">23442 5302 37 0,'-3'7'18'0,"6"-4"-7"0,8 0 19 15,-4 3-26-15,3-3 1 0,4 7 1 16,4-4 0-16,7 10-8 15,3-13 0-15,4 0 5 16,7-3 0-16,6-3-6 16,1-7 0-16,-3 4-11 15,-8-3 1-15,-14-7-2 16,-14 3 0-16</inkml:trace>
  <inkml:trace contextRef="#ctx0" brushRef="#br1" timeOffset="50435.02">22998 5390 45 0,'3'9'22'0,"4"20"-19"0,-3-17 43 0,-1-2-45 15,1 2 0-15,-4 1 0 16,0-1 1-16,-4 4-3 16,1 3 1-16,-4 3 1 15,0 0 1-15,0 0-1 16,-1 0 0-16,1-4 0 16,0-2 1-16,4-3-1 15,-1-4 1-15,8 0 0 16,-1 1 0-16,8-1 0 15,7 4 1-15,6-1-1 16,12-5 1-16,6 2-3 16,4-3 1-16,-4-3-9 15,-3-3 0-15,-7-3-11 16,-18 13 1-16</inkml:trace>
  <inkml:trace contextRef="#ctx0" brushRef="#br2" timeOffset="55162.85">25785 7598 19 0,'0'6'9'0,"10"-15"2"15,1 9 9-15,-1 0-16 0,1 0 0 16,3 3 3-16,7 0 0 16,7 0-8-16,11 3 0 15,11-3 6-15,-5-3 0 16,5-3-3-16,-1 3 1 15,1 3-3-15,-1 0 0 16,0 4-6-16,-3-4 0 16,-3 0-6-16,-5-9 0 15</inkml:trace>
  <inkml:trace contextRef="#ctx0" brushRef="#br2" timeOffset="55659.93">26314 7494 29 0,'7'3'14'0,"17"-3"-8"16,-13 0 20-16,3 3-25 16,4-3 1-16,6 0 0 15,5 4 0-15,2-4-2 0,-2 6 0 16,-1 3 3-16,-3 1 0 15,-4-1-2-15,-4 0 1 16,-2-2-1-16,-5 5 1 16,-6 1-1-16,-8 6 0 15,-6 3-2-15,-8 6 0 16,-3-3 1-16,-4-6 0 16,-3 3-1-16,3 0 1 15,0 3-1-15,1-6 1 16,6-4 0-16,7-2 0 0,1-4-1 15,6-3 1-15,1-2-2 16,3-4 0-16,0 0-9 16,0-10 0-16</inkml:trace>
  <inkml:trace contextRef="#ctx0" brushRef="#br2" timeOffset="55929.75">26360 7478 43 0,'7'26'21'0,"7"8"-22"0,-14-25 33 16,0 7-33-16,-4 9 0 16,1 3-6-16,-1 1 0 15,-3-4-1-15,-7-3 1 16</inkml:trace>
  <inkml:trace contextRef="#ctx0" brushRef="#br2" timeOffset="56621.38">27806 7632 29 0,'-14'25'14'0,"-28"0"-9"16,27-18 17-16,-9-4-22 16,-8-3 0-16,-7 0 0 15,-7 0 1-15,-3-7-2 16,-4 1 1-16,7 0 0 16,7 0 0-16,-3-1-4 15,-4 1 0-15,4 0-5 16,-4-4 1-16,7 1-1 15,0-4 1-15</inkml:trace>
  <inkml:trace contextRef="#ctx0" brushRef="#br2" timeOffset="57129.56">27182 7535 43 0,'0'31'21'0,"0"-21"-23"0,0-7 49 0,0 0-45 16,0 3 0-16,0 1 0 15,-4 2 1-15,-3-6-4 16,0 0 0-16,-4 0 2 15,-3 0 0-15,0 7-1 16,-4-4 0-16,1 0-1 16,3-2 1-16,0-4-1 15,3 0 1-15,4 0-1 16,3 3 0-16,4 3-1 16,7 3 1-16,8 4 0 15,2 3 0-15,4-1 0 16,8 4 0-16,-5 6-1 15,1-3 1-15,-4 3-1 0,-3 0 1 16,-4-3-1-16,0 0 0 16,-3-9 0-16,-4-1 1 15,-4-5 0-15,-3-7 1 16,4-13 1-16,-4-6 0 16,0-3 1-16,-4-3 1 15,1-9-1-15,-4-4 1 16,-4-6-6-16,0 0 1 15,4-12-11-15,-3 2 0 0</inkml:trace>
  <inkml:trace contextRef="#ctx0" brushRef="#br2" timeOffset="59715.05">26328 7181 31 0,'0'-13'15'0,"-4"10"-7"16,8 3 16-16,-4 0-25 0,0 0 1 15,7-6-1-15,-4-1 0 16,1-8-6 0,-1-1 0-16,-3-3-3 0,8 0 1 15</inkml:trace>
  <inkml:trace contextRef="#ctx0" brushRef="#br2" timeOffset="59923.24">26321 6930 27 0,'7'3'13'0,"-4"6"-15"0,-3-9 23 0,7-3-22 15,-3-3 1-15,-1-4-1 16,1-2 1-16,0 3-6 16,-1-4 0-16,1 0-1 15,-4-5 0-15</inkml:trace>
  <inkml:trace contextRef="#ctx0" brushRef="#br2" timeOffset="60166.05">26285 6535 38 0,'11'15'19'0,"0"-15"-25"0,-11 0 39 16,3-9-33-16,1 3 0 15,3-4 0-15,-4 1 0 16,4-1-4-16,-3-5 1 15,-1-1-2-15,1-3 0 16,-4-3-4-16,-4-3 1 16,1-3-2-16,-4 0 0 15</inkml:trace>
  <inkml:trace contextRef="#ctx0" brushRef="#br2" timeOffset="60374.99">26331 6124 21 0,'4'3'10'0,"3"-9"-4"0,-4 3 19 0,1-1-23 16,0-2 0-16,-1 0 2 15,1-4 0-15,-1 1-5 16,4 9 0-16,-3 0 3 16,3 3 0-16,0-3-4 15,-4 0 0-15,1-6-7 16,-1-10 1-16,-3 4-1 15,0-10 0-15</inkml:trace>
  <inkml:trace contextRef="#ctx0" brushRef="#br2" timeOffset="60585.41">26303 5679 24 0,'-3'0'12'0,"10"3"-14"0,-4 0 22 15,1 0-20-15,-1 0 1 16,4 0 2-16,-3-3 1 16,-4 0-5-16,3-3 1 15,1-3 0-15,-1 0 1 16,4-4-7-16,1 1 1 16,-1-7-3-16,-7 7 0 15</inkml:trace>
  <inkml:trace contextRef="#ctx0" brushRef="#br2" timeOffset="60761.96">26324 5456 31 0,'0'-10'15'0,"4"-2"-9"0,-1 6 31 0,1-1-37 15,-4 7 1-15,3-3-1 16,4 3 0-16,-3-6-11 15,-4 6 1-15,4-9-1 16,-4-7 0-16</inkml:trace>
  <inkml:trace contextRef="#ctx0" brushRef="#br2" timeOffset="61563.07">27682 7293 19 0,'4'13'9'0,"0"-13"2"15,-4 0 12-15,0 0-21 16,0 0 0-16,0 0 1 15,0 0 0-15,0 0-6 16,0 0 0-16,0-6 0 16,0-4 1-16,0 1-7 15,0 0 1-15,0-4-1 16,-4-3 1-16</inkml:trace>
  <inkml:trace contextRef="#ctx0" brushRef="#br2" timeOffset="61768.48">27672 7212 29 0,'10'-9'14'0,"-2"-10"-19"0,-8 22 30 16,3 3-25-16,-3-6 0 15,0-6-3-15,0-7 0 0,0 1-4 16,0-4 1-16</inkml:trace>
  <inkml:trace contextRef="#ctx0" brushRef="#br2" timeOffset="62028.28">27665 6858 27 0,'0'9'13'0,"3"-40"-16"16,-3 31 20-16,4-3-19 15,-1-4 1-15,1-2-3 0,-4-4 1 16,0-2-2-16,0-4 1 16</inkml:trace>
  <inkml:trace contextRef="#ctx0" brushRef="#br2" timeOffset="62235.31">27654 6353 29 0,'4'-19'14'0,"6"3"-19"0,-6 10 26 0,-1-3-31 15,4 2 1-15,1 1-5 16,-5-7 0-16</inkml:trace>
  <inkml:trace contextRef="#ctx0" brushRef="#br2" timeOffset="62494.3">27661 5964 27 0,'7'-3'13'0,"4"-10"-17"0,-11 7 23 15,0 0-27-15,3-4 1 16,-3-2-6-16,0-7 0 15</inkml:trace>
  <inkml:trace contextRef="#ctx0" brushRef="#br2" timeOffset="62717.18">27608 5528 16 0,'-7'19'8'0,"7"-47"-3"16,0 21 11-16,-3-2-16 16,3 0 0-16,0 2-11 15,0 7 1-15</inkml:trace>
  <inkml:trace contextRef="#ctx0" brushRef="#br2" timeOffset="62911.97">27559 5268 49 0,'0'6'24'0,"0"-15"-37"0,7 9 50 16,0 3-61-16,0 0 0 0</inkml:trace>
  <inkml:trace contextRef="#ctx0" brushRef="#br2" timeOffset="66696.06">23435 4932 22 0,'0'22'11'0,"7"-22"0"0,0 3 12 15,0-3-21 1,4 3 1-16,-1 1 1 0,4 2 1 15,4-3-6-15,10-6 1 16,-3 3 3-16,3-3 1 16,0-4-3-16,4 1 1 15,0-3-5-15,-4-7 0 16,-7 10-9-16,-7-7 1 16</inkml:trace>
  <inkml:trace contextRef="#ctx0" brushRef="#br2" timeOffset="67173.67">23569 5744 14 0,'4'-6'7'0,"-15"0"9"0,11 6 0 15,-3 0-12-15,-1-3 1 16,0 3 4-16,4-3 0 16,0 3-10-16,0 0 1 15,0 0 8-15,0 0 0 0,8 0-2 16,6-4 0-16,0 1-2 15,3 3 1-15,12 0-4 16,6-3 1-16,4-3-7 16,-4 0 1-1,-7-7-11-15,-10-3 0 0</inkml:trace>
  <inkml:trace contextRef="#ctx0" brushRef="#br2" timeOffset="67733.25">23982 4779 24 0,'0'-4'12'0,"10"17"2"16,-10-13 6-16,0 0-17 15,0 0 1-15,0 0 3 16,4 0 0-16,-4 0-8 16,3 6 0-16,5 4 6 15,-1 5 0-15,0 10-3 16,0 1 1-16,-4-1-3 16,1 0 1-16,-4 0-5 15,0-6 1-15,3 3-10 16,1-1 0-16</inkml:trace>
  <inkml:trace contextRef="#ctx0" brushRef="#br2" timeOffset="68301.19">23908 5026 20 0,'3'16'10'0,"8"22"-2"0,-8-32 3 0,1 3-11 16,3 4 0-16,0-4 0 15,0-2 1-15,-3-1-1 16,3-3 1-16,-4 0 0 16,1 3 0-16,-1 4 0 15,1-7 1-15,-1 0-1 16,-3-3 1-16,0 3-1 16,0-3 0-16,0 0-1 15,0 0 1-15,0 0-1 16,0 0 0-16,0 0 0 0,0 0 0 15,0 0 1-15,4 0 1 16,-4 0 1-16,3-3 0 16,1-3 1-16,-4-4 0 15,7-2 0-15,4-4 0 16,3 0-2-16,7 1 1 16,0 2-1-16,0-6 0 15,-3 13-2-15,-1 0 1 16,-10 3-2-16,-7 6 1 15,-28 0-2 1,4-6 0-16,-5-7-6 16,-2-2 0-16,-5 2-4 15,1-8 0-15</inkml:trace>
  <inkml:trace contextRef="#ctx0" brushRef="#br2" timeOffset="68884.86">23999 5760 44 0,'0'9'22'15,"4"-24"-27"-15,0 9 41 0,-4-4-34 16,-4 1 0-16,4-7 1 16,0-3 0-16,0-6-5 15,0-3 1-15,0 6 2 16,0 0 0-16,0-3-7 16,0 6 1-16,0 0-8 15,-4-3 0-15</inkml:trace>
  <inkml:trace contextRef="#ctx0" brushRef="#br2" timeOffset="69352.09">23855 5465 34 0,'3'16'17'0,"1"6"-7"0,-4-19 23 16,0-3-30-16,0 0 1 0,3-3 0 16,1-3 1-1,3 3-7-15,0-7 1 0,4-2 4 16,-1-1 0-16,1-6-2 16,3 0 0-16,-3 1-1 15,6-4 0-15,1 3-1 16,3-9 1-16,-3 9-1 15,-1 6 0-15,-3-2 0 16,-3 5 0-16,-4 4-2 16,0 9 0-16,-3 6 0 15,-1 1 1-15,-3-1-1 16,0 4 0-16,4 2 1 16,-1 1 0-16,1 3 1 15,-1 0 0-15,1 6 1 16,-1 3 0-16,1-6 0 15,-4 3 0-15,0 0 0 0,-4 0 0 16,1-6-1-16,-1-3 1 16,1 3 0-16,-1-10 0 15,1-3 1-15,-1-3 1 16,1-3-1-16,-4-3 1 16,-4-3-2-16,0 0 1 15,1-4-12-15,-11 1 1 16</inkml:trace>
  <inkml:trace contextRef="#ctx0" brushRef="#br2" timeOffset="70452.3">26391 8482 50 0,'11'22'25'0,"-4"-19"-18"15,-4 0 26-15,1 3-32 16,3 4 0-16,-3 6 0 15,-1 2 0-15,1 14-2 16,-1 12 1-16,-3 3 0 16,0 9 1-16,4 7-3 15,-1-10 0-15,1-12-9 16,-1-10 0-16,8-9-4 0,3-12 1 16</inkml:trace>
  <inkml:trace contextRef="#ctx0" brushRef="#br2" timeOffset="70779.45">26628 9125 36 0,'-4'15'18'0,"1"-52"-13"0,3 21 29 0,-4-12-33 16,-3-10 0-16,0-18 1 16,0-7 1-16,0 0-3 15,0-2 0-15,3 5 2 16,4 4 0-16,0-4-1 16,7 10 1-16,4 9-1 15,3 10 0-15,0 6 0 16,4 9 0-16,-1 10-3 15,-2 15 1-15,-5 4-7 16,1 5 1-16,-4 11-7 16,-11 2 0-16</inkml:trace>
  <inkml:trace contextRef="#ctx0" brushRef="#br2" timeOffset="70962.2">26434 8843 56 0,'10'0'28'0,"33"3"-33"0,-26 3 52 15,11-3-47-15,8 3 0 0,3-6-4 16,-8 4 0 0,-3 2-10-16,-6 0 1 0</inkml:trace>
  <inkml:trace contextRef="#ctx0" brushRef="#br2" timeOffset="71936.19">21728 4769 20 0,'3'25'10'0,"8"54"-2"16,-8-61 11-16,-3 8-16 15,-3 14 1-15,-1 4 1 16,-6 16 1-16,-1 3-8 16,0-10 0-16,1 10 0 15,3-10 1-15,0-16-8 16,-4 1 1-16</inkml:trace>
  <inkml:trace contextRef="#ctx0" brushRef="#br2" timeOffset="72655.57">21332 5537 42 0,'18'-18'21'0,"7"-17"-25"0,-15 16 37 0,8-6-33 16,7-16 0-16,10-15 1 16,4-4 1-16,3-9-2 15,0 4 0-15,1-4 1 16,-8 6 1-16,4 10-1 16,0 9 1-16,-4 9-1 15,-7 13 0-15,-3 10-1 16,-7 12 0-16,-8 12-2 15,-3 16 1-15,-7-6-2 16,-10 10 1-16,-1 2-1 16,4 4 0-16,0-7 0 15,0 7 0-15,0-7 1 16,0-9 0-16,0-3 0 16,3-10 1-16,1-5 0 0,3-8 1 15,0 1-1 1,0 3 1-16,0 0-1 15,0-6 0-15,7 0 0 0,3-1 1 16,4 1-1-16,4 6 1 16,3 3 0-16,0 0 0 15,-3 7 1-15,0-7 1 16,-1 6-1-16,1 1 1 16,-4-1 0-16,0-9 0 15,4 0-1-15,-1-9 0 0,1 9-1 16,0-6 1-16,-4-4-1 15,-4-2 1 1,1-4-1-16,-4 7 0 0,-3-10-1 16,-4 3 1-16,0 0 0 15,-4 4 0-15,0-1-1 16,1 7 1-16,-1 12-1 16,1 10 0-16,-1 0 0 15,1-1 1-15,-1 4-1 16,1 0 1-16,-1 0 0 15,4-7 0-15,4 1-4 16,6-10 1-16,1-6-7 16,3-3 1-16</inkml:trace>
  <inkml:trace contextRef="#ctx0" brushRef="#br2" timeOffset="73001.07">22260 5102 28 0,'7'34'14'0,"-7"-15"-11"0,0-19 20 15,0 0-25-15,0 0 1 16,0-10 0-16,0-2 1 16,4-4 1-16,-4-3 0 15,3-3-1-15,1 7 0 16,-1-7 1-16,1 9 1 15,3-2-2-15,0 2 1 0,0 4 0 16,0-1 0-16,0 7 2 16,0 6 0-16,-7-3 1 15,7 3 0-15,0 7 1 16,0 5 0-16,1 11-1 16,2 2 0-16,1 9-2 15,3 4 0-15,0 0-7 16,0-7 1-16,0-8-10 15,7-8 1-15</inkml:trace>
  <inkml:trace contextRef="#ctx0" brushRef="#br2" timeOffset="77759.84">17268 5541 21 0,'-17'9'10'0,"6"-18"4"0,11 9 10 0,0 0-19 16,0 0 0-16,0 0 4 16,7-4 0-16,7 4-11 15,8 0 1-15,9-3 7 16,19 3 1-16,20 0-3 15,22 0 1-15,3-6-3 16,22 6 1-16,-1 0-2 16,4-9 1-16,-11-4-1 15,-17 4 0-15,-7-1-2 16,-1 1 1-16,-6 3-2 16,-4-4 0-16,-14 10-2 0,-10 0 0 15,-8-3-1-15,-14 0 0 16,-10 3-6-16,-11 0 1 15,-14-10-4-15,-4 4 1 16</inkml:trace>
  <inkml:trace contextRef="#ctx0" brushRef="#br2" timeOffset="79139.28">11437 7240 40 0,'0'3'20'0,"32"-12"-12"0,-18 3 20 0,11 2-25 16,17 1 0-16,18 0 1 16,7-3 0-16,28 3-5 15,15 3 0-15,13-3 3 16,8 3 1-16,-1 0-3 16,4-3 1-16,0-4-3 15,-24-8 0-15,-15-4-3 16,-14-3 0-16,-21 3-8 15,-11 6 1-15,-24 1-2 16,-7 6 0-16</inkml:trace>
  <inkml:trace contextRef="#ctx0" brushRef="#br2" timeOffset="94555.92">25150 9097 43 0,'7'-4'21'0,"-7"20"-15"16,0-13 22-16,3 7-26 15,-3 2 1-15,-3 7-1 16,-1 3 1-16,1 9-5 15,-1 10 0-15,-3 0 1 16,0 0 1-16,3-4-10 16,1-2 1-16,3-13-4 15,0-10 0-15</inkml:trace>
  <inkml:trace contextRef="#ctx0" brushRef="#br2" timeOffset="94933.78">25418 9144 40 0,'24'-16'20'0,"-2"-19"-15"0,-22 26 34 16,0 6-38-16,-4-3 0 16,-10-4 0-16,-4-2 0 0,-3-1-2 15,-7-3 1-15,-7 4 0 16,-8-1 1-16,1 7-2 15,3 9 1-15,0 7-2 16,-3 2 1-16,0 10-1 16,3 9 1-16,4 7-2 15,10 6 1-15,11 9-3 16,10 4 1-16,15-1 0 16,13 4 0-16,1-13 2 15,18-6 0-15,6-10 3 31,11-6 0-31,0-12 4 0,-4-23 1 16,-10-6 0-16,-11-2 0 0,-10-14-2 16,-14-12 0-16,-11-3-7 15,-11-9 0 1,-10-7-11-16,-7-3 0 0</inkml:trace>
  <inkml:trace contextRef="#ctx0" brushRef="#br2" timeOffset="97817.26">25619 10257 36 0,'3'19'18'0,"11"-44"-10"0,-7 6 22 16,-7-3-26-16,4-16 1 16,-1-15 1-16,1-13 1 15,3-9-9-15,0-1 0 16,4-2 5-16,3 6 1 16,0 6-3-16,7 13 1 15,0 6-2-15,-3-3 1 16,3 3-1-16,-3 12 1 15,-1 7-1-15,1 9 1 16,-4 6-2-16,-3 13 1 16,-4 4-3-16,-4 11 1 15,-6 10-5-15,-4 10 1 0,0-7-10 16,-15 7 1-16</inkml:trace>
  <inkml:trace contextRef="#ctx0" brushRef="#br2" timeOffset="98029.9">25471 10053 42 0,'0'9'21'0,"21"-9"-16"16,-11-3 32-16,4 0-34 16,4-3 0-16,3 0 1 15,0-1 0-15,4 4-6 16,3-3 0-16,4 0 0 15,-4-1 1-15,1 1-14 16,-1-3 1-16,0 2-1 16,-3 1 0-16</inkml:trace>
  <inkml:trace contextRef="#ctx0" brushRef="#br2" timeOffset="98327.24">25908 10222 35 0,'0'3'17'0,"-14"-28"-19"0,10 22 33 0,1-9-31 16,-4-10 1-16,0-6 2 16,0-7 0-16,0 4-3 15,0-4 0-15,0-2 2 16,-1 5 0-16,1 4 1 15,7 9 0-15,0 7 0 16,4 2 1-16,3 7-1 16,4 3 0-16,3 3 0 15,7 3 0-15,0 4-8 16,4-1 0-16,-1 4-10 16,-6-4 1-16</inkml:trace>
  <inkml:trace contextRef="#ctx0" brushRef="#br2" timeOffset="98735.19">26194 10141 38 0,'-4'0'19'0,"8"-6"-12"0,-1-1 24 0,-3 7-29 16,0-9 0-16,0-1 0 15,-3 1 0-15,-4 3-3 16,-4 3 1-16,-3 3 1 16,0 6 0-16,-4 6-3 15,1-2 1-15,-1 2-3 16,4-2 0-16,3-1-3 16,8-3 0-16,6-2-5 15,11-1 0-15,4 0 1 16,-7-6 0-16</inkml:trace>
  <inkml:trace contextRef="#ctx0" brushRef="#br2" timeOffset="99258.1">26303 10185 39 0,'7'0'19'0,"7"-7"-25"0,-7 7 42 15,0-3-36-15,0-3 0 16,1-3-1-16,-1-4 0 16,-4 1 1-16,1-1 0 15,-4 7 0-15,0 6 0 16,3 3 0-16,1 6 0 16,-1-2 0-16,1 2 1 0,3-6-1 15,0 6 1-15,0-2-1 16,0-7 0-16,0 0 0 15,-3 0 0 17,3 3-1-32,0 0 1 0,0-3-2 0,0 0 0 0,3 0-2 15,-6 0 1-15,-1 0-1 16,1 3 1-16,-4-3 0 16,0 0 0-16,3-6 1 15,5-4 1-15,2-2 0 16,1-10 1-16,3 3 0 15,0 0 0-15,0 4 0 16,0 2 1-16,4 7-1 16,-1 6 1-16,1 6 1 15,-4 10 0-15,0 6 1 0,0-10 1 16,0 13-1-16,1 0 1 16,-5-6-1-16,1 0 0 15,-1-3-4-15,1-7 0 16,0 1-9-16,3-14 1 15,3-2-2-15,-3 0 0 16</inkml:trace>
  <inkml:trace contextRef="#ctx0" brushRef="#br2" timeOffset="99801.17">27326 9573 41 0,'7'28'20'0,"-3"-6"-24"0,-1-12 41 16,-3 5-35-16,0 4 0 16,0 10 2-16,0 8 0 15,0 16-5-15,-3 7 0 0,-4 6 3 16,3-7 0-1,-3-12-9 1,4-12 1-16,3-19-7 16,3-13 1-16,-3-9-2 15,0-10 1-15</inkml:trace>
  <inkml:trace contextRef="#ctx0" brushRef="#br2" timeOffset="100027.9">27414 10006 22 0,'25'19'11'0,"14"18"0"15,-29-24 20-15,5 3-30 0,-1-1 1 16,-4-5 1-16,-3 2 1 16,-7-5-5-16,-3 5 0 15,-8-9 3-15,-6 0 0 16,-8 0-3-16,-7 1 1 15,4 2-10-15,3 0 0 16,4-3-1-16,3 0 0 16</inkml:trace>
  <inkml:trace contextRef="#ctx0" brushRef="#br2" timeOffset="100339.83">27817 10166 37 0,'0'3'18'0,"-8"-6"-23"0,5 3 35 0,-8 0-30 15,-3 3 0-15,-7-3 0 16,-4 3 1-16,1 3-3 15,-1 10 1-15,0 3-4 16,4 3 0-16,7 0-4 16,3 0 1-16,8-3-1 15,6-4 1-15,12-8 3 16,2-11 1-16,4-5 4 16,4-4 0-16,0-5-1 0,-1-1 0 15</inkml:trace>
  <inkml:trace contextRef="#ctx0" brushRef="#br2" timeOffset="100580.24">27936 9790 42 0,'0'59'21'0,"-24"29"-31"0,13-63 44 0,1 16-34 16,3 3 0-16,-4 9-1 15,0 3 1-15,1-8-6 16,3-14 0-16,-4-12-5 16,-3-13 1-16</inkml:trace>
  <inkml:trace contextRef="#ctx0" brushRef="#br2" timeOffset="101019.52">27633 9984 44 0,'32'6'22'0,"31"-12"-23"0,-41 3 40 15,-1-7-39 1,14 4 1-16,7-3-1 0,1-1 1 15,-5 7-2-15,-2-3 1 16,-12 3-1-16,-2 6 0 16,-8 6 0-16,-4 1 0 15,-3-4-1-15,-3 3 1 16,-4 1-1-16,0-1 0 16,0 1 1-16,0-1 0 15,0-3 0-15,0 1 0 0,0-1 0 16,3-3 1-16,4-3 0 15,0-3 0-15,4 0 0 16,0 3 1-16,-1 3-1 16,4 6 0-16,-3 7 2 15,3 6 0-15,-3-3 0 16,3 0 1-16,0 9-1 16,0-3 1-16,4 0 0 15,3-3 0-15,3-3-4 16,1-7 0-16,0-2-7 15,-4-10 0-15,-3-7-6 16,-1-8 1-16</inkml:trace>
  <inkml:trace contextRef="#ctx0" brushRef="#br2" timeOffset="101464.97">29083 10182 38 0,'-4'3'19'0,"-17"-16"-16"0,14 7 30 15,-7 3-33-15,0 3 1 0,3 0 0 16,-3 3 0-16,0 0-1 16,-3 6 0-16,-5 4 0 15,8 3 1-15,0-1-1 16,0 1 1-16,7-3-1 16,0-1 0-16,7-3 0 15,4-2 1-15,3 2 0 16,3 1 0-16,1-1 0 15,-4-3 0-15,-4 1-1 16,1 2 0-16,-1 0-1 16,1 4 0-16,-4-1-1 15,-4 4 1-15,-3 0-2 16,-3-4 1-16,-4-5-6 16,3-4 0-16,0-3-4 15,4-3 0-15</inkml:trace>
  <inkml:trace contextRef="#ctx0" brushRef="#br2" timeOffset="101678.56">29189 10175 43 0,'7'13'21'0,"-11"18"-19"0,4-18 40 16,-3 2-42-16,-1 1 1 0,1 3-1 15,-1 0 1-15,1-4-2 16,3 1 0-16,0-7-5 16,0-9 1-16,7-12-9 15,0-10 1-15</inkml:trace>
  <inkml:trace contextRef="#ctx0" brushRef="#br2" timeOffset="102457.13">29383 9639 20 0,'46'9'10'0,"0"4"2"16,-36-13 4-16,8 3-13 15,-4 0 1-15,0 4 1 16,-3 5 1-16,-4 1-7 0,0 5 0 15,-4 4 4-15,-3 0 1 16,0 10-3-16,-3 5 1 16,3-8 0-16,-4 5 0 15,-3 1 1-15,0 2 0 16,0 1-1-16,4-4 1 16,-1-5 0-16,0-1 0 15,1 0-2-15,3-6 1 16,0-3-2-16,0-7 0 15,0-5-1-15,0-7 1 16,-4 0 0-16,4 0 0 0,-3-7-1 16,-1 4 1-16,-3 3 0 15,0 0 0-15,-3 0-1 16,-4 3 0-16,-4-3-1 16,0 7 1-16,1 8 0 15,3 1 0-15,-1 6 0 16,5 0 0-16,3-3 1 15,3 3 0-15,4-4 1 16,7-2 0-16,7-3-1 16,4-4 1-16,3-3-1 15,-3-3 1-15,14 1 0 16,3-1 0-16,11-10-2 16,-7 1 1-16,-8-3-1 15,-2-4 1-15,-8-2-1 16,0-4 0-16,-4-6-1 15,-2 6 1-15,-5 0-1 16,-3 0 1-16,-7-3-2 0,-3 3 1 16,-4 4-1-16,0 5 0 15,0 7 0-15,-4 6 1 16,0 0 0-16,1 7 0 16,-1 2 1-16,1 4 1 15,3 3 0-15,0 0 0 16,3-4 0-16,4 1 1 15,0 0-1-15,4-1 1 0,-1-2-1 16,8 0 1-16,-1-4-1 16,1 0 1-16,-1-2-3 15,4-1 1-15,1-3-8 16,2-6 0-16,4-3-1 16,8-7 1-16</inkml:trace>
  <inkml:trace contextRef="#ctx0" brushRef="#br2" timeOffset="102741.5">30085 10135 37 0,'0'6'18'0,"-21"3"-21"16,17-6 38-16,1 0-36 15,-8 1 1-15,-3-1 0 16,-4 0 1-16,1-3-1 15,-1 0 0-15,-3 3 0 0,7 0 1 16,3 7 0-16,4-1 1 16,7 4 0-16,4 5 1 15,6 1-1-15,1 6 1 16,6-3-2-16,-6 3 1 16,-4 3-2-16,-3 1 1 15,-8-1-7-15,-6 0 1 16,-12-15-9-16,-2-10 1 15</inkml:trace>
  <inkml:trace contextRef="#ctx0" brushRef="#br2" timeOffset="103252.59">30896 10200 27 0,'25'10'13'0,"-7"31"6"0,-11-35 13 15,0 0-27-15,-4-3 1 16,1 3 0-16,-8 1 0 15,-3 2-9-15,-3 1 1 16,-1-4 5-16,-3 3 1 0,0-2-3 16,0 2 0-16,0 3-2 15,-4 1 1-15,0 3-4 16,8-1 1-16,6 4-4 16,4-3 1-16,7-10-3 15,7-6 0-15,8-16-1 16,-1 1 1-16,3-7-3 15,-2-6 1-15</inkml:trace>
  <inkml:trace contextRef="#ctx0" brushRef="#br2" timeOffset="103536.66">31256 10404 54 0,'4'-22'27'0,"-8"-40"-35"0,4 30 59 16,-3-2-51-1,-8-20 1-15,0-8 0 0,-6-17 0 16,3-2-1-16,3 2 0 16,4 17 1-16,7 5 0 15,7 16 0-15,7 13 1 16,7 9-2-16,4 4 1 15,-4 12-4-15,-3 12 1 16,-8 7-6-16,-6 6 0 16,-8 6-9-16,-3 0 0 15</inkml:trace>
  <inkml:trace contextRef="#ctx0" brushRef="#br2" timeOffset="103702.36">31087 10084 44 0,'-4'16'22'0,"11"3"-17"15,0-16 32-15,0 6-35 16,4 1 0-16,-4-4 0 16,4 0 1-16,10-3-5 15,11 1 0-15,6-4-3 16,1 0 0-16,4 0-10 16,-5 3 1-16</inkml:trace>
  <inkml:trace contextRef="#ctx0" brushRef="#br2" timeOffset="103994.19">32018 10188 46 0,'-3'-6'23'0,"-19"9"-26"0,15-3 36 15,-7 9-32-15,-14 7 1 16,-4 6 0-16,1 6 0 0,-1 10-4 16,4 9 1-16,3-3-4 15,4 3 1-15,0-13-9 16,-4-9 0-1</inkml:trace>
  <inkml:trace contextRef="#ctx0" brushRef="#br2" timeOffset="104183.08">31718 10254 34 0,'14'81'17'0,"29"-27"-14"15,-29-42 22-15,3 13-25 16,1-6 0-16,0 0-1 0,-4-7 1 16,0 1-5-16,-3-4 0 15,-1 1-5-15,4-7 0 16</inkml:trace>
  <inkml:trace contextRef="#ctx0" brushRef="#br2" timeOffset="104492.85">32159 10320 49 0,'7'12'24'16,"7"-9"-28"-16,-7-3 48 0,1 0-42 16,-1 0 0-16,3-3 1 15,4 0 0-15,7 0-5 16,11 3 1-16,7 3-2 16,-4 3 0-16,-7 0-10 15,-6 4 1-15,-15-10-4 16,-7 3 1-16</inkml:trace>
  <inkml:trace contextRef="#ctx0" brushRef="#br2" timeOffset="104662.75">32092 10467 39 0,'14'19'19'0,"15"-7"-21"0,-19-12 36 16,4 3-34-16,4-3 0 15,0 4-5-15,-4-8 0 16,3-5-4-16,1 0 1 16</inkml:trace>
  <inkml:trace contextRef="#ctx0" brushRef="#br2" timeOffset="105082.33">32868 10539 40 0,'0'3'20'0,"-42"-25"-21"0,35 16 30 0,-7 0-28 15,-7-4 1-15,-4 1 0 16,-3 9 1-16,0 6-3 15,3-3 0-15,4 4 2 16,3 2 0-16,4 3-2 16,7-2 1-16,3-1-3 15,8-2 1-15,6-4-2 16,12-3 0-16,2-3-4 0,5-1 1 16,-5 4 0-1,-3-3 0-15,1 0 0 16,-1-3 1-16,-4 6 1 0,-3 0 0 15,-3 3 6-15,-4-3 0 16,0 9 3-16,-3 13 1 16,3 10 0-16,0 5 0 15,0 7 0-15,0 6 1 16,-7-6-9 0,-4-6 0-16,-6-7-9 0,-1-2 0 0</inkml:trace>
  <inkml:trace contextRef="#ctx0" brushRef="#br2" timeOffset="108369.96">23982 3954 30 0,'0'12'15'0,"10"-5"-6"0,-10-7 16 15,4 3-23-15,3 0 1 0,7 0 3 16,7 3 0-16,11 4-7 16,0-1 1-16,3 1 4 15,-3-10 0-15,0 3-2 16,-4 3 1-16,-7-6-3 16,-7 6 0-16,-7 7-1 15,-7-1 1-15,-3 1-2 16,-4-1 1-16,-4 1-1 15,-7 0 1-15,1 2 0 16,-4 4 0-16,-1-6 0 16,1 2 1-16,0 1-1 15,3-4 1-15,8 1 0 16,-1-7 0-16,4 1 0 16,7-4 0-16,7-3-1 15,4-3 0-15,3-1-10 16,4-5 0-16,3 3-1 0,7 6 0 15</inkml:trace>
  <inkml:trace contextRef="#ctx0" brushRef="#br2" timeOffset="108955.38">24363 4142 26 0,'63'-31'13'0,"1"-20"-7"16,-50 39 21-16,-3-7-24 16,3-3 0-16,-4-9 5 15,1 9 1-15,-8-13-10 16,-3 1 1-16,-3-4 5 16,-15 10 1-16,-14 3-2 15,-13 0 0-15,-12 6-3 16,-6 10 1-16,-8-1-3 15,11 20 0-15,-3 5-2 16,-1 4 1-16,1 16-3 0,-1 15 1 16,1 6-5-16,13 7 1 15,8 12-1-15,7 7 1 16,10-4 1-16,14-6 0 16,15-6 3-16,17-16 1 15,18-12 6-15,7-4 1 16,7-18 2-16,17-13 1 15,8-6 0-15,10-16 0 16,-3-3-2-16,-11-9 0 16,-11-4-4-16,-10-8 1 15,-14-1-2-15,-11-3 0 0,-10 3-2 16,-18 6 1-16,-18-6-11 16,-24 0 1-16</inkml:trace>
  <inkml:trace contextRef="#ctx0" brushRef="#br2" timeOffset="109454.86">24112 4214 33 0,'0'3'16'0,"7"-3"-2"0,-7 0 19 0,7-3-30 15,1 3 1-15,2 0 1 16,4 0 0-16,4 0-7 16,3 0 1-16,0 0 2 15,7 0 0-15,1 0-13 16,-1 0 0-16,-10-9-3 16,-4 2 1-16</inkml:trace>
  <inkml:trace contextRef="#ctx0" brushRef="#br2" timeOffset="110248.07">24903 3904 41 0,'3'9'20'0,"1"7"-20"0,-1-10 36 0,-3 7-35 16,-3 5 1-16,-4-2-1 15,-4 9 1-15,-3 3-4 16,0 7 1-16,0-7 1 15,0 7 1-15,-1-10-1 16,5 6 1-16,3-6-1 16,3 0 1-1,18 3 2 1,8 7 1-16,9-16-1 16,8 0 0-16,0-4-1 15,3-5 1-15,1-10-10 16,2 0 1-16,-6 0-9 15,-3-7 0-15</inkml:trace>
  <inkml:trace contextRef="#ctx0" brushRef="#br2" timeOffset="110747.48">25612 4236 36 0,'7'13'18'0,"0"-13"-12"15,-4 0 23-15,1 3-27 0,-4 3 0 16,0 7 2-16,0 2 0 16,0 4-6-16,-4 3 0 15,1-6 0-15,-1-7 1 16,1-9-11-16,-1-12 0 15</inkml:trace>
  <inkml:trace contextRef="#ctx0" brushRef="#br2" timeOffset="111119.42">25605 3995 29 0,'14'15'14'0,"3"7"-6"0,-17-22 14 0,7 7-21 16,8-1 1-16,6 6 1 16,7 4 0-16,0-7-4 15,-7 1 1-15,-3-4 2 16,-4-3 1-16,-7 0-2 16,-10 1 1-16,-4 2-1 15,-8 3 0-15,1 1-1 16,-3-7 0-16,3 9-2 15,-1 4 1-15,5-7-3 16,3 4 0-16,3 6 1 16,8-10 0-16,6 4 2 15,5 2 1-15,6 4 2 16,0 0 0-16,0 3 2 16,-3 0 0-16,-8-6-2 0,-3 2 1 15,-7 1-10-15,-10-6 1 16,-11-4-6-16,-4-9 1 15</inkml:trace>
  <inkml:trace contextRef="#ctx0" brushRef="#br2" timeOffset="111629.96">26603 4484 39 0,'0'15'19'0,"0"-15"-16"0,0-6 34 15,0-6-35 1,-4-17 1-16,1-5 1 0,-4-10 0 15,0-19-6-15,3 4 1 16,1-13 3-16,-1 3 1 16,4-7-2-16,0 4 0 15,4 0-1-15,6 6 0 16,4 16 0-16,4-3 1 0,0 18-1 16,-1 16 1-1,-3 1-4-15,-3 11 1 16,0 11-7-16,-4 8 1 0,-4 1-7 15,-6 12 1-15</inkml:trace>
  <inkml:trace contextRef="#ctx0" brushRef="#br2" timeOffset="111825.57">26388 4189 37 0,'14'22'18'0,"0"-3"-8"15,-7-16 29-15,4 0-38 16,6 3 1-16,8 1-1 16,3-7 1-16,4 0-4 15,0-7 1-15,-1 7-4 16,-2-6 1-16,-8 3-10 16,-4-6 1-16</inkml:trace>
  <inkml:trace contextRef="#ctx0" brushRef="#br2" timeOffset="112038.24">26776 4271 47 0,'-7'22'23'0,"7"12"-22"0,0-25 37 16,0 1-39-16,0-1 0 0,0 1-4 15,-4-7 0-15,4-6-2 16,-3-7 1-16,3-9-8 16,-4 4 1-16</inkml:trace>
  <inkml:trace contextRef="#ctx0" brushRef="#br2" timeOffset="112200.51">26758 4108 22 0,'14'34'11'0,"-3"0"-12"16,-4-30 12-16,4 2-22 16,-4 3 1-16</inkml:trace>
  <inkml:trace contextRef="#ctx0" brushRef="#br2" timeOffset="112574.27">26853 4324 23 0,'0'12'11'0,"8"-2"-5"0,-5-13 22 16,4 0-25-16,0-1 0 15,0 4 1-15,4-3 0 0,-1-3-6 16,-3 3 1-16,0 0 3 15,1-4 0-15,-5 4-2 16,1-6 1-16,3-4-1 16,0 4 0-16,-4 3-1 15,4-1 1-15,0 4 0 16,0 3 0-16,0 7 0 16,1 2 1-16,-1 4-1 15,0 5 1-15,-4-5-1 16,1 6 0-16,-1-4 0 15,1-5 0-15,-1-1 0 16,1-3 1-16,-1-2-1 16,1 2 1-16,-1-3-3 15,1 0 1-15,-4-3-8 16,7 6 1-16,0-12-3 16,0-6 0-16</inkml:trace>
  <inkml:trace contextRef="#ctx0" brushRef="#br2" timeOffset="112784.89">27185 4286 27 0,'7'25'13'0,"4"13"-5"0,-8-22 22 16,1-7-28-16,-4-3 1 15,0 4 0-15,0-1 1 16,0 1-6-16,0-1 0 0,0 0 1 15,0-9 1-15,-4 0-9 16,1-9 0-16,3 0-2 16,-7-4 0-16</inkml:trace>
  <inkml:trace contextRef="#ctx0" brushRef="#br2" timeOffset="113130.64">27213 3634 21 0,'32'-38'10'0,"3"-40"-9"16,-28 62 16-16,7-6-17 16,4-3 0-16,-4 6-1 15,0 4 1-15,-3 5 2 0,0 10 1 16,-4 10 0-16,-4 5 0 15,-3 17 0-15,-3 12 0 16,-1 22-1-16,-7 6 1 16,-3 12-3-16,4 20 1 15,3-4-2-15,0-3 1 16,3-9 0-16,1-22 0 16,3-16-1-16,0-15 1 15,-4-4-2-15,1-15 0 16,-1-16-5-16,4-10 1 15,-4 1-3-15,1-10 0 16</inkml:trace>
  <inkml:trace contextRef="#ctx0" brushRef="#br2" timeOffset="113325.64">27213 4214 30 0,'14'3'15'0,"8"16"-21"16,-12-16 28-16,1-3-23 16,3 0 1-16,7 0-4 15,0 0 0-15,4-6 0 16,-4-3 1-16,-3 2-4 16,-4-5 0-16</inkml:trace>
  <inkml:trace contextRef="#ctx0" brushRef="#br2" timeOffset="113583.43">27474 4123 27 0,'14'13'13'0,"11"-16"-10"0,-14 3 26 16,6-10-28-16,5-9 0 15,-1 7-1-15,-4-1 1 16,-3-2-2-16,-6 2 1 16,-5 4 0-16,-6 2 0 15,-5 4-1-15,-2 3 1 16,-4 7 0-16,-4 5 1 15,0 16-1-15,-3-6 1 0,7 3 1 16,7 4 1 0,7 2 0-16,7-12 0 0,4-4-1 15,6-5 0-15,8-7-5 16,3-3 1-16,-3 3-10 16,-4 3 1-16</inkml:trace>
  <inkml:trace contextRef="#ctx0" brushRef="#br0" timeOffset="122409.17">25206 10505 10 0,'4'-4'5'0,"17"-5"1"15,-14 3 6-15,0 6-10 16,0 0 0-16,0 0 2 0,0-3 0 16,0 3-5-16,0 3 0 15,0 0 3-15,4-3 1 16,3-3-2-16,3 6 0 16,5-9 0-16,2 2 0 15,1-2 0-15,3 3 1 16,4-3 0-16,-4 6 1 15,0 0-1-15,1 0 1 16,-1-3-1-16,4 3 0 16,6 3-1-16,5 0 1 15,-4 0-2-15,3 0 0 0,7 3 1 16,4 1 0-16,4 2-1 16,3-3 1-1,-11 4 0-15,4-1 0 0,3 1-1 16,1 2 1-16,3-2-1 15,3-4 1-15,4-6 0 16,4-6 0-16,-11 2 0 16,0 1 1-16,7-3-1 15,-4 0 1-15,1-1-2 16,3 1 1-16,3-3-1 16,5 3 0-16,-8-4-1 15,-4-2 1-15,4-1-1 16,4-3 1-16,-1 1-1 15,4-4 1-15,4 3-1 16,-8 1 1-16,-3 2 0 16,0 4 1-16,1-1-1 15,2 4 0-15,-3 3 0 16,0 3 1-16,4 0-1 0,-4 0 0 16,-4 0 0-16,-6 0 0 15,3 0 0-15,3 3 0 16,-3 0 0-16,-3 0 0 15,3 3 0-15,-8 1 0 16,1 5-1-16,-3 1 1 16,-4-1 0-16,-1 1 0 15,-6-1 0-15,-7-2 0 16,3-1 0-16,4 4 0 16,0-1 0-16,3 4 0 0,-3-3 0 15,-4-1 0-15,4 1 0 16,3 2 1-16,1 4-2 15,-1 0 1-15,4 0 0 16,-4-4 1-16,1 1-1 16,-5-3 0-16,1 2 0 15,11-2 0-15,-1-4 0 16,0 1 1-16,4 2-1 16,0 7 1-16,4-3-2 15,-1-1 1-15,-3 4 0 16,-4-3 0-16,4 0 0 15,11-4 0-15,-4 1 1 16,0-4 1-16,3 0-1 16,1-2 1-16,-1-1-1 15,-3 0 1-15,0 1-1 16,7 5 1-16,-3 7-1 0,-1-3 0 16,4 2-1-16,4 1 1 15,-1-3-1-15,-3 0 1 16,-3-4-1-16,3 1 1 15,4 2 0 17,-1 1 0-32,11-3 0 0,4-7 1 0,-7 3-1 0,6 1 1 15,1-4-1-15,3 0 0 16,4-3-1-16,-1-3 0 16,-9 0 1-16,13 0 0 0,-3 0-1 15,6 0 0-15,1-3 0 16,-11 0 1-16,-10 3-3 15,-18 0 0-15,-14-3-8 16,-14 0 0-16,-22-3-5 16,-17-1 1-16</inkml:trace>
  <inkml:trace contextRef="#ctx0" brushRef="#br0" timeOffset="126162.19">24769 4581 19 0,'10'3'9'0,"18"3"-3"0,-17 1 9 16,0-7-13-16,3 0 1 15,3 3 1-15,1 3 1 16,3 4-6-16,0-1 0 0,0 0 4 16,8 1 1-16,-5-1-2 15,-3-3 1-15,4 4-1 16,3-1 0-16,4 1 0 16,3-1 1-16,4 0-1 15,0-2 0-15,0 2 0 16,3-3 0-16,4 4-1 15,3-4 1-15,1 0-2 16,-1 4 1-16,1-4-1 16,6-3 1-16,4 3 1 15,0-6 0-15,3 4 0 16,5-4 0-16,-1 0 0 16,-4-4 1-16,4 4-1 15,4 0 1-15,6 0-2 16,1 0 0-16,3-9 0 15,0-4 0-15,-3 4-1 16,-4 0 1-16,7-1-1 16,-7 7 0-16,0-6 0 0,0 2 0 15,4 4 0-15,-8 0 1 16,-10 0-1-16,4 0 1 16,6-3-1-16,1-1 1 15,3-2-1-15,-3 6 0 16,-4-7 0-16,-11 4 0 15,-7 3-1-15,-6 3 0 16,-11-9-4-16,-8 9 1 0,-6 0-11 16,-15-7 0-1</inkml:trace>
  <inkml:trace contextRef="#ctx0" brushRef="#br0" timeOffset="131416.76">840 9984 39 0,'7'13'19'0,"-4"-20"-9"16,-3 7 19-16,0 0-26 0,0 0 1 16,0 0 2-16,11-3 0 15,6-3-8-15,12-4 1 16,-5-2 4-16,15 3 0 16,7-4-2-16,-4-3 1 15,8 1-2-15,-1-1 1 16,-10 7-3-16,-7 5 1 15,-11 11-2-15,-11 11 1 16,-10 8-2-16,-21 8 0 16,0 7-1-16,-18 0 0 0,0-4-1 15,-10 4 1-15,7 0 0 16,3-7 0-16,0-6 1 16,11-6 0-16,7-9 1 15,0-1 0-15,3-8 3 16,14-4 1-16,-3-4 1 15,4 1 0-15,3 3 1 16,3-9 0-16,8 0 1 16,7-4 0-16,-8 4 0 15,1-1 0-15,6 1 0 16,5-1 1-16,-1 7-1 16,7 6 0-1,32 13 1 1,-7 0 0-16,3-1-2 15,-6 1 0-15,-12-3-1 32,-6-4 0-32,-4-3-4 0,4-9 0 0,-14-3-14 0,-4-10 0 15</inkml:trace>
  <inkml:trace contextRef="#ctx0" brushRef="#br0" timeOffset="132513.49">2462 10040 29 0,'22'7'14'0,"-1"-7"1"0,-14 0 8 16,-4 0-17-16,4 0 0 15,-7 3 3-15,0-3 1 0,0 0-12 16,0 3 0-16,-7 0 8 16,4 0 1-16,-15 4-4 15,-3 2 1-15,-7 3-2 16,-4 4 0-16,-7-3-2 15,7 2 0-15,-6 4-1 16,-1 3 0-16,7 3-1 16,0 0 1-16,4 7-1 15,7-7 1-15,3 3-1 16,18 0 1-16,4 0-2 16,13 1 1-16,12-7-2 15,10 0 0-15,3-16-4 16,7-6 1-16,-10-10-6 15,14-8 0-15,-7-1 2 16,3-3 0-16,-6 3 6 16,-12 3 1-16,8 4 6 0,0-1 0 15,-11 4 7-15,-7-7 0 16,0 4 2-16,-3-1 1 16,-7 4-5-16,-8-1 1 15,-3 4-3-15,-3 3 1 16,-15-3-2-16,4 6 0 15,-11 0-2-15,1 3 0 16,-1 6-1-16,0-3 0 16,4 7-2-16,3 3 0 0,1 2-1 15,6 4 1-15,8 3-1 16,-4-6 0 0,14-3-1-1,7-7 1-15,3-9-1 16,1-3 0-16,3-3-1 15,0-3 1-15,-3-1-1 32,-4 1 1-32,4 2 1 0,-8 1 0 0,8 3 0 15,-7 3 1-15,3 3 1 16,-4 0 0-16,4 4 0 16,-10-1 1-16,3 0-2 15,3-3 1-15,-6 0-3 16,3 1 0-16,4-8-4 15,-1-2 0-15,1-6-3 16,6-7 1-16</inkml:trace>
  <inkml:trace contextRef="#ctx0" brushRef="#br0" timeOffset="133098.76">3150 10047 41 0,'-10'22'20'0,"-29"9"-24"0,28-22 40 16,1 1-36-16,-11 6 1 15,-8-1-1-15,-2 1 1 16,-5 3-2-16,12-4 0 0,-1 1 0 16,11-3 1-16,-4-4-1 15,8 0 0-15,10 1 0 16,10-4 1-16,8 0 0 15,14-3 1-15,-4-6 0 16,-3 0 0-16,3 3 0 16,0 3 1-16,-10 0-1 15,-8 1 0-15,1 2-1 16,-11 3 1-16,0 4-2 16,0-4 1-16,-7 1-1 15,3-1 1-15,-6 0-1 16,10-2 0-16,-7-1 1 15,7-3 0-15,0-3-1 16,7 0 1 0,14-12 0-1,11-4 1-15,6-3-1 16,-6-9 0-16,3 3 0 0,-3 0 0 16,-4-3 0-16,-3-4 0 15,-4-2-1-15,-3-1 1 16,-1 4-1-16,-6 6 1 15,-7 3-1-15,3 6 0 16,-14 10 0-16,3 6 1 16,4 9-2-16,-11 10 1 15,1 22-3 1,-1 3 0 0,11 0-2-16,-7-10 0 0,7-3-5 15,7-9 1-15</inkml:trace>
  <inkml:trace contextRef="#ctx0" brushRef="#br0" timeOffset="133472.14">3778 9884 41 0,'0'31'20'0,"-10"-3"-17"0,3-18 40 15,-4 2-41 1,-3 4 1-16,-4 0 0 16,-3-1 1-16,0-2-6 0,3 2 1 15,1-2 2-15,3 3 1 16,-4-4-2-16,7 4 0 15,11-4 0-15,0-2 1 16,4 6 1-16,3-4 0 16,11 1 0-16,3-1 0 15,0 4 0-15,7-4 0 16,-7 4-2-16,-14 0 1 16,-7 9-7-16,-24 6 1 0,-1 13-12 15,-21-3 0-15</inkml:trace>
  <inkml:trace contextRef="#ctx0" brushRef="#br0" timeOffset="134223.49">4741 10087 54 0,'11'10'27'0,"-11"12"-29"0,3-13 42 0,5-2-39 16,-8-1 0-16,3 3 1 15,4-3 0-15,-7 7-3 16,4 3 1-16,3 6 1 15,0 9 0-15,3-6-1 16,-6 10 0-16,3-7-1 16,3-6 1-16,-6 0-1 15,3-10 0-15,-3-5 0 0,10-7 0 16,0-7 0 0,7-5 1-16,4-1 0 15,-4-3 1-15,4 4-2 16,3 6 1-16,4 6-3 0,3 6 1 15,4 0-2-15,-8 10 1 32,-2 0-1-1,-8-7 0-31,-4-3 2 0,5 1 0 0,-8-11 3 16,0-2 1-16,0-3 1 0,-4-4 0 0,1-9-4 0,0-3 0 15,-1-6-12-15,-6-1 1 0</inkml:trace>
  <inkml:trace contextRef="#ctx0" brushRef="#br0" timeOffset="135032.18">5588 9366 48 0,'-11'41'24'0,"4"-3"-22"0,0-16 35 16,4 9-38-16,3 22 1 0,-7 13-1 0,3 13 1 16,-3 15-1-16,4 0 1 15,3-3-2-15,-7-13 1 16,3-12-1-16,-3-13 1 15,0-12 0-15,3-13 0 0,4-15 1 16,-7-13 0-16,14-10 1 16,-3-5 0-16,3-1 0 15,4-3 0 1,-1 0-1 0,8 4 0-1,-8 2-1 1,8 7 0-16,-7 3 0 0,10 6 1 0,-7 3 0 0,11-3 0 0,-4 7 0 15,-4 12 1-15,5 0 0 16,-1 3 0-16,7 3-1 16,-7 0 0-16,7 0 0 15,4-6 0-15,0-3 1 16,3-6 0-16,-3-10 0 0,-4-6 0 16,4-4-1-1,-11-12 1-15,0-6-1 0,-3-6 1 16,-11 6-1 15,-7-3 0 0,0 0-1-31,-7-1 1 0,-4 4-1 0,-10 6 1 0,3 4-1 0,8 12 0 0,-8 9-1 0,8 6 0 16,-1 10 0-16,4 3 1 16,10 7-1-16,8 2 1 15,10 1 0-15,-7-1 1 0,4-6-1 16,10-2 0-16,-7-8-7 15,8-11 1-15,2-10-5 16,-2-10 0 15</inkml:trace>
  <inkml:trace contextRef="#ctx0" brushRef="#br0" timeOffset="135330.22">6325 10298 29 0,'-7'31'14'0,"7"-22"-5"16,0-9 22-16,-3-3-29 16,-1-6 0-16,1-1 2 15,-4-8 1-15,3-4-5 16,-6 3 0-16,2 0 4 16,5-3 1-16,-4 0-1 15,7 3 0-15,7 0-1 0,7 1 1 16,4-1-1-16,-1 3 0 15,8 0-3-15,0 4 0 16,6-1-4-16,-13 4 0 63,3 0-7-63,-7 2 0 0,4-2-5 31,-7 6 0-31</inkml:trace>
  <inkml:trace contextRef="#ctx0" brushRef="#br0" timeOffset="135665.06">6569 10301 53 0,'24'15'26'0,"8"-2"-27"0,-28-13 49 0,6-9-47 16,1 2 0-16,3-5 0 15,-3-13 0-15,-1 6-2 16,-3-3 1-16,0-6 0 15,-3-4 1-15,-8 4-3 16,-3-3 1-16,0 9-1 16,-3 6 0-16,-1 10-1 15,-7 9 0-15,4 9 0 16,7 4 1-16,-10 12 0 16,13 4 1-16,8 2 1 15,6 1 0-15,8-1 0 0,10 1 0 16,0-7 0-16,7-6 1 15,1-13-3 1,-4-9 1-16,-8-6-9 0,1-7 1 16,-15-5-5-16,-2-4 1 15</inkml:trace>
  <inkml:trace contextRef="#ctx0" brushRef="#br0" timeOffset="136974.99">8206 10574 52 0,'14'-4'26'0,"14"-33"-29"0,-21 18 48 0,7-12-43 16,4-13 1-16,6-19 2 15,5 3 0-15,2-12-7 0,-2-12 1 16,-1-7 3-16,-3-7 0 15,-8 8-1 1,-3-8 0-16,-7 14-2 0,-3 2 1 16,-8 7-1-16,-3 12 0 15,0 13-3-15,-3 15 1 16,-4 17-3 0,-4 21 0-16,0 9 0 0,-6 20 0 15,2 5 1-15,8 26 0 16,-3 15 2-16,6 13 0 15,8 13 2-15,3 6 1 16,7-13 0-16,0-9 0 16,10-10 0-16,-3-18 0 0,4-7 0 15,3-9 0-15,-3-16-1 16,0-9 1-16,3-10-5 16,-4-9 1-1,1-6-7 1,7-13 1-1</inkml:trace>
  <inkml:trace contextRef="#ctx0" brushRef="#br0" timeOffset="137153.03">8657 10185 44 0,'-3'15'22'0,"-4"7"-20"16,0-15 39-16,3 2-39 15,-3 4 0-15,0-1 1 16,3 1 0-16,-3 2-4 15,0 1 0-15,4-7-2 0,3 1 1 16,3-7-13-16,4-9 1 16</inkml:trace>
  <inkml:trace contextRef="#ctx0" brushRef="#br0" timeOffset="137335.93">8594 10078 38 0,'14'35'19'0,"7"-29"-17"0,-10-6 21 0,3-3-29 16,3 0 1-16,8-4-15 16,-4-2 0-16</inkml:trace>
  <inkml:trace contextRef="#ctx0" brushRef="#br0" timeOffset="137797.26">8791 10219 12 0,'-10'32'6'0,"3"11"12"0,3-36-3 0,1 5-11 0,3 1 1 0,-4-4 4 16,4-3 1-16,0-2-12 16,0-4 1-16,7-4 6 15,4-5 1-15,-1 0-2 16,4-4 0-16,-3 1-3 15,-4-1 0-15,4 4-1 0,-4-1 1 16,0 4 0-16,0 3 0 16,3 3 0-16,-3 0 0 15,4 6 0-15,-4 3 0 16,0 1-1-16,0-1 1 16,4 1-1-16,-1 2 0 15,-6-2-1-15,3-1 1 16,0 0 0-1,0-2 0-15,0-1 0 0,0 0 0 16,4-3 0-16,-8 1 0 16,4 2 0-16,0-3 0 0,0 0-1 15,4 0 0-15,0 0 1 16,3-3 1-16,-7 4-2 16,3-1 1-16,1 0 0 15,-4 0 1 1,0 0-1 15,0 3 1-31,4 1-1 0,-8 5 0 0,4-6-1 0,0-6 1 16,7-3-6-16,4-6 1 0,0-1-8 15,6-5 1-15</inkml:trace>
  <inkml:trace contextRef="#ctx0" brushRef="#br0" timeOffset="138063.64">9349 10254 53 0,'-18'37'26'0,"7"7"-27"0,4-31 47 16,0-1-45-16,4 7 0 15,-4 0-1-15,3-3 0 16,-3-1-2-16,4-5 1 15,3-10-3-15,0-10 1 16,0-5-8-16,3-7 1 16,4-7-5-16,-3-11 0 15</inkml:trace>
  <inkml:trace contextRef="#ctx0" brushRef="#br0" timeOffset="138549.49">9239 9780 28 0,'7'-3'14'0,"18"-3"-5"0,-14 3 19 0,6-7-28 16,4-5 1-16,8-14-1 15,9 1 1-15,12-10-2 16,-4-5 1-16,-8-1 0 16,-2 3 0-16,-8 0 0 15,-7 7 1-15,-7 2 0 16,0 7 1-16,-3 6 0 15,-4 10 0-15,0 15 0 16,-3 10 0-16,-4 12-1 16,-7 16 0-16,-8 12-1 15,-2 13 1-15,-1 19-1 0,4 6 1 16,3-3-1-16,4-3 0 16,7-6 0-16,4-13 0 15,-1-10-1-15,5-18 1 16,-1-16-2-16,0-16 0 15,-4-15-4-15,-6-3 0 16,-11-7-6-16,-11-9 1 16,-10-3 0 15,-4-7 1-15,-4 7 1-16,-6 0 0 0,7 6 7 0,6 9 0 15,5 7 12-15,9 6 0 0,12 3 3 0,17 0 0 0,11 0 2 16,17-6 0 15,21-3-4-31,11-3 1 16,22-13-7-16,2-3 1 0,5-4-9 0,-5 1 0 15,-6 3-13-15,-4 3 0 0</inkml:trace>
  <inkml:trace contextRef="#ctx0" brushRef="#br0" timeOffset="139177.97">11247 9764 50 0,'-4'54'25'0,"1"30"-24"0,3-65 37 0,-4 13-38 0,0 8 1 0,1-2 0 15,-1 3 0-15,1-4-2 16,-1-2 0-16,1-10 0 16,3-22 1-16,0-3-2 15,3-16 0-15,-3-18-3 16,-3 3 1-16,-4-16-2 16,-7-4 0-16,-4-2 0 15,-7-3 0-15,1-4 2 16,2 16 0-16,5 0 2 15,3 7 0-15,3 5 2 16,4 4 1-16,7 6 0 16,7 10 1-16,7 5 0 15,7 7 0-15,11 7 3 16,7-1 1-16,0 10 1 0,17 2 0 16,8 4 1-16,3 3 0 15,3 0-1-15,-17 1 0 16,-10-1-4-1,-19 3 0 1,-17 13-4 0,-14 3 0-1,-53 40-13-15,0-15 0 16,0-16-3-16,7-18 0 0</inkml:trace>
  <inkml:trace contextRef="#ctx0" brushRef="#br0" timeOffset="139734.09">11723 10307 40 0,'-7'28'20'0,"3"-9"-23"0,4-19 33 0,4 3-29 0,-1 0 0 0,4-3 4 0,0 0 0 16,4-3-5 0,0-3 1-16,-1-4 3 0,8-8 1 15,-1-11-1-15,1-2 0 16,0-10-2-16,3-3 0 15,-3-3-2-15,-8-6 0 16,1 0-1 15,-4 9 1-31,0 6-2 47,0 13 0-31,0 9-2-16,-7 16 1 15,7 16-1-15,-4 3 1 16,5 6-2-16,-1 3 1 0,3 4 0 0,1-1 0 16,3-3 2-16,11 4 0 0,3-1 2 0,7-6 0 0,7-9 2 0,1-7 0 0,-1-9 1 0,-3-3 1 15,-11-10 0-15,-3-9 1 0,-11-12-2 16,-7-1 1-16,-11-15-2 16,-6-6 1-16,-8-10-7 15,-3 0 0-15,3-15-10 16,4 12 0-16</inkml:trace>
  <inkml:trace contextRef="#ctx0" brushRef="#br0" timeOffset="140259.9">13039 9586 53 0,'0'-3'26'0,"-4"-13"-27"0,1 13 42 16,-8 0-41-16,4 3 1 0,-11 0-1 15,-10 3 0 1,-4 3-2-16,-10 0 1 0,0 4-2 15,3-7 0-15,-3 0-2 16,3 10 1-16,3 2-2 16,5 1 0-16,6 9 1 15,11-3 1-15,10 3 1 16,4 3 0-16,7 7-1 16,-3 2 1-16,3 1 0 15,-3 0 1-15,-4 6 0 16,0-1 0-16,-4-2 0 15,1 3 1-15,-1 0 3 16,0 0 0-16,1-10 2 16,10-5 0-1,4-4 1 1,-1-6 0-16,4-4 1 0,4-5 1 16,7-4-3-16,6-6 1 0,5-6-1 0,-1-10 0 15,-3-3-4 1,-4 3 1-16,-7-5-10 0,-3-5 1 15,-1-8-6-15,-13 3 0 16</inkml:trace>
  <inkml:trace contextRef="#ctx0" brushRef="#br0" timeOffset="140462.78">12629 10031 44 0,'25'31'22'0,"14"-2"-22"0,-25-26 38 0,7 0-40 16,7-3 1-16,4-6-2 15,3-4 0-15,-3-2-1 16,4-4 1-16,6 3-10 16,-3-9 0-16</inkml:trace>
  <inkml:trace contextRef="#ctx0" brushRef="#br0" timeOffset="140641.68">13511 10047 56 0,'4'50'28'0,"-8"-12"-36"0,4-35 51 0,-3 3-49 0,-1-6 1 15,-6-6-24-15,-18-13 0 16</inkml:trace>
  <inkml:trace contextRef="#ctx0" brushRef="#br0" timeOffset="142424.17">3168 11671 43 0,'11'16'21'0,"-11"9"-15"0,0-19 21 0,0 4-24 16,0 5 0-16,-8 4 0 15,-2 3 0-15,3 3-5 16,-4 6 0-16,1 4 0 16,6-7 0-16,4 3-12 15,-7-9 1-15</inkml:trace>
  <inkml:trace contextRef="#ctx0" brushRef="#br0" timeOffset="142768.31">3450 11564 39 0,'18'7'19'0,"-18"-23"-11"0,0 10 25 16,0-1-28-16,0-2 1 0,-11-3 1 16,1-1 0-16,-8-3-10 15,-3 1 1-15,-18-4 6 16,0 9 0-16,-3 4-5 16,-7 6 1-16,10 6-4 15,-7 7 1-15,0 9-5 16,-3 16 1-16,-1 2-8 15,11 10 1-15,1 1-1 16,9 2 1-16</inkml:trace>
  <inkml:trace contextRef="#ctx0" brushRef="#br0" timeOffset="142930.51">2910 12326 33 0,'43'73'16'0,"13"-48"-13"0,-45-28 31 0,17-4-30 15,14-12 1-15,8-18 0 16,13-17 1-16,4-14-9 0,-14-14 1 15,-14 7 4-15,-14-4 1 16,-15 4-3-16,-20-6 0 16,-15 5-4-16,-7 4 1 15,-10-3-10-15,-4 0 0 16</inkml:trace>
  <inkml:trace contextRef="#ctx0" brushRef="#br0" timeOffset="145347.64">5719 12226 38 0,'10'28'19'0,"1"29"-12"16,-8-45 19-16,-3 4-25 15,0 0 0-15,-3 6 0 16,-1 12 0-16,-3 4-1 15,0 12 0-15,4 9 1 16,-5 14 0-16,5 5-1 16,3 16 1-16,0 13 1 15,0 6 0-15,0 3-1 16,0 6 1-16,0 10 0 16,11 12 0-16,-1 0 0 0,1 13 1 15,6 0-2-15,-6-1 0 16,0 8 0-16,3 2 0 15,0 3-2-15,-4 0 1 16,1 7-1-16,-1-7 1 31,-6 79-2-31,-4-35 1 16,-4-37-2-16,-3-26 1 16,4-18-3-16,-8-13 1 15,4-18-10-15,0-14 0 0</inkml:trace>
  <inkml:trace contextRef="#ctx0" brushRef="#br0" timeOffset="146340.51">4763 16017 21 0,'0'-3'10'0,"14"0"2"0,-7 0 5 16,3 0-13-16,8 0 1 15,-4-1 0-15,14 1 1 16,4-6-8-16,14 3 0 16,7-1 5-16,7-2 0 15,7 3-2-15,10-1 0 16,15 4 1-16,7 0 0 0,3-3 1 15,15 3 0-15,13 0 0 16,18-4 0-16,8-2-1 16,16-4 0-16,12-2-1 15,13 2 1-15,12 4-2 16,-1-1 0-16,10 13 0 16,5 4 1-16,2 5-1 15,-2 4 0-15,13 3 0 16,4 0 1-16,-4-7 0 15,8 1 0-15,-4-1 0 16,-1 1 0-16,1-4 0 16,-14 7 1-16,0-4-1 15,-25 1 0-15,-3 0-1 16,-15-1 0-16,-14-6-6 16,-17 4 1-16,-14-4-10 15,-18 3 1-15</inkml:trace>
  <inkml:trace contextRef="#ctx0" brushRef="#br0" timeOffset="146984.04">11116 15603 27 0,'-7'19'13'0,"14"13"4"0,0-26 9 0,4 6-21 0,6 1 1 0,4-1 2 16,8 1 0-16,-1 6-10 16,7 0 0-16,4 3 7 15,10 0 0-15,1-4-3 0,-1 1 1 16,-3 0-2-16,-7 0 1 15,-7 0-2-15,-11 3 0 16,-11 3-2-16,-10 9 1 16,-7-3-2-16,-10 7 1 15,-8 3-2-15,-7 6 0 16,-3-9-2-16,3 2 0 16,0-2-2-16,1 0 1 15,6-7 0-15,7-6 1 0,4-9 3 16,7-10 1-16,4-6 3 15,6-9 0-15,4-4 4 16,0-6 1-16,0-6 0 16,0-3 1-16,-3-3-2 15,-4-4 1-15,-7-15-3 16,0 0 0-16,-4-7-3 16,-3-5 0-16,0 8-10 15,3-2 1-15,1-1-5 16,3 10 1-16</inkml:trace>
  <inkml:trace contextRef="#ctx0" brushRef="#br0" timeOffset="147330.65">12333 15817 40 0,'4'6'20'0,"-8"22"-20"0,1-22 34 0,-8 7-33 16,-7 9 1-16,-6 9 0 16,-12 7 0-16,-9 6-6 15,-8 9 1-15,-4 3-6 16,8-2 1-16,6-7-4 16,8-19 0-16</inkml:trace>
  <inkml:trace contextRef="#ctx0" brushRef="#br0" timeOffset="147512.81">11920 15729 44 0,'25'31'22'0,"21"73"-21"16,-25-70 42-16,4 10-41 15,-1 9 0-15,8 7 0 0,4-4 1 16,-1-9-8-1,-3-6 0-15,-1-6-9 0,-6-20 1 16</inkml:trace>
  <inkml:trace contextRef="#ctx0" brushRef="#br0" timeOffset="148563.16">5348 12261 37 0,'-3'6'18'0,"-1"3"-9"0,4-6 20 0,0 4-27 16,-7-1 1-16,7 0 1 15,-4 0 1-15,4 1-6 16,0-1 1-16,0-6 4 0,11-3 0 15,0-7-1-15,17-8 0 16,4-4 0-16,6-6 0 16,12-13-2-16,-8 3 1 15,4-3-1-15,0-3 0 16,0-6-2-16,-18 10 0 16,7-1-2-16,-10 0 0 31,0 22-3-31,-1 10 0 15,-10 18-3-15,4 16 1 16,-7 19 0-16,6 9 0 0,-6 7 2 16,-8 9 1-1,4 3 4-15,-3 3 1 0,3-6 3 16,0-6 0-16,4-10 1 16,-1-2 1-16,4-23 0 15,4-13 0-15,0-8-1 16,-8-7 1-16,-6-10-1 15,3-8 0-15,-18-4 0 16,-6-7 0-16,-15 11-2 16,-14-1 0-16,-28 3-4 15,-18 4 0-15,-10 2-13 16,0 1 0-16</inkml:trace>
  <inkml:trace contextRef="#ctx0" brushRef="#br0" timeOffset="149238.5">8280 15531 55 0,'0'16'27'0,"3"3"-29"0,1-4 42 15,-1 10-40-15,4 4 0 0,-7 15 0 16,11 3 0-16,-8 3-3 16,5 9 0-16,-5-2-11 15,4-7 0-15,0-3-1 16,0-3 0-16</inkml:trace>
  <inkml:trace contextRef="#ctx0" brushRef="#br0" timeOffset="149747.64">8608 16751 48 0,'3'3'24'0,"-6"-12"-24"0,-1 3 47 16,1-1-47-16,-1-2 0 15,-3-1 0-15,-3 4 1 16,-8 0-1-16,-7 6 0 15,-3 6-1-15,-4 7 1 16,1 6-1-16,2 2 1 16,-2 1-1-16,13-3 0 0,-3-3-1 15,10-7 1-15,4 7-1 16,11-7 1-16,6-2 0 16,8-7 0-16,7 6 0 15,6-6 0-15,-2-6 0 16,-5-7 0-16,-3-3 1 15,-3 1 0-15,0 2 0 16,-8 1 0-16,-3 5 0 16,0 7 0-16,4 10 1 15,-4 2 0 17,4 1 0-32,-4 6 0 0,3 9-1 0,1 3 1 0,-1 1-3 15,8-1 1-15,-7-9-10 16,3 0 1-16,-4-13-4 15,-3-6 0-15</inkml:trace>
  <inkml:trace contextRef="#ctx1" brushRef="#br0" timeOffset="143294.53">1058 11229 0</inkml:trace>
  <inkml:trace contextRef="#ctx0" brushRef="#br2" timeOffset="154989.74">5073 14672 20 0,'7'0'10'0,"18"-6"-6"0,-15-1 10 0,4 1-12 15,1 0 1-15,2 3 4 16,1-3 1-16,3-4-9 15,-7-2 0-15,4-4 5 16,10-3 1-16,4 0-2 16,10-3 1-16,4 0-3 15,14-6 0-15,0-9-1 16,3-1 1 0,1-3 0-16,6 3 0 0,12 4 0 15,-5 0 0 16,8 5 0-31,-1 7 0 0,-9 7-1 0,2 2 1 0,1 4-1 16,3 2 1-16,0 4-1 0,0-3 0 16,4 3 0-16,-4-3 0 15,0 6 0-15,7 3 1 47,4 3-1-47,-4 7 1 0,0 2 0 0,-3 7 1 16,0-3 0-16,-4 6 0 15,7 0-1-15,-3 7 1 0,3-14-1 0,0 1 1 16,-7-3-2-16,0 0 1 16,8-4-1-16,-12-3 0 15,-3-5 0-15,0 2 0 16,-3-12 0-16,-4-7 0 0,-11-9-3 16,-3-9 1-16,-7-7-10 15,-11-9 0-15,-13 0-2 16,-12 3 1-16</inkml:trace>
  <inkml:trace contextRef="#ctx0" brushRef="#br2" timeOffset="155755.04">8650 14014 29 0,'0'9'14'0,"0"-12"-12"16,0 3 23-16,4-6-25 15,-1-4 1-15,-3-2 0 16,-3-1 0-16,-4 4-1 0,-4-1 0 16,-3 4 1-16,0 3 1 15,-7 6-1-15,-4 3 1 16,0 7-1-16,1 6 1 16,2 3-2-16,1 3 0 15,4 9-3-15,2 4 0 16,8 2 1-16,7-2 0 15,7-3 0-15,11-4 0 16,7-9 2-16,-1-6 0 16,8-13 3-16,-4-6 0 15,4-13 0-15,-4-6 1 16,1-6-2-16,-5-7 1 16,-6 4-2-16,-14 0 1 0,-8-7-5 15,-14 0 1 1,-3-6-10 15,-11-3 1-31</inkml:trace>
  <inkml:trace contextRef="#ctx0" brushRef="#br2" timeOffset="156751.24">8654 12734 39 0,'10'0'19'0,"15"-9"-14"0,-18 9 30 0,0 3-31 16,0 0 0-16,-3-3 2 16,-1-3 0-16,-3-3-9 15,-3-1 1-15,-8-2 5 16,-7 3 0-16,-3-1-2 16,4 4 0-16,-12 13-3 15,5 2 1-15,-1 4-3 16,0 9 0-16,1 9-2 15,2 4 0-15,12-10-1 16,6 10 0-16,11-4 1 16,7-2 0-16,8-10 3 15,2-10 1-15,12-9 3 16,-8-12 0-16,4 0 0 0,-8-7 0 16,1-9 0-1,-7-7 1 1,-8 4-11-1,-3-9 0 1</inkml:trace>
  <inkml:trace contextRef="#ctx0" brushRef="#br2" timeOffset="157509.99">8728 12806 40 0,'7'13'20'0,"-4"-4"-21"0,4-6 33 15,-7-3-31-15,0 0 1 16,11-3 0-16,-8-3 0 16,8-4-2-16,0-5 0 15,3-7 2-15,7-6 0 16,7-4-1-16,7 1 1 16,11 3-1-16,-7 3 0 15,0-4 0-15,3 7 0 0,8 4-1 16,6-4 1-16,1-3-1 15,2-4 0-15,12 11 0 16,3 2 1-16,-3-3-1 16,-8 7 0-1,11 5 0-15,0 7 0 0,4-6 0 16,3 6 0-16,0 9 0 16,-7 4 1-16,4 3-1 15,7-1 0-15,3 1 0 16,4 3 0-16,3 0 0 31,-4-1 1-15,15 4-2-16,7 7 1 0,7-1 0 15,-3-3 1-15,10-3-1 0,3 0 0 0,4-16-1 16,-10-9 1-16,10-10 0 16,-4-9 0-16,-17-6-2 15,-14-3 0-15,-22-4-9 31,-24 4 0-15,-28-10-3-16,-7 7 1 0</inkml:trace>
  <inkml:trace contextRef="#ctx0" brushRef="#br2" timeOffset="159776.96">5440 13982 39 0,'0'-3'19'0,"10"-10"-11"16,-6 10 19-16,7 0-25 15,3 0 1-15,0-3 3 16,10 0 0-16,8-1-6 16,18 1 1-16,-8 0 4 15,18-1 0-15,7 1-1 16,3 0 0-16,-2-4-5 0,-9-5 0 15,-9 5-9-15,-8 1 1 16,-21-7-8-16,-3 7 1 16</inkml:trace>
  <inkml:trace contextRef="#ctx0" brushRef="#br2" timeOffset="160362.87">4886 13571 46 0,'7'-6'23'0,"11"44"-22"16,-18-35 38-16,0 6-38 15,3 4 0-15,-3 2 1 0,-3 4 0 16,-4 3-3-16,-4 13 0 16,0-4 2-16,1 4 0 15,-1 2-1-15,-10 4 0 16,3-3 0-16,1-4 0 15,3-9-1-15,0-3 1 16,10-6 0-16,-6 3 0 0,10-7 0 16,0-2 1-1,21-4 1-15,7-3 0 0,7-3 0 16,0 0 0-16,8-3-2 16,-4 0 1-16,-1 3-8 15,-6 0 1-15,0-7-10 16,-7 1 0-16</inkml:trace>
  <inkml:trace contextRef="#ctx0" brushRef="#br2" timeOffset="160663.66">5313 13966 56 0,'-21'54'28'0,"14"-20"-37"0,7-24 47 15,-4 2-39-15,4 4 0 16,0 6-7-16,0-3 0 16,0-10-2-16,7-6 1 15</inkml:trace>
  <inkml:trace contextRef="#ctx0" brushRef="#br2" timeOffset="161250.7">5422 12935 40 0,'-10'12'20'16,"20"-9"-10"-16,-3 1 27 0,7-1-34 15,8 0 0-15,13-3 3 16,14 0 1-16,1-3-9 16,-1-7 1-16,4 1 3 15,3 0 1-15,-6-1-10 16,-8 1 1-16,-14-1-10 15,-14 4 0-15</inkml:trace>
  <inkml:trace contextRef="#ctx0" brushRef="#br2" timeOffset="161924.37">4847 12602 44 0,'18'13'22'0,"-1"-1"-16"0,-17-5 31 16,4 2-37-16,-4 10 1 15,-4 0 0-15,-3 0 0 16,4 6-2-16,-8 0 1 16,-6 3 0-16,6 0 0 15,0 4 0-15,1-7 0 16,-1-7 1-16,-3-5 0 16,11 0 0-16,3-4 0 0,3 4 0 15,4-1 1-15,4-3-1 16,6 1 1-16,5-1-2 15,6-6 1-15,-7 1-3 16,0-4 1-16,0 3-8 16,1-6 0-16,2-4-6 15,-3 1 0-15</inkml:trace>
  <inkml:trace contextRef="#ctx0" brushRef="#br2" timeOffset="162407.06">5126 12888 43 0,'-4'12'21'0,"8"-2"-14"0,-4-10 33 15,3 3-38-15,8 0 0 16,-7 0 2-16,3 0 1 16,3 0-5-16,4 4 0 15,0-4 3-15,8 0 0 0,-12-3-1 16,1 3 1-16,-1 0-2 15,-3 0 0-15,-3 0-1 16,-4-3 0-16,-4 10-1 16,-10 2 1-16,0 1-2 15,-7 3 0-15,0-1-1 16,-4 1 1-16,4 3 0 16,3-4 1-16,4 4 0 15,4-3 0-15,10 3 2 16,3-4 0-16,15-5 0 15,10-4 0-15,-7-3-4 16,7-3 0-16,8-6-13 16,-1 6 1-16</inkml:trace>
  <inkml:trace contextRef="#ctx0" brushRef="#br2" timeOffset="165241.81">8763 10730 28 0,'78'13'14'0,"73"-23"-5"16,-105 7 15-16,28 3-24 0,29 0 1 0,20-3 1 15,25 6 1-15,22-3-3 0,13 0 1 16,18-3 4-16,4 3 1 16,17 0 0-16,14-3 0 15,29-9-1-15,3-1 0 16,21 4-1 0,-21-1 1-16,-14 10-6 0,-24 3 0 15,-40 4-8-15,-28-1 1 16,-24 0-8-16,-25 7 1 15</inkml:trace>
  <inkml:trace contextRef="#ctx0" brushRef="#br2" timeOffset="166546.67">10763 13468 36 0,'-7'9'18'0,"4"13"-8"0,3-19 19 15,-4 7-25-15,1 2 0 16,-4 4 0-16,0 3 1 15,-1 0-7-15,1-1 0 16,4 8 4-16,3-1 1 16,3 6-3-16,8 3 1 0,0 4 0 15,6 0 0-15,8 2 1 16,7 4 0-16,3-6 1 16,-3-7 0-16,-8-2-1 15,-10 5 0-15,-17 4-2 16,-18-4 0-16,-7 7-4 15,-8 0 0 1,-10-7-3-16,-3-2 0 0,0-7-6 16,6-6 0-16,12-10-2 15,9 0 0-15</inkml:trace>
  <inkml:trace contextRef="#ctx0" brushRef="#br2" timeOffset="166918.21">11038 14217 33 0,'-7'22'16'0,"0"-12"-17"0,7-7 28 16,0 6-27-16,0 1 1 16,0-1 2-16,0 4 0 15,4 5-3-15,3-5 0 0,7-13 2 16,7-3 1 0,11-7-1-16,3-8 0 0,4-4-2 15,-7-3 1-15,-4-1-5 16,-7-2 0-16,-7 3-8 15,-3 0 1-15</inkml:trace>
  <inkml:trace contextRef="#ctx0" brushRef="#br2" timeOffset="167643.68">11458 14195 33 0,'-3'22'16'0,"3"19"-10"0,0-35 22 0,0 4-26 15,-4-1 0-15,4 1 1 16,0-7 0-16,0 3-3 15,0-6 0 1,4-9 3-16,3-4 1 0,3 1-2 16,1-7 0-16,0 0 0 15,-1 0 0-15,1 0-2 16,-1 4 1-16,1 2-2 16,-4 0 1-16,0 4 0 15,0 3 0-15,0 6-1 16,4 0 1-16,-4 0-1 15,0 3 1-15,0 3-2 16,0 4 1-16,-4 5-2 16,1 4 0-16,-4 0-1 15,0 0 0-15,0-4-1 0,0 1 1 16,0-10 0 0,3 1 0-16,5-4 2 0,2 0 1 15,4-6 1-15,0 0 1 16,4-4 1-16,0-2 0 15,-1 0 0-15,1-1 0 16,3 1-1-16,-3-1 0 16,-1 1-1 15,-3 3 0-15,1 3 0-16,-5 6 1 0,-3 3-1 0,4 3 1 0,-4 1-1 0,0 2 1 15,-4 4-1-15,1 0 0 0,-1-4 0 16,-3-2 0-16,4-1-5 15,0-6 1-15,10-3-7 16,-4-9 1-16</inkml:trace>
  <inkml:trace contextRef="#ctx0" brushRef="#br2" timeOffset="168039.76">12051 14484 36 0,'-7'144'18'0,"-4"-116"-16"0,8-18 29 15,-1 2-29-15,1-5 0 16,-1 2 3-16,4-6 0 16,0-3-6-16,0-9 1 15,0-4 3-15,4-6 0 16,-4-9-2-16,0-13 1 15,0 1-2-15,-4-11 0 16,4-5-2-16,4 0 0 16,3 2-1-16,7-2 1 15,7 12-1-15,4 9 1 16,6 10 0 0,5 3 1-16,-1 13 1 0,-3 9 1 15,-8 9-1-15,-6 7 1 16,-7 3-1-16,-8 0 1 15,-10 6-3-15,-10-3 1 0,-8-3-10 16,-3-4 1-16,-4-12-2 16,0-3 1 15</inkml:trace>
  <inkml:trace contextRef="#ctx0" brushRef="#br2" timeOffset="169189.16">13381 13559 39 0,'-18'15'19'16,"1"33"-20"-16,10-36 36 0,-1 16-34 16,-2 16 1-16,-1 3 1 15,1 13 0-15,3-7-3 16,3 7 0-16,1-4 3 16,3-3 0-16,0-9 0 0,3-9 1 15,1-10-1-15,3-3 0 16,0-6-1-16,0-10 0 15,-4 0-1-15,-3-6 0 16,-3-9-1-16,-4-4 0 16,-7-3-1-16,0 1 1 15,-4 2-1-15,-3 4 0 16,-4 3-1-16,0-1 0 16,-3 10-1-16,0 4 1 15,3 12 0-15,1-4 1 0,2 4 0 16,8 0 0-1,4 3 1 32,6 3 1-47,4 6-1 16,7 4 1-16,4-4-2 0,3-6 1 0,4-3-4 0,6-6 0 0,4-7-10 0,8-6 0 0</inkml:trace>
  <inkml:trace contextRef="#ctx0" brushRef="#br2" timeOffset="169760.44">13596 14214 38 0,'0'32'19'0,"-14"8"-14"16,10-21 25-16,-3-3-26 15,0 6 0-15,0-3 1 0,4-4 1 16,-1-2-9-16,1-4 1 15,-1 1 2-15,4-10 0 16,0-7-7-16,0-11 1 16,4-4-5-16,-1-7 0 15,1 4 0-15,-4-3 1 16,3 0 3-16,-3 3 1 16,-3 0 4-16,3 0 1 15,0 6 5-15,0 6 0 16,0 1 1-16,3 2 0 15,1 4-1-15,-1 0 1 0,4 6 0 16,0 0 1 15,4 3-1-31,3 3 1 16,4 4-2-16,3-4 1 0,4 3-2 0,-1 1 1 0,1-1-1 16,-4-3 0-16,0 1-1 15,1-1 0-15,-8 0-1 16,-4 0 1-16,1 1-1 31,-8 2 1-15,-3 0-2-16,-7 1 0 15,-3 2-3-15,-4 1 1 0,-1 0-3 16,-2-7 1 0,-1 3 0-16,4 1 0 15,3 2 0-15,1 1 0 0,3-4 2 0,3 4 1 0,4 2 1 0,0 1 1 16,0 0-4-16,0-1 0 15,0 1-7-15,-3-3 0 16</inkml:trace>
  <inkml:trace contextRef="#ctx0" brushRef="#br2" timeOffset="170091.42">14143 14158 37 0,'10'12'18'0,"-13"-15"-13"0,-1 3 28 0,1 0-31 0,-4 3 1 0,-4 0 0 16,-3 4 1-16,-4 2-5 15,-6 4 0-15,-1 5 3 16,-3 8 0-16,-4 2-1 15,4 9 0-15,3-8-1 16,4-1 1-16,7-3 0 16,7 0 1-16,10-3-1 15,8-3 0-15,14-7-1 16,3-2 1-16,0-7-5 16,-7-3 1-16,4-6-12 15,3-4 1-15</inkml:trace>
  <inkml:trace contextRef="#ctx0" brushRef="#br2" timeOffset="170281.81">14418 14465 51 0,'0'25'25'0,"0"-3"-28"0,0-16 39 16,0 1-39-16,0-1 0 15,-3-3-22-15,-1-3 0 0,0-3 25 16,1 3 1-16</inkml:trace>
  <inkml:trace contextRef="#ctx0" brushRef="#br2" timeOffset="176997.29">4413 6099 6 0,'11'9'3'0,"10"-15"-1"16,-14 3 3-16,4 3 1 15,3-7 0-15,3 7 3 16,-2 4 0-16,9-8-12 15,1 1 0-15,3 3 8 16,0 3 0-16,1-3-4 16,6 4 1-16,4-4-1 15,7 0 1-15,3-7 0 16,0 1 0-16,11-6 0 16,11-7 1-16,-11-3-1 15,10 6 1-15,19 0-1 0,-8 1 0 16,17 5-2-1,1 1 1-15,-7-1-1 0,10-2 0 16,4 3 0-16,3-1 1 16,1-2 0-16,-1-7 0 15,4 3 0-15,11 4 1 16,6-1 0-16,1-3 0 16,-1 1-1-16,18 2 1 15,-3 4-1-15,10 6 0 16,4 3 0-16,0 3 0 15,-8 3 0-15,-2 3 0 0,-1-2-1 16,-11-7 0-16,-10-7 0 16,-3 1 1-16,-4-6-1 15,0-7 1-15,-11 9-1 16,-17-5 0-16,-8-1-1 16,-2-3 1-16,-19 7 0 15,-7-7 0-15,-13 6-1 16,-8 1 1-1,-14-7-1 1,-7 0 1-16,-7 3-1 16,-3-2 0-16,-4-1 0 15,-4-3 1-15,1-10-1 16,-1-2 1 15,1-4-1-31,-1 1 1 0,1-20 0 0,-4 4 0 0,-4-13 0 16,8-6 0-16,-8-13 0 15,4-12 0-15,-4 0-1 0,1-3 1 16,-4-10 0 0,0 13 0-16,3-1 0 0,0 4 0 15,1 19 0-15,3 3 0 16,-4-3 0-16,1 6 0 16,-5 9 0-16,-2 10 0 15,-1 6 0-15,-3 10 1 16,0-7-2-16,0 6 1 15,-4 10-1-15,0 10 0 16,1 5 0-16,-1-2 0 16,-3 2-1-16,-1 10 1 0,1-3 0 15,-3 6 1-15,2-3 0 16,-2 3 0-16,-5 4 0 16,-6-1 1-16,-7 0 0 15,-4-6 0-15,-14 3-1 16,-7 4 1-16,3-7-1 15,-10-7 1-15,-7 7-1 16,-22-3 0-16,1-6-1 16,-8 6 1-16,-6-4 0 15,-15 1 1-15,8-3-1 16,-8 9 0-16,4-16 0 16,-3 3 0-16,-8 4-1 15,11 6 1-15,-7 0 0 16,-7-4 0-16,10 1 0 15,-3 0 0-15,3-4-1 16,-13-5 1-16,17 9-1 16,0-4 1-16,0 10-1 15,0 0 1-15,14 3-1 0,21 0 1 16,4-3-1-16,10 0 0 16,7 0 1-16,11 0 0 15,14-3 0-15,0 3 0 16,15 0 0-16,-1 0 0 15,4 3 1-15,-1-3 0 16,8 4 0-16,-4-1 0 16,4-3 0-16,7 3 0 0,0 3 0 15,7 3 1-15,-1-9-2 16,5 10 1-16,3-4 0 16,3 10 0-16,4 6 0 15,0 6 0-15,0 7-1 16,4 2 1-16,3 10-1 15,-7 13 1-15,0 9-1 16,0 12 1-16,-11 13-1 16,1 10 0-16,-4 12 0 15,0 16 1-15,-8 2-1 16,5-2 0-16,-4-6 0 16,10-10 0-16,-7 3-1 15,8-16 1-15,-1-9-2 16,1-12 0-16,3-16-10 15,7-22 1-15</inkml:trace>
  <inkml:trace contextRef="#ctx1" brushRef="#br2" timeOffset="170521.34">20489 9 0,'0'0'16,"0"0"-16,0 9 16</inkml:trace>
  <inkml:trace contextRef="#ctx0" brushRef="#br2" timeOffset="177988.65">25375 2223 22 0,'0'0'11'0,"4"0"-2"0,-4 0 11 15,0 3-17 1,0 6 1-16,0 7 3 0,0 3 0 16,0 6-9-16,0-9 1 15,0 3 5-15,3 2 1 16,1 14-2-16,3-4 0 15,0-2-1-15,4-1 0 16,3-3 0-16,0-6 1 16,3-10 0-16,1-9 0 0,7-9 0 15,3-26 1 1,0-21-1-16,8-23 0 0,16-27-2 16,15-17 1-16,25-11-12 15,3-4 0-15,15-4-6 16,6 20 0-16</inkml:trace>
  <inkml:trace contextRef="#ctx0" brushRef="#br2" timeOffset="180450.72">26952 4982 17 0,'-7'-3'8'0,"-7"0"-7"0,11-3 9 16,-1-4-10-16,-7 4 0 15,1-3 0-15,-4 9 0 16,0 0 0-16,0 0 0 16,-1 0 0-16,-6 3 0 15,7 3 0-15,4-6 1 16,-1-6-1-16,0 6 0 16,1 6 0-16,-1-6 0 0,1 6 0 15,3-2 0 1,0 2 0-16,-4 3 0 0,4 4 0 15,0 2 0-15,0-2 0 16,0 3 0-16,0-1 0 16,0 7 0-16,0-3 0 15,3-9 1-15,0 2-1 16,1 1 0-16,-1 5 0 16,1 1 1-16,-1 3-2 15,1 0 1-15,-1-3 0 16,4 0 0-16,0-4 0 15,0 1 1-15,0 0-1 16,4 0 0-16,3 2 0 16,0-2 1-16,0 0 1 15,4-4 1-15,-1 1-1 16,4-4 1-16,-3 4 0 16,3-1 1-16,7-5-1 0,0 8 0 15,8-9-2-15,-1 4 1 16,-4-4-2-16,1 4 1 15,-4-7-1-15,0-6 1 16,1 3-1-16,2-7 1 16,-2 1-1-16,-1-3 1 15,0-1-1-15,-4 1 1 16,-2-4 0-16,-1-2 0 16,0 2-1-16,-4-3 1 15,1 1-1-15,0-7 1 47,-4 0-1-47,0 0 1 0,0-6-2 0,-4 9 1 0,1-3 0 16,-4-3 0-16,0-3-1 0,-4 2 1 0,1 5 0 15,-4-8 0-15,0 7 0 16,-4-3 1-16,-3 13-1 16,0-1 0-16,0 7 0 15,0 0 0-15,3 2-1 16,-3-2 1-16,3 0 0 15,-3 3 0-15,0-7-1 16,0 7 1-16,-7-3 0 16,-4 3 0-16,-3 3 0 15,-4 0 0-15,7 3-3 16,1-3 0-16,-1 3-6 16,0-3 0-16</inkml:trace>
  <inkml:trace contextRef="#ctx0" brushRef="#br2" timeOffset="184818.3">24211 5412 34 0,'-3'0'17'0,"3"-19"-12"16,3 16 18-16,1-6-20 15,-1-4 0-15,-3-15 1 16,0-3 1-16,0-4-6 0,0-9 1 16,0-6 2-16,0 6 1 15,0 0-2-15,0-3 1 16,4 3-1-16,3 7 0 15,0 5-1-15,3 10 0 16,1 7-1-16,3 5 0 16,0 10-3-16,4 16 0 15,-4-4-5-15,0 7 0 16,-3 6-4-16,-4 0 0 16</inkml:trace>
  <inkml:trace contextRef="#ctx0" brushRef="#br2" timeOffset="185060.56">24095 5214 24 0,'-7'35'12'0,"10"-10"-9"15,-3-25 18-15,0 6-19 16,4-3 1-16,-1 7 4 15,4-10 1-15,4 0-10 16,3 0 1-16,4 3 4 16,3-6 1-16,0 3-7 15,4-6 0-15,-4-4-8 16,0-2 1-16</inkml:trace>
  <inkml:trace contextRef="#ctx0" brushRef="#br2" timeOffset="185404.34">24515 5086 26 0,'-15'16'13'0,"-9"15"-13"0,17-28 17 0,-4 6-16 15,-7 7 0-15,4 9 0 16,0-3 0-16,4 10-2 15,6-7 0-15,4 3-2 16,7 3 1-16,4 4-5 16,-1-16 0-16</inkml:trace>
  <inkml:trace contextRef="#ctx0" brushRef="#br2" timeOffset="185825.39">24634 5274 41 0,'4'3'20'0,"-18"-6"-28"0,10 3 39 16,-3 0-31-16,-7 0 1 16,4 0 0-16,-4 3 0 15,-1 3-2-15,1 4 1 16,0-1 1-16,4-2 1 15,-1 5-1-15,4 1 0 0,3-7-1 16,4 3 1-16,4-2 0 16,3-7 0-16,0 0-1 15,4-7 0-15,-1 1 0 16,4-3 0-16,-3-1-1 16,0 4 1-16,-4 0-1 15,0-1 0-15,0 4-3 16,-4 6 0-16,-3-3 1 15,7 7 0-15,0-1 0 16,0 6 0-16,0 1 1 16,4 6 0-16,0 0 3 15,-1-1 0-15,1 1-5 16,3 0 1-16,-4-13-5 16,-2 1 0-16</inkml:trace>
  <inkml:trace contextRef="#ctx0" brushRef="#br2" timeOffset="186056.81">24857 5230 46 0,'28'47'23'0,"18"3"-25"0,-32-40 45 0,4 9-43 15,-4 3 0-15,-7 6-2 16,-7-6 1-16,-11 3-5 16,-17 3 0-16,-7-3-8 15,-11 3 1-15</inkml:trace>
  <inkml:trace contextRef="#ctx0" brushRef="#br2" timeOffset="189204.16">27210 1705 22 0,'3'0'11'0,"1"0"-7"15,-4 0 12-15,0 0-14 16,0 0 0-16,0 0 3 15,0-9 0-15,0 0-6 16,0-1 1-16,-4 4 3 16,-3 3 0-16,0-7-1 15,-7 7 0-15,-4 0-2 16,1-3 1-16,-8 6-1 16,0-3 1-16,1 6-1 15,-1-3 0-15,4 6 0 16,3-6 1-16,1 0-1 15,2 0 0-15,5 10-1 0,-1 5 1 16,1 4-1-16,6 3 1 16,4 0 0-16,4-3 0 15,6 6-1-15,1-6 1 16,7-7 0-16,6 4 1 16,8-10 1-16,0-3 0 15,-1-3-1-15,-2-6 1 16,-5 6 0-16,1-3 1 15,-7-6-2-15,-1-1 1 16,-3-6-2-16,-3-6 1 0,-4 7-1 16,-7-10 1-16,-3 6-1 15,-8 9 0-15,-3-5-1 16,-7 2 1-16,-4 4 0 16,-3 3 1-16,0 6-1 15,-1-4 0-15,1 4 0 16,3 10 0-16,4-1 0 15,4 1 1-15,3 8-1 16,3-5 0-16,4 9 0 16,3-9 1-16,4 5-1 15,7 7 0-15,4 1 0 16,7-11 0-16,6-2 0 16,5-7 0-16,2-6 2 15,1-6 0-15,-4-4 0 16,-3 1 1-16,-4 0 0 15,-7-10 0-15,-3-10 0 0,-4 4 0 16,-7 0-2-16,-7 0 0 16,-7-3-1-16,-7 9 0 15,-4 0 0-15,-7 4 0 16,0 2-1-16,4 10 1 16,0 9-1-16,0 4 1 15,3-4-1-15,7 3 1 16,-3 4 0-16,11 9 0 15,6 6 0-15,4-6 1 16,7 0-1-16,4-3 1 16,6 6-1-16,5-16 1 15,2-6 0-15,1-3 0 47,0 7-1-47,-8-14 1 0,1 4 0 0,-8-16 0 0,-2 4-1 0,-8-10 1 0,-4 6-1 16,-3 0 1-16,-4 0-1 15,-3-3 0-15,0 10 0 16,0 2 1-16,0 1-1 16,-4 12 0-16,4 3-1 15,4-6 1-15,-1 10 0 16,4 2 1-16,3 1-1 16,1 6 0-16,3-7 0 15,3 4 0-15,1 0 0 16,3-4 1-16,0 4-1 15,0-7 0-15,-3-3 0 16,-1 4 0-16,-3-10-1 0,4-10 1 16,-4 4 0-16,0-9 0 15,0 2-1 1,0-9 1-16,-4 9 0 0,1 4 1 16,-1 0-1-16,-3-1 0 15,0 4 0-15,0-3 0 16,0 5 0-16,0 4 1 15,-4 4-1-15,8 2 0 16,-1-3 0-16,1 3 0 0,3 7 0 16,0 2 0-16,7-2 0 15,3 3 0-15,4-1 0 16,1 4 0 0,6-13 0-16,3 7 0 0,1-7 0 15,-4-6 0-15,-3 0-1 16,-4-6 1-16,-7 3-1 15,-3-13 0-15,-4 7 0 16,-7-1 1-16,-4-5-1 16,-3-1 0-16,0 3 1 15,-4 4 0-15,0-7 0 16,-3 7 0-16,4 6 0 16,-1-3 0-16,0 6 0 15,4 6 0-15,4 3 0 16,3 1 0-16,7 2 0 15,0 7 0-15,7 3 0 16,3-13 0-16,8 4 0 0,3-4 0 16,4 4 0-16,-1-4 1 15,1-9 0 1,-4 3 0-16,-3-6-1 0,-4-3 1 16,-3-7-1-16,-4 1 0 15,-7-1-1-15,-4 4 1 16,-3-7-1-16,-3 7 1 15,-5-7-1-15,1 7 1 16,-3-1 0-16,-1 1 0 16,0 6 0-16,4-7 0 15,0 7 0-15,4 0 1 16,-1 3-1-16,4 3 1 16,0 4-1-16,3 2 1 0,4 7 0 15,4-7 0-15,3 4-1 16,4-1 1-16,6 1 0 15,4-7 1-15,4-6 0 16,0 0 0-16,-1-9 0 16,-2-1 0-16,-5 4-1 15,1-10 1-15,-8 4-5 16,-3 2 1-16,-3 1-16 16,-11-7 0-16</inkml:trace>
  <inkml:trace contextRef="#ctx0" brushRef="#br2" timeOffset="190179.41">23548 1508 35 0,'0'-6'17'0,"0"3"-4"0,0 3 18 16,0 0-25-16,11 0 0 16,6-13 2-16,4 10 1 15,11-7-12-15,14 1 1 16,10 9 6-16,1-9 1 15,3 2-7-15,3 4 1 16,-3 3-13-16,-10 0 1 16,-22 0-4-16,-10 3 0 15</inkml:trace>
  <inkml:trace contextRef="#ctx0" brushRef="#br2" timeOffset="190748.03">22532 1699 39 0,'-4'35'19'0,"15"-26"-15"0,-11-9 32 16,4-9-33-16,3-7 1 0,-4-3 1 15,1-12 0-15,-1-10-7 16,-3-3 0-16,-3-3 5 15,-1-16 0-15,1 10-2 16,3-10 0-16,0 10-1 16,0 0 0-16,3-4-1 15,8 7 1-15,3 13-1 16,7 2 0-16,7 7-1 16,0 18 0-16,1 4-3 15,-8 12 0-15,-7 4-8 16,-7-1 1-16,-11 10-2 15,-6 0 0-15</inkml:trace>
  <inkml:trace contextRef="#ctx0" brushRef="#br2" timeOffset="190947.37">22257 1455 42 0,'7'12'21'0,"18"-6"-21"0,-15-6 41 15,1 10-39-15,6-10 1 16,12 3-1-16,6-6 0 16,4 3-6-16,3-10 1 15,-7 4-5-15,-3 3 0 16,0-6-6-16,-4-10 0 16</inkml:trace>
  <inkml:trace contextRef="#ctx0" brushRef="#br2" timeOffset="191214.14">22864 1370 37 0,'-4'6'18'0,"-7"29"-19"16,4-26 30-16,-3-6-27 15,-4 10 0-15,-4-4 1 16,0 4 0-16,-3 12-4 16,4-6 0-16,-1 9 2 15,4-6 1-15,3 6-2 16,8-6 0-16,3 3-4 0,3-6 0 16,8-3-8-1,3-10 0-15</inkml:trace>
  <inkml:trace contextRef="#ctx0" brushRef="#br2" timeOffset="191605.57">22987 1552 29 0,'-7'12'14'0,"-21"-12"-9"0,17 0 18 0,4 7-21 15,0-7 0-15,-4 9 1 16,-3 0 1-16,0 1-5 16,0-4 1-16,4 4 2 15,2-1 1-15,5-6-1 16,3 3 1-16,3-3-2 16,5 4 0-16,-1-14 0 15,0 4 0-15,3-6-1 16,1 0 0-16,-1-1-1 15,1 4 1-15,-4 6-1 16,-3 3 0-16,-1 0 0 16,1 7 1-16,-1-1-1 15,4-6 1-15,-3 6-1 16,3-2 1-16,0 2 0 16,0 1 0-16,0-1-3 15,11 7-10-15,-8-16 3 16</inkml:trace>
  <inkml:trace contextRef="#ctx0" brushRef="#br2" timeOffset="191832.14">23167 1298 38 0,'18'31'19'0,"10"26"-8"0,-18-42 29 0,4 7-38 16,-3 13 1-16,0 6-1 16,-8-4 1-16,-10 1-5 15,-11 6 1-15,-6-7-4 16,-11 4 1-16,-8-6-11 16,1-7 1-16</inkml:trace>
  <inkml:trace contextRef="#ctx0" brushRef="#br2" timeOffset="199575.93">6364 6089 30 0,'4'13'15'0,"-1"-19"-7"0,-3 6 16 0,4 3-25 15,-1 6 0-15,4 4 0 16,-3 12 0-16,3 9 1 16,-7 23 1-16,10 27-2 15,-2 14 1-15,-1 14 0 16,-4 14 0-16,1 6-1 15,3 2 0-15,-7-8-1 16,0-7 0-16,-7-15-1 16,3-7 1-16,1-9-1 15,-1-19 0-15,4-16-3 16,-3-12 1-16,3-10-2 16,7-22 1-16</inkml:trace>
  <inkml:trace contextRef="#ctx0" brushRef="#br2" timeOffset="200313.15">6438 5980 24 0,'25'18'12'0,"60"-30"-11"16,-57 12 22-16,21 3-21 15,11-3 1-15,4 0 2 16,20 3 0-16,12 3-6 16,9-6 0-16,-2 0 4 15,3 0 1-15,3-6-2 16,11-3 1-16,-11-4-2 16,-10-3 1-16,3 1-1 15,4-1 0-15,-4 0 0 16,-10 4 0-16,-11-1-1 15,-7 4 0-15,-10 3 0 16,-8-4 0-16,-13 7 0 16,-5 3 0-16,-6 0 0 0,-7 0 0 15,-4 3-1-15,-7 7 1 16,-3 5-1-16,-4 7 0 16,0 16 0-16,-4 6 1 15,4 9-1-15,-3 7 1 16,3 12 0-16,4 16 1 15,3-1-1-15,7 8 1 16,7-1-1-16,7 9 1 16,1-3-1-16,-8 4 1 15,-3-1-2-15,-8-9 1 0,-3 1-1 16,-10-5 1-16,3-14-1 16,-18-10 1-16,4-13 0 15,-10-3 0-15,-8-9 1 16,-17-7 0-16,-18-5 2 15,-29-11 0-15,-34-5 0 16,-29-10 0-16,-24-12-2 16,-15-10 0-16,-31-16-10 15,3-5 1-15,-20-1-6 16,20 0 1-16</inkml:trace>
  <inkml:trace contextRef="#ctx1" brushRef="#br2" timeOffset="194212.55">10492 100 0,'3'25'16,"4"3"-1</inkml:trace>
  <inkml:trace contextRef="#ctx0" brushRef="#br2" timeOffset="201649.51">15614 4430 29 0,'-4'-9'14'0,"4"15"-1"16,0-15 15-16,4 12-24 15,3-6 1-15,0 6 2 16,0 6 1-16,0 10-10 16,-3 13 0-16,-4-1 5 15,-4 22 1-15,1 10-3 16,-4 12 1-16,0 13-3 16,-4-6 1-16,-3 12-2 15,-4 0 1-15,-3-3-2 0,-4-3 0 16,1-26-4-16,2-8 1 15,1-17-5-15,4-21 0 16,3-22-2-16,14-26 1 16</inkml:trace>
  <inkml:trace contextRef="#ctx0" brushRef="#br2" timeOffset="202174.67">15395 4198 19 0,'0'0'9'0,"21"32"-1"15,-6-23 14-15,-1 4-17 16,7 2 0-16,7-2 2 16,11-4 1-16,3-2-10 15,8-1 0-15,10 3 8 16,7 1 0-16,14-7-3 15,14-3 1-15,-10-10-2 16,6 1 1-16,8-3-2 16,-4-4 1-16,1-9-2 15,-5 0 0-15,-17-4-1 16,-14 1 1-16,-14 0-2 0,-10 3 1 16,-12 9-1-16,-13 16 1 15,-18 13-1-15,-14 15 1 16,-15 10-4-16,-6 15 1 15,-7 3-2-15,-1 10 1 16,8 6 0-16,3 10 0 16,7 6 1-16,18 6 1 15,14 9 3-15,11-6 1 16,13 7 2-16,5-4 1 16,-5 1 0-16,-2-23 1 15,-12-12-2-15,-13-13 1 16,-12-15-3-16,-16-7 1 0,-8-6-2 15,-21-6 1-15,-25 0-1 16,-31-3 1-16,-11-7-12 16,-18-9 1-16,-6-13-1 15,24-15 0-15</inkml:trace>
  <inkml:trace contextRef="#ctx0" brushRef="#br2" timeOffset="202971.41">17286 4631 38 0,'11'19'19'0,"-11"22"-9"0,0-29 20 16,0 7-27-16,0 9 0 0,-4 10-1 15,1 6 1-15,-8 15-5 16,0 7 0-16,-3 19 0 16,0 12 0-16,0 4-2 15,0-14 1-15,0-5-4 16,3-19 1-16,4-23-5 16,4-24 0-16,-1-19 1 15,4-25 0-15</inkml:trace>
  <inkml:trace contextRef="#ctx0" brushRef="#br2" timeOffset="203478.7">17343 4713 29 0,'14'19'14'0,"7"-29"-13"0,-11 4 27 16,8 3-27-16,14 3 1 16,10 0 1-16,11 0 0 15,18 0-3-15,13 3 0 16,22 3 2-16,18-6 1 16,10-6-2-16,0-7 1 15,0-2-1-15,-4-4 0 16,-10 0-1-16,-17 6 0 15,-22 1 0-15,-7-1 0 0,-7 1-1 16,0 2 1-16,-11 1 0 16,-6 6 0-16,-4 6-1 15,-8 0 1-15,-6 3-1 16,-7 10 1-16,-8 12-1 16,-6 7 1-16,-11 9-1 15,-7 9 0-15,-7-6 0 16,-4 3 1-16,-3 4 0 15,3-4 0-15,4 0 1 16,0 3 0-16,7 1 2 16,4-11 0-16,-1 1 0 15,-3-3 0-15,-4 0-1 16,-3 6 0-16,-14-3-2 16,-18 3 1 15,-17 0-9-31,-25-6 0 0,-11-16-6 0,-25-13 1 15</inkml:trace>
  <inkml:trace contextRef="#ctx0" brushRef="#br2" timeOffset="204201.59">11578 6309 33 0,'11'19'16'0,"3"-1"-7"0,-11-14 17 0,1 8-26 16,-1 4 1-16,1 3 0 15,-4 12 0-15,-4 10-2 16,1 6 1-16,-4 12 0 16,-4-2 1-16,1 9-2 15,-1 3 1-15,1 0-7 16,-1 3 1-16,-3-13-5 16,0-12 0-16</inkml:trace>
  <inkml:trace contextRef="#ctx0" brushRef="#br2" timeOffset="204743.44">11571 6183 28 0,'14'41'14'0,"29"3"-2"0,-29-44 22 0,10 3-32 16,8 3 1-16,7 4 1 16,7 2 1-16,28-2-6 15,21-4 0-15,11-9 3 16,14-6 1-16,10 5-2 62,8-5 0-62,-18-7-2 0,-21-2 1 16,-11-8-1 0,-7 4 1-16,-3 1-2 0,-8-1 1 15,-10 6-1-15,-7 3 1 0,-3 10-1 0,-8 10 0 0,-7 8-2 0,-10 10 1 0,-11 3-1 16,-11 10 1-16,-3 9 0 16,0 6 1-16,-7 1 1 15,0-1 0-15,4 7 2 16,-1 9 1-16,1-10 1 15,-1 7 1-15,-3 3-1 16,0 3 1-16,0 0 0 16,0-6 0-16,-7-3-2 0,-11-7 1 15,-10-5-2-15,0-8 1 16,-15-8-2-16,-20-10 0 16,-15-19-5-16,-17-12 0 15,-22-13-9-15,-13-22 1 31</inkml:trace>
  <inkml:trace contextRef="#ctx0" brushRef="#br2" timeOffset="205958.64">17727 3973 30 0,'-3'25'15'16,"3"-3"-3"-16,0-16 15 0,0-6-26 16,0 3 0-16,0 0 1 15,0 0 0-15,0-3-3 16,0-6 1-16,0 3 1 15,3-13 1-15,4 1-1 16,4-7 0-16,3 3-1 0,3-6 0 16,5 0 0-16,-1-7 0 15,0-2 0-15,0 6 1 16,0 3-1 0,0 9 0-16,-3 3 0 0,3 4 1 15,-7 9-1-15,-3 9 0 16,0 4 0-1,-4 6 0-15,0-4 0 0,-4 4 0 16,-3 6 0 15,-3 0 0 1,-1 4 0-32,1-1 0 0,-1-3-1 0,1-6 0 0,-1-4-5 0,4 4 1 0,4-9-7 15,6-10 0-15</inkml:trace>
  <inkml:trace contextRef="#ctx0" brushRef="#br2" timeOffset="206267.28">18316 3875 24 0,'11'7'12'0,"-8"-14"-7"15,-3 4 13-15,-7 0-16 16,0 3 0-16,-7 0 1 15,-4 3 0-15,-3-3-4 16,0 7 1-16,4 5 1 0,-5 7 1 16,1-3-1-16,4 2 0 15,6 1-1-15,7-3 1 16,8-4-1-16,7-2 0 16,6-4 0-16,8-15 1 15,3-4-2-15,0-9 1 16,-3 0-4-1,0-9 0-15,-4-10-5 32,-3-9 0-17</inkml:trace>
  <inkml:trace contextRef="#ctx0" brushRef="#br2" timeOffset="206473.1">18687 3123 37 0,'24'31'18'0,"-27"38"-17"16,3-50 32-16,-4 19-33 16,-3 12 0-16,-7 3 0 15,-7 10 0-15,0 9-1 16,3 10 0-16,1-10-2 16,2-13 1-16,5-24-9 15,3-13 0-15</inkml:trace>
  <inkml:trace contextRef="#ctx0" brushRef="#br2" timeOffset="206672.99">18267 3571 49 0,'21'25'24'0,"35"-6"-20"0,-31-28 43 16,7-1-47-16,24 1 0 15,18-7-3-15,18-3 0 16,0 10-10-16,-11-13 0 16,-10 10-3-16,-1-7 1 15</inkml:trace>
  <inkml:trace contextRef="#ctx0" brushRef="#br2" timeOffset="207248.95">19629 3703 41 0,'-18'6'20'0,"4"16"-19"0,10-19 36 16,-3 4-35-16,-3 2 0 15,-4 10 1-15,-4-3 0 16,0 2-4-16,1-5 0 15,3 9 2-15,3-3 1 16,4 6-1-16,3-3 0 16,8-4-2-16,3-5 0 15,7-7-1-15,0-3 1 16,0-6-1-16,0-3 0 0,-3-7-1 16,0 1 1-16,-4 3 0 15,0-13 0-15,3 0 1 16,-3-10 0-16,4 7 0 15,-1 3 1-15,5 10 0 16,2 9 0-16,1 3 1 16,-1 15 0-16,1 4 0 15,0 3 1 1,-1 9-1-16,-2 10 0 0,-1-16-1 16,0-3 1-16,0-3-1 15,0-3 0 16,0-1-5-15,4-2 0-16,3-7-7 16,0-15 0-16</inkml:trace>
  <inkml:trace contextRef="#ctx0" brushRef="#br2" timeOffset="207547.13">20080 2787 41 0,'11'7'20'0,"-8"27"-14"0,-3-21 32 16,0 2-36-16,-7 17 0 16,-7 12 0-16,-4 21 1 0,-6 17-5 15,-1 9 1-15,0 9 2 16,4-6 0-16,4-9-2 15,-1-10 1-15,7-3-3 16,4-18 0-16,4-17-7 16,-1-18 1-1,-3-16-5 1,0-9 0-16</inkml:trace>
  <inkml:trace contextRef="#ctx0" brushRef="#br2" timeOffset="207714.06">19607 3452 47 0,'22'38'23'0,"45"-29"-15"0,-39-9 43 0,18-6-50 15,24 6 0-15,4-10-1 0,18-5 0 16,0-7-6-16,-8 3 1 16,-17-3-11-16,-21 10 0 15</inkml:trace>
  <inkml:trace contextRef="#ctx0" brushRef="#br2" timeOffset="208209.19">17614 2850 36 0,'4'28'18'0,"10"13"-7"0,-11-19 18 0,-3 19-29 0,-3 21 1 16,-4 14-1-16,-11 18 1 16,-7 22-2-16,-6 9 1 15,-1 10-2 1,0-3 1 0,8-32-4-16,6-12 1 15,0-22-8-15,8-22 0 0</inkml:trace>
  <inkml:trace contextRef="#ctx0" brushRef="#br2" timeOffset="208854.31">17607 2900 30 0,'0'10'15'0,"25"8"-5"16,-11-24 20-16,4 12-28 15,10-2 0-15,14 8 3 16,8 7 0-16,20-7-5 16,29-2 1-16,21-7 3 0,24-6 0 15,29-16-1 1,11 7 0-16,13-14-2 15,4-8 1 1,0-4-3 0,1-6 1-16,-15-9-2 47,-4-6 1-32,-7 2-3 1,-6 1 0-1,-33 9 0-15,-27 6 0 16,-15 9 0-16,-7 11 0 0,-17 2 1 0,-8 3 1 0,-10 7 1 16,-14 2 0-16,-11 14 1 0,-17 8 0 0,-11 14 0 0,-7 2 0 0,-11 19-1 0,0 3 1 0,-3 4-1 0,-7 12 1 0,0-3 0 15,3 3 0-15,7 3-1 16,8 12 1-16,6-2 0 16,4 3 1-16,4-1 0 15,-1 10 0-15,4 0 0 16,0 1 1-16,-3-8 1 15,-8-8 0 1,-10-7 0-16,-10-16 0 31,-15 1 0-31,-18-10 1 0,-27 0-2 0,-29 3 1 0,-46-6-2 16,-31 0 1 0,-36-3-2-16,-25-10 1 0,-17-12-7 15,-18-16 1-15,11-6-9 0,-7-16 0 16</inkml:trace>
  <inkml:trace contextRef="#ctx0" brushRef="#br0" timeOffset="-213526.32">18341 11646 40 0,'-11'9'20'0,"11"-12"-14"16,0 3 21-16,0 0-23 15,7 3 1-15,0-9 3 16,4 0 0-16,3 0-10 16,7-1 1-16,0 4 8 15,4 6 0-15,3 0-3 16,1 1 0-16,-1 2-2 0,-7 6 1 15,-7 7-3-15,-17 6 0 16,-4 4-3-16,-8-4 0 16,-6 6-2-16,-10 0 1 15,-5 1-4-15,-6-4 1 16,3 3 0-16,4-3 1 16,3-2 1-16,7-8 0 15,8-2 2-15,3-7 0 16,10-2 3-16,8-4 1 15,10-3 1-15,3 0 0 0,5 0 0 16,6 0 1 0,0 6 0-16,0 0 0 0,-3 7-1 15,-4 6 0-15,4 6-1 16,-8 0 1-16,1-3-5 16,0-3 1-16,-1-7-11 15,1-12 0-15</inkml:trace>
  <inkml:trace contextRef="#ctx0" brushRef="#br0" timeOffset="-213029.29">18930 11746 49 0,'42'3'24'0,"-13"-40"-23"0,-22 27 37 15,-4-5-36-15,-3-10 1 16,-7 0 0-16,-14-10 0 16,-18 1-4-16,-17-1 0 15,-15 1 3-15,1-1 1 16,-8 10-2-16,-10 9 0 15,-4 13-1-15,-10 9 0 16,10 13-3-16,7 22 0 16,4 12-3-16,4 13 1 0,6 19-1 15,11 12 1-15,14 3 0 16,22 4 1-16,17-10 2 16,21-16 0-16,14-5 3 15,28-14 0-15,22-15 3 16,24-19 1-16,15-19 0 15,13-6 0-15,11-18-1 16,-17-14 1-16,-15-9-2 16,-21-2 0-16,-21-8-5 15,-17 4 0-15,-26 0-3 16,-13-6 1-16,-22 6-6 16,-24-3 0-16,-18-10-5 15,0 4 1-15</inkml:trace>
  <inkml:trace contextRef="#ctx0" brushRef="#br0" timeOffset="-211124.51">21262 11800 27 0,'7'-7'13'0,"0"10"-2"0,-3 4 17 15,3 2-24-15,0 7 1 16,-4 9 3-16,1 3 1 31,-8 63-11-31,1 0 0 16,-4 25 6-16,0 19 1 0,7 9-3 16,3 25 1-16,4 10-3 15,0 13 0-15,4 18 0 16,-1 0 0-16,1 9-1 15,7 13 1-15,-4 3-1 16,3 19 0-16,1 7-2 16,-4 8 1-16,-3 4-1 15,-4 9 0-15,-4-12 0 16,1 0 1-16,-4-29-1 16,0-6 1-16,0-24 1 15,0-20 0-15,-4-16-2 16,8-21 0-16,-1-19-8 15,4-25 0-15</inkml:trace>
  <inkml:trace contextRef="#ctx0" brushRef="#br0" timeOffset="-210085.97">19971 16281 31 0,'14'15'15'0,"25"-15"-13"16,-25-3 19-16,7 0-20 16,0-3 1-16,11 0 1 15,-7 2 1-15,24 4-4 16,7 0 0-16,11 4 3 15,11-1 0-15,0-3-1 16,10 3 0-16,11 0-1 16,10 0 1-16,4 0 0 15,17-3 0-15,1 0 0 16,17-6 1-16,4-3-1 0,17-1 0 16,4-2 0-16,17-1 1 15,22 7-2-15,7 0 0 16,21 2-1-16,0 8 1 15,17 2-1-15,4 3 0 16,18 4 0-16,-4-1 0 16,14-5 0-16,1 11 0 15,-1 4 0-15,14-3 0 16,-10 0 1-16,11-3 0 16,-15-1 0-16,-11-2 0 0,-16-7 0 15,-5 0 1-15,-10-2-1 16,-25-8 0-16,-14 1-4 15,-14-6 1-15,-24-4-14 16,-11-9 1-16,-29 7 0 16,-3 8 0-16</inkml:trace>
  <inkml:trace contextRef="#ctx0" brushRef="#br0" timeOffset="-209380.56">27764 16074 38 0,'14'9'19'0,"17"-9"-23"15,-23 6 35-15,13-2-29 16,18-4 1-16,3 3 2 16,11 0 0-16,-7-3-7 15,3 0 1-15,0 3 3 16,-6 3 1-16,-4 7-2 15,-8 6 0-15,-6 6-2 16,-4 6 1-16,-7-3-1 16,-3 7 1-16,-4 6 0 15,-4 2 0-15,1 11-1 16,-1-1 1-16,-3-3 0 16,0-3 1-16,-3-3-2 15,-1-6 1-15,1-10-1 0,-4-6 0 16,-7-10 1-16,-4-12 1 15,-3-12-1-15,-4-1 1 16,-3-12 0-16,3-15 0 16,1-7 0-16,2-7 0 15,5-2 0-15,3-13 0 16,3 9 0-16,1-3 0 16,2 4-1-16,5 6 1 15,-4 2-5-15,0 11 0 16,-4 8-10-16,1 4 1 15</inkml:trace>
  <inkml:trace contextRef="#ctx0" brushRef="#br0" timeOffset="-209019.52">29104 16252 41 0,'-7'7'20'0,"-18"8"-17"0,15-11 28 16,-11 2-31-16,-4 6 0 15,-10 13 0-15,-18 7 0 16,-7 15-1-16,0 6 1 16,7-3-3-16,7-6 1 15,11-6-10-15,10-13 0 16</inkml:trace>
  <inkml:trace contextRef="#ctx0" brushRef="#br0" timeOffset="-208825.58">28635 16111 32 0,'14'13'16'0,"32"78"-8"15,-32-69 20-15,7 22-25 16,11 12 0-16,7 16 0 15,-4-9 1-15,14 0-6 16,8-4 0-16,-4-12-2 16,-14-12 1-16,-11-16-9 15,-7-23 0-15</inkml:trace>
  <inkml:trace contextRef="#ctx0" brushRef="#br0" timeOffset="-207880.17">20729 11891 39 0,'39'0'19'0,"7"-7"-13"0,-28-2 19 0,3 3-25 16,3-10 1-16,5-12 3 16,6-7 0-16,0-15-5 15,-3-6 1-15,3-4 2 16,-3-9 1-16,-4 9-2 16,0 10 1-16,-6 6-2 15,-5 10 1-15,-3 9-2 16,-3 9 1-16,-1 10-2 15,1 15 1-15,0 16-1 16,-1 16 0-16,4 12-1 16,4 1 1-16,3 5 0 15,7 4 0-15,1-3 2 16,2 2 0-16,5-5 2 16,2-7 1-16,1-6-1 15,0-3 1-15,-4-10-1 16,-6-6 0-16,-5-9-1 0,-6-10 1 15,-8-6-1-15,-6-6 0 16,-15-7 0-16,-10 1 0 16,-14-4 0-16,-21-3 0 15,-8 0 0-15,-10-3 1 16,-11 7-2-16,-6-4 1 16,-12-6-2-16,12 3 1 15,-1 3-4-15,0 6 0 16,7 7-11-16,11 0 1 15</inkml:trace>
  <inkml:trace contextRef="#ctx0" brushRef="#br0" timeOffset="-207125.17">23982 15795 39 0,'7'6'19'0,"-7"13"-10"16,0-7 24-16,0 4-31 15,3 12 1-15,-3 10 0 0,0 3 0 16,0 6-4-16,0 9 0 16,-3 0 2-16,3-2 0 15,-4-4-4-15,4-3 0 16,0-6-11-16,0-10 0 15</inkml:trace>
  <inkml:trace contextRef="#ctx0" brushRef="#br0" timeOffset="-206602.88">24084 16895 38 0,'0'7'19'0,"-21"-29"-15"16,10 18 23-16,-3 4-27 15,-3-3 1-15,-12 6 0 16,-6 4 0-16,-7 5-1 0,-1 7 0 16,1 6 0-16,3 3 1 15,8 7-1-15,6-4 0 16,4 1 0-16,7-4 1 16,10-9-1-16,11-7 0 15,18-9 0-15,14-12 0 16,-1-7 0-16,1 1 0 15,-3-7-1-15,-12 0 1 16,1 0-1-16,0-3 1 16,-11 3-1-16,0 6 0 15,-4 3 0-15,-3 7 0 16,1 6 0-16,-1 10 1 16,3 5 0-16,1 14 0 0,-1 8 1 15,4 7 0 1,4 3 0-16,3 3 0 0,-3-6-5 15,0-6 0-15,-1-16-8 16,8-13 1-16</inkml:trace>
  <inkml:trace contextRef="#ctx0" brushRef="#br2" timeOffset="-201486.44">20073 15412 23 0,'0'6'11'0,"7"-6"-9"0,-3 3 12 15,3 4-14-15,0 2 0 32,3 10 1-32,-3-3 0 15,4-1-1-15,3 1 1 16,7-7 0-16,4-2 1 15,3-1 0-15,0 3 1 16,1 1-1-16,6-1 1 0,4 1-1 16,3-4 1-16,11-3-1 15,-4-9 1-15,-6-4-1 16,6-5 0 0,4-4 0-16,7-3 0 15,-4-6-1-15,4 3 0 0,0-1-1 16,0 1 1-16,4-3-1 15,-8 0 0-15,1-3 0 16,6 6 1-16,1-7 0 16,-4-5 0 15,3-7-1-15,-3 3 1-1,4-3 0 1,-4-3 1-16,-7-3-2 0,-8-4 0 0,8-2 0 0,4 3 0 15,-1 3 1-15,-3-7 1 0,0-3-1 0,3 1 1 0,-3-13 0 16,0 0 0-16,0 0 0 78,-7-1 0-31,3-8-1-16,1-1 0 63,3-12-1-78,3 0 0-1,-3-6 0 1,7 6 1-16,-3-10-1 0,-1 1 1 16,-3-7-1-16,0-6 1 0,-11 3-1 0,4-9 1 0,0 0-1 0,10-13 1 0,1 9-1 0,-4 7 1 0,0-9-1 15,0 2 0-15,3 10 0 0,-3-12 1 0,-7 2 0 0,-7-2 0 0,-8 5 0 16,5 7 0-16,-5 3-1 0,-2 7 1 0,-5-7-1 0,-6 9 1 0,-4 10-1 0,-3-3 0 0,-4 6-1 15,0 6 1 1,-7-2-1-16,0 5 1 0,0 10-6 0,0 9 0 16,0 4-9-16,10 12 0 0</inkml:trace>
  <inkml:trace contextRef="#ctx0" brushRef="#br2" timeOffset="-200509">23954 15271 25 0,'-11'16'12'0,"0"6"-4"0,8-22 13 16,-1 0-19-16,1 0 0 15,3 0 0-15,0 0 0 16,3-7-3-16,4-11 1 16,1-4 1-16,6-4 0 15,-4-5-10-15,-3-13 1 0,0-6-1 16,4-6 0-16</inkml:trace>
  <inkml:trace contextRef="#ctx0" brushRef="#br2" timeOffset="-200342.96">23890 14468 36 0,'-3'6'18'0,"3"-9"-18"0,0 3 35 0,0 0-33 16,7 0 1-16,-7 0 1 16,7-6 0-16,0 0-6 15,0 3 1-15,0-7-1 16,3-9 1-16,1-6-12 15,0-12 1-15</inkml:trace>
  <inkml:trace contextRef="#ctx0" brushRef="#br2" timeOffset="-200077.11">23940 13681 29 0,'-4'6'14'0,"0"-12"-1"0,4 6 14 0,0 0-25 0,0 0 1 16,0 0 1-16,0 0 0 16,4-6-5-16,0 0 0 15,-1 2 2-15,8-2 0 0,-8-3-8 16,4-1 0-16,0-12-5 16,-7-3 0-16</inkml:trace>
  <inkml:trace contextRef="#ctx0" brushRef="#br2" timeOffset="-199829.75">23887 13051 26 0,'0'-3'13'0,"7"-4"-4"16,-7 7 17-16,0 0-21 15,3-6 0-15,-3 6 3 16,0 0 1-16,7-3-12 15,0-3 0-15,0-1 3 16,0-2 1-16,0-3-13 16,1-10 1-16</inkml:trace>
  <inkml:trace contextRef="#ctx0" brushRef="#br2" timeOffset="-199735.8">23865 12480 46 0,'4'19'23'0,"3"0"-19"0,-3-19 36 0,-1 0-41 16,1-7 1-16,3-2-1 15,0-7 1-15,0-2-3 16,0-1 1-16,0-3-12 15,0-6 0-15</inkml:trace>
  <inkml:trace contextRef="#ctx0" brushRef="#br2" timeOffset="-199464.95">23887 12066 46 0,'7'10'23'0,"0"-14"-26"0,-4-2 33 0,1 0-31 0,3-4 1 16,0-2-1 0,3-4 1-16,1-3 0 0,3 1 0 15,-7-7-2-15,0-1 1 16,0 8-4-16,-3-7 0 15,-1-1-7-15,1 1 1 16</inkml:trace>
  <inkml:trace contextRef="#ctx0" brushRef="#br2" timeOffset="-199161.02">23932 11527 36 0,'4'0'18'0,"0"0"-14"0,-1 0 29 0,-3 0-29 16,11 0 0-16,-11 0 1 15,3 0 1-15,1-10-7 16,-1 4 0-16,1-6 6 16,-1-1 0-16,1-3-5 15,-1-2 0-15,1-8-7 16,3 1 0-16,0-3-9 15,0 0 1-15</inkml:trace>
  <inkml:trace contextRef="#ctx0" brushRef="#br2" timeOffset="-199048.09">23865 10881 36 0,'-3'16'18'0,"13"2"-57"0,-6-15 25 31</inkml:trace>
  <inkml:trace contextRef="#ctx0" brushRef="#br2" timeOffset="-197581.13">24462 10878 13 0,'0'-3'6'0,"0"3"6"16,0 3 6-16,3 3-13 0,1 7 0 15,-1 2 3-15,4 7 1 16,-3 6-11-16,-1-3 1 15,1 10 7-15,-4 6 0 16,-4 6-3-16,-6 12 0 16,-1 10-1-16,-3 19 1 15,-4-3 0-15,4 12 1 16,0 3 0-16,0 4 0 16,7 6 0-16,0-1 1 15,3-5-1-15,4 6 0 16,4 6-2-16,7-7 0 15,6 7-1-15,4-3 0 16,4 3-1-16,-4 10 1 0,7-7-1 16,8-3 0-16,6-6 0 15,4-10 0 17,7-3 0-17,10 0 1 16,8-9-1-15,-4-6 0 0,18 2 0-1,3-5 0 1,11 2 0-16,6 1 0 0,1 12 0 0,14 0 0 0,7 10 0 0,4 2 0 16,-8 1 0-16,15 15 0 0,-1-6 1 0,4-6 0 0,-7 3 0 15,18-13 1-15,7-3-1 16,-7 0 1-16,17-15 0 15,4 0 0-15,-18-7-2 16,11 0 1 0,-14 3-3-16,-1 10 0 0,-17 6-2 0,-10 4 1 0,-15-8-7 15,-21-24 0-15,-21-9-9 0,-21-29 1 0</inkml:trace>
  <inkml:trace contextRef="#ctx0" brushRef="#br2" timeOffset="-194797.88">26028 13756 40 0,'0'13'20'0,"39"-63"-21"0,-25 31 29 0,7-9-27 15,0-7 0-15,11-12 1 16,10-9 0-16,4-4-3 15,4-12 1-15,-1 9 0 16,-3 7 1-16,-4 3-1 0,-3 9 1 16,-7 12-1-1,-8 10 1-15,-2 13-1 0,-8 9 1 16,-7 12-1-16,-7 17 1 16,-7 11-1-16,-7 20 0 15,-8 3 0-15,1 12 0 16,-3 13-1-1,2-7 1 1,-2-2 0 0,2-10 0-16,5-13-1 0,3-12 0 15,3-16-4 1,4-12 1-16,0-13-8 0,0-9 1 0,0-16-1 0,0-3 1 0</inkml:trace>
  <inkml:trace contextRef="#ctx0" brushRef="#br2" timeOffset="-194623.25">26141 13546 44 0,'7'22'22'0,"14"-37"-24"0,-14 11 48 0,11-2-45 0,14 0 0 0,10 3 0 16,11-4 0-16,3 1-6 15,-3 0 0-15,-7 3-9 16,-21 0 1-16</inkml:trace>
  <inkml:trace contextRef="#ctx0" brushRef="#br2" timeOffset="-193772.15">26889 13248 39 0,'21'-44'19'0,"18"-40"-9"0,-25 49 25 16,0 4-33-1,4-7 0-15,-4-6 2 16,-7 1 0-16,-11-1-5 0,-17-7 0 15,-25-5 3-15,-3 0 1 16,-18-1-2-16,-21-2 1 16,-18 8-2 31,-4 14 1-47,-24 5-3 15,-10 10 1 1,-4 26-3-16,-11 18 1 0,7 21-4 15,0 14 0-15,25 15-4 0,7 16 0 0,15 22 1 0,13 12 1 0,14 6 1 0,22 7 1 16,24 9 6-16,32 4 0 0,18-26 6 16,38 4 1-1,43-20 2-15,24-12 1 0,43-15 1 16,7-23 0 0,18-18-2-1,6-26 1-15,-17-31-3 63,-4-15 0-63,-3-26-4 0,-25-31 1 15,-21-9-7-15,-21-6 1 16,-32-11-11-16,-31-5 1 47,-29-13-3-47,-28 4 0 15</inkml:trace>
  <inkml:trace contextRef="#ctx1" brushRef="#br2" timeOffset="-195811.29">20436 10354 0</inkml:trace>
  <inkml:trace contextRef="#ctx0" brushRef="#br2" timeOffset="-188304.09">25647 12900 31 0,'3'-6'15'0,"-6"0"-11"0,3 6 16 0,0 3-17 0,-4 6 0 0,1 1 4 16,-1 5 0-16,1 14-7 16,-1 8 0-16,4 1 5 15,4 6 1-15,-4 12-2 0,3-12 0 16,-3 3-2-16,4-3 0 16,-4-6-1-16,3-7 1 15,-3-9 0-15,4-13 0 16,-4-18 2-16,7-13 0 15,7-28 0-15,14-16 1 16,11-3-1-16,11-22 1 16,10 3-7-16,-4-6 1 15,0 3-17-15,-20 7 0 16</inkml:trace>
  <inkml:trace contextRef="#ctx0" brushRef="#br1" timeOffset="-175076.15">7221 16315 18 0,'11'13'9'0,"-8"-29"-4"0,-3 16 10 0,8-3-13 15,-5 3 0-15,4 0 3 16,0 0 1-16,0 0-6 16,0 0 0-16,0-3 3 15,4 3 1-15,0 0-1 16,-1 0 1-16,1 0-2 15,-1 0 0-15,1 0 0 16,3 3 0-16,0-3 0 16,0 0 1-16,4-3 0 15,-4 3 0-15,0-3 0 16,-3 0 0-16,6-1-1 16,1 1 0-16,0 0-1 15,-1 0 1-15,1 3-1 0,3 0 0 16,0 0 0-16,-3-3 0 31,-1 0 0-31,5 3 1 0,-5 0 0 0,1 0 1 16,-4 0-2 15,4 0 1-31,-1 0 0 16,1 3 0-16,0-3-1 0,-1 3 0 0,4-3-1 0,-7 0 0 15,1 0 0-15,-1 0 0 16,3 0-1-16,-6 0 1 15,3 0 0-15,0 0 0 32,7 0 0-32,-3 3 0 0,0-3 0 0,-1 3 1 0,-6 0-1 15,3-3 0-15,-4-3 0 16,-2 0 0-16,6 0-1 16,-4 0 1-16,-3 0 0 15,4 0 0 1,3-1 0-16,-3 4 0 0,-1 0-1 15,-3 4 0-15,0-4-3 16,-3 0 0-16,-4 0-8 16,0 0 0-16,-4-7-4 15,4 1 0-15</inkml:trace>
  <inkml:trace contextRef="#ctx0" brushRef="#br1" timeOffset="-174462.77">8040 15992 22 0,'-7'10'11'0,"3"-10"-3"0,4 0 13 0,0 0-17 16,0 3 0-16,0 0 1 16,0 6 1-16,-7 1-8 15,4-4 1-15,3-3 4 16,-7 10 1-16,7-4-3 16,0-3 1-16,0 1 0 15,0-4 0-15,0 0-1 0,7 0 0 16,-7 0 0-16,3 7 0 15,11-4 1-15,4 0 0 16,7 0 0-16,-1 4 1 16,1-1 0-1,-7-3 0-15,3 4-1 0,0 2 1 16,-10 1-2 0,-1-1 0-1,-3 4-1-15,-7 3 0 0,-7 0-1 0,-3 3 0 16,-15 6-3-16,0 3 1 15,-3 1-4-15,0-4 0 0,3 0-7 16,0-6 1 0,11-6-1-16,-7-7 0 0</inkml:trace>
  <inkml:trace contextRef="#ctx0" brushRef="#br1" timeOffset="-174204.2">7987 16136 41 0,'3'19'20'0,"8"9"-23"16,-7-18 42-16,-1 6-37 15,1 6 0-15,3-1 0 0,-7 5 0 16,0-1-5-16,0-7 0 15,-7-5-9-15,3-10 0 16</inkml:trace>
  <inkml:trace contextRef="#ctx0" brushRef="#br1" timeOffset="-171849.29">8763 13941 18 0,'0'-3'9'0,"14"-19"-8"0,-10 16 10 0,-4 0-10 0,0-4 1 15,0 4 3-15,0 6 1 16,0-6-5-16,0-4 0 15,0 1 4-15,-4-4 1 16,4 1-1-16,-3-1 0 16,-1 1-2-16,-3-1 1 15,-7 1-2-15,-4-1 0 0,-3 1-2 16,-7-1 1-16,3 4-1 16,-3-1 0-16,-4 1 0 15,-3-4 0-15,0 4 0 16,-8 6 1-16,8 3-1 15,3 9 1-15,-7 4 0 16,8 6 0-16,-1 3-1 16,0-4 1-16,0 4-1 15,4 6 1-15,4 4-1 16,2 5 0-16,5-2-1 16,3 6 1-16,7 9-1 15,7-3 1-15,0 0-1 16,7 0 1-16,7-3 0 15,7-3 0-15,4-4 0 16,6-2 1-16,12-10-1 16,6-9 0-16,0-13 0 15,4-6 1-15,-3-4-1 0,6-8 0 32,8-14 0-32,-11-5 0 15,-11 6-1-15,-17-7 1 16,-4 7-1-16,-14 0 0 15,-11-4-9-15,-13-5 1 16,-15-7-2-16,-7-6 0 16</inkml:trace>
  <inkml:trace contextRef="#ctx0" brushRef="#br1" timeOffset="-170031.45">6085 13596 17 0,'11'-25'8'0,"0"13"0"0,-11 12 8 0,0-6-14 16,3-1 0-16,-3 7 1 16,7-3 1-16,-7-3-6 15,0 3 1-15,0 3 3 16,-10-3 1-16,-1-1-2 16,-17 1 0-16,0 0 0 15,-4 0 0-15,-7 0-1 16,7 3 1-16,-3-3-1 15,-11 3 1-15,0 0-1 16,-7 3 1-16,-3 6-1 16,-8-6 0-16,-3 4 0 15,7-4 1-15,0 0-1 16,-10-6 1-16,3 0-1 0,-4 0 1 16,1-7 0-16,-11-2 1 15,-1-1-2-15,15 1 1 16,-3 2-1-16,3 4 1 15,3 3-1-15,4 3 0 16,11 0 0-16,0 0 1 16,10-3-1-16,0-1 0 15,0 1 0-15,7 0 0 16,11 3 0-16,-7 0 0 16,10 0 1-16,8 3 0 0,6 4 0 15,8 2 0 1,6 0 0-16,-3 1 0 0,4 2-1 15,7 4 0-15,-15 0 0 16,8 6 0-16,-4 0-1 16,3 6 1-16,-10 9-1 15,4-8 1-15,3 24 0 16,-7 0 0-16,0 4 0 16,0-7 0-16,0 0 0 15,0-3 0-15,0 0 0 16,0-3 0-16,0-6 0 15,4-4 0-15,-1-2 0 16,8-4 1-16,-8-6-1 16,4 3 1-16,4-6 0 15,3-4 0-15,0 1 0 16,7-7 1-16,0 1-1 16,1-4 0-16,6-6 0 0,0-3 0 15,14-3 0-15,8-4 0 16,3-2 0-16,7 2 0 15,14 1 0-15,-14 0 1 16,3-1-1-16,-6 1 1 16,3-7-1-16,3 0 0 15,8 1-1-15,-1-7 1 16,4 0-1-16,-3 0 1 47,-1 6-1-47,-17 4 0 0,4 2 0 0,-8 4 1 0,1 0-1 0,-1 2 0 0,-7 1 0 15,1 6 0-15,-8 4-1 16,-10 2 1-16,-1 4-2 16,-10-1 1-16,4 1 0 15,0-1 0-15,-8 1 0 16,1-7 0-16,-8 4 0 16,4-4 1-16,0-3 0 15,4-3 0-15,-7 0-1 16,3-6 1-16,3-4-1 15,-6-5 1-15,3-1-1 16,-4-6 1-16,1-9 0 16,-1-13 0-16,-3-6 0 15,-3-10 1-15,-4-6-1 16,-4-6 1-16,-10 0-6 16,-14-16 1-16,-1-12-8 0,1-1 0 15</inkml:trace>
  <inkml:trace contextRef="#ctx0" brushRef="#br1" timeOffset="-166775.59">3888 17507 45 0,'0'-3'22'0,"7"-4"-9"15,-7 7 23-15,0 0-34 16,0 0 0-16,0 0 0 16,0 0 0-16,0 0-3 15,0 0 0-15,-7 0 2 16,0 4 0-16,-8-4-1 16,-2 0 0-16,-4 6 0 15,-11 0 0-15,-3 3-1 16,3 4 0-16,0 3-1 15,0 6 1-15,4 6-3 16,-7 0 1-16,3 0-2 16,11 1 1-16,-7 2-3 0,14 0 0 15,-4 4-3-15,7-1 1 16,4-2 1-16,7-7 1 16,7 3 1-16,8-6 1 15,2 0 3-15,4-3 1 16,4-7 3-16,0-6 1 15,10-9 1-15,-3 0 0 16,-1-3 1-16,1-4 0 16,-4-5 0-16,1-7 0 15,-8-3-1-15,0-7 0 16,0-5-2-16,4-4 1 0,-4 0-6 16,-3 4 1-16,-4 5-9 15,3 1 0-15</inkml:trace>
  <inkml:trace contextRef="#ctx0" brushRef="#br1" timeOffset="-166247.78">3866 17924 44 0,'0'22'22'0,"-7"-10"-27"16,7-12 37-16,0 0-32 16,0 0 1-16,0 0 2 0,7-9 0 15,-7-4-3-15,11-2 1 16,0-4 1-16,6 0 0 15,-6-6-1-15,10 6 1 16,-3 0-2-16,-8 7 0 16,11-4-1-16,-10 4 1 0,7-1-1 15,-8 7 1-15,1 3 0 16,-1 3 1-16,-6 0-1 16,3 3 0-16,0 6-1 15,-7 1 1-15,0-1-1 16,0 4 1-16,0-1 0 15,0 1 0-15,0-1 0 16,0 1 0-16,0-1-1 16,4 4 0-16,3-7-2 15,-7 1 1-15,0-4-2 16,3 0 0-16,4-3 0 16,-7-3 0-16,4-3 0 15,6-3 1-15,1 0-4 16,3-4 0-16,-3-5-3 15,-8 2 1-15</inkml:trace>
  <inkml:trace contextRef="#ctx0" brushRef="#br1" timeOffset="-165752.28">4233 17842 41 0,'-7'22'20'0,"14"-3"-22"0,-3-16 39 0,3 0-34 15,-7-3 0-15,11 0 0 16,-8 0 1-16,8-3-5 15,3-3 0-15,7-7 3 16,-11 1 1-16,12-4-3 16,-12 1 1-16,8-11-1 15,-8 4 0-15,1 1-2 16,-11-1 1-16,0 3-1 16,0 0 0-16,0 3-3 15,-11 4 1-15,1 9-4 16,-1 3 1-16,-3 6 0 15,0 10 0-15,3 5 1 16,-6 5 0-16,3 5 4 16,7 3 0-16,-4 1 4 15,11-4 1-15,0 4 0 16,0-10 1-16,11-6 0 16,6-4 0-16,4-5-2 0,1-7 0 15,-1-3-9-15,7-10 1 16,-7-11-4-16,0-1 1 15</inkml:trace>
  <inkml:trace contextRef="#ctx0" brushRef="#br1" timeOffset="-165451.74">4494 17789 46 0,'0'9'23'0,"50"1"-20"16,-29-10 46-16,7-3-50 16,0-4 1-16,8-2-3 15,2-4 0-15,1-2-5 16,-7 2 0-16,-11-6-7 15,4-3 0-15</inkml:trace>
  <inkml:trace contextRef="#ctx0" brushRef="#br1" timeOffset="-164659.45">5299 17419 54 0,'0'22'27'0,"-18"-6"-36"0,18-7 50 0,-10 4-42 15,-1-1 1-15,-10 1-1 16,-4-1 0-16,0 4 1 16,-3 0 0-16,7-1-1 15,-4-2 0-15,11 2-1 16,4-2 1-16,3 0-1 16,14-1 1-16,3 1 0 15,11-1 0-15,1 1 1 16,6-4 0-16,-7 1 1 15,0 5 1-15,-3-2-1 16,-8-1 1-16,-3 4-1 16,-3 3 0-1,-22 15-4 1,4-2 0 0,-7-4-5-16,3-3 0 0,8-9-5 0,-1-13 0 15</inkml:trace>
  <inkml:trace contextRef="#ctx0" brushRef="#br1" timeOffset="-164384.37">5472 17595 62 0,'0'34'31'0,"7"16"-44"16,-7-40 61-16,0 2-48 15,3 1 0-15,-3-7-2 16,0-3 1-16,0-3-1 16,7-9 1-16,-3-10-12 15,6-9 0-15,1-10-3 16,3-6 1-16</inkml:trace>
  <inkml:trace contextRef="#ctx0" brushRef="#br1" timeOffset="-164174.49">5429 17240 29 0,'4'19'14'0,"20"0"-5"0,-16-13 20 15,-1 0-26-15,0-2 0 16,3-1 3-16,-6 0 1 15,6-6-9-15,4-4 0 16,8-5 5-16,-1-1 0 16,-4 1-5-16,5-4 1 15,2-6-7-15,1-6 1 16,-4 0-6-16,-3-1 0 16</inkml:trace>
  <inkml:trace contextRef="#ctx0" brushRef="#br1" timeOffset="-163517.12">5863 16936 19 0,'25'-3'9'0,"3"28"0"0,-17-16 9 0,3 4-13 16,3 12 0-16,-2 0 4 15,-1 10 0-15,-4-4-10 16,1 7 1-16,-4 2 7 16,0 4 0-16,0-3-2 15,0 0 0-15,-7 0-1 16,4-7 0-16,-4-3-2 15,0-5 1-15,7-1-1 16,-7-10 1-16,3-2-2 16,4-4 0-16,-7-2-1 15,-7-4 1-15,4-3-2 16,-8-3 1-16,-3-1-1 16,-7-2 0-16,0 6-1 15,-1 3 1-15,-6 4-3 16,4 5 1-16,-5 7-1 0,8 3 1 15,3 9 0-15,8 1 0 16,-1-1 1-16,11-3 0 16,0 3 2-16,0-2 1 15,0-4 0-15,4-3 0 16,6-7 1-16,8-2 0 16,10-4-1-16,4-2 1 15,0-4-1-15,3-3 0 16,4-6 0-16,3-4 1 15,-10 1-1 1,7-4 1-16,-11-6 0 0,0-3 0 0,-3-3 0 16,-4 3 0-16,-7-3-2 15,-3 3 1-15,-1 0-2 32,-10 0 1-17,-7 7-2 1,0-1 1-16,-3 4-3 0,-4 8 1 0,-4 8-1 0,0 8 0 0,4 1 1 15,-7 5 0-15,7 4 1 16,3 0 0-16,8 0 2 16,-4-3 0-16,7 3 1 15,10 0 0-15,4 3-1 16,8-6 0-16,2-3-1 16,4-10 0-16,1-9-9 15,-1-7 1-15,-7-15-3 0,7-9 0 16</inkml:trace>
  <inkml:trace contextRef="#ctx0" brushRef="#br1" timeOffset="-163009.28">6795 17127 42 0,'0'79'21'0,"0"5"-26"0,0-65 39 0,0 3-33 0,0 3 1 0,-8 7 2 16,5-1 1-16,3 3-5 16,-7 4 1-16,7-3 3 15,0-4 1-15,0 0-1 16,0-9 1-16,-4-3-3 15,4-6 1-15,-10-10-3 16,-1 0 1-16,-3-3-1 16,0-3 0-16,-11-4-2 15,-6-2 1-15,-1 0 0 16,0 2 0-16,-3 7 0 16,7 7 1 15,3 5-1-16,7 7 1-15,8 6 0 0,6 3 1 16,8-3-1-16,13 1 1 16,1-5-1-16,3-5 1 0,4-10-1 0,3-6 0 0,4-6-2 0,-4-3 1 15,0-10-9-15,-7-6 1 16,-3-10-7 15,-4 1 0 16</inkml:trace>
  <inkml:trace contextRef="#ctx0" brushRef="#br1" timeOffset="-162360.71">7765 18194 57 0,'7'25'28'0,"10"-19"-29"15,-6-6 51-15,7-3-47 0,3-10 1 0,0-6 0 0,4-18 0 16,3 2-6-16,-7-12 1 16,-3-12 3-16,-1-7 0 0,-13-16-2 15,-1 4 0-15,-6-4-1 16,-1 7 0-16,-6 0-1 16,-11 9 0-16,3 10-2 15,-10 12 1 16,6 15-1-15,1 14 0 15,0 18-1-15,4 13 1-16,6 5 1 0,0 14 1 16,1 12 0-16,6 13 1 0,8 2 1 0,6 1 1 0,1 0 0 0,3-4 0 0,4-12-1 0,3-6 0 15,-4-3 0-15,1-10 0 0,3-6-3 16,-10-6 1-16,3-13-6 15,4 0 1-15,-1-13-7 16,4-15 0-16</inkml:trace>
  <inkml:trace contextRef="#ctx0" brushRef="#br1" timeOffset="-162077.78">8146 17802 48 0,'-4'37'24'0,"11"16"-23"0,-10-40 42 16,3 0-40-16,-4 5 0 16,1-2 1-16,3 0 0 15,0-4-6-15,-7-2 0 0,14-1 1 16,-4-15 1-16,4-4-11 16,0-8 0-16,0-14-5 15,0-5 0-15</inkml:trace>
  <inkml:trace contextRef="#ctx0" brushRef="#br1" timeOffset="-161957.83">8149 17607 26 0,'0'28'13'0,"14"1"-10"0,-14-26 15 0,4 3-18 16,-4 0 1-16,7-3 0 15,0 1 0-15,0-1-3 0,4 0 1 16,-4 0-7 0,3-3 1-16</inkml:trace>
  <inkml:trace contextRef="#ctx0" brushRef="#br1" timeOffset="-161376.15">8319 17855 41 0,'0'25'20'0,"3"-9"-20"0,1-13 36 16,-1 0-36-16,1 3 1 16,-1 0 0-16,1-2 1 0,-4-1-3 15,0 0 0-15,0-3 1 16,0 0 0-16,0 0 0 16,7-3 1-16,3-4 1 15,1 1 0-15,-4 3 1 16,4 0 0-16,10-3 0 15,-4-1 0-15,1 1-1 16,0-3 0-16,-1 2-2 16,-6 4 1-16,-1 0-1 15,1 3 1-15,0 0-1 16,-1 3 0-16,-3 0 0 16,0 1 0-1,-3-4-1 1,-1 0 1-16,1 0-1 15,-4 0 0-15,3 0 1 16,-3 0 0-16,0 0 0 0,7 0 0 16,1-4 0-16,-1 1 0 15,0-3 0-15,3 0 0 16,1-1 0-16,-4 4 0 16,3 0 0 15,1 3 0-31,0 0 0 0,-1 0 0 0,1 3 1 15,-1 4 0-15,-3 5-1 0,4 1 1 16,-7 5-1-16,3-5 1 47,0 0-2-31,3-4 1 15,4-3-5 0,4-6 1-31,-7-6-10 0,6-10 1 0,4-6-2 0,4-9 0 0</inkml:trace>
  <inkml:trace contextRef="#ctx0" brushRef="#br1" timeOffset="-161047.92">8992 17679 41 0,'7'38'20'0,"0"0"-25"0,-7-32 38 0,0 9-31 16,-3 7 0-16,-4 10 4 15,0-1 1-15,3 16-7 16,-6 0 0-16,10-6 4 15,0-3 1-15,0-10-2 16,0-3 0-16,10-13-6 0,-6-8 1 16,6-11-10-16,1-11 1 15,3-11-4-15,-3-11 0 16</inkml:trace>
  <inkml:trace contextRef="#ctx0" brushRef="#br1" timeOffset="-160830.04">9204 16993 28 0,'25'40'14'0,"-15"7"-4"0,-10-28 19 0,4 3-27 16,-4 0 0-16,-7 3 4 15,-4 13 0-15,-3 6-7 16,-4 12 1-16,4 10 4 15,4 19 0-15,-1 2-1 16,4 11 0-16,0-14-2 16,0-8 0-16,0-11-2 15,3-11 1-15,1-17-3 16,3-18 1-16,0-19-2 16,0 0 1-16,0-28-9 15,0-10 1-15,-7-12-3 16,-7-3 1-16</inkml:trace>
  <inkml:trace contextRef="#ctx0" brushRef="#br1" timeOffset="-160734.1">8851 17573 45 0,'-3'37'22'0,"20"13"-18"0,-10-40 44 16,7 2-44-16,11 1 0 16,7-4 3-16,10-9 1 15,1-9-11-15,17-10 1 16,21-9-4-16,7-7 1 15,0-8-12-15,-14 17 1 16</inkml:trace>
  <inkml:trace contextRef="#ctx0" brushRef="#br1" timeOffset="-157749.52">22938 16707 45 0,'3'13'22'0,"-3"-4"-11"16,7-6 23-16,0 0-31 15,7 4 1-15,8 2 1 16,2 0 0-16,8-2-7 16,10-4 0-16,8-6 3 0,-1-4 0 15,-3 1-7-15,-7-3 0 16,-7-1-11-16,-11-2 1 15</inkml:trace>
  <inkml:trace contextRef="#ctx0" brushRef="#br1" timeOffset="-157436.21">23252 16622 43 0,'3'22'21'0,"8"-15"-15"0,-4-7 30 0,7 3-34 16,7 3 0-16,4 4 2 16,3 2 0-16,11 4-5 15,10 3 1-15,-10-1 2 16,-7 1 1-16,-8 0-2 15,-13 0 0-15,-18 3-3 16,-11 3 1-16,-3 3-5 16,-4-3 1-16,-3 0-9 15,-7-6 0-15,3-10-1 16,0-5 1-16</inkml:trace>
  <inkml:trace contextRef="#ctx0" brushRef="#br1" timeOffset="-157240.36">23294 16632 49 0,'32'34'24'0,"6"45"-31"0,-30-54 48 15,-1 3-42-15,-7 7 1 16,-4 2-3-16,1-2 1 15,-5-7-10-15,1-16 0 0</inkml:trace>
  <inkml:trace contextRef="#ctx0" brushRef="#br1" timeOffset="-156638.39">25167 16635 45 0,'0'9'22'0,"-14"1"-16"0,3-7 31 0,4 0-35 16,-7 3 0-16,-14 1 0 16,-11 2 0-16,-14 7-3 15,-7-7 0-15,-7 4 2 16,0-1 0-16,11-2-2 16,3-1 1-16,0 0-5 15,4-2 0-15,3-4-10 16,7-9 1-16</inkml:trace>
  <inkml:trace contextRef="#ctx0" brushRef="#br1" timeOffset="-156144.09">24395 16447 38 0,'10'41'19'0,"8"-13"-14"0,-11-19 24 0,0 1-26 16,0 5 0-16,0 4 1 15,-3-3 1-15,-8 3-7 16,-7 3 0-16,1 3 4 16,-4 3 0-16,-7 0-2 15,-4-9 0-15,-3-6-1 16,-1-4 1-16,1-3-1 15,0 0 0-15,0 1-1 16,0-4 1-16,-1 0-1 16,8 0 0-16,4 0 0 15,6 4 0-15,4-1 1 16,10 3 0-16,8 1 0 16,7 2 1-16,10 10 0 15,14 3 0-15,8 3 0 16,3-2 0-16,-8-5 0 15,1-5 1-15,4-3 0 16,-12-1 0-16,-6-9 2 16,-4 1 0-16,-3-4-1 0,-7-13 1 15,-4-6-1-15,-4-6 1 16,-3-13-2-16,-3-9 1 16,-8-6-4-16,1-10 0 15,-1-9-12-15,-6-9 1 16</inkml:trace>
  <inkml:trace contextRef="#ctx0" brushRef="#br1" timeOffset="-154663.71">23908 11561 18 0,'0'-3'9'0,"0"-28"-8"0,0 18 10 0,3-6-12 16,1 1 1-16,-1-4-1 0,1 0 1 15,-1 3-4-15,-3-3 0 16,0 0-1-16,-3 0 1 16</inkml:trace>
  <inkml:trace contextRef="#ctx0" brushRef="#br1" timeOffset="-154313.28">23936 11034 26 0,'0'4'13'0,"4"-33"-19"0,-4 20 28 0,0-4-22 16,0 4 0-16,0-3 0 15,0-1 1-15,0-3-2 16,0 1 1-16,0-4 0 16,3-3 0-16,4-6-6 15,-3 3 1-15,-4-7-2 16,-4-2 1-16</inkml:trace>
  <inkml:trace contextRef="#ctx0" brushRef="#br1" timeOffset="-154156.33">23865 10495 31 0,'4'13'15'0,"3"9"-15"16,-3-22 30-16,3 3-30 0,0 0 1 16,-4 0-2-16,1-3 1 15,-4 0-2-15,7-3 0 16,-4-7-6-16,1 1 0 15,-1-10-2-15,-3-6 1 16</inkml:trace>
  <inkml:trace contextRef="#ctx0" brushRef="#br1" timeOffset="-153878.48">23936 10247 34 0,'7'25'17'0,"4"-12"-18"0,-8-13 35 0,-3 3-33 16,4 3 0-16,-1 1 0 15,1-4 0-15,-1-3-2 16,1 3 0-16,-1-6-2 16,-3 3 0-16,4-10-5 15,-1-2 0-15,1-10-3 16,-4-3 1-16</inkml:trace>
  <inkml:trace contextRef="#ctx0" brushRef="#br1" timeOffset="-153772.54">23996 9993 34 0,'0'-3'17'0,"7"0"-19"0,-3 6 32 0,-1 4-30 0,1-1 0 16,-4-3-8-16,0-3 0 15,0-6 2-15,-4-1 0 16</inkml:trace>
  <inkml:trace contextRef="#ctx0" brushRef="#br1" timeOffset="-147541.93">24719 3650 23 0,'0'18'11'0,"4"4"1"0,3-9 11 16,-4 6-20-16,-3 3 1 16,0 3 1-16,0 3 0 0,0 7-6 15,-3 12 0-15,-4 0 4 16,0 9 1-16,0 13-2 15,0 13 1-15,-4 5-2 16,0-2 0-16,1 0-1 16,-4-10 0-16,3-15-1 15,0-17 0-15,4-14-5 16,7-20 1-16,4-18-7 16,7-20 0-16</inkml:trace>
  <inkml:trace contextRef="#ctx0" brushRef="#br1" timeOffset="-146805.86">24599 3672 25 0,'18'6'12'0,"14"-6"-7"0,-15 0 13 16,11 0-14-16,8 3 1 16,13-6 0-16,15-3 1 15,10-4-8-15,21-2 0 0,14 2 5 16,11-2 0-16,14-1-3 15,11-6 1 1,7 1-1-16,-8 2 0 0,12-3 0 16,-1 3 0-16,-11-2 0 15,8-8 0-15,3 5 0 16,-3-5 0-16,-18 1 0 16,11 7 0-16,-15-8-1 15,-10 1 1-15,-10-3-1 16,-12 6 0-16,-17 0 0 15,-17 3 1-15,-8 16 0 16,-10 3 0-16,-3 19-1 16,-8-6 1-16,-7 5-1 15,-3 8 1-15,-11 2-1 16,0 3 0-16,-7 4 0 0,0 9 0 16,0 3-1-1,4 6 1-15,3 13 0 16,0-4 1-16,0 11-1 15,4 2 0-15,-4 3-1 0,0-3 1 16,0 4 0-16,0-13 0 16,0-4 0-1,-3-8 0-15,-4-4 1 0,-4-6 0 16,-6-3 1-16,-15-1 1 16,-13-11-1-16,-8 5 1 15,-21-6 0-15,-18 7 0 16,-28-4 0-16,-10 4 0 15,-25-1-2-15,-29-3 1 0,5 7-3 16,-19-10 0 15,4 7-3-15,-7-23 0-16,-3-8-2 0,10-11 1 0,3-12-4 0,-9-21 1 0</inkml:trace>
  <inkml:trace contextRef="#ctx0" brushRef="#br1" timeOffset="-141698.97">21795 17739 44 0,'7'25'22'0,"-4"-19"-19"16,-3-6 22-16,0 3-22 15,0 7 1-15,0-1 0 16,-3 4 0-16,-1-1-6 15,1 1 0-15,-1 2 3 16,1-2 1-16,-4 0-8 16,3-1 0-16,0-6-8 15,1-12 1-15</inkml:trace>
  <inkml:trace contextRef="#ctx0" brushRef="#br1" timeOffset="-141476.28">21770 17501 41 0,'3'28'20'0,"8"-25"-21"0,-4-6 30 15,-3-4-29-15,-1 1 0 16,1-3-2-16,3-1 1 0,0 4-3 15,0-3 1-15,0 2-8 16,-4-5 0-16</inkml:trace>
  <inkml:trace contextRef="#ctx0" brushRef="#br1" timeOffset="-141056.96">21915 17845 34 0,'-15'26'17'0,"5"-17"-20"16,10-9 25-16,0-9-20 16,-4-4 0-16,4-3 1 15,4 1 0-15,-1-4-4 0,4-3 0 16,1-3 2-16,2-3 0 15,1 6-3-15,6-3 1 16,-3 3-2-16,1 3 0 16,-1 3 0-16,0 7 1 15,0-1 0-15,0 7 1 16,0 6 1-16,-3 0 0 16,-1 7 2-16,1 2 0 15,-1 7 0-15,-3 0 1 16,1-3-1-16,-5-1 1 0,1 1 0 15,-1-3 0-15,-3-4-1 16,0 0 0-16,4-2-2 16,-1-1 1-16,4-3-11 15,0 0 1-15,4-3-2 16,-4-3 0-16</inkml:trace>
  <inkml:trace contextRef="#ctx0" brushRef="#br1" timeOffset="-140679.99">22303 17949 54 0,'0'9'27'0,"0"-24"-34"0,3 2 55 16,-3-6-48-16,4-9 1 16,-1-10 0-16,-3-9 0 15,0-9-2-15,4-10 1 16,-1 7 0-16,1-10 1 16,-1 3-2-16,1 9 1 15,-1-9 0-15,1 13 0 16,-4 0 0-16,0 12 0 0,7 13-1 15,4 6 1-15,3 16-3 16,0 9 1-16,3 6-2 16,-2 4 0-16,-1 2-5 15,-4 4 1-15,-3 6-7 16,-7-3 1-16</inkml:trace>
  <inkml:trace contextRef="#ctx0" brushRef="#br1" timeOffset="-140469.37">22183 17576 51 0,'17'28'25'0,"29"-19"-29"16,-32-5 46-16,4 2-40 16,-4-3 0-16,4 3-1 15,3-3 1-15,0 0-4 0,0 1 1 16,0-4 0-16,1 0 0 15,-1-4-8 1,0-2 0-16,0-9-6 0,-3-1 1 16</inkml:trace>
  <inkml:trace contextRef="#ctx0" brushRef="#br1" timeOffset="-140275.12">22592 17648 37 0,'-4'44'18'0,"1"3"-15"0,-1-44 28 0,1 3-30 15,-1 4 1-15,1-4-2 16,-1-3 1-16,4 0-6 16,0-3 1-16,0 0-7 15,4-12 0-15</inkml:trace>
  <inkml:trace contextRef="#ctx0" brushRef="#br1" timeOffset="-140077.08">22504 17347 44 0,'3'22'22'0,"15"6"-21"15,-11-25 36-15,0 0-36 0,0 0 0 16,4-3 0-16,-1 4 0 15,4-1-3-15,4 0 0 16,0 0-6-16,3 0 0 16,-4-6-6-16,1-3 1 15</inkml:trace>
  <inkml:trace contextRef="#ctx0" brushRef="#br1" timeOffset="-139751.78">22715 17767 29 0,'4'9'14'0,"3"-5"-10"0,-7-4 19 0,3 0-24 15,5-7 1-15,-1 4-2 16,0-3 0-16,0-7 1 16,0-12 1-16,3-3-1 15,1 0 0-15,0 0 1 16,-1-1 0-16,1 7 1 15,-1 7 1-15,1 12-1 16,-4 6 1-16,0 9 0 16,0 1 0-16,0 3-2 15,0 5 1-15,0 1-1 16,-3 0 0-16,-1-3 0 16,1 0 1-16,-4 0-1 15,0-3 0 1,3-1-3-16,-3 1 1 15,7-7-7-15,0-6 0 0</inkml:trace>
  <inkml:trace contextRef="#ctx0" brushRef="#br1" timeOffset="-139462.45">23114 17786 46 0,'0'19'23'0,"0"18"-31"0,0-27 42 0,0 2-34 15,0 7 1-15,0-3-1 16,0-4 0-16,4-2-3 15,-1-4 0-15,1-6-8 16,-1-9 0-16,4-10-1 16,4-6 0-16</inkml:trace>
  <inkml:trace contextRef="#ctx0" brushRef="#br1" timeOffset="-139076.15">23103 17294 24 0,'11'6'12'0,"17"-16"-13"0,-17 4 21 16,3-6-20-16,4-1 0 15,3 1 0-15,3-1 0 16,1-3-2-16,-4 1 1 16,-3-1-3-16,-4 3 1 15,0 4-1-15,-7 3 0 16,0 3 0-16,-3 3 1 15,-1 3 0-15,1 3 1 16,-1 3 3-16,1 4 0 0,-4 9 3 16,0 9 0-1,-4 4 2-15,1 6 0 16,-4 6 1-16,0 6 0 0,3 6-1 16,1 4 1-16,-4-10-3 15,0-9 0-15,3-9-3 16,1-7 1-16,-1-3-3 15,0-6 1-15,1-6-5 16,-1-4 1-16,4-6-6 16,-3-6 0-16,3-6 0 15,-4-10 0-15</inkml:trace>
  <inkml:trace contextRef="#ctx0" brushRef="#br1" timeOffset="-138861.71">23149 17447 37 0,'-3'35'18'0,"13"2"-20"0,-6-27 39 16,3-1-33-16,0 1 0 15,0-4 1-15,4 0 1 16,-1 0-8-16,8-2 0 16,3-1 4-16,7-3 1 15,4-3-6-15,-4-4 1 16,0 1-7-16,-3 0 0 15,-4-1-5-15,-3-2 0 16</inkml:trace>
  <inkml:trace contextRef="#ctx0" brushRef="#br1" timeOffset="-138490.58">23460 17786 45 0,'21'12'22'0,"35"-12"-27"15,-34-3 40-15,6 0-34 16,0-3 1-16,0 0-2 16,-7 2 1-16,-3-5-2 15,-7-3 0-15,-4-4 1 16,-7-3 0-16,-7-3-3 15,-8 3 1-15,-6 4-1 16,-3 2 1-16,-1 4 0 16,0 9 0-16,-3 12 0 0,7 13 1 15,3 3 0-15,4 10 1 16,3 3 1-16,4-3 0 16,7-10 0-16,7 0 1 15,11-3-2-15,14-9 1 16,10-7-3-16,15-9 1 15,3-9-10-15,-15-10 1 16</inkml:trace>
  <inkml:trace contextRef="#ctx0" brushRef="#br1" timeOffset="-136882.12">24539 17936 31 0,'0'13'15'0,"4"-7"-8"16,-4-3 16-16,3 0-21 16,-3 1 1-16,4-1 2 15,-1-3 1-15,1 0-6 16,3-3 0-16,4-7 5 16,3-5 0-16,3-7-1 15,8-10 1-15,0-9-2 16,3-6 0-16,0-12-2 15,4-4 1-15,-4 0-2 16,0-9 1-16,-3 3-1 16,-7-3 0-16,-4 3-2 15,-4 3 0-15,-3 13-2 0,-3 9 0 16,-4 13-2-16,-4 9 1 16,1 9 0-16,-4 13 0 15,0 16 2 1,0 6 0-16,0 12 2 0,-4 7 1 15,0 3 1-15,1 6 0 16,-1 0 0-16,4 4 1 31,0 34 0-31,0-4 0 16,7-12-1-16,0-12 0 16,4-13-1-16,3-9 0 15,3-16-5-15,4-10 0 0,8-15-7 16,-1-6 1-16</inkml:trace>
  <inkml:trace contextRef="#ctx0" brushRef="#br1" timeOffset="-136685.34">25054 17704 57 0,'7'47'28'0,"-7"-31"-38"16,0-13 54-16,0 3-45 16,-3 1 0-16,-1-4-8 15,1 0 1-15,3-6-2 0,-4-7 0 16</inkml:trace>
  <inkml:trace contextRef="#ctx0" brushRef="#br1" timeOffset="-136491.71">25072 17595 39 0,'14'18'19'0,"-7"-5"-22"0,-3-10 23 0,3-3-27 15,0 0 0-15,0-3-10 16,0 0 1-16,0-3 18 15,0-1 1-15</inkml:trace>
  <inkml:trace contextRef="#ctx0" brushRef="#br1" timeOffset="-136073.39">25195 17573 19 0,'-3'15'9'0,"13"10"-4"0,-2-15 17 0,-5 2-16 16,4 4 0-16,0 0 3 15,-3-4 1-15,-1-2-11 16,1-7 0-16,3-3 8 15,-4-6 0-15,4-7-3 16,4 0 1-16,0 1-2 16,-1-4 0-16,1 4-2 15,-4-4 1-15,0 10-1 16,0-1 0-16,0 4 0 16,0 3 0-16,0 3-1 0,0 1 1 15,0-4-2-15,0 0 1 16,0-4-1-16,0 1 1 15,-3-3-1-15,-4 6 1 16,3 0-1-16,4 0 0 16,-3 0 0-16,3 3 0 15,0 0 0-15,0 0 0 16,4 1 0-16,-1-4 0 16,1 0 0-16,7-4 0 15,-4 1 1-15,0 3 0 16,0 0 0-16,0 7 1 0,0 2-3 15,0 4 1-15,0-1-6 16,0-6 1-16,-3 1-7 16,0-7 0-16,-1-7-1 15,-3-5 1-15</inkml:trace>
  <inkml:trace contextRef="#ctx0" brushRef="#br1" timeOffset="-135815.22">25732 17491 44 0,'-11'38'22'0,"-10"-7"-22"16,17-25 47-16,-3 1-44 0,0 8 0 16,0 1 2-16,4 6 0 15,-1 0-7-15,1 3 1 16,-1-3 3-16,4-3 0 15,0-4-3-15,4-2 0 16,3-10-4-16,0-3 0 16,-4-12-5-16,4-10 0 15,0-10-6-15,0-18 0 16</inkml:trace>
  <inkml:trace contextRef="#ctx0" brushRef="#br1" timeOffset="-135531.39">25700 17118 11 0,'0'-97'5'0,"7"3"1"0,0 78-4 0,4-3 5 15,3 0 0-15,3 1 7 16,1 2 1-16,0 3-17 16,-4 4 0-16,3 6 11 15,-3 6 1-15,1 6-4 16,-1-2 1-16,-4 5-5 16,-3 7 1-16,0 6-3 15,-7 10 0-15,-3 8 0 16,-4 11 1-1,0 5-1-15,0 13 1 0,3 4 0 16,1 2 0-16,3-9-1 16,0-9 1-16,0-16-2 15,0-16 0-15,3-13-2 16,1-8 1-16,-4-14-5 16,-4-8 1-16,-3-4-7 0,-7-9 0 46</inkml:trace>
  <inkml:trace contextRef="#ctx0" brushRef="#br1" timeOffset="-135312.52">25531 17083 34 0,'0'29'17'0,"17"-23"-10"0,-6-6 26 16,3-3-30-16,4 3 1 16,10 0-1-16,18 6 1 15,-1 3-7-15,12 4 1 16,6-4-3-16,-3 1 0 0,-7-10-8 15,-14 3 0-15</inkml:trace>
  <inkml:trace contextRef="#ctx1" brushRef="#br0" timeOffset="106657.33">18475 1734 0,'0'0'16</inkml:trace>
  <inkml:trace contextRef="#ctx0" brushRef="#br0" timeOffset="114500.12">28307 4703 23 0,'46'-59'11'0,"-29"-20"-7"16,-13 48 12-16,-8-7-17 16,-3-15 1-16,-10 0 0 15,-8-1 0-15,-10-2 0 16,-15 6 0-16,-13 0 0 16,-8-4 0-16,-3 1-1 15,-18 6 1-15,-6-16 0 0,-19-9 0 16,8 3-1-16,-7-3 1 15,-8 12 0-15,-14 20 0 16,15 5 1-16,-8 26 0 16,-6 28 1-16,-4 18 1 15,17 26 0-15,-3 22 0 16,7 24-1-16,11 11 0 16,10 5-2-16,0 7 0 15,11 9-3-15,21 3 1 16,21 3-1-16,22 10 1 0,24-9-1 15,17 8 1-15,19-11 2 16,16-4 0-16,19-10 0 16,-4-11 1-16,11-14-1 47,3-9 1-47,3-18-1 0,8-7 0 0,-7-12 0 0,0-4 1 15,13-15-1-15,1-7 0 0,7-9-1 16,-7-18 1-16,10-11 0 15,11-8 0-15,7-23 0 16,-4-18 0-16,4-22-1 16,8-22 1-16,-5-23 0 15,-14-11 0-15,-6-23 0 16,-29-15 1-16,-18-26 1 16,-13-2 0-16,-25-23-2 15,-18 1 1-15,-25 9-1 0,-21 18 0 16,-21 14-7-16,-14 15 1 15</inkml:trace>
  <inkml:trace contextRef="#ctx0" brushRef="#br0" timeOffset="119905.38">1877 3684 40 0,'-4'16'20'0,"4"-7"-12"16,4-6 21-16,3 1-27 16,-7 2 0-16,10 3 1 15,-6-9 1-15,3 10-5 16,4-7 0-16,-4 12 3 15,-4 11 0-15,8-11-2 16,-1 10 1-16,-3 7-1 16,4-4 1-16,-11-3-1 15,0-6 0-15,4-7 0 16,-4-5 0-16,7-17 1 16,3-2 0-16,-3-29 0 15,14-19 1-15,18-15-1 16,21-28 1-16,11-35-2 15,10-7 0-15,-4-11-11 0,5 2 1 16,-15 10-5-16,-7 18 0 16</inkml:trace>
  <inkml:trace contextRef="#ctx0" brushRef="#br0" timeOffset="130803.13">2822 5425 23 0,'39'6'11'0,"10"-16"0"0,-34 10 11 16,2-3-20-16,11 3 1 16,-6 0 2-16,6-6 0 15,0 0-7-15,7-4 1 0,15 4 3 16,-1-3 1-16,0-1-2 15,1-2 0-15,-1-7-3 16,1 0 1-16,-1 0-4 16,-10 10 0-16,-14-4-6 15,-11 1 1-15</inkml:trace>
  <inkml:trace contextRef="#ctx0" brushRef="#br0" timeOffset="131121.04">3052 5835 38 0,'28'-12'19'0,"32"-7"-21"0,-39 10 33 16,7-10-31-16,11 3 0 15,10-3 0-15,-3 0 1 16,4 1-1-16,-1 5 0 16,-3 1 0-16,-14 2 0 15,-4 4-4-15,-7 0 0 16,-3-1-7-16,-15 1 1 15</inkml:trace>
  <inkml:trace contextRef="#ctx0" brushRef="#br0" timeOffset="131405.29">2999 6092 39 0,'24'10'19'0,"5"2"-16"16,-19-12 31-16,11 0-33 15,15-6 0-15,6-6-1 0,-3-10 1 16,10-3-2-16,-10-7 1 15,3 1-6-15,-10 3 1 16,-14-4-7-16,-1 10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48:54.07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1T16:49:08.782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22348 4634 25 0,'8'19'12'0,"16"9"-1"0,-17-15 13 0,0 6-21 16,0 0 0-16,0 18 2 15,1 7 1-15,-5-3-8 16,-3 6 1-16,-3 6 4 16,-5 4 0-16,1 12-2 15,0 0 1-15,0 15-2 16,4 13 1-16,3 16 0 15,7 7 0-15,7 14 1 16,4-2 0-16,-1 12 1 16,11 7 0-16,1 9-1 15,-1-7 1-15,0 14-1 0,-7-48 1 16,7 69-3-16,1 3 1 16,-5 10-1-16,-2-7 0 15,-1 4 0 1,-4-1 0-16,-6-8 0 15,0 2 0-15,-1-3-1 0,-3-3 1 16,4-6-1-16,-1-1 1 16,-6-8-1-16,3 2 0 15,0 1 0-15,-3-1 0 16,-1 4 0-16,-3 6 1 16,-3 3 0-16,-1 3 1 0,0 9-1 15,-6 1 1-15,3 3-1 16,-4 6 1-1,-3 6-1-15,0 13 0 16,-14 156 0 0,-4-43 0-16,0-41-1 15,4-22 1-15,0-22 0 16,-4-32 0-16,4-21-1 16,7-16 0-16,10-19-3 15,11-15 1-15,14-13-11 16,14-7 1-16,4-14-1 15,3-8 0-15</inkml:trace>
  <inkml:trace contextRef="#ctx0" brushRef="#br0" timeOffset="1622.22">20729 12584 36 0,'-3'9'18'0,"13"-22"-24"0,-3 10 34 0,7 0-27 16,8 0 0-16,6 3 1 15,4-3 0-15,6 0-3 16,8 0 1-16,11-1 1 16,-1-2 0-16,8 0-1 15,6 3 1-15,8-7-1 16,10-2 1-16,7 2 0 16,4-2 1-16,7 6-1 15,7-4 0-15,10 4 0 16,1-3 0-16,10 2-1 0,7 1 1 15,4 6-1-15,13-3 0 32,5 3 0-32,2 0 0 0,12 3 0 0,6 3 0 15,-3 1 0-15,14 2 0 16,7 0 0-16,0 4 1 16,11 3-1-16,3-4 1 15,4-2 0-15,10 5 0 16,4 4 0-16,7 0 0 0,3 9 0 15,4 7 0 1,162 5 0 0,-38-5 1-16,-39-7-1 15,-19 0 1-15,-13-9-1 16,-7 6 0-16,-14-6-1 16,-4 0 1-16,-7 0-1 15,4 3 0-15,-8-10 0 16,-6 4 1-16,3 12-2 15,-14-3 1-15,-7 3 0 16,-14 1 1-16,-4 8-1 16,-3 4 0-16,-22-10 0 15,-10 7 0-15,-4-4 0 16,-10-8 1-16,-28-1-1 16,-4-7 0-16,-21-2-1 15,-14-3 1-15,-18-4-13 16,-14-6 0-16,-24-6-1 15,-15 0 1-15</inkml:trace>
  <inkml:trace contextRef="#ctx0" brushRef="#br0" timeOffset="2329.57">31739 12784 36 0,'15'16'18'0,"9"-4"-15"15,-17-8 30-15,4 2-28 16,3 0 0-16,0 4 1 15,4-1 0-15,-1 4-8 16,8-4 0-16,7 0 6 0,10-2 0 16,11-1-3-16,0-3 0 15,0 0 0-15,10 7 0 16,-3 2-1-16,-10-2 1 16,-8 5-2-16,-10 1 1 15,-11 9 0-15,-14 9 0 16,-18 4-1-16,-13 15 1 15,-4 1-1-15,-4 2 0 16,-7 4 0-16,0-7 0 0,4-12 0 16,7-4 1-16,7-8-1 15,10-7 1-15,11-7 0 16,14-5 1-16,7-7-1 16,0-13 1-16,4-2-1 15,-4-7 0-15,-3 0 0 16,-4 0 0-16,-3-9-1 15,-4-6 1-15,-7-7-1 16,-4-3 1-16,-3-6 0 16,0-7 0-16,-14 10-1 15,-18-9 1-15,-17-4-5 16,-11 4 0-16,-15-13-9 31,-2 0 0-15</inkml:trace>
  <inkml:trace contextRef="#ctx0" brushRef="#br0" timeOffset="3648.95">1210 4368 48 0,'0'44'24'0,"7"-19"-16"0,-7-19 24 15,4 13-33 1,-4 3 0-16,0 0 0 0,-4 9 0 16,4 13 1-16,-7 3 1 15,4 6-2-15,3-2 0 16,-8 2-3-16,8-9 1 15,-3-16-8-15,3-3 1 16,3-16-4-16,-3-9 1 16</inkml:trace>
  <inkml:trace contextRef="#ctx0" brushRef="#br0" timeOffset="4022.52">1129 4289 35 0,'-18'13'17'0,"15"-19"-17"16,3 6 31-16,-7 0-29 15,3 6 1-15,4-6 3 16,-7 9 1-16,7 1-8 16,0-4 1-16,0 7 5 15,0-7 0-15,7 3-1 16,7 1 0-16,14-7-1 15,11 3 0-15,11 0 0 16,-1 4 0-16,4-1-1 16,14 4 0-16,-18 12-2 0,1 6 1 15,-18 4-3-15,-11 15 1 16,-14 3-2-16,-7 0 0 16,-11 10-3-16,-6 0 1 15,-5-10-2-15,1-6 0 16,4-3 0-16,-1-6 0 15,-3-7-7-15,7-9 1 16,-11-16 1-16,11-6 1 16</inkml:trace>
  <inkml:trace contextRef="#ctx0" brushRef="#br0" timeOffset="4384.1">1693 4857 40 0,'14'9'20'0,"15"-27"-21"15,-19 11 42-15,8-2-40 16,3-7 1-16,-7 1 0 16,4-1 0-16,-1-6-4 15,-2 0 1-15,-8 3 1 16,0 0 1-16,-14 4-2 15,0-1 0-15,-4 13-1 16,0-7 0-16,1 14-2 16,-1 5 0-16,1 10 1 15,3 3 0-15,3 6 1 0,-3 10 1 16,7-1 1 15,0-5 1-31,7-1 1 0,-3-9 1 0,13-6-1 0,1-1 0 16,3-9-5-16,0-12 1 15,-3-6-10-15,7-7 1 16</inkml:trace>
  <inkml:trace contextRef="#ctx0" brushRef="#br0" timeOffset="4682.21">2205 5001 37 0,'-4'6'18'0,"8"-24"-11"0,-4-4 27 0,-4-10-34 16,-3-8 0-16,-10-7 5 15,3-7 0-15,-4-8-5 16,-3-1 1-16,0-9 2 16,3 9 1-16,7-6 0 15,1 6 0-15,10 13-2 16,10 3 1-16,12 13-1 15,-5 5 0-15,4 11-2 16,-3 11 0-16,3 7-5 16,-10 7 1-16,-1 5-9 15,-10 10 1-15,0-6-5 16,-10 6 0-16</inkml:trace>
  <inkml:trace contextRef="#ctx0" brushRef="#br0" timeOffset="4869.07">1877 4700 42 0,'-11'63'21'0,"39"-66"-15"0,-17-4 38 15,10 1-43-15,7-6 0 16,11-7 0-16,4-3 0 16,-1 0-4-16,4 3 0 0,-7 0-4 15,-1 1 1 1,-6-1-9-16,7-6 1 0</inkml:trace>
  <inkml:trace contextRef="#ctx0" brushRef="#br0" timeOffset="5149.82">2491 4456 36 0,'10'-4'18'0,"4"4"-10"0,-14 0 26 16,7 4-31-16,4 2 1 0,-4 3 0 16,-3 1 1-1,3 2-7-15,-7 1 0 0,0-1 4 16,-7 4 0-16,3-3-2 15,-14-4 0-15,8 7-2 16,-11 2 1-16,3-2-1 16,7-3 1-16,1-1 1 15,-1-2 0-15,15-1 1 16,6 0 1-16,8-5 1 16,0 2 0-16,3-6-1 15,7 0 1-15,-7 0-2 16,-7 3 1-16,4 0-4 0,-11 10 1 15,-14-1-5-15,-4 10 1 16,1-6-10-16,-11 9 0 16</inkml:trace>
  <inkml:trace contextRef="#ctx0" brushRef="#br0" timeOffset="5524.61">1157 5459 66 0,'21'16'33'0,"57"-32"-37"16,-53 10 60-16,10-7-56 16,7-2 0-16,25-4-1 15,7-3 1-15,22 0 0 16,-5-6 1-16,19 6-1 0,3 3 0 16,14-6 0-1,-18 3 0-15,-10 3-2 0,-1 3 1 16,-16 7-3-16,-15-1 1 15,-14 4-6-15,-11 6 0 16,-17 0-10-16,-15 3 1 16</inkml:trace>
  <inkml:trace contextRef="#ctx0" brushRef="#br0" timeOffset="7989.33">33073 13270 41 0,'3'0'20'0,"-6"38"-14"0,-1-35 20 16,-3 6-21-16,-3 10 0 16,-4 10 1-16,-11 2 0 0,-7 3-9 15,-10 4 1-15,7 6 4 16,3 3 0-16,4-3-6 16,3 0 1-16,4-13-10 15,7-6 1-15,3-19-2 16,0-18 0-16</inkml:trace>
  <inkml:trace contextRef="#ctx0" brushRef="#br0" timeOffset="8138.58">32784 13333 25 0,'10'6'12'0,"-3"48"-4"16,-3-26 19-16,3 6-24 15,3 20 0-15,8 11 2 16,7 14 0-16,3 12-8 15,11-19 1-15,14-3-7 16,0-22 1-16</inkml:trace>
  <inkml:trace contextRef="#ctx0" brushRef="#br0" timeOffset="9230.9">21911 4801 43 0,'28'12'21'0,"-3"-15"-11"15,-18 0 21-15,4 3-30 16,3-6 0-16,0-1 0 0,3-2 1 16,5-13-2-1,6-13 0-15,4 4 1 0,6-16 1 16,1 3-1-16,-4-9 0 16,-6-1 0-16,-8 4 0 15,4 10-1-15,-4 8 1 16,-4 10-1-16,5 13 0 15,-5 18-1-15,1 1 1 16,-8 8-2-16,1 17 1 16,-4 9-2-16,-3 3 0 15,3 9 0-15,3 4 1 16,11 6 1-16,1-4 0 0,2 4 2 16,4-3 0-16,4-7 1 15,0-5 0-15,-4-17-1 16,-3-9 1-16,-4-3-2 15,-7-3 1-15,-7-10 0 16,-10-5 0-16,-11-8 0 16,-15-5 0-16,-13-4 0 15,-11 1 0-15,-3-7-1 16,-22 3 0-16,-10 7-4 16,-4 0 1-16,0 5-7 15,11 4 1-15,0 0-6 16,4 10 0-16</inkml:trace>
  <inkml:trace contextRef="#ctx0" brushRef="#br0" timeOffset="9594.86">22490 3374 34 0,'-36'19'17'0,"-17"24"-14"0,46-33 26 0,-7 12-27 16,-7 19 1-16,-7 12 1 16,-4 10 0-16,-7 9-5 15,-3 9 0-15,0 16 2 16,6-9 1-16,8-9-5 31,3-17 0-31,8-21-9 0,10-22 0 16</inkml:trace>
  <inkml:trace contextRef="#ctx0" brushRef="#br0" timeOffset="9762.94">21985 3509 27 0,'-3'-57'13'0,"10"23"5"0,-4 34 13 0,4 12-29 15,4 7 1-15,3 22 1 0,4 6 1 0,6 12-7 0,1-2 1 16,3-1-4-16,-3 10 0 15,-7-13-7-15,-8-6 0 16</inkml:trace>
  <inkml:trace contextRef="#ctx0" brushRef="#br0" timeOffset="10629.22">27474 12395 49 0,'-3'-3'24'0,"17"10"-14"0,-14-4 25 0,3 19-32 0,-3 6 0 15,4 16 4-15,-4 12 0 16,0 13-9-16,0 3 1 0,-4 10 1 16,4 12 1-16,0-9-16 15,0-7 1-15,-3-12-4 31,14-10 0-31</inkml:trace>
  <inkml:trace contextRef="#ctx0" brushRef="#br0" timeOffset="11495.74">27478 13951 46 0,'-7'0'23'0,"-39"-19"-26"16,32 10 42-16,-7-1-39 0,0 4 0 0,-8 3 0 0,-2 6 0 0,-5 13 0 0,-3 9 0 0,4 0-2 0,3 9 1 0,11 4-1 0,4-4 1 0,10 1-1 0,10-7 1 16,15-3 0-1,10-6 0-15,0-13 2 0,7-3 1 16,4-6 0-16,-3-6 0 15,-5-4-2 1,-2-2 1-16,-5-1-1 0,-3 0 0 16,-3 7 0-16,-4-1 0 15,4 4 0-15,-4 6 0 78,-4 16 2-78,5 9 0 0,-5 9 0 0,1 17 1 47,-1-7-2-47,1 6 0 16,-1-6-9-16,1-10 1 47,-7-15-7-16,3-3 1-31</inkml:trace>
  <inkml:trace contextRef="#ctx1" brushRef="#br1">16411 7764 0,'0'0'0,"0"0"15,4-13 1,-4 13 0,0 0-1,0 0 1</inkml:trace>
  <inkml:trace contextRef="#ctx0" brushRef="#br1" timeOffset="15403.42">21174 10765 34 0,'0'6'17'0,"14"13"-13"16,-7-16 18-16,3 3-21 15,5 1 1-15,6-1 2 16,7-9 0-16,7-4-4 15,4-5 0-15,7-1 3 16,14-2 1-16,7-7-2 0,-4-10 1 16,15 1-2-1,7 0 0-15,13-7 0 0,12-3 0 16,-8-3-1-16,11 0 1 16,7 1-1-16,11-11 1 15,-4 7 0-15,10 10 0 16,11 2 0-16,-3 1 0 15,3-1-1-15,4 1 0 16,7 2 0-16,-8 1 0 16,1 6 0-16,10 3 0 15,-7 9 0-15,8 1 0 16,2 2 0-16,5 7 0 16,-11 6 0-16,-1 7 1 0,8 5-2 15,-18 1 1-15,4 3 0 16,7 3 1-16,-4-10-1 15,-14 14 0-15,4 2-1 16,-1 3 1-16,-6 0 0 16,-15-2 1-16,11-1-1 15,-7-6 0-15,-3-6 0 16,-4-7 1-16,-21-9 0 16,-4-6 0-16,-14-10 0 15,-7-12 1-15,-7 0-1 16,-14-19 1-16,-7-4-2 15,-7-18 0-15,-8 3-11 16,-6-2 0-16,3 2-5 16,1 15 1-16</inkml:trace>
  <inkml:trace contextRef="#ctx0" brushRef="#br1" timeOffset="16095.64">27841 9561 26 0,'4'12'13'0,"-4"-2"2"0,3-10 15 16,-3 0-27-16,0 0 0 15,0-7 3-15,0-2 0 16,-7-7-8-16,-10-3 1 16,-12-3 5-16,-13 4 0 15,-7 5-2-15,-4 4 0 16,-4 2-3-16,-3 7 0 16,14 13-1-16,1 12 0 15,9 0-1-15,8 13 0 0,7 3-4 16,10 2 1-16,15 1 1 15,21 3 0-15,17-9 3 16,25-10 0-16,7-18 2 16,-7-10 1-16,-7-10 3 15,-7-5 1-15,-11-11-1 16,-14-8 0-16,-13 3-7 16,-8-7 1-16,-18-9-9 15,-7-3 0-15</inkml:trace>
  <inkml:trace contextRef="#ctx0" brushRef="#br1" timeOffset="16979.82">28074 6638 32 0,'21'-22'16'0,"-3"-25"-9"0,-15 38 16 0,4-7-20 16,-3-3 1-16,0 0 5 15,-1 1 0-15,1-4-10 16,-4-3 0-16,-4-4 7 16,-7-2 0-1,-34 3-2 1,-1 3 0-16,0 9-4 16,-4 7 1-16,1 12-2 15,-4 16 1-15,7 15-4 16,8 22 0-16,9 7-1 15,15 16 0-15,14 2-1 16,14-3 0-16,15-5 1 16,9-8 1-16,15-17 5 15,4-14 1-15,-1-18 2 16,1-13 1-16,-8-16 0 16,-3-9 1-16,-7-9-5 15,-11-19 1-15,-7 3-15 0,-10-13 0 16</inkml:trace>
  <inkml:trace contextRef="#ctx0" brushRef="#br1" timeOffset="17806.29">28265 6688 30 0,'3'7'15'0,"8"-4"3"0,-8-6 11 15,4-1-26-15,4-2 0 16,-1 0 2-16,5-4 0 16,2-5-6-16,1-4 1 15,7 0 3-15,10 7 1 16,7-1-1-16,4 10 0 15,10-3-1-15,8 6 1 16,3 3-2-16,-4 0 1 16,8 3-1-16,7 4 1 0,10-4-1 15,7 10 0-15,-3 12-1 16,-4 9 0-16,14 7-1 16,8 13 1-16,6 5-1 15,-7 11 1-15,11-1 0 16,4 9 0-16,6 4-1 15,-10 6 1-15,0 0 0 16,0 9 1-16,7 7-1 16,0-7 0-16,-14 4 0 15,4-7 1-15,2-6-1 16,8-7 1-16,-3-11 1 16,3-14 0-16,7-12-1 15,14-12 1-15,-3-17-1 16,17-8 1-16,0-16-2 0,-17-7 1 15,-18-6-2-15,-7 0 0 16,-14-3-2-16,-15 4 1 16,-13-1-9-16,-14 0 0 15,-19 0-6-15,-2 10 0 16</inkml:trace>
  <inkml:trace contextRef="#ctx1" brushRef="#br1" timeOffset="3935.96">27037 5189 0,'0'0'0,"0"0"16,0 0 0</inkml:trace>
  <inkml:trace contextRef="#ctx0" brushRef="#br1" timeOffset="18984.93">31584 8745 41 0,'18'0'20'0,"-4"7"-9"16,-14-7 20-16,0 6-29 15,-7 10 1-15,-7 6 1 16,-7-4 0-16,-11 14-5 16,-7 8 0-16,-10 1 3 15,-4 19 1-15,0 3-3 0,11 6 1 16,-1 0-6-16,8-10 1 16,7-12-11-16,7-12 1 15,3-17-1-15,4-14 0 16</inkml:trace>
  <inkml:trace contextRef="#ctx0" brushRef="#br1" timeOffset="19190.71">31154 8755 40 0,'10'50'20'0,"19"3"-22"0,-19-40 39 0,4 9-37 16,0 6 1-16,1 0-1 16,-5 7 0-16,1 2-5 15,-1-2 1-15,-3-10-8 16,0-22 1-16</inkml:trace>
  <inkml:trace contextRef="#ctx0" brushRef="#br1" timeOffset="19595.21">31736 9046 50 0,'-7'10'25'0,"3"-7"-20"0,4-3 44 0,0 0-48 15,4-3 1-15,3 3 1 16,0 0 1-16,7 0-5 15,4 0 1-15,-1-3 2 16,5 0 0-16,-1 6-2 16,3-3 1-16,5 6-3 15,-1-9 1-15,-3 3-4 16,-1 0 1-16,1 0-4 16,-7 3 1-16,-4-3-11 15,-7-3 1-15</inkml:trace>
  <inkml:trace contextRef="#ctx0" brushRef="#br1" timeOffset="19915.05">31746 9288 60 0,'11'19'30'0,"21"-22"-35"0,-22-1 51 0,8-2-46 0,7-3 0 0,3-4-4 15,0 1 1-15,0-1-6 16,-3 4 0-16,0-10-8 16,-4 9 1-1</inkml:trace>
  <inkml:trace contextRef="#ctx0" brushRef="#br1" timeOffset="20177.12">32254 9523 42 0,'0'25'21'0,"15"-66"-10"16,-12 26 33-16,1-17-40 0,-1-15 0 16,-3-9 1-1,-3-13 0-15,-1-16-7 0,4-9 0 16,-3-6 5-16,-1-13 0 16,4 13-2-16,-3 5 1 15,3 11-2-15,3 15 0 16,4 9-1-16,7 13 1 15,4 16-3-15,3 15 1 16,0 19-3-16,-3 16 1 16,-8 6-6-16,-6 3 0 15,-11 10-7-15,0-3 1 0</inkml:trace>
  <inkml:trace contextRef="#ctx0" brushRef="#br1" timeOffset="20378">32124 9062 40 0,'-7'6'20'0,"17"13"-10"0,-2-19 30 0,2 6-37 0,1 4 0 0,3-4 0 16,0 4 0-16,0-4-5 16,0 0 1-16,0-3 1 15,4-6 0-15,7-3-7 16,3-7 1-16,4 1-9 15,-1-1 0-15</inkml:trace>
  <inkml:trace contextRef="#ctx0" brushRef="#br1" timeOffset="20729.89">32646 9184 48 0,'7'13'24'0,"-7"-10"-23"0,0-6 37 0,-3 3-38 0,-8 0 0 0,-7 3 1 15,1 0 0-15,-4 7-1 16,-4 2 0-16,0 10 1 16,0 3 0-16,-3 3-1 15,4 4 1-15,9 2-3 16,5 1 0-16,6-1-6 15,8-6 1-15,6-6-8 16,12-12 1-16</inkml:trace>
  <inkml:trace contextRef="#ctx0" brushRef="#br1" timeOffset="20938.77">32914 9332 44 0,'4'28'22'0,"-25"10"-25"0,10-32 37 0,-3 0-34 0,-4 7 0 0,-6 6 0 0,-8 2 1 16,-4 8-2-16,-2-1 0 15,2-6-6-15,8-3 1 16,3-10-6-16,15 0 0 16</inkml:trace>
  <inkml:trace contextRef="#ctx0" brushRef="#br1" timeOffset="21262.59">32657 9282 45 0,'21'9'22'0,"7"13"-26"16,-17-13 40-16,3 10-35 15,0 3 0-15,0 13 1 16,-3 9 0-16,-1-1-3 16,1 8 1-16,-4-8 0 0,0-2 1 15,3-3-9-15,1-10 0 16,3-12-5-16,4-10 0 15</inkml:trace>
  <inkml:trace contextRef="#ctx0" brushRef="#br1" timeOffset="21524.97">33062 9125 49 0,'36'59'24'0,"24"23"-29"0,-43-54 43 0,-3 3-38 0,-3 10 0 0,-11 3-2 15,-14 0 0-15,-14-3-10 16,-4 0 1-16,-14-4-2 15,-3-2 0-15</inkml:trace>
  <inkml:trace contextRef="#ctx0" brushRef="#br1" timeOffset="24066.69">28131 4302 38 0,'0'0'19'0,"7"-9"-8"0,-4-1 20 0,-3 1-28 16,0-1 1-16,-7-2 1 16,-7-1 1-16,-14 4-8 15,-11 3 0-15,-3 2 5 16,3 8 0-16,-7 8-2 16,7 10 0-16,0 0-1 0,4 9 0 15,7-6-1-15,7 7 1 16,10 2-1-16,15 4 0 15,10-7 0-15,7-9 1 16,18 0-1-16,14-3 0 31,-1-19 1-31,8-9 1 16,-10-10 0 0,-8 3 1-16,-10-22-1 0,-11 4 1 0,-10-10 0 0,-11 3 0 15,-11-6-1-15,-7-3 0 16,-6 9-1-16,-8 1 1 15,-3 18-2-15,-4 3 0 16,7 9 0-16,-3 23 0 16,3 6 0-16,4 12 0 0,7 7 0 15,7-4 0-15,7 4 0 16,3-4 1-16,8 1 0 16,3-7 0-16,14-9 0 15,18-10 1-15,6-2 0 16,12-7 0 31,-8-19 0-32,-3 3 0-15,-11-12 1 16,-6 3 0-16,-8-13 0 16,-11-3 0-1,-10 4-1-15,-10 2 0 0,-11-2 0 16,-4 5 0-16,-10 10-1 0,-4 13 1 0,-3-1-2 0,6 14 1 0,-6 21-1 0,3 0 0 15,7 9-1-15,8 13 1 0,6-6-1 0,11-3 1 16,7-1 1 15,7-2 0-15,7-7 0 31,14-9 1 15,11-10 0-30,-4-6 1-32,4 4 0 31,-10-10 0-31,-5-13-1 0,-6-3 1 0,-4-9-1 0,-7 3 1 0,-7-7-1 15,-7 1 0-15,-11-7-1 0,-3 4 0 0,-18 15 0 0,-3 10 0 0,0 18-1 16,3 4 1-16,4 12-2 0,6-3 1 0,12 15-1 0,6-8 0 0,8 2 0 0,10 0 1 0,7-3 1 16,0-6 0-16,7 0 1 0,11-12 0 0,3-10 1 0,-3-7 0 31,-4 4-1-31,-3-12 1 0,-8-4-1 0,-6-6 1 0,-11-3-2 0,-7-1 1 0,-7 1-1 16,-4 3 0-16,-7 3 0 0,4 10 0 15,-3 5-2-15,-1 7 1 16,4 3 0-16,0 7 1 15,3 2-1 17,7 13 0-17,4 4-1-15,7-4 1 0,4 3 1 0,3-3 0 0,3 0-1 16,1-3 1-16,7-6 0 0,10-10 1 16,7-9 0-16,-3 0 1 15,0-7-1-15,-8-12 1 16,-2-3 0-16,-8-3 0 15,-4 0-2-15,-6 0 1 0,-11-1-1 47,-7-2 1-47,-8 3-2 0,-2 0 1 0,-4 12-2 0,3 3 0 0,0 20 0 16,-3 5 0-16,3 13 0 16,4-6 1-1,3 16 0-15,11-1 0 31,4-6 1-15,6 1 0 47,4-1 1-48,4-3 1 1,0-6-1-1,10-4 0-15,11-12 0 0,3-3 1 16,0 0-1-16,0-3 1 0,-10-6-1 0,-7-13 0 0,-4 0-1 0,-7-9 0 0,-14 2 0 0,-4-5 0 0,-6-7-1 16,-5 0 1-16,-2 7 0 0,-1 6 0 0,4 6-2 0,0 12 1 0,-4 17-1 0,0 5 1 15,4 10-1-15,7 6 1 0,3 7 0 0,4-1 0 16,4-2 1-16,6-4 0 16,4-6 1-16,4 0 1 15,0-3-1 1,3-7 1-1,3-6 0 32,5-2 0-47,-8-11 0 0,-4-5 0 16,-3-7-1-16,-7-3 0 0,-3-3-1 0,-4 0 1 0,-4 6-1 0,4-6 0 0,0 9 0 16,0 4 0-16,-4-4 0 0,4 7 1 0,-3 2-1 15,-1 7 1-15,4 3-1 16,0 1 1-16,0 2-1 15,3 3 1-15,1 4-1 16,3 3 1-16,0 2-1 47,3 7 0-47,1-6-2 16,-1 6 1-1,5-9-1 48,-1 3 1-63,0 0-1 0,0-10 1 0,3-6 0 0,1 0 0 0,-1-6 1 15,1 0 0-15,0-6 0 0,-4-10 0 0,-4 3 0 0,1 0 1 0,-4-2 0 0,-4-4 0 0,1 0-1 0,-1-3 1 0,-3 3-1 16,0-3 0-16,0 12 0 0,-4 4 1 16,1 15-1-16,-4 3 0 15,3 13 0-15,4 0 1 16,4 10 0 31,3 2 0-47,0-3-1 15,3-9 1-15,1-3 0 16,3 0 0-16,0-10-1 0,10-2 0 0,5-20-4 0,-1-6 0 0,-7-6-16 0,-4-12 0 16</inkml:trace>
  <inkml:trace contextRef="#ctx0" brushRef="#br1" timeOffset="25343.32">21996 5327 32 0,'-32'29'16'0,"7"-17"1"16,25-9 17-16,-3 4-26 15,3-7 0-15,10 0 6 16,8-4 1-16,10-2-18 16,25-6 0-16,11-10 11 15,31-3 1-15,25-1-9 16,14-2 1-16,-7 3-14 16,-18 6 1-16,-28-3-9 15,-21 13 1-15</inkml:trace>
  <inkml:trace contextRef="#ctx0" brushRef="#br1" timeOffset="25988.02">20595 5923 44 0,'7'44'22'0,"0"-22"-14"0,-7-22 31 16,4-6-36-16,-1-10 0 15,4-18 3-15,0-13 1 16,1-13-9-16,-5-15 1 15,-10-16 4-15,0-13 0 16,0 7-2-16,-4-3 1 16,1-1-3-16,-1 10 1 15,8 10-2-15,6 6 1 16,18 24-2 0,4 20 1-16,0 22-8 15,-1 21 0-15,1 10-7 16,-11 3 1-16</inkml:trace>
  <inkml:trace contextRef="#ctx0" brushRef="#br1" timeOffset="26184.19">20327 5606 69 0,'18'16'34'0,"42"-19"-41"15,-32 0 64-15,18-3-58 16,0-4 1-16,-4 1-5 16,0-1 0-16,4 1-2 0,4 0 1 15,-5 2-13-15,-2 1 1 16</inkml:trace>
  <inkml:trace contextRef="#ctx0" brushRef="#br1" timeOffset="26456.43">21135 5541 48 0,'-18'3'24'0,"-17"12"-22"0,24-11 34 0,-6 2-36 16,-8 0 0-16,0 7 0 15,-3 2 1-15,-4 4-1 16,-3 0 0-16,3 9 1 15,4 7 0-15,3-4-1 16,8 7 1-16,10-4-1 16,14-6 1-16,10-3-4 15,12-3 1-15,2-22-6 16,5 4 1-16,3-8-8 16,-4-18 1-16</inkml:trace>
  <inkml:trace contextRef="#ctx0" brushRef="#br1" timeOffset="26856.67">21244 5613 43 0,'7'44'21'0,"-3"-35"-15"0,-4-6 36 15,0 0-40-15,-4 7 0 16,-3-4 1-16,-3-3 0 15,-8 3-4-15,0 7 1 16,-3 3 2-16,0 6 0 16,0 3-1-16,3 0 0 15,4-3-1-15,4-4 1 16,6-5-1-16,8-4 0 16,6-9-1-16,4-6 1 0,0-3-1 15,1-1 1-15,-1-5-1 16,0-1 0-16,-4 0-1 15,1 7 1-15,-4-4-1 16,0 7 1-16,0 6-1 16,0 6 1-16,0-6 0 15,0 3 1-15,0 7 0 16,7-1 0-16,1 4-3 16,2 6 1-16,4-13-6 15,0 0 1-15,4-6-7 16,3-9 0-16</inkml:trace>
  <inkml:trace contextRef="#ctx0" brushRef="#br1" timeOffset="27086.76">21435 5287 29 0,'0'15'14'0,"17"17"3"0,-13-17 17 16,-1 17-28-1,1-10 1-15,10 21 3 0,7 8 0 16,8-1-14-16,2-9 1 16,-3-4 8-16,-6 4 0 15,-8-3-6-15,-14-1 0 16,-14 1-8-16,-15 6 0 16,-23 0-8-16,-8 3 0 0</inkml:trace>
  <inkml:trace contextRef="#ctx0" brushRef="#br0" timeOffset="34365.04">26839 9652 30 0,'0'9'15'0,"0"-9"-8"0,0 0 16 16,0 0-21-16,0 0 0 16,-3 0 2-16,-8 0 0 15,1 6-5-15,-4-3 1 16,3 4 2-16,4-4 1 16,-4-3-2-16,1 0 0 15,-4 0-11-15,-4-10 1 0,-7-2-3 16,4 2 1-16</inkml:trace>
  <inkml:trace contextRef="#ctx0" brushRef="#br0" timeOffset="34590.14">26137 9733 42 0,'-3'10'21'0,"-4"-1"-25"16,7-9 40-16,-4-3-37 15,1-3 1-15,-1-1-1 16,-3 1 0-16,0 0-4 0,-4-1 0 16,-3 1-7-16,-3-3 1 15</inkml:trace>
  <inkml:trace contextRef="#ctx0" brushRef="#br0" timeOffset="34862.36">25375 9736 28 0,'-21'16'14'0,"7"-19"-9"0,11 0 18 0,-5 3-20 16,1-3 0-16,-7-1 2 15,4 4 1-15,-4-3-8 16,-1 6 1-16,1-3 3 16,-3 0 0-16,3 0-7 15,0-3 1-15,3 3-8 16,-3-6 1-16</inkml:trace>
  <inkml:trace contextRef="#ctx0" brushRef="#br0" timeOffset="35150.18">24366 9771 30 0,'-31'3'15'0,"-1"16"-14"0,25-16 22 16,0-3-21-16,-4 0 0 16,1-3 3-16,-1 0 0 15,0-1-6-15,-3-5 0 0,0 3 3 16,0-1 0-1,0 1-6-15,-4 6 1 0,1-3-8 16,-1 3 0-16</inkml:trace>
  <inkml:trace contextRef="#ctx0" brushRef="#br0" timeOffset="35435.08">23421 9790 43 0,'-18'6'21'0,"-10"-3"-24"16,21-6 37-16,-4 0-34 0,-3 0 1 15,-3-1-1 1,-1-2 1-16,0 3-2 15,1 0 1-15,3 3 0 0,0-6 0 16,-1 6-3-16,5-4 1 16,-1 4-10-16,1 0 1 15,-1-9-1-15,4 3 1 16</inkml:trace>
  <inkml:trace contextRef="#ctx0" brushRef="#br0" timeOffset="36094.87">22377 9849 55 0,'3'-6'27'16,"-3"12"-33"-16,7-6 58 0,4 0-48 0,7-3 0 0,17 0 2 16,4 0 1-16,14-7-9 15,10-5 0-15,-3 5 3 16,-7-2 1-16,0-1-8 16,-4 4 1-16,-3 2-14 15,-7-2 0-15</inkml:trace>
  <inkml:trace contextRef="#ctx0" brushRef="#br0" timeOffset="36679.15">21378 9595 57 0,'11'19'28'0,"3"-13"-26"15,-7-6 42-15,-3 10-43 0,-4 8 1 16,-4 8-1-16,1-1 1 16,-4 3-3-16,-1 3 0 15,1-3 3-15,-3 7 0 16,3 3-1-16,0-7 1 16,3-3 0-16,4 0 1 15,4 1 0-15,3-1 0 16,7-3-1-16,0-3 1 15,7-10-1-15,14-2 0 16,4-7-2-16,4-3 0 0,2 0-7 16,-2 0 0-16,-8 0-14 15,-14-6 1-15</inkml:trace>
  <inkml:trace contextRef="#ctx0" brushRef="#br0" timeOffset="36873.28">21833 9937 59 0,'-7'66'29'0,"-14"12"-28"16,21-59 42-16,-3 9-43 15,3 4 0-15,0 2-7 16,0 4 1-16,-4-4-7 15,-6-9 0-15</inkml:trace>
  <inkml:trace contextRef="#ctx0" brushRef="#br0" timeOffset="38031.57">27245 6754 27 0,'-3'10'13'0,"-8"-7"-2"16,7-3 14-16,-3 0-26 15,-3 3 1-15,-8-3-1 16,-3 3 1-16,-4 0 0 15,-3 0 1-15,3 0-5 16,-3-3 1-16,3-6-6 16,-3-6 1-16</inkml:trace>
  <inkml:trace contextRef="#ctx0" brushRef="#br0" timeOffset="38286.72">26211 6905 38 0,'0'31'19'0,"-14"-28"-20"0,14-3 33 0,0 0-32 15,0 0 0-15,0 3-1 16,0-3 1-16,-3 0 0 15,-4-3 0-15,0 0-4 16,-4-3 0-16,-3-4-7 16,0 1 1-16</inkml:trace>
  <inkml:trace contextRef="#ctx0" brushRef="#br0" timeOffset="38499.61">25552 6892 10 0,'-25'22'5'0,"-17"3"11"16,35-19-5-16,-7 1-11 16,-4-4 0-16,4 3 0 0,3-3 0 15,1 0-4 1,-1-3 1-16,0-3-2 0,1-9 1 15</inkml:trace>
  <inkml:trace contextRef="#ctx0" brushRef="#br0" timeOffset="38767.25">24603 6823 24 0,'-36'13'12'0,"12"-10"-16"0,17 0 23 0,-7 9-19 16,-1-2 0-16,-2 2 7 16,-4-5 0-16,3-1-7 15,-3 0 0-15,3-3 3 16,1-3 0-16,-5 0-7 15,1-6 0-15,-3-3-5 16,6-1 1-16</inkml:trace>
  <inkml:trace contextRef="#ctx0" brushRef="#br0" timeOffset="39053.37">23403 7005 23 0,'-21'9'11'0,"-18"-5"-10"0,32-8 17 15,-7 1-18-15,4-3 1 0,-5 0-1 16,1-4 0-1,0 4 0-15,0-3 0 0,0-1 0 16,0 1 0-16,0-1-2 16,0 1 0-16,3-4-4 15,4 1 0-15</inkml:trace>
  <inkml:trace contextRef="#ctx0" brushRef="#br0" timeOffset="39252.96">22924 7011 26 0,'-15'19'13'0,"1"0"-18"0,14-16 22 0,4-9-28 16,-1-4 0-16</inkml:trace>
  <inkml:trace contextRef="#ctx0" brushRef="#br0" timeOffset="39835.61">22341 6905 57 0,'-7'15'28'0,"-3"17"-36"0,6-32 56 0,1 3-41 0,3-3 0 16,0 0 2-16,3-3 0 16,15-7-13-16,14-9 1 15,21 4 3-15,31-4 1 16,8 13-9-16,3-1 0 15,-7 11-11-15,-21 5 0 16</inkml:trace>
  <inkml:trace contextRef="#ctx0" brushRef="#br0" timeOffset="40335.61">21625 6726 45 0,'0'0'22'0,"-7"28"-10"0,4-18 22 15,-4 5-33-15,-4-2 0 0,-3 6 1 16,0 6 1-16,-4 6-4 16,1 0 1-16,2-2 2 15,5-4 1-15,3 0-1 16,0 3 1-16,3-3 0 15,8-3 1-15,6-3-1 16,12-3 0-16,9-4-1 16,5-6 0-16,-1-3-4 15,0 4 0-15,-7-7-7 16,1 0 0 0,-1-10-10-1,0 4 1-15</inkml:trace>
  <inkml:trace contextRef="#ctx0" brushRef="#br0" timeOffset="40736.71">21865 7134 45 0,'7'3'22'0,"7"9"-16"0,-3-12 32 0,3-3-36 16,4-3 0-16,3 6 1 15,-4 0 1-15,-2 6-5 16,-5-3 0-16,-3 7 2 16,-7-4 1-16,0 3-2 15,-7 4 1-15,-7 3-2 16,-4-1 0-16,-3 1 0 15,0-4 1-15,3 1-1 16,4 3 1-16,4-1 0 16,10 4 0-16,7-6 1 15,7 2 1 17,7 1-1-32,7 0 1 0,8-7-2 46,6-9 0-30,4 0-13-16,-4-6 0 0,-10-4-3 0,14 4 1 0</inkml:trace>
  <inkml:trace contextRef="#ctx0" brushRef="#br0" timeOffset="44966.07">1933 5939 61 0,'4'9'30'0,"6"26"-24"15,-3-20 31-15,-7-2-38 16,11 6 1-16,-11 9-1 16,0 6 0-16,0 1 0 15,0-1 0-15,0 4-4 16,0 0 0-16,0-1-9 0,4-8 1 16,3-17-3-1,-7-12 0-15</inkml:trace>
  <inkml:trace contextRef="#ctx0" brushRef="#br0" timeOffset="45371.46">2325 5876 57 0,'56'-6'28'0,"-42"-16"-34"0,-14 12 56 0,-3-5-49 15,-8-1 1-15,-6-6 0 16,-5 6 0-16,-16 4-2 16,-5 3 0-16,-13 2 1 15,-4 7 0-15,0 10-1 16,-11 5 0-16,-6 4-2 16,3 3 1-16,0 6-3 15,14 10 1-15,7 9-1 16,14 16 0-16,11 9 0 15,24 9 1-15,18 1 0 16,14-1 1-16,22-8 3 16,10-20 0-16,-4-16 3 15,4-18 0-15,11-19 0 16,-1-15 0-16,1-20-1 16,-1-12 1-16,-2-12-4 15,-19-10 0-15,-7-7-12 0,-14 10 0 16,-6-12-6-16,-12 15 1 15</inkml:trace>
  <inkml:trace contextRef="#ctx0" brushRef="#br0" timeOffset="45940.88">2762 7096 49 0,'0'0'24'0,"18"-28"-23"15,-8 15 41-15,1-9-40 16,17-15 1-16,4-10 0 16,7-19 1-16,0-19-6 15,-15-9 1-15,5-6 3 0,-8-13 0 16,-4-10-1-1,-6 7 0-15,-4-3-1 0,-3 22 1 16,-8 9-1-16,-3 16 0 16,-4 16-1-16,1 15 0 15,-11 19-1-15,3 13 0 16,-10 18-1-16,7 22 0 16,-8 19 1-16,5 19 0 15,6 22 1-15,7 0 1 16,4 7 0-16,14 5 0 0,4-6 0 15,7-9 1-15,6-10-1 16,5-15 1-16,-1-6-4 16,-7-14 0-16,0-8-8 15,0-13 0-15,4-13-4 16,-4-9 1-16</inkml:trace>
  <inkml:trace contextRef="#ctx0" brushRef="#br0" timeOffset="46138.68">3288 6735 54 0,'-11'44'27'0,"4"-6"-34"16,7-29 52-16,-7 4-45 0,4-1 0 15,-4-2-6-15,7-7 1 16,0-3-2-16,7-10 1 15,3-15-9-15,-3-6 0 16</inkml:trace>
  <inkml:trace contextRef="#ctx0" brushRef="#br0" timeOffset="46305.75">3129 6437 34 0,'4'10'17'0,"24"9"-11"0,-18-16 25 15,8 0-31-15,10 6 1 16,-3 1-1-16,3-1 0 0,4-3-6 16,3 1 0-16,-3-1-5 15,7 3 0-15</inkml:trace>
  <inkml:trace contextRef="#ctx0" brushRef="#br0" timeOffset="46796.59">3500 6836 36 0,'0'3'18'0,"17"9"-18"16,-13-21 29-16,3 6-28 16,3 3 1-16,1-6 0 15,7-7 1 1,-8-9-4 0,4 3 0-16,4 7 2 0,-7 5 1 15,-1 4-3 1,-3 3 1-16,4 3-2 0,-11 1 1 15,3-1-1-15,4 0 1 16,-3-3 0-16,3 0 1 16,0 0 0-16,4 3 0 15,-8 0 0-15,4 3 0 16,-3-3-2-16,-4 1 1 16,7-1-1-16,-7-3 0 15,0 0 0-15,3-7 0 16,4-2 0-16,0-3 0 15,4-1 2-15,3-3 0 16,4 1 0-16,-1-1 1 0,-3 3 0 16,4 1 0-16,0-1-1 15,3 1 1-15,-7 2 0 16,11 7 1-16,-4 3 1 16,4 3 0-16,3 10 0 15,4 6 1-15,3 3-2 16,-7-4 1-16,4-2-1 15,0-6 0-15,6-4-4 16,-9-3 1-16,2-3-10 16,-13 0 0-16,-15-3-1 15,-3 3 1-15</inkml:trace>
  <inkml:trace contextRef="#ctx0" brushRef="#br0" timeOffset="47204.57">3052 7272 59 0,'0'0'29'0,"0"12"-36"0,-4-3 62 0,-10 13-55 16,-11 4 0-16,-10 8-1 16,0 7 1-16,-15 9-3 15,1 0 0-15,-1-3-5 16,12-9 1-16,17-13-10 16,3-16 1-16</inkml:trace>
  <inkml:trace contextRef="#ctx0" brushRef="#br0" timeOffset="47426.25">2731 7325 58 0,'38'66'29'0,"33"6"-35"0,-46-50 49 16,10 6-43-16,4 6 0 15,-8 10-1-15,8-3 1 16,0-3-2-16,-7-10 0 16,-4-9-5-16,-7-10 1 0,0-12-10 15,-3-16 1-15</inkml:trace>
  <inkml:trace contextRef="#ctx0" brushRef="#br0" timeOffset="47736.48">3298 7535 48 0,'-21'12'24'0,"14"-12"-16"15,0-3 39-15,4 3-43 16,3 0 1-16,-7 0 2 0,7 0 0 16,7 0-10-16,10 3 1 15,4-3 6-15,18 4 0 16,11-4-5-16,3-4 0 16,-4-5-6-16,0 0 0 15,1-4-12-15,-1-12 0 16</inkml:trace>
  <inkml:trace contextRef="#ctx0" brushRef="#br0" timeOffset="48163.24">3620 7243 48 0,'-4'10'24'0,"8"-4"-16"0,-4-6 32 16,0 0-38 0,0 0 0-16,0 0 2 0,0 0 1 15,17 3-6-15,4 3 0 16,18 7 4-16,0 6 0 16,-7-4-2-16,-4 4 0 15,-7 6-2-15,-10 4 1 16,-11 2-2-16,-11 0 0 15,-10-6-3-15,-7-3 0 16,-1-3-5 0,8-3 0-16,0-7-7 0,11 4 1 15</inkml:trace>
  <inkml:trace contextRef="#ctx0" brushRef="#br0" timeOffset="48657.97">4353 7378 45 0,'-7'3'22'0,"-14"-3"-17"16,10 0 36-16,-6-3-40 15,-4 3 0-15,-8 0-1 16,1 6 1-16,-4 4-1 0,1 6 1 16,-1 2 0-16,4 11 0 15,7-4-1-15,-4-3 1 16,11 3-1-16,7 3 1 16,14-3-2-16,3-6 1 15,8 0-1-15,3-10 0 16,-7-6 0-16,0-3 1 15,1-3-1-15,-5-6 0 16,1-4 0-16,6-6 1 16,-6 0-1-16,7-6 1 15,-8-3 0-15,1 3 0 0,6 3 0 16,-6 6 1-16,10 13 0 16,-7 6 0-16,4 16 0 15,-1 9 0-15,5 7 0 16,-5 3 0-16,-6-4-1 15,10 1 0-15,7-13-9 16,-3-13 1-16,0-15-7 16,-1-10 0-16</inkml:trace>
  <inkml:trace contextRef="#ctx0" brushRef="#br0" timeOffset="49519.9">4456 7146 40 0,'-11'19'20'0,"0"-7"-10"0,11-8 30 0,0-4-36 15,0 6 1-15,0-6 4 16,0 0 0-16,0 0-10 15,11-3 0-15,0-4 8 16,10 1 0-16,7-3-3 16,4 6 1-16,3-10-5 15,-3 1 0-15,-4 5-8 16,-7 4 0-16,0 0-13 16,-10-3 1-16</inkml:trace>
  <inkml:trace contextRef="#ctx0" brushRef="#br0" timeOffset="52774.27">5408 6892 43 0,'-25'41'21'0,"25"-32"-18"16,0-9 21-16,7 3-23 15,-7-3 1-15,0-9 4 16,0-10 1-16,0-9-7 15,0-19 0-15,0-3 4 0,0-22 0 16,0-10-1-16,0-6 0 16,0-15-3-16,0-4 1 15,-10 1-1-15,10-4 1 16,0 9-2-16,3 7 1 16,4 13-1-16,11 12 1 15,3 16-2-15,0 18 1 16,-3 19-5-16,7 20 1 15,-1 8-6-15,-2 19 0 0,-8 1-4 16,-4 9 1-16</inkml:trace>
  <inkml:trace contextRef="#ctx0" brushRef="#br0" timeOffset="53015.34">5211 6522 59 0,'10'16'29'0,"1"-13"-35"15,-1-3 60-15,-3 0-52 16,4 3 1-16,0-9 0 16,6 3 0-16,8-7-7 15,3 4 1-15,11-3-1 16,3-4 1-16,-3-3-9 0,0-3 0 15,0-2-6-15,-4 2 0 16</inkml:trace>
  <inkml:trace contextRef="#ctx0" brushRef="#br0" timeOffset="53284.89">6156 6287 58 0,'4'22'29'0,"-19"15"-36"0,12-27 54 0,-8 2-48 16,-3 1 1-16,-7 0 0 16,-4 5 0-16,1 4 0 15,-1 13 0-15,4 2-1 16,7 7 0-16,0 3-1 15,6 0 1-15,12-3-4 16,14-9 0-16,3-13-10 16,4-10 0-16</inkml:trace>
  <inkml:trace contextRef="#ctx0" brushRef="#br0" timeOffset="53542.54">6657 6444 48 0,'-11'22'24'0,"-20"28"-21"0,9-35 35 15,-6 11-38-15,-7-4 0 16,0 6-2-16,-4 6 1 15,0 1-2-15,-3-1 0 16,13-9-9-16,-2-6 0 0,13-6-2 16,0-7 0-16</inkml:trace>
  <inkml:trace contextRef="#ctx0" brushRef="#br0" timeOffset="53736.24">6258 6422 38 0,'29'40'19'0,"20"36"-10"16,-39-51 35-16,8 0-42 15,7 6 1-15,7 4 0 16,6-1 0-16,-2-6-5 16,2-6 0-16,5-3-2 15,-4-9 1-15,-1-10-12 16,-2-13 1-16</inkml:trace>
  <inkml:trace contextRef="#ctx0" brushRef="#br0" timeOffset="53991.59">6833 6359 65 0,'21'63'32'0,"18"-7"-42"0,-21-43 57 15,14 2-48-15,3 1 0 16,0 0-1-16,-7-1 1 0,-13 1-1 16,-19 0 1-16,-17 9-10 15,-7 13 1-15,-32 5-6 16,-7 11 0-16</inkml:trace>
  <inkml:trace contextRef="#ctx0" brushRef="#br1" timeOffset="57787.75">2455 7206 48 0,'7'12'24'0,"-3"-9"-15"0,3 0 24 16,-7 7-32-16,0 6 0 16,0 6 0-16,-7 3 0 15,3 15-2-15,-13 4 1 16,6 6-1-16,-6 13 1 0,2-3-4 15,-6 6 1-15,4-1-6 16,6-8 0-16,0-16-6 16,1-10 1-16</inkml:trace>
  <inkml:trace contextRef="#ctx0" brushRef="#br1" timeOffset="58762.41">2466 7118 27 0,'18'-6'13'0,"3"-13"-9"0,-11 13 17 15,8 2-19-15,10-2 0 16,4 0 2-16,7 0 1 16,0 2-6-16,3-2 1 15,7-3 2-15,4-1 1 16,4-2-2-16,10-7 1 15,14-3-1-15,7 0 0 0,4-6-2 16,-4 3 1-16,-3 3 0 16,10 3 0-16,-7 3 1 15,-14 1 0-15,4 5-1 16,-8 1 1-16,-3-1 0 16,4 1 0-16,-11-4 0 15,3 1 0-15,8-1-1 16,-4 1 1-1,0-1-1-15,3 4 1 0,1 3 0 16,-7-1 0-16,-8 7-1 16,-7 0 0-16,-10 0 0 15,0 0 0-15,3-3-1 16,-3 0 1-16,3 0 0 16,4 0 0-16,-10-3 0 15,2-1 0-15,8 4 0 0,-10 0 0 16,-1 3 0-1,-3 3 0-15,-1 7 0 0,-6 8 0 16,-4 4-1-16,-10 10 0 16,-8 8 0-16,-3 11 1 15,-3 2-1-15,-4 10 0 16,3-4 0-16,-6 7 1 16,3 3-1-16,3 0 1 15,-7 3-1-15,4 3 0 16,0 10 1-16,4-13 0 15,-15 10-1 1,8-20 1 0,-1-11-1-16,4-7 1 0,3-16 0 15,-6-3 0-15,10-3-1 16,-11-3 1-16,1-7 0 16,-4-2 0-16,-8-1 0 15,-2 0 0-15,-15-5 0 16,4-1 1-16,-8-6 0 15,-17-4 0-15,-10-2 0 16,-29-1 1-16,-3 1-1 16,-25 3 1-16,-14-1-1 15,3 4 1-15,-3 6 0 16,-4 4 0-16,4 2-1 16,11 1 0-16,-12-1-1 15,5 4 1-15,-4 2-3 16,3 1 0-16,1 0-7 15,13-1 1-15,4-12-5 16,11-3 0-16</inkml:trace>
  <inkml:trace contextRef="#ctx0" brushRef="#br1" timeOffset="60116.03">1326 9093 40 0,'-21'29'20'0,"-25"18"-21"0,25-38 21 0,0 10-20 16,-18 0 0-16,-3 9-2 16,-7-3 0-16,-1 0-3 15,11-3 0-15,1-6-5 16,-1-7 1-16</inkml:trace>
  <inkml:trace contextRef="#ctx0" brushRef="#br1" timeOffset="60343.27">1027 9166 47 0,'31'81'23'0,"12"-28"-24"0,-26-37 45 16,12 9-44-16,-8-6 1 15,0-3-5-15,0-4 0 16,-3-2-5-16,-8-4 1 16,-3-9-6-16,-7-4 0 15</inkml:trace>
  <inkml:trace contextRef="#ctx0" brushRef="#br1" timeOffset="61073.7">2621 9244 46 0,'0'-3'23'0,"-10"0"-23"0,3 3 42 15,-4-10-42-15,0 4 1 16,-6 0 0-16,6-1 1 0,1 4-4 16,-12-3 1-16,1 0-1 15,4 3 1-15,-5-4-2 16,1 4 1-16,4 3-1 15,-1 3 0-15,7 1 0 16,1-1 0-16,17 3 0 16,3 3 1-16,12 1 0 15,-5 2 0-15,-6 4 0 16,3 3 1-16,-3-4 1 16,3 1 1-16,-4-3 0 15,-6-4 1-15,6 0 0 16,1-5 1-16,3-8-1 15,-3 4 1-15,-1-3-1 16,1 3 0-16,-8-3-2 16,4 3 1-16,4 3-4 15,-4 7 1-15,-3-7-10 0,6 0 1 16,8-9-2-16,-4-4 0 16</inkml:trace>
  <inkml:trace contextRef="#ctx0" brushRef="#br1" timeOffset="61555.44">2850 9482 46 0,'-10'44'23'0,"-1"22"-28"0,11-57 47 0,0 10-42 15,-7 0 1-15,7 0 1 16,-7-7 1-16,7 1-4 16,-3-10 1-16,3-6 1 15,0-10 1-15,0 1-2 16,3-10 1-16,4-9-2 15,-7-4 1-15,0-12-1 16,7 0 0-16,-7 0-1 16,0 3 0-16,11 6-1 15,-8 1 1-15,15 9-2 16,0-1 1-16,3 4 0 16,0 10 1-16,-3 5 1 15,3 1 0-15,0 3 3 0,-3 6 0 16,-8 3 0-16,1 3 1 15,-8 3-1-15,4 4 0 16,-14 6-4-16,4 3 1 16,-15-4-7-16,1 1 0 15,2-3-5-15,-6-10 0 16</inkml:trace>
  <inkml:trace contextRef="#ctx0" brushRef="#br1" timeOffset="61975.42">3200 9561 38 0,'-11'56'19'0,"4"-9"-22"16,7-41 33-16,-3 1-31 16,-5-4 0-16,5-3 4 15,-4-13 0-15,-4-6-2 16,4-12 1-16,4-7 0 0,-8-5 1 16,11-11-1-16,-7 1 0 15,7 3-3-15,0 0 0 16,7 3-2-16,4 9 0 15,-1 3 1-15,1 10 0 16,7 10 2-16,3 5 1 16,-4 10 1-16,5 3 0 15,-12 7-1-15,1-1 1 16,-11 4-3-16,0 2 0 16,-11 4-5-16,-7 0 0 0,4 0-7 15,0-10 1 1</inkml:trace>
  <inkml:trace contextRef="#ctx0" brushRef="#br1" timeOffset="62321.28">3517 9313 47 0,'4'22'23'0,"3"-3"-27"31,-7-19 43-31,-7-3-39 0,3-4 1 0,-6-2 0 0,-1-7 0 16,4-3-1-16,-4-3 0 15,4-3 1-15,4-6 0 16,-4 6-1-16,7 0 1 15,7 3-1-15,-4 6 1 16,8 4-1-16,7 2 0 16,-1 7-3-16,4 0 1 15,-3 3-7-15,3 0 0 16,0-6-5 0,8-1 0-16</inkml:trace>
  <inkml:trace contextRef="#ctx0" brushRef="#br1" timeOffset="62606.31">3930 9084 42 0,'7'25'21'0,"-3"-9"-19"0,-4-13 37 0,-4 0-38 16,-3 0 0-16,-4 3-1 15,-10 1 1-15,-11-1-1 16,4 7 0-16,7-4-1 15,0 10 1-15,-4 3-4 16,11 6 1-16,4-3-3 16,2 0 0-16,16-6 1 15,2-7 0-15,11-5 3 16,-3-7 0-16,3-10 4 0,0-2 0 16,0-4-2-1,-3 0 1-15,0-2-10 0,-8-7 1 16</inkml:trace>
  <inkml:trace contextRef="#ctx0" brushRef="#br1" timeOffset="63041.62">4233 9134 49 0,'-7'28'24'0,"7"-40"-22"0,0 12 42 0,-10 3-43 15,3 0 1-15,-4 0 0 16,-3 4 0-16,-4 2-3 16,1 0 0-16,3 1 1 15,-8-1 1-15,8 4-3 16,0 6 0-16,4-7-2 15,3 1 1-15,7-1-3 16,7-6 1-16,7-6-2 16,3 0 0-16,-6-3 0 15,7 0 1-15,-8 0 0 16,4 3 0-16,0 0 2 16,0 3 1-16,-3-3 2 15,0 0 1 1,6 3 3-16,-6 4 1 15,7 2 0-15,-4-3 1 16,3 4-3-16,1-4 1 16,3 3-10-16,-10-9 0 15</inkml:trace>
  <inkml:trace contextRef="#ctx0" brushRef="#br1" timeOffset="63384.93">4741 9075 36 0,'11'18'18'0,"-11"-30"-10"0,0 12 25 31,-7 6-30-31,3-3 1 0,-3 4 0 0,-3 2 0 0,-1 0-6 15,-10 7 1-15,-4 0 3 16,4-1 0-16,0 4-2 16,3 0 0-16,4 3-2 15,4 3 0-15,3 0-2 16,7 0 0-16,7-3 0 16,7-6 0-16,7-7-1 15,4-9 0-15,-4-3-3 16,0-9 1-16,7-10-3 15,-7-7 0-15</inkml:trace>
  <inkml:trace contextRef="#ctx0" brushRef="#br1" timeOffset="63719.27">4911 8664 46 0,'0'72'23'0,"-29"41"-31"0,19-85 46 16,-1 13-37-16,1 9 1 0,-1-3 1 16,4-3 0-16,-4-6-4 15,1-4 0-15,10-9 2 16,0-6 0-16,0-6-2 16,10-13 0-16,1-4-2 15,7-5 1-15,3-7 0 16,0 1 0-16,7-4 0 15,-7 6 1-15,1 1 1 16,6 12 0-16,4 9 0 16,-4 10 1-16,4 6-1 15,-1 3 1-15,-2-6-1 16,-1-3 1-16,0-6-6 16,-7-10 0-16,7-19-7 15,-6 0 0-15</inkml:trace>
  <inkml:trace contextRef="#ctx0" brushRef="#br1" timeOffset="64453.36">6417 9002 42 0,'0'-3'21'0,"4"-9"-15"0,-4 12 34 16,0 0-37-16,-4 3 0 16,-3 3 1-16,3 4 1 15,-13-1-7-15,3 4 1 16,-4-7 4-16,-3-3 0 16,0 0-2-16,-4 3 0 15,4 10-1-15,0 3 1 16,3 3-2-16,4 0 0 15,3 0 0-15,8-3 1 16,3-4-2-16,14-2 0 0,0-7 0 16,7-3 0-16,4-6 1 15,-4-3 0-15,7-4-2 16,-7 1 1-16,-3 0 0 16,3-4 1-16,4 0-1 15,-7 1 1 32,-1 6 0-31,1 3 1-16,-4 6 1 0,-3 3 0 0,-4 6 0 0,3 1 1 0,-6 0-1 0,6-4 1 0,4 0-2 15,1-2 0-15,2-1-5 16,-6-3 0-16,3-3-9 16,0-6 0-16</inkml:trace>
  <inkml:trace contextRef="#ctx0" brushRef="#br1" timeOffset="64682.1">6847 9416 65 0,'32'44'32'0,"-4"10"-41"0,-21-42 59 16,-7 4-53-16,4 0 1 0,-8-4-20 16,-6 4 1-16,-18 3 16 15,-1 9 0-15</inkml:trace>
  <inkml:trace contextRef="#ctx0" brushRef="#br1" timeOffset="66815.7">8008 8604 39 0,'0'7'19'0,"0"-4"-13"16,0 0 20-16,0 3-24 15,0 7 0-15,4-1 3 16,3 7 0-16,-7 15-6 15,3 7 0-15,-3 13 3 16,0 5 1-16,-3 10-4 16,3 0 1-16,0-12-8 0,0-10 1 15,-7-7-7-15,3-18 0 16</inkml:trace>
  <inkml:trace contextRef="#ctx0" brushRef="#br1" timeOffset="67078.98">7990 9059 27 0,'7'6'13'0,"4"-3"-3"0,-7-6 16 16,6 3-22-16,1-3 1 0,-1 3 4 16,4 0 1-16,8 3-12 15,2 3 1-15,12 7 7 16,-12 0 1-16,1 2-3 15,-4 1 0-15,-7 3-3 16,-10 0 1-16,-18-1-2 16,-7 4 0-16,-8 0-5 15,-2 3 1-15,-1-6-7 16,0-6 1-16,4-7-6 16,7 0 1-16</inkml:trace>
  <inkml:trace contextRef="#ctx0" brushRef="#br1" timeOffset="67383.92">8407 9194 42 0,'10'34'21'0,"-10"1"-24"0,0-29 36 16,0 7-34-16,0 2 1 15,0 4 1-15,0 0 1 16,0-3-1-16,4 2 1 16,3 1 2-16,3-3 0 15,5-7 0-15,2-9 0 16,1 0-2-16,-1-15 1 0,-2-7-4 16,-5-7 1-1,1-2-9-15,-4 0 1 0,3-16-7 16,1-7 0-16</inkml:trace>
  <inkml:trace contextRef="#ctx0" brushRef="#br1" timeOffset="67636.03">8763 8313 52 0,'-4'3'26'0,"8"38"-31"0,-4-23 46 15,-4 7-41 1,1 10 1-16,-15 12 0 0,4 16 0 16,0 18-5-16,4 16 0 15,-1 4-3-15,7-4 1 16,4-9-7-1,0-26 0-15,4-21-2 0,3-25 1 16</inkml:trace>
  <inkml:trace contextRef="#ctx0" brushRef="#br1" timeOffset="67831.75">8453 8890 58 0,'7'15'29'0,"10"-8"-39"0,-3-11 63 0,0 1-52 16,18-3 0-16,18 0-3 15,17-7 1-15,21-6-5 16,-3 1 1-16,-8-4-11 16,-6 0 0-16</inkml:trace>
  <inkml:trace contextRef="#ctx0" brushRef="#br1" timeOffset="69047.19">9867 9078 46 0,'7'22'23'0,"0"-3"-13"15,-3-10 23-15,-4 3-32 16,0 4 0-16,-4 3-1 15,-3-3 1-15,4-4-4 16,-1-2 1-16,1-4-9 16,3-3 1-16,3-16-5 15,11-5 1-15</inkml:trace>
  <inkml:trace contextRef="#ctx0" brushRef="#br1" timeOffset="69496.59">9673 8921 35 0,'0'28'17'0,"7"-9"-18"0,-7-19 29 15,7 3-28-15,4-3 1 16,7 0-4-16,6-3 1 16,11 3-2-16,4 0 1 15,11 3-1-15,3-3 1 16,-4 3 2-16,-3-3 1 0,-7 0 2 15,-8-3 0 1,-6 3 4-16,-7 0 1 16,-8 3-2-16,-3 4 1 15,-7 2-4-15,-3 3 1 0,-4-2-3 16,0-1 1-16,0 1-2 16,0 2 1-16,3-2-1 15,4 2 1-15,4 4 1 16,3-4 1-16,0 1 2 62,0-4 0-62,0 1 1 47,-4-1 0-31,1 1 0-1,-4-1 0-15,0 4-3 16,-7-1 0-16,-4 7-7 0,-6 0 1 0,-5 0-13 0,-2-10 1 16</inkml:trace>
  <inkml:trace contextRef="#ctx0" brushRef="#br1" timeOffset="70197.7">11222 8391 55 0,'3'13'27'0,"-3"21"-31"0,0-18 42 0,-3 3-38 15,-1 15 0-15,-3 10 0 16,-3 22 0-16,-1 12 0 16,1 1 0-16,-5 8-2 15,5-2 1-15,-1-13-4 31,4-9 0 1,4-16-10-32,3-16 1 47</inkml:trace>
  <inkml:trace contextRef="#ctx0" brushRef="#br1" timeOffset="70505.42">11285 9166 54 0,'7'50'27'0,"4"-22"-28"0,-4-25 46 0,0-3-45 0,0-6 1 16,4-7-1-16,3-2 1 16,-4-1-2-16,1-6 1 15,-4 0 0-15,-3 0 0 16,-4 3-1-16,-4 4 0 15,-3-1-1-15,0 3 0 16,0 7-2-16,0 3 0 0,-4 9 0 16,1 10 0-16,-1 6 0 15,-3 0 0-15,3 3 1 16,8 3 1-16,3 7 1 31,7 5 1-31,4-5-1 16,-1-4 1-16,8-6-7 0,6-6 0 15,5-16-4 1,13-6 0-16</inkml:trace>
  <inkml:trace contextRef="#ctx0" brushRef="#br1" timeOffset="70823.4">11843 8890 40 0,'7'22'20'0,"-18"12"-20"0,8-25 36 0,-8 4-36 0,-7 3 0 0,-3-4 1 0,-3 1 0 0,-1 2-1 0,0-2 0 15,4 6 1-15,3-7 1 16,4 1-1-16,4-1 1 16,3-2 1-16,7 2 0 15,7 1 0-15,3-4 0 16,4 1 0-16,-3-1 0 15,-4 4-3-15,-7-1 1 16,-3 4-5-16,-8 0 0 16,-3 6-8-16,-4-7 1 62,4-9-5-62,0 1 0 0</inkml:trace>
  <inkml:trace contextRef="#ctx0" brushRef="#br1" timeOffset="71133.67">11973 8846 43 0,'11'28'21'0,"14"-41"-16"0,-22 13 38 0,1 4-41 0,-1-1 0 0,-3 0-1 0,-7 6 1 0,-3 4-3 16,-5-1 0-16,1 4 1 15,0 9 1-15,0-6-2 16,3 0 1-16,4-7 0 16,0 4 0-16,4 3 0 0,6-4 0 15,4 10 1-15,8-3 1 16,2-3-1-16,1 0 1 31,-1-3-1-31,-6-1 0 0,-4 1-2 0,-10-3 1 16,-8 2-6-16,-10 1 0 15,0-3-10-15,-11-7 0 16</inkml:trace>
  <inkml:trace contextRef="#ctx0" brushRef="#br1" timeOffset="71583.25">13268 8165 33 0,'-21'10'16'0,"10"18"-1"0,8-22 16 0,-1 7-29 0,1 2 1 0,-1 4 0 0,-3 13 1 0,0 11-5 0,-7 23 1 16,0 6 2-16,0 19 0 16,-4 16-2-16,-3-7 0 15,3-2-6 1,1-8 0-16,-1-24-8 0,0-12 0 16</inkml:trace>
  <inkml:trace contextRef="#ctx0" brushRef="#br1" timeOffset="72148.95">12718 9050 51 0,'28'-4'25'0,"42"-71"-29"0,-41 53 43 0,-1-19-39 15,18-6 0-15,7-3 0 16,0 3 0-16,-4 6 0 0,-10 7 0 16,-7 9 0-1,-8 12 0-15,-6 10-1 0,-8 16 1 16,-3 9-2-16,-7 12 0 16,0-3-1-16,-3 4 1 15,-1-1-1-15,1-2 0 16,-1-4 1-16,4-6 1 15,4-6 0 1,-1-7 1-16,1-6 0 0,3-6 1 16,4-3 0-16,-1-4 0 15,1 1 1-15,3 0 0 0,4 2 0 16,-1 4 0 0,1 3 0 62,3 3 0-78,0 10 0 15,0 3 0 32,0 6-1-47,1-1 1 16,-1-2-2-16,-4-3 0 15,1-4-7 1,-4-5 1 0,0-7-8-16,0-10 0 0</inkml:trace>
  <inkml:trace contextRef="#ctx0" brushRef="#br1" timeOffset="72408.61">13744 8811 45 0,'14'19'22'0,"-10"-3"-20"0,-4-13 36 0,0 3-38 0,-7-3 0 0,-7 0-1 0,-4 4 1 0,-3 2 0 0,-4 4 1 0,1 5-1 16,-1 1 0-16,7 3 0 0,4 0 0 15,3-6 0-15,1-4 0 16,-1 1-1-16,8-4 1 15,3-2-1-15,7-1 0 16,3 0-1-16,5-3 1 16,2-3 0-16,1-3 0 15,3-3 1-15,0-4 0 16,-3 1 1-16,-1-4 0 16,1 7 0-16,0 0 0 31,-4 9-1-31,0 3 0 0,-3 7-3 15,-1-7 1-15,-3 0-4 0,0 1 0 0,0-1-5 16,0-3 1-16,0 0-2 16,0-3 0-16</inkml:trace>
  <inkml:trace contextRef="#ctx0" brushRef="#br1" timeOffset="72788.56">13963 9081 36 0,'0'19'18'0,"-4"-10"-20"0,1-15 35 0,3 0-31 0,-4-4 0 31,4-9 2-31,0-6 1 16,4 0-6-16,3-3 0 15,0 3 2-15,4 3 1 16,-1 6-1-16,4 4 1 16,0-1-2-16,1 4 1 15,-1 6 0-15,0-4 1 16,7 10-1-16,0 10 1 16,4 9-1-16,-1 9 1 15,1-6-2-15,0 7 1 0,-4-1-2 16,0-6 1-16,4-3-6 15,3-16 0-15,0-15-8 16,1-4 0 0</inkml:trace>
  <inkml:trace contextRef="#ctx0" brushRef="#br1" timeOffset="73568.85">15981 8802 55 0,'3'9'27'0,"-3"-6"-27"0,0-3 47 0,0-6-46 16,0 0 1-16,-3-4 0 15,-1 4 1-15,-6 6-4 16,-4 3 1-16,-4 7 2 16,-10 5 0-16,7 7-2 15,-4 3 1-15,0 4-2 16,4 2 1-16,3-3-2 15,8-3 1-15,3 0-1 16,3-6 0-16,11-3 1 31,11-4 0-31,14-8 1 0,3-4 0 78,4-4 0-78,3-8 0 0,-3-4 0 16,-4-6 1-16,-7 3-1 0,-3 4 1 0,-7 5-1 0,-1 10 0 0,-3 16 0 16,-3 0 0-1,0 12 0 1,-1 6 0 0,1-2-3 30,-1-4 1 1,5-6-9-47,2-10 1 32,-3-12-7-32,11-6 1 0</inkml:trace>
  <inkml:trace contextRef="#ctx0" brushRef="#br1" timeOffset="73671.53">16619 9090 33 0,'4'35'16'0,"-4"-4"-50"0,0-28 21 0</inkml:trace>
  <inkml:trace contextRef="#ctx1" brushRef="#br1" timeOffset="59450.03">7158 6237 0</inkml:trace>
  <inkml:trace contextRef="#ctx0" brushRef="#br1" timeOffset="74652.8">10897 9686 37 0,'18'25'18'0,"42"-15"-9"0,-35-7 18 0,17 3-23 0,18 0 0 0,14 1 3 0,21-7 0 0,22-7-9 0,13-2 0 0,25-7 6 47,22-3 0-47,6 1-2 0,1-1 0 78,-4-3-2-63,-43 3 0 1,40-12 0-16,-1-1 0 0,-17 1-2 16,-22 12 1-16,-17 3-5 0,-17 4 1 0,-19 2-7 0,-20-2 0 0,-15 6-3 0,-14-1 0 15</inkml:trace>
  <inkml:trace contextRef="#ctx0" brushRef="#br1" timeOffset="76731.56">4763 6892 12 0,'0'3'6'0,"10"-6"-1"0,-10 3 7 15,0 0-12-15,0 0 1 16,0 0-1-16,0 0 0 0,0 0-1 16,-7-3 1-16,4 3 0 15,3-3 1-15,-11 0-1 16,4 0 0-16,3 3 1 16,-3-7 1-16,-3 4 0 15,-1 0 1-15,1 3 0 16,-12-3 0-16,5 3-1 15,-4 0 1-15,-8 0-2 16,8 0 0 0,0-3-1-16,3 6 1 0,-3 0-1 31,-3 0 1-15,2 3-1-16,-2 1 0 0,-1 2-1 0,0 1 1 0,1-1-1 15,2 0 0-15,1 4-1 16,11-1 1-1,-1 1-1-15,0-1 0 0,1 1-1 16,-1-4 1-16,4 7 0 16,4-3 0-16,-1 2 1 0,1 4 1 15,-4 0 0-15,7 0 0 16,0 3-1-16,0-7 1 31,7 4-2-15,-7 0 1-1,3 0-1 1,1 3 1-16,6-3 0 0,-6-1 0 16,6 1 1-16,1 0 0 0,7 0 1 0,-1-3 0 0,-6-4 1 0,10-2 1 15,0-4-1-15,0 0 0 16,4 0 1-16,7-3 0 0,-4 1-1 47,4-1 1 0,0 0-2-16,-1-3 1-15,-6-3-2-1,0-4 1-15,3-2-1 0,0-3 1 0,0-7 0 0,4-3 1 0,-11-3-1 16,7 0 1-16,-10-10-1 0,3-3 1 0,-10-5-1 0,-8-1 0 0,-6-3-1 0,-8 3 0 0,-6 0-5 0,-5 0 1 0,1-3-5 0,-14 3 1 0</inkml:trace>
  <inkml:trace contextRef="#ctx1" brushRef="#br1" timeOffset="72290.95">22475 9504 0,'0'0'0,"0"0"15,0 0 1,0 0-16,0 0 16,0 0-1,0 0-15,0 0 16,0 0-16</inkml:trace>
  <inkml:trace contextRef="#ctx0" brushRef="#br1" timeOffset="87406.89">26141 13430 27 0,'-7'0'13'0,"3"-9"-2"0,4 9 13 16,0 0-21-16,0 0 0 15,0 0 4-15,4-3 1 16,3 0-9-16,3-4 1 15,1-2 5-15,7 6 0 16,13 0 0-16,12 6 0 0,17 3-2 16,21 7 1-16,0-4-2 15,18 4 1-15,0-4-1 16,3 0 1-16,0-6-3 16,-7-3 1-16,-21-6-2 15,-3 3 1-15,-11-3-3 16,-7 3 1-16,-14 0-4 15,-18-1 1-15,-18 8-6 16,-6-1 1-16,-18-3-6 16,-15-7 1-16</inkml:trace>
  <inkml:trace contextRef="#ctx0" brushRef="#br1" timeOffset="87946.8">27012 13079 28 0,'0'6'14'0,"-3"4"-5"0,3-7 19 0,0-3-27 15,3 6 1-15,4 4 1 16,0-1 1-16,4 3-5 15,-1 4 1-15,5 6 2 16,6 3 0-16,7 0-1 16,4 4 1-16,3 2-1 15,0-3 1-15,8 0-1 16,-1-3 1-16,-3 0-2 16,-7 1 1-16,-8-8-1 15,-10-2 1-15,-14 0-3 16,-7-4 1-16,-7 4-1 15,-3 6 0-15,-1 0 0 16,-7 3 1-16,-7-6 0 16,-6 0 0-16,-5-1-1 0,1 4 1 15,3-6-3-15,7-10 0 16,8 1-7-16,6-7 0 16</inkml:trace>
  <inkml:trace contextRef="#ctx0" brushRef="#br1" timeOffset="88190.01">27051 13201 54 0,'0'41'27'0,"-14"16"-35"0,10-42 51 0,-3 17-44 16,0 5 1-16,0 1-5 16,4 3 0-16,3-1-6 15,3-5 1-15,4-1-5 16,0-2 1-16</inkml:trace>
  <inkml:trace contextRef="#ctx0" brushRef="#br1" timeOffset="96745.84">26444 10257 33 0,'-3'9'16'0,"3"-9"-8"15,0 0 16-15,0 0-24 16,3 3 1-16,-3-3-1 16,4 3 1-16,-1 1-2 0,4 2 1 15,-3-3-2-15,-1-3 1 16,4-3-9-16,4-7 0 15</inkml:trace>
  <inkml:trace contextRef="#ctx0" brushRef="#br1" timeOffset="96985.06">26726 10241 30 0,'4'19'15'0,"3"6"-9"0,-7-25 20 0,0 3-24 16,4 0 1-16,-4-3 0 15,0 0 1-15,3-6-6 16,4-7 1-16,0 4 1 16,4-3 1-16,-1 2-8 15,1 4 1-15,3 3-5 16,0-4 0-16</inkml:trace>
  <inkml:trace contextRef="#ctx0" brushRef="#br1" timeOffset="97196.4">27051 10213 20 0,'7'25'10'0,"-3"-19"-6"0,-4-6 11 15,0 0-15-15,0 0 1 16,7-6 0-16,-4-7 1 16,4 1-3-16,-3 3 1 15,3 2-4-15,0 1 0 16,0 6-3-16,0-3 1 16</inkml:trace>
  <inkml:trace contextRef="#ctx0" brushRef="#br1" timeOffset="97406.39">27277 10175 36 0,'3'0'18'16,"1"3"-27"-16,-4-3 36 0,0 0-28 15,0 0 1-15,0 0-1 16,0-6 1-16,0-3 0 15,0-1 0-15,0-2-3 16,0-7 1-16,-4 3-7 16,4-3 1-16</inkml:trace>
  <inkml:trace contextRef="#ctx0" brushRef="#br1" timeOffset="97631.9">27323 9993 33 0,'7'4'16'0,"-4"-11"-7"0,-3 7 26 16,0 0-33-16,7-6 1 16,0-3 1-16,0-1 1 15,0-2-7-15,1-1 1 16,-1 1-7-16,0-4 0 0,0-3-5 15,3 0 1-15</inkml:trace>
  <inkml:trace contextRef="#ctx0" brushRef="#br1" timeOffset="98383.22">27859 9347 42 0,'18'-22'21'0,"3"-15"-24"0,-14 27 36 16,0-2-33-16,-7-1 1 15,-4 1 0-15,-6-4 0 0,-4 7-2 16,-11 2 1 0,-10 4 1-16,-8 6 0 0,-10 1-1 15,-10 5 1-15,-4 4-2 16,3-1 1-16,8 7-1 16,-1 3 1-16,5 6-2 15,2 0 0-15,4 10-2 16,4 6 1-16,7-7 0 15,6 7 1-15,8 10-1 16,7-4 1-16,11 0 1 16,6-3 0-16,11 0 1 15,11-3 1-15,3-3-1 16,-3-7 1-16,14-2-1 16,10-4 1-16,4-6 0 15,0-7 1-15,7-5-1 16,0-7 1-16,-7-3 0 15,-4-6 0-15,-7-7 0 0,1-9 0 16,3-6-1-16,0-6 1 16,-1-7 1-16,-2-9 0 15,-8 3-1-15,-3-10 1 16,-11 1-1-16,-10-4 0 16,-15-6-1-16,-10 4 0 15,-11 2-1-15,-7 3 1 16,-6 7-6-16,-12 0 0 15,-6 13-9-15,-4-1 1 16</inkml:trace>
  <inkml:trace contextRef="#ctx0" brushRef="#br0" timeOffset="103983.76">7980 6171 38 0,'-4'0'19'0,"11"-13"-5"15,-3 7 20-15,3 0-32 16,4-4 1-16,13 4 0 16,4 0 0-16,11 3-5 15,4 0 1-15,6-1 2 16,0-2 1-16,4 3-5 16,-3 0 1-16,-4-10-11 15,-4 1 0-15,-14-1-2 16,-7 4 1-16</inkml:trace>
  <inkml:trace contextRef="#ctx0" brushRef="#br0" timeOffset="104179.81">7878 6513 47 0,'-8'56'23'0,"47"-15"-16"0,-25-41 46 16,8-3-48-16,16-10 0 15,19-6 2-15,6-3 0 16,11-3-13-16,0 0 1 16,-6 3-2-16,-12 10 0 0,-7-1-12 15,-6 10 1-15</inkml:trace>
  <inkml:trace contextRef="#ctx0" brushRef="#br0" timeOffset="104822.93">9906 5864 61 0,'-4'0'30'0,"4"22"-29"0,-3-16 50 0,-4 6-50 16,0 10 0-16,-4 16 0 16,-6 3 0-16,-5 15-2 15,-6 1 1-15,0 12 0 16,3 3 1-16,4 0-2 16,0-3 1-16,3-7 0 15,8-2 1 1,6 6 2-1,11-19 1-15,18-9-1 16,7-7 0-16,7-6 0 16,10-3 1-16,11-9-4 0,7-7 0 15,-11-6-10-15,-3-6 0 16,-3-10-12-16,-8 0 1 16</inkml:trace>
  <inkml:trace contextRef="#ctx0" brushRef="#br0" timeOffset="107734.87">10569 6657 48 0,'4'22'24'0,"-1"28"-9"0,1-37 25 0,-4 2-38 15,3 1 0-15,-3 3 0 16,0 0 0-16,-3 6-3 16,-1 3 0-16,1-3-2 15,3-3 1-15,0-6-15 16,7-16 1-16</inkml:trace>
  <inkml:trace contextRef="#ctx0" brushRef="#br0" timeOffset="109614.33">12502 6510 49 0,'11'43'24'15,"3"30"-16"-15,-10-55 25 0,-1 7-33 16,-3 1 0 0,0-1-2-16,0-7 1 0,0-5-3 15,0-10 1-15,0-9-11 16,0-13 0-16</inkml:trace>
  <inkml:trace contextRef="#ctx0" brushRef="#br0" timeOffset="109781.39">12450 6437 48 0,'17'22'24'0,"-10"-28"-29"0,0 0 37 0,0 0-37 0,4-7 1 16,3-6-21-16,11-6 1 16</inkml:trace>
  <inkml:trace contextRef="#ctx0" brushRef="#br0" timeOffset="110120.1">13077 6698 52 0,'-3'37'26'0,"-15"-46"-28"0,11-7 44 0,-7-9-39 16,0-19 0-16,-4-12 1 15,-6-13 0-15,-5-13-6 16,1 7 1-16,0-10 3 15,7 1 1-15,7 8-1 16,10-2 0 31,8 12-1-47,13 7 1 0,5 18 0 16,2 9 0-16,4 14-4 15,4 18 1-15,0 3-7 16,0 12 1-16,-8 11-12 0,-9 14 1 0</inkml:trace>
  <inkml:trace contextRef="#ctx0" brushRef="#br0" timeOffset="110305.64">12809 6422 73 0,'7'19'36'0,"36"-4"-39"0,-26-15 66 16,5-6-63-16,20-3 1 15,0-4-2-15,8-6 0 16,-1 4-5-16,-3 2 1 15,-11 4-13-15,-3-1 1 16,-11 4-5-16,0 0 1 0</inkml:trace>
  <inkml:trace contextRef="#ctx0" brushRef="#br0" timeOffset="110968.33">15473 6848 39 0,'-11'10'19'0,"-3"-20"-6"0,11 1 29 0,-1-19-38 16,-3-16 0-16,0-25 2 16,0-16 1-16,0-12-9 15,3 3 1 1,11-63 5-1,8 28 1-15,2 20-3 16,8 11 1 0,0 23-2-1,3 16 1-15,4 18-5 0,-4 22 1 0,-4 13-6 16,-9 28 0-16,-8 12-10 16,-7 23 1-16,-15 5-2 0,-9 14 1 15</inkml:trace>
  <inkml:trace contextRef="#ctx0" brushRef="#br0" timeOffset="111370.4">15173 6638 49 0,'-4'25'24'0,"8"-31"-19"0,0 9 50 15,3 0-51-15,10 0 1 0,18 0 0 0,8 1 1 0,17-4-9 0,14 0 1 0,-4-4 4 16,-3 1 0-1,-3 3-5-15,-1-3 0 0,-6 3-1 16,-11-3 1-16,-4 3-2 16,-7 0 1-16,-3-12 1 15,-7-4 1-15,0 0 1 16,-8 0 1-16,-3 4 0 16,-3 3 1-16,-8-1 0 15,-6 7 0-15,-8 3-1 16,-6 0 1-16,-5 6-2 15,-6 10 0-15,0-4-1 32,0 7 1-32,7 3-1 15,3 3 1-15,7 0 0 0,8-3 0 0,10-3 1 16,11-6 0-16,10-7 0 0,4-6 1 16,6-9-2-16,5-1 0 15,-5-2-8 1,1-4 1-16,-3 0-7 0,-8 1 1 15</inkml:trace>
  <inkml:trace contextRef="#ctx0" brushRef="#br0" timeOffset="111623.29">16267 6798 45 0,'0'19'22'0,"3"-32"-20"0,1 4 37 0,-4-7-38 15,0-6 0-15,-4-3 1 16,1 9 0-16,-1-5-2 16,-3-1 1-16,3-3 2 15,4 3 0-15,4 0 0 16,3 3 0-16,14 0-1 16,15-3 1-16,13 3-4 15,4 0 0-15,3 7-7 16,-6 2 1-16,-8 4-10 15,-7 0 0 1</inkml:trace>
  <inkml:trace contextRef="#ctx0" brushRef="#br0" timeOffset="112869.49">2314 10470 44 0,'7'9'22'0,"-14"32"-5"0,7-35 23 15,-10 7-39 1,-8 9 0-16,4 9-1 0,-25 1 1 16,0 12-3-16,-10 6 0 15,10 6-3-15,7 4 0 16,-6-1-11-16,9-12 0 15</inkml:trace>
  <inkml:trace contextRef="#ctx0" brushRef="#br0" timeOffset="113111.53">1827 10555 48 0,'11'12'24'0,"17"38"-14"0,-17-28 36 0,10 3-45 15,7 23 0-15,22 17 0 16,17 17 1 0,45 40-8-1,-13-21 1-15,-18-26-11 16,-14-22 0-16</inkml:trace>
  <inkml:trace contextRef="#ctx0" brushRef="#br0" timeOffset="114041.93">3725 10815 47 0,'-17'38'23'0,"6"2"-18"0,11-30 30 15,0-1-34-15,0 4 1 0,-7-4 0 16,4-9 0-16,-5 0-3 16,5-6 1-16,-4-4 2 15,3-2 0-15,4-1-2 16,4-5 1-16,6-4-2 16,8-3 1-16,-4 3-3 15,11 0 1-15,0-3-1 16,-1-1 1-16,-3-2-1 15,4 3 0-15,0 0 2 16,7 0 0-16,-4 6 1 16,0 3 1-16,-3 7 0 15,3 0 0 1,-10 34 2 0,-4 0 1-16,-4 3-1 0,-3 3 1 15,-3 1-1 1,3 5 0-16,-7-2-1 0,7-1 1 15,4 1-4-15,-1-4 1 16,4-6-4-16,0-6 0 16,8-9-12-16,-1-17 0 15</inkml:trace>
  <inkml:trace contextRef="#ctx0" brushRef="#br0" timeOffset="114433.17">4378 10849 58 0,'25'29'29'0,"-15"-17"-32"16,-6-12 46-16,3 0-42 16,3 0 1-16,1-6 0 15,-4-3 1-15,4-4-4 16,-1-3 1-16,1 1 1 15,-1-7 0-15,1 6-1 16,-11 3 0-16,0 1-2 16,0-1 0-16,-11 4-2 15,1 3 0-15,-1 6-2 16,1 0 1-16,-4 9-1 16,3 4 0-16,0 2 2 15,1 7 1-15,6 0 1 0,-3 3 1 16,7 4 1-16,7-1 1 15,4 0 0-15,10 0 0 16,0-6-3-16,18-6 1 16,0-13-10-16,0-12 0 15,3-10-1-15,7-3 1 16</inkml:trace>
  <inkml:trace contextRef="#ctx0" brushRef="#br0" timeOffset="114761.43">4971 10812 45 0,'14'-32'22'0,"-4"14"-30"0,-10 11 46 0,0 1-36 0,-3-3 0 0,-4 2 1 0,3 1 1 0,-6 3-5 0,-15 3 0 0,0 3 3 0,-3 13 0 0,-4 3-2 0,4 3 0 0,0 0-1 0,7 3 1 0,3 0-1 15,4 0 0-15,3-3 0 16,4-3 0-16,4-4 1 15,-1-5 1-15,11-4 0 16,4-6 1-16,-1 0-1 16,8 3 1-16,-4-3-1 15,4-3 0-15,-1 3-1 16,5 0 1-16,-5 0-1 16,4 3 0-16,-3 0 0 15,3 4 0-15,-7-1-2 16,4 0 0-16,3-3-4 0,0 0 1 15,1-6-10-15,2 0 1 16</inkml:trace>
  <inkml:trace contextRef="#ctx0" brushRef="#br0" timeOffset="115046.74">5200 10884 42 0,'-11'-16'21'0,"1"13"-19"0,10-3 32 0,0-4-31 16,0-2 0-16,0-1 2 15,0-2 1-15,0-1-6 16,3 0 1-16,4 7 6 16,7 6 0-16,4-7-1 15,10 4 1-15,15-6-2 16,10-7 0-16,7 0-4 15,0-3 1-15,-4-3-7 16,-7 3 1-16,-10 3-15 16,-7 3 0-16,-11 7-1 15,-3-7 0-15</inkml:trace>
  <inkml:trace contextRef="#ctx0" brushRef="#br0" timeOffset="115692.56">7257 10843 56 0,'-11'0'28'0,"-10"-12"-34"0,14 5 54 0,-4 1-48 15,-3-6 1-15,-7 2 0 16,-4 1 0-16,1 2-2 16,-8 4 1-16,4 3 0 15,3 7 0-15,0 5-2 16,8 4 1-16,2 6-2 15,1 0 1-15,11 3-2 0,-4 0 1 16,14-6-1-16,3 0 1 16,8-10 1-16,3-3 0 15,4-6 2-15,0 0 0 16,-4-6 1-16,0 0 1 16,0-1 0-16,0 1 0 15,4 0-1-15,-4 0 0 16,-3-1-1-16,3 4 1 15,0 3 0-15,7 6 0 16,-6 4 1-16,-1 12 0 16,7 3-1-16,-7 0 0 0,0 6-5 15,0-6 0-15,-3-9-11 16,3-10 0-16</inkml:trace>
  <inkml:trace contextRef="#ctx0" brushRef="#br0" timeOffset="116187.29">8573 10172 33 0,'0'0'16'0,"7"-22"0"0,0 16 16 15,-4 0-25-15,1-1 0 16,-4-2 6-16,0 3 0 0,0 3-15 16,0 3 0-1,-4 9 10-15,-6 4 0 0,-8 5-4 16,-7 11 1-16,-7 8-3 16,-3 10 0-16,-4 10-2 15,1 18 0-15,6 10-1 16,4 6 0-16,6 6-1 15,8 6 0-15,14-9-2 16,0-12 1 15,18-19-4-31,10-13 0 0,11-25-7 0,3-19 1 0,-10-12-6 16,7-16 1-16</inkml:trace>
  <inkml:trace contextRef="#ctx0" brushRef="#br0" timeOffset="116462.75">8844 10332 60 0,'-21'63'30'0,"-4"34"-42"0,22-66 56 15,-8 10-44-15,1 9 0 16,-1 7-1-16,4 5 0 16,-4-8 0-16,4-10 0 15,4-13-4-15,-1-6 0 0,4-12-2 16,4-7 0-16,3-6-8 16,0-9 1-16</inkml:trace>
  <inkml:trace contextRef="#ctx0" brushRef="#br0" timeOffset="116714.96">8770 10737 29 0,'28'0'14'0,"-10"6"1"16,-7-6 17-16,3 0-27 16,3 3 0-16,4 3 3 15,4 4 0-15,3 2-10 16,-6 1 1-16,-1-4 6 15,-4 1 1-15,-3-1-3 16,-7 4 0-16,-3 2-3 16,-8 1 1-16,-6 6-1 0,-8 0 0 15,-3 3-3-15,-4-3 0 16,1-3-5-16,-1-7 1 16,7 1-9-16,1-7 0 15</inkml:trace>
  <inkml:trace contextRef="#ctx0" brushRef="#br0" timeOffset="117018.48">9126 10812 27 0,'-3'12'13'0,"3"23"-10"0,0-26 11 0,3 7-14 15,4 3 0-15,4-4 7 16,-4 1 1-16,7-6-6 16,-3-7 0-16,3-3 4 15,4-10 1 1,13-21-11-1,-3-7 0-15,1-2-7 16,2-8 1-16</inkml:trace>
  <inkml:trace contextRef="#ctx0" brushRef="#br0" timeOffset="117254.14">9472 10091 62 0,'-21'103'31'0,"-4"4"-46"0,22-67 61 0,-4 14-47 0,3 18 0 0,-3 0-1 16,4 3 1-16,-1-9 0 16,4-13 1-16,-4-18-5 15,4-16 1-15,-3-13-6 16,-4-15 1-16,-4-1-6 15,-3-12 1-15</inkml:trace>
  <inkml:trace contextRef="#ctx0" brushRef="#br0" timeOffset="117405.89">9144 10530 52 0,'14'9'26'0,"43"0"-29"15,-47-9 49-15,32 0-46 16,15-9 1-16,13-16-2 15,1-3 0-15,-4 0-6 16,-3 2 0-16,3-5-8 0,-4 9 0 16</inkml:trace>
  <inkml:trace contextRef="#ctx0" brushRef="#br0" timeOffset="117824.38">10548 10044 42 0,'-3'50'21'0,"10"6"-15"16,-4-31 30-16,1 16-34 15,-1 12 0-15,-3 7 1 16,0 12 0-16,-3 3-5 16,-1-12 1-16,-3-3-2 15,0-10 1-15,0-9-10 16,3-13 0-16,4-13-2 0,7-5 0 16</inkml:trace>
  <inkml:trace contextRef="#ctx0" brushRef="#br0" timeOffset="118223.31">10686 10780 45 0,'3'19'22'0,"29"-41"-22"0,-18 10 44 0,0 2-42 16,0-5 0-16,0-10 0 15,0 0 1-15,-3-4-5 16,-4 1 1-16,-3 9 1 16,-8 0 1-16,1 1-5 15,-1 2 1-15,-3 3-3 16,3 10 1-16,-3 0-2 16,-3 6 0-16,-1 10 0 15,1 9 1-15,3 3 4 16,0 0 1-16,3 3 3 15,4 7 1-15,4 2 1 16,3-2 1-16,7-7-1 16,3-3 1-16,8-9-4 15,7-7 0 17,3-6-10-32,0-9 1 15,4-13-5-15,-4-3 1 0</inkml:trace>
  <inkml:trace contextRef="#ctx0" brushRef="#br0" timeOffset="118940.3">11268 10470 54 0,'-7'38'27'0,"-18"-16"-37"0,14-19 53 0,-3 6-43 16,-3 4 1-16,-5-1-1 16,1 1 1-16,4-1-2 15,-1 1 1-15,7-4 0 16,1 1 0-16,6-4 0 16,8 0 0-16,3-3 1 15,11 1 0-15,3-1 0 16,0 3 1-16,-3 0-1 15,-4 4 1-15,-7 5-2 16,-7-2 1-16,-7 3-5 16,-4-1 1-16,-3 1-9 15,0-7 0-15,0-6-4 16,7-3 1-16</inkml:trace>
  <inkml:trace contextRef="#ctx0" brushRef="#br0" timeOffset="119258.46">11659 10420 43 0,'7'28'21'0,"-14"-18"-23"0,0-7 37 16,-3 0-33-16,-4 3 0 15,-4-3 1-15,-7 3 0 16,-3 7-5-16,-4-4 1 0,1 4 1 15,2 6 0-15,5 3-2 16,2 0 1-16,1 0-1 16,7 0 0-16,4-4 1 15,6 1 0-15,8-6 2 16,6-1 1-16,8 4 1 16,6-10 0-16,-6 13-2 15,-4-6 1-15,-3-1-5 16,-11 4 1-16,-7-1-12 15,-7-5 1-15</inkml:trace>
  <inkml:trace contextRef="#ctx0" brushRef="#br0" timeOffset="119734.4">12633 10078 54 0,'-7'57'27'0,"-14"8"-33"0,14-36 45 0,-4 14-39 15,-3 20 1-15,0 12-2 16,-7 7 0-16,0 0-3 16,3-7 1-16,4-6-11 15,0-10 0 1,-4-24-1-16,0-13 1 31</inkml:trace>
  <inkml:trace contextRef="#ctx0" brushRef="#br0" timeOffset="120133.38">12330 10439 49 0,'24'-13'24'0,"15"-15"-28"0,-21 12 51 15,17 1-47-15,11-7 0 16,-4 0 0-16,1 6 1 0,-5 7-1 15,-2 2 0-15,-5 7 0 16,-6 10 1-16,-7 5-1 16,-4 4 0-16,-7 9-1 15,-7 1 1-15,-7 5-1 16,-4-12 0-16,1-3 0 16,-1-3 0-16,4-4 0 15,0-2 0-15,3-4 1 31,4 0 0-31,4 0 0 0,7-6 0 0,3 0 0 16,0 0 1 0,18 3 0-1,-4 4 0 1,-4 5 0-16,1 4 0 47,-4 3-1-47,0 0 1 15,-3-1-2-15,3-2 1 0,-7-6-7 16,4-4 0-16,3-9-8 0,0-4 1 0</inkml:trace>
  <inkml:trace contextRef="#ctx0" brushRef="#br0" timeOffset="120480.56">13240 10498 53 0,'7'25'26'0,"-18"-25"-33"0,8 7 45 0,-4-4-38 0,-7-3 0 0,-4 3 0 0,-3 6 1 0,0 4-1 0,-4 3 0 0,4 2-1 0,3 1 1 0,4 0-2 0,3-3 1 0,4-7 0 0,7-3 0 0,11-3 0 15,7-3 1-15,3-6-1 16,0-3 1-16,0-7 1 15,4-3 1-15,-1-3-1 16,1 10 0-16,-4-4 0 16,0 10 0-16,-3 3-1 15,0 6 1 1,-4 9-2 0,-4 13 1-16,-3 4-2 15,1-10 0-15,-1-1-5 0,0-2 0 16,0 0-7-16,0-7 1 0</inkml:trace>
  <inkml:trace contextRef="#ctx0" brushRef="#br0" timeOffset="120940.47">13497 10718 37 0,'4'12'18'0,"-1"-9"-19"0,-3-3 28 0,0 0-27 0,4-6 0 0,-1-6 2 0,1 2 0 0,-1-2-1 15,1-4 0-15,0-3 2 16,3-3 0-16,7 0 0 16,0 7 1-16,3 2-2 15,1 1 0-15,0-4-1 16,3 3 1-16,0 1-2 15,0 2 1-15,0 4-1 16,-3 9 1-16,-4-6-1 16,0 9 1-16,0 10 0 15,-3 3 0-15,0 6-1 16,-4 0 1-16,0-3-1 16,3-3 1-16,1-7-8 15,-1-5 1 16,4-7-8-31,-3-10 0 63</inkml:trace>
  <inkml:trace contextRef="#ctx0" brushRef="#br0" timeOffset="121413.92">14926 10614 40 0,'-11'3'20'0,"-6"-6"-18"0,10 3 28 0,-4 0-29 16,-3 0 1-16,-7-3 1 16,-4 0 1-16,-3 0-5 15,3 3 0-15,-3 0 3 16,7 3 1-16,3 6-3 16,4 4 1-16,4 3-2 15,-1-1 0-15,4-2 0 16,0-4 1-16,3 1-1 0,4-4 1 15,7-3 0-15,4 3 0 16,7-6 1 0,3 0 1-16,-4-3-2 0,5-3 0 15,-1 0 0-15,-4-1 0 16,-2 1 0 46,-5 3 1-46,4 3-1-16,-3 6 1 16,3 4 0-1,0-4 0-15,0 3 0 0,0 7 1 0,0-3-1 0,4-4 0 0,3-3-5 16,-3 1 1-16,3-11-11 0,4-2 0 0</inkml:trace>
  <inkml:trace contextRef="#ctx0" brushRef="#br0" timeOffset="121701.58">14908 9526 56 0,'7'91'28'0,"60"107"-32"0,-38-139 46 0,6 17-41 0,4 14 0 0,7 23-1 0,0-9 0 16,-8 2-1-16,-17 1 0 16,-10-7 0-16,-14 7 0 15,-12-7-9-15,-6-15 1 16,-10-19-7 0,-1-19 1-16</inkml:trace>
  <inkml:trace contextRef="#ctx0" brushRef="#br0" timeOffset="122313.56">16224 10718 58 0,'7'9'29'0,"-3"-31"-35"0,-1 7 54 15,-3-17-46-15,-3-12 0 16,-4-18 0-16,-4-20 1 15,1-6-4-15,3 0 0 16,0-15 1-16,3-1 0 16,8 4-3 46,6 15 0-62,4 7-1 16,0 15 0-1,0 13 1 1,-3 22 0 15,-4 15-1 1,0 20 0-32,-3 15-4 15,-1 15 0-15,-6 17-6 0,-8 2 1 0</inkml:trace>
  <inkml:trace contextRef="#ctx0" brushRef="#br0" timeOffset="122555.49">15956 10495 52 0,'0'19'26'0,"21"0"-23"0,-10-19 47 0,10 0-48 0,7 0 0 0,11 0 1 15,3 0 0-15,-3-3-6 16,4-7 0-16,6-5-4 16,7-1 0-16,-3-9-10 0,0 0 0 15</inkml:trace>
  <inkml:trace contextRef="#ctx0" brushRef="#br0" timeOffset="122751.38">16806 10160 49 0,'0'22'24'0,"-17"-4"-22"0,6-11 35 0,-7 5-36 0,-6 7 0 0,-4 3 0 0,-1 6 0 0,-2 7-2 16,-1 9 1-16,4-4 1 15,6 11 0-15,8-1-1 16,7-3 1-16,7-13-4 15,11-6 0-15,10-6-11 16,11-3 0-16,-4-13-1 16,-3-9 0-16</inkml:trace>
  <inkml:trace contextRef="#ctx0" brushRef="#br0" timeOffset="122898.32">16969 10294 52 0,'-29'32'26'0,"1"9"-33"0,18-23 53 0,-5 7-45 0,-2 1 1 0,-8 2 0 0,-7 9 0 16,-3 7-3-16,3-3 0 15,4-10-2-15,7-9 1 16,3-6-11-16,11 0 0 15,7-16-2-15,7-13 0 16</inkml:trace>
  <inkml:trace contextRef="#ctx0" brushRef="#br0" timeOffset="123101.2">16739 10382 42 0,'21'16'21'0,"15"34"-17"0,-26-37 38 0,-3 2-42 15,4-2 1-15,0 6-1 16,3 3 0-16,0 6-2 16,-4 3 0-16,4-3-4 15,1-6 0-15,-1-6-8 16,7-16 1 0</inkml:trace>
  <inkml:trace contextRef="#ctx0" brushRef="#br0" timeOffset="123297.09">17046 10156 54 0,'18'51'27'0,"14"43"-28"0,-18-69 48 0,7 6-47 0,0 10 0 0,0-10-1 0,-3 1 0 15,-8 2-3-15,-6 7 0 16,-8 0-12-16,-6-10 1 16</inkml:trace>
  <inkml:trace contextRef="#ctx0" brushRef="#br0" timeOffset="123681.93">18087 10363 56 0,'-4'63'28'0,"11"16"-35"0,-3-67 43 15,0 1-38-15,-1-1 1 16,1-6-9-16,3-9 0 16,-4-9 4-16,1-13 1 15,-4-7-9-15,0-5 0 16</inkml:trace>
  <inkml:trace contextRef="#ctx0" brushRef="#br0" timeOffset="124008.1">17981 10144 30 0,'11'12'15'0,"13"4"-6"0,-13-16 26 0,10 0-30 0,4 3 0 0,7 4 4 0,13 2 0 0,8-3-10 0,4 4 0 0,-8-1 8 0,-10-3 0 0,-4 1-4 0,-10-4 1 0,-4 0-3 16,-3 0 0-1,-8 3-2-15,-6 4 1 0,-8-1-3 16,-3 4 1-16,-3-4-1 16,-4 4 1-16,3 2-1 15,4 4 1-15,7 3-1 0,7 3 1 16,4-3 2 15,10 9 0-15,-4-12 2-16,5 0 1 0,-5-3-1 0,-3-7 1 0,-7 4-4 0,-10 2 1 15,-11 14-16-15,-18-1 1 16</inkml:trace>
  <inkml:trace contextRef="#ctx0" brushRef="#br0" timeOffset="126262.48">1965 12072 47 0,'0'29'23'0,"0"24"-15"16,0-37 24-16,0 6-31 16,0 9 0-16,-11-3 1 15,4 0 0-15,-3-6-3 16,-1-3 1-16,8-3 0 16,-11-4 0-16,10-5-1 15,-3-10 0-15,3-10-1 16,4-6 0-16,4-3-1 0,3-9 0 15,4-4 1-15,-1-2 0 16,-3 2 1 0,4 4 0-16,3 6 1 0,4 6 1 31,13 16 0 0,5 6 1 32,-12 3 0-48,1 4 0 1,-11 5 0-16,4 1 1 0,-4 0-1 16,0-1 0-16,-11 1-1 0,5 0 1 0,-5 6-2 0,-3 0 1 15,0 0-1-15,0 0 1 0,0-4 0 0,0 1 0 0,0-6 1 0,7 2 0 0,-3 4 1 16,6 0 1-16,4-3-1 0,-3-4 1 0,10-5-2 0,-7-7 1 0,11-7-2 15,-4-5 1-15,0-10-2 16,0-10 0 62,1-2-1-31,-5-4 1-31,1-2-3 15,-8-1 0-31,1 6-2 16,-11 7 1-16,-11 6-2 0,1 3 1 15,-1 4-1-15,1 5 0 0,-4 13 2 0,3 7 0 0,7 27 2 16,-3 4 0-16,7 0 2 0,0 3 1 0,0-10 0 0,7-2 1 0,-3-4 0 15,7 0 1-15,6-6-2 16,1-3 1-16,7-7-3 0,-1-8 1 0,1-8-1 16,10-2 0-16,8-3 0 0,-1-7 0 15,4-3 1-15,-7 0 1 0,-8 1 0 0,-2-1 1 0,-5 0 1 0,1 3 0 0,-15-3 0 0,1 4 1 0,-11-1-2 16,0 7 0-16,-11-4 0 16,4 7 0-1,-7 6-2-15,-3 3 1 0,-4 3-2 16,-1 10 1-16,-2 3-1 15,2 3 1-15,1 3-1 63,11 0 1-47,-1 3 0-1,4-3 0-15,7-3 0 0,7-3 1 0,4 0-1 0,-1-7 1 16,1 1-2-16,-1-1 0 0,8-5-3 0,-4-4 0 0,4-3-7 15,0-6 0-15,3-10-5 0,0 0 1 32</inkml:trace>
  <inkml:trace contextRef="#ctx0" brushRef="#br0" timeOffset="126577.18">3059 12414 42 0,'0'22'21'0,"0"-25"-18"0,0 3 36 0,0-6-37 16,0 0 0-16,0-1 1 16,3-2 0-16,-3-1-3 15,7-2 1-15,-7-1 4 16,0 1 0-16,4-1 1 15,13 1 0-15,5-1 0 16,16-3 1-16,12-2-2 16,10-1 0-16,10-6-8 15,1-3 0-15,-4 2-12 16,7 14 0-16,0-4-6 16,-3 10 1-1</inkml:trace>
  <inkml:trace contextRef="#ctx0" brushRef="#br0" timeOffset="127086.56">4964 11527 53 0,'-4'19'26'0,"1"31"-26"15,3-41 45 1,0 10-43-16,-4 9 1 0,-7 7 0 16,1-1 1-16,-11-6-6 15,-4 10 1-15,0 3 2 16,-3 0 1-16,0 6-2 16,7 6 0-16,0-3-1 15,3 3 1-15,0 1 0 16,4-7 0-16,7-3 0 31,4-10 0-31,3-2 1 16,3-11 1-16,15-5 0 0,10-6 0 15,21-7-1-15,11-10 1 0,14-2-4 0,-7 0 0 16,-7 2-7-16,-10 1 1 16,-1-6-11-1,-10 5 1-15</inkml:trace>
  <inkml:trace contextRef="#ctx0" brushRef="#br0" timeOffset="127348.53">5609 12229 75 0,'0'13'37'0,"0"65"-45"0,0-65 69 0,0 18-61 15,4 4 0-15,3 2-3 16,-4-2 1-16,4-7-5 16,-3-9 0-16,-1-13-14 15,-3-19 1-15</inkml:trace>
  <inkml:trace contextRef="#ctx0" brushRef="#br0" timeOffset="127601.64">6533 12737 72 0,'-3'35'36'0,"10"-35"-47"0,-3 0 58 0,3-7-59 16,3 1 1-16,8-9-25 16,-4 2 1-16</inkml:trace>
  <inkml:trace contextRef="#ctx0" brushRef="#br0" timeOffset="129245.28">512 9075 48 0,'17'12'24'0,"4"-15"-19"16,-17-3 25-16,3-1-30 0,4-8 1 16,-1-13 0-16,8-13 1 15,-8-12-2-15,1-13 0 16,-4 3 1-16,4-3 0 16,-8 13-2-16,4 6 0 15,4 3-2-15,-8 12 0 16,4 11-3-16,4 8 1 15,-4 4-3-15,4 15 1 16,-8 6 1-16,4 4 1 16,-3 3 2-16,3 3 1 31,3 22 4-31,1 0 0 0,-1 0 4 16,8-7 0-1,3-2 1-15,-3-7 0 0,-8-3-1 16,1-6 0-16,-7-4-3 15,3-5 1-15,3-1-3 16,-10-2 0-16,-10 2-2 16,-12 4 1-16,-16-1-1 15,-12 1 0-15,-3-4-2 16,-14-3 0-16,7-3-4 16,11 4 1-16,7-4-1 15,-8 3 1-15,1 3-1 16,10 1 1-16,-10-1 3 15,27 1 0-15,12-7 3 16,3 3 0 0,17-3 1-1,8-6 1 48,-4-6 1-63,21-10 0 0,18-6 0 15,7-10 1-15,11-15 0 0,7 3 0 0,-11-3 0 0,-7 0 0 0,-8 6-2 0,-2 6 1 0,-11 19-1 0,-11 4 1 16,-3 15-1-16,-11 6 1 16,-11 16-2-16,-13 16 0 15,-12 12-1-15,-9 12 1 16,-19 7-2-16,-6 7 1 16,-8-4-4-16,1 0 1 31,10-12-11 31,11-13 1-15</inkml:trace>
  <inkml:trace contextRef="#ctx0" brushRef="#br0" timeOffset="129504.25">1207 8567 58 0,'14'-32'29'0,"-18"4"-25"0,4 15 50 15,-10-8-53-15,2-8 1 16,-6 4-1-16,-3-3 1 15,-4 0-3-15,-8 6 0 16,-13 6 1-16,-4 13 1 16,-17 6-4-16,-22 16 1 15,0 6-2-15,-13 6 1 16,9 7-2-16,1 6 1 16,-14 0-3-16,21 6 0 15,14 3 1-15,10 23 0 0,25 2-4 16,11-6 0-16,32 7-4 15,21-7 0-15</inkml:trace>
  <inkml:trace contextRef="#ctx0" brushRef="#br0" timeOffset="129717.13">741 9300 46 0,'120'-47'23'0,"49"-66"-22"0,-123 73 43 0,-4-17-43 0,-13-15 0 0,-15-9 3 0,-25-4 0 0,-21 3-5 16,-17-5 1-16,-22-1-3 15,-17 3 1-15,-21-3-13 16,-11 1 1-16</inkml:trace>
  <inkml:trace contextRef="#ctx0" brushRef="#br2" timeOffset="138407.78">1058 13437 48 0,'-10'12'24'0,"3"4"-15"16,7-13 25-16,0 3-32 16,0-3 1-16,7 0 1 15,-7-3 0-15,3-6-5 16,8-3 1-16,7-4 3 15,-1-2 1-15,4-1-3 16,8-3 1-16,2 6-1 0,-2 7 0 16,-8 6-1-16,0 10 1 15,-11 12-3-15,-13 0 0 16,-8 6-1-16,-6 0 0 31,-26 16-3-31,5-7 1 16,9-8-1-16,1-7 1 15,7-4 1-15,10-2 0 16,1-6 1-16,10-4 0 0,0 0 2 16,10-6 1-1,8-3 0-15,-4 0 0 0,-3 0 1 16,6 0 0-16,4 3 2 16,1 0 0-16,6 6 1 15,0 3 0-15,4 4-1 16,-4 9 1-16,4 0-2 15,-11 0 0-15,7-4-5 16,-10-2 0-16,3-6-13 16,-10-14 1-16</inkml:trace>
  <inkml:trace contextRef="#ctx0" brushRef="#br2" timeOffset="138872.69">1626 13305 56 0,'18'-25'28'0,"-25"-7"-25"0,0 26 45 15,-7-6-45-15,-4 2 0 16,-3-2 0-16,-11 2 1 15,-3 10-6-15,3 6 1 16,-17 7 1-16,-4 6 1 16,-7 6-3-16,0 6 1 0,-7 7-1 15,-4 3 1-15,11 3 0 16,11-1 0-16,7 14 0 16,6 9 1-16,15 0-1 15,11 9 1-15,3-6-1 16,14-10 0-16,3-15-1 15,18-9 1-15,11-13 1 16,4-13 1-16,13-15 0 16,7-10 0-16,5-6 0 15,2-9 0-15,-6-7-2 16,3-9 1-16,-14-6-3 16,-8-7 0-16,-6-5-2 15,-18-1 0-15,-10 0-5 16,-11 3 0-16,-21-3-6 15,-7 0 0-15</inkml:trace>
  <inkml:trace contextRef="#ctx0" brushRef="#br2" timeOffset="139654.19">1933 14794 39 0,'21'7'19'0,"11"-26"-20"0,-25 3 30 15,7-3-23-15,4-12 1 16,3-16 4-16,7-16 1 15,-17-18-15-15,7-10 0 16,3-3 9-16,-7-10 1 16,0-9-5-1,-3 0 1-15,-1-3-4 0,-10 7 0 16,-10-1-1-16,-8 3 1 0,-3 16 0 16,-7 13 0-1,6 21-1 1,1 14 0 15,4 17 0-31,-1 26 1 16,4 13 0-16,3 25 0 0,4 15 0 0,-3 16 0 0,3 19 1 0,7 3 0 0,0 9 0 15,0-6 1-15,17 0 0 16,4 0 0-16,8-6-1 16,9-13 1-1,-9-9-1-15,2-9 0 47,-2-10-2-47,-8-19 0 0,7-12-5 16,-7-10 0-16,-7-9-8 15,4-10 1-15,-8-9-1 0,8-9 0 0</inkml:trace>
  <inkml:trace contextRef="#ctx0" brushRef="#br2" timeOffset="139865.31">2473 14233 58 0,'-7'9'29'0,"14"17"-36"0,-7-20 65 0,-7 3-56 0,3 13 1 0,4 3 0 0,-7 0 0 0,7 0-6 16,0-3 1-16,0-6-3 16,0-10 0-16,0-6-14 15,7-25 1-15</inkml:trace>
  <inkml:trace contextRef="#ctx0" brushRef="#br2" timeOffset="140469.01">2466 14035 51 0,'18'32'25'0,"3"-17"-27"0,-14-11 35 0,-4 2-34 0,4-3 0 0,15-9-25 16,-12 3 1-16,8-4 25 16,-4 7 0-16,0 10-13 31,-120 37 13-15,212-41-3-16,-102 38 0 15,3-6 13-15,-7-7 0 16,3-12 0-16,4-7 0 15,4-5-6-15,3-7 1 16,0-7-4-16,0-2 0 16,4 0-1-16,-8-1 0 15,1 4 0-15,-1 3 1 16,1 3 0-16,0 0 0 16,-1 0-1-16,4 3 1 0,-3 0 1 15,-1 3 1-15,1-3-1 16,0 4 0 15,-1-1-2-31,-3-3 1 16,4-3-1-16,-8-3 1 0,4-3-3 0,4-1 0 0,-7-2-1 15,3 0 1-15,3-1 1 16,8-2 0-16,-8-1 0 16,1 4 1-16,0-1 0 15,6 4 1-15,-3 3 0 16,8 3 0-16,-5 9 0 15,11 4 0-15,1 6-1 16,6 6 1-16,0 0 0 16,4 3 1-16,3-9-1 15,-3-4 1-15,10-2-2 0,-6-7 1 16,3-3-4-16,-4-3 1 16,-14-3-11-1,-14 6 0 16</inkml:trace>
  <inkml:trace contextRef="#ctx0" brushRef="#br2" timeOffset="140849.47">2392 14970 31 0,'10'-3'15'0,"-10"-3"0"0,0 6 16 0,0 3-25 16,-10 0 0-16,-1 0 4 15,-6 3 1-15,-1 4-13 16,4 5 0-16,-11 7 8 16,4 6 0-16,0 1-5 15,-11 5 0-15,4 7-6 16,0-7 0-16,3 1-7 0,0-16 0 16,11-13-5-16,4-15 0 15</inkml:trace>
  <inkml:trace contextRef="#ctx0" brushRef="#br2" timeOffset="141034.99">2067 14913 27 0,'7'4'13'0,"22"36"-5"0,-19-27 15 0,11 6-17 0,-10 6 0 0,7 3 6 0,-8 0 0 0,11-6-14 0,-3-3 0 0,3 0 9 16,11-3 0-16,-4-4-4 15,4-6 1-15,-4-3-8 16,0 1 0-16,-7-4-12 16,-10-10 0-16</inkml:trace>
  <inkml:trace contextRef="#ctx0" brushRef="#br2" timeOffset="141277.91">2473 15102 61 0,'-11'15'30'0,"4"-8"-32"0,7-7 50 0,7 0-46 0,4 0 1 15,0-4 0-15,6-2 0 16,15-3-6-16,10-4 0 15,4-2-2-15,-4-4 0 16,-3 0-13-16,0-12 0 16</inkml:trace>
  <inkml:trace contextRef="#ctx0" brushRef="#br2" timeOffset="141555.28">2600 14917 47 0,'-18'22'23'0,"29"-4"-14"0,-4-18 30 0,-3 4-37 0,13 2 1 0,4 3 2 16,8 1 0-16,-5 2-6 15,4 4 1-15,1 3 3 16,-12 3 1-16,-6 3-3 15,-11-3 0-15,-7-4-6 16,-4-2 0-16,-10 3-13 16,3-7 0-16</inkml:trace>
  <inkml:trace contextRef="#ctx0" brushRef="#br2" timeOffset="141964.74">3253 14885 57 0,'7'25'28'0,"-18"-15"-33"0,4-10 43 16,-4-3-37-16,-3 3 0 0,-14 6 0 15,0 3 1-15,0 4-3 16,3 6 1-16,-10 9 1 15,3 6 0-15,4 1-1 16,7-1 1-16,-1-2-2 16,5-4 1-16,13-3-1 15,4-3 1-15,11-9-1 16,10-17 1-16,0-2-1 16,11-3 1-16,3-7-1 15,-3 3 1 1,-4-2-1-16,-7-1 1 0,0 0-1 15,1 4 1-15,-5 2 0 47,1 1 0-47,-7 9 0 16,3 6 1-16,-4 7-1 0,4 3 1 0,-10-1-1 0,3 7 1 0,-4 0-5 16,4 0 1-1,-7-6-12-15,11-16 0 0</inkml:trace>
  <inkml:trace contextRef="#ctx0" brushRef="#br2" timeOffset="142319.81">3433 14757 63 0,'-4'19'31'0,"22"-10"-31"15,-18-6 53-15,10-3-52 16,1 0 1-16,3-3 1 15,11-3 0-15,-1-1-4 16,12-5 0-16,-5-1-1 16,8 1 1-16,-14-4-8 15,0 0 0-15,-4-2-11 16,-18-8 1-16</inkml:trace>
  <inkml:trace contextRef="#ctx0" brushRef="#br2" timeOffset="142519.01">3588 14559 47 0,'-11'53'23'0,"1"-6"-15"0,10-31 32 0,0 3-37 0,0 3 0 0,0 9 0 0,3 7 0 0,-3 3-6 0,-3-4 0 0,-4 7-12 15,-4-12 1-15</inkml:trace>
  <inkml:trace contextRef="#ctx0" brushRef="#br2" timeOffset="145103.9">4244 14694 38 0,'0'-38'19'0,"0"-46"-10"16,0 55 20-16,-7-24-25 16,3-13 1-16,-3-12 2 15,-3-16 0-15,-8-7-9 16,7-5 1-16,8-1 5 15,-4 10 1-15,14 6-2 16,-4 6 0-16,15 16 0 16,3 10 0-16,8 12-1 15,2 9 1-15,-3 13-2 0,1 16 1 16,-5 12-5-16,-2 16 1 16,-5 3-9-16,-6 15 0 15,-4 4-8-15,-18 9 1 16</inkml:trace>
  <inkml:trace contextRef="#ctx0" brushRef="#br2" timeOffset="145285.87">4036 14387 65 0,'28'18'32'0,"32"-18"-42"16,-39-6 60-16,18 0-52 15,3-7 1-15,8-2-15 16,-1-4 0-16,-7-3 8 16,4 0 0-16</inkml:trace>
  <inkml:trace contextRef="#ctx0" brushRef="#br2" timeOffset="145554.62">4794 14042 49 0,'7'25'24'0,"-17"-19"-19"0,6-6 35 16,-6 6-39-16,-1 4 0 16,0 5 1-16,-3 7 0 15,-3 7-3-15,6 8 1 16,-7 10 0-16,4 3 1 15,7 10-1-15,-3-4 0 16,10-8-4-16,3-5 0 16,8-11-10-16,3-10 1 15,7-16-3-15,7-9 1 0</inkml:trace>
  <inkml:trace contextRef="#ctx0" brushRef="#br2" timeOffset="145782.74">5133 14073 48 0,'-4'13'24'0,"-10"31"-21"0,11-32 47 0,-8 10-48 16,-6 9 0-16,-5 13 1 16,1-6 0-16,-11 9-5 15,-3 3 1-15,3 0 2 16,-6-6 0-16,6-6-4 15,4-7 0-15,10-9-8 16,7-6 0-16,8-19-6 16,-4-19 1-16</inkml:trace>
  <inkml:trace contextRef="#ctx0" brushRef="#br2" timeOffset="145975.29">4755 14126 24 0,'-3'-47'12'0,"14"47"3"0,-1 0 10 16,1 13-22-16,10 9 1 15,7 9 5-15,0 13 0 16,11 6-10-16,3-6 1 16,1 6 6-16,13-3 0 15,-6-6-3-15,-12-3 1 0,5-7-8 16,-15-9 1-16,-3-6-12 16,-1-13 1-16,-13-19-2 15,0-9 1-15</inkml:trace>
  <inkml:trace contextRef="#ctx0" brushRef="#br2" timeOffset="146188.18">5281 13966 48 0,'21'85'24'0,"32"3"-30"15,-35-63 50-15,14 10-44 16,3 12 0-16,-3-10 0 16,-1 4 0-16,-2-3-3 15,-12 2 1-15,-6 1-12 16,-11-10 1-16</inkml:trace>
  <inkml:trace contextRef="#ctx0" brushRef="#br2" timeOffset="146694.09">6368 14246 57 0,'0'25'28'0,"10"-7"-27"0,-3-14 47 16,4-1-43-16,10-3 0 15,7 0 1-15,22-3 1 16,3-4-10-16,14-5 0 16,-7-1 2-16,-8 1 0 15,-6-4-9-15,-17 7 1 16,2 2-11-16,-20 1 1 16</inkml:trace>
  <inkml:trace contextRef="#ctx0" brushRef="#br2" timeOffset="146862.44">6385 14522 54 0,'-14'40'27'0,"18"-18"-25"15,6-19 43-15,1 0-44 16,28-3 1-16,3 0-2 16,18-3 1-16,11-3-6 15,-4-3 0-15,3-1-11 16,-6-5 0-16</inkml:trace>
  <inkml:trace contextRef="#ctx0" brushRef="#br2" timeOffset="147311.31">7789 13728 64 0,'4'38'32'0,"-8"34"-37"0,-3-50 52 15,-3 12-46-15,-1 4 0 0,-7 12-1 16,-10 13 1-16,4 3-2 16,-12 3 0-16,5-3 1 15,-1-1 0-15,11-2 0 16,-1-6 1-16,5-14 1 16,6-5 0-16,11 0 1 15,0-4 1-15,11 1 0 16,17-7 0-16,14-3-1 15,11-3 0-15,11-6-2 16,-4-1 1-16,0-5-7 16,0-7 1-16,3-3-11 15,-3-13 0-15,0-5-6 16,-3-8 0-16</inkml:trace>
  <inkml:trace contextRef="#ctx0" brushRef="#br2" timeOffset="147788.66">8357 14581 54 0,'4'31'27'0,"3"-12"-22"0,-4-16 46 0,4 7-47 16,4-1 1-16,0 4 1 16,6-1 1-16,1 1-9 15,3-4 1-15,0 1 4 16,0-1 1-16,1 0-3 15,-5 4 1-15,1 0-3 16,-8 2 0-16,-6 10-2 16,-4 7 0-16,0 2 0 15,-4-12 0 1,-3 6-1-16,-3-6 1 16,3 7 2-16,3-4 0 15,4 0 1-15,7-6 1 16,0-7-1-16,4-3 0 15,14-5-1-15,-4-8 0 16,11-2-6-16,-1-6 1 16,-2 2-12-16,-5-9 0 15</inkml:trace>
  <inkml:trace contextRef="#ctx0" brushRef="#br2" timeOffset="148241.01">10164 14675 60 0,'-18'53'30'0,"18"-2"-35"0,3-39 47 16,1 7-42-16,3 0 0 16,0 0-3-16,4-4 0 15,-1-8-9-15,1-14 1 16,-4-8-5-16,-7-7 0 0</inkml:trace>
  <inkml:trace contextRef="#ctx0" brushRef="#br2" timeOffset="148394.29">9962 14387 46 0,'8'3'23'0,"16"3"-22"0,-17-3 41 0,7 0-43 16,4-3 1-16,3-3-6 15,7-3 1-15,1-7-6 16,6-9 0-16</inkml:trace>
  <inkml:trace contextRef="#ctx0" brushRef="#br2" timeOffset="148709.01">10760 14694 46 0,'-4'47'23'0,"11"-22"-19"0,-7-25 33 15,0-9-34-15,-3-16 0 16,-8-7 2-16,-10-24 0 16,-14-23-7-16,-4-8 1 15,-3-7 3-15,3-16 1 16,3 3-2-16,5 1 1 15,6 2-3-15,14 13 1 16,8 19-1-16,6 12 1 63,12 17-3-63,9 27 1 0,4 22-4 0,1 19 0 15,-8 10-8-15,-7 5 0 0,-10 7-2 0,-4 1 1 0</inkml:trace>
  <inkml:trace contextRef="#ctx0" brushRef="#br2" timeOffset="148919.43">10361 14616 72 0,'14'22'36'0,"50"-22"-53"0,-36-7 78 0,18-5-67 16,10-4 1-16,1-3-18 15,3 4 1-15,-4-1 17 0,8 3 0 16</inkml:trace>
  <inkml:trace contextRef="#ctx0" brushRef="#br2" timeOffset="149336.81">12527 14500 47 0,'-14'37'23'0,"-4"-18"-16"15,15-19 34-15,-1-3-39 16,-6-7 1-16,3-8 0 16,0-7 0-16,-4-19-4 15,-3-13 0-15,3-12 2 16,1-9 1-16,-4-10-2 15,7-12 1-15,3 2-1 0,8 4 0 16,3 13-2-16,7 9 0 16,3 9-2-16,8 22 1 15,-4 19-2-15,0 16 1 16,-6 12-4-16,-8 10 1 16,-7 15-8-16,-7 10 1 15</inkml:trace>
  <inkml:trace contextRef="#ctx0" brushRef="#br2" timeOffset="149848.31">12196 14456 44 0,'3'15'22'0,"25"-8"-17"0,-14-7 35 0,11 0-36 0,7-4 1 0,7 1 0 0,10-3 0 0,15-3-7 0,3 2 0 0,10 1 4 0,-3-3 1 0,-7-4-3 16,-14-3 1-16,-7-2-2 16,-7-4 1 296,-4 3-1-312,-3 3 1 0,-11 4 0 0,-7 2 0 16,-3-2 0-16,-11 12 1 0,-4 6-1 0,-3-3 0 0,-7 7 0 0,-7 2 1 0,-7 7-2 0,-1 0 1 0,-2-4-3 0,2 4 1 0,1 0-2 0,7 3 0 0,3 0-2 0,8-3 1 0,10-4-1 0,10-8 1 0,15-7-2 0,7-13 1 0,3-3-6 0,0-9 0 0</inkml:trace>
  <inkml:trace contextRef="#ctx0" brushRef="#br2" timeOffset="149970.31">13201 14540 47 0,'-4'29'23'0,"1"-33"-19"0,3 4 41 0,3-6-41 0,1-3 0 0,-1-4 3 0,1 1 1 0,3-1-10 16,4-3 0-16,6 4 6 16,8-1 1-16,7-9-3 15,10-3 0-15,-3-6-4 16,10 3 0-16,4-1-9 16,11 8 1-16,-1-11-9 15,4 13 0-15</inkml:trace>
  <inkml:trace contextRef="#ctx0" brushRef="#br2" timeOffset="150330.26">15670 14249 38 0,'-3'-13'19'0,"-1"7"-2"0,1 9 23 0,-4 3-36 16,-7 7 1-16,-11 12 0 15,-7 9 0-15,-7-2-8 16,-3 5 1-16,-7 4 4 16,-4 3 0-16,7-6-7 15,7 2 1-15,7-2-12 16,8-7 0-16,2-15-1 16,8-16 1-16</inkml:trace>
  <inkml:trace contextRef="#ctx0" brushRef="#br2" timeOffset="150524.15">15187 14199 48 0,'21'34'24'0,"36"54"-27"0,-33-66 47 16,5 15-43-16,9 10 0 15,8-3-1-15,11 10 0 16,-8 2-3-16,1 1 1 15,-8-14-12-15,-3-14 0 16</inkml:trace>
  <inkml:trace contextRef="#ctx0" brushRef="#br2" timeOffset="151329.84">16972 14465 44 0,'-35'28'22'0,"14"1"-10"0,17-23 29 16,1 3-37-16,-4 1 1 15,3-1 2-15,1-3 0 16,3-3-10-16,7-3 1 15,3-3 5-15,8-6 1 16,3-4-3-16,0-5 0 16,0-1-2-16,4 0 1 0,3-9-1 15,4-7 1-15,0 4-1 16,-1 3 0 15,1 2 0-31,-4 11 0 16,1 5-1-1,-5 7 1 1,-2 10-1 0,-1 8 0 15,-4 4 1-15,-3 6 0-1,-3 3-1 1,0 4 1-16,-1-4 0 0,1 0 1 0,-8 0 0 0,1-6 1 0,3-6-1 15,3 0 1-15,5-4 1 0,9-2 1 0,8 2 0 0,3-6 1 16,4-2-1-16,0-11 0 0,0-12-1 0,0-2 0 0,-4-5-3 0,-7 1 0 16,-3-9 0-16,-4-1 1 0,-7 4-1 15,-3 3 0-15,-8 9-2 16,-6 6 1-16,-4 13-2 0,-4 16 1 16,-3 6-1-16,-4 9 0 15,1 7-1 1,-1-3 1-1,4-4 2 17,3 3 0-17,4 1-1-15,4-7 0 16,10-3-2 0,10-9 1-1,12-7-7-15,6-6 1 0,4-12-4 0,-1-4 1 0</inkml:trace>
  <inkml:trace contextRef="#ctx0" brushRef="#br2" timeOffset="151663.75">18143 14512 33 0,'14'-16'16'0,"8"4"-13"0,-19 9 29 0,-3 3-29 15,0 0 1-15,-3 0 3 16,-8 0 1-16,-7 3-10 16,-6 0 1-16,-4 3 5 15,-4 7 0-15,7 6-1 16,4 3 0-16,0-7-2 16,0 4 0-16,3 6 0 15,4-3 0-15,7-3-1 16,3 0 1-16,4-4 0 15,7-2 0 1,7 0-1-16,1-4 1 0,6 0-1 16,0-2 0-16,0-1 0 0,4-3 1 15,-4 0-2-15,0 0 1 16,-3 4 0-16,-4-4 0 16,0 0 0-1,4 0 0-15,-4 0-1 0,0-3 1 16,0 3-2-16,-4 0 1 31,1-3-6 0,0 0 1-31,-4 4-10 0,0-11 1 16</inkml:trace>
  <inkml:trace contextRef="#ctx0" brushRef="#br2" timeOffset="151927.59">18394 14700 46 0,'3'38'23'0,"1"-38"-23"0,-4-6 35 0,0-7-33 16,-4-3 0-16,-3-2 2 16,-3-14 0-16,-8-9-5 15,0 1 1-15,1 2 4 16,3 0 1-16,3 7 0 16,4 3 0-16,7 6 0 15,7 6 0-15,14 7-1 16,8 3 0-16,-1-1-1 15,14-2 0-15,11-4-6 32,-4 1 0-32,-3 2-8 0,-7-2 1 0,-7-7-10 15,-4-3 0-15</inkml:trace>
  <inkml:trace contextRef="#ctx0" brushRef="#br2" timeOffset="152654.03">20309 14192 44 0,'7'0'22'0,"-21"0"-12"0,7 0 23 16,-3 0-32-1,-8 3 1-15,0 4 0 0,-6 2 0 16,3 13-3-16,-1 9 1 16,1 10 1-16,0-3 0 15,0 3-1-15,3-4 0 16,4 1-2-16,11-4 1 16,3-5-1-16,10-4 0 0,1-10 0 15,10-8 0-15,11-14 0 16,3-12 1-16,-3-2 1 15,-4-1 0 1,-3-7-1-16,-4-2 1 16,0 0 0-1,0 9 1 17,-3 3 0-32,3 9 0 0,0 14 1 0,0 8 0 0,4 7 2 15,-4 9 0-15,4 10 0 0,3-4 0 0,0 7 0 16,4-3 0-16,-4 2-2 15,8-11 0 1,13-7-8-16,7-13 0 0,-3-18-12 16,-3-7 1-16</inkml:trace>
  <inkml:trace contextRef="#ctx0" brushRef="#br2" timeOffset="153629.97">3309 15528 47 0,'-11'6'23'0,"15"1"-14"0,-4-7 24 16,0 0-31-16,0 0 1 15,7 3 1-15,4 3 1 16,-8 10-7-16,4 12 1 16,0 3 3-16,4 7 0 15,-11 6-2-15,3 0 1 16,-3 6-3-16,0 0 1 16,-3-3-5-16,3-6 1 15,0-7-8 16,0-15 0-15,0-16-3 0,0-15 0-16</inkml:trace>
  <inkml:trace contextRef="#ctx0" brushRef="#br2" timeOffset="153932.94">3433 15829 38 0,'0'41'19'0,"7"-32"-23"16,-7-9 35-16,0 0-30 16,7-3 1-1,14 3 8 1,7 0 1-16,-3 3-11 0,3 0 0 16,0 7 6-16,-7-4 0 15,-3 7-2-15,-7 2 1 16,-11 7-5-16,0 0 1 15,-11 3-3-15,-3-3 0 16,-7-3-3-16,-4-3 1 16,-3-1-6-16,7-2 0 15,-4 0-6 1,11-4 1-16</inkml:trace>
  <inkml:trace contextRef="#ctx0" brushRef="#br2" timeOffset="154214.78">3895 15904 41 0,'-14'22'20'0,"10"-6"-18"0,-3-10 32 0,-4 1-31 15,1 5 1-15,-4 4 0 16,0 9 1-16,-1 0-7 15,5 6 0-15,3 7 4 16,3-4 1-16,4-5-2 16,11-4 0-16,3-10-1 15,7-11 1-15,7-17-1 16,8-9 1-16,-5-3-4 16,1-13 0-16,-4-9-11 0,1-6 0 15</inkml:trace>
  <inkml:trace contextRef="#ctx0" brushRef="#br2" timeOffset="154500.71">4413 15102 52 0,'-7'65'26'0,"-10"-2"-24"0,17-53 39 0,-4 34-40 16,4 9 0-16,-11 6 0 16,1 10 0-16,3 10-2 15,3-1 1-15,-3 10-1 16,7 0 1 0,0-10-2-16,0-15 0 0,-3-22-5 15,-1-16 1-15,1-25-7 16,-8-16 1-16,0-18-3 15,-10-7 1-15</inkml:trace>
  <inkml:trace contextRef="#ctx0" brushRef="#br2" timeOffset="154690.26">4085 15575 24 0,'-35'-25'12'0,"31"25"3"0,4 0 19 0,11 6-29 16,-4 4 1-16,7 2 6 15,4-2 0-15,-1-7-13 16,15-6 0-16,18-7 9 0,10-9 0 15,21-9-7-15,0-6 1 16,-4-1-18-16,-6-2 0 16</inkml:trace>
  <inkml:trace contextRef="#ctx0" brushRef="#br2" timeOffset="159770.57">5902 15406 45 0,'7'6'22'0,"-10"-3"-9"0,3-3 23 0,0 0-34 15,-4-3 0-15,4 3 1 16,0 6 0-16,0 1-3 16,-4 8 0-16,-3 7 4 15,4 3 1-15,3 10-2 16,-7 6 0-16,3-1-1 16,4 7 1-16,-7 4-2 15,7 2 0-15,7 0-4 16,-7-6 1-16,0-6-3 15,0-16 1-15,4-12-3 16,-4-10 1-16,0-13-2 16,0-2 0-16,-4-10-3 15,-3-6 1 17,0 6-3-32,0 3 1 0,0 0 1 0,0-3 1 0,3 10 2 15,4 2 1-15,0 4 7 16,4 0 0-16,7 2 8 0,-1 4 1 15,8-3 1-15,7 0 1 16,-1 0 1-16,4 3 1 31,11 3-2-31,-3-3 0 0,6 6-2 16,0 7 0-16,-10 3-3 16,-4 9 1-16,-17 0-4 0,-11 6 0 15,-7 4-4-15,-7 2 0 16,-11-2-4-16,11-7 1 15,-4-3-7-15,8-9 1 16,6-4-8-16,15-8 1 16</inkml:trace>
  <inkml:trace contextRef="#ctx0" brushRef="#br2" timeOffset="160355.81">6604 15889 47 0,'-7'37'23'16,"-4"7"-26"-16,11-34 35 0,-3-1-33 0,-1 4 1 0,1-7-4 16,-8-3 1-16,4-6 0 15,4-7 1-15,3-8-5 0,3-4 0 16,4-7-2-16,-7 1 0 15,0-6 3-15,11 9 1 16,-8 3 4-16,4 0 1 16,4 3 4-16,7 6 1 15,3 7 2-15,7 3 1 16,-3 0 0-16,10 0 1 16,-3 3 0-16,7 3 0 15,-8 0 1-15,5-3 0 16,6 0-2-16,-3 0 1 15,-4-3-3-15,0 6 1 16,-14 0-3 15,-3 3 0 16,-7 1-4-31,-8 2 1 31,-6 10-4-47,-15-3 1 0,0-1-3 31,-3 1 0-31,0 0-3 16,0 2 0-1,3 1-1-15,4 3 1 0,4 3 2 0,6 4 1 0,8-4 5 0,-1 0 1 0,15 3 4 0,3 10 0 0,0-1 3 16,7 1 0-16,-10-10-2 0,-8 3 1 0,-10 7-4 0,-10-3 0 0,-8 5-6 15,-10 1 0-15,-4 3-9 0,-14-3 1 0,1-19-8 0,9-10 0 0</inkml:trace>
  <inkml:trace contextRef="#ctx0" brushRef="#br2" timeOffset="161153.68">7655 15716 64 0,'25'16'32'0,"-21"-13"-41"0,-4-3 59 0,-4 3-51 0,-3-3 1 16,-7 3-1-16,-4 4 1 0,-14 5 0 15,4 7 1-15,-4 6-4 16,-3-3 1-16,0 0-2 16,7 3 1-16,-4-6-1 15,7 0 1-15,11-4 0 16,7 1 0-16,11 3 2 15,10 3 1-15,7-7 1 16,4 4 1-16,10-3 0 16,4 3 0-16,-8-4-1 15,1 7 0-15,-11-6-1 16,-10 6 1 0,-11 3-1-16,-11 3 0 15,-10-3-2-15,0-3 1 0,0 0-2 16,0-3 1-16,-1 0-1 15,5-3 0-15,6-4 0 0,1-2 1 16,10-4 0-16,10-3 0 47,1-6 3-47,17-3 0 31,11-4 0-31,10-9 1 47,15-12 0-31,3-7 1 46,-7-2-1-62,-7-4 1 16,-11 3-1-1,-3-3 1 17,-7 10-1-32,-8-1 0 0,-6 7-1 31,-4 0 0-31,-7-1-3 31,-3 7 1-31,-8 7-3 16,-3 5 1-16,-7 13-1 0,0 10 1 15,0 9 2-15,0 6 0 0,3 10 3 0,4-7 0 0,7 4 2 0,7 2 0 0,4 4-1 16,3-6 1-16,0-4-3 0,-4-6 1 0,4-3-6 0,8-9 1 0,-5-10-11 0,12-13 0 16,2-9-2-16,1-6 1 0</inkml:trace>
  <inkml:trace contextRef="#ctx0" brushRef="#br2" timeOffset="161318.18">8315 16105 39 0,'-14'6'19'0,"0"-81"-12"0,14 56 35 0,0-6-41 0,-4-6 1 0,1-1 3 0,3 1 1 0,3 0-5 0,4 6 0 16,11 6 5-16,0 3 1 15,13 4-2-15,8-1 1 16,0 4-3-16,7-1 1 0,10 1-5 16,-3-4 0 31,-7 1-9-47,-11-1 1 0,-10-2-11 0,-11 2 1 0</inkml:trace>
  <inkml:trace contextRef="#ctx0" brushRef="#br2" timeOffset="161812.49">10234 15349 61 0,'-10'69'30'0,"13"22"-32"0,-3-62 49 0,0 14-47 16,-3 17 0-16,-1 18-1 15,-3 16 1-15,-4 13-3 16,-3-3 0 0,-3 2-4-16,-1-15 0 0,0-16-9 15,1-21 1-15,6-26-2 16,1-12 1-16</inkml:trace>
  <inkml:trace contextRef="#ctx0" brushRef="#br2" timeOffset="162308.44">9835 16149 52 0,'15'-19'26'0,"23"-34"-31"0,-20 28 55 0,10-7-49 0,11-5 1 15,10-7 0-15,1 0 0 16,6 0-3-16,4 3 0 15,-3 1 1-15,-11 8 1 16,-1 4-1-16,-6 3 0 16,4 3-1-16,-8 3 1 0,-7 10-2 15,-7 9 1-15,-7 15-2 16,-7 4 1-16,-7 16-1 16,-7 5 0-16,-3 11-1 31,-1-4 0-31,-3-3 2 15,3-1 0 1,4-8 1 0,4-7 1-16,-1-6 0 0,4-9 0 15,0-1 2-15,4-5 0 0,6-7 1 0,5-7 0 0,2-2 0 16,1 6 1-16,-1 3-1 16,5 9 1-16,-1 1-2 15,-4 2 1-15,1 10-1 16,0 6 0-1,-4 0-2-15,0 1 1 16,0-4-1-16,4-3 0 0,-1-3-2 16,1-7 0-16,3-6-7 0,4-6 0 15,7-12-8-15,3-1 1 16</inkml:trace>
  <inkml:trace contextRef="#ctx0" brushRef="#br2" timeOffset="162769.31">11240 16061 53 0,'0'44'26'0,"-15"-28"-30"0,8-13 43 0,-3 3-39 0,-4 0 1 0,-4 1 0 16,-3 2 1-16,0 1-3 16,-4 5 1-16,4 1 1 15,0 3 0-15,-1-4-2 16,5 1 1-16,3-3-2 15,7-1 0-15,3-2-1 16,8-4 1-16,3-3 0 16,10-3 0-16,5-6 1 15,6-4 1-15,0-2 1 16,0-4 0-16,0 0 2 16,-6 4 0-16,-1 2-1 15,0 4 1-15,-3 6-1 16,-1 6 1-16,-3 7-2 15,0 3 1-15,-3-1-3 16,-4 1 0-16,4 3-4 16,-4-3 1 15,3-1-8 0,1-5 1 0,7-10-5-15,-1-7 1 0</inkml:trace>
  <inkml:trace contextRef="#ctx0" brushRef="#br2" timeOffset="163045.46">11575 16231 51 0,'7'25'25'0,"3"-22"-33"16,-10-3 47-16,0 0-40 0,0 0 1 16,4-7-1-16,-1-2 0 15,1-3 1-15,-1-4 0 0,1-3 1 16,3 0 1-1,4 0 0-15,3 4 1 0,3 5 1 16,4-2 1-16,4-4 0 16,3 4 0-16,-3-4-1 15,0 3 0-15,-4 4-1 16,-3 9 0-16,-1 3-2 16,4 3 1 46,1 10-1-62,-1 12 0 0,7 4 0 0,0-1 0 0,0-3-2 0,1-6 1 0,-1-9-3 0,4-7 0 0,-4-15-7 0,-3-10 1 16,-1-3-10-1,-3-10 0 1</inkml:trace>
  <inkml:trace contextRef="#ctx0" brushRef="#br2" timeOffset="164271.49">13917 15989 69 0,'11'0'34'0,"-15"9"-37"0,4-12 60 15,-7 0-56-15,-3 0 1 16,-8 0-1-16,-7 3 1 16,-3 0-4-16,-7 3 1 15,-1 6 0-15,1 4 1 16,0 6-4-16,3 0 1 16,7 6-2-16,4 6 1 15,4-3-1-15,6 1 0 0,0-8 1 16,11-5 0-16,7-6 2 15,15-7 0-15,6-3 2 16,4-7 0-16,-1-5 1 16,5-1 0-16,-5-2 0 31,1-1 1-31,-4 7 0 62,1-4 0 1,-1 0-2-47,-3 1 1-16,-1 3 0 15,-6 5 0 1,-4 4 0-1,-3 4 1-15,-4 8 0 0,0 13 0 0,-4 7-1 0,1-1 1 0,-1 0-3 16,1 4 0-16,3-10-4 0,3-6 1 0,5-4-7 16,-1-12 0-16,7-6-7 0,7-6 0 0</inkml:trace>
  <inkml:trace contextRef="#ctx0" brushRef="#br2" timeOffset="164418.62">14393 16205 61 0,'22'57'30'16,"9"-4"-34"-16,-24-34 55 0,4 9-49 0,3 16 0 0,-3 0-1 0,-8 0 1 0,-6 3-6 0,-12 0 1 0,-6-3-8 0,-3-10 0 0,-1-21-7 15,18-10 0-15</inkml:trace>
  <inkml:trace contextRef="#ctx0" brushRef="#br2" timeOffset="164889.53">15836 16494 55 0,'-10'-22'27'0,"-8"-75"-28"0,18 56 47 0,-7-25-44 15,0-22 0-15,0-18 1 16,0-10 0-16,0-10-4 16,3 1 1-16,4 9 2 15,7 6 1-15,7 16-1 16,8 12 1-16,6 17 0 16,3 21 1-16,5 15-2 15,3 26 0 1,-8 10-3-16,-10 8 1 0,-6 23-8 15,-12 12 1-15,-6 7-14 16,-12 12 1-16</inkml:trace>
  <inkml:trace contextRef="#ctx0" brushRef="#br2" timeOffset="165139.1">15533 16089 63 0,'17'22'31'16,"50"-22"-28"-16,-42-3 50 0,3 3-51 0,11 0 0 0,7 0 0 0,0-3 1 16,3 0-8-16,1 0 1 15,3 3-2-15,-8-3 0 16,1-4-5-16,-7-8 0 16,0-7-9-16,-7-6 1 15</inkml:trace>
  <inkml:trace contextRef="#ctx0" brushRef="#br2" timeOffset="165374.07">16432 15842 67 0,'0'22'33'0,"-31"6"-39"0,20-22 62 0,-3 4-55 16,0 5 0-16,-4 7 0 15,1 3 1-15,-5 0-2 16,-2 4 0-16,-5 2 1 15,5 10 0-15,3-4-3 16,7 1 1-16,10-10-3 16,11-6 1-16,11-6-6 15,3-4 0-15,11-12-11 16,10-12 1-16</inkml:trace>
  <inkml:trace contextRef="#ctx0" brushRef="#br2" timeOffset="165536.97">16775 15929 52 0,'0'22'26'0,"-15"13"-21"0,5-16 39 16,-8 0-42-16,-10 6 0 16,-11 6 2-16,-3 7 1 15,-11-1-7-15,0-5 0 16,7-1 0-16,7 0 1 15,4-2-8-15,10-11 0 0,8-11-9 16,6-10 1-16</inkml:trace>
  <inkml:trace contextRef="#ctx0" brushRef="#br2" timeOffset="165738.84">16418 16039 49 0,'25'69'24'0,"0"-56"-18"0,-18-7 38 0,0 7-43 16,0 2 1-16,0 4 0 15,7 3 0-15,4 3-3 16,3-6 0-16,4 0-1 16,3-4 1-16,0-5-8 0,4-7 1 15,-1 0-9 1,-2-15 1-16</inkml:trace>
  <inkml:trace contextRef="#ctx0" brushRef="#br2" timeOffset="165969.73">16820 15785 69 0,'4'72'34'0,"21"13"-40"0,-11-60 65 0,7 3-59 16,7 10 0-16,4 6-1 16,-11 6 0-16,-7-6-3 15,-14 6 1-15,-7 0-13 16,-7-9 1-16,-11-6-5 16,-13-10 1-16</inkml:trace>
  <inkml:trace contextRef="#ctx0" brushRef="#br2" timeOffset="166375.87">18133 16240 65 0,'-7'60'32'0,"0"-20"-46"0,7-27 62 0,0-1-52 16,0 1 1-16,0-1-11 16,7-12 1-16,-4-15 5 15,1-7 1-15,-1-22-9 16,-6-6 0-16</inkml:trace>
  <inkml:trace contextRef="#ctx0" brushRef="#br2" timeOffset="166845.14">18052 15751 45 0,'17'12'22'0,"8"-12"-21"0,-14 3 46 0,-1 1-45 0,1 2 0 0,6-3 0 16,5 0 0-16,6-3-5 15,11-3 1-15,6 0-2 0,1 0 1 16,4 3-3-16,3-7 0 16,3 1-2-16,-7 0 0 15,-10 6 1-15,-7 0 0 32,-7 0 7-32,-8 0 0 15,-3 6 3-15,-7 7 1 16,-3 6 2-16,-8-4 1 15,-6 1 0-15,-8 0 1 16,1-4-5-16,-8 4 1 16,4-1-3-16,3 1 1 15,0 0-1 1,4-1 1-16,0 4 0 0,4-3 1 0,3 3 2 16,7 6 0-1,3-6 0-15,8 3 1 0,10 0-1 16,11 6 0-16,-1-3-1 15,-2 0 0-15,-8-3-5 32,-7 3 1-1,-14-3-9-31,-21 3 1 16,-11-6-13 15,-10 3 1-31</inkml:trace>
  <inkml:trace contextRef="#ctx0" brushRef="#br2" timeOffset="167930.3">19868 15920 54 0,'-7'13'27'0,"7"5"-24"0,0-8 39 16,-3 9-41-16,-4 6 1 15,-4 6 0-15,1 7 0 16,3 2-3-16,0-5 0 16,-4-7 2-16,4-6 0 15,0-6 0-15,0-7 1 0,3-6 0 16,1-9 0-16,3-6-1 16,3-10 1-16,4-3-2 15,0-10 0-15,4-3-1 16,0-5 0-1,3-5-1-15,0 1 1 0,3 10-1 79,-2 2 0-79,-1 7 1 15,0 6 1-15,0 16 0 0,-4 15 0 0,5 13-2 0,-5 13 1 0,-3 9-1 0,0-10 1 16,0 1-1-16,-3-4 1 0,3-3 0 0,-4 0 1 0,4-6 1 15,1-6 1-15,2-3 0 16,4-7 0-16,4-3 0 31,3-3 1 16,-3-6-1-31,3-1 1-1,7-2-3-15,0-7 0 0,0-2 0 0,4-11 1 0,-4 4-2 0,1-3 0 0,-1-3 0 0,-7-1 0 0,0 4 0 16,-7 6 1-16,-3 6-2 0,-4 7 1 0,-3 6-1 0,-4 12 0 16,-4 7-1-1,-3 6 1-15,0 3-1 0,-7 3 1 16,-4 0 0-16,0 1 1 16,-3 2 0-16,4 4 1 0,3-4 1 46,7 0 0-30,7-3 0 0,7-2 0-1,3-8-1-15,4-2 0 16,7-7-3-16,11-5 0 0,3-11-5 0,8-5 1 0,6-7-8 0,-3-6 0 16</inkml:trace>
  <inkml:trace contextRef="#ctx0" brushRef="#br2" timeOffset="168207.13">20768 15939 34 0,'11'3'17'0,"-11"0"-8"15,-4 0 23-15,-3 0-28 16,-4 7 0-16,1 2 1 16,-4 1 1-16,-4 6-7 0,-3-7 0 15,-7 4 5-15,3 3 0 16,0 3-1-16,4 3 0 16,4-3 0-16,2 0 0 15,8-3-1-15,4-1 0 16,6-2-1-16,8-7 1 15,3 1-1-15,4-4 0 16,-4-3-2-16,0 0 1 16,0-3-1-16,0 0 0 15,-3-6-4-15,-1 0 0 0,4-7-5 16,1 1 0-16,2-4-7 16,4 0 1-16</inkml:trace>
  <inkml:trace contextRef="#ctx0" brushRef="#br2" timeOffset="168478.96">20987 16183 52 0,'0'7'26'0,"-11"-14"-28"15,8 1 46-15,-1-3-44 16,-3-4 1-16,-4 1 1 15,1-4 0-15,-1 0-2 16,4 1 1-16,4-4 2 0,6 6 0 16,8 4 0-16,14 3 1 15,6-4-3-15,12-2 1 16,-1-4-5-16,4-6 0 16,3-3-11-1,-3-3 0-15,-7-4-5 16,7 4 1-16</inkml:trace>
  <inkml:trace contextRef="#ctx0" brushRef="#br2" timeOffset="171104.81">22260 15287 56 0,'7'3'28'0,"0"28"-25"0,-3-21 42 0,-1 2-40 16,5 13 0-16,-1 7 1 15,-4-1 0-15,-3 16-9 16,0 9 0-16,-7 7 6 16,-4 9 0-16,1 7-3 15,-4 2 0-15,0-2 0 16,0-7 0-16,-1-13 0 15,5-9 0-15,3-9 0 16,3-9 0-16,8-11 1 16,10-5 0-16,11-6 0 15,-1-7 0-15,15-3-2 16,10-7 1-16,1-2-5 16,3-4 0-16,-7-2-11 15,-4-1 0-15,-7-3-4 0,-3-12 1 16</inkml:trace>
  <inkml:trace contextRef="#ctx0" brushRef="#br2" timeOffset="171451.44">22701 16008 66 0,'7'12'33'0,"22"-8"-39"0,-15-1 64 0,3 0-57 16,4 0 1-16,4 0 0 16,-4 3 0-16,8-2-4 15,-5 2 1-15,-3-3 1 16,-6 3 1-16,-8 0-2 16,-14 7 0-16,3 6-1 15,-3 3 0-15,-7 3 0 16,-4 6 0-16,1-3 1 15,-1-6 0-15,4 3 1 16,3 1 0-16,4-4 1 16,7-1 0-16,7 1 0 15,7-6 0-15,7-3-7 16,8-4 1-16,10 4-14 16,6-17 0-16</inkml:trace>
  <inkml:trace contextRef="#ctx0" brushRef="#br2" timeOffset="171600.83">23220 16309 54 0,'7'6'27'0,"0"16"-30"0,-4-16 37 16,-3 4-55-16,0-4 0 15,0 0-7-15,0-3 1 16</inkml:trace>
  <inkml:trace contextRef="#ctx0" brushRef="#br2" timeOffset="172938.41">29266 13314 24 0,'4'10'12'0,"-15"-7"-5"0,8-3 12 0,-8 3-15 16,-6 3 1-16,-8 4 4 16,-10-1 0-16,-8 0-10 15,1 4 0-15,-7-1 8 16,-15 1 0-16,-10 6-3 15,3-3 1-15,-10-1-3 16,7 1 0-16,7-7-4 16,-3 4 1-16,3-7-5 15,0 4 1-15,10-7-9 16,15 0 0-16</inkml:trace>
  <inkml:trace contextRef="#ctx0" brushRef="#br2" timeOffset="173447.76">28476 13302 45 0,'7'37'22'0,"-17"-2"-20"0,3-26 36 15,-11 7-36-15,7 9 0 16,-6-3 1-16,-8-6 1 16,-10-1-5-16,-8-2 0 15,-2 6 3-15,-1-1 1 0,-7 1-2 16,0 3 0-16,0-9-1 16,7 2 1-16,11-2-1 15,0 0 0-15,10-1 0 16,7-6 0-16,8 1 0 15,13-4 0-15,11 3-1 16,7 7 0-16,8-1 0 16,-1 7 0-16,7 6-1 15,8 3 1-15,-1-3-2 16,4 0 1-16,0-3 0 16,-4 0 1-16,-10-3-1 15,-8 0 1-15,-2-7 1 16,-8-2 0-16,0-4 1 15,-4-6 0-15,-3-6 1 16,-3-13 1-16,-4-12 2 16,-7-16 0-16,0-16 0 0,0-3 0 15,-4-12-2-15,1-7 1 16,3-6-19-16,-1-9 0 16</inkml:trace>
  <inkml:trace contextRef="#ctx0" brushRef="#br2" timeOffset="175267.29">30007 7215 41 0,'-3'9'20'0,"3"1"-9"15,0-10 20-15,0 0-30 16,-4 0 1-16,4-3 1 16,0 0 1-16,0-4-5 15,0 1 1-15,0 6 1 16,7 0 1-16,0 0-11 15,0 3 1-15,-7-3-7 16,-7 0 1-16</inkml:trace>
  <inkml:trace contextRef="#ctx0" brushRef="#br2" timeOffset="175519.7">29841 6986 57 0,'0'13'28'0,"0"-1"-36"0,0-12 51 0,0 0-44 15,0 0 0-15,0 0-1 16,0-3 1-16,-3 0-3 15,-1-3 0-15,1-1-11 16,-1-2 0-16</inkml:trace>
  <inkml:trace contextRef="#ctx0" brushRef="#br2" timeOffset="175748.62">29598 6854 59 0,'0'35'29'0,"4"-10"-32"15,-4-16 51-15,3-2-48 16,1 2 1-16,3 1-1 16,-4-4 1-16,1 0-3 0,3-6 1 31,0-19-15-31,-4-3 0 15</inkml:trace>
  <inkml:trace contextRef="#ctx0" brushRef="#br2" timeOffset="175970.3">29393 6716 46 0,'8'22'23'0,"-12"-6"-22"0,4-13 25 0,-4 0-27 15,1-3 1-15,-4 0-1 16,0-3 1-16,0-3-3 16,-4-3 1-16,4-1-10 15,-3-2 1-15</inkml:trace>
  <inkml:trace contextRef="#ctx0" brushRef="#br2" timeOffset="176228.52">29097 6669 41 0,'4'10'20'0,"3"-1"-8"0,-7-9 31 16,0 0-42-16,0 0 1 16,0 0 0-16,0 0 1 15,0 0-4-15,-4-3 0 16,1 0-3-16,3 3 1 16,0 0-12-16,0 0 0 15</inkml:trace>
  <inkml:trace contextRef="#ctx0" brushRef="#br2" timeOffset="176421.17">28956 6591 54 0,'7'28'27'15,"-7"-37"-33"-15,0 9 41 0,0 0-39 16,0 0 1-16,0-10-7 16,0 1 0-16,0 0 3 15,-7-4 0-15</inkml:trace>
  <inkml:trace contextRef="#ctx0" brushRef="#br2" timeOffset="176646.64">28871 6648 42 0,'7'31'21'0,"-10"-9"-13"0,3-19 33 15,0 0-40-15,-4-3 0 16,1 0 0-16,-4-6 0 15,-4-4-4-15,1 1 0 0,-1 3-11 16,0-10 0-16</inkml:trace>
  <inkml:trace contextRef="#ctx0" brushRef="#br2" timeOffset="176871.58">28621 6701 42 0,'7'6'21'0,"0"-12"-17"16,-7 6 27-16,0 0-29 16,0-3 0-16,0-4 0 15,-4 1 0-15,1 0-6 16,-1 0 1-16,1-1-9 15,3-5 0-15</inkml:trace>
  <inkml:trace contextRef="#ctx0" brushRef="#br2" timeOffset="177096.41">28487 6635 53 0,'0'6'26'0,"-11"-18"-28"15,8 12 42-15,-1 0-40 16,-3 3 0-16,-3-3-6 16,2-3 1-16,1-4-7 15,-7-5 1-15</inkml:trace>
  <inkml:trace contextRef="#ctx0" brushRef="#br2" timeOffset="178208.57">28169 6738 27 0,'4'-22'13'0,"13"-12"2"0,-9 28 8 16,-1-1-19 0,0-2 1-16,0-3 3 0,-4-4 1 15,-3 0-11-15,-7-6 1 16,-3-3 6-16,-5-6 1 16,-6-4-2-16,0-9 0 15,0 7-2-15,-4-1 0 16,-3 0 0-16,0 4 0 15,0 6-1-15,-4 3 1 16,0 3-1-16,11 9 0 16,0 4 0-16,-4 2 0 15,0 4-1-15,-3 6 0 0,0 4 0 16,-4 2 1-16,4 1-1 16,0-4 1-16,3-3-1 15,0 10 1-15,8-1-1 16,-1 10 0-16,0 6 0 15,4 4 1-15,0 8-1 16,4 7 0-16,-1-3-1 16,4 3 1-16,0 7 0 15,3-7 0-15,1-3 0 16,3-13 0-16,0 3-1 16,7 1 1-16,0-4 0 15,4 1 1-15,3 2-1 16,3-6 1-16,5-6 0 15,2 0 0-15,4-6 0 16,1 0 0-16,-1-4 0 16,-3-2 0-16,-1-1-1 15,4-6 0-15,1 0 0 0,-1-3 0 16,0-3 0-16,4-3 0 16,3-7 0-16,-3-9 1 15,0-3 0-15,-4 0 0 16,0 3 0-16,0-3 1 15,-3-6-2-15,0-1 1 16,-4 1-1-16,-7 3 0 0,-7-10-1 16,-7-3 1-16,-7-2-3 15,-7 2 0-15,-4-3-5 16,-3 0 1-16,0-3-12 16,-11-6 1-16</inkml:trace>
  <inkml:trace contextRef="#ctx0" brushRef="#br2" timeOffset="179169.68">21308 6441 47 0,'7'21'23'0,"10"30"-10"0,-13-33 23 0,-4 11-35 16,-7 8 0-16,-4 10 0 15,-3 10 0-15,0 15-2 16,0 22 0-16,-4 0 0 15,8-6 0-15,-1-19-5 16,4-3 1-16,4-16-5 16,3-16 1-16,3-15-6 15,4-25 1-15</inkml:trace>
  <inkml:trace contextRef="#ctx0" brushRef="#br2" timeOffset="179771.46">21071 6397 38 0,'-7'6'19'0,"14"6"-14"0,0-12 31 0,4 7-32 16,3-1 1-16,4 10 0 15,7 2 1-15,3 14-7 16,14 2 0-16,15 1 5 15,17-4 0-15,24 1-2 16,5-7 0-16,6-3-1 16,11-10 0 15,-4-6-1-31,-10-2 0 0,-28-4-1 16,-18-4 1-16,-11 1-1 0,-10-3 1 0,-7 0-2 15,-8 3 0-15,-2-1-2 16,-8 1 1-16,0 6-1 15,-7 7 0-15,-4 6 0 16,-3 9 1-16,4 6 0 31,-4 13 1-31,0 3 1 0,0 19 0 16,3 6 1-16,5 13 1 0,6 6 0 0,3-1 1 16,-3-5 0-16,4 0 0 15,-7-13 0-15,-8-13 0 16,-17-15 0-1,-7-6 1-15,-29-16-2 16,12-6 1-16,-86-23-1 0,-31-11 1 16,-28-14-9-16,-11-18 1 15,-11-16-9 17,-7-15 1 30</inkml:trace>
  <inkml:trace contextRef="#ctx0" brushRef="#br2" timeOffset="184751.94">2635 3534 29 0,'-21'3'14'0,"7"3"-3"0,14-3 14 0,0 3-24 15,0-6 0-15,4-9 3 16,3 9 0-16,3-6-4 16,4 0 0-16,11 2 3 15,-4 1 0-15,11 10 1 16,-4-4 0-16,11 0-1 16,3-9 0-16,8-4 0 15,-1-2 0-15,22-7-1 16,6-16 0-16,15 7-3 15,7 0 0-15,-1 12-2 16,22-3 0-16,-10 19-2 16,10 3 1-16,-11 13 0 0,22 0 1 15,-4 3 2-15,3-1 0 16,1-5 2-16,10 6 1 16,14 3 0-16,-10 0 1 15,31 0-1-15,4 6 0 16,0 0-1-16,17 7 0 15,4-1-2-15,8 1 1 16,-1 2 1-16,-11-5 1 16,11-7 1-16,4-10 0 15,-4-2 0-15,-3-4 0 0,3-15 0 16,11-7 1-16,-4-5-2 16,-10-7 0-16,-4 6-3 15,-7 0 0-15,-21 3-8 16,-25 10 0-16,-25-3-8 15,-10 2 1-15</inkml:trace>
  <inkml:trace contextRef="#ctx0" brushRef="#br1" timeOffset="192604.65">1020 17193 56 0,'0'0'28'0,"0"10"-19"16,0-7 28-16,0 0-35 15,7 3 0-15,-4 4 1 16,-3 5 0-16,0 7-4 16,0 13 1-16,0-1 1 15,0 7 0-15,-3 6-4 16,-4 3 1-16,7 3-5 16,-11 1 1-16,11-4-7 0,-7-3 1 31,3-13-5-31,-3-8 0 0</inkml:trace>
  <inkml:trace contextRef="#ctx0" brushRef="#br1" timeOffset="193280.6">600 17723 46 0,'-11'32'23'0,"15"-36"-20"15,-4 4 41-15,0 0-41 16,7-9 0-16,7-7 3 16,3-6 0-16,1-6-7 15,10-13 0-15,4-3 5 16,0-18 0-16,7-14-3 15,-1-14 0-15,12-5-3 16,3 8 1-16,-4-4-2 16,1 0 0-16,-1 12 0 15,-7 20 0-15,-3 12 2 16,0 12 0-16,-11 10 1 16,4 13 0-16,-4 21 0 15,-14 19 1-15,0 13-1 16,-10 15 0-16,-8 13-1 15,-3 13 0-15,-3 3 0 0,-8-16 1 16,7 3-1-16,-3-6 1 16,0-16-1-16,4-9 1 15,6-10-1-15,-3-12 1 16,7-10 0-16,0-9 0 16,7-6 0-16,4-4 0 15,10 1 1 1,-4-7 0-16,5-2 0 0,-1-4 0 15,0 3 0-15,-3 3 0 0,-8 4 0 16,8 2 0-16,-15 7-1 16,15 6 1-16,-14 3-1 15,3 7 1 1,0 3-1-16,-4 9 0 0,4 6 0 16,4 4 0-16,-1 2 0 15,5 1 0-15,2 3 0 16,1-4 0-1,-4-21-12 1,4-13 1-16,-1-15-5 16,-3-17 0-16</inkml:trace>
  <inkml:trace contextRef="#ctx0" brushRef="#br1" timeOffset="193880.07">1707 17457 37 0,'11'37'18'0,"-11"7"-10"0,0-31 25 16,0 2-28-16,-3 7 0 15,3-6 3-15,-8-3 0 16,8-1-10-16,-3 1 0 16,3-7 6-16,0-6 0 15,3-6-2-15,-3-4 1 0,8-2-3 16,2-4 1-16,-6-3-1 15,3-3 0-15,3 7 0 16,-3 2 1-16,-3 4-2 16,3 2 1-16,3 4-1 15,1 6 1-15,0 4 0 16,-1-4 0-16,-3 3-1 16,-3-3 0-16,3 0 0 15,3 0 0-15,-6 1-1 16,3-4 1-16,4 0-4 15,-4-7 0-15,-4 1-2 16,4-7 1-16,4 1-1 16,-1-4 1-16,-6 1 0 15,3 2 1-15,-7 4 4 16,4-1 0-16,3 1 2 16,3-1 1-1,-3 1 0-15,4 0 0 16,-8-1-1-16,4 1 1 0,4-1-2 0,0 4 1 15,6 6-2-15,-6 6 1 16,-1 4 0-16,1 5 0 16,7 4 0-16,3 6 1 15,7 4 2-15,-3-1 0 47,3 3 1-47,4-3 0 0,3-3 0 16,7-3 0-16,8-12-1 0,-12-4 1 0,1-6-8 0,-7 0 1 0,-11-9-11 15,-3-10 0 1</inkml:trace>
  <inkml:trace contextRef="#ctx0" brushRef="#br1" timeOffset="194374.92">878 17999 42 0,'0'-3'21'0,"15"19"-11"0,-8-19 28 15,3 3-34-15,1-4 0 16,-1 8 2-16,12-4 0 0,6 3-6 15,7 0 0-15,0 0 6 16,11 3 1-16,14 0-2 16,0-6 0-16,28 0-1 15,22-3 1-15,13-3-3 16,15-3 0-16,3-1-3 16,18 7 1-16,-32-6-3 15,-18-1 1-15,-17 1-6 16,-22-1 1-16,-13-2-14 15,-36-7 1-15</inkml:trace>
  <inkml:trace contextRef="#ctx0" brushRef="#br1" timeOffset="202466.08">3341 16911 47 0,'-18'16'23'0,"8"6"-10"0,10-19 24 15,0 6-35-15,0 4 0 0,0 9 0 16,0 3 1-16,7 3-4 15,-7 10 0-15,10 9 2 16,-3 12 1-16,-3 7-2 16,3 6 1-16,-4 10-3 15,4 2 0-15,-7 4-3 16,4-9 0-16,-4-14-5 16,7-14 1-16,-3-11-7 15,10-18 0-15</inkml:trace>
  <inkml:trace contextRef="#ctx0" brushRef="#br1" timeOffset="202859.71">3669 17773 42 0,'18'63'21'0,"3"-10"-22"0,-18-40 35 16,4-1-29-16,-7 1 0 16,0 0 1-16,0-4 0 15,-7-6-8-15,-3-3 0 16,-1-16 7-16,-3-12 0 0,3-19-2 16,4-16 0-16,-3-15 0 15,3-7 0-15,7-12-2 16,7-6 1-16,-4-1-3 15,11 1 1-15,8 15-1 16,-8 3 1 0,10 7-1-16,-2 12 1 0,2 13 1 15,1 9 0-15,-4 12-1 16,-3 14 1-16,3 11-5 16,0 14 0-16,-3 11-13 15,-4 8 1-15,-7 5-2 16,-4 6 0-16</inkml:trace>
  <inkml:trace contextRef="#ctx0" brushRef="#br1" timeOffset="203077.86">3577 17491 57 0,'0'19'28'0,"14"9"-35"0,-7-25 57 15,-3 0-49-15,3 1 0 16,4-1 0-16,6 0 0 16,8-6-4-16,10 0 0 15,4-4-12-15,10-8 0 16,-13 2-1-16,-1-3 0 0</inkml:trace>
  <inkml:trace contextRef="#ctx0" brushRef="#br1" timeOffset="204991.78">5249 18049 45 0,'-7'13'22'15,"18"-41"-18"-15,-4 18 37 0,-4 1-37 16,5-7 0-16,2-12 1 16,4-13 0-16,4-9-7 15,3-16 1-15,4-6 4 16,-1-3 1-16,5-16-3 15,-8-3 0-15,-4-7-1 16,-2 4 1-16,-8 3-1 16,0 22 0-16,-14 6-1 15,0 7 0-15,-1 8-1 16,1 14 1-16,-10 18-2 16,3 13 1-16,-15 12-1 0,8 16 1 15,-3 12 0-15,9 20 0 16,5 2 2-16,-1 10 0 15,-3 0 0-15,4 3 1 16,6 3 0-16,4 3 0 16,0-6-1-16,11 0 1 15,6-3-1-15,4-10 0 16,1-5-1-16,6-14 0 16,4-9-3-16,-4-12 0 15,4-13-5-15,-1-9 0 16,5-3-6-16,-12-20 0 15</inkml:trace>
  <inkml:trace contextRef="#ctx0" brushRef="#br1" timeOffset="205216.86">5711 17488 34 0,'-3'31'17'15,"3"-2"-11"-15,0-20 25 0,0 4-26 16,0 5 1-16,0 1 4 15,0 6 0-15,-11 3-11 16,4-6 0-16,0 3 8 16,4 1 0-16,-4-1-3 15,3-3 0-15,4-4-6 16,4-8 0-16,6-10-11 16,4-10 1-16,8-15-6 15,-12-12 1-15</inkml:trace>
  <inkml:trace contextRef="#ctx0" brushRef="#br1" timeOffset="205861.91">5701 17359 36 0,'0'0'18'0,"18"13"-15"0,-8-7 25 16,-6 0-25-16,3 4 1 16,3-7 1-16,1 3 1 15,-1 4-9-15,1-1 1 16,-4-3 3-16,4 4 1 0,6-7-6 15,-3 3 0-15,4 4-3 16,-7-1 0-16,-1 4 1 16,-3-1 0-16,-3 4 0 15,6-1 1-15,1 1 4 16,-4 0 1-16,0 0 3 16,4 2 1-1,-11-5 1-15,10-7 1 0,-6-3 1 16,3-3 1-16,3-3-1 15,1-3 1-15,0 0-2 16,6-1 0 15,-3 4-3-31,0 0 1 0,1-3-3 0,2 3 1 0,-3 3-2 16,0 3 1-16,-3 3-1 16,0-3 0-16,-1 0 0 15,-6 0 0-15,3 1 0 16,0-1 0-16,0 3 0 0,7 0 0 15,-10-3 0-15,6 1 0 16,1-1 0-16,-1-3 0 16,1 0-1-16,3 0 1 15,-3-3-1-15,-1-1 1 16,-3 1 0-16,4-3 0 16,3 0-1-16,4-4 1 15,-4-2 0-15,0 2 0 16,7-2 0-16,-3-1 0 15,-1 7 0-15,1 3 1 16,3 3-1-16,-3 3 1 0,-1 6-1 16,1 1 0-16,0-1 0 15,-1 10 1 1,1-10-2-16,-8 4 1 0,5-4-2 16,-1-2 1-16,-4-4-7 15,1 0 1-15,-11-3-9 16,-11 6 1-16</inkml:trace>
  <inkml:trace contextRef="#ctx0" brushRef="#br1" timeOffset="206475.33">5235 18106 25 0,'0'-13'12'0,"14"19"5"0,-10-2 10 0,6 2-26 16,8 0 1-16,-4 10 1 0,11 9 0 15,-4 6-3-15,11-3 1 16,0 1 3-16,-4-1 0 16,4-3-1-16,3 0 0 15,4-3-1-15,-8-3 0 16,1-3-3-16,0-7 0 16,3-3-6-16,-10-9 0 15,0-9-7-15,-8-7 1 16</inkml:trace>
  <inkml:trace contextRef="#ctx0" brushRef="#br1" timeOffset="208144.4">5503 18125 21 0,'-10'3'10'0,"17"-10"-2"0,-7 7 11 15,0-3-17-15,0 3 1 16,0 0 3-16,0 0 1 15,0 0-6-15,0 0 1 16,-7 0 6-16,7 3 0 16,-4 4-1-16,-3 2 1 15,-3 0-3-15,-1 1 0 0,0 2-2 16,-10 10 0-16,0-3-2 16,-7 3 0-16,7-3-1 15,-4 9 0-15,-7 7-1 16,-7 9 0-16,1-7-5 15,-1 1 0-15,4-7-10 16,6-12 0-16</inkml:trace>
  <inkml:trace contextRef="#ctx0" brushRef="#br1" timeOffset="209795.04">6040 17990 27 0,'7'-10'13'0,"3"26"-8"0,1-16 21 0,-8 0-23 15,1 3 0-15,3 3 2 16,0 1 1-16,0-1-6 16,-3 0 0-16,3-3 4 15,3 4 1-15,4-4-2 16,11 0 1-16,-4 0 0 16,0 3 0-16,0 4-1 15,-3-1 1-15,-4 7-2 16,0 3 1-16,-14 3-2 15,-7 3 0-15,-10 9-4 16,-5-6 0-16,-2-6-5 16,-1-3 1-1,4-6-9-15,3-7 0 16</inkml:trace>
  <inkml:trace contextRef="#ctx0" brushRef="#br1" timeOffset="210710.52">5973 18125 34 0,'-4'0'17'0,"4"3"-9"0,0 0 18 15,0 0-23-15,0 0 1 16,0 0 2-16,0 0 1 15,0 0-9-15,4-3 1 16,3 0 5-16,10 4 0 16,1-4-2-16,14-7 1 15,3 1-3-15,11-3 0 16,3-7-9-16,-10-3 1 16,-7-3-7-16,-11 7 1 15</inkml:trace>
  <inkml:trace contextRef="#ctx0" brushRef="#br1" timeOffset="211341">6854 18143 49 0,'0'16'24'0,"-17"-10"-22"0,13-3 42 16,-13 1-43-16,-4 2 1 16,-8 0 0-16,-2 0 1 15,-1 4-4-15,-7-1 0 16,4 7 0-16,-1-4 1 15,1 4-3-15,3 0 1 16,11-4-2-16,-3-2 0 0,6-1-1 16,4-3 0-16,10 1 2 15,4-7 0-15,11 0 1 16,3-7 0-16,11-5 1 16,-1-1 0-16,1 4 1 15,0 0 0-15,-4 2 0 16,-3 4 1-1,-1 6-1-15,-6 10 1 16,-1-4 0-16,1 4 0 0,-4 2 0 16,4 4 0-16,-8 3 0 15,4 3 0-15,0 0-1 16,0-3 1-16,0 0-2 16,0-3 0-16,4-3-12 0,10-13 1 15</inkml:trace>
  <inkml:trace contextRef="#ctx0" brushRef="#br1" timeOffset="211693.05">6858 17924 55 0,'-4'22'27'0,"19"-7"-28"16,-8-11 46-16,3-1-43 16,11-3 0-16,4-7-1 15,7 1 0-15,7-6-5 16,-8-1 1-16,-2 1-13 15,-8-7 1-15</inkml:trace>
  <inkml:trace contextRef="#ctx0" brushRef="#br1" timeOffset="212207.81">7571 18084 46 0,'-11'34'23'0,"11"-46"-22"0,-3 5 29 0,-1-11-26 16,-3-7 1-16,-4-19 2 15,1-13 1-15,-1-15-10 16,1-13 0-16,6-2 6 16,1-4 0-16,-1-3-2 15,0-4 0-15,1 4-2 16,3 7 1-1,3 8-1 1,5 20 1-16,-1 24-3 16,3 13 1-16,1 16-3 0,-4 15 1 15,-4 19-6-15,-6 4 0 16,-1 9-8-16,-3 2 1 16</inkml:trace>
  <inkml:trace contextRef="#ctx0" brushRef="#br1" timeOffset="212416.63">7303 17711 39 0,'-11'0'19'0,"11"6"-15"0,11-6 27 0,-4 3-31 16,14 0 1-16,7 0 0 16,0 0 0-16,15 1-2 15,2 2 1-15,8-3 0 16,0-3 1-16,0-3-3 15,-3 0 1-15,-5 0-5 16,-2-10 1-16,-1-3-7 16,-3-9 0-16</inkml:trace>
  <inkml:trace contextRef="#ctx0" brushRef="#br1" timeOffset="212635.51">7997 17560 31 0,'-10'6'15'0,"3"10"-3"0,7-13 22 0,0 7-30 0,0 2 1 16,-4 4 2-16,1-4 1 16,-1 13-11-16,-6-3 1 15,-1 3 5-15,-3 4 1 16,3 2-3-16,1 4 0 16,-4 2-2-16,3-9 1 15,8 4-4-15,3-7 1 16,7 0-5-16,10-9 0 15,4-10-7-15,8-9 1 16</inkml:trace>
  <inkml:trace contextRef="#ctx0" brushRef="#br1" timeOffset="212883.43">8340 17686 55 0,'-18'43'27'0,"-17"-8"-33"0,28-23 49 0,-7 7-43 16,-1 6 1-16,-6 0 1 15,-7 1 0-15,-4 2-2 16,1 3 0-16,6 0 1 16,0-5 0-16,4-4-3 15,7-7 1-15,3-5-6 16,4-7 0-16,7-10-9 15,7-5 0-15</inkml:trace>
  <inkml:trace contextRef="#ctx0" brushRef="#br1" timeOffset="213129.28">8043 17617 29 0,'-3'9'14'0,"31"10"-2"0,-17-7 14 16,-8 4-22-16,8 0 0 15,-1 2 4-15,1 8 1 16,7 5-11-16,6 3 0 0,1 1 6 16,0-7 1-16,6 7-3 15,1-7 0-15,7-3-3 16,-11-6 1-16,4-7-8 16,-4-9 1-16,4-3-8 15,-14-18 1-15</inkml:trace>
  <inkml:trace contextRef="#ctx0" brushRef="#br1" timeOffset="213313.19">8368 17247 39 0,'14'9'19'0,"25"44"-10"15,-25-31 28-15,4 10-34 16,6 15 0-16,1 18 2 15,3 1 0-15,4 6-7 16,-4-3 0-16,-7-6 3 0,-7-6 1 16,-3-7-10-16,-18 0 1 15,-7-9-9-15,-7-10 1 16</inkml:trace>
  <inkml:trace contextRef="#ctx0" brushRef="#br1" timeOffset="213826.74">9119 17761 41 0,'0'9'20'0,"0"-6"-19"0,0-3 29 16,0 0-28-16,11 0 0 15,7 0 3-15,6-3 0 16,12 0-5-16,2-3 0 16,8-4 3-16,0-5 1 0,0-1-8 15,-4 0 0 1,-10 1-10-16,-14 5 1 0</inkml:trace>
  <inkml:trace contextRef="#ctx0" brushRef="#br1" timeOffset="214014">9056 17958 54 0,'10'29'27'0,"26"-29"-32"16,-19 0 45-16,22-4-41 15,11 4 0-15,9-6-9 16,5-3 0-16,3-10 1 15,-14 0 0-15</inkml:trace>
  <inkml:trace contextRef="#ctx0" brushRef="#br1" timeOffset="214645.64">9864 18215 55 0,'7'19'27'0,"7"-16"-27"0,-7-6 45 0,7-12-42 16,14-7 0-16,4-16 2 15,7 4 0-15,0-13-7 16,-1-13 1-16,-6-9 3 15,-7-16 1-15,-4-6-3 16,-7-3 1-16,-3-12-2 16,-1 2 1-16,-10 7-2 15,-7 9 0-15,-3 13 0 16,-4 15 0-16,-1 16-1 16,-2 16 0-16,-4 19-1 0,-1 12 0 15,5 16 0-15,-1 9 1 16,4 10-1-16,3 9 1 15,4 0 0-15,4 9 1 32,6 1 1-32,8 2 0 31,7 10 1-15,6-6 0-16,5 9 0 15,-1-3 0-15,-7-9 0 0,0-17 0 0,0-8-1 16,0-4 1-16,-3-6-1 0,3-9 1 0,0 0-1 0,1-4 0 15,-1-2-4-15,3-1 0 0,1-3-7 16,0-15 0-16</inkml:trace>
  <inkml:trace contextRef="#ctx0" brushRef="#br1" timeOffset="-214628.73">10545 17924 48 0,'-11'31'24'0,"11"-12"-25"16,0-19 42-16,0 3-40 15,0 0 1-15,0 4-1 16,0-1 1-16,0 3-6 0,3-2 1 16,1-1-9-16,3-12 1 15,4-7-4-15,-4-9 1 16</inkml:trace>
  <inkml:trace contextRef="#ctx0" brushRef="#br1" timeOffset="-213917.62">10460 17657 39 0,'0'-3'19'0,"10"22"-21"0,-2-13 34 0,-1 1-32 15,3-4 1 1,4 3 0-16,7-3 1 15,4 0-3-15,3 0 0 0,1-3-1 16,-1 3 1-16,-4 1-3 16,-2 2 1-16,-1 3-3 31,-7-2 0-31,0 2 0 16,0 4 0-16,-3-1 3 0,-1 4 0 0,-3-4 5 15,0 1 0-15,0-1 3 16,1-5 0-16,-1-4 1 15,0-3 0-15,3-3-2 16,1 0 0-16,-4-4-3 16,0 1 1-1,4 3-2 1,-1 0 1 0,1 3-1-16,-1 0 1 31,-3 3 0 0,4 0 0-31,3 3-1 0,-3 1 0 0,3 2 0 0,-4 0 0 0,1-2-1 16,-4-1 1-16,0 0 0 0,0 0 0 0,0-2-1 0,0-4 1 15,0-4-1-15,0-5 1 16,0-4-1-16,4-2 1 16,-1-1-1-16,1-6 1 15,3 0 0-15,0-3 0 0,0 0 0 16,4 6 0 31,0 4 0 0,-1 5 1-32,1 4 0 1,-4 6 0-1,0 3-1-15,0 3 1 0,0 7 0 16,1-1 0 0,-1-2 1-1,0 2 1 1,0 4 0-16,0 0 1 0,-7-1-1 0,4 1 0 0,6-3-1 16,1-7 0-16,0-3-4 0,-1-6 0 15,1-3-12-15,-4-1 0 0</inkml:trace>
  <inkml:trace contextRef="#ctx0" brushRef="#br1" timeOffset="-213346.15">10234 18247 54 0,'-7'16'27'0,"4"12"-25"0,6-25 42 15,-3 6-44-15,0 7 1 16,-3 3 0-16,-5 6 0 16,-6 3-2-16,-3 3 1 15,-4-9-1-15,-1-3 0 16,1 0-4-16,4-6 0 0,2-4-6 15,5-6 1-15,6 0-6 16,1-12 0-16</inkml:trace>
  <inkml:trace contextRef="#ctx0" brushRef="#br1" timeOffset="-213059">10040 18288 37 0,'28'34'18'0,"8"13"-17"16,-26-34 29-16,4 5-29 16,4 1 0-16,0 3 2 15,-4-3 0-15,7-3-4 16,4-4 1-16,-1-2 0 0,1-4 1 16,-4 0-7-16,0 1 0 15,0-4-7-15,-3-13 1 16</inkml:trace>
  <inkml:trace contextRef="#ctx0" brushRef="#br1" timeOffset="-212852.09">10439 18363 57 0,'-4'16'28'0,"18"-7"-37"0,-7-9 55 0,4 3-47 16,7 0 1-16,6 0-1 16,8 0 1-16,7-3-1 15,3-6 0-15,-10-3-5 16,3-4 0-16,0-12-9 15,-3-12 0-15</inkml:trace>
  <inkml:trace contextRef="#ctx0" brushRef="#br1" timeOffset="-212587.59">10724 18134 40 0,'-10'28'20'0,"17"13"-17"0,-4-32 27 16,1 7-27-16,0 3 1 16,3-3 1-16,0-4 1 15,0 1-7-15,0 2 0 16,0 1 6-16,3-3 0 16,1 2-1-16,0-2 0 15,-4 2-1-15,-4 4 0 16,-6 31-3-1,-4-31-7-15,-1 0 1 16,-2-6-11-16,-4-7 0 0</inkml:trace>
  <inkml:trace contextRef="#ctx0" brushRef="#br1" timeOffset="-212120.4">11303 18328 59 0,'0'4'29'0,"-4"-11"-30"0,1 7 48 0,-4 3-46 16,-7 4 0-16,-11 2 0 0,-7 7 0 15,-3-1-2-15,0 7 1 16,3 0-1-16,4-3 0 16,0-3-4-16,-1-1 1 15,5-2-3-15,3 3 1 16,3-7-3-16,7-3 0 16,8 1 2-16,10-4 0 15,7 0 3-15,7 0 0 16,7-3 2-16,4-6 1 15,0 0 2-15,0-4 1 32,-4 1 1-17,-4-1 1-15,-2 4-1 0,-1 0 0 0,-4 6 1 16,1 3 0 0,-4 6-1-16,0 1 0 0,-3 2-2 0,-1 1 1 0,-2 2-2 15,-1-2 0-15,0-4-6 16,0-5 1-1,0-1-8-15,7-13 0 0</inkml:trace>
  <inkml:trace contextRef="#ctx0" brushRef="#br1" timeOffset="-211804.51">11511 18190 57 0,'-7'13'28'0,"7"3"-29"0,0-16 51 16,7 3-47-16,4 0 0 15,3 0 0-15,3 0 0 16,12 0-5-16,2-3 0 0,5-3 1 16,-5-3 0-16,-2-7-6 15,-5-5 0-15,-2-4-12 16,-1-10 1-16</inkml:trace>
  <inkml:trace contextRef="#ctx0" brushRef="#br1" timeOffset="-211575.64">11663 17955 43 0,'-7'38'21'0,"3"-35"-12"16,4 6 27-16,0 10-34 16,0 3 0-16,-3 10 2 15,-1 15 1-15,1-7-7 16,3 10 1-16,0 1 2 0,3-7 1 15,1-7-4-15,3-9 1 16,0-12-7-16,-7-16 0 16,3-16-8-16,-3-12 0 15</inkml:trace>
  <inkml:trace contextRef="#ctx0" brushRef="#br1" timeOffset="-210550.73">12174 18121 54 0,'4'35'27'0,"3"-7"-35"0,-4-25 48 0,-3-3-40 0,0 0 1 0,0-15 3 0,0-4 0 16,0-19-4-16,-3 4 1 15,3-17 1-15,0-5 1 16,0-22 0-16,3-13 0 16,5 3-3-16,2-6 0 15,-3-3-1-15,0 6 1 16,0 0-1-16,0 6 1 31,0 16-1-31,0 6 0 0,1 16-1 0,2 10 1 16,1 15-2-16,-1 12 1 15,4 13-1-15,0 10 1 16,1 12 0-16,-5 6 0 31,1 4 1-15,-4 6 0 31,0 3 1-32,-4 0 0 17,-3-1-2-32,-3 1 0 0,-4 0-3 15,0-6 1-15,-4-4-6 0,1-5 1 0,-5-11-5 0,5-11 1 0</inkml:trace>
  <inkml:trace contextRef="#ctx0" brushRef="#br1" timeOffset="-210248.17">12030 17789 42 0,'7'19'21'0,"28"-10"-20"0,-21-9 39 0,7-3-38 0,15-3 1 15,6-4 0-15,7 4 0 16,1-3-4-16,-1-4 0 16,4-6 1-16,3 4 1 15,-6-1-13-15,-4 0 1 0,-4 4-4 16,-3 2 1-16</inkml:trace>
  <inkml:trace contextRef="#ctx0" brushRef="#br1" timeOffset="-210020.73">12792 17595 53 0,'10'28'26'0,"4"6"-27"16,-14-24 50-16,0-1-48 16,0 4 0-16,-7-1 1 15,-3-2 1-15,-8 5-4 16,-3 7 1-16,0 10 2 15,0 5 1-15,-1-5-3 16,1 11 1-16,7 1-2 0,7 0 0 16,4 0-3-16,3-3 1 15,10-13-7-15,8-6 1 16,10-16-8-16,4-15 1 16</inkml:trace>
  <inkml:trace contextRef="#ctx0" brushRef="#br1" timeOffset="-209800.81">13081 17773 56 0,'4'7'28'0,"-12"11"-29"16,1-8 48-16,-3 2-45 0,-4 10 0 0,0 3 1 15,-8-3 1-15,-2 3-6 16,-4 4 0-16,-1 2 2 15,-6-3 0-15,7-3-5 16,3-3 0-16,7-6-11 16,4-3 0-16,4-10-1 15,3-10 0-15</inkml:trace>
  <inkml:trace contextRef="#ctx0" brushRef="#br1" timeOffset="-209571.95">12848 17802 39 0,'11'15'19'0,"3"10"-19"0,-7-15 35 0,0 5-32 0,0 10 0 16,0-6 1-16,4 0 0 15,3 6-6-15,-4 3 1 16,1 1 2-16,7-7 1 15,3-4-3-15,3-5 1 16,-2-7-6-16,2-9 1 16,5-6-9-16,-1-10 1 15</inkml:trace>
  <inkml:trace contextRef="#ctx0" brushRef="#br1" timeOffset="-209340.08">13166 17438 47 0,'-4'19'23'0,"18"34"-13"0,-7-34 38 0,0 9-46 16,4 16 1-16,3-7 2 16,7 11 1-16,4 2-8 15,0 0 1-15,-4-9 4 16,-7 3 0-16,-7 3-6 15,-11-4 1-15,-6 1-8 16,-8-6 0-16,-3-10-9 16,0-6 0-16</inkml:trace>
  <inkml:trace contextRef="#ctx0" brushRef="#br1" timeOffset="-208742.69">13755 17717 58 0,'7'9'29'0,"32"-6"-32"0,-22-6 49 0,12 0-45 0,6-3 1 16,0 0-3-16,4-1 1 15,-7 1-6-15,-8 0 1 16,-2-4-11-16,-5 1 0 16</inkml:trace>
  <inkml:trace contextRef="#ctx0" brushRef="#br1" timeOffset="-208586.69">13638 17961 44 0,'0'29'22'0,"46"-4"-22"0,-32-22 28 0,8 0-26 15,6-3 1-15,14-3-1 16,4 0 1-16,3-3-6 15,-3-1 0-15,-3 1-9 16,2-13 0-16</inkml:trace>
  <inkml:trace contextRef="#ctx0" brushRef="#br1" timeOffset="-208226.9">14630 17319 65 0,'7'3'32'0,"-14"12"-35"0,7-5 58 0,0 6-55 0,-7 9 1 0,-7 6-1 16,-8 7 1-16,-2 6-2 15,-8 9 0-15,0-3-1 16,0 0 0-16,1 3 0 16,-1-2 1-16,11-4 0 15,3-10 0-15,8 4 2 16,6-6 0-16,15-1 2 16,13-6 0-16,19-6 0 15,10-9 1-15,14-4-2 16,14-9 1-16,7-6-6 15,4 0 1 1</inkml:trace>
  <inkml:trace contextRef="#ctx0" brushRef="#br1" timeOffset="-204132.2">15526 17927 59 0,'-21'53'29'0,"-11"10"-23"0,25-47 30 0,-4 9-36 15,1 6 0-15,-4 7 0 16,-8-1 1-16,8 1-3 16,0-7 0-16,4-6-13 15,6-15 1-15,4-10-3 16,25-22 1-16</inkml:trace>
  <inkml:trace contextRef="#ctx0" brushRef="#br1" timeOffset="-203698.52">16792 17416 42 0,'-7'12'21'0,"-7"35"-25"0,7-28 37 0,0 13-30 15,-7 15 0-15,-4 6 1 16,-3 10 0-16,-7-1-6 15,0 4 0-15,-1 3 2 16,1-9 1-16,3-7-8 16,4-9 0-16,4-13-6 15,-1-12 0-15</inkml:trace>
  <inkml:trace contextRef="#ctx0" brushRef="#br1" timeOffset="-202900.43">16394 17936 30 0,'-11'19'15'0,"15"-13"-8"0,-4-6 19 16,0 0-23-16,0 0 0 15,0-6 1-15,0-3 0 16,3-4-4-16,1-6 0 15,3 1 4-15,3-11 1 16,8 4-1-16,-4-6 1 16,4-7 0-16,3-2 0 15,7-7-1-15,7-7 0 16,8 7 0-16,2-6 0 0,1 3-2 16,-3 0 1-16,-1 6-1 15,0 9 0-15,-3 10-3 16,0 16 1-16,-7 12-4 15,-1 16 1-15,-16 6-3 16,-8 12 1-16,-7 10-3 16,-7 19 0-16,-8 9 2 15,-9-2 0-15,3-8 1 16,-4-11 1-16,4-17 1 16,0-5 1-16,6-10 2 15,5-10 0-15,3-9 1 16,7-9 0-16,7-10 0 15,0 1 0-15,7-4 0 16,4 0 1-16,3 0-1 16,4 4 0-16,-1-1 0 15,8 7 1-15,-7 12-1 16,-4 0 1-16,-4 9-1 16,1 7 1-16,-4 6-1 15,0 3 0-15,0 1-1 0,1-4 0 16,2-3 0-16,1 6 1 15,3-3 0-15,0-3 1 16,4-13 0-16,0 1 0 16,-1-10 0-16,1-6 0 15,-4-1 0-15,0-2 0 16,-3-7-1-16,-4-6 0 16,-3-3 0-16,-1 0 1 15,-3 0-1-15,0 0 0 0,-3 6-2 16,-1 7 0-16,-3 12-2 15,0 6 0-15,-3 9 0 16,-1 11 0-16,-3-5 0 16,4 1 0-16,-1-3 2 15,4 0 1-15,4 0-1 16,-1-3 0-16,4-13-4 16,7 0 0-16,4-6-9 15,0-4 1-15</inkml:trace>
  <inkml:trace contextRef="#ctx0" brushRef="#br1" timeOffset="-202558.23">17586 17798 36 0,'4'32'18'0,"3"30"-13"0,-7-46 25 16,0-3-29-16,0-1 1 15,0-2-1-15,-4-4 0 16,1 3-1-16,-1-6 1 15,4-3 2-15,0-9 0 16,4-3-1-16,-1-4 0 16,8 0 1-16,-1-3 0 15,4-3-2-15,7 4 0 16,1 2 0-16,2 0 0 16,1 4 2-16,3 2 0 15,-3 1 0-15,0 9 1 16,-4 6 0-16,0 13 0 0,-3 6-2 15,-4 6 0-15,0-2-3 16,-4-4 1-16,5 0-4 16,-5-10 1-16,8 1-7 15,-1-16 0 17,1-6-7-17,3-10 0-15</inkml:trace>
  <inkml:trace contextRef="#ctx0" brushRef="#br1" timeOffset="-201897.38">19392 18203 58 0,'0'56'29'0,"14"-56"-34"0,-7 0 51 0,7-6-44 16,8-6 1-16,2-10 2 15,1-3 1-15,0-13-7 16,3-3 1-16,0-15 4 15,-3-10 0-15,0-16-1 16,-4-12 0-16,0-3-2 16,-3-10 0-16,-8-9-2 15,-6 10 1-15,-4 9-3 16,-4 9 1-16,-3 16-2 16,-4 15 0-16,-3 23-1 15,-3 18 1-15,3 19 0 0,0 19 1 16,-1 19 1-16,1 12 1 15,0 4 1-15,0-1 0 16,0 10 0-16,7 0 0 16,3 3 0-16,8-3 1 15,3 6-1-15,0 0 0 16,0-6-3-16,4-13 1 16,3-6-6-16,0-3 0 15,4-16-8-15,3-15 0 16</inkml:trace>
  <inkml:trace contextRef="#ctx0" brushRef="#br1" timeOffset="-201681.87">19932 17742 58 0,'-11'53'29'0,"-3"13"-26"16,11-47 51-16,-1 0-52 15,-3-4 1-15,4 4-1 16,-1 0 0-16,1-3-7 16,3-1 1-16,3-5-4 15,4-16 1-15,0 2-12 16,4-18 0-16</inkml:trace>
  <inkml:trace contextRef="#ctx0" brushRef="#br1" timeOffset="-201039.54">19872 17507 48 0,'14'34'24'0,"11"-12"-29"0,-18-15 34 16,3-4-30-16,8 0 1 16,0-3-2-16,3 6 0 15,-3-6-2-15,3 3 1 16,-4 3-6-16,1 7 1 15,0 3-4-15,-4 12 0 16,-4-3 1-16,1 3 1 0,-4 0 3 16,0 1 0-16,0-1 15 31,14 57-8-31,-42-139 9 16,25 79 1-16,-1-9-1 15,4-10 0-15,4-3 0 16,-1-6 1-1,15-9-7 1,0 2 0-16,-4 4-1 16,0 6 0-16,-7 6 0 15,0 7 1-15,-3 3-1 16,-4 2 0-16,0-5-1 16,-4-1 1-16,1-2-2 15,0-4 1-15,-1-3-1 16,1 0 0-16,-1-3 0 15,1 4 0-15,-1-1 0 0,1 0 0 16,-4-3-1-16,7-3 1 16,0-4-1-16,0-5 1 15,3-1 0-15,1-2 0 16,0-7-1-16,3 3 1 16,3 0 0-16,8 3 1 15,-4 1 0-15,4 2 1 16,0 4 0-16,3 6 1 15,-3-1 0-15,-1 4 0 0,-6 7 0 16,0 2 1-16,-1 4-2 16,1 2 1-16,-1 1-2 15,-2 0 0-15,-5-4-3 16,-3 7 0-16,-3-6-13 16,-8-7 1-16</inkml:trace>
  <inkml:trace contextRef="#ctx0" brushRef="#br1" timeOffset="-200695.54">19819 18385 60 0,'0'12'30'0,"-7"1"-31"0,3-10 47 16,-3 6-43-16,-3 4 0 15,-8 0 0-15,-3-1 1 16,-4 7-6-16,-3-10 1 15,3 4 1-15,1 6 0 16,-1-1-4-16,0 1 1 0,8-3-8 16,3-10 0-16,7-12-8 15,7-3 1-15</inkml:trace>
  <inkml:trace contextRef="#ctx0" brushRef="#br1" timeOffset="-200465.67">19547 18291 19 0,'0'-35'9'0,"4"13"10"0,-1 16 1 0,1 6-16 16,3 6 0-16,0 7 3 16,0 6 1-16,-3 6-9 15,-1 9 1-15,4 7 5 16,7-3 0-16,4 6-1 16,3 3 0-16,7-4-1 15,4-8 0-15,0-4-3 16,0-9 0-16,-1-9-4 0,-6-7 1 15,0-6-11-15,3-16 0 16,-3-6-1-16,-1-6 1 16</inkml:trace>
  <inkml:trace contextRef="#ctx0" brushRef="#br1" timeOffset="-200227.25">19995 18347 49 0,'-7'10'24'0,"11"-10"-27"0,-4 0 50 0,3 0-45 16,5 3 1-16,6 0 0 16,3 0 1-16,4 0-6 15,4-3 1-15,10 0 0 16,1-6 0-16,-1 0-10 15,-3-4 1-15,-4-5-6 16,-7-4 0-16</inkml:trace>
  <inkml:trace contextRef="#ctx0" brushRef="#br1" timeOffset="-199969.38">20154 18231 42 0,'4'28'21'0,"10"-15"-22"0,-7-10 33 16,3 0-29-16,8 7 1 15,3-4 3-15,0 3 0 16,1 4-8-16,-8-1 1 16,-4 7 5-16,1 0 0 15,-8 3-3-15,-10 0 1 16,-3-3-6-16,-4 0 0 15,-4-4-10-15,0 1 0 16,4-10-3-16,4-6 0 0</inkml:trace>
  <inkml:trace contextRef="#ctx0" brushRef="#br1" timeOffset="-199554.54">20747 18394 52 0,'3'16'26'0,"-3"-16"-31"0,-3-3 50 0,-4 0-43 16,0-1 1-16,-4 4 0 16,-6 0 0-16,-8 4-4 15,-7 5 0-15,-3 7 2 16,0 3 0-16,-1-1-2 0,5-5 0 15,2-4-3-15,5 4 1 16,6-4-2-16,0-6 0 16,15 7 0-16,10-10 1 15,14 0 1-15,4-3 0 16,3-4 1-16,4 1 1 16,-4-3 1-16,-3 2 0 15,-4 1 0-15,-4 6 1 16,1 3-1-16,-7 4 1 15,-1-1 2-15,1 3 0 16,-1 7 0-16,4 6 1 16,4 0-1-16,3 0 0 15,4-7-4 17,0-2 0-32,3-10-14 0,0-9 1 0</inkml:trace>
  <inkml:trace contextRef="#ctx0" brushRef="#br1" timeOffset="-198998.72">21382 18275 48 0,'-7'31'24'0,"-4"-12"-23"0,11-19 34 15,0 0-33-15,0-12 0 16,4-13 3-16,-1-19 0 0,4-10-6 16,0-27 0-16,-7-19 4 15,0-13 0-15,0-7-1 16,-3-2 0-16,-4-6-2 15,-4 8 1-15,4 14-1 16,4 9 0-16,-1 21 0 16,8 17 1-16,-1 15-1 15,4 9 0-15,4 17-2 32,-1 21 0-32,-3 16-2 15,1 12 0-15,-5 10-3 16,-3 3 1-16,-7 6-4 0,-7 0 0 0,-7-3-5 15,0 3 1-15</inkml:trace>
  <inkml:trace contextRef="#ctx0" brushRef="#br1" timeOffset="-198799.84">21004 17739 49 0,'0'28'24'0,"25"-19"-22"0,-14-2 45 16,10-1-45-16,11 3 1 15,-1 4 0-15,12 0 1 16,6-1-6-16,-3-3 0 16,3-2-2-16,1-1 1 0,-1-6-12 15,8-6 1-15,-12-10-3 16,-6-3 0-16</inkml:trace>
  <inkml:trace contextRef="#ctx0" brushRef="#br1" timeOffset="-198578.97">21770 17748 42 0,'3'16'21'0,"1"-10"-16"0,-4-6 40 0,0 3-43 15,-4 7 0-15,-3 2 2 16,-3 10 1-16,-8 3-6 16,-3 0 0-16,0 0 3 15,-4-3 1-15,4 4-2 16,0-1 1-16,7 6-3 15,7-3 1-15,7 0-6 16,10-2 1-16,11-11-11 16,8-9 0-16,-5-9-1 0,8-12 1 15</inkml:trace>
  <inkml:trace contextRef="#ctx0" brushRef="#br1" timeOffset="-198340.1">22172 17789 48 0,'4'25'24'0,"-29"10"-26"0,14-26 49 16,-6 7-45-16,-8 6 0 15,-3-7 1-15,-11-2 1 0,-3 15-5 16,3-3 0-16,-3 7 1 16,10 2 1-16,4-6-4 15,6-6 0-15,5-6-7 16,6-10 1-16,8-12-7 15,3-13 0-15</inkml:trace>
  <inkml:trace contextRef="#ctx0" brushRef="#br1" timeOffset="-198118.22">21805 17714 28 0,'7'15'14'0,"7"32"-1"0,-7-31 16 0,0 6-23 0,1 6 1 0,-1-3 3 16,0 10 0-16,3-1-13 16,4 7 0-16,8-3 8 0,2 3 0 15,8-4-5-15,0-9 1 16,-1-6-7-16,1-9 0 16,-7-7-10-16,3-12 1 15</inkml:trace>
  <inkml:trace contextRef="#ctx0" brushRef="#br1" timeOffset="-197892.31">22260 17695 45 0,'-3'41'22'0,"-1"-16"-13"0,4-16 32 0,0 7-38 15,0 9 0-15,4 0 1 16,3 3 0-16,0 0-6 16,3-9 1-16,5 3 2 15,-5 0 1-15,-3 3-7 16,0 0 1-16,-7 0-13 16,-10-3 1-16</inkml:trace>
  <inkml:trace contextRef="#ctx0" brushRef="#br1" timeOffset="-197337.45">22747 17729 57 0,'-7'26'28'0,"21"-30"-29"0,-3 4 43 0,3 4-40 16,7 2 1-16,0 0-1 16,11 0 1-16,10 1-4 15,4-4 0-15,4-3-2 16,-12 0 1-16,-6-3-15 16,-4-1 1-16</inkml:trace>
  <inkml:trace contextRef="#ctx0" brushRef="#br1" timeOffset="-197166.76">22729 18046 65 0,'18'25'32'0,"35"-15"-39"0,-32-10 51 0,7 0-45 16,18-3 1-16,11 3-5 0,-1-7 0 0,1 1-2 0,-4-10 0 0,-4 1-10 16,-10-7 1-16</inkml:trace>
  <inkml:trace contextRef="#ctx0" brushRef="#br1" timeOffset="-196819.94">23890 17322 54 0,'-7'41'27'0,"-11"12"-31"0,8-34 46 15,-4 12-42-15,-7 10 1 16,-4 9-1-16,0-3 1 15,-3 3-2-15,-7 3 1 16,-4 4 0-16,-3-1 1 16,3 7-1-16,11-6 0 15,3-1 0-15,4 0 1 16,7-9 0-16,10-3 0 16,11-6 2-16,14-10 0 0,7-6 0 15,11-6 1-15,11-10-1 16,6-6 1-16,1-6-3 15,-8-7 1-15,0 1-7 16,4-4 0-16,0 4-14 16,-3-10 0-16</inkml:trace>
  <inkml:trace contextRef="#ctx0" brushRef="#br1" timeOffset="-196592.07">24303 18143 76 0,'-18'54'38'0,"15"-29"-44"16,6-22 66-16,1 3-59 0,3 0 0 16,3 1-4-16,5-1 0 15,2 0-7-15,1 4 0 16,-8-4-11-16,-3 10 1 15</inkml:trace>
  <inkml:trace contextRef="#ctx0" brushRef="#br1" timeOffset="-168593.84">30237 4045 43 0,'7'3'21'0,"3"0"-10"15,-6-3 22-15,-1 9-31 16,1 4 0-16,-1 3 1 15,-3 3 0-15,4-1-4 16,-4 4 0-16,0 3 3 16,0 7 1-16,3-10-2 15,1 9 1-15,3-9 1 16,7 3 0-16,0-9 1 16,7-26 1-16,8-18-1 15,13-25 1-15,0-32-1 16,11-28 1-16,18-18-4 0,17-23 1 15,14-15-7 17,1-13 0-32,16 6-15 0,8-18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6:53:26.99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1T16:54:04.724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2731 4625 37 0,'-8'47'18'0,"8"-13"-6"16,0-27 18-16,0-7-27 15,0 0 0-15,0-19 3 16,8-3 0-16,-8-16-8 16,-8-9 1-16,5-12 4 0,-8-7 0 15,-6-3-3-15,6-3 1 16,1 9-5-16,-1 10 1 15,-7-7-1-15,8 10 0 16,-1 9-1-16,1 7 1 16,-1 5 1-16,11 11 0 15,0-1 2-15,0 0 1 16,11 6 1-16,10 1 0 16,7-7 2-16,4-6 0 15,10 0 0-15,7 3 0 16,1 0 0-16,-1 3 1 0,1 0-3 15,-19 4 1-15,5 2-10 16,-15-2 0-16,0 8-6 16,-14 7 0-16</inkml:trace>
  <inkml:trace contextRef="#ctx0" brushRef="#br0" timeOffset="212.39">2515 4380 42 0,'7'25'21'0,"32"-12"-14"15,-25-13 35-15,22 0-40 16,6-9 0-16,7-1 0 16,1-2 0-16,3-1-5 15,-8 4 0-15,5-1-5 16,-18 7 1-16,-4-6-8 0,-7 6 0 15</inkml:trace>
  <inkml:trace contextRef="#ctx0" brushRef="#br0" timeOffset="630.62">3133 4556 46 0,'-4'19'23'0,"-6"-16"-24"0,10-3 38 0,-7-6-36 0,3-7 0 0,-3-3 1 15,0-6 0-15,3-6-3 16,4-3 0-16,-7-4 2 16,4 4 0-16,3 9 0 15,0-3 0-15,3 9 0 0,15 4 1 16,0 5-2-16,3 4 1 15,10-3-3-15,1 3 0 16,4 3-4-16,-5 0 0 16,-3 0-9-16,4 0 0 15</inkml:trace>
  <inkml:trace contextRef="#ctx0" brushRef="#br0" timeOffset="885.49">3577 4449 48 0,'0'7'24'0,"0"5"-28"0,0-9 40 0,-7 7-37 15,-3-7 0-15,-1 3 0 16,-10 0 0-16,0 1 1 16,3 2 0-16,-3 4-4 15,10 5 1-15,-6-8-4 16,10-4 1-16,3 7-2 15,8-4 0-15,10-3 1 16,7-3 0-16,0-3 0 16,0 0 0-16,7-6 1 15,-10-6 0-15</inkml:trace>
  <inkml:trace contextRef="#ctx0" brushRef="#br0" timeOffset="1426.66">3708 4606 36 0,'17'0'18'0,"-13"0"-24"0,3-6 39 16,-7 12-33-16,11-12 0 16,-8-4 0-16,4-2 0 15,4-1 0-15,-1 1 0 16,-3-4 0-16,4 7 0 15,-1 2 0-15,1 7 1 16,0 0-1-16,-4 0 1 0,3 4-1 16,1-1 0-16,-1 3 0 15,-6-6 1-15,3 3-2 16,4 3 1 0,-11-2-1-1,0 5 1-15,0-3-1 16,0 0 1-16,0-2-1 15,0-1 0-15,0-3 0 16,10 0 1-16,-3-3 0 16,4-4 0-16,-1-2 0 15,5 0 0-15,-1-4 0 16,-4 0 1-16,1 4 0 16,-1 0 0-16,1-1-1 15,7 7 1-15,-8-6-1 16,4 9 0-16,4 0 0 15,0 0 1-15,3-7 0 16,-11 4 1-16,8 3 1 0,7 0 0 16,3 3 0-16,11 4 1 15,-8 2-1-15,5-3 1 16,-1 1-5-16,0-4 0 16,-3-3-13-16,7-13 1 15</inkml:trace>
  <inkml:trace contextRef="#ctx0" brushRef="#br0" timeOffset="1982.56">5906 3552 60 0,'0'10'30'0,"3"9"-37"0,-3-13 52 15,-3 13-45-15,3 15 1 16,0 16-1-16,0 26 1 0,-4 15-3 16,8 15 1-16,-4-5-3 15,7-10 0-15,0-10-4 16,0-15 1-16,3-25-8 15,1-10 0-15,-1-25 0 16,12-6 0-16</inkml:trace>
  <inkml:trace contextRef="#ctx0" brushRef="#br0" timeOffset="2343.4">6336 4164 46 0,'0'22'23'0,"-7"3"-27"16,3-19 49-16,-3 1-45 16,-7-1 1-16,-11 3 1 15,-3 1 0-15,-7-1-2 0,0 7 0 16,-1 6 1-16,1 3 0 16,7-3-2-16,3-7 0 15,8 1-3-15,6-7 1 16,7-2-1-16,12-4 0 15,9 0 0-15,8-3 1 16,7-3 1-16,-8-3 0 16,5-1 1-16,-1 1 1 15,0-3 1-15,-3-1 0 0,-1 4 0 16,-2 0 1-16,-8 6-1 16,0 3 1-16,0 6-3 15,3 10 1-15,-2-13-9 16,9 4 1-16,1-4-4 15,10-12 0-15</inkml:trace>
  <inkml:trace contextRef="#ctx0" brushRef="#br0" timeOffset="2671.72">6809 4079 37 0,'-4'3'18'0,"-3"4"-19"16,4-4 33-16,-5 0-31 15,-6 3 0-15,-3 4 0 16,-1 2 1-16,4 7-3 0,-11-6 1 16,1 5 0-1,6-2 0-15,4 0-1 0,3 3 0 16,4-7 0-16,7 1 0 16,7 2 1-16,7-2 0 15,8 3 2-15,2-7 0 16,1 0 1-16,3 1 1 15,-10-1-1-15,3 7 0 16,-18 3-2-16,-3-7 0 16,-3 10-4-16,-15 6 1 15,-3-3-3-15,0 4 1 0,0-14-4 16,3-2 0-16,8-7-4 16,-1-6 0-16</inkml:trace>
  <inkml:trace contextRef="#ctx0" brushRef="#br0" timeOffset="2942.41">7313 3427 46 0,'4'19'23'0,"-18"3"-20"15,6-16 43-15,-6 13-46 16,-7 15 1-16,-7 17 0 16,-11 11 0-16,-3 14-3 15,3 5 1-15,4 13-2 0,7-19 1 16,6-9-4-16,8-9 0 16,7-23-6-16,4-15 0 15,3-19-2-15,-7-9 1 16</inkml:trace>
  <inkml:trace contextRef="#ctx0" brushRef="#br0" timeOffset="3127.81">6809 4026 47 0,'17'22'23'0,"36"-6"-16"0,-35-16 46 0,17 0-52 15,14-4 1-15,11-8-1 16,11-7 1-16,-11-3-6 15,-7 3 1-15,-7 4-7 16,-11-1 0-16,-14 3-7 16,-7 7 0-16</inkml:trace>
  <inkml:trace contextRef="#ctx0" brushRef="#br0" timeOffset="3543.31">9035 3546 61 0,'-14'35'30'0,"-8"15"-34"0,19-28 55 0,-1 15-51 16,1 14 1-16,-1 14-1 16,-6 14 0-16,3 9-2 15,3-1 0-15,4-5-4 16,0-19 0 15,-3-26-12-31,3-21 1 0</inkml:trace>
  <inkml:trace contextRef="#ctx0" brushRef="#br0" timeOffset="3727.17">8530 4095 56 0,'28'13'28'0,"32"-13"-27"0,-28-4 43 15,18-2-44-15,13-3 0 16,8 2-8-16,-8 4 1 15,8 3-6-15,-1 0 1 16</inkml:trace>
  <inkml:trace contextRef="#ctx0" brushRef="#br0" timeOffset="3907.64">9338 4302 41 0,'7'28'20'0,"-17"7"-16"0,10-26 24 0,-4-3-28 16,0 4 0-16,1-1-5 15,-1-6 0-15,4-12-4 16,0-10 0-16</inkml:trace>
  <inkml:trace contextRef="#ctx0" brushRef="#br0" timeOffset="4071.93">9169 3979 36 0,'14'16'18'0,"11"-4"-19"16,-11-12 24-16,3-6-25 0,8 3 0 15,-4 0-17 1,7-1 1-16</inkml:trace>
  <inkml:trace contextRef="#ctx0" brushRef="#br0" timeOffset="4868.64">9511 4111 24 0,'-4'31'12'0,"-3"25"-2"0,7-43 13 16,-3 3-20-16,-1-1 0 15,1 1 2-15,-1-10 1 16,1 1-7-16,3-7 1 15,10-13 3 1,1-9 0-16,3 3-2 16,0 0 1-16,0 1-2 15,0 2 1-15,-3 0-2 16,-1 10 1-16,-2 6 0 16,-1 3 0-16,0 3 0 15,-4 7 0-15,1-1 0 16,-4-2 0-16,0-1 0 15,0 1 0-15,0-4 0 16,0 0 0-16,0 4-1 16,0-4 0-16,0 0-1 15,0-3 1-15,0 4-1 16,0-7 0-16,0 0 0 16,0 0 0-16,0 0 0 0,0-7 1 15,3 4 0-15,4-6 1 16,0-1 0-16,0 7 1 15,0-3-1-15,4 0 1 16,-7-1-1-16,3 4 1 16,0-3-2-16,0 3 1 15,3 3 0-15,-3 0 0 16,0 0 0-16,4 3 0 16,-7 3 0-16,-1-3 0 15,4 4 0-15,-7-4 0 16,4 0 0-16,3 3 0 0,0-3 0 15,3 4 0-15,1-1 1 16,3 0 0-16,0 4 0 16,7-10 0-16,4 0 1 15,0 0 0-15,-1-13 1 16,8 4 1-16,-4-4-1 16,1-3 0-16,2 4-1 15,-2-16 0-15,-5 6-2 16,-3 3 1-16,-3 0-4 15,-4-6 1-15,-7 0-2 16,-7 3 0-16,-3 6-3 16,-8 7 0-16,1 9 0 15,-5 9 1-15,1 1 2 0,0 9 0 16,7 12 5 0,0 3 0-16,7 4 4 15,7 6 0-15,4-6 0 0,6-4 1 16,5-6-2-16,2-12 0 15,-3-7-5-15,4-15 0 16,0-3-10-16,7-7 0 16</inkml:trace>
  <inkml:trace contextRef="#ctx0" brushRef="#br0" timeOffset="5050.16">10710 4195 57 0,'11'32'28'0,"3"-10"-35"0,-10-13 50 0,-4-9-53 16,-4 0 1-16,-7-9-21 16,-10-1 1-16</inkml:trace>
  <inkml:trace contextRef="#ctx0" brushRef="#br0" timeOffset="7897.22">4255 7033 48 0,'0'13'24'0,"3"-29"-15"0,-3 4 24 0,0-7-30 16,-3-19 0-16,3-9 2 16,-11-19 1-16,-7-28-8 15,8-12 1-15,-1-14 5 16,4-5 0-16,4 3-3 16,-5-4 0-16,16 10-2 15,-5 3 1-15,8 16 0 16,6 9 0-16,1 16 0 15,3 16 0-15,7 15 0 16,4 22 0-16,-4 19-2 16,-7 10 0-16,8 18-5 0,-19 6 0 15,1 20-11-15,-22-4 0 16</inkml:trace>
  <inkml:trace contextRef="#ctx0" brushRef="#br0" timeOffset="8112.46">3789 6582 59 0,'10'34'29'0,"26"1"-30"0,-22-32 50 16,14 0-46-16,11-3 0 0,10 0-1 15,-10-6 1-15,14-10-7 16,7-3 0-16,0-3-4 15,0-3 1-15,7-9-11 16,-14 2 0-16</inkml:trace>
  <inkml:trace contextRef="#ctx0" brushRef="#br0" timeOffset="8363.35">4741 6403 54 0,'11'16'27'0,"-11"-7"-29"16,0-6 42-16,0 0-40 0,-7 4 1 15,3 5 0-15,-3 4 0 16,-3 9-2 0,-1 6 1-16,-10 4 0 0,3 2 0 15,8 7-1-15,-1 0 1 16,4-6-2-16,14-1 0 15,4-8-4-15,-1-11 0 16,8-11-9-16,14-14 0 16</inkml:trace>
  <inkml:trace contextRef="#ctx0" brushRef="#br0" timeOffset="8568.84">5151 6434 43 0,'0'7'21'16,"-11"5"-19"-16,4-3 32 0,-4 10-33 16,-10 10 1-16,-11-4-1 15,4 9 1-15,-11 4-5 16,-6 3 1-16,9-7-3 16,-10 4 0-16,15-4-8 15,9-15 0-15</inkml:trace>
  <inkml:trace contextRef="#ctx0" brushRef="#br0" timeOffset="8786.26">4840 6484 44 0,'21'22'22'0,"18"32"-18"0,-28-35 36 16,3-7-39-16,3 10 0 15,12 6 0-15,2 7 1 16,8-7-4-16,0 6 0 16,-7-2-2-16,0-7 1 15,-4-13-9-15,-7-12 1 0,-3-9-3 16,3-13 0-16</inkml:trace>
  <inkml:trace contextRef="#ctx0" brushRef="#br0" timeOffset="9026.67">5260 6237 42 0,'0'37'21'0,"0"48"-19"15,3-69 40-15,8 3-40 16,7 2 0-16,10 1 2 15,-3 0 0-15,-1 0-5 16,-3 3 0-16,-10 4 2 16,-7-1 0-16,-15 3-12 15,-3 4 1-15,-7-4-5 0,-4 0 0 16</inkml:trace>
  <inkml:trace contextRef="#ctx0" brushRef="#br0" timeOffset="9462.89">6128 6337 49 0,'-7'22'24'0,"14"-6"-17"16,-4-13 44-16,4 0-48 15,4 0 1-15,7-3-1 16,10-3 1-16,7 0-6 0,0-7 0 16,-3 1 1-16,0 0 1 15,-4-1-10-15,-7-2 1 16,-10-1-9-16,-11 7 0 15</inkml:trace>
  <inkml:trace contextRef="#ctx0" brushRef="#br0" timeOffset="9625.84">6022 6676 53 0,'35'22'26'0,"25"-7"-30"0,-39-15 41 0,18-6-42 0,0-3 0 0,-4-1-23 0,11-9 0 0</inkml:trace>
  <inkml:trace contextRef="#ctx0" brushRef="#br0" timeOffset="10509.33">7821 5158 63 0,'14'0'31'0,"-14"6"-30"0,-3-3 53 15,-11 10-52-15,-11 9 1 16,-17 6 0-16,-18 7 0 16,3 9-4-16,-13 9 0 15,-8-12 1-15,-7 9 1 16,-6 0-5-16,6-3 1 16,14 3-1-16,11 0 0 15,11 4-1-15,10-17 0 0,14-2 1 16,15-7 1-16,10 0 2 15,21-6 0-15,21-6 1 16,15 0 0-16,3-7 0 16,0 0 1-16,-11 4-1 15,-6 6 1-15,-12 9-1 16,-6-3 1-16,-7-3-1 16,-8 3 1-16,-6 3-1 15,-8 7 0-15,-10 2-2 16,-4-5 1-16,-6 5-2 15,-4 4 1-15,-4 0-1 16,-7-7 1-16,4-5-1 16,3-1 1-16,4-3 1 15,7-9 0-15,6 2 1 16,12-5 1-16,10-1 0 16,11 1 1-16,-4 0-1 0,10-1 0 15,8 1 0-15,-7-1 1 16,0 4-2-16,-11 6 1 15,-4-3-1-15,-3-4 1 16,-7 1-1-16,0 0 0 16,-3-1 0-16,-1 1 0 15,-3 0 0-15,0 3 0 16,-3 6 0-16,-1-3 0 16,-3 0 0-16,-4 12 0 15,-6 7 0-15,-5 9 0 16,5 3 0-16,-12 4 0 15,5-1 0-15,6 4 0 0,7 2 1 16,-10 11 0-16,7 2-1 16,0 16 1-16,-8 3-1 15,8 3 1-15,-3-6 0 16,2 12 1-16,8-2 1 16,7-7 0-16,7-6 0 15,11-7 0-15,6-15 0 16,12-9 0-16,17-14-2 15,3-8 1-15,4-16-5 16,-4-10 0 0,8-31-16-1,-11-6 1-15</inkml:trace>
  <inkml:trace contextRef="#ctx0" brushRef="#br0" timeOffset="13138.53">8199 5167 29 0,'-7'4'14'0,"28"5"4"16,-25-9 14-16,4 0-27 15,0 0 1-15,0 0 2 16,4-3 0-16,3 3-10 16,0-10 0-16,3 10 7 15,12-3 0-15,6-3-2 16,7 3 0-16,4 3-2 15,-4 3 1-15,0 6-2 16,-13 4 0-16,-8 6-1 16,-14 12 0-16,-11 4-3 0,-14 15 1 15,-13 3-3-15,-5 4 0 16,1-4-3-16,-18-3 1 16,11-12-2-16,3-7 1 15,7-6 2-15,7-3 0 16,7-6 2-16,11-7 1 15,7-6 3-15,7-3 0 16,0-6 3-16,11 0 0 16,3 3 1-16,7-4 0 0,0 1 1 15,8 3 0-15,-5 0 1 16,-3 0 0-16,1 3 2 16,-1 0 0-16,7 3 0 15,0 0 0-15,7 6-1 16,11-2 1-16,-3-1-3 15,6-6 1-15,0 0-4 16,4-6 0-16,-3-7-8 16,-4 4 1-16,-15-10-12 15,1 13 1-15</inkml:trace>
  <inkml:trace contextRef="#ctx0" brushRef="#br0" timeOffset="14087.84">8936 5431 45 0,'-11'0'22'0,"-3"-13"-13"16,14 7 31-16,0-3-37 16,0-1 0-16,7 1 4 0,7-1 0 15,8 4-8-15,9-3 0 16,-3-4 4-16,11 7 1 16,11 6-6-16,3 0 0 15,-4 0-11-15,-7-6 0 16,-3-7-5-16,-4 1 0 15</inkml:trace>
  <inkml:trace contextRef="#ctx0" brushRef="#br0" timeOffset="14372.51">9994 5177 55 0,'-14'28'27'0,"-4"-9"-31"16,11-3 50-16,-10-1-46 15,-19 10 1-15,1 10-1 16,-4 15 1-16,1-12-3 15,-1-1 0-15,4 1-4 16,3-4 1-16,4-5-11 16,6-17 1-16</inkml:trace>
  <inkml:trace contextRef="#ctx0" brushRef="#br0" timeOffset="14580.1">9652 5340 55 0,'14'47'27'0,"32"-6"-28"0,-32-23 45 15,11 1-45-15,7 3 1 16,-1 6-1-16,-2 1 1 16,-5-4-3-16,-3-3 0 0,-3-10-8 15,0-12 0-15,-8-12-5 16,4-1 1-16</inkml:trace>
  <inkml:trace contextRef="#ctx0" brushRef="#br0" timeOffset="14985.53">10065 4970 57 0,'-4'19'28'0,"11"-32"-31"0,0 10 55 15,4-3-49 1,7-4 1-16,3 7 2 16,0-6 0-16,0-1-8 0,0 7 1 15,-3-3 4-15,0 9 1 16,-4 0-3-16,-4 3 0 15,-6 4-3-15,-8-4 1 16,1-3-3-16,-4 0 1 16,-7 7-2-16,-1 2 1 15,1 4 1-15,0 3 0 0,4 3 3 16,6 9 0 0,4-15 2-16,7-4 1 0,4-2 0 15,-1-1 0-15,8-2-2 16,7-1 1-16,6-6-7 15,8-6 1-15,-4-1-15 16,-3-5 0-16</inkml:trace>
  <inkml:trace contextRef="#ctx0" brushRef="#br0" timeOffset="15257.1">10597 5588 68 0,'18'18'34'0,"-4"20"-36"15,-10-22 55-15,-4-4-54 0,-4 10 0 16,-6 10-10-16,-4 2 0 16,-8-3-2-16,-2 1 0 15</inkml:trace>
  <inkml:trace contextRef="#ctx0" brushRef="#br0" timeOffset="18154.16">11783 5406 55 0,'0'3'27'0,"14"-19"-15"16,-11 16 27-16,4 3-35 16,4-3 0-16,0 0 1 15,-1 3 0-15,8-6-8 16,7 6 1-16,20-6 0 15,-2-3 1-15,-1-3-10 16,0-7 0-16,-3-6-8 16,-7 3 1-16</inkml:trace>
  <inkml:trace contextRef="#ctx0" brushRef="#br0" timeOffset="18400.66">12432 5051 64 0,'3'32'32'0,"1"15"-42"0,-4-35 58 16,0 23-49-16,-4 2 1 15,4 10-4-15,0 13 0 0,-3 12 0 16,3-3 1 0,0-19-10-16,0-9 1 0,-4-13-5 15,1-15 1-15</inkml:trace>
  <inkml:trace contextRef="#ctx0" brushRef="#br0" timeOffset="18751.66">12972 4998 64 0,'0'13'32'0,"-14"37"-45"0,6-35 65 16,-9 1-53-1,-15 6 1-15,0 6-1 0,-3 1 1 16,0-1-1-16,-39 22-1 16,42-28 1-1,7 0 0-15,8 0 1 16,3-3-1-16,10 3 1 16,11-10 0-16,4 1 1 15,10-7-1-15,7 0 1 16,7-3-1-16,1-6 0 15,2-3-1-15,-2 3 0 16,-8 0-5-16,-3-4 0 16,-1 1-10-16,-6-6 0 15</inkml:trace>
  <inkml:trace contextRef="#ctx0" brushRef="#br0" timeOffset="19007.95">12601 5694 61 0,'-3'25'30'0,"27"-28"-29"0,-17 6 52 0,11-3-54 15,10-6 1-15,15-3 0 16,3-10 0-16,-1 3-4 15,-9-3 1-15,-8 7-11 16,0-1 1-16,-3 4-5 0,-8 3 1 16</inkml:trace>
  <inkml:trace contextRef="#ctx0" brushRef="#br0" timeOffset="19311.06">13797 5136 56 0,'-10'19'28'0,"-47"28"-35"0,32-31 52 0,-6 9-45 16,-1 6 0-16,-10 10-2 16,-8 9 1-16,1-9 0 15,-1 3 0-15,1 0-3 16,10-4 1-16,11-8-12 16,7-10 1-16,10-19-1 15,8-6 1-15</inkml:trace>
  <inkml:trace contextRef="#ctx0" brushRef="#br0" timeOffset="19520">13349 5227 45 0,'28'56'22'0,"4"4"-18"0,-18-35 45 15,0 6-49-15,0-5 1 16,4 8-1-16,-4 7 1 15,0-4-3-15,4-2 1 16,0-10-3-16,3-3 1 16,3-9-4-16,1-10 0 15,-4-10-8-15,4-11 0 0</inkml:trace>
  <inkml:trace contextRef="#ctx0" brushRef="#br0" timeOffset="19847.5">14076 5189 60 0,'0'35'30'0,"-28"9"-41"15,17-35 55-15,-7 1-45 16,-3 5 1-16,-7 1 0 15,0 3 0-15,0 0 0 16,6-1 1-16,5-2 1 16,3 3 0-16,3 3 2 0,11 0 0 15,7-3 0 1,11-10 0-16,6 0 0 0,8 1 0 16,0-1-3-16,-4 4 0 15,0-1-6-15,4-5 0 31,7-4-14-31,0-13 0 16</inkml:trace>
  <inkml:trace contextRef="#ctx0" brushRef="#br0" timeOffset="20257.73">14972 5158 44 0,'28'6'22'0,"-21"-12"-18"15,-7 9 22-15,-7-3-26 16,-11-3 1-16,-6 0 0 16,-15 0 0-16,-10 0-1 15,-1 3 0-15,-3 6 1 16,-3 16 1-16,-4 6-2 15,7 13 0-15,11 6-1 16,6 0 0-16,12 12-1 16,13 1 1-16,11-4-1 15,18-15 0-15,10-3 1 16,14-13 1-16,22-12 0 0,13-20 1 16,-3-12 1-16,-7 1 1 15,-14-20-1 1,-14-6 0-16,-18-6-1 0,-14-7 1 15,-17 1-14-15,-8-10 1 16,-17 10-2-16,3-1 0 47</inkml:trace>
  <inkml:trace contextRef="#ctx0" brushRef="#br0" timeOffset="22054.84">8001 6409 56 0,'7'-9'28'0,"35"-1"-23"16,-24 10 29-16,10 0-32 15,8 4 0-15,-1 2 0 16,-3 3 1-16,-8 1-4 16,-6 5 0-16,-11 7 0 15,-7 13 1-15,-18-1-5 16,-13 10 1-16,-12 6-7 16,-6-3 1-16,-8 0-7 15,1-6 1-15</inkml:trace>
  <inkml:trace contextRef="#ctx0" brushRef="#br0" timeOffset="22280.45">7705 6817 27 0,'24'-6'13'0,"47"-20"0"0,-53 20 17 15,13 0-24-15,1 6 0 16,0 3 5-16,-7 3 0 16,6 1-14-16,-6 2 1 15,3-3 8-15,-3 4 1 0,-4 2-4 16,0 4 1-16,-7 3-4 15,0-4 0-15,1 1-2 16,2-3 1-16,1-4-4 16,3-6 1-16,-3-6-7 15,6-3 0-15,1-10-5 16,3 0 0-16</inkml:trace>
  <inkml:trace contextRef="#ctx0" brushRef="#br0" timeOffset="22522.84">8449 6779 59 0,'-3'19'29'0,"17"-13"-33"0,-4-6 57 16,4 0-51-1,7-3 1-15,1-6-1 0,9-4 1 16,15-2-7-16,-3-1 1 16,-1 0-3-16,0 4 0 15,-3-4-12-15,-4 7 0 16</inkml:trace>
  <inkml:trace contextRef="#ctx0" brushRef="#br0" timeOffset="22809.49">9282 6607 54 0,'-4'34'27'0,"-3"-34"-22"0,0 7 40 0,-4 5-44 15,-3 7 0-15,-3 3 0 16,-1 3 1-16,-3-6-3 16,-4 3 1-16,-3 3 0 15,-4 0 0-15,4 0-4 16,0-3 0-16,3-13-9 16,7-2 0-16,4-17-4 15,14-2 0-15</inkml:trace>
  <inkml:trace contextRef="#ctx0" brushRef="#br0" timeOffset="23019">9084 6707 57 0,'14'69'28'0,"0"-41"-40"0,-7-21 55 15,-3-4-43-15,3 0 0 16,11 6-1-16,3-2 0 0,7 2-3 16,0 3 0-16,0-2-11 15,1-10 1-15</inkml:trace>
  <inkml:trace contextRef="#ctx0" brushRef="#br0" timeOffset="23259.12">9673 6983 74 0,'14'53'37'0,"39"10"-51"0,-46-41 70 15,-3-9-58 1,-8 9 0-16,-10 3-14 0,0 0 1 16,-11-3 5-16,-10-7 0 15</inkml:trace>
  <inkml:trace contextRef="#ctx0" brushRef="#br0" timeOffset="25135.2">12234 6663 43 0,'11'-9'21'0,"0"-7"-10"0,-8 13 21 0,1 3-29 16,-4-6 1-16,0 12 2 15,-7-3 0-15,-8 0-8 16,-6 0 1-16,-11-6 4 15,-6 6 1-15,-8-3-2 16,0 0 0-16,7 13-2 16,-3 15 1-16,3 7-4 15,-3 15 1-15,10 3-2 16,7 13 1-16,11-3-3 16,11-10 1-16,10-9 1 15,3-10 0-15,15-9 4 16,14-21 0-16,14-14 1 15,-4-15 1-15,0-6 0 16,-3-13 0-16,-7 6-5 16,-7 1 1-16,-4-4-12 0,-10-3 0 15</inkml:trace>
  <inkml:trace contextRef="#ctx0" brushRef="#br0" timeOffset="25584.12">12827 6544 62 0,'4'16'31'0,"-8"28"-40"0,0-32 53 0,-10-9-44 16,-7 7 0-16,-3 5-1 15,-5 4 1-15,-2 3 0 16,-1 3 0-16,0-3 0 15,4-3 0-15,3 0 0 16,4 6 0-16,7-6 1 16,7-4 0-16,7 7-1 15,14-6 1-15,11-3 0 0,6-1 0 16,5 1-1-16,-1-4 0 16,-3 0-2-16,-4-2 1 15,0-1-7-15,-7-3 0 16,-7-9-9-16,-7 0 0 15</inkml:trace>
  <inkml:trace contextRef="#ctx0" brushRef="#br0" timeOffset="26171.85">13518 6638 53 0,'0'16'26'0,"-7"-19"-26"0,4 6 43 0,-8 6-43 15,-13 10 1-15,-8 6-1 16,-10 0 1-16,3 3-3 16,-4 10 1-16,5 0-3 15,2 2 1-15,5-5-8 16,9-10 1-16,5-12-5 16,6-13 0-16</inkml:trace>
  <inkml:trace contextRef="#ctx0" brushRef="#br0" timeOffset="26383.62">13130 6622 26 0,'32'35'13'0,"0"46"5"0,-25-59 17 16,7 0-31-1,0 10 1-15,4 5 0 0,3 1 1 16,4 3-9-16,3 3 1 15,4 0 1-15,-1-7 1 16,-2-9-9-16,-1-6 0 16,-11-12-5-16,-6-20 0 15</inkml:trace>
  <inkml:trace contextRef="#ctx0" brushRef="#br0" timeOffset="26737.57">13959 6475 64 0,'4'28'32'0,"-11"4"-44"0,3-23 64 0,-3 7-53 0,-7-4 1 0,-10 1-1 0,-1-4 1 0,4 4 0 0,-1 2 0 0,5 1 0 0,-1 3 0 0,8-3 1 15,-1-1 1-15,4 1-1 16,3 0 1-16,12-4-1 16,2 1 1-16,8-4-1 0,6-3 1 15,8-2-4-15,3-4 1 16,4 0-4-16,-7-4 1 15,-7-2-9 17,-8 3 1-32,-6-3-6 0,-4-1 0 0</inkml:trace>
  <inkml:trace contextRef="#ctx0" brushRef="#br0" timeOffset="26941.25">13628 7008 64 0,'10'28'32'0,"40"-6"-35"0,-33-19 60 0,12-3-58 15,13-3 0-15,14-6-4 16,-3-4 0-16,4 1 0 16,-8-1 1-16,-6 1-15 15,-5-4 1-15</inkml:trace>
  <inkml:trace contextRef="#ctx0" brushRef="#br0" timeOffset="27412.42">14788 6165 60 0,'-7'28'30'0,"0"35"-33"0,7-38 48 0,-7 15-45 0,0 17 0 0,4-1 0 0,-4 16 0 0,3 7-1 0,1 5 0 0,-1-5-2 15,4-7 1-15,4-9-10 16,-1-19 0-16,-3-22-4 16,0-13 0-16</inkml:trace>
  <inkml:trace contextRef="#ctx0" brushRef="#br0" timeOffset="30567.48">7722 7789 23 0,'11'0'11'0,"7"-3"-5"0,-18 3 12 16,0 0-13-16,0 0 1 16,0 0 6-16,0 0 0 15,0 0-14-15,0 0 1 16,3 0 10-16,4 3 0 15,4 0-3-15,6 0 1 16,8 0-2-16,10 0 0 16,1 4-1-16,-1 2 0 0,4 4-2 15,-8-1 1 1,-2 4-1-16,-8 3 0 0,-11 0-4 16,-13 18 1-16,-8 4-3 15,-13 12 1-15,-15 4-4 16,-14-10 1-16,-4 0-2 15,1-3 1-15,3-7 1 16,4-5 1-16,13-7 2 16,8-10 0-16,7-2 2 15,21-13 1-15,11-13 1 16,3 7 0-16,14 3 2 16,7 0 0-16,8-3 0 15,6-1 1-15,-7 1 0 16,-3 9 1-16,0-3-1 15,0-6 1-15,-11 3-3 16,4 3 1-16,-8 3-2 16,-2 3 1-16,2 4-2 15,-6-1 1-15,3 7-3 0,-3-7 1 16,-1 1-3-16,1-4 1 16,0-6-6-16,3-6 1 15,7-4-9-15,0 4 1 16</inkml:trace>
  <inkml:trace contextRef="#ctx0" brushRef="#br0" timeOffset="30811.79">8759 7936 62 0,'-10'38'31'0,"-29"-10"-41"16,25-12 56-16,-7 9-46 16,0 0 0-16,-4 6-1 15,-7 7 0-15,0-7-1 16,4 1 0-16,-4-4-8 16,8-3 0-16,10-9-6 15,0-7 0-15</inkml:trace>
  <inkml:trace contextRef="#ctx0" brushRef="#br0" timeOffset="31034.97">8431 8065 53 0,'7'44'26'0,"11"3"-25"0,-7-38 47 16,-1 4-47-16,4 6 0 15,4-1-3-15,10 4 1 16,8-6-3-16,2-10 1 16,1 4-4-16,-7-4 1 15,0-3-9-15,-4 3 0 0,0-12 0 16,0-3 0-16</inkml:trace>
  <inkml:trace contextRef="#ctx0" brushRef="#br0" timeOffset="31200.51">9095 8187 69 0,'17'66'34'0,"-13"-13"-46"16,-1-37 75-16,1 15-64 16,-1-2 0-16,-6 11-9 15,-8 7 1-15,-6 0-5 16,-8-9 0-16</inkml:trace>
  <inkml:trace contextRef="#ctx0" brushRef="#br0" timeOffset="33239.15">12467 7839 60 0,'0'25'30'0,"7"10"-24"0,-3-29 30 16,-4 13-35-16,0 12 1 16,0 10 1-16,0 18 0 15,0 7-4-15,-4 10 0 16,4-1 0-16,-3 3 1 15,6-12-6-15,1-16 0 16,6-15-12-16,8-20 0 16</inkml:trace>
  <inkml:trace contextRef="#ctx0" brushRef="#br0" timeOffset="33553.11">12968 7986 53 0,'7'19'26'0,"-3"25"-21"16,-4-34 40-16,0 2-44 15,-4 7 1-15,-3 6 0 16,-7 3 0-16,-7 4-4 16,-7-4 1-16,-4-6 1 15,-3-3 1-15,3-1-1 16,4 1 0-16,6-3 1 15,5 0 0-15,6-1 1 16,8 4 0-16,10-6 0 16,7-1 1-16,14-2-1 15,4-1 1-15,3-3-3 16,-3 4 0-16,0-4-7 16,3 7 1-16,-7-1-13 15,4-3 0-15</inkml:trace>
  <inkml:trace contextRef="#ctx0" brushRef="#br0" timeOffset="34053.47">13677 8046 59 0,'-7'31'29'0,"4"-2"-28"0,-1-17 44 16,-3 4-43-16,-7 3 1 15,-7 6-1-15,0 3 1 16,-8-3-5-16,-9 6 1 16,-5 4 0-16,1 9 1 15,-4-10-5-15,7-2 1 16,11-4-6-16,7-9 1 16,10-10-9-16,8-9 0 15</inkml:trace>
  <inkml:trace contextRef="#ctx0" brushRef="#br0" timeOffset="34262.74">13353 8074 44 0,'21'50'22'0,"18"13"-15"0,-25-41 33 0,-4-6-38 15,4 9 0-15,4 6 1 16,-4 4 0-16,4 2-4 15,3-5 0-15,0 5 1 16,4-2 1-16,0-4-7 16,3-15 1-16,0-7-10 15,0-12 0-15</inkml:trace>
  <inkml:trace contextRef="#ctx0" brushRef="#br0" timeOffset="34621.28">14171 7971 55 0,'-7'31'27'0,"-21"26"-30"0,21-45 45 16,-4 7-43-16,1 6 1 0,-5 3-1 15,-6 1 1 1,-3-4 0-16,-5 0 0 0,5-10 0 16,3-2 0-16,-1-4 1 15,8 1 0-15,4-4 0 16,10 0 1-16,10 1 0 16,11-1 0-16,4 3 0 15,-4 1 1-15,0 2-2 16,8 4 0-16,-1-4-5 15,0 1 1-15,0-1-14 16,4-2 0-16,0-7 0 16,3-3 0-16</inkml:trace>
  <inkml:trace contextRef="#ctx0" brushRef="#br0" timeOffset="35085.78">14573 7958 60 0,'7'7'30'0,"7"8"-37"0,-7-15 62 0,1 3-54 0,-1-3 1 16,10 0 1-16,4 0 0 0,11 0-4 16,7-3 0-16,-4 0 2 15,-3 0 0-15,-4 3-2 16,-7 0 1-16,-7 6-4 16,-10 7 1-16,-11 6-1 15,-14 3 0-15,-7 9-1 16,-8 10 0-16,5-1 1 15,-1-5 1-15,0 3 2 16,4 9 0-16,3-4 3 16,7-2 0-16,8-6 2 15,6-4 1-15,11-3 0 16,4-9 0-16,10-6-2 16,14-7 1-16,11-3-6 15,4 0 0-15,-1 0-9 0,-7-3 0 16,-10-9-8-16,-4-4 1 15</inkml:trace>
  <inkml:trace contextRef="#ctx0" brushRef="#br0" timeOffset="37007.57">24730 2493 29 0,'21'25'14'0,"-7"22"-2"0,-10-28 14 16,-4 15-24-16,0 0 0 16,0 20 0-16,0 5 1 15,0 17-4-15,0 11 1 16,-4 11 2-16,4 2 1 15,0 22-1-15,4 26 0 16,3-1-1-16,7 22 1 16,0 1-1-16,0-4 1 0,-3 16 0 15,-4-7 0 1,-4 7-1-16,-3 6 1 0,-3 7-1 16,-12 231-1-1,5-206 0 1,3 12-3-1,-4 12 1 32,4-2 0-47,-3 3 0 16,-5-4 0-16,1 10 0 16,-7 3 0-16,4 16 1 0,-5 5 1 0,8 30 1 0,4 8 0 0,-1 7 0 0,11 12 0 15,0-2 0-15,11-1 1 0,3 10 0 0,3-19 0 16,1-10 0-16,3-28-1 15,4-18 1-15,3-20-3 16,4-27 0-16,-7-23-12 16,-4-34 0-16,-18-22-1 15,1-35 0-15</inkml:trace>
  <inkml:trace contextRef="#ctx1" brushRef="#br0">15593 6462 0,'0'0'15</inkml:trace>
  <inkml:trace contextRef="#ctx0" brushRef="#br0" timeOffset="38719.33">19526 9749 40 0,'14'22'20'0,"32"-16"-16"0,-28-3 21 0,7 0-24 15,10 0 0-15,7 1 3 0,8-1 1 0,10-3-5 16,7 0 1-16,10 6 2 15,8-3 0-15,10 3 0 16,14 1 0 0,4-7-2-16,25 0 0 62,10-3-1-46,7-1 1 15,15-2-1-31,10 3 1 16,-1-3 0-1,19 3 0 1,3-1 0-16,18 11 0 16,7-1-1-16,6 0 0 0,15-6 0 0,0 0 1 0,14 0 0 0,0-3 0 0,11-3-1 15,0 0 1 1,6 2 0-1,8 4 1-15,-4-3-2 0,15 10 1 0,-8-1-1 16,14 6 1-16,-10-2 0 0,7 2 0 16,-4-2 0-1,8-4 1-15,-8-3 0 0,4 0 0 0,-14-3 0 0,7 0 1 16,-18-3-1-16,3 0 1 0,-17-3-2 0,8 3 1 0,-19-4-1 0,-3 1 1 16,-18 0-2-16,-14-4 0 0,-20 1-1 0,-9-4 0 15,-27-2-2-15,-18-4 0 16,-14-3-6-16,-14 0 1 0,-18 0-11 15,-24 0 0-15</inkml:trace>
  <inkml:trace contextRef="#ctx0" brushRef="#br0" timeOffset="39390.78">30505 9313 31 0,'-21'16'15'0,"21"-10"1"0,0-3 11 0,17 6-20 0,4 1 1 15,8-1 1-15,20 4 0 16,11-1-13-16,18-2 0 15,6 5 9-15,1 1 0 0,7 3-5 16,-8 3 1 0,-10 0-1-16,-14-3 0 15,-10 3-1-15,-15-7 0 16,-14 4-1-16,-14 6 1 16,-17 7-1-16,-12 2 0 0,-6 4-1 15,4 2 0 1,-1 11 0-16,0-8 0 15,4-2 1-15,3-3 0 0,8-10 1 16,3-3 1-16,3-9 0 16,1-7 1-16,3-6 0 15,0-3 0-15,-4-6 0 16,-3-6 1-16,-4-13-1 16,-6-10 0-16,-8-6 1 15,-3-15 1-15,-4 9-2 16,0-10 1-16,-3-2-2 15,10-1 0 32,1 7-5-47,6-4 1 16,8 10-11-16,6 7 1 16</inkml:trace>
  <inkml:trace contextRef="#ctx0" brushRef="#br0" timeOffset="39673.14">32216 9592 40 0,'-11'22'20'0,"-70"22"-18"15,53-25 27-15,-15 0-29 16,-13 6 0-16,-8 3-2 16,12 6 1-16,-1 1-4 15,3 2 1-15,8-8-7 16,7-14 0-16</inkml:trace>
  <inkml:trace contextRef="#ctx0" brushRef="#br0" timeOffset="39860.03">31627 9495 38 0,'17'19'19'15,"15"68"-16"-15,-25-58 31 0,14 18-32 0,14 15 1 16,11 4-2-16,11 6 0 16,10-9-6-16,0-13 1 15,-14-18-8-15,-22-20 1 16</inkml:trace>
  <inkml:trace contextRef="#ctx0" brushRef="#br0" timeOffset="40895.44">24342 2555 40 0,'-4'35'20'0,"15"18"-7"0,-4-44 21 16,7 17-33-16,4-14 0 15,3 7 1-15,3 3 1 16,5-10-3-16,2 4 1 16,12-16 2-16,3 0 0 15,-4 0 0-15,0 0 0 16,-3-19-2-16,0 0 1 15,-7-6-3-15,-1-12 0 16,-2 2-2-16,-8 1 1 31,-4 6-2-15,-3-4 0-16,-3 13-1 16,0 10 1-16,-4 15 0 0,-4 7 0 0,4 9 1 15,0 15 1-15,0-2 0 0,8-13 1 0,-5 3 0 16,1 3 1-16,-1-3 0 15,4 0 1-15,0-3 0 16,4 0 0-16,-4 0-1 16,7 0 1-16,4-3 0 15,0 0 1-15,-4-10 0 16,-3 1 1 0,-4-1 0-1,0 0 0-15,-7-2 0 16,-11-4 0-16,-3 3-1 0,-7-6 0 0,-3 9-2 15,-8 4 1-15,-14 3-1 0,-17 2 0 16,-11-5-1 0,-18-4 0-16,4-2-4 0,-4-7 1 15,-3 0-11-15,7-10 1 16</inkml:trace>
  <inkml:trace contextRef="#ctx0" brushRef="#br0" timeOffset="41322.82">24790 1571 44 0,'3'-10'22'0,"1"10"-19"0,-4 0 31 0,-4 10-34 15,-6 2 0-15,-15 20 0 16,-10 5 0-16,-4 26-2 0,-3 6 1 16,3 6-6-16,3-6 0 15,8-12-6-15,4-7 1 16</inkml:trace>
  <inkml:trace contextRef="#ctx0" brushRef="#br0" timeOffset="41548.64">24430 1605 45 0,'10'0'22'0,"33"28"-18"0,-33-25 39 0,1 16-44 0,0 6 1 0,6 0-7 0,-3 1 1 15,-3-8-5-15,-8-5 1 0</inkml:trace>
  <inkml:trace contextRef="#ctx0" brushRef="#br1" timeOffset="49010.65">24652 6033 19 0,'-14'3'9'0,"0"10"7"16,10-10 9-16,-3 3-20 16,-3 0 0-16,3 1 5 15,0-1 1-15,0-3-13 16,3-3 1-16,4 0 8 0,0 0 1 16,11 0-2-16,13-6 0 15,8 6-2-15,7-3 1 16,10-1-2-16,8 1 0 15,-4-6-5-15,-4-4 1 16,-10 7-11-16,-4-3 0 16,-17-10-6-16,-8 9 0 15</inkml:trace>
  <inkml:trace contextRef="#ctx0" brushRef="#br1" timeOffset="49484.1">25255 5798 44 0,'0'9'22'0,"4"-3"-16"16,3-6 35-16,-4 0-39 16,5 7 0-16,-1-4 2 15,0 0 1-15,0 0-6 16,3 3 1-16,1-3 3 0,3 4 0 16,0-1-1-16,-3 0 0 15,-1 7-2-15,-3-1 1 16,-10 13-2-16,-8-3 1 15,-3 7-1-15,-4-1 0 16,-6-6-1 0,-1 0 0-16,7 0 1 0,1 0 0 15,-1-4 0-15,11-2 0 16,4-3 1-16,3-1 1 16,10-2 2-16,4-4 0 15,7-6 0 1,8-3 0-1,9 0-2 1,5-4 1 0,-1 1-8-16,-7 0 1 0,-3 0-13 0,-25 6 1 0</inkml:trace>
  <inkml:trace contextRef="#ctx0" brushRef="#br1" timeOffset="53089.73">24479 8052 45 0,'-7'35'22'16,"7"-38"-11"-16,0 3 22 0,4 0-31 15,-4 0 1-15,14-10 2 16,0 1 1-16,11-1-7 16,13-2 0-16,8 3 4 15,7-1 1-15,0 4-4 16,-3 0 0-16,-8 2-9 16,-7 4 0-16,-10-6-8 15,-8 3 0-15</inkml:trace>
  <inkml:trace contextRef="#ctx0" brushRef="#br1" timeOffset="53296.93">25404 7723 56 0,'3'28'28'0,"1"-28"-28"0,-4 7 47 16,-4 8-47-16,1 13 1 15,-5 4-1-15,-2 15 1 0,-1 9-6 16,-3 10 0 0,4 6-11-16,-1-15 0 0</inkml:trace>
  <inkml:trace contextRef="#ctx0" brushRef="#br1" timeOffset="55242">21872 9548 43 0,'7'16'21'0,"14"9"-8"0,-13-19 21 16,-1-3-32-16,0 0 1 16,0 16-1-16,0 6 1 15,-7 4-5-15,3 2 1 0,4 3-1 16,-7-2 1-16,-7-1-8 15,0 4 0-15,-3-10-6 16,-1-6 0-16</inkml:trace>
  <inkml:trace contextRef="#ctx0" brushRef="#br1" timeOffset="55552.83">21445 10702 57 0,'-17'22'28'0,"20"-19"-31"0,-3-3 53 15,0 0-47-15,7 0 0 16,7-3 0-16,1-3 1 16,6 3-7-16,7 0 1 15,7-1-1-15,4 1 0 16,0 3-14-16,-4-6 1 16,-10 0-2-16,7-1 1 0</inkml:trace>
  <inkml:trace contextRef="#ctx0" brushRef="#br1" timeOffset="56107.71">22027 10417 59 0,'8'50'29'0,"-1"13"-39"16,-4-45 59-16,1 17-49 15,-1 3 0-15,1 5-1 16,-4 11 0-16,0 2-4 15,0-9 1-15,0-12-12 16,3-10 1-16</inkml:trace>
  <inkml:trace contextRef="#ctx0" brushRef="#br1" timeOffset="57560.8">22281 8059 39 0,'11'-19'19'0,"0"-25"-7"0,-11 34 22 15,-4 1-32-15,-3 0 1 16,-4-1 0-16,-6-2 0 15,-8-1-4-15,-3 1 0 0,0-1 3 16,-1 4 0 0,1 6-1-16,0 9 0 0,3 0 0 15,4 7 0-15,0 9-1 16,3 9 0-16,4 3 0 16,4 1 0-16,10-7 0 15,3 0 0-15,8-6-1 16,10-6 1-16,0-7 0 15,4-2 1 1,3-7 0-16,-3-3 0 0,-4-7 0 16,-3-6 1-16,-1-2-1 15,-3-7 0-15,-3-4 0 16,-4 4 0-16,-4 0-2 16,-3 0 1-16,-3 6-1 15,-8 7 0-15,-3 9 0 16,-3 6 0-16,-5 0-1 15,1 9 1-15,4 4-1 0,-1 6 1 16,4 0 1 15,3 3 0-15,4 0 0-16,4 0 1 0,3 0-1 0,7-6 0 0,10-3 1 0,5-7 1 16,6-6-1-16,0-6 1 15,0-6-1-15,-3-7 1 16,-4-3 0-16,-3-6 0 15,-8-3-1 17,-3 0 0-1,-7 3-1-15,-3 9 0-1,-8 0-2-15,-3 1 1 0,-4 5-2 0,-3 7 1 0,-3 0-1 0,-1 0 1 0,0 12 0 0,4 10 0 0,3 0 0 0,4 3 1 0,4 6 0 16,-1-6 1-16,8 0 0 15,3 0 1-15,3-3-1 16,8 0 1-16,6-7 0 16,8-6 1-16,3-6 0 15,-3-9 0-15,-4-7 0 16,-3 1 1 0,-4-7-1-1,-4-7 0-15,-2 4-1 0,-8 3 0 0,-4 0 0 16,-7-3 0-16,-3 0-2 15,0 3 0-15,-3 7 0 16,-5 5 0-16,-2 10 0 31,3 7 0-31,-1-4-1 16,5 6 1 0,-4 10 1-1,3 6 0-15,7 0 0 0,1 3 1 0,6 4 0 0,4-7 0 0,7-6 1 0,4-1 0 16,10-8 1-16,7-4 0 15,8-9-1 1,-1-7 1 0,-3-5-2-16,-8-7 1 0,-3 3-1 0,-6-9 0 0,-8 9-4 15,-11 3 0-15,-7 1-2 16,-6 2 0-16,-8 4-8 16,0 2 1-16,1-2-7 15,10 0 1-15</inkml:trace>
  <inkml:trace contextRef="#ctx0" brushRef="#br1" timeOffset="58588.54">22080 8034 34 0,'4'15'17'0,"24"-21"-6"0,-21 3 24 15,0 3-29-15,0 0 0 16,0 0 2-16,0-6 1 16,-3-1-12-16,-1-5 1 15,-3-4 7-15,-3 10 1 16,-4-7-4-16,0-2 0 15,-4-1-1-15,-3-3 0 16,0 3-2-16,-4 4 1 16,1 2-2-16,3 1 1 0,0 6-1 15,-1 3 1-15,5 3-1 16,-4 6 0-16,7 1 0 16,3-1 1-16,4 7 0 15,7 3 1-15,4 6 1 16,3-6 0-16,7-1 0 15,0-2 0-15,0-6 0 16,1 2 1 0,-1-9-1-16,-4-3 0 0,1-3 0 15,-4-9 0 1,-10-7-1 15,-4 3 1-15,-7 0-1-16,-4 1 0 15,-3-1-1-15,0 3 1 0,-4 4-1 0,4 3 0 0,0 3 0 16,0 6 1-16,0 0-1 0,3 3 0 16,4 10 1-1,0 3 0-15,3 3 0 0,4-4 1 16,0 1 0-16,4 0 0 16,7-6 0-16,3-10 0 15,7-3-5 1,4-7 1-1,-1-5-14-15,-6-10 1 0</inkml:trace>
  <inkml:trace contextRef="#ctx0" brushRef="#br1" timeOffset="59340.99">22303 7896 48 0,'0'6'24'0,"3"-12"-15"15,1-1 30-15,-1-2-36 16,1-7 0-16,-1-3 1 15,1 1 0-15,3-11-5 16,0 1 1-16,-7-6 4 0,3-1 0 16,8 1-2-16,7-4 1 15,3 0-1-15,7-6 1 16,4 7-2-16,-4-1 1 16,0-3-2-16,4 1 1 31,-4 2 0-31,4 7 0 0,3-1-1 15,-3 1 1 1,0-7-1 0,-1 1 0-16,1-1 0 0,0 0 1 0,-7 4-1 0,3 3 1 15,0-1 0-15,7-2 0 16,8-1 0-16,-4 10 0 0,-1 0-1 16,8-6 1-16,0-7-1 15,0 0 1-15,0 10-1 16,-4-3 0-1,-3-7 0 17,-7 1 1-32,-1-1 0 31,5 7 1-31,-1-1-2 16,11 1 1-16,-4 9-1 15,-3 0 1-15,0 3-1 0,3-3 1 63,4 3-1-63,3 4 0 15,1-4 0-15,-1 0 1 16,-3 3-1-16,7 4 0 0,7-4 0 0,-4 10 0 0,1-3 0 31,-4 2 0-31,-4 1-2 0,0 3 1 16,-6 0-2-16,-4 3 0 15,-8-7-5 1,-6 11 0 0,-11-8-14-16,-14-5 1 0</inkml:trace>
  <inkml:trace contextRef="#ctx1" brushRef="#br1" timeOffset="22442.31">19435 2731 0</inkml:trace>
  <inkml:trace contextRef="#ctx0" brushRef="#br1" timeOffset="61044.78">24934 6118 31 0,'81'-29'15'0,"-28"-27"-1"15,-42 40 15-15,3-3-24 0,-3-9 1 16,-1 6 1 0,-10 0 1-16,-3 0-11 0,-4 0 1 15,-14 7 6 1,-18-1 1-16,-14 10-3 0,-14 3 0 15,-7 6-1-15,3 6 0 16,1 7-1-16,3 6 1 16,0 12-1-16,7 7 0 15,3 9-2-15,8 4 1 16,13 2-1-16,15 4 0 16,18-4 0-16,17-3 0 15,18-9 1-15,13-12 0 0,30-14 2 16,6-14 0-16,14-17 1 15,-7-12 1-15,-17-6 0 16,-11-13 1-16,-11-3-2 16,-17-10 0-16,-11-2-4 15,-10-4 0-15,-15-3-12 16,-17-6 1-16,-11 9-4 16,4 4 1-16</inkml:trace>
  <inkml:trace contextRef="#ctx0" brushRef="#br1" timeOffset="63130.75">14905 4904 42 0,'3'3'21'0,"8"10"-9"15,-4-10 21-15,-3 0-31 16,3 3 1-16,0 7 2 16,3-10 0-16,1 3-6 15,-1 0 0-15,5 4 4 16,-1 2 1-16,0 1-3 16,-4-1 1-16,1-8-2 15,-4-8 1-15,0 4-1 16,0-25 1-16,0-12 0 0,11-29 1 15,6-6-1 1,8-22 0-16,18-7-6 0,20-12 1 16,8-6-13-16,-11 22 0 15</inkml:trace>
  <inkml:trace contextRef="#ctx0" brushRef="#br1" timeOffset="66729.48">26744 9536 23 0,'-3'3'11'0,"27"12"2"0,-17-8 11 16,0-1-19-16,0 3 1 16,0-2 5-16,1-1 0 15,-8 10-14-15,0 2 1 16,-4 11 8-16,0 2 0 16,1 7-4-16,-4 12 0 0,3-3-7 15,-3 3 0-15,4-6-10 16,-8-10 1-16</inkml:trace>
  <inkml:trace contextRef="#ctx0" brushRef="#br1" timeOffset="66991.33">26748 10577 59 0,'3'59'29'0,"18"17"-34"0,-17-48 50 16,-4 3-45-16,0 10 0 15,-4-4-8-15,1-2 1 16,-4-7-5-16,-7-12 0 16</inkml:trace>
  <inkml:trace contextRef="#ctx0" brushRef="#br1" timeOffset="73324.16">25107 6256 5 0,'-3'-10'2'0,"-1"4"2"16,4 6 3-16,0 0-3 15,0 3 1-15,0 0 3 16,0 7 1-16,4 2-9 0,-4-3 0 16,0 1 7-1,0-4 1-15,3 0-2 0,1 1 0 16,-1-1-1-16,4 0 1 15,0 7-2-15,4 2 0 16,7 4 0-16,-1 3 1 16,11 6-1-16,4 4 0 15,0 5 0-15,7-11 0 16,3 2-1-16,4 9 0 16,3 1-1-16,1 3 0 15,6 0-1-15,15 12 0 16,6 10-1-16,19 12 1 0,-5 0 0 15,15 16 0-15,0 13 1 16,3 2 1-16,4 7-1 16,-14-6 0-16,0-7 0 15,3-9 0-15,0 0-2 16,4-10 0 0,35 39-12 15,-24-4 1-31,-33-25-7 0,-17-7 1 0</inkml:trace>
  <inkml:trace contextRef="#ctx0" brushRef="#br1" timeOffset="77046.84">27203 7955 30 0,'21'0'15'0,"-11"6"1"0,-10-6 16 0,4-6-28 15,-4 3 0-15,-7-3 2 16,-7 9 0-16,-11-3-8 15,-7 0 0-15,-6 0 5 16,-1 0 1-16,-4-3-2 16,1 3 0-16,-4 12-1 15,7 7 0-15,8 6 0 16,6 7 0-16,4 2-1 16,7-3 1-16,7-6-1 15,14 4 0-15,10-7-1 16,12-4 1-16,6-5 0 15,7-7 0-15,8-9 0 16,-8-6 1-16,-3-7-1 0,-4-6 1 16,-7-3 0-16,-3-9 0 15,-7-1 0-15,-8 7 0 16,-6-7 0-16,-11 1 0 16,-8-1-1-16,-6 4 1 15,-3 9-1-15,-5 13 1 16,1 12-1-16,-4 6 1 15,-3 1-1-15,3 5 1 16,4 10-1-16,7 7 0 16,3 5 0-16,15 7 0 0,10 3-1 15,7-6 1-15,11-3 0 16,17-7 0-16,4-15 1 16,3-7 1-16,-6-9-1 15,-8-6 0-15,-7-7 1 16,-7-2 0-16,-7-7 0 15,-7-3 0-15,-3-4-2 16,-8-5 0-16,-6 9 0 16,-11-3 1-16,-8 6-1 15,-6 6 1-15,0 6-2 16,0 1 1-16,-8 9 0 16,5 6 0-16,-1 10-1 15,10 3 1-15,8 3-1 16,11 3 1-16,6 3 0 15,11 3 1-15,7-2-1 0,8-1 0 16,13-9 0-16,4-10 1 16,-1-9-1-1,-6-9 1-15,-4-7-1 16,-10-9 1-16,-4-3 0 0,-7-7 0 16,-7 7-1-16,-7 0 1 15,-7-7-1-15,-4 4 1 16,-3 3-1-16,-3 3 1 15,-1 9-2-15,-3 7 1 16,3 12 0-16,-3 3 0 16,3 0-1-16,7 4 0 15,4 2 0-15,7 7 1 16,4 0 0-16,6 0 0 16,15 3 0-16,3-7 0 0,4 1 0 46,10-7 0-46,0-6-1 0,-3-6 1 0,-4-6 0 0,-3-7 0 16,-7-3 0-16,-8 7 0 0,-3-7 0 16,-7-6 0-16,-10-3 0 15,-8-4 0-15,-3 4 0 16,-4 3 0-16,-3 3-1 16,-4 6 1-16,0 10-1 15,1 0 1-15,2 12-1 16,5 10 0-16,3 6-1 15,6 0 0-15,5 6 1 16,6 0 0-16,4 0 0 16,11-2 0-16,7-8 0 0,6-8 1 15,4-7 1-15,4-6 0 16,-4-7-1-16,-6 4 0 16,-5-3 1-16,-6-7 0 15,-11-3-1-15,-7-3 1 16,-4-3-3-16,-3 0 1 15,-7 3 0-15,-7 6 0 32,3 10-1-17,0 9 0-15,1 10 0 0,2 6 1 0,8-1 0 0,4 4 1 0,3 4 0 16,3-1 0 0,8-3 1-16,6-1 0 0,4-5-1 15,11-3 1-15,3-7-1 16,8-6 1-16,2-6 0 15,-6-1 0 1,-4-5-1-16,-6-1 1 0,-8 7-1 16,-4-6 1-16,-10-4-1 15,-3-3 0-15,-4 0 0 16,-4 0 0-16,-3 4-1 16,-4-1 1-16,1 7-2 15,-1 6 1 16,0 6 0 1,-3 6 0-17,4 4 0 1,2 2 1-16,5 4-1 16,3 6 1-16,3 3 0 0,8 4 1 0,6-1-1 0,5 0 1 0,2-9-1 0,11-6 1 0,4-10 0 0,0-6 1 0,-4-9 0 0,-3-4 0 15,-4-5 0-15,-3-11 0 16,-8 14 0-16,-6-4 0 15,-8 0-2-15,-6-6 1 16,-12 0-1-16,-6 0 0 47,-7 6-2-31,-7 10 1-16,-15 12-10 0,11 9 0 0,-10 10-8 0,6 13 1 0</inkml:trace>
  <inkml:trace contextRef="#ctx1" brushRef="#br1" timeOffset="40352.98">9377 3518 0</inkml:trace>
  <inkml:trace contextRef="#ctx0" brushRef="#br1" timeOffset="78655.67">14855 6143 18 0,'-7'0'9'0,"7"-19"-6"0,0 13 9 15,4-4-12 1,-4 10 1-16,7-3 1 0,-3 3 1 15,-1 0-1-15,-3 0 1 16,4-6 2-16,-4 6 1 16,0 0 0-16,0 0 0 15,0 0 2-15,0 0 0 16,0 0-2-16,0 0 0 16,3 3-1-16,1 0 0 15,3 6 1-15,0-5 1 16,0 5-3-16,0 0 1 0,3-2-1 15,8-4 0-15,0-9-1 16,3-1 0-16,7-24-2 16,7-22 0-16,4-20-5 15,11-11 1-15,-1-1-16 16,-3-15 0-16</inkml:trace>
  <inkml:trace contextRef="#ctx0" brushRef="#br1" timeOffset="83593.36">14806 7472 24 0,'0'10'12'0,"7"-20"-1"0,-7 4 12 16,0 6-19-16,7 0 0 15,0 3 4-15,0-3 1 16,-3 3-10-16,3 7 0 15,0 5 6-15,0 4 1 16,0 3-2-16,0 3 0 16,-3-3-2-16,-1-3 0 15,1-7-1-15,3-8 1 16,3-14 1-16,8-15 0 16,17-16 0-16,11-28 1 15,4-18-4-15,20-20 0 0,18-6-13 16,15-16 1-16,-26 26-5 15,8 15 0-15</inkml:trace>
  <inkml:trace contextRef="#ctx0" brushRef="#br1" timeOffset="84690.36">28938 9743 40 0,'0'3'20'0,"4"-3"-8"0,-4 0 20 15,0-10-31-15,0 1 1 16,0 3 0-16,3-1 1 15,-3 7-4-15,0 0 1 16,0 10 2-16,0 5 0 16,4 14 0-16,-1 15 0 15,-3 6 0-15,0 3 0 16,0 0-2-16,0-9 1 16,0-6-6-16,0-7 1 15,0-6-12-15,-7-3 1 16</inkml:trace>
  <inkml:trace contextRef="#ctx0" brushRef="#br1" timeOffset="85230.83">28667 10690 55 0,'3'22'27'0,"18"-7"-24"0,-10-12 44 16,7-3-46-16,3 0 1 16,7 0 2-16,4 3 1 15,0 1-6-15,-4 5 0 16,0 4 3-16,0-1 0 16,-7 1-1-16,-7 2 0 15,-3 1-4-15,-11 3 1 16,-7 3-2-16,0 0 1 15,-7-3-2-15,-7 2 1 0,0 1 0 16,-1 7 1 0,1-4 1-16,4-3 1 0,6 0 2 15,4 0 0-15,10 0 2 16,8 3 0-16,7 0 0 16,6 0 0-16,12-3 0 15,13 0 0-15,15-7-3 16,3-2 0-16,-4-4-10 15,-3-2 1-15,-21-7-9 16,0 12 0-16</inkml:trace>
  <inkml:trace contextRef="#ctx0" brushRef="#br1" timeOffset="89194.66">26995 6008 22 0,'14'0'11'0,"3"-10"-3"0,-13 4 12 15,3 0-16-15,-4-4 1 0,1-2 2 16,-1-4 0-16,-3 7-9 15,0-4 1-15,-3-2 6 16,-8-1 0-16,-3 3-2 16,-10-5 1-16,-8-1-2 15,-7 0 1-15,4 6-2 16,3 10 1-16,0 13-1 16,4 5 0-16,0 14-3 15,7 11 0-15,3 4 0 16,11 13 0-16,7-1 0 15,7-3 0-15,0-6 0 16,21-6 0-16,15-13 3 16,10-12 1-16,14-6 0 15,0-14 1-15,-11-18 0 0,-10-6 1 16,-14-6-1 0,-15-10 0-16,-13-3-5 0,-11-3 0 15,-11-10-12-15,-3 10 0 16</inkml:trace>
  <inkml:trace contextRef="#ctx0" brushRef="#br1" timeOffset="92122.24">24486 3794 42 0,'0'9'21'0,"7"-27"-6"0,0 8 22 0,4-6-33 16,7-2 0-16,17-1 4 15,18 3 1-15,14 4-11 16,3-1 0-16,-3 10 3 15,-7-7 1-15,-14 4-7 16,-10-3 0-16,-12 3-14 16,-13-10 1-16</inkml:trace>
  <inkml:trace contextRef="#ctx0" brushRef="#br1" timeOffset="92543.37">23664 3440 43 0,'14'18'21'0,"8"-5"-8"0,-19-10 26 0,1 3-39 15,-4-6 1-15,0 3 0 16,-4 7 0-16,1 6-2 16,-4-1 1-16,0 4 0 15,-1 6 1-15,1 3 0 16,0-6 0-16,0 3 0 15,4 4 0-15,3-1-1 16,0 3 1-16,7-12-1 16,3-3 0-16,12-7-5 15,9-9 1-15,5-9-5 16,2-7 0-16,1-3-7 16,-7-18 1-16</inkml:trace>
  <inkml:trace contextRef="#ctx0" brushRef="#br1" timeOffset="92706.56">23971 3336 40 0,'-17'10'20'0,"-15"71"-19"0,21-68 32 15,-3 21-31-15,-7 16 1 16,0 22 0-16,-4 13 1 16,0 9-5-16,4 3 0 15,0-3 1-15,7 4 0 16,3-17-13-16,8-18 1 15</inkml:trace>
  <inkml:trace contextRef="#ctx0" brushRef="#br1" timeOffset="93547.37">30625 3681 37 0,'0'3'18'0,"3"-9"-11"16,-3 0 19-16,-3-4-24 15,-1 1 0-15,-6 3 2 16,-5-1 1-16,-6 1-6 16,-3 0 0-16,-5 3 3 15,1-7 1-15,-4 10-2 16,4 0 1-16,0 3-2 0,3 7 1 16,1 9-2-16,2 12 1 15,5 3-2-15,6-2 1 31,8 2-1-31,6-2 1 0,11-4-1 16,11-9 0-16,14-7 3 0,7-12 0 16,-4-3 1-16,-3-16 1 15,-4-12 0-15,-7 0 0 16,-7-13-6-16,-10 3 1 16,-15-6-12-16,12 9 1 0</inkml:trace>
  <inkml:trace contextRef="#ctx1" brushRef="#br1" timeOffset="56709.35">23202 1125 0,'0'0'15,"0"0"1,0 0 0,0 0-1,0 0 1,0 0 0,0 0-1,0 0 1,0 0-1</inkml:trace>
  <inkml:trace contextRef="#ctx0" brushRef="#br1" timeOffset="95123.87">27284 5848 23 0,'0'-3'11'0,"0"12"-6"16,0-9 12-16,0 3-16 15,0-3 0-15,0 0 3 0,3 3 0 16,1-6-4-16,3 3 0 16,4-6 3-16,6 3 0 15,4 0 1-15,11-10 0 16,3 1-1-16,15-13 0 15,6 9 1-15,11-12 1 16,0-10-1-16,18-3 0 16,14-25 0-16,14-6 0 15,7-19-1-15,10 13 0 16,22-16-2-16,-4 0 1 16,14-10-1-16,8-12 0 15,-5 13-1-15,-16-7 0 16,-1 7 0-16,-11 5 0 0,-6-8-2 15,-18 15 1-15,-22 6-8 16,-17 10 0-16,-14 0-6 16,-3 18 0-16</inkml:trace>
  <inkml:trace contextRef="#ctx0" brushRef="#br1" timeOffset="106353.97">1408 9081 44 0,'0'6'22'0,"7"7"-11"0,-4-7 23 0,-3 3-32 16,0 1 1-16,-3-1 1 15,-4 4 0-15,0-1-6 16,3 1 1-16,-7 3 2 16,1 2 1-16,3 4-2 15,7 6 1-15,-4-2-1 16,4 2 0-16,0-6-1 16,4-3 1-16,3-4-1 15,3-2 1-15,1-1-1 16,0-5 0-1,27-23-14 1,1-9 0-16</inkml:trace>
  <inkml:trace contextRef="#ctx0" brushRef="#br1" timeOffset="106579.42">1637 8965 46 0,'10'31'23'0,"1"4"-10"0,-4-32 29 16,-7 9-37-16,0 10 0 16,0 7 2-16,-10 11 0 15,-1 14-10-15,-7 15 1 16,8 6 3-16,-8 10 0 0,8-7-6 16,6 3 0-1,-3-15-8-15,7-12 0 16,0-20-6-16,11-12 0 0</inkml:trace>
  <inkml:trace contextRef="#ctx0" brushRef="#br1" timeOffset="107330.37">2632 10044 62 0,'-11'15'31'0,"22"-18"-33"0,-1-3 59 0,1-7-55 0,10-9 1 0,7-12 1 15,1-7 0-15,-5-6-6 16,1 9 1-16,-4-31 3 15,0-6 0-15,-14-9-2 16,-7-1 0-16,-7-3-2 16,-3 0 0-16,-1 19-2 15,0 7 1-15,-10 8-1 16,4 17 1-16,-12 12-1 16,8 12 1-16,0 16 1 15,3 16 0-15,1 9 1 0,3 22 0 16,7 13 0-16,3 3 1 15,4-3-1-15,0 2 1 16,4 4-1-16,3-6 0 16,7 0 0-16,3 0 1 15,5-7 0 1,2-9 0 0,-2-3-1-16,2-13 0 0,11-9-3 0,-3-9 1 15,7-16-7-15,3-10 0 16,-6-3-6-16,-5-5 1 0</inkml:trace>
  <inkml:trace contextRef="#ctx0" brushRef="#br1" timeOffset="107616.76">3189 9739 37 0,'11'-3'18'0,"-1"-6"-3"0,-10 9 28 0,-7-3-39 15,4 0 1-15,3-1 1 16,-11 4 0-16,1-3-8 15,-8 6 0-15,0 4 5 16,4-1 0-16,-3 3-3 16,6 4 0-16,0 6-3 15,1 6 0-15,-1 16-2 16,4-7 0-16,4-6-1 16,-4-3 0-16,7-6 1 0,7-6 1 15,3-10 4 1,1-12 0 15,10-7 2-15,-3-9 0-16,-4-3-3 0,3 6 1 0,1-4-12 15,-4-2 1-15</inkml:trace>
  <inkml:trace contextRef="#ctx0" brushRef="#br1" timeOffset="107944.77">3609 9664 52 0,'7'-3'26'0,"-14"-19"-26"0,0 19 40 0,3 0-39 16,-3 0 1-16,-7 3 0 15,-3 6 1-15,-5 10-4 16,-6 6 0-16,7 6 1 16,-7 6 0-16,7 10-2 15,3 0 1-15,4 6-2 16,14-3 0-16,0-3-1 16,10-6 0-16,12-10-4 15,9-12 1-15,5-16-7 16,-1-10 0-16</inkml:trace>
  <inkml:trace contextRef="#ctx0" brushRef="#br1" timeOffset="108254.17">3905 9730 42 0,'-7'19'21'0,"4"-13"-18"0,-4-3 34 16,-4 3-37-16,-10 1 0 15,-7 2 0-15,-1 4 0 0,1 6 0 16,4 6 1 0,2 6-2-1,5-6 0-15,6-6-1 16,11 0 1-16,11-7-1 16,-1-5 0-16,8-7-1 15,3-7 1-15,0-2 0 16,-3-4 0-16,-8 1-3 15,1 2 1 17,0 1-6-17,-4 3 1-15,3-1-2 0,-6 7 1 0</inkml:trace>
  <inkml:trace contextRef="#ctx0" brushRef="#br1" timeOffset="108562.11">3937 9975 19 0,'21'3'9'0,"18"-25"-9"0,-28 12 15 0,6-8-13 15,4-4 0-15,-3-10 1 0,3-5 1 16,7-14-3-16,4-2 0 16,-4-6 2-16,4-7 1 15,-11-6-2-15,-10-7 1 16,-1 4-1-16,-2 0 0 16,-8 3-1-16,0 3 0 15,-11 15 0-15,0 10 1 16,-3 16 0-16,4 16 1 15,-4 15 1-15,-8 19 0 0,5 22 0 16,-4 28 0 0,-1 15 0-1,8 8 0-15,11 17-2 0,3 8 1 16,0-23-4-16,10-19 0 0,-3-24-5 16,4-14 1-16,0-33-9 15,-1-23 0-15</inkml:trace>
  <inkml:trace contextRef="#ctx0" brushRef="#br1" timeOffset="108850.09">3866 9620 66 0,'4'10'33'15,"21"-1"-41"-15,-11-12 63 0,14-3-56 0,11 6 1 0,0-7-4 0,10-2 1 0,0 3 0 0,4 3 1 16,-10 3-9-16,3 3 0 16,-15-3-7-16,-3 3 1 15</inkml:trace>
  <inkml:trace contextRef="#ctx0" brushRef="#br1" timeOffset="109079.72">4424 9821 49 0,'-11'60'24'0,"11"2"-25"0,0-55 40 0,0-4-40 0,0 3 1 0,0-3-5 16,0-3 1-1,0-12 1-15,4-4 0 0,-4-3-8 16,0-3 0-16,0-3-3 15,-4 3 1-15</inkml:trace>
  <inkml:trace contextRef="#ctx0" brushRef="#br1" timeOffset="109328.61">4463 9746 37 0,'14'15'18'0,"14"1"-20"0,-17-16 35 0,6 0-28 0,4 0 0 0,1 0 3 15,-1 0 1-15,0 0-11 16,4 0 1-16,-15 0 6 0,4 3 1 16,-3-3-3-1,3 0 1-15,-11 0-2 0,5 0 0 16,-8 0-1-16,0 0 1 16,-8 6-3-16,5 1 1 15,-8-1-3-15,4 7 0 16,-3 8-4-16,-1 5 1 15,4-1-5-15,4-7 0 16,3 4-4-16,0 0 1 16,10-6 2-16,4-10 0 0,-3-6 3 31,6 3 0-31,5-12 3 16,2-16 1-16</inkml:trace>
  <inkml:trace contextRef="#ctx0" brushRef="#br1" timeOffset="109580.55">4893 9971 50 0,'18'7'25'0,"-8"8"-33"0,-6-15 60 0,3 0-54 16,3-3 1-16,-6 3-2 16,3-3 1-16,4-9 0 15,-4-4 0-15,3-3-2 16,1-3 0-16,-8 0 0 15,8 0 1-15,0 3 0 0,3 4 1 16,-4 5 4-16,11 4 0 16,-3 15 1-16,-4 4 1 15,7 6-1-15,-3 6 1 16,3-13-2-16,-3 1 1 16,-1 0-5-16,5-4 1 15,-1 0-10-15,7-2 0 16,0-23-3-16,14-9 0 15</inkml:trace>
  <inkml:trace contextRef="#ctx0" brushRef="#br1" timeOffset="109911.36">5768 9413 48 0,'3'10'24'0,"5"-4"-26"0,-16-3 46 0,5 7-44 16,-18 5 1-16,3 4 0 15,-17 9 1-15,3-6-3 16,-3 6 0-16,7 1 0 16,-8-1 1-16,12 0-1 15,6 0 1-15,7-9 0 16,11-3 0-16,11-1 1 16,7 1 0-16,3-10 2 15,7 1 0-15,-3-1 0 16,-1 3 0-16,-2 1-1 15,-8-1 0-15,-4 4-2 16,-10 6 0-16,-3 2-2 0,-15 5 0 16,4-4-4 15,-7-4 1-31,7-8-9 0,0-1 1 0,7 7-3 0,7-13 0 16</inkml:trace>
  <inkml:trace contextRef="#ctx0" brushRef="#br1" timeOffset="110542.42">6361 9435 59 0,'0'0'29'0,"0"13"-29"0,0-13 59 0,0 3-56 16,3 0 0-16,-3 0 0 16,0-3 1-16,0 0-8 15,4 3 1-15,-1 0-4 16,-3 1 0-16,0-1-13 16,-3 0 1-16</inkml:trace>
  <inkml:trace contextRef="#ctx0" brushRef="#br1" timeOffset="110711.32">6339 9664 62 0,'7'28'31'0,"-7"-34"-32"16,0 6 49-16,4 3-51 0,-4 0 1 15,0 1-15-15,0-4 0 16,-4-10 9-16,-3 4 1 15</inkml:trace>
  <inkml:trace contextRef="#ctx0" brushRef="#br1" timeOffset="111861.93">8029 9564 54 0,'0'-10'27'0,"-7"4"-25"15,7 6 43-15,0 0-41 16,0 6 0-16,-3 7 1 15,-4-4 1-15,-15 13-8 16,-9 7 0-16,-8 8 2 16,-7 7 1-16,0 3-6 15,-3 3 1-15,10-6-7 16,0-9 1-16,11-13-8 0,7-16 0 16</inkml:trace>
  <inkml:trace contextRef="#ctx0" brushRef="#br1" timeOffset="112034.28">7592 9586 45 0,'10'41'22'0,"29"-10"-15"0,-35-19 35 15,3 4-38-15,7 12 1 16,4 7 0-16,-1 15 1 0,4-6-9 15,8-3 0-15,-8-7 3 16,0-6 0-16,0-9-6 16,0-9 0-16,-3-7-11 15,-1-16 0-15</inkml:trace>
  <inkml:trace contextRef="#ctx0" brushRef="#br1" timeOffset="112272.4">8117 9717 65 0,'0'13'32'0,"15"-13"-33"0,-8 0 57 16,7-3-56-16,7-3 1 15,4-4-1-15,-4 4 0 16,0-3-2-16,0-1 0 16,-3 4-6-16,-1 0 1 15,-13 2-12-15,3-2 0 16</inkml:trace>
  <inkml:trace contextRef="#ctx0" brushRef="#br1" timeOffset="112453.16">8082 9978 60 0,'14'12'30'0,"7"4"-31"0,-6-16 47 16,2 0-48-16,4-3 1 0,8-3-9 16,-1-1 0-16,4 4-1 15,6-13 0-15</inkml:trace>
  <inkml:trace contextRef="#ctx0" brushRef="#br1" timeOffset="112713.28">8569 9887 63 0,'0'6'31'0,"39"-18"-37"0,-22 2 51 15,15 4-46-15,7-4 1 16,3-2-7-16,-3 2 1 16,0-5-4-16,0 2 0 15,-8-6-7-15,-2-3 1 16</inkml:trace>
  <inkml:trace contextRef="#ctx0" brushRef="#br1" timeOffset="112906.27">9123 9492 58 0,'-4'59'29'0,"-3"4"-37"0,4-38 57 0,-1 10-49 16,4 8 0-16,4 14-3 16,3-7 0-16,-4 10-1 15,1-1 0-15,3-9-12 16,7-12 0-16</inkml:trace>
  <inkml:trace contextRef="#ctx0" brushRef="#br1" timeOffset="113115.15">9486 10066 53 0,'7'65'26'0,"-3"-21"-24"0,-4-31 41 15,0 6-44-15,-7 6 1 16,0 0-8-16,-4 0 1 0,-3 0-5 15,0-6 1 1</inkml:trace>
  <inkml:trace contextRef="#ctx0" brushRef="#br1" timeOffset="113694.82">10375 9523 58 0,'14'0'29'0,"18"-3"-29"0,-25 0 47 0,0 0-44 16,-3-4 0-16,-1-2 0 16,-3 0 0-16,-3-1-4 15,-8 1 0-15,-14 2 1 16,-3 4 1-16,-4 10-4 16,4 5 1-16,-4 13-2 15,-3 3 0-15,0 7-2 16,3 6 1-16,11 3-1 15,3 0 0-15,15-1 2 16,10-2 0-16,7-9 5 16,4-11 1-16,6-14 3 15,5-7 1-15,-1-10 1 16,0-5 1-16,-3-4-3 16,3-3 0-16,-3-6-10 15,-4 6 1-15,0-6-15 0,4-4 1 16</inkml:trace>
  <inkml:trace contextRef="#ctx0" brushRef="#br1" timeOffset="113930.74">10636 10044 64 0,'7'59'32'0,"-10"7"-36"0,-1-50 52 0,-6 9-49 16,-4 0 1 0,-1 0-3-16,-2-3 0 0,-1-3-3 15,4-7 1-15,3-5-12 16,8-14 0-16</inkml:trace>
  <inkml:trace contextRef="#ctx0" brushRef="#br1" timeOffset="114245.21">11208 9510 57 0,'-28'38'28'0,"-1"6"-28"0,26-31 44 16,-4 9-44-16,-4 6 1 16,4 13 0-16,4 12 0 15,-1-6-4-15,4 6 0 16,0-6-6-16,7-9 0 15</inkml:trace>
  <inkml:trace contextRef="#ctx0" brushRef="#br1" timeOffset="114475.16">11546 9953 57 0,'-3'56'28'0,"-18"29"-24"0,10-70 33 0,-3 14-36 16,-4 5 0-16,-3 7-1 16,-3 6 0-16,-1 3-3 15,7-3 1-15,4-9-10 16,4-13 1-16,-1-13-5 0,7-15 0 15</inkml:trace>
  <inkml:trace contextRef="#ctx0" brushRef="#br1" timeOffset="114952.33">11853 9589 66 0,'4'25'33'0,"10"-22"-38"0,-7-3 65 0,-7 0-59 15,7 6 1-15,11-6 0 16,13 4 0-16,5-4-3 15,3-4 0-15,-1 4 2 16,-2 0 0-16,-8 4-2 16,-7-8 1-16,-10 14-3 15,-11 2 0-15,-7 7-1 16,-8 3 1-16,-2 3-1 16,-4 7 0-16,-1 5 1 15,5 4 1-15,-1-3 3 16,8-1 0-16,6 4 2 15,4 0 1-15,7-7-1 16,11-6 1-16,6-9-1 0,8-9 1 16,14-10-4-16,11-7 0 15,-12-2-9-15,-6 0 1 16,-11-1-12 0,-17 7 0 15</inkml:trace>
  <inkml:trace contextRef="#ctx0" brushRef="#br1" timeOffset="120886.87">14118 10091 45 0,'14'9'22'0,"7"-22"-8"0,-13 4 23 16,6-3-34-16,7-4 0 15,0 3 0-15,0 4 1 16,4-4-5-16,-4 1 0 15,0-1 3-15,0-2 0 16,-3-4-2-16,-4-6 0 0,-3 3-2 16,-8 3 1-16,-3 0-3 15,-7 3 1-15,-3 10-3 16,-5 9 1-16,-6 13-1 16,-3 9 1-16,-1 3 0 15,-3 7 1-15,6 2 1 16,5-2 1-16,6 3 2 15,4 2 0-15,7 1 0 16,7-6 0-16,7-13-4 16,11-7 1-16,7-9-8 15,7-6 1-15</inkml:trace>
  <inkml:trace contextRef="#ctx0" brushRef="#br1" timeOffset="121115.58">14827 9902 23 0,'39'-47'11'0,"-14"38"4"0,-22 6 10 0,-3 3-18 0,0 0 0 0,0 0 5 0,-7 9 0 15,-3 4-16-15,-8 9 1 16,-7-7 9-16,-6 7 1 16,-5 7-6-16,5 5 1 15,-5 1-5-15,1-4 1 16,3-6-5-16,4-6 0 15,7-7-5-15,7-2 0 16,7-10-3-16,7-13 1 16</inkml:trace>
  <inkml:trace contextRef="#ctx0" brushRef="#br1" timeOffset="121295.86">14587 9950 20 0,'11'-41'10'0,"3"22"-5"0,-7 16 14 15,0 3-14-15,4 6 1 0,-1 3 4 16,4 7 1-16,1 3-14 15,-5 3 1-15,4 6 8 16,-7 7 0-16,0-7-3 16,0-3 0-16,0 3-3 15,4-9 0-15,0 3-6 16,6-10 0-16,4-8-7 16,4-8 1-16</inkml:trace>
  <inkml:trace contextRef="#ctx0" brushRef="#br1" timeOffset="121665.83">15180 9899 48 0,'4'10'24'0,"3"-1"-26"0,-7-6 42 16,0 4-39-16,-4 5 0 15,-3-6 0-15,-7 1 1 16,-4-1-3-16,-6 3 1 15,-5 7 1-15,-2 6 0 16,-1 3-1-16,4 0 1 16,3 0-2-16,4-6 0 15,7-3-1-15,7-4 1 16,7-2-2-16,10-1 1 0,8-3-1 16,3-3 1-16,4-3 0 15,-1 0 1-15,-2 0 0 16,-1 0 0-1,-4 0 0-15,-3 4 1 0,1-4 0 16,-5 3 0-16,1 3 0 16,-1 0 0-16,-3 4-1 15,0-4 1-15,4 0-6 16,-4-3 0-16,11-9-6 16,-1-3 0-16</inkml:trace>
  <inkml:trace contextRef="#ctx0" brushRef="#br1" timeOffset="122224.86">15378 10022 39 0,'17'31'19'0,"-3"7"-14"0,-10-32 31 16,-1 0-35-16,1 0 1 15,3-2-1-15,-7-1 0 16,0-3-2-16,0 0 1 15,0 0 1-15,0 0 1 16,4-3-2-16,3-1 1 16,0-2-1-16,0 0 1 15,3-4-1-15,1 1 0 16,-1 3 0-16,1 0 0 0,-4 2 0 16,0 4 0-16,-3 4-1 15,-1 2 1-15,-3 0-3 16,4 3 1-16,-4-2-1 15,0-4 0-15,0-3-1 16,0 0 1-16,3-6 0 16,1-1 1-16,3 1 1 15,0 0 1-15,3 3 1 16,1 0 0-16,0 3 0 16,-1 0 0-16,4 0 0 15,-3 0 0-15,3 3 1 16,-3 0 0-16,-1-3 0 15,1 0 1-15,-1 0 0 16,1-3 0-16,0 0 0 16,-1-1 0-16,-3 4-1 15,4 0 0-15,-4 4-1 16,0 2 0-16,3 3-1 0,-3 4 1 16,4-1-2-16,-4 1 1 15,0 6-3-15,0-7 0 16,4-2-5-16,-1-7 1 15,5-3-8-15,2-13 1 16</inkml:trace>
  <inkml:trace contextRef="#ctx0" brushRef="#br1" timeOffset="122420.02">16066 10003 41 0,'3'34'20'0,"-6"4"-15"0,3-29 32 0,0 7-36 16,0-3 0-16,-4-4-1 15,4 0 1-15,0-2-6 16,0 2 0-16,0-6-8 16,0-15 0-16</inkml:trace>
  <inkml:trace contextRef="#ctx0" brushRef="#br1" timeOffset="122589.02">15988 9796 40 0,'14'12'20'0,"11"4"-21"0,-18-16 29 16,3 6-29-16,4-6 1 15,1-9-4-15,2 0 1 16,4-4-6-16,4-3 0 15</inkml:trace>
  <inkml:trace contextRef="#ctx0" brushRef="#br1" timeOffset="123168.38">16288 9877 21 0,'3'41'10'0,"-10"6"0"0,11-37 7 15,-4 5-16-15,0 4 0 0,3-3 2 16,-3-1 0-16,0-2-4 15,0-4 1-15,0-5 1 16,0-4 1-16,0-10-1 16,4-2 0-16,-1-1-2 15,4 4 1-15,0-7-1 16,4-3 1-16,3 0-1 16,4 7 1-16,-4 2 0 15,7 4 1-15,-3 9 0 16,3 7 0-16,-3-7 1 15,-4 3 0-15,0 3-1 16,-4 1 0-16,1-1 0 16,-1 1 0-16,5-1 0 15,-5-3 0-15,4 1 0 16,4-1 1-16,0 0 0 0,3-3 0 16,3 4 2-16,5-4 1 15,-1-3-2-15,0-7 0 16,-3-2 0-16,-1-4 0 47,8 1-2-47,-4-4 1 0,-6-6-2 0,-5-3 0 0,1-3-2 0,-11 0 0 15,-7 3 0-15,-4 3 0 16,-6 3-1-16,-1 10 0 0,1 5 0 16,3 14 1-16,0 12 1 15,7 3 0 1,0 9 2-16,0 10 0 0,10 6 2 15,4-12 0-15,7-3 0 16,15-14 0-16,13-2-1 16,18-22 0-16,0-13-7 15,-14-5 1-15,-14 2-10 16,-18 0 1-16</inkml:trace>
  <inkml:trace contextRef="#ctx0" brushRef="#br1" timeOffset="126756.12">18496 9294 44 0,'0'10'22'0,"-3"-4"-10"0,3-6 23 15,0-6-33-15,-7-1 0 16,-11 1-1-16,-7 6 1 15,-10 3-3-15,0 10 0 16,-4 5 1-16,0 4 0 16,7 0-2-16,4 3 0 0,7 4 0 15,7-1 1-15,7 3 0 16,14-3 0-16,14-2 0 16,14-1 1-16,11 6 0 15,0-6 1-15,0 0 0 16,0-3 0-16,-11 0 0 15,-14 0 0 1,-17 9-1-16,-8 7 0 0,-13 0 0 16,-19-1 0-16,-13-8-2 15,-1-11 1-15,8-11 1 16,3-11 0-16,11-11 3 16,10-7 0-16,11-6 3 15,14-19 1-15,15-7 1 16,16-15 0-16,8-3-2 15,0-9 1-15,7 9-7 16,11-1 1-16,-8 4-15 16,-10 16 0-16,-7 3-7 15,-4 31 1-15</inkml:trace>
  <inkml:trace contextRef="#ctx0" brushRef="#br1" timeOffset="127612.36">13924 11056 52 0,'0'10'26'0,"-10"2"-22"0,6-8 26 0,-3-4-30 15,-4 3 0-15,-3 0 0 16,-3 0 1-16,-5-3-1 15,-2 3 0-15,-4 6 0 16,3 7 1-16,-3 3-1 16,-1 6 0-16,5 0-1 15,6 0 1-15,0 3-1 0,8 1 1 16,10-4-2-16,10 3 1 16,12-12-1-1,6-13 1-15,0-9 0 16,4-4 1-1,-4-9-1-15,-3-3 1 0,-1-6-4 0,-2-3 1 16,-5 3-10-16,1-10 1 16</inkml:trace>
  <inkml:trace contextRef="#ctx0" brushRef="#br1" timeOffset="128227.82">13981 11176 45 0,'-4'50'22'0,"8"-6"-17"0,-4-41 33 0,0 0-38 16,0 0 1-16,0-3-1 15,0 3 1-15,3-6-2 16,4-6 1-16,4-7 0 16,-1-3 1-16,4-3-1 15,-3-3 0-15,3 0 0 16,4 0 1-16,3 3-1 15,0 3 1-15,0 4-1 16,0 15 0-16,-3 3 0 16,-4 0 1-16,-3 3-1 31,-1 0 0-31,-3 4-1 0,-3 2 1 16,-4 4 0-16,0 0 0 0,-4-1-1 31,4 4 1-31,-3-3 0 15,3 0 1-15,0-4-1 16,0 1 0-16,0-7 0 47,7 0 0-31,0 0 1-1,4 1 0 16,6-4 0-15,1 3 1-16,3-6-1 16,4 0 0-16,3-9 0 0,0-1 1 0,4-5-1 0,0-4 0 0,-8-3-1 0,1 0 0 15,-7 0-1-15,-8 3 1 0,-3 0-2 0,-7 4 1 0,-3-1-3 0,-8 10 1 16,-3 9-1-16,0 0 0 0,-4 13 0 0,1 6 1 0,3 6 1 0,-4 0 1 0,7-3 2 16,4-3 0-1,4 0 0-15,6 0 1 31,8-3-1-31,10-7 0 0,4 1-6 0,3-10 0 16,0-16-8-16,-10 1 0 0</inkml:trace>
  <inkml:trace contextRef="#ctx0" brushRef="#br1" timeOffset="128495.67">14750 11172 51 0,'-7'13'25'0,"7"-16"-17"0,0 3 43 0,3 0-46 0,4-3 0 16,11 0 1-16,7-4 0 15,10-2-9-15,7 0 1 0,4-1 0 16,3 1 1-16,-10-1-13 15,-7-2 1-15,-14-7-7 16,-8 3 0-16</inkml:trace>
  <inkml:trace contextRef="#ctx0" brushRef="#br1" timeOffset="128862.16">15508 11000 61 0,'0'31'30'0,"-7"-18"-39"0,4-10 56 0,-5 0-47 0,-2 3 0 16,-4-2 0-16,-4 5 1 15,-10-3-3-15,7 4 1 16,3-1-1-16,0 0 1 15,8 1-2-15,3-1 1 16,7 1-1-16,10-1 1 16,5 1 1-16,-1-1 0 15,3 3 1-15,1 1 0 16,0 0 0-16,-8-1 0 16,1 1 0-16,-8-1 0 15,-3-2 0-15,-3-4 0 16,-4 3-3 15,-4 1 1-31,-3-1-6 0,-4 4 1 16,8-7-7-16,3-3 0 15</inkml:trace>
  <inkml:trace contextRef="#ctx0" brushRef="#br1" timeOffset="129165">15702 11194 44 0,'-3'26'22'0,"-8"-1"-19"0,8-19 37 0,-1 3-40 0,0 1 1 16,-3-7-1-16,4 0 1 15,-1-3-4-15,1 0 1 16,3-6-5-16,0-7 1 15,3-6-8-15,1-6 0 16</inkml:trace>
  <inkml:trace contextRef="#ctx0" brushRef="#br1" timeOffset="129333.23">15716 10780 34 0,'11'-9'17'0,"-8"3"-11"0,-3 6 25 0,7 0-30 0,-3-10 0 0,3 4-1 16,4 0 1-16,3-7-5 16,3-9 0-16,1-3-7 15,0-3 1-15,-1-3-1 16,1-4 0-16</inkml:trace>
  <inkml:trace contextRef="#ctx0" brushRef="#br1" timeOffset="129986.24">16154 10589 55 0,'0'44'27'0,"-4"35"-38"0,4-67 61 16,0 7-49-16,0 6 0 15,4 6 0-15,3 7 1 16,0 6-3-16,0 3 1 16,0-9 1-16,-4-7 0 15,1-3-1-15,0-9 1 16,-4-7-1-16,-4-2 0 16,0-7 0-16,-3 0 0 15,-3-6-1-15,-4-3 1 0,-7-1-2 16,-4-2 0-16,0 0-3 15,0-1 1-15,-3 7-1 16,0 9 1-16,3 10 0 16,8-7 1-16,3 7 1 15,10 3 1-15,4 3 1 16,4 3 1-16,6 0 0 16,8-3 1-1,6-3 0 1,5-3 0-16,2-4-1 0,1-3 1 15,0 1 0-15,-4-4 0 0,0-3-1 16,-3 0 1-16,3-9-2 16,-3-3 1-16,0-7 0 15,-1-3 0-15,1-3-1 16,-4 3 1-16,-3-2-1 16,0-5 0-1,-8 4-1 1,-3 1 1-1,-3-1 0-15,-4 6 0 0,0 6-1 16,-4 10 1-16,-3 7-1 0,0 2 1 0,0 1 0 0,-4 2 0 16,1 4-1-16,-1 3 1 15,4-1 0-15,0 4 0 16,0 0 0-16,0 0 1 16,7-3-1-16,4-3 0 15,3-1 0 1,3 1 0-16,8-3-3 0,3-10 1 0,7-3-5 15,8-3 1 1,-5-13-9-16,1-3 1 0</inkml:trace>
  <inkml:trace contextRef="#ctx0" brushRef="#br1" timeOffset="130556.2">16873 10548 44 0,'0'0'22'0,"4"19"-18"0,-1-12 36 15,-3 5-38-15,0 7 1 16,4 6 2-16,-4 3 1 16,3 10-8-16,-3 6 1 15,4 3 4-15,0 3 0 16,3 6-2-16,-4-5 1 15,4-4-2-15,-7-4 0 16,0-11-1-16,0-7 1 0,0-9-1 16,-3-7 0-16,-1-6 0 15,-3-9 1-15,0 0-1 16,-4-4 1-16,1-9 0 16,-4 1 1-16,-7-1-2 15,-8 3 0-15,1 7-1 16,0 15 0-16,3 6 0 15,1 4 1-15,6 9-1 16,7 10 1-16,4-1 1 16,4-2 0-16,10-7 0 15,7-6 1-15,7-7-1 16,7-3 0-16,0-12-4 16,8-9 1-16,-1-4-12 15,-7-6 0-15</inkml:trace>
  <inkml:trace contextRef="#ctx0" brushRef="#br1" timeOffset="131240.84">17882 11292 49 0,'18'40'24'0,"3"-27"-18"16,-14-13 36-16,11 3-39 0,-1-9 0 15,5-7 1 1,6-9 1-16,0-12-6 0,0-10 0 16,1-22 4-16,-5-6 0 15,-3-10-3-15,-7 13 1 16,-3 0-2-16,-7 4 1 16,-4 8-4-16,-4 4 1 15,-7 9-2 16,-3 6 1-31,-3 16-2 0,-1 13 1 0,4 0 0 32,0 12 1-32,0 9 1 15,0 13 1-15,7 0 2 0,-4 13 1 0,4 3 2 0,7 3 0 0,0 6-1 16,7 9 0-16,4-2 1 16,6 2 0-16,1 1-2 15,0-10 0-15,-1-9-5 16,4-10 1-16,0-12-6 15,4-9 0-15,0-14-6 16,0-14 1-16</inkml:trace>
  <inkml:trace contextRef="#ctx0" brushRef="#br1" timeOffset="131414.25">18373 11022 47 0,'0'47'23'0,"-4"0"-16"0,4-31 42 0,-3 3-47 0,-1 2 0 16,-3 1 0-16,4-3 1 16,-1-6-7-16,0-4 1 15,4-6-3-15,0-9 1 16,0-6-12-16,0-14 0 16</inkml:trace>
  <inkml:trace contextRef="#ctx0" brushRef="#br1" timeOffset="131579.16">18263 10802 33 0,'7'19'16'0,"18"0"-7"0,-18-19 17 0,0 3-25 16,4-3 1-16,3 0-1 16,4-6 0-16,-1 0-6 15,4-1 1-15,-3-2-7 16,0-4 1-16</inkml:trace>
  <inkml:trace contextRef="#ctx0" brushRef="#br1" timeOffset="132147.91">18521 10981 42 0,'7'44'21'0,"-11"-6"-22"15,8-32 35-15,-1 0-34 16,1 1 0-16,-4-4-1 0,0 0 0 15,3-3 1-15,1-13 0 16,3-6 0-16,-3-3 0 16,3 1-1-16,0 5 1 15,0 0 0-15,0 4 1 16,3 2-1-16,1 10 1 16,0 7-1-16,-1 2 1 15,1 7-1-15,-4 2 1 16,0 1-1-16,0-3 1 15,0-4-1-15,-4-2 0 16,5-4 0-16,-5-3 0 16,1 0-1-16,-1 1 1 0,-3-4 0 15,4 6 0-15,-1-3 0 16,1 0 0-16,-4-3 0 16,0 0 0-16,0 0 0 15,3 3 0-15,1-3 0 16,3 0 0-16,0-3 0 15,0-3 0-15,4 0 0 16,-1 2 0 15,4 4 1 1,0 0 1-32,0 4 0 15,1-1 1 1,2 0-1 31,1-3 0-47,-1 0 0 15,-2 0 0 1,-1 3-2-16,0-3 1 0,0 3-1 0,0-3 0 0,4 0-3 16,-4 0 1-16,0-9-12 0,0-7 1 0,-7-6-1 0,11 0 0 0</inkml:trace>
  <inkml:trace contextRef="#ctx0" brushRef="#br1" timeOffset="132315.78">19114 11028 56 0,'0'60'28'0,"-11"-13"-39"0,11-31 59 16,-4 5-49-16,1 1 1 0,-1-3-4 15,1-6 0-15,3-10 0 16,0-9 1-16,0-10-11 16,0-6 1-16,0-9-2 15,0-7 1-15</inkml:trace>
  <inkml:trace contextRef="#ctx0" brushRef="#br1" timeOffset="133148.47">19054 10636 47 0,'10'0'23'0,"11"-3"-27"16,-14 0 48-16,4-6-45 15,3-7 1-15,7 0-1 16,4-9 1-16,3-9-3 15,4-7 0-15,3-6-3 0,0-10 0 16,1 13-1-16,-5-3 0 16,-2 4 0-1,-5 2 1-15,1 6 3 0,-7 7 1 16,-1 12 4-16,-3 16 0 16,-3 7 1-16,-4 15 1 15,-3 18 0-15,-1 17 1 16,-3 12 0-16,-3 15 0 15,-1 7-1-15,1-3 0 16,3 3 0-16,3 0 0 16,4-13-2-16,4-12 0 15,-1-12-1-15,-3-17 0 16,0-9-2-16,0-15 0 16,-7-10-2-16,-3-12 1 0,-8-7-2 15,-6-6 1-15,-11 3-3 16,-4-3 1-16,-7-3-1 15,-3 3 1-15,3 4 0 16,4 5 1-16,6 4 3 16,5 2 0-16,10 7 3 15,6 0 1-15,16 3 1 16,9 1 1 0,11-1-1-1,15-3 1-15,6 0-3 16,4 0 1-16,11-3-2 15,6-1 0-15,-3 1-1 0,-7-6 0 0,-7 3 0 16,-11-4 1-16,-3 1-1 16,-11-1 1-16,-3 4 0 0,-7 3 1 15,-4 3-1-15,-7 3 1 16,-7 3-1-16,-7 4 0 16,-4-1-1-16,-3 1 1 15,-11-1-2 1,-3 0 1-1,0 1 0 1,0-1 0-16,3 1 0 0,4 2 0 0,3 1 0 0,8 2 1 16,3 4 0-16,7 0 0 15,3 3 0-15,8 0 0 16,6-6 0-16,5-1 1 16,-1 1-1-16,-7 0 0 0,0-1-1 15,-4 1 1-15,-2 3-2 16,-12 0 0-16,-7 3-4 15,-6-4 1 1,-4-2-11 31,-1-10 1-31</inkml:trace>
  <inkml:trace contextRef="#ctx0" brushRef="#br1" timeOffset="133319.07">20070 11060 52 0,'38'50'26'0,"-24"-38"-24"0,-6-9 42 15,-5 1-44-15,1-1 0 16,-1-3-11-16,-3 0 1 16,-7-7 0-16,-11 11 0 15</inkml:trace>
  <inkml:trace contextRef="#ctx0" brushRef="#br1" timeOffset="179959.29">9659 15983 98 0</inkml:trace>
  <inkml:trace contextRef="#ctx0" brushRef="#br1" timeOffset="183881.05">3249 11320 29 0,'0'-6'14'0,"4"-1"1"15,3 4 14-15,-7-3-22 16,3 0 0-16,4-1 3 16,0-2 1-16,-7 3-14 15,11-1 1-15,-11 7 9 16,0 0 1-16,-7 7-5 16,-4 8 1-16,-17 20-3 15,-4 2 0-15,1 14-3 16,-5 5 0-16,1 4-5 15,-4-1 0-15,0-2-9 16,11-17 1-16,7-11-2 0,0-14 1 31</inkml:trace>
  <inkml:trace contextRef="#ctx0" brushRef="#br1" timeOffset="184106.13">2889 11238 35 0,'32'32'17'0,"10"24"-12"0,-24-37 30 15,0 9-30-15,3 7 0 0,7 9 1 16,7 12 1-16,15 10-10 16,-1 0 1-16,0-7 5 15,-3-5 0-15,-3-11-6 16,-5-8 1-16,-9-13-10 15,-5-16 1-15,-6-12-4 16,-14-10 1-16</inkml:trace>
  <inkml:trace contextRef="#ctx0" brushRef="#br1" timeOffset="184395.26">3531 11461 54 0,'0'16'27'0,"7"-16"-34"0,-7 0 54 16,0 0-46-16,11 3 0 15,-4-3 1-15,4-3 1 16,-1 0-3-16,1-4 0 15,-1 4 1-15,8-3 1 16,-4 0-4-16,4-4 0 16,-8 1-11-16,-6 2 0 15,-8 1-4-15,-3 6 1 0</inkml:trace>
  <inkml:trace contextRef="#ctx0" brushRef="#br1" timeOffset="184558.6">3447 11665 54 0,'0'15'27'0,"14"-8"-32"0,-7-7 51 0,3 3-46 15,12 0 1-15,6-3-1 16,-7 0 1-16,0-3-5 16,7 0 1-16,1-4-12 15,-5-5 0-15</inkml:trace>
  <inkml:trace contextRef="#ctx0" brushRef="#br1" timeOffset="184800.99">3877 11608 48 0,'4'22'24'0,"24"-19"-24"0,-11-9 33 16,1 0-33-16,14-7 0 31,7-15-20-31,3 0 0 16,-14-3 17-16,11-1 0 0</inkml:trace>
  <inkml:trace contextRef="#ctx0" brushRef="#br1" timeOffset="185007.86">4413 11103 55 0,'0'48'27'0,"0"33"-28"0,0-53 52 0,4 16-50 15,3 19 0-15,-4 3 0 16,4 3 0-16,4-3-5 16,-7-7 1-16,-1-15-14 0,-6-16 1 15</inkml:trace>
  <inkml:trace contextRef="#ctx0" brushRef="#br1" timeOffset="186466.58">991 13590 53 0,'-3'44'26'0,"13"-31"-19"16,-10-10 27-16,4 0-31 15,3-3 1-15,4-3 0 16,-1-4 1-16,8-11-6 16,3-4 0-16,7-13 4 15,4-18 1 1,24-79-4-16,-13 1 1 15,-5 2-2-15,-16 0 1 16,-1 13-2-16,-14 10 0 16,-7 21-1-16,0 10 1 15,-7 9 0-15,-4 13 0 16,-6 15 0-16,2 16 1 16,-2 13 0-16,-4 9 1 15,3 12-1-15,7 16 1 0,1 19 0 16,-1 7 1-1,4 18 0-15,4 0 1 16,-4 10 0-16,3 8 0 0,4 5-1 16,4-11 1-16,6 4-1 15,8-10 0-15,-8-18-1 16,8-13 1-16,3-9-3 16,-3-10 1-16,-4-9-2 15,7-13 0-15,4-12-7 16,-4-10 0-16,-3-9-7 15,3-6 1-15</inkml:trace>
  <inkml:trace contextRef="#ctx0" brushRef="#br1" timeOffset="186673.76">1499 13098 58 0,'0'44'29'0,"11"-13"-29"16,-11-18 52-16,-4 5-49 0,-3 8 1 15,4 2-1 1,-8 0 1-16,11 0-7 0,-7-3 0 16,7-6-2-16,-3-13 1 15,-4-12-11-15,7-6 1 16,-11-17-5-16,4-8 0 16</inkml:trace>
  <inkml:trace contextRef="#ctx0" brushRef="#br1" timeOffset="186852.66">1425 13010 45 0,'4'56'22'0,"6"-46"-23"0,-3-10 40 0,4 0-39 16,0 0 0-16,6-6-3 16,-3-1 0-16,11-2-2 15,-11 6 0-15,4 0-8 16,3 0 0-16</inkml:trace>
  <inkml:trace contextRef="#ctx0" brushRef="#br1" timeOffset="187305.13">1655 13223 35 0,'0'44'17'0,"10"-16"-11"0,-10-21 25 0,0-4-30 16,0 0 1-16,0 0 0 15,4-9 0-15,3-7-3 16,-7-2 0-16,3-1 2 0,4 0 0 15,4-3 0-15,-4 4 0 16,-4 5 0-16,5 4 0 16,2 6 0-16,1 3 1 15,-1 10-1-15,-3-1 0 16,-3 4 0-16,3 0 0 16,-4-7-1-16,4-3 1 15,-7 1-1-15,4-4 1 16,-4 0-1-16,0-3 0 0,0 0-3 15,7-3 1-15,-7-4-1 16,4-2 0-16,-4-3 0 31,0-4 1-31,7 3 2 0,-7-2 0 16,21-4 2 0,-4 3 1-16,-2 0 1 15,2 4 0-15,1 6-1 16,3 6 1 31,0 3-2-32,-3 12 0-15,7 11-2 0,3 5 1 0,0 0-1 0,4-3 1 0,3-2-1 0,-10-5 0 0,3-2-2 16,-7-3 1-16,-3-3-8 16,-8-1 0-16,-10-3-6 15,-10-2 0 1</inkml:trace>
  <inkml:trace contextRef="#ctx0" brushRef="#br1" timeOffset="187761.47">1288 13650 55 0,'-7'-3'27'0,"3"21"-29"0,-3-8 50 0,-4 9-46 16,-3 12 0-16,-10 0 0 16,-1 7 1-16,-14 6-5 15,0 3 0-15,8-6 1 16,-8-7 0-16,11-2-3 16,-1-7 1-16,8-16-4 15,0-3 1-15,3-15-7 16,8-10 1-16,-1-12-3 15,8-10 0-15</inkml:trace>
  <inkml:trace contextRef="#ctx0" brushRef="#br1" timeOffset="187970.63">847 13694 47 0,'3'-3'23'0,"8"21"-21"0,-1-8 45 0,12 12-44 0,6 12 0 16,11 7 3-16,-11 6 0 15,14-3-8-15,-3-6 1 16,10 5 4-16,-10-5 0 15,3-7-3-15,-10-6 0 16,3-15-13 0,-10-13 1-16,0-13-6 15,-11-9 1-15</inkml:trace>
  <inkml:trace contextRef="#ctx0" brushRef="#br1" timeOffset="188172.1">1386 13888 60 0,'-10'9'30'0,"3"-2"-29"16,7-7 53-16,7 3-51 15,-7 0 0-15,10 0 0 16,1 3 0-16,10-2-5 15,7-4 0-15,15-4-1 16,-4-5 1-16,-1 0-8 0,-6-13 1 16,-4-10-11-16,1-5 1 15</inkml:trace>
  <inkml:trace contextRef="#ctx0" brushRef="#br1" timeOffset="188388.5">1556 13653 48 0,'10'22'24'0,"-10"9"-16"0,4-28 35 0,3 4-40 16,0 8 0-16,-3-2 2 16,13 6 1-16,-6 6-8 15,10-6 1-15,0-1 4 16,7 1 1-16,-7 0-2 15,-3 3 0-15,-7 0-3 16,-8 3 0-16,-6 0-5 16,-15 0 1-16,-14 0-14 15,-7-15 1-15</inkml:trace>
  <inkml:trace contextRef="#ctx0" brushRef="#br1" timeOffset="189080.51">2067 13706 37 0,'-3'6'18'0,"3"4"2"0,0-4 17 15,3 7-32-15,4 6 1 0,4 9 3 16,0 9 1 0,-4 4-13-16,3 6 1 0,-10 0 7 15,4 7 1-15,3-7-6 16,-7-4 1-16,3-2-6 16,4-6 0-16,-3-13-12 15,3-13 0-15,0-18-2 16,7-10 0-16</inkml:trace>
  <inkml:trace contextRef="#ctx0" brushRef="#br1" timeOffset="189367.66">2272 13653 63 0,'0'16'31'0,"10"-1"-34"0,-6-12 62 16,7 1-56-16,-1-1 1 16,8 0 0-16,10-3 0 15,4-3-7-15,0-7 1 16,3 1-2-16,-10 3 1 15,-1-4-15-15,-3-9 0 16,-10 4-3-16,-4 2 1 16</inkml:trace>
  <inkml:trace contextRef="#ctx0" brushRef="#br1" timeOffset="189992.73">3150 13571 57 0,'0'0'28'0,"11"-28"-32"0,-11 19 53 0,7-16-46 0,-7-13 0 0,0-18 2 16,0-13 1-16,0-10-8 16,0-2 1-16,3-10 3 15,5-3 1-15,-8 3-2 16,10 6 1-16,4 7-2 16,4 9 1-16,0 9-1 15,-8 13 0-15,4 9-2 31,0 7 0-15,-3 25-4 0,-1 9 1-16,-6 16-6 0,3 9 0 0,-7 10-8 0,-11 5 0 0</inkml:trace>
  <inkml:trace contextRef="#ctx0" brushRef="#br1" timeOffset="190217.75">2921 13283 56 0,'-11'41'28'0,"22"-38"-23"0,-7-3 49 0,10 0-50 0,0-3 0 0,14-1 2 0,4-5 1 0,14-3-9 16,7 5 0 0,35-12-2-1,-11-2 1-15,-13-5-11 16,-8-5 0-16,-13 3-7 15,-15-10 0-15</inkml:trace>
  <inkml:trace contextRef="#ctx0" brushRef="#br1" timeOffset="190489.26">3796 12994 66 0,'21'38'33'0,"-10"-4"-41"16,-11-24 63-16,-7 2-55 16,3 1 1-16,-7 9-1 0,1 3 1 15,-8 3-1-15,-10 10 0 16,3 3 0-16,8 6 1 16,-1-3-3-16,4 3 0 15,0 0-2-15,3-13 1 16,8-6-4-16,3-3 0 15,3-12-5-15,15-10 1 16,10-9-6-16,11-16 1 16</inkml:trace>
  <inkml:trace contextRef="#ctx0" brushRef="#br1" timeOffset="190781.1">4247 13129 45 0,'-21'6'22'0,"11"4"-11"16,-1-4 37-16,4 7-43 15,4 2 1-15,-5 7 2 16,-2 0 0-16,-8 0-11 15,-3 0 1-15,-4 6 5 16,-3 1 1-16,0-1-7 16,0 0 0-16,3-6-9 0,7-3 0 15,-3-16-8-15,11-9 0 16</inkml:trace>
  <inkml:trace contextRef="#ctx0" brushRef="#br1" timeOffset="190982.73">3870 13051 42 0,'11'50'21'0,"6"10"-14"0,-10-42 30 0,4 14-36 0,10-1 0 0,18 26 0 0,0-10 1 0,-4-16-4 16,0-12 1-16,4-16-3 15,-7-9 0-15,-4-10-10 16,-3-15 1-16</inkml:trace>
  <inkml:trace contextRef="#ctx0" brushRef="#br1" timeOffset="191215.6">4269 12706 55 0,'17'50'27'0,"15"35"-24"0,-14-60 47 0,-1 16-47 15,4 9 1-15,8 0 0 0,2 13 1 16,8-10-7-16,-3-3 0 16,-1-6 2-16,-7-3 1 15,-17 0-8-15,-11 2 1 16,-22-2-13-1,-13-3 1-15</inkml:trace>
  <inkml:trace contextRef="#ctx0" brushRef="#br1" timeOffset="192062.47">871 15961 44 0,'-3'47'22'0,"3"-13"-18"0,0-30 25 0,0 2-27 16,0-6 0-16,0-10 3 16,0-8 0-16,10-14-5 15,-6-5 1-15,14-14 3 16,3-18 1-16,0-18-1 15,14-11 0-15,-10-2-2 16,3-19 0-16,-10 0-2 16,-18 3 1-16,0 9-1 15,-11 13 0-15,4 16-2 16,-7 15 1-16,-4 16-2 16,1 19 0-16,3 21-1 15,-4 20 1-15,-3 21-1 16,14 23 0-16,-7 21 2 0,0 7 1 15,3 6 3 32,7 6 1-47,4 3 0 16,0-9 1 0,11-3-1-16,0-13 1 15,10-9-2-15,0-9 0 16,7-13-4-16,0-13 0 15,4-6-6-15,-4-16 1 0,4-12-9 0,0-12 0 0</inkml:trace>
  <inkml:trace contextRef="#ctx0" brushRef="#br1" timeOffset="192285.25">1379 15616 55 0,'-3'63'27'0,"-8"-19"-22"15,4-32 44-15,-3 10-45 16,-1 0 0-16,-7 6-1 15,8-6 0-15,-1-6-6 16,1-4-10 15,10-34 3-31,-7-12-9 16,7-13 0-16</inkml:trace>
  <inkml:trace contextRef="#ctx0" brushRef="#br1" timeOffset="192963.6">1288 15425 48 0,'3'44'24'0,"15"-26"-24"0,-11-11 37 16,-4-1-37-16,4 0 0 16,4 0 0-16,7 1 0 15,-4-1-2-15,-7-3 0 0,7 3-2 16,-3 1 1-1,3-1-1-15,-11 3 1 0,4 1 0 16,-7-1 0-16,4 1 3 16,3 2 0-16,-4 1 3 15,4-1 0-15,-7 1 0 16,4-1 1-16,3-2 0 16,4-7 0-16,-1-3 0 15,8-10 0-15,3-2-1 16,0-10 0-1,7 0-1-15,-6-6 0 0,-5 0 0 16,4 2 0-16,0 8-1 16,-3-4 0-16,-7 9 0 15,6 7 0-15,-6 3 0 16,0 3 0-16,-8 9-2 16,4 1 1-1,4-4-2 16,-11 6 1-15,3-2-2-16,4-1 0 0,-7-3-1 0,0 1 0 16,0-4 1-16,0-3 1 0,0 0 0 0,0 0 1 0,11 0 1 0,-4-3 0 15,7-4 0-15,4-5 1 16,-1-7-2-16,-3 0 1 16,4 4-1-16,-7 2 1 15,-1 4-1-15,-3 2 1 31,4 7 0-31,10 3 1 0,-10 4 0 16,6 2 0-16,-3 4 0 0,8 6 0 0,2-4 0 16,8 1 0-1,7-4 0-15,0-2 1 16,3 2-1-16,7 7 1 16,1 3-2-1,-8 0 1 1,4 0-3-16,-14-3 1 0,-1-7-6 0,-9-8 0 0,-5-11-8 15,-10 1 0-15</inkml:trace>
  <inkml:trace contextRef="#ctx0" brushRef="#br1" timeOffset="193359">1041 16202 59 0,'-11'13'29'0,"-17"21"-33"0,17-21 53 0,-3 3-48 16,-10 9 0 0,-1 6 0-16,-14 10 1 0,-3 12-5 15,-4-6 1-15,7-6-4 16,7-7 1-16,11-9-10 15,3-9 1-15,8-25-3 16,10-16 0-16</inkml:trace>
  <inkml:trace contextRef="#ctx0" brushRef="#br1" timeOffset="193573.46">688 16262 48 0,'32'56'24'0,"21"-9"-26"0,-36-31 47 0,11 9-42 0,4 3 0 16,-4-3 1-16,15 7 1 15,-11-4-7-15,3-3 0 16,-7-3 0-16,-14-6 0 16,4-10-9-16,-4-12 0 15,4-10-6-15,-8-3 1 16</inkml:trace>
  <inkml:trace contextRef="#ctx0" brushRef="#br1" timeOffset="193804.31">1178 16444 60 0,'0'19'30'0,"0"-23"-38"16,0 4 58-16,7 0-50 15,-3 0 1-15,14 0 0 16,3-3 0-16,7-3-3 16,4 0 1-16,-1-7-3 15,8-2 1-15,0-1-11 16,3-9 0-16,-3-3-3 16,-7-4 0-16</inkml:trace>
  <inkml:trace contextRef="#ctx0" brushRef="#br1" timeOffset="194087.16">1365 16256 56 0,'-24'37'28'0,"20"-18"-33"0,4-19 55 16,0 3-49-16,0 3 1 15,11 1 3-15,-1 2 0 16,29 4-4 0,-7-7 1-16,0 3 3 15,-4-2 0-15,-7-1-3 16,-3 10 0-16,-18-1-7 16,-11 7 1-16,-10 0-8 15,3 0 0-15,-14-6-9 16,1-10 1-16</inkml:trace>
  <inkml:trace contextRef="#ctx0" brushRef="#br1" timeOffset="194388.2">1926 15980 44 0,'-10'9'22'0,"3"16"-6"0,3-9 32 0,4 3-41 0,-7 15 0 15,7 13 2-15,7-6 0 16,-7 12-13-16,11 4 0 15,-1 2 5-15,-3 7 0 16,4-9-10-16,-8-10 1 16,4-13-13-16,-7-24 1 0</inkml:trace>
  <inkml:trace contextRef="#ctx0" brushRef="#br1" timeOffset="194897.08">2402 16174 47 0,'-7'3'23'0,"4"0"-12"0,3-3 31 0,0 0-37 15,3 3 1-15,4 1 2 16,4-1 0-16,10-3-11 15,-3 0 0-15,3-3 4 16,7-1 1-16,4-2-9 16,-11-6 0-16,7-7-12 15,-17-6 0-15</inkml:trace>
  <inkml:trace contextRef="#ctx0" brushRef="#br1" timeOffset="195122.77">2512 15992 76 0,'-7'63'38'0,"3"22"-51"0,4-60 68 16,0 3-57-16,0 6 0 15,-7 1-13 1,4 3 1-1,3-13 3-15,-7-7 0 16</inkml:trace>
  <inkml:trace contextRef="#ctx0" brushRef="#br1" timeOffset="197217.89">1817 13985 49 0,'0'13'24'16,"0"-7"-16"-16,0-3 24 0,7-3-31 16,-4 0 1-16,8 0-1 15,0-3 0-15,3-3-6 16,-11 0 0-16,8-13-9 15,-11 3 0-15</inkml:trace>
  <inkml:trace contextRef="#ctx0" brushRef="#br1" timeOffset="198185.27">1707 16290 37 0,'8'0'18'0,"-5"0"-4"0,-3 0 22 0,0 0-32 0,0 0 0 16,0 0 2-16,7 0 1 15,-7 0-10-15,11 0 1 16,-1-3 0-16,11-3 0 16,8-16-13-16,-8 0 0 15</inkml:trace>
  <inkml:trace contextRef="#ctx0" brushRef="#br1" timeOffset="199497.34">3161 16093 39 0,'-11'18'19'0,"11"-55"-8"0,0 21 19 15,0-9-25-15,0-19 1 32,11-78 2-32,-1-7 0 0,8 4-10 15,-4-7 0-15,4 13 6 16,3 6 1-16,0 6-2 16,4 20 0-16,-11 14-1 15,4 11 0-15,-1 12-2 16,4 15 1-16,1 16-5 15,6 16 0-15,-7 16-11 16,-3 15 0-16,-8 3-4 16,-10 13 1-16</inkml:trace>
  <inkml:trace contextRef="#ctx0" brushRef="#br1" timeOffset="199707.95">2960 15719 68 0,'10'32'34'0,"19"-32"-40"0,-19 0 69 15,4 0-62-15,11 0 0 16,7-3 0-16,7-4 0 16,3-2-6-16,7-7 1 15,4 1-6-15,4-7 1 16,-8-7-12-16,-7-2 1 15</inkml:trace>
  <inkml:trace contextRef="#ctx0" brushRef="#br1" timeOffset="199979.31">3821 15459 62 0,'7'47'31'0,"-7"-19"-35"16,-7-24 51-16,3 2-46 16,-7 3 1-16,-10 7 0 15,-3 6 1-15,-1 6-4 16,0 10 0-16,1 6 2 16,-5 6 1-16,1 0-2 15,14 0 1-15,0-3-4 16,10-6 0-16,15-7-9 15,0-12 0-15,17-22-6 16,11-9 0-16</inkml:trace>
  <inkml:trace contextRef="#ctx0" brushRef="#br1" timeOffset="200291.44">4385 15447 73 0,'-18'40'36'0,"-24"20"-47"0,21-44 70 0,-4 9-59 16,1 6 0-16,-12 7-1 16,1 6 1-16,-4 3-3 15,0 0 1-15,11-3-6 16,7-7 1-16,0-12-13 16,14-18 1-16</inkml:trace>
  <inkml:trace contextRef="#ctx0" brushRef="#br1" timeOffset="200505.52">3944 15371 44 0,'21'38'22'0,"32"40"-14"0,-35-56 26 16,-4 3-31-16,11 7 1 15,-4 2 0-15,0 1 0 16,11 2-6-16,3 1 0 15,0-4 0-15,11-2 1 16,-7-10-8-16,-7-10 1 0,-1-15-8 16,5-9 1-1</inkml:trace>
  <inkml:trace contextRef="#ctx0" brushRef="#br1" timeOffset="200742.29">4597 15218 63 0,'24'53'31'0,"19"50"-41"16,-33-68 61-16,8 12-51 15,3 13 0-15,7-4-1 16,4 4 1-16,-4-4-1 15,-7 0 1-15,-10 7-6 16,-11-3 1-16,-21-7-12 16,-18 0 1-16</inkml:trace>
  <inkml:trace contextRef="#ctx0" brushRef="#br1" timeOffset="206887.24">6149 12972 57 0,'-21'51'28'0,"14"14"-21"16,7-43 31-16,-4 13-37 16,4 3 1-16,-7 12-1 15,4 9 1-15,3-5-3 16,-7-1 0-16,7 3 0 15,0-12 1-15,0-9-4 16,0-13 0-16,7-10-6 16,-4-12 0-16,4-9-7 0,4-23 1 15</inkml:trace>
  <inkml:trace contextRef="#ctx0" brushRef="#br1" timeOffset="207213.89">5997 12869 33 0,'11'0'16'0,"10"12"-8"0,-10-8 22 16,6 5-26-16,-3 0 0 15,11 4 3-15,0-7 0 0,10 1-9 16,-3-4 1-16,7 6 5 16,-1 4 1-16,5-1-2 15,-1 4 0-15,4 0-1 16,3 2 0-16,1 1 0 15,-15 6 0-15,0-3-1 16,-14 16 0-16,-3 3-1 16,-18 2 0-16,-18 14-3 15,-10-1 1-15,-11 4-4 16,-3 6 0-16,0-13-6 16,-15-6 0-16,15-19-4 46,-4-12 0-46</inkml:trace>
  <inkml:trace contextRef="#ctx0" brushRef="#br1" timeOffset="207858.93">6668 13672 62 0,'7'53'31'0,"14"-15"-42"0,-14-32 63 0,3 3-50 16,4-9 1-16,4-6-1 15,3-6 1-15,0-10-5 16,4-19 1-16,-4 0 2 15,0-6 1-15,-6-6-3 16,-1 3 0-16,0-7-1 16,0-3 1-16,-11 13-2 15,1 10 0-15,0 2 0 16,-1 13 0-16,4 13-1 16,4 12 0 15,-8 13 0-16,8 3 0 1,-1 9 1 0,4 9 0-1,8-2 0 1,-1 6 1-16,0-1 1 0,7-2 1 0,-3-3 1 0,3-10 0 0,4-7 1 0,3-8 1 16,-7-10-1-16,8-10 1 0,-1 4-2 0,-10-9 1 0,-1-11 0 15,-3-8 0-15,-6-1-1 0,-8-15 0 16,-11-9-2-16,-3-1 1 15,-4-6-8-15,1 7 1 0,-11-13-8 16,0 9 0 0</inkml:trace>
  <inkml:trace contextRef="#ctx0" brushRef="#br1" timeOffset="208420.16">8139 12866 59 0,'10'9'29'0,"-6"-3"-31"0,-4-6 52 15,-4 4-50-15,-3 2 1 16,-7 3-1-16,-11 4 0 16,1-4-1-16,-15 1 0 15,-4-4-1-15,-6 3 1 16,-4 4-3-16,7 3 1 16,-3-1 0-16,3 1 0 0,7 6-1 15,4-3 1-15,10-1-1 16,11 8 1-16,7 5 0 15,7 0 1-15,7 1-1 16,-3-4 1-16,6 6 1 16,-3 4 0-16,-3 6 0 47,3-6 0-47,0 5 1 46,-14-2 0-14,3 3 0-32,1 0 0 0,-1-3 0 0,8 3 0 0,3-7 0 0,0-2 1 0,4-1 1 0,-4-5 1 0,10-8 0 0,11-2 1 0,8-6 0 15,6-1 1-15,0-9-2 0,4-3 0 0,-14 0-6 16,0 0 1 0,-4-12-13-1,-7-7 0-15</inkml:trace>
  <inkml:trace contextRef="#ctx0" brushRef="#br1" timeOffset="208612.91">7535 13480 66 0,'7'35'33'0,"25"-4"-34"0,-11-28 57 15,8 7-56-15,13-4 1 0,18-9-2 16,7-3 0-16,0-1-5 15,-7-2 1-15,-11-4-14 16,-17-5 0-16</inkml:trace>
  <inkml:trace contextRef="#ctx0" brushRef="#br1" timeOffset="209658.61">20627 9438 39 0,'0'0'19'0,"21"-3"-9"16,-10 3 20-16,-4 3-25 15,14 1 1-15,21-4 1 0,11 3 0 16,18 0-10-16,10 0 0 15,-4 3 6-15,-2 0 0 16,-5 1-6-16,-6-4 0 16,-8-3-4-16,-10-3 1 47,-7-4-10-47,-4-2 1 0</inkml:trace>
  <inkml:trace contextRef="#ctx0" brushRef="#br1" timeOffset="209990.78">21227 9282 26 0,'10'6'13'0,"26"16"-1"16,-19-19 12-16,11 3-21 16,4 4 1-16,7 5 1 15,0 4 0-15,-4-6-6 16,-14 2 1-16,-10 7 3 16,-11 3 0-16,-7 4-3 15,-7-1 1-15,-8-3-2 0,-6-3 0 16,0-6-3-16,-4 5 1 15,0 5-5-15,-3-8 1 16,3-2-5 0,-3-10 0-16</inkml:trace>
  <inkml:trace contextRef="#ctx0" brushRef="#br1" timeOffset="210201.24">21205 9310 49 0,'8'37'24'0,"-12"17"-21"0,4-48 46 0,0 7-49 16,4 5 1-16,-1 7-2 16,4 4 0-16,-3-4-6 15,-1 3 1-15,-6 0-10 16,6 7 1-16</inkml:trace>
  <inkml:trace contextRef="#ctx0" brushRef="#br1" timeOffset="-209777.28">9656 13305 34 0,'-4'15'17'0,"-3"-11"-10"16,3-4 17-16,-6 3-22 15,-4 0 1-15,-7 3 2 16,-4 0 1-16,-3 1-7 15,-4-1 0-15,4 0 4 16,3 4 0-16,0-1-2 16,8 0 0-16,-5-2-1 15,12-1 0-15,3 0-1 16,3-3 1-16,4 1-1 0,4-4 1 16,6 3 0-16,5 3 1 15,9 3-2-15,-3 4 0 16,1-1 0-16,-1 1 1 15,-4-4-2-15,-3 1 0 16,-3 2-1-16,0-2 1 16,-8-1 0-16,-3 1 1 15,-3 5 0-15,-11-2 1 16,-4 2-1-16,-3 4 1 16,-4 0 0-16,-3 0 0 15,-7-3-2-15,6-4 1 0,5-6-5 16,6-2 1-16,4-4-6 15,10-4 1-15</inkml:trace>
  <inkml:trace contextRef="#ctx0" brushRef="#br1" timeOffset="-209490.02">9659 13553 47 0,'-3'28'23'0,"-1"9"-27"0,4-30 45 15,0 2-42-15,0 0 1 16,0 1 0-16,0-1 0 15,0-2-3-15,0-1 0 16,0-6-10-16,0-6 0 16,0-10 0-16,0 0 0 15</inkml:trace>
  <inkml:trace contextRef="#ctx0" brushRef="#br1" timeOffset="-208936.38">9634 13493 39 0,'7'13'19'0,"4"-10"-23"0,-7-3 38 0,-4 0-34 16,3-3 0-16,4-4-5 16,4 1 1-16,3 0-1 15,0-1 1-15,0 1-6 16,4 3 0-16,-4 0 0 15,0 3 0-15,4 0 2 16,-4 0 1-16,-4 0 6 16,4 3 0-16,-10 3 5 15,3 4 0-15,-4-4 1 16,5 0 1-16,-5 13 0 16,-6-3 0-16,-1 3-1 15,0-7 1-15,1-3-3 0,-1-2 1 16,4-1-1-16,0-3 1 15,0-3-2-15,7-6 1 16,1-4-1-16,2 1 0 16,1 0-1-16,-1-1 1 15,4 1-2-15,0-1 1 16,8-2-1-16,-5-1 1 16,1 1-1-16,0-1 0 15,-1 1 0-15,-3 5 1 16,0 1 0-16,1 6 0 15,-1 0 0-15,-4 3 1 0,-3 7 1 16,0 2 0-16,-3-2-1 16,-4 2 1-16,0 7-2 15,0-3 1-15,0-1-4 47,0-2 0-47,0-7-7 0,0-6 1 0,7-3-6 0,0-9 1 0</inkml:trace>
  <inkml:trace contextRef="#ctx0" brushRef="#br1" timeOffset="-208170.8">10333 13320 39 0,'3'13'19'0,"8"-19"-12"0,-4 6 35 0,-7 3-38 16,0 0 0-16,0 0 1 16,0-3 1-16,4 3-8 15,-4-3 0-15,-4 3 5 16,1 1 0-16,-5-1-2 15,-2 0 0-15,-4 3-1 16,0 7 0-16,0 5-1 16,3 11 0-16,0-7 0 15,4-4 0-15,0 8-1 16,0-4 1-16,4 3-1 16,6-3 1-16,1-7 0 15,10-2 0-15,3-4 0 16,12-6 1-16,2 0-1 0,1-3 1 15,0-6 0-15,3 3 0 16,-3-10-1-16,-4 1 1 16,4-1-1-16,-4-5 1 15,0-7-1-15,-3-4 1 16,-4-2 0-16,-3 6 0 31,-15 3-3-31,-6 3 1 16,-4 10-1-16,-4 12 0 0,-3 6 0 15,-3 10 1 1,2 6 0-16,1 0 0 0,0 7 4 16,7 5 1-16,4-2 0 15,6-7 0-15,8 0 0 16,10-9 0-16,7-10-1 16,4-9 1-16,3-6-15 15,0-16 0-15,-6-6-3 16,2-3 1-16</inkml:trace>
  <inkml:trace contextRef="#ctx0" brushRef="#br1" timeOffset="-207598.08">11931 13114 37 0,'-7'3'18'0,"3"15"-15"16,1-11 30-16,-8-1-28 15,8 3 0-15,-4 7 1 0,-4 9 1 16,-10 0-10-1,-7 7 0-15,-4 5 6 0,-7 4 0 16,0 0-6-16,4-13 1 16,7 0-6-16,7-9 1 15,3-6-7-15,7-17 0 16</inkml:trace>
  <inkml:trace contextRef="#ctx0" brushRef="#br1" timeOffset="-207387.83">11582 13057 34 0,'7'6'17'0,"17"1"-13"0,-16-1 24 0,6 0-26 15,3 10 0-15,4 6 4 16,8 6 0-16,2 7-6 16,1 5 0-16,-4 10 4 15,1 1 0-15,-1-4-4 16,-3-3 0-16,-4-13-8 15,-7-12 0-15,3-10-7 16,-2-9 1-16</inkml:trace>
  <inkml:trace contextRef="#ctx0" brushRef="#br1" timeOffset="-207014.89">12330 13154 46 0,'0'16'23'0,"-7"-3"-22"0,3-7 42 16,-7 0-42-16,-3 3 1 15,-10 4 0-15,-1 0 1 16,-3 2-4-16,-4 1 1 16,0-4 1-16,4-2 1 0,3 2-1 15,8-2 1-15,6 2-1 16,8-2 1-16,10 2-1 16,3 1 1-16,8-1-1 15,7 1 1-15,3-1-3 16,3 7 1-16,1-3-6 15,0 0 1-15,-4-4-12 16,-3-9 0-16</inkml:trace>
  <inkml:trace contextRef="#ctx0" brushRef="#br1" timeOffset="-206681.72">12538 13280 58 0,'0'9'29'0,"17"16"-32"0,-10-22 46 16,0-3-43-16,8 3 0 0,-1-3 0 15,3 0 1-15,5 0-3 16,2 0 1-16,4 0-6 16,1-6 1-16,2-6-10 15,-6-13 1-15</inkml:trace>
  <inkml:trace contextRef="#ctx0" brushRef="#br1" timeOffset="-206427.04">13032 12875 59 0,'-11'35'29'0,"-10"12"-31"0,17-25 50 16,1 9-47-1,-1 16 0-15,4 13 0 0,0-1 0 16,7 4-3-16,0-3 0 16,0-17-5-16,1-8 0 15,-1-19-10-15,-4-13 0 16</inkml:trace>
  <inkml:trace contextRef="#ctx0" brushRef="#br1" timeOffset="-205031.97">8911 14164 42 0,'4'9'21'0,"6"-2"-8"0,-6-4 21 15,-1 6-30-15,-3 4 0 16,-3 2 0-16,-1 7 1 16,-6 4-7-16,-4 2 0 15,3 0 4-15,0-6 1 16,1-3-3-16,6-7 0 15,-6-2-1-15,3-10 0 32,10-16-2-32,4-3 1 15,0-3-1-15,4-3 1 16,3-6-2-16,0 3 0 16,7 6 0-16,-3 0 1 0,0 6 1 15,-1 0 0-15,1 4 2 16,-4 2 0-16,0 4 2 15,-3 6 0-15,-1 3 0 16,-3 7 0-16,-3 5 0 16,-1 1 0-16,1 0-2 15,-1 2 1-15,-3 1-1 16,4-3 0-16,-4 0 0 16,3 2 0-16,1 1-3 15,3-9 0-15,4-1-6 16,-8-3 0-16,8-6-5 15,-1-6 1-15</inkml:trace>
  <inkml:trace contextRef="#ctx0" brushRef="#br1" timeOffset="-204777.86">9243 14289 39 0,'21'-12'19'0,"11"-16"-16"0,-25 25 34 0,3-4-33 0,-3 1 0 16,0 0 2-1,1-1 0-15,-8 7-8 0,0 0 0 16,-4 0 5-16,-7 0 1 15,-3 4-3-15,-7 2 0 16,3-3-1-16,1 6 0 16,-1 1-1-16,4 2 1 15,4 7-2-15,6 6 1 0,4-9-1 16,0-4 1-16,11-2-3 16,6-7 1-16,4-9-1 15,4-4 0-15,0-2-3 16,-4-7 0-16,0-3-7 15,0-12 1-15</inkml:trace>
  <inkml:trace contextRef="#ctx0" brushRef="#br1" timeOffset="-204536.46">9599 13838 52 0,'0'47'26'0,"-7"-16"-28"16,4-15 48-16,-1 9-46 15,-3 0 1-15,0 13-1 0,0-1 1 16,0 7-2-16,0-9 1 16,0-4-2-16,0-12 0 15,0-10-4-15,3-9 0 16,-3-9-9-16,0-7 0 15</inkml:trace>
  <inkml:trace contextRef="#ctx0" brushRef="#br1" timeOffset="-204369.29">9373 14054 53 0,'18'16'26'0,"24"-10"-24"0,-24-6 43 0,14-6-45 16,3-3 1-16,-3-4-2 15,10 0 0-15,0 1-5 16,1-1 1-16,3-5-11 16,-8-1 1-16</inkml:trace>
  <inkml:trace contextRef="#ctx0" brushRef="#br1" timeOffset="-204116.94">10135 14061 65 0,'-10'25'32'0,"-1"47"-35"0,8-53 56 15,-1 3-53-15,4 6 0 16,0 0-1-16,-3-3 1 15,3-3-4-15,-4-9 0 16,4-13-5-16,-3-10 1 16,3-12-11-16,0-9 1 15</inkml:trace>
  <inkml:trace contextRef="#ctx0" brushRef="#br1" timeOffset="-203929.07">10079 13954 49 0,'21'34'24'0,"-3"-12"-20"0,-11-22 37 0,0 0-42 15,3-3 0-15,8 0-2 16,-7-6 1-16,3 6-4 16,-4-1 0-16,1 4-9 15,-1 0 1-15</inkml:trace>
  <inkml:trace contextRef="#ctx0" brushRef="#br1" timeOffset="-203637.68">10216 14164 33 0,'-3'22'16'0,"6"0"-10"0,1-22 21 0,0 3-27 16,3-3 1-16,0-3-1 16,0 0 1-16,3-7-2 0,1-5 1 15,3-7-1 1,-3 3 1-16,-1 3-1 0,1-3 1 15,3 4-1-15,-4-1 1 16,1 4 0-16,3 5 1 16,-3 4 3-16,3 6 0 15,0 0 1-15,0 1 1 16,-3 5 0-16,-1 7 0 16,-3 6-2-16,4 3 1 15,-1 0-3-15,1-6 0 16,-4-1-4-16,4-8 1 0,-1-4-7 15,1-6 0-15,3-16-8 16,0-9 0-16</inkml:trace>
  <inkml:trace contextRef="#ctx0" brushRef="#br1" timeOffset="-203038.1">11568 13785 60 0,'-4'59'30'0,"11"1"-33"0,-3-41 54 16,3 3-50-16,0 3 1 15,0-3 1-15,0 0 0 0,0-13-4 16,-4 3 0-16,1-2 1 16,-4-4 1-16,-4-9-2 15,-6-6 1-15,-4-4-2 16,-7-3 0-16,-8-6-1 16,1 7 0-16,-4-1 0 15,4 4 0-15,0 5 0 16,0 7 0-16,3 10 1 15,0 2 0-15,4 4 2 16,4 0 0-16,2 2 1 16,5 1 0-16,6 6-1 15,4 3 1-15,11 4 0 16,3-4 0-16,11 0-2 16,10 4 0-16,7-7-4 15,4-3 0-15,0-10-7 0,0-9 1 16,3-15-5-16,-3-7 1 15</inkml:trace>
  <inkml:trace contextRef="#ctx0" brushRef="#br1" timeOffset="-202780.96">11903 14067 30 0,'28'-10'15'0,"0"-2"-4"16,-21 12 24-16,0 0-29 16,0 3 1-16,-7-3 2 0,0 0 0 15,-3 0-12-15,-8 0 1 0,-6 0 7 16,-1 3 0-1,-7 3-3-15,-3-2 0 0,0-1-1 16,-7 3 0-16,-1 6 0 16,5 4 0-16,6 9-1 15,4 0 1-15,7 0-3 16,6-3 1 0,8 0-3-16,11-6 1 0,7-7-3 15,3-5 1-15,4-14-3 16,-1-2 0-1,1-10-7-15,0-7 0 0</inkml:trace>
  <inkml:trace contextRef="#ctx0" brushRef="#br1" timeOffset="-202328.89">11991 14108 54 0,'7'28'27'0,"4"-16"-32"0,-4-9 48 15,-4-3-44-15,-3 4 0 16,0-4-1-16,0 0 0 16,0-10 2-16,4-2 1 15,-1-1-2-15,4 4 1 16,4 2 0-16,3 1 0 16,0 0 0-16,-3 0 1 15,3 2 0-15,-4 4 0 0,1 0-1 16,0-3 0-1,-4 6-1-15,-7-3 1 16,0 0-1-16,0 0 1 0,0 0-1 16,7 0 0-16,0-3 1 15,0 0 0-15,0 3 0 16,3 3 1-16,-3-6-1 16,0 3 0-16,1 0-1 15,-1 0 1 16,0 3-1-31,0-6 1 0,0 3-1 0,3 0 1 0,1 0 0 16,3 0 0 0,4 0 0-16,-1 0 1 15,1 0-1 1,-4 0 1 0,0 3-7-16,0-3 1 0,0 0-9 15,1-6 0-15</inkml:trace>
  <inkml:trace contextRef="#ctx0" brushRef="#br1" timeOffset="-201941.7">12615 14020 41 0,'22'12'20'0,"-12"1"-18"0,-10-13 29 0,0 0-31 0,0 0 0 32,-14 3 3-32,-4 0 1 15,1 0-4-15,-4 4 0 16,3-1 2-16,-3 0 1 15,3 3-2-15,4 1 1 0,3-4-3 16,4-3 0-16,4 4-1 16,3-7 0-16,7 3 0 15,3 0 1-15,1 0-1 16,3-3 0-16,0 0 2 16,4-3 0-16,0 0 0 15,-1-4 0-15,-3 4 1 16,0 0 0-16,-3 6 2 15,0 4 1-15,-1 5-1 16,1 4 0-16,3 3 0 16,-4-1 1-16,5 1-2 15,-5 0 0-15,1-6-5 16,-4-7 0-16,0-3-3 16,3-6 0-16,1-10-10 15,0-2 1-15</inkml:trace>
  <inkml:trace contextRef="#ctx0" brushRef="#br1" timeOffset="-201704.75">13010 14042 63 0,'-10'25'31'0,"-4"12"-35"0,14-27 58 15,-4 6-54-15,1-1 0 0,-1 1-1 16,1-4 0-16,-1-2-2 16,1-4 0-16,-1-3-5 15,4-9 0-15,0-7-10 16,4-5 0-16</inkml:trace>
  <inkml:trace contextRef="#ctx0" brushRef="#br1" timeOffset="-201537.09">12922 13781 39 0,'11'16'19'15,"6"0"-12"-15,-9-13 25 0,-5 0-32 16,4-6 0-16,4 3 0 16,3-6 0-16,3-10-3 15,1 10 1-15,0 3-7 16,-1 6 0-16,5 9-3 0,-8 4 0 15</inkml:trace>
  <inkml:trace contextRef="#ctx0" brushRef="#br1" timeOffset="-201281.19">13145 14035 34 0,'0'22'17'0,"14"-12"-14"0,-7-10 31 16,0 0-34-16,3 0 1 16,4-6 0-16,1-4 0 15,-1-6-3-15,3-2 1 16,1-14-1-16,0 7 0 15,-1-3 0-15,-3-3 1 16,0 9 3-16,4 9 0 0,0 7 2 16,-1 6 1-16,5 12 2 15,-5 13 0-15,4 10 0 16,-3-1 0-16,-4 7-3 16,7 0 0-16,4-3-4 15,10-10 1-15,4-9-8 16,3-13 0-16,1-12-10 15,-1-1 1-15</inkml:trace>
  <inkml:trace contextRef="#ctx0" brushRef="#br1" timeOffset="-198723.3">5302 15494 46 0,'-7'28'23'0,"21"-9"-14"0,-3-19 24 16,-1 0-33-16,19-3 1 15,6-7-1-15,21-2 0 16,-3-7-5-16,4 0 1 16,-4 0-9-16,-14 3 0 15,-11-2-1-15,-14 5 1 16</inkml:trace>
  <inkml:trace contextRef="#ctx0" brushRef="#br1" timeOffset="-198546.81">5330 15813 64 0,'22'32'32'0,"55"-26"-48"16,-45-6 69-16,17-3-54 16,11-6 1-16,-7-4-11 15,4-3 1-15,-8 1-1 16,-10-4 0-16</inkml:trace>
  <inkml:trace contextRef="#ctx0" brushRef="#br1" timeOffset="-197541.15">22895 9119 25 0,'4'-4'12'0,"-4"23"1"0,0-13 13 16,0 1-21-16,0 2 0 15,-4 1 2-15,1 2 1 16,-8 1-10-16,-3-1 0 16,-11 4 6-16,-6 9 0 15,-8-9-2-15,-4 2 0 16,-2 4-2-16,-1 0 0 16,-7-9-2-16,3 3 1 15,5-7-4-15,2-3 1 16,-3-6-10-16,11-9 1 0</inkml:trace>
  <inkml:trace contextRef="#ctx0" brushRef="#br1" timeOffset="-197046.79">22423 9112 25 0,'0'35'12'0,"0"-7"5"16,-4-19 10-16,1 4-24 0,-8-1 0 15,-3 4 1 1,3 3 0-16,-3 0-6 0,0-4 1 15,-4 1 3-15,-3 0 0 16,0-7-1-16,0 1 1 16,3-4-1-16,1 0 0 15,2-3 0-15,8 4 0 16,7 2 0-16,7 4 1 16,8 2-2-16,2 1 1 15,1 6-1-15,-4 6 1 16,4 0-1-16,-1-3 1 0,1-6-2 15,3 0 1 1,0-6 1-16,-3-4 0 16,-4-3 1-16,-3-6 0 0,-4-6 0 15,-4-7 0-15,-3-9-1 16,-3-12 1-16,-1-16-3 16,1-7 0-16,-1-12-9 15,4-3 1 1,-3-6-6-16,6 9 0 0</inkml:trace>
  <inkml:trace contextRef="#ctx0" brushRef="#br1" timeOffset="-194298.42">5849 16375 45 0,'18'-13'22'0,"35"-28"-11"15,-36 32 22-15,11-10-31 0,4-12 1 16,-4-4 1-16,4-15 0 16,0-9-5-16,0-17 0 15,3-2 3-15,-7-16 1 16,4-13-3-16,-7-2 0 15,3 5-2-15,0-6 1 16,-14 10-1-16,0 12 1 16,-3 3-1-16,-11 13 0 15,-7 16 1-15,3 12 1 0,-10 16-2 16,4 12 1-16,-4 19-2 16,3 13 1-16,-7 18 0 15,4 7 1-15,0 12 0 16,0 7 1-16,0 12 1 15,0-3 0-15,3 3 1 16,1 7 0-16,-1-4-1 16,11-3 0-16,4-3-1 15,6-3 0-15,8-13-1 16,3-3 0-16,7-15-3 16,0-13 1-16,-6-10-7 15,2-8 0-15,1-11-4 16,0-5 0-16</inkml:trace>
  <inkml:trace contextRef="#ctx0" brushRef="#br1" timeOffset="-194085.36">6565 15779 49 0,'11'28'24'0,"-4"16"-22"0,-7-31 47 16,-4-1-47-16,1 4 1 15,-4 6-1-15,3 3 1 16,-3 0-5-16,4 0 1 16,3-9-1-16,0-4 0 15,0-9-13-15,0-18 1 16,3-13-3-16,4-4 1 0</inkml:trace>
  <inkml:trace contextRef="#ctx0" brushRef="#br1" timeOffset="-193922.82">6473 15437 44 0,'15'57'22'0,"20"-7"-23"0,-25-38 40 0,5 7-39 16,2 6 0-16,-6 0-4 16,-4-3 1-16,7-3-7 15,4-3 1-15,3-7-4 16,0-3 0-16</inkml:trace>
  <inkml:trace contextRef="#ctx0" brushRef="#br1" timeOffset="-193292.55">6847 15923 54 0,'7'60'27'0,"-7"-10"-30"0,4-37 55 0,0-1-48 16,-1-6 1-16,-3 1 0 15,4-1 1-15,-4-3-9 16,3 0 0-16,-3-3 5 15,7-6 1-15,0-7-4 16,0-5 1-16,4-4-3 16,-4-4 1-16,0 1 0 15,0 3 0-15,0 4-1 16,4 2 1-16,-1 7-1 16,1 2 1-16,-1 7 1 15,5 7 0-15,-1 2-1 16,-4 3 1-16,1 1 0 15,-4-4 1-15,3-2-1 16,1-1 1-16,0-3 0 16,-1 0 0-16,1-3-2 0,-1 0 1 15,-3-6-2-15,4 0 0 16,-7-4-1-16,3-5 1 16,-4-1-1-1,4-6 1-15,0 0 1 0,4-3 1 16,3 3 1-16,4 6 0 15,-4 4 1-15,7-1 0 16,4 4 0-16,-8 6 1 16,8 12-1-16,-4 13 0 15,0 3 0-15,4 6 0 16,-11 1-1-16,4-1 0 16,-1-6-2-16,-6-3 1 0,-1-9-6 15,1-1 1-15,-4-5-7 16,4-14 0-16</inkml:trace>
  <inkml:trace contextRef="#ctx0" brushRef="#br1" timeOffset="-192740.92">6075 16560 61 0,'-7'22'30'0,"-14"15"-37"0,7-24 58 0,-4 6-51 16,-7 6 1-16,-3 6-1 16,3 1 0-16,-3-7-3 15,7-3 1-15,0-4-5 16,7-5 1-16,3-4-11 15,7-6 0-15</inkml:trace>
  <inkml:trace contextRef="#ctx0" brushRef="#br1" timeOffset="-192513">5838 16419 29 0,'25'-10'14'0,"0"32"4"0,-15-12 12 0,1 12-25 0,7 6 1 0,-4 9 2 0,3 10 0 0,1 4-11 0,3-1 0 0,-7 3 7 0,8 0 0 15,-5-6-4-15,4 0 0 16,4-12-5-16,-4-13 0 16,4-13-8-16,0-12 1 0,-1-12-3 15,1-7 0-15</inkml:trace>
  <inkml:trace contextRef="#ctx0" brushRef="#br1" timeOffset="-192328.48">6364 16723 60 0,'0'12'30'0,"0"-5"-37"0,0-7 63 0,0 3-55 16,4 0 0-16,6 0 0 16,8 0 0-16,10 0-4 15,4-3 0-15,0 0-4 16,-4-6 1-16,-3-6-12 16,-1-7 0-16</inkml:trace>
  <inkml:trace contextRef="#ctx0" brushRef="#br1" timeOffset="-192045.41">6576 16516 47 0,'0'44'23'0,"10"-3"-19"0,-6-35 33 15,-1 0-35-15,1 0 0 0,7 1 2 16,6-1 0 15,1 3-3-31,14 4 0 0,-4 3 4 0,4 5 0 0,-8-2-1 16,1 0 1-1,-36 9-6 1,-6 1 0-16,-4-1-7 16,-15-6 1-16,5-7-10 15,-1-2 1-15,11-10-3 16,-4-3 0-1</inkml:trace>
  <inkml:trace contextRef="#ctx0" brushRef="#br1" timeOffset="-191796.32">6957 16720 49 0,'-4'25'24'0,"4"-19"-23"0,0-3 49 16,0-3-49-16,14 3 1 15,8 0-1-15,13 1 1 16,-3-1-4-16,6-3 0 16,1-3-4-16,0-7 1 15,0-2-11-15,0-7 0 16</inkml:trace>
  <inkml:trace contextRef="#ctx0" brushRef="#br1" timeOffset="-191540.83">7461 16488 63 0,'0'47'31'0,"4"28"-37"0,-4-56 53 0,0 12-47 15,7 13 0-15,-7-6-1 16,0 9 0-16,0 6-2 16,0-3 0-16,0-6-8 0,0-13 1 15,0-24-7-15,3-14 1 16</inkml:trace>
  <inkml:trace contextRef="#ctx0" brushRef="#br1" timeOffset="-191259.99">7719 16453 60 0,'3'22'30'0,"18"-9"-42"0,-10-13 56 0,7-3-45 16,10-1 1-16,0 1-3 16,7-3 1-16,-3 0-2 15,0-1 1-15,0-2-12 16,-11-7 0-16</inkml:trace>
  <inkml:trace contextRef="#ctx0" brushRef="#br1" timeOffset="-191067.1">7962 16193 53 0,'-3'53'26'0,"-22"13"-19"0,18-41 42 0,0 13-46 0,-14 21 0 16,10-2 0-16,1 9 1 16,2-4-9-16,5-11 1 15,3-8-8-15,0-17 0 16,0-20-6-16,0-9 0 16</inkml:trace>
  <inkml:trace contextRef="#ctx0" brushRef="#br1" timeOffset="-190140.05">11582 4860 36 0,'3'16'18'0,"-3"25"-8"0,0-29 18 16,0-6-25-16,0 4 1 15,0-7 3-15,-3 9 1 16,-1 10-9-16,1 16 0 0,-1 15 6 16,1 7 1-1,-4 15-2-15,3 10 0 0,-3 9-2 16,-4-3 0-16,1 0-2 16,-1-10 1-1,1-5-2-15,3-17 0 16,0-12-3 15,3-9 0-15,8-19-7-16,3-13 0 0,3-12-6 0,4-13 1 0</inkml:trace>
  <inkml:trace contextRef="#ctx0" brushRef="#br1" timeOffset="-188914.29">11557 4775 21 0,'4'16'10'0,"3"-10"0"0,-7-6 7 0,7-3-17 16,0 3 0 0,0 0 2-16,0 3 1 0,3 1-2 15,5-1 1-15,6 3 2 16,3 3 1-16,8 1-1 16,0-1 1-16,0-9 0 15,3 0 1-15,11 0-2 16,17-6 0-16,8 3-1 47,6-10 0-47,5 7-1 0,-1-7 1 0,7 1-2 15,7-4 1 32,7-3-1-47,-27 7 0 16,23-1-1 15,1-6 1-31,0 4 0 16,10-7 1-16,1 6-1 0,-12-6 0 0,-2 3 0 0,6 4 1 0,0 2-1 0,1 1 1 0,-1 2-2 15,-14 4 0-15,7 3 0 0,4-7 0 0,-4 4-1 0,-3 3 1 0,-4-6 0 0,-7-1 0 16,-10 4 0-16,3 3 0 16,-3 0-1-16,-4-1 0 15,-4 4 0-15,-3 0 0 16,-3 4-1-16,-5 2 1 31,-2 0-1-31,-1 0 1 0,-10 1-1 16,-4-1 0-16,-6 3 0 0,-1-5 1 15,-7 5 0-15,-3 0 0 0,-4 1 0 16,-4-1 0-16,-3 13 0 16,0 3 0-16,-3 3 0 15,3 7 1 32,-4 6-1-47,5 9 1 16,-1-6-1-1,0 3 1 1,0 3 0-16,3-3 0 16,1 3 0-16,3 7 0 15,0-1-1 1,4 10 0-16,3-3 0 0,4-7 0 0,3 4 0 15,0-7 0-15,0-3 0 0,4-6 1 0,-7-6-1 0,-4-7 1 0,-4-9 0 0,-2-3 0 0,-5 0 0 16,-3-10 0-16,-7 0-1 16,-3-2 1-16,-8 2 0 0,-7-3 1 15,-10 1 0 1,-14 2 1 15,0 0 0-31,-1 1 0 16,-3-4 0-16,-10 0 1 0,-8 1-2 0,-6-4 1 15,-15 9-1-15,1-5 1 0,-8 8-2 0,-3-2 1 16,-1 6 0-16,-17-4 0 16,4 4-1-16,-7-6 0 15,-8 6 0-15,-10-1 1 16,-3 4-1-16,-8 6 0 16,-3-2 0-16,3 2 0 15,8-6 0 16,-1-7 1-31,-53 7 0 16,22-9 0-16,21-1-1 0,17-2 1 0,8 2-1 16,7-8 1-1,17 5-1-15,14 0 0 0,4 4-2 16,0-4 1-16,-4 1-5 16,15-4 1-16,10-9-10 15,10 0 0 1</inkml:trace>
  <inkml:trace contextRef="#ctx0" brushRef="#br1" timeOffset="-186778.44">8759 15117 48 0,'-3'13'24'0,"-8"12"-15"0,8-19 24 16,-8 10-31-16,-6 12 0 15,-1 10 1-15,-10 6 1 16,7 12-5-16,-8 19 0 16,1 10 2-16,0 12 1 15,3 10-1-15,4 15 0 16,7-12-1-16,7-7 0 16,7-15-3-16,7-22 1 15,7-19-4-15,7-19 1 0,7-18-10 16,4-10 0-16,0-19-1 15,10-9 1-15</inkml:trace>
  <inkml:trace contextRef="#ctx0" brushRef="#br1" timeOffset="-186357.95">8784 15553 59 0,'-21'13'29'0,"14"-1"-38"15,7-9 63-15,0 4-50 16,0 2 0-16,7 0 2 16,4 4 0-16,3 3-7 15,7-1 0-15,7 1 5 0,7-3 1 16,8-4-3-16,-8-3 0 15,-7 1-2-15,-7-1 1 16,-7 0-2-16,-6-3 0 16,-12 7 0-16,-7 2 0 15,-6 7-1-15,-4 6 1 16,-4 6-1-16,0 1 1 16,-3 2 1-16,7 1 0 15,3 6 0-15,8-7 0 16,3 1 1-16,3-4 0 0,8-3-2 15,6 0 1-15,11-9-5 16,8-6 1 0,6-10-5-16,0-13 1 0,-3 1-12 15,0-19 0-15</inkml:trace>
  <inkml:trace contextRef="#ctx0" brushRef="#br1" timeOffset="-186128.25">9236 15911 59 0,'-7'37'29'0,"17"-15"-29"0,-10-22 48 16,4 0-47-16,6-3 1 15,12-3-1-15,6 0 0 16,11-4-4-16,6-6 1 15,5 1-4-15,-4-1 0 16,-8 0-12-16,-2-9 1 16</inkml:trace>
  <inkml:trace contextRef="#ctx0" brushRef="#br1" timeOffset="-185873.79">9980 15688 56 0,'-7'44'28'0,"-18"-13"-28"15,18-21 44 1,-35 37-43 0,0 3 1-16,6 0-1 15,1 0 1-15,7-3-5 16,7-9 1-16,3-10-3 15,4-9 1-15,3-16-12 16,8-12 1-16,-4-26-2 16,0-6 1-16</inkml:trace>
  <inkml:trace contextRef="#ctx0" brushRef="#br1" timeOffset="-185676.16">9666 15666 44 0,'25'66'22'0,"35"12"-19"0,-43-56 42 16,5 3-44-16,2 10 0 16,1-1 0-16,-4 1 0 15,0-1-5-15,0-5 1 16,4-7-5-16,-7-10 0 16,-1-3-7-16,-2-21 1 15</inkml:trace>
  <inkml:trace contextRef="#ctx0" brushRef="#br1" timeOffset="-185260.43">10142 15274 56 0,'0'25'28'0,"7"-12"-33"16,4-13 52-16,-11 3-46 16,7 0 1-16,4 0 2 15,-1-6 1-15,8 3-6 16,3 0 1-16,7 0 2 16,-7 3 1-16,1 0-1 15,-5 4 0-15,-6 2-3 16,-4 0 1-16,-7 4-1 0,-7-1 0 15,-4 1-1-15,1 0 1 16,-4 2-1-16,-1 7 0 16,5 0 2-16,-1 0 0 15,1 6-1-15,3 1 1 16,0-1 0-16,3 0 1 16,4-3-1-16,0-6 0 15,7-7-1-15,11-5 0 16,10-7-4-16,7-7 1 15,4-8-8-15,3-7 0 16,4-6-5-16,-3-7 1 0</inkml:trace>
  <inkml:trace contextRef="#ctx0" brushRef="#br1" timeOffset="-184992.36">10506 14848 64 0,'-7'53'32'0,"24"32"-44"16,-3-51 63-16,8 13-51 15,6 19 1-15,7 19 0 0,0-4 0 16,-6 7-2-16,-8-6 1 15,-4 5-1 1,-10-2 0-16,-10 6-5 0,-32 3 0 16,-18-3-11-16,-28 3 0 15</inkml:trace>
  <inkml:trace contextRef="#ctx0" brushRef="#br1" timeOffset="-178324.99">22811 6447 23 0,'10'-13'11'0,"4"-2"-6"16,-10 8 11-16,3 1-14 16,-4 6 0-16,-3 0 3 15,0 0 0-15,0 0-6 0,0 0 1 16,0 3 4-16,-7 3 0 15,-3 1-1 1,-4 2 0-16,-7 4-1 16,-4 5 0-16,-7 8-2 0,-3 5 1 15,0 0-1-15,-4 4 1 16,-4 2-2-16,1 1 1 16,0-3 0-16,6-1 0 15,1 4-1-15,0 2 1 16,0 4-1-16,3 0 0 15,0 6-1-15,4 4 0 16,0-10 0-16,3 0 0 16,4-1 0-16,3-2 0 15,1-6-1-15,2-4 1 0,1-3-4 16,0-3 0-16,0-6-3 16,0-6 1-16</inkml:trace>
  <inkml:trace contextRef="#ctx0" brushRef="#br1" timeOffset="-177753.72">21996 7049 21 0,'3'3'10'0,"-3"25"-5"0,0-21 16 16,0 5-18-16,0 4 0 16,-3 3 1-16,-1 3 1 15,-3-1-7-15,0 5 1 16,-4 2 3-16,-3 3 0 15,-3-6-2-15,-4 0 1 16,-1 0-2-16,1 0 1 16,4-6 0-16,2-3 0 0,5 0-1 15,3-10 1 1,0 0 0-16,3-3 0 0,4 0 0 16,7-3 0-16,7 0 0 15,8 4 1-15,6-8 0 16,0 8 1-16,0-4 0 15,4-4 0-15,0-2 0 16,0 0 0-16,-1-3-1 16,-3 2 1-16,-3 4-2 15,-7 0 1-15,-4 0-1 16,-7-3 0-16,-7-1 0 16,-7 1 0-16,-7-3 0 15,-7-1 1-15,-4-5-1 16,-3-1 0-16,-11-3 0 15,-7 3 0-15,0 1-8 16,0 2 0-16,-3 4-3 16,7-1 0-16</inkml:trace>
  <inkml:trace contextRef="#ctx0" brushRef="#br1" timeOffset="-176955.66">22564 7936 25 0,'3'10'12'0,"-3"2"-8"15,0-9 18-15,0 1-21 16,0-1 0-16,0 3 1 16,0-6 1-16,7 0-5 15,7-3 1-15,4 0-6 16,7 0 1-16,6-4-2 16,1 1 0-16</inkml:trace>
  <inkml:trace contextRef="#ctx0" brushRef="#br1" timeOffset="-176732.18">23061 7965 30 0,'4'9'15'0,"6"-6"-20"0,-10-3 28 0,7-6-23 16,-3 0 0-16,3-1-4 16,0 7 1-16,3 0-3 15,8-6 0-15</inkml:trace>
  <inkml:trace contextRef="#ctx0" brushRef="#br1" timeOffset="-176518.54">23432 7961 24 0,'0'19'12'0,"10"-22"-10"0,-10 3 17 15,0 0-20-15,11-6 0 16,-4 0-4-16,0 2 0 15,3-2 1-15,1 0 0 16</inkml:trace>
  <inkml:trace contextRef="#ctx0" brushRef="#br1" timeOffset="-176191.93">23742 8018 12 0,'-7'9'6'0,"3"4"4"15,4-13 5-15,0 0-11 16,0 3 0-16,4-3 3 15,-4 0 1-15,7-3-9 16,4-7 0-16,-1-2 6 16,1 2 1-16,-1-2-4 15,1-1 0-15,-1 4-7 16,1 0 1-16,3 2-7 16,-3-2 1-16</inkml:trace>
  <inkml:trace contextRef="#ctx0" brushRef="#br1" timeOffset="-175996.85">24134 7996 39 0,'24'9'19'0,"1"-34"-26"0,-25 19 34 0,-4-3-42 16,1 9 1-16,-11-10-5 16,7 10 0-16</inkml:trace>
  <inkml:trace contextRef="#ctx0" brushRef="#br1" timeOffset="-173862.79">11321 15566 47 0,'0'15'23'0,"0"7"-12"16,3-19 24-16,-3 4-34 15,0-1 0-15,4 3 0 16,-4 1 1-16,7-4-3 0,7-3 0 15,7-3-1-15,14-6 1 16,8-3-9-16,-1-4 0 16,-3-3-5-16,-4 4 0 15</inkml:trace>
  <inkml:trace contextRef="#ctx0" brushRef="#br1" timeOffset="-173628.95">11141 15951 57 0,'24'26'28'0,"40"-17"-36"0,-43-9 54 0,7-3-47 15,11-7 0-15,7 1-6 16,0 0 1-16,3-4-6 15,-3-6 1-15</inkml:trace>
  <inkml:trace contextRef="#ctx0" brushRef="#br1" timeOffset="-173370.1">12266 15133 72 0,'4'22'36'0,"-11"6"-43"0,3-3 64 16,-3 13-57-16,-4 25 1 15,1 12 0-15,-4 13 0 16,3 21-4-16,1 17 1 15,2 12-2-15,5 3 0 16,3 6-5-16,3-15 1 16,5-3-12-16,-1-23 0 0</inkml:trace>
  <inkml:trace contextRef="#ctx1" brushRef="#br0" timeOffset="-206638.67">1577 13825 0,'0'0'16,"0"0"-16,0 0 16,-7 29-1,3 11 1,-3-5 0,4-13-1,-4 3 1,3 0-1,4 3 1,-7 10 0</inkml:trace>
  <inkml:trace contextRef="#ctx0" brushRef="#br0" timeOffset="-168477.22">5800 17275 35 0,'-7'0'17'0,"3"12"-10"15,4-9 17-15,0 7-22 16,0-1 1-16,0 1 3 15,0-4 1-15,4-3-6 16,3 0 0-16,14-3 5 16,35 3 1-16,32-3-1 15,36 0 1-15,52 0-3 16,36-3 1 0,35 0-3-1,10 3 1-15,15-3-2 0,14-3 0 16,187-19-2-16,-57-1 1 15,-56-2-2-15,-25 0 0 16,-46 0-1-16,-35 9 0 16,-42 3-4-16,-32 7 1 15,-43-1-12-15,-45-5 1 16</inkml:trace>
  <inkml:trace contextRef="#ctx0" brushRef="#br0" timeOffset="-164003.18">3129 5472 21 0,'14'3'10'0,"-14"9"-1"0,7-5 11 16,-7-1-15-16,4 3 0 0,-4-3 3 15,0 1 1-15,0-1-11 16,0 0 0-16,7 1 7 16,0 5 1-16,4 4-2 15,-1 6 0-15,1-3-1 16,-1-4 0-16,1 1 0 16,-1-7 0-16,-2-9-1 15,6-15 1-15,3-14 0 16,1-21 0-16,7-22-1 15,20-16 1-15,8-21-4 16,4-14 0-16,6-12-15 16,15 7 1-16</inkml:trace>
  <inkml:trace contextRef="#ctx0" brushRef="#br0" timeOffset="-157440.29">14083 12041 38 0,'0'-19'19'0,"3"19"-5"0,-3 0 19 15,7 3-30-15,1 4 0 16,-1 11 0-16,0 14 0 0,-4 9-5 15,-6 18 1-15,-1 29 2 16,1 28 1-16,-4 25-2 16,7 32 0-16,-4 24 0 15,0 29 0-15,1 9 1 16,-1 22 1-16,1-6 0 16,3-3 1-16,0-4-1 15,0-15 1-15,0-6-1 16,3-10 1-1,-3-18-2-15,-3-20 0 0,-1-2-3 16,-3-10 1-16,-7-16-2 16,-7-15 0-16,0-4-1 15,-4-15 0-15,0-12-3 16,1-4 0-16,-1-12-4 16,7-13 1-16,8-10-4 15,3-5 0-15</inkml:trace>
  <inkml:trace contextRef="#ctx0" brushRef="#br2" timeOffset="-152547.83">14404 13800 59 0,'7'3'29'0,"21"-18"-22"16,-17 2 30-16,3-2-36 16,7-11 1-16,4-11 3 0,-1-4 0 15,5-12-6-15,6-7 0 16,0-12 3-16,1-16 1 15,-5 4-3-15,1 2 1 16,-7-3-3 31,-4 4 0-47,-7 9-3 16,-7 9 1-1,-7 10-1-15,-3 9 0 0,-5 9-2 0,-2 23 1 0,-1 9 0 0,-3 3 1 0,4 12 2 0,-5 13 0 0,1 10 1 16,0 5 1-1,4 8 1-15,-1 5 1 16,8 19-1 0,3 9 1 31,0 1-1-32,3-4 1-15,4-5-1 16,4-4 1-16,3-16-2 0,3-12 1 0,-2-10-2 0,2-9 0 0,4-10-6 0,1-8 0 0,2-17-4 0,4-3 1 0</inkml:trace>
  <inkml:trace contextRef="#ctx0" brushRef="#br2" timeOffset="-152350.95">14990 13465 61 0,'3'44'30'0,"-10"-29"-40"0,3-12 61 0,1 7-52 0,-4-1 1 0,3-2-2 0,1 2 1 16,-1-3-4-16,1-3 1 15,3-3-13-15,3-12 1 16</inkml:trace>
  <inkml:trace contextRef="#ctx0" brushRef="#br2" timeOffset="-152088.04">15014 13330 46 0,'21'9'23'0,"8"7"-27"0,-19-13 32 15,4-3-30-15,0 0 0 0,4 0-8 16,-4 0 1-16,-3 3 6 15,-1 7 0-15,1 2-8 16,0 4 1-16,-4 3-1 16,0-4 1-16</inkml:trace>
  <inkml:trace contextRef="#ctx0" brushRef="#br2" timeOffset="-151691.33">15191 13524 38 0,'3'13'19'0,"1"-10"-22"0,-4-3 45 0,3 3-42 0,1-6 1 0,3-3 1 15,0 3 1-15,3-4-4 16,1-5 1-16,0 2 1 0,3 1 1 16,0 3-1-16,0 3 1 15,4-1-2-15,-1 8 1 16,-3-1-1-16,0 3 1 16,1 0-1-16,-5-3 1 15,1-3-2-15,-4 7 1 0,0 5-2 16,0-2 1-16,0-4-1 15,4 0 1-15,-4-3-1 16,3-3 1 0,1-6-1-16,3 0 1 0,3-1 1 15,1-5 0-15,0-4 0 32,-1-3 1-32,1 1-1 0,0-1 0 0,-1 3 1 15,1 4 1-15,0-1 0 16,-1 7 0-16,1 9 0 47,0 9 1-47,-8 4-1 15,1 0 1 1,-1 6-2-16,-3 0 1 0,4-3-1 0,-1-1 0 0,-2-5-3 0,-1-4 1 0,0 1-8 16,-7-10 0-16,-4-3-6 15,1 6 0-15</inkml:trace>
  <inkml:trace contextRef="#ctx0" brushRef="#br2" timeOffset="-151319.68">14841 14020 48 0,'0'0'24'0,"0"-3"-23"16,-3 3 42-16,-8 6-42 15,-3 6 1-15,-7 1 0 16,-11 3 0-16,0 9-4 16,-3 3 1-16,0 3-3 15,-4-2 1-15,4-1-11 16,3-3 1-16,4-13-2 16,10-5 0-16</inkml:trace>
  <inkml:trace contextRef="#ctx0" brushRef="#br2" timeOffset="-151107.78">14471 14010 42 0,'32'41'21'0,"10"-6"-14"0,-28-23 40 16,0 7-43-16,4 3 0 15,7 3 1-15,3 0 0 16,4 3-8-16,-1-3 1 15,-2-3 2-15,-8-3 0 0,-4-9-6 16,-3-7 0-16,-3-10-11 16,0-5 0-16</inkml:trace>
  <inkml:trace contextRef="#ctx0" brushRef="#br2" timeOffset="-150859.02">14933 14054 46 0,'-7'28'23'0,"-4"-9"-15"16,11-19 33-16,0 3-37 16,0-3 0-16,0 4 2 15,11-4 1-15,0 0-9 16,6-4 1-16,4 4 3 0,8-3 0 15,2-3-6-15,-2 0 0 16,-5 3-9-16,-3-1 0 16,-3-8-6-16,-4-7 1 15</inkml:trace>
  <inkml:trace contextRef="#ctx0" brushRef="#br2" timeOffset="-150596.65">15152 14007 46 0,'-11'41'23'0,"1"-19"-23"0,6-19 40 0,4 0-38 16,0 0 0-16,0-3 2 16,4-3 1-16,6 3-6 15,1 3 1-15,3 4 4 16,7 2 0-16,4 4-2 15,-8-1 1-15,-2 1-3 16,-8-1 1-16,-11 4-5 16,-7 0 0-16,-3-1-6 15,-3 1 0-15,-4-4-7 16,-1-5 0 0</inkml:trace>
  <inkml:trace contextRef="#ctx0" brushRef="#br2" timeOffset="-150265.22">15649 14101 48 0,'11'22'24'0,"-8"-3"-26"0,-3-19 40 16,-7 3-38-16,-7 0 0 15,-11 0 0-15,-3 4 1 0,-3-1-3 16,-5 7 1-16,1 2-2 16,0 7 0-16,3 3-4 15,7 0 0-15,11 4 0 16,11-1 0-16,10-6 4 16,10-7 1-16,19-5 2 15,2-7 1-15,8-12 3 31,-3-7 0-31,-12-3-2 0,-2-3 0 0,-5-6-12 16,-6-3 1-16</inkml:trace>
  <inkml:trace contextRef="#ctx0" brushRef="#br2" timeOffset="-149992.75">15847 14017 62 0,'3'31'31'0,"15"-15"-28"0,-15-13 60 16,5 0-61-16,6-3 1 15,10 0-1-15,15 3 1 16,3-3-6-16,4-3 1 15,-3-3-4-15,-8-1 0 16,-10 1-16-16,-18-3 1 31</inkml:trace>
  <inkml:trace contextRef="#ctx0" brushRef="#br2" timeOffset="-148974.05">16701 13876 49 0,'3'25'24'0,"-3"-22"-14"16,0-6 24-16,0-13-31 16,-3-19 0-16,-5-15 2 15,5-9 1-15,-4-7-7 16,3-9 1-16,-3-7 4 16,4-9 0-16,-1-12-2 15,4 5 1-15,7-2-1 16,0 9 0-16,7 0-2 15,1 10 1-15,-1 12-3 16,-4 15 0-16,1 17-3 0,-1 12 1 16,1 12-8-1,-4 13 0-15,-7 10-7 0,-7 11 1 16</inkml:trace>
  <inkml:trace contextRef="#ctx0" brushRef="#br2" timeOffset="-148747.75">16394 13452 55 0,'3'28'27'0,"18"-9"-20"0,-10-19 48 0,3 3-51 16,4-3 0-16,10 4 0 16,7-4 1-16,7 3-8 15,1-3 1-15,-1 0 0 16,-3-3 1-16,-7-4-9 15,-4-2 0-15,0-4-10 16,-3-9 0-16</inkml:trace>
  <inkml:trace contextRef="#ctx0" brushRef="#br2" timeOffset="-148407.39">17131 13280 25 0,'21'25'12'0,"-3"-13"1"0,-15-12 4 15,1-3-11-15,-4 3 1 16,0 0 6-16,0 0 0 16,0 0-15-16,0 0 1 15,-7 0 9-15,-4 10 1 16,-3 8-4-16,-4 11 1 15,-3 8-3-15,0-5 0 16,-4 5-4-16,4 7 1 16,4 6-2-1,6-6 0-15,7 0-2 16,11-9 0 31,8-7-11-47,9-19 1 15,8-12-3-15,0-9 1 16</inkml:trace>
  <inkml:trace contextRef="#ctx0" brushRef="#br2" timeOffset="-148226.45">17424 13339 46 0,'10'38'23'0,"-27"18"-25"0,10-40 43 0,0 0-39 15,-11 12 1-15,-7 3 1 16,-7 1 0-16,-3 2-6 15,0 4 1-15,3-1 2 16,4-5 0-16,7-4-7 16,3-6 0-16,8-16-9 0,6-15 0 15</inkml:trace>
  <inkml:trace contextRef="#ctx0" brushRef="#br2" timeOffset="-148007.58">17230 13383 44 0,'31'57'22'0,"8"9"-16"0,-28-45 32 16,3 5-38-16,0 5 1 0,4-3-1 16,3 10 1-1,0-4-4-15,4 1 1 0,-4-10-5 16,0-13 1-16,-3-12-8 15,-4-9 1-15,0-19-1 16,0-13 0-16</inkml:trace>
  <inkml:trace contextRef="#ctx0" brushRef="#br2" timeOffset="-147782.21">17494 13189 48 0,'14'44'24'0,"29"22"-25"16,-33-48 52-16,4 14-46 16,4 2 0-16,3-2 2 15,4-4 1-15,3 3-11 0,0-3 1 16,1 1 5-16,-8-1 1 16,-4 0-5-16,-10 3 0 15,-10 4-6-15,-11 12 0 16,-7-3-13-16,-1-7 1 15</inkml:trace>
  <inkml:trace contextRef="#ctx1" brushRef="#br2" timeOffset="-185149.66">10375 12571 0</inkml:trace>
  <inkml:trace contextRef="#ctx0" brushRef="#br2" timeOffset="-146782.56">14489 16403 48 0,'17'3'24'0,"4"-12"-20"0,-14 2 24 0,4-11-27 0,3-4 0 0,0-19 2 0,0-12 0 15,-3-13-3-15,-4-16 0 16,0-2 2-16,-3-11 0 16,-1-2-1-16,-3-9 1 15,-3 5-1-15,-1 4 0 16,1 9-2-16,-5 7 1 16,1 6-2-16,-3 15 0 31,-8 41-2-16,1 16 0 1,-5 22 0-16,1 15 0 16,4 23 1-16,2 15 0 0,1 9 1 0,4 20 1 0,3 5 1 15,7-8 1-15,10-1-1 16,8-13 1-16,3-15-1 16,4-12 1-16,0-13-1 15,-4-19 0-15,7-13-10 16,4-8 0-16,-1-11-2 15,5-12 0-15</inkml:trace>
  <inkml:trace contextRef="#ctx0" brushRef="#br2" timeOffset="-146576.68">14855 16114 47 0,'4'38'23'0,"0"15"-25"0,-4-40 46 16,0 3-44-16,-4-4 0 16,0 4-4-16,1 0 1 15,-1-4-4-15,4-9 1 16,0-3-8-16,7-19 1 16</inkml:trace>
  <inkml:trace contextRef="#ctx0" brushRef="#br2" timeOffset="-146404.78">14803 15766 41 0,'3'32'20'16,"15"18"-18"-16,-11-41 33 0,3 4-36 16,4-4 1-16,4 4-8 15,3-7 1-15,11 0-1 16,-4-2 0-16</inkml:trace>
  <inkml:trace contextRef="#ctx0" brushRef="#br2" timeOffset="-145942.96">15127 16187 41 0,'14'22'20'0,"7"-22"-21"0,-17-4 30 16,3-2-30-16,4 0 1 15,3-4-1-15,0-2 0 16,0 3 1-16,-4-1 0 16,5 4 0-16,2 6 1 15,-3 3-1-15,0 3 1 16,-3 1-1-16,3-4 1 16,-3 0-1-16,3-3 1 15,0-3-1-15,-3-4 0 16,3 1-1-16,-4-3 1 15,1 2 0-15,-4 4 0 0,0 3-1 16,4 0 0-16,-4 0-1 16,0 0 0-16,0-3-1 15,0-3 1-15,0 3 1 16,0-7 0-16,3-5 1 16,1-4 0-16,3 3 2 15,0 1 0-15,7 5-1 31,1 4 1-31,6 12-1 16,0 7 0-16,-3 2 2 0,-1 10 0 0,5-3 0 16,2 0 1-16,5-3-1 15,-1 0 1-15,-3-3-2 16,-8-4 0-16,-2 1-13 16,-8-1 1-16,-14-5-4 15,-4 2 0-15</inkml:trace>
  <inkml:trace contextRef="#ctx0" brushRef="#br2" timeOffset="-145545.62">14676 16955 53 0,'-11'6'26'0,"-10"22"-32"0,17-24 51 0,-6 8-45 15,-4 7 1-15,-11 6-1 16,-3 9 1-16,-8 1-5 16,-2 3 1-16,2-1-7 15,1-5 0-15,14-10-5 16,7-13 1-16</inkml:trace>
  <inkml:trace contextRef="#ctx0" brushRef="#br2" timeOffset="-145331.43">14393 17040 44 0,'25'37'22'0,"39"20"-25"0,-47-42 39 0,4-2-36 0,4 3 0 0,-7-1-1 16,3-2 0-16,0-1-3 15,0-2 1-15,0-1-9 16,1-6 0-16</inkml:trace>
  <inkml:trace contextRef="#ctx0" brushRef="#br2" timeOffset="-145073.58">14845 17040 49 0,'-4'25'24'0,"8"0"-20"0,-1-22 41 15,4 0-43-15,4 3 0 16,10 1 0-16,11-1 1 16,10 0-6-16,-3-3 1 15,0 0-4-15,-7-3 0 16,-4-9-10-16,-3-7 0 16</inkml:trace>
  <inkml:trace contextRef="#ctx0" brushRef="#br2" timeOffset="-144786.06">15067 17008 60 0,'14'25'30'0,"22"-3"-35"0,-22-15 52 0,7 2-47 15,11 3 1-15,6 1 1 16,-2 9 0-16,-5-3-2 16,-6 0 0-16,-7 3 0 15,-15-1 1-15,-13 5-3 16,-15-1 0-16,-3 3-6 16,-4-3 1-16,-3-6-11 15,3-7 0-15</inkml:trace>
  <inkml:trace contextRef="#ctx0" brushRef="#br2" timeOffset="-144276.68">15935 16917 54 0,'-7'19'27'0,"-14"-13"-28"0,14 1 43 0,-11 2-42 16,-3 4 1-16,-4 9 0 15,1-1 0-15,-5 11-1 16,1-1 0-16,0 7-1 15,0 6 0-15,3 3-1 16,4-3 0-16,7-7-2 0,10-5 1 16,11-7-1-16,11-10 0 15,10-5 2-15,14-7 1 16,8-9 1 15,-4-10 0-31,-4-6 1 0,-7-3 0 0,-3-13 0 0,-11 1 1 16,-7-4-5-16,-3-3 1 15,-4 0-12-15,0-3 1 16</inkml:trace>
  <inkml:trace contextRef="#ctx0" brushRef="#br2" timeOffset="-144015.83">16147 16873 59 0,'28'-3'29'0,"32"6"-36"16,-39-3 50-16,11 0-44 15,7 0 1-15,-1-3-9 16,-6 0 1-16,0-3-3 15,-11-4 1-15,-3-8-6 0,-15-4 1 16</inkml:trace>
  <inkml:trace contextRef="#ctx0" brushRef="#br2" timeOffset="-143816.95">16274 16701 47 0,'3'63'23'0,"1"21"-26"0,-4-65 48 32,0 38-46-32,0-1 0 0,0-6-14 15,0-12 1-15,-4-19 8 16,-3-16 0-16</inkml:trace>
  <inkml:trace contextRef="#ctx0" brushRef="#br2" timeOffset="-143254.48">16859 16353 53 0,'11'28'26'0,"-15"-41"-28"0,8 7 46 0,-1-6-41 16,1-13 0-16,-1-16 3 15,-6-19 0-15,-4-12-8 16,0-13 1-16,0 1 4 16,0-10 1-16,-4-10-2 15,4 13 0-15,4-3-2 32,3 6 1-17,3 16-2-15,4 13 0 16,4 12-1-1,10 15 0-15,4 10-2 16,-4 16 1-16,3 16-4 0,-6 8 1 0,-4 11-5 0,-7 14 0 0,-3 1-6 16,-11 7 1-16</inkml:trace>
  <inkml:trace contextRef="#ctx0" brushRef="#br2" timeOffset="-143042.6">16612 16061 54 0,'-17'41'27'0,"13"9"-28"0,8-37 49 16,3 5-43-16,3 4 1 16,4 0 2-16,4-3 0 15,7-6-11-15,3-1 1 0,0-2 5 16,7-4 1-16,8-3-8 16,3 0 0-16,0-3-7 15,3-9 1-15,0-13-10 16,-3-6 1-16</inkml:trace>
  <inkml:trace contextRef="#ctx0" brushRef="#br2" timeOffset="-142786.25">17403 15914 55 0,'3'34'27'0,"-14"20"-30"15,11-39 44-15,-3 1-40 16,-4 6 1-16,-4 3-1 16,-3 9 1-16,-3 1-3 0,-1-1 1 15,0-2 0-15,4-1 0 16,4 4-2-16,3-4 0 16,7-6-5-16,7-3 1 15,7-9-9-15,3-17 0 16,8-8 0-16,7-10 0 15</inkml:trace>
  <inkml:trace contextRef="#ctx0" brushRef="#br2" timeOffset="-142593.54">17741 15998 45 0,'7'38'22'0,"-21"6"-27"0,7-28 47 0,-7 6-41 16,-7 6 0-16,-4 3 2 15,-7-6 0-15,1 4-4 16,-5 2 1-16,-2 3 2 16,6-2 0-16,7-4-6 15,4-9 0-15,7 0-10 16,-4-16 0-16</inkml:trace>
  <inkml:trace contextRef="#ctx0" brushRef="#br2" timeOffset="-142329.35">17494 16089 43 0,'32'60'21'0,"0"22"-15"0,-25-67 30 16,7 7-36-16,4 3 1 15,3 7-1-15,0 2 1 16,0 10-4-16,-3-3 1 15,-1-7-4-15,-3-6 0 16,-3-15-7-16,3-16 0 16</inkml:trace>
  <inkml:trace contextRef="#ctx0" brushRef="#br2" timeOffset="-142121.93">17868 16027 55 0,'25'72'27'0,"0"-6"-31"16,-18-44 51-16,7 3-45 16,0 3 0-16,-4 6 0 15,1 1 0-15,-4-1-5 16,-10 17 1-16,-4-11-7 15,-8 4 1-15,-16-12-9 16,2-14 1-16</inkml:trace>
  <inkml:trace contextRef="#ctx0" brushRef="#br2" timeOffset="-141511.28">18126 13371 62 0,'14'28'31'0,"7"-19"-40"0,-3-15 55 15,13 0-47-15,15-4 1 0,4 1-5 16,-12 0 0-16,1 5-2 15,-11 8 0-15,-3-1-9 16,-18 0 0-16</inkml:trace>
  <inkml:trace contextRef="#ctx0" brushRef="#br2" timeOffset="-141337.37">18140 13628 61 0,'-14'34'30'0,"35"1"-29"15,-14-26 56-15,4-3-55 16,6 7 1-16,15-4-2 16,17-5 1-16,1-11-8 15,3-2 0-15,0-7-13 16,-4-12 1-16</inkml:trace>
  <inkml:trace contextRef="#ctx0" brushRef="#br2" timeOffset="-138645.02">11391 4779 37 0,'-3'22'18'0,"-1"18"-9"16,4-27 19-16,0 3-25 15,-3 5 0-15,3-2 3 16,-4 3 1-16,4 6-8 16,-3 10 0-16,-1 6 5 15,4 19 1-15,-3-1-3 16,-5 20 1-16,5 3-3 16,-4-1 0-16,-4 4-2 15,-3-6 0-15,0-10-2 16,0-22 1-16,3-9-4 15,4-16 0-15,4-10-8 16,6-11 1-16</inkml:trace>
  <inkml:trace contextRef="#ctx0" brushRef="#br2" timeOffset="-137220.33">11307 4779 41 0,'0'9'20'0,"24"-12"-16"0,-10 3 30 0,4-6-32 16,14 6 0-16,14 0 1 15,7 0 1-15,17 6-5 16,4-6 1-16,11 0 2 16,14 0 1-16,17-10-1 15,0 4 0-15,8 3-1 16,6 0 1 15,12 3-2-15,-12 0 0-16,4 0 0 0,-3 0 0 0,3 6 0 0,-11 0 0 0,-10-6-1 15,7 0 1-15,3-9 0 0,-3 6 0 16,-7-7-1-16,-3 1 1 16,13 0 0-16,-6-1 0 15,-5-9-1-15,-6-6 1 16,-10 3 0-16,2 0 0 15,-6 1 0-15,-7 2 0 16,-4-3 0-16,-11 6 0 16,-3 4 0-16,-3-1 0 15,-4 4-1-15,-14-1 1 0,0 1-1 16,-1-1 1-16,5 4 0 16,-1 6 0-16,-3 0 0 15,-7 0 0-15,-4 3 0 16,-3 13 0-16,-4 3 0 15,-3-4 0-15,0 14-1 16,-8 5 0-16,-3 1 0 16,-3 2 0-16,-1 7 0 15,1 13 0-15,0-14 0 16,-4 8 0-16,0 8 0 16,-4-2 0-16,1 5 0 15,-4 11 1-15,3-8-1 16,4 11 1-16,0-17 0 15,-3 1 0-15,3-7 0 16,-3-6 0-16,-1-6-1 16,1-3 1-16,-1-10 0 15,-3-3 1-15,0-3-1 16,-3 3 0-16,-4-3 0 0,-4 0 0 16,0 0 0-16,-3-7 1 15,0-2 0-15,-3-1 0 16,-5 4 0-16,-9 0 0 15,-8 3 0-15,0-10 1 16,0 0-2-16,0 4 1 16,-3 0-1-16,-7-4 1 15,-8 0-2-15,1-9 1 0,-15 0 0 16,-3 0 1-16,4 0-1 16,3 4 0-16,-4-1 0 15,-3 0 1-15,0 0-1 16,-7 3 1-16,-4-3-1 15,14-3 1-15,1 7-1 16,3-4 1-16,0 0-1 16,0 0 0-16,3 0 0 15,-3 0 0-15,-7-3 0 16,7-3 0-16,7 6 0 16,0 4 0-16,0 2 0 15,0-6 0-15,0-3 0 16,4 0 1-16,-8 0-1 15,8-3 0-15,-4 0 0 16,4-3 0-16,3 9 0 16,3 3 0-16,-3 6 0 15,-7-2 0-15,0 2 0 16,-3-2 1-16,-1 2-1 0,1-5 0 16,-1 2 0-1,4 0 0-15,0 1 0 0,-3 2 0 16,-1-5-1-16,-3 5 0 15,4-2-1-15,-1-1 1 16,-3-3-1-16,4-3 1 16,6 1-1-16,1-4 1 15,0-4 0-15,-8 1 0 0,4-3 0 16,4 3 0 0,-1 3-2-16,1 3 1 15,-1 0-1-15,4 3 0 0,4 1-1 16,3-1 1-16,0 3 0 47,7-5 0-32,4-1 1-15,7 0 0 0,0 0-2 0,3-3 1 0,0 3-2 0,4 0 0 0,4 0-5 16,2-6 1-16</inkml:trace>
  <inkml:trace contextRef="#ctx0" brushRef="#br2" timeOffset="-134831.96">18429 14264 48 0,'18'32'24'0,"3"-20"-12"0,-18-9 24 16,5-6-32-16,6-9 0 15,3-7 5-15,8-9 1 16,3-10-12-16,4-9 0 16,0-13 7-16,3-18 0 15,0-22-3-15,1-4 1 16,-5-12-3-16,-10-22 1 0,1 0-3 15,-12 10 1-15,-3 9-2 16,-7 21 1-16,-3 17-2 16,-1 15 0-16,-3 19-2 15,-3 19 1-15,-5 15 1 16,-2 19 1-16,-1 16 0 16,-7 16 1-16,1 15 1 15,-1 23 1-15,0 2 0 16,8-22 0-16,-8 38 0 15,7-6 1-15,4 6-1 16,7-3 0-16,4-9-2 16,10-13 1-16,7 0-6 15,4-13 0-15,3-6-7 16,0-12 0-16,7-16-1 16,0-13 1-16</inkml:trace>
  <inkml:trace contextRef="#ctx0" brushRef="#br2" timeOffset="-134621.83">19001 13819 63 0,'3'72'31'0,"-13"-15"-44"0,6-42 69 0,-3 4-57 16,0 3 0-1,0-6-1-15,0-4 1 0,3-2-4 16,4-10 1-16,4-16-13 16,-4-15 0-16</inkml:trace>
  <inkml:trace contextRef="#ctx0" brushRef="#br2" timeOffset="-134439.22">18972 13471 47 0,'15'47'23'0,"6"-38"-22"15,-14-5 31-15,0 2-34 16,3 0 0-16,4 0-12 16,1-6 1-16,6 4 8 15,-4-1 0-15</inkml:trace>
  <inkml:trace contextRef="#ctx0" brushRef="#br2" timeOffset="-133902.16">19251 13807 41 0,'4'62'20'0,"-1"-43"-19"0,-3-16 33 16,0 3-33-16,0-2 1 15,0-1-1-15,0-3 0 16,0 0-1-16,0 0 1 16,4-7 1-16,-1-2 0 31,1 0-1-31,3 2 1 0,0-2 0 0,3 6 0 0,1-3-1 16,3 2 0-16,-3 4-1 15,-1 4 1-15,1-1-2 16,-4 3 0-16,-4 0 0 15,5 4 0-15,-5 2-2 16,4-2 1-16,0-1-1 16,0-3 1-16,0-6 0 15,0-3 0-15,0-3 1 16,0 0 0 0,4-1 0-1,0-2 0-15,-4-4 1 16,3-2 0-16,1-4-1 15,-1 0 1-15,1 0 0 0,0 0 0 16,-1 4 0-16,4 2 0 16,0 7 0-16,-3 6 1 15,0 13 0-15,-1 5 0 16,1 4-1-16,-1 0 1 16,1 0-1-16,-1 0 1 15,1-3-2-15,3 0 1 16,0-4-6-16,0 1 1 15,-3 0-7-15,-11-7 0 16</inkml:trace>
  <inkml:trace contextRef="#ctx0" brushRef="#br2" timeOffset="-133537.02">18602 14515 54 0,'28'-3'27'0,"-14"-9"-29"0,-14 12 49 16,0 0-46-16,-7 3 1 16,-10 6 0-16,-8 7 0 15,4 6-3-15,-7 0 1 16,-8 9 0-16,-3 0 1 16,4 4-4-16,0-10 1 15,7-6-7-15,7-10 0 16,10-9-8-16,7-15 1 15</inkml:trace>
  <inkml:trace contextRef="#ctx0" brushRef="#br2" timeOffset="-133343.08">18369 14449 39 0,'32'19'19'0,"7"41"-5"0,-29-45 27 0,1 1-39 16,-1 3 1-16,8 9 0 15,3-3 1-15,0 3-6 16,-3-2 1-16,0-4 0 16,-1-10 0-16,1-3-10 15,-4-2 1-15,-3-14-6 16,-1-5 1-16</inkml:trace>
  <inkml:trace contextRef="#ctx0" brushRef="#br2" timeOffset="-133102.1">18687 14612 44 0,'-7'7'22'0,"10"-14"-15"0,-3 7 37 15,11 0-41-15,3 4 0 16,7 2 1-16,11-3 1 15,10 0-7-15,0-3 1 16,-6 0 1-16,-1 0 1 16,-3-3-10-16,-8-3 0 0,-2-10-8 15,2-9 1-15</inkml:trace>
  <inkml:trace contextRef="#ctx0" brushRef="#br2" timeOffset="-132863.78">19025 14459 53 0,'7'12'26'0,"7"1"-26"16,-6-13 44-16,13 3-42 15,7 3 1-15,4 7 0 16,-8 3 1-16,-6 2-6 15,-7 1 1-15,-11 3 2 0,-11 3 1 16,-10 0-5-16,-4-3 0 16,0 0-14-16,-6-6 1 15</inkml:trace>
  <inkml:trace contextRef="#ctx0" brushRef="#br2" timeOffset="-130371.34">19657 14487 24 0,'-4'3'12'0,"8"-6"1"15,-4 0 12-15,-4 0-23 16,-3 0 1-16,4-1 1 16,-8 1 1-16,4 3-6 0,0 3 0 15,-4 4 3-15,-3 5 1 16,-3 10-2-16,-5 3 1 15,1 7-3-15,4 8 1 16,-1-2-1-16,7 9 0 16,11 0-1-16,8 0 1 15,6-12 0-15,3-4 0 16,8-9 1-16,7-16 1 16,-4-12 2-16,0-10 0 15,-3-3 0-15,-4-9 0 0,-3-6-1 16,-4 2 0-16,-4-5-4 15,-3-7 1-15,0 0-10 16,-3 0 0-16,-4 6-3 16,4 4 1-16</inkml:trace>
  <inkml:trace contextRef="#ctx0" brushRef="#br2" timeOffset="-129996.52">19823 14440 46 0,'7'3'23'0,"10"-9"-25"0,-6 3 46 16,3 0-43-16,7 3 1 15,7-4 1-15,15 8 1 0,-4-8-6 16,-8 8 1-16,1-8 0 15,-4 4 1-15,-7-6-11 16,-3-3 0 0,-7-7-5-16,-4 0 1 0</inkml:trace>
  <inkml:trace contextRef="#ctx0" brushRef="#br2" timeOffset="-129141.47">20655 12806 47 0,'7'13'23'0,"-3"-10"-22"0,-4-3 42 0,-4 6-42 16,-3 4 0 0,-7 8 0-16,-7 4 0 0,-7 3-2 15,-4 13 1-15,-3 15 0 16,-1 16 1-16,5 16-1 16,-5 9 0-16,8 16-1 15,10 15 1-15,4-2-2 16,7-17 1-16,7-15-5 15,11-25 0-15,10-19-9 16,7-19 1-16</inkml:trace>
  <inkml:trace contextRef="#ctx0" brushRef="#br2" timeOffset="-128720.64">20574 13292 64 0,'21'25'32'0,"25"-15"-37"0,-32-10 59 15,4 6-53-15,14 0 0 0,10 4 0 16,0-1 0-16,1 4-2 15,-5 2 1-15,-9 1 0 16,-8 3 0 0,-11 0-2-16,-10-4 1 0,-7 1-1 15,-10 3 1-15,-8 0-1 16,-7 3 0-16,0 3 0 16,8 3 1-16,3 3 0 15,3 4 1 1,7-4 1-16,4 10 0 0,0-10 0 15,4-6 1-15,-1-3-2 16,8-6 1-16,6-7-3 16,8-2 1-16,3-1-7 15,4-3 1-15,7-12-11 16,-1-7 1-16</inkml:trace>
  <inkml:trace contextRef="#ctx0" brushRef="#br2" timeOffset="-128495.39">21008 13612 52 0,'3'41'26'0,"8"-13"-25"0,-4-22 40 15,0 1-40-15,7-1 1 16,4-6-1-16,7 0 0 15,3 0-5-15,-3-3 1 0,-1-3-5 16,1-1 0-16,0-8-8 16,-4-4 1-1</inkml:trace>
  <inkml:trace contextRef="#ctx0" brushRef="#br2" timeOffset="-128252.29">21611 13512 57 0,'-7'31'28'0,"-21"-31"-32"16,17 13 51-16,-6 5-47 15,-12 11 0-15,-6 2 0 16,0 10 0-16,-4 3-3 15,4-7 1-15,7-5-5 0,6-7 0 16,8-10-9-16,0-15 0 16</inkml:trace>
  <inkml:trace contextRef="#ctx0" brushRef="#br2" timeOffset="-128056.47">21357 13678 47 0,'28'66'23'0,"25"6"-27"0,-35-63 37 0,3 4-33 15,4-1 0-15,0 4-2 16,-1 0 1-16,-3-4-5 16,-3 1 1-16,-4-7-7 15,-7-6 0-15</inkml:trace>
  <inkml:trace contextRef="#ctx0" brushRef="#br2" timeOffset="-127416.83">21622 12976 63 0,'17'9'31'0,"15"4"-40"16,-21-10 61-16,3 0-51 15,3 0 1-15,1 3 0 16,-4-3 0-16,4-3-3 16,-8 3 1-16,1 4 0 15,-7-4 0-15,-1 9-1 16,-6-5 0-16,-4 11-1 15,-1-2 1-15,-2 3-2 16,-1 3 1-16,-3 0 1 0,4 0 0 16,-1-3 0-16,4-1 0 15,3 1 1-15,4 0 0 16,7-3 0-16,4-7 1 16,3 1-2-16,0-1 0 15,0-3-6-15,1-3 1 16,2-9-10-16,4-10 0 15</inkml:trace>
  <inkml:trace contextRef="#ctx0" brushRef="#br2" timeOffset="-127129.91">21897 12797 59 0,'14'66'29'0,"4"34"-33"16,-1-62 48-16,1 24-44 16,7 14 0-16,3 5 2 15,0 7 1-15,4 3-4 16,-4 12 1-16,-3-5 0 15,-15 2 1-15,-13 0-5 16,-22 1 0-16,-24 5-13 16,-18-9 0-16</inkml:trace>
  <inkml:trace contextRef="#ctx1" brushRef="#br2" timeOffset="-163646.71">19629 5682 0,'0'0'16,"0"0"-1,0 0-15,0 0 32</inkml:trace>
  <inkml:trace contextRef="#ctx0" brushRef="#br2" timeOffset="-125282.45">24642 9435 18 0,'0'3'9'0,"10"-3"3"0,-10 0 9 0,4 0-16 15,-4 0 0-15,3 0 6 16,1 4 1-16,-4 2-14 16,0 9 1-16,-4 11 9 15,-3-1 0-15,-3 19-3 16,-5 9 1-16,-2 10-4 16,6 2 1-16,1 1-4 15,3-6 1-15,0-13-4 16,7-9 1-16,7-17-13 15,3-11 1-15</inkml:trace>
  <inkml:trace contextRef="#ctx0" brushRef="#br2" timeOffset="-124787.21">24525 10595 38 0,'11'0'19'0,"-4"-15"-10"15,-7 15 22-15,0-6-28 16,3-4 0-16,-6-2 0 16,-8-7 1-16,-10 0-6 15,-7 3 1-15,-11 10 3 16,0 9 1-16,-3 10-3 15,3 5 0-15,0 8-1 16,4 2 1 0,17 6-1-1,18-9 1-15,18-9 0 16,14 0 0-16,7-7 0 0,-1-6 1 16,-6-9-1-1,-4-3 0-15,-10-7-7 16,-4-3 0-16,-14 0-7 0,-14-3 0 15</inkml:trace>
  <inkml:trace contextRef="#ctx0" brushRef="#br2" timeOffset="-124262.42">23273 10269 30 0,'-7'0'15'0,"10"0"-2"0,-3 0 19 15,0 0-28-15,0 0 1 16,0 0 2-16,7 0 1 15,0-3-10-15,4 3 1 16,3 0 6-16,0 3 0 16,4 4-2-16,3-1 0 15,4 0-2-15,13 0 1 16,15 1-1-16,7-4 1 16,14 0-2-16,4 0 1 15,-11-3-1-15,0 0 1 16,-7-3-3-16,-7 0 0 15,-7-7-7-15,-11 4 1 0,-7-6-9 16,-6-4 0-16</inkml:trace>
  <inkml:trace contextRef="#ctx0" brushRef="#br2" timeOffset="-123886.4">23985 10015 34 0,'4'16'17'0,"-1"0"-9"0,-3-13 20 16,7 3-26-16,4 4 0 16,0-1 4-16,6 3 0 15,4 4-6-15,4-3 0 16,-4 2 4-16,-3 1 0 16,-4 3-2-16,-7 0 1 15,-14 3-2-15,-7 0 0 16,-11 3-4-16,1 3 1 15,-5 0-4-15,-2 0 0 0,-1-6-9 16,0-12 0-16</inkml:trace>
  <inkml:trace contextRef="#ctx0" brushRef="#br2" timeOffset="-123676.18">23964 9962 41 0,'-7'25'20'0,"0"6"-13"15,0-15 31-15,0 12-38 16,-4 1 0-16,1 11-2 16,3 1 0-16,3-3-4 15,4-4 0-15,4-18-7 0,-4-4 0 16</inkml:trace>
  <inkml:trace contextRef="#ctx1" brushRef="#br2" timeOffset="-160642.91">18718 2170 0,'0'0'16</inkml:trace>
  <inkml:trace contextRef="#ctx0" brushRef="#br2" timeOffset="-122206.43">23375 6212 28 0,'-11'18'14'0,"4"-5"-1"0,7-13 14 15,0 0-24-15,-3 0 0 16,3 0 4-16,0 0 0 0,0 0-8 16,0 0 1-16,3-3 5 15,4 3 1-15,4-3-2 16,0 0 0-16,-1-1-2 16,4-11 0-16,15-1-1 15,13-3 0-15,7 0-1 16,18 4 0-16,14-13 0 15,1 2 1-15,6 11-1 16,-4-1 0-16,-2 4-1 47,-15-1 1-47,-11 0-2 16,-7 4 0-16,-10 0-4 0,-7-4 1 0,-4 1-11 0,-10-4 1 0</inkml:trace>
  <inkml:trace contextRef="#ctx0" brushRef="#br2" timeOffset="-121812.31">23996 5782 23 0,'0'16'11'0,"3"-16"1"0,5 0 5 0,-1 3-14 16,3-3 1-16,1 3 1 16,10 0 1-16,7 0-8 15,7 7 1-15,1-10 4 16,3 6 0-16,-4 6-2 15,-3 4 1-15,-8 3-1 16,-6 3 0-16,-8 3-1 16,-6 3 0-16,-8 4 0 15,-6-10 1 1,-8-1-2-16,-6 5 1 0,-8 2-4 16,0 0 1-1</inkml:trace>
  <inkml:trace contextRef="#ctx0" brushRef="#br2" timeOffset="-121590.48">24091 5766 39 0,'4'10'19'0,"10"21"-12"0,-11-18 20 15,-3 5-27-15,4 17 1 16,-4 12-1-16,0-3 1 0,0 0-6 16,0-3 1-16,-7-10-8 15,3-6 1-15</inkml:trace>
  <inkml:trace contextRef="#ctx0" brushRef="#br2" timeOffset="-120064.96">25287 5845 25 0,'39'-16'12'0,"-11"-40"-5"16,-21 43 11-16,0-3-15 15,-3 1 1-15,-8-4 2 16,-10 3 1-16,-11 4-9 16,-17 2 1-16,3 4 5 15,-7 6 0-15,-10 3-3 0,-11 3 1 16,-4 4-1-16,-3-1 0 16,0-6-1-16,7 7 0 46,0 2 0-46,-3 10 0 0,-1 6 0 47,8 10 1-31,-1 6-2 15,4 3 1 0,11-9-1-15,3 2 1 0,4-2-1 15,10 0 1-15,7 2-2-1,11-5 1-15,7 12 0 0,14 9 0 0,7-2-1 0,11-1 1 16,10-3 0-16,7-6 1 0,4-13 0 15,0-5 1 17,11-4-1-32,6-13 1 0,4-9-1 0,7-3 0 0,4-10 0 0,-4-2 1 15,-4-4-1 1,5-6 1 0,-5-7-1 30,-6 4 1-30,-4-6 0 47,-11-7 1-63,-3-3 0 0,-7 3 0 15,-11-9 1-15,-11-3 0 0,-9-1 0 0,-12-5 0 0,-14-7-1 16,-17 10 0-16,-4 2-1 0,4 4 1 0,-4 6-2 0,0 10 0 0,-3 2-4 0,0 10 0 0,-4 10-10 0,4 6 0 0</inkml:trace>
  <inkml:trace contextRef="#ctx0" brushRef="#br2" timeOffset="-117594.86">22684 13295 35 0,'3'4'17'0,"15"8"-9"0,-8-15 18 0,4 3-22 16,8 0 1-16,2 0 0 15,5 3 0-15,6 0-8 16,7-3 1-16,4-3 2 16,-7-3 1-16,-7 0-8 15,-8 2 0-15,-6-2-6 16,-11 0 0-16</inkml:trace>
  <inkml:trace contextRef="#ctx0" brushRef="#br2" timeOffset="-117398.49">22617 13565 45 0,'14'25'22'0,"35"10"-17"0,-31-32 39 16,10-3-44-16,4 0 1 15,-4-6-2-15,4-1 0 16,3-5-7-16,0 2 0 0,1-9-7 15,6 1 1 1</inkml:trace>
  <inkml:trace contextRef="#ctx0" brushRef="#br2" timeOffset="-116936.49">23414 12944 45 0,'7'19'22'0,"0"37"-18"15,-3-46 37-15,-1 2-38 16,1-2 1-16,6 2 0 0,1-5 1 15,3-1-6-15,11-3 0 16,10 3 5-16,4 1 1 16,6-1-3-16,12 0 0 15,-4 7-1-15,-11-7 0 16,-7 0-1-16,-10 4 0 16,-11-1-2-16,-17 10 1 15,-11 0 0-15,-11 3 0 16,-7 0-1-16,-7 0 1 15,-6 6 0-15,-5 3 0 16,11 7 0-16,8-4 0 0,2 4 1 16,8-1 0-1,4-2 1-15,9 3 1 0,19-4 0 16,21-3 0-16,17-2-4 16,18-7 1-1,4-10-16-15,-4-9 1 0</inkml:trace>
  <inkml:trace contextRef="#ctx0" brushRef="#br2" timeOffset="-113811.95">18292 16027 44 0,'-8'15'22'0,"8"-15"-13"0,0 0 23 0,4-3-31 16,7 0 1-16,3-6 0 15,7 6 0-15,4-7-3 16,3 1 0-16,4-1-1 16,3-2 1-16,-3-1-13 15,-1 1 0-15</inkml:trace>
  <inkml:trace contextRef="#ctx0" brushRef="#br2" timeOffset="-113618.38">18277 16177 53 0,'25'32'26'0,"21"-29"-31"0,-28-6 41 15,6-4-36-15,1-2 0 16,10-4-8-16,1-2 0 16,2 2-2-16,1 1 1 15</inkml:trace>
  <inkml:trace contextRef="#ctx0" brushRef="#br2" timeOffset="-112670.97">18711 16616 61 0,'7'25'30'0,"11"-18"-33"16,-7-7 52-16,6-7-46 16,8-5 0-16,7-10 2 0,3-10 1 15,4-11-8-15,3-8 1 16,-3-14 3-16,0-14 1 15,-8-12-3-15,1-9 1 16,-4-4-1-16,-3-2 0 16,-11 5-2-16,-7-2 0 15,-7 15-2-15,-3 10 1 16,3 15-3-16,0 13 0 16,-4 18-1-16,-3 17 1 15,4 12 1-15,-1 18 0 16,1 10 2-16,-4 13 0 15,0 15 3-15,-4 4 0 0,0 12 1 16,1 9 0-16,-1 13 0 16,8 0 1-1,-4-3-1-15,3-13 1 16,1-6-1-16,3-12 0 0,7-14-2 16,3-5 0-16,4-3-6 15,7-10 0-15,8-10-7 16,-1-15 0-16</inkml:trace>
  <inkml:trace contextRef="#ctx0" brushRef="#br2" timeOffset="-112472.7">19332 16218 46 0,'-7'82'23'0,"-3"-39"-18"0,6-24 37 0,1-3-42 0,-1 6 1 15,0-10-1-15,1 1 1 16,-1-4-3-16,4-9 0 16,0 0-7-16,0-9 1 15,4-13-7-15,-1-6 1 16</inkml:trace>
  <inkml:trace contextRef="#ctx0" brushRef="#br2" timeOffset="-112263.8">19360 16074 41 0,'18'31'20'0,"3"-31"-24"0,-10 0 32 0,-1 0-29 16,8-3 1-16,-4 0 0 15,4-3 0-15,-4-4-1 16,0 7 0-16,0 0-3 15,0 3 0-15,-3 3-6 16,-1 0 0-16</inkml:trace>
  <inkml:trace contextRef="#ctx0" brushRef="#br2" timeOffset="-111833.42">19583 16205 26 0,'3'35'13'0,"-3"-7"-13"0,0-22 17 15,0-2-16-15,4-1 1 16,-4 3 1-16,0-3 0 15,0 0-4-15,0-3 0 16,3-3 2-16,4-6 0 16,4-1 0-16,0-2 0 15,3-1-1-15,0 1 1 16,0 2 0-16,3 4 0 16,1 6 0-16,0 3 0 15,-1 3-1-15,-2 1 1 16,-1 2 0-16,-4-3 0 15,1 1 0-15,-1-4 0 16,1-6 0-16,0-4 1 0,3-2-1 16,0 0 1-1,0-1-1 1,0 1 0-16,0-1-1 0,0 1 1 16,0 3-1-16,0 2 1 0,8 4 0 15,-5 4 0-15,1-1 1 16,0 3 1-1,-1 3-1 1,1 1 0-16,3-1 0 31,-3 1 1-31,-1-1-1 0,1 0 0 0,0 4-3 0,-1-7 0 0,-3 4-7 16,-7 5 0-16,-7-2-6 16,0 3 1-16</inkml:trace>
  <inkml:trace contextRef="#ctx0" brushRef="#br2" timeOffset="-111455.83">19025 16873 41 0,'36'-22'20'0,"24"-6"-13"0,-50 22 35 0,-3 3-38 16,-3 3 1-16,-8 6-1 15,-6 3 1-15,-8 4-8 16,-3 3 1-16,-11 9 4 15,-7 3 1-15,-7 13-5 16,-3 9 1-16,7-6-3 16,6-10 1-16,5-5-6 15,9-11 0-15,12-18-7 16,6-15 0-16</inkml:trace>
  <inkml:trace contextRef="#ctx0" brushRef="#br2" timeOffset="-111261.93">18789 16739 47 0,'7'56'23'0,"14"0"-21"0,-14-40 39 16,7 3-41-16,8 6 0 16,6 6 0-16,3 1 1 15,1 2-2-15,-7-2 1 16,0-4-4-16,-1-9 1 15,-3-7-11-15,1-12 0 0</inkml:trace>
  <inkml:trace contextRef="#ctx0" brushRef="#br2" timeOffset="-111000.22">19258 16911 55 0,'-3'25'27'0,"17"-28"-27"16,-7 3 45-16,0 3-44 16,7 0 0-16,7 3 0 15,7-6 0-15,8 0-3 16,2-6 0-16,1-3-6 15,-11-1 0-15,-3-2-8 0,0-4 0 16</inkml:trace>
  <inkml:trace contextRef="#ctx0" brushRef="#br2" timeOffset="-110764.84">19484 16808 46 0,'18'12'23'0,"17"-6"-19"0,-21-3 35 0,4 1-38 16,10 2 0-16,7 0 0 16,-3-3 1-16,-4 4-2 15,-10-1 0-15,-15 9 0 16,-13 7 1-16,-12 4-6 15,-2 5 1-15,-11 7-11 16,-4-10 1-16</inkml:trace>
  <inkml:trace contextRef="#ctx0" brushRef="#br2" timeOffset="-110418.73">20161 16833 45 0,'-10'28'22'0,"-1"-22"-22"0,4-6 32 16,-14 0-31-16,-11 0 0 15,-10 0 1-15,-4 0 1 16,0 3-3-16,-7 10 0 15,4 9 2-15,3 0 0 16,7 3-1-16,11 9 0 16,10-6-1-16,18 4 1 0,18-4-2 15,17-3 1-15,22-12-1 16,6-13 0 0,-3-10 0-16,-14-5 0 0,-4-7-2 15,-6-7 1-15,-8-2-12 16,-7-10 1-16</inkml:trace>
  <inkml:trace contextRef="#ctx0" brushRef="#br2" timeOffset="-110131.34">20257 16742 59 0,'10'9'29'0,"15"-3"-33"0,-15-3 50 0,4 1-45 0,8-1 0 16,9 0 0-16,12-3 0 16,10-3-3-16,-7-7 1 15,-8 1-4-15,-6-4 0 16,-11-2-12-16,-7-10 0 15</inkml:trace>
  <inkml:trace contextRef="#ctx0" brushRef="#br2" timeOffset="-109934.45">20511 16651 62 0,'-4'72'31'0,"-7"28"-39"0,11-81 52 0,0 6-48 16,0 3 0-16,4-6-15 16,-1-6 1-16,-3-13 13 15,8-6 0-15</inkml:trace>
  <inkml:trace contextRef="#ctx0" brushRef="#br2" timeOffset="-108938.88">25845 9253 36 0,'0'7'18'0,"-15"-1"-7"0,1-6 19 0,-10 0-28 0,-8 6 0 0,-10 4 0 0,-11 2 0 16,-7 1-3-16,0-1 0 16,7-6 2-16,-7 1 0 15,10-7-2-15,1 0 1 16,10-7-4-16,11 4 0 0,3 0-9 16,4-3 0-16</inkml:trace>
  <inkml:trace contextRef="#ctx0" brushRef="#br2" timeOffset="-108478.83">25308 9031 36 0,'0'19'18'0,"0"-13"-11"0,-3-9 25 0,-1 6-29 16,-10 3 0-16,-11 7 2 16,-3-1 0-16,0 7-7 15,-7 0 1-15,-4 0 4 0,-3-1 0 16,-1 1-2-16,4 0 0 16,8-6-2-16,-1-1 1 15,11 4-1-15,7-1 1 16,10-2-1-16,15 6 1 15,10 3 0-15,11 3 0 16,-4-3 0-16,4 0 1 16,3 0-1-16,0 0 0 15,0-3 0-15,-6-1 0 16,-8 4-1-16,-7-3 1 16,-3-3-1-16,-8-1 0 15,-3-5 0-15,-3-7 1 0,-5-3 0 16,-2-13 1-1,3-9 1-15,0-15 1 0,0-10 0 16,0-16 0-16,7-6-6 16,0-6 1-16,0 3-13 15,-4 0 1 17</inkml:trace>
  <inkml:trace contextRef="#ctx0" brushRef="#br2" timeOffset="-106713.29">21191 15208 61 0,'11'3'30'0,"-15"22"-26"16,1-12 31-16,-11 15-35 16,-7 10 0-16,-11 9 1 15,-10 19 0-15,-8 12-1 0,-10 13 0 16,0 25 0-16,11 10 1 15,6-7-1-15,8 0 1 16,14-3-1-16,7-13 1 16,21-21-3-16,25-13 1 15,17-19-11-15,15-15 0 16,-8-20-5-16,-17-2 0 16</inkml:trace>
  <inkml:trace contextRef="#ctx0" brushRef="#br2" timeOffset="-105839.77">11663 6096 39 0,'-4'9'19'0,"4"-9"-10"0,0 9 20 15,0 4-24-15,-3 9 0 16,-1 0 1-16,1 9 1 16,-4 13-9-16,0 16 0 15,0 12 6-15,0 9 1 16,3 10-4-16,0 7 0 15,4 8 0-15,0-2 0 16,0-7-2-16,0-9 0 0,-3-16-3 16,-1-13 0-16,-3-12-8 15,0-12 0-15,0-16-4 16,4-13 1-16</inkml:trace>
  <inkml:trace contextRef="#ctx0" brushRef="#br2" timeOffset="-104894.29">11737 6246 35 0,'-4'6'17'0,"15"-12"-14"0,-4 12 28 16,4-6-29-16,3 4 0 16,3-1 3-16,1 6 1 15,7 4-7-15,6-1 1 16,8-2 3-16,14-4 1 15,7-12-1-15,18-1 1 16,6-5-3-16,22 2 1 16,18-2-1-16,10-7 0 15,0 6-1-15,0 1 0 0,11-1 0 16,-15-2 0-16,15-7-1 16,-1 3 1-16,1-6 0 15,-18-3 0-15,7 3-1 16,7-4 1-16,-3 4 0 15,-11-3 0-15,-7-3 0 16,7-7 0-16,-7 0 0 16,-4-2 0-16,-7 11 0 15,-17 4 0-15,-4 6-1 16,-14 7 1-16,-7-1 0 16,-7 7 0-16,-10 0-1 15,-8 6 1-15,-7-6-1 16,-6 2 1-16,-8 4-1 15,-7 10 1-15,-11 6-2 16,-6 12 1-16,-8 6-1 0,1 13 0 16,-4 10 0-16,-8 18 0 15,5 7-1-15,-4 15 0 16,3 16 1-16,4 3 0 16,0-7 0-16,3 1 1 15,4-10 0-15,4-2 1 16,6-7 0-16,4-13 0 15,4-6 0-15,-1-9 0 16,1-7 0-16,0-9 0 16,-8-9 0-16,-3-4 0 0,-3-8-1 15,-8-4 1-15,0-4-1 16,-10-2 0-16,-18-3 0 16,-17-10 1-16,-22-6 0 15,-13-4 0-15,-22-2 1 16,-14-7 1-16,-14-3 0 15,-18 1 0 32,-21-4 0-47,4 3 0 0,-18 6 0 0,0 4 0 0,14 6-2 0,-11 3 1 16,4 6-1-16,11 7 0 0,-8-1-1 16,1 4 1-16,10 3-2 15,7-4 1-15,11 1-2 16,3-4 1-16,18-5-4 15,25-1 0-15,10-3-6 16,4-3 0-16</inkml:trace>
  <inkml:trace contextRef="#ctx0" brushRef="#br2" timeOffset="-101269.64">21216 15914 35 0,'-3'-3'17'0,"10"-10"-7"15,-7 13 17-15,0 0-21 16,3 0 1-16,1 6 2 16,3-2 0-16,7 2-12 15,0 0 1-15,4 0 7 16,3 4 1-16,3-4-4 16,-2 0 0-16,-1 1-2 0,-4 2 1 15,-6 4-2-15,-7 5 1 16,-8 1-1-16,-10 3 0 15,-4 3-1-15,-6 7 1 16,2-1-1-16,1-3 1 16,0 0-1-16,3-3 1 15,4-3 0-15,0-6 0 16,4-3 1-16,6-1 0 16,4-2 1-16,7-4 0 15,0-3-1 1,11 0 1-16,3 0-5 0,11 0 1 15,-1 1-12-15,5-8 1 0</inkml:trace>
  <inkml:trace contextRef="#ctx0" brushRef="#br2" timeOffset="-101008.45">21643 16168 56 0,'11'9'28'0,"17"-15"-34"16,-14 3 45-16,3 0-40 16,5-4 1-16,-8 4-6 0,3 0 0 15,5 0-3-15,-5 3 0 16,1-6-5-1,-1-1 0-15</inkml:trace>
  <inkml:trace contextRef="#ctx0" brushRef="#br2" timeOffset="-100788.54">22140 16055 53 0,'-14'34'26'0,"-28"-21"-33"0,31-10 53 0,-6 6-46 16,-1 7 1-16,-7 6-1 15,4-6 1-15,-11 12-2 16,1 0 0-16,6 0-3 16,4-6 0-16,3-3-9 15,11-9 1-15,7-10-3 16,7-16 0-16</inkml:trace>
  <inkml:trace contextRef="#ctx0" brushRef="#br2" timeOffset="-100577.66">21848 15892 29 0,'7'25'14'0,"17"16"-6"0,-13-26 23 15,3 4-26-15,0 6 0 16,4 7 0-16,3 8 1 15,0 1-9-15,4-3 0 16,-1-4 5-16,1 4 0 16,-4-7-7-16,0-9 0 15,1-6-8-15,-5-16 0 16</inkml:trace>
  <inkml:trace contextRef="#ctx0" brushRef="#br2" timeOffset="-100346.8">22285 15462 54 0,'18'85'27'0,"6"15"-28"15,-20-72 49-15,13 20-48 16,12 33 1-16,6 4 0 15,7 6 0-15,-10 6-2 16,-7 3 1-16,-15 1-1 16,-17-17 0-16,-17-5-9 15,-8-14 0-15,-21-11-7 16,4-17 1-16</inkml:trace>
  <inkml:trace contextRef="#ctx0" brushRef="#br2" timeOffset="-98965.52">26360 6996 19 0,'-11'6'9'0,"-3"-6"1"0,10-10 9 16,-3 1-14-16,7-4 0 15,-3-2 1-15,-4-4 1 16,0 0-9-16,-4 0 0 16,-7 4 7-16,1 2 0 15,-8-3-3-15,-10-5 1 16,-8-5-1-16,-2-8 1 15,-1-4-1-15,3-12 0 16,1-6 0-16,-4-10 0 16,11 0-3-16,0 0 1 0,-4 0-7 15,4 10 1 1,-1 9-7-16,-10-3 0 0</inkml:trace>
  <inkml:trace contextRef="#ctx0" brushRef="#br2" timeOffset="-98289.21">25894 5886 36 0,'7'21'18'0,"-14"-8"-13"0,3-10 28 0,-3 7-30 15,-3 2 0-15,-4 7 1 16,-11-7 0-16,-7 1-6 16,0 3 1-16,-3 2 3 15,-7-5 1-15,-4 3-2 16,0-1 0-16,4 1-1 15,3-3 0-15,7-4 0 16,8 0 1-16,2-2-1 16,15-4 0-16,14 3 0 15,11 4 1-15,7 5-1 16,3 7 1-16,0-3-1 16,-3 15 0-16,0 1 0 15,-4-1 0-15,0 1-1 16,0-1 1-16,0-8-1 15,-7-1 1-15,-3-3-1 16,-8-4 1-16,-3-5-1 16,-3-10 0-1,-1-3 1-15,4-9 0 0,4-13 0 0,3-16 0 16,11-9 1-16,-1-13 0 16,8-24-5-1,0-4 0 1,3-12-9-1,7 2 0 1</inkml:trace>
  <inkml:trace contextRef="#ctx0" brushRef="#br2" timeOffset="-97078.27">22959 15704 25 0,'0'22'12'0,"-4"-10"5"16,4-9 12-16,0-3-26 16,0 0 0-16,0 0 4 15,0 0 0-15,4 0-8 0,3 0 0 16,7 3 5-16,4-3 0 16,6 0-3-16,5 4 1 15,-1-4-7-15,3-4 1 16,-2 8-10-16,-8-8 0 15</inkml:trace>
  <inkml:trace contextRef="#ctx0" brushRef="#br2" timeOffset="-96922.7">22916 15970 46 0,'8'16'23'0,"23"-10"-29"0,-17-9 36 0,15-3-32 16,2-4 0-16,12-2-12 15,-1 2 1 17,0-2 9-17,-3 2 1 1</inkml:trace>
  <inkml:trace contextRef="#ctx0" brushRef="#br2" timeOffset="-96472.95">23424 15434 51 0,'11'28'25'0,"-7"35"-26"0,6-54 48 15,-3 1-44-15,7 2 0 16,4-2 1-16,7-1 0 16,3 1-6-16,7 2 1 0,15 1 3 15,10-1 0-15,-1 1-2 16,-6 2 1-16,-10 1-1 15,-12 0 0-15,-9 3-1 16,-15-1 1-16,-14 7-1 16,-11-3 0-16,-10 10-1 15,-7-1 1 1,-4 0 0-16,0 4 0 0,4 3 0 16,3-1 1-16,4 1 0 15,10-4 1-15,7 1 1 16,15 2 1-16,7-2-1 15,13-4 1-15,22-6-1 16,14-9 0-16,4-6-4 47,13-1 1-47,1-6-11 0,-11 0 1 0,-14-6-7 0,-4 6 0 0</inkml:trace>
  <inkml:trace contextRef="#ctx0" brushRef="#br2" timeOffset="-91773.88">24423 12373 44 0,'0'0'22'0,"3"0"-12"15,-3 0 22-15,4 4-31 16,-1-1 0-16,-3 12 0 16,0 23 0-16,4 25-2 15,-4 28 1-15,-4 18 0 16,4 39 1-16,0 21-2 15,4 44 1 1,3 29-1-16,18 21 1 0,-1 16-1 16,8 26 1-16,10 18 0 0,-3 3 0 15,4 9 1-15,-5-18 0 16,1-4 0-16,-4-37 1 16,-3-18-1-1,-4-30 1-15,-6-43-2 0,-5-31 0 16,-3-35-9-16,-3-40 0 15,7-39-6-15,-4-30 1 16</inkml:trace>
  <inkml:trace contextRef="#ctx0" brushRef="#br2" timeOffset="-90453.56">18711 12044 38 0,'4'16'19'0,"-4"-10"-9"0,0 0 19 15,3 4-25-15,1 2 0 16,-1 4 1-16,1 3 1 16,0-3-8-16,-1-4 0 15,1 1 5-15,3 2 0 16,0 4-1-16,0 6 0 16,3-3-1-16,4 3 1 15,1-3 0-15,-1-3 0 16,0-3 0-16,0-7 0 0,0-6 0 15,4-9 0-15,3-16 0 16,0-12 1 0,7-26-2-16,0-25 1 0,25-18-4 15,14-13 0 1,22-28-16-16,-1-10 0 0,3 10 0 16,-6 18 0-16</inkml:trace>
  <inkml:trace contextRef="#ctx0" brushRef="#br3" timeOffset="-83022.22">25707 12894 30 0,'0'0'15'0,"32"-25"-9"0,-15 16 15 16,1-7-17-16,3 0 0 15,4-12 4-15,0-7 1 16,-1-5-10-16,-3-7 1 0,-3-13 5 15,0-3 1-15,-4-12-3 16,-4 6 1 0,-13-38-3-1,-1 17 1-15,-3 8-3 16,-3 19 0-16,-1 13-2 16,-3 13 0-16,0 18-3 15,-4 9 1-15,1 20-2 16,2 9 0-16,5 12 1 15,-1 10 1-15,4 6 3 16,7 12 0-16,-3 4 3 16,3 6 1-16,7 6 2 15,0 4 1-15,7-4-1 16,0-9 1-16,4-7-3 16,3-9 1-16,0-9-2 15,0-9 0-15,-3-10-3 16,3-13 1-16,-3-9-5 0,-1-6 0 15,-3-4-6-15,0-9 0 16</inkml:trace>
  <inkml:trace contextRef="#ctx0" brushRef="#br3" timeOffset="-82819.64">26144 12627 57 0,'4'35'28'0,"3"3"-35"0,-4-26 54 0,-3-2-48 16,0-1 1-16,0 0-4 15,0-2 0-15,0-4-6 16,0 0 0-16,-7-19-6 16,0-6 1-16</inkml:trace>
  <inkml:trace contextRef="#ctx0" brushRef="#br3" timeOffset="-82657.25">26151 12477 31 0,'11'38'15'0,"3"-16"-18"0,-10-22 22 16,-1 3-34-16,4-6 0 15</inkml:trace>
  <inkml:trace contextRef="#ctx0" brushRef="#br3" timeOffset="-82156.8">26345 12659 38 0,'18'31'19'0,"3"-15"-28"0,-17-13 39 0,3 0-31 16,0-3 1-16,0-3-1 15,0-10 0-15,0 1 2 16,0-4 0-16,0-3 0 16,0 1 0-16,0 5 1 15,4 1 0-15,-1 5 0 16,1 4 0-16,0 6-1 15,3 7 0-15,0 2-1 16,0 4 1-16,0-4-1 16,0 4 0-16,0-6 0 15,0-7 0-15,4-3-1 47,0-10 1-47,-4-2-1 0,0-4 1 0,0-3-1 16,0-3 1-16,0 3 0 0,0 1 0 0,0-1 0 15,1 0 0-15,2 6 0 0,4 1 1 16,4 9 0-16,3 6 0 16,-3 3 0-16,3 7 0 15,-3-1 1-15,0 7 0 16,3 0-1-16,0 9 1 16,-3 3-1-16,-1 1 0 15,-2-10-3 16,-1-7 0-15,-7-2-11 0,-4-16 0-16</inkml:trace>
  <inkml:trace contextRef="#ctx0" brushRef="#br3" timeOffset="-81829.84">25904 13208 64 0,'0'18'32'0,"-7"1"-43"16,0-9 59-16,-3 2-48 0,-8 4 0 15,-10 6 0-15,-7 3 0 16,3 0-2 0,0 6 1-16,0-2-4 0,4-4 1 15,3 0-8-15,4-3 1 16,11-16-6-16,-4-6 1 16</inkml:trace>
  <inkml:trace contextRef="#ctx0" brushRef="#br3" timeOffset="-81619.92">25619 13270 43 0,'28'63'21'0,"7"-22"-18"0,-21-26 36 0,8 11-38 15,2-4 1-15,-3 6-1 16,1 0 0-16,-1-6-2 15,3-3 0-15,-2-7-4 16,-1-5 1-16,0-11-10 16,0-2 0-16</inkml:trace>
  <inkml:trace contextRef="#ctx0" brushRef="#br3" timeOffset="-81348.08">25972 13324 57 0,'3'9'28'0,"8"-15"-32"0,-1 6 50 16,4 0-47-16,11 3 1 15,7-3-1-15,-4 3 1 16,11 0-2-16,7-3 1 15,-4-3-8-15,-3 0 1 16,-7 0-7-16,-4-13 0 16</inkml:trace>
  <inkml:trace contextRef="#ctx0" brushRef="#br3" timeOffset="-81144.2">26197 13079 39 0,'-3'53'19'0,"10"-6"-12"16,-4-40 28-16,1 5-33 15,3 4 0-15,4 3 3 16,3 0 0-16,10-4-6 16,1 1 0-16,-4-4 3 15,-3 1 1-15,-4 3-3 16,-7-1 0-16,-11 4-14 15,-10 0 1-15,-10-3-2 16,-8 6 0-16</inkml:trace>
  <inkml:trace contextRef="#ctx0" brushRef="#br3" timeOffset="-80526.55">26719 13004 48 0,'-3'19'24'0,"-8"24"-22"0,11-30 46 0,0 18-47 15,4 13 1 1,-4 3-1-16,3 16 1 0,-3 3-3 16,0 0 0-16,4 3-1 15,-1-13 1-15,1-15-15 16,3-16 0-16</inkml:trace>
  <inkml:trace contextRef="#ctx0" brushRef="#br3" timeOffset="-78290.34">26935 13063 40 0,'0'35'20'0,"7"-19"-7"0,-4-16 21 16,4 0-31-16,4 0 1 15,-1-4 3-15,8-2 0 16,10 0-9-16,8 3 0 16,2-4 4-16,-2 1 0 15,-8 0-14-15,-3 0 0 16,-18-1-5-16,-7 7 1 0</inkml:trace>
  <inkml:trace contextRef="#ctx0" brushRef="#br3" timeOffset="-77707">27570 13164 37 0,'17'53'18'0,"8"-53"-10"0,-18-9 27 0,0-13-31 16,4-19 0-16,-1-12 2 15,-6-16 1-15,-8-22-9 16,-3-16 0-16,-7-6 6 16,-4 0 0-16,1-15-3 15,3 15 1-15,0 6-2 16,3 13 0-16,4 16-1 15,7 12 0-15,7 19-1 16,11 19 0-16,6 9 0 16,1 9 0-16,0 20-2 15,-4 9 1-15,-4 6-4 16,-6 15 0-16,-7 4-8 16,-8 3 1-16</inkml:trace>
  <inkml:trace contextRef="#ctx0" brushRef="#br3" timeOffset="-77525.77">27354 12593 43 0,'-7'44'21'0,"14"-13"-12"0,0-21 34 16,8 2-40-16,6 1 0 16,7-4 0-16,11 1 1 15,3-1-6-15,7-3 0 16,1-3-1-16,-1 4 0 15,-6-4-13-15,2-13 0 0</inkml:trace>
  <inkml:trace contextRef="#ctx0" brushRef="#br3" timeOffset="-77299.99">28219 12439 33 0,'-4'25'16'0,"-17"26"-5"15,17-39 14-15,-6 4-23 16,-4 9 1-16,-4 9 0 16,1 1 1-16,-5 6-5 15,5 9 0-15,-1-3 3 16,4 6 1-16,7 4-4 16,10-7 0-16,8-9-11 15,3-13 1-15,7-16-2 16,4-5 1-16</inkml:trace>
  <inkml:trace contextRef="#ctx0" brushRef="#br3" timeOffset="-77089.83">28582 12530 48 0,'7'35'24'0,"-39"27"-29"0,22-33 48 16,-11-1-43-16,-4 13 1 15,0 6 0-15,-7 0 0 16,-24 25-4 0,10-6 1-16,11-10-6 15,7-12 1-15,7-19-7 16,6-12 1-16</inkml:trace>
  <inkml:trace contextRef="#ctx0" brushRef="#br3" timeOffset="-76877.69">28240 12690 35 0,'14'19'17'0,"11"37"-9"16,-15-37 26-16,1 13-33 16,-1-7 0-16,5 19 1 15,-1 3 1-15,3 0-5 16,12 3 1-16,9-9 0 15,8-1 0-15,-3-8-4 0,-1-13 0 16,-7-10-8-16,-3-12 0 16</inkml:trace>
  <inkml:trace contextRef="#ctx0" brushRef="#br3" timeOffset="-76668.71">28864 12734 61 0,'64'110'30'0,"-22"-22"-42"0,-24-66 58 0,-1 6-49 16,-2 3 1-16,-12 13-11 15,-10 16 1-15,-11-7 4 16,-24 7 0-16</inkml:trace>
  <inkml:trace contextRef="#ctx0" brushRef="#br3" timeOffset="-74658.14">25665 10244 33 0,'3'19'16'0,"4"-3"-10"0,-7-16 16 0,11 0-20 15,3-3 0-15,14-4 1 16,7 1 1-16,22 6-5 16,10-6 0-16,3 0 1 15,-3 2 0-15,-7-2-9 16,-10 0 1-16,-4-10-3 15,-11 7 0-15</inkml:trace>
  <inkml:trace contextRef="#ctx0" brushRef="#br3" timeOffset="-74358.08">25989 9934 25 0,'0'25'12'0,"21"3"-5"0,-10-25 20 0,7 7-26 16,10 5 0-1,0 4 0-15,14 6 0 0,11-3-2 16,-3 3 1-16,-8 4 0 15,-7-1 1-15,-14 0-2 16,-14-3 1-16,-17 0-4 16,-11 6 1-16,-4-2-6 15,-7-7 0-15</inkml:trace>
  <inkml:trace contextRef="#ctx0" brushRef="#br3" timeOffset="-74144.86">26194 10028 21 0,'-4'41'10'0,"1"31"-2"0,-1-60 11 15,-3 17-19-15,-3-1 0 16,-1 6 0-16,0 10 0 15,1-3-7-15,3-19 0 16</inkml:trace>
  <inkml:trace contextRef="#ctx1" brushRef="#br3" timeOffset="-111259.47">21812 3816 0,'0'0'16,"0"0"-1,0 0 17</inkml:trace>
  <inkml:trace contextRef="#ctx0" brushRef="#br3" timeOffset="-73087.96">27369 8015 35 0,'63'-35'17'0,"1"-12"-7"0,-54 25 17 15,4-9-24-15,-3-4 1 16,-8-9 0-16,-10-9 1 16,-21-3-7-16,-18-4 1 15,-7 4 3-15,-24 15 1 16,-22 6-2-16,-7 10 0 0,-3 7-3 15,-11 18 1-15,7 18-2 16,7 14 1 0,11 24-3-16,14 23 1 0,17 15-3 15,29 19 1-15,31 3 3 16,29 0 0-16,39-22 1 16,20-19 1-16,33-19 1 15,24-12 1-15,7-25 2 16,-11-16 0-16,-13-12-1 15,-22-23 1-15,-28-11-1 16,-21-17 0-16,-28-3-1 16,-25-12 1-16,-35-16-10 15,-11-6 0-15,-18-7-3 16,4 13 0-16</inkml:trace>
  <inkml:trace contextRef="#ctx1" brushRef="#br3" timeOffset="-110370.52">24994 8435 0</inkml:trace>
  <inkml:trace contextRef="#ctx0" brushRef="#br3" timeOffset="-72209.02">29355 12577 40 0,'10'35'20'0,"15"-23"-8"0,-14-12 20 0,3 0-31 16,3 0 0-16,4-3-1 0,15-6 1 16,-1 3-3-16,4-1 0 15,-4 4-7-15,-3 0 0 16,0-6-4-16,-4 9 0 16</inkml:trace>
  <inkml:trace contextRef="#ctx0" brushRef="#br3" timeOffset="-72027.69">29383 12740 36 0,'3'41'18'0,"15"-28"-11"16,-11-10 29-16,4 0-35 16,3 0 1-16,0 0-2 15,4 3 1-15,3-2-11 16,14-1 1-16,11-3-3 15,3 0 0-15</inkml:trace>
  <inkml:trace contextRef="#ctx0" brushRef="#br3" timeOffset="-71802.83">30314 12192 64 0,'-3'53'32'0,"-33"44"-38"0,29-53 65 15,-7 22-59-15,-3 28 0 16,-5 13-5-16,5 5 0 16,3 8 0-16,3-14 0 15,8-18-14-15,3-25 1 16</inkml:trace>
  <inkml:trace contextRef="#ctx1" brushRef="#br3" timeOffset="-109117.14">20454 10285 0,'0'0'16</inkml:trace>
  <inkml:trace contextRef="#ctx0" brushRef="#br3" timeOffset="-70846.63">25478 14851 47 0,'-14'15'23'0,"10"7"-13"0,4-22 23 15,0 0-32-15,7-3 0 16,7-12 1-16,7-7 0 16,8-13-2-16,9-9 0 15,8-12 2-15,0-10 0 16,-4-12-1-16,-6-4 1 15,-5-9-2-15,-6 6 1 16,-7-6-2-16,-8 4 1 16,-3-1-2-16,-10 9 0 15,-8 10-1-15,-6 13 0 0,-1 15-1 16,-3 16 1-16,0 28-1 16,3 19 1-16,4 19 1 15,3 6 0 1,1 16 2-16,3 9 1 0,0 6 0 15,3 1 0-15,8 2 0 16,3 4 1-16,7-16-2 16,-4-6 0-16,5-7-4 15,6-15 0-15,3-7-9 16,5-24 1-16</inkml:trace>
  <inkml:trace contextRef="#ctx0" brushRef="#br3" timeOffset="-70621.03">26024 14675 65 0,'-10'44'32'0,"-1"-3"-43"0,11-32 60 16,0-2-52-16,0-1 1 15,4-3-10-15,-1-9 1 16,4-7 1-16,4-12 0 16</inkml:trace>
  <inkml:trace contextRef="#ctx0" brushRef="#br3" timeOffset="-70437.63">25929 14242 39 0,'14'35'19'0,"25"18"-12"16,-28-40 23-16,3 2-31 16,7-2 1-16,0 0-8 15,4-4 0 1</inkml:trace>
  <inkml:trace contextRef="#ctx0" brushRef="#br3" timeOffset="-69944.53">26377 14631 40 0,'11'0'20'0,"3"16"-15"0,-11-19 20 15,4 0-25-15,1 3 0 16,-1-3 1-16,0-4 0 15,0-2-2-15,0-1 1 16,7-8 2-16,-4 2 0 16,1-3 0-16,0 3 1 0,3 4-1 15,0 3 1-15,0 5 0 16,0 8 0-16,0 8-2 16,-3 4 0-16,-1-1-2 15,-3 1 1-15,0-7-1 16,-3 1 0-16,0-4-1 15,-4 0 0-15,3 1-2 16,1-7 1-16,3-7 0 16,0-2 1-16,0-7-1 15,0 1 1 1,3-1 1-16,1 0 0 0,0 1 1 16,3 2 0-16,0 4 0 15,-4 2 1-15,1 7-1 16,0 4 1-16,3 2-1 15,7 3 1-15,0 4-1 16,7 2 0-16,0-2 0 16,1 3 1-16,2-1-1 15,1-2 1-15,0-4-1 16,-4 4 0 15,-3-4-4-31,-4-2 0 0,-3-4-8 0,-8-6 1 0</inkml:trace>
  <inkml:trace contextRef="#ctx0" brushRef="#br3" timeOffset="-69576">25781 15055 48 0,'4'15'24'0,"-15"4"-28"16,4-13 41-16,-7 4-37 15,-7 5 0-15,3-2 0 16,0-4 1-16,-3 10-1 16,-4 3 0-16,1 10-1 0,-1-4 0 15,4 0-4-15,0-3 1 16,3-9-9-16,8-10 0 16</inkml:trace>
  <inkml:trace contextRef="#ctx0" brushRef="#br3" timeOffset="-69353.13">25545 15026 28 0,'21'16'14'0,"4"19"-3"0,-15-23 14 0,1 7-21 16,-1-3 1-16,1 2 2 15,3 7 0-15,7 7-10 16,-3-1 1-16,6 1 4 15,1-4 1-15,0-3-5 16,0-3 1-16,-4-13-11 16,3-9 0-16,1-9-1 15,3-10 0-15</inkml:trace>
  <inkml:trace contextRef="#ctx0" brushRef="#br3" timeOffset="-69122.26">25936 15211 42 0,'7'19'21'0,"14"6"-22"0,-13-22 42 16,6 1-41-16,3-1 0 15,8 3-1-15,7-6 0 16,3 0-3-16,11-6 1 15,0-1-10-15,-4-5 1 16</inkml:trace>
  <inkml:trace contextRef="#ctx0" brushRef="#br3" timeOffset="-68891.39">26215 15023 43 0,'14'41'21'0,"25"9"-15"0,-22-34 33 0,8 0-38 16,3 2 1-16,4 4 0 16,0 0 0-16,-7-3-3 15,-4 3 1-15,-4-3 0 16,-13 0 0-16,-11 6-5 15,-11-3 1-15,-6 0-11 16,-8-10 1-16</inkml:trace>
  <inkml:trace contextRef="#ctx0" brushRef="#br3" timeOffset="-68539.55">26748 15139 58 0,'-4'50'29'0,"4"23"-33"0,0-55 49 0,0 17-45 15,0 12 1-15,4 3-2 16,-1 10 0-16,-3-1-2 16,4-12 0-16,-4-9-11 15,10-16 0-15,8-22-2 16,7-10 0-16</inkml:trace>
  <inkml:trace contextRef="#ctx0" brushRef="#br3" timeOffset="-68318.69">27086 15233 47 0,'29'32'23'0,"20"-17"-28"0,-31-11 44 15,3-1-41-15,3-3 1 16,8-7-3-16,0-2 1 16,-4 0-8-16,0-7 1 0</inkml:trace>
  <inkml:trace contextRef="#ctx0" brushRef="#br3" timeOffset="-68085.83">27206 15058 42 0,'4'94'21'0,"-1"6"-18"0,1-78 29 0,3 6-34 16,0 7 1-16,4-1-10 15,-1-5 0-15,1-14 5 16,-1-15 0-16</inkml:trace>
  <inkml:trace contextRef="#ctx0" brushRef="#br3" timeOffset="-67753.01">27824 15186 48 0,'-4'19'24'0,"8"-22"-30"0,-4 3 43 0,0-13-35 0,0-9 1 0,0-12 1 16,-4-16 1-16,-3-19-6 16,3-16 0-16,-3-9 3 15,-3-9 1-15,-4-10-1 16,0-13 0-16,3 17-1 16,8 2 0-16,6 19 1 15,8 10 0-15,3 12-2 16,0 25 1-16,14 13-5 15,7 25 0-15,-3 18-7 16,-4 11 1-16,-10 2-7 16,-11 3 0-16</inkml:trace>
  <inkml:trace contextRef="#ctx0" brushRef="#br3" timeOffset="-67467.18">27513 14669 45 0,'-21'41'22'0,"35"-16"-14"0,-7-22 39 0,4 3-43 0,6 0 0 16,12 4 0-16,9-1 0 15,8-2-6-15,4-1 0 16,3 0 1-16,10-3 0 16,-3-3-12-16,0-6 0 15,4-7-4-15,-8-2 0 0</inkml:trace>
  <inkml:trace contextRef="#ctx0" brushRef="#br3" timeOffset="-67341.24">28356 14506 40 0,'-3'47'20'0,"-15"16"-18"0,11-54 32 16,-14 44-30-1,0 10 0-15,3 0-1 16,8 3 1-16,-1 3-10 16,7-16 1-16,4-9-6 15,7-13 0-15,11-15-3 16,0-16 1-16</inkml:trace>
  <inkml:trace contextRef="#ctx0" brushRef="#br3" timeOffset="-67080.4">28861 14703 42 0,'-14'51'21'0,"-25"18"-27"0,25-48 41 0,-11 8-35 0,-7 2 0 16,-3 4 0-16,-7 2 1 15,-4 1-2-15,3-4 0 16,8 1-4-16,7-10 0 0,3-6-7 15,-3-16 1-15</inkml:trace>
  <inkml:trace contextRef="#ctx0" brushRef="#br3" timeOffset="-66857.5">28526 14672 31 0,'17'41'15'0,"22"53"-6"16,-28-60 21-16,6 7-27 16,4 19 1-16,4-4 1 15,3 4 0-15,1-4-7 16,2-9 0-16,1-3-1 0,0-16 0 16,-4-12-9-16,0-19 0 15</inkml:trace>
  <inkml:trace contextRef="#ctx0" brushRef="#br3" timeOffset="-66663.55">28896 14691 44 0,'28'116'22'0,"18"50"-23"0,-28-119 35 0,-4 10-35 15,4 2 1-15,-8 10-3 16,-10-3 0-16,-10-6-8 16,-5-7 1-16</inkml:trace>
  <inkml:trace contextRef="#ctx0" brushRef="#br3" timeOffset="-66184.01">29531 14688 34 0,'-3'9'17'0,"20"-18"-5"15,-13 2 19-15,-1 4-24 16,-3 3 0-16,0 0 6 15,4 0 0-15,-1 3-16 16,4-3 1-16,0 10 10 16,7-4 0-16,11 0-5 15,7-2 0-15,7-1-7 16,3-6 0-16,4-4-7 16,-7-2 0 15,-4-4-8-31,-14 1 0 0</inkml:trace>
  <inkml:trace contextRef="#ctx0" brushRef="#br3" timeOffset="-65933.58">29506 14945 62 0,'4'47'31'0,"28"-28"-37"0,-8-16 55 15,15 0-51-15,18-3 1 16,13-6-13-16,-3-1 1 0,-3-18 3 15,-4 0 1-15</inkml:trace>
  <inkml:trace contextRef="#ctx0" brushRef="#br3" timeOffset="-65142.53">28208 9269 36 0,'7'31'18'0,"-32"-2"-6"0,11-17 19 0,-10 7-28 16,-19-3 1-16,-13-4 1 0,3-2 0 15,-18 2-7-15,-3-2 0 0,0-1 4 16,11-3 1-16,-1 1-3 16,8-4 0-16,6 0-6 15,8-3 1 16,7 0-10-31,7-6 1 0</inkml:trace>
  <inkml:trace contextRef="#ctx0" brushRef="#br3" timeOffset="-64688.98">27534 9291 44 0,'4'38'22'0,"-4"-10"-15"0,0-19 32 0,-4 7-38 0,-3-4 0 15,-10 1 1-15,-12 3 0 16,-9-1-2-16,6 1 0 16,-3 0 1-16,-4-1 1 15,-4 1-1-15,1-3 1 16,0-1-3-16,3 4 1 15,4-4-2-15,6-2 0 16,12 2 1-16,6-2 0 16,15-4 0-16,10 3 0 0,11 4 0 15,6 6 1-15,1 0 0 16,0-1 1-16,3 1-2 16,4-3 1-16,-4 0 0 15,0-4 0-15,-6-2-1 16,-5-1 1-16,-6-3-1 15,-4 0 0-15,0-6 0 16,-14 0 0-16,0-9 1 16,4-13 1-1,-1-3 0 1,1-3 1 15,-4-13-1-31,0-9 1 16,-7-7-6-16,-7-12 1 0,0-15-12 0,3 9 1 0</inkml:trace>
  <inkml:trace contextRef="#ctx0" brushRef="#br3" timeOffset="-63395.16">28399 4713 26 0,'7'0'13'0,"-4"15"-5"16,-3-11 13-16,0 5-19 16,-3 3 1-16,-1 14 1 15,-3 5 1-15,-11 3-6 16,-10 1 0-16,-18 9 4 15,-14 6 0-15,-21-3-2 16,-3 16 1-16,-8-1-1 16,-10 7 0-16,3 10-1 15,7-23 1 1,7-2-2-16,22-14 1 0,10-11-5 47,7-7 1-32,18-10-8 1,17-6 1 0</inkml:trace>
  <inkml:trace contextRef="#ctx0" brushRef="#br3" timeOffset="-62922.21">27464 5274 36 0,'-14'35'18'0,"0"-10"-15"0,10-16 27 0,-3 7-26 16,-4-1 0-16,1 1 2 16,-11 12 1-16,7-9-9 15,-4 3 0-15,0-6 5 16,1-7 0-16,-1 4-2 15,4-7 1-15,0 3-2 16,3-6 1-16,8 1 0 16,6-1 0-16,4 3-1 15,4 0 1-15,3-6-1 0,4 3 1 16,6 1-1-16,4 2 0 16,1 0 0-1,-5 4 0-15,-2 2 0 0,-5 1 1 16,4-1-2 15,-7 1 1-31,-3-4-1 31,-4 1 1-31,-3-7-1 0,-4-3 0 16,0-10 1-16,0-5 0 16,0-1 0-1,-4-6 1-15,4-13 0 0,0-2 0 0,-7-7-3 0,0-3 0 16,0-3-13-16,-7-7 1 15</inkml:trace>
  <inkml:trace contextRef="#ctx0" brushRef="#br3" timeOffset="-61677.67">27249 5980 16 0,'14'-7'8'0,"7"-2"11"0,-18-1 8 0,4 4-22 0,0-6 1 0,-3-1 1 0,3 1 0 0,-7-1-10 16,-3-3 1-16,-1-6 6 15,-7 4 1-15,-10-11-3 16,-14 4 0-16,-11-3 0 0,-7 0 1 15,-7 0-1-15,-10 6 0 16,6 6-1 93,4 13 1-109,-7 12-1 0,0 4 0 0,0 12-2 0,4 13 1 0,3 15-1 0,7 10 0 0,14 12 0 0,7 0 0 0,25 3 0 0,14-2 0 0,28-7 0 0,22-7 1 0,13-21-1 16,33-16 1-16,20-18 0 0,4-26 0 0,4-6 1 16,-22-19 0 15,-17-6 0 16,-18-13 0-47,-21-9-4 15,-21 0 0-15,-15 6-11 0,-31-9 0 0</inkml:trace>
  <inkml:trace contextRef="#ctx0" brushRef="#br3" timeOffset="-60633.72">30131 14355 49 0,'3'13'24'0,"4"-16"-13"16,0-4 25-16,4-2-33 15,10 0 0-15,7-1 4 16,11 1 0-16,14 6-9 16,4 6 1-16,-5 0 5 15,-9 6 0-15,-4 10-2 16,-15 0 1-16,-3 3-3 15,-6 3 0-15,-12 6-1 0,-10 4 0 16,-11-4-1-16,-6 4 0 31,-8 5 0-31,-3 14 0 16,6 12 0 0,1 0 1-1,11 6 1-15,10 6 1 0,10-18 1 16,15-7 0-1,13-6-1-15,12-22 1 0,24-9-3 0,7-13 1 16,11-22-13 0,-8-15 1-16,-17-17-7 15,-3 11 1-15</inkml:trace>
  <inkml:trace contextRef="#ctx0" brushRef="#br4" timeOffset="-43385.6">16485 2248 53 0,'18'0'26'0,"10"-16"-14"0,-14 7 27 0,7 3-37 16,8-16 0-16,6-10 2 15,4-15 1-15,3-22-6 16,4-12 1-16,7-26 3 16,3-21 0-16,-6-1-1 15,-1-9 0-15,-7 6-3 16,-10 4 0-16,-11 12-2 16,-10 28 1-16,-8 16-3 15,-6 12 1-15,-11 16-3 16,-7 16 1-16,-4 9-3 15,-7 19 0-15,0 19 2 0,-3 16 0 16,7 8 2-16,3 14 0 16,4 12 4-16,-4 9 1 15,8 13 5-15,6 16 0 16,11-7 0-16,7-3 1 16,0 1-1-16,4-23 0 15,14-6-3-15,-1-16 1 16,4-6-5-16,8-15 1 15,-1-20-9-15,-3-6 1 0,-4-15-6 16,4-13 1-16</inkml:trace>
  <inkml:trace contextRef="#ctx0" brushRef="#br4" timeOffset="-43203.23">17124 1859 53 0,'-7'53'26'0,"3"-18"-34"16,4-32 48-16,0 0-42 15,0-3 0-15,0-12-15 16,4-10 1-16,-8 3 11 16,11-12 1-16</inkml:trace>
  <inkml:trace contextRef="#ctx0" brushRef="#br4" timeOffset="-43010.04">17191 1655 47 0,'21'3'23'0,"14"1"-29"0,-21-4 41 16,1 0-39-16,2 0 1 15,1 0-19-15,-4 6 1 0,0-6 21 16,-3 0 0-16</inkml:trace>
  <inkml:trace contextRef="#ctx0" brushRef="#br4" timeOffset="-42592.11">17480 1771 23 0,'4'22'11'0,"6"-12"-11"0,-10-10 16 0,7 0-15 15,0 0 1-15,7-10-1 16,-3 1 0-16,3-4-2 16,0 4 1-16,0 0 1 15,1 5 1-15,-5-2-2 16,1 6 1-16,-4 6 0 16,0-2 0-16,0 2 1 15,0-6 0-15,0 3 0 16,4-3 1-16,-1 0 0 15,1 0 0-15,-1 0-1 0,4 0 0 16,1 0 0-16,-1 0 0 16,0 0-1 15,0-3 0-31,0-3-1 0,0-4 0 0,0-2 0 0,4-4 0 16,-1-12-1-16,1 3 1 15,0-4 0-15,3-5 0 16,11 9 1-1,10 3 1-15,0 12 2 16,1 20 0 0,-1 9-1-1,0-1 1 1,1 17-1-16,-1 9 1 0,-3-3-5 0,-7-1 0 0,-1-5-13 0,-2-7 0 0</inkml:trace>
  <inkml:trace contextRef="#ctx0" brushRef="#br4" timeOffset="-41852.24">16813 2427 52 0,'0'31'26'0,"-14"-12"-25"0,7-13 40 0,-3 10-41 0,-8 12 1 15,-10-3-1-15,-7 16 0 16,-4 0-2-16,-4 3 0 16,5-1-7-16,2-5 1 15,-3-13-7-15,8-6 0 0</inkml:trace>
  <inkml:trace contextRef="#ctx0" brushRef="#br4" timeOffset="-41634.32">16563 2605 42 0,'18'47'21'0,"24"26"-17"0,-24-58 33 0,6 4-35 16,4-3 0-16,1 3-1 15,-5-10 1-15,5 0-6 16,-8-5 0-16,0-8-8 15,-7-2 1-15,-7-3-3 16,4-13 0-16</inkml:trace>
  <inkml:trace contextRef="#ctx0" brushRef="#br4" timeOffset="-41414.35">17004 2652 46 0,'3'26'23'0,"12"-14"-19"0,-8-12 45 16,0-3-47-16,3 3 0 15,11-6 1-15,8 3 0 0,13-7-4 16,4-2 0-16,-4 2-3 16,-3 1 0-16,0-1-12 15,-11 7 0-15</inkml:trace>
  <inkml:trace contextRef="#ctx0" brushRef="#br4" timeOffset="-41158.36">17343 2508 41 0,'3'25'20'0,"8"-3"-8"16,-8-15 24-16,4 2-35 0,0 0 1 16,7-2 0-16,11 2 1 15,7 0-4-15,-4 10 1 16,-3-9 2-16,-8 15 0 16,-13 3-3-16,-11-3 0 15,-14 13-8-15,-4-4 0 16,-14-6-6-16,0-9 0 15</inkml:trace>
  <inkml:trace contextRef="#ctx0" brushRef="#br4" timeOffset="-40698.97">17780 2580 53 0,'0'10'26'0,"21"-1"-29"0,-10-3 46 0,6-6-41 16,5 0 1-16,6-6 0 16,7 3 1-16,7 0-5 0,1 3 0 15,-4 0 2 1,-11 12 1-16,-7-2-2 0,-10 18 1 16,-8-3-2-16,-10-3 1 15,-7 0-2-15,-4 6 1 16,-3-6-1-16,0 10 1 15,7-10 0 1,0 9 0-16,3-6 0 0,8 3 1 16,6 0 0-16,15-12 1 15,10-3-2-15,4-7 0 16,3-15-8-16,-3 2 1 0,-11-5-8 16,0-4 1-1</inkml:trace>
  <inkml:trace contextRef="#ctx0" brushRef="#br4" timeOffset="-40350.4">18263 2436 46 0,'-7'31'23'0,"14"-5"-11"0,-3-20 37 16,6 3-48-16,8 1 1 15,3-1-1-15,7-9 1 16,1 0-4-16,2 0 1 16,1-6-10-16,-7 3 0 15,-7 3-6-15,-1-7 0 16</inkml:trace>
  <inkml:trace contextRef="#ctx0" brushRef="#br4" timeOffset="-39806.1">18972 2151 41 0,'15'56'20'0,"-15"-65"-9"0,3-1 29 16,-3-18-36-16,0-16 0 15,0-25 4-15,-3-12 0 16,-5-20-11-16,-2-15 1 0,3 0 6 15,3-6 1-15,4-7-3 16,0 13 1-16,7 0-3 16,4 19 1-16,0 25 0 15,-1 13 0-15,1 15-3 16,-4 31 0 0,0 16-6-16,0 32 0 0,-7 2-11 15,-7 14 1-15</inkml:trace>
  <inkml:trace contextRef="#ctx0" brushRef="#br4" timeOffset="-39551.61">18662 1803 57 0,'28'12'28'0,"22"-5"-27"0,-26-7 45 15,15 0-46-15,7 0 1 16,0-7-1-16,10 4 0 15,1-6-5-15,-4 2 0 16,-4 4-11-16,-7-6 0 16,-3-7-1-16,3-3 1 15</inkml:trace>
  <inkml:trace contextRef="#ctx0" brushRef="#br4" timeOffset="-39351.73">19505 1552 38 0,'21'37'19'0,"-17"10"-14"0,-8-31 36 0,-3 0-39 16,-3 12 1-16,-8-6 0 15,-3 9 0-15,0 13-5 16,-8 0 1-16,8 3 3 16,7 7 0-16,7-11-6 15,11 1 1-15,10-15-10 16,7-14 0-16,0-12-1 15,-3-12 0-15</inkml:trace>
  <inkml:trace contextRef="#ctx0" brushRef="#br4" timeOffset="-39181.83">19801 1774 49 0,'-17'48'24'0,"-36"20"-30"0,35-49 50 15,-3 3-44-15,0 13 1 16,-4 2-1-16,-3 4 1 16,3 3-2-16,1-9 1 15,2 2-3-15,5-15 0 16,6-9-7-16,4-13 1 16,7-7-5-16,-3-21 0 0</inkml:trace>
  <inkml:trace contextRef="#ctx0" brushRef="#br4" timeOffset="-38948.96">19530 1715 22 0,'10'-10'11'0,"12"26"0"0,-15-6 12 0,0-1-20 0,0 10 1 0,7 15 3 0,0 4 1 0,7 6-9 0,4 9 0 0,-1 0 5 0,1-9 1 0,0-3-3 15,0 0 0-15,-1-19-5 16,1 0 1 0,0-29-6-1,-8-5 1-15,-3-10-4 16,-3-6 0-16,-4-10-1 16,-7-12 1-16</inkml:trace>
  <inkml:trace contextRef="#ctx0" brushRef="#br4" timeOffset="-38746.08">19826 1731 49 0,'21'81'24'0,"39"10"-26"0,-39-72 53 15,11 9-50-15,3 3 0 16,-3-2-1-16,-7-1 1 16,-4 0-3-16,-3 3 0 15,-8-2-7-15,-17 15 1 0,-28-7-8 16,0 13 1-16</inkml:trace>
  <inkml:trace contextRef="#ctx0" brushRef="#br4" timeOffset="-37991.14">27802 10987 46 0,'7'16'23'0,"11"-19"-10"0,-11 0 24 15,11 0-36-15,14 3 0 16,6-3 0-16,22-4 0 0,7-2-7 15,4 0 1-15,-11-1-10 16,-11-2 1-16</inkml:trace>
  <inkml:trace contextRef="#ctx0" brushRef="#br4" timeOffset="-37721.78">28173 10611 48 0,'17'47'24'0,"29"3"-18"16,-28-43 34-16,3 8-39 0,4 1 1 15,3 6 0 1,11 0 1-16,0 3-4 0,-4 3 0 15,-7 0 1-15,-17 7 1 16,-15 6-3-16,-17-4 1 16,0 4-8-16,-11-6 1 15,-7-4-8-15,-3-12 1 16</inkml:trace>
  <inkml:trace contextRef="#ctx0" brushRef="#br4" timeOffset="-37533.89">28141 10649 55 0,'11'63'27'0,"6"24"-32"0,-10-52 48 0,0 21-44 16,0 7 1-16,1 6-11 15,-1-13 0-15,-11-9 2 16,8-25 0-16</inkml:trace>
  <inkml:trace contextRef="#ctx1" brushRef="#br4" timeOffset="-74645.61">6777 4644 0</inkml:trace>
  <inkml:trace contextRef="#ctx0" brushRef="#br4" timeOffset="-36600.74">12044 7497 45 0,'3'29'22'0,"4"8"-12"16,-3-24 23-16,-4 12-30 15,3 16 0-15,-6 18 1 16,-4 13 1-16,3 16-7 15,-3 25 1-15,-3 6 1 0,-4 10 1 63,3 12-6-63,0-6 0 0,1-22-4 0,-1-19 1 0,4-32-8 0,-3-24 0 0</inkml:trace>
  <inkml:trace contextRef="#ctx0" brushRef="#br4" timeOffset="-36006.21">11945 7419 42 0,'35'53'21'0,"50"10"-17"0,-60-51 36 0,14 4-40 16,13-3 1-16,19-10 0 15,24 0 1-15,29-9-3 16,10-10 0 31,17-9 1-47,26-6 1 0,-4-1-1 16,10 4 0-16,11-10 0 0,4 1 1 0,3-1 0 0,-14 7 0 0,-4 6-1 15,-6 6 1-15,-15-3-1 16,-25 3 1-16,-10 3-2 15,-7 7 1-15,-14 3-1 16,-18 6 1-16,-10 6-1 16,-14 3 1-16,-19 13-1 0,-13 10 1 15,-14 5-1-15,-15 14 1 16,-17 8-1-16,-10 13 1 47,-12 7-2-47,5 5 1 15,-1-2 0-15,0 6 1 0,7-4-1 0,8 7 0 0,3-3 1 16,10-3 0-16,4-7 0 0,0 7 1 16,0 3-1-16,0 15 1 15,-7-3-1-15,-21 4 1 0,-29-10-1 16,-31-9 1 0,-28-7-1-16,-36-18 1 0,-35-17-3 15,-39-24 1-15,-21-28-13 16,-24-26 1 15</inkml:trace>
  <inkml:trace contextRef="#ctx0" brushRef="#br4" timeOffset="-35119.26">29122 4236 43 0,'14'3'21'0,"21"-22"-15"16,-17 10 22-16,7-7-27 15,13-12 1-15,12-3 0 16,3-13 0-16,14-16-4 15,7-9 0-15,-7-12-4 16,-4 2 1-16,-10 10-8 16,-14 13 0-16</inkml:trace>
  <inkml:trace contextRef="#ctx0" brushRef="#br4" timeOffset="-34659.86">29418 3618 34 0,'0'16'17'0,"7"0"-11"0,0-13 25 16,0 3-29-16,4-6 1 0,10 0 2 15,4-6 0-15,17 0-7 16,7-4 1-16,8-2 3 15,6-13 1-15,-3 9-2 16,-10 0 1-16,-8-6-3 16,-7 10 1-16,-6 2 0 15,-8 1 0-15,-4 3-1 16,-2 9 1-16,-12 0-3 16,-6 6 1-16,-12 10-1 15,5 0 1-15,-1 6-1 16,1 6 0-16,3 4 1 15,7 9 0-15,7 3 3 16,3 3 1-16,-3-6 2 16,0 0 0-16,-7-13-1 15,-10-3 0-15,-15-6-1 16,-14-9 1-16,-17-4-3 16,-11-9 0-16,-7-19-3 31,-14-25 1-16,-8-21-12 1,-6-23 1-16</inkml:trace>
  <inkml:trace contextRef="#ctx0" brushRef="#br4" timeOffset="-33853.44">20567 1411 17 0,'-4'0'8'0,"11"-10"1"15,-7 10 9-15,4 3-11 16,0 4 0-16,-4-4 7 16,3 3 1-16,-3-3-17 0,4 0 0 15,-1 1 11-15,4 2 0 16,4-6-4-16,6 0 1 15,5 0-4-15,6 0 0 16,7 0-5-16,7 0 1 16,-3-10-7-16,-7 4 0 15,-11 6-7-15,-14-6 1 16</inkml:trace>
  <inkml:trace contextRef="#ctx0" brushRef="#br4" timeOffset="-33617.42">20479 1605 40 0,'7'22'20'0,"35"3"-14"0,-24-25 31 0,10 0-37 16,0 0 1-16,15-9-1 16,9 2 0-16,5 4-7 15,-1-6 1-15,-6 0-7 16,-4-7 1-16</inkml:trace>
  <inkml:trace contextRef="#ctx0" brushRef="#br4" timeOffset="-33198.7">21350 991 51 0,'18'28'25'0,"-18"16"-29"0,-4-35 44 15,-3 7-41-15,-3 6 1 16,-1 3-1-16,-3 0 1 16,3-6 0-16,1 6 1 15,6 3-2-15,1-3 0 0,6 3-3 16,11-6 0-16,7-6-4 15,8-10 1-15,-5-12-2 16,1-7 0-16,-4-2 0 16,4-10 1-16,-7-4 4 15,-4 1 0 1,-4-16 5-16,1 10 0 0,-4 6 2 16,-4 9 1-16,1-3 3 15,0 19 1-15,-1 6 0 16,-6 6 0-16,-5 23 0 15,-2-4 0-15,-8 25-2 16,-3 10 1 0,-14 15-5 31,0 4 0-32,-1 6-15 1,1-23 1-16,-4-11-3 0,4-10 0 0</inkml:trace>
  <inkml:trace contextRef="#ctx0" brushRef="#br4" timeOffset="-32396.5">16718 4452 43 0,'7'19'21'0,"14"-22"-5"16,-7-3 22-16,1-13-35 0,9-15 0 0,8-10 0 15,3-19 0-15,1-6-5 16,-1-16 1-16,-3-15 2 16,-8-13 1-16,-6 3-2 15,-7-3 0-15,-4 7-1 16,-14 2 1-16,-1 16-2 16,-6 13 0-16,-3 19-2 15,-4 21 1-15,-1 13-1 16,-2 29 1-16,3 11 0 15,-1 23 1-15,1 3 1 16,0 19 0 0,10 12 2-1,8 22 0-15,-1 10 0 16,4 0 0 15,4 9 0-31,3-10 0 0,4-9-1 0,-4-15 1 0,3-19-2 16,4-26 1-16,4-12-3 0,7-15 1 0,6-20-7 15,1-8 1-15,-4-8-6 16,-6-5 1-16</inkml:trace>
  <inkml:trace contextRef="#ctx0" brushRef="#br4" timeOffset="-32155.43">17187 4029 35 0,'14'16'17'0,"1"-1"-12"0,-12 4 27 0,-3 0-30 0,0 9 0 16,-3 10 0-16,-4 3 1 15,-1 3-4-15,-2-10 0 16,-1 7-3 0,4-16 0-16,7-9-8 15,-3-7 1-15</inkml:trace>
  <inkml:trace contextRef="#ctx0" brushRef="#br4" timeOffset="-32031.51">17092 3875 45 0,'11'29'22'0,"3"15"-16"16,-7-35 36-16,0 0-43 16,3 1 0-16,8-1-1 15,3-3 0-15,4-6-5 16,3 4 1-16,-3-1-8 0,-7 0 0 15</inkml:trace>
  <inkml:trace contextRef="#ctx0" brushRef="#br4" timeOffset="-31586.37">17441 4198 38 0,'14'19'19'0,"-6"-16"-18"0,-5-3 27 16,4-3-27-16,0-6 1 15,0-1-1-15,4-2 1 16,3-7-3-16,4-6 0 0,-1 6 2 16,4 0 1-16,1 7-2 15,2 2 1-15,4 1-1 16,1 0 1-16,-1 2 0 16,-7 10 0-16,0 7-1 15,-7 2 0-15,0 1-1 16,-3-4 1-16,0 4 0 15,-4-4 0-15,3-2-1 16,-3-4 1-16,4-3 0 16,-1-3 0-16,5-7 0 15,-1 1 0-15,0-4-1 16,0 1 1-16,4-4 0 16,6 13 0-16,1-10 0 15,0 10 0-15,3 3 0 16,4 6 1-16,-1 4-1 15,1 2 0-15,-4 10 0 16,1 7 1-16,-1 8-1 0,0-2 0 16,-3-7-2-16,-4 0 1 15,-4-6-6-15,5-9 1 16,-5-7-6-16,-3-19 0 16</inkml:trace>
  <inkml:trace contextRef="#ctx0" brushRef="#br4" timeOffset="-31231.39">16873 4775 45 0,'43'13'22'0,"-22"12"-16"15,-18-19 40-15,-3 4-44 16,-3-1 0-16,-4 4 0 16,-14 9 1-16,3 6-4 15,-7 0 0-15,-10 10 1 16,-4 2 0-16,0-8-4 15,4-1 0-15,7-18-7 16,7-4 0-16,3-15-5 16,8-16 0-16</inkml:trace>
  <inkml:trace contextRef="#ctx0" brushRef="#br4" timeOffset="-30976.34">16672 4706 38 0,'39'57'19'0,"14"24"-8"0,-39-52 30 16,-3 5-39-16,-1 7 1 0,8 3-1 16,-4-10 0-16,4 1-6 15,-4-7 1-15,3-9-6 16,5-10 1-16,-12-2-7 16,1-17 1-16</inkml:trace>
  <inkml:trace contextRef="#ctx0" brushRef="#br4" timeOffset="-30768.44">17071 4967 54 0,'-7'28'27'0,"7"-28"-28"0,3 0 51 16,4 3-49-16,8-3 0 16,6 0 0-16,10-3 1 15,12 0-3-15,-1 0 0 16,11-7-5-16,4-5 1 15,-5-4-12-15,-13 3 1 16</inkml:trace>
  <inkml:trace contextRef="#ctx0" brushRef="#br4" timeOffset="-30482.61">17395 4810 41 0,'4'28'20'0,"7"-18"-14"15,-1-7 24-15,8 3-28 16,3-3 0-16,11 0 1 16,7-3 0-16,-1 3-4 15,-2 7 1-15,-8 5 1 16,-14 4 1-16,-11 3-2 15,-10 3 1-15,-7 4-4 16,-10-4 1-16,-8-3-8 0,0-4 0 16,-3 4-4-16,3-12 1 15</inkml:trace>
  <inkml:trace contextRef="#ctx0" brushRef="#br4" timeOffset="-30082.62">17801 4766 48 0,'11'31'24'0,"6"-18"-21"15,-6-7 46-15,0 0-47 16,6 1 1-16,1-4 2 15,10 3 0-15,7 0-7 16,-3 4 1-16,-7-4 4 16,-4 7 0-16,-7 5-2 15,-10-5 0-15,-11 9-2 16,-8 6 1-16,-2-6-2 16,-4 9 0-16,-1-5-2 15,-2 2 1-15,-1-6 1 16,4 0 0-16,3 6 0 15,8 0 0-15,6 0 2 16,11-3 0-16,7-12 0 16,7 0 0-16,18-13-3 0,4-7 1 15,2-2-9 1,-2-4 0 0,-4-6-5-1,-1-2 1 1</inkml:trace>
  <inkml:trace contextRef="#ctx0" brushRef="#br4" timeOffset="-29759.41">18214 4954 60 0,'0'32'30'0,"21"-23"-35"0,-10-15 58 0,6 6-53 0,8-3 0 16,7-4 0-16,0-2 0 0,-4-4-4 15,-4 4 0-15,-2-1-10 16,-5 1 0-16,-3-10-4 16,0 0 1-16</inkml:trace>
  <inkml:trace contextRef="#ctx0" brushRef="#br4" timeOffset="-29569.52">18369 4753 45 0,'21'88'22'0,"-10"28"-17"0,-11-87 41 0,0 2-46 0,0 0 0 15,0 4-8-15,0-10 1 16,3-9-4-16,-3-13 0 15</inkml:trace>
  <inkml:trace contextRef="#ctx0" brushRef="#br4" timeOffset="-29168.75">19015 4688 51 0,'3'9'25'0,"1"-62"-20"0,-1 37 38 0,1-15-41 0,-4-23 1 15,-7-24 1-15,0-19 1 16,-4-22-6-16,-3-22 0 15,3-4 3-15,4 4 1 16,4 13-2-16,-1 2 1 16,4 10-2-16,7 16 1 15,0 25-2-15,4 18 1 16,7 63-8 0,-8 26 1-16,-3 12-6 15,-7 18 1-15,-7 4-7 16,-7 6 1-1</inkml:trace>
  <inkml:trace contextRef="#ctx0" brushRef="#br4" timeOffset="-28952.47">18771 4186 39 0,'-7'22'19'0,"21"-3"-9"0,-7-16 32 0,4 0-38 15,3 0 0-15,7 0 0 16,0 0 1-16,4 4-7 15,3-7 0-15,4 0 3 16,0-7 0-16,3-2-8 16,4-4 0-16,7-2-9 0,0-4 1 15</inkml:trace>
  <inkml:trace contextRef="#ctx0" brushRef="#br4" timeOffset="-28692.62">19512 3954 33 0,'0'37'16'0,"-28"7"-6"0,17-37 18 15,-6 15-24-15,-12 3 1 16,1 3 2-16,0 3 0 0,0 16-9 16,3 0 0-16,4 7 6 15,7-1 1-15,7 0-4 16,7-12 0-16,10-10-6 15,15-9 0-15,7-19-8 16,0-12 0-16,-4-10-2 16,-4-15 0-16</inkml:trace>
  <inkml:trace contextRef="#ctx0" brushRef="#br4" timeOffset="-28440.77">19773 4007 53 0,'4'50'26'0,"-43"1"-29"16,25-36 56-16,-7 7-52 15,-4 19 1-15,-7 9 0 16,-7 0 0-16,-3 4-4 0,3-1 1 16,0-9-2-16,8-10 1 15,2-9-8-15,12-9 1 16,6-16-8-16,8-16 0 15</inkml:trace>
  <inkml:trace contextRef="#ctx0" brushRef="#br4" timeOffset="-28208.9">19452 4045 38 0,'18'12'19'0,"-1"64"-8"0,-6-54 27 0,3 18-35 15,0-2 1-15,-3 6 1 16,-1 0 1-16,8-7-8 15,3 4 0-15,0-3 2 16,4-1 0-16,0-12-8 16,-4-9 0-16,-3-13-8 15,-4-15 1-15</inkml:trace>
  <inkml:trace contextRef="#ctx0" brushRef="#br4" timeOffset="-27958.04">19837 3763 37 0,'14'40'18'0,"18"42"1"15,-18-57 26-15,3 3-41 0,8 16 0 16,0 6 3-16,3 7 0 16,-7 18-11-16,-7-3 1 15,-14 6 2-15,-17-5 0 16,-19 11-16-1,-31-8 0-15</inkml:trace>
  <inkml:trace contextRef="#ctx0" brushRef="#br4" timeOffset="-26938.97">20966 3468 52 0,'10'3'26'0,"11"6"-13"0,-14-6 27 0,-3 16-38 0,-1 10 0 15,-3 14 1-15,0 20 0 16,0 9-5-16,-3 13 1 16,-1 12 0-16,1-6 1 15,-1-9-5-15,4-13 1 32,4-29-7-17,3-18 1-15,4-22-7 16,-8-19 0-1</inkml:trace>
  <inkml:trace contextRef="#ctx0" brushRef="#br4" timeOffset="-26581.36">20888 3402 29 0,'11'-16'14'0,"6"35"0"0,-6-6 17 0,10 5-26 16,0 1 0-16,4 9 4 15,3 4 0-15,0 5-11 16,0-8 0-16,4-4 7 15,0 3 1-15,10 6-3 16,4 1 1-16,0 3-3 16,-11 6 1-16,-6 3-2 15,-19 6 0-15,-17 3 0 16,-14 4 0-16,-7-1-3 16,-15 4 0-16,-6-10-9 15,-4-9 0-15,0-15-5 16,7-11 1-16</inkml:trace>
  <inkml:trace contextRef="#ctx0" brushRef="#br4" timeOffset="-26134.61">21452 4271 51 0,'4'40'25'0,"7"-5"-25"15,-4-32 45-15,0 3-44 16,3-6 1-16,4-9 0 15,0-10 0-15,1-6-3 16,-1-10 0-16,3-12 2 16,-3-3 1-16,1-12-2 15,-8-1 0-15,-4-6-1 16,-3 6 1-16,0 7 0 16,0 5 0-16,0 20-2 15,0 6 1-15,0 16-2 16,7 18 0-16,0 16-2 15,4 10 1-15,3 12-1 0,0 0 1 16,0 6 0 0,4-3 1-16,-1-6 1 15,1-6 1-15,0-13 1 0,-1-6 1 16,5-10 1-16,-5-15 0 16,-3-7 1-16,0-9 1 15,-3-9-1-15,0-7 1 31,3-40-10-31,0-4 0 16,-4-5-8-16,-3 24 1 16</inkml:trace>
  <inkml:trace contextRef="#ctx0" brushRef="#br4" timeOffset="-25640.77">22408 3283 60 0,'39'37'30'0,"-35"-2"-33"0,-8-26 54 0,-10 1-52 16,-3-1 1-16,-1 1 2 15,-7 2 0-15,-7 1-2 16,-6 5 0-16,-1-8 1 15,-4-1 0-15,5-2 0 0,2 2 0 16,8 10-1-16,7-10 0 16,3 4 0-16,8-4 0 15,3 7-2-15,3-1 1 16,4 7-2-16,0 0 1 16,0 7-2-16,0 8 1 15,-3 7-1-15,-4 3 1 16,0 6 0-16,0-2 1 15,-1 2 0-15,1 3 1 16,4-2 0-16,-1-4 1 16,4-6 0-16,4-3 1 15,3-7-1-15,11-6 1 16,6-9 1-16,12-6 1 0,2-10-1 16,5-3 1-1,-5-3 0-15,1 3 0 0,0-13-6 16,-4 4 0-16,-3-7-13 15,-18-6 0-15,-3-12-1 16,-8-4 1-16</inkml:trace>
  <inkml:trace contextRef="#ctx0" brushRef="#br4" timeOffset="-25422.18">21777 3857 53 0,'14'53'26'0,"64"0"-25"0,-50-43 53 16,11-1-53-16,21-3 0 16,10-12-2-16,-3-10 1 15,0-2-9-15,-10-8 1 16,-25-11-9-16,-4-1 1 16</inkml:trace>
  <inkml:trace contextRef="#ctx0" brushRef="#br4" timeOffset="-18779.25">15642 8005 18 0,'4'0'9'0,"-1"-12"-1"0,-3 12 10 15,0 0-14-15,4 6 1 16,-1 7 3-16,1 2 0 15,-1 7-9-15,1 0 0 16,-4 3 7-16,3 0 1 16,-3 0-2-16,4-3 1 0,-1 0-2 15,1-6 0-15,0 3 0 16,3-10 1-16,3-9 0 16,4-19 0-16,11-18-1 15,24-20 1-15,29-37-4 16,24-31 1-16,18-29-18 15,21-37 0-15</inkml:trace>
  <inkml:trace contextRef="#ctx0" brushRef="#br4" timeOffset="-13791.6">3517 1257 47 0,'0'9'23'0,"4"-9"-7"0,-4 0 23 16,0 0-33-16,0 0 0 16,0 0 2-16,0 0 0 0,0 4-11 15,-4 2 0-15,4 3 6 16,0 1 1-16,0-1-9 16,0-9 0-16,0 0-14 15,11-9 1-15,-8-10-1 16,4 0 0-16</inkml:trace>
  <inkml:trace contextRef="#ctx0" brushRef="#br4" timeOffset="-13519.9">3937 1088 60 0,'0'12'30'0,"0"-21"-43"0,0-1 60 16,0 17-47-16,0-7 0 15,0 0-3-15,-7 0 0 16,3 0-4-16,4-7 0 15,-7-2-8-15,7-7 0 16</inkml:trace>
  <inkml:trace contextRef="#ctx0" brushRef="#br4" timeOffset="-12982.72">3570 1561 27 0,'7'38'13'0,"4"-4"-3"0,-11-34 13 16,10 10-22-16,-6 2 1 0,3 10 0 15,-7-3 1-15,11 3-3 16,-1 0 0-16,8-9 4 16,-4 2 1-16,11-9 0 15,-4 4 0-15,10-20 0 16,1-5 1-16,3-13-2 15,-10-4 1-15,0-12-3 16,-11 4 0-16,4-4-6 16,-8-10 0-16,-3 4-12 15,-14 3 1-15</inkml:trace>
  <inkml:trace contextRef="#ctx0" brushRef="#br4" timeOffset="-12314.87">4247 1599 36 0,'78'-44'18'0,"10"-38"-11"16,-77 54 19-16,-1-16-22 0,-6 0 1 0,3-15 2 15,-18 2 0-15,-10-15-10 16,-7 10 1-16,-14-1 6 16,3 10 0-16,-21 18-3 15,-7 1 1 17,-4 21-2-32,-17 7 1 0,7 6-1 0,0 6 0 15,3 3-2-15,-3 20 1 0,11-1-3 16,-1-3 0-16,8 13-4 15,10 12 1-15,-7-3-3 16,10 22 0-16,11 3 1 16,11 9 1-16,14 17 2 31,4 8 0-15,20-5 4-16,18-4 0 15,25-6 5 1,14-19 1-16,14-22 2 0,11-22 0 0,17-28 3 0,-3-28 0 0,7-16 0 0,4-25 1 15,-26-6-2-15,-13-22 0 16,-15-1-4-16,-17 1 1 16,-14 6-8-1,-32-3 1 1,-21 3-13 0,-14 0 0-1</inkml:trace>
  <inkml:trace contextRef="#ctx0" brushRef="#br4" timeOffset="-5011.4">30614 5807 38 0,'18'13'19'0,"-11"-23"-10"0,-7 10 19 16,0 0-25-16,0 0 1 16,0 0 1-16,0 3 0 15,3 4-7-15,-3-7 0 0,4 3 3 16,6-6 1-16,8 3-15 15,7-13 0-15,14 1-1 16,6-4 0-16</inkml:trace>
  <inkml:trace contextRef="#ctx0" brushRef="#br4" timeOffset="-4785.91">31496 5976 43 0,'7'7'21'0,"-18"-20"-32"0,8 16 41 15,-8 4-34-15,-3 2 1 16,0 4-17-1,-3-1 0-15</inkml:trace>
  <inkml:trace contextRef="#ctx0" brushRef="#br4" timeOffset="-4291.59">30424 6256 30 0,'24'12'15'0,"-17"16"-11"16,-7-9 18-16,-3 12-21 15,-1 7 1-15,1 12 1 0,3 0 0 16,7 10-3-16,14 3 0 16,4-1 3-16,3 7 0 15,14-6 0-15,18 0 1 16,18-13-2-16,14-12 0 16,10-23-2-16,18-15 1 15,10-15-6-15,-13-14 0 16,-26-2-8-16,-31-3 0 15</inkml:trace>
  <inkml:trace contextRef="#ctx0" brushRef="#br4" timeOffset="-3630.15">31704 6710 29 0,'106'-41'14'0,"60"1"-7"16,-120 18 17-16,3-10-21 16,15-8 1-16,6-17 4 0,1-6 1 15,-4-6-11-15,-7-15 0 16,-22-10 5-16,-20-3 1 16,-25-7-5-16,-32-6 1 15,-24-3-4-15,-29-12 0 16,-28 6-1-16,-10 3 0 15,-26 15 0-15,-13 20 1 16,-127 18 0 0,31 26 1-16,25 33 1 15,29 30 0-15,13 17 1 16,15 36 0-16,17 15 0 16,21 25 1-16,22 25 0 15,31 19 1-15,21 7 0 16,25 15 1-16,29 3 0 15,27-6 0-15,36-10 2 16,35-6 0-16,29-12 0 16,38-19 1-16,28-16-1 15,36-28 0-15,24-25-1 16,8-25 0-16,-1-23-2 16,4-36 1-16,-21-20-1 15,-21-22 1-15,-33-21-2 16,-38-16 0-16,-31-16-3 15,-40-13 1-15,-42-12-7 0,-38-6 1 16,-50-16-6-16,-39-9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7:00:47.78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5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1T17:01:33.128"/>
    </inkml:context>
    <inkml:brush xml:id="br3">
      <inkml:brushProperty name="width" value="0.05292" units="cm"/>
      <inkml:brushProperty name="height" value="0.05292" units="cm"/>
      <inkml:brushProperty name="color" value="#0070C0"/>
    </inkml:brush>
    <inkml:brush xml:id="br4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1986 4628 56 0,'0'31'28'0,"21"32"-23"15,-14-47 29-15,4 9-34 16,-4 9 0-16,-3 7-1 15,3 3 1-15,-4 6-1 16,4-3 1-16,-7 3-4 16,0 1 0-16,0-7-3 15,-7-16 1-15,4-3-8 16,-4-16 0-16,-4-18 0 16,4-19 0-16</inkml:trace>
  <inkml:trace contextRef="#ctx0" brushRef="#br0" timeOffset="372.81">1969 4440 29 0,'17'9'14'0,"-17"-2"-6"0,0-7 26 16,7 0-29-16,-7 6 1 0,4-3 1 15,3 0 0-15,-4 0-9 16,8 7 0-16,7-7 7 16,-1 6 0-16,15 4-2 15,0 6 0-15,14 9 1 16,14-3 1-16,-8 6-1 16,-2 4 0-16,-11-1-1 15,-1 4 0-15,-9 21-3 16,-19-2 0-16,-17 15-4 15,-14 13 1-15,-18 6-3 16,-10-13 1-16,-4-6-3 16,-7-9 1-16,11-16-2 15,-1-9 0-15,11-13-6 16,8-3 0-16</inkml:trace>
  <inkml:trace contextRef="#ctx0" brushRef="#br0" timeOffset="777.15">2484 5205 56 0,'7'6'28'0,"7"1"-34"0,-7-17 52 0,3 4-47 16,1-7 1-16,7 1-1 15,3-4 1-15,0-3 0 16,-10 1 0-16,-4-8-1 16,-7 4 1-16,0 7-1 15,-18-1 0-15,7 7-1 16,1 9 1-16,-8 6-3 15,8 13 1-15,-8 0 0 16,4 6 0-16,3 9 1 16,4 4 1-16,4-4 1 15,6 1 0-15,4-7 2 16,7 0 0-16,11-9-2 16,7-10 0-16,0-5-7 15,10-11 1-15,4-2-7 16,-7-16 0-16</inkml:trace>
  <inkml:trace contextRef="#ctx0" brushRef="#br0" timeOffset="1093.59">3030 5240 46 0,'4'25'23'0,"3"-13"-22"0,-7-12 39 0,0-9-38 15,0-16 0-15,-7-4 1 16,3-14 0-16,-13-11-4 16,3-15 0-16,-11 0 3 15,4-6 1-15,7 3-2 16,0-10 0-16,10 13 0 16,8-3 1-16,10 6-1 15,0 7 1-15,7 5-1 16,4 17 0-16,-4 9-2 15,0 6 1-15,0 12-3 16,-3 10 0-16,-4 16-8 16,-7 9 1-16,0 3-7 15,-21 7 1-15</inkml:trace>
  <inkml:trace contextRef="#ctx0" brushRef="#br0" timeOffset="1290.02">2692 4957 46 0,'-18'-3'23'0,"18"3"-14"0,11-9 38 16,6-7-45-16,15 0 0 15,14-2 0-15,14-4 1 16,3 3-4-16,4 3 0 16,-7 7-2-16,0 2 1 15,-10 14-10-15,-11 2 0 16,-25-3-4-16,-4 4 0 15</inkml:trace>
  <inkml:trace contextRef="#ctx0" brushRef="#br0" timeOffset="1588.71">1898 5832 47 0,'0'38'23'0,"35"-10"-20"0,-24-28 41 0,21 3-42 16,17-6 0-16,29-6 2 15,13-7 1-15,22-9-6 16,25-3 0-16,-1 3 2 15,-6 6 1-15,-4 3-6 16,-4 4 1-16,-6-7-10 16,-8-6 1-16,-17-10-5 0,-15-12 1 15</inkml:trace>
  <inkml:trace contextRef="#ctx0" brushRef="#br0" timeOffset="1921.59">3538 4224 54 0,'4'12'27'0,"3"26"-31"16,-7-23 52-16,0 17-47 16,0 12 0-16,-7 21 0 15,3 26 0-15,-6 25-3 16,3 32 1-16,3 15-3 16,4 6 1-16,0-25-3 15,0-15 0-15,0-29-10 16,0-21 0-16</inkml:trace>
  <inkml:trace contextRef="#ctx0" brushRef="#br0" timeOffset="5973.02">25760 2217 24 0,'21'18'12'0,"-10"4"-2"0,-8-22 12 15,4 10-21-15,0-1 0 16,-7 10 0-16,0-3 1 15,-3 12-3-15,-4 16 1 16,0-10 1-16,0 20 1 16,3 2-2-16,0 13 1 15,4 3 0-15,0 19 0 16,0-3 0-16,8 19 1 16,-5-7-1-16,4 0 0 15,-3 4 1-15,3 5 0 16,3 4-1-16,-3 3 1 0,4-3-2 15,3 16 1-15,4 6 0 16,3-7 0-16,4 1-1 16,3-4 1-16,4 1 0 15,-1-10 1-15,1-7 0 16,-4 1 1-16,-3 0-1 16,0-3 1-16,-1 9-2 15,-3-4 1-15,8 11-3 16,-1-7 1-1,18 88-3 1,-7-19 1-16,-8 0-1 16,-2-16 0-16,-5-12 0 15,-3-13 0-15,-3 3 1 16,-4-2 1-16,-3 2 1 16,-1-3 0-16,-6 10-1 15,-4-4 1-15,0 20-1 16,-11 2 0-16,8-2-1 0,-1-1 0 15,-3 0-1-15,0 1 1 16,0-7 1-16,0-3 0 16,0 3 1-16,0-7 1 15,-4 4 1-15,1 13 0 16,-1 2 0-16,-3-2 0 16,0 15-1-16,0-3 0 15,0 0 1-15,3 3 1 0,1-12-1 16,2-1 1-1,1 10-1-15,4-12 1 0,-1-4-2 16,4-3 1-16,-3 4-5 16,3-13 0-16,0-1-11 15,3-8 1-15</inkml:trace>
  <inkml:trace contextRef="#ctx0" brushRef="#br0" timeOffset="8361.43">20750 7438 21 0,'-28'6'10'0,"3"-3"-4"16,25 0 11-16,-3 0-15 16,-4 4 0-16,0 2 2 15,0-3 0-15,3 1-4 16,1-4 0-16,-1 0 4 15,4-3 0-15,7 0 0 16,7-3 1-16,8-4-2 16,16-2 1-16,8 0-2 15,14-1 1-15,14-2-2 16,4 5 1-16,14 4-1 16,10 0 0-16,14 6 0 15,-3 4 0-15,21-4 0 16,7-3 1-16,11 0-1 15,10 0 0-15,4-3-1 16,3-1 1-16,15 8-1 0,10 5 0 16,-4-3 1-16,15 1 0 15,3 2 0-15,7-3 0 16,8-3 0-16,-5-6 1 16,8 0-1-16,-4 0 1 15,15-10-1-15,6-5 0 16,1 5 0-16,13 4 0 15,-6 2-1-15,13 1 1 16,-3 0 0-16,11 6 0 16,-8 0-1-16,15-3 1 0,-11-4-1 15,18-2 1-15,-14 0 0 16,13-1 0-16,-13 1-1 16,14-4 0-16,-18 7 0 15,11 0 1-15,-18-1-1 16,3-2 1-16,-24 0 0 15,-14-4 0-15,-11-3 0 16,-31 4 0-16,-15-1-2 16,-24 1 1-16,-15-7-9 15,-21-3 1-15,-17-9-9 16,-25-4 0-16</inkml:trace>
  <inkml:trace contextRef="#ctx0" brushRef="#br0" timeOffset="9050.65">31210 6820 17 0,'-17'3'8'0,"13"-6"7"0,4 3-3 0,0 0-6 16,4 3 0-16,6-3 4 15,4 6 1-15,0 7-13 16,8 9 0-16,6-3 9 16,4 3 1-16,6 3-3 15,12 0 1-15,3 0-3 16,-4 3 0-16,-10-3-1 15,-4-3 0-15,-10 0-1 16,-4 3 0-16,-10-3-2 16,-11 6 1-16,-7 1-1 0,-15 5 0 15,-6 4-1-15,-7-4 1 16,0 1-2-16,-1 2 1 16,-2 1-1-16,9-7 0 15,8 1 0-15,3-14 1 16,4 1 0-16,7-9 1 15,7-7 0-15,4-6 1 16,-1-13 0-16,1-6 1 16,3-12-1-16,-4-10 1 15,1-6 0-15,-4-7 1 0,-7-3-1 16,-7-2 1 0,-4-1-1-16,1 7 1 0,-8 9-3 15,0 3 0-15,4 3-9 16,3 3 1-16,1 1-4 15,13 8 0-15</inkml:trace>
  <inkml:trace contextRef="#ctx0" brushRef="#br0" timeOffset="9504.53">32449 6836 38 0,'7'22'19'0,"-7"6"-19"0,-4-16 33 0,-10 10-32 16,-4 10 0-16,-10 8 0 15,3 7 0-15,-3 7-2 16,-4 12 0-16,-3-7 1 16,0-2 1-16,3-4-4 15,7-15 1-15,8-10-7 16,6-19 1-16,11-15-4 16,4-22 1-16</inkml:trace>
  <inkml:trace contextRef="#ctx0" brushRef="#br0" timeOffset="9669.78">32142 6908 25 0,'7'9'12'0,"17"54"0"15,-13-38 19-15,7 19-24 0,-4 6 0 16,10 13 3-16,15-4 0 16,4 4-14-16,2-6 1 15,-2-10 4-15,-8-10 1 16,-3-5-16-16,-15-23 1 15</inkml:trace>
  <inkml:trace contextRef="#ctx0" brushRef="#br0" timeOffset="10670.24">25485 2414 36 0,'-7'41'18'0,"0"-13"-7"16,7-18 18-1,3-1-23 1,1 0 1-16,3 1 0 16,0-4 1-16,7-6-11 15,3 0 0-15,8-19 7 0,0-6 0 16,7-3-3-16,-1-10 0 16,5-12-1-16,-5 6 1 15,-2-3-2-15,-5 6 1 16,-3 4-2-16,-3 9 1 15,-4-1-1-15,-3 11 0 16,-1 5-2-16,-3 10 0 16,-3 6 0-16,0 10 0 15,-1 5 0-15,1-5 1 16,3 12 0-16,3 0 1 16,4 6 2-16,7 1 0 0,4-4 0 15,7 7 1-15,0-1 0 16,-4 4 0-16,-3-4 1 15,-4-6 0-15,-7-9-1 16,-4-3 1-16,-2-4-1 16,-12-2 1-16,-7-4-1 15,-6-3 1-15,-8-3-1 16,-7-3 0-16,-10 3 0 16,-22-9 0-16,1 9-1 15,-18 0 0-15,-7 0-8 16,-4-7 1-16,-3-5-7 15,17 2 1-15</inkml:trace>
  <inkml:trace contextRef="#ctx0" brushRef="#br0" timeOffset="11725.51">26046 1097 48 0,'10'0'24'0,"1"-19"-22"0,-11 19 40 16,7 0-42-16,-4 3 0 15,-10 13 0-15,-10 12 0 16,-15 1-1-16,-7 24 1 0,-10 6-2 15,-8 23 1-15,8-4-3 16,3 7 0-16,0-7-6 16,7-5 1-16,11-17-5 15,0-15 0-15</inkml:trace>
  <inkml:trace contextRef="#ctx0" brushRef="#br0" timeOffset="11906.38">25622 981 39 0,'14'19'19'0,"15"34"-13"15,-15-43 34-15,3 15-39 16,5 12 1-16,2 17-1 16,1 2 1-16,-4 4-6 15,-3-16 0-15,-4-16-9 0,-14-25 1 16</inkml:trace>
  <inkml:trace contextRef="#ctx0" brushRef="#br1" timeOffset="20835.03">27263 1749 20 0,'10'-25'10'0,"4"-3"-2"0,-10 19 11 16,-1 2-13-16,-3 7 0 15,0 0 3-15,0 7 1 16,-3 2-12-16,-4 4 1 16,-7 12 7-16,-11 0 1 15,-7 12-4-15,-7 4 1 16,1 9-5-16,-5 16 1 15,8-6-3-15,0-1 0 32,3-5-4-32,7-10 0 15,4-19-6-15,11-16 0 0</inkml:trace>
  <inkml:trace contextRef="#ctx0" brushRef="#br1" timeOffset="21047.62">27040 1762 39 0,'22'60'19'0,"6"2"-23"16,-21-46 31-16,0 3-28 15,-4 0 1-15,1-10-9 16,-4-6 1-16,-4-6 2 15,-3-16 1-15</inkml:trace>
  <inkml:trace contextRef="#ctx0" brushRef="#br1" timeOffset="21362.3">27404 1825 39 0,'-7'6'19'0,"10"-12"-15"0,1 3 33 0,3 3-35 15,7 0 0-15,0 0 0 16,7-10 0-16,0 4-4 16,1 3 0-16,-1-4-4 15,-4 4 1-15,-3-3-8 16,-6 3 0-16</inkml:trace>
  <inkml:trace contextRef="#ctx0" brushRef="#br1" timeOffset="21527.54">27344 2003 45 0,'14'13'22'0,"21"-4"-27"0,-21-15 37 16,4 3-32-16,3-3 0 16,0-4-6-16,0 4 1 15,1-3-4-15,2-10 0 16</inkml:trace>
  <inkml:trace contextRef="#ctx0" brushRef="#br1" timeOffset="21815.58">27993 1401 30 0,'-7'10'15'0,"0"15"0"15,0-16 17-15,3 4-31 16,-3 15 0-16,0 3 0 16,4 4 1-16,-1 2-4 15,4 1 1-15,0 3-3 16,7-4 0-16,4-2-8 15,3-16 0-15</inkml:trace>
  <inkml:trace contextRef="#ctx0" brushRef="#br1" timeOffset="22053.72">28381 1633 41 0,'-11'29'20'0,"-34"52"-18"0,23-65 32 15,-16 18-34-15,-19 10 0 16,-13 6 0-16,3 10 0 16,0 0-1-16,-8 2 1 15,8 1-3-15,7-10 1 0,11-12-7 16,10-6 0-16,15-17-3 15,9-11 1-15</inkml:trace>
  <inkml:trace contextRef="#ctx0" brushRef="#br1" timeOffset="22291.81">28342 1909 36 0,'-10'44'18'0,"-36"-6"-17"15,32-26 33-15,-8 10-34 16,-9 7 1-16,-1 5 0 16,0-12 0-16,4 3-2 0,7 0 0 15,0-3-2-15,7 0 1 16,3-13-9-16,7-9 0 15</inkml:trace>
  <inkml:trace contextRef="#ctx0" brushRef="#br1" timeOffset="22476.2">28074 1938 49 0,'21'69'24'0,"15"31"-26"0,-22-84 41 0,3 15-39 15,4 10 1 1,4-4-3-16,3-2 0 0,-3-7-5 16,-4-3 1-16,-3-6-8 15,-15-10 1-15</inkml:trace>
  <inkml:trace contextRef="#ctx0" brushRef="#br1" timeOffset="25657.77">28603 1825 44 0,'7'12'22'0,"4"-18"-12"16,-4 0 22-16,4 3-32 15,6-7 0-15,8-9 0 16,7 0 1-16,-1 7-4 16,-2-1 1-16,-5 4-7 15,-6 3 0-15,-8 3-5 16,-6 3 1-16</inkml:trace>
  <inkml:trace contextRef="#ctx0" brushRef="#br1" timeOffset="25835.14">28586 2044 45 0,'14'10'22'0,"10"-1"-22"0,-13-9 40 15,10-9-41-15,7-1 1 16,8-6-6-16,2-2 1 16,-2-1-5-16,-8-9 0 15</inkml:trace>
  <inkml:trace contextRef="#ctx0" brushRef="#br1" timeOffset="26182.05">29210 2179 43 0,'-4'-19'21'0,"-6"-44"-14"15,6 29 30-15,-3-10-36 16,0-3 1-16,-3-16 1 16,3-9 0-16,-4-6-4 0,0-4 0 15,4 7 3-15,7 0 0 16,4 12-1 15,3 10 0-31,4 9-1 0,3 9 0 16,0 17-2-16,0 8 0 15,0 4-6-15,-3 12 1 0,-4 10-9 0,-7 3 1 16</inkml:trace>
  <inkml:trace contextRef="#ctx0" brushRef="#br1" timeOffset="26384.98">28977 1784 43 0,'-7'38'21'0,"18"-1"-9"0,-4-27 33 0,3-1-42 15,8 3 0-15,3-2 1 16,4 2 1-16,0-2-7 16,3-4 0-16,-4-3 1 15,1-3 1-15,0-3-10 16,-4-3 1-16,-3-13-8 16,-4 0 0-16</inkml:trace>
  <inkml:trace contextRef="#ctx0" brushRef="#br1" timeOffset="26643.07">29623 1690 35 0,'17'9'17'0,"-20"1"-10"0,3-4 23 15,-7-3-30-15,-4 10 1 16,-3-4 1-16,-4 4 0 15,4 5-2-15,0 7 1 16,-3 10 1-16,-5-1 0 16,5 1-1-16,3 12 1 15,7-9-4-15,3 2 1 0,8-2-9 16,3-4 0-16,0-21-3 16,7-7 1-16</inkml:trace>
  <inkml:trace contextRef="#ctx0" brushRef="#br1" timeOffset="26860.8">29856 1822 26 0,'7'9'13'0,"-21"-18"-13"16,6 12 20-16,-2 6-20 15,-8 4 1-15,-3 5 4 16,-7 1 0-16,-4 6-5 15,0 7 0-15,1 2 3 16,2 7 1-16,1-3-3 16,7-10 0-16,3-3-10 15,4-6 0-15,0-4-1 16,7-5 0-16</inkml:trace>
  <inkml:trace contextRef="#ctx0" brushRef="#br1" timeOffset="27072.68">29545 1822 32 0,'18'43'16'0,"-1"20"-15"0,-10-50 31 0,4 9-32 16,3 6 0-16,7 6 0 15,1-5 1-15,-1 5-3 16,7-12 1-16,0-3-7 15,0-7 0-15,-3-21-2 16,-4-4 0-16</inkml:trace>
  <inkml:trace contextRef="#ctx0" brushRef="#br1" timeOffset="27293.08">30018 1715 59 0,'28'53'29'0,"25"38"-43"15,-46-60 62-15,7 7-49 16,-3 15 0-16,-15 1-6 16,-10-1 1-16,-4 0-6 0,-20-6 1 15</inkml:trace>
  <inkml:trace contextRef="#ctx0" brushRef="#br2" timeOffset="33057.47">20899 7115 25 0,'3'3'12'0,"15"0"-10"0,-8-3 12 15,4-3-13-15,4 3 1 16,3 0 1-16,0 6 1 15,8 4-4-15,-1 5 1 16,4-2 2-16,-1-1 1 16,-2 1 0-16,6-1 0 15,7 1-1-15,1-1 0 0,2 1-1 16,5 0 1-16,3-4-2 16,10-3 1-16,-3 1 0 15,-7-4 0-15,7-3-1 16,4 0 1-16,-4 0 0 15,3 0 0-15,1-3 0 16,6-4 1-16,-3-2-2 16,-3-4 1-16,-8 7-1 15,0 0 1-15,4-4-1 16,0-5 1-16,-3 5-1 16,6-5 0-16,-3-4 0 15,4-9 0-15,-4 6 0 16,-4-3 0-16,-3-1-1 15,0 4 1-15,4 1 0 16,-1-1 1-16,4-4-1 16,0-2 0-16,0 6 0 15,0 4 1-15,0-4-2 0,-7-4 1 16,0-2-1 0,3 3 0-16,1 0 0 0,-1 0 1 15,0 0-1-15,4 6 0 16,0-6 0-16,0-3 0 15,-7 0 0-15,-3-7 1 16,-4 4-1-16,3-7 0 16,4 7 0-16,-4-4 0 15,1-2 0-15,-5 5 1 16,1-2-1-16,0-4 0 16,-3-3 0-16,-1 1 0 0,-3-7-1 15,-4-7 1-15,-3 1 0 16,-4-4 0-16,0-2-1 15,-3-4 1-15,3 0 0 16,0 1 0-16,-3-10 0 16,0-7 1-16,-1 1-2 15,8-4 1-15,0 4 0 16,0-13 1-16,-1-6 0 16,1-7 0-16,0-12-1 15,0 7 1-15,-1-1 0 16,-2-13 0 15,2-5-1-31,5-4 1 0,-8 4-1 0,-3-17 0 0,-4 4 0 16,3-9 1-16,1 5-1 15,-4-8 0-15,4 5 0 16,0-2 0-16,-4-4 1 16,4-6 0-16,-4 10-1 0,0 2 1 15,-4 7-2-15,-2-12 1 16,-1 21-9-16,0 10 1 15,0 3-11-15,7 18 1 16</inkml:trace>
  <inkml:trace contextRef="#ctx0" brushRef="#br2" timeOffset="35835.33">26176 2072 24 0,'0'-6'12'0,"0"6"-6"0,0 0 12 0,0 3-18 15,4 7 0-15,-4-1 2 16,3 10 0-16,-3 0-2 15,0-4 1-15,0 7 0 16,0 10 1-16,0-1 0 16,0 4 1-16,-3 5-2 15,-1 10 1-15,4 10 0 16,0 0 0-16,4-1-1 16,-1 10 1-16,1 0 0 15,-1-3 0-15,-3-3 0 0,0-1 0 16,4 7 1-16,3 0 0 15,7 0 0-15,4-3 0 16,3-3 0-16,3 0 1 16,1-1-1-16,0 11 0 15,3-11-2-15,0 14 1 16,4-1-2-16,3-3 1 16,8 3-1-16,-8-12 1 15,4 12-1-15,-4-3 1 16,-3-9 0-16,-4 3 0 31,25 47 0-31,-7-16 0 0,0 0-1 16,-1 0 1-16,5-6-1 15,6-3 1-15,-3 0 0 16,0-7 0-16,-3-8 0 16,-8 2 0-16,4 3 1 15,7-3 0-15,3 13-1 16,1-6 1-16,2 2-2 15,9-8 0-15,-5 2 1 16,-3-6 0-16,0 7-1 16,3-1 0-16,4-9 1 15,4-3 0-15,10 6 0 16,4-6 1-16,-8-13-2 16,12 0 1-16,6 1-1 15,11-1 1-15,10-9-1 16,-6 3 1-16,13 0-1 15,11 6 0-15,7-6 0 16,-3 4 0-16,10-1-1 0,11 0 1 16,-8-12 0-16,8 2 1 15,17-2-2-15,-6-4 1 16,17 1 0-16,10-1 1 16,8-5-1-16,3-1 0 15,-10 0 0-15,3 3 1 16,0 4-1-16,-25-1 0 15,1 1-3-15,-1-10 1 16,-14-6-5-16,-28-3 0 0,-7-10-12 16,-21-19 1-16</inkml:trace>
  <inkml:trace contextRef="#ctx0" brushRef="#br2" timeOffset="37439.6">22296 4073 29 0,'10'-28'14'0,"1"22"-2"0,-8-1 15 16,1 1-24-16,-4-3 1 16,0 9 3-16,0 0 0 15,-4 3-8-15,1 3 0 16,-8 7 5-16,-10 18 1 0,-11 0-3 16,-10 10 1-16,-4 22-3 15,-7 9 0-15,-3 6-3 16,-1 7 1-16,11-4-3 15,8-15 0-15,9-9-10 16,12-20 1-16</inkml:trace>
  <inkml:trace contextRef="#ctx0" brushRef="#br2" timeOffset="37669.46">21855 4029 42 0,'17'13'21'0,"-10"-4"-15"16,-3-3 31-16,-1 10-35 15,4 3 1-15,0 12 1 16,4-3 0-16,3 7-6 0,0-4 1 16,4 1 0-16,-4-7 0 31,0-19-13-31,0-6 0 15</inkml:trace>
  <inkml:trace contextRef="#ctx0" brushRef="#br2" timeOffset="37953.61">22310 4252 57 0,'0'6'28'16,"7"-6"-29"-16,0-6 44 0,0 3-43 16,-4-7 1-16,8 4 0 15,7 0 0-15,3-4-2 16,3 4 1-16,-2 0-4 15,-1 6 1-15,-7-10-11 16,-7 10 0-16,-11-9-2 16,1 9 0-16</inkml:trace>
  <inkml:trace contextRef="#ctx0" brushRef="#br2" timeOffset="38117.37">22303 4440 49 0,'10'9'24'0,"8"4"-25"0,-18-13 47 16,7 0-47-16,3-10 1 16,8 4-6-16,7 0 1 15,3 3-1-15,4-16 1 0,-4-6-10 16,4-3 1-16</inkml:trace>
  <inkml:trace contextRef="#ctx0" brushRef="#br2" timeOffset="38389.24">22864 3775 43 0,'0'38'21'0,"-4"6"-16"16,4-29 35-16,0 14-40 16,0-1 0-16,0 16 0 15,4 3 1-15,-4 3-2 16,7-6 0-16,0 6-3 0,0-6 0 16,-4-3-10-16,4-26 1 15</inkml:trace>
  <inkml:trace contextRef="#ctx0" brushRef="#br2" timeOffset="38626.48">23259 3995 44 0,'-4'40'22'0,"-31"17"-15"0,21-32 32 0,-7 6-39 16,-11 19 1-16,-11 1-1 15,1 5 1-15,0 7-2 16,-8 9 1-16,-6 6 0 16,3-9 0-16,7-6-3 15,4 0 0-15,7-10-7 16,10-12 1-16,11-16-5 16,10-16 0-16</inkml:trace>
  <inkml:trace contextRef="#ctx0" brushRef="#br2" timeOffset="39005.54">23114 4437 57 0,'0'19'28'0,"-11"15"-37"0,4-18 55 0,-3-1-46 16,-11 11 0-16,-1 2 0 16,1 3 1-16,0 4-3 15,0-4 0-15,3-3-4 16,8-6 0-16,-4-6-9 16,7-13 0-16</inkml:trace>
  <inkml:trace contextRef="#ctx0" brushRef="#br2" timeOffset="39214.47">22924 4481 36 0,'24'40'18'0,"4"11"-14"0,-17-33 23 15,0 14-27-15,3 5 0 16,0 1 0-16,3 3 1 15,-2-4-3-15,-1-11 1 16,0-5-5-16,0-5 1 16,-4-16-6-16,1-9 1 15</inkml:trace>
  <inkml:trace contextRef="#ctx0" brushRef="#br2" timeOffset="39603.07">23227 4390 47 0,'7'9'23'0,"7"-9"-26"0,-7 0 45 0,0-3-40 16,4 3 0-16,3-3 4 15,4 3 0-15,-1 0-7 16,1 3 0-16,-4 0 4 16,-4 3 0-16,-2-2-2 15,-8-1 1-15,-8 3-3 16,-6 3 0-16,-3 1-2 16,-4-4 1-16,-1 13 0 15,1 0 0-15,7-1 1 0,4 4 0 16,6-6 1-1,8 0 1-15,10-1 0 0,7-8 1 16,7-4-2-16,0 0 0 16,-3-6-9-16,-4-7 0 15,-7-2-7-15,4-1 1 16</inkml:trace>
  <inkml:trace contextRef="#ctx0" brushRef="#br2" timeOffset="40161.47">23622 4321 43 0,'-7'28'21'0,"14"0"-11"0,-7-28 33 0,4 0-41 16,3 0 1-16,0 3 0 15,3-6 0-15,4 0-4 16,8-6 0-16,2 2 1 16,1 4 1-16,3 6-7 15,-3 4 0-15,-8-7-10 16,-6-10 0-16</inkml:trace>
  <inkml:trace contextRef="#ctx0" brushRef="#br2" timeOffset="40339.11">23590 4443 37 0,'4'25'18'0,"24"-9"-7"0,-21-10 22 0,4-6-34 15,3 6 1-15,7 4-1 0,4-1 0 16,-1-3-7-16,1 1 1 16,0-10-6-16,-4-1 1 15</inkml:trace>
  <inkml:trace contextRef="#ctx0" brushRef="#br2" timeOffset="40988.47">24190 4383 58 0,'-4'7'29'0,"-27"12"-40"16,20-19 58-16,-7 0-46 15,-6 9 0-15,6-6 0 16,1 6 1-16,-1 4-3 15,0 6 1-15,4 0-1 16,4 3 0-16,-1-4-2 16,7-5 0-16,4 0-1 15,4-4 1-15,-4-3-1 16,18-6 1-16,10-6 1 16,4-7 0-16,-4-9 1 15,-4 4 1-15,-2 5-2 16,-5-3 1-16,-6 4-3 0,-4-4 1 15,-7 10-5-15,0 6 1 32,-14 12-4-32,-7 17 0 15,-1-7 6-15,5 9 0 16,-1 10 6-16,4 0 1 16,4 2 5-16,2 11 0 15,5 2 6-15,6-9 0 16,8 0-4-16,-4-6 1 15,4-7-4-15,-4-5 0 0,-7-7-3 16,-7-4 1 0,-7-8-2-16,-1-10 0 0,1-6-1 15,0 2 0-15,-3-14-2 16,-1-7 1-16,0-4 0 16,1 4 1-16,-1 6-2 15,7 1 1-15,1 5-1 16,3 7 0-16,3 6-1 15,4 0 1-15,4 0-3 16,3-6 1-16,0-1-3 16,4-2 1-16,3-7-7 15,3-3 0 17,8-9-2-17,7-9 0-15</inkml:trace>
  <inkml:trace contextRef="#ctx0" brushRef="#br2" timeOffset="41241.68">24440 4217 35 0,'0'16'17'0,"-14"12"-13"0,7-15 30 15,-3 2-33-15,-4 10 1 16,-8-3 0-16,1 7 0 15,0-1-2-15,3 6 1 16,4 4 2-16,7-10 1 0,4 4-2 16,3-4 1-16,7-9-4 15,7-7 0-15,7 1-13 16,4-13 1-16</inkml:trace>
  <inkml:trace contextRef="#ctx0" brushRef="#br2" timeOffset="41465.32">24546 4358 41 0,'-7'41'20'0,"-3"-13"-9"15,3-25 25-15,-4 13-36 16,-10 9 1-16,-4 0-1 15,-3-6 1-15,3 9-4 0,4 4 1 16,3-1-5-16,4-3 0 16,7-3-7-16,4-12 1 15</inkml:trace>
  <inkml:trace contextRef="#ctx0" brushRef="#br2" timeOffset="41708.68">24458 4358 28 0,'0'41'14'0,"4"-19"-5"0,-1-16 18 0,4 7-26 15,4 9 1-15,-1-3-1 16,1-1 0-16,3-2-3 15,0 3 0-15,0-10-5 16,0-5 1-16,4-8-4 16,-4-5 0-16</inkml:trace>
  <inkml:trace contextRef="#ctx0" brushRef="#br2" timeOffset="41916.56">24599 4167 47 0,'25'82'23'0,"24"-4"-22"0,-35-62 46 15,4 9-44 1,3 9 0-16,-3 1-1 0,-4 9 1 16,-3-13-6-16,-11 10 0 15,-11 3-8-15,-14-4 1 16,-14 11-6-16,-17 2 0 15</inkml:trace>
  <inkml:trace contextRef="#ctx0" brushRef="#br2" timeOffset="43956.49">26356 7058 26 0,'4'13'13'0,"-11"-13"3"0,7 0 14 16,0 0-25-16,0 0 0 16,0 0 4-16,0 0 1 15,0 3-12-15,3 13 1 16,1 9 8-16,3 6 1 0,0 13-2 16,-4 9 1-16,1 7-3 15,3 9 1-15,-4 6-1 16,4-9 0-1,-3-6-4-15,-1-7 1 0,1-9-7 16,-4-7 1-16,3-12-15 16,5-9 0-16</inkml:trace>
  <inkml:trace contextRef="#ctx0" brushRef="#br2" timeOffset="44916.58">26882 7880 31 0,'10'-22'15'0,"-3"-9"3"0,-3 24 7 0,-1 1-19 16,-3 0 0-16,-3-1 4 15,-1 1 1-15,-6-3-14 16,-8 3 1-16,-3-1 8 16,3 7 1-16,1 7-3 15,-5 5 0-15,-2 7-3 16,-1 9 1-16,-3-3-3 16,0 7 1-16,3 11-1 15,7 1 1-15,11 7-2 16,11 2 0-16,10-6 0 15,7-6 0-15,0-13 1 16,15-6 0-16,6-19-1 16,4-19 1-16,-4-9 2 15,-7-16 0-15,-6-2 0 16,-8 2 0-16,-4-9 0 16,-13-1 0-16,-8 8-3 15,-10 5 1-15,-7-6-13 0,-7 0 0 16,-4 3-3-16,0 10 0 15</inkml:trace>
  <inkml:trace contextRef="#ctx1" brushRef="#br2">21495 10370 0,'0'0'0</inkml:trace>
  <inkml:trace contextRef="#ctx0" brushRef="#br2" timeOffset="45846.37">26169 12568 48 0,'11'31'24'0,"-1"38"-19"0,-3-50 25 15,4 12-31-15,-1 7 1 16,5 3-1-16,-5-4 1 16,-3-2 1-16,0-7 1 15,0-3 0-15,0-6 0 16,0-6 1-16,0-7 1 16,1-6 1-16,2 0 0 15,4-16 0-15,0-12 0 16,4-10-2-16,3-12 1 0,4-9-2 15,3-7 0-15,7 0-6 16,1 13 0-16,-1 6-15 16,0-4 0-16,-14 20 0 15,-3 12 0-15</inkml:trace>
  <inkml:trace contextRef="#ctx0" brushRef="#br2" timeOffset="46343.36">26550 13101 45 0,'4'25'22'0,"3"-12"-23"0,-7-13 43 0,3-4-40 0,4-5 0 0,4-13 3 0,-1-9 0 16,5-1-6-16,2-15 0 16,1-6 4-16,3-13 0 15,-3-6-1-15,-1-3 1 0,8 3-3 16,0 6 0-1,-1 3-1-15,-3 7 1 0,1 12-2 32,-5 12 1-32,1 14-1 0,-4 14 0 15,-3 11 0-15,-4 8 0 16,0 11-1 0,-4 8 1-16,1 10 0 0,-4 15 1 15,3 1-1-15,1 9 1 0,-1-3 1 16,1 12 0-16,-1-9 0 15,4-3 1-15,1-6-5 16,-5-16 1-16,1-10-11 16,-4-12 1-16,-4-22-1 15,1-9 1-15</inkml:trace>
  <inkml:trace contextRef="#ctx0" brushRef="#br2" timeOffset="46543.78">26741 12822 38 0,'-4'22'19'0,"4"3"-18"0,4-22 39 16,-4 0-35-16,0 0 1 15,0-3 3-15,7 0 1 16,-7 0-12-16,10-6 1 16,15 0 6-16,7 0 1 15,6-4-8-15,1 1 1 16,0-1-16-16,-7 1 0 0</inkml:trace>
  <inkml:trace contextRef="#ctx0" brushRef="#br2" timeOffset="54121.65">4057 5610 28 0,'-11'9'14'0,"1"-22"-3"0,10 10 15 16,0-3-24-16,0 0 1 15,0 6 3-15,0-3 1 16,0-4-7-16,0 1 1 16,3-3 6-16,4-7 0 0,4-9 0 15,0-10 0-15,6-9-2 16,4-18 0-16,8-13-2 16,-5-1 0-16,4-15-2 15,1-9 1-15,-1 3-2 16,-7 0 0-16,-7 2-1 15,0 23 0-15,-10 7-1 16,-4 5 1-16,-4 7-3 16,-3 2 1-16,-3 20-1 15,-1 15 0-15,-7 13 0 16,4 6 1-16,0 19 1 16,4 13 0-16,6 15 2 15,-6 10 0-15,2 12 1 16,5 6 1-16,3 7-1 15,0-10 1-15,3 3-1 16,5-9 1-16,2 0-3 16,1-15 1-16,-1-10-3 0,1-10 1 15,7-6-5 17,-8-12 0-32,4 3-8 15,4-29 0-15</inkml:trace>
  <inkml:trace contextRef="#ctx0" brushRef="#br2" timeOffset="54319.61">4449 5158 52 0,'0'13'26'0,"0"49"-26"0,0-49 43 0,0 6-43 15,-4-1 0-15,4 1 0 16,-7 0 0-16,3-6-4 15,4-4 0-15,0-6-11 16,4-15 0-16</inkml:trace>
  <inkml:trace contextRef="#ctx0" brushRef="#br2" timeOffset="54481.21">4374 5001 34 0,'29'32'17'0,"-15"-17"-17"0,-4-12 17 16,8-3-21-16,0 0 0 15,3 0-13 1,0 10 1-16</inkml:trace>
  <inkml:trace contextRef="#ctx0" brushRef="#br2" timeOffset="54962.23">4593 5158 26 0,'0'3'13'0,"11"-3"-6"0,-11 0 17 15,10-3-22-15,-6 6 0 0,10-6 2 16,-3 0 0-16,-1 3-5 16,1 0 1-16,-1 0 2 15,1 0 0-15,-4 6-1 16,4 10 0-16,-8-13-2 15,4 3 1-15,-7-3-1 16,0-3 0-16,0 0 0 16,4-3 1-16,3-6 0 15,-4 3 0-15,4-1 0 16,0 1 0-16,4 0 0 16,-8 6 0-16,5 0-1 15,-5 0 0-15,-3 0 0 16,0 0 0-16,0 0 0 15,7-3 1-15,4-4 1 16,-4-2 0-16,3 0 1 16,4-4 0-16,4 4 0 15,3 2 1-15,0 4-1 0,4 6 0 16,0 4 0-16,3 5 0 16,0-2 0-16,0-7 0 15,4 6-1-15,-7-3 0 16,3 1 0-16,0-7 0 15,1 6-2-15,-8-6 0 16,-7 3-6-16,0 0 0 16,-3-3-6-16,-11 3 0 15</inkml:trace>
  <inkml:trace contextRef="#ctx0" brushRef="#br2" timeOffset="55351.4">4265 5766 38 0,'-18'13'19'0,"4"28"-15"16,7-35 31-16,-3 13-33 0,-8 6 1 15,4 12 0-15,-14-2 1 16,0 9-6-16,-1 0 1 15,5-3 1-15,-1-4 0 16,11-9-5-16,3-9 1 16,1-13-10-16,10-12 1 15,0-6-1-15,0-17 1 16</inkml:trace>
  <inkml:trace contextRef="#ctx0" brushRef="#br2" timeOffset="55548.56">3941 5804 26 0,'7'-6'13'0,"14"28"-4"0,-14-13 25 0,7 7-27 16,4 3 0-16,-1 6 4 16,4 6 0-16,1 7-14 15,-1-7 1-15,-4-6 8 16,1 0 0-16,3 0-4 16,4 0 1-16,0 0-6 15,-11-12 0-15,3-7-6 16,1-6 1-16,3-6-9 15,-3-16 1-15</inkml:trace>
  <inkml:trace contextRef="#ctx0" brushRef="#br2" timeOffset="55787.57">4343 5901 54 0,'-7'10'27'0,"7"-4"-25"0,3-6 48 16,4 3-48-16,0-3 1 15,7 3 0-15,4 3 1 16,0-2-7-16,13-4 1 16,-2-4-1-16,2-2 1 15,1-3-9-15,-4-4 0 0,1-12-7 16,-15 0 0-16</inkml:trace>
  <inkml:trace contextRef="#ctx0" brushRef="#br2" timeOffset="56059.6">4526 5754 52 0,'-3'22'26'0,"6"-25"-27"16,4-1 45-16,-3 8-44 16,13 2 1-16,1 0 0 15,7 4 1-15,-1 2-2 16,-2 4 1-16,-1 3 0 16,-11-1 1-16,-3 4-4 15,-10 0 0-15,-11 10-12 0,-14 5 0 16,-1-12-3-16,5-9 1 15</inkml:trace>
  <inkml:trace contextRef="#ctx0" brushRef="#br2" timeOffset="56581.17">5133 5873 58 0,'7'16'29'0,"-21"-13"-39"15,10-3 57-15,-17 3-47 16,0 3 0-16,-14 0 1 15,-4 7 1-15,4 3-2 16,-4 9 0-16,0 3 1 16,7-6 0-16,8 0-1 15,2 3 1-15,8-3-2 16,4-3 0-16,13-4-2 16,8-5 1-16,17-10-1 0,0-6 1 15,4-4-1-15,0 4 0 31,-4 0 1-31,-7-1 1 0,0-2 0 47,-3-7 1-31,0 7-2-16,-4-7 1 0,3-3 0 0,-6 4 0 16,7 2 0-16,-8 4 1 0,4 6 1 0,0 9 1 0,8 0 2 0,-12 16 0 15,8-9-1-15,3 2 1 16,-10 1-2-16,3 0 0 0,-4-4-3 15,8-6 0-15,0-2-10 16,-4-4 1-16,-7-10-6 16,3-5 1-1</inkml:trace>
  <inkml:trace contextRef="#ctx0" brushRef="#br2" timeOffset="57303.2">5969 5707 43 0,'-4'22'21'0,"8"-10"-14"16,3-18 34-16,-3 0-37 16,3-13 0-16,-7-16 2 0,-7-18 0 15,-4-16-7-15,-7-12 0 16,-3-13 5-1,0-7 1-15,0 1-4 0,10-13 0 16,-6 9-3 0,6 4 1-16,11 6-2 0,4 0 0 15,10 12-1-15,7 17 0 16,11 21 1-16,-1 6 0 16,-2 32-2-16,-1 6 0 15,-11 3-5-15,-6 19 1 16,0 6-6-16,-18-9 1 0</inkml:trace>
  <inkml:trace contextRef="#ctx0" brushRef="#br2" timeOffset="57508.5">5659 5167 60 0,'-11'19'30'0,"11"-3"-31"0,11-10 60 0,-1 4-57 16,1-1 0-16,6 4 1 15,8-7 0-15,-4 0-6 16,15-3 1-16,2-3-3 16,8-6 1-16,7-3-14 15,0-10 1-15,0-3-3 16,-7 0 1-16</inkml:trace>
  <inkml:trace contextRef="#ctx0" brushRef="#br2" timeOffset="57753.41">6466 5007 43 0,'0'4'21'0,"-3"14"-18"0,-1-11 38 16,-6 5-40-16,-4 10 1 15,3-9 0-15,-3 2 0 16,-7 11-3-16,0 2 1 15,-1 6 1-15,5 7 0 0,13 0-1 16,4 0 0-16,4-1-4 16,6-5 1-16,8-1-12 15,3-27 1-15</inkml:trace>
  <inkml:trace contextRef="#ctx0" brushRef="#br2" timeOffset="57957.82">6837 5073 58 0,'-4'54'29'0,"-24"-17"-33"0,18-21 48 0,-12 12-44 16,-2 4 0-16,-8-4 0 15,0 6 1-15,-10 4-2 0,7 0 1 16,6-4-3-16,5-9 0 15,6-3-7-15,7-6 0 16,8-19-6-16,6-13 1 16</inkml:trace>
  <inkml:trace contextRef="#ctx0" brushRef="#br2" timeOffset="58214.9">6632 5180 39 0,'18'34'19'0,"10"23"-15"0,-17-45 29 0,-1 1-33 15,4 9 1-15,0 6-1 16,4 0 0-16,-7-3-1 16,6-3 1-16,-6-3-2 15,0-9 1-15,-1-7-2 16,4-16 0-16,0-6-5 15,-10 1 0-15,6-7-3 16,-3-7 0-16</inkml:trace>
  <inkml:trace contextRef="#ctx0" brushRef="#br2" timeOffset="58386.14">6749 4891 47 0,'17'44'23'0,"22"3"-21"16,-25-28 45-16,4 13-45 0,-1 5 0 16,1 7 0-16,3 3 1 15,-3 3-5-15,-4 13 0 16,-10-16-3-16,-4-3 1 16,-4-6-12-16,-10-13 0 15</inkml:trace>
  <inkml:trace contextRef="#ctx0" brushRef="#br2" timeOffset="59004.8">7539 4986 54 0,'-4'3'27'0,"4"0"-25"0,11-3 43 0,7 0-45 16,6-6 0-16,8 6 0 15,14 0 0-15,0 0-3 16,0 0 1-16,-4-7-6 15,-10 4 0-15,-4-6-8 16,-21-1 1-16</inkml:trace>
  <inkml:trace contextRef="#ctx0" brushRef="#br2" timeOffset="59175.25">7454 5221 57 0,'7'28'28'0,"29"-9"-23"0,-12-19 49 16,12-3-55-16,6-4 1 16,11-2-8-1,3 0 1-15,-3-7-7 0,-14-3 0 16</inkml:trace>
  <inkml:trace contextRef="#ctx1" brushRef="#br2" timeOffset="14285.23">4124 1850 0,'0'0'16,"0"0"-16,0 0 16</inkml:trace>
  <inkml:trace contextRef="#ctx0" brushRef="#br2" timeOffset="60185.68">9116 5061 44 0,'-7'9'22'0,"7"16"-12"16,-7-12 22-16,-14-4-31 15,-18 13 0-15,-11 3 1 16,-13 3 1-16,-1 1-4 0,-3-7 1 16,11-4 1-16,3-5 0 15,11-4 0-15,3 1 0 16,11-10-2-16,10-13 1 16,11-12-2-16,7 3 0 15,7-6 0-15,7 0 1 16,7-7-1-16,7 7 0 15,11 3 1-15,0 6 1 16,3 10 0-16,-3-1 1 16,0 10-1-16,-4 10 0 15,-3-1 0-15,3 4 1 0,-6 2-4 16,-5 11 1-16,-6 5-1 16,-1 6 1-16,-2 1-1 15,2 3 1-15,-3-7 0 47,4-5 1-31,0-7 3-16,3-10 0 0,14-15 2 15,18-13 0-15,-4-9 1 0,11-6 0 0,-10-4-1 0,3-2 1 0,-15 2-2 16,-9-9 1-16,-15 7-3 16,-14-4 0-16,-14 0-1 15,-29 4 0-15,-20 5-3 16,-1 16 1-16,-6 23-13 15,-8 2 0 1,8 7-1-16,-4 6 0 0</inkml:trace>
  <inkml:trace contextRef="#ctx0" brushRef="#br2" timeOffset="64975.84">27291 2740 19 0,'-4'19'9'0,"4"-6"0"16,0-10 9-16,0 6-17 15,0-6 1-15,4 4 3 16,-1-4 0-16,4-3-5 0,15-3 1 16,9-7 4-16,8 4 1 15,28 3 0-15,14 3 0 16,25 3-2-16,25 3 1 16,17 4-2-16,28-1 0 15,22-6-2-15,6-3 1 16,8-3-2-16,3-3 0 15,15-4-1-15,-12 1 1 16,-2 3-1-16,-15-1 1 16,-14 7-5-16,-43 4 0 15,-27-1-9-15,-36-3 1 0</inkml:trace>
  <inkml:trace contextRef="#ctx0" brushRef="#br2" timeOffset="66100.69">21781 5356 26 0,'10'25'13'0,"43"15"-2"0,-28-33 13 16,10 5-21-16,25 4 0 15,21-7 2-15,21 4 1 16,32-10-8-16,32-6 1 31,32-3 3-31,21-13 1 16,31 16-4-1,-10-4 1-15,-4 7-5 0,-28 7 0 0,-35-4-7 0,-42 6 0 16</inkml:trace>
  <inkml:trace contextRef="#ctx0" brushRef="#br2" timeOffset="69630.73">11134 5161 44 0,'-4'19'22'0,"11"44"-11"0,-3-48 23 16,3 7-32-16,0 3 0 0,-4 10 0 16,4-4 0-16,-3-6-4 15,-4-3 0-15,0-9-4 16,0-7 1-16,-4-9-9 16,1-19 0-16</inkml:trace>
  <inkml:trace contextRef="#ctx0" brushRef="#br2" timeOffset="69809.75">10964 4970 24 0,'-7'28'12'0,"-3"-28"5"16,10 0 8-16,-4 0-18 16,4 3 1-16,-3 3 1 15,-1-6 1-15,4 0-14 16,0 0 1-16,14-6 3 15,0 3 1-15,4 3-14 16,0-12 0-16</inkml:trace>
  <inkml:trace contextRef="#ctx0" brushRef="#br2" timeOffset="70350.09">11479 5296 43 0,'-3'-3'21'0,"-8"-32"-14"16,11 17 29-16,-3-17-34 0,-8-9 0 16,1-9 2-16,-5-22 0 15,5-4-5-15,-4-2 1 16,7-7 2-16,3 6 1 16,8 1-2-16,3 6 1 15,10-7-2-15,5 7 1 16,2 9 0 15,1 9 0-31,3 14-1 0,0 14 0 0,-3 10-4 0,-4 16 0 16,-3 16-8-16,-11 12 1 0,-11 22-5 15,-6-3 0-15</inkml:trace>
  <inkml:trace contextRef="#ctx0" brushRef="#br2" timeOffset="70532.83">11292 4960 62 0,'-7'32'31'0,"18"-32"-28"16,-4-3 62-16,7 3-62 16,14 0 1-16,15 0-1 15,6-10 0-15,0 1-6 16,8-4 1-16,-4 1-3 16,-7 2 1-16,-11-2-12 15,-10 2 0-15,-18-2-5 16,-4-4 0-16</inkml:trace>
  <inkml:trace contextRef="#ctx0" brushRef="#br2" timeOffset="71222.5">13480 5070 45 0,'-4'22'22'0,"-3"10"-13"0,7-29 34 16,-3-3-41-16,-5-13 0 15,-2-12 2-15,-1-19 0 16,-10-12-4-16,0-23 1 15,0-2 2-15,0-10 1 16,3-13-1-16,4-5 0 16,0 2-2-16,7 3 1 15,0 4-2-15,7 19 1 16,3 2-1-16,4 20 1 0,4 18-3 16,3 19 0-16,4 16-2 15,-1 21 0-15,-3 7-4 16,-3 16 1-16,-4 6-3 15,0 0 0-15,-7 3 1 16,-3 6 1-16,-1-6-1 16,-3-6 0-16,-11 3-2 15,-3-7 1-15</inkml:trace>
  <inkml:trace contextRef="#ctx0" brushRef="#br2" timeOffset="71640.92">13056 4625 57 0,'18'25'28'0,"17"13"-32"0,-17-29 57 0,3 7-53 0,7-7 1 15,8-3-1-15,2 4 1 16,5-1-3-16,6-6 1 16,4-3-3-16,3-3 1 15,1-3-4-15,-4 0 1 16,-7-1-1-16,-8 1 1 15,-6-3 2-15,-7-1 0 16,-4 1 6-16,-7-1 0 16,-3 4 2-16,-4 3 1 0,-7 3-1 15,0 6 0-15,-7 1-1 16,-4 2 0-16,-6 7-3 16,-1-1 0-16,0 7 0 15,-3 13 0-15,3-4-2 16,1 7 1-16,6-7-2 15,4-3 1-15,11-3-1 16,3-6 0-16,10-9 0 16,8-10 1-16,0-7 0 15,3-8 1-15,4-4-3 16,-4-6 1-16,0-3-9 16,-7-4 0-16</inkml:trace>
  <inkml:trace contextRef="#ctx0" brushRef="#br2" timeOffset="71868.25">13981 4926 48 0,'3'28'24'0,"-6"-37"-22"0,3 2 39 16,0-5-39-16,0-1 0 15,3 1 5-15,1-7 1 16,3 0-7-16,3 0 0 15,4 4 6-15,11-10 0 16,14 6-2-16,7-13 0 16,0 4-7-16,3 0 0 15,-7 6-11-15,-3 6 0 16,-11-2-8-16,-3-1 1 0</inkml:trace>
  <inkml:trace contextRef="#ctx0" brushRef="#br2" timeOffset="72271.69">15790 4597 42 0,'-10'-7'21'0,"-11"23"-12"0,14-16 29 16,-4 13-37-16,-3 9 1 16,-7 9 0-16,-8 13 0 15,-2 9-4-15,-5 7 1 16,1 2-1-16,3-5 0 0,8-7-4 16,3-9 0-16,3-7-8 15,4-18 0-15</inkml:trace>
  <inkml:trace contextRef="#ctx0" brushRef="#br2" timeOffset="72482.67">15307 4600 35 0,'4'-25'17'0,"13"15"-6"0,-6 13 24 0,3 4-30 16,4 2 1-16,6 16 3 15,12 10 1-15,2-1-13 16,8 16 1-16,0 7 7 15,3 2 0-15,8 7-4 16,3-12 1-16,-4 2-7 16,-3-6 0-16,-7-22-12 15,-14-12 1-15,3-16-1 16,-7-12 0-16</inkml:trace>
  <inkml:trace contextRef="#ctx0" brushRef="#br2" timeOffset="73202.92">17043 4873 9 0,'17'18'4'0,"-17"-30"8"16,0 6-2-16,-3 3-4 15,-1-4 0-15,-3 1 6 0,4 3 1 16,-8 9-14-16,1 7 0 15,-1 5 10-15,4 1 1 16,0-3-3-16,0 3 1 16,3-7-4-16,-3 4 1 15,0-3-2-15,4-1 0 16,-4-3-2-16,3 1 1 0,4-10-2 16,0-10 0-16,4-2 0 15,3-13 1 1,0-7-1-16,0-11 0 0,7-1-1 15,0-6 1 1,0 9 0-16,4 3 0 0,3 4-1 16,4 9 0-16,-1 12 0 15,4 0 1-15,1 17 0 16,-5 8 0-16,-2 4 1 16,-5-1 0-16,1 4 0 15,-4 0 0-15,-3 3 0 16,-1 9 0-16,1-5-2 15,-1 5 0-15,-3-6-6 16,0-3 1-16,0-6-10 16,-3-4 1-16</inkml:trace>
  <inkml:trace contextRef="#ctx0" brushRef="#br2" timeOffset="73592.81">17420 4810 44 0,'21'38'22'0,"-14"-1"-12"0,-3-31 33 15,-1 4-39-15,8-10 1 16,3-10 3-16,7 1 0 16,4 0-10-16,0-7 0 15,-1 0 6-15,1-6 0 0,-4-3-3 16,-7-6 1-16,-3-4-3 15,-8 7 1-15,-6 6-3 16,-4 3 0-16,0 1-2 16,-7 5 0-16,-4 7-1 15,-3 9 1-15,0 9-1 16,3 20 1-16,0-4 3 16,8 13 0-16,3 6 1 15,7-3 1-15,7-10 1 16,11 4 0-16,3-13-1 15,7-6 1-15,4-7-5 16,3-5 1-16,4-7-6 16,0-10 0-16,-8-9-5 15,-6-9 0-15</inkml:trace>
  <inkml:trace contextRef="#ctx0" brushRef="#br2" timeOffset="73968.85">18013 4619 41 0,'21'-13'20'0,"-7"16"-14"0,-14-3 37 15,0 7-40-15,-3 5 0 16,-1 1 1-16,-10-1 0 16,-4 7-6-16,1-3 1 15,-4 2 3-15,-4 4 0 16,-7 10-1-16,4-1 0 16,3 0-1-16,4 1 1 15,3-7-1-15,8-3 0 0,6-3 0 16,11-7 0-16,4-9-1 15,7-6 1-15,-4-9-1 16,0-4 1-16,0-6-1 16,-4 6 0-16,5-9-1 15,-1 3 1-15,7 7 0 16,-7-1 1-16,4 7-1 16,-1-1 1-16,1 10 0 15,-1 6 1-15,5 10 0 16,-1 6 1-16,-4 9-1 15,-2-2 0-15,-1-1-1 16,0-3 0-16,0-6-8 16,0-7 0-16,-3-2-8 15,3-13 0-15</inkml:trace>
  <inkml:trace contextRef="#ctx0" brushRef="#br2" timeOffset="74268.92">18376 4891 47 0,'-7'0'23'0,"-7"-25"-22"0,11 10 37 15,-5-7-36-15,1-6 0 16,0-4 2-16,4-2 0 0,-1 2-4 15,8 1 1-15,6 3 5 16,12 3 0-16,6 3 0 16,11 0 1-16,24 0-2 15,15-6 1-15,10 6-6 16,-3-7 1-16,-11-2-9 16,-7 0 0-16,-21 9-13 15,-8 6 1-15</inkml:trace>
  <inkml:trace contextRef="#ctx0" brushRef="#br2" timeOffset="75635.08">2381 7250 56 0,'0'6'28'0,"-17"-9"-24"0,17 3 29 0,-22 0-33 16,1 0 1-16,-7 3 0 15,0 3 0-15,-11 4-1 16,7 5 0-16,-7 7 0 16,8 10 1-16,3-1-3 15,-1 0 1-15,8 1-3 16,11-7 0-16,6-7-1 15,8-2 1-15,13-6 0 16,15-7 0-16,0-6 2 16,3-7 0-16,0-2 1 15,1-7 1-15,-5 3 0 16,1-3 1-16,-4 7-1 16,-7-1 0-16,-3 4 0 15,3 3 1-15,-10-1 1 16,6 4 1-16,-6 3 0 15,0 10 1 1,-1 21 0 0,-3-3 0-16,7 0-2 0,4-3 1 15,-7-6-5-15,6-9 1 16,4-7-12-16,-3-3 1 16,3-13-4-16,18 4 1 15</inkml:trace>
  <inkml:trace contextRef="#ctx0" brushRef="#br2" timeOffset="75818.7">2960 7598 61 0,'21'72'30'0,"-10"9"-42"15,-11-62 62-15,0 6-51 16,-11 0 1-16,0-3-12 15,1-3 1-15,-11-6 1 16,-4-13 0-16</inkml:trace>
  <inkml:trace contextRef="#ctx0" brushRef="#br2" timeOffset="76437.95">4875 7538 44 0,'11'19'22'0,"-15"-7"-13"0,4-12 30 0,0-6-35 0,-7-10 1 0,4-15 1 15,-8-3 0-15,-3-20-8 16,7-8 1-16,0-20 4 16,0-12 1-16,14 0-2 15,-3-3 0-15,13 0-1 0,11-1 0 47,4 10-1-47,7 4 1 0,10 9-1 16,-6 12 0 15,-4 13-3-31,-1 15 1 16,-9 23-6-16,-15 12 0 0,-4 12-10 0,-13 16 0 0</inkml:trace>
  <inkml:trace contextRef="#ctx0" brushRef="#br2" timeOffset="76648.05">4572 7322 47 0,'-11'12'23'0,"43"-9"-11"0,-21-6 33 0,17-3-41 0,4-3 0 0,7-1 1 16,13 1 0-16,5-1-9 15,3-2 0-15,3-1-2 16,-6 4 1-16,-4-7-13 16,-14-12 1-16</inkml:trace>
  <inkml:trace contextRef="#ctx0" brushRef="#br2" timeOffset="76962.6">5472 6977 57 0,'28'19'28'0,"-18"9"-29"0,-10-19 44 15,-7 7-43-15,4 6 0 16,-8 3 0-16,-10 3 1 15,3 10-2-15,-3-1 0 16,0 1-2-16,3 6 1 0,11-3-3 16,4-1 0-16,13-8-4 15,19-10 1-15,2-16-7 16,-2-15 0-16</inkml:trace>
  <inkml:trace contextRef="#ctx0" brushRef="#br2" timeOffset="77198.16">5902 7036 48 0,'14'10'24'0,"-3"27"-21"0,-8-18 41 0,-6 3-43 0,-11 3 1 0,-8 3-1 0,8 7 1 0,-10-1-3 15,-8 4 0-15,0 6-2 16,-7 0 0-16,8-6-8 15,2-10 0-15,1-9-5 16,7-19 1-16</inkml:trace>
  <inkml:trace contextRef="#ctx0" brushRef="#br2" timeOffset="77352.1">5599 7093 27 0,'3'-22'13'0,"32"25"-1"0,-20-3 17 16,2 6-27-16,4 13 0 15,8 3 2-15,-12 3 0 16,8 3-4-16,3 4 1 16,0-1 2-16,4-3 1 15,-4-6-4-15,4-3 1 0,-4 0-8 16,-7-10 1 0,-3 1-8-16,3-10 1 15</inkml:trace>
  <inkml:trace contextRef="#ctx0" brushRef="#br2" timeOffset="77531">6033 6836 46 0,'-8'25'23'0,"33"34"-17"0,-14-43 40 0,3 12-44 0,7 7 0 0,11 9 1 16,10-4 1-16,4 7-6 16,-14 7 1-16,-4-10 1 0,-7 6 1 15,-7 3-7 1,-7-3 0-16,-14-6-11 0,-17-6 1 16</inkml:trace>
  <inkml:trace contextRef="#ctx0" brushRef="#br2" timeOffset="78574.02">8587 7322 41 0,'-25'-7'20'0,"7"7"-11"16,11 0 26-16,-3 7-33 15,-15 5 0-15,0-2 1 16,1 5 0-16,-1 4-4 16,4 0 0-16,-4 3 3 15,11-3 0-15,-4 3-2 0,8-7 1 16,6 1-1-16,4-3 1 31,39-4-2-31,3-6 1 16,8-6 1 93,10-6 1-109,0-10 0 16,-7-3 0-16,-4-10 0 0,-10 4 0 0,-8 0 0 0,-9 0 1 0,-8 3-5 0,-4 3 1 0,-10 6-4 0,0 7 1 0,0 6-2 0,-7 9 0 0,0 9 0 0,0 4 0 0,0 10 3 0,4 5 0 0,6 7 5 15,8 3 0-15,6 3 1 47,8 6 1-31,3 7 0 46,0 5 1-30,4-5-1-17,-11-7 0 1,-10 4-2-16,-11-4 0 0,-7-3-1 15,-11 0 1-15,-10 1-2 0,-4-14 1 0,-6-5-2 0,-5-17 1 0,1-12-1 0,0-9 1 16,6-10-1-16,8-12 1 0,3-3 0 0,11-4 0 0,4-2 0 0,10-1 1 16,7 1-1 15,17 5 1 0,15 7-1 32,4 6 0-16,6 0-5-1,0 4 0-46,1-4-10 16,-8 0 1-16,-7-15-2 16,-6-1 0-16</inkml:trace>
  <inkml:trace contextRef="#ctx0" brushRef="#br2" timeOffset="78675.95">9116 7403 49 0,'3'28'24'0,"1"-34"-28"0,-1 0 49 0,-3-3-44 16,4 2 1-16,-1-5 0 0,-3-1 0 0,11 1-3 0,-11 2 0 0,7 4 2 0,4 3 1 0,3 3-2 0,7 3 1 0,4 0-1 0,3 0 1 0,7-6-2 0,4 0 0 0,0-6-3 16,3-4 0-16,7-3-2 15,-6 1 0-15,-8 2-10 0,-7 4 1 16</inkml:trace>
  <inkml:trace contextRef="#ctx0" brushRef="#br2" timeOffset="78936.81">9779 7215 52 0,'0'9'26'0,"-11"17"-27"0,8-20 44 0,-4 6-43 0,-7 4 1 0,0 3-1 0,-4-7 1 0,-7 4-2 16,1-6 1-16,-5 8 0 15,5 7 0-15,-1 1-2 16,4-1 0-16,7 3-2 16,7-3 1-16,7 0-1 15,10-9 0-15,8-4 0 16,0-9 1-16,10-6 1 16,0-6 0-16,0-4-1 15,0-12 1-15,1 0-6 16,-1 3 0-16,-7-6-3 15,-7 3 0-15</inkml:trace>
  <inkml:trace contextRef="#ctx0" brushRef="#br2" timeOffset="79284.06">9902 7375 38 0,'4'25'19'0,"-8"22"-12"0,8-41 36 0,3 4-39 15,-7-7 0-15,0 0 1 0,0 0 1 16,4 0-8-16,-1 0 0 15,-3-3 5-15,7 0 0 16,0 0-2-16,0 0 0 16,4 0-1-16,-1 0 0 15,5 4 0-15,2-4 0 16,4 0 0-16,4 0 0 16,3 0 0-16,-3-4 0 15,0 1 0-15,-4-6 0 0,0 0 0 16,0-10 0-1,0 6-1-15,-3 4 0 0,0-1-2 16,-4 1 1 0,-4 0-1 15,1-1 1-15,-1 4-4-16,1-4 1 15,0-2-4-15,-1-1 1 16,1 1-6-1,-8-1 0-15</inkml:trace>
  <inkml:trace contextRef="#ctx0" brushRef="#br2" timeOffset="79642.05">10746 7065 52 0,'24'18'26'0,"-13"-8"-25"0,-11-10 48 15,0 0-49 1,-4 3 1-16,1 0-1 0,-8 3 0 15,-6 1-1-15,-12 2 1 16,-6 0-4-16,0 7 0 16,3-3-1-16,4-4 0 15,3 7 0-15,8 3 1 16,6 2 2-16,7 1 1 16,11 4 4-16,15-5 0 15,9-5 1-15,1 0 1 47,0 3-1-47,-7-4 0 16,-8 1-4-16,-10 6 0 47,-14 3-10-47,-25 6 1 15,-20-6-7-15,-15-6 1 16</inkml:trace>
  <inkml:trace contextRef="#ctx0" brushRef="#br2" timeOffset="80440.45">12806 6409 34 0,'3'-19'17'0,"1"1"-2"0,-4 18 18 0,0 0-28 0,0-10 0 0,0 4 2 0,0 6 1 15,0 0-10-15,-4 12 1 0,1 7 6 16,-4 16 1-16,0 12-3 16,0 22 0-16,0 12-3 15,0 7 1-15,0 9-4 16,-1-3 0-16,1-12-6 16,4-16 0-1,-1-13-9 1,4-18 0-1</inkml:trace>
  <inkml:trace contextRef="#ctx0" brushRef="#br2" timeOffset="80818.13">13127 6939 57 0,'0'0'28'0,"0"0"-33"0,-4 3 48 16,-3-3-43-16,-7 0 0 16,4 3 0-16,-8 10 1 15,4-1-2-15,-4 7 0 16,1-3 0-16,2 3 0 16,5 3-1-16,3-7 0 15,3 1-1-15,1 0 1 0,10-7 0 16,0-6 0-16,7-3 0 15,0-9 1-15,0-4 0 16,-3 1 0 0,-1-4 0-16,1 0 0 0,-8 1 0 15,8 2 1-15,-4 4 0 16,0 3 0-16,0 6 2 16,4 3 0-16,-1 6 1 15,5 7 0-15,-1-1 0 16,0 4 0-16,0 3-5 15,7-3 1-15,0-10-13 16,-3-2 0 0</inkml:trace>
  <inkml:trace contextRef="#ctx0" brushRef="#br2" timeOffset="81144.7">13458 7024 62 0,'-17'-6'31'0,"6"-32"-35"0,11 28 52 15,0-2-43-15,0-1 0 16,7 1 2-16,4-4 0 0,3 4-10 15,4-4 1-15,13 7 5 16,15-4 1-16,4 4-4 16,-4-1 0-16,-4-5-5 15,-7 2 0-15,-10 4-7 16,-8 2 1-16,-17 7-9 16,0-6 0-16</inkml:trace>
  <inkml:trace contextRef="#ctx0" brushRef="#br2" timeOffset="82414.73">14062 6911 48 0,'14'25'24'0,"-7"-12"-9"15,-7-13 25-15,0 0-39 16,0 0 0-16,-7-7 1 16,-4 4 0-16,-3 3-3 15,-7 0 0-15,0 6 1 16,0 4 1-16,3 2-2 15,4 4 0-15,3 0-1 16,4-4 1-16,4 1-1 0,3-1 0 16,10-2 0-16,4-7 0 15,8-3 0-15,-1-10 1 16,0 1 0-16,0-7 1 16,-3 1 0 30,-4-4 1-46,-4 0-1 47,-3-6 1-31,-7 3-1 0,-3 3 0-16,-1 10-4 0,-3 9 0 0,-3 9-4 0,-1 10 1 15,1 16-3-15,3 12 1 0,0 6 3 0,-1 10 0 0,5-1 6 0,-1 4 1 0,4 0 5 16,4 0 1-16,-1-3 1 0,1-1 1 0,-4-5-2 0,-4-10 1 0,-6-10-5 15,-8-8 1 48,-6-11-3-32,-5-5 0-15,-6-13-1-1,7-16 0-15,3-9 0 0,4-9 0 0,7-10 0 0,3 9 1 0,15-9-4 0,13 1 0 16,15-8-6-16,7 11 0 0,0-1-6 0,0-3 1 0</inkml:trace>
  <inkml:trace contextRef="#ctx0" brushRef="#br2" timeOffset="82770.64">14280 7030 58 0,'22'25'29'0,"6"-12"-28"0,-14-16 55 16,4-7-55-16,-1 1 1 16,1-4 0-16,0-6 0 0,-1 1-3 15,-10-4 0-15,-3-3 1 16,-8-4 1-16,-3 11-3 16,-7 5 0-16,0 0-1 15,0 13 0-15,0 13 0 16,3 9 0-16,1 6 0 15,6 16 1-15,4 3 1 16,11-9 0-16,6-4 1 16,15-2 0-16,10-4 0 15,-3-13 0-15,7-5-5 16,0-7 0-16,3-6-11 31,-3-7 0-31</inkml:trace>
  <inkml:trace contextRef="#ctx0" brushRef="#br2" timeOffset="83308.39">15776 6325 48 0,'-10'25'24'0,"-4"47"-24"0,10-53 33 0,-3 12-33 16,0 7 1 0,-7 12-1-16,0 9 1 0,0 1-1 15,-1 3 0-15,1-7 1 16,4-12 1-16,3-3 0 15,0-13 0-15,3-9 0 16,1-13 1-16,-4-6-1 16,-4-16 1-16,-3-2-2 15,-7-1 1-15,-4-6-2 16,-7-10 0-16,-3 4-1 16,-4 3 0-1,-3 9 0-15,7 6 1 31,6 10 0-15,12 6 1-16,6 7 1 16,11 2 0-16,18 1 1 0,10-4 1 0,18-6-1 0,21-9 1 0,3-7-2 15,19-9 0-15,-5 4-8 16,1-4 0-16,-7-3-13 0,-11 0 1 16,-18-1-1 15,-10 1 1 16</inkml:trace>
  <inkml:trace contextRef="#ctx0" brushRef="#br2" timeOffset="83833.17">16778 6974 35 0,'0'37'17'0,"11"42"-14"0,-4-54 31 0,-4 0-29 16,1 12 0-16,-4-2 2 15,0-1 1-15,0-8-10 16,0-5 0-16,0-11 6 0,0-20 0 16,0-8-2-16,-4-20 0 15,1-12-2-15,-4-10 0 16,3-6 0-16,-3 4 0 15,4-10-1 17,3 6 1-32,3 0-1 0,4 9 0 47,4 14 0-47,3 11 0 15,11 13 0 1,13 23 1-16,1-1 0 0,0 9 1 0,-7 7 0 0,-11 9 1 15,-7-3-1-15,-10 7 1 0,-12 2-1 0,-9 1 0 0,-4-1-4 0,-4-2 0 0,-3-7-6 16,7-7 1-16,3-5-8 16,0-1 1-16</inkml:trace>
  <inkml:trace contextRef="#ctx0" brushRef="#br2" timeOffset="84147.16">17300 6760 39 0,'43'-12'19'0,"-19"-4"-9"0,-24 16 29 0,4-6-37 0,-1 0 1 0,-3-1 0 0,4 1 0 0,-8 0-4 0,-6 3 0 16,-8 3 3 0,-7 6 0-16,-6 6-1 0,-8 7 0 31,-11 10-2-31,8 2 1 15,10 3-2-15,11 7 1 16,14-9-1-16,11-4 0 16,10-6-1-16,10-7 1 15,8-8 1-15,0-7 1 16,0-16 0 0,-4-9 0-16,-3 0-6 15,-4-7 0-15,-7-5-8 0,0 2 1 16</inkml:trace>
  <inkml:trace contextRef="#ctx0" brushRef="#br2" timeOffset="84566.46">17544 6572 48 0,'24'57'24'0,"-38"-26"-22"0,7-25 39 0,-10 4-41 15,-8-1 0-15,0 1 0 16,4-4 0-16,-4 0-1 16,1 3 1-16,6 1-1 15,4-4 0-15,7 0 0 0,7 1 0 16,3-1 0 0,8-3 0-16,10 0 1 0,7 0 0 15,-3 4 0-15,0-1 1 16,-8 3-3 15,-3 1 1-31,-14-1-3 0,-3 1 1 47,-8 2-6 15,-3-2 1-46,0-4-6-16,0-6 1 0</inkml:trace>
  <inkml:trace contextRef="#ctx0" brushRef="#br2" timeOffset="84812.89">17833 6682 46 0,'14'25'23'0,"-14"25"-25"0,0-34 43 0,-3-4-41 0,-5 4 1 0,-2 6-1 0,-1-6 1 0,1 6-4 15,3-10 1-15,0-5-5 16,3-11 0-16,4-5-7 15,-3-4 1-15</inkml:trace>
  <inkml:trace contextRef="#ctx0" brushRef="#br2" timeOffset="85060.75">17872 6074 30 0,'17'-29'15'0,"12"-2"-13"0,-19 15 19 16,11-6-23-16,4-12 1 16,7-7-2-16,3-3 0 15,-7 13 3-15,-3 3 0 16,-4 6-2-16,-3 12 0 16,-8-2 1-16,1 24 0 15,-4 4 1-15,0 12 0 0,-3 10 1 16,-8 9 0-16,1 19 0 31,-5 3 0-31,-2 15 2 0,-1 7 0 0,1 13 0 16,-1-19 1-16,4-7 0 15,0-9 0-15,4-6-1 16,3-16 1-16,0-13-3 16,0-9 0-16,0-9-2 15,0-7 1 16,-4-9-4-31,-3-6 1 0,-7-3-3 0,-4-4 1 0,1 1-6 16,-1-1 1-16</inkml:trace>
  <inkml:trace contextRef="#ctx0" brushRef="#br2" timeOffset="85306.61">17925 6648 36 0,'3'21'18'0,"4"8"-16"16,-3-23 32-16,6 0-32 0,1 0 0 15,3-2 3-15,7-1 1 16,7-3-7-16,1-7 0 16,-1 1 4-16,0 0 1 15,0 0-5-15,-3-1 1 16,0 1-6-16,-4-3 0 16,-3 2-4-16,-4 1 0 0,-4 3-3 15,1-3 1 1,-1 3 1-16,1-4 0 0,0 1 3 15,3 6 1-15</inkml:trace>
  <inkml:trace contextRef="#ctx0" brushRef="#br2" timeOffset="85516.88">18394 6669 19 0,'7'7'9'0,"-7"15"-8"0,0-13 21 0,0 7-21 16,-4 3 0-16,-3-1-1 15,0-5 0-15,0-1-5 16,0-5 0-16,0 2-1 15,4-9 0-15</inkml:trace>
  <inkml:trace contextRef="#ctx0" brushRef="#br2" timeOffset="85689.79">18288 6390 31 0,'4'-6'15'0,"-4"6"-5"0,0 0 30 0,0 0-36 0,7 0 1 0,-4-3 0 0,4 0 1 0,0-3-9 0,0-1 1 16,4 1 5-16,-1 0 0 16,5-1-5-16,-1 1 0 15,0 3-5-15,0-3 1 0,-4 0-9 16,1-1 1-16</inkml:trace>
  <inkml:trace contextRef="#ctx0" brushRef="#br2" timeOffset="85923.65">18524 6503 49 0,'14'66'24'0,"-3"3"-22"0,-4-56 40 0,0 5-42 0,-3 4 1 0,3 3 1 0,0-6 0 0,-4-3-3 16,4-7 1-16,4-2 1 16,0-10 1-16,-1-7-1 15,4-9 0-15,0 4-1 16,0-10 0-16,1-4 0 16,-1-2 0-16,0 3-5 0,0 0 1 15,0 6-8 1,-3 0 0-16,-4 9-4 15,-4 1 1-15</inkml:trace>
  <inkml:trace contextRef="#ctx0" brushRef="#br2" timeOffset="86236.03">18768 6572 33 0,'7'19'16'0,"21"16"-2"0,-17-32 26 0,6 0-37 0,4 3 1 15,8-9 0-15,2-3 1 16,1-10-7-16,-4-3 0 15,-6-6 4-15,-1-3 0 0,-7 0-3 16,-7-1 1-16,-7-2-3 16,-4 3 1-16,-6 6-2 15,-8 9 1-15,-3 13-1 16,0 7 1-16,3 11 0 16,4 11 0-16,11 11 3 15,3 1 1-15,14 6 1 31,3-6 1-31,1-3 0 0,7-10 1 32,17-6-1-32,18-16 1 0,14-12-4 0,0-7 1 0,-14-6-10 15,-14-6 1-15,-25-3-7 16,-10-3 0-16</inkml:trace>
  <inkml:trace contextRef="#ctx0" brushRef="#br2" timeOffset="87539.29">2145 8830 45 0,'7'19'22'0,"-4"-3"-7"0,-3-10 23 0,0 0-34 16,8 3 0-16,-8 7 3 15,0 6 1-15,0 6-10 16,0 1 0-16,10 5 6 15,-6 1 0-15,3-7-3 16,3-3 0-16,1-6-2 16,-4-10 0-16,4-9-1 15,3-9 0-15,3-1-2 16,-6-2 1-16,6-1-3 16,-6 4 0-16,3-1 0 15,0 4 1-15,-3 6 0 16,-1 6 0-16,1-3 2 15,0 7 1 17,6 2 4-1,4 4 0-15,-6 0 1 15,2-4 0-31,1-2 1 0,-8-1 0 0,5-6-1 0,-1-9 0 0,-4-3-1 0,1-10 1 0,-1 0-2 15,8-6 1-15,-4-3-7 0,14-1 0 0,1-5-11 0,-5 3 0 0</inkml:trace>
  <inkml:trace contextRef="#ctx0" brushRef="#br2" timeOffset="87801.39">2850 8981 62 0,'-17'59'31'0,"6"-9"-41"0,4-40 51 0,4-1-44 0,3 1 1 0,-7-4-9 15,7-6 0-15,0 0 2 16,0-13 1-16</inkml:trace>
  <inkml:trace contextRef="#ctx0" brushRef="#br2" timeOffset="88546.77">2731 8611 44 0,'31'12'22'0,"-3"-21"-25"0,-17-1 32 15,10-2-30-15,11-10 1 16,14-10-2-16,-7-5 1 15,3-13 1-15,7-4 0 16,-10-2-2-16,4-1 1 16,-5 10-1-16,-6 0 0 0,-4 7 0 15,-7-1 0-15,-3 13 0 16,-4 9 0-16,0 9-1 16,-3 10 1-16,-1 7 0 15,-6 8 1-15,3 10 1 16,-7 13 1-16,0 12 2 15,0 13 0-15,-7 6 3 16,3 9 1-16,4 13-1 31,-7 13 1 1,4 5-2 30,-4-5 0-62,3-16-3 47,4-13 0-31,-7-15-4-16,-3-20 0 31,3-15-2-31,3-15 0 15,-3-16-2-15,4-13 1 0,-8-9-7 0,4-10 1 16,3-6-1-16,-10-6 0 0,4 3 2 16,-89 37 10-16,198-27 0 0,-99-1 0 0,7 10 9 0,10 6 1 0,-6 6 3 0,3 1 0 15,4-1-4-15,3 0 0 0,0 1-3 0,7-4 0 0,4-3-3 0,14-3 0 16,-14 3-2-16,6 3 0 0,-9 3-1 0,-8 1 1 0,0 2-1 0,-3 0 0 47,-8 1 0-32,1 3 0-15,-1 2-1 0,1 7 1 16,-4 7-1-16,-7-1 1 0,4 9-1 0,-4 7 0 0,0 7 0 0,0 8 1 0,0 7 0 31,7 19 1-31,-7 0 0 16,0-4 0 0,0-5 0-16,0-7 0 15,0 0-1-15,0-7 1 0,10-5-3 0,-6-10 1 0,3-3-3 0,3-13 0 0,1-6-7 16,10-12 1-16,-3-7-5 15,3-9 0-15</inkml:trace>
  <inkml:trace contextRef="#ctx0" brushRef="#br2" timeOffset="88962.42">4085 9037 55 0,'21'9'27'0,"8"-5"-33"0,-26-8 55 0,4 1-48 0,4-3 1 0,-8 0-1 0,4-1 1 0,0-2-3 0,-3 0 1 0,-4-1 0 15,0-2 1-15,-7-1-1 16,3-3 0-16,-13 4-2 15,3 3 1-15,-8 9-4 16,5 3 1-16,-1 6-2 16,4 7 0-16,-4-1-2 15,8 1 0-15,10 0 2 16,0-4 0-16,10 4 2 16,8-7 0-16,3-2-1 109,0-4 1-109,8-3-5 16,-8-3 1-16</inkml:trace>
  <inkml:trace contextRef="#ctx0" brushRef="#br2" timeOffset="89202.36">4283 9012 19 0,'3'-6'9'0,"25"6"0"0,-17 0 9 0,0 0-14 0,-4 3 1 0,3 0 3 0,-6 3 1 0,-4 0-11 0,0 1 1 0,-4 5 6 0,4-2 0 0,4 2-3 0,-4 4 1 15,7 0-3-15,-7-4 0 16,3 1-1-16,8-4 0 16,7-3 1-16,-1-9 0 15,4-3 0-15,8-10 1 16,-8 1 1-16,7-7 0 16,4-3-3-16,-11-7 1 15,7-2-12-15,-7-4 1 16</inkml:trace>
  <inkml:trace contextRef="#ctx0" brushRef="#br2" timeOffset="89405.25">4882 8143 44 0,'29'57'22'0,"-26"52"-18"15,-3-77 32-15,-3 2-35 16,3 13 1-16,-11 7 1 16,11 21 0-16,-7 10-4 0,7-4 0 15,0-9 2-15,0-12 0 16,0-10-3-16,0-9 0 16,0-13-5-16,0-9 1 15,0-7-9-15,0-12 1 16</inkml:trace>
  <inkml:trace contextRef="#ctx0" brushRef="#br2" timeOffset="89690.73">4607 8752 63 0,'7'15'31'0,"15"-15"-32"0,-5-6 58 0,4-7-57 0,18-5 1 0,21-7-1 15,11-7 0-15,17-5-7 16,-18 2 1-16,-6 4-10 15,-15 9 0-15,-10 0-3 16,-7 6 0-16</inkml:trace>
  <inkml:trace contextRef="#ctx0" brushRef="#br2" timeOffset="90205.14">7038 8322 44 0,'-7'72'22'0,"-18"13"-21"0,22-60 40 0,-8 19-41 16,0 25 1-16,1 6-1 15,3 3 0-15,-4-9-3 16,11-9 1 0,0-22-12-1,-7-23 1-15</inkml:trace>
  <inkml:trace contextRef="#ctx0" brushRef="#br2" timeOffset="90394.21">6964 8843 49 0,'28'9'24'0,"43"-9"-19"0,-50 3 37 16,18 0-39-16,-1 0 0 0,1 4 0 15,-4-1 1-15,-10 6-6 16,-11 7 1-16,-17 10 2 16,-11-4 0-16,0-3-5 15,-15-1 1-15,-2 5-7 16,-5-8 1-16,12 1-8 16,-8-3 1-16</inkml:trace>
  <inkml:trace contextRef="#ctx0" brushRef="#br2" timeOffset="90676.31">7648 8905 55 0,'25'7'27'0,"-32"-4"-29"0,7-3 49 0,-7 3-47 0,-4 0 1 16,-6 0 0-16,-12 7 1 15,8-1-3-15,-3 7 1 16,2 2 1-16,-2 1 0 16,2 6-3-16,5 0 1 15,-1 7-2-15,15-7 1 16,3 0-1-16,3-9 0 16,15-10-1-16,3-3 0 15,7-9 0-15,4-7 1 0,-4-2-6 16,0-1 1-1,-6-3-5-15,2-9 0 0</inkml:trace>
  <inkml:trace contextRef="#ctx0" brushRef="#br2" timeOffset="90901.19">7814 8962 46 0,'14'50'23'0,"-17"-16"-18"16,3-24 41-16,0 5-44 15,3 4 1-15,4 0 0 16,7 0 1-16,-3-3-6 16,10-7 1-16,11-3 2 15,0-6 1-15,6-6-2 0,1-13 0 16,-7 0-1 0,3-6 0-16,4-3-6 0,-14-10 0 15,-1 1-9 1,5-7 0-16</inkml:trace>
  <inkml:trace contextRef="#ctx0" brushRef="#br2" timeOffset="91248.08">8435 9021 54 0,'0'38'27'0,"0"-13"-30"0,0-25 43 0,0 3-41 15,0-3 1-15,7-9-1 16,0 2 1-16,4-2 0 16,-1-7 0-16,1-2-1 15,3-4 1-15,-4 0-1 16,5 0 1-16,-5 0 0 16,4-3 0-16,4 6 0 15,0 9 1-15,3 4-1 16,0 9 1-16,-3 7-1 15,-1 2 1-15,1 7-1 16,3 9 0 0,-10-6 0-16,6-3 1 0,-3 3-4 15,4-3 0-15,0-3-5 16,-1-13 0-16,8-3-7 16,-4-3 1-16</inkml:trace>
  <inkml:trace contextRef="#ctx0" brushRef="#br2" timeOffset="91693.48">9656 8454 42 0,'10'50'21'0,"-10"35"-23"0,0-63 34 0,0 15-32 15,4 10 0-15,-4 3 3 16,0 1 0-16,0-1-2 16,0-6 0-16,3-10 1 15,-3-3 1-15,4-12-1 16,-1-3 0-16,-3-7-2 16,0-2 1-16,-10-7-2 15,-8-7 1-15,-14-2-1 16,-10-7 1-16,-7 1-1 47,-11-1 1-47,-4 10-1 0,4 6 0 31,14 9 1 0,4 7 0-15,7 3 0-1,10-1 0-15,7 11 1 16,11 2 1-16,14 0-1 0,18 1 1 0,17-1-1 0,15-3 0 16,6-6-1-16,1-3 1 0,-11-6-6 0,0-10 1 0,-4-6-10 0,-7-13 0 0</inkml:trace>
  <inkml:trace contextRef="#ctx0" brushRef="#br2" timeOffset="91898.62">10213 9093 64 0,'7'41'32'0,"14"0"-44"0,-21-35 57 0,4-3-58 0,-11-3 0 0,-15 0-19 0,-6-6 1 0</inkml:trace>
  <inkml:trace contextRef="#ctx0" brushRef="#br1" timeOffset="101863.53">2152 10451 44 0,'42'-3'22'0,"-21"9"-8"16,-13 1 23-16,-8-7-33 15,0 3 1-15,0-3 0 16,0 0 1-16,-11-3-8 15,-7-4 0-15,-3 4 5 16,-14 0 1-16,3 0-3 16,0 3 1-16,1 9-3 15,-8 7 1-15,0 0-4 16,7 3 1-16,-7-1-3 16,8 4 0-16,2 0-2 15,1 3 0-15,7 0-2 0,10-3 1 31,1 29 1-31,10 2 1 16,-7 3 2-16,3 7 0 16,-3 0 2-16,-3 6 0 15,-1-7 3-15,1-2 1 32,2 0 2-32,5-7 1 0,-4-3 1 0,7-6 0 15,10-3 2-15,1-10 1 16,10-6 1-16,14-6 0 0,8-3-2 15,3-4 0-15,0-2-2 16,-1-4 1-16,-2-6-5 16,-4-6 1-16,-11-1-9 15,-7-5 0-15,-3-7-10 16,-8-9 0-16</inkml:trace>
  <inkml:trace contextRef="#ctx0" brushRef="#br1" timeOffset="102093.68">1697 11270 50 0,'0'-3'25'0,"39"-29"-23"0,-22 20 37 16,15-4-38-16,0-3 0 15,0 3-1-15,-8 4 1 16,12 3-9-16,-12 5 1 16,-3-2-8-16,1 3 1 15</inkml:trace>
  <inkml:trace contextRef="#ctx0" brushRef="#br1" timeOffset="102347.48">2695 10853 57 0,'-3'18'28'0,"-15"-14"-31"0,7 2 49 0,1 6-45 16,-18 10 0-16,3 13 0 15,-14 6 1-15,-10 9-4 16,-1 0 1-16,1-6-5 16,0-3 1-16,10-10-11 15,7-15 0-15</inkml:trace>
  <inkml:trace contextRef="#ctx0" brushRef="#br1" timeOffset="102552.59">2254 10912 55 0,'18'28'27'0,"3"19"-25"0,-17-34 43 15,6 9-43-15,4 3 1 16,-3 6 0-16,10 4 1 16,7-1-6-16,4-2 0 15,-11 2 1-15,0-9 0 16,1-6-7-16,-5-6 0 0,1-7-10 15,-8-6 1-15</inkml:trace>
  <inkml:trace contextRef="#ctx0" brushRef="#br1" timeOffset="102853.48">1390 11828 71 0,'-11'9'35'0,"29"1"-39"0,0-7 64 0,17 0-57 16,32-6 0-16,32 0 0 0,21-7 0 15,21-9-6-15,18-6 1 16,-22 3-1 0,-13 4 0-16,-8 2-7 0,-28 0 1 15,-24 4-13-15,-8-7 1 16</inkml:trace>
  <inkml:trace contextRef="#ctx0" brushRef="#br1" timeOffset="103259.93">3048 10175 44 0,'-7'-12'22'0,"0"2"-9"15,7 10 27-15,-4 0-36 16,4 10 1-16,-10 15 3 15,3 16 1-15,3 18-11 0,4 23 1 16,0 18 6-16,0 13 0 16,4 28-4-16,-4 0 0 15,-4-3-6-15,-3-12 1 16,-3-20-16-16,-1-21 1 16,0-32-1-16,1-18 1 15</inkml:trace>
  <inkml:trace contextRef="#ctx0" brushRef="#br1" timeOffset="104761.87">21646 3534 39 0,'0'40'19'0,"-7"1"-9"15,4-31 19-15,-1 2-26 16,1 10 0-16,-4 13 0 16,0 5 0-16,-7 26-4 15,-1 25 0-15,1 25 3 16,4 25 0-16,3 13-2 15,0 9 1-15,0-6-1 16,3 6 0-16,-3-22 0 16,0-3 0-16,0-31-2 0,3-26 0 15,4-21-3-15,11-32 0 16,7-31-5-16,6-32 0 16,1-27-4-16,-4-20 1 15</inkml:trace>
  <inkml:trace contextRef="#ctx0" brushRef="#br1" timeOffset="105481.25">21583 3578 25 0,'25'-7'12'0,"13"-12"-14"0,-23 19 19 0,2 0-13 15,4 10 1-15,4 9 4 16,10 0 0-16,18 6-11 16,14-10 1-16,21-2 7 15,8-7 0-15,24-3-3 16,17-3 0-16,4 0-3 15,22 0 1-15,6 10-1 16,-7-4 0-16,4 6-1 16,0-2 0-16,0-10 0 0,-15-6 1 15,-2-1-1-15,-8-2 1 16,-7-1-1-16,-18-8 1 16,-17-1-1-16,-7 3 1 15,-11-9-1-15,-4 3 1 16,-10 0 0-16,-14 7 0 15,-7 5-1-15,-11 1 1 16,-6 15-1-16,-8 13 0 16,-7 6 0-16,-7 9 1 0,-3 4-1 15,-8 12 0 1,0-3 0-16,-6 7 0 0,-1 2 0 16,-3 13 1-16,4 0 0 15,3 22 0-15,0 3 0 16,3 3 0-16,4 19 0 15,11 10 1-15,3-13-1 16,3-4 1-16,1-12-1 16,3-28 1-16,-3-6 0 15,-8-10 0-15,-10-9-1 16,-21 0 1-16,-25-3 0 16,-17-6 0-16,-36-4 0 15,-39-9 0-15,-24-13 0 16,-35-12 1-16,-19-9-1 15,-20-7 1-15,-7 6-1 16,-18-6 0-16,7 7 0 16,0-1 0-16,17 13-3 0,4 0 1 15,11-6-11 1,10-6 0-16</inkml:trace>
  <inkml:trace contextRef="#ctx0" brushRef="#br1" timeOffset="106844.24">3457 12214 51 0,'4'-19'25'0,"28"-50"-17"15,-18 50 26-15,0-6-32 16,7-10 1-16,14-9 0 16,-3-9 1-1,10-13-5-15,4-12 0 0,4-16 3 16,-12-7 0-16,-2-11-2 15,-1-8 0-15,-3-5-1 16,-11 6 1-16,-11 9-2 16,-10 10 0-16,-3 18 0 0,-15 19 0 15,-3 20 0 1,0 14 0-16,-7 20 1 0,-1 12 1 16,8 19 0-1,0 6 1-15,3 13-1 0,4 19 1 16,7 12 0-1,-3 3 1-15,10 19 0 0,0 0 1 16,3 3-1-16,11-3 0 16,-3-9 0-16,3-3 0 15,4-20-2-15,-1-2 1 16,-3-7-3-16,-3-12 1 16,0-13-3-16,-1-12 0 15,4-10-5 16,7-9 1-31,1-13-9 47,6-9 1-31</inkml:trace>
  <inkml:trace contextRef="#ctx0" brushRef="#br1" timeOffset="107039.3">4085 11605 62 0,'0'54'31'0,"-10"-17"-32"0,10-21 56 0,-7 3-55 15,3 3 1-15,-3-4-2 16,7-5 1-16,0-4-5 16,0 1 0-16,7-10-7 0,4-13 0 15,-1-12-7-15,-10-3 1 16</inkml:trace>
  <inkml:trace contextRef="#ctx0" brushRef="#br1" timeOffset="107187.22">4128 11408 46 0,'-4'31'23'0,"8"-12"-23"0,3-19 39 16,-7 0-42-16,10 0 1 16,1-3-6-16,-1 3 1 15,8-3 1-15,3 6 1 0,-10 0-9 16,6 3 1-16</inkml:trace>
  <inkml:trace contextRef="#ctx0" brushRef="#br1" timeOffset="107585.01">4297 11624 24 0,'7'19'12'0,"-7"-7"-1"0,0-12 18 0,0 0-25 16,0 0 1-16,3-3 1 15,4-3 0-15,4-7-9 16,3 4 0-16,0-10 5 15,0 0 0-15,4 4-4 16,0 2 0-16,-8 4 0 16,1 2 1-16,-1 7-1 15,1 10 1-15,-4 2 0 0,4 4 1 16,-8-6 0-16,4 2 1 16,4-3-2-16,-11 1 1 15,10-4 0-15,-6-3 0 16,3-6 0-16,4-3 0 15,-1-4 0-15,1 1 0 16,-1-3 0-16,1 2 1 16,3-6-1-16,0 1 0 15,4-1 1-15,-1 0 0 16,5 1 2-16,-12 5 0 16,11 4 1-1,-3 9 0-15,3 7-1 16,0 8 1-1,8 4-1-15,-8 3 1 0,0-6-3 0,0-6 0 16,4-1-16 0,-4-2 1-16</inkml:trace>
  <inkml:trace contextRef="#ctx0" brushRef="#br1" timeOffset="107983.84">3838 12257 55 0,'7'0'27'0,"-17"13"-25"0,6-7 40 0,-6 7-42 0,-12 6 1 16,-6 3-1-16,-4 9 1 0,1 3-3 15,-1 7 0-15,-7 0-3 16,4-3 1-16,10-13-9 16,-3-13 0-16,17-12-3 15,1-15 1-15</inkml:trace>
  <inkml:trace contextRef="#ctx0" brushRef="#br1" timeOffset="108191.3">3598 12286 48 0,'18'53'24'0,"3"-6"-24"0,-10-38 47 16,3 13-48-16,3 0 0 16,1 7 0-16,3-4 1 15,8 3-3-15,-8-6 1 16,-4-7-6-16,4-5 0 15,-6-7-6-15,9-12 0 16</inkml:trace>
  <inkml:trace contextRef="#ctx0" brushRef="#br1" timeOffset="108425.32">4015 12370 63 0,'3'22'31'0,"18"-15"-34"0,-10-4 61 0,7-6-57 16,3 3 0-16,7 0-1 16,11 0 0-16,0 0-5 15,-1 0 1-15,-6-7-9 16,-4-2 1-16,-7-10-7 15,4 0 1-15</inkml:trace>
  <inkml:trace contextRef="#ctx0" brushRef="#br1" timeOffset="108691.28">4255 12245 52 0,'0'31'26'0,"14"-15"-26"0,-7-10 44 16,0 4-41-16,7 2 1 15,3 1 1-15,5 2 1 16,-15-5-9-16,3 2 1 16,-10 7 2-16,-14 6 1 15,0 0-9-15,-7 4 1 0,-4-7-11 16,-7 3 1-1</inkml:trace>
  <inkml:trace contextRef="#ctx0" brushRef="#br1" timeOffset="109491.8">5052 12295 46 0,'3'-12'23'0,"-6"-4"-14"15,3 10 33-15,-7-4-41 16,-4 1 1-16,-3 3 0 0,0 2 1 15,-7-2-4-15,-7 6 1 16,3 3 1-16,-14 7 0 16,0 5-2-16,11 10 1 15,3 0-3-15,8 7 1 16,-4 12-2-16,10 0 0 16,0 3 1-1,11-3 0-15,11-7 1 0,10-9 1 16,11-12 3-16,7-13 0 15,-1-6 2-15,1-6 0 16,-7-7 0-16,-4-9 1 16,-14-3-3-1,0 0 1 17,-10-1-12-17,-8-5 1-15,-3-1-9 0,7 4 1 0</inkml:trace>
  <inkml:trace contextRef="#ctx0" brushRef="#br1" timeOffset="110204.26">6329 10746 44 0,'-4'6'22'0,"-3"1"-16"0,4-1 33 16,-1 6-37-16,-3 7 0 16,0 6 0-16,0 10 1 15,4 6-5-15,-8 2 1 16,0 1 0-16,4 6 1 15,4-6-6-15,6-3 1 16,8-9-10-16,7-14 0 16</inkml:trace>
  <inkml:trace contextRef="#ctx0" brushRef="#br1" timeOffset="110435.22">6632 10915 48 0,'0'29'24'16,"-14"11"-18"-16,11-21 37 0,-19 6-40 15,-6 3 0-15,-11 13 0 16,1 6 1-16,-12 16-6 16,-10 9 1-16,0 13 3 15,7 6 0-15,-10-4-4 16,10-2 1-16,0-10-6 15,14-9 1-15,4-16-11 16,14-12 1-16</inkml:trace>
  <inkml:trace contextRef="#ctx0" brushRef="#br1" timeOffset="110700.65">6657 11558 59 0,'-25'41'29'0,"-91"50"-34"0,95-66 48 0,-15 0-44 15,1 0 1-15,-4 3-4 16,8 1 0-16,6-7-3 15,7-13 0-15,8-9-9 16,6-9 1-16</inkml:trace>
  <inkml:trace contextRef="#ctx0" brushRef="#br1" timeOffset="110901.46">6346 11633 53 0,'11'38'26'0,"17"6"-28"0,-17-31 46 16,3-1-44 0,11 4 1-16,-4-1-1 0,-4 1 1 15,5 3-2-15,-1 6 0 16,-4 3-2-16,5-3 0 16,-12-3-5-16,1 0 0 15,-1-6-7-15,1-16 0 16</inkml:trace>
  <inkml:trace contextRef="#ctx0" brushRef="#br1" timeOffset="111456">6844 11204 58 0,'-11'19'29'0,"1"3"-26"0,10-13 54 15,0 0-54-15,0-5 1 16,0 2 2-16,3-3 0 16,4 0-8-16,4-3 0 15,3 3 5-15,0-3 1 16,0-3-3-16,7 0 0 15,-3 0-1-15,0 3 1 16,-8 0-3-16,-6 0 1 16,-4 3-1-16,-4 6 0 0,-3 1-1 15,4 2 1 1,-8 10 0-16,4-3 1 0,4 3 1 16,3 0 0-16,0-3 1 15,7-4 0 1,7-2 0-16,14-4 0 15,7-9-5-15,0-6 0 0,-3-3-14 16,0-10 1-16,-4 0-4 16,0 3 1-16</inkml:trace>
  <inkml:trace contextRef="#ctx0" brushRef="#br1" timeOffset="113532.16">26285 7077 37 0,'8'13'18'0,"9"2"-8"16,-10-12 18-16,0 4-25 16,0 5 1-16,4 7-1 15,0-3 1-15,-4 12-5 16,0 13 0-16,-4 0 5 15,-3 6 0-15,0 3-3 16,0 3 1-16,4 3 0 16,-1-2 0-16,1-7-2 15,-4-3 1-15,3 0-1 16,-3-10 0-16,0-6-1 16,0-6 1 15,-3-9-1-16,3-10 1-15,0-3 0 16,0-9 0-16,-4-13-1 16,1 0 0-16,-4-10 1 0,0-8 0 0,-4-11 0 0,4-2 0 0,3-3 0 0,1-7 1 15,3 10-1-15,0 6 0 47,3 0 0 0,4 9 1-31,-3 3 0-1,3 13 1-15,0 7-1 63,0 9 0-63,0 6 0 0,-3 9 0 0,-1-3-1 0,1 0 1 15,-4 10-2-15,0 6 1 0,0 9-1 0,-4 1 1 0,1 12 0 0,-1 6 0 16,1 6 0-16,3 13 0 0,0-9-1 0,0-4 1 0,-4-9 0 0,4-6 0 0,-3-10-1 16,-1-5 0-16,1-14 0 0,-1-6 1 0,4-6 0 0,-3-3 0 0,3-19-1 0,-4-9 1 31,4-7 0-15,4-9 1-1,-4-6-1-15,7 0 0 0,0-4-1 31,-4-2 1 16,4 15 0-31,0 6 1-16,0 4-1 0,-3 5 0 0,3 7 0 31,-4 7 1-31,1 2-1 0,-4 13 1 0,0 0-1 0,0-6 0 16,0 6 0-16,0 0 1 0,0 9-1 0,-4 7 0 0,1 9 0 0,-1 3 0 0,4 13 0 0,0 9 0 0,0 4 0 15,0 8 1-15,0-8-1 0,-3-4 0 0,3-9 0 16,-4-10 0-16,4-9-1 0,0-10 1 0,-3 1 0 16,-1-19 0-1,1-10 0-15,-1-9 1 0,1-10-1 16,-1-8 1-16,4-5 0 16,0-5 0-1,-3-10-1 1,-1 13 0-16,-3 0-1 0,0-3 0 0,0 9 0 15,0 3 0-15,0 10-1 16,0-1 1 15,3 14-1-31,4 8 1 0,0 10 0 0,4 10 1 0,3 8 0 16,0 8 0-16,3 11-1 16,-2 7 1-16,6 16-5 15,0-4 0-15,0-6-10 16,0-18 1-16</inkml:trace>
  <inkml:trace contextRef="#ctx0" brushRef="#br1" timeOffset="114203.69">25210 7005 31 0,'-4'16'15'0,"4"-13"-1"0,0-3 15 0,0 0-23 0,0 0 1 0,4-6 3 0,6 6 1 0,8 0-14 0,3 0 1 0,11 0 9 16,14 0 1-16,13-4-4 15,1 1 0-15,15 3-3 16,-1-3 0-16,-4-3-3 15,-3 0 0-15,-7-1-6 16,-7-2 0-16,-7-7-10 16,-11-6 0-16</inkml:trace>
  <inkml:trace contextRef="#ctx0" brushRef="#br1" timeOffset="114681.87">25816 6804 30 0,'11'10'15'0,"-8"2"0"0,-3-12 11 0,0 0-23 16,4 3 0-16,3-3 4 16,4 4 0-16,3-8-8 15,3 4 0-15,8 7 5 16,0 8 1-16,-1-2-2 16,-6-1 1-16,-7 10-3 15,-8 7 1-15,-6-1-2 16,-8 6 1-16,-7 4-2 15,-6 0 1 1,3-7-4-16,-1-3 0 63,1-3-6-32,0-6 0-16,7-6-6-15,3-7 1 16</inkml:trace>
  <inkml:trace contextRef="#ctx0" brushRef="#br1" timeOffset="114897.42">25746 6723 37 0,'3'6'18'0,"18"32"-13"0,-10-29 29 0,-4 13-29 0,0 6 0 16,4 10 2-16,-1 3 0 16,-3 9-9-16,0 6 0 15,0-15 4-15,1-13 1 16,-5-3-13-16,4-6 1 0,4-19-6 15,3-12 0-15</inkml:trace>
  <inkml:trace contextRef="#ctx0" brushRef="#br1" timeOffset="115442.01">27534 6798 39 0,'11'9'19'0,"-15"13"-15"0,1-22 29 0,-4 4-32 0,-11 11 0 0,-14-2 1 0,-6-1 1 0,-8 10-4 0,-11-3 0 0,-3 6 2 16,-3-3 1-16,-1-3-3 16,1-7 1-16,6 1-6 15,4-7 0-15,8-3-7 16,13-9 1-16</inkml:trace>
  <inkml:trace contextRef="#ctx0" brushRef="#br1" timeOffset="115824.8">27062 6826 44 0,'-4'13'22'0,"-7"28"-21"0,8-35 36 16,-8 3-35-16,1 1 1 15,-11 2 2-15,-4 1 0 16,-10-4-6-16,-1 1 0 0,1-1 4 16,7 0 0-1,0 4-1-15,3-4 0 0,4-2-2 16,0-1 1-16,7 0-2 16,3-3 1-16,4 0-1 15,7 1 1-15,7-1-1 16,7 3 1-16,7 6-1 15,14 7 0-15,4 0 1 16,4 6 0-16,-1-3-1 16,0 6 1-16,-6 1-1 15,-5-1 1 1,-6 0-1 15,-4-3 1-31,-3-6-1 0,-8-3 1 16,-3-13-1-16,-3-13 0 0,-8-5 1 0,-6-20 1 0,-4-9-1 15,-7-6 0-15,-4-13-4 0,-3 7 0 16,-1-13-10-16,-2 3 0 16</inkml:trace>
  <inkml:trace contextRef="#ctx0" brushRef="#br1" timeOffset="125178.05">25654 7322 21 0,'0'-16'10'0,"0"-6"-8"15,0 16 11-15,4 3-12 16,-4 3 1-16,0 0 4 0,0 3 1 16,0 0-6-1,0 3 0-15,0 0 4 0,-4-2 1 16,4-1-1-16,0 0 0 15,0 0-2-15,0 3 0 16,0 1-2-16,0 2 0 16,0 0-1-16,0 1 0 15,0 2 0-15,0 4 1 16,0 3-1-16,0 3 1 16,-4 6-1-16,4 0 0 15,-3 0-1-15,3 4 1 16,0-4-7-16,0 0 1 0,0-18-6 15,0-4 0-15</inkml:trace>
  <inkml:trace contextRef="#ctx0" brushRef="#br1" timeOffset="125706.57">25612 6876 38 0,'-4'29'19'0,"8"-29"-18"0,-4 0 31 0,0 0-32 15,3-7 1-15,1-2-1 16,3 0 1-16,-4-4-3 15,4 4 0-15,-3-1-6 16,-4-5 0-16,3-4-3 16,-3 0 0-16</inkml:trace>
  <inkml:trace contextRef="#ctx0" brushRef="#br1" timeOffset="125930.77">25587 6475 44 0,'7'22'22'0,"4"-9"-21"0,-11-13 42 15,0 0-43-15,3-7 1 16,1-2 0-16,-4-1 0 16,3 1-3-16,1 0 1 15,-1-4-4-15,4 1 1 16,-3-4-9-16,-1-3 0 15,-3-9-1-15,-3 3 1 16</inkml:trace>
  <inkml:trace contextRef="#ctx0" brushRef="#br1" timeOffset="126176.63">25538 5917 27 0,'3'-3'13'0,"8"-10"-10"0,-4 10 23 0,0 0-24 0,0-6 1 0,0 5 2 15,-4-8 0-15,1 2-6 16,0-2 0-16,-1-1 3 16,1-2 1-16,-1-7-3 15,1 6 0-15,-1-6-6 16,1-6 0-16,-4-10-5 15,0 10 0-15</inkml:trace>
  <inkml:trace contextRef="#ctx0" brushRef="#br1" timeOffset="126426.26">25488 5133 30 0,'-3'-16'15'0,"6"-6"-7"0,1 16 23 16,-1-3-28-16,1-1 0 0,3 1 3 15,-4-13 0-15,1 6-7 16,-4 4 0-16,3 2 5 16,1-9 0-16,-1-3-2 15,1-6 1-15,0 3-3 16,-1-3 0-16,4 0-4 16,0-4 1-16,-3-2-5 15,-4-10 1 16,0 6-7-31,-4-2 1 0,-3-11-1 16,-3 4 1-16</inkml:trace>
  <inkml:trace contextRef="#ctx0" brushRef="#br1" timeOffset="126677.5">25333 4111 38 0,'-11'-10'19'0,"15"-12"-22"0,-4 22 41 0,3-6-36 0,5 3 1 16,-1 3 2-16,0 0 1 16,0 0-8-16,0-6 1 15,0 2 3-15,-4-5 0 16,-3-10-2-16,0-6 1 16,0-3-4-16,0 3 1 15,0 3-4-15,-3 0 1 16,-1-9-8-16,1-1 1 15,-1-2-2 17,1 6 1-32</inkml:trace>
  <inkml:trace contextRef="#ctx0" brushRef="#br1" timeOffset="126889.02">25301 3502 39 0,'0'7'19'15,"0"-14"-21"-15,0 7 40 0,0-3-38 0,0-6 1 0,0 2-2 16,0-2 0-16,4 0-9 16,-1-4 1-16,1-3-3 15,3-2 1-15</inkml:trace>
  <inkml:trace contextRef="#ctx0" brushRef="#br1" timeOffset="127963.15">25210 3079 45 0,'10'9'22'0,"8"-15"-24"0,-11 6 44 0,-7 0-40 15,0-3 0-15,3-6 2 16,-3 2 0-16,-3 1-4 15,-4-3 0-15,0-1 3 16,-4 1 0-16,1-1 0 16,-5 7 0-16,5-9-2 15,-4 12 0-15,3 0-2 16,1 3 1-16,-1 6-2 16,0 1 0-16,4-7-1 15,0 3 1-15,0 3-1 16,0-5 0-16,0 8 0 15,4 7 1-15,3 0-1 16,3 3 1-16,4 3-1 16,4 3 1-16,-1-6-1 0,1-3 1 15,-1-10 0 32,1-3 1-47,0-9 2 0,-1-6 0 16,1-4 1-1,-1-9 0-15,-3 0 0 16,1 4 1-16,-1-14-1 0,-7 1 0 0,-4 0 0 16,-7 12 0-16,1-3-2 0,-4 0 1 0,0 0 0 0,0 3 0 15,3 7-1-15,7 2 1 0,-3 7-1 16,4 3 1 46,-4 0-2-62,7 9 1 47,3-2-3-47,1 2 0 0,3 10 0 16,3 0 0-16,1-4 0 0,0 4 0 0,-1-9 0 0,4-1 1 0,0 0 2 0,1-9 1 0,-1-9 1 0,0 0 0 0,0-10 0 16,-4 6 0-16,-2 7 0 15,-1 0 1-15,-7-13-1 16,-4 10 1-16,-3-7-2 15,-4 6 0-15,-6-5 0 16,-1 5 0-16,-3 7-1 0,3 3 1 16,1 0-1-16,3 10 0 15,3-1 0-15,0-6 0 16,4 10-1 15,0 6 1-31,0-1-2 47,4 4 1-31,-1-6-2-16,1 0 1 0,-1 2-1 15,4-8 1-15,0-1-1 0,0-6 1 0,0 1 1 0,0-8 0 0,0-2 0 0,0-3 1 0,0-7 0 0,0 0 1 16,0-2-2-16,0 2 1 16,0 13 0-16,0-4 0 0,0-2-1 15,0 6 1-15,0-3 0 16,0 12 0-16,-3-15-1 15,-1-1 0-15,1 13-5 16,-1 7 1-16,1-1-7 16,-1 0 1-16</inkml:trace>
  <inkml:trace contextRef="#ctx0" brushRef="#br1" timeOffset="129152.67">27287 7221 38 0,'0'0'19'0,"4"-6"-9"0,-4 6 20 0,0 0-26 16,3 0 0-1,1 3 0-15,-1 3 1 0,1 7-7 16,-4 6 0-16,0 6 4 16,0 3 1-16,0 7-4 15,0 2 1-15,0-2-4 16,7-4 0-16,-7-3-10 16,0-6 0-16</inkml:trace>
  <inkml:trace contextRef="#ctx0" brushRef="#br1" timeOffset="130102.68">27291 6876 37 0,'0'19'18'0,"0"-28"-7"0,0 9 23 16,0 0-31-16,0-6 1 15,3-1 0-15,1-5 0 16,-1 2-7-16,1-5 1 16,-4-1-1-16,0-3 0 15,0-6-11-15,0-6 0 16</inkml:trace>
  <inkml:trace contextRef="#ctx0" brushRef="#br1" timeOffset="130320.56">27167 6061 41 0,'7'0'20'0,"11"10"-16"0,-11-7 28 0,4 0-31 16,-1 0 1-16,-3-3 0 15,0-6 0-15,1 6-4 16,-1 0 0-16,0-10-4 15,0-5 0-15,-4-4-7 16,1-13 1-16</inkml:trace>
  <inkml:trace contextRef="#ctx0" brushRef="#br1" timeOffset="130566.43">27196 5403 51 0,'3'0'25'0,"4"0"-25"0,-3-7 45 0,-1 1-44 0,4 3 0 15,0 0 0-15,0-3 0 16,1-1-2-16,-1-2 0 16,0-7 0-16,-4 0 1 15,1-2-5-15,-1-11 0 16,-3 1-4-16,0 3 0 0,-3-3-6 15,-4 3 0 1</inkml:trace>
  <inkml:trace contextRef="#ctx0" brushRef="#br1" timeOffset="130751.35">27178 4904 25 0,'0'-3'12'0,"11"-19"-3"15,-11 22 13-15,0-9-17 16,0 2 1-16,-4-5 3 16,1-1 0-16,-5-3-12 15,1-2 1-15,4 2 2 16,3-6 0-16,0-16-11 16,-7 10 0-16</inkml:trace>
  <inkml:trace contextRef="#ctx0" brushRef="#br1" timeOffset="131649.37">27178 4684 40 0,'18'32'20'0,"-1"-32"-14"0,-13-3 28 0,-4 3-31 0,0-7 0 15,0-2 1-15,-4-7 1 16,-6 4-7-16,-8-4 1 0,-3 13 4 15,-4-6 0-15,-7-1-2 16,1 4 0-16,2 0-1 16,1-1 0-16,4 11 0 15,6 5 0-15,4 7-1 16,0 2 1-16,10 4-2 16,8 0 0-16,6-3-1 15,1 0 1-15,3 0 0 16,4-10 0-1,3-3 1-15,0-6 1 0,4-6 1 16,-1-10 0 15,-2 4 0-31,-1-4 0 16,-4 4-1-16,-6-13 1 0,-4 6-1 16,-7 3 0-16,-4 0-1 0,-6-2 1 0,-4-4-1 15,-7 0 1-15,-4 0 0 16,0 3 0-16,0 6 0 15,4 10 1-15,4 10-1 16,3 5 1-16,3 4 0 0,4 3 0 16,3 9-1-1,4 3 1-15,7 7-1 16,4-4 1 0,7 1-1-16,3-7 0 0,-4-9-3 15,1-16 0-15,-4-3-11 0,-7-9 0 16</inkml:trace>
  <inkml:trace contextRef="#ctx0" brushRef="#br1" timeOffset="133175.78">26285 4456 23 0,'4'18'11'0,"-11"4"-4"16,7-15 11-16,-4-1-16 16,1 0 1-16,-1-6 4 15,-3-6 0-15,0-10-6 16,-3 4 1-16,-1-29 5 15,1-9 0-15,-1-26-1 16,4-5 0-16,0-4-3 16,-4 1 1-16,1-1-6 15,3 7 0-15,0-13-8 0,-1 15 1 16,-9 1-6 15,-4 12 1-15</inkml:trace>
  <inkml:trace contextRef="#ctx0" brushRef="#br1" timeOffset="133749.91">25979 3819 27 0,'14'28'13'0,"0"-28"-4"0,-7 0 18 0,0 0-27 0,0 0 1 0,0 0 1 0,0-6 0 0,-3-3-2 16,-4-7 0-16,0 0 2 16,0-6 1-16,0-3-1 15,-4-6 0-15,1-13 0 16,-1 6 1-16,0-6-2 15,1-6 1-15,-4 3-2 16,0 3 1-16,0 16 0 0,3-6 0 16,1 15-2 15,3 0 0-31,3 10 0 0,4 12 0 0,4 12-2 0,-1 4 0 16,1 0-1-16,3 9 0 15,0 7-1-15,4 2 1 16,3 4 1-16,-3 0 1 15,6 0 1-15,5 2 0 16,2-14 2-16,-2-4 1 31,2-16 0-31,-6 1 0 47,-4-10-1 16,-3-7 0-63,-29 4 1 0,-6 3 0 15,-8 3-1 1,-3 4 1 0,-15-7-1-1,-10 0 1-15,-6-10-5 0,-5 1 0 0,-3-19-7 0,11-4 0 16</inkml:trace>
  <inkml:trace contextRef="#ctx0" brushRef="#br1" timeOffset="134265.87">25643 4402 25 0,'0'3'12'0,"7"19"2"0,-7-22 14 0,4 3-25 16,-4-3 0-16,4-3 4 15,-1-3 0-15,1-10-8 16,-4-15 1-16,3-10 6 16,-3-25 0-16,-3-6-2 15,-1 0 0-15,1-22-2 16,-5-9 0-16,1-1-3 16,0 4 1-1,0 6-5-15,0 18 1 47,0 14-9 16,0 8 1-48,-3 4-4 1,-1 19 1-16</inkml:trace>
  <inkml:trace contextRef="#ctx0" brushRef="#br1" timeOffset="134755.63">25474 3668 38 0,'4'26'19'0,"6"-23"-17"0,-6 0 34 15,3-3-34-15,-4 3 1 0,4 0 0 16,0-9 1-16,0 0-5 16,1-10 1-16,-1-3 2 15,0-12 1-15,0-1-2 16,0-8 1-16,-4-7-1 15,-3 6 1-15,-3-6-2 16,-4 0 0-16,-4-3-1 16,1 3 0-16,-1 6-2 15,4 9 1-15,0 7-2 16,3 10 1-16,4 15-2 16,7 6 1-16,4 10-1 15,3 12 1-15,4-9-2 16,-1 15 0-16,-3 1 0 15,4 2 1-15,7 7 2 16,3-6 1-16,11 3 2 16,-4-10 0-16,0 0 4 15,-3-9 1-15,-11-6-1 16,-7-10 1-16,-10-6-2 62,-18 0 1-62,-18 3-4 16,-10 7 1 31,-18 5-11-16,-18 7 0-15</inkml:trace>
  <inkml:trace contextRef="#ctx0" brushRef="#br1" timeOffset="140312.31">7983 11282 56 0,'25'6'28'0,"56"-12"-28"15,-49 3 29-15,0-6-30 16,3-4 0-16,0-3-7 15,-3 1 1-15,-7 5-3 16,-8 1 0-16</inkml:trace>
  <inkml:trace contextRef="#ctx0" brushRef="#br1" timeOffset="140521.74">7870 11558 59 0,'25'35'29'0,"39"-23"-33"0,-50-12 50 15,14-6-47-15,7 3 1 16,11-3-4-16,0-1 0 0,-7-2-8 16,3 3 1-16,-3-1-5 15,-7-2 0-15</inkml:trace>
  <inkml:trace contextRef="#ctx0" brushRef="#br1" timeOffset="141453.75">9835 11367 52 0,'-3'44'26'0,"-64"37"-33"15,46-52 49-15,-11-1-41 16,-24 3 1-16,-8-3-1 16,-7-6 1-16,1-9-3 15,-1-10 1-15,15-3 1 16,7-3 0-16,3-10-1 0,3-12 1 16,8-3-1-1,7-7 1-15,14-5-2 0,10-4 1 16,8-3-1-16,6 0 0 15,15 6 0-15,0 3 0 16,10 16 1-16,4 10 0 16,7 15-1-16,3 3 1 15,0 16-2-15,4 6 1 16,-7 7-1-16,-3 3 0 16,-1 2-1-16,0 4 0 15,-3-3 0-15,3 3 0 0,4 3 1 16,-7 0 1-16,3-6 0 15,8-7 1-15,3-9 0 16,0-6 1-16,-4-13 2 16,-3-12 1-16,0-10 0 15,-4-5 1-15,-7-5-1 16,1-11 0-16,-5-4 0 16,-10-6 0-16,-6 3-4 15,-19-6 0-15,-10 6-1 16,-11 0 1-16,-24-3-5 15,-15-3 1-15,-10 15-11 16,-10 13 0-16,-5 16 0 16,8 19 0-16</inkml:trace>
  <inkml:trace contextRef="#ctx0" brushRef="#br3" timeOffset="153568.93">26818 1270 28 0,'18'6'14'0,"7"16"-6"0,-18-16 15 15,-4 10-21-15,4 3 0 16,-3 12 0-16,-1 22 1 16,1 16-4-16,-4 10 1 15,-7 27 2-15,3 10 0 16,-3 19-1-16,-3 6 1 16,2 3-1-16,5-15 0 15,-4-13-1-15,-4-22 1 0,4-22-5 16,4-18 1-16,3-32-7 15,7-16 1-15,3-31-3 16,8-22 1-16</inkml:trace>
  <inkml:trace contextRef="#ctx0" brushRef="#br3" timeOffset="154275.97">26797 1251 24 0,'46'-6'12'0,"21"-4"-11"16,-49 7 21-16,17-3-22 15,7 3 1-15,15 3 2 16,-1 3 1-16,22 3-4 0,20 3 0 15,19-5 2-15,6 8 1 32,15-12-2-32,14 3 1 0,-8-3-2 15,11 0 1-15,11-9-1 0,-11-10 0 16,18-6 0-16,4-3 0 16,-8 3 0-16,-21 12 1 15,0-9 0-15,-10 3 0 16,-11-3-1-16,-14 7 0 0,-25 5 0 15,-7 10 0-15,-14 0 0 16,-3 10 0-16,-11-7-1 16,-11 3 1-16,-10 3-1 15,-4 17 1-15,-7 2-1 16,0 6 1-16,-3 13-1 16,0 13 0-16,-1 3 1 15,1-1 0-15,-1 20 0 16,5-4 1-16,2 13-1 15,5 16 0-15,-1-1 0 16,7 1 0-16,4-7 0 16,0 1 1-16,-1-7-1 15,-6-10 1-15,4 1 0 16,-5-13 0-16,-6-25 0 16,-7-6 1-16,-11-3-1 15,-11-4 1-15,-3 1 0 16,-18-7 0-16,-24-9-1 0,-36-7 1 15,-17-12 0-15,-39 0 0 16,-32-12-1-16,-42-17 1 16,-14-2 0-16,-36 0 0 15,7 9 0-15,-10 9 0 16,14 7-3-16,0-3 0 16,4-4-6-16,10-9 1 15,11-12-8-15,13 2 1 16</inkml:trace>
  <inkml:trace contextRef="#ctx0" brushRef="#br3" timeOffset="156453.22">21594 7965 20 0,'24'3'10'0,"22"22"-2"16,-32-25 10-16,7 0-18 16,1-7 1-16,-1 1 2 15,7-3 0-15,11 3-2 16,3-1 0-16,4 1 2 15,10 6 1-15,4 3 0 16,4-3 0-16,-8 6-1 0,4-2 0 16,14-1-1-16,4-6 0 15,7-1 0-15,10-2 0 16,-14 3 0 0,7 3 0-16,7 13-1 0,8-1 1 15,6 13-1-15,-10 3 0 16,3 13-1-16,8 3 1 15,6 0-1-15,4-3 0 16,-18-1-1-16,1 4 1 16,2 3 0-16,1 0 0 15,-3 10 0-15,-1 2 0 16,-10 17 0-16,6 12 0 0,1 2 0 16,-7 8 0-16,0 2 0 15,-4 4 0 1,-11-4-1-16,-10 6 1 0,-17-5-1 15,-1 5 1-15,-7 17-1 16,4 2 1-16,-7 4-1 16,-4 9 1-1,1 6 0 17,-12 3 0-32,-6 10 0 15,0 3 1-15,-4 3-1 0,-11 3 1 16,4 4-1-16,-7-10 0 0,-10-7-1 0,-1 1 1 0,1 6-5 15,-4 0 1-15,3-10-6 16,4-9 0-16,21-15-2 0,0-20 0 16</inkml:trace>
  <inkml:trace contextRef="#ctx0" brushRef="#br3" timeOffset="157934.94">26314 2154 13 0,'0'50'6'0,"-7"-9"4"16,7-19 7-16,-4 0-16 15,1 12 1-15,-1 16 0 16,1 4 1-16,-1 12-3 16,-3 3 0-1,3 6 2-15,-3 9 1 0,0 1 0 16,4 9 0-16,3 3 0 15,3-2 0-15,4-11-1 16,7 7 1-16,4-3-2 16,7 3 1-16,0 0-1 15,3 0 0-15,0 3 0 16,4-13 0-16,3 10-1 0,0-3 1 16,8 3-1-16,-1-6 1 15,-7 6-1-15,8-19 1 16,6 9-1-16,4 1 1 15,3-4 0 17,8 10 0-17,6-13-1-15,-3 16 1 0,-7 0 0 0,-3-6 0 0,6 9 0 16,8 0 0-16,3-3 1 0,7 6 0 16,4-15 0-16,-11 2 1 15,10-5-1-15,8 5 0 0,3 7-1 16,15-6 1-16,-15 6-2 15,4-3 1 1,10 3-1 15,4-4 1-31,7 8-1 0,-18-14 1 16,15 4-1-16,-1-7 1 0,15-3 0 0,-11-3 0 0,17 1-1 16,15-8 0 15,7-5 0-31,6 3 0 15,8-10-1-15,-3-9 1 0,-22-10-3 16,-4-5 1-16,-9-4-13 0,-26-6 1 0</inkml:trace>
  <inkml:trace contextRef="#ctx0" brushRef="#br3" timeOffset="159965.26">3302 14728 54 0,'35'-6'27'0,"8"-16"-18"15,-26 7 28-15,4-4-34 0,8-16 0 0,2-18 2 16,-2-16 0-16,-8-13-6 16,0-2 0-16,7-13 3 15,-7-4 1-15,1-2-4 16,-1-4 1-16,-4 10-3 16,-6 6 0-16,-4 3-2 15,-7 16 1-15,-7 16-3 16,0 12 1-16,-4 12-2 15,8 20 0-15,-8 18-2 16,1 10 0-16,-8 21 3 16,7 10 0-16,1 19 4 15,-1 10 0-15,4 11 5 16,4-2 0-16,-8 0 4 16,11 9 0-16,0-6-1 15,4-4 0 1,3-12-2-16,3-9 0 0,1-16-2 15,-1-16 0-15,8-9-3 0,3-12 1 32,29-35-11-32,-12-4 0 15</inkml:trace>
  <inkml:trace contextRef="#ctx0" brushRef="#br3" timeOffset="160149.75">3937 14437 47 0,'0'37'23'0,"-7"26"-23"0,7-50 38 15,0 2-38-15,0 1 0 0,0-7-5 16,0 4 0-16,0-10 0 16,0-15 1-16,7-10-10 15,-7-10 1-15</inkml:trace>
  <inkml:trace contextRef="#ctx0" brushRef="#br3" timeOffset="160311.09">3806 13976 42 0,'0'19'21'0,"32"18"-23"16,-25-27 36-16,7-1-34 0,8 1 0 15,13 2-5-15,-3 1 0 16,6 2-3-16,1 1 0 15,4 0-4-15,-5 2 1 16</inkml:trace>
  <inkml:trace contextRef="#ctx0" brushRef="#br3" timeOffset="160760.21">4286 14462 35 0,'0'16'17'0,"7"-4"-15"0,-7-12 33 16,4 0-35-16,3 0 1 0,3-3 0 15,1-3 0-15,0-4-2 16,-1-2 1-16,8-4 0 16,-8-9 1-16,5-3-1 15,9 0 1-15,-10-1-1 16,4 4 0-16,0 3 0 16,3 7 1-16,0 5-1 15,-3 4 1-15,6 3-1 16,1 6 1-16,-4 0-1 15,4 3 0-15,0 4 0 16,-11 2 0-16,3 4-1 16,-6-7 1-16,-1-2-1 15,1 2 0-15,0-6 0 16,3-3 1-16,0 0-1 16,4-6 1-16,-4 0 0 15,10 6 0-15,-3 0 0 16,8 0 1-16,2 6-1 0,1 6 0 15,0 4 0-15,3 0 1 16,-7 6-1-16,4 3 1 16,-11 3-1-16,8 0 0 15,-8-3 0-15,-4-3 0 16,5-3-2-16,-1-6 0 16,-4-4-10-16,5-9 0 15</inkml:trace>
  <inkml:trace contextRef="#ctx0" brushRef="#br3" timeOffset="161137.88">3687 15036 59 0,'-25'6'29'0,"-10"13"-39"15,24-13 52-15,-14 10-42 0,1 3 0 16,-15 6-2-16,0 3 1 16,0 6-2-16,0 10 1 15,1-9-4-15,6-4 0 16,11-9-9-16,-1-12 1 16,12-14 0-16,-1-11 0 15</inkml:trace>
  <inkml:trace contextRef="#ctx0" brushRef="#br3" timeOffset="161347.76">3320 14970 37 0,'10'22'18'0,"18"44"-15"0,-17-44 36 0,7 0-36 16,3 9 1-16,0 7 0 15,7 2 1-15,4-2-7 16,-4 3 1-16,4 0 3 15,7-7 0-15,-7-3-3 16,6-2 0-16,-6-11-8 16,3-8 0-16,1-16-6 15,-1-7 1-15</inkml:trace>
  <inkml:trace contextRef="#ctx0" brushRef="#br3" timeOffset="161589.01">3881 15208 47 0,'-4'25'23'0,"8"0"-22"0,3-21 41 16,0-1-41-16,3-3 0 15,11 0 0-15,8 0 0 16,2 0-2-16,8-3 1 15,14 3-2-15,4-4 1 16,3-5-6-16,-8-4 1 16,-6 1-8-16,-3-13 0 15</inkml:trace>
  <inkml:trace contextRef="#ctx0" brushRef="#br3" timeOffset="161814.29">4226 15048 45 0,'21'25'22'0,"8"13"-20"15,-19-29 36-15,11 4-38 16,8 3 1-16,-1 9 0 16,-3 3 0-16,10-3-2 15,-14 0 1-15,0-3 0 16,-3 3 0-16,-15 0-3 15,-6 3 0-15,-8-2-11 0,-17-8 0 16</inkml:trace>
  <inkml:trace contextRef="#ctx0" brushRef="#br3" timeOffset="162170.65">4964 15196 54 0,'0'6'27'0,"-32"-12"-34"15,14 6 45-15,-10 3-38 16,-4 0 1-16,4 0-2 15,3 13 1-15,-3 9-3 16,0 9 0-16,7 10-2 16,0 3 1-16,10-6-1 15,4-3 0-15,14-10 1 16,7-3 1-16,21-16 4 16,15-9 0-16,3-15 2 15,-4-10 0-15,0-7-3 16,-17-2 0-16,-11-7-10 15,-10-3 0-15</inkml:trace>
  <inkml:trace contextRef="#ctx0" brushRef="#br3" timeOffset="162699.59">6170 13490 50 0,'7'44'25'0,"-7"15"-29"0,0-34 42 15,0 16-39-15,0 12 1 16,0 7-2-16,0 0 0 15,4-10-3-15,6-3 0 16,4-6-9-16,8-16 1 16</inkml:trace>
  <inkml:trace contextRef="#ctx0" brushRef="#br3" timeOffset="162922.46">6615 13719 40 0,'-7'47'20'0,"-18"63"-13"16,11-76 31-16,-18 10-36 15,0 22 0-15,-17 12 0 16,-11 13 0-16,-11 9-3 16,-6 10 0-16,6-13 1 15,11-6 0 16,0-12-6-15,14-17 1-16,11-14-9 0,10-27 0 0</inkml:trace>
  <inkml:trace contextRef="#ctx0" brushRef="#br3" timeOffset="163359.01">6763 14581 60 0,'-25'50'30'0,"-35"-6"-40"15,46-31 54-15,-11 9-44 16,-6 6 1-16,-1 3-1 16,-7 4 0-16,7-1-4 15,4-2 1-15,7-4-13 0,10-19 1 16</inkml:trace>
  <inkml:trace contextRef="#ctx0" brushRef="#br3" timeOffset="163553.6">6544 14496 42 0,'42'85'21'0,"-3"-10"-16"0,-25-53 25 0,11 10-28 16,0 8 1-16,3 4-1 15,0-3 0-15,0 0-6 16,-6-4 1-16,-8-8-9 15,0-20 0-15</inkml:trace>
  <inkml:trace contextRef="#ctx0" brushRef="#br3" timeOffset="164168.13">8943 13766 58 0,'14'44'29'0,"-7"3"-29"15,-7-32 49-15,-3 17-46 16,-4 2 1-16,-4 20-1 16,0 11 0-16,4 14-8 15,-7 5 1-15,4 7 2 16,6-22 0-16,4-12-6 16,7-13 0-16,7-25-4 0,0-23 0 15,-3-21-4-15,-4-19 1 16,-7-15 0-16,-4-7 1 15</inkml:trace>
  <inkml:trace contextRef="#ctx0" brushRef="#br3" timeOffset="164408.01">8848 13596 34 0,'7'-6'17'0,"10"28"-15"0,-10-12 35 16,0 2-32-16,1 7 0 15,2 0 3-15,11 3 1 16,-3 12-12-16,7 1 1 0,6 5 6 15,5 7 0-15,2 0-2 16,15 7 1-16,-3 2-2 16,-8-9 0-16,-10-3 0 15,-15 0 0-15,-13 3-1 16,-18 6 0-16,-14-6-4 16,3 0 0-16,-10-9-5 15,-4-7 1-15,4-9-8 16,-4-9 0-16</inkml:trace>
  <inkml:trace contextRef="#ctx0" brushRef="#br3" timeOffset="164940.41">9543 14336 47 0,'-11'38'23'0,"-14"6"-20"0,18-41 39 15,0 3-41-15,0 7 0 16,4 0 1-16,-4 2 0 16,3 1-3-16,4-4 1 15,4 1 1-15,3-7 0 16,7-9-1-16,3-6 1 0,1-4-1 15,0-6 0-15,-1-6-1 16,1-9 1-16,-4-1-1 16,0-2 1-16,-3-14 0 15,3 8 0-15,0-4-1 16,-7 3 0-16,11 6 0 16,-4 7 0-16,7 12-3 15,-3 13 1-15,-1 6-1 16,1 15 1-16,0 10 0 15,-4 10 0-15,-4-4 0 16,8 4 1-16,0 2 2 16,3-2 0-16,3-4 1 15,8-12 0-15,0-13 2 16,0-12 1-16,-1-13 0 16,1-9 1-16,-4-3 0 15,-3-7 0-15,-7-3-1 0,-8-9 1 47,-6-6-6-47,-4-17 0 16,-4 1-15-16,4 0 0 0</inkml:trace>
  <inkml:trace contextRef="#ctx0" brushRef="#br3" timeOffset="165579.38">10897 13581 62 0,'0'25'31'0,"-21"-35"-36"16,14 7 48-16,-7 6-43 0,0 1 0 15,-11-1-1-15,-7 3 1 16,-6 3-1-16,-5 1 0 16,1 9-1-16,3-4 0 15,0 1 0-15,8-3 0 16,2 5-2-16,5 1 1 16,6 6 0-16,11 0 1 15,3 0-1-15,8 7 0 16,3 5-1-16,0 4 1 15,0-6-1-15,-3 9 1 16,-1 3 0-16,-3-4 0 0,-3 1 0 16,-4 7 1-16,-4-1 1 15,0-6 1-15,1-4 1 16,-1-5 0-16,8-1 2 16,3-2 1-16,7-4 1 15,3-6 1-15,12-6 0 16,9-7 0-16,12-9-1 15,-1-3 0-15,-7-3-4 16,-3-1 1-16,0 1-17 16,-4-13 1-16</inkml:trace>
  <inkml:trace contextRef="#ctx0" brushRef="#br3" timeOffset="165775.31">10425 14151 63 0,'24'48'31'0,"22"-17"-28"0,-28-22 49 15,17-2-53-15,11-4 1 16,0-6-5-16,3-4 1 16,1 1-6-16,-5-7 0 15,-9 1-8-15,-5 6 0 16</inkml:trace>
  <inkml:trace contextRef="#ctx0" brushRef="#br3" timeOffset="166344.5">13335 13499 47 0,'0'44'23'0,"-14"35"-21"0,7-51 36 0,-7 19-38 15,-4 16 1-15,-3 5-1 16,-7 11 1-16,-1-1-3 15,1-2 0-15,4-14-2 16,2-12 0 0,8-15-6-16,4-19 1 0,6-13-5 15,4-16 1-15</inkml:trace>
  <inkml:trace contextRef="#ctx0" brushRef="#br3" timeOffset="166570.37">13127 13932 25 0,'28'22'12'0,"18"16"2"0,-28-32 16 16,3 3-24-16,11-2 1 15,10 2 4-15,4 3 1 16,-11-5-15-16,-3 5 1 16,-11 10 8-16,-7 3 0 15,-14 7-4-15,-11 2 0 16,-10-6-5-16,-14-3 1 15,0-6-5-15,-4-6 1 0,0-7-10 16,11-6 0 0</inkml:trace>
  <inkml:trace contextRef="#ctx0" brushRef="#br3" timeOffset="166973.31">13614 14189 46 0,'7'38'23'0,"21"-19"-15"16,-17-16 35-16,3 0-42 15,3-3 1-15,4 0 1 16,4-6 0-16,-4-10-4 16,1 0 1-16,-5-3 1 15,-3-6 1-15,-3 3-2 16,-8 4 1-16,-6 2-1 0,-4 3 0 15,-4 4-1 1,-3 6 1-16,-4 6-1 0,-3 9 0 16,0 7 0-16,3 3 1 15,4 10 0-15,7-1 0 16,7 10 0-16,11-4 0 16,3 1-1-1,11-7 1 1,3-2-4-16,7-8 0 15,4-8-8-15,3-10 1 0,4-9-5 47,-11-10 0-31</inkml:trace>
  <inkml:trace contextRef="#ctx0" brushRef="#br3" timeOffset="167350.51">14386 14092 38 0,'46'-13'19'0,"-18"23"-10"0,-24-10 31 0,-1 6-38 0,-3 0 1 0,-7 1 0 16,-3-1 1-16,-8 3-5 15,-10 1 0-15,-7 2 3 16,-4 4 0-16,0 3-2 16,-3 9 1-16,6 6-2 15,8 7 1-15,7-3-1 16,3-7 1-16,8-3-1 16,-1-6 0-16,11-6-1 15,11-7 1-15,10-5 0 16,4-4 0-16,-1-13 0 15,-2-3 1-15,-1-2-1 16,-4-1 0-16,1 0-1 16,-4-3 1-16,-3 3-2 0,-1 0 1 15,1 4 0 1,-1 8 0 0,-3 7 0-1,1 10 0-15,-1 5 1 16,0 7 0-16,-4 3 2 0,4-3 1 0,0 0-2 0,4 3 1 15,-1 4 0-15,8-1 0 16,0 0-1-16,3-3 1 16,0-6-7-16,0-10 1 15,0-15-7-15,-10-3 0 16</inkml:trace>
  <inkml:trace contextRef="#ctx1" brushRef="#br3" timeOffset="124562.24">9881 11304 0,'0'0'16,"0"0"0,0 0-1,0 0 1,0 0-1,0 0 1</inkml:trace>
  <inkml:trace contextRef="#ctx0" brushRef="#br3" timeOffset="170277.21">14168 13926 38 0,'3'9'19'0,"-6"-9"-11"0,3 0 19 0,0 0-23 16,-7 0 0-16,-4 3 2 15,0 4 0-15,1 2-8 16,-8 7 0-16,-3 2 5 15,-7 1 1-15,-4 6-3 16,-3 10 1-16,-1 2-2 16,5 14 0-16,-1 8 0 15,14-5 0-15,11-1 0 16,14-9 0-16,14-10-2 0,18-12 1 16,-7-12-7-16,3-7 1 15,8-13-8-15,-8-2 1 16</inkml:trace>
  <inkml:trace contextRef="#ctx0" brushRef="#br3" timeOffset="170579.79">14474 14158 48 0,'-10'15'24'0,"-11"14"-24"0,17-20 40 0,1 0-40 15,-1 10 1 1,1 0 0-16,6 6 1 0,4 7-2 16,4-7 1-16,6-7 1 15,5-5 1-15,2-4-2 16,1-12 1-16,-4-12-2 15,-3-11 0-15,-1-8-7 16,5-4 0-16,2-6-9 16,5-3 0-16</inkml:trace>
  <inkml:trace contextRef="#ctx0" brushRef="#br3" timeOffset="171192.34">15018 13919 60 0,'14'32'30'0,"-21"5"-34"0,3-27 52 16,-3 6-48-16,-7-1 0 15,-4-5 0-15,1-4 1 16,-1 6-2-16,1 1 1 16,-5 3 0-16,8-4 0 15,4 1 0-15,3-1 0 16,3-2-1-16,8-1 1 15,6 0-1-15,4-2 1 0,4 2-1 16,7 1 1-16,-8-1 0 16,1 4 0-16,-4 5-1 15,-7 1 1-15,-7 6-1 16,-7 3 1-16,-7 4-2 16,-7-7 0-16,0-6-1 15,-1-7 1-15,1 1-2 16,4-7 1-16,3 0-1 15,6 1 1-15,8-4 0 16,0 0 1-16,11 0 2 16,10 0 0 15,11-3 3-31,14-9 0 0,0-7 0 0,0-6 1 0,3 0 0 16,0-3 0-16,1 0-2 15,-4-6 0-15,-8-1-1 16,-6-2 0-16,-7 2-2 15,-8 1 1-15,-6 0-2 0,-7 2 0 16,-8 11 0-16,-7 8 0 16,-6 13 0-16,-4 7 1 15,0 15 1-15,-1 9 1 16,1 7 1-16,7 12 1 16,11-5 0-16,3-5 1 15,10-8-2-15,15-7 1 16,14-9-4-16,10-10 1 15,0-2-7-15,1-17 0 0,-15-15-10 16,-14 6 0-16</inkml:trace>
  <inkml:trace contextRef="#ctx0" brushRef="#br3" timeOffset="172187.36">16355 14437 62 0,'53'47'31'0,"-7"12"-22"16,-36-43 32-16,-3 3-41 15,-10 19 1-15,-11 2-4 16,-8 14 1-1,-45 27-15-15,4-21 1 16</inkml:trace>
  <inkml:trace contextRef="#ctx0" brushRef="#br3" timeOffset="174542.42">25640 7218 13 0,'-4'3'6'0,"4"0"5"0,0 1 6 16,0 2-15-16,-3 3 1 15,-1 4 2-15,1-1 1 16,3 1-6-16,-4-1 0 15,4 4 5-15,0 0 0 16,0 3 0-16,-3 6 0 16,-1 6-1-16,4 4 1 15,0 5-2-15,0 4 0 0,0 0-1 16,0-3 1 0,0-7-2-16,0-8 1 0,0-8-1 15,0-2 1-15,0-7-1 16,0-9 1-16,0-9-1 15,0-10 1-15,0-6-1 16,4-3 0-16,-1-7-1 16,4-2 1-16,-3-1-1 15,3-3 0-15,-4-6-1 16,-3 7 1-16,0 2-1 16,0 10 1-16,0 6-1 15,4 3 1-15,-4 3-1 16,0 4 1-16,0 12 0 15,3 6 0-15,-3 7-1 16,0 2 1-16,0 4-1 16,-3 3 1-16,-4 9-1 15,0 7 1-15,0 3-1 16,0 6 1-16,3 0 0 0,1 0 1 16,-1-10-1-16,1-8 0 15,-1-7-5-15,4-4 0 16,0-14-9-16,-7-8 1 15</inkml:trace>
  <inkml:trace contextRef="#ctx0" brushRef="#br3" timeOffset="175353.17">24740 7952 42 0,'0'13'21'0,"4"-7"-16"15,-4-6 30-15,0 0-33 16,0 0 0-16,3 0 2 15,4 0 0-15,0 3-5 16,1 0 1-16,2-3 3 16,4 3 1-16,4 3-1 15,3 1 0 1,18-1-1-16,0-3 0 16,3-3-1-1,-10 3 1-15,10 0-2 0,11-3 1 16,7-3-1-16,11 0 0 15,10 0 0-15,0-6 1 16,-14 5-3-16,0 1 1 16,-11 6-5-16,-10-3 1 15,-11 4-12-15,-13-8 1 16</inkml:trace>
  <inkml:trace contextRef="#ctx0" brushRef="#br3" timeOffset="175755.83">25580 7770 39 0,'3'0'19'16,"1"0"-11"-16,0-6 22 0,-4 6-27 16,3 0 0-16,1 3 3 15,3 3 0-15,0 1-7 16,3 2 0-16,-3 3 5 16,11 4 0-16,7 6-1 15,6 0 0-15,1-3-2 0,-4 0 1 16,-3 3-2-16,-7 0 1 15,-4 3-2-15,-7 0 1 16,-7-3-1-16,-11 6 0 16,-3-6-2-16,-11 3 1 15,1 6-3-15,-1-6 0 16,0-3-4-16,1 0 1 16,3-6-7-16,-1-10 0 0</inkml:trace>
  <inkml:trace contextRef="#ctx0" brushRef="#br3" timeOffset="175971.76">25615 7874 59 0,'7'44'29'0,"-3"-7"-37"15,-4-21 56-15,0 6-49 16,0 3 1-16,0 6-6 16,0-6 1-16,0 0-8 15,-7-6 0-15</inkml:trace>
  <inkml:trace contextRef="#ctx0" brushRef="#br3" timeOffset="176842.57">25629 8626 17 0,'0'22'8'0,"4"19"13"0,-1-32-8 0,1 10-12 16,-4 6 0-16,0 3 1 0,0-2 0 15,0 5-7-15,0-3 1 16,0 3-4-16,-4-2 1 16</inkml:trace>
  <inkml:trace contextRef="#ctx0" brushRef="#br3" timeOffset="177049.83">25566 9416 25 0,'-4'32'12'0,"4"18"-8"15,0-38 18-15,0 10-21 16,0-6 0-16,0 0 1 16,0 3 0-16,-3 6-3 15,3 0 0-15,-4-3-2 16,1 3 0-16,-1-3-5 15,1-3 0-15</inkml:trace>
  <inkml:trace contextRef="#ctx0" brushRef="#br3" timeOffset="177296.34">25460 10113 30 0,'11'69'15'0,"-4"-51"-10"0,-7-11 24 16,3 5-28-16,-3 4 0 15,0-4-1-15,-3 7 1 16,-1 0-2-16,-3-3 1 16,0 6-1-16,-4-4 0 15,4 1-4-15,0-3 0 16,0-3-5-16,4-4 0 15</inkml:trace>
  <inkml:trace contextRef="#ctx0" brushRef="#br3" timeOffset="177486.23">25464 10555 34 0,'-4'12'17'0,"0"26"-18"0,4-29 28 16,-7 4-28-16,4 3 0 0,-4-1-11 15,0 1 1-15,-4-4 7 16,4-5 1-16</inkml:trace>
  <inkml:trace contextRef="#ctx0" brushRef="#br3" timeOffset="178401.5">25294 11188 31 0,'7'-6'15'0,"0"-7"-11"0,-7 13 25 16,4-3-25-16,-1-3 1 16,1 0 2-16,-4-1 1 15,0-2-10-15,-4 0 0 0,1-1 6 16,-1 7 0-16,1-3-2 16,-4 3 1-16,0 3-3 15,-4 3 0-15,0 0-1 16,-3 3 1-16,4 0-1 15,-1 4 0-15,1-1-1 16,3 7 0-16,3 3 0 16,1 0 0-16,6 3 0 15,4 3 1 1,7 0 0-16,4-3 1 16,-1-10 0-16,1-6 1 0,0-9 1 15,-1-3 0 1,-2-10-1 31,-8-2 1-32,-14-17 0 1,-1 7 0 0,-6 3-2-1,-3-3 1-15,-4 2-1 16,-4 14 0-16,-3 2-1 0,3 10 1 0,4 7-1 0,3 5 1 0,4 4-4 0,3 3 1 0,4-7-10 15,11-2 0-15</inkml:trace>
  <inkml:trace contextRef="#ctx0" brushRef="#br3" timeOffset="179765.28">26021 11141 29 0,'-11'6'14'0,"8"-12"4"0,3 6 15 0,0-6-27 16,3 0 0-16,4-1 1 15,7 1 0-15,8 0-10 16,9 6 1-16,8 6 6 16,21 0 0-16,7 7-3 15,11-4 1-15,3-2-2 16,-7-7 0-16,-18 0-5 16,-13-4 0-16,-11 1-11 15,-25 0 0-15</inkml:trace>
  <inkml:trace contextRef="#ctx0" brushRef="#br3" timeOffset="180352.36">27146 10897 43 0,'-3'3'21'0,"3"28"-18"0,0-18 27 0,0 9-28 0,-4 3 1 15,-3 12 0 1,0 17 1-16,0 8-6 0,-4 20 1 31,4 12 0-31,0 0 1 0,0 0-4 0,4-16 1 16,-4-5-6-16,0-17 1 15,0-15-6-15,0-19 0 16</inkml:trace>
  <inkml:trace contextRef="#ctx0" brushRef="#br3" timeOffset="181039.22">26741 11596 33 0,'0'47'16'0,"0"-28"-14"15,0-4 27-15,0 10-29 16,0 4 1-16,0-1-1 15,0 6 1-15,0 4-2 16,0 0 1-16,3-1 1 16,-3-2 0-16,0-7-1 0,0 3 1 15,4-6 0-15,-4-6 0 16,0-6-1-16,0-7 1 16,0 0 0-16,0-6 0 15,0-6 0-15,10-3 0 16,11-4 1-16,18-3 1 15,7 4-1 17,14-4 1-17,11-3-1-15,-4-3 0 16,-14 0-1-16,-8 4 1 0,-6-1-2 0,-11 9 1 0,-10 1-2 0,-7 0 1 16,-4 2 0-16,-11 1 1 0,-10 3-1 15,-14 0 1-15,-15 3-1 16,-6-10 1-1,-14-12 0-15,-4-6 0 0,3 0-5 16,4 3 1 125,0 3-11-79,11 6 0-31</inkml:trace>
  <inkml:trace contextRef="#ctx0" brushRef="#br3" timeOffset="184271.37">28441 7582 29 0,'3'9'14'0,"-31"1"-3"0,21-4 15 15,-10 3-24-15,-19 1 0 16,-13 6 1-16,-8-4 0 0,-10 1-4 16,-3-1 0-1,10-2 3-15,0 2 0 0,0-2-3 16,0-1 0-16,4 0-6 16,10-6 0-16,7-6-5 15,11-3 1-15</inkml:trace>
  <inkml:trace contextRef="#ctx0" brushRef="#br3" timeOffset="184734.43">27855 7504 29 0,'4'28'14'0,"-11"-16"-5"15,7-12 22-15,-4 7-29 16,-6 2 0-16,-15 4 1 16,-10 2 1-16,-8 1-5 15,-6 0 0-15,-4 2 3 0,4-5 1 16,-1 3-2-16,4-4 0 16,8-2-1-16,6-1 0 15,7 4 0-15,8-4 0 16,10 0-1-16,10 4 0 15,11-1 0-15,7 4 1 16,0 6-1-16,1 3 1 16,6 0-1-16,0-6 1 0,4-3-1 15,7-1 1-15,-1 1 0 16,-6-3 0-16,-4-1-1 16,-6-2 1-16,-5-4 0 15,-6 0 0-15,-11 0 1 16,-7-6 0-16,-4-3 1 15,-6 3 0-15,-1-12 1 16,-3-16 1-16,3-10-1 16,4-19 0-16,3-5-4 15,4-1 1-15,7-3-14 16,7 3 1-16</inkml:trace>
  <inkml:trace contextRef="#ctx1" brushRef="#br3" timeOffset="139967.46">22821 3625 0,'0'0'16</inkml:trace>
  <inkml:trace contextRef="#ctx0" brushRef="#br3" timeOffset="185699.06">27323 7083 29 0,'-14'-9'14'0,"3"6"-1"16,11 6 15-16,0 3-25 0,0 10 1 15,0 3 5 1,0 3 1-16,0 12-12 0,-4 7 1 16,1 6 6-16,-4 6 1 15,3 7-4-15,4-1 1 16,0 4-6-16,4-16 0 15,-1-12-8-15,1-26 1 16,-8-21-6-16,8-17 1 16</inkml:trace>
  <inkml:trace contextRef="#ctx0" brushRef="#br3" timeOffset="186236.66">27291 6475 52 0,'0'9'26'0,"3"-5"-30"0,-3-4 48 0,0 0-44 16,0-7 0-16,0-2-2 16,0-7 0-16,4-3-3 15,-1-3 0-15,5-9-10 16,-1 0 1-16</inkml:trace>
  <inkml:trace contextRef="#ctx0" brushRef="#br3" timeOffset="186472.53">27291 5907 35 0,'3'10'17'0,"-3"-13"-7"0,0 3 21 0,0 0-31 0,0 0 0 15,0 0-1-15,0 0 1 16,0-10-1-16,4 1 1 15,-4-4-7-15,3-15 0 16,1-3-4-16,3-7 0 16</inkml:trace>
  <inkml:trace contextRef="#ctx0" brushRef="#br3" timeOffset="186688.42">27287 5180 55 0,'4'6'27'0,"3"-6"-35"16,-7 0 53-16,0 0-45 16,0-9 0-16,0 9 0 15,3-6 0-15,-3-4-5 16,0-9 1-16,0-6-11 15,0-3 1-15</inkml:trace>
  <inkml:trace contextRef="#ctx0" brushRef="#br3" timeOffset="187513.31">27309 4779 46 0,'17'12'23'0,"11"-2"-15"0,-21-10 33 15,-7 0-39-15,0 0 1 0,0-4 0 16,0-2 1-16,-3-6-5 15,-8-7 0-15,1 0 3 16,-1 0 0-16,-3 10-1 16,-4-1 0-16,-6 7-2 15,-1 6 0-15,0 7-1 16,1 2 1-16,6 7-2 16,4 6 0-16,3 0 0 15,8 10 0-15,6-7 1 16,8 0 0-16,7-3 1 15,6-3 1-15,-3-6 0 16,4-10 0 0,3-3 2-1,-3-6 0 1,-4-16 0-16,-3-3 0 0,-8-6 0 16,-3-9 0-16,-7-7 0 0,-7-7 0 0,-3 14-2 15,-1-1 1 32,-6 4-2-47,-5 6 1 16,-2 9-1-16,-4 3 0 0,-1 10 0 0,1 9 0 0,3 0-1 0,4 13 1 0,4 6 0 0,6 3 1 15,7 3 0-15,4-3 1 16,8 0-1-16,6-3 0 16,3 3 1-1,8-6 0 16,3-6 0-15,-7-7 1-16,1-3-1 0,-5-12 0 0,1-4 1 0,-8-6 0 0,-6-12-1 16,-4 6 0-16,3-13 1 0,-3 0 0 0,-7-2-2 15,-3-1 1 1,-11 19-2-16,-4-3 1 0,0 6-1 16,1 3 1-16,-1 7-2 15,0-4 0-15,4 13 2 31,3 13 0-31,4 6 0 0,7 3 1 0,7 9 0 16,7 13 1-16,7 6 0 16,8 3 0-16,6-5-1 15,0-1 0-15,0-16-3 16,-7-9 1-16,-3-22-11 16,-7-3 1-16,-15-16-7 15,4 0 0-15</inkml:trace>
  <inkml:trace contextRef="#ctx0" brushRef="#br3" timeOffset="193023.69">17854 14932 28 0,'7'7'14'0,"25"-61"2"0,-22 39 15 0,5-7-25 16,6-7 0-16,7-11 2 16,11-11 0-16,3-11-10 15,8-32 0-15,6-19 7 16,0-13 1-16,-3-15-4 15,-3-3 1-15,-11 6-2 16,-8 6 1-16,-3 7-1 16,-10 12 0-16,0 19-1 15,-11 9 0-15,-4 19-2 16,-6 16 1-16,-8 22-2 16,-6 19 0-16,-5 21 0 0,-2 16 1 15,-8 29 0 1,0 9 0-16,4 31 2 0,0 13 0 15,3 3 1-15,0 9 1 16,11-3 0-16,4 0 0 16,6-6-1-16,4-9 0 15,4-20-1-15,3-18 0 16,7-16-5-16,7-15 1 16,7-10-10-16,4-16 1 15,0-18-3-15,-8-7 1 0</inkml:trace>
  <inkml:trace contextRef="#ctx0" brushRef="#br3" timeOffset="193206.81">18503 14405 48 0,'7'54'24'0,"-10"-7"-21"15,-1-35 47-15,4 4-50 16,0 0 0-16,0-4-1 15,0-2 0-15,-3-4-5 16,3-6 0-16,-4-19-10 16,4 0 1-16</inkml:trace>
  <inkml:trace contextRef="#ctx0" brushRef="#br3" timeOffset="193386.25">18450 14067 55 0,'7'34'27'0,"4"23"-30"0,-8-48 45 16,5 4-42-16,-5-4 0 15,11-3-7-15,0-2 1 16,0-4-6-16,4-7 1 16,-4-5-4-16,4-1 0 15</inkml:trace>
  <inkml:trace contextRef="#ctx0" brushRef="#br3" timeOffset="193863.7">18718 14471 36 0,'15'25'18'0,"2"-25"-25"16,-10-3 33-16,-3-3-27 15,3-3 0-15,0-1 0 16,0-5 1-16,0-4 0 15,0-3 0-15,4 3 0 16,-1 0 0-16,1 7 0 16,3 5 1-16,0 4-1 15,0 3 1-15,0 3 0 16,0 4 1-16,0-1 0 16,-3 3 0-16,3-6-1 15,-7 1 1-15,0-1 0 0,0-3 0 16,0 6-2-16,0-6 0 15,0 3-1-15,1-9 0 16,-1 0 0-16,3-4 1 16,-3 1-1-16,4-7 0 15,-1 0 1-15,4 4 0 16,4-4 0-16,0 0 1 16,3 4 0-16,0 6 0 15,0-1 0-15,4 4 1 16,-4 3 2-16,0 7 0 15,0 5 1-15,-3 4 0 0,0 9 0 16,-4 0 1-16,0-6-4 16,-3-7 1-16,-1 1-8 15,1-4 1-15,-4-6-12 16,-4-9 1-16</inkml:trace>
  <inkml:trace contextRef="#ctx0" brushRef="#br3" timeOffset="194226.78">18193 14982 42 0,'0'26'21'0,"-28"14"-12"0,20-30 29 15,-9 2-37-15,-4 7 0 16,-11 3 0-16,0 0 0 15,-7 6-2-15,1 10 0 16,-1-4-1-16,3-5 0 16,8-7-7-16,7-16 1 0,11-9-6 15,13-16 0-15</inkml:trace>
  <inkml:trace contextRef="#ctx0" brushRef="#br3" timeOffset="194426.03">17882 14791 34 0,'4'-3'17'0,"17"22"-9"16,-14-7 25-16,0 13-28 16,0 10 1-16,4 12 2 15,-4 0 1-15,3-3-12 16,1-3 0-16,7-1 7 16,3 1 0-16,3-9-4 15,5-4 1-15,-1-9-9 16,0-7 1-16,4-6-9 15,0-6 1-15</inkml:trace>
  <inkml:trace contextRef="#ctx0" brushRef="#br3" timeOffset="194675.37">18348 15061 42 0,'-4'12'21'0,"4"1"-13"0,0-13 31 15,4 0-35-15,0 3 1 0,3-3 2 16,0 0 0-16,7-3-9 16,7 0 1-16,4-3 3 15,13-1 1-15,1 4-8 16,0 0 1-16,-4-3-13 15,-3-4 0-15</inkml:trace>
  <inkml:trace contextRef="#ctx0" brushRef="#br3" timeOffset="194931.28">18567 14957 63 0,'10'32'31'0,"11"-26"-28"0,-10-6 50 16,7 3-52-16,-1 0 1 15,12 4-1-15,6 5 1 16,0 7-3-16,-7 3 1 16,-7 3 0-16,-10-6 0 15,-14 6-5-15,-12-3 1 16,-6 3-6-16,-10-3 0 15,-5-10-10-15,-3-5 1 16</inkml:trace>
  <inkml:trace contextRef="#ctx0" brushRef="#br3" timeOffset="195605.41">19438 15108 49 0,'4'-10'24'0,"-26"1"-15"0,19 6 36 0,-4-3-43 15,-7-1 0-15,-4 1 1 16,-3 0 0-16,0 0-4 16,-4 2 1-16,-3 8 1 15,0 8 0-15,-1 7-2 16,1 3 0-16,7 9-1 16,7 1 0-16,10 2-1 15,8-6 0-15,17-6 0 16,4-6 1-16,3-7 1 15,4-5 0-15,-1-8 0 16,-2-8 0-16,-8-7-3 16,-3 3 0-16,-4-9-8 0,-4-9 0 15,1-4-3-15,-4-6 1 16</inkml:trace>
  <inkml:trace contextRef="#ctx0" brushRef="#br3" timeOffset="196167.6">19565 14754 79 0,'-11'18'39'0,"15"-14"-55"0,0-4 86 0,-1 0-69 15,4 0 1-15,7-4 0 16,14-2 0-16,11 0-5 16,7-4 1-16,4 1-5 15,-5-4 1-15,-6 4-17 16,-11 0 1-16</inkml:trace>
  <inkml:trace contextRef="#ctx0" brushRef="#br3" timeOffset="196896.5">20694 13371 57 0,'0'6'28'0,"-4"16"-21"0,4-10 36 16,0 7-41-16,4 3 1 16,-4 13-1-16,0 15 1 15,0 22-5-15,0 10 0 16,0 2 0-16,3-15 1 0,-3-9-8 16,4-16 1-16,3-13-10 15,11-15 1-15</inkml:trace>
  <inkml:trace contextRef="#ctx0" brushRef="#br3" timeOffset="197152.11">21230 13587 46 0,'0'44'23'0,"4"22"-11"16,-1-41 33-16,-6 6-42 15,-4 7 0-15,-11 12 3 16,-14 0 1-16,-14 19-9 16,-14 13 1-16,-10 9 4 0,-1 6 0 15,1 0-5 1,-1 0 1-16,1-3-5 0,6-3 1 16,11-9-10-16,11-19 1 15,10-16-5-15,18-16 1 16</inkml:trace>
  <inkml:trace contextRef="#ctx0" brushRef="#br3" timeOffset="197651.42">21287 14525 60 0,'3'31'30'0,"-17"7"-36"0,7-26 58 0,-7 4-52 0,-7 9 1 15,-11 0 0-15,-7 6 0 16,0 1-4-16,-3 2 1 16,3 1-3-16,7-4 1 15,8-6-13-15,10-15 0 0</inkml:trace>
  <inkml:trace contextRef="#ctx0" brushRef="#br3" timeOffset="197897.17">20976 14308 39 0,'11'3'19'0,"31"54"-5"0,-31-38 21 0,3 18-32 15,0 13 1-15,0 13 0 16,7 16 1-16,4 2-7 15,0 1 0-15,-1-7 1 16,8-6 1-16,3-19-15 16,4-22 0-16</inkml:trace>
  <inkml:trace contextRef="#ctx0" brushRef="#br3" timeOffset="198362.03">21840 14158 62 0,'8'19'31'0,"-1"-16"-29"0,0 0 50 0,3 3-50 16,8 0 0-16,7-2 0 15,13-1 1-15,12-3-6 0,13 0 1 16,-3-3-3-16,-3 6 1 15,-8 0-11-15,-3 3 1 16,-11-3-5-16,-10 3 0 16</inkml:trace>
  <inkml:trace contextRef="#ctx0" brushRef="#br3" timeOffset="198515.04">22010 14471 64 0,'-46'94'32'0,"57"-72"-37"0,-8-19 62 0,8 1-58 0,6 5 1 0,15-6-8 15,10 0 1-15,8-3-2 16,-4-3 1-16,-1-9-11 16,1 2 1-16</inkml:trace>
  <inkml:trace contextRef="#ctx0" brushRef="#br3" timeOffset="198782">22789 14594 63 0,'-3'6'31'0,"14"-19"-40"0,-4 7 58 16,7-3-49-16,3-1 1 15,8 1-2-15,14 3 0 16,10 2-4-16,1 4 1 16,3 4-12-16,-1-1 0 15</inkml:trace>
  <inkml:trace contextRef="#ctx0" brushRef="#br3" timeOffset="199401.92">23901 14471 64 0,'3'32'32'0,"-31"18"-38"16,10-34 52-16,-10 2-44 16,-7 4 0-16,-7 0 0 15,-8 0 1-15,1-3-4 16,3-3 0-16,7-7 0 16,4-6 1-16,7-3-3 0,3 0 0 15,11-9-2-15,7-4 1 16,7-2-1-16,10-10 0 15,19-1 1-15,6-2 1 16,11 6 0-16,3 0 0 31,0 10 2-31,1 9 1 16,-8 9 0 0,-7 10 1-16,-6 2-1 46,-8 11 0-46,-7 8 1 0,-3 4 0 0,-1-3-1 16,1-1 0 0,-1-5 0-16,4-4 0 31,1-3 0-31,2-9 0 0,8-10 0 0,7-3 1 16,6-6-1-1,5-10 1-15,-4-2 1 0,-1-4 0 16,-2-9 0-16,-8-4 1 0,-11 4-1 0,-6-3 1 15,-11-4-2-15,-14-2 1 0,-18-1-4 16,-14 10 1 15,-3 6-13 32,-11 3 1-63,-4 13-3 0,5 9 1 0</inkml:trace>
  <inkml:trace contextRef="#ctx0" brushRef="#br3" timeOffset="200690.37">4135 16287 62 0,'0'3'31'0,"0"0"-25"0,0-3 31 0,0 10-37 0,-11 12 0 16,-7 12 0-16,-3 32 1 16,-7 9-2-16,0 7 1 0,-4 15 0 15,0 6 0-15,8-9 0 16,2-12 0-16,8-13-1 16,-3-19 0-16,6-12-1 15,4-16 0 32,-4-19 0-31,8-13 0 15,-15-15 0-31,8-9 1 47,-12-10 0-32,1-3 0 1,-3-3 0-16,-1-4 0 16,-3 1-1-16,-1 0 0 0,1 3 0 0,-7 9 0 0,-4 16 0 0,0 15 0 15,-3 10 1-15,3 10 1 0,4 9 1 0,10 9 1 0,-3 0 2 0,10 0 0 0,18-3-1 0,18-6 1 0,21-9 0 0,21-13 1 0,28-13-5 16,32-19 1-16,10-12-10 31,19-12 0 16,-19-10-8-31,-10 0 0-16</inkml:trace>
  <inkml:trace contextRef="#ctx0" brushRef="#br3" timeOffset="201220.29">5549 16999 56 0,'-24'47'28'0,"20"-25"-30"0,8-16 48 0,3-3-44 0,10-6 0 16,4-9 3-16,8-20 0 15,13-12-6-15,4-25 0 16,3-19 4-16,4-6 0 16,-14-9-2-16,0-13 1 15,-8-10-2-15,-13 1 0 16,-14 6-2-16,-8 9 1 15,-10 16-3-15,-7 12 0 16,7 20-2 0,-4 18 0-1,-3 28-1-15,-11 16 1 16,4 22 1 0,-7 25 0-16,3 19 4 0,4 22 0 0,7 9 3 0,6 10 1 15,8 2 0-15,11-8 1 0,10-1-1 16,7-12 0-16,7-22-2 15,4-13 0-15,-4-3-2 16,4-22 1-16,7-6-6 16,-7-6 0-16,6-13-9 15,1-12 0-15</inkml:trace>
  <inkml:trace contextRef="#ctx0" brushRef="#br3" timeOffset="201446.76">6198 16735 59 0,'-10'51'29'0,"-11"-1"-26"0,14-44 50 0,-4 3-52 0,0 4 1 0,1 3-1 0,-1-1 1 16,1 4-6-16,-1-6 1 0,-3-7-5 0,10-12 0 15,4-10-11-15,0-9 1 16</inkml:trace>
  <inkml:trace contextRef="#ctx0" brushRef="#br3" timeOffset="201954.48">6156 16456 54 0,'14'13'27'0,"11"-1"-33"0,-15-12 42 0,4 4-37 0,4-4 1 0,10 0-7 15,-6 0 0-15,2 3 2 16,1 6 0-16,-7 4-4 16,-1 2 0-16,-3 1 0 15,-3-3 0-15,-1 2 5 16,-10 1 0-16,8 0 7 16,-1-1 0-16,-4 1 2 15,8 0 1-15,-1-1-1 16,1-2 1-16,-1-1-3 15,1-5 1-15,7-4-3 16,-8 0 1-16,8-3-3 16,0-3 1-16,-1 0 0 15,8-4 0-15,0-2 1 0,3 3 0 16,0 3 1-16,-7-4 0 31,4 1 2-15,0-3 0-16,-8-1-1 0,4 1 0 0,-7-1-1 15,4 1 1-15,-4-4-3 0,0 4 0 16,0 0-2-16,1 9 1 16,-5 6-1-1,1 0 0-15,-1 0 0 0,1 4 0 16,-1-4 3-16,5 3 0 0,2-2 1 16,4-1 1-16,15-3 0 15,-8 0 0-15,14 0 0 16,-3-3 0-16,7 0-2 15,3 4 1 17,-3-4-7-32,-7 0 1 0,-7-13-10 0,-15-6 0 0</inkml:trace>
  <inkml:trace contextRef="#ctx0" brushRef="#br3" timeOffset="202384.95">5796 17096 54 0,'0'47'27'0,"-17"-3"-26"0,-1-32 45 0,-7 7-45 16,-14 10 0-16,1 2 0 16,-12 0 0-16,1 7-4 15,-8 6 0-15,8-3-4 16,14-10 1-16,-4-9-10 16,14-16 0-16</inkml:trace>
  <inkml:trace contextRef="#ctx0" brushRef="#br3" timeOffset="202631.78">5369 17124 37 0,'11'22'18'0,"28"28"-1"0,-29-37 22 16,1 6-35-16,-1 6 1 15,5 6 1-15,-1-3 0 16,7-3-9-16,7 4 1 15,7-1 4-15,1-3 1 16,2 0-8-16,-2 0 1 16,-8-3-10-16,0-3 0 0,0-13-3 15,4-6 1 1</inkml:trace>
  <inkml:trace contextRef="#ctx0" brushRef="#br3" timeOffset="202879.12">5987 17422 58 0,'-7'-6'29'0,"7"6"-33"15,7 0 58-15,3 0-53 16,4 0 1-16,8 0 0 15,13 0 1-15,7 0-6 16,8 0 0-16,-8-3-5 0,-3-4 1 16,-1-2-11-16,-2-10 1 15</inkml:trace>
  <inkml:trace contextRef="#ctx0" brushRef="#br3" timeOffset="203112.05">6385 17218 49 0,'-7'41'24'0,"0"-3"-15"0,7-29 35 16,0 1-42-16,0-1 0 0,7 0 0 15,4 1 1-15,6-1-5 16,5 1 1-16,6 2 2 15,-11-3 1-15,-2 1-2 16,-5 6 1-16,-13-1-2 16,-19 10 1-16,-6 7-6 15,-7-7 0-15,-14-3-11 16,-1-10 0 0</inkml:trace>
  <inkml:trace contextRef="#ctx0" brushRef="#br3" timeOffset="203517.28">7183 17237 61 0,'10'13'30'0,"1"-16"-32"0,-11 3 50 16,-4 0-47-16,-3 0 1 15,-14 0 0-15,-18 0 0 16,-7 3-3-16,4 3 1 0,-7 6-1 16,-4 10 1-1,-4 4-3-15,8-1 0 0,7 9-2 16,3 4 0-16,18 2 0 15,3 1 0-15,18-6 1 16,18-10 0-16,20-6 4 16,8-7 0-16,11-15 1 15,3-9 1-15,-7-7-1 32,-11-10 1-32,-7 4-6 15,-7-3 1-15,1-13-12 0,-12 4 1 0</inkml:trace>
  <inkml:trace contextRef="#ctx0" brushRef="#br3" timeOffset="203768.29">7415 17171 60 0,'4'13'30'0,"14"-29"-34"0,-11 16 51 16,3 0-47-16,11 0 1 16,15 0 0-16,2 0 0 15,8 0-2-15,0 3 0 16,-7-9-7-16,-4-3 1 16,1-10-10-16,-19-9 0 0</inkml:trace>
  <inkml:trace contextRef="#ctx0" brushRef="#br3" timeOffset="204026.15">7557 16974 65 0,'-15'69'32'0,"19"22"-33"0,-8-66 55 0,4 3-55 0,0 3 1 0,-3 4-7 15,3-4 1-15,-4-6-4 16,4-6 1-16,-3-13-10 16,6-9 1-16</inkml:trace>
  <inkml:trace contextRef="#ctx0" brushRef="#br3" timeOffset="204783.71">8809 15534 57 0,'-4'0'28'0,"4"35"-35"0,0-19 51 0,0 9-44 0,-7 3 0 0,0 6-1 0,0 10 1 0,-3 3-1 16,3 7 1-16,-1 2-3 16,5-3 0-16,6-2-5 15,8-4 1-15,3-10-8 16,7-15 1-16</inkml:trace>
  <inkml:trace contextRef="#ctx0" brushRef="#br3" timeOffset="205049.15">9412 15826 58 0,'7'60'29'0,"-39"27"-35"0,22-62 54 0,-18 16-47 15,-15 16 1-15,-6 12 2 16,-11 15 1-16,-11 17-6 16,-3 18 1-16,-3 0 2 15,-12 0 1-15,19-3-4 16,13-12 1-16,8-4-5 16,10-18 0-16,15-20-5 15,6-15 0 1,14-18-9-16,19-20 1 0</inkml:trace>
  <inkml:trace contextRef="#ctx0" brushRef="#br3" timeOffset="205245.55">9451 16695 63 0,'-18'50'31'0,"-63"28"-42"0,53-59 57 0,-11 6-46 0,-7 13 0 16,-7 6-5-16,-3 9 1 15,-1-15-3-15,8-10 1 16,10-16-10-16,11-18 0 16</inkml:trace>
  <inkml:trace contextRef="#ctx0" brushRef="#br3" timeOffset="205443.47">9077 16569 50 0,'25'38'25'0,"3"31"-23"0,-14-41 41 0,-3 3-42 16,6 13 1-16,8 13-1 16,10 12 0-16,0 3-3 15,4 3 0-15,0-15-6 16,0-13 0-16,7-28-8 15,-14-19 1-15</inkml:trace>
  <inkml:trace contextRef="#ctx0" brushRef="#br3" timeOffset="205899.89">10400 16315 61 0,'-14'10'30'0,"14"12"-35"0,7-19 54 0,-4 0-47 16,15 3 0-16,3-3 0 16,18-3 1-16,14-3-5 15,0-3 0-15,0-4-3 16,0 4 0-16,-7 6-13 16,-15-3 1-16</inkml:trace>
  <inkml:trace contextRef="#ctx0" brushRef="#br3" timeOffset="206125.7">10428 16654 55 0,'14'19'27'0,"25"6"-33"0,-14-22 40 0,14 0-41 0,10-3 1 16,7-6-21-16,11-4 0 15</inkml:trace>
  <inkml:trace contextRef="#ctx0" brushRef="#br3" timeOffset="206678.24">12192 16475 58 0,'-35'53'29'0,"-57"29"-37"15,64-70 49-15,-11 10-41 16,-10 7 0-16,-15 5 0 16,1-6 0-16,3-3 0 15,3-6 0-15,8-6-1 16,10-7 0-16,7-6-2 0,18-9 0 15,11-10-3-15,10-9 1 16,21-1-3-16,14-8 1 16,8 2 1-16,3 1 0 15,10 2 5-15,11 7 0 16,0 3 4-16,-7 7 1 16,-7 5 2-16,-3 13 0 15,-12 4-1-15,-2 8 1 16,-8 4-4-16,-7 0 1 31,-3 0-2-31,-4-3 1 0,-3-1-3 16,-4-2 1-16,0 2-2 0,-3 1 1 0,3 0-1 15,3 3 0 1,-3-7 0-16,1 1 1 0,2-4 0 16,8-6 0-16,3-6 3 15,4-9 1-15,0-4 0 16,-4-3 0-1,-3-3 0 1,-4 0 1 15,-7 3-1-15,-11-9 1-16,-13 3-3 0,-15-6 1 0,-10-4-1 0,-8-2 0 0,-6 5-2 16,-4 10 1-16,-7-6-4 0,7 12 1 0,4 10-5 15,7 3 1-15,10 0-10 16,7-3 1-16</inkml:trace>
  <inkml:trace contextRef="#ctx0" brushRef="#br3" timeOffset="206902.67">13137 16622 77 0,'15'38'38'0,"-1"-32"-57"0,-11-6 75 0,1 0-72 16,-8-3 0-16,-13-6-22 15,2-1 1-15</inkml:trace>
  <inkml:trace contextRef="#ctx0" brushRef="#br3" timeOffset="-210961.33">1238 4619 34 0,'-10'22'17'0,"-1"9"-7"0,11-25 17 16,0 0-25-16,0 1 0 15,0-4 5-15,0-6 0 16,4-4-8-16,3-8 1 15,3-4 4-15,11-15 1 16,1-10-2-16,6-16 1 16,-7-12-3-16,7-10 1 0,4 4-3 15,-4-4 1-15,-7 1-2 16,-3 6 1 0,3 15-2-16,-14 10 1 15,4 9-2-15,-1 7 0 0,-6 18-1 16,3 22 1-16,-7 4 0 15,0 15 1-15,0 6-1 16,-7 10 1 0,3 0 2-16,4 9 0 0,0 6 2 15,4 13 0-15,3 0 1 16,11 3 0-16,-4-9 2 16,7-10 0-16,4 1-1 15,-11-26 1-15,3-3-1 16,-6-16 0-16,-1-9-1 15,1-9 1-15,-4-7-2 0,-7-3 0 16,-10 4-1-16,-15-1 0 16,-7-3-1-16,0 10 1 15,-6 6-3-15,-12 3 0 16,-10 0-1-16,-3 9 1 16,-4 10-1-16,-4 6 0 15,1-6 1-15,13 0 0 16,4 0 3-16,14-1 0 15,11-2 2-15,0-7 1 16,14 1-1-16,3-4 1 16,11-6-1-16,14-9 0 0,25-4-1 15,21-12 1 1,18-9-2-16,10-10 1 0,14-16-3 16,15 4 1-16,-4-13-1 15,-15 9 0 1,-17-3 0-16,-14 1 0 0,-14 8-1 15,-7 4 1-15,-10 9 1 16,-19 16 1-16,-10 16-1 16,-7 21 1-1,-17 7 0 1,-26 16 0-16,-6 15 0 0,-18 0 1 0,-11 19-1 16,-13 3 0-16,-12 10-1 15,-6-4 1-15,10 4-11 16,0-7 0-1</inkml:trace>
  <inkml:trace contextRef="#ctx0" brushRef="#br3" timeOffset="-209851.75">3679 5622 35 0,'8'0'17'0,"2"28"-8"0,-10-18 17 0,0-1-25 0,-7 10 1 0,7 12 0 16,-3 7 1-16,-8 9-4 16,11 13 0-16,-7-7 0 15,3 6 1-15,1-2-4 16,-1-4 1-16,4-9-7 16,-7-6 1-16,7-10-3 15,0-16 1-15</inkml:trace>
  <inkml:trace contextRef="#ctx0" brushRef="#br3" timeOffset="-209212.45">3687 5563 36 0,'0'6'18'0,"3"-3"-19"0,-3-3 34 16,11 0-31-16,6 0 1 15,4 3 1-15,8 0 1 0,13 7-6 16,25-7 1-16,4 0 3 16,17 0 1-16,4-3-2 15,13-3 1-15,-2-3-2 16,-1-4 1-1,4 4-2-15,-7-10 0 47,-1-6 0-31,-2-3 0-16,-1-3-1 16,-25 3 1-16,-6 0-1 0,-8 6 1 0,-13 10 0 0,-5-1 0 0,-6 13 0 15,-4 4 0-15,-6 8-1 0,-5 10 0 0,-6 4-2 16,-4-1 0-16,-7 9-2 15,0-2 1 17,0 12-1-17,0 6 1-15,0-3 1 32,3 10 0-32,4-4 3 15,4 1 0-15,7-4 2 16,13 4 0-16,1-7 0 0,-4-3 0 0,-6-16-1 0,-5 4 1 15,-24-4-2-15,-7 4 1 0,-14-1-1 0,-18 1 1 0,-7-4-1 0,-28-3 1 16,-28-6 1 47,-11-6 0-32,-18-10-1-16,-14-3 1-15,-6-6-1 16,-1-6 0-16,0-4-2 0,11 1 0 0,21 5-7 0,14 4 1 0,7 3-6 0,25 0 0 0</inkml:trace>
  <inkml:trace contextRef="#ctx0" brushRef="#br3" timeOffset="-208335.78">9656 4895 35 0,'45'-57'17'0,"15"-15"-13"16,-49 50 28-16,3-6-30 15,0 6 0-15,-7-3 2 16,-10-13 0-16,-11 4-5 16,-8-4 0-16,-16 13 3 15,-22 0 0-15,-18 6-1 16,-14 10 1-16,-3 18-2 0,-7 10 0 16,-8 6-1-1,-2 0 1 1,-1 13-1-16,10 6 0 15,5 12-1-15,6 10 0 0,4 12-1 0,10 4 0 16,4 12 0-16,10 0 0 16,19 3 0-16,16-3 0 15,8-6 1 17,18-19 0-17,13-9 1 1,22-10 1-16,21-9 2 0,21-13 0 0,25-6 1 0,31-13 0 0,15-9 1 0,24-28 1 0,-6-13-1 15,-15-18 0 1,-7-7 0-16,-25-3 0 0,-17-13-2 16,-21 1 1-16,-22-4-2 15,-21 0 1 1,-35 1-3-16,-31 5 0 0,-15 10-5 16,-28 16 0-16,-22 9-9 15,-13 13 1-15</inkml:trace>
  <inkml:trace contextRef="#ctx0" brushRef="#br3" timeOffset="-206957.73">11381 8150 56 0,'24'-4'28'0,"1"1"-17"16,-21 6 28-16,-4 7-38 16,-4 9 0-16,-3 9 0 15,-11 13 1-15,4 12-2 16,-7 10 0-16,-4 9 1 0,1 12 0 15,-1 7 0-15,-3 3 0 16,3-15 0-16,4-4 0 31,7-9-1-31,7-6 1 16,0-13-1 0,10-13 1-16,4-3-2 15,7-9 1-15,4-6-3 16,3-7 1-16,4-9-6 0,3-6 0 0,11-3-10 0,7-7 0 15</inkml:trace>
  <inkml:trace contextRef="#ctx0" brushRef="#br3" timeOffset="-206741.38">11712 8974 47 0,'-3'38'23'0,"-8"-7"-19"16,8-24 32-16,-1 5-36 16,1 4 0-16,-1-1-1 15,0-2 1-15,4-4-6 16,0-9 1-16,8-12-9 16,-5-4 1-16</inkml:trace>
  <inkml:trace contextRef="#ctx0" brushRef="#br3" timeOffset="-206542.5">11486 8570 39 0,'8'28'19'0,"16"-6"-20"0,-13-16 27 16,-1 4-32-16,8-7 1 15,7-3-15-15,6-13 0 16</inkml:trace>
  <inkml:trace contextRef="#ctx0" brushRef="#br3" timeOffset="-206351.6">11977 7939 36 0,'14'16'18'16,"-7"31"-10"-16,-7-28 27 0,0 15-33 16,0 17 0-16,0 8-2 15,0 13 1-15,0 16-5 16,7 19 0-16,4 6-6 16,-8 3 0-16,1-3-3 15,-4-16 0-15</inkml:trace>
  <inkml:trace contextRef="#ctx0" brushRef="#br3" timeOffset="-205756.72">12330 8576 47 0,'-18'66'23'0,"-21"0"-33"0,29-51 48 0,-12 7-38 16,-2 7 0-16,-5-4-1 16,-6-3 1-16,-4 0 0 15,4-7 0-15,3-2-1 16,4-10 1 0,18-28-1-1,6 0 1-15,8 3 0 16,10 3 1-16,3 3-1 15,4 10 0-15,4 6 0 16,3 16 0-16,1 3 0 31,-1 2 1-31,0 11-1 0,-3-1 0 16,-1 4 0-16,1-4 0 0,0-9 0 16,-4-3 0-16,0-10-1 15,0-6 1-15,4-9 1 16,7-6 1-16,0-4-1 15,-4-6 0-15,-4-9 0 0,-6-4 1 16,-7 4-1-16,-4-4 1 16,-4 1-2-16,-6-1 0 15,-8 7-1-15,1 0 0 16,-1 9-2-16,-3 10 0 16,0 12 0-16,0 12 0 15,3 14 1-15,4 8 1 16,0 10 2-16,3 7 0 15,4-7 1-15,7 3 1 16,8-9-2-16,6-4 1 16,3-9-5-16,8-9 1 0,-4-9-10 15,-3-10 1-15,-4-7-2 16,0-5 0-16</inkml:trace>
  <inkml:trace contextRef="#ctx0" brushRef="#br3" timeOffset="-205381.49">12714 8949 52 0,'18'60'26'0,"-1"-26"-32"0,-10-31 55 0,1 4-48 15,-1-1 0-15,0-6 0 16,0 0 0-16,3-3-2 0,1-7 0 15,-1-5 1-15,1-1 1 16,0 0-1-16,-1 1 0 16,-3 5-3-16,0 7 1 15,0 9-3-15,0 7 1 16,0-1-1-16,4 1 0 16,-4 3 0-16,4-4 0 15,6-2 3-15,-6-10 0 16,3 0 4-16,4-3 0 15,-1-4 2-15,4-2 0 16,-3-4-1-16,-4-2 1 16,-3-1-2-1,3-3 1-15,-4 0-9 16,1 4 0-16,0-7-8 0,-1 0 0 0</inkml:trace>
  <inkml:trace contextRef="#ctx0" brushRef="#br3" timeOffset="-205170.87">13314 8940 43 0,'0'41'21'0,"0"9"-22"16,0-47 33-16,0 9-32 15,3 4 0-15,-3-3-2 16,0-7 1-16,0-6-6 0,4-6 1 15,-4-10-6-15,-4-15 0 16</inkml:trace>
  <inkml:trace contextRef="#ctx0" brushRef="#br3" timeOffset="-204503.62">13201 8563 25 0,'14'10'12'0,"18"31"-9"0,-18-29 16 16,7 7-14-16,4 0 1 15,3 0 1-15,4-4 1 16,0-2-10-16,3-4 0 16,-3-2 8-16,3-4 0 0,-3-3-4 15,-1 0 1-15,-2-3-1 16,-8-1 1-16,-7-2-3 16,-4 3 1-16,-6 3-1 15,-4 0 1-15,-4 3-2 16,-3 7 1-16,-3 2-2 15,-1 4 0-15,1 3-1 16,3-1 0-16,-1-2 0 16,1-3 0-16,4-1 0 15,3 1 1-15,3-4 1 16,1 1 0-16,-1-4 1 16,5 0 0-16,-5 3 0 15,-3 1 0-15,0 6 0 16,-3 6 0-16,-1-4 0 15,-3 1 0 17,0-3 0-32,0-4 1 15,0 1-2-15,0-4 1 0,3-2 0 0,1 2 1 16,3-6-1-16,3-3 1 0,4 3 1 0,7 0 0 16,8-3 1-16,9-6 1 15,5-3 0-15,6-10 0 16,4-6 0-16,3-7 1 15,-3-8-2-15,-4-4 0 16,-3-6-2-16,-11 3 1 16,-3-4-3-1,-7 8 1 1,-8 8-1-16,-10 4 1 0,-3 6-1 16,-8 15 1-16,-6 16 0 0,-1 23 0 15,0 21 0-15,4 3 0 0,0 16 0 16,11-6 0-16,3 3 0 31,7-7 0 0,10-18-2-15,4-16 1 0,8-15-5-16,-5-10 1 15,1-16-10-15,-4-9 1 0</inkml:trace>
  <inkml:trace contextRef="#ctx0" brushRef="#br3" timeOffset="-203564.67">15956 9012 40 0,'-3'38'20'0,"6"-26"-13"16,-3-12 29-16,0 0-34 15,0 0 1-15,4-12 2 16,-4-20 1-16,0-18-7 15,0-22 1-15,-4-10 4 16,1-5 1-16,3-17-3 16,0-6 1-16,3 4-2 15,4 5 0 1,4 7-2-16,6 6 1 16,5 10-1-16,2 15 0 0,1 16-1 0,0 7 1 15,-1 14-5-15,-2 14 1 16,-5 15-11-16,-6 10 1 15,-11-1-2-15,-7 16 1 16</inkml:trace>
  <inkml:trace contextRef="#ctx0" brushRef="#br3" timeOffset="-203349.08">15695 8626 48 0,'7'35'24'0,"14"-13"-22"0,-14-16 50 0,11 0-51 16,3 0 1-16,7 1 0 16,4-1 0-16,3 0-4 15,1-3 0-15,6 1-4 16,-3-1 1-16,3-6-12 16,-7-1 1-16</inkml:trace>
  <inkml:trace contextRef="#ctx0" brushRef="#br3" timeOffset="-202940.35">16524 8695 54 0,'0'3'27'0,"0"4"-25"0,0-7 42 0,-3 0-42 15,-4 0 1 1,-11 0 1-16,-3 0 1 15,-15 15-6 1,5 10 0-16,6 4 1 16,0 2 0-16,1 7-4 15,6-1 0-15,4-2-3 16,7-4 1-16,7-12-1 16,10-10 0-16,12-6 2 15,6-9 1-15,4-3-3 16,-1-7 1-16,5-6-6 31,-1-3 1-31</inkml:trace>
  <inkml:trace contextRef="#ctx0" brushRef="#br3" timeOffset="-202680.72">16679 8912 60 0,'0'9'30'0,"-3"-25"-39"0,3 10 57 16,0-7-49-16,0-5 1 16,0-4 1-16,0 3 1 15,0 0 0-15,3 0 0 16,4 0 1-16,11 1 0 16,7-7 1-16,10-1 0 0,25 1-2 15,7 0 1-15,4 3-8 16,-11 7 1-1,-8 2-11-15,-9 4 1 0,-15-4-6 16,-7 1 0-16</inkml:trace>
  <inkml:trace contextRef="#ctx0" brushRef="#br3" timeOffset="-202122.9">18863 8567 61 0,'7'12'30'0,"-7"-6"-38"0,-3-6 58 0,-1 0-50 16,-21-3 1-1,8 0 0 1,-4 6-1-16,-4 4 1 0,-7 11-1 16,4 17 0-16,0 9-2 15,-1 3 0-15,8 6-2 16,0-3 1-16,11-9-2 15,6-10 1-15,15-2 1 16,6-20 0-16,8-12 2 16,3-13 0-16,4-6 1 15,0-12 1-15,-1-4-8 16,1-3 1-16,-4 1-8 16,-6-1 1-16</inkml:trace>
  <inkml:trace contextRef="#ctx0" brushRef="#br3" timeOffset="-201362.83">19001 8701 52 0,'0'38'26'0,"3"6"-29"0,1-35 45 0,-4 7-41 16,0-7 0-16,0 1 0 15,3-4 1-15,-3-6-3 16,4-6 0-16,-1-4 2 15,1-5 0-15,3-7-1 16,-4 0 0-16,1-3-1 16,3-3 0-16,0-1 0 15,4 4 0-15,3-3 0 16,0 9 0-16,0 10 0 16,0 9 0-16,0 6 1 15,-3 10 0-15,-1 6 0 16,1 6 0-16,-1 3 0 15,-2 7 0-15,2-7 0 0,1 1 0 16,-4-1 0 0,0-3 1 31,0 0-1-47,0-6 0 15,4-3 0 1,-1-3 0-16,4-7 0 15,4-6 0-15,7-6 0 0,3-9 0 0,4-4 1 0,-1-9 0 0,1-6-1 0,0-10 1 0,-8 6 0 0,-2-2 0 16,-8-1 0-16,3 1 0 0,-6 2-1 16,-4 1 1-1,-3 12-2-15,-4 12 1 0,-4 13-2 16,-7 7 1-16,1 9-1 47,-4 15 0 0,3 4-1-16,1-1 1-31,6 4 1 16,4 0 1-1,7-4-1-15,7-2 1 16,0-7-2-16,4-6 0 0,7-6-4 0,3-10 0 0,4-6-7 0,-4-9 0 0</inkml:trace>
  <inkml:trace contextRef="#ctx0" brushRef="#br3" timeOffset="-201070.92">20165 8529 46 0,'0'34'23'0,"-7"-5"-22"0,3-23 39 16,-3 0-38-16,-7 4 0 16,-11-1 1-16,-3-3 0 15,-7 7-4-15,-4-4 0 16,4 7 3-16,3-3 1 0,4 2-2 15,7 1 0-15,7 3 0 16,6-4 0-16,12 4-1 16,14 0 1-16,10 0-1 15,14 0 0-15,-7 6 0 16,-3-3 0-16,-7 3 0 16,-7 0 0-1,-8 6-2-15,-6-6 0 0,-15 0-5 16,-7 0 0-16,-6-3-9 15,-8-9 0 17</inkml:trace>
  <inkml:trace contextRef="#ctx0" brushRef="#br3" timeOffset="-200685.49">19657 8902 55 0,'3'6'27'0,"4"-2"-26"0,0-1 46 16,4-3-45-16,10 0 0 0,0 0 0 16,1-3 1-16,2-1-5 15,-3 1 0-15,-3 3-4 16,-4-3 1-16,-3 0-12 15,-4-3 0-15</inkml:trace>
  <inkml:trace contextRef="#ctx0" brushRef="#br3" timeOffset="-200380.63">20292 8802 52 0,'3'34'26'0,"1"-5"-23"0,-8-23 39 0,1 6-42 0,-1 4 1 0,4 0-2 16,-3 3 1-16,3-4-6 15,0-5 0-15,3-7-10 16,1-10 1-16</inkml:trace>
  <inkml:trace contextRef="#ctx0" brushRef="#br3" timeOffset="-200163.69">20274 8661 40 0,'11'19'20'0,"6"-13"-21"0,-10-6 26 0,0-6-26 15,1-4 0-15,-1-2 0 16,0-1 1-16,0-6-4 15,0 0 1-15,0 1-8 16,3-4 1-16</inkml:trace>
  <inkml:trace contextRef="#ctx0" brushRef="#br3" timeOffset="-199472.18">20849 8338 60 0,'25'47'30'0,"-29"22"-42"0,4-57 59 0,-3 16-48 15,3 7 1-15,3 6 0 16,4 9 0-16,0 6 0 15,1-5 1-15,2-4-1 16,1-10 1-16,-1-2 0 16,-3-10 0-16,4-10-1 15,-8-5 1-15,-3-7-1 16,-10-9 0-16,-4-1-1 16,-14-2 1-16,-4-7-1 15,0 1 1-15,0-1 0 16,1 7 1-16,2 2-2 15,5 14 1-15,2 2-1 16,5-3 0-16,6 10 0 47,8 6 0-16,3 3 0-15,7 0 0-1,3 0 0 1,8-6 1-16,10 9 0 0,-7-6 0 0,22 3 0 0,-5-3 1 0,1-12-2 0,4-7 1 0,2-6-1 16,-6-4 1-16,0-5-1 0,-4-13 1 0,-6-4-1 0,-5 4 1 0,-3-9-1 15,-6-7 0-15,-8 7 1 0,-4 2 0 16,-3 7 0-16,-3 10 0 0,-4 11-1 16,0 14 1-16,-1 5 0 15,-2 4 0 1,3 10-1-16,0 2 1 0,3 0-1 15,1-3 0-15,3 1 1 16,7-4 1-16,3 0-2 16,1 0 0-16,3-3-3 47,0-10 0-32,4-5-5-15,-1-10 1 16,5-7-6-1,2-2 1-15</inkml:trace>
  <inkml:trace contextRef="#ctx0" brushRef="#br3" timeOffset="-199059.86">21713 8382 48 0,'-7'40'24'0,"-7"11"-27"0,11-36 45 0,-4 13-41 0,0 4 0 0,3 2 1 0,4 10 1 16,4 6-4-16,-1-6 1 15,1 0 1-15,3-3 1 0,0-3-2 16,0-10 1-16,-4-6-1 16,1-10 0-16,-1-9-1 15,-3-6 1-15,-3-3-1 16,-8-3 0-16,-3-4 0 15,-7-3 1-15,-4 1-1 16,-3 2 1-16,0 7 0 16,0 6 0-16,0 12 0 15,6 1 1-15,8 9 0 16,0 6 0-16,7 4 0 16,7-7 0-16,11-7 0 15,10-2 0-15,11-7-1 16,10-12 1-16,0-6-5 15,-3-10 0-15,-11 0-12 16,-17-6 1-16</inkml:trace>
  <inkml:trace contextRef="#ctx0" brushRef="#br3" timeOffset="-198143.59">14517 9570 42 0,'10'-16'21'0,"5"16"-5"0,-12 4 21 0,1 5-35 0,-4 3 1 0,0 1 1 16,-7 12 0-16,-8 6-6 0,-2 4 0 0,-4 12 4 16,-1 6 0-16,1 7-2 15,7-1 1-15,0-5-1 16,11-10 1-16,3-10-1 16,3-15 1-16,4-16-1 15,-7-19 1-15,-10-6-1 16,-8-15 0-16,-3-4 0 15,-15-3 0-15,-6-6-2 47,0-3 1-47,6 15-1 0,1 7 1 47,0 9-1-31,0 9 1-16,3 13 0 31,7 7 0-15,8 5 1-16,6 10 0 0,11 0 3 0,14 3 0 0,11 0 1 0,24 10 0 15,22-7 2-15,20-12 0 0,5-16-1 0,13-10 1 0,-14-2-3 0,-10-7 0 16,-11 0-8-16,-14-3 1 0,-11 0-17 0,-17 0 0 0</inkml:trace>
  <inkml:trace contextRef="#ctx0" brushRef="#br3" timeOffset="-197524.77">15473 9984 55 0,'-11'3'27'0,"15"0"-17"0,3-6 34 0,7 3-41 0,14 0 0 0,15 3 1 16,2-3 1-16,15 0-10 15,0-3 1-15,-3 3-2 16,-8 0 0-16,-10-9-13 16,-11-1 1-16</inkml:trace>
  <inkml:trace contextRef="#ctx0" brushRef="#br3" timeOffset="-197003.13">16397 10012 56 0,'-21'25'28'0,"-28"-3"-34"0,42-19 43 0,-1-3-37 15,-2-3 1-15,-1-6-1 16,1-4 1-16,-1-2-1 16,4-7 0-16,0 0 0 15,3 0 1-15,8-3-2 16,3 3 0-16,-3 3-1 16,6 6 1-16,8 10-2 15,3 10 1-15,7 8-1 16,4 4 1-16,0 3 1 15,7 3 0-15,-1 3 0 16,1 0 1-16,0-6 1 16,0-3 1-1,-4-6-1-15,0-10 1 0,-3-9-1 16,-4-4 1-16,-7-5-1 0,-3-1 0 16,0-6 0-1,-4-3 1-15,-4-6-1 0,-3-1 1 16,-3 1 0-16,0 6 0 15,-8 3-1 32,-7-6 1-47,-10 12-1 16,-14 6 0-16,-7 10-5 0,-8 13 1 0,-6 6-13 16,-4 9 1-16</inkml:trace>
  <inkml:trace contextRef="#ctx0" brushRef="#br3" timeOffset="-196058.6">18098 10489 54 0,'28'6'27'0,"11"-62"-28"16,-22 24 41-16,15-18-38 0,10-6 1 0,4-23 1 15,-7-24 0 1,-4-4-6-16,-10 4 1 0,-7-4 3 125,3 4 0-125,-14 2-2 0,-4 10 1 0,-6 16-2 0,-4 12 0 0,-4 13-1 0,-3 19 0 0,-4 15-1 0,1 22 1 0,-1 23-1 0,0 11 0 0,4 17 1 0,4 15 0 0,6 16 2 0,8 6 0 0,10-3 1 15,-4-22 0-15,15 15 0 0,-4-15 0 16,-3-9 0 0,0-13 0-16,-1-12-5 0,1-13 1 15,3-16-6-15,7-6 0 32,0-10-5-1,4-12 0 31,-4-3 3-30,-3 0 1-17,-4 0 5 1,-3 3 1-16,0 3 7 15,-1 7 0 1,1 6 6-16,-4 6 0 0,-3 3-2 0,-4 9 1 0,-4 7-1 0,-3 6 1 0,-3 3-2 16,-1 1 0-16,1-11-1 0,-1 1 1 0,1 0-3 0,-1-6 0 0,0-7-8 0,4-3 0 15,0-3-10-15,4-13 0 0</inkml:trace>
  <inkml:trace contextRef="#ctx0" brushRef="#br3" timeOffset="-195781.3">18609 9761 58 0,'7'35'29'0,"11"-10"-34"0,-8-16 49 0,1-2-46 0,3-4 1 16,7 0-9-16,7 0 0 16,4-3 0-16,0-3 0 15</inkml:trace>
  <inkml:trace contextRef="#ctx0" brushRef="#br3" timeOffset="-195457.48">19029 9959 45 0,'14'28'22'0,"-14"-22"-24"0,0-6 31 0,0 0-30 15,0 0 0-15,7-3-1 16,0-6 1-16,4-1 1 16,-4-2 0-1,3-1-1-15,4 4 1 0,1 3 0 16,2-1 0-16,-3 4 1 15,4 6 1-15,0-3 0 16,-4 7 1-16,0-1 0 16,-4 0 1-16,1 1-1 15,0 2 0-15,-1-6-1 16,-3 3 0-16,0-3-2 16,4 1 1-16,-1-4-1 15,4 3 0-15,1-3 1 31,-1 0 0-31,0 0 0 0,0 3 1 0,-3 0 0 0,3 3 1 16,-4 4-1-16,1-4 1 16,-1 3-2-16,1 1 1 15,3-4-2-15,-3 0 0 16,3-3-2-16,0-3 0 16,4-3-4-16,-1-6 1 15,1 3-8-15,3-7 0 16,4-6-4-16,-1 0 1 15</inkml:trace>
  <inkml:trace contextRef="#ctx0" brushRef="#br3" timeOffset="-195214.96">19787 9959 42 0,'-3'34'21'0,"-1"-9"-17"0,4-18 39 0,-3 5-39 15,-4 7 0-15,0 0 1 16,0-3 1-16,3-1-8 15,4-2 0-15,0-1 0 16,4-5 1-16,3-7-14 16,0-7 0-16,-4-11-1 15,8-1 0-15</inkml:trace>
  <inkml:trace contextRef="#ctx0" brushRef="#br3" timeOffset="-194933.59">19826 9194 35 0,'4'-25'17'0,"6"-19"-17"0,-3 34 30 16,0 4-30-16,7 0 1 16,1 6-1-16,2 6 1 15,1 7-2-15,-4-1 1 16,4 1 0-16,-8 2 0 15,-3 1-1-15,-7 3 1 16,0 9 0-16,-3 13 0 0,-4 3 0 16,0 12 1-16,0 4 0 15,-4 15 1 1,7 25-1-16,8 4 1 0,3-4-1 16,0-15 0-1,4-22-2-15,-1-23 0 16,4-18-2-16,0-15 0 0,-6-14-8 15,-5 1 0-15,-10-6 0 16,-7-14 0-16</inkml:trace>
  <inkml:trace contextRef="#ctx0" brushRef="#br3" timeOffset="-194526.56">19685 9705 41 0,'14'34'20'0,"53"-18"-17"16,-46-16 42-16,15-3-43 15,13-3 1-15,11-1 0 16,7-2 0-16,14 0-4 0,11-7 0 16,3 3 1-16,-7-2 0 15,-14 2-2 1,-14 4 0-16,-17-1-1 0,-12 1 1 16,-2 6 0-16,-8 0 0 15,-11 3 1-15,-10 0 1 16,-3 6-1-16,-15 3 1 15,-6 7 0-15,-8 0 1 16,-3 3-2-16,-1-1 0 0,4 4 0 16,4 0 1-16,7 3 1 15,11-3 1 1,6 6 2-16,15 1 0 16,10-1 1-16,18-6 1 0,6-6 0 15,1-1 1 1,-7 4-3-16,-7 3 1 0,-15 6-4 15,-9 10 1-15,-33-1-6 32,-32 7 1-32,-34-6-14 0,-26 0 0 0,-13-16-2 15,-4-10 0 1</inkml:trace>
  <inkml:trace contextRef="#ctx0" brushRef="#br4" timeOffset="-184408.02">3810 4101 39 0,'7'32'19'0,"4"21"-11"16,-4-41 20-16,3 10-27 15,-6 16 0-15,6 6 3 16,-3 19 0-16,-3 12-4 16,-4 19 0-16,-4 22 3 15,-6 19 0-15,-8 18-1 16,1 20 0-16,2 9-2 16,-6 9 0-16,7-3-1 15,0-6 0-15,-7-6 0 16,3-16 0-16,1-13-2 0,3-25 1 15,-4-12-2-15,0-22 0 16,4-22-8-16,-7-13 1 16,14-25-2-16,-11-21 0 15</inkml:trace>
  <inkml:trace contextRef="#ctx0" brushRef="#br4" timeOffset="-183236.62">3944 4217 22 0,'-7'10'11'0,"7"-17"-9"16,0 7 16-16,0 0-17 15,0 0 0-15,11-3 1 16,6 0 1-16,4 3-3 15,8 0 1-15,2 0 1 0,12 3 1 16,13-6 0-16,18 0 1 16,21-3 0-16,8-4 0 15,24-9-1-15,10-6 1 16,8-3 0-16,21 6 1 16,3 0-2-16,-7-6 0 15,18 6-1-15,4 3 0 16,-4 0-1-16,14 4 1 15,10-4-2-15,-3-3 0 16,8 3 0-16,-1-6 0 16,21-16 0-16,-10 7 0 0,7 3 0 15,-4-1 0 1,-7 1-1-16,7-1 1 0,0 4 0 16,-20-3 1-16,-5-4-1 15,1 10 1-15,-29-9-1 16,0-1 1-16,1 1 0 15,-26 2 0-15,-24 7-2 16,-14 10 0-16,-11 12-1 16,-14 9 0-16,-10 13 0 15,-7 9 0-15,-15 9-1 16,-3 7 1-16,-11 16 0 16,0 6 0-16,-3 15 1 15,-7 4 1-15,-8 12-1 16,-2 13 1-16,-5-3 0 0,-6-7 0 15,-4 16 0-15,-7 6 0 16,-8 4 0-16,-2-1 0 16,-8-6-1-16,-3-6 0 15,3 6 0-15,-3-12 1 16,3-13-1-16,4-6 1 16,0-16-1-16,-4-3 1 15,-3-3 0-15,-4-3 0 16,1-1 0-16,-5-5 0 15,-6-4 0-15,0 3 0 16,-11-2-1-16,-7-10 1 16,0-4-1-16,-4-11 1 0,-13-1 0 15,-8-6 0-15,-17-3-1 16,-1-1 1-16,-20-2 0 16,-4 0 0-16,-11-4 0 15,4-2 0-15,-17-7 0 16,-5-3 0-16,5-3 0 15,-12-4 0-15,-13 1 0 16,7 3 1-16,-11 3-1 16,0 0 0-16,10 3 0 15,-6 0 1-15,3 0-1 16,-3-3 0-16,-4 0 0 16,-11-3 0-16,11 3 0 15,-10 7 0 16,-8-1 0 32,11 10 0-47,4 2 0-16,-4-2 1 0,11 3-2 0,-4 0 1 0,-4-4 1 15,4 4 0-15,4 0 0 0,0 0 1 0,6-4-3 0,19 1 1 0,9 0-9 0,12-4 1 0,14-5-4 0,24-1 1 16</inkml:trace>
  <inkml:trace contextRef="#ctx0" brushRef="#br4" timeOffset="-182121.6">11836 2891 36 0,'-14'22'18'0,"-29"-7"-11"0,26-11 18 0,-15 11-24 16,-18 13 1-16,-13-2 1 15,-4 8 0-15,-21 19-4 16,-18 4 0-16,-18 12 3 15,-3 6 1-15,-14 13-3 16,-7 15 0-16,11 1-2 16,13-1 0-16,11-15-3 15,7-16 1-15,22-9-6 32,13-16 0-17,18-25-2-15,22-13 1 0</inkml:trace>
  <inkml:trace contextRef="#ctx0" brushRef="#br4" timeOffset="-181598.6">10121 3731 40 0,'0'38'20'0,"0"21"-22"0,0-49 40 0,-3 9-35 16,-8 6 0-16,-3 3 0 16,-7-3 1-16,-7 13-6 15,-1-4 1-15,-6-2 3 16,-4-1 0-16,0 0-2 16,4 1 0-16,3-10 0 15,8-1 0-15,6-2 0 16,8-9 1-16,10-4-1 15,17-3 0-15,11 0 0 16,8 0 1-16,6-3-1 16,11 0 0-16,-4-3 0 0,-3 0 1 15,4 0-2 1,-5-3 1-16,-2 6 0 16,-4-7 0-16,-4 4 0 0,-7 3 0 15,-3 0 0-15,-8 3 0 47,-13 4-1-47,-4-4 0 16,-11 0 0-16,-6 0 1 0,-4-3 0 31,-4-6 0-31,-3-7 1 0,-4-15 0 0,-7-3 1 0,-7-7 0 0,0-3-2 0,4 4 0 0,0-4-12 16,3-3 1-1,11 10-4-15,6-10 1 0</inkml:trace>
  <inkml:trace contextRef="#ctx0" brushRef="#br4" timeOffset="-180174.76">12351 2364 22 0,'3'19'11'0,"4"0"-3"0,-7-19 12 0,0 3-16 16,4 3 0-16,-4 3 3 0,0-2 1 16,0 2-8-16,0-9 1 15,0 10 6-15,0-10 1 16,0 0-2-16,0 0 1 16,7-19-2-16,4 3 1 0,-1-22-3 15,8-5 0-15,6-26-2 16,1-10 1-1,3 4-2-15,1-13 1 0,-5 7-2 16,-3 18 0-16,-3 3-1 16,0 13 1-16,-8 10-2 15,1 21 1-15,-1 6-2 16,-2 20 1 0,-1 6 0-16,0 21 0 15,3 7 0 1,4 9 1-16,7 10-1 0,4-10 1 0,7 4 1 15,7 2 1-15,0-15 0 16,-8-15 0-16,5-17 2 16,-1-9 0-16,-10-18 1 15,-8-14 0-15,-3-11 0 16,-7-17 0 0,0-6-1 15,-10-6 0 0,-1-3-2 0,-3-9 0-31,-3 2-4 0,-4 14 0 0,-1 11-8 0,-2 20 1 0,3 6-4 0,-4 15 0 0</inkml:trace>
  <inkml:trace contextRef="#ctx0" brushRef="#br4" timeOffset="-179823.16">13384 1972 35 0,'18'-6'17'0,"-4"-13"-10"16,-7 10 28-16,-3-7-35 16,-8-6 1-16,-10 6 0 15,0-3 1-15,-11 4-2 16,-3 2 0-16,0 7 2 15,-4 0 0-15,-3 15 0 16,3 13 0-16,4 9-1 16,7 1 0-16,10 2-1 15,8-2 0-15,10-4 0 16,10-6 0-16,11-13 0 16,8-9 0-16,-1-16 1 15,-3-2 0-15,0-11-3 16,-8-5 1-16,-6-10-13 15,-15-9 1-15</inkml:trace>
  <inkml:trace contextRef="#ctx0" brushRef="#br4" timeOffset="-178612.86">13748 1116 19 0,'21'9'9'0,"-3"-6"7"16,-18-3 10-16,3 0-24 15,-3 0 0-15,0 0 1 16,0 7 1-16,-3 2-5 0,-4 16 0 15,-4-3 3-15,0 13 1 16,-6 15-2-16,-1 13 0 16,0 9-1-16,1 16 1 15,3-16-3-15,3-10 0 16,1-8-5-16,6-23 1 16,4-15-5-16,0-10 0 15</inkml:trace>
  <inkml:trace contextRef="#ctx0" brushRef="#br4" timeOffset="-178393.37">13406 1373 56 0,'3'28'28'0,"36"-18"-35"0,-25-7 58 0,4-3-51 15,20-10 1-15,19-8-1 16,10-7 0-16,3-4-4 16,-2 1 1-16,-9-10-13 15,-16 7 1-15</inkml:trace>
  <inkml:trace contextRef="#ctx0" brushRef="#br4" timeOffset="-176094.64">15159 1947 31 0,'0'19'15'0,"7"-4"0"0,-4-11 9 16,1 2-22-16,-4-6 0 16,4-10 2-16,-1 1 1 15,-3-22-5-15,4-7 1 16,-4-15 4-16,0-38 0 15,-4-16-1-15,4-3 1 16,0-6-2-16,0 4 1 16,0 5-2-16,7 7 0 31,4 12-2-31,10 19 1 31,4 22 0 32,3 0 0-48,4 22-1 1,-4 15 0 15,0 10-2-31,-3 19 1 0,-4 9-7 0,-11 22 0 0,1-3-9 0,-18 7 1 16</inkml:trace>
  <inkml:trace contextRef="#ctx0" brushRef="#br4" timeOffset="-175932.22">14891 1690 46 0,'-7'19'23'0,"28"3"-14"0,-11-19 35 0,12 3-42 16,6-6 1-16,11 0 1 15,-1 0 0-15,5-9-6 16,-1 2 0-16,4 1 0 0,0 3 1 16,-4-7-9-16,1 4 0 15,-5 3-7-15,-2-6 0 16</inkml:trace>
  <inkml:trace contextRef="#ctx0" brushRef="#br4" timeOffset="-175709.79">15565 1721 44 0,'7'104'22'0,"-7"-39"-19"0,0-52 35 0,0 3-39 0,0 3 1 0,0-10-2 15,-4-3 0-15,1-3-2 16,3-9 1-16,0-6-10 16,0-17 0-16</inkml:trace>
  <inkml:trace contextRef="#ctx0" brushRef="#br4" timeOffset="-175459.93">15490 1492 42 0,'15'16'21'0,"13"40"-16"0,-21-40 32 0,0-3-36 0,4-4 1 0,-1 4-1 0,1-4 0 0,-1-9-6 0,4 0 1 16,0-9-9-16,1-4 1 16</inkml:trace>
  <inkml:trace contextRef="#ctx0" brushRef="#br4" timeOffset="-175221.07">15727 1859 33 0,'-4'50'16'0,"1"-31"-10"0,3-19 17 0,0-9-22 16,0 2 0-16,0-2 1 15,0-4 0-15,0-2-3 16,3 5 1-16,-3-8 1 47,4-4 0-47,-1 0 0 0,1-7 0 0,3 4-1 0,0 7 0 0,4 2 0 16,3 6 0-16,0 1 0 15,3 3 0-15,5 6 1 16,-1 9 0-16,-4 7 1 15,1 0 1-15,-4 2 0 16,-3-8 0-16,-1 15-1 16,1-3 1-16,-4 3-2 0,0 0 1 15,-3-6-2 1,3-4 0-16,0-2-4 0,0-7 0 16,0-12-9-16,3-7 0 15</inkml:trace>
  <inkml:trace contextRef="#ctx0" brushRef="#br4" timeOffset="-174992.2">16260 1696 49 0,'0'28'24'0,"0"32"-25"0,0-51 38 0,0 4-38 16,0 3 1-16,-4 9 0 16,0-7 1-16,1-5-3 15,-1 3 0-15,1-10-4 16,-1-6 0-16,4-16-8 16,0-3 1-16</inkml:trace>
  <inkml:trace contextRef="#ctx0" brushRef="#br4" timeOffset="-174587.73">16023 1125 27 0,'4'-9'13'0,"20"9"4"0,-13-6 15 16,3 3-29-16,4-4 1 15,3 4 1-15,7-16 0 16,0-6-8-16,-3-9 1 15,0-4 1-15,6-6 1 16,1-9-4-16,0 9 0 16,-4 0-2-16,-3 6 0 15,-4-5 1-15,0 5 1 16,4 7 2-16,-7 9 1 16,-1 0 1-1,1 12 1-15,-4 17 0 0,0 11 1 0,-3 7-2 16,-1 13 1-1,-3 15 0 1,0 26 1-16,-7 2 0 0,0-2 0 0,0 12 0 16,0-4 1-16,0 14-2 15,0-13 1-15,0-7-2 16,4-2 1-16,-1-26-3 16,1-6 1-16,3-22-6 15,-3-13 1 1,-4-12-5-16,-4-3 0 0</inkml:trace>
  <inkml:trace contextRef="#ctx0" brushRef="#br4" timeOffset="-174229.1">16224 1473 48 0,'28'16'24'0,"1"-6"-25"0,-12-10 47 0,15-7-46 0,14-2 0 0,7-7-6 0,0 4 1 0,-4 2-5 0,-3 1 0 0,-7-4-4 0,-11 4 0 0</inkml:trace>
  <inkml:trace contextRef="#ctx0" brushRef="#br4" timeOffset="-174017.19">16789 1652 42 0,'35'0'21'0,"4"-28"-27"0,-18 3 40 0,0 0-35 16,-3-7 1-16,3-2-1 15,-10-7 0-15,-11 4 1 16,-8 2 0-16,-6 7-1 16,-7 9 0-16,7 0 0 15,-4 19 0-15,-3 3 1 16,0 13 0-16,3 6 0 16,4 19 0-16,4 12 3 15,6-6 0-15,4 3 2 0,11 4 1 16,3-14-1-1,14 1 1-15,18-19-1 16,21 0 0-16,7-22-4 0,-3-9 0 16,-15-7-9-16,-17-12 1 15,-21-7-9-15,-15 1 0 16</inkml:trace>
  <inkml:trace contextRef="#ctx0" brushRef="#br4" timeOffset="-170411.67">17706 1847 41 0,'3'-10'20'0,"1"10"-9"0,-4 3 21 0,0 7-30 16,-4 5 0-16,-3 7 0 15,0 3 1-15,-3 10-4 16,-1 12 0-16,-3-3 2 15,0 6 0-15,0-6-5 16,0-6 1-16,0-13-11 16,0-16 0-16</inkml:trace>
  <inkml:trace contextRef="#ctx0" brushRef="#br4" timeOffset="-169979.29">18870 1276 52 0,'28'0'26'0,"-10"-6"-28"0,-18 6 42 15,0 0-38-15,-7 6 1 16,-7 3 0-16,-11 1 0 16,-10 2-5-16,-11 10 1 15,0 6 2-15,4-3 1 16,-1 4-3-16,8-4 1 16,7 6-2-16,7 10 0 0,7-13 0 15,0-3 0-15,6-3 0 16,12-3 0-16,10-3 0 15,11-1 1 1,3 4 0-16,0-9 1 0,-3 5-1 16,-4-2 1-16,-7 6-1 15,-7 3 0-15,-14-4-1 16,-7-5 0-16,-7 9-4 16,-4-3 1-16,-3-10-9 15,3-9 1-15</inkml:trace>
  <inkml:trace contextRef="#ctx0" brushRef="#br4" timeOffset="-169528.99">19015 1624 44 0,'14'9'22'0,"-4"-18"-20"0,-6 9 36 15,-1 3-38-15,-3-3 1 16,0-3 0-16,-3 3 1 16,-8 3-3-16,-6-3 1 15,-8 6 1-15,0 7 1 16,-3 9-3-16,-7 0 1 0,7 3-2 16,3-6 0-1,4 6-1-15,3-10 1 0,4 7-2 16,7-12 1-16,10-4 1 15,12-3 1-15,9-6 0 16,5-13 1-16,2 4 0 16,-3-13 1-16,1 9-1 15,-8 4 0-15,-3-4 0 16,-1 0 0-16,1 7 1 16,-4 6 0-16,0 3 0 15,4 0 0-15,-4 9 0 16,0 4 0-16,0 9 0 15,0-10 0-15,-3 4-2 16,-1 9 0-16,1-13-8 16,-4-2 0-16,3-4-3 15,1-6 0-15</inkml:trace>
  <inkml:trace contextRef="#ctx0" brushRef="#br4" timeOffset="-169146.15">19900 1367 49 0,'0'25'24'0,"-24"47"-30"0,13-44 46 0,-7 7-41 15,-17 9 1-15,-11 3 0 16,-3 22 0-16,-11 15 0 15,-4 20 1-15,4-4-3 16,4-12 1-16,6-10-6 16,12-24 0-16,13-17-7 15,14-34 1-15</inkml:trace>
  <inkml:trace contextRef="#ctx0" brushRef="#br4" timeOffset="-168984.75">19188 1376 39 0,'7'38'19'0,"28"100"-11"0,-24-101 30 16,3 10-37-16,3 4 1 15,1 2 0-15,3 0 0 16,0-15-7-16,-3-13 0 0,-4-12-8 16,-7-17 0-16</inkml:trace>
  <inkml:trace contextRef="#ctx0" brushRef="#br4" timeOffset="-168087.56">12816 3659 45 0,'32'-12'22'0,"32"-45"-12"15,-47 38 22-15,4-18-31 0,8-14 0 16,-5-21 1-16,-2-3 0 15,-5-13-2-15,-6 0 0 16,-11-2 1-16,-4 5 0 16,-6 10 0-16,-1 3 0 15,-3 18-2-15,-4 10 0 16,-3 16-1-16,0 12 1 16,0 16-1-16,-4 10 1 15,8 5 0-15,2 14 0 16,8 15 0-16,0 0 1 0,7 18 0 15,7 10 1 1,4 4 0-16,3-1 0 0,0 0 0 16,4-6 0-16,-8-16 0 15,4-18 0-15,-6-7-2 16,6-6 1-16,3-9-5 16,4-10 0-16,8-10-8 15,-1-8 0-15,0-1-1 16,0-12 0-16</inkml:trace>
  <inkml:trace contextRef="#ctx0" brushRef="#br4" timeOffset="-167907.81">13282 3324 39 0,'-10'40'19'0,"-5"23"-14"0,12-54 38 15,-1 1-41-15,-3-1 1 16,4 4-1-16,-4 2 1 15,3-5-5-15,1-1 1 16,-1-2-3-16,4-7 1 16,4-7-12-16,3-15 1 15</inkml:trace>
  <inkml:trace contextRef="#ctx0" brushRef="#br4" timeOffset="-167712.36">13204 3170 57 0,'25'72'28'0,"-7"-47"-37"0,-11-25 47 0,3-9-43 16,5-1 1-16,2-2-13 15,1-1 1-15,-1 4 12 16,1-10 1-16</inkml:trace>
  <inkml:trace contextRef="#ctx0" brushRef="#br4" timeOffset="-167216.35">13480 3292 35 0,'7'41'17'0,"3"-7"-10"15,-6-24 25-15,-1 6-31 16,1-10 0-16,-4 0-1 0,0 0 1 15,0-6-2-15,0-6 1 16,0-3 0-16,0-4 0 16,0-6-1-16,3 4 1 15,4-4 0-15,1 3 1 16,-5 4-1-16,4 2 1 16,4 7-1-16,3 3 1 15,0 0-1-15,0 0 1 16,0 0 0-16,0 3 0 15,0 0 0-15,-3 4 0 0,-4 2 0 16,0 4 1-16,-3-1-2 16,-4 1 0-16,3-4-1 15,-3 0 0-15,0-2 1 16,4-4 0-16,3-3 0 16,0-3 1-16,3 3 0 15,1-7 1-15,-1 4-1 16,1 3 1-16,0 3-1 15,-1 4 0-15,1 2-1 16,-4 1 0-16,0-4 0 16,0 3 0-16,0 1 0 15,4-1 0-15,-1 0-1 16,1 1 1-16,3-7-3 16,4-3 0-16,3-3-6 15,0-3 1-15,0-7-6 0,0 0 1 16</inkml:trace>
  <inkml:trace contextRef="#ctx0" brushRef="#br4" timeOffset="-166985.96">14076 3239 45 0,'3'72'22'0,"-3"-28"-15"0,0-25 41 16,4 3-47-16,-4-4 0 15,-4 4 0-15,1-3 1 0,-1 6-3 16,1-12 1-16,3 3-2 16,0-7 1-16,0-9-6 15,3-6 1-15,-3-4-7 16,4-12 0-16,-4-9-3 16,0-10 0-16</inkml:trace>
  <inkml:trace contextRef="#ctx0" brushRef="#br4" timeOffset="-166677.02">14118 2721 29 0,'18'-53'14'0,"28"9"-7"16,-32 29 24-16,10 2-30 16,5-3 1-16,-1-2 1 15,0 2 0-15,0-3-4 16,1 10 1-16,-5 2 2 0,-3 14 0 15,4 2-2-15,-7 10 1 16,-4 15-1-16,-4 1 1 16,-2 18 0-16,-8 0 1 15,-4 20-1-15,0 2 0 16,1 13 0-16,-1 3 1 16,1-7-1-16,-1-2 1 15,4-26-3-15,0-6 1 16,0-18-3-16,0-17 1 15,0-15-5-15,0-9 1 16,-7-13-7-16,-3-9 0 16</inkml:trace>
  <inkml:trace contextRef="#ctx0" brushRef="#br4" timeOffset="-166484.89">14168 3035 34 0,'-15'3'17'0,"8"25"-9"0,11-21 26 0,-1-1-27 16,1 3 0-16,14-5 4 15,13 2 0-15,12-6-14 16,17-6 0-16,7-13 8 16,3-3 1-16,1 0-10 15,-8 3 0-15,-10 0-13 16,-3 10 1-16</inkml:trace>
  <inkml:trace contextRef="#ctx0" brushRef="#br4" timeOffset="-165970.29">16016 2508 38 0,'7'13'19'0,"4"-4"-10"16,-8-3 19-16,1 4-25 15,-1 9 1-15,-3 6 1 16,0 9 0-16,-3 4-7 15,-1 15 1-15,1-3 4 16,-1 10 0-16,-3 9-2 0,0 3 0 16,4 6-1-16,-4-15 1 15,3-10-1-15,-3-9 0 16,3-9-1-16,1-7 1 16,-1-12-3-16,4-10 0 15,0-3-12-15,0-3 1 16</inkml:trace>
  <inkml:trace contextRef="#ctx0" brushRef="#br4" timeOffset="-165549.3">15946 2480 46 0,'0'9'23'0,"-4"1"-19"16,8-7 32-16,-4 6-35 15,3 7 1-15,4-3 0 16,0 2 1-16,4 1-4 15,3-3 0-15,4 8 2 16,10-2 1-16,7-6 0 16,7 9 0-16,-3 0 0 0,4-3 1 15,-1 6-1 1,-7 3 0-16,-10 6-1 0,-15-2 0 16,-13 5-2-1,-8 7 1-15,-10-6-3 0,-11 9 1 16,-6-3-4-16,-5-3 1 15,4-7-9-15,4 4 0 16,3-20-2-16,15 1 0 16</inkml:trace>
  <inkml:trace contextRef="#ctx0" brushRef="#br4" timeOffset="-164949.48">16468 3349 57 0,'0'44'28'0,"-7"-10"-37"15,7-34 57-15,0 3-47 16,7 3 0-16,3-15 0 0,4-7 0 16,4-2-2-16,3-11 1 15,0-11 0-15,1-4 1 16,-1-3-2-16,0 3 1 16,-4 0-2-16,-2 0 0 15,-1 6-2-15,-7 13 0 16,0 6-1-16,0 4 1 15,0-1-1-15,0 10 0 16,0-10 1-16,4 16 1 16,-4 16-1-16,0-7 1 15,3 10-1-15,1 6 1 0,-4 0-1 16,4 13 1 0,-1-1 1-16,1 1 0 0,-1-7 3 15,-3-6 1-15,7-6 0 16,4-9 1-16,7-10 2 15,7-10 1-15,6-9 0 16,-2-6 1-16,-5-3-2 16,-2-6 0-16,-5-7-1 15,-6 3 1-15,-4-9-3 16,-7-12 0-16,-3 12-2 16,-8-16 0-16,-3 10-4 15,-11-1 0-15,-3 10-8 16,0 7 0-16,-4 12-3 15,8 15 0-15</inkml:trace>
  <inkml:trace contextRef="#ctx0" brushRef="#br4" timeOffset="-164418.75">17766 2571 39 0,'53'-19'19'0,"-28"19"-13"0,-22-6 34 0,-3 6-39 16,0 0 1 0,-28 9 0-1,-7 1 1-15,-1-1-4 16,-6 7 1-16,-4 3 2 15,0-4 0-15,4 4-2 16,7 6 1-16,6-3-2 16,5-6 0-16,3 3-2 15,6 6 0-15,1-6-2 16,0 6 1-16,4-3-1 16,3 0 1-16,-1 6 0 15,1-6 0-15,0 9 1 16,0-6 0-16,0 6 2 15,4-2 0-15,3 2 0 16,0-3 1-16,3 1 1 16,4 2 1-16,-3 6 1 15,-1-11 1-15,11 2 0 16,1-6 1-16,9-7-1 0,5 1 1 16,2-6-1-16,1-10 1 15,3 0-3-15,1-16 1 47,-5 6-5-31,-2-2 1-16,-5-7-9 0,-3-3 1 0,-6 0-5 0,-5-3 0 0</inkml:trace>
  <inkml:trace contextRef="#ctx0" brushRef="#br4" timeOffset="-164195.65">17357 2850 41 0,'10'50'20'0,"4"-9"-10"0,-10-28 33 0,3-4-39 15,4 10 0-15,6-13 0 16,18 3 1-16,8-2-8 16,6-7 1-16,8-7-1 15,-1-2 1-15,-10 3-13 16,-7-4 1-16,-11 1-3 15,-10-7 1-15</inkml:trace>
  <inkml:trace contextRef="#ctx0" brushRef="#br4" timeOffset="-163985.18">18186 3204 69 0,'10'63'34'0,"11"-32"-50"0,-17-24 74 15,-4-7-61-15,0-7 1 16,-7-5-23-16,-11-4 1 0,-13-6 19 16,-5 0 1-1</inkml:trace>
  <inkml:trace contextRef="#ctx0" brushRef="#br4" timeOffset="-157546.92">8756 4045 42 0,'-14'12'21'0,"-11"10"-7"15,22-22 21-15,-1 0-33 16,1-9 0-16,3 9 1 0,0 0 0 16,0 0-4-16,0 9 0 15,0 1 2-15,-4-10 1 16,1 3-2-16,3-6 0 15,-4-4-5-15,4 4 0 16,0-6-10-16,7-1 0 16</inkml:trace>
  <inkml:trace contextRef="#ctx0" brushRef="#br4" timeOffset="-157264.25">8999 3954 57 0,'0'9'28'0,"4"-9"-32"15,-4 0 46-15,0 0-42 16,0 3 1-16,0-3-1 16,0 0 1-16,0 0-6 15,3 7 1-15,4-4-11 16,1-3 1-16</inkml:trace>
  <inkml:trace contextRef="#ctx0" brushRef="#br4" timeOffset="-156632.45">9077 4208 27 0,'0'0'13'0,"-4"0"6"0,4 0 6 16,0 0-19-16,-3 3 0 15,-4 3 2-15,-4 4 0 0,-6 2-11 16,-8 10 0-16,-7 0 7 15,-3 6 0-15,-7-12-3 16,-1 3 0-16,1 3-4 16,-7 0 1-16,6 0-4 15,15-4 1-15,3-2-9 16,1 0 0-16</inkml:trace>
  <inkml:trace contextRef="#ctx0" brushRef="#br4" timeOffset="-155896.74">9380 4126 35 0,'46'-34'17'0,"4"-1"-11"0,-40 23 22 15,1-7-26-15,-1-9 0 0,-3 3 4 16,-7 0 1-16,-14 6-8 16,-10 0 1-16,-15 0 4 15,-14 0 0-15,0 4-2 16,-11 5 1-16,-6 1-2 15,-8 9 0-15,-3 9-2 16,0-6 1-16,-4 19-4 16,18 7 0-16,4-1-1 15,3 6 0-15,3 1-4 16,1 2 0-16,7 7 0 16,6-6 0-16,4 15 3 15,8 4 0-15,6-10 3 16,14 6 1-16,11 3 6 0,15-12 0 15,16 3 2-15,1-9 0 16,10-7 1-16,8-9 0 16,3-6-2-16,0-7 0 15,3-9-4-15,0 7 1 16,4-20 0-16,0-3 1 16,-3-9 0-16,3 0 0 15,3-3 0-15,1-16 1 16,-8 3 0-16,-10 1 0 15,-7-4-3-15,-7-10 1 0,-8 7-1 16,-9 3 0 0,-8-6-6-16,-11 3 1 0,-10 7-11 15,-14 2 0-15</inkml:trace>
  <inkml:trace contextRef="#ctx0" brushRef="#br4" timeOffset="-153630.12">16129 3681 47 0,'78'13'23'0,"35"-23"-12"0,-57 7 24 16,36-6-34-16,14-10 0 15,21-3 0-15,-32 6 1 16,46-18-4-16,-11 5 0 16,-13 11-3-16,-25 2 0 15,-18 7-9-15,-21-1 0 16,-22 4-1-16,-27 3 0 0</inkml:trace>
  <inkml:trace contextRef="#ctx0" brushRef="#br4" timeOffset="-153254.12">16164 3935 37 0,'-7'28'18'0,"7"-12"-10"15,4-13 35-15,-1 0-41 16,8-3 1-16,3 0 1 16,4-3 1-16,-1-3-6 15,11 3 0-15,18-4 4 0,14 4 1 16,21 3-2-16,8-9 0 16,-1-4-2-16,7 1 1 15,4-1-1-15,0 7 0 31,-8-13-4-31,-17 0 1 16,-14 4-4 15,-14-4 1-31,-14 6-8 32,-14 4 0-32,-18 9-1 15,-11 0 0-15</inkml:trace>
  <inkml:trace contextRef="#ctx0" brushRef="#br4" timeOffset="-152917.53">16312 4289 63 0,'8'13'31'0,"20"-4"-39"15,-11-6 67-15,12-6-57 16,13-3 0-16,14-6 1 0,11-1 0 16,11-9-5-16,17 3 1 15,-3-3 1-15,-11 0 0 16,-7 7-6-1,-21-1 1-15,-14-3-13 0,-7 7 0 32,-22-4-1-32,1 3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7:05:35.537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3161 5045 49 0,'0'28'24'0,"0"-18"-16"0,0-10 24 0,0 0-30 16,0-13 0-16,0-21 4 0,0-13 0 15,-7-13-7-15,3-15 0 16,-3-13 4-16,4-15 0 16,-4-1 0-16,3-15 0 15,4 3-2-15,-7 3 0 16,14 0 0-16,-3 13 0 15,6 12 0-15,8 10 0 16,0 21-1-16,13 7 1 16,-2 15-2-16,-5 17 0 15,1 14-4-15,-4 14 1 16,0 15-9-16,-14 16 1 16,-7 9-6-16,-14 13 0 15</inkml:trace>
  <inkml:trace contextRef="#ctx0" brushRef="#br0" timeOffset="207.7">2840 4597 43 0,'-18'9'21'0,"36"16"-9"0,-8-22 34 0,12 4-41 16,6-4 0-16,4 6 3 15,-4-9 0-15,14-3-11 16,8-6 1-16,6 2 5 15,-14-2 1-15,8 0-10 16,-8 5 1-16,4-2-14 16,-4-16 0-16</inkml:trace>
  <inkml:trace contextRef="#ctx0" brushRef="#br0" timeOffset="458.55">3747 4481 47 0,'10'12'23'0,"11"-6"-12"0,-21-2 27 15,0-1-36-15,0 3 0 16,-7 3 0-16,-3 4 1 0,-4 9-4 16,-4 3 0-16,-3 6 2 15,0 7 1-15,10-4-2 16,-3 7 1-16,3 9-3 15,8-9 1-15,-4-3-5 16,7-7 1-16,17-6-11 16,1-9 0-16</inkml:trace>
  <inkml:trace contextRef="#ctx0" brushRef="#br0" timeOffset="695.84">4219 4581 45 0,'14'16'22'0,"-14"15"-12"15,-14-9 31-15,0-3-40 16,-7 9 1-16,-4 3 0 16,-6 7 1-16,-1 6-4 15,0-6 1-15,4-4 0 0,7-3 0 16,-4-6-5-16,11-9 1 15,3-10-9-15,4-9 1 16,4-16-4-16,3-12 0 16</inkml:trace>
  <inkml:trace contextRef="#ctx0" brushRef="#br0" timeOffset="892.09">3926 4600 40 0,'4'-3'20'0,"21"3"-21"0,-22 9 37 0,8 4-33 16,6 9 0-1,-6 6 2-15,7 3 1 0,3 10-8 16,0 3 0-16,0-10 5 16,0 1 0-16,-7-4-4 15,1-6 1-15,2-6-5 16,4-3 0-16,-10-16-9 16,7-16 1-16,-8-12-2 15,11-16 1-15</inkml:trace>
  <inkml:trace contextRef="#ctx0" brushRef="#br0" timeOffset="1143.49">4265 4405 48 0,'28'32'24'0,"36"27"-22"0,-47-40 50 15,15 0-48-15,0 6 1 16,3 6 0-16,-3 7 1 15,-11 3-10-15,-3 3 1 16,-8 6 1-16,-20-6 1 16,-11 3-11-16,-8 0 0 15,-9-25-6-15,-1-7 0 16</inkml:trace>
  <inkml:trace contextRef="#ctx0" brushRef="#br0" timeOffset="1600.79">5323 4543 57 0,'-14'10'28'0,"25"-10"-28"0,-8-6 50 0,8 2-48 0,10-2 0 15,14-3-1-15,15-1 1 0,3-2-5 16,7-4 1-16,-4 7-5 16,-17-4 1-16,0 7-12 15,-7-4 1-15</inkml:trace>
  <inkml:trace contextRef="#ctx0" brushRef="#br0" timeOffset="1806.94">5292 4750 52 0,'0'25'26'0,"21"-6"-21"16,-4-12 39-16,1-1-42 16,14-6 1-16,10 3 0 0,8-3 0 15,6 0-6-15,4-3 0 16,-11-3-7-1,4-4 1-15,-7-6-8 16,-3 1 0-16</inkml:trace>
  <inkml:trace contextRef="#ctx0" brushRef="#br0" timeOffset="2659.24">7225 3631 54 0,'-7'-3'27'0,"7"6"-28"0,0-3 46 0,0 0-43 16,7 0 1-16,11 3 5 16,-1 0 0-16,15 0-9 15,0 4 1-15,3-1 4 16,0 0 1-16,1-6-3 15,-12 9 1-15,-6 1-4 16,-18 9 1-16,0 6-4 16,-7-3 1-16,-7 9 0 15,-7-12 0-15,-4 9 0 32,-3 7 0-32,3-1 0 0,-7-3 1 15,7 1 1 1,4-7 1-16,4 3 0 0,3-3 1 15,3-3-1-15,11-6 1 0,0 3 0 16,14-10 1-16,7 4-1 0,15-7 0 16,-5 0-3-16,8-6 1 15,10 0-7-15,-10-6 1 16,11-3-11 0,-15-10 0-1</inkml:trace>
  <inkml:trace contextRef="#ctx0" brushRef="#br0" timeOffset="2878.71">7613 4029 53 0,'7'19'26'0,"7"-7"-26"0,-3-12 42 0,3 0-42 16,7 0 0-16,4 0 0 15,-4 0 1-15,21-3-4 16,1-3 1-16,-1-3-9 16,-7-4 0-16,0 1-4 15,1-4 0-15</inkml:trace>
  <inkml:trace contextRef="#ctx0" brushRef="#br0" timeOffset="3090.57">8629 3681 57 0,'-4'19'28'0,"-20"6"-36"0,20-16 53 15,-6 13-45-15,-19-3 0 16,-2 12 0-16,-12 10 0 15,1 3-3-15,0-3 0 16,10 3-6-16,-3-10 0 0,10-9-6 16,7-15 0-16</inkml:trace>
  <inkml:trace contextRef="#ctx0" brushRef="#br0" timeOffset="3295.5">8163 3684 54 0,'39'63'27'0,"21"50"-29"16,-39-79 50-16,7-2-47 15,4 5 1-15,3 7-1 16,4-9 1-16,-7-4-8 16,-4-3 1-16,-3-6-7 15,-11-12 1-15,-3-20-6 16,-18-2 1-16</inkml:trace>
  <inkml:trace contextRef="#ctx0" brushRef="#br0" timeOffset="3618.5">6936 4503 47 0,'-18'40'23'0,"18"-5"-17"0,0-35 43 0,14 3-45 15,21 0 1-15,22 0 4 16,31 0 0-16,32-6-11 15,32-3 1-15,28-7 6 16,24-2 0-16,4-13-4 16,-10-1 1-1,-25 14-8-15,-22 2 1 0,-27-9-15 16,-25 3 1-16,-36 1-2 16,-20 8 1-16</inkml:trace>
  <inkml:trace contextRef="#ctx0" brushRef="#br0" timeOffset="5559.41">7504 5007 45 0,'-7'13'22'0,"-4"40"-11"0,7-37 22 0,-6-3-32 16,-8 15 0-16,-10 3 0 16,-7 7 0-16,3-4-2 15,0 4 0-15,8-4-1 16,-5-2 0-16,12-4-6 15,3-6 1-15,6-16-7 16,5-12 0-16</inkml:trace>
  <inkml:trace contextRef="#ctx0" brushRef="#br0" timeOffset="5757.48">7161 5007 39 0,'11'10'19'0,"10"43"-18"0,-14-34 30 15,4-6-28-15,3 15 1 16,4 6-1-16,6 10 1 16,4 3-6-16,4 0 0 15,0-6 2-15,-7 3 1 16,3-13-10-16,-3-6 1 0,-1-12-5 16,-6-7 1-16</inkml:trace>
  <inkml:trace contextRef="#ctx0" brushRef="#br0" timeOffset="5993.22">7652 5321 61 0,'28'22'30'0,"11"-16"-40"16,-18-6 61-16,7-6-52 16,15 0 1-16,-1-4-5 15,0-2 1-15,8 2-4 16,-5 1 1-16,-6 0-10 0,-3-4 1 16</inkml:trace>
  <inkml:trace contextRef="#ctx0" brushRef="#br0" timeOffset="6203.67">7987 5208 57 0,'7'63'28'0,"4"-13"-36"0,-8-41 51 0,8 17-44 16,-1 2 1-16,-3 6-7 15,4-12 0-15,3 10 0 16,-3-14 1-16,-4 1-9 16,3-6 1-16</inkml:trace>
  <inkml:trace contextRef="#ctx0" brushRef="#br0" timeOffset="6410.7">8576 4779 55 0,'11'9'27'0,"-4"16"-27"15,-7-9 53-15,-4 15-49 16,1 10 0-16,-4 12 0 0,-8 16 0 16,5 22-9-1,3 13 0-15,3 8-1 0,4-21 0 16,0-12-13-1,-3-20 1-15</inkml:trace>
  <inkml:trace contextRef="#ctx0" brushRef="#br0" timeOffset="12627">3482 5954 48 0,'0'-9'24'0,"-11"12"-17"0,8-6 25 0,-15 3-32 16,-3 0 1-16,-11 9 0 15,-17 4 0-15,-1 3-2 16,1 3 1-16,0-1 0 16,-8-2 0-16,8 0-2 15,3-1 1-15,7 1-1 16,11 0 0-16,0-1-2 15,14 4 1-15,0 3 0 16,10 0 0-16,8-6 0 16,3 6 0-16,0 6 0 15,3 10 1-15,-6-1 0 16,3 7 1-16,-7 9-2 0,0 1 0 16,0 5 1-1,0 7 1 1,-7-16 1-16,7 4 0 0,0-4 2 15,7-9 0-15,-4-4 2 0,8-2 1 16,0-10 0-16,3-6 0 16,0-7-1-16,3-6 0 15,1-2-2-15,3-11 0 16,11-2-11-16,-4-7 1 16,4-3-5-16,-4-6 0 15</inkml:trace>
  <inkml:trace contextRef="#ctx0" brushRef="#br0" timeOffset="12827.6">2833 6779 51 0,'0'35'25'0,"32"-26"-27"16,-15-12 47-16,11-3-45 15,11-10 0-15,4-6-7 16,13-3 1-16,-3 3-6 16,7-9 1-16</inkml:trace>
  <inkml:trace contextRef="#ctx0" brushRef="#br0" timeOffset="13125.83">3616 6632 48 0,'-18'34'24'0,"-42"20"-25"0,39-36 33 16,-7 8-33-16,-4-5 0 15,-3 5-4-15,10-8 0 16,-10-5-1-16,21-4 1 0,3-18-8 15,4-4 0-15</inkml:trace>
  <inkml:trace contextRef="#ctx0" brushRef="#br0" timeOffset="13246.28">3369 6494 34 0,'0'6'17'0,"11"25"-8"0,-4-12 28 0,3 3-33 0,1-3 1 0,-8 6 2 15,8 3 0-15,7 7-9 16,-8-1 0-16,8-9 6 16,3 1 0-16,0-5-6 15,7 1 1-15,-10-6-9 16,-4-3 0-16,14-16-6 16,4-1 0-16</inkml:trace>
  <inkml:trace contextRef="#ctx0" brushRef="#br0" timeOffset="13648.44">3986 6676 41 0,'22'3'20'0,"-12"-3"-11"0,-10 0 33 16,0 0-40-16,-3 0 0 16,-4 0 1-16,-4 3 1 15,-10 3-5-15,0 4 0 16,-4 5 3-16,0 4 1 15,-3 3-2-15,-4-6 1 16,4-1-3-16,7 1 1 0,3 3-1 16,8-6 0-16,3 2-2 15,7-2 1-15,10-7 0 16,8-3 0-16,-1-3 0 16,5 0 1-16,-12 0 0 15,8-3 1-15,-4 3 0 16,4 0 0-16,-1-6-1 15,-6 3 1-15,3-1 0 16,0-2 0-16,7 0 0 16,-7 0 0-16,4 3 0 15,0 3 0-15,-4 0 0 16,3 0 0-16,-6 6-3 16,-4-3 1-16,4 9-6 15,-8-5 0-15,4-1-6 16,-3-6 0-16</inkml:trace>
  <inkml:trace contextRef="#ctx0" brushRef="#br0" timeOffset="14219.91">4283 6804 45 0,'-4'16'22'0,"1"-10"-21"0,3-6 39 0,0 3-38 15,0 1 1-15,0-1 0 16,0-3 1-16,0 0-5 16,0 0 0-16,0-3 2 15,7 3 1-15,3-4-2 16,-6 1 1-16,3 0-2 16,3-3 1-16,1 0-1 15,0 2 0-15,-4 1-1 16,3 0 1-16,1 3-1 15,-1 0 0-15,-6 3-1 16,3 0 0-16,4 4 1 16,-4-1 0-16,-4 0 0 15,4-9 0-15,-3 3 1 16,3 0 0-16,3-3 0 16,-6 3 1-16,-4 0-2 15,7 3 1-15,-7 0-1 16,0-3 1-16,0 0-1 0,0 0 1 15,0 0 0-15,0 3 0 16,7-6 2-16,4 0 1 16,3 3 1-16,3-3 1 15,-6 6-1-15,7-3 1 16,-8 3-1-16,4-3 1 16,-3 7-2-16,3 8 0 15,-3-2-2-15,-1-1 0 16,1 1 0-16,-1-4 1 15,1 1-2-15,7-7 1 0,3-6-2 16,-7-4 0 0,3 1-6-16,5 0 0 0,6-7-6 15,0-6 0-15</inkml:trace>
  <inkml:trace contextRef="#ctx0" brushRef="#br0" timeOffset="14404.81">4992 6745 56 0,'3'40'28'0,"-6"-14"-33"15,3-20 52-15,-7 10-47 16,3 2 0-16,4-2-1 16,-7 0 0-16,7-7-4 15,0-6 1-15,0-9-12 16,0-7 1-16</inkml:trace>
  <inkml:trace contextRef="#ctx0" brushRef="#br0" timeOffset="14580.18">4882 6513 44 0,'29'31'22'0,"-19"-6"-15"0,-10-22 30 0,4 4-37 0,3-4 0 0,3-6-4 0,1-4 0 16,0-2-5-16,6-4 0 16,4-6-5-16,-6 7 1 0</inkml:trace>
  <inkml:trace contextRef="#ctx0" brushRef="#br0" timeOffset="15105.18">5179 6745 26 0,'0'44'13'0,"-7"-16"-4"0,7-25 19 0,0-3-26 16,0 3 0-16,0-3 2 15,0 0 1-15,0 0-6 16,7 3 0-16,0-6 3 16,7-6 1-16,-3-4-2 15,-1-3 1-15,1 1-3 16,-1 2 1-16,-3 1-1 15,4 2 1-15,-8 7 0 16,8 0 0-16,0 3 0 0,-4 3 0 16,3 3 2-16,1 1 0 15,-1-1 0-15,8 0 0 16,-7 1 1-16,10-1 0 16,11-3 0-16,-4 0 0 15,-4-3-1-15,8-3 0 16,-7-3-1-16,3-4 1 15,0-2-2-15,1-4 1 16,-8-3-2-16,-7 7 1 0,0-10-1 16,-3-3 0-16,-8-4-2 15,-3 7 0 1,-3 7-1-16,-4 5 1 0,3 10 0 16,-7 13 0-16,8-1 2 15,3 14 1-15,0 8 3 16,7 4 0-16,11 2 0 15,3 4 1-15,0-6-1 16,11-4 1-16,14-12-3 16,13-9 1-16,1-13-6 15,-10-9 0-15,-22-4-11 16,4-3 1-16</inkml:trace>
  <inkml:trace contextRef="#ctx0" brushRef="#br0" timeOffset="17055.23">8696 6444 48 0,'-21'25'24'0,"-14"34"-20"16,24-37 34-16,-3-3-38 15,-7 3 1-15,-11 3-1 16,-3 0 1-16,-8-3-2 16,1-6 1-16,0-7 0 0,10-2 0 15,0-7 0-15,4-7 0 16,7 1-2-16,0-7 0 16,10-5-3-16,4-7 1 15,7-4-3-15,7 1 0 16,11-3 0-16,6 6 1 15,8 3 3-15,7 3 0 16,-7 6 2-16,6 4 1 16,1 6 3-16,-7 0 0 15,3 9 0-15,-3 6 1 16,0 1-3-16,-4 6 1 0,-3 0-1 16,3 6 0-1,-3 0-1-15,-4-6 1 0,3 3 0 16,5-4 0-16,2 1 0 15,8-6 1-15,4-4 1 16,2-3 0-16,-6-6 1 16,-7-3 1-16,-4-3 0 15,-3-3 0-15,0-4 0 16,-11-6 0-16,-4-9-2 16,-3-3 1-16,-7-1-3 15,-3 1 1-15,-8 0-3 16,-13-1 1-16,-12 10-6 15,-6 10 1-15,-7 9-12 16,-1 6 0-16</inkml:trace>
  <inkml:trace contextRef="#ctx0" brushRef="#br0" timeOffset="17779.77">10647 7159 48 0,'3'22'24'0,"36"-16"-15"0,-21-12 32 16,-4-13-39-1,14-16 0-15,7-5 1 0,11-17 1 16,0-12-6-16,7-16 1 15,-7-15 2-15,-4-10 0 16,-6 4-1-16,-12-1 0 16,-6 7-1-16,-11 6 1 15,-11 9-2-15,-3 25 1 16,-7 10-3-16,-7 22 1 16,-4 19-2-16,-6 18 1 15,-1 13 0-15,0 16 0 0,0 12 2 16,11 12 1-16,7 17 3 15,7 2 0-15,11 4 2 16,10 0 0-16,7-7 0 16,4-9 0-16,-1-9-2 15,1-13 0-15,0-10-2 16,3-8 0-16,0-14-6 16,4-15 1-16,3-9-9 15,0 3 1-15,-3-16-3 16,-4-3 1-16</inkml:trace>
  <inkml:trace contextRef="#ctx0" brushRef="#br0" timeOffset="17961.25">11374 6732 42 0,'-4'35'21'0,"-10"-1"-13"0,10-31 40 0,1 7-46 0,-1 5 1 15,-3 7-1-15,0-6 1 16,0 0-5-16,0-7 1 15,0-3-1-15,4-6 1 16,3-9-13-16,3-7 1 16,-6 1-3-16,-1-7 1 15</inkml:trace>
  <inkml:trace contextRef="#ctx0" brushRef="#br0" timeOffset="18121.82">11278 6654 53 0,'-3'15'26'0,"6"-8"-32"0,-3-7 51 0,7-3-46 16,4-1 1-16,-4-2-6 15,0 0 1-15,7-10-3 16,4 1 1-16,3-1-8 16,0 0 1-16</inkml:trace>
  <inkml:trace contextRef="#ctx0" brushRef="#br0" timeOffset="18701">11539 6792 40 0,'4'25'20'0,"-8"-13"-24"16,4-12 34-16,0 0-31 16,0 0 1-16,0 0-1 0,0-6 1 15,4 0 0-15,-4-4 0 16,3-2 0-16,4-4 0 15,1 4 0-15,2 2 0 16,1 4 0-16,-1 0 1 16,1 3 0-16,-1 3 0 15,1 0 0-15,3 0 1 16,-3 0 1-16,-1 3 0 16,1 3 0-16,-1 0 0 15,1 4-1-15,-4-1 1 16,0 0-1-16,0-2 1 0,0-1-3 31,0 0 1-31,0 1-1 0,0-4 1 47,4 0-1-31,-4-3 1-1,0 0 0-15,0 0 0 0,0 0 0 0,0-3 1 0,0 0 0 0,4 3 0 0,0 0-1 0,-1 0 0 0,-3 0-2 16,0 0 1 15,4 0-3-31,-4 0 0 47,-4-4-3-47,8 1 1 47,3-3-6-47,0 0 0 15,11-4-4 1,0-2 1 0</inkml:trace>
  <inkml:trace contextRef="#ctx0" brushRef="#br0" timeOffset="18797.95">12157 6673 41 0,'0'12'20'0,"0"23"-19"0,0-26 35 0,0 4-33 0,-4 2 0 0,1-2 0 0,-4-1 1 0,0 4-5 0,3-3 0 16,1-4 2-16,-1 0 0 16,4-5-5-16,0-4 0 15,0 0-7-15,0 0 0 0,4-10-3 16,3-9 0-16</inkml:trace>
  <inkml:trace contextRef="#ctx0" brushRef="#br0" timeOffset="19563.75">12196 6002 28 0,'24'-79'14'0,"40"-2"-9"16,-43 52 23-16,4-5-28 15,-4-4 0-15,-4 1 2 16,1-4 0-16,0 6-1 16,-1 10 1-16,-3 13 2 15,-3-1 1-15,-4 16-1 16,0 13 1-16,-3 9-4 16,-4 25 1-16,0 13-1 15,-4 22 0-15,-3 18-2 16,0 7 1-16,3-7 0 15,1 13 1-15,3-15 0 0,0-13 1 16,0-13-1-16,3-12 1 16,1-23-2-16,3-15 1 31,0-12-2-31,-3-13 0 0,-4 0-3 0,-4-16 0 16,-3-6-4-16,-4-3 0 15,-6-6-2 16,-11-1 1-31,-1 7 0 16,5 3 1-16,3 10 5 0,3-1 1 0,4 7 6 0,7 3 0 0,7 3 4 16,10 0 0-16,8 3 1 15,7 0 1-15,6 3-2 16,19-2 1-16,6-4-3 16,8-4 0-1,6-5-2 1,4-3 0-16,-10-1-3 15,-8 4 1-15,-10-4-2 16,-7 4 0 0,-7-1-1-16,-11 4 1 0,-3 3-1 0,-11 3 1 0,-4 3-1 15,-10 3 0-15,-7 4-2 16,-7 2 1-16,-7 4-2 16,-4 3 0-1,0 3 0 16,4 3 1-15,3 0 1-16,8 0 0 0,6 0 3 0,7-6 0 0,11 0 3 16,11-1 0-16,10-2 0 0,8 0 0 0,-5-4-1 0,-6 1 1 15,0-1-3-15,-11 4 1 16,0 3-2-16,-7 3 0 16,-7-6-4-1,-7-4 1 16,-4-3-5-31,1 1 0 0,-4-4-8 16,3-3 1 0</inkml:trace>
  <inkml:trace contextRef="#ctx0" brushRef="#br0" timeOffset="19736.99">13264 6779 53 0,'18'50'26'0,"-4"-46"-22"0,-7-1 45 0,-3 0-50 0,-4 0 0 0,-4 3-12 15,-6-15 1-15,-4 3 2 16,-11-10 0-16</inkml:trace>
  <inkml:trace contextRef="#ctx0" brushRef="#br0" timeOffset="27657.5">15247 5804 44 0,'0'9'22'0,"4"-18"-7"0,-4 3 22 0,0 6-35 15,-4-7 1-15,-7-2 1 16,1 0 0-16,-8-4-5 16,-10 4 0-16,-7 2 3 15,-4 7 0-15,-3 0-1 16,-1 4 0-16,-3 5-2 16,1 0 0-16,-1 7-1 15,7 0 0-15,7-4-1 16,7 1 0-16,4-1-1 15,7-2 1-15,4 2-1 16,-1 4 0-16,4 3 1 16,0 6 0-16,0 12 1 0,0-5 0 15,-4 9 0-15,1 9 1 16,-1 0 1-16,0 6 1 16,1 7-1-16,-1 9 0 15,4 0 1-15,0-6 1 16,0 0 0-16,4 0 1 15,3-19 0-15,3 0 0 16,1-3 1-16,3-3 1 16,3-7-2-16,8-6 1 15,3 1-1-15,7-11 0 0,4-5-2 16,3-10 1 0,1-6-4-16,-1-6 0 0,-3-4-6 31,-4 4 0-31,0-10-9 0,-10-6 0 15</inkml:trace>
  <inkml:trace contextRef="#ctx0" brushRef="#br0" timeOffset="27865.81">14563 6660 48 0,'10'3'24'0,"26"-6"-18"16,-29 3 37-16,10-3-42 16,4-3 0-16,8-1-2 15,6 1 0-15,0-3-6 0,4-7 1 16,3-6-9-16,-6 3 1 16</inkml:trace>
  <inkml:trace contextRef="#ctx0" brushRef="#br0" timeOffset="28287.84">15321 6544 57 0,'4'6'28'0,"-11"-18"-32"0,3 12 47 0,-6 0-43 16,-8 0 1-16,-3 6-1 15,0 7 1-15,-4-4-1 16,-3 7 0-16,-1-1 0 16,1-2 1-16,3-1-2 15,4 1 1-15,4 0-2 16,3-4 0-16,10 0-1 16,8-6 0-16,10 1 0 15,7-4 0-15,-4-4 2 16,1 4 0-16,-4 0 1 15,4-3 0-15,0 0 1 16,-1 0 0-16,4 0-1 16,-3 3 1-16,0 0 0 15,-1 0 1-15,-3 3-1 16,4 3 1-16,-4 7 0 16,0 3 0-16,-3-1-2 0,-1 1 1 15,1-4-8-15,3-5 1 16,4-7-10-16,6-13 1 15</inkml:trace>
  <inkml:trace contextRef="#ctx0" brushRef="#br0" timeOffset="28641.35">15755 6506 46 0,'32'-22'23'0,"-22"16"-17"0,-10 6 35 16,0-6-41-16,-3 3 1 0,-4 3-1 15,-4 6 1-15,-6 0-2 16,-5 4 1-16,-6 5-1 15,-4 1 0-15,-3 0-1 16,3 3 1-16,4-4 0 16,7 4 0-16,3-6 0 15,8-4 1-15,6 0 2 16,11 4 1-16,7 3 2 16,1-1 0-16,-1 4 0 15,0 0 0-15,-7 3-1 16,-7 0 0-16,-4-10-3 15,-6 7 0-15,-4 3-4 16,-4-6 0 0,0 0-4 15,1-7 1-15,3 0-11-16,7-6 1 15,7-9-1 1,3-3 0-16</inkml:trace>
  <inkml:trace contextRef="#ctx0" brushRef="#br0" timeOffset="28902.88">16298 6459 43 0,'18'3'21'0,"-18"1"-14"0,0-4 40 0,-4 3-45 15,1 9 1-15,-8 7 1 16,-6 12 0-16,-12 1-5 16,-9 5 0-16,-12 11 3 15,-3 2 1-15,-7 12-2 16,0 7 1-16,8 10-4 16,9-17 0-16,8-11-6 15,7-14 0-15,14-18-9 16,14-25 0-16</inkml:trace>
  <inkml:trace contextRef="#ctx0" brushRef="#br0" timeOffset="29088.54">15889 6466 45 0,'21'18'22'0,"-10"51"-10"15,-4-50 33-15,-4 9-42 0,-3 7 1 16,4-4-1-16,0-6 1 15,-1-6-9-15,1-3 1 16,3-10-5-16,-7-6 0 16,7-12-8-16,3-4 0 15</inkml:trace>
  <inkml:trace contextRef="#ctx0" brushRef="#br0" timeOffset="29509.12">17678 6823 56 0,'-11'31'28'0,"8"17"-33"0,3-36 50 16,-4 1-45-16,4-1 0 16,0-6-3-16,0-6 1 15,7-9-4-15,4-10 0 16,-1 0-9-16,1-12 0 16</inkml:trace>
  <inkml:trace contextRef="#ctx0" brushRef="#br0" timeOffset="29639.41">17604 6466 45 0,'-7'12'22'0,"17"26"-19"0,-6-26 34 0,3 4-36 15,0 3 1-15,3-10-2 16,8-2 0-16,7-7-5 16,10-13 1-16,4-3-10 15,0-12 1-15</inkml:trace>
  <inkml:trace contextRef="#ctx0" brushRef="#br0" timeOffset="29986.73">18154 6779 46 0,'0'57'23'0,"3"-32"-20"0,-3-25 36 0,0 0-38 0,-3-7 1 15,-4-5 3-15,0-10 1 16,-7-13-7-16,-4-15 1 16,-3-12 3-16,-4-20 0 15,4-6-1-15,3-3 0 16,4-15-4-16,7-1 1 16,7 10-1-16,0 12 0 15,7 13 0-15,7 16 0 16,8 15-1-1,-1 13 0 1,0 21-2 15,0 20 0-15,-3 12-5 0,-4 10 0-16,-7 2-5 15,-4 1 0-15</inkml:trace>
  <inkml:trace contextRef="#ctx0" brushRef="#br0" timeOffset="30128.34">17854 6447 60 0,'-14'41'30'0,"28"-10"-32"0,-3-22 61 0,3-2-57 0,7-4 0 0,21-3-1 16,8-3 0-16,3 3-6 15,-11 0 0-15,11-7-11 16,-7 1 0-16,-11-3-3 16,-7 6 0-16</inkml:trace>
  <inkml:trace contextRef="#ctx0" brushRef="#br0" timeOffset="31168.02">19703 5801 58 0,'3'53'29'0,"-24"32"-39"0,14-54 56 0,-4 19-46 16,-3 16 1-16,-3 9-1 0,6 10 1 15,0 6-2-15,4-22 1 16,0-9 0 0,4-16 1-16,3-10-1 0,0-9 0 15,7-15-1-15,7-20 1 16,4-6-1-1,3-6 1 32,0 4-2-47,7-7 1 16,0 3-1-16,1 3 0 0,-1 6 0 16,0 10 1-1,-3 9 0-15,-1 10 1 0,-2 6 0 16,-5 9 1-16,1 1 0 0,0-7 0 0,-4-6-2 0,0-4 1 0,0-2-6 0,7-7 1 0,0 0-7 15,0-2 0-15,1 2-3 16,-5-3 1-16,-3-3 3 31,7-31 11-31,-13 49 3 16,16-30 0-16,-3-4 9 16,1 7 0-16,-5-1 3 15,-3-2 1 1,-3 2-8-16,-8 1 1 0,-6 3-5 15,-8 3 0-15,-6 6-2 0,6 3 0 16,-3 3-2 0,0 1 0-16,0 2-1 0,-4 4 1 15,4-3-2-15,3-1 1 16,4-6-1-16,4 1 1 16,6-4 0-16,8 3 0 15,0-3 0 1,6 0 0-16,1-3 1 0,3 0 0 15,0 0 0-15,0 0 0 16,-3 4 0-16,-4-4 0 0,0 3 0 16,-3 6 0-1,-1 4 0 17,-3 5 0-17,0 1 0-15,0 0 0 0,4-3-2 0,0-4 1 0,-1-5-3 0,1-4 1 0,-1-3-6 16,1-7 0-16,3-5-6 15,0-7 1-15</inkml:trace>
  <inkml:trace contextRef="#ctx0" brushRef="#br0" timeOffset="31758.91">20507 6519 36 0,'14'0'18'0,"11"12"-6"0,-15-2 29 0,1 6-37 0,-4 2 1 0,0-2 1 16,0 6 1-16,-3 0-10 15,-1 0 1-15,1-6 5 0,-1-4 0 16,-3-2-3-16,0-4 1 16,4-3-1-16,-1-3 1 15,4 0 0-15,4-3 1 16,0-3 0-16,3-1 0 16,-4 1-2-16,1 0 1 15,-1-1-3-15,8 1 1 16,0-9-4-16,-1-1 0 15,4-3-4-15,1 0 0 16,-5 0-2-16,8 4 0 16,-4 5 2-16,0 1 0 0,0 3 4 15,-3 2 1-15,0 4 7 16,6-3 0-16,-2 0 5 16,2 3 0-16,1 0 2 15,0-3 0 1,-1-3-2-1,-2 0 0-15,-1-4-4 16,-4 1 0-16,-3-4-3 0,1 1 1 0,-5-4-2 16,-6-3 0-16,-4 7-2 15,-7-1 1-15,-4 7-1 16,-7 6 0 0,1 6 0-16,-1 7 0 0,4 5 0 15,3 11 0-15,4 5 1 16,4-6 1-16,3 7 1 15,7-4 0-15,7-6 0 16,7-3 1-16,4-6-2 16,0-10 0 31,-4-3-10-32,7-3 1-15,0-15-6 31,-3-4 0-31</inkml:trace>
  <inkml:trace contextRef="#ctx0" brushRef="#br0" timeOffset="32491.34">23199 6372 54 0,'7'15'27'0,"-4"-12"-19"15,-3-3 48-15,0 0-53 16,0-6 1-16,-3 3 1 15,-4-6 1-15,-4 2-8 16,-7-2 0-16,-3 3 5 0,-3 2 0 16,-5 4-4-16,5 7 0 15,3 5-4-15,-1 4 1 16,8 3-3-16,4 3 1 16,3 6-2-16,7 0 1 15,7-3 2 16,7-3 1-31,7-9 2 0,7-10 1 16,0 0 1-16,-3-6 0 16,-4-3 1-16,-3-1 0 0,-8 1-2 0,-2 0 0 15,-8-4-3-15,-4 4 1 0,-3 3-3 16,-4 9 1-16,-3 4-1 16,4 12 1-16,3 6 2 15,0 0 1-15,7 10 4 31,7 2 1-15,7 7 3 0,3 10 0-16,5-1 1 0,-1 13 0 0,-7-6-2 0,-7 0 0 0,-7-4-2 15,-11-2 0-15,-10-4-2 16,-7-12 0-16,-11-13-1 16,-3-6 1-16,6-9-1 15,5-10 1-15,2-10-1 16,5-8 0-16,-1-7 1 15,15-10 0-15,2-5-1 32,5 2 1-17,10 1-1-15,7 3 1 0,7 2-2 0,4 4 0 0,3 0-5 0,0 0 0 16,8-3-11-16,-1-4 0 16</inkml:trace>
  <inkml:trace contextRef="#ctx0" brushRef="#br0" timeOffset="33118.58">23435 6742 45 0,'-3'3'22'0,"-8"-50"-15"0,7 31 29 0,1-12-36 15,-4-7 1-15,3-5-1 16,1-4 1-16,3 0-1 16,3 3 0-16,4 6 1 15,4 4 0-15,0 9-2 16,13 13 1-16,8 15-6 16,7 7 1-16,7 2-6 15,3-2 1 16,0-7-5-31,1-3 1 16,-4-3 1-16,-4 0 1 0,-7 0 8 16,-7 0 1-1,-6 0 6-15,-5 3 1 16,-3 0 5-16,-7 1 0 0,-3-1 1 16,-8 0 0-16,-3 3-2 0,-7 0 0 0,-3 4-1 0,-5 2 0 15,1 1-2-15,0 6 1 16,4-4-3-16,2-2 1 15,5-4-2-15,3 1 1 16,7-4-3-16,7 0 1 16,3-12-1-16,5 0 1 15,2-4-1-15,1 1 0 16,-1 0-1 0,1-1 1-16,0 4 0 0,-4 0 0 0,0 2-1 15,0 1 1-15,0 3 0 16,-3 3 0-16,-4 4 0 15,0 2 0-15,-4 10 0 16,4 6 0-16,4 3-1 16,0 0 0-16,-1 4-2 15,1-4 0-15,-1-6-6 16,4-9 1-16,1-10-7 16,6-6 1-16</inkml:trace>
  <inkml:trace contextRef="#ctx0" brushRef="#br0" timeOffset="33526.78">24321 6795 46 0,'-18'69'23'0,"4"37"-24"0,10-87 39 16,1 0-39-16,-1-3 1 15,1-4 1-15,-1-9 0 16,4-9 0-16,0-9 0 16,0-17 0-16,0 1 0 15,4-13 0-15,-4-13 1 16,0-5-4-16,0-7 1 0,3-3-2 31,1-4 0-31,3 7-1 0,7 16 1 16,28 15 0-1,-3 7 1-15,-4 19 3 16,-10 15 1-16,0 12 0 16,-8 7 0-16,-3 3 0 15,-3 7 0-15,-7 2-1 16,-8-6 1-16,-10-2-4 16,-4-8 1-16,-3-2-5 15,-7-3 0-15,7-4-7 16,3-12 0-1</inkml:trace>
  <inkml:trace contextRef="#ctx0" brushRef="#br0" timeOffset="33915.22">24610 5738 42 0,'3'28'21'0,"4"48"-14"0,-3-58 33 16,3 14-39-16,0 12 0 16,-3 9 1-16,-4 7 0 15,-4 12-3-15,0 0 1 16,1 6 1-16,3-9 0 16,-4-6-1-16,1-13 1 0,-1-9 0 15,4-13 0 1,0-15 0-1,0-13 1-15,0-13-1 0,7-6 0 16,4-6 0 0,0 0 1 31,3 3-1-32,0 6 0-15,0 10-2 16,0 9 1-16,4 13-1 15,-1 12 1-15,4 7-1 0,1-4 0 0,2 4-2 0,1-7 1 0,3-3-5 0,0-3 1 0,4-10-10 0,4-5 1 0</inkml:trace>
  <inkml:trace contextRef="#ctx0" brushRef="#br0" timeOffset="34147.08">25206 6585 59 0,'21'59'29'0,"-3"-43"-24"0,-11-10 50 15,0 7-54-15,0-1 1 16,0 4-1-16,-3-3 0 16,-1-1-6-16,-3 1 0 15,-7-7-11-15,-11-12 1 16,-10-13-4-16,-18-16 0 16</inkml:trace>
  <inkml:trace contextRef="#ctx0" brushRef="#br1" timeOffset="45505.78">3059 5650 14 0,'3'10'7'0,"4"-10"1"16,-7 0 7-16,4 3-13 16,3-3 0-16,3 0 1 15,1 3 1-15,7 0-5 16,-8 0 0-16,4 0 3 16,4 1 0-16,0 2-1 15,3-3 1-15,7 3-1 16,-7-6 0-16,0 10 1 0,0-10 0 15,8 6 0-15,-1-3 0 16,4 0 0 0,6-3 1-16,1 0-2 0,-7-3 1 15,7 0-1-15,0 3 0 16,10-6-1-16,0 6 1 16,4-7 0-16,0 7 0 15,7 0-1-15,4 0 1 16,-4 0-1-16,-7 7 1 15,7-7 0-15,7 0 0 16,-7 3 0-16,0-3 1 16,-1 6-1-16,12-6 1 15,-4 6 0-15,-10-6 0 0,6 7-1 16,8-1 0-16,-1 0-1 16,8 0 0-16,3 1 1 15,0-1 0-15,-10-3 0 16,-1 3 0-16,8-6 1 15,10 0 0-15,-7 0 0 16,11 3 0-16,-8-3 0 16,1 0 0-16,7 10-2 15,3-4 1-15,-3 0-1 16,7-2 0-16,-8-1 0 16,5 6 0-16,2 4-1 15,8-4 1 16,4 4 0-31,-12-4 1 0,8 4-1 0,7 5 0 0,7-8 0 16,0 2 0-16,-7-2 0 16,17-4 1-16,-6 0-1 0,-4-3 1 15,-11 1-1-15,-3-1 1 16,3 3-1-16,1 0 0 16,-12 4-1-16,1-7 1 15,-7 6 0-15,-14-6 0 16,13-3-1-16,-3 0 1 15,4-9 0-15,-4-1 0 16,-3-2-1-16,-11-1 1 16,-7-2 0-16,-3 2 0 15,-15 4-1-15,0-1 1 0,-6 1 0 16,-4-4 0-16,-1 1-1 16,-2-4 1-16,-8-6-1 15,-7 3 0-15,-3-6 0 16,-1-6 1-1,-17-44-1 1,0-13 1-16,-7-3-1 16,0-12 1-16,0-14-1 15,-7-2 1-15,0-6 0 16,3-10 0-16,1 3 0 16,-1 7 0-16,4-4 0 15,0 7 0-15,7 9 0 16,-3-6 1-16,3 6-1 15,0-6 0-15,3 6 0 16,1 6 0-16,-1 13 0 16,-6-3 0-16,-1 9 0 15,-3 16 0-15,4 10-1 0,-1 8 1 16,4 10-1-16,-7 16 1 16,0-3 0-16,-4 9 0 15,4 3-1-15,-3-3 1 16,3 9 0-16,0 4 0 15,-4 0-1-15,-3-1 1 16,-4 13-1-16,-3 4 1 16,0-7 0-16,-4 3 0 0,-3 3-1 15,-4-3 1-15,0 3-1 16,-10-6 0-16,-7 0 0 16,-1 0 1-16,1 4-2 15,-7-4 1-15,3 0 1 16,-4-4 0-16,4 4 0 15,-7-9 0-15,0 0 0 16,-14-1 0-16,11-2 0 16,3 5 1-16,-4 4 0 15,-3-6 0-15,-3 9-1 16,-4 0 1-16,-8 3 0 16,8 3 0-16,0 1-2 15,0-4 1-15,-3 0-1 16,-1 0 1-16,-7 6 0 15,-6-2 0-15,6 2 0 16,4-6 0-16,0 7 0 16,-4-7 0-16,-7 3 0 15,1 0 0-15,-1-3-1 0,7 10 1 16,-3-4 0-16,3 1 0 16,-14-7 0-16,4 9 1 15,4-2-1-15,9-1 0 16,1-6 0-16,-3 4 0 15,-1-7-1-15,-10 0 1 16,-1 0-1-16,8 0 0 16,-4 0 2-16,-6 0 0 15,-1 3-2-15,0 3 1 16,4 3 0-16,10-9 0 16,-3 10-1-16,7-4 1 0,-7 4-1 46,7-1 0-46,-8 0 1 0,1 1 0 0,7 2 0 0,0 10 0 0,3-9 0 16,-3 9 0-16,4-3 0 16,-1-1 1-16,4 1-1 15,7 0 0-15,3 6 0 16,4-9 0-16,-7-1 0 16,7-2 0-16,0-4 0 15,0-5 0-15,0 2 0 16,-7-6 0-16,14 3 0 15,4 0 0-15,10 3 1 16,-3 1 0-16,-4-4 0 16,4-3 0-16,-4 3-1 15,4 0 0-15,-1 3 0 0,8-6 0 16,3 0-1-16,0 0 1 16,4 3 0-16,7 4 0 15,0-4 0-15,3 3 1 16,-3 4 0-16,11-7 0 15,-1 0 0-15,4 3 1 16,7 0-2-16,0 1 1 16,0 2-1-16,7 4 1 15,-7 5-1-15,11-2 1 16,-1 9-1-16,1-3 1 16,-1 13-2-16,-3 5 1 15,4 4-1-15,-8 10 1 0,4 2-2 16,4 7 0-16,-7 3 0 15,3 9 1-15,-7 3-1 16,3 13 0-16,4-6 0 16,0 9 1-16,-7-6 0 15,4 6 1-15,3 0 0 16,-7 3 0-16,3-15 0 16,4-1 0-16,-7-6 0 15,4-9 1-15,3-9-1 16,11-4 1-16,3-6-1 15,11-3 0-15,-4-3 0 16,4-4 0-16,6-5-1 16,-6-4 1-16,7-9 0 15,0 0 0-15,-11-7-1 16,4 1 0-16,-11-7-9 0,7-9 0 16,0-3-2-16,4-4 1 15</inkml:trace>
  <inkml:trace contextRef="#ctx0" brushRef="#br1" timeOffset="48088.49">10647 3625 28 0,'3'12'14'0,"4"-12"1"0,-3 0 14 0,-1 3-25 16,1 0 1-16,0 4 1 16,-1 5 0-16,1 10-9 15,-4 16 1-15,0 3 5 16,-4 12 0-16,-3 6-4 15,-4 7 0-15,-3 3-3 16,0-6 0-16,4-3-7 16,-1-13 1-16,4-13-4 15,3-15 1-15</inkml:trace>
  <inkml:trace contextRef="#ctx0" brushRef="#br1" timeOffset="48688.58">10414 3966 33 0,'-7'25'16'0,"0"1"-11"0,7-23 28 16,0-3-31-16,0 6 0 0,0-6 4 16,7-9 1-16,4-13-7 15,-1 0 0-15,4-7 5 16,11-5 0-16,10-16-1 16,8 6 1-16,2-3-3 15,5 0 1-15,3 3-2 16,-4 3 1-16,-3 10-2 15,-4 12 1-15,-6 10-1 16,-8 12 0-16,-4 12-2 16,-16 14 0-16,-8 8-2 15,-11 7 0 1,-10 0-1-16,-4 0 1 0,4 0-1 16,3-7 1-16,4-2 2 15,4-13 0-15,-1 0 1 16,4-3 0-16,3-10 0 15,4 4 1-15,0-7 0 0,0 0 1 16,7-6-1-16,1 0 0 16,6 0 0 15,0 10 0-31,3-7 0 16,5 6 0-1,-5 7 0 16,1 9 1-31,3 0-1 0,0 3 1 0,-3 0-1 0,-4 7 0 0,0-10-1 0,0 0 0 16,4-9-5-16,3-10 0 0,4-6-6 0,3-9 0 16</inkml:trace>
  <inkml:trace contextRef="#ctx0" brushRef="#br1" timeOffset="49348.94">11335 4064 38 0,'10'6'19'0,"1"3"-11"0,-11-9 30 0,3 3-37 16,-6 4 1-16,-1 5 0 16,-3 4 0-16,-7 9-3 15,-3-3 0-15,-5 3 2 16,-2 3 0-16,-4 4-1 16,3 2 0-16,0-6-1 15,4-6 1-15,3-3-2 16,8-6 1-16,6-4-1 15,11-3 1-15,11-9-1 16,3-6 1-16,4-1 0 0,-4-8 0 16,0-1 1-16,0 0 0 15,0-9-1 17,1 3 0-32,2 9 0 0,-6-3 1 0,0 10-1 0,3-1 1 15,0 4 0-15,-3 12 0 31,-4 4 0-31,-4 2 1 0,1 4-1 16,-1 9 1-16,1-9-1 0,0 3 0 0,-1-1 0 16,1-2 0-1,3-7 0 1,3-2 1-16,8-10 0 16,7-10 0-16,3-3-1 0,4-18 1 0,0-10 0 15,-7-3 0 1,-1-22 0-1,-2-6 0 32,-5-4-1-31,-6-12 1-16,-4 4-1 0,-7-1 1 0,-3 6 0 0,-4 13 0 0,0 13-1 0,0 6 1 0,-4 18-1 16,-3 10 1-16,-4 22 0 0,-3 19 0 0,-7 12 0 15,-4 23 0-15,4 24-1 16,4 26 1-16,3 9-2 15,3-7 0-15,4-6-2 16,3-12 0-16,4-25-3 16,0-16 0-16,4-22-8 15,-4-19 1-15,-4-15 0 0,-3-13 0 16</inkml:trace>
  <inkml:trace contextRef="#ctx0" brushRef="#br1" timeOffset="49552.33">11455 3979 45 0,'10'38'22'0,"33"-23"-21"0,-33-12 48 0,11 1-46 15,11-4 1-15,14 3 1 16,7-3 0-16,-7-3-8 16,0-1 1-16,-1 4 1 15,1 0 0-15,0 0-8 16,0 0 0-16,-11 0-8 15,-6 0 0-15</inkml:trace>
  <inkml:trace contextRef="#ctx0" brushRef="#br1" timeOffset="49688.25">12033 4280 34 0,'7'41'17'0,"-17"21"-16"15,13-52 22-15,-3-1-24 16,0-2 0-16,0 2-4 15,0-9 0-15,0-13-2 16,4-12 1-16</inkml:trace>
  <inkml:trace contextRef="#ctx0" brushRef="#br1" timeOffset="50101.44">11973 4035 29 0,'18'44'14'0,"7"-6"-6"0,-11-32 20 0,3 4-28 0,5-1 0 0,2-6 0 16,4 0 0-1,8 0-3-15,3 1 1 0,-1-4-3 16,1 0 0 0,-7 0-1-16,-7-4 1 0,-4 1 1 15,-4-3 1-15,1 0 5 16,-4 3 0-16,4-4 4 15,-8 4 0 1,-3 3 1 15,0-6 1-31,-10 12-3 16,-1-3 1-16,-3 7-4 0,-3-1 0 0,-8 4-2 31,1 2 1-31,-5-2-1 0,1 6 0 16,4 3-1-16,2 3 1 0,5 3-3 15,6-6 1-15,4 0-2 0,11-10 0 0,7-8-1 16,-1-8 1-16,1-5 0 16,-4-7 1-16,0-2 0 0,0-8 1 15,4 1-6 1,-4-6 1-16</inkml:trace>
  <inkml:trace contextRef="#ctx0" brushRef="#br1" timeOffset="50964.04">12531 4198 24 0,'-4'16'12'0,"11"-13"1"0,-3 0 17 0,3 4-26 15,0 2 0-15,0 4 3 16,0-4 1-16,-4-3-10 16,1 1 0-16,0-4 5 15,-1 0 1-15,-3-3-3 16,4-6 1-16,-1-4-3 16,4-2 1-16,4-7 0 15,3 3 0-15,0-3 0 16,0 10 0-16,4-10 0 15,3 3 0-15,4 7 0 16,-4 0 0-16,3 9 0 16,-2 3 0-16,-1 6 0 15,-4 1 0-15,1 8 0 16,-4 4 1-16,0-3-1 0,0 6 0 16,-3-3-2 15,0 0 0-16,-4-3-5 32,0-16 0-31,3-6-6 0,-6-10 0-16</inkml:trace>
  <inkml:trace contextRef="#ctx0" brushRef="#br1" timeOffset="51510">13194 4211 47 0,'25'13'23'0,"-15"-4"-24"0,-10-9 40 0,4-3-40 16,-4-3 0-16,-4-1 0 16,-6 1 0-16,-8 6 1 15,0 0 1-15,-3 3-1 16,4 3 0-16,-1 4-1 16,4 2 0-16,3 4-1 15,4 0 0-15,4-4 0 16,3 7 0-16,7-3-1 15,3-7 1-15,4 4 0 16,0-1 1-16,1-2 0 16,-1 2 1-16,-4-2-2 15,1-4 0 1,-1 0 0-16,-3 0 0 0,1 1 0 16,2-1 1-1,1-6 0-15,6 0 0 0,8-9 1 16,0-7 1-16,3-3 1 0,0-12 0 15,0-1-1-15,4-21 1 16,-4 3-1-16,-3-16 1 16,0-16-2-1,-4-5 1-15,-7-26-2 0,-7 3 1 16,-7 3 1-16,0 1 0 16,-3 15 0-16,-1 9 1 0,1 20 1 15,-1 18 0 1,-3 19 0-16,7 31 1 0,0 22-1 31,3 25 1-31,-3 26-1 0,4 31 0 16,0 15-1-16,3 7 0 0,-4-4-2 15,4-21 1 1,0-19-6-16,0-29 1 0,7-18-10 16,4-25 1-1,-7-16-2 1,3-7 0-16</inkml:trace>
  <inkml:trace contextRef="#ctx0" brushRef="#br1" timeOffset="52023.54">14866 4267 26 0,'-3'22'13'0,"3"13"-1"0,0-26 20 0,0 1-27 0,0-4 0 0,0 0 5 0,-4-6 1 0,0-12-12 16,1-10 0-16,-1-16 9 15,4-12 1-15,0-19-3 16,0-22 1-16,4-9-4 15,-1-16 1-15,8-7-2 16,3 14 1 0,4-1-3-1,-1 16 1-15,8 22-2 16,-4 18 1 0,0 17-3-16,1 27 1 0,-1 13-4 0,-4 7 0 0,-2 15-5 15,-8 13 0-15,-11 2-8 0,-10 4 0 16</inkml:trace>
  <inkml:trace contextRef="#ctx0" brushRef="#br1" timeOffset="52269.28">14676 4001 29 0,'-22'19'14'0,"19"6"1"0,3-19 14 15,3 0-25-15,1 7 0 0,3 6 3 0,0-10 0 16,0 10-8-16,7-3 0 0,4-7 6 15,10-6 0-15,4 3-3 16,3-2 1-16,4-4-2 16,3-4 0-16,4-2-4 15,-7-3 1-15,-7-4-3 16,-1-2 1 0,-6-1-5-16,-4 3 1 31,-7 4-7-16,0-1 0-15</inkml:trace>
  <inkml:trace contextRef="#ctx0" brushRef="#br1" timeOffset="52503.25">15173 4136 43 0,'-7'40'21'0,"3"8"-21"0,4-39 35 15,4 7-34-15,-1-7 0 16,1 0 0-16,0 7 0 15,3-3-2-15,0-4 1 16,7-3 0-16,-4-6 0 16,4-9-1-16,1-10 0 15,-5-6 0-15,4-6 1 16,0-1-6-16,0-5 0 16,4 2-6-16,10 1 0 31</inkml:trace>
  <inkml:trace contextRef="#ctx0" brushRef="#br1" timeOffset="53098.63">15610 4117 34 0,'4'28'17'0,"-4"-22"-15"0,0-2 24 0,0-1-26 16,-4-6 0-16,1-4 0 15,-1 1 0-15,1 6 0 16,-1-9 0-16,4 9 0 16,-3 0 1-16,-1 0-1 15,4 0 1-15,0 0-1 16,0 0 0-16,0 3 0 16,0 3 1-16,0 0-1 15,0 1 0-15,0 5 1 0,0 1 0 16,0 5 2-16,0 4 0 15,0 7 0-15,-3 2 0 16,-1 0 0-16,1-9 1 16,-1-3-2-1,1-6 0 1,-1-1-1-16,4-2 0 0,0-10-1 16,7-13 0-16,4-6 0 0,-1-3 1 15,1 0-1-15,3-3 0 16,0 0 0-16,0 3 0 15,0 0 0-15,0 0 0 16,1 13 0-16,-5-4 0 16,4 10 0-16,-3 0 1 0,3 6-1 15,-3 3 0 1,-1 4-1-16,-3 2 1 0,0 4-3 16,0 3 1-16,0 6-5 15,0-12 0 1,0 2-7 46,1 1 1-46</inkml:trace>
  <inkml:trace contextRef="#ctx0" brushRef="#br1" timeOffset="53538.5">16055 4195 37 0,'32'0'18'0,"-1"-9"-11"0,-24 9 27 0,4 0-31 0,-4-6 0 0,0 6 0 0,-3-4 1 0,-4 4-6 0,0-3 1 0,-7 6 3 0,-4 7 0 16,-3-1-2-16,-4 7 0 15,1 6-1-15,-1 3 1 16,4 3-1-16,0 7 1 16,7-20-2-16,3 1 1 15,4 0 0-15,7-4 1 16,7-5-1-16,8-1 1 0,6-6-1 15,4-13 1 1,-4-12-1-16,0-6 1 0,4-16-1 16,10-3 0-16,11-22 0 15,0-10 1-15,-7-9-1 16,-4-12 1 15,-10 2-1-15,-11-5 1-16,-10 8-1 15,-8 4 1-15,-10 7 0 0,-7 8 0 0,-7 13 0 0,-7 22 0 0,-4 16 1 16,4 28 1-16,6 28-1 16,1 10 0-16,-3 31-1 15,-1 16 0-15,7 18 0 16,8 23 0-16,3-4-2 16,0-12 0-16,3-19-3 15,0-22 1 1,4-57-8 15,0-12 1-31</inkml:trace>
  <inkml:trace contextRef="#ctx0" brushRef="#br1" timeOffset="53736.7">16034 3866 41 0,'14'19'20'0,"28"15"-10"0,-28-27 32 0,11-1-41 0,7-3 1 0,-4 0 2 15,11-3 0-15,10 0-6 16,4 0 1-16,-4 3-1 16,1 4 0-16,-11-1-7 15,-4 3 1-15,-10-9-8 16,-4-9 1-16</inkml:trace>
  <inkml:trace contextRef="#ctx0" brushRef="#br1" timeOffset="53921.08">16598 4039 35 0,'-3'34'17'0,"-1"38"-10"0,4-53 26 0,0 6-33 16,0 3 0-16,-3 4 0 15,3-7 0-15,-4-3-3 16,1-13 1-16,-1-12-8 16,4-16 1-16,0-6-3 15,0-13 1-15</inkml:trace>
  <inkml:trace contextRef="#ctx0" brushRef="#br1" timeOffset="54371.21">16563 3963 37 0,'18'22'18'0,"3"19"-20"0,-11-35 35 16,1 4-33-16,-1-1 1 16,5 0-1-16,2 1 1 15,1-1-2-15,3-9 1 16,0 0-1-16,0 0 0 0,-3-6-3 15,0 3 0 1,-1 3-1-16,4-6 1 0,1-1 0 16,-1 1 1-16,-7 0 3 15,0 3 1-15,0 0 4 16,0 6 1-16,0-3-1 16,-14 0 1-16,-10 3-2 15,-4 9 1-15,-4 10-4 16,4-6 1-16,-4 6-4 15,-3 3 0-15,0-3-2 16,3 0 1-16,4-3-1 31,4 0 1-31,3-1 0 16,7-2 0-16,7-10 2 62,3-6 1-62,4-6 0 47,4-3 1-47,3-7-3 32,0 0 1-32,0-3-8 0,-3-9 0 31</inkml:trace>
  <inkml:trace contextRef="#ctx0" brushRef="#br1" timeOffset="54677.3">17074 4205 49 0,'8'47'24'0,"-5"-28"-28"0,-3-16 45 0,0 0-42 0,0-3 0 0,0-6 0 16,0-4 1-1,4-2 0-15,-1-20 1 0,4 4-1 16,4-6 0-16,3 2 0 16,0 4 1-16,0 3-1 15,4 0 0-15,-1 6 1 16,5 3 0-16,-1 4-1 15,3 5 1-15,1 7-1 16,-4 10 0-16,-3-1 0 16,0 13 1-16,-1 6-2 15,1 1 1-15,-1-4-1 16,-2 3 0-16,-1 3 0 16,3-6 1-16,-3 1-3 15,-3-8 1 1,0 1-5-1,-4 0 0 17,3-16-6-32,-6-6 0 0</inkml:trace>
  <inkml:trace contextRef="#ctx0" brushRef="#br1" timeOffset="59439.33">18168 4374 52 0,'7'47'26'0,"0"-38"-22"0,-7-9 27 16,4 0-34-16,3-3 1 15,0 3-25-15,3-22 0 0,5 0 27 16,2 4 1-16</inkml:trace>
  <inkml:trace contextRef="#ctx0" brushRef="#br1" timeOffset="59992.95">19205 3722 52 0,'32'53'26'0,"-4"19"-31"0,-17-44 53 0,3 7-47 16,0 18 1-16,0 10 0 15,0 9 1-15,-3 10-4 16,-4-4 0-16,-4-6 2 16,1-12 1-16,-1-13-2 15,-3-16 0 1,4-18 0-16,3-13 1 0,7-25 1 15,7-13 1-15,18-28-1 16,3-15 1 0,11-10-1-1,11-10 0-15,-1-2-6 0,8-1 1 16,-4 17-11-16,-7 11 1 0,-14 10-6 16,-11 19 1-16</inkml:trace>
  <inkml:trace contextRef="#ctx0" brushRef="#br1" timeOffset="60489.49">19791 4534 44 0,'-4'22'22'16,"4"-13"-15"-16,0-9 37 16,4-6-40-16,3-10 0 0,3-6 1 15,8-18 0-15,3-23-7 16,11-9 0-16,7-10 5 15,10-12 0-15,-10-19-2 16,3 4 0-16,4 2-2 16,0 13 1-16,-7 15-1 15,-7 11 1-15,-8 20 0 16,-2 11 0-16,-8 21-1 16,-4 16 0-16,-6 13-1 15,-4 21 1-15,-4 26 0 16,1 2 0-1,-1 20 0-15,-6 9 0 0,-1 3 0 16,4 3 0-16,0-12 0 0,3-13 1 16,-3-12-5-16,4-23 1 15,-1-2-4-15,1-23 0 16,-1-5-8-16,-3-20 1 16</inkml:trace>
  <inkml:trace contextRef="#ctx0" brushRef="#br1" timeOffset="60964.61">20010 4117 33 0,'-7'34'16'0,"10"1"-7"0,1-32 22 0,3 6-26 16,0-2 0-16,3-1 2 16,8-3 0-16,0-3-10 15,13-9 0-15,12-1 6 16,10 1 0-16,10-7-8 15,8-9 0-15,-4 6-9 16,0 1 0-16,-14-8-1 16,-1 1 1-16,-2 0 1 47,-25-34 13-47,13 87 1 0,12-53 0 31,-11 12 10-16,-11 4 1-15,-14 9 0 0,-14 0 0 0,-11 9-7 0,-10 4 0 0,4 2-4 16,-5-5 1-16,-6-1-2 16,0 7 0-16,0 0 0 15,3-1 0-15,7 1 1 0,4 3 0 32,11 0 1-1,10 3 1-31,7-7 1 0,4 10 0 0,6-3-1 15,4-6 1-15,-6-3-2 0,-8 2 1 0,-11 4-4 0,-10 3 1 16,-14 9-8-16,-25-9 0 16,-14-3-8 15,-14 3 1-15</inkml:trace>
  <inkml:trace contextRef="#ctx0" brushRef="#br1" timeOffset="61442.09">22063 4249 54 0,'3'62'27'0,"-3"10"-30"0,4-68 47 15,-4 2-45-15,3 0 0 0,-3-6-6 16,4 0 0-16,3-9-4 15,0-13 1-15,-4-3-5 16,1-13 0-16</inkml:trace>
  <inkml:trace contextRef="#ctx0" brushRef="#br1" timeOffset="61579.75">21900 3882 31 0,'4'3'15'0,"-4"13"-11"16,0-16 27-16,7 9-31 15,7-9 1 1,28-6-21-16,1 3 1 16</inkml:trace>
  <inkml:trace contextRef="#ctx0" brushRef="#br1" timeOffset="61886.1">22557 4377 41 0,'7'60'20'0,"-4"-60"-10"0,-3 0 30 0,0-10-38 16,-3-12 0-16,-8-15 1 16,-3-10 0-1,-4-13-4-15,-3-15 0 0,0-13 3 16,0-3 0-16,0-3-2 15,10-3 1-15,8 15-1 16,6 10 1 0,11 10-1-16,11 14 1 0,0 17-1 15,6 22 0-15,5 6-2 16,-1 15 0-16,-3 10-6 16,-4 13 0-16,-7 2-8 15,-10 1 1-15</inkml:trace>
  <inkml:trace contextRef="#ctx0" brushRef="#br1" timeOffset="62073.66">22306 4114 46 0,'-25'31'23'0,"18"-28"-9"0,7-3 37 0,4 3-46 0,10-3 0 15,7 0 0-15,22-3 1 16,17 0-11-16,10 0 1 15,-3 3-3-15,-10-6 1 16,-8 3-13-16,-21 3 0 16</inkml:trace>
  <inkml:trace contextRef="#ctx0" brushRef="#br1" timeOffset="63600.95">24370 3716 29 0,'10'-7'14'0,"1"-8"0"16,-11 8 14-16,0 4-25 0,-3 0 1 15,-8 3 2-15,-7 13 0 16,-6 5-8-16,-5 14 1 15,-2 2 4-15,-5 7 1 16,-2 9-4-16,-1-6 1 16,3 6-7-16,8-12 0 15,7-7-8-15,11-18 0 16</inkml:trace>
  <inkml:trace contextRef="#ctx0" brushRef="#br1" timeOffset="63794.36">24091 3731 42 0,'28'44'21'0,"15"19"-16"16,-36-60 32-16,3 13-36 16,-3 9 0-16,1 9-1 15,-1-2 0 1,0 8-5-16,0 4 1 0,0-6-9 15,7-16 0-15</inkml:trace>
  <inkml:trace contextRef="#ctx0" brushRef="#br1" timeOffset="66437.6">24536 3988 42 0,'0'7'21'0,"3"-7"-8"0,-3 0 21 0,0 0-32 16,14-4 1-16,11-2 1 15,10 0 0-15,8 3-5 16,3 3 0-16,-4-3-2 15,0 3 1-15,-3-10-13 16,-11 1 0-16</inkml:trace>
  <inkml:trace contextRef="#ctx0" brushRef="#br1" timeOffset="66659.5">24758 3803 61 0,'-7'57'30'0,"0"-26"-36"0,3-18 50 16,-3 12-45-16,-3 0 1 16,-1 9-5-16,1 4 1 15,-5-4-2-15,5-5 0 16,3-1-10-16,3-12 0 15</inkml:trace>
  <inkml:trace contextRef="#ctx0" brushRef="#br1" timeOffset="66917.14">25516 3449 64 0,'-10'60'32'0,"-25"46"-42"16,31-68 60-16,-3 12-50 16,-4 22 0-16,4 0-1 15,4 0 0-15,6 4-5 16,1-14 0-16,6-21-11 15,-6-16 0-15</inkml:trace>
  <inkml:trace contextRef="#ctx0" brushRef="#br1" timeOffset="68956">8830 4804 23 0,'-3'12'11'0,"-8"-24"-4"0,11 9 12 0,-7-4-19 16,3 1 1-16,-10 3 2 15,4-7 0-15,-8 1-3 16,-3 6 0-16,0-7 2 16,-4 10 0-16,0 0 1 15,1 0 0-15,-5 0-1 16,-2 0 1-16,-1 0-1 15,-7-6 1-15,0 0-1 16,-7 3 0-16,-3 0-1 16,0 3 0-16,-4 0-1 15,3 3 0-15,8 0 0 16,-4 0 0-16,4 3-1 16,-1 4 1-16,-2-7-1 15,2 0 1-15,-3 0 0 0,4-3 0 16,-4 6 0-16,4-6 0 15,0 4 0-15,3 2 0 32,-14 6 0-32,7 1 0 15,4-7-1-15,-1 7 1 47,1-4-1-47,7 4 0 0,-4 2 1 0,0 4 0 0,7-3-1 0,4 0 1 16,0-1 0-16,0-2 1 0,3-4-1 15,-3-3 0-15,7 4 0 16,-8-1 1-16,8 1-1 16,0-1 0-16,-4 0 0 15,11 4 0-15,-7-4 0 16,3 4 0-16,1-4 0 16,3 4 0-16,-4-1 0 15,4 1 0-15,7 0 0 16,0-4 1-16,3 4-2 15,-6-1 1 1,3 4 0-16,0 3 0 0,3-4 0 16,1 4 0-16,-1 3 0 15,0 3 0-15,4 3 0 16,0 1 0-16,0 2 0 16,0-3 0-16,8 0 0 15,2 1 0-15,11-1 1 0,0 3 1 16,8 0 0-16,-1 4 0 31,-3-4 0-15,-1-6 0-1,1 1 0-15,3 2 0 0,-7-6-1 0,8 0 1 0,-1-10-1 0,11 1 1 16,3-1-1-16,-3-5 0 16,3-4 0-16,0 0 1 15,4 3-1-15,-3 0 0 16,2-3-1-16,-2 1 0 15,-1-1 0-15,4-3 0 0,-4 0-1 16,8-3 1-16,3-4 0 47,-4-2 0-31,4 3 0-1,0-4 0-15,3 4-1 0,-3 0 1 0,-3-1 0 0,-1 7 0 16,0-3-1-16,1 3 1 0,-1-3-2 0,1-6 1 0,-8-4-2 15,0 1 1-15,4-7 0 16,-7 0 0 0,0 3 0-16,3-2 0 15,-10 2 0-15,0 0 1 16,-4-6 1-16,0-6 0 0,-3-6-1 16,-1-4 1-16,1 0-1 0,0-15 1 15,-1 9 0 16,-6-3 0-15,0-3 0 15,-8-3 0-31,-10 9-1 0,-7-3 0 0,-7-7-3 0,0 4 0 0,3 0-8 0,-3 0 1 16</inkml:trace>
  <inkml:trace contextRef="#ctx0" brushRef="#br1" timeOffset="70579.55">25961 3731 23 0,'-4'0'11'0,"-3"3"8"0,7-3 11 15,0 7-25-15,-3-4 0 16,3 0 4-16,-4 0 0 16,4 0-11-16,0 0 1 15,4-3 6-15,10 0 1 16,4 0-4-16,10 0 1 15,7-3-4-15,-3 3 0 16,3-3-7-16,-3-3 1 0,-4 3-9 16,-10-7 1-16</inkml:trace>
  <inkml:trace contextRef="#ctx0" brushRef="#br1" timeOffset="70762.58">25837 3991 53 0,'15'26'26'0,"30"-23"-27"15,-23-6 44-15,16-4-43 16,5-5 0-16,-1-1-7 16,-3 1 1-16,0 2-6 15,-1-9 0-15</inkml:trace>
  <inkml:trace contextRef="#ctx0" brushRef="#br1" timeOffset="71165.32">26938 3615 55 0,'-7'-19'27'0,"-32"-9"-31"0,22 16 42 0,-5 8-38 16,1-5 0-16,-7 18 1 15,-11 7 0-15,-3 12-1 16,-4 7 0-16,0 18-1 15,7 7 1-15,8 6-3 16,6-7 1-16,18-2-1 16,14-7 1-16,18-9 0 15,13-19 0-15,19-7 3 16,6-15 0-16,-6-6 2 16,-4-13 0-16,-7-12-2 15,-11-4 1-15,-10-12-9 16,-8-9 0-16,-3-4-8 15,-10 1 0-15</inkml:trace>
  <inkml:trace contextRef="#ctx0" brushRef="#br1" timeOffset="71824.9">28653 3716 48 0,'-4'40'24'0,"-6"36"-24"16,6-51 40-16,0 9-39 16,1 1 0-16,3 5 2 0,0 1 1 15,0-9-4 1,3-7 1-16,1-7 2 0,0-11 1 16,-4-17-2-16,-4 1 0 15,-7-19-1-15,-6-7 0 16,-15 1-2-16,-3-20 1 15,-11 4-3-15,-11 0 1 16,1 9-2-16,3 10 1 16,4 6-1-16,6 12 1 0,8 13 1 15,10 13 1-15,11 6 4 16,14 6 1-16,25 3 3 16,21-3 0-16,14 3 1 15,24 0 0-15,33-12-3 16,-11-6 1-16,3-1-9 15,-10-9 1-15,-18 3-15 16,-18-6 1-16,-6 6-5 16,-22 3 0-16</inkml:trace>
  <inkml:trace contextRef="#ctx0" brushRef="#br1" timeOffset="73370.98">29990 3333 25 0,'-14'-3'12'0,"-4"6"6"0,18-3 12 0,-4 0-25 0,1 3 1 0,-1 3 4 0,1 4 1 0,-1 2-13 0,4-2 1 15,4-1 8-15,3 1 0 16,10-1-2-16,5-3 0 15,2 0-3-15,12 7 1 16,2-4-2-16,-2 1 0 16,-5 6-2-16,-6 2 1 15,-7 1-3-15,-11 6 1 16,-11 3-2-16,-10 4 0 0,-7-1-1 16,-4 7 0-16,-3 6 0 15,0 0 0 16,-4 0 2-31,0-4 0 0,4 7 2 0,7-9 0 16,3-13 2-16,11 3 1 0,11-12 1 16,13-4 0-16,1-2-1 15,7-10 0-15,7-3-4 16,6-4 1-16,1 1-13 16,0-6 0-16</inkml:trace>
  <inkml:trace contextRef="#ctx0" brushRef="#br1" timeOffset="73612.55">30325 3847 60 0,'3'-6'30'0,"15"22"-31"0,-7-16 49 16,6-10-48-16,11 1 1 16,8-7-3-16,2 4 1 15,-6-4-5-15,4-3 0 16,2 3-11-16,-6 4 0 0</inkml:trace>
  <inkml:trace contextRef="#ctx0" brushRef="#br1" timeOffset="73867.85">31210 3600 57 0,'-21'9'28'0,"-18"29"-31"16,25-26 44-16,-11 10-42 16,-10 13 1-16,-11-4-1 15,-3 16 1-15,3 0-4 16,11-3 1-16,3-3-13 0,4-13 1 16</inkml:trace>
  <inkml:trace contextRef="#ctx0" brushRef="#br1" timeOffset="74077.98">30914 3662 57 0,'18'54'28'0,"20"27"-33"0,-24-65 45 16,8 12-40-16,-1 10 0 0,0-4-3 15,0-3 0-15,-3-2-4 16,-4-14 1-16,4 4-9 16,3-19 0-16</inkml:trace>
  <inkml:trace contextRef="#ctx0" brushRef="#br1" timeOffset="74665.56">31425 3650 46 0,'8'22'23'0,"23"-13"-14"16,-13-9 37-16,3 0-44 15,7-3 0-15,4 3 0 16,7-10 1-16,10-5-5 16,8-4 0-16,-1 0-2 15,-6-6 1-15,-8 6-13 0,-3 0 1 16,-11 10-2-16,-7-3 1 15</inkml:trace>
  <inkml:trace contextRef="#ctx0" brushRef="#br1" timeOffset="74892.48">31457 3901 56 0,'28'12'28'0,"22"-6"-36"0,-33-9 57 0,12-3-50 15,-1 0 1-15,11-4-1 16,3-2 0-16,0-1-5 16,-6 1 1-16,-5-4-10 15,-2 3 0-15</inkml:trace>
  <inkml:trace contextRef="#ctx0" brushRef="#br1" timeOffset="75172.84">31902 3239 53 0,'-18'53'26'0,"0"-12"-23"0,8-22 42 15,-8 6-45-15,-6 6 1 16,-1 19-1-16,0 10 1 16,-3 18-3-16,-7 4 0 15,-1-1-3-15,1 7 1 16,7-13-12-16,10-9 1 15,8-19-1-15,6-12 1 0</inkml:trace>
  <inkml:trace contextRef="#ctx0" brushRef="#br1" timeOffset="75578.43">32643 3480 52 0,'21'-12'26'0,"-11"-20"-36"15,-13 23 53-15,-8 0-43 16,-10 2 0-16,-14 7 1 0,-8 10 0 15,-13 5-1-15,0 7 0 16,-1 13 0-16,1 9 1 16,3 15-2-16,7 4 0 15,7 9-3 1,11 0 1-16,10 10-2 0,15-4 0 16,13-15 0-16,8-19 1 15,21-16 3-15,21-18 1 16,14-23 3-16,3-12 0 15,-3-19 2-15,-17-3 0 0,-18-13-3 16,-22-2 0-16,-17-10-14 16,-21-7 0-16</inkml:trace>
  <inkml:trace contextRef="#ctx0" brushRef="#br1" timeOffset="87784.9">2981 8159 39 0,'0'3'19'0,"0"0"-8"16,4-3 20-16,3 7-27 16,0 2 0-16,3 7 1 15,-6 9 0-15,3 9-7 16,3 13 1-16,-6 13 5 16,3 6 0-16,0 3-3 15,4 12 1-15,-1 4-1 16,4-10 0-16,4-6-1 0,0-9 1 15,-4-13 0-15,3-10 1 16,-6-12 0-16,7-12 1 16,-8-16 0-16,4-19 1 15,4-28 0-15,3-13 0 16,7-15-2-16,0-20 1 16,11-8-5-16,11-1 1 15,3 1-7-15,0 5 1 16,3 10-13-16,-7 13 0 15</inkml:trace>
  <inkml:trace contextRef="#ctx0" brushRef="#br1" timeOffset="89555.35">3676 9062 48 0,'-7'41'24'0,"14"-13"-19"0,-7-25 32 16,3 3-36-16,-3-6 1 15,0 0 1-15,8-12 1 16,2-7-4-16,1-19 0 15,-1-9 3-15,8-22 1 16,3-15-1-16,7-4 0 16,4-12-1-16,7 2 1 15,3 1-3-15,-3 3 1 32,0 3-3-32,0 16 1 0,-15 6-1 0,1 13 1 0,-4 8-2 15,-7 11 0-15,0 15 0 16,-3 16 0-16,0 12 0 15,-11 16 1-15,3 19-1 16,4 9 0-16,-7 19 1 16,0 12 0-16,-10 7 1 15,10-3 0-15,-7-1 1 16,3-5 0-16,4-7-2 16,0-6 1-16,0-7-1 15,0-2 0-15,4-16-2 16,3-10 0-16,-7-3-5 15,3-9 1-15,-3-13-4 16,0-12 0-16</inkml:trace>
  <inkml:trace contextRef="#ctx0" brushRef="#br1" timeOffset="89768.83">3771 8858 67 0,'-3'10'33'0,"20"-4"-38"0,-6-6 70 16,3 0-63-16,7-9 0 15,14-7 0-15,15-9 1 16,3 3-6-16,-4 0 1 0,-3 3-6 16,-4 3 1-16,-3 1-14 15,-14 2 0-15</inkml:trace>
  <inkml:trace contextRef="#ctx0" brushRef="#br1" timeOffset="90533.53">6265 8357 52 0,'0'0'26'0,"0"6"-18"0,-7 0 34 16,0 7-42-16,-7 9 1 16,-7-4-1-16,-14 17 1 15,-8 9-2-15,-6 9 1 16,-4 7-2-16,14-4 1 0,0-3-4 16,1-6 1-16,6-9-8 15,11-13 0-15,7-15-4 16,-1-23 0-16</inkml:trace>
  <inkml:trace contextRef="#ctx0" brushRef="#br1" timeOffset="90727.32">5743 8419 46 0,'25'32'23'0,"7"30"-22"15,-22-40 43-15,11 10-42 16,11 12 0-16,7 18 1 15,0 1 0-15,7 6-5 16,-4-3 1-16,0 0 1 16,4-13 0-16,-14-9-9 15,-4-13 1-15,-3-18-8 16,-8-13 1-16</inkml:trace>
  <inkml:trace contextRef="#ctx0" brushRef="#br1" timeOffset="91016.12">6646 8476 61 0,'-7'22'30'0,"7"-19"-34"0,0-3 55 0,0 0-49 16,0 3 0-16,0-3 1 16,7 0 1-16,11-3-6 15,3 0 1-15,-3-4-2 16,6 4 1-16,-2 0-12 16,-5 3 0-16,-10-6-5 15,-7 6 1-15</inkml:trace>
  <inkml:trace contextRef="#ctx0" brushRef="#br1" timeOffset="91191.19">6456 8908 69 0,'14'26'34'0,"39"-17"-41"0,-35-12 67 15,6-3-60-15,8-7 0 16,7 4-7-16,3 2 1 15,4-2-3-15,-11-7 1 16,-7 1-12-16,-6-7 1 16</inkml:trace>
  <inkml:trace contextRef="#ctx0" brushRef="#br1" timeOffset="91496.4">7063 8833 61 0,'0'13'30'0,"21"-10"-28"0,-14 0 52 0,3 0-53 15,1 0 1-15,3-3 0 16,11-3 0-16,7-3-4 16,17-4 1-16,0-5-3 15,-10 2 1-15,3 1-8 16,1-4 1-16,-8 0-9 0,-3-3 0 16</inkml:trace>
  <inkml:trace contextRef="#ctx0" brushRef="#br1" timeOffset="91762.14">7952 7977 62 0,'-7'28'31'0,"-18"60"-33"0,25-57 54 0,-7 10-52 16,3 25 0-16,-10 19-1 15,11 31 1-15,-1 19-3 16,1 9 0-16,3-6-5 16,3-10 0-16,4-34-10 15,-3-34 0-15</inkml:trace>
  <inkml:trace contextRef="#ctx0" brushRef="#br1" timeOffset="93697.06">25626 2659 31 0,'3'37'15'0,"4"-2"-1"0,-3-26 16 15,-1 4-26-15,-3 6 1 0,0 3 2 16,4-10 0-16,-4 1-8 16,3-4 0-16,-3-6 7 15,8-9 0-15,6-7-1 16,14-12 0-16,14-22-1 15,25-31 0-15,21-13-10 16,22-13 0-16,3-21-11 16,-4 6 0-16</inkml:trace>
  <inkml:trace contextRef="#ctx0" brushRef="#br1" timeOffset="94675.25">31126 2700 28 0,'-4'15'14'0,"11"1"-4"15,-3-13 14-15,-4 3-21 16,3 4 1-16,-3-1 3 16,4 10 0-16,-1 6-8 0,1-3 0 15,-1 0 5-15,1-10 1 16,-4 1-2-16,10-4 1 16,12-9-1-16,9-22 1 15,12-12-1-15,13-32 0 16,22-25-2-16,-1-22 0 15,8-6-16-15,14-22 0 16</inkml:trace>
  <inkml:trace contextRef="#ctx0" brushRef="#br1" timeOffset="102092.13">26243 10806 19 0,'4'18'9'0,"13"-5"-4"0,-10-10 9 0,0-3-12 16,4 0 1-16,0 6 2 16,3 1 0-16,3-4-6 15,1-3 0-15,0 0 5 16,3 3 0-16,0-3-1 16,4 3 0-16,6-3-1 15,1 0 0-15,7-3 1 16,0 0 0-16,-4-7-1 15,4 1 1-15,3-10 0 16,8 0 0-16,-5 4-1 16,5-1 1-16,3-3-2 0,3-3 1 15,8-3-1-15,-4 0 0 16,-11-3 1-16,0-4 0 16,1-11 0-16,3-5 0 15,0-2 0-15,0-16 0 16,3 10 0-16,4-13 1 15,-4 0-3-15,-3-19 1 16,-3-6 0-16,-8 0 0 16,0-16 0-16,1-18 1 15,-4-4-1-15,-1-12 1 16,-6-10 0-16,-4-6 0 0,4 0-1 16,-4 4 0-16,1-11-1 15,-1 7 1-15,0-15-1 16,-7 9 0-16,-3-7-1 15,-1 7 1 1,-6-50-6 0,0 34 0-16,-4 22-11 15,0 28 0-15</inkml:trace>
  <inkml:trace contextRef="#ctx0" brushRef="#br1" timeOffset="102845.25">28060 10972 29 0,'-11'9'14'0,"8"-18"-8"0,3 9 8 0,0-10-13 15,3 1 1-15,1-4-3 16,-1-5 0-16,1-4-5 16,-1-10 1-16,5-2-3 15,2-10 1-15</inkml:trace>
  <inkml:trace contextRef="#ctx0" brushRef="#br1" timeOffset="103037.09">28049 10178 34 0,'-3'-9'17'0,"6"6"-21"16,1-3 33-16,-1-4-29 0,-3-2 1 16,4-7-1-16,-1 0 1 15,5-3-5-15,-5 0 0 16,8 3-6-16,-1-9 1 15</inkml:trace>
  <inkml:trace contextRef="#ctx0" brushRef="#br1" timeOffset="103233.48">28099 9398 37 0,'0'0'18'0,"10"-32"-22"0,-3 20 30 0,0-4-30 16,1-3 1-16,-1 0-11 15,3-3 1-15,1 0 12 16,-1-15 0-16</inkml:trace>
  <inkml:trace contextRef="#ctx0" brushRef="#br1" timeOffset="103459.86">28148 8617 43 0,'7'0'21'0,"11"-6"-28"0,-11-1 43 16,0-2-37-16,4-7 1 15,-1 0-1-15,1 1 0 16,-1-7-3-16,1-3 1 16,-1-7-9-16,1-2 1 15</inkml:trace>
  <inkml:trace contextRef="#ctx0" brushRef="#br1" timeOffset="103668.62">28222 7921 37 0,'4'0'18'0,"17"-13"-23"16,-14 7 28-16,4-7-32 15,-1 1 0-15,1-4-9 16,-4-3 1-16,0 0 21 15,-4 7 1-15</inkml:trace>
  <inkml:trace contextRef="#ctx0" brushRef="#br1" timeOffset="103881.14">28335 7196 28 0,'4'0'14'0,"-1"-12"-20"0,-3 12 31 16,0 0-29-16,7 3 0 16,0 0-11-16,0-6 0 15</inkml:trace>
  <inkml:trace contextRef="#ctx0" brushRef="#br1" timeOffset="104643.9">28695 7152 20 0,'7'38'10'0,"-3"-32"-3"0,-4-3 13 0,-4 7-17 16,0 5 0-16,-3 11 1 15,0 2 0-15,-3 6-6 16,-1 10 1-16,1 3 3 15,-1 10 1-15,0 2-2 16,1-5 0-16,-4 8-1 16,0 4 1-16,-8 9 0 15,1 4 1 1,7 18-2-16,0 6 1 0,0 4 0 16,3 9 0-16,15 16 1 15,10 0 0-15,7 6 0 16,7-7 1-16,15 17 1 0,10-14 0 15,7-5 0-15,-4 6 0 16,15-7-1-16,6 4 1 16,19-3-3-16,6 6 1 15,0-4-2-15,11 1 0 16,7-4-1-16,0-24 1 16,-11-1-3-16,-10-15 1 15,0-6-12-15,3-13 0 16</inkml:trace>
  <inkml:trace contextRef="#ctx0" brushRef="#br1" timeOffset="108351.29">25887 12389 24 0,'0'6'12'0,"-4"1"-2"0,4-7 13 15,0 0-21-15,0 0 1 16,0 0 2-16,0 0 0 16,7 0-6-16,4-3 0 15,3 3 4-15,4 0 0 16,6-4 0-16,5 11 1 0,2 5-1 16,5 10 0-16,-5 6-1 15,12 1 1-15,6 5-1 16,8 4 1-16,3 3-2 15,3-1 0-15,8 17-2 16,-1 2 1-16,-6 26 0 16,6 22 0-16,4 18 0 15,-3 10 0-15,-4 15 0 16,-7 4 1 0,-11 91-1-1,-13-32 1-15,-19-3-1 16,-6-6 0-16,-4-13 0 15,-4-3 1-15,1-6-2 16,-1-31 1-16,-3-17-3 16,0-21 1-16,4-25-7 15,-1-19 1-15,12-25-6 16,6-22 1-16</inkml:trace>
  <inkml:trace contextRef="#ctx0" brushRef="#br1" timeOffset="109175.68">29439 12925 27 0,'11'13'13'0,"-11"-7"1"0,0-6 15 0,0 0-27 16,-4 0 1-16,-6 3 0 16,-15 0 1-16,-10 7-5 15,-11 6 0-15,-14 6 2 16,-7 15 1-16,0 13-2 16,-11 7 1-16,-6 2-1 15,-5 10 0-15,1-6 0 16,0 6 1-16,7 6 0 15,-4 10 0-15,-3 6 0 16,3 6 0-16,4 13 0 16,4 18 0-16,6 14 0 15,4-1 0 1,14 19-1-16,11-1 0 0,3-2 0 16,11-3 0-16,7-4 0 15,3-2 1-15,0-16-2 0,1-4 1 16,6 4-3-16,1-13 1 15,2-6-11-15,12-25 0 16</inkml:trace>
  <inkml:trace contextRef="#ctx0" brushRef="#br1" timeOffset="109726.02">27725 12756 45 0,'7'13'22'0,"0"37"-24"0,-4-38 33 15,-3 7-31-15,4 3 0 0,-4-3-1 16,0 6 1-16,0 0-2 16,0 0 1-16,0 0-11 15,7-12 0-15</inkml:trace>
  <inkml:trace contextRef="#ctx0" brushRef="#br1" timeOffset="109921.43">27707 13383 43 0,'0'54'21'16,"4"2"-17"-16,-4-53 32 0,3 7-36 16,-3 2 0-16,0 1-2 0,0 2 0 15,0-2-3-15,4-1 1 16,-1 1-9-16,1-4 0 15</inkml:trace>
  <inkml:trace contextRef="#ctx0" brushRef="#br1" timeOffset="110332.25">27651 13960 30 0,'3'50'15'0,"-3"-6"-17"0,0-37 18 0,-3 5-18 16,-1 7 1-16,1 0-1 16,-4 0 0-16,3-1 2 15,1-2 1-15,-4 3-3 16,-1-3 0-16,1-1-2 16,0 4 1-16,4 0-1 15,-1 3 0-15,1 0 0 16,-1 6 1-16,1-6 3 15,-1-3 0-15,1 3 3 16,-1 0 1 0,1 3 0-16,3 0 0 0,0 0 0 15,0 0 0-15,0 0 0 16,0-3 0 0,3 12 1-1,1 7 0-15,3-6-1 16,0-4 0-16,-4-3-5 15,1 4 1-15,-1-1-6 0,-3 4 0 16,0-1-5-16,0-6 0 16,0 7 1-16,0-7 0 15</inkml:trace>
  <inkml:trace contextRef="#ctx0" brushRef="#br1" timeOffset="110518.97">27527 15274 22 0,'-7'19'11'0,"7"6"-12"0,0-19 23 0,0 1-23 16,0 2 1-16,0 3-5 15,0 4 1-15,-3 0 1 16,3 0 0-16,0 2-4 16,-4-2 1-16</inkml:trace>
  <inkml:trace contextRef="#ctx0" brushRef="#br1" timeOffset="110708.86">27425 15616 38 0,'3'41'19'0,"-3"6"-28"0,4-41 42 0,-4 10-34 0,-4 2 1 16,1 8-1-16,-4 5 0 31,0-6 1-31,-4 3 0 0,1-3-5 0,-4 0 1 16,-1-15-6-16,-2-4 1 15</inkml:trace>
  <inkml:trace contextRef="#ctx0" brushRef="#br1" timeOffset="113833.18">32159 10708 13 0,'0'25'6'0,"0"-18"3"16,0-7 6-16,0 0-14 15,0 0 1-15,0 3 0 16,-3-3 1-16,-1 3-4 16,1 3 0-16,3 7 2 0,-4 2 0 15,1 7 0-15,3 7 0 16,0 5-1-16,0 4 0 15,0-1-1-15,0-5 0 16,-4 2-5-16,1 7 1 16,-1 3-2-16,0-3 1 15</inkml:trace>
  <inkml:trace contextRef="#ctx0" brushRef="#br1" timeOffset="113996.69">32131 11931 11 0,'-11'60'5'0,"11"3"2"0,4-48 8 0,-1 10-13 16,1-6 0-16,-4 3 0 15,0 3 1-15,0 0-5 16,0 4 0-16,-4-7-3 16,1 3 1-16</inkml:trace>
  <inkml:trace contextRef="#ctx0" brushRef="#br1" timeOffset="114164.04">32008 13267 1 0,'7'66'0'0</inkml:trace>
  <inkml:trace contextRef="#ctx0" brushRef="#br1" timeOffset="114268.55">32025 13559 15 0,'-3'37'7'0,"3"7"-9"0,0-34 7 16,0 2-9-16,0 7 1 16,0 6-3-16,0-6 0 0</inkml:trace>
  <inkml:trace contextRef="#ctx0" brushRef="#br1" timeOffset="114499.59">32018 15067 22 0,'7'63'11'0,"-3"6"-14"16,-4-47 24-16,0 0-21 16,0 12 0-16,0 1-1 15,0 9 1-15,-4-7-1 16,1-2 0-16,-4-1-5 16,3 4 0-16</inkml:trace>
  <inkml:trace contextRef="#ctx0" brushRef="#br1" timeOffset="114628.79">31930 16074 25 0,'0'53'12'0,"3"-12"-17"0,-3-32 20 16,0 4-27-16,0 2 1 0</inkml:trace>
  <inkml:trace contextRef="#ctx0" brushRef="#br1" timeOffset="115454.04">30515 13342 23 0,'29'16'11'0,"9"6"-8"0,-27-19 23 15,14 0-23-15,10-6 1 16,7-6 1-16,15-10 1 16,10-19-7-16,0-15 0 15,-4-16 4-15,11-25 1 16,-7-9-1-16,0-20 1 16,-3-8-1-16,-8-14 1 15,-10-21 0-15,-7-6 0 16,-11-13-1-16,-7-4 1 0,-7 4-5 15,-6-9 0-15,-5 12-13 16,1-6 0-16,3 16-1 16,7 21 0-16</inkml:trace>
  <inkml:trace contextRef="#ctx0" brushRef="#br1" timeOffset="118629.21">32096 16306 24 0,'-4'6'12'0,"18"3"-8"0,-7-9 13 15,0 0-14-15,0 0 1 16,1 0 2-16,-1 0 0 16,-7 0-7-16,7 0 1 15,0-6 6-15,0-6 0 16,0-10-1-16,0-7 1 15,0-5-1-15,0-16 0 16,0-10-1-16,0-15 0 16,4-3-2-1,-4-13 1-15,3-19-2 0,4-3 1 16,8 0-1-16,9-12 0 16,5-4 0-16,-1-3 0 15,7 10-1-15,11-19 1 0,7-6-1 31,4-10 1 16,-4 3-1-47,7 7 1 0,0 9-1 16,0 16 1 0,3 15-1-1,4 25 1-15,-7 13-3 0,-7 13 1 0,-7 12-4 16,-10 6 1-16,-1 4-13 0,-10-7 1 0</inkml:trace>
  <inkml:trace contextRef="#ctx0" brushRef="#br1" timeOffset="129055.48">8343 9115 54 0,'-14'19'27'0,"11"0"-17"16,3-16 28-16,0 0-37 15,0 0 1-15,0-3-1 16,0 0 1-16,7-6-7 15,0 0 1-15,3-4-12 0,-3 1 1 16</inkml:trace>
  <inkml:trace contextRef="#ctx0" brushRef="#br1" timeOffset="133927.22">10615 7946 44 0,'4'3'22'0,"-4"-13"-10"0,0 10 22 15,-4 0-33-15,-3 4 0 16,-7-4 0-16,-7 6 1 15,-7 6-3-15,-11 13 1 0,-4 7 0 16,1 12 1-16,-4 9-1 16,11 10 1-16,0 9-1 15,3 6 0-15,7 7 0 16,8-4 0-16,10-2 0 16,7-10 0-16,0-16-4 15,14-12 1-15,14-10-5 16,7-9 0-16,4-15-6 15,7-14 0-15</inkml:trace>
  <inkml:trace contextRef="#ctx0" brushRef="#br1" timeOffset="134189.75">10799 8542 46 0,'21'6'23'0,"-7"-9"-19"16,-11 3 39-16,-3 0-42 0,0 0 0 15,-3 0 0-15,-8 3 0 16,1 3-2-16,-8 0 1 16,-3 1 1-16,-7 5 0 15,-1 7-1-15,-2 6 0 16,2 10-2-16,5 2 0 16,3 1-3-16,6-7 1 15,8 1-2-15,14-14 1 16,11-2-1-16,10-13 1 15,1-9-3-15,-8-13 1 16,10-9-3-16,1-4 1 16</inkml:trace>
  <inkml:trace contextRef="#ctx0" brushRef="#br1" timeOffset="134465.26">10975 8689 42 0,'0'28'21'0,"14"7"-25"15,-10-26 37-15,-1 4-33 16,4-4 0-16,0 10 0 16,4-7 0-16,-1 1 0 15,4-7 1-15,1-6 1 16,2-3 0-16,1-10 1 15,0-2 0-15,3-4-1 16,0-6 0-16,-4 0-4 0,5 3 0 16,-5 0-11-16,4-6 0 15</inkml:trace>
  <inkml:trace contextRef="#ctx0" brushRef="#br1" timeOffset="134895.65">11423 8727 42 0,'18'25'21'0,"-8"0"-24"0,-3-22 29 0,0-3-27 16,0 0 1-16,0-6-1 16,-3-1 1-16,3 1 1 15,0-7 0-15,0 4 0 16,0-3 0-16,4-1 2 15,-1 0 0-15,1 1-1 16,3 3 1-16,0 2-1 16,0 1 0-16,0 3-1 15,-3 3 1-15,0 3-2 16,-1 0 0-16,1 0 0 16,-1 0 0-16,1 1 0 15,-1-1 0-15,1 0 0 16,0-3 0-16,3 3 0 15,0 0 0-15,0 0-2 16,0 3 1-16,0 1 0 16,0-4 0-16,0 0 0 15,4-3 0-15,-4 0-1 16,0-3 1-16,4 0-2 0,0 0 0 16,-1-4-9-16,8-2 1 15,0-4-1-15,3-2 0 16</inkml:trace>
  <inkml:trace contextRef="#ctx0" brushRef="#br1" timeOffset="135285.81">12224 8783 45 0,'7'91'22'0,"-7"12"-24"0,0-78 46 0,-4 10-44 16,-3-1 0-16,0-2 0 15,0-4 1-15,0-12-1 16,0-7 1-16,-4-6 0 16,8-18 0-16,-1-4 0 15,1-13 0-15,3-8-1 16,0-7 1 0,0-51-3-1,3 14 0-15,4 15-1 16,8 12 1-16,2 7 0 15,8 9 1-15,3 13 0 16,4 9 1-16,-4 4 1 16,-7 5 1-16,0 10 0 15,-3 7 0-15,-7 8-2 16,-8 1 0-16,-6 6-1 0,-11 3 0 16,-11 3-3-16,-3 0 1 15,-4-3-9-15,0-6 1 16,7-9-2-16,8-7 0 15</inkml:trace>
  <inkml:trace contextRef="#ctx0" brushRef="#br1" timeOffset="135540.84">12598 8488 43 0,'-4'22'21'0,"-13"16"-26"15,17-26 41-15,-4 4-36 16,0 3 1-16,4-3-1 16,0 9 1-16,4-3-1 15,3 0 1-15,4-1 0 16,3-5 1-16,3-6 0 16,1-4 0-16,0-9 0 15,3-7 0-15,0-5-4 16,0-7 1-16,7-7-12 15,4-11 0-15</inkml:trace>
  <inkml:trace contextRef="#ctx0" brushRef="#br1" timeOffset="135780.54">13088 7736 57 0,'-7'62'28'0,"-14"39"-33"0,14-70 46 16,-4 22-42-16,1 23 1 15,-1 11-2-15,4 11 0 16,-4 2 0-16,8-9 1 16,-1-16-5-16,1-22 1 15,-1-21-8-15,1-20 1 0,-1-18-2 16,1-16 1-16</inkml:trace>
  <inkml:trace contextRef="#ctx0" brushRef="#br1" timeOffset="135947.57">12802 8231 43 0,'32'50'21'0,"7"-22"-18"15,-25-24 41-15,7-1-43 16,0 0 0-16,8-3 0 15,13 0 0-15,0-6-4 16,4-1 0-16,-4-2-11 16,-3-13 1-16</inkml:trace>
  <inkml:trace contextRef="#ctx0" brushRef="#br1" timeOffset="136291.1">13349 8479 44 0,'39'19'22'0,"28"-19"-24"0,-49 3 30 15,-4-6-28-15,7-4 1 16,0-2-1-16,-3-4 0 0,-4-2 0 16,-7-4 0-16,-7 0 0 15,-7 3 0-15,0 1 0 16,0 5 0-16,-4 10 1 15,1 10 0-15,-5 12 0 16,1 3 0-16,0 12 2 16,7 7 0-16,4 0 0 15,6 0 1-15,4-6-1 16,4-10 0-16,6-6-1 16,15-13 1-16,21-9-3 15,-4-12 0-15,-6-10-8 16,-11-3 1-16,-11-13-8 15,0 4 0-15</inkml:trace>
  <inkml:trace contextRef="#ctx0" brushRef="#br1" timeOffset="136998.38">4632 10298 49 0,'11'12'24'0,"-22"19"-18"0,11-15 25 0,-11 12-31 16,4 4 0-16,-10 9 0 16,3 2 1-16,-8 1-3 15,5-6 1-15,6-7-8 16,1-12 0-16,10-19-5 16,10-9 1-16</inkml:trace>
  <inkml:trace contextRef="#ctx0" brushRef="#br1" timeOffset="137402.91">4992 10144 59 0,'10'-16'29'0,"-6"-21"-37"0,-4 27 56 15,-4-2-48-15,-3-4 0 16,-3 3 0-16,-11 1 1 16,-11 2-1-16,-18 4 1 15,8-3 0-15,-14 12 0 16,-4 13 0-16,-11 12 0 16,1 3-2-16,-4 19 0 15,10 7-2-15,-3 12 0 16,25 12-2-16,3 7 0 15,21 3 0-15,18-3 0 0,18-7 2 16,21-12 0-16,28-22 5 16,3-21 0-16,15-20 2 15,3-22 1-15,-3-9 0 16,-4-19 1-16,-7-12-1 16,-7-13 0-16,-25-3-7 15,-6-4 1-15,-22 4-16 16,-7-3 0-16</inkml:trace>
  <inkml:trace contextRef="#ctx0" brushRef="#br1" timeOffset="138017.31">5274 11684 35 0,'-3'47'17'0,"3"3"3"0,0-44 12 0,3 0-28 16,4-3 1-16,11-9 3 16,13-9 0-16,12-11-9 15,17-17 0-15,7-20 6 16,3-19 0-16,8-15-3 15,-7-19 0-15,-11-22-1 16,-8-6 1-16,-6-13-2 16,-21 3 1-16,-14 13-1 15,-11 16 1-15,-11 9-2 16,-3 28 1-16,-7 13-3 16,10 15 0-16,-17 23-2 15,-11 27 0-15,-3 23-2 16,3 24 1-16,0 23 0 0,0 21 0 15,8 17 2-15,2 2 1 16,8 0 1-16,11 10 0 16,10-3 1-16,10-7 1 15,11-12 0-15,8-10 1 16,2-12-1-16,1-13 0 16,0-9-4-16,-4-12 0 15,7-10-8-15,4-22 1 16</inkml:trace>
  <inkml:trace contextRef="#ctx0" brushRef="#br1" timeOffset="138202.29">6117 11056 41 0,'11'44'20'0,"-4"7"-11"16,-7-33 32-16,-4 7-39 15,1 7 0-15,-4 2 1 16,-4 1 0-16,1 2-5 15,6-5 1 1,-3-23-13 0,14-18 1-16</inkml:trace>
  <inkml:trace contextRef="#ctx0" brushRef="#br1" timeOffset="138440.87">6068 10900 47 0,'0'37'23'0,"3"1"-11"0,1-29 28 16,-1 1-40-16,4 2 1 15,4-5-1-15,0-4 0 16,3-6-5-16,3-4 0 16,1 4-6-16,3 0 1 15,-7 9-5-15,11 4 0 16</inkml:trace>
  <inkml:trace contextRef="#ctx0" brushRef="#br1" timeOffset="138788.31">6297 11182 30 0,'7'9'15'0,"14"-9"-9"0,-17-3 23 0,3 0-29 0,3-3 1 0,-6-1-1 16,3-2 0-16,0 0-1 15,0-1 1-15,0 4 0 31,0 3 0 1,4 0-1-32,-11 3 1 0,14 0 0 0,-3 0 0 0,3 0 0 0,-4 0 0 0,1 0 0 15,-1 3 1-15,1 0-1 16,0 0 0-16,6-3 0 16,-6-3 0-1,-1-3 0-15,5-4 0 0,-1 4-1 16,-4 3 1 15,1 0 0-31,-1 0 0 16,1 3 0-1,7 0 1 1,-8 0 0-16,8 0 1 0,3 0 1 0,0 0 1 0,-3 0 0 16,6 0 1-16,1 0-1 0,0 6 1 0,0 6-2 0,-1 4 0 15,-6 0-7-15,0-4 1 16,-8-5-12-1,-3-7 1-15</inkml:trace>
  <inkml:trace contextRef="#ctx0" brushRef="#br1" timeOffset="139161.63">5810 11834 52 0,'-3'10'26'0,"3"-7"-25"0,0-3 42 0,-4 0-41 16,-3 3 0-16,-10 9 0 0,-5 7 1 16,-13 9-6-16,-4 10 1 15,-3 6-3-15,0 3 1 16,-8-3-6-16,15-10 0 16,10-9-7-16,4-18 1 15</inkml:trace>
  <inkml:trace contextRef="#ctx0" brushRef="#br1" timeOffset="139356.91">5468 11840 41 0,'42'16'20'0,"-13"34"-13"0,-19-34 35 0,1-4-41 15,-1 7 0-15,1 6 1 16,7 7 0-16,3-4-3 15,0 3 1-15,0 1 0 16,0-10 1-16,-3-4-4 16,0-2 0-16,-4-3-12 15,0-10 1-15,-4-9-1 16,-6-7 1-16</inkml:trace>
  <inkml:trace contextRef="#ctx0" brushRef="#br1" timeOffset="139619.7">5916 11903 49 0,'0'22'24'0,"-3"-3"-22"0,3-16 50 16,0 0-50-16,0 3 1 15,0 1 1-15,7-4 0 16,10 0-6-16,11-3 0 15,4-3 1-15,7-7 0 16,7-2-5-16,0-10 0 16,-4 3-12-16,-7-9 0 0</inkml:trace>
  <inkml:trace contextRef="#ctx0" brushRef="#br1" timeOffset="139879.26">6156 11834 59 0,'0'16'29'0,"4"-26"-32"16,3 14 48-16,-4-4-43 16,11 0 0-16,4 6 4 15,7 3 0-15,-8 7-7 16,4-4 0-16,1 7 3 0,-12 3 1 15,-3 0-5 1,-10 3 1-16,-8 0-9 0,-14 0 0 16,-3-6-9-16,0-3 0 15</inkml:trace>
  <inkml:trace contextRef="#ctx0" brushRef="#br1" timeOffset="140180.44">6516 12047 56 0,'-11'7'28'0,"25"-4"-31"0,-3-3 46 0,7-3-43 15,3-1 0-15,14-5-2 16,0-3 0-16,11-4-6 15,-7 0 1-15,-4-6-8 16,-10 0 0-16</inkml:trace>
  <inkml:trace contextRef="#ctx0" brushRef="#br1" timeOffset="140442">7080 11665 59 0,'-7'44'29'0,"-3"31"-32"0,3-56 52 0,0 18-49 0,3 14 0 0,0 11-2 16,1 1 0-16,3-3-5 15,-4-7 1-15,4-15-11 16,0-13 1-16</inkml:trace>
  <inkml:trace contextRef="#ctx0" brushRef="#br1" timeOffset="141323.56">7292 11483 40 0,'-7'9'20'0,"7"-6"-4"15,7 1 25 1,4 8-31 0,-1 1 0-16,4-1 1 15,4-2 0-15,3-1-16 16,0-9 0-16,11-3 6 15,10-10 0-15,-6-2-20 16,-1-10 0-16,7 0-1 16,-21 9 1-16</inkml:trace>
  <inkml:trace contextRef="#ctx0" brushRef="#br1" timeOffset="142792.72">8202 11455 35 0,'-3'22'17'0,"3"-25"-10"0,0-4 18 15,0-12-18-15,0-15 0 0,-7-16 1 16,-4-19 1-16,0-13-12 15,-6-15 0-15,3 3 8 16,-4-16 0-16,0-3-4 16,4-3 1-16,14 0-1 15,0 13 0-15,7 2-1 16,7 20 0-16,8 12 0 16,2 19 0-16,8 15-2 15,-7 20 1-15,3 18-5 16,-7 9 0-16,-7 16-10 15,-7 7 1-15</inkml:trace>
  <inkml:trace contextRef="#ctx0" brushRef="#br1" timeOffset="142973.51">7878 10915 66 0,'21'22'33'0,"39"-9"-36"0,-43-19 59 0,15 2-56 0,10 1 0 16,8-3-4-16,-1-3 0 16,1-1-1-16,-1 1 0 15,0 3-14-15,-6-7 0 16</inkml:trace>
  <inkml:trace contextRef="#ctx0" brushRef="#br1" timeOffset="143227.09">8710 10774 53 0,'7'19'26'0,"-10"6"-28"16,-1-19 37-16,-6 4-35 16,-5-1 0-16,-2 4 0 15,-4 9 1-15,3 9-1 16,0 7 0-16,1-4 0 15,3 10 1-15,7-3-1 16,3 0 1-16,4-7-4 16,7-6 1-16,14-6-10 15,11-3 1-15,10-16-4 16,8-6 1-16</inkml:trace>
  <inkml:trace contextRef="#ctx0" brushRef="#br1" timeOffset="143425.6">9204 10853 48 0,'7'15'24'0,"-25"1"-24"0,11-7 46 0,-3 4-46 0,-1 9 1 0,-6 12-1 0,-8-5 1 16,-10 8-1-16,-4 1 0 15,-4 6-1-15,5-7 1 0,6-2-4 16,0-4 0-16,11-9-11 15,10-9 0-15</inkml:trace>
  <inkml:trace contextRef="#ctx0" brushRef="#br1" timeOffset="143632.1">8918 10733 40 0,'7'13'20'0,"11"31"-9"15,-11-32 25-15,0 7-33 16,0 13 0-16,4 15 0 16,3-3 0-16,3 6-5 15,1 6 0-15,0-9 3 16,3-9 0-16,-3-7-7 0,6-9 0 16,4-9-9-1,4-16 1-15</inkml:trace>
  <inkml:trace contextRef="#ctx0" brushRef="#br1" timeOffset="143872.63">9155 10451 55 0,'28'75'27'0,"32"38"-24"0,-36-81 46 0,12 12-46 16,13 15 0 0,4 13-2-16,4-12 1 0,-15 0-7 15,-10 2 0-15,-18-5-11 16,-21 2 1-16,-15 4-3 16,-30 6 0-16</inkml:trace>
  <inkml:trace contextRef="#ctx0" brushRef="#br1" timeOffset="145090.15">3948 13574 41 0,'-7'26'20'0,"7"-23"-4"0,0-3 20 15,0 0-33-15,3-7 1 16,8-2 4-16,-1 3 0 16,11 3-10-16,11-1 1 15,7 1 5-15,0 3 1 16,3 3-3-16,-3-3 1 15,-7 7-3-15,-8-7 1 16,-10 3-4-16,-6 3 1 16,-8 10-2-16,-18 0 1 0,0-1-3 15,-3 4 1-15,0 3 0 16,0-3 0-16,3 6 2 16,4 3 0-16,3-3 3 15,8-6 1-15,10 0 2 16,4 0 0-16,6-4 0 15,11-2 0-15,8-7-1 16,10-6 0-16,-4-12-8 16,4-4 1-16,0-9-11 15,-1-3 0-15</inkml:trace>
  <inkml:trace contextRef="#ctx0" brushRef="#br1" timeOffset="145553.54">4593 13584 45 0,'39'-10'22'0,"3"-27"-19"0,-35 27 31 16,4-5-31-16,-8-7 1 15,5-3 2-15,-16 0 1 16,-2 0-8-16,-11-1 0 16,-18 8 5-16,-3-4 0 15,-8 6-1-15,-10 10 1 0,0 6-3 16,-10 9 0-16,3 10-1 16,0 6 0-16,3 3 0 15,-3-3 0-15,7 10-2 16,7 6 1-16,4 6-2 15,3 25 1-15,21 12-2 16,11 1 0-16,18 0 0 16,10-4 0-16,14-9 0 15,21-9 1-15,11-19 3 16,18-13 1-16,7-21 2 16,10-20 0-16,-3-12 1 15,-4-15 0-15,-25-13-1 16,-6-19 0-16,-18-3-8 15,-8-1 1 1,1-5-12-16,-14 0 0 0</inkml:trace>
  <inkml:trace contextRef="#ctx0" brushRef="#br1" timeOffset="146185.84">5041 15080 54 0,'4'3'27'0,"42"-19"-27"15,-32 4 41-15,10-10-39 16,8-19 1-16,-11-16 2 15,18-18 0-15,0-16-7 0,-7-22 0 16,6-15 4 0,1-4 0-1,-3-6-4-15,-8-6 1 0,-7 3-3 0,-10 12 1 16,-8 13 0-16,-6 6 0 16,-8 16-2-16,-3 22 0 15,-4 13 0-15,-3 27 1 16,3 26-3-16,4 22 1 15,-7 24 0-15,7 17 1 16,0 24 2-16,7 17 0 16,-4 11 3-16,4 7 0 15,7 16 3-15,14-6 0 0,-3-10-1 16,14 0 1-16,3-16-1 16,7-15 0-16,-3-16-1 15,-7-13 1-15,-1-12-3 16,1-16 1-16,3-12-9 15,0-13 0-15,4-16-3 16,0-9 1-16</inkml:trace>
  <inkml:trace contextRef="#ctx0" brushRef="#br1" timeOffset="146364.91">5838 14590 42 0,'0'41'21'0,"-10"3"-19"15,10-34 42-15,-7 5-42 16,3 1 0-16,-3 3 0 0,4 3 1 16,-4-3-5-16,3-4 0 15,1-2-4-15,3-10 0 16,3-16-9-16,1-15 1 16</inkml:trace>
  <inkml:trace contextRef="#ctx0" brushRef="#br1" timeOffset="146954.99">5817 14390 47 0,'4'15'23'0,"6"4"-17"0,-3-16 38 16,-3-3-43-16,7 4 0 0,3-4-2 16,0 0 1-16,11 3-4 15,6-3 1-15,-6 0-5 16,0 3 1-16,-4 3-2 15,-4 4 0-15,-2 2 0 16,-5 4 0-16,-3 6 3 16,-3 3 0-16,3 0 4 15,-7-9 0-15,0 2 3 16,0 1 1-16,0-3 1 16,0-7 1-16,3-2 0 15,4-4 0-15,0 0 0 16,4-6 0-16,3 0-2 15,4-1 1-15,3-2-1 16,7-6 0-16,-7-1-1 16,8-6 1-16,-5 7-1 0,1 2 1 15,-4 7-1-15,-3 3 1 16,-8 3-1-16,1 4 0 16,-1 2-1-16,-6 0 1 15,0 4-1-15,6-7 0 16,-3-3-1-16,7 0 1 15,7-3-1-15,-6 0 1 16,2-3 0-16,4 0 0 16,4 0-1-16,0 0 1 15,-1-3 1-15,1 2 0 16,0 4 1-16,7 4 0 16,-4 5 1-16,4 0 0 15,-1 1 0-15,1-1 0 0,-4 7-1 16,1 3 0-16,-8 0-1 15,0-1 0-15,-4 1-5 16,-6 0 0-16,0-6-11 16,-11-7 1 15</inkml:trace>
  <inkml:trace contextRef="#ctx0" brushRef="#br1" timeOffset="147311.57">5292 15412 52 0,'17'6'26'0,"-27"29"-22"0,6-23 41 16,-3 4-45-16,0 9 1 0,-3 3-1 15,-12 7 1-15,-6 2-4 16,-4 1 0-16,4 6-3 15,0-3 0-15,7-4-10 16,10-21 0-16</inkml:trace>
  <inkml:trace contextRef="#ctx0" brushRef="#br1" timeOffset="147523.1">5080 15233 39 0,'14'32'19'0,"21"40"-11"16,-24-47 26-16,3 9-31 16,4 7 0-16,-4 6 0 0,11 7 0 31,24 11-8-31,4-8 1 16,-4-13-4-16,1-13 0 15,-8-18-6-15,-3-10 1 16</inkml:trace>
  <inkml:trace contextRef="#ctx0" brushRef="#br1" timeOffset="147851.74">5637 15585 28 0,'-10'6'14'0,"-8"-9"3"0,18 0 20 0,-7 3-30 16,4 0 0-16,3 0 5 16,0 0 1-16,3 0-16 15,15 3 0-15,-1 3 10 16,15 3 0-16,0-2-4 15,10-4 1-15,8 0-5 16,6-6 0-16,-7-4-4 16,-6-2 1-16,3-3-8 15,-11-1 0-15,0-12-7 16,-10 0 0-16</inkml:trace>
  <inkml:trace contextRef="#ctx0" brushRef="#br1" timeOffset="148138.12">5930 15415 52 0,'-3'13'26'0,"17"-1"-28"0,-4-9 44 15,8 1-41-15,10-1 0 0,11 0 1 16,3 0 1-16,1 6-3 16,-8 1 0-16,-7 2 1 15,-7 1 1-15,-10 3-3 16,-11 6 0-16,-18 3-8 16,-3 0 1-16,-11-7-9 15,-3-5 1-15</inkml:trace>
  <inkml:trace contextRef="#ctx0" brushRef="#br1" timeOffset="148493.57">6498 15503 54 0,'-10'28'27'0,"10"-21"-27"0,0-7 46 15,7 0-45-15,-4 0 1 0,15-4 0 16,-1-2 0-16,15 0-4 16,-4-4 1-16,11-2-4 15,4-4 0-15,-12 1-12 16,-2-4 1-16</inkml:trace>
  <inkml:trace contextRef="#ctx0" brushRef="#br1" timeOffset="148926.2">7077 15114 52 0,'7'63'26'0,"-7"-10"-20"0,3-34 39 0,1 12-45 15,-1 16 1-15,4 0-1 16,4 10 1-16,-11 6-3 16,0-7 1-16,-7-3-3 15,3-6 0-15,4-9-13 16,4-22 1-16</inkml:trace>
  <inkml:trace contextRef="#ctx0" brushRef="#br1" timeOffset="149457.97">7412 15095 61 0,'0'19'30'0,"10"-13"-34"0,-2-6 49 0,-1-6-46 15,7-3 1-15,0-4-3 0,0 4 1 16,21-4-5-1,-3-2 1-15,3-7-11 0,-10 0 1 16</inkml:trace>
  <inkml:trace contextRef="#ctx0" brushRef="#br1" timeOffset="149625.31">7514 14801 59 0,'0'59'29'0,"7"35"-32"0,-14-69 50 0,4 10-48 16,3 2 1-16,0 7-5 15,0 0 0-15,3-3-1 16,4-3 0-16,4-16-11 16,-1-7 1-16</inkml:trace>
  <inkml:trace contextRef="#ctx0" brushRef="#br1" timeOffset="150563.87">8368 14754 53 0,'0'-4'26'0,"3"-58"-28"0,1 33 44 0,-4-18-40 16,0-18 0-16,-4-14 1 16,4-9 0-16,0-24-5 15,-3-14 1-15,3 1 2 16,0-1 1-16,0-2-2 15,0 5 1 17,7 14-1-32,0 11 0 0,4 20 0 0,6 25 0 0,-3 18-2 15,4 16 1-15,0 23-3 16,-1 11 1-16,-3 20-5 16,-3 12 0-1,-8 6-8 48,-6 7 0-48</inkml:trace>
  <inkml:trace contextRef="#ctx0" brushRef="#br1" timeOffset="150790.28">8128 14199 55 0,'-7'25'27'0,"7"-3"-25"0,7-22 47 0,4 0-45 0,10 3 0 0,11 0 0 0,13-3 1 0,15-3-9 0,-7 0 1 0,14-4 0 0,-7 4 1 0,0-3-10 15,0-4 0-15,-7-15-7 16,0-3 1-16</inkml:trace>
  <inkml:trace contextRef="#ctx0" brushRef="#br1" timeOffset="150987.2">9056 14057 58 0,'3'16'29'0,"-10"-3"-38"0,4-1 52 0,-4 4-42 16,-7 3 0-16,-8 3 0 15,1 9 1-15,-3 10-3 16,-1 3 0-16,4 6 1 15,0 0 1-15,10 0-3 0,4-3 1 16,7-9-6-16,7-13 1 16,11-6-9-16,10-10 0 15</inkml:trace>
  <inkml:trace contextRef="#ctx0" brushRef="#br1" timeOffset="151194.1">9335 14139 58 0,'-22'41'29'0,"-27"15"-34"0,31-34 50 0,-3 6-45 16,0 7 1-16,-4-1 0 16,1 7 0-16,-1 3-3 15,0 0 1-15,8-13-4 16,2 1 1-16,5-7-11 15,10-10 0-15,0-12-1 16,0-12 0-16</inkml:trace>
  <inkml:trace contextRef="#ctx0" brushRef="#br1" timeOffset="151409.97">9070 14189 45 0,'11'41'22'0,"3"15"-24"16,-7-34 44-16,0 3-42 0,-4 0 1 16,8 10-1-16,-1 3 1 15,8 2-2-15,3-5 1 16,4-1-2-16,3-9 0 16,0-6-7-16,1-9 0 15,2-23-5-15,-2-9 1 16</inkml:trace>
  <inkml:trace contextRef="#ctx0" brushRef="#br1" timeOffset="151613.87">9419 13951 43 0,'14'63'21'0,"7"-16"-13"0,-10-32 37 0,0 10-42 16,3 0 0-16,3 4 1 15,5 2 0-15,-1 3-6 16,0 10 1-16,-7 0 1 16,-7 3 0-16,-10 7-6 15,-12-7 0-15,-6 0-10 16,-3-16 0-16</inkml:trace>
  <inkml:trace contextRef="#ctx0" brushRef="#br1" timeOffset="152504.06">10015 14120 55 0,'-7'22'27'0,"11"-22"-25"15,-1 0 43-15,4 3-43 16,8-3 0-16,6-3 0 15,10 0 1-15,1 0-6 16,14-7 0-16,3 4-3 16,1-3 0-16,-11 6-11 15,-11-4 0-15</inkml:trace>
  <inkml:trace contextRef="#ctx0" brushRef="#br1" timeOffset="152747.6">9902 14515 56 0,'15'44'28'0,"27"-22"-34"0,-17-19 46 16,17-6-43-16,4-6 1 16,10-4-15-16,4-3 0 0,0-5 12 15,-3-5 0-15</inkml:trace>
  <inkml:trace contextRef="#ctx0" brushRef="#br1" timeOffset="153303.49">10005 10561 55 0,'-4'9'27'0,"8"4"-26"0,-1-13 49 0,4 0-46 15,7 0 1-15,11-3 1 16,10 0 1-16,8 0-10 16,6-4 1-16,8 1 2 15,-4 0 1-15,-4-1-9 16,-7 4 0-16,-6 3-12 0,-15 3 1 16</inkml:trace>
  <inkml:trace contextRef="#ctx0" brushRef="#br1" timeOffset="153532.68">9970 10944 59 0,'10'22'29'0,"22"-13"-26"0,-15-9 46 0,8-3-47 16,10-7 1-16,4 1-1 15,11-4 0-15,-1-2-6 16,4 2 1-16,-7 1-4 16,-4 2 0-16,-7-2-12 15,-3-1 1-15</inkml:trace>
  <inkml:trace contextRef="#ctx0" brushRef="#br1" timeOffset="161050.63">11155 11314 38 0,'0'15'19'0,"32"-24"-12"16,-18-1 19-16,7-12-22 15,4-15 1-15,3-20 1 16,7-15 0-16,0-12-7 15,-3-7 0-15,-4-3 5 16,-3-13 1-16,-7 4-3 31,-1-4 1-31,-3 10-2 0,1-4 1 0,-8 14-4 16,-4 11 1-16,-3 7-3 16,-3 13 1-16,-8 15-2 15,0 19 1-15,1 16-1 16,-4 15 0-16,0 13 1 0,-1 13 1 15,-2 18 1-15,3 16 0 16,7 13 1 15,-4-1 1-31,4 4-1 0,0 3 0 0,3-4 1 0,4 1 1 16,4 0-1-16,3-7 1 16,4-12-1-16,3-10 1 15,0-6-1-15,11-9 1 16,-1-13-3-16,-3-9 0 15,-3-9-9-15,3-10 1 0</inkml:trace>
  <inkml:trace contextRef="#ctx0" brushRef="#br1" timeOffset="161253.93">11762 10900 49 0,'7'34'24'0,"-7"23"-23"15,0-39 41-15,-4 4-42 16,-3-3 0-16,0 3 0 16,-4 0 0-16,1-3-1 15,-1-3 0-15,4-7-6 16,4-12 0-16,6-13-8 16,1-12 1-16</inkml:trace>
  <inkml:trace contextRef="#ctx0" brushRef="#br1" timeOffset="161427.2">11659 10577 30 0,'4'18'15'0,"17"39"-7"0,-14-45 17 16,4 1-25-16,-1 0 1 16,4-4-3-16,0 4 0 15,1 2-6-15,2 1 1 16,1-7-3-16,-4 1 1 15</inkml:trace>
  <inkml:trace contextRef="#ctx0" brushRef="#br1" timeOffset="161828.49">11938 11038 24 0,'11'34'12'0,"-4"-21"-16"16,-7-13 21-16,3-7-17 15,1-2 1-15,-4-7 0 16,0-3 0-16,3-6-1 16,1 10 1-16,3-1 1 15,3 4 1-15,1 8-1 16,0 1 1-16,6 0-1 16,1 6 1-16,-1-3 0 15,1 0 0-15,0-6-1 16,-1 6 0-16,1-3 0 0,0 3 0 15,-4 0 0-15,0 6 0 16,0-3-1-16,0 4 0 16,-3-1-2-16,-1 3 1 15,-3-6 0 1,4-3 0-16,3 0-1 0,0 0 1 16,4 0 0-16,3 3 0 15,0 4 1-15,0 2 0 16,0 4 0-16,4 5 0 15,7-5-1-15,-4 0 1 16,-3-1-2 0,-4-2 0-16,0-4-11 0,0-6 1 0</inkml:trace>
  <inkml:trace contextRef="#ctx0" brushRef="#br1" timeOffset="162220.88">11494 11439 34 0,'-11'6'17'0,"-28"23"-10"0,29-17 22 0,-8 10-27 15,0 3 0-15,-3 3 0 0,-7 10 1 16,-7 9-6-16,-4-6 1 15,0 6-2-15,4-3 0 16,6-10-8-16,12-12 0 16</inkml:trace>
  <inkml:trace contextRef="#ctx0" brushRef="#br1" timeOffset="162408.94">11204 11611 38 0,'21'51'19'0,"-6"8"-21"16,-8-43 30-16,0 3-28 15,3 0 1-15,4-4-1 16,-3 4 1-16,7 0-3 16,3-7 1-16,3-2-8 15,5-1 1-15,6-12-3 16,-3-6 1-16</inkml:trace>
  <inkml:trace contextRef="#ctx0" brushRef="#br1" timeOffset="162684.91">11557 11743 47 0,'-4'13'23'0,"8"-10"-26"0,-4-3 48 15,0 0-43-15,7-3 1 0,4 0 0 16,6 3 1-16,8 0-6 16,7 0 1-16,3 0-2 15,0-4 0-15,-3-5-13 16,-4-7 1-16</inkml:trace>
  <inkml:trace contextRef="#ctx0" brushRef="#br1" timeOffset="162907.9">11793 11577 41 0,'-3'53'20'0,"13"-31"-13"16,-3-19 24-16,1 4-29 0,-1 2 1 16,3 0 0-16,1 1 1 15,3 2-6-15,0 1 1 16,0 0 2-16,-3 2 1 16,-4 4-4-16,-11-3 1 15,1-1-7-15,-8 1 0 16,-7-7-6-16,-6-2 0 15</inkml:trace>
  <inkml:trace contextRef="#ctx0" brushRef="#br1" timeOffset="164863.13">12287 11822 42 0,'-3'6'21'0,"10"0"-9"0,0-6 21 16,0 3-30-16,3-3 0 15,5 0 1-15,2 3 0 16,4-3-6-16,8 0 1 16,2-3-1-16,5 0 1 15,2-3-10-15,-2-4 0 16,3-8-4-16,-4-1 0 16</inkml:trace>
  <inkml:trace contextRef="#ctx0" brushRef="#br1" timeOffset="165103.49">12820 11486 49 0,'-4'16'24'0,"1"24"-25"16,-1-24 45-16,1 9-43 15,-4 22 0-15,0 0 0 16,0 19 0-16,3 9-4 16,4 10 1-16,0-6-7 15,7-11 1-15,0-20-7 0,4-14 1 16</inkml:trace>
  <inkml:trace contextRef="#ctx0" brushRef="#br1" timeOffset="166653.47">13127 11533 54 0,'18'19'27'0,"-4"-7"-18"15,-4-12 28-15,8 0-35 16,10 0 0-16,11-6 0 16,7 0 0-16,0-4-9 15,-8 4 1-15,5 0-10 16,-19 0 1-16</inkml:trace>
  <inkml:trace contextRef="#ctx0" brushRef="#br1" timeOffset="168268.18">14654 9658 49 0,'-3'25'24'0,"10"-9"-10"0,-4-13 25 0,1 6-35 16,0-3 1-16,3 4 2 15,3-1 0-15,4-2-10 16,4-1 1-16,10-6 5 16,4 0 1-16,0 0-3 15,-1 3 1-15,-2 0-3 16,-12 3 0-16,-6 7-3 16,-11 9 1-16,-11 3-1 15,-10 9 0-15,-7-5-2 16,-7-4 1-16,3 0 0 15,4-3 0-15,6 0 3 16,5 0 1-16,3 3 1 0,3 0 1 16,8-3 2-16,-1-3 0 31,11-4-1-31,4 1 1 0,6 0-2 0,12-4 1 16,-1-2-6-16,7-7 1 15,0 0-13-15,8-13 0 16</inkml:trace>
  <inkml:trace contextRef="#ctx0" brushRef="#br1" timeOffset="168519.53">15053 10109 58 0,'-3'26'29'0,"6"-23"-29"0,-3-3 45 0,11-3-45 15,6-4 1-15,4-5-2 16,1 2 0-16,6 1-4 16,4-4 1-16,-1 1-13 15,-2-1 1-15</inkml:trace>
  <inkml:trace contextRef="#ctx0" brushRef="#br1" timeOffset="168769.43">15783 9859 56 0,'0'0'28'0,"-17"15"-29"0,13-8 42 16,-6 8-40-16,-8 1 0 0,-14 6 1 15,-7 9 0-15,-3 7-4 16,0-4 1-16,6 1-3 16,5-7 0-16,6 0-12 15,11-15 0-15</inkml:trace>
  <inkml:trace contextRef="#ctx0" brushRef="#br1" timeOffset="168961.26">15487 9953 54 0,'18'47'27'0,"6"9"-31"16,-13-40 42-16,3 6-39 15,0-7 1-15,4 7-4 16,3 3 0-16,0 1-3 0,0-4 1 16,-3-13-8-16,-8-6 0 15</inkml:trace>
  <inkml:trace contextRef="#ctx0" brushRef="#br1" timeOffset="169306.9">14591 10652 65 0,'3'31'32'0,"22"-15"-35"0,-11-16 63 0,22 0-56 16,20-3 0-16,36-10 1 15,28-6 1-15,24-6-8 16,11 3 0 0,103-9-4 30,-67 15 0-46,-54 7-15 0,-45 0 0 32</inkml:trace>
  <inkml:trace contextRef="#ctx0" brushRef="#br1" timeOffset="170358.54">14891 11198 41 0,'0'3'20'0,"0"-3"-8"0,0 3 20 16,-4 3-30-16,-3 7 0 0,-7 2 2 15,-11 7 1-15,-3 10-7 16,-4 5 1-16,1 1 1 15,6 6 1-15,4 0-10 16,7-4 1-16,3-8-7 16,-3-10 0-16</inkml:trace>
  <inkml:trace contextRef="#ctx0" brushRef="#br1" timeOffset="170559.87">14633 11273 46 0,'0'19'23'0,"21"50"-19"15,-14-60 38-15,4 0-41 16,0 7 0-16,3-3 2 0,7 5 0 16,7 1-4-16,0 6 0 15,4 0 1-15,0 7 0 16,0-10-7-16,-4-3 1 15,4-13-10-15,-11 0 1 16</inkml:trace>
  <inkml:trace contextRef="#ctx0" brushRef="#br1" timeOffset="170825.72">15071 11379 55 0,'-7'7'27'0,"10"-20"-26"15,4 13 47-15,0 3-47 16,7-3 0-16,4 3 0 16,0 1 0-16,10-4-3 15,4-7 0-15,6 1-4 16,-2 0 1-16,-5-4-12 15,1-5 1-15</inkml:trace>
  <inkml:trace contextRef="#ctx0" brushRef="#br1" timeOffset="171019.13">15184 11263 53 0,'0'29'26'0,"-4"18"-29"0,4-32 40 15,4 4-37-15,-1 3 0 16,8 6-6-16,3 7 1 0,3-7-4 16,8 0 0-16,-4-9-5 15,8-10 0-15</inkml:trace>
  <inkml:trace contextRef="#ctx0" brushRef="#br1" timeOffset="171212.02">15790 11038 60 0,'-10'65'30'0,"-8"14"-45"15,15-54 62-15,-1 22-49 16,1 19 1-16,-1 12-10 16,0 7 1-16,1-7 1 15,-4-18 0-15</inkml:trace>
  <inkml:trace contextRef="#ctx0" brushRef="#br2" timeOffset="179708.72">2621 7827 39 0,'4'-19'19'0,"6"-3"-10"16,-10 22 20-16,7-3-23 15,-7 3 1-15,0 3 3 16,-7 9 1-16,4 13-15 16,-8 10 1-16,-6 18 7 15,6 32 1-15,-7 15-6 16,8 16 1-16,6 19-4 15,-6 3 1-15,3-9-4 16,3-7 1-16,-3-22-4 16,7-21 0-16,0-23-5 15,11-31 1-15</inkml:trace>
  <inkml:trace contextRef="#ctx0" brushRef="#br2" timeOffset="180384.63">2731 7573 43 0,'10'43'21'0,"22"1"-20"15,-22-31 37-15,8 3-36 16,3-4 0-16,7-9 1 16,11-6 1-16,4-6-4 15,6-10 0-15,29 0 3 16,17-3 0-16,14 0-1 16,36 0 0-16,3-3-1 15,-7 0 1-15,11 3-2 16,-4-3 0-16,-10 0-1 15,-15 3 1-15,-17 0 0 16,-14 6 0-16,-4 10-1 16,-18 6 0-16,-10 16-1 0,-17 12 0 15,-8 13-2-15,-21 12 0 16,-7 13-1-16,-17 12 1 16,-8 13-1-16,0-3 0 15,4 6 1-15,-7 3 1 16,-7-3 1-16,7-6 0 15,-4 3 2-15,4-3 0 16,0-7 0-16,-1 1 1 16,1-4-1-16,0-15 1 15,3-6-1-15,1-14 0 16,3-5 0-16,-11-7 1 0,4-5-1 16,-7-1 0-16,-8-3 1 15,-10 0 0-15,-17 3 0 16,-25-3 0-16,-18-4 1 15,-7 1 0-15,-18-6 0 16,-6-13 0-16,6-7-1 16,-10 4 0-16,-7 0-3 15,0 0 1-15,17 6-9 16,1 3 1-16,21 4-4 16,10-1 1 15</inkml:trace>
  <inkml:trace contextRef="#ctx0" brushRef="#br2" timeOffset="184319.17">14573 11853 23 0,'0'3'11'0,"4"-9"1"0,-4 6 12 0,7-3-21 16,0 0 0-16,0 3 1 15,4 0 1-15,-1 0-6 16,8 6 0-16,10 0 5 15,11 0 0-15,10 1-1 16,11-4 0-16,14 0-1 16,4-9 1-16,10 2-1 15,11-2 0-15,3 3-2 16,-7-3 1-16,-6 3-1 16,-22 3 1-16,-7-3-2 15,-8 3 1-15,-6-4-2 16,-7-2 1-16,-7-3-2 15,-4-1 0-15,-7 1-7 0,-7 3 1 16,-7-1-4-16,-17 1 1 16</inkml:trace>
  <inkml:trace contextRef="#ctx0" brushRef="#br2" timeOffset="184604.96">14637 12044 30 0,'3'19'15'0,"8"-19"-7"0,-4 0 23 0,7 0-26 15,7 0 1-15,14 0 4 16,15 3 0-16,13-3-13 15,11 0 1-15,4-3 7 16,7 0 1-16,-1-3-6 16,-2 2 0-16,-12 4-13 15,-6-6 1-15,-22-6-4 16,-7-4 1-16</inkml:trace>
  <inkml:trace contextRef="#ctx0" brushRef="#br2" timeOffset="185699.8">17681 11292 27 0,'7'9'13'0,"7"-18"-5"0,-10 2 13 0,-1 4-17 16,1 0 1-16,-4-3 2 16,0 0 1-16,-4-4-9 15,-3 1 0-15,-3-4 6 16,-4 1 1-16,-4 2-3 16,-7 4 0-16,-3 3-2 15,-7 3 1-15,0 3-2 16,3 3 1-16,0-3-2 15,0 4 1-15,-6-1-1 16,2 3 0-16,1 1-1 16,3-4 0-16,4 10-1 0,0 2 0 15,7 8 0-15,3 2 0 16,7 0 1-16,8 0 0 16,6 4 1-16,12 2 0 15,6 1 1-15,3-7 0 16,5 0 0-16,-5-3 1 15,8-3 0-15,7 0 0 16,7-6 0-16,3-7 0 16,-3-6 1-16,0-3 0 15,0-6 0-15,-4-7 0 0,-3-9 0 16,-7-3 1-16,-4-6 0 16,-7 3 0-16,-3-10-1 15,-8-3 0-15,-3 4-1 16,-7-1 0-16,-3-3-1 15,-4-6 1-15,0 7-6 16,-4 11 0-16,0 1-10 16,4 9 0-16</inkml:trace>
  <inkml:trace contextRef="#ctx0" brushRef="#br2" timeOffset="191156.22">11395 12430 29 0,'-7'28'14'0,"-7"10"-12"16,10-29 15-16,-3 4-15 16,0 2 0-16,-4 4-1 15,-3 0 1-15,-7 6-3 16,-4 0 0-16,1 3 2 16,-1-2 0-16,0-11-4 15,4-2 0-15,3-1-5 16,4-5 0-16</inkml:trace>
  <inkml:trace contextRef="#ctx0" brushRef="#br2" timeOffset="191443.22">11201 12411 39 0,'3'6'19'0,"-3"19"-20"0,4-18 34 16,-1-1-33-16,1 7 0 0,3 5 2 15,3 7 0-15,8 10-1 16,0 6 0-16,3-4 1 16,0-2 0-16,4-7-3 15,-4-6 1-15,0-3-12 16,0-10 0-16</inkml:trace>
  <inkml:trace contextRef="#ctx0" brushRef="#br2" timeOffset="191976.92">11850 12402 33 0,'3'-3'16'0,"-3"31"-7"0,0-25 17 0,0 3-24 15,-3 0 0-15,-4 4 1 16,0 2 1-16,-4-2-5 15,1 2 0-15,-5 4 2 16,1 3 1-16,0-3-2 16,-3-4 1-16,2 1-1 15,1-4 0-15,0 0 0 16,0 1 0-16,4-4 0 16,-1 0 0-16,7-2 0 15,1 2 0-15,6 3 0 16,4-3 1-16,4 1-1 15,0 2 1-15,3 4 0 16,0-1 0-16,4 1-2 0,-1 2 1 16,1-2-4-16,-4 0 0 31,0-7-9-15,-3 0 1-16</inkml:trace>
  <inkml:trace contextRef="#ctx0" brushRef="#br2" timeOffset="193113.75">12114 12728 43 0,'0'12'21'0,"15"-5"-21"15,-8-4 34-15,3-3-34 16,4 3 1-16,4-3 0 15,3 3 0-15,0-3-2 16,0-3 1-16,1-3-3 16,-1-4 1-16,0 1-9 15,-3-7 1-15,-4-9-3 16,-7-3 1-16</inkml:trace>
  <inkml:trace contextRef="#ctx0" brushRef="#br2" timeOffset="193466.23">12538 12352 26 0,'-4'37'13'0,"-3"-5"-9"0,4-23 21 0,3 10-25 15,-4 0 1-15,4-1 0 16,0 11 1-16,0 5-1 16,4 7 0-16,-1-7 0 15,1 7 1 1,-4 12-5-1,0-12 1-15,0-13-7 16,-4-12 0-16</inkml:trace>
  <inkml:trace contextRef="#ctx0" brushRef="#br2" timeOffset="199937.87">11268 13060 38 0,'-4'10'19'0,"-6"15"-15"0,6-16 19 0,-3 7-22 16,-4 3 0-16,-3 3-1 16,-7 3 0-16,-4 0-1 15,1 0 1-15,-1-6-1 16,4-1 0-16,3-2-4 15,1 0 0-15,3-7-5 16,6-6 0-16</inkml:trace>
  <inkml:trace contextRef="#ctx0" brushRef="#br2" timeOffset="200175.94">11067 13088 29 0,'7'10'14'0,"0"12"-6"0,-4-16 20 15,1 0-26-15,-1 4 0 16,4 2 0-16,4 4 1 16,3 3-4-16,4 6 1 15,3-3 1-15,4-3 0 0,-1-1-2 16,1 1 0-16,-4 0-10 15,-3-6 1-15</inkml:trace>
  <inkml:trace contextRef="#ctx0" brushRef="#br2" timeOffset="200456.2">11381 13230 29 0,'-11'15'14'0,"15"-8"-4"0,-1-4 16 16,-3-3-23-1,7 3 0-15,4 0 1 0,10 0 1 16,4 0-7-16,-1-3 1 15,1-3 3-15,0 3 0 16,-1 0-8-16,1-3 0 16,0-6-6-16,-8-4 0 15</inkml:trace>
  <inkml:trace contextRef="#ctx0" brushRef="#br2" timeOffset="200693.17">11546 13164 37 0,'-3'19'18'0,"-4"-4"-22"16,7-9 30-16,0 7-26 15,0 6 0-15,0-3-1 16,-4 5 1-16,4 5-5 15,0-5 1-15,4-5-6 16,3-10 1-16</inkml:trace>
  <inkml:trace contextRef="#ctx0" brushRef="#br2" timeOffset="200909.05">11864 12954 34 0,'3'12'17'0,"-6"23"-14"0,3-26 29 15,-4 4-31-15,-3 5 0 16,4 1 0-16,-4 9 0 16,0 13-2-16,0-3 0 15,3 6-2-15,1 0 1 16,-1-7-9-16,4-12 0 0</inkml:trace>
  <inkml:trace contextRef="#ctx0" brushRef="#br2" timeOffset="201326.01">12111 13016 42 0,'-7'38'21'0,"-14"0"-23"16,17-29 33-16,-6 7-31 15,-5-7 0-15,1 4 0 0,0-1 1 16,0 4-2-16,0-4 1 15,-4 1 0-15,1-7 1 16,3 0-1-16,-1 4 0 16,8-4-1-16,0-3 1 15,4 0 0-15,3 1 0 16,7-1 0-16,0 6 0 16,7 1 0-16,4 2 0 15,-1 1 0-15,1-4 1 16,0 0-1-16,-1 4 0 15,1-4-5 1,-4 1 0-16,4-4-7 0,-1-3 1 16</inkml:trace>
  <inkml:trace contextRef="#ctx0" brushRef="#br2" timeOffset="201748.69">12682 13123 35 0,'7'3'17'0,"-3"-19"-12"16,-4 7 26-16,-4 3-30 0,-3-1 0 15,0 4 0 1,-7 0 0-16,-10 3-2 0,-1 0 1 16,-3 6 0-16,-1 1 1 15,1 8-2-15,3 4 1 16,1 6-2-16,-1 7 0 16,4-4 0-16,0 6 0 15,10 1 0-15,8-4 1 16,6-6-1-16,8-3 1 15,10-6 2-15,7-4 0 16,4-5 1-16,0-7 1 16,-1-7 1-16,-2-5 0 15,-5-1-1-15,-6-5 1 32,-4-11-5-32,-3 1 1 15,-8-9-12 1,-13-1 1-16</inkml:trace>
  <inkml:trace contextRef="#ctx0" brushRef="#br2" timeOffset="202451.05">10848 12947 25 0,'0'19'12'0,"0"-3"-2"0,0-10 7 0,-4 10-14 0,1 3 1 0,-1-1 1 0,-6 7 0 15,3 7-7-15,0 12 0 16,0 0 4-16,3 0 1 16,1-1-4-16,-1-5 0 15,0-7-8-15,1-9 1 16,6-9-2-16,5-13 0 15</inkml:trace>
  <inkml:trace contextRef="#ctx0" brushRef="#br2" timeOffset="203490.48">10936 12922 11 0,'7'32'5'0,"11"-23"4"16,-11-12 2-16,3 6-9 15,-2-3 0-15,2 0 1 16,4 0 1-16,4 0-4 0,10-3 1 15,4 0 3 1,3 6 1-16,4 0-1 16,0-3 0-16,3-3 0 0,7 0 0 15,4-4-1-15,0 1 0 16,7 0-2 15,-3 0 1-31,3-1-1 16,-4 1 0-16,-3 0 0 0,-7 0 0 0,3-4-1 0,4 4 1 15,4-4-1-15,-1 1 0 16,-3-3-1-16,0-1 1 16,-4 0 0-1,-3 1 1-15,-4 2-1 16,-3-2 0-16,-3 6 0 0,-1 3 0 0,-3 3 0 16,-1 0 1-16,5 3-2 31,6-3 1 0,-3-3-1-15,0-4 1-16,-1 1-1 15,-2 0 1-15,-5 3-1 0,1 3 1 0,-4 3 0 0,-3 0 0 0,-4 3 0 0,-3 0 1 0,0 1-1 16,-4-1 0-16,0 0-1 16,0 0 1-16,0-2-1 15,4-1 0-15,-4 0 0 16,0 0 1-16,0 3-1 15,-3 1 1 1,-1-1-1-16,-3 0 0 0,4 4-2 16,-8 2 1-16,1 1-2 0,-4 2 1 15,0-5-3 1,-4 5 1-16,4 7 0 0,0 0 0 16,0 7 2-1,0 2 1 16,7 6 0-31,0 14 1 16,4-4 2-16,0 3 0 0,-4 0 0 0,-4-3 0 0,1-3 0 0,-1-13 1 16,1-2-1-16,-1-11 0 15,1-2 1-15,-4-3 0 16,0-1 0-16,0 1 0 0,-4-1 0 16,1-5 1-1,-8-1-1-15,-3-3 0 0,-11-3-1 16,-17 0 1-1,-4 0-1 1,-10 0 1-16,-8-3-2 16,-3-3 1-16,0-1-1 0,-3 4 0 0,-8 0 0 15,-3 0 0-15,-4 0 0 16,0 3 0-16,15 3-2 16,-4 0 1-16,-4 0-2 15,-3 0 0 1,7 0-1-16,-4 1 1 0,1-1-1 15,3 0 0-15,3 0 1 16,1 0 1-16,-8-3 1 16,11 0 0-16,7 0 1 0,0 0 1 15,4-3-4-15,-1 0 0 16,4 0-2-16,4-4 1 16</inkml:trace>
  <inkml:trace contextRef="#ctx0" brushRef="#br2" timeOffset="207648.81">14291 11119 30 0,'0'19'15'0,"4"28"-6"16,-4-28 15-16,0 9-23 16,3 13 1-16,1 18 0 15,-4 17 0-15,0 18-4 16,-4 3 1-16,1 10-2 16,-1-7 0-16,-3-12-5 15,3-10 0-15,1-15-3 16,3-13 1-16</inkml:trace>
  <inkml:trace contextRef="#ctx0" brushRef="#br2" timeOffset="208675.21">14404 11116 22 0,'14'9'11'0,"25"13"-9"16,-25-18 19-16,0 2-16 16,7-3 0-16,4-3 2 15,-4-6 1-15,14-4-11 16,11 1 1-16,7-1 6 16,11-2 0-16,6-4-3 15,4 1 1-15,0-1-1 16,0 0 0-16,8 0-1 15,-1-5 1-15,3-1-1 16,-2 3 1-16,-8 0-2 16,-11 0 1-16,-6 0 0 15,-5 4 0-15,-2-1-1 0,-1 3 1 16,-6 4 0-16,-1 6 0 16,-3 0 0-16,-4 6 0 15,-3-3 0-15,0 0 0 16,-8 0 0-16,-3 0 0 15,1 3 0-15,-5 3 0 16,-3 7-2-16,-3 6 1 16,-4 12 0-16,0 4 0 15,-3-4-1-15,-1 10 1 16,-3-1-1-16,-3 4 1 0,-1-6 0 16,-3 9 1-16,-4 3-1 15,-3 7 0-15,0 8 0 16,4-2 0-16,-1 3 0 15,4 0 1-15,3-7-1 16,4-12 1-16,0-3 0 16,0-6 1-16,0-4-1 15,0 1 1-15,-3-7-1 16,-1 0 0-16,1 4 0 16,-8-7 1-16,-3-3 0 15,-4-3 0-15,-6 6 0 16,-4-3 0-16,-1 0 0 15,1 3 0-15,-4-6 0 16,-6-1 0-16,-12 1 0 16,-6-3 0-16,-8-7 0 15,-10 1 0-15,0-1 0 0,-4-6 0 16,1 0-1-16,-8 4 1 16,4-4 0-16,0 0 0 15,0 0-1-15,7-3 1 16,7 0 0-16,0 0 0 15,0 3-1 1,3-3 1 0,8 3 0-16,6-3 1 0,8 0-1 0,7 0 1 15,3 0-1-15,11-3 1 16,3 3-1-16,7-3 1 16,4 3-2-16,0 0 1 0,4 0-3 15,-1 0 1-15,4 0-3 16,0-3 1-16,0-3-10 15,4-10 0-15</inkml:trace>
  <inkml:trace contextRef="#ctx0" brushRef="#br2" timeOffset="210607.17">17896 10887 19 0,'4'19'9'0,"3"-3"0"0,-3-13 2 15,-1 0-8-15,1 0 0 16,-4 3 3-16,3-3 1 16,-3-3-8-16,0 0 0 15,0-3 5-15,4-3 1 16,-1 0-2-16,-3 6 0 0,0 0-1 16,0 0 1-16,0 0-1 15,7 3 0-15,0 0 1 16,-3 3 0-16,3-3-1 15,-4 1 1-15,4-4-1 16,1 0 1-16,2-4-1 16,1 4 1-16,6-3-1 15,4 3 0-15,8 0 0 16,2 0 0-16,5 0 0 16,-1-3 1-16,0 0-2 15,1 0 1-15,-5-3-1 16,-2 2 0-16,-5-2-1 15,-3 0 1-15,-3 0-2 16,-7 3 1-16,-4-1-1 16,0 1 1-16,-11 3-1 15,-6 0 1-15,-8 3-1 16,-7 1 1-16,-3-1-1 0,0 0 1 16,-7 0 0-1,-4-6 0-15,3 3-1 0,1-3 1 16,0 3 0-16,7 3 0 15,3-6 0-15,0 3 0 16,4 0 0-16,4-3 0 16,2 3 0-16,5 0 0 15,3 0-1-15,-4-4 1 16,8 1 0-16,-1 0 0 16,4 0 0-16,4-3 1 15,-4 6-1-15,0 0 0 0,0 0 0 16,10-3 1-16,4-4-1 15,4 1 1-15,3 3-1 16,4-3 1-16,7 2 0 16,-1-2 0-16,1 0 0 15,0 3 0-15,0 0-1 16,-1 3 1-16,-2 0-1 16,-1 3 1-16,-4-3-1 15,1 3 1-15,-4 0-1 16,-3 0 0-16,-4 0 0 15,-3 0 0-15,-4-3-1 16,-7 4 1-16,-7-1-1 16,-7 3 1-16,-4 0-1 15,0-3 1-15,-3 4 0 16,0-4 0-16,0 0 0 0,3 0 0 16,-3-3-1-16,-4 0 1 15,4 0 0-15,0-6 0 16,0 3-1-16,3-4 1 15,1 4-1-15,2-3 1 16,1 0-1-16,4 6 1 16,-1-3-1-16,4-1 0 15,0 1 0-15,3 0 0 16,1-3 0-16,3 0 0 16,0 6 0-16,7-7 1 15,4 7-1-15,10 0 1 0,0 4 0 16,0-1 1-16,0 3-1 15,4 0 0-15,3-3 0 16,0 0 0-16,-3-6 0 16,0 0 0-16,-4 0-5 15,0-3 1-15,0-4-11 16,-10-2 1-16</inkml:trace>
  <inkml:trace contextRef="#ctx0" brushRef="#br2" timeOffset="-211847.67">17963 10815 10 0,'-3'-3'5'0,"14"9"5"16,-11-6 5-16,3 3-11 15,1 0 1-15,-4 4 2 16,0-4 0-16,-4 3-9 15,4-3 0-15,0 0 6 16,0 0 0-16,4 1-2 16,-1-1 0-16,4-3 0 15,7 0 1-15,4 0-1 16,3 0 0-16,7-3 1 16,1 3 0-16,-1 0-1 0,0 0 1 15,0 3-2 1,4-3 1-16,-4 0-2 0,0 0 1 15,1-3-1-15,-5-1 1 16,-3 1-1-16,-3 0 1 16,-4 3-1-16,-3 0 0 15,-8 0-1-15,-6 3 1 16,-8 0-1-16,-3 4 1 16,-7 2-1-16,-4 1 1 15,-3-1-1-15,-7-3 1 16,-1-3-1-16,1-3 1 0,0 0 0 15,3-3 0-15,7 3 0 16,1 0 0-16,6-3 0 16,4 3 0-16,0 0 1 15,7 0 0-15,0 0-1 16,3 0 1-16,1-3-1 16,3 3 1-16,3-6-1 15,4 3 0-15,7-4 0 16,8 4 1-16,2 3-1 15,1-3 1-15,3 6 0 16,0-3 0-16,4 3 0 16,-4 0 1-16,-3 1-1 15,0-1 0-15,-8-3 0 16,1 0 0-16,-4-7-3 16,-3 1 0-16,-1 0-3 15,-6 0 0-15,-4-4-8 0,-4-2 0 16</inkml:trace>
  <inkml:trace contextRef="#ctx0" brushRef="#br2" timeOffset="-204807.88">17032 12232 29 0,'4'0'14'0,"3"-6"-9"15,-7 6 15-15,7 0-19 16,-7 0 1-16,3 0 1 16,-3 0 0-16,0 3-2 15,0 0 0-15,-3 1 3 16,-1-1 1-16,-6 0-1 15,-4 3 0-15,-4 0-1 16,0 4 0-16,-6-1-3 0,-1 7 1 16,4 6-2-16,3-7 1 15,0 11-1-15,4 2 0 16,0 3 0-16,7 0 0 16,4 1 1-16,6-1 0 15,11 1-1-15,0-7 0 16,11-7-3-16,7-2 1 15,-4-6-7-15,0-4 1 16,0-6-3-16,-3-6 0 0</inkml:trace>
  <inkml:trace contextRef="#ctx0" brushRef="#br2" timeOffset="-204175.94">17261 12552 19 0,'15'3'9'0,"-5"-3"-3"15,-10 0 12-15,4 0-17 16,-4 0 0-16,0 0 3 16,0 0 0-16,0 0-4 15,0-3 1-15,-4 0 3 16,-3 3 0-16,0-3-1 16,0 0 1-16,3 0-2 15,1 0 0-15,-1 3-1 16,1 0 1-16,-1 0-2 15,1 3 1-15,3 0-1 0,0-3 1 16,0 0-1 0,0 0 0-16,0 0 0 0,0-3 0 15,0 3 0-15,0-7 0 16,0 7-1-16,0 0 1 16,0 0 0-16,0 0 1 15,0 0-1-15,0-6 1 16,0 0-1-16,0 6 1 15,0 0-1-15,0 0 0 16,0 0 0-16,0 0 0 16,0 0-1-16,0 6 1 15,0-3 0-15,0 0 0 0,-4 1-1 16,4-4 1-16,0 3-1 16,0-3 1-16,0 3 0 15,0 0 1-15,0 3-1 16,0 0 1-16,0 1-1 15,-3-1 0-15,-1 0 0 16,4 1 0-16,0-4 1 16,-3 0 0-16,3 0 1 15,0-3 1-15,0 0 0 16,3-9 1-16,1-7 0 16,3-9 0-16,0-3 0 15,3-7 0-15,1-9-2 16,0-3 1-16,-1-3-5 15,1-3 0-15,-1-1-11 16,1 1 1-16,-8 6-4 16,5 13 1-16</inkml:trace>
  <inkml:trace contextRef="#ctx0" brushRef="#br2" timeOffset="-203770.82">17477 12496 38 0,'17'6'19'0,"1"-15"-19"0,-11-1 32 0,0 1-28 15,-3-1 0-15,-1-2 0 16,1-1 1-16,-4 1-7 16,-4 2 0-16,-3 1 4 15,-4 0 1-15,-3 5-4 16,-3 4 1-16,-1 0-2 16,4 7 1-16,0 2-2 15,-4 10 0-15,4 6-2 16,3-3 1-16,4 3-2 15,4-3 1-15,3-6-1 16,3-4 1-16,8-6-1 16,7-2 1-16,3-8-4 0,4-5 0 15</inkml:trace>
  <inkml:trace contextRef="#ctx0" brushRef="#br2" timeOffset="-203200.76">17791 12342 40 0,'17'19'20'0,"-17"0"-23"0,-3-16 39 15,-1 0-36-15,-6 0 1 0,-5 0 0 16,-2-3 0-16,-4 3-2 16,0 1 1-16,-1 2 0 15,5-3 1-15,3 3-1 16,-1-3 0-16,5 4 0 15,3-4 0 1,3 3 0-16,8-3 0 0,3 3 1 16,3 1 0-16,1-1-1 15,0 0 0-15,-4 4 0 16,0 2 0-16,-7 1-1 16,-4 6 0-16,1-4-2 15,-1-2 1-15,-3-1 0 16,4-2 0-16,-1-4 1 15,1-3 0-15,3 3 0 16,3-2 1-16,4-1 0 16,4 0 0-16,3-3 0 0,7 0 1 15,4-6 0 1,3-1 1-16,4-5 0 0,-4-7 1 16,-3 0-2-16,-1-6 1 15,1 3 0-15,-4 3 0 16,0 4-2-16,-7-1 1 15,-3 0-3-15,-7 1 1 16,-4 5 0-16,-4 7 0 16,0 3-2-16,-3 3 1 15,-3 10 0-15,-8 6 0 16,4 2 1-16,3 5 1 16,4-1 0-16,4 0 0 0,6-6 0 15,8-4 1-15,0-5-5 16,10-1 0-16,0-6-7 15,11-6 1-15</inkml:trace>
  <inkml:trace contextRef="#ctx0" brushRef="#br2" timeOffset="-202927.99">18810 12098 37 0,'0'34'18'0,"-21"10"-22"0,14-32 28 16,-4 20-24-1,-3 5 0-15,-3 1-1 16,-5 9 1-16,1-3-1 0,4-6 1 15,-1-7-4-15,7-3 0 16,1-9-5-16,-1-6 0 16</inkml:trace>
  <inkml:trace contextRef="#ctx0" brushRef="#br2" timeOffset="-202539.81">18486 12339 22 0,'3'22'11'16,"29"0"-3"-16,-15-19 13 0,12-3-17 16,6 6 1-16,7-3 1 15,8 1 0-15,-1-4-8 16,0 0 1-16,-3 0 5 16,-7 0 0-16,-4 0-1 15,-3 0 0-15,-11-4-1 16,-3 1 0-16,-4-3-1 15,-3 0 0-15,-4-1-1 16,0 1 1-16,-11 3-3 16,-6 3 1-16,-8 6-2 0,-3 1 0 15,-4 5 1-15,-3 7 0 16,7 6-1-16,3 0 1 16,8 0-1-16,3-6 0 15,10 6 1 16,8-12 0-15,10-7-1-16,0-3 1 0,4-6 0 0,-4-6 0 0,-4-7 1 0,-2-6 1 16,-5 3-8-16,-3 3 0 15</inkml:trace>
  <inkml:trace contextRef="#ctx0" brushRef="#br2" timeOffset="-201818.82">17960 12866 30 0,'11'3'15'0,"-11"-16"-7"0,0 7 23 0,0-3-30 15,-4-1 1-15,-3-2-1 16,3-1 1-16,-6 4-3 16,-8 3 1-16,-3 2 0 15,-7 8 1-15,-4 5-3 16,-3 13 1-16,-1 3-2 15,1-3 0-15,3 3-1 16,4 3 0-16,7 4-1 16,10-4 1-16,11-3 0 15,8-3 1-15,13-10 3 16,7-2 0-16,4-7 3 0,-4-3 1 16,0 0 1-16,-3-9 0 15,-4-4-1-15,0 0 0 16,-7-2-6-16,0-4 1 15,-3-6-10-15,-8-3 0 16</inkml:trace>
  <inkml:trace contextRef="#ctx0" brushRef="#br2" timeOffset="-201205.68">18531 12769 33 0,'0'-7'16'0,"-7"17"-13"16,4-10 24-16,-1 6-26 16,1 10 1-16,-1 9-1 15,-3 3 0-15,-3 0-2 0,-4 10 1 16,-1-1 1-16,5 1 0 15,-1-3-1-15,4-7 0 16,0-6 1-16,7-7 0 16,0-8-1-16,0-7 1 15,7-7 0-15,-3-5 0 16,-8-1-1-16,-3-2 0 16,-3-1 0-16,-5-3 0 15,-2 7-1-15,3-1 0 16,-15 1-1-16,5-1 0 0,-1 7 0 15,4 6 1-15,3 0 0 16,4 3 0-16,4 6 1 16,6 1 0-16,8 2 2 15,10-5 0-15,14-1 0 16,11-9 0-16,0 0 0 16,6-4 0-16,5 4-2 15,-8-6 1-15,-3 2-8 16,-7 4 0-16,-8 0-5 15,-6-6 1-15</inkml:trace>
  <inkml:trace contextRef="#ctx0" brushRef="#br2" timeOffset="-200079.52">18764 13082 38 0,'-10'38'19'0,"6"-7"-19"0,4-28 32 15,0 4-31-15,0-1 1 16,-3-3 0-16,3 0 0 0,0-3-2 15,0-6 0-15,3-4 2 16,4 1 0-16,0 0-2 16,0-1 1-16,4 1-2 15,-1-7 1-15,1 4-2 16,3-1 0-16,4 0 0 16,-1 4 0-16,1 3 0 15,-4-4 1-15,0 10 0 16,-3 4 0-16,-1-1 1 15,-2 0 0-15,2 3 0 16,-6 0 0-16,-1 1-1 16,1-1 1-16,-1 3 0 15,1 1 0-15,-1-4 0 16,4 7 0-16,0-7 0 16,4-3 1-16,0 3 0 15,3-3 0-15,3-3 0 0,8-3 1 31,17-9-1-31,-6-1 0 16,-5 4 0-16,-6-1 0 16,-7 1-1-16,-4-1 1 15,-4 7-2-15,-3 0 0 16,-10 3-1-16,-4 10 1 16,-4-4-1-16,1 6 0 15,-4-2 0-15,3 6 0 16,4-7 0-16,3 10 0 15,1 0 0-15,6-4 1 32,8-2-3-17,0-1 1 32,3-2-5-31,3-4 0-16,1-6 0 15,3-3 1-15,0-10 1 0,0 4 0 0,4 0 6 0,0-4 1 0,3-3 6 0,0 4 0 0,4 2 1 0,-4 1 1 16,-7 0-2-16,1-4 1 0,-5 4-4 0,-3-1 0 0,-3-2-2 16,0 2 0-16,-4 1-1 15,-4-4 0-15,-3 4-1 16,-3 3 1-16,-4-1-2 16,-8 4 1-1,-2 9-2 1,-1 4 1-1,1 6-1 1,-1-1 1-16,4 4-1 0,3 3 0 0,4 9 1 0,4 1 0 0,3-1 1 0,7-6 0 16,3 3 0-16,4 4 1 15,0 2-1-15,1 1 0 16,-1-4 0-16,-4 0 1 16,-3-9-2-1,0-3 1 1,-7 3 0-16,-3-3 0 0,-8 0-1 0,-10-7 0 15,-7 1 0-15,-4-7 1 0,-7-9-1 16,4-3 1-16,-7-1-1 16,-1 1 1-16,5-3-1 15,2-4 1-15,8 1 0 16,10 2 1-16,8 1 0 16,10 3 1-16,14-1 0 15,14-2 0 1,15-7-3-16,9-3 1 0,1-6-10 15,-17-6 1-15</inkml:trace>
  <inkml:trace contextRef="#ctx0" brushRef="#br2" timeOffset="-195092">16969 10514 21 0,'-11'-3'10'0,"-3"-10"6"0,14 13 10 16,0 0-21-16,0 0 0 16,0 0 3-16,0 0 0 15,7 3-10-15,7-3 1 16,4 4 6-16,3-1 1 16,11 0-2-16,14 3 0 15,17-3-1-15,8 3 0 16,20-2-1-16,26 2 0 15,3 0-1-15,10 0 0 16,1-2 0-16,10-4 0 0,-14 0-1 16,-14-4 0-16,-15 4 0 15,-9-3 0-15,-12 3-1 16,-20 0 1-16,-11-3-2 16,-15-6 1-16,-13-1-5 15,-22 1 0-15,-13-4-10 16,-22 4 0-16</inkml:trace>
  <inkml:trace contextRef="#ctx0" brushRef="#br2" timeOffset="-194086.86">14372 9385 26 0,'4'-6'13'0,"6"9"-2"0,-6 0 14 16,-1 6-24-1,4 1 1-15,-3 6 1 16,-1 9 0-16,-6 9-4 0,-1 1 1 16,1 12 1-16,-1 12 1 15,1 17-2-15,-1 5 1 16,1 7-2-16,-1 3 0 16,1-7-1-16,3-8 0 15,0-10-4-15,0-16 0 16,0-22-4-16,3-16 0 15</inkml:trace>
  <inkml:trace contextRef="#ctx0" brushRef="#br2" timeOffset="-193459.79">14425 9479 26 0,'14'3'13'16,"29"-15"-12"-16,-29 5 20 0,7 7-18 15,4 0 1-15,6 4 3 16,12 2 0-16,13 3-9 0,18-2 1 15,14-7 5-15,4-7 0 16,10-2-2-16,1-1 0 16,2 1-2-16,1-7 1 15,-10-2-2-15,-1 2 1 16,-3 3 0-16,-11 7 0 16,-7 3-1-16,-7 3 1 15,-7 0-1-15,-7 6 1 16,-15 0-1-16,-6 1 1 15,-7-1-3 1,-7 7 1-16,-8 5-1 0,-6 7 0 16,-8 7-1-16,1-1 1 15,-4 13 0-15,0 0 0 0,3 3 2 16,4 9 1-16,4-2 0 16,3 8 1-16,3-2 0 15,4-3 0-15,4-14 0 16,0 4 0-16,-1 0-1 15,-6-3 1-15,-1-6 0 16,-3-7 0-16,-7-6 0 16,-10-3 1-16,-15 3 0 15,-14-3 0-15,-21 0 0 16,-10-3 0-16,-22-6-1 16,-14-10 1-16,-21-13-5 15,-7-8 1 32,-18-7-9-47,-17-10 1 0</inkml:trace>
  <inkml:trace contextRef="#ctx0" brushRef="#br2" timeOffset="-192406.43">12206 12141 20 0,'-18'0'10'0,"-3"-3"-1"0,18 6 10 15,-1 1-16-15,1-4 0 16,-1 0 4-16,4 0 0 0,7-7-8 16,4 4 1-16,14-3 5 15,13 0 0-15,8 6-1 16,14 3 1-16,18 3-3 15,6 3 1-15,1 1-2 16,-7-7 0-16,-18-3-3 16,-11 0 0-16,-17 0-11 15,-15-3 0-15</inkml:trace>
  <inkml:trace contextRef="#ctx0" brushRef="#br2" timeOffset="-188097.18">14489 8504 30 0,'0'0'15'0,"0"-3"-2"0,0 3 15 15,0 0-23-15,0 0 0 16,0 0 3-16,0 0 0 16,3 3-10-16,4 0 0 15,0 6 7-15,0-2 0 16,4-1-3-16,3-3 1 15,0-3-3-15,0 0 1 0,-3 3-2 16,-4 0 1 0,-7 4-1-16,-4 2 1 0,-3 0-2 15,-3 1 1-15,-1 2-2 16,1-2 1-16,-5-1-1 16,1-2 0-16,4 2 1 15,-1 7 1-15,1-4 0 16,2 4 1-16,1 0 0 15,4 2 0-15,-1 1 1 16,4 3 1-16,0-6-2 16,0-1 1-16,4-2-1 15,-1 0 1-15,4-7-1 16,4 0 0-16,3-6-2 16,4 3 0-16,-1 0-5 15,1 0 0-15,0-6-7 16,-1-9 1-16</inkml:trace>
  <inkml:trace contextRef="#ctx0" brushRef="#br2" timeOffset="-187824.44">14753 8752 46 0,'0'18'23'0,"-3"-11"-23"0,3-7 40 0,0 0-39 16,7 0 0-16,3 0 0 16,8 0 0-16,3-3-4 15,4-1 1-15,-1 4-5 16,1 0 1-16,0-9-8 15,0-4 0-15</inkml:trace>
  <inkml:trace contextRef="#ctx0" brushRef="#br2" timeOffset="-187482.31">15254 8429 34 0,'0'12'17'0,"7"4"-15"0,-10-10 23 16,-1 0-25-16,-3 1 0 15,-4 8 1-15,1 4 0 16,-4 6-1-16,-4 7 0 16,4 2 1-16,0 13 0 0,0 3-1 15,3-3 1-15,4 4-1 16,0-4 0-16,4-7-4 16,3-2 0-16,7-10-6 15,0-12 0-15</inkml:trace>
  <inkml:trace contextRef="#ctx0" brushRef="#br2" timeOffset="-187179.42">15208 8880 47 0,'4'6'23'0,"20"-15"-30"0,-13 6 42 15,7-6-35-15,10 2 0 16,0-5-1-16,0 2 0 15,1 1-4-15,-5-1 0 16,1-2-7-16,-4-1 0 16</inkml:trace>
  <inkml:trace contextRef="#ctx0" brushRef="#br2" timeOffset="-186924.77">15660 8598 39 0,'-4'6'19'0,"-6"19"-19"15,6-15 30-15,1 2-30 16,-1 1 0-16,1 6 0 15,-1 6 0-15,1 0-2 16,-1 3 0-16,4-3-9 16,4-9 1-16</inkml:trace>
  <inkml:trace contextRef="#ctx0" brushRef="#br2" timeOffset="-186409.88">15723 8357 36 0,'4'31'18'0,"-1"-6"-18"0,1-19 25 16,3 4-22-16,7 2 0 15,7 4 1-15,0 6 0 16,4 3-5-16,-4 3 0 15,-7 7 2-15,-10 5 1 16,-8 17-6-16,-13-1 0 16,-8 7-8-16,-14-7 1 15</inkml:trace>
  <inkml:trace contextRef="#ctx0" brushRef="#br2" timeOffset="-180678.1">17448 9852 24 0,'0'10'12'0,"0"-4"-3"16,0-6 13-16,0 0-18 15,0 3 0-15,0-3 3 16,0 0 1-16,0 3-8 16,4-3 0-16,3 0 7 0,0-3 0 15,7 6-2-15,11 0 1 16,7 1-2-16,6 2 0 16,8 0-2-16,4 0 0 15,-1 1-2-15,-3-4 0 16,-7-3-5-16,-4-3 0 15,-7-4-10-15,-7-5 0 16,-7-1-1-16,-3-2 0 16</inkml:trace>
  <inkml:trace contextRef="#ctx0" brushRef="#br2" timeOffset="-180323.69">17709 9576 37 0,'8'3'18'0,"-5"4"-15"0,-3-1 35 0,0-3-36 16,0 7 1-16,-3 8 0 16,-1 7 1-16,0 7-5 0,1 9 0 15,-4 9 3 1,0-3 0-16,0 12-2 0,-4 1 1 16,4-4-2-16,0-5 1 15,0-8-6-15,3-2 1 16,1-19-9-16,3-16 0 15</inkml:trace>
  <inkml:trace contextRef="#ctx0" brushRef="#br2" timeOffset="-175562.77">17593 8705 39 0,'14'34'19'0,"-10"26"-11"16,-4-48 19-16,3 4-27 16,-3 6 1-16,0 6 0 15,0 7 0-15,-3 2-2 16,-1-2 1-16,1-7 0 16,3-3 0-16,-4-6-3 15,4-10 0-15,-3-12-5 16,-1-6 1-16,1-13-3 15,-5-10 0-15,1-8 0 16,-3-7 1-16,-4-4 2 16,0 1 0-16,-1 3 4 15,5 6 0-15,-4 4 4 0,7 5 0 16,0 4 3-16,3 9 0 16,4 7 2-16,0-4 1 15,7 7 1-15,0 2 0 16,7 4 0-16,8 0 1 15,-1 3-3-15,7-6 0 16,7 3 0-16,8 3 0 16,2 3-1-16,-2 3 0 15,-4 4-1-15,-8 2 0 16,-6-2-1-16,-4 2 0 0,-10 1-4 16,-11 15 1-16,-7 6-3 15,-11 7 0-15,-10-3-4 16,-7-1 0-16,-1 1-5 15,5-7 1-15,2-9-3 16,1-6 0-16</inkml:trace>
  <inkml:trace contextRef="#ctx0" brushRef="#br2" timeOffset="-175213.63">18020 8924 42 0,'-7'10'21'0,"-4"-10"-30"0,4-7 41 16,-3 7-32-16,-1-3 1 15,0 3-1-15,-3 0 1 16,0 10-2-16,-7-1 0 15,3 7 1-15,1 2 0 16,3-2-2-16,3-3 1 16,4-1-1-16,4-2 0 15,10-7 0-15,3 0 1 16,4-3-1-16,0-6 1 0,-3-4 0 16,0-2 0-16,-1-1-6 15,8-3 0-15,-4-9-2 16,0 0 1-16</inkml:trace>
  <inkml:trace contextRef="#ctx0" brushRef="#br2" timeOffset="-174885.34">18210 8755 48 0,'15'22'24'0,"-1"3"-28"15,-11-19 49-15,-3 7-46 16,0-4 1-16,-3 0-1 15,-4-2 1-15,0-4 0 16,-4 0 0-16,-3 3-1 16,0 1 1-16,-4 2-1 15,4-3 0-15,0 0-1 0,3-2 1 16,4-1 0-16,4 0 1 16,6 3 0-16,4 0 0 15,7 7 0-15,0 3 1 16,1-1-1-16,-1 4 1 15,-4-3-1-15,-6-4 0 16,-4 7-1-16,0 0 0 16,-4 3-1-16,-3-6 1 15,-3-1-4-15,-1-2 0 16,0-4-8-16,1-9 0 16</inkml:trace>
  <inkml:trace contextRef="#ctx0" brushRef="#br1" timeOffset="-166014.47">19678 10439 20 0,'-7'3'10'0,"-4"25"1"0,8-22 10 16,3 4-16-16,-4-7 0 16,4 3 3-16,0 0 1 15,0-6-10-15,7 0 1 16,7-3 7-16,8 6 0 15,6-3-2-15,14 4 1 0,15 2-3 16,6 0 0 0,-3 0-4-16,-11-3 0 0,-3-6-5 15,-3-6 1-15,-12 0-10 16,-13-4 0-16</inkml:trace>
  <inkml:trace contextRef="#ctx0" brushRef="#br1" timeOffset="-165785.03">19600 10840 56 0,'4'22'28'0,"24"-9"-31"15,-14-10 49-15,11 3-44 0,10-3 0 16,8-3-1-1,6-3 1-15,0-3-6 16,1 3 0-16,-1-4-10 0,-10 1 1 16,-11 0-4-16,-7 3 1 15</inkml:trace>
  <inkml:trace contextRef="#ctx0" brushRef="#br1" timeOffset="-165257.3">21167 10749 56 0,'-4'25'28'0,"4"-9"-32"0,4-13 55 16,3 0-50-16,3 0 1 15,1 0 2-15,3 1 0 16,18-1-5-16,14-6 0 0,10-1 0 16,11-2 1-16,4 0-5 15,-8-4 0-15,-10 4-13 16,-11-6 0-16</inkml:trace>
  <inkml:trace contextRef="#ctx0" brushRef="#br1" timeOffset="-164630.9">22631 10693 44 0,'-14'31'22'0,"-32"29"-22"0,25-45 27 16,-11 1-27 0,-3 3 0-16,-1 0 0 0,-3-4 1 15,4-5-1-15,3-4 0 16,1-6 0-16,2-3 1 15,8-7 0-15,4-8 0 16,6-7-1-16,4 3 1 16,7-7-2-16,7-5 1 15,4-4-1-15,3 4 0 16,3 6-2-16,1 9 0 0,10 3 0 16,11 7 0-16,3 9 0 15,4 9 1-15,-3 10 0 16,-1 0 0-16,0 6 1 15,-3 6 1-15,0 7-2 16,-4-1 1-16,0-2-2 16,1-4 1-16,-5-3-1 15,-2-2 0-15,2-11 0 16,1-9 1-16,7-2 0 16,3-11 1-16,-6-5 4 15,-5-7 0-15,-2-9 2 16,-5 3 0-16,-3-7 2 15,-6-5 0-15,-5-10-1 16,-10 6 1-16,-14-3-4 16,-14 0 1-16,-11 0-5 0,-7 10 0 15,-14 12-10-15,-3 9 0 16,3 10-2-16,-7 9 0 16</inkml:trace>
  <inkml:trace contextRef="#ctx0" brushRef="#br1" timeOffset="-148629.48">21781 10417 18 0,'7'-44'9'0,"14"0"4"0,-14 28 9 16,0-3-18-16,-7-6 1 0,-4 3 0 15,1 4 0-15,-11 5-7 16,-15 1 0-16,-16 2 4 16,-15 7 1-16,-14-3-2 15,-4 3 0-15,-7 9-1 16,-6 6 0-16,-1 7-1 16,-3 6 0-16,3 13 0 15,11 18 0-15,17 10-1 16,15 9 0-16,6 13 0 15,15 9 0-15,11 7 1 16,13-7 1-16,18-6 0 16,18-9 0-16,17-10 1 15,15-13 0-15,6-8 0 32,12-17 1-17,9-12-1-15,8-19 1 0,3-6-1 0,-6-16 1 0,-5-15-1 16,-6-20 1-16,-14-12-1 0,-11-9 1 15,-15-3-1-15,-9-7 0 16,-12 0 0-16,-17-9 1 16,-17 10-1-16,-8-4 0 15,-7 13-1-15,-20 6 0 16,-19 9 0-16,-13 10 0 16,-12 15-2-16,-2 20 0 15,-19 2 0-15,4 16 0 16,1 10-1-16,6 9 0 15,14 6 0-15,11 16 0 16,14 6-1-16,7 19 0 16,11 0 0-16,10 13 0 0,14 9 0 15,11 9 1-15,11-3 0 16,10-6 1-16,25 9 2 16,21-9 0-16,17-6 4 15,12-22 0-15,13-7 0 16,11-21 1-16,3-13 0 15,-6-22 0-15,-12-29 1 16,-9-18 1-16,-8-31-2 16,-7-25 1-16,-14-23-2 15,-14-21 1-15,-25-13-5 16,-32 9 0-16,-17 4-13 16,-46-10 0-16</inkml:trace>
  <inkml:trace contextRef="#ctx0" brushRef="#br1" timeOffset="-141630.05">762 10712 40 0,'-11'18'20'0,"11"-18"-7"0,0 0 20 16,0 0-29-16,0-6 0 0,7-6 2 15,4-7 0-15,3-6-8 16,4-13 1-16,-1-12 5 16,12-10 0-16,2-6-1 15,29-6 0-15,-10-3-1 16,10 6 0-1,10-16-2 1,-3 16 0-16,-21 13-1 16,0 12 1-16,-18 13-3 15,-7 6 0-15,1 9-2 16,-12 16 0-16,1 6 0 16,-1 10 0-16,-3 0 1 15,-7-1 1-15,0 1 1 16,0-4 0-16,-7-2 2 15,7-4 1-15,0 0 1 16,7-3 0-16,4 1 0 16,0-1 0-16,-4-3-1 15,3-3 1-15,1-4-1 16,10-2 1-16,-3 3-2 0,-8-1 1 16,4 1-1-16,4 0 0 15,-7 6-1-15,-1 0 0 16,-3 0 0-1,-3 6 0-15,3 7-1 0,-7 5 0 16,0 8-1-16,-7-1 1 16,3 0 0-16,-6 3 0 0,-1 6 0 15,4-2 1-15,-4-1 1 16,1-3 0-16,3 4 2 16,3-7 0-16,4-6 0 15,4-4 1 1,17-2 1-1,7-4 0-15,0-6-1 16,1-6 0-16,-5-6-1 16,4-4 0-16,-6 1-1 15,2-10 0-15,-2-3-2 16,-8 0 0-16,-4 6-2 16,-3 3 1-16,0 4-2 15,-14 5 0-15,0 11 0 16,4 8 0-16,-8 7 0 15,1 3 1-15,-1 6 1 16,0 3 1-16,4-2 1 16,0 2 1-16,7-6-1 0,7 3 0 15,4-12-3-15,7-7 0 16,13-15-9-16,-3-13 1 16</inkml:trace>
  <inkml:trace contextRef="#ctx0" brushRef="#br1" timeOffset="-141405.4">2124 9570 55 0,'-21'50'27'0,"-15"44"-29"0,26-69 48 0,-4 19-46 16,-4 19 0-16,0 6-1 15,-3 9 1-15,-11 1-4 16,11-1 1-16,-7-12-7 16,7-10 0-16,3-21-6 15,8-13 1-15</inkml:trace>
  <inkml:trace contextRef="#ctx0" brushRef="#br1" timeOffset="-140932.43">1866 10037 47 0,'28'-12'23'0,"11"-1"-22"15,-28 7 40-15,3-7-39 0,14-2 0 16,0-1 1-16,4-3 1 16,0-3-5-16,-4 3 0 15,0 4 2-15,-10-4 1 16,3 0-2-16,-10 3 1 15,-1-2-2-15,1 5 1 16,-4 7-2-16,-4 3 0 16,5 6-2-16,-8 6 1 15,0 7-1-15,-8 9 0 16,5 6 0-16,-4 4 1 16,3 6 0-16,-10 3 1 0,11-7 1 15,-4 4 1-15,3-3 0 16,-3-4 1-16,14-12-1 15,4-3 1-15,-1-7-1 16,1-2 0-16,-4-4 0 16,7-3 0-16,4 0 0 15,-8 0 0-15,8 4 0 16,-4-1 1-16,4 0-5 16,-1 1 1-16,4-4-9 15,-10-3 1-15</inkml:trace>
  <inkml:trace contextRef="#ctx0" brushRef="#br1" timeOffset="-140573.18">2942 10238 49 0,'7'19'24'0,"-3"-19"-22"0,-4 0 41 0,0 0-43 16,0 0 1-16,0 0-1 16,-4 0 0-16,-3-3 0 15,-3 0 0-15,-1 6-1 16,0 3 1-16,1 0-2 16,-1 4 0-16,4-1-3 15,4 4 0-15,3-4-6 16,3-3 0-16,15-6-3 15,3-3 0-15</inkml:trace>
  <inkml:trace contextRef="#ctx0" brushRef="#br1" timeOffset="-140280.56">3277 10279 48 0,'11'-7'24'0,"-18"-43"-27"0,7 32 47 16,-4-14-43-16,-10-12 0 15,0-15 1-15,-18-7 0 0,8-9-3 16,2 2 1 0,5 1 1-16,3 10 1 0,3 5-1 15,11 13 1-15,11 7 0 16,10 12 0-16,11 12-1 15,3 13 0-15,-10 3-3 16,-1 7 0 0,-3-1-10-16,-6 0 1 0,-8 1-6 15,-7 5 0-15</inkml:trace>
  <inkml:trace contextRef="#ctx0" brushRef="#br1" timeOffset="-140087.34">2992 10091 81 0,'28'65'40'0,"21"-68"-59"15,-17-6 83-15,10-4-66 0,4-5 1 16,-4 2-10-16,-3 0 0 16,-11 7-1-16,-13-1 0 15,-5 7-8-15,-13 3 0 16</inkml:trace>
  <inkml:trace contextRef="#ctx0" brushRef="#br1" timeOffset="-139599.83">1150 11354 61 0,'-3'-15'30'0,"3"-26"-37"0,0 25 58 16,3-9-49-16,4-6 0 15,-7-7 1-15,11-9 0 16,-8-3-4-16,4 6 0 16,11 0 2-16,-4 7 1 15,7 5-3-15,7 7 1 16,1 9-3-16,-1 4 0 16,-3 6-9-16,3 2 0 15,-7 1-6-15,4 3 0 0</inkml:trace>
  <inkml:trace contextRef="#ctx0" brushRef="#br1" timeOffset="-138848.87">1418 11263 72 0,'0'13'36'0,"28"-16"-44"15,-13 0 68-15,9 0-60 16,8-1 0-16,0-2-1 16,-4-3 0-16,0-7 0 15,-7-6 0-15,0-3-1 16,-10 0 1-16,0-3-4 16,-4 3 1-16,-7 6-2 0,-7 6 0 15,3 10-2-15,-14 13 0 16,1 2 0-16,3 7 1 15,-4 3 2-15,4 3 0 16,-4 0 4-16,8-3 0 16,-1 3 4-16,11-3 0 15,0 3 0-15,11 3 0 16,-1 1 0-16,12-8 0 16,6-2-4-16,0-9 1 15,4-7-7-15,-1-9 1 16,-2-7-2-16,9-6 1 0,-6-3 0 15,-4-3 0 1,4 0 4-16,-4 3 0 16,-13 3 6-16,2 4 1 0,-10 2 1 15,4 4 1-15,-8-1 0 16,4 4 1 15,-7 0-1-31,0 6 0 16,-10 3-2-16,-1 3 0 0,-6 7-1 0,-5 2 0 15,-16 17-2 1,9-4 1-16,8-3-2 16,4 0 1-16,6-6-2 15,7-7 1-15,4-5-1 16,11-7 0-16,10-7 0 16,0-2 0-16,1-3 0 15,2-1 0-15,-3-3 0 16,-6 4 1-1,2-4-1 32,-10 4 0-31,4 5 1-16,-1 4 0 0,1 3-1 31,0 3 1-31,-1 4 0 0,-3 2 1 16,-3 3-5-16,3-2 0 0,3-4-10 15,1-9 1-15</inkml:trace>
  <inkml:trace contextRef="#ctx0" brushRef="#br1" timeOffset="-138598.39">2325 11053 34 0,'21'-28'17'0,"-14"28"-7"0,-7 0 19 0,-7 0-26 15,3 6 1 1,-24 10 0 0,7 3 1-16,-7 0-8 15,7-4 1-15,0 1 3 16,3 0 1-16,7-1-2 15,4 1 1-15,7 0 0 16,0 3 1-16,7-4 0 16,4-2 1-16,-4-1-1 15,-7 1 0-15,3 3-1 16,-3-4 0-16,-3 4-5 16,-4 3 0-16,-14 3-7 0,0-4 0 15,-8-5-4-15,12-7 0 16</inkml:trace>
  <inkml:trace contextRef="#ctx0" brushRef="#br1" timeOffset="-138304.15">2512 11207 55 0,'0'3'27'0,"3"-3"-32"0,-3 0 54 0,0 0-49 15,0 0 0-15,-3 3 0 16,-15 4 1-16,1 2-2 16,-8 0 1-16,4 7-2 15,-8 3 0-15,-2 3-2 16,2 3 1-16,8-3-2 16,4 3 1-16,6 0-1 15,11-3 1-15,4-10-1 16,13-2 1-16,4-10-2 15,8-6 0-15,-8-7-6 16,7-9 1-16</inkml:trace>
  <inkml:trace contextRef="#ctx0" brushRef="#br1" timeOffset="-137893.53">2551 11288 55 0,'-7'35'27'0,"7"-26"-39"0,-4-5 54 0,-3 2-44 0,7-3 1 15,0-3-5-15,-7-6 0 16,7-1 5-16,0-5 1 16,0-4-4-16,7 0 0 15,0-2 0-15,4-1 0 16,-1 3 3-16,4 1 0 0,4 2 1 15,0 4 0-15,3 2 0 16,-7 4 1-16,0 6-1 16,0 4 1-16,-3-1 1 15,-4 0 0-15,-4 0 1 16,4 4 1-16,-7-1 0 16,0 1 0-16,0 2 0 15,0 4 0-15,-7 3-2 16,4-1 1-16,3 1-3 15,0-6 0-15,0-7-2 16,3-3 0-16,11-6-4 16,-3-3 1-16,3-7-9 31,4-9 0-15</inkml:trace>
  <inkml:trace contextRef="#ctx0" brushRef="#br1" timeOffset="-137705.4">2932 11194 49 0,'-11'51'24'0,"0"-26"-27"0,4-19 40 16,4 3-38-16,-4 7 0 16,-4-3-5-16,8-1 0 15,-4-2 1-15,7-7 1 16,0-10-9-16,0-5 0 15</inkml:trace>
  <inkml:trace contextRef="#ctx0" brushRef="#br1" timeOffset="-137514.52">2812 11016 49 0,'-7'9'24'0,"7"0"-27"0,0-9 46 0,0 0-42 15,7-3 0-15,3-3 1 16,-3-6 0-16,7 2-5 16,4-2 1-16,3-1-5 15,-3 1 1 1,3-4-9-16,-3-3 0 0</inkml:trace>
  <inkml:trace contextRef="#ctx0" brushRef="#br1" timeOffset="-137185.87">3069 11041 44 0,'0'59'22'0,"-7"-8"-18"15,7-39 34-15,-3 4-37 0,-4 3 0 16,3-7-1-16,-3 1 0 16,-4-7-1-16,4-3 0 15,4-9-1-15,3-7 1 16,3-6-3-16,4 1 1 0,4-7-1 15,-4-4 0-15,4 7 0 16,-8 4 0-16,4 2 2 16,4 6 1-16,3 7 2 15,0 10 0-15,-3 2 3 16,-1 7 0-16,1 2-1 16,-1 1 1-16,-6 0-2 15,3-3 1-15,-7-1-4 16,7-5 0-16,4-4-5 15,-1-6 1-15,1-6-8 16,-1-7 0 0</inkml:trace>
  <inkml:trace contextRef="#ctx0" brushRef="#br1" timeOffset="-136437.49">3489 11103 62 0,'11'4'31'0,"10"2"-34"0,-14-6 61 0,3 0-56 0,8 0 0 0,-7 0 1 15,-1-3 1-15,1 3-5 16,-8 0 0-16,4-3 2 15,-3 3 1-15,-4 0-2 16,-4 0 1-16,-13 3-4 16,3 0 1-16,-11 6-3 15,4 1 1-15,-4-1-2 16,7 4 1-16,-3 2-1 16,4 4 0-16,6 0 1 15,0 0 1-15,1 3 2 16,10 0 0-16,0 3 1 15,0 6 1-15,10-6-1 16,1 0 1-16,0-3 0 16,-1 0 0-16,8 0-1 0,-8 0 1 15,-10 0 0-15,0 6 0 16,-10 0-1-16,-11 1 1 16,-8-1 0-16,-16 0 0 15,2-9-1-15,-10-6 1 16,7-4-1-16,8-6 0 15,-1-3 0-15,4-3 1 16,6 0 1-16,8 0 1 16,11 0 1-16,-1-4 0 15,32-24 1 17,11-4 0-32,7 1 0 15,10-1 0-15,4 1-3 0,3-4 1 0,-13 7-4 16,-4 3 1-16,-1 6-11 15,-16 3 1-15,-12-3-6 16,-3-3 1-16</inkml:trace>
  <inkml:trace contextRef="#ctx0" brushRef="#br1" timeOffset="-135806.25">769 9448 54 0,'0'6'27'0,"11"16"-30"0,-1-9 49 0,-10 8-45 0,0 8 1 0,-7 18-1 0,4 28 1 0,-4 25-5 0,-4 26 1 15,0 31 0-15,8 12 0 16,-4 13-4-16,3 15 0 15,4-12-5-15,4-18 0 16,3-20-4-16,-4-31 1 16</inkml:trace>
  <inkml:trace contextRef="#ctx0" brushRef="#br1" timeOffset="-134919">801 9445 36 0,'0'3'18'0,"10"25"-16"0,-3-22 30 16,-3 1-28-16,3-1 0 15,4 3 2-15,-1-3 1 16,11 1-9-16,29-1 1 15,6 7 5-15,25-7 0 16,8-6-2-16,23 0 0 31,125-10-1-31,-26-5 0 16,-9-4-1-16,-15 3 0 16,-1-3-1-16,-6 1 0 15,-21-4 0-15,-11-3 1 0,-14 0-1 16,-7 3 1-16,-17 0-1 15,-11 3 1 17,-15 0-1-1,1 3 1-15,-15 4-1-1,-10-1 1 1,-7 4 0-16,-3 3 0 15,-12 6-1-15,-6 6 1 0,-7 6-1 0,-11 10 0 0,-7 7-2 0,-3 5 0 0,3 10 0 0,-4 3 0 16,11 9 0-16,-3 7 1 0,10 0 0 0,7 0 1 0,4 2 1 16,0 1 0-16,0 10 0 15,3-1 1-15,-10 9-1 16,3 20 1-16,0 3-1 16,-17 2 1-1,-4 17-1 1,-14 12 0-16,3-3-1 0,-10-13 1 0,3 0-1 0,8-9 0 15,3-9 0-15,3-14 1 16,8-11 0-16,-4-13 0 16,0-7 1-16,-21 1 0 15,-11-1 0-15,-14-8 0 16,-28-7 0 15,-14-7 0-31,-21-9-1 47,-32-6 1-47,-21-9-1 16,-43-13 0-16,-10-6-1 0,-28-10 1 15,13-3-5-15,-6 0 0 0,0 4-7 0,21 2 1 0</inkml:trace>
  <inkml:trace contextRef="#ctx0" brushRef="#br1" timeOffset="-118811.22">11109 14813 30 0,'0'19'15'0,"7"-13"-6"16,-7-6 16-16,0 0-21 15,0 0 0-15,4-6 5 16,3 0 0-16,3-10-10 15,8-9 1-15,10-6 7 16,4-16 1-16,0-16-3 0,-1-19 0 16,1-2-3-16,3-4 1 15,4-13-3-15,-4 7 1 16,-13 0-3-16,-8 3 1 16,-7 7-2-16,0 12 1 15,-7 12-4-15,-7 10 1 16,-4 15-2-16,-3 10 0 15,0 16 1-15,-7 15 0 16,7 19 1 0,0 13 1-16,3 12 3 0,0 13 1 15,1 12 1-15,3 16 1 16,3 0 0-16,4 3 0 0,-3-6-1 16,3-13 1-16,3-19-2 15,4-9 0-15,4-12-1 16,7-10 0-1,3-6-8-15,0-10 1 0,11-15-3 16,-4-3 0-16</inkml:trace>
  <inkml:trace contextRef="#ctx0" brushRef="#br1" timeOffset="-118608.59">11723 14409 48 0,'7'56'24'0,"-11"13"-28"0,1-53 48 16,-1-1-43 0,1 4 1-16,-4 0-2 0,0-10 0 15,0 1-6-15,0-4 0 16,-1-15-8-16,5-16 1 16</inkml:trace>
  <inkml:trace contextRef="#ctx0" brushRef="#br1" timeOffset="-117985.58">11599 14183 46 0,'14'37'23'0,"4"-8"-21"0,-11-23 34 0,4 0-36 16,3 4 1-16,3-4-2 15,5-3 1-15,2-3-3 16,5-6 0-16,-5-4-4 15,4-5 1-15,1-1-4 16,-8 0 0-16,0 4-2 16,-7 9 1-16,0 3 1 15,0 12 0-15,-7 10 7 32,-45 25 3-32,80-50 5 15,-42 47 1-15,0-6 6 16,0-7 0-16,0-3 2 15,-4-3 0-15,4-6-5 16,0-3 1 0,0-10-6-16,4-6 1 0,-1-6-5 15,5-4 1-15,-1-2-1 0,0 2 0 16,0 1 0-16,3 6 1 16,4 3-1-16,4 3 1 15,0 6-2-15,-1 7 1 16,-3 0-1-1,-3-1 1 17,0-2-2-17,-4-4 1-15,3-5-1 16,1-8 1-16,-1-2 0 16,1-6 0-16,0-4 0 0,3 6 1 15,0-5-1-15,0-4 1 0,0 0 0 0,0 0 0 0,4 1 0 0,3 5 1 0,4 4-1 16,3 12 1-1,-3 3-1-15,3 7 1 0,0-4 0 16,4 3 0-16,-1 1 0 16,1 6 0 31,-4 3-1-32,1 3 1-15,-5 0-2 0,-6-3 1 0,-4-3-9 0,-7-10 1 0,-14-9-6 0,-3-3 0 16</inkml:trace>
  <inkml:trace contextRef="#ctx0" brushRef="#br1" timeOffset="-117414.14">11172 15155 59 0,'-7'41'29'0,"-17"-22"-38"0,13-7 56 0,-3 4-47 0,-7 9 1 16,-7 6-2-16,-8 7 0 15,1 6-1-15,0-4 0 16,3-2-5-16,0-3 1 16,11-17-10-16,11-11 0 15</inkml:trace>
  <inkml:trace contextRef="#ctx0" brushRef="#br1" timeOffset="-117179.27">10876 15186 46 0,'7'35'23'0,"7"37"-19"0,-7-56 35 0,7 6-36 16,1 3 0-16,2 3 1 16,4 3 0-16,-3-6-6 15,3-3 0-15,-3 0 1 16,-1-3 1-16,-2-6-12 15,-5-4 1-15,1-9-5 16,-1-9 1-16</inkml:trace>
  <inkml:trace contextRef="#ctx0" brushRef="#br1" timeOffset="-116933.47">11254 15274 57 0,'0'6'28'0,"3"-2"-29"0,4-4 53 0,0 3-49 0,4-6 0 16,3-1 1-16,11 4 0 0,6 0-7 15,8 0 1-15,4 0-1 16,-8-9 0-16,-3-4-10 15,-4-2 1-15,-4-7-7 16,-6-10 0-16</inkml:trace>
  <inkml:trace contextRef="#ctx0" brushRef="#br1" timeOffset="-116683.85">11444 15058 45 0,'14'15'22'0,"14"7"-22"16,-13-15 36-16,-1 5-33 15,7 1 1-15,11-1 0 16,-8-2 1-16,15 8-7 0,-11 1 1 16,-10 6 3-16,-11 0 0 15,-11 4-4-15,-6-1 1 16,-11-3-7-16,-4-3 1 31</inkml:trace>
  <inkml:trace contextRef="#ctx0" brushRef="#br1" timeOffset="-116384.68">11825 15315 60 0,'-3'22'30'0,"6"-25"-23"0,1 6 41 0,3-3-47 16,0 0 0-16,3 0 0 15,4 0 0-15,8-3-5 16,9-4 1-16,-2 1-5 15,-5 3 0-15,8-10-10 16,-4-5 0-16</inkml:trace>
  <inkml:trace contextRef="#ctx0" brushRef="#br1" timeOffset="-116215.05">12252 15092 39 0,'-14'47'19'0,"-11"-6"-5"0,18-25 22 0,0 6-33 0,0 9 0 16,0 4 1-16,0 18 0 16,3-3-6-16,1 10 0 15,-1 2-1-15,4-15 0 16,4-9-12-16,3-22 0 0</inkml:trace>
  <inkml:trace contextRef="#ctx0" brushRef="#br1" timeOffset="-115603.31">12517 14885 53 0,'-11'16'26'0,"4"-7"-21"15,10-2 40-15,5 2-42 16,-1 0 1-16,7 1 0 16,7-4 1-16,4 4-9 15,6-4 1-15,8 3-1 16,0-3 1-16,-4-2-15 16,-3-8 0-16</inkml:trace>
  <inkml:trace contextRef="#ctx0" brushRef="#br1" timeOffset="-115426.86">12661 14647 54 0,'0'22'27'0,"-10"75"-27"0,10-59 39 15,-4 12-39-15,4 19 0 16,-3 3-9-16,-1-3 1 15,1 0-3-15,-1-16 1 0</inkml:trace>
  <inkml:trace contextRef="#ctx0" brushRef="#br1" timeOffset="-112637.52">13977 13468 52 0,'-11'28'26'0,"1"-18"-22"16,10-10 27-16,0 3-28 15,0 0 0-15,0-3 2 16,7-3 0-16,4 0-6 15,10-4 0-15,3 4 5 16,8 3 0-16,7 3-2 0,3 0 1 16,-6 7-2-16,-8 5 1 15,-18 7-3-15,-10 3 0 16,-10 4-3-16,-15 2 1 16,-10 4-4-1,-11 5 0-15,-7-2-1 0,0-10 1 16,4-3 1-16,3-3 0 15,4-3 2-15,6-6 0 16,12-4 3-16,6-6 0 16,7-6 2-1,8-3 1-15,6-7 0 0,11 1 0 16,4-1 1-16,10 1 1 0,4-4-1 16,3 6 1-16,4 4-1 15,-4 9 1-15,-6 4-1 16,2 5 0-16,1 7-1 15,0 3 0-15,-4 3-1 16,0 0 0-16,1 0-2 16,-1-6 0-16,-4-6-13 15,-2-10 1-15,-1-10-3 16,4-2 1 15</inkml:trace>
  <inkml:trace contextRef="#ctx0" brushRef="#br1" timeOffset="-112414.13">14443 13769 57 0,'0'9'28'0,"17"-15"-38"0,-6 3 55 16,3 0-44-16,4 0 0 15,3-4-2-15,4 1 1 16,6-3-7-16,5-1 0 16,2-9-8-16,1-2 1 15</inkml:trace>
  <inkml:trace contextRef="#ctx0" brushRef="#br1" timeOffset="-112173.02">15205 13484 63 0,'-7'12'31'0,"-11"4"-38"0,15-10 56 0,-12 10-49 15,-9 12 1-15,-8 10-1 16,-10 9 0-16,-4 6-4 15,0 7 1-15,4-7-11 16,6-12 0-16,8-16-3 16,10-13 0-16</inkml:trace>
  <inkml:trace contextRef="#ctx0" brushRef="#br1" timeOffset="-111993.06">14841 13480 56 0,'25'91'28'0,"17"10"-38"0,-20-64 54 15,6 1-45-15,7 3 1 16,4-4-10-16,-4-5 0 16,-7-7 0-16,-3-10 1 0</inkml:trace>
  <inkml:trace contextRef="#ctx0" brushRef="#br1" timeOffset="-111680.99">13762 14324 65 0,'-4'38'32'0,"29"-23"-31"16,-11-12 57-16,18-3-54 16,21-9 1-16,28-10 1 15,35-3 1-15,29-3-10 0,31-6 1 16,18 6 1-16,-7 0 1 15,-14 6-10-15,-32 3 0 16,-28 0-13-16,-39 7 1 16</inkml:trace>
  <inkml:trace contextRef="#ctx0" brushRef="#br1" timeOffset="-111115.56">14062 14854 44 0,'-7'22'22'0,"-18"31"-14"0,11-40 25 0,-11 9-32 16,-7 6 0-16,-10 10 0 16,7-4 0-16,-4 7-4 15,0 0 1-15,7-7-6 16,11-3 1-16,7-18-7 16,7-13 1-16</inkml:trace>
  <inkml:trace contextRef="#ctx0" brushRef="#br1" timeOffset="-110881.95">13712 14835 51 0,'15'57'25'0,"9"18"-30"0,-17-56 46 15,7 15-42-15,11 1 1 16,7 8-2-16,0 1 1 15,3 0-2-15,0-3 1 16,-7-10-9-16,-3-9 1 16,-7-12-4-16,3-16 1 15</inkml:trace>
  <inkml:trace contextRef="#ctx0" brushRef="#br1" timeOffset="-110678.58">14150 15023 47 0,'14'19'23'0,"4"-10"-20"0,-11-9 45 0,3 4-45 16,11-1 1-16,4 0 1 16,10-3 0-16,15 0-8 15,6-6 0-15,-3-1 0 16,-10 1 1-16,-5-3-14 15,1-10 1-15,-11-6-3 16,-6-3 1-16</inkml:trace>
  <inkml:trace contextRef="#ctx0" brushRef="#br1" timeOffset="-110480.7">14496 14810 57 0,'3'38'28'0,"11"21"-40"0,-7-43 58 16,0 12-49-16,4 13 1 15,0 3-8-15,-1 3 0 16,1-3 3-16,-1-10 0 16,-3-15-8-16,7-3 0 15</inkml:trace>
  <inkml:trace contextRef="#ctx0" brushRef="#br1" timeOffset="-110284.81">15088 14609 60 0,'4'72'30'0,"-25"85"-44"0,17-110 65 0,-3 22-54 15,-3 10 0-15,-1 2-18 16,0-6 1-16,1-15 16 16,6-16 0-16</inkml:trace>
  <inkml:trace contextRef="#ctx0" brushRef="#br3" timeOffset="-105568.77">11056 16152 35 0,'-3'10'17'0,"-12"-4"-11"15,12-3 17-15,-4 9-21 16,-7 4 1-16,-4 6 2 16,-7-3 1-16,-3 6-8 0,-7 6 1 15,7 1 1-15,3-1 1 16,4 0-7-16,0-2 0 15,7-14-7-15,-1-8 1 16</inkml:trace>
  <inkml:trace contextRef="#ctx0" brushRef="#br3" timeOffset="-105344.86">10806 16105 52 0,'10'53'26'0,"8"16"-34"0,-8-50 49 0,1 13-41 16,7 8 0-16,3 4-2 16,7 10 1-16,-3-7-4 15,-4-7 1-15,0-11-10 16,-3-20 0-16</inkml:trace>
  <inkml:trace contextRef="#ctx0" brushRef="#br3" timeOffset="-103302.55">11307 16121 39 0,'0'12'19'0,"7"-12"-15"0,-4 0 27 0,-3 0-29 15,0 0 1-15,11 0 3 16,-1 0 0-16,11 3-7 15,8 4 1-15,6-1 4 16,-7 0 0-16,-3 1-1 16,-4-1 0-16,-3 3-2 15,-4 1 1-15,-4 2-3 16,-6 7 1-16,-11 0-1 16,-7 3 1-16,-7 6-2 15,-4 0 0-15,-3 4-2 16,3-4 0-16,0 6-3 0,8-6 1 15,6-6-8-15,0-6 0 16,8-13 0-16,10-3 0 16</inkml:trace>
  <inkml:trace contextRef="#ctx0" brushRef="#br3" timeOffset="-103029.8">11684 16290 52 0,'0'3'26'0,"7"0"-33"0,-3-3 55 0,3 4-46 15,3-1 0-15,4-3 0 16,8 3 1-16,2-3-4 15,1 0 0-15,7 0 1 16,3 0 0-16,0-3-8 16,0-7 1-16,1-5-9 15,-4-7 1-15</inkml:trace>
  <inkml:trace contextRef="#ctx0" brushRef="#br3" timeOffset="-102805.58">12217 15980 57 0,'-4'53'28'0,"-6"13"-34"0,10-44 47 15,-4 12-41-15,-3 1 0 16,0 9 0-16,3 6 1 15,-3 3-4-15,0 7 1 16,0-10-13-16,0-16 1 16</inkml:trace>
  <inkml:trace contextRef="#ctx0" brushRef="#br3" timeOffset="-102068.91">10495 17140 43 0,'-3'3'21'0,"-8"6"-11"0,8-2 25 15,-5 2-33-15,1 4 1 16,-14 5 0-16,7-5 0 16,-25 18-5-16,8 10 1 15,-1-3-2-15,0-1 1 16,4 1-8-16,3-3 0 15,8-14-5-15,2-11 0 16</inkml:trace>
  <inkml:trace contextRef="#ctx0" brushRef="#br3" timeOffset="-101844.25">10206 17083 40 0,'7'44'20'0,"7"0"-20"16,-7-34 35-16,4 5-33 15,-1 7 0-15,4 7 0 16,4 2 1-16,0 3-6 16,3-2 1-16,-7 2-3 15,4-6 0-15,3-9-8 16,0-12 1-16</inkml:trace>
  <inkml:trace contextRef="#ctx0" brushRef="#br3" timeOffset="-101507.16">10530 17253 59 0,'-3'12'29'0,"21"-2"-34"0,-8-10 55 0,4 0-49 16,7 0 0-16,8 0 0 15,2 0 0-15,8-3-5 16,0-4 1-16,0 1-7 16,-4-6 0-16,-3-14-7 15,-4 1 0-15</inkml:trace>
  <inkml:trace contextRef="#ctx0" brushRef="#br3" timeOffset="-101304.54">10749 17033 52 0,'-7'44'26'0,"4"9"-31"0,3-37 44 16,-4 6-40-16,4 6 1 15,0 7-1-15,0 2 0 16,4-2-2-16,-1-10 0 15,4 0-10-15,0 0 1 16,4-19-2-16,3-6 1 16</inkml:trace>
  <inkml:trace contextRef="#ctx0" brushRef="#br3" timeOffset="-101062.54">11113 16892 49 0,'-8'25'24'0,"-6"38"-30"0,11-41 49 0,-4 9-43 16,0 13 0-16,0 9-1 15,0 7 1-15,3-7-3 16,4 10 1-16,0-10-10 15,4-9 1-15,3-15-3 16,7-14 1-16</inkml:trace>
  <inkml:trace contextRef="#ctx0" brushRef="#br3" timeOffset="-100686.09">11314 16999 56 0,'-4'19'28'0,"4"-7"-34"0,0-12 56 0,0 3-48 15,4 0 1-15,3 7 2 16,0-4 0-16,3 4-6 15,8-1 0-15,3-3 3 16,7 4 1-16,8-1-2 16,-8 0 0-16,-3 7-2 15,-8-3 1-15,-6 2-2 16,-8 10 1-16,-13 7-2 16,-8 5 1-16,-7-2-2 15,-6 6 1-15,6-4-4 16,-3-5 0-16,3-4-3 15,4-3 0-15,10-6-6 16,4-16 0-16</inkml:trace>
  <inkml:trace contextRef="#ctx0" brushRef="#br3" timeOffset="-100346.05">11991 17080 58 0,'46'22'29'0,"-25"-22"-36"0,-21 0 55 15,0 0-48-15,-4 0 0 16,-10 0 0-16,-10 3 0 16,-1 7-1-16,-3 5 0 0,-8 4-1 15,-6 6 0-15,3 7-2 16,0 5 1-16,4 4-1 15,7-6 0-15,7-1 0 16,14-9 1-16,14-6 1 16,18-13 0-16,6-3 4 15,15-12 0-15,7-7 1 16,0-6 0-16,-14-3-1 16,-7 0 1-16,-11-9-3 15,-14-7 0-15,-14 0-15 16,-14-6 1-16</inkml:trace>
  <inkml:trace contextRef="#ctx0" brushRef="#br3" timeOffset="-98620.36">16782 14794 16 0,'3'3'8'0,"-10"4"0"0,7-7 9 15,0 0-13-15,-3 3 1 16,-1-3 4-16,1 0 1 16,-1-3-12-16,0 0 1 15,1-1 8-15,-1 4 0 0,4-3-1 16,-3 0 1-1,-1 3-3-15,-3 3 1 0,0-3-2 16,-7-3 1-16,-3 0-3 16,-5 0 1-16,-2 3-1 15,-5 0 0-15,-2 3-2 16,-1 3 1-16,0 10-2 16,-3 3 1-16,3 9-1 15,4 3 1-15,-4 10-1 16,11 3 0-1,7 0-1 1,3-3 1-16,8 3 0 16,6-4 1-1,8 1 0 1,17 0 1 0,11-10 0-16,3-6 0 0,4-6 2 0,0-9 0 0,-4-7 0 0,1-3 0 15,-5-10 1-15,-6-5 1 0,-4-7-1 16,1-3 0-16,-1-7-1 0,-7-5 0 15,0-1-1-15,-7 3 1 16,-3-2-3-16,-11 2 1 16,-4 4-2-1,-3 3 0 17,-3 6-4-17,-4 0 1-15,-4 3-12 16,-3-6 1-16</inkml:trace>
  <inkml:trace contextRef="#ctx0" brushRef="#br3" timeOffset="-98044.7">16923 14565 24 0,'-7'10'12'0,"10"-1"-3"0,-3-9 5 15,4 3-10-15,-4 0 0 16,7 1 4-16,-4 2 0 15,-3-3-8-15,0 0 0 16,4 0 8 0,3 0 1-16,-4 1-3 15,5 2 1-15,2-3-2 16,4-3 0-16,4 6-2 16,3-3 0-16,7-3-3 15,8-3 1-15,2-3-1 16,1 0 1-16,-7-1-3 15,-4 1 0-15,-7-6-7 16,-3 5 0 0,-8-5-7-1,-6 2 0-15</inkml:trace>
  <inkml:trace contextRef="#ctx0" brushRef="#br3" timeOffset="-97761.33">17156 14352 44 0,'3'22'22'0,"1"3"-16"0,-1-22 33 16,-3 10-36-16,0 9 1 15,-3 9 0-15,-1 7 0 16,1-4-6-16,-1 7 1 15,1 3 1-15,-1-3 1 0,-3-7-7 16,0-6 0-16,0-2-10 16,-4-14 1-16</inkml:trace>
  <inkml:trace contextRef="#ctx0" brushRef="#br3" timeOffset="-92868.48">16210 14192 34 0,'-7'10'17'0,"4"-10"-3"16,3-7 17-16,0 7-25 15,3-3 0-15,4-3 3 16,0 0 1-16,4-4-12 16,3 4 1-16,0 0 8 15,7-4 0-15,14 4-2 16,11 0 0-16,18 0-2 0,20-7 1 15,8 4-3-15,14-1 1 16,21-6-1-16,0 1 0 16,-28-1-4-16,-7 4 0 15,-15 2-4-15,-17 4 0 16,-25 3-7-16,-20 6 0 16,-19 0-6-16,-21 0 1 15</inkml:trace>
  <inkml:trace contextRef="#ctx0" brushRef="#br3" timeOffset="-92338.57">16760 13226 44 0,'8'0'22'0,"-1"13"-21"0,-4-7 36 15,1 7-36-15,-4-1 1 0,0 7 2 16,0 6 1-16,-4 10-5 16,1-1 0-16,-4 4 2 15,-4 3 1-15,0-1-1 16,4 1 0-16,0 0-2 16,0 3 0-16,0-10-6 15,0-2 1-15,4-4-11 16,-1-22 1-16</inkml:trace>
  <inkml:trace contextRef="#ctx0" brushRef="#br3" timeOffset="-92042.84">16475 13531 48 0,'-14'18'24'0,"14"-5"-15"0,0-13 34 16,3 3-38-16,4-3 0 16,7-3 3-16,11-3 0 15,14-4-11-15,17 4 1 16,8-7 6-16,17-2 0 15,14-4-6-15,7-6 0 16,-17 3-8-16,-14 6 1 0,-22 1-11 16,-21 11 1-16</inkml:trace>
  <inkml:trace contextRef="#ctx0" brushRef="#br1" timeOffset="-82219.27">18147 14177 38 0,'3'12'19'0,"8"-2"-10"15,-11-10 20-15,7 0-25 16,7 0 1-16,4 0 1 16,10-4 1-16,7 8-9 15,4-4 0-15,0-4 5 16,7 1 1-16,7-6-6 0,0-4 1 16,-4 4-8-1,-10-1 0-15,0-8-7 0,-8 2 1 16</inkml:trace>
  <inkml:trace contextRef="#ctx0" brushRef="#br1" timeOffset="-82011.97">18175 14459 63 0,'11'19'31'0,"31"-7"-38"0,-17-12 59 0,14 0-51 16,6-3 1-16,15-3-5 16,7-4 0-16,0 1-5 15,-3 3 0-15,-4-4-9 16,-14 1 0-16</inkml:trace>
  <inkml:trace contextRef="#ctx0" brushRef="#br1" timeOffset="-81544.46">19562 14183 46 0,'14'31'23'0,"10"-28"-15"0,-17-3 33 0,8 0-37 16,6 3 1-16,10 1 1 15,8-1 1-15,11-3-11 16,10-3 1-16,0-4 2 15,-4 1 0-15,-14-6-11 16,-6 2 1-16,-12-2-7 16,-3-4 0-16</inkml:trace>
  <inkml:trace contextRef="#ctx0" brushRef="#br1" timeOffset="-81313.68">19847 13841 53 0,'-7'41'26'0,"4"37"-30"0,3-53 48 15,0 10-44-15,0 12 0 16,0 12-6-16,-4 17 0 16,1 8-3-16,-1-5 0 15,4-17-6-15,7-11 1 16</inkml:trace>
  <inkml:trace contextRef="#ctx0" brushRef="#br1" timeOffset="-80709.66">21135 14268 52 0,'-11'72'26'0,"-73"19"-39"15,55-66 51-15,-13 6-39 16,-18-3 0-16,7-3 1 15,0-9 1-15,-3-7-1 0,3-12 0 16,7-6 0-16,7-10 1 16,8-3-1-16,9-12 1 15,15-10-3-15,14-10 1 16,15-2-1-16,6 0 1 16,7 12-1-16,18 6 1 15,3 10 0-15,1 12 0 16,-1 7 1-16,1 9 0 15,-1 15 0-15,-10 7 1 16,-4 7-1-16,-3 8 1 16,-11 7-2-16,-3 6 1 0,-4-3-1 15,-3 0 1-15,0-6-1 16,-4-10 0 0,0-2 0-16,0-7 1 0,7-10-1 31,7-9 0-31,8-12 1 15,6-13 1 1,7-3-1-16,1-7 1 0,-8-5 0 0,-7-1 1 0,-10 4 1 16,-11-4 0-16,-14-6-1 15,-14-3 0-15,-14 10-1 16,-15-7 1-16,-13-3-8 16,-11 3 0 30,-14 0-8-46,0 3 1 16</inkml:trace>
  <inkml:trace contextRef="#ctx0" brushRef="#br1" timeOffset="-70709.14">3821 17058 47 0,'10'4'23'0,"8"14"-18"0,-11-11 23 16,-7 2-28-16,3 7 0 15,4 6-1-15,-7 6 0 16,-7 19 0-16,4 6 1 16,3 16-1-16,0 6 1 15,0 4-1-15,0 2 1 16,0 7 0-16,3-22 1 16,4-6 1-16,4-13 0 15,-7-10 0-15,3-5 1 16,-7-17-1-16,0 1 0 15,0-16-1-15,-11-19 0 0,-10-9-1 16,-18-16 0 0,0-3-2-16,-3 3 1 0,3 0-1 15,0 3 0 1,-3 1-1-16,-4 5 1 31,7 4-1-15,4 9 1-16,7 6 0 0,7 10 1 0,-4 3 0 0,11 6 0 0,3 6 1 15,11 1 0-15,11 5 3 16,10 1 1-16,18 0 2 16,10 3 0-16,15-10 1 15,17-9 1-15,14-9-2 16,-7-13 1 15,-3-3-3-15,0-7 1-16,-15 7-8 0,1-3 1 0,-22 0-16 0,-7-7 1 0,-13 10-2 0,-22 6 0 15</inkml:trace>
  <inkml:trace contextRef="#ctx0" brushRef="#br1" timeOffset="-69960.42">6047 17601 44 0,'3'9'22'0,"4"-2"-20"0,-7-7 40 16,0 0-38-16,-7 0 0 15,4 3 2-15,-4 3 0 16,0 0-9-16,-4 4 1 16,-3-1 5-16,3 0 0 15,1 1-2-15,-4-1 0 16,3-2-1-16,7 2 0 15,-6-3 0-15,3 0 1 0,-4 1-1 16,-3 2 1-16,0-3-1 16,0-2 0-16,-4 2-1 15,8 0 0-15,-1 4-2 16,-7-1 0-16,4 3 0 16,4-2 0-1,10 6 1 1,3-1 0-16,8 4 1 15,17 3 1-15,4 6 1 16,14-9 1-16,-15-3-1 16,1-4 1-16,-11 7-2 15,-7 3 0-15,-17 3-1 32,-11 3 0-1,-18-3-3-31,4 1 0 15,-7-1-3-15,-1-7 0 16,-3-8-8-16,18-7 1 16</inkml:trace>
  <inkml:trace contextRef="#ctx0" brushRef="#br1" timeOffset="-69646.78">6410 17767 63 0,'7'3'31'0,"-7"-12"-43"0,-3 6 59 0,-5 3-48 16,-2-3 1-16,-8 3 0 16,-10 6 0-16,-7 6-1 15,7-2 0-15,-18 24-2 16,3-2 1-16,1 8-2 16,7 1 0-16,10-3-1 15,4-7 1-15,17-3 1 16,11-9 0-16,15-13 4 15,13-6 0-15,7-12 2 16,-3-4 1-16,-4-6-2 16,-7-6 0-1,-6-3-14 1,-8-7 1 0</inkml:trace>
  <inkml:trace contextRef="#ctx0" brushRef="#br1" timeOffset="-68878.88">8322 18253 52 0,'18'13'26'0,"31"-38"-27"0,-28 6 36 0,7-9-32 0,4-20 0 16,7-5 1-16,3-16 0 15,1-12-6-15,-1-17 0 16,-7 4 4-16,-6 3 0 15,-5-6-2 1,-3 9 1-16,-3 4-2 0,-4 5 0 0,-7 7-1 16,-7 19 0-1,-3 9-3 17,-4 10 1-17,-4 15-3 32,-3 12 0-31,0 14 2-1,0 18 0-15,-4 9 3 0,4 13 0 0,0 0 4 0,3 10 0 0,4-1 2 16,0 4 0-16,4-1-1 0,3 4 1 0,3 6-4 0,1-3 1 0,3-3-4 0,3-16 1 16,4-3-11-16,8-13 1 0,2-6-1 0,4-16 1 0</inkml:trace>
  <inkml:trace contextRef="#ctx0" brushRef="#br1" timeOffset="-68670.38">8985 17827 49 0,'0'47'24'0,"-10"15"-30"0,3-55 49 16,3-1-43-16,1 3 1 15,-1-2-1-15,1 2 1 16,-1-3-5-16,0-6 1 15,1 0-6-15,3 0 1 16,0-12-6-16,-4-13 0 0</inkml:trace>
  <inkml:trace contextRef="#ctx0" brushRef="#br1" timeOffset="-68484.49">8929 17601 27 0,'28'22'13'0,"18"-3"-15"0,-32-13 18 0,7 3-18 16,-3 7 1-16,3 0-3 15,0-1 0-15,-3 1 0 16,-1 0 0-16</inkml:trace>
  <inkml:trace contextRef="#ctx0" brushRef="#br1" timeOffset="-68051.86">9162 17852 33 0,'3'-3'16'0,"11"3"-21"0,-7 0 30 16,0 0-25-16,4 0 0 16,0 0 2-16,-1-4 1 15,1 1-3-15,6 0 1 16,1 0 1-16,0 3 1 15,-4-3-1-15,0 3 0 16,0 0-1-16,-3 3 1 16,-1 0-1-16,-3 0 1 0,0 4-2 15,0-1 1-15,0-3-1 16,4 0 1-16,0-3-1 16,6-3 1-16,-3 0-1 15,4-3 0-15,0-4 0 16,-1 1 0-1,1-1 0-15,-1 1 1 0,5 0-1 16,-8-1 1-16,0 4-1 16,0 0 1-16,0-1 0 15,0 4 1-15,0 0 0 16,-3 3 0 0,3 0 2-16,0 3 0 0,4 7 1 15,-1 2 0-15,5 4-1 16,-1 3 0-16,0-1-2 15,0-5 0-15,-3-7-10 16,-8-3 1-16,-13-12-10 16,-8 3 0-16</inkml:trace>
  <inkml:trace contextRef="#ctx0" brushRef="#br1" timeOffset="-67638.8">8700 18325 62 0,'17'0'31'0,"-17"3"-36"16,0-3 53-16,-7 7-49 15,-7 5 1-15,-14 13-1 16,-4 10 0-16,-10-7-1 16,-8 13 0-16,1-4-7 15,3-5 0-15,14-10-8 0,1-13 1 16</inkml:trace>
  <inkml:trace contextRef="#ctx0" brushRef="#br1" timeOffset="-67430.34">8456 18413 49 0,'21'53'24'0,"15"-6"-26"0,-22-40 39 0,-4 2-38 15,-3 10 0-15,4 0-3 16,-1-4 1-16,5 1-1 15,-1-3 1-15,0-7-11 16,7-16 1-16</inkml:trace>
  <inkml:trace contextRef="#ctx0" brushRef="#br1" timeOffset="-67182.49">8805 18479 58 0,'-7'28'29'0,"14"-18"-35"0,-7-10 54 16,0 3-48-16,11-3 1 16,7 3 0-16,13 0 1 15,5-3-4-15,9 0 1 16,-6-3-4-16,-11-7 1 15,-3-2-9-15,-4-7 1 16,-3-9-5-16,0-4 0 16</inkml:trace>
  <inkml:trace contextRef="#ctx0" brushRef="#br1" timeOffset="-66961.61">9063 18269 46 0,'10'34'23'0,"26"13"-19"16,-33-37 42-16,8 5-44 15,-1 4 0-15,1 0-1 16,-11 3 1-16,-7-3-5 16,3 9 1-16,-13 3-12 15,-15-2 0-15,-7-1-2 16,-3-3 1-16</inkml:trace>
  <inkml:trace contextRef="#ctx0" brushRef="#br1" timeOffset="-65362.33">9345 18404 44 0,'-7'18'22'0,"4"4"-13"16,3-15 22-16,0-1-28 15,0 3 1-15,3 4 1 16,1-4 1-16,3-2-7 16,3-1 0-16,8 0 3 15,10-3 1-15,11-3-6 16,0-3 1-16,-4-3-13 16,-3-7 1-16,-4-9-3 15,-3 4 1-15</inkml:trace>
  <inkml:trace contextRef="#ctx0" brushRef="#br1" timeOffset="-65151.45">9835 18096 60 0,'4'32'30'0,"-4"46"-45"0,0-53 61 0,-4 16-47 15,-3 15 1-15,4 4-6 16,-1 6 1-16,4 6-2 16,0-9 1-16,4-29-9 15,-1-9 1-15</inkml:trace>
  <inkml:trace contextRef="#ctx0" brushRef="#br1" timeOffset="-64522.3">10823 18416 48 0,'-3'13'24'0,"-4"-20"-27"16,7-5 43-16,3-7-38 15,-3-15 1-15,-3-13 0 16,-4-10 1-16,0-2-5 16,3-10 0-16,0-4 3 15,1 1 1-15,3 0-2 16,0 3 0-16,7 6-2 0,4 10 1 15,3 12-2-15,0 13 1 16,3 9-4-16,1 10 1 16,3 9-6-16,4 16 1 15,-7 9-6-15,-11 3 1 16</inkml:trace>
  <inkml:trace contextRef="#ctx0" brushRef="#br1" timeOffset="-64328.63">10576 18059 63 0,'4'6'31'0,"13"-3"-43"16,-6 0 60-16,3 0-48 16,7 1 1-16,4 5-1 15,7 0 0-15,7-2-5 16,10-1 1-16,0 0-12 15,4-15 0-15</inkml:trace>
  <inkml:trace contextRef="#ctx0" brushRef="#br1" timeOffset="-64070.67">11486 17990 41 0,'0'6'20'0,"-14"3"-17"0,7-2 23 16,-3 2-25-16,-8 0 1 16,-3 7 0-16,-4 3 0 15,4 3-3-15,-4 12 1 16,-3 4 2-16,0 3 0 16,0 3-2-16,7 3 0 15,3 3-2-15,11-6 0 16,7-7-6-16,10-8 0 15,12-14-5-15,-1-2 0 16</inkml:trace>
  <inkml:trace contextRef="#ctx0" brushRef="#br1" timeOffset="-63770.32">11853 18109 65 0,'-10'28'32'0,"-26"47"-48"16,19-56 66-16,-8-3-51 15,-10 9 1-15,-4 6-3 0,4 7 0 16,0 0 0-16,-1-7 0 16,8-3-11-16,3-6 0 15,15-19-2-15,3-9 1 16</inkml:trace>
  <inkml:trace contextRef="#ctx0" brushRef="#br1" timeOffset="-63591.17">11437 17955 37 0,'18'54'18'0,"24"55"-17"0,-28-84 31 0,4 13-32 16,3-4 0-16,7 4-1 16,0 0 1-16,4-1-2 15,0-2 0-15,0-4-9 16,-1-9 1-16</inkml:trace>
  <inkml:trace contextRef="#ctx0" brushRef="#br1" timeOffset="-63320.17">11920 17845 37 0,'7'16'18'0,"22"25"-11"0,-15-29 27 15,7 1-28-15,7 9 0 16,7 6 2-16,1 7 1 16,-5-4-12-16,-2 7 1 15,-8 2 6-15,-7 1 1 16,-14 6-9-16,-14 3 0 15,-11 1-12-15,-14-14 0 16</inkml:trace>
  <inkml:trace contextRef="#ctx0" brushRef="#br1" timeOffset="-62856.46">14400 17830 48 0,'-7'66'24'0,"-3"34"-27"0,6-69 32 15,1 20-30 1,-4 5 1-16,-4 7-1 0,4-10 0 0,0-12-4 16,7-16 1-16,3-19-8 15,8-18 0-15</inkml:trace>
  <inkml:trace contextRef="#ctx0" brushRef="#br1" timeOffset="-62571.5">14397 17526 42 0,'35'25'21'0,"11"0"-23"16,-28-16 35-16,3 1-30 15,4 2 0-15,-1 7 3 0,11 9 1 16,15-3-8-16,6 13 1 16,8 9 5-16,-1 0 0 15,-6-3-2-15,-11 6 1 16,-22-3-4-16,-17 10 1 16,-21 12-3-16,-21-7 0 15,-18 7-4-15,0-6 1 16,-7-7-7-16,-3-12 1 15,6-16-5-15,8-12 1 16</inkml:trace>
  <inkml:trace contextRef="#ctx0" brushRef="#br1" timeOffset="-61980.69">15159 18272 43 0,'-7'60'21'0,"-4"-39"-23"16,11-8 37-16,-3 0-32 15,-1-1 1-15,4 1 2 16,0-4 1-16,4-3-8 15,3-6 0-15,3-6 5 16,-3-7 1-16,8-5-2 0,6-11 0 16,0-5-2-16,0-4 0 15,4-2-2-15,-4-4 0 16,-3-3-2-16,-4 12 1 16,-4 4-3-16,1-1 0 15,-4 7-2-15,0 3 0 16,3 7 0-16,1 2 0 15,3 7 1-15,0 6 0 16,4 0 2-16,7 6 0 16,-4 7 3-16,3 6 0 15,1 9 2-15,0 6 0 16,0 4 0-16,3 6 0 16,-4-3 0-16,1-13 0 0,-4-6 1 15,1-13 0-15,6-12 3 16,-4-13 0-16,5-9 1 15,-1-12 1-15,4-4 0 16,-4 3 0-16,0-9-2 16,-7-9 0-16,-3-4-4 15,-4-12 0-15,-14 0-5 16,-14-3 0-16,-7 9-5 16,-4-3 0-16,0 3-7 15,-6 16 1-15</inkml:trace>
  <inkml:trace contextRef="#ctx0" brushRef="#br1" timeOffset="-61461.74">16768 17548 52 0,'14'-13'26'0,"-11"-6"-30"0,-3 19 46 15,0-3-41-15,-7 0 1 16,-7 6 0-16,-11 0 0 0,-10 3-3 16,-4 4 1-16,-7-4 0 15,-7 4 0-15,1-1-2 16,6 0 1-16,7 1-1 15,7 9 0-15,4-1-1 16,7 4 0-16,3 0 0 16,8 0 1-16,-1 3 0 15,4 4 0-15,0 2-1 16,0 7 0-16,0-1 0 16,-7 7 0-16,-4 3-2 15,-3 6 0-15,0 7 1 16,-1 0 0-16,1-10 2 15,4 3 1-15,-1-6 2 16,7-3 0-16,4-6 4 16,11-10 1-16,10-3 1 15,11-6 0-15,3-7-2 0,7-5 1 16,11-1-2-16,3-6 1 16,-6-3-6-16,-4-7 0 15,-1-5-11-15,-9-4 0 16,-5-13-3-16,-3-8 1 15</inkml:trace>
  <inkml:trace contextRef="#ctx0" brushRef="#br1" timeOffset="-61279.16">16185 17987 45 0,'4'15'22'0,"17"7"-18"0,-10-22 42 0,3 6-45 15,3-6 1-15,15-3-1 16,18-3 0-16,-1 3-6 16,7-3 1-16,-6 6-11 15,-11-3 1-15</inkml:trace>
  <inkml:trace contextRef="#ctx0" brushRef="#br1" timeOffset="-61096.26">17067 18074 58 0,'25'66'29'0,"-18"-38"-46"0,-7-24 46 15,-7 2-54-15,-14-16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7:13:53.96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6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1T17:16:26.367"/>
    </inkml:context>
  </inkml:definitions>
  <inkml:trace contextRef="#ctx0" brushRef="#br0">3228 5130 44 0,'-7'28'22'0,"14"3"-12"16,-7-34 23-16,0 3-31 16,3-9 0-16,-3-7 2 15,-3-12 1-15,-8-13-6 16,-3-18 0-16,0-4 4 15,-4-16 1-15,1-11-2 16,3-5 0-16,3-2-1 16,1 3 1-16,10 6 0 15,3 1 0-15,8 8-1 16,6 13 1-16,4 4-3 0,1 8 1 16,2 17-2-16,-2 12 1 15,-8 15-5-15,3 13 0 16,1 13-8-16,-8 12 0 15,-10 10-3-15,0 3 0 16</inkml:trace>
  <inkml:trace contextRef="#ctx0" brushRef="#br0" timeOffset="255.57">2900 4728 56 0,'0'51'28'0,"10"-45"-28"0,1-3 54 0,7 3-49 16,-4-3 1-16,7-3 1 16,4 0 1-16,6-3-12 15,-2 0 1-15,6 3 2 16,4-3 1-16,-1 0-11 16,1-3 1-16,-10-7-11 15,-5 0 1-15</inkml:trace>
  <inkml:trace contextRef="#ctx0" brushRef="#br0" timeOffset="591.81">3687 4597 56 0,'-8'0'28'0,"19"3"-28"0,-11-3 43 16,0 6-43-16,0-3 0 0,-3 13 0 15,-5 9 0-15,-2 6 0 16,3 10 0-16,-4 0-1 16,8-7 1-16,-4 20-2 15,3-4 0-15,4-3-5 16,0-9 0-16,11-7-9 16,-1-22 1-1</inkml:trace>
  <inkml:trace contextRef="#ctx0" brushRef="#br0" timeOffset="829.1">4096 4663 48 0,'17'25'24'0,"-6"0"-19"0,-7-16 37 0,-4 1-42 0,-4 5 0 15,-3 13-1-15,-11 7 1 16,-6 3 0-16,-5 5 0 15,-2-2-2-15,2 6 0 16,-2-3-3-16,2 3 0 16,8-19-10-16,4-12 1 15</inkml:trace>
  <inkml:trace contextRef="#ctx0" brushRef="#br0" timeOffset="994.33">3905 4788 38 0,'14'41'19'0,"22"6"-12"0,-26-32 26 0,1 4-30 15,10-3 0-15,-3 6 0 16,3 0 0-16,0 0-5 16,-3 3 1-16,3-9-2 15,-7-4 1-15,0-6-12 16,-3-6 1-16</inkml:trace>
  <inkml:trace contextRef="#ctx0" brushRef="#br0" timeOffset="1226.58">4156 4471 48 0,'10'47'24'0,"11"57"-18"0,-3-76 38 16,3 10-42-16,11 9 1 16,3 6-2-16,1-3 1 15,-8 3-4-15,-7 1 1 16,-10-10-3-16,3-7 0 16,-28-12-12-16,-8-6 0 15</inkml:trace>
  <inkml:trace contextRef="#ctx0" brushRef="#br0" timeOffset="2298.27">4942 4543 60 0,'-10'16'30'0,"10"-10"-35"0,3-3 49 0,4 1-40 0,4 2 0 0,0 0 1 15,17-3 0-15,11-3-9 16,10-3 1-16,-7-6 0 15,1-4 0-15,3 4-15 0,-8-1 1 16,-16 1-2-16,-8 3 1 16</inkml:trace>
  <inkml:trace contextRef="#ctx0" brushRef="#br0" timeOffset="2460.4">4960 4863 65 0,'-3'32'32'0,"3"-14"-32"0,3-8 67 0,8-7-65 16,13-3 1 0,15-3 0-16,11-7 0 0,-5 4-8 15,8 0 1-15,-3 0-6 16,-1 6 0-16,-21-10-12 16,4 10 1-16</inkml:trace>
  <inkml:trace contextRef="#ctx0" brushRef="#br0" timeOffset="8887.15">6802 3875 23 0,'10'-9'11'0,"4"3"2"15,-14 6 11-15,7 0-20 16,-7 0 1-16,0 0 5 0,0 0 0 16,0 0-11-16,-7-3 0 15,4-4 8-15,-4 14 0 16,-7 5-2-16,-4 13 0 16,-7 7-4-16,1 15 1 15,-8 6-3-15,7-9 0 16,0 0-3-16,4-3 0 15,4-1-7-15,6-18 0 16,11-12-5-16,0-10 1 16</inkml:trace>
  <inkml:trace contextRef="#ctx0" brushRef="#br0" timeOffset="9114.44">6495 3857 49 0,'3'18'24'0,"15"39"-20"16,-11-35 44-16,3 3-46 15,5 13 1-15,6 5 2 16,3 5 1-16,8-1-9 16,7 3 1-16,0-13 1 15,-4-8 0-15,0-7-11 16,-10-10 1-16,-11-12-7 15,-7-9 0-15</inkml:trace>
  <inkml:trace contextRef="#ctx0" brushRef="#br0" timeOffset="11832.06">6964 3446 28 0,'3'0'14'0,"4"0"-2"0,-7 0 14 0,4 3-20 16,-1 3 0-16,1-3 4 15,0 4 1-15,3-4-13 16,0 0 0-16,3 0 9 15,8 3 0-15,0 4-3 16,6-10 1-16,-10 0-3 16,0 0 1-16,1 3-3 15,-5 6 1-15,-3 4-2 16,-3-4 1-16,-4 1-2 16,-4-1 1-16,-6 10-2 15,-1-3 1-15,-3-4 0 16,3 4 0-16,1-4 1 15,6 4 1-15,-3-3 0 16,4 2 0-16,3 1 2 16,10-10 0-16,4-3-1 15,4 0 1-15,0 1-2 16,3-4 1-16,0 0-6 16,0 0 1-16,4 3-13 0,-4-3 0 15</inkml:trace>
  <inkml:trace contextRef="#ctx0" brushRef="#br0" timeOffset="12106.25">7154 4051 57 0,'4'3'28'0,"10"-3"-30"0,-3 0 43 0,-1-6-41 0,11 9 1 0,8-6-1 0,-5-3 0 0,12-1-4 16,-8-2 1-16,3 0-11 15,-6 2 1-15,0-2-3 16,0-1 1-16</inkml:trace>
  <inkml:trace contextRef="#ctx0" brushRef="#br0" timeOffset="12374.79">8012 3857 46 0,'0'-7'23'0,"7"51"-26"0,-7-28 43 16,-7 9-41-16,-11 3 1 16,-3 10-1-16,-7 6 1 15,3 0-1-15,-10 0 0 16,10-4-4-16,-3-2 1 15,7-13-9-15,10-9 0 0</inkml:trace>
  <inkml:trace contextRef="#ctx0" brushRef="#br0" timeOffset="12571.38">7733 3963 45 0,'28'44'22'0,"29"-3"-15"15,-43-25 35-15,7 9-42 16,0-3 1-16,0 9-1 16,4-3 1-16,-4 7-3 15,-3-7 0-15,-4-3-6 16,-4-12 1-16,-3-7-8 0,0-12 1 16</inkml:trace>
  <inkml:trace contextRef="#ctx0" brushRef="#br0" timeOffset="12841.62">8248 4048 52 0,'0'6'26'0,"7"22"-23"0,-3-21 45 16,3-7-46-16,7 3 0 0,7-6-1 15,7-4 0-15,4 4-6 16,0-6 1-16,3 3-8 16,-7-1 1-16,-7-2-6 15,-14-4 1-15</inkml:trace>
  <inkml:trace contextRef="#ctx0" brushRef="#br0" timeOffset="13361.1">8664 3741 53 0,'14'18'26'0,"8"11"-28"0,-12-23 49 15,4-6-46-15,4 6 1 16,7 0 1-16,3 1 0 15,11-4-4-15,3-3 0 0,0 0 2 16,-3 0 1-16,-7 0-2 16,-8 12 0-16,-2-2-2 15,-12-10 0-15,-6 0-2 16,-8 9 1-16,-3 4-2 16,-7 6 0-16,-7 3 1 15,3-4 0-15,-10 7 1 16,7-6 0-16,3 6 2 15,1 4 0-15,6-1 2 16,4 6 1-16,7-9 1 16,3-3 1-16,12 0 1 15,9-3 0-15,8-6-1 16,0-7 0-16,14-3-1 16,-8-6 0-16,1-3-4 15,-7-4 1-15,-14 4-7 16,-8-3 0-16,-13 5-10 0,-11 1 1 15</inkml:trace>
  <inkml:trace contextRef="#ctx0" brushRef="#br0" timeOffset="13826.55">6311 4775 43 0,'-7'4'21'0,"14"2"-9"16,-3-6 29-16,6 3-37 16,4 0 1-16,15-3 3 15,24 0 0-15,21 0-10 16,24 0 1-16,44 0 6 0,27-6 1 15,28 6-4 1,19-10 1-16,6 1-2 0,-10 3 0 16,-15-1-1-16,-13 7 0 15,-5 7-3-15,-13 2 1 16,-28 7-5-16,-22-10 1 16,-24 4-14-16,-18-7 1 15</inkml:trace>
  <inkml:trace contextRef="#ctx0" brushRef="#br0" timeOffset="15887.45">6657 5421 36 0,'0'-15'18'0,"7"15"-5"0,-7 0 18 16,0 0-26-16,0 3 0 15,-7 6 2-15,-4 1 1 0,-3 8-10 16,-3 8 0-16,-8 2 6 16,0 9 0-16,-7-2-5 15,4 3 1-15,0 9-6 16,10 0 1-16,4-19-11 15,7-6 1-15,4-25-1 16,3-10 0-16</inkml:trace>
  <inkml:trace contextRef="#ctx0" brushRef="#br0" timeOffset="16098.2">6424 5327 36 0,'11'29'18'0,"-1"11"-16"16,1-18 34-16,-4 3-35 16,3 4 0-16,5 2 1 0,6 13 0 15,0-3-3 1,4-4 1-16,-4 4-1 0,7-3 1 16,-7-13-8-16,4-6 0 15,0-19-4-15,-8-7 0 16</inkml:trace>
  <inkml:trace contextRef="#ctx0" brushRef="#br0" timeOffset="16562.12">6914 5124 58 0,'0'3'29'0,"18"-6"-33"0,-7 3 57 0,-1-10-51 15,8 4 0-15,0 0 0 16,6-1 0-16,-10 4-3 15,4 3 0-15,-7 3 1 16,-4 4 1-16,-7 2-4 16,0 4 1-16,-11-10-2 15,0 6 1-15,1 7-1 16,3-1 1-16,-4 4 0 0,1 0 1 16,-4 3 2-16,6-3 0 15,8 3 2 1,0-3 0-16,4-4 2 0,7-2 0 15,6-4-1-15,1-3 1 16,14-6-2-16,-8 4 0 16,5-1-4-16,-1-6 1 15,0-1-8-15,-7 4 1 16,0-3-10-16,-3-6 0 0</inkml:trace>
  <inkml:trace contextRef="#ctx0" brushRef="#br0" timeOffset="17255.14">7373 5679 56 0,'0'12'28'0,"11"-9"-25"15,-4-3 46-15,3 0-47 16,4 0 1-16,-3-3-1 0,7-3 0 16,10-4-5-1,11-2 1-15,-8-1-2 0,8-2 1 16,-14 5-14-16,3-5 1 15,-3 5-2-15,-4 4 0 16</inkml:trace>
  <inkml:trace contextRef="#ctx0" brushRef="#br0" timeOffset="17479.06">7564 5472 47 0,'-7'34'23'0,"3"-6"-25"0,4-21 44 0,0 11-42 15,-7 11 0-15,0-4-2 16,0 19 1-16,0 6-2 16,3 0 1-16,-3 0-7 15,7-3 0-15,0-12-5 16,7-20 1-16</inkml:trace>
  <inkml:trace contextRef="#ctx0" brushRef="#br0" timeOffset="17914.16">8160 5249 53 0,'10'12'26'0,"-6"-15"-28"0,-4 6 50 15,0 7-49-15,-11-1 0 16,-6 7 1-16,-8 15 0 16,0 10 0-16,-3 3 1 0,-4 16-1 15,-3 5 0-15,3 11 0 16,4 8 0-16,7-5-1 15,10-17 1-15,-3-8-1 16,14-10 0-16,14-10 0 16,7-15 0-16,8-10 0 15,-5-15 1-15,5-3 0 16,-8-7 0-16,3-9 0 16,-2 3 1-16,-8 3-1 15,-7-6 0-15,0 3 0 16,-7 3 0-16,-7 7-3 15,-4 12 1-15,-10 6-4 16,0 7 0-16,-4-1-6 16,0 7 0-16,4-6-2 15,4-4 0-15</inkml:trace>
  <inkml:trace contextRef="#ctx0" brushRef="#br0" timeOffset="18155.18">8527 5525 55 0,'3'3'27'0,"-24"28"-36"0,10-18 56 0,-6 9-47 0,-11 6 0 16,-8 0 0-16,-3 10 1 15,1-4-3-15,6 4 1 0,0-7-7 16,4-2 1-16,7-14-8 16,7-15 0-16</inkml:trace>
  <inkml:trace contextRef="#ctx0" brushRef="#br0" timeOffset="18333.4">8280 5660 58 0,'28'53'29'0,"11"0"-38"16,-25-40 52-16,3 6-44 15,1 3 1-15,3-10-4 16,-3-2 0-16,-4-1-2 16,-3-6 0-16,-1 0-9 15,-3-15 1-15</inkml:trace>
  <inkml:trace contextRef="#ctx0" brushRef="#br0" timeOffset="18572.18">8664 5650 62 0,'11'10'31'0,"17"-13"-39"0,-10-4 57 0,3 1-49 16,11-3 0-1,10-4-3-15,-7 1 1 0,4 2-3 16,-4 1 1-16,-6-1-13 16,-8 1 1-16</inkml:trace>
  <inkml:trace contextRef="#ctx0" brushRef="#br0" timeOffset="18784.74">8894 5434 44 0,'0'53'22'0,"-4"-18"-24"0,4-23 29 15,-4 7-30-15,1 9 0 16,-1-3-12-16,1 7 1 16,-1-1 11-16,4-6 1 15</inkml:trace>
  <inkml:trace contextRef="#ctx0" brushRef="#br0" timeOffset="19266.71">9451 5218 55 0,'21'22'27'0,"-10"-32"-31"15,-11 10 54-15,0 0-51 16,-11 0 0-16,-3 3-1 15,-7 7 1-15,-18 5 1 16,-7 1 1-16,0 3-2 16,7 3 0-16,4 9 0 15,7 13 1-15,-4-16-1 16,11 0 1-16,3 1-2 16,8-4 0-16,6-3-2 15,8-10 1-15,6-5-1 16,12-7 1-16,13-7 0 15,0 7 1-15,-3-12 1 0,0-10 0 16,-4 0 1-16,-3-3 1 16,-4 3 0-16,-4 9 0 15,-3-2 0-15,-6 11 1 16,2 17-1-16,-6 9 0 16,-4 0 1-16,0 16 1 15,0 5-1-15,0 17 1 16,0 9-2-16,0 0 1 15,0 6-4-15,-11-15 1 0,4-10-14 16,-4-25 1-16</inkml:trace>
  <inkml:trace contextRef="#ctx0" brushRef="#br0" timeOffset="22223.66">10470 4713 40 0,'8'3'20'0,"2"3"-13"16,-3-15 20-16,4 2-24 16,3 1 0-16,11 0 0 0,6-4 1 15,8 1-6 1,0-3 1-16,7-1 0 0,3 0 1 16,4 4-13-16,-4-3 1 15,-6-4-2-15,-4 3 1 16</inkml:trace>
  <inkml:trace contextRef="#ctx0" brushRef="#br0" timeOffset="22434.25">10478 4960 64 0,'7'29'32'0,"42"-32"-41"0,-28 3 68 0,14 0-60 16,4-4 1-16,14-2-6 16,4-10 1-16,-1 1-5 15,-3-4 1-15,-7-3-9 16,3 9 0-16</inkml:trace>
  <inkml:trace contextRef="#ctx0" brushRef="#br0" timeOffset="23242.1">12167 4769 36 0,'-7'6'18'0,"4"-21"-12"0,3 15 25 15,0 0-27-15,0 0 0 16,0 0 2-16,7-7 0 16,3 7-8-16,4 0 1 15,11 0 5-15,10-3 1 16,11-3-2-16,18 0 0 16,20 0-1-16,15-1 0 15,7 4 1-15,21 3 0 16,18 0 0-16,-1 0 1 15,22 0-1-15,14 3 0 0,7-3 0 16,18-3 1-16,10-6-2 16,18-10 0-16,7 0-1 15,14 3 0-15,-4-2-1 16,-10 8 0-16,-4 4-2 16,-31 9 1-16,-15 19-4 15,-17-3 1-15,-32-4-9 16,-31 1 0-16,-36-3-7 15,-21-4 1-15</inkml:trace>
  <inkml:trace contextRef="#ctx0" brushRef="#br0" timeOffset="33165.61">13628 5092 48 0,'0'0'24'0,"-11"10"-15"0,8-4 25 15,-8 0-33-15,-3 4 0 0,0 5 0 16,-11 10 0-16,-7 10-1 16,-6 18 0-16,-1 7 0 15,-3 18 1-15,6-6-1 16,8 7 1-16,7-10-1 15,10-7 0-15,11-5-3 16,14-13 0-16,15-13-10 31,6-15 1-31,11-16-3 0,7-10 1 0</inkml:trace>
  <inkml:trace contextRef="#ctx0" brushRef="#br0" timeOffset="33376.96">14069 5227 57 0,'3'38'28'0,"-13"-1"-35"0,3-27 56 15,-7 5-49 1,-8 20 0-16,-6 2-1 0,-7 1 1 16,-4 6-1-16,4 0 0 15,7-3-4-15,6-13 1 16,5-6-6-16,3-6 0 15,7-16-6-15,3-10 1 16</inkml:trace>
  <inkml:trace contextRef="#ctx0" brushRef="#br0" timeOffset="33559.61">13758 5409 44 0,'18'53'22'0,"3"22"-16"0,-10-53 38 0,3 13-44 16,3-4 1-16,5 7-2 16,2 3 1-16,1-7-5 15,3-6 1-15,-3-12-10 16,0-13 0-16</inkml:trace>
  <inkml:trace contextRef="#ctx0" brushRef="#br0" timeOffset="33814.04">14153 5487 57 0,'8'3'28'0,"16"13"-27"0,-10-16 47 16,7-6-48-16,8 3 1 16,2-7-2-16,1 4 0 15,0-3-5-15,0-7 0 16,-4-3-11-16,-7 3 1 16</inkml:trace>
  <inkml:trace contextRef="#ctx0" brushRef="#br0" timeOffset="33993.3">14270 5324 65 0,'-25'94'32'0,"36"7"-41"15,-8-67 54-15,1 4-54 16,-1 6 1-16,1-4-25 15,-1-11 0-15</inkml:trace>
  <inkml:trace contextRef="#ctx0" brushRef="#br0" timeOffset="35358.47">14704 5268 47 0,'28'0'23'0,"32"-13"-13"16,-39 7 24-16,11 0-33 15,0 3 1-15,-1-7 0 16,1 7 1-16,-11 0-5 15,-3 3 1-15,-7 3 1 16,-11 3 1-16,-8 4-3 16,-2 2 1-16,-4-2-4 15,-4 5 1-15,-7 7-2 16,4-6 1-16,4 0 0 16,-1 6 0-16,7-7 1 15,4 1 1-15,7 3 2 16,4-7 1-16,3-2 2 0,4 2 0 15,6-2 2-15,4 2 1 16,11 4 0-16,-4-7 0 16,1 4 0-16,-5-4 0 15,-6 4-2-15,-8 2 1 16,-10 7-4-16,-10 7 1 16,-11-7-5-16,-8 0 1 15,1-4-6-15,0-2 0 16,0-7-6-16,7-5 0 15</inkml:trace>
  <inkml:trace contextRef="#ctx0" brushRef="#br0" timeOffset="35717.8">15145 5111 52 0,'-4'47'26'0,"11"-28"-25"0,-3-7 48 16,3 7-45-1,0 6 0-15,4 3 2 0,10 4 0 16,0 9-8-16,4 3 1 16,-8 3 4-16,1 6 0 15,-11-3-5-15,-14 3 1 16,-4 4-5-16,-6-1 1 16,-5-6-15-16,1-15 1 15,0-10 0-15,0-9 1 16</inkml:trace>
  <inkml:trace contextRef="#ctx0" brushRef="#br0" timeOffset="36173.9">15434 4851 54 0,'0'12'27'0,"14"-5"-27"15,-10-4 54-15,3 0-51 16,3 0 1-16,4-6 1 16,4 3 1-16,0 0-8 15,-1 0 1-15,-3 0 3 16,-3 3 1-16,-4 0-3 15,-7 6 0-15,-7 10-3 0,-7-6 0 16,-4-4-2-16,-3 4 1 16,0 6-2-16,0-1 1 15,0 7 0-15,3-6 1 16,4 3 2-16,7 0 0 16,7-6 3-16,3 0 1 15,15-7 2-15,10 4 0 16,11-10 0-16,7-3 1 15,-4-3-5-15,-7 3 1 16,-3-7-16-16,-7-2 0 0,-11 9-3 16,0 9 0-16</inkml:trace>
  <inkml:trace contextRef="#ctx0" brushRef="#br0" timeOffset="37490.81">12869 3753 52 0,'-3'13'26'0,"-8"24"-19"0,8-30 26 0,-4 2-34 16,-7 0 1-16,-8 13-1 16,-2 10 0-16,-1-1 1 15,0 13 1-15,1 16-1 16,6-4 0-16,7 13 0 16,1-6 0-16,10-4-3 15,10-2 0-15,15-20-8 16,10-5 0-16,4-17-4 15,3-8 1-15</inkml:trace>
  <inkml:trace contextRef="#ctx0" brushRef="#br0" timeOffset="37832.37">13847 3731 40 0,'3'44'20'15,"25"13"-13"-15,-17-42 36 0,7 17-41 16,10 2 1-16,0 10 0 16,-3 6 1-16,-4-3-6 15,-4 13 1-15,-6-1 2 16,0-5 1-16,-11 5-7 16,-7 1 0-16,-8-7-11 15,-6-12 1-15</inkml:trace>
  <inkml:trace contextRef="#ctx0" brushRef="#br0" timeOffset="38149.67">14503 3731 47 0,'-4'0'23'0,"-13"25"-26"0,9-12 34 16,-6 3-29-16,-7 2 0 0,-7 17 1 16,0 9 0-16,-4 18-4 15,0 4 1-15,8 16 2 16,2-7 0-16,8-6-1 15,7-3 0-15,14-16-4 16,7-12 1-16,15-16-12 16,20-16 1-16</inkml:trace>
  <inkml:trace contextRef="#ctx0" brushRef="#br0" timeOffset="38704.68">16147 3647 60 0,'17'50'30'0,"36"38"-24"0,-35-73 49 0,3 17-52 16,-3-7 0-16,31 28 0 0,0 10 0 15,-3-7-6 1,-3 7 1-16,-19 12-3 0,-17-6 0 16,-17 6-15-16,-22-12 0 15</inkml:trace>
  <inkml:trace contextRef="#ctx0" brushRef="#br0" timeOffset="40028.28">13233 4010 43 0,'0'19'21'0,"-18"6"-14"0,15-19 21 0,-12 13-28 15,-2-6 0-15,-4 9 0 16,-4 0 0-16,-3 12-2 15,3-9 0-15,4 4-8 16,3-4 0-16,4-10-2 16,0-2 0-16</inkml:trace>
  <inkml:trace contextRef="#ctx0" brushRef="#br0" timeOffset="40239.71">13053 4060 37 0,'14'22'18'0,"-7"29"-15"0,0-39 34 16,0 13-37 0,4 0 1-16,3 10-2 0,0 2 0 15,0-2-4-15,0-13 0 16,4-6-7-16,-1-13 1 15</inkml:trace>
  <inkml:trace contextRef="#ctx0" brushRef="#br0" timeOffset="40492.81">13342 4173 50 0,'7'7'25'0,"7"8"-28"16,-7-15 45-16,4 0-42 16,7-6 0-16,6-3-5 15,1-1 0-15,-7-5-4 16,-1 2 1-16,-3-6-7 15,0-3 1-15</inkml:trace>
  <inkml:trace contextRef="#ctx0" brushRef="#br0" timeOffset="40876.37">13585 4032 63 0,'8'7'31'0,"23"8"-39"0,-17-18 65 0,8 3-57 0,-5-3 1 0,4 0-1 0,-3 0 0 0,-4 3-1 16,-3 0 0-1,-4 6-1-15,-7 3 0 0,-11 4-1 16,-3 6 0-16,-4-4 0 31,1 4 0-15,-1 3 0-16,4 0 1 16,0 0 0-16,3 3 1 0,8-3 1 0,3 0 0 0,14-6-1 15,11-7 1-15,3-9-6 16,4-3 1-16,3-6-10 15,-3-4 0-15</inkml:trace>
  <inkml:trace contextRef="#ctx0" brushRef="#br0" timeOffset="41384.87">14912 3882 53 0,'-4'22'26'0,"-13"18"-29"0,10-27 44 0,0 3-41 16,-11 2 0-16,-7 8-1 16,1 2 1-16,-1 0-3 15,0 0 0-15,4-6-7 16,3 0 1-16,4-9-6 0,7-4 1 15</inkml:trace>
  <inkml:trace contextRef="#ctx0" brushRef="#br0" timeOffset="41563.55">14707 3891 40 0,'29'41'20'0,"-5"34"-18"0,-13-65 35 0,3 12-36 16,0 3 0-16,4 3-2 16,-1-6 1-16,4 6-5 15,4-12 0-15,-4 2-7 16,8-5 0-16</inkml:trace>
  <inkml:trace contextRef="#ctx0" brushRef="#br0" timeOffset="41834.65">15152 4051 55 0,'7'13'27'0,"3"-7"-32"0,-6-12 50 16,3-1-45-16,11 4 1 16,6 0-1-16,8 0 0 15,0-3-4-15,0-1 1 16,-4-2-11-16,0 0 0 16,-7-10-2-16,0 6 1 15</inkml:trace>
  <inkml:trace contextRef="#ctx0" brushRef="#br0" timeOffset="42026.8">15258 3948 49 0,'10'47'24'0,"8"-10"-32"31,-8-21 48-31,1 9-44 0,3 0 0 0,0 3-11 16,0-3 0-16,-3 0 11 16,0-12 1-16</inkml:trace>
  <inkml:trace contextRef="#ctx0" brushRef="#br0" timeOffset="42254.81">15794 3672 59 0,'-7'53'29'0,"-11"32"-41"0,11-57 58 0,4 16-48 0,-1 12 0 15,4 13-5-15,4 3 0 16,-1-9-4-16,-3-19 1 15</inkml:trace>
  <inkml:trace contextRef="#ctx0" brushRef="#br0" timeOffset="44966.32">2660 9084 57 0,'-25'53'28'0,"32"-46"-18"16,-3-14 28-16,13-8-36 16,12-7 1-16,2-19 1 15,19-22 0-15,6-15-6 16,-3-13 1-16,7-13 3 15,-10-18 0-15,-1-3-2 16,-7-1 0-16,-6-9-2 16,-22 4 0-16,-4 12-1 15,-3 21 0-15,-14 17-2 0,4 12 1 16,-4 22-3-16,-7 15 1 16,3 23-2-16,4 22 1 15,-4 12-1-15,-6 25 1 16,3 16 2-16,3 12 1 15,-3 19 4-15,10 13 1 16,-6 0 1-16,10 0 1 16,0-4 1-16,3-2 0 15,4-17-3-15,4-11 1 16,-4-17-3-16,7-15 0 16,4-12-3-16,3-14 1 0,7-11-9 15,4-14 1-15</inkml:trace>
  <inkml:trace contextRef="#ctx0" brushRef="#br0" timeOffset="45159.95">3447 8667 57 0,'0'56'28'0,"-7"23"-33"16,0-64 52-16,3 7-47 15,4 0 0 1,-11-3-18 0,11-13 1-16,0-6 10 15,11-18 0-15</inkml:trace>
  <inkml:trace contextRef="#ctx0" brushRef="#br0" timeOffset="45325.71">3320 8400 42 0,'0'32'21'0,"28"12"-11"0,-18-32 30 0,1 4-39 0,7 0 0 15,6-1-3-15,5-2 1 16,-1-7-4-16,-3-6 0 0,3 0-9 16,-7-12 0-16</inkml:trace>
  <inkml:trace contextRef="#ctx0" brushRef="#br0" timeOffset="45775.7">3665 8673 31 0,'11'13'15'0,"3"-1"-7"16,-7-12 16-16,4 3-24 15,-8 1 0-15,4-8-1 16,0 1 0-16,4-6 1 15,-8 0 0-15,5-7 0 16,2 0 0-16,1-6 0 16,-1 3 1-16,8 4-1 15,3-1 1-15,-7 7-1 16,4-1 1-16,-1 10-1 16,5 0 0-16,-5 0-1 0,4-3 1 15,-6 3-1-15,2 0 1 16,1 3-1-16,-8-3 1 15,1 3-1-15,0-3 1 16,-1-3 0-16,1 0 0 16,-1-3 0-16,1-4 1 15,3 7 1-15,-3 0 1 16,3 9 1-16,3 4 1 16,-6 5-1-16,7 4 0 15,6 6-1-15,4 10 0 0,1-7-2 16,-1-3 1-16,-3-6-4 15,-1-6 1-15,-3-4-5 16,1-6 0-16,-5-6-8 16,-6-6 1-16</inkml:trace>
  <inkml:trace contextRef="#ctx0" brushRef="#br0" timeOffset="46154.34">3013 9510 44 0,'21'-3'22'0,"-14"-6"-16"0,-7 9 36 16,0 0-37-16,0 0 0 16,-7 3 1-16,-7 6 0 15,-7 13-9-15,-8-3 1 0,-9 9 3 16,6 7 1-1,-7-1-5-15,0 10 0 0,7-3-5 16,4-6 1-16,7-13-11 16,11-16 1-16</inkml:trace>
  <inkml:trace contextRef="#ctx0" brushRef="#br0" timeOffset="46367.46">2745 9445 38 0,'10'0'19'0,"15"9"-11"0,-15 0 26 0,1 10-28 0,10 6 0 0,-3 7 2 15,3 5 1-15,7 4-12 16,4 0 0-16,-4-3 6 16,-3-7 1-16,3-9-8 0,11-7 1 15,0-5-8-15,-11-4 1 16,4-12-7-16,-1-4 1 15</inkml:trace>
  <inkml:trace contextRef="#ctx0" brushRef="#br0" timeOffset="46588.44">3242 9617 58 0,'-11'10'29'0,"8"8"-33"0,3-18 54 0,11 0-50 16,-1 0 1-16,4-3 0 15,14-3 0-15,11 0-3 16,11-1 1-16,3-5-4 16,-8-4 0-16,-6-6-12 15,0-3 0-15</inkml:trace>
  <inkml:trace contextRef="#ctx0" brushRef="#br0" timeOffset="46826.4">3556 9382 55 0,'4'63'27'0,"13"-54"-28"0,-6-6 42 15,-8 7-38-15,8-1 1 16,14 4 1-16,-11-4 1 16,7 3-8-16,-7 4 1 15,-3 3 2-15,-11 0 0 16,-11 6-8-16,-3 0 1 16,-11-3-12-16,-10-3 0 15</inkml:trace>
  <inkml:trace contextRef="#ctx0" brushRef="#br0" timeOffset="47446.55">4124 9617 42 0,'-11'0'21'0,"4"3"-6"0,0 0 27 0,4 4-38 15,3-1 0-15,-7 0 3 16,7-3 1-16,0-3-11 16,10-6 1-16,8 0 3 15,14 3 0-15,6-4-8 16,8 1 0-16,0-6-12 16,0-7 1-16</inkml:trace>
  <inkml:trace contextRef="#ctx0" brushRef="#br0" timeOffset="47908.53">4456 9278 62 0,'-7'54'31'0,"24"-10"-30"0,-6-32 52 0,6-2-51 15,-2-4 0 1,9 0 0-16,8-3 0 0,0 0-3 16,-4 1 0-1,11-1 2-15,-11 0 1 0,-3-3-2 16,-1 0 0-16,-10 3-1 16,-6-3 1-16,-8 6-3 15,-8 4 1-15,5 2-2 16,-4 1 0-16,3-1-1 15,-6 1 0-15,3-4 1 16,0 1 0-16,3-1 2 16,4 4 0-16,4-4 2 15,3 0 1-15,0 1 3 16,7-1 0-16,4-3 0 16,3 7 0-16,-4 3 0 15,-3-1 0-15,4 1-2 16,-14 3 1-16,-8 3-3 15,-14 6 0-15,-3 7-4 0,-10 2 1 16,-15-2-7-16,-7 2 1 16,-4-21-10-16,8-13 1 15</inkml:trace>
  <inkml:trace contextRef="#ctx0" brushRef="#br0" timeOffset="48447.45">5369 8799 46 0,'11'25'23'0,"-11"-41"-20"0,0 0 34 0,0-12-36 0,3-16 1 0,4-12 1 0,-7-19 1 15,0-16-5-15,4-10 1 16,7-2 2-16,3-7 1 15,0 3-2-15,10 1 1 16,1 12-2-16,-4 9 1 0,1 13-2 16,-5 19 1-16,4 18-3 15,-3 19 1 1,0 16-6-16,-8 16 1 0,-10 9-9 16,-10 10 1-16</inkml:trace>
  <inkml:trace contextRef="#ctx0" brushRef="#br0" timeOffset="48642.92">5140 8488 45 0,'-18'13'22'0,"36"12"-13"16,-7-22 35-16,3 3-41 15,7-3 0-15,14 1 1 16,7-4 0-16,15-7-7 15,3-2 1-15,3 6-2 0,-3-7 1 16,0-9-14-16,-3-9 1 16</inkml:trace>
  <inkml:trace contextRef="#ctx0" brushRef="#br0" timeOffset="48882.37">6117 8168 59 0,'-7'44'29'0,"-21"19"-34"0,21-47 47 15,-7 9-42-15,0 12 0 0,-15 4 0 16,-2 9 0-16,2 7 0 16,8 12 0-16,-3 3-2 15,2-9 0-15,19-10-4 16,-4-12 1-16,17-16-9 15,15-16 1-15,10-28-3 16,11-9 1-16</inkml:trace>
  <inkml:trace contextRef="#ctx0" brushRef="#br0" timeOffset="49083.27">6456 8206 45 0,'7'38'22'0,"-25"18"-23"0,8-40 43 15,-4 15-39 1,-1 0 0-16,-16 7 0 0,13-7 0 16,-21 23-5-16,0 8 1 15,1 1 2-15,6-6 0 16,4-10-6-16,7-13 0 16,3-9-10-16,7-18 0 15</inkml:trace>
  <inkml:trace contextRef="#ctx0" brushRef="#br0" timeOffset="49307.23">6181 8259 30 0,'14'38'15'0,"18"-10"2"0,-29-6 13 0,8 9-26 15,3 4 1-15,0 12 0 16,4-3 1-16,-4 3-8 15,3 3 0-15,1-3 4 16,3-9 0-16,7-7-5 16,1-12 0-16,-5-16-6 15,1-9 1-15,-4-10-7 16,0-9 1-16</inkml:trace>
  <inkml:trace contextRef="#ctx0" brushRef="#br0" timeOffset="49513.47">6488 8052 62 0,'45'76'31'0,"51"40"-34"0,-68-91 62 15,11 15-58-15,0 4 0 16,-1 13-2-16,-9 2 1 15,-5 7-6-15,-6 6 1 16,-8-3-13-16,-17-22 0 16</inkml:trace>
  <inkml:trace contextRef="#ctx0" brushRef="#br0" timeOffset="49968.12">7581 8316 59 0,'-7'9'29'0,"21"-12"-27"0,-3 3 42 16,3-3-43-16,7-3 1 15,11 2 0-15,14 8 1 0,14-1-6 16,-7 0 0-16,10-3-4 16,1-6 0-16,-11 6-10 15,-11-7 0-15</inkml:trace>
  <inkml:trace contextRef="#ctx0" brushRef="#br0" timeOffset="50159.9">7719 8542 54 0,'7'25'27'0,"39"6"-28"16,-25-25 42-16,11 1-43 15,6-7 1-15,19 0-14 16,3-7 1-16,10-15 7 16,1-3 0-16</inkml:trace>
  <inkml:trace contextRef="#ctx0" brushRef="#br1" timeOffset="79048.17">2064 11075 63 0,'0'7'31'0,"-11"36"-27"0,11-27 32 16,-7 9-36-16,4 7 1 15,-4 5-2-15,-4 7 1 16,0 3-3-16,1 0 1 16,3-3-5-16,3-9 0 15,-3-13-10-15,7-13 0 16</inkml:trace>
  <inkml:trace contextRef="#ctx0" brushRef="#br1" timeOffset="79451.53">2466 10909 62 0,'25'-12'31'0,"-22"12"-29"16,-3-7 54-1,-10-12-54 1,-19 1 1-16,-9-4 0 15,-15 3 1-15,-7 3-6 16,-11 10 1-16,11 6 1 16,0 12 0-16,-7 10-5 0,7 16 1 15,0 15-5 1,7 16 1-16,14 19-3 0,22 3 1 16,6 9 1-16,22 1 0 15,6-10 5-15,15-19 0 16,7-22 7-16,21-16 0 15,18-21 5-15,3-32 1 16,0-15 1-16,-14-10 0 16,-14-16-2-16,-7-9 1 15,-15-6-7-15,-2-3 0 16,-8 5-10-16,-11 4 0 0,-10-3-12 16,-7 19 1-1</inkml:trace>
  <inkml:trace contextRef="#ctx0" brushRef="#br1" timeOffset="80066.95">2720 12471 54 0,'-35'62'27'0,"13"-18"-22"0,22-37 39 16,8 2-41-16,-5 0 1 16,15-5 2-16,3-8 1 15,7-8-8-15,21-20 1 16,11-15 4-16,15-28 1 16,9-25-3-16,-3-16 0 15,-3-22-1-15,-18-10 0 16,-11-8-2-16,-13-1 0 0,-12 0 0 15,-20 19 0-15,-8 16-1 16,-3 21 0-16,-14 20-2 16,0 15 0-16,-7 25-2 62,-4 26 1-62,-3 21-1 0,10 25 0 0,-3 32 1 0,-4 31 1 0,4 16 3 0,10 22 0 0,8-4 3 16,6-2 0-16,4-4 1 15,4-9 0-15,3-16-1 16,-4-19 0-16,15-15-3 16,-8-16 1-16,8-12-5 15,3-13 0-15,11-13-9 16,0-18 0-16,3-13-2 16,7-10 1-16</inkml:trace>
  <inkml:trace contextRef="#ctx0" brushRef="#br1" timeOffset="80276.81">3507 12038 60 0,'-11'60'30'0,"-3"12"-38"0,10-60 61 16,4 7-53-16,-7 3 1 15,4-3-3-15,3-7 0 0,-7-2-1 16,7-10 0-16,-4-10-6 15,4-8 0 1,4-17-8-16,-4-6 0 0</inkml:trace>
  <inkml:trace contextRef="#ctx0" brushRef="#br1" timeOffset="80805.39">3440 11872 52 0,'17'25'26'0,"8"0"-33"15,-14-22 45-15,3 0-40 16,7 3 1-16,-7-2-8 16,4 5 0-16,-1 0 4 15,-6 1 1-15,3-1-7 16,0 1 0-16,-3 2 5 16,-1 1 1-16,1-1 6 0,-1 4 0 15,1-4 8-15,-1-2 1 31,1-4 1-15,7-6 0 0,-1-6-3-16,-3 0 0 0,4-4-4 0,3 1 1 0,-10-1-4 15,6 4 1-15,-6-3-1 16,3-1 0 0,0 4-2-16,-3 0 0 0,-1 0 0 0,1 2 0 15,0 1 0-15,6 3 0 16,-6 3-1-16,3 1 1 15,0-1 1 17,0 0 0-32,4-3-1 15,3 0 1-15,-3-6-3 0,-4-4 1 16,3-6-1-16,1 1 1 0,3-1-1 0,-7-3 1 0,0 10 0 16,1 3 1 30,6-1 2-14,0 7 0-17,4 7 1-15,6 2 1 0,-2 0 0 16,2 4 1-16,1-4-2 0,-4 4 1 0,0 3-3 0,-6 2 1 0,-5 4-13 0,-6-9 0 0,-8-4-3 16,4-6 1-16</inkml:trace>
  <inkml:trace contextRef="#ctx0" brushRef="#br1" timeOffset="81174.47">2921 12769 55 0,'11'9'27'0,"-4"0"-34"0,-7-2 55 0,0 2-48 16,-7 10 1-16,-4 3-1 15,-7 3 1-15,-6 9-2 16,6-8 0-16,-14 17-1 15,-7 4 1-15,11-6-5 16,-3-9 0-16,2-10-8 16,12-13 1-16,3-12-2 15,6-19 0-15</inkml:trace>
  <inkml:trace contextRef="#ctx0" brushRef="#br1" timeOffset="81360.11">2635 12781 44 0,'25'35'22'0,"35"27"-19"0,-49-46 43 0,10 9-42 0,-4 6 1 15,15 7 2-15,0 0 0 16,17 6-9-16,-10 0 0 16,3-7 4-16,4 4 0 15,-3-10-9-15,-1-6 1 16,-7-6-12-16,4-19 1 0</inkml:trace>
  <inkml:trace contextRef="#ctx0" brushRef="#br1" timeOffset="81691.37">3281 13026 64 0,'0'34'32'0,"10"-49"-33"15,-3 18 53-15,-3 0-50 16,7 0 0-16,6-3 0 16,11 0 1-16,11-3-6 15,-3 0 0-15,2-7-2 16,-2-2 0-16,-12-4-14 15,5-3 0-15</inkml:trace>
  <inkml:trace contextRef="#ctx0" brushRef="#br1" timeOffset="81952.32">3440 12916 60 0,'-11'28'30'0,"22"-12"-33"0,-4-19 44 0,14 3-40 16,0 0 0-16,7 0 1 16,-3 0 0-16,10-3-2 15,-3 3 0-15,-4-4 1 16,-7 4 0-1,-31 22-13 1,-8 0 1-16,-14-3-6 16,1-3 0-16</inkml:trace>
  <inkml:trace contextRef="#ctx0" brushRef="#br1" timeOffset="82199.59">3835 12966 56 0,'-7'16'28'0,"10"-10"-30"0,4-9 48 0,0 6-45 16,4 0 0-16,3-3-1 31,4 0 1-31,10 0-4 0,-7-6 1 0,7 0-10 16,4 3 1-16,-14-13-5 16,3-3 0-16</inkml:trace>
  <inkml:trace contextRef="#ctx0" brushRef="#br1" timeOffset="82619.95">4205 12744 62 0,'0'31'31'0,"21"-22"-38"0,-14-9 58 15,4 0-48-15,10 0 0 16,7-3 2-16,-3 0 0 16,10 0-7-16,-3 0 1 15,0 3 3-15,-11 0 1 16,-7 6-3-16,-10 3 0 16,-11 4-4-16,-4 3 0 15,-3-4-2-15,-7 1 0 16,-4 2-2-16,4 1 0 15,7 0 1-15,7-4 1 16,-4-2 2-16,15-1 1 16,10 4 3-16,7-1 0 15,0 1 3-15,11-4 0 32,-4-3 0-17,0 4 0 1,-14 6 0-16,-3-1 0 0,-11 4-3 0,-11 6 0 0,-3 0-5 0,-3-6 0 0,-1 3-10 15,4-16 0-15</inkml:trace>
  <inkml:trace contextRef="#ctx0" brushRef="#br1" timeOffset="82915.05">4822 12615 67 0,'4'28'33'0,"-4"4"-31"0,7-26 60 15,0 0-60-15,7 0 0 16,7-6-1-16,15-6 1 15,-5-3-8-15,-2-7 1 16,-8 0-7-16,-4 4 0 16,-9-4-9-16,-1 0 0 15</inkml:trace>
  <inkml:trace contextRef="#ctx0" brushRef="#br1" timeOffset="83532.07">5877 12496 48 0,'11'-28'24'0,"-8"-60"-22"0,-6 50 35 0,-4-21-35 0,-7-26 0 0,0-9 0 16,-1-7 1-16,-13-21-4 15,7 3 0-15,3 6 2 16,4 0 1-16,14 19-2 16,0 9 1-16,11 10 0 15,3 19 1-15,7 15-1 16,7 22 0-16,4 7-3 15,7 15 1-15,-11 16-6 16,0 9 1 15,-17 19-10-15,-4 0 0 0</inkml:trace>
  <inkml:trace contextRef="#ctx0" brushRef="#br1" timeOffset="83717.97">5577 12025 56 0,'0'19'28'0,"36"3"-30"0,-19-19 48 0,12 0-46 15,2 1 1-15,8 2-1 16,3 0 0-16,8-9-5 16,-1 3 0-16,8-6-11 15,-4-7 1-15</inkml:trace>
  <inkml:trace contextRef="#ctx0" brushRef="#br1" timeOffset="84018.36">6505 11847 57 0,'-7'22'28'0,"-21"28"-33"16,17-41 43-16,-3 7-37 15,4 0 0-15,-11 9 0 16,-8 9 0-16,1 7-2 0,0 3 1 16,3 6-1-16,8 3 1 15,-1-9-3-15,14-6 0 16,15-4-7-16,3-12 1 16,11-15-6-16,10-14 0 15</inkml:trace>
  <inkml:trace contextRef="#ctx0" brushRef="#br1" timeOffset="84165.28">6876 11856 58 0,'3'0'29'0,"-10"53"-33"0,0-34 55 16,-4 6-49-16,-10 10 0 0,-10 9-1 15,-5-7 1-15,5 7-3 16,-19 6 1-16,8 1-1 15,3-8 1-15,0 1-6 16,11-9 1-16,7-13-11 16,3-16 0-16,15-15-2 15,3-13 0-15</inkml:trace>
  <inkml:trace contextRef="#ctx0" brushRef="#br1" timeOffset="84361.77">6579 11812 42 0,'14'35'21'0,"18"59"-15"0,-25-69 39 0,7 9-44 0,8 7 0 15,2 3 0-15,8 3 0 16,-4 0-2-16,4-3 0 16,-4-10-3-16,-3-8 1 15,3-11-9-15,0-5 0 16,1-17-3-16,-8-5 1 15</inkml:trace>
  <inkml:trace contextRef="#ctx0" brushRef="#br1" timeOffset="84601.11">6922 11652 47 0,'-4'32'23'0,"11"52"-21"0,4-68 46 0,-1 12-44 16,8 10 0-16,7 6 3 15,10 12 0-15,-7-6-10 16,0 7 1-16,-3 2 3 16,-7 1 1-16,-8-10-8 15,-10 0 1-15,-21-6-14 31,-7-9 1-31</inkml:trace>
  <inkml:trace contextRef="#ctx0" brushRef="#br1" timeOffset="85113.93">8022 11818 56 0,'0'7'28'0,"11"-10"-32"0,-1-1 43 0,8-2-38 0,14 0 0 0,7-4-1 0,17-5 1 0,4 2-4 0,3 1 1 16,-6 5-13-16,-15 1 1 15</inkml:trace>
  <inkml:trace contextRef="#ctx0" brushRef="#br1" timeOffset="85263.46">8040 12038 68 0,'21'31'34'0,"28"-15"-45"0,-20-19 57 0,13 0-48 16,14-4 0-16,8 1-19 15,-4-3 1-15,0 2 14 16,-4 7 1-16</inkml:trace>
  <inkml:trace contextRef="#ctx0" brushRef="#br1" timeOffset="86130.59">9070 12458 54 0,'7'19'27'0,"32"-60"-21"0,-11 16 27 0,11-19-30 0,17-28 0 16,18-25 0-16,-3-13 0 16,-1-18-5-16,-17-14 0 15,-14 8 3-15,-7-1 1 16,-11-9-2-16,-7 12 0 16,-3 10-2-1,-8 27 1-15,-6 11-2 0,-4 24 0 0,-7 23-2 16,-8 18 0-16,-2 22-1 15,-4 28 1-15,-1 19 0 16,1 26 1-16,3 21 5 16,4 19 0 15,7 6 4-31,0-3 0 31,10 1 1-15,12-4 0-16,9-19 0 15,8-9 0-15,3-16-4 0,4-19 0 0,0-12-8 0,-1-13 0 0,-2-19-10 16,-1-15 1-16,4-16-2 0,3-12 1 0</inkml:trace>
  <inkml:trace contextRef="#ctx0" brushRef="#br1" timeOffset="86314.5">9899 11831 52 0,'-4'28'26'0,"-6"35"-27"0,6-47 54 15,-3 2-50-15,-3 4 1 16,-1 3 0-16,1 7 0 16,2-10-9-16,1 3 1 15,0-13-5-15,7-12 0 16,4-18-9-16,3-17 0 16</inkml:trace>
  <inkml:trace contextRef="#ctx0" brushRef="#br1" timeOffset="86475.25">9719 11521 41 0,'18'15'20'0,"38"1"-27"16,-35-13 29-16,4 3-41 15,7-3 1-15</inkml:trace>
  <inkml:trace contextRef="#ctx0" brushRef="#br1" timeOffset="86942.06">10104 11953 44 0,'10'19'22'0,"8"-22"-25"0,-8 0 44 16,1 0-42-16,3 0 1 15,0-7 0-15,0 1 0 16,0-1 0-16,1-2 1 16,2-4 0-16,-3 4 0 15,4 2 0-15,0 4 1 16,-1 0-1-16,1 9 1 16,-4-3-1-16,0 6 0 15,-3 0-1-15,-4 4 0 16,0-1-1-16,-4-3 0 0,1 1-2 15,-1-14 1-15,4 1-2 16,4-6 1-16,3 2-1 16,-3-6 0-16,3-5 1 15,3-5 0-15,8 1 2 32,3 0 1-32,4 3 2 0,7 4 0 0,0 8 1 15,-8 7 1-15,1 12 0 16,7 10 0-16,0 3-1 15,3 13 0-15,0-4-2 16,-3 0 1 0,4-6-1-1,-5-3 0-15,5-3-4 0,-4-9 0 0,-8-4-10 16,-6-6 0-16,-18-6-2 16,-7-1 1-16</inkml:trace>
  <inkml:trace contextRef="#ctx0" brushRef="#br1" timeOffset="87423.75">9363 12734 52 0,'0'16'26'0,"-14"9"-28"15,3-13 54-15,-10 13-51 0,-7 4 1 16,-8-1-1-16,1 6 0 15,-4 10-5-15,4-3 1 16,-4-3-3-16,11-10 1 16,7-9-12-16,7-13 1 15</inkml:trace>
  <inkml:trace contextRef="#ctx0" brushRef="#br1" timeOffset="87622.11">9077 12787 47 0,'18'60'23'0,"-1"12"-19"0,-3-56 34 0,11 12-38 16,14 7 1-16,7 5-2 15,3 1 0-15,4 3-7 16,0-6 1-16,-4-20-7 15,-17-2 1-15</inkml:trace>
  <inkml:trace contextRef="#ctx0" brushRef="#br1" timeOffset="87913.55">9465 12894 53 0,'-3'25'26'0,"41"-3"-29"0,-24-16 46 16,8-3-40-16,6 1 0 16,0 2 0-16,11-3 1 15,10 0-6-15,4-3 1 16,0-3-1-16,-4 0 0 15,1 6-13-15,3-6 0 16,-14-7-2-16,-11-2 1 0</inkml:trace>
  <inkml:trace contextRef="#ctx0" brushRef="#br1" timeOffset="88129.64">9888 12787 56 0,'11'32'28'0,"38"9"-35"0,-27-32 56 0,9 0-47 16,12 1 0-16,-5-4 0 16,-2 0 1-16,-8 4-5 15,-3-1 1-15,-11-3 0 16,-11 10 1-16,-17 6-7 0,-18 9 0 15,-6-6-10-15,-12-6 0 16</inkml:trace>
  <inkml:trace contextRef="#ctx0" brushRef="#br1" timeOffset="88642.59">10492 13038 45 0,'3'38'22'0,"25"-41"-16"0,-14 3 32 15,8 0-37-15,6-7 0 16,7 1-1-16,-3-3 1 15,0-1-6-15,-1-2 1 16,-2 2-10-16,-1-2 1 16</inkml:trace>
  <inkml:trace contextRef="#ctx0" brushRef="#br1" timeOffset="89073.43">11067 12706 64 0,'0'38'32'0,"14"-20"-32"16,-4-21 55-16,4 3-53 15,8 3 1-15,6 0-1 16,4-3 0-16,-1 0-4 15,-2-3 1-15,-12 3 2 16,1 3 0-16,-8 4-4 0,-6 5 0 16,-8 7-2-16,-3 3 1 15,-3-3-3-15,-4 0 1 16,-4-1-3-16,4-2 0 16,0-3 3-16,7-7 1 15,3 7 3-15,4-4 0 16,7 7 3-16,7-1 0 15,1 1 3-15,-1 0 0 32,0-1-1-17,-4 1 1-15,-3 0-3 0,-7-1 0 0,-10 4-2 0,-8-3 1 0,-7 6-5 16,1-7 0-16,-1-5-10 16,4-7 1-16</inkml:trace>
  <inkml:trace contextRef="#ctx0" brushRef="#br1" timeOffset="89366.07">11677 12568 75 0,'3'25'37'0,"12"0"-46"15,-8-22 69-15,7-3-61 0,7 0 1 16,4-6-2-16,-1 0 0 16,8-1-3-16,0-5 0 15,-4 2-15-15,-7-5 0 16</inkml:trace>
  <inkml:trace contextRef="#ctx0" brushRef="#br1" timeOffset="91055.64">13021 10511 44 0,'-3'9'22'0,"-1"-18"-17"0,0 9 23 16,-3 6-26-16,4-3 0 16,-4 10 1-16,-4 9 1 0,-6 9-5 15,-8 7 0-15,-7 6 2 16,7 12 1-16,4 7-1 15,4 6 0-15,10 3-1 16,7 3 0 0,28-3-10-1,4-25 0-15,10-25-4 16,4-12 0-16</inkml:trace>
  <inkml:trace contextRef="#ctx0" brushRef="#br1" timeOffset="91254.46">13522 10727 36 0,'7'0'18'0,"-10"6"-13"0,3-6 27 0,0 4-29 16,-8 5 1-16,-13 10 1 0,-7 6 1 16,-7 6-8-16,-8 7 0 15,5 9 5-15,2-3 0 16,1 0-7-16,7 0 0 15,7-13-10-15,7-15 1 16</inkml:trace>
  <inkml:trace contextRef="#ctx0" brushRef="#br1" timeOffset="91475.64">13176 10771 48 0,'18'47'24'0,"10"32"-18"0,-17-54 37 0,6 9-42 16,5-3 1-16,6 10-2 15,0-6 1-15,4-4-6 16,-1-3 1-16,1-9-6 16,-7-9 1-16,-7-14-7 15,-4-8 1-15</inkml:trace>
  <inkml:trace contextRef="#ctx0" brushRef="#br1" timeOffset="91701.79">13610 10849 60 0,'4'16'30'0,"17"-3"-37"0,-11-13 57 16,8 3-50-16,7 0 1 16,3-3 0-16,7 0 0 15,4-3-5-15,0-3 1 16,0-4-8-16,-8-6 1 16,-2-5-7-16,-12-1 1 15</inkml:trace>
  <inkml:trace contextRef="#ctx0" brushRef="#br1" timeOffset="92331.7">14065 10633 59 0,'-3'10'29'0,"17"-10"-32"16,-14 0 53-16,10 0-46 15,1 0 0-15,10 0 0 16,11 0 1-16,3-7-7 16,4 1 0-16,3 0 4 0,-3-1 1 15,-11 4-3-15,-3 3 1 16,-7 0-3-16,-8 7 1 15,-6 2-2-15,-4 0 0 16,-7 4-2-16,0-1 1 16,-4 1-1-16,-3 0 1 15,0-4 0-15,-4 0 0 16,-6 10 2-16,-5 0 1 31,1 3-1-31,0 3 1 0,3-3 0 0,1 0 1 16,6 0 0-1,4 0 0-15,3-3 0 0,4-1 0 0,4-2 0 16,6 0 1-16,11-7 0 16,14 1 1-1,8-4 0-15,6 0 1 0,0 0-2 16,1 1 1 0,-8 2-1-16,-7 1 1 46,-7 2-4-30,-6-3 1 31,-5 1-5-31,-10-1 1-1,-10-6-11 1,2-6 0-1</inkml:trace>
  <inkml:trace contextRef="#ctx0" brushRef="#br1" timeOffset="92616.07">14517 10122 43 0,'-25'44'21'0,"15"3"-12"0,13-25 29 0,1 3-38 16,6 6 1-16,11 10 1 15,4 0 0-15,3 12-2 16,11 7 0-16,0 2 2 16,-7 14 0-16,-8 12-1 15,-13 6 0-15,-11-3-4 16,-11-10 1-16,-6-12-14 15,-8-19 1-15</inkml:trace>
  <inkml:trace contextRef="#ctx0" brushRef="#br1" timeOffset="93216.17">15293 10304 45 0,'11'-19'22'0,"-4"16"-11"0,-7 3 28 0,0 3-36 16,-4-3 0-16,-3 6 2 0,-7 7 0 15,-4 9-7-15,1 19 1 16,-8 2 3-16,-7 20 1 16,-3 3-3-16,0 9 0 15,3 1-3-15,7-4 1 16,8-13-3-16,6-5 0 16,11-14-6-16,14-8 1 15,11-20-6-15,-1-15 0 16</inkml:trace>
  <inkml:trace contextRef="#ctx0" brushRef="#br1" timeOffset="93451.11">15670 10545 48 0,'-10'19'24'0,"-36"44"-23"15,28-47 41-15,-6-1-42 16,-8 10 1-16,-7 4 0 16,0 5 0-16,-3 4-3 15,10-4 0-15,7-6-5 16,4-9 0-16,7-9-8 16,4-17 1-16</inkml:trace>
  <inkml:trace contextRef="#ctx0" brushRef="#br1" timeOffset="93655.15">15265 10501 39 0,'10'29'19'0,"40"15"-13"0,-36-26 29 16,3 14-31-16,8-1 0 16,3 13 0-16,8 9 1 15,2-3-8-15,5 4 1 16,-1-10 2-16,-3-4 1 15,0-8-7-15,-8-10 0 16,-2-13-9-16,-8-15 1 0</inkml:trace>
  <inkml:trace contextRef="#ctx0" brushRef="#br1" timeOffset="93971.09">15886 10633 52 0,'3'13'26'0,"-6"-1"-23"0,6-6 44 15,1 1-47 1,6-1 1-16,4 0-1 0,8 1 1 16,6-4-3-16,11-6 0 15,3-10-5-15,-3-3 0 16,-8-6-9-16,-9 0 0 16</inkml:trace>
  <inkml:trace contextRef="#ctx0" brushRef="#br1" timeOffset="94160.71">15991 10461 45 0,'-7'81'22'0,"4"-34"-17"0,3-28 32 15,10 28-37 1,-3 3 0-16,4 7-6 15,-4-4 1-15,-3-3-2 16,-1-12 1-16,-3-16-8 16,4-19 1-16</inkml:trace>
  <inkml:trace contextRef="#ctx0" brushRef="#br1" timeOffset="94399.31">16517 10307 45 0,'0'31'22'0,"-21"29"-22"0,17-41 42 16,1 6-41-16,-4 3 0 15,0 13 0-15,-4 6 1 16,1-3-3-16,3 6 0 15,-1 0-2-15,8-6 1 16,4-13-12-16,7-15 1 16</inkml:trace>
  <inkml:trace contextRef="#ctx0" brushRef="#br1" timeOffset="94643.36">16623 10091 42 0,'28'53'21'0,"7"-22"-12"0,-24-28 27 0,7 16-33 16,3 6 1-16,3 7 2 16,8 2 0-16,11 10-8 15,-5-3 0-15,-2 12 4 16,-12 10 1-16,-17 3-3 15,-14 6 0-15,-14 0-7 0,0 3 0 16,-11-18-9 0,-10-13 0-16</inkml:trace>
  <inkml:trace contextRef="#ctx0" brushRef="#br1" timeOffset="95170.71">13413 11574 43 0,'-14'3'21'0,"31"-6"-10"0,1-7 28 16,3 1-34-16,25-4 0 16,28-2 5-16,39-1 1 15,38-6-13-15,44 0 0 16,34-9 8-1,25-4 0-15,14 7-4 0,-3 6 0 16,-1 7-6-16,-20-1 1 16,-40 3-6-16,-31 7 0 15,-35 0-11-15,-36-10 0 16</inkml:trace>
  <inkml:trace contextRef="#ctx0" brushRef="#br1" timeOffset="96414.69">14076 11749 40 0,'-7'7'20'0,"10"18"-15"0,-6-13 20 0,-4 1-22 16,-7 6 1 0,-4 12 1-16,-3 7 0 0,-4 21-7 15,0 7 0-15,1 13 3 16,-4-7 1-16,10 12-3 15,4-8 0-15,10-7-2 16,8-7 1 0,6-5-4-16,8-20 1 0,10-12-8 15,-7-21 0-15</inkml:trace>
  <inkml:trace contextRef="#ctx0" brushRef="#br1" timeOffset="96642.95">14337 12176 47 0,'-25'41'23'0,"-42"3"-26"15,50-29 39-15,-8 10-36 0,0 0 1 16,-3 10-3-16,3-1 0 15,1 1-2-15,6-7 0 16,4-6-9-16,0-12 1 16</inkml:trace>
  <inkml:trace contextRef="#ctx0" brushRef="#br1" timeOffset="96853.37">14101 12126 45 0,'21'56'22'0,"21"-9"-19"16,-31-31 37-16,3 6-40 15,0 3 1-15,3 3-1 16,1 4 0-16,0-1-2 16,-4-3 0-16,0-6-4 15,4-6 0-15,-1-7-8 16,1-15 0-16</inkml:trace>
  <inkml:trace contextRef="#ctx0" brushRef="#br1" timeOffset="97109.43">14601 12204 53 0,'11'13'26'0,"0"-7"-26"0,-11-6 47 16,7-3-46-16,7 3 1 15,7-3-1-15,11-7 0 16,3 1-6-16,0-4 1 16,-3 1-5-16,-4-1 0 15,-7-9-8-15,-3-3 1 0</inkml:trace>
  <inkml:trace contextRef="#ctx0" brushRef="#br1" timeOffset="97290.67">14704 11972 42 0,'10'60'21'0,"-13"9"-24"16,3-51 35-16,0 4-32 15,-4 7 0-15,4 5-4 16,-3 4 1-16,3-7-6 16,0-6 1-16,3-12-3 15,4-10 0-15</inkml:trace>
  <inkml:trace contextRef="#ctx0" brushRef="#br1" timeOffset="97751.63">15120 11734 62 0,'11'34'31'0,"6"-9"-43"0,-10-18 66 16,0-1-52-16,0-3 1 0,8-3-3 15,6 0 1-15,10-6-2 16,8-4 1-16,0 1 1 16,-4 0 1-16,-6-1-3 15,-5 4 0-15,-6 0 0 16,-7 9 1-16,-11 6-3 16,-11 4 1-16,0-1-3 15,-6-2 1-15,-4-1-2 16,-4 7 0-16,4-4-1 15,3 4 0-15,4-4 1 16,3 4 0-16,4 0 3 16,11-4 0-16,6 4 3 15,12 0 0-15,6-4 2 16,0 1 0-16,0-1 0 16,-3 1 0-16,0 3 0 0,-11 6 0 15,-11 6-1-15,-10 0 0 16,-3 3-3-1,-15 4 1-15,-3-4-11 0,3-6 0 16</inkml:trace>
  <inkml:trace contextRef="#ctx0" brushRef="#br1" timeOffset="98083.01">15628 11555 39 0,'7'44'19'0,"21"-3"-6"0,-17-29 27 0,0 7-39 15,-1 9 1-15,8 1 0 16,3 5 0-16,4 0-4 16,-1 7 1-16,-3 13 1 15,-6 15 1-15,-12-10-3 16,-6 10 1-16,-8-3-4 16,-3 3 1-16,-4-13-10 15,4-24 0-15</inkml:trace>
  <inkml:trace contextRef="#ctx0" brushRef="#br1" timeOffset="98501.6">15879 11555 56 0,'7'16'28'0,"28"3"-31"0,-21-16 46 0,0 0-42 16,7 3 0-16,0 0 1 16,1-3 1-16,-1 7-4 15,-4-7 0-15,-2-6 1 16,-12 6 1-16,-6 3-1 15,-12-6 0-15,-2 7-1 16,-8 5 0-16,0 7-1 16,1 3 1-16,-1 0 0 15,4 0 1-15,7 0 0 16,7-7 1-16,7 4 0 16,14-3 0-16,10 0 0 15,8-10 1-15,11-3-3 0,2-3 0 16,-2 3-9-16,-12 0 1 15,-16-9-8-15,-12-3 1 16</inkml:trace>
  <inkml:trace contextRef="#ctx0" brushRef="#br2" timeOffset="104702.5">9617 13788 37 0,'3'3'18'0,"15"-19"-10"16,-11 10 19-16,0 3-22 15,-3-3 0-15,-4 6 4 16,3 0 0-16,-3 0-11 0,0 9 1 15,-3 7 6-15,-8 6 1 16,-3-1-4-16,-7 8 1 16,-4 2-3-16,-3 7 0 15,-4-7-2-15,4-3 0 16,3 7-5-16,4-10 1 16,7-6-10-16,7-13 0 15</inkml:trace>
  <inkml:trace contextRef="#ctx0" brushRef="#br2" timeOffset="104976.98">9423 13706 43 0,'-4'19'21'15,"4"6"-21"-15,0-15 29 0,0 2-28 16,0 7 0-16,4 0-1 16,-1-1 1-16,4 8-1 15,7 5 0-15,8 3 1 16,2-2 0-16,4-10-1 16,1-3 0-16,-5-1-3 15,1-5 0-15,-4-1-9 16,-3-5 0-16</inkml:trace>
  <inkml:trace contextRef="#ctx0" brushRef="#br2" timeOffset="105470.43">10072 13615 37 0,'0'16'18'0,"0"-10"-11"15,0-6 26-15,0 3-30 16,0 4 1-16,-4 5 1 16,-3 1 1-16,0-1-8 15,-3 10 1-15,-1-3 4 16,0 6 0-16,-3-3-2 16,4-6 0-16,-4 3-1 15,3-7 0-15,0 1-1 16,1-4 1-16,3 0 0 15,0 1 0-15,3-1 0 0,4 1 0 16,4-1 0-16,6 0 1 16,8 1-1-16,7-1 1 15,-8 1-1-15,4-1 0 16,1 1-1-16,-1-1 0 16,-4 0-3-16,1 1 0 15,-7-4-11-15,3-9 0 16</inkml:trace>
  <inkml:trace contextRef="#ctx0" brushRef="#br2" timeOffset="105832.52">10305 13731 39 0,'3'7'19'0,"-3"2"-12"16,4-6 25-16,3 0-31 0,0-3 1 16,3 3 0-16,8-3 0 15,3-3-4-15,0 0 0 16,8-3-3-16,-5 0 1 16,5-4-9-16,-5-6 0 15</inkml:trace>
  <inkml:trace contextRef="#ctx0" brushRef="#br2" timeOffset="106393.98">10721 13499 46 0,'-4'25'23'0,"11"-28"-21"0,-3 6 39 0,3-3-40 15,0-3 0-15,0 3 2 16,0 0 0-16,4-3-3 16,-1 3 1-16,8 0 2 15,0-3 1-15,-4 3-2 16,-4 0 1-16,-3 0-2 15,0 0 0-15,-3 3-2 16,-4 3 0-16,-4-3-2 16,-3 4 1-16,0 2-1 0,0 1 1 15,0-1-1-15,0 3 1 16,-3 1 0-16,3-4 1 16,-4 4-1-16,0 0 0 15,1 2-1-15,-1 1 1 16,1-7-1-16,3 4 0 15,0-4 1-15,3 1 0 16,4 5 0-16,4-2 1 16,3-1 1-16,0 1 0 31,17 15 2-31,1-6 1 16,-4-3-1-16,-3 0 0 0,-4 0-1 15,-11-1 1-15,-6 4-2 16,-11 3 0-16,0 4-5 15,-11-1 0-15,-10-9-9 16,-11 0 1-16</inkml:trace>
  <inkml:trace contextRef="#ctx0" brushRef="#br2" timeOffset="108970.4">9158 14675 26 0,'-7'0'13'0,"0"10"-6"0,7-7 14 16,-7 6-19-16,0 4 1 16,-7 5 0-16,-7 8 1 15,-4 5-6-15,-3 7 1 16,-1-7 1-16,5-3 1 16,-1-3-9-16,4-6 0 15,7-6-2-15,3-7 0 16</inkml:trace>
  <inkml:trace contextRef="#ctx0" brushRef="#br2" timeOffset="109192.98">8936 14663 34 0,'18'31'17'0,"3"7"-19"15,-11-32 33-15,1 10-29 16,6 6 0-16,5 9-1 16,-1 6 0-16,0 4-3 15,0 3 0-15,0-6-6 16,4-7 1-16,-11-15-4 16,0-10 0-16</inkml:trace>
  <inkml:trace contextRef="#ctx0" brushRef="#br2" timeOffset="109448.43">9356 14700 50 0,'0'10'25'0,"21"-20"-26"0,-11 4 51 0,8 3-51 16,10-3 1-16,1 2-4 15,-1-5 0 1,0 0-3-16,-3-1 1 0,-1-9-9 16,-10-3 0-16</inkml:trace>
  <inkml:trace contextRef="#ctx0" brushRef="#br2" timeOffset="109672.97">9507 14525 44 0,'-10'15'22'0,"3"-5"-17"0,7-7 34 16,0 3-39-16,0 7 1 15,0-1 0-15,0 10 0 16,0 6-4-16,-4 1 1 16,1 2-2-16,3-3 0 15,-7-3-10-15,7-12 0 16</inkml:trace>
  <inkml:trace contextRef="#ctx0" brushRef="#br2" timeOffset="110168.57">9670 14427 52 0,'0'0'26'0,"7"7"-30"0,0-10 44 0,3-4-39 16,1 1 1-16,7 0 2 15,3 3 0-15,3 3-5 16,1 3 0-16,-7-3 3 16,-4 3 0-16,-4 0-2 15,-6 0 1-15,-4 0-3 16,-4 4 0-16,-3 2-1 15,0 0 1-15,-7 1-2 0,4 2 0 16,-1 1 0-16,0-1 0 16,4 1 1-16,0 0 1 15,4-1 0-15,3 1 0 16,3-1 2-16,8 1 0 16,3-4 2-16,7 0 0 15,0 1 1-15,1 2 1 16,-1 4-1-16,-4-3 1 15,-3 2-2-15,-3 7 1 0,-18 0-3 16,-7 6 0 0,-7 1-5-16,-11-1 1 0,-3 0-11 15,6-9 1-15</inkml:trace>
  <inkml:trace contextRef="#ctx0" brushRef="#br2" timeOffset="110727.63">10329 14487 49 0,'-14'25'24'0,"-14"10"-23"0,21-26 37 16,-4 0-38-16,4 4 1 16,-3-4-1-16,-1-2 1 15,1 2-2-15,-5 0 1 16,1 1 0-16,0-1 1 15,0 1-1-15,0-1 1 16,3 4-1-16,1-4 1 0,3 0-1 16,3-2 1-16,4 2-1 15,4-3 1-15,3 1-1 16,0-1 1-16,0 3-1 16,0-2 1-16,-3-4-1 15,3 0 0-15,-7 0 0 16,3 0 0-16,-3 0-1 15,0-3 0-15,0 0 0 16,0 3 1-16,0 1-1 16,-3-1 1-16,-1 0-1 15,1 0 1-15,-1-3 0 16,4 3 0-16,-7-3-2 16,3 3 1-16,1-3-7 15,-1-3 1-15,4-9-8 16,-3 2 1-16</inkml:trace>
  <inkml:trace contextRef="#ctx0" brushRef="#br2" timeOffset="111458.33">10827 14399 39 0,'7'16'19'0,"7"-32"-9"0,-14 19 30 0,0-3-37 0,0 3 0 16,0-3-1-16,-7 4 1 15,-7-1-5-15,0-3 1 16,-4 6 2-16,-7 0 1 16,1 7-3-16,-5 3 0 0,1 5 0 15,0 8 0-15,3-1-1 16,4-3 1-16,3 6-2 16,11 1 1-1,4-4-1-15,10-9 1 0,11 0-1 16,6-7 1-16,4-6 0 15,11-2 1-15,7-4 0 16,4-7 1-16,-5-5 1 16,-6-1 0-16,-7 4 0 15,-11-4 1-15,-7-2-1 16,-10-4 0 0,-11-10-12-1,-7 1 0-15,-15 0-2 0,1-3 1 0</inkml:trace>
  <inkml:trace contextRef="#ctx0" brushRef="#br2" timeOffset="113078.49">14256 12634 18 0,'-4'-3'9'0,"22"15"-3"0,-18-12 9 0,7 0-15 16,4 0 1-16,-1 0 1 15,4 0 1-15,4-3-2 16,3 0 1-16,7-3 2 16,4-1 0-16,7-2 0 15,-4 3 1-15,4-1-1 16,3 4 0-16,4-3-2 16,11 0 0-16,-1-1-1 15,7-5 0-15,4-1 0 47,4-2 0-31,-11-1-1-1,-4-6 1 1,-3 3 0-16,-7 4 0 0,-3 2-1 0,-5 4 0 0,-2 2-1 0,-8 4 0 16,-3 6-2-16,-8-3 0 0,-3 0-3 0,-7 3 0 0,-3-9-6 0,-8 6 1 15</inkml:trace>
  <inkml:trace contextRef="#ctx0" brushRef="#br2" timeOffset="113514.45">14404 12687 23 0,'3'6'11'0,"8"7"-7"0,0-10 15 0,-1-3-15 15,1 0 0-15,3 3 3 16,4-3 0-16,3-3-9 15,3 3 1-15,1-6 6 16,3-1 0-16,8 1-2 16,6-3 0-16,4 3-1 15,3-1 1-15,4-2-1 16,7 3 0-16,4-1-1 16,-12 1 0-16,-2 0 0 15,-4-1 1-15,-4 7-3 0,-7-6 0 16,1 0-1-16,-12 0 0 15,-3 3-7-15,-6-1 1 16,-8-5-5-16,-7 3 0 16</inkml:trace>
  <inkml:trace contextRef="#ctx0" brushRef="#br2" timeOffset="114431.61">14510 13208 34 0,'-4'9'17'0,"4"7"-13"0,4-13 26 15,-1-3-28-15,4 3 0 16,4-9 4-16,3-1 0 16,4 4-7-16,3 3 1 15,4-3 4-15,-4 6 0 0,7 0-4 16,0 4 1-16,0-1-6 15,1-3 1-15,-5 0-10 16,1-9 0-16</inkml:trace>
  <inkml:trace contextRef="#ctx0" brushRef="#br2" timeOffset="119807.18">18217 11251 30 0,'8'16'15'0,"9"-16"-10"15,-10 0 16-15,0-4-19 16,4 1 1-16,-1-3 3 0,8 0 1 16,0 3-8-16,3-1 1 15,0 1 4-15,4 0 1 16,-1 0-1-16,-2 0 0 15,9 0-1-15,5 0 0 16,6-4-1-16,7-2 1 16,15 0-1-1,10-4 1-15,-4 0-1 0,12 4 0 16,2 3-1-16,-10 6 0 16,0 3 0-16,1 6 0 15,-1 4-1-15,-4-4 0 0,-10-2 0 16,7-7 0-16,4-7-1 15,-4-2 1-15,3-4-1 16,-3-2 1-16,-3 2-1 16,-8 1 0-16,-6 5-4 15,-8 1 0-15,-10 3-11 16,-15-3 0-16</inkml:trace>
  <inkml:trace contextRef="#ctx0" brushRef="#br2" timeOffset="121238.11">19050 11975 37 0,'0'13'18'0,"-11"-10"-13"0,11-3 21 16,0 0-25-16,0-3 0 15,-3-7-1-15,-4 4 1 16,-4 0-2-16,-3 6 1 16,-3 0 0-16,-5 3 0 15,-2 6 0-15,-8 1 0 16,4 2 0-16,-4 4 1 16,4 0-2-16,-1-4 0 15,1 1-2-15,4 6 1 16,2 6-1-16,1 0 0 15,4 3 0-15,2 6 0 16,5 7 1-16,3-6 1 0,7-1 1 16,7 4 1-16,3 3 0 15,1-7 0 17,3-3 0-17,0 1 0 1,4-1-1-16,3-3 1 15,4-9-1-15,3 0 1 0,7-10 0 0,4-2 1 0,-7-7-1 0,3-3 1 0,-7-4 0 16,1 1 0-16,-1-7 0 16,0-5 0-16,0-4 0 15,0 0 0-15,1-6 1 16,-5-7 0-16,-2-6-1 16,-8 1 1-1,-4-4-1 32,-3-7 1-31,-7 1-2-1,-3 6 1-15,-1 0-2 0,-6 4 0 0,-4 5 0 0,-1 4 1 0,1 3-1 0,-7 6 0 0,4 6 0 0,-1 3 1 0,-3 4-1 0,0 0 0 16,-1-4 0-16,5 1 0 16,3 2-2-16,3 1 1 15,4-1-6-15,3 4 1 16,1-6-8-16,3-1 0 15</inkml:trace>
  <inkml:trace contextRef="#ctx0" brushRef="#br2" timeOffset="122567.24">19269 11699 27 0,'0'16'13'0,"3"-3"0"0,-3-13 14 15,4 0-24-15,-1 0 0 16,4 0 1-16,0-4 1 16,4 1-5-16,7 0 1 0,3-3 4 15,4 0 0-15,3 2-1 16,3-2 1-16,5 3-1 16,-8 0 1-16,-3 0-3 15,-1 0 1-15,1-1-2 16,3 1 1-16,-7 0-2 15,1 0 1-15,-5 0-3 16,-3 3 1-16,-7 0-3 16,-7 3 1-16,-7 3-4 15,-3 1 1-15,-4 2-9 16,3-3 0-16,-7 1 0 16,-3-1 0-16</inkml:trace>
  <inkml:trace contextRef="#ctx0" brushRef="#br2" timeOffset="123332.7">18531 11687 42 0,'0'12'21'0,"-10"1"-24"0,6-7 42 0,1 4-37 16,-1 5 0-16,-3 4 0 15,-3-3 1-15,-4 12-4 16,-8 6 0-16,1 4 2 15,-7 15 0-15,0 7-1 16,0 6 1-16,-1 6-2 16,8-3 0-16,3 9-1 15,8-6 0-15,3 1-1 16,10-4 0-16,8-4-4 16,10-5 1-16,7-7-7 15,4-6 0-15</inkml:trace>
  <inkml:trace contextRef="#ctx0" brushRef="#br2" timeOffset="123949.48">19819 11430 29 0,'-3'28'14'0,"10"3"-6"0,-4-25 18 16,4 10-25-16,0 9 0 15,4-3 1-15,3 10 0 16,4 18-2-16,-1 0 0 15,-6 16 1-15,-1 18 1 16,-6 10-1-16,-8 13 0 16,-10 0-1-16,-3-4 0 15,-8-12-4-15,0-3 1 16,-3-16-5-16,0-9 1 0,0-13-4 16,3-12 0-16</inkml:trace>
  <inkml:trace contextRef="#ctx0" brushRef="#br2" timeOffset="124503.82">20066 11426 38 0,'0'7'19'0,"4"8"-17"0,-4-15 37 15,3 4-36-15,1-4 1 16,3 0 1-16,0 0 0 16,3-4-6-16,1 1 0 15,3 0 5-15,7 6 0 16,0-3-2-16,4 10 1 0,-4-4-2 16,-7 3 1-16,-7 1-2 15,-7 9 1-15,-10-4-2 16,-4 1 0-16,3 0-2 15,-3-4 1-15,0 4 0 16,0 0 0-16,0-1 1 16,3 4 0-16,0-3 1 15,8-1 1-15,3 1 0 16,3-3 1-16,5-4-1 16,6-3 1-16,10-3-1 15,12 1 0-15,-5-1-2 16,5 0 0-16,-5 0-4 15,-2 0 0-15,-8 0-11 16,-11-3 0-16</inkml:trace>
  <inkml:trace contextRef="#ctx0" brushRef="#br2" timeOffset="128349.28">12982 11301 18 0,'0'-3'9'0,"7"12"-6"0,-7-9 10 16,7 3-12-16,0 7 1 15,-3-4 1-15,-1 0 0 16,5-6-3-16,-1 0 0 15,0-3 3-15,3-6 0 16,4-1 0-16,4 4 1 0,7 0-1 16,3 0 0-16,7 2 0 15,7 4 0-15,15 0-1 16,3 0 1-16,-4 0-1 16,11 0 1-16,4-3-1 15,3 3 0-15,7-6 0 16,0-6 1-16,-7-7-1 15,0 0 1-15,11 3 0 16,-7 4 0-16,3 9-1 16,4 6 0-16,-4 3-2 15,-11 3 1-15,1-2-1 16,-4-1 0-16,-4-3-1 16,-6-3 0-16,-11-3-3 15,-15-6 0-15,-9-4-10 16,-15-3 1-16</inkml:trace>
  <inkml:trace contextRef="#ctx0" brushRef="#br2" timeOffset="128889.97">12693 10213 30 0,'18'44'15'0,"-4"19"-5"16,-7-45 14-16,0 20-23 0,-4 3 0 15,1 15 0-15,-4-3 1 16,0 13-3-16,0 3 1 16,0 3 0-16,0 1 1 15,0-11-2-15,0-5 1 16,0-10-4-16,0-10 1 15,7-5-5-15,0-17 0 16,4-5-3-16,-1-20 1 16</inkml:trace>
  <inkml:trace contextRef="#ctx0" brushRef="#br2" timeOffset="129580.59">12802 10282 23 0,'14'12'11'0,"11"-2"-7"15,-14-10 19-15,-1 0-21 16,4-3 0-16,4 0 2 16,7-7 1-16,3 1-5 0,18 2 0 15,14 1 4-15,14 3 0 16,14 0-1-16,4 0 1 16,14 3-2-16,7-10 1 15,-1-2-2-15,-13-4 1 16,7-6-2-16,0 0 0 15,-14-3-1-15,-1-6 1 16,-6 6-1-16,-11 0 1 16,-7 3-1-16,-7 6 0 15,-11 7 0-15,-6-1 1 16,-8 4-1-16,-7 0 1 0,-3 3 0 16,-4-4 0-16,-3 7-1 15,-4-3 1-15,-4 9-1 16,1 7 0-16,-4 9 0 15,0 6 1-15,-3 3-1 16,-1 17 0-16,1-1 0 16,-4 0 1-16,3 3-1 15,-3 3 1-15,4-3 0 16,-4 7 0-16,3-1-1 16,1-3 1-16,-4 7 0 15,0 3 0-15,0 6 0 16,3 0 0-16,4-7 0 15,-3-11 1-15,-1-7-1 16,-3-7 1-16,0-2 0 16,-3-7 0-16,-11 3-1 15,-7 4 1-15,-18-1-1 0,-25 10 1 16,-24-6-2-16,-18-4 1 16,-17-12-11-16,-25-16 0 15</inkml:trace>
  <inkml:trace contextRef="#ctx0" brushRef="#br2" timeOffset="131099.54">13391 9467 38 0,'-3'3'19'0,"10"-3"-15"16,0 0 20-16,4 0-22 15,6 0 1-15,1-3-1 16,0-1 1-16,6 1-4 16,1-3 0-16,3 0 0 15,0 0 0-15,4-4-11 0,-4-12 1 16</inkml:trace>
  <inkml:trace contextRef="#ctx0" brushRef="#br2" timeOffset="131592.49">13780 9216 46 0,'3'6'23'0,"15"-3"-23"0,-8-3 36 0,1 0-34 16,3 0 1-16,4 0 0 16,-1 0 1-16,4 0-5 15,4 0 1-15,0-3 2 16,-8 3 0-16,-2 0-2 15,-5-3 1-15,-3 3-1 16,-10 3 0-16,-4 0-1 16,-4 10 0-16,-7-1 0 15,1 4 0-15,-8 3-2 16,4 3 0-16,3-4 1 16,4 1 1-16,4-3-1 15,2-7 1-15,5 4 0 0,6-4 1 16,8 1 2-16,7 2 0 15,6 1-1-15,1-1 1 16,0-2-1-16,-8-4 0 16,-2 0 0-16,-8 4 0 15,-11 2-1-15,-10 7 0 16,-18 6-3-16,-10-6 1 16,-15 6-5-16,-6-3 0 15,3-3-7-15,-11-3 0 16</inkml:trace>
  <inkml:trace contextRef="#ctx0" brushRef="#br2" timeOffset="132799.26">18267 10210 22 0,'-7'34'11'0,"-11"4"-3"0,15-29 8 16,-4 7-11-16,-4 6 1 16,-3 9 2-16,0 4 1 15,-4 9-12-15,-3 6 1 16,0 3 6-16,0 7 1 15,3-1-4-15,7 4 0 0,8-7-3 16,6-2 1-16,8-1-5 16,0-12 1-16,6-7-7 31,4-15 1-31</inkml:trace>
  <inkml:trace contextRef="#ctx0" brushRef="#br2" timeOffset="133094.64">18313 10693 40 0,'0'12'20'0,"10"-12"-23"0,-3 0 35 16,0 0-31-16,8-3 0 15,2-3-1-15,8 0 1 16,-4-1-2-16,0-2 1 16,-3 3-2-16,-1-1 1 15,1 1-11-15,-4-6 1 16</inkml:trace>
  <inkml:trace contextRef="#ctx0" brushRef="#br2" timeOffset="133484.12">18708 10501 47 0,'0'22'23'0,"-11"-9"-24"0,11-13 38 0,-3 0-37 15,-4 3 0-15,0 0 0 16,0 0 0-16,-1 0 0 16,-2 1 0-16,3-1 0 15,0 0 0-15,3 3 0 16,4 4 1-16,7-1-1 15,4 3 1-15,3 1-1 0,0 3 1 16,0-4-1-16,4 4 1 16,-4-4-2-16,-3 1 1 15,-8 0-1-15,-3-1 1 16,-7-6-1-16,-4 1 1 16,-10 8-4-16,-3-5 1 15,-5 5-8-15,-2-5 1 16,6-7-3-16,0-6 0 15</inkml:trace>
  <inkml:trace contextRef="#ctx0" brushRef="#br2" timeOffset="133779.09">18665 10445 38 0,'4'6'19'0,"3"-15"-17"0,-3 3 34 0,3 2-33 16,0-2 1-16,7-6 1 16,7 5 1-16,11-2-8 15,3 3 0-15,4-4 4 16,3-2 1-16,-7-1-6 15,4-3 0-15,-3 4-11 16,-1-10 0-16</inkml:trace>
  <inkml:trace contextRef="#ctx0" brushRef="#br2" timeOffset="134085.91">19022 10106 36 0,'7'25'18'0,"3"0"-13"31,-3-21 20-31,11 2-22 0,10 10 1 0,8 9 2 16,6 6 1-16,-3 3-9 15,-4 20 1-15,-10-4 4 16,-15 19 1-16,-13 0-6 16,-22 9 1-16,-17 1-13 15,-11-7 1-15</inkml:trace>
  <inkml:trace contextRef="#ctx0" brushRef="#br2" timeOffset="136202.03">15180 11088 30 0,'7'25'15'0,"4"-16"-9"15,-4-6 16-15,0 1-21 16,3-1 1-16,4-3 0 16,4 0 1-16,3-3-3 15,4-1 1-15,7 1 2 0,10 0 1 16,15 3-1-16,2 0 1 16,1 3-1-16,18 0 0 15,10 1-1-15,15-4 0 16,6-4-1-16,-3-2 1 15,7-3-2-15,7-1 0 16,0-8-1-16,-11-4 1 16,-10 0 0-16,-11 0 0 15,-11 6-2-15,-9 3 1 16,-9 7-6-16,-6 0 0 16,-14 3-6-16,-11 0 0 15</inkml:trace>
  <inkml:trace contextRef="#ctx0" brushRef="#br2" timeOffset="137069.81">15226 10100 24 0,'14'3'12'0,"21"0"-1"0,-21-3 11 15,8-3-20-15,6 0 1 16,7-3 2-16,11-1 0 16,17 1-6-16,-3-3 1 15,18-1 3-15,14 1 1 16,21 0-2-16,7 2 1 15,14-2-2-15,7-7 0 0,-4 1-2 16,-3-1 1-16,-3-3-1 16,-11 0 1-16,-11 4-2 15,-10 2 1-15,-21 0-6 16,-18 10 0-16,-15-3-5 16,-20 0 1-16</inkml:trace>
  <inkml:trace contextRef="#ctx0" brushRef="#br2" timeOffset="137479.81">14954 10357 37 0,'14'22'18'0,"11"6"-20"0,-18-15 31 0,0 12-29 15,0 0 0-15,-3 16-1 16,-4 6 1-16,-4 16-2 16,1 15 1-16,-1 10-3 15,1-16 0-15,-1-13-6 16,4-15 0-16</inkml:trace>
  <inkml:trace contextRef="#ctx0" brushRef="#br2" timeOffset="138018.78">17360 9984 39 0,'0'31'19'0,"-3"54"-19"16,3-69 33-16,-4 21-33 16,1 10 1-16,-1 19-1 15,1 9 1-15,-4 13-3 0,-4 13 0 16,4 12-2-1,0-1 0-15,0-8-3 0,3-16 0 16,4-19-4-16,4-16 0 16</inkml:trace>
  <inkml:trace contextRef="#ctx0" brushRef="#br2" timeOffset="140916.74">19579 10034 29 0,'-7'38'14'0,"-3"6"-4"0,6-32 14 0,0-2-24 0,-3 2 1 16,-3 13 0-16,-4 7 0 16,0-1-1-16,0 16 0 15,-1 6 0-15,5 13 1 16,-1 6-1-16,1-9 1 0,3-3-2 16,3-13 1-16,4-7-4 15,7-11 0-15,4-11-6 16,6-18 0-16</inkml:trace>
  <inkml:trace contextRef="#ctx0" brushRef="#br2" timeOffset="141138.25">19600 10514 45 0,'4'25'22'0,"6"-16"-27"0,-6-9 40 16,3-3-36-16,7 0 1 15,4-6-1-15,3-4 0 16,0 1-5-16,0 2 0 15,4-5-6-15,0-7 1 16</inkml:trace>
  <inkml:trace contextRef="#ctx0" brushRef="#br2" timeOffset="141590.57">19999 10279 43 0,'-7'25'21'0,"7"-16"-18"0,0-9 36 0,0 0-37 16,0 0 0-16,3-9 1 15,5-1 1-15,2 1-4 16,4 3 0-16,4 3 3 15,3-1 0-15,-3 4-1 16,-1 0 0-16,1 4-1 16,-4 2 1-16,0 0-2 0,-10 0 0 15,-4 4-1 1,0-1 0-16,-4 4-1 0,1 2 1 16,-4-2 0-16,-4 9 0 15,-3 0-1-15,-4 6 0 16,-3-6 1-16,0 3 0 15,0-3 0-15,3 0 0 16,4-3 0-16,3-3 0 16,8-1 0-16,3-2 1 15,10-1-1-15,12-2 1 16,2-4-3-16,1-3 1 16,10-3-4-1,4-3 0-15,-4-3-8 0,4-4 1 0</inkml:trace>
  <inkml:trace contextRef="#ctx0" brushRef="#br2" timeOffset="141928.03">20338 10204 47 0,'3'31'23'0,"15"19"-24"0,-8-37 39 15,8 9-38-15,7 6 1 16,6 6 1-16,-6 1 1 16,-4-1-4-16,-7 4 1 15,-10 6 0-15,-15-3 0 16,-13 9-12-16,-15-3 1 15,-14 0-4-15,-7-3 1 16</inkml:trace>
  <inkml:trace contextRef="#ctx0" brushRef="#br2" timeOffset="146275.79">20807 11132 34 0,'0'12'17'0,"-4"-18"-9"0,4 6 17 0,7 0-24 16,4-3 0-16,3 0 0 16,4 0 1-16,3 3-3 15,7 0 1-15,11 0 0 16,0 0 1-16,0-4-2 15,-1 1 0-15,-6 0-6 16,-4 0 0-16,-7-6-4 16,-6-1 0-16</inkml:trace>
  <inkml:trace contextRef="#ctx0" brushRef="#br2" timeOffset="146486.14">20726 11342 35 0,'-11'22'17'0,"11"-7"-12"16,4-11 29-16,3-1-30 0,7-3 1 15,7 0 2-15,11-3 0 16,-1-1-10-16,8-5 1 16,7 0 4-16,7-4 1 15,-4-3-10-15,-3 7 0 16,-7-7-8-16,0 1 1 15</inkml:trace>
  <inkml:trace contextRef="#ctx0" brushRef="#br2" timeOffset="147043.93">22179 10548 43 0,'-3'10'21'0,"6"-13"-18"0,4 0 34 16,0-1-34-16,4 1 0 15,6 3 2-15,5-3 0 0,-1 3-6 16,7 3 0-16,7 0 3 15,8 1 1-15,-5-1-4 16,1-3 0-16,-7 0-8 16,-4-3 0-16,-7 3-7 15,-3-13 1-15</inkml:trace>
  <inkml:trace contextRef="#ctx0" brushRef="#br2" timeOffset="147283.79">22380 10291 53 0,'-14'35'26'0,"11"12"-26"0,-1-28 47 15,4 9-46 1,0 6 1-16,0 7-1 0,-3 6 1 15,3-3-3-15,-4 3 1 16,0 0-3 0,1-9 1-16,-1-7-14 0,1-21 0 15</inkml:trace>
  <inkml:trace contextRef="#ctx0" brushRef="#br2" timeOffset="150478.13">21784 11295 25 0,'-11'12'12'0,"4"10"6"0,7-19 12 15,0 1-24-15,0 2 1 16,4 0 2-16,-1 0 1 15,5 1-12-15,9-4 0 16,18 3 8-16,18 0 0 0,21 4-4 16,11-4 1-16,17 3-2 15,11 1 1-15,11-1-3 32,-11-9 1-32,-22-3-2 15,-13-6 0-15,-18-4-6 0,-18 1 1 0,-17 5-10 16,-25 7 1-16</inkml:trace>
  <inkml:trace contextRef="#ctx0" brushRef="#br2" timeOffset="151573.31">22137 12016 34 0,'0'3'17'0,"0"-12"-11"0,0 6 20 0,0-7-25 15,-4 4 1-15,1 0 0 16,-4-1 1-16,0 1-4 16,-4 0 1-16,-3 6 2 15,0 0 1-15,0-3-1 16,-4 3 0-16,-3-3-1 15,0-1 1-15,0 4-2 16,-4-3 0-16,-7 6-1 16,7 1 0-16,4 5-2 15,4 7 1-15,-1 6 0 16,4 3 0-16,0 9 0 16,3-6 0-16,4 7 0 15,4 3 0 1,-1 2 1-16,4 4 1 15,0-6-1-15,7-1 0 16,4 4 1-16,3-3 0 0,3-7 0 16,8-6 1-16,3-3-1 0,1-3 0 15,6 0 1 1,-3-10 0-16,-1-6 0 0,1 1 1 16,0-1 0-16,0-6 1 15,-4-4 0-15,0-5 1 16,0-13-2-16,-3 6 0 15,-4-9-1-15,-3-10 1 16,-4-3-2-16,-3 4 1 16,-8-10-1-16,-3 3 1 0,-3-7-3 15,-1 11 1 1,-3 2-4-16,0 7 0 0,-4 6-8 16,-3-4 0-16</inkml:trace>
  <inkml:trace contextRef="#ctx1" brushRef="#br2">18436 8758 0</inkml:trace>
  <inkml:trace contextRef="#ctx0" brushRef="#br2" timeOffset="153123.56">22408 11787 40 0,'4'3'20'0,"17"-12"-15"0,-7 3 20 15,0-1-22-15,4 1 1 16,3-3 1-16,4 5 1 16,3 1-8-16,4 3 0 15,3 0 4-15,0 0 1 0,-3-3-7 16,-4 0 0-16,-3-3-10 15,-7-4 1-15</inkml:trace>
  <inkml:trace contextRef="#ctx0" brushRef="#br2" timeOffset="153603.97">22620 11577 33 0,'-7'-3'16'0,"7"0"-10"0,0 3 19 0,0 3-21 15,0 6 0-15,0 4 3 16,0-1 1-16,-3 17-10 16,-1 2 0-16,0 7 6 15,1-4 1-15,-1 7-3 16,4-4 0-16,0-2-2 16,0-10 0-16,0-6-6 15,0-7 1-15,-3-15-9 16,-1-6 0-16</inkml:trace>
  <inkml:trace contextRef="#ctx0" brushRef="#br1" timeOffset="161004.57">23982 10984 39 0,'0'0'19'0,"10"-9"-10"16,-10 9 20-16,11 0-25 15,7 3 0-15,3 0 1 16,7 3 0-16,4-2-7 16,7-4 0-16,10-7 4 15,7-2 1-15,1-4-6 0,-4 1 0 16,-4 2-10-16,1-2 0 15,-12 2-2-15,-9 4 1 16</inkml:trace>
  <inkml:trace contextRef="#ctx0" brushRef="#br1" timeOffset="161213.7">24017 11395 68 0,'25'19'34'0,"67"-19"-44"0,-57 0 74 0,21-3-64 15,11 3 0-15,-10-3-6 16,3 0 1-16,-4 3-5 16,-10 6 1-16,-14-3-11 15,-4 3 1-15</inkml:trace>
  <inkml:trace contextRef="#ctx0" brushRef="#br1" timeOffset="162232.64">26744 11251 42 0,'-3'25'21'0,"-12"-6"-14"15,8-10 28-15,-10 10-32 16,-8 3 0-16,-10 0 1 15,-8 3 1-15,-2 3-6 0,-8-6 0 16,-7-3 4-16,10-6 1 16,1-7-3-16,0-3 1 15,-1-3-2-15,4-9 1 16,4-4-1-16,7-9 0 16,3-3-2-16,7-3 1 15,11-7 0-15,11-12 1 16,13 3-2-16,11-6 1 15,4 0 1-15,10 0 0 16,11 9 0-16,7 10 0 16,4 6 0-16,6 9 1 0,1 10-1 15,-1 12 0-15,-10 19-1 16,-7 0 0-16,-11 13-1 16,-7 2 1 15,-7 11-1-31,1 2 0 0,-5 0 0 0,4 4 1 0,1-4 0 15,6 3 0-15,4-12 0 16,-1-3 1-16,8-6 0 16,11-10 1-16,13-10-1 15,1-2 1-15,-1-10 0 16,8-16 0-16,-1-2 0 16,-3-7 1-16,-3-3-1 15,-8-7 0-15,-3-8 1 16,-14-1 0-16,-11-9-1 15,-14-7 1-15,-14 1-2 16,-10-7 1-16,-19 7-1 0,-16 2 0 16,-8 14-1-16,-7 5 1 15,-14 10 0-15,-4 12 0 16,0 17-1-16,4 2 1 16,4 13-2-16,10-1 0 15,10-5-7-15,12-4 1 16,6-9-7-16,4-12 0 15</inkml:trace>
  <inkml:trace contextRef="#ctx0" brushRef="#br1" timeOffset="168150.41">1358 15108 33 0,'-10'9'16'0,"10"10"-5"15,0-13 17-15,0 1-24 16,0-1 0-16,0 0 3 15,0-3 1-15,0 4-9 16,0-4 1-16,0 0 5 0,10 0 0 16,1-3-1-16,-1-3 0 15,26-3-2-15,-5-1 1 16,1 4-3-16,7 0 1 16,-7 0-1-16,-4 3 1 15,-10 0-2-15,-4 0 1 16,-4 3-3-16,-3 3 1 15,-17 4-3 1,-8 12 0-16,-3 3-1 0,-11 3 1 16,4 3 0-16,-4 4 0 15,8-1 2-15,2 1 0 0,8-4 3 16,7-3 1-16,-3-6 1 16,10-3 0-16,7 3 1 15,3-6 0-15,11-7-1 16,11-2 1-16,7-7-3 15,0-4 1-15,3-5-9 16,7-7 0-16,-17-12-6 16,-4 3 0-16</inkml:trace>
  <inkml:trace contextRef="#ctx0" brushRef="#br1" timeOffset="168689.02">2124 15092 45 0,'49'-22'22'0,"-28"-25"-20"0,-14 35 39 16,-7-13-39-16,-14-4 1 15,-7-2 2-15,-11-3 0 0,-6 2-7 16,-15 1 1-16,-14 9 3 16,-11 3 0-16,-3 10-3 15,-11 9 0-15,14 6-2 16,-3 6 0-16,0 10-1 15,4 10 1-15,10-1-2 16,7 10 0-16,7 0 0 16,3 3 1-16,19 9-3 15,2 10 1-15,22 18 0 16,14 1 1-16,11 2 1 16,14-5 1-16,17-13 4 15,15-16 0-15,24-13 4 16,21-18 0-16,1-19 0 15,17-16 1-15,-15-9-1 16,-2-12 0-16,-15-7-2 16,-21-16 0-16,-14 4-3 15,-14-4 0-15,-14-2-5 16,-29 2 0-16,-17-15-8 16,-14 15 0-16</inkml:trace>
  <inkml:trace contextRef="#ctx0" brushRef="#br1" timeOffset="169380.79">2304 16657 49 0,'31'-13'24'0,"58"-62"-25"0,-72 47 43 15,26-16-41-15,24-12 1 16,-4-26-1-16,4-15 1 16,4-10-3-16,-22-12 0 15,-7-6 2-15,-13-7 1 16,-1 7-2-16,-18 9 0 0,-10 6 1 16,0 16 0-1,-7 15-1-15,-3 13 1 0,-4 23-3 16,-4 14 1-1,-21 48-1 1,0 16 0-16,1 18 0 16,6 22 1-16,0 16-1 15,11 19 1-15,3-4 1 16,1 7 0-16,6-6-1 16,18 65-2-1,4-103 1-15,10-6-1 16,-3-10 0-16,6-15-6 15,4-13 0-15,1-15-4 16,9-17 1-16</inkml:trace>
  <inkml:trace contextRef="#ctx0" brushRef="#br1" timeOffset="169593.67">3112 16118 58 0,'-4'56'29'0,"-14"-3"-38"0,18-40 57 16,0-1-48-16,-7 1 1 15,4 0-1-15,3-4 1 16,0 4-5-16,0-7 0 16,0-6-7-16,3-10 1 0,4-15-6 15,11-6 1-15</inkml:trace>
  <inkml:trace contextRef="#ctx0" brushRef="#br1" timeOffset="169785.5">3168 15867 42 0,'11'25'21'0,"27"-9"-23"15,-27-13 36-15,3 0-35 16,7 0 1-16,4 0-1 15,-4-3 1-15,0 3-3 16,7-3 1-16,-6 3-6 16,6-3 1-16,-7 0-5 15,-10 0 1-15</inkml:trace>
  <inkml:trace contextRef="#ctx0" brushRef="#br1" timeOffset="170190.76">3496 16136 37 0,'4'29'18'0,"6"-7"-19"0,-3-19 33 16,4-3-32-16,-1 0 1 16,1-7-1-16,0-5 1 15,6-7-2-15,-6-6 1 16,10 0 0-16,0-3 1 0,0 6-1 16,4 3 1-16,-11 10-1 15,7 2 1-15,-3 10 0 16,3 4 0-16,0 2-1 15,-3 4 1-15,-1-1-1 16,-2 1 1-16,-5-4-2 31,4 1 1-31,-3-4-1 0,-1-3 1 16,1-6-1-16,0-3 0 0,-1-7 1 16,8 4 0-16,-8 2 0 15,5 4 0-15,2 3 0 16,4 3 1-16,4 4-1 15,0-1 1-15,3 0-1 16,0 7 1-16,0-7-1 16,15-3 0-16,6 0-1 15,1-3 1-15,-1 0-4 0,0-3 0 32</inkml:trace>
  <inkml:trace contextRef="#ctx0" brushRef="#br1" timeOffset="170660.08">2674 16676 53 0,'7'-3'26'0,"-7"-10"-20"16,0 13 36-16,-10 3-40 16,-1 7 1-16,-7 8-1 15,-10 11 1-15,7 2-5 16,-18 10 1-16,0 3-1 0,-3 0 1 15,3-4-6-15,7-5 0 16,1-4-8-16,6-12 1 16,11-16-3-16,3-18 1 15</inkml:trace>
  <inkml:trace contextRef="#ctx0" brushRef="#br1" timeOffset="170855.77">2392 16541 36 0,'14'22'18'0,"14"44"-18"16,-17-47 33-16,6 9-29 16,-6 9 1-16,7-2 2 15,3 6 1-15,0-1-10 16,11 1 0 0,17 0 0-1,-3-7 0-15,-14-12-11 16,-4-15 1-16</inkml:trace>
  <inkml:trace contextRef="#ctx0" brushRef="#br1" timeOffset="171120.91">2910 16873 55 0,'0'7'27'0,"11"-11"-30"0,0 1 44 15,6 0-41-15,4 3 0 16,8-3 0-16,13 0 0 16,0 0-2-16,4 0 1 15,-4-4-5-15,-3-2 0 16,0-10-9-16,-7-9 0 0</inkml:trace>
  <inkml:trace contextRef="#ctx0" brushRef="#br1" timeOffset="171371.18">3161 16666 40 0,'-21'57'20'0,"14"-32"-18"16,14-22 27-16,-7 0-28 16,10 0 1-16,8 0 1 15,7 1 1-15,10-1-5 16,0 0 1-16,11 0 2 0,-7 3 1 16,-7 1-2-16,-4 5 1 15,-18 4-6-15,-10 3 0 16,-17 9-10-16,-11-6 1 15</inkml:trace>
  <inkml:trace contextRef="#ctx0" brushRef="#br1" timeOffset="172051.31">3757 16585 47 0,'-7'19'23'0,"14"9"-17"0,-7-22 36 0,11-3-39 0,-8 4 1 16,11-1 0-16,-3-3 0 31,28 0-6-31,3 0 1 16,0 0 3-16,-6 1 0 16,-5-1-2-16,-13 0 0 15,-7 3-2-15,-8 3 0 16,-6 1-3-16,-11 2 0 15,-1 1-2-15,-6 0 1 0,0 2-2 16,3 1 1-16,8 0 1 16,-1-1 1 31,1-2 2-47,3-1 0 0,7-2 2 15,17 2 1 16,-6-2 2-15,14-1 1-16,10 0 1 16,-3-2 0-16,-1 2 0 0,-6 1 1 0,-4 2-2 0,-10 4 1 15,-8 6-3-15,-6 3 1 0,-8 9-4 0,-17-5 0 0,-4-4-9 0,4-10 0 0,7-8-3 16,0-4 1-16</inkml:trace>
  <inkml:trace contextRef="#ctx0" brushRef="#br1" timeOffset="172422.73">3588 16949 57 0,'-7'15'28'0,"14"-24"-37"0,3 9 57 0,-6-3-48 0,10-4 1 0,7 1-1 0,-7 3 1 0,4 3-5 16,0-3 0-16,-4 3-12 15,-4-9 1-15</inkml:trace>
  <inkml:trace contextRef="#ctx0" brushRef="#br1" timeOffset="172927.57">4170 16500 54 0,'14'19'27'0,"28"-6"-32"0,-24-10 41 16,3-3-37-16,7-3 0 15,15-10-12-15,-15-3 0 16,4-2 6-16,-11-11 0 16</inkml:trace>
  <inkml:trace contextRef="#ctx0" brushRef="#br1" timeOffset="173129.65">4339 16343 36 0,'14'69'18'0,"-14"10"-16"0,4-54 24 0,-4 3-27 15,7 3 0-15,-7 1-13 16,0-4 1-16,0-12 10 16,0-10 0-16</inkml:trace>
  <inkml:trace contextRef="#ctx0" brushRef="#br1" timeOffset="173603.84">5577 16315 37 0,'-17'16'18'0,"6"6"-21"0,11-25 34 0,0-4-29 16,-10-5 0-16,3-16 4 15,0-16 1-15,-4-22-8 16,0-16 1-16,8-9 4 15,-4-6 1-15,14-3-2 16,3-10 1-16,5 7-3 31,9 9 1-31,8 3-1 0,7 15 1 16,-7 20-1 0,3 15 0-16,-3 19-1 0,-11 16 0 15,0 9-6-15,-3 13 1 0,-15 9-11 31,4 3 1-31</inkml:trace>
  <inkml:trace contextRef="#ctx0" brushRef="#br1" timeOffset="173795.95">5225 16114 56 0,'-11'22'28'0,"18"-6"-33"0,4-13 46 16,-1 0-41-16,-3-3 0 15,36 0 0-15,6 0 0 16,15 0-3-16,-1-6 0 0,8-6-6 16,-11-1 0-16,-7-9-6 15,6-12 0-15</inkml:trace>
  <inkml:trace contextRef="#ctx0" brushRef="#br1" timeOffset="174007.96">6195 15854 54 0,'7'35'27'0,"-11"2"-35"16,1-21 51-16,-4 3-42 15,-4 6 0-15,-10 0 0 16,3 6 0-16,-3 7-2 16,0 6 0-16,-7-6 0 15,7-1 1-15,3 1-5 16,7-7 0-16,11-9-9 15,15-16 1-15,9-9-2 16,1-12 1-16</inkml:trace>
  <inkml:trace contextRef="#ctx0" brushRef="#br1" timeOffset="174202.84">6428 15873 52 0,'-7'82'26'0,"-8"12"-33"0,5-72 53 16,-1 15-45-16,-10 4 0 16,-7-7 0-16,-11 4 1 0,0 3-4 15,8-7 0-15,-5-5-4 16,12-11 1-16,-1-8-10 16,11-16 0-16</inkml:trace>
  <inkml:trace contextRef="#ctx0" brushRef="#br1" timeOffset="174423.41">6167 15817 39 0,'10'31'19'0,"22"44"-16"16,-14-50 25-16,-4 10-26 16,3 9 1-16,4 6-1 15,1 0 0-15,-5-9-4 16,11 0 1-16,-3-7 1 15,10-6 0-15,-3-6-8 16,-4-19 1-16,-6-9-5 0,-1-16 0 16</inkml:trace>
  <inkml:trace contextRef="#ctx0" brushRef="#br1" timeOffset="174594.13">6643 15679 49 0,'42'50'24'0,"18"-3"-26"0,-49-22 45 15,6 6-42-15,-6 10 1 0,0 9-1 16,-11 10 0-16,0 6-6 16,-18-7 1-16,0-9-10 15,-6-12 0-15</inkml:trace>
  <inkml:trace contextRef="#ctx0" brushRef="#br1" timeOffset="175116.48">7581 15820 59 0,'-7'25'29'0,"42"-38"-35"0,-13 10 49 0,-1 0-43 15,18-6 1-15,21-7 0 16,0 0 0-16,10 7-4 16,1 9 1-16,-4 3-8 15,-25 3 0-15,-7 4-6 16,-17 2 1-16</inkml:trace>
  <inkml:trace contextRef="#ctx0" brushRef="#br1" timeOffset="175283.55">7546 16143 54 0,'18'19'27'0,"59"-29"-37"0,-45 4 48 16,24-4-44-16,8-2 1 15,13-7-22-15,12-9 1 16</inkml:trace>
  <inkml:trace contextRef="#ctx0" brushRef="#br1" timeOffset="175851.06">8957 16365 55 0,'28'16'27'0,"50"-44"-25"0,-53 12 45 16,17-15-44-16,11-13 0 15,10-16-1-15,4-12 0 16,-7-16-4-16,0 1 0 15,-10-4 3-15,-19-13 0 16,-2 7-3-16,-15-3 1 16,-4 15-1-16,-10 13 0 15,-7 12-2-15,-7 16 0 16,-7 16-2-16,-7 9 0 16,0 26 0-16,-4 8 0 15,-3 17 3-15,6 11 0 0,-2 8 3 16,6 5 0-1,4 10 4-15,7 6 0 0,10 6 1 16,11 10 0 15,7 0-1-31,0-6 0 0,4-10-2 16,0-13 1-16,6-9-3 0,1-18 0 0,10-16-5 16,1-13 0-16,-1-13-8 15,4-9 1-15,-15-12-4 16,8-10 0-16</inkml:trace>
  <inkml:trace contextRef="#ctx0" brushRef="#br1" timeOffset="176024.42">9825 15945 53 0,'-4'35'26'0,"-10"34"-27"0,7-57 51 0,0 7-50 0,-3 6 1 16,-1 0-2-16,-3-3 1 15,7-3-5-15,0-7 0 16,0-8-11-16,3-17 0 16</inkml:trace>
  <inkml:trace contextRef="#ctx0" brushRef="#br1" timeOffset="176631.7">9666 15751 45 0,'21'19'22'0,"43"15"-25"16,-43-28 29-16,11 4-30 15,-4-1 0-15,4 1-8 16,-4-4 1-16,4 3 8 16,-8-3 1-16,-2 1-9 15,-1-1 1-15,-11 3 1 16,1 10 1-16,-8 3 2 15,-3 3 1-15,0 4 16 32,-49 36-11-32,95-105 8 15,-46 58 0-15,3-2 1 16,8-13 0-16,3-9 1 0,4-7 1 16,3-5-7-16,4-1 0 31,3 6-3-16,-7 13 1-15,0 10-2 0,0 12 1 16,-3 3-1 0,-4 0 0-16,0 0 0 0,-3 0 1 15,-1-9-2-15,1-4 0 16,-1-2 1-16,1-4 0 16,0-6-1-16,3-6 1 15,3-4-1-15,1-6 0 16,0-5 0-16,-1-8 1 31,8 4-1-31,0 0 0 0,-1 3 1 0,5 3 1 0,6 7 0 16,4 6 1-16,0 9 2 15,-1 9 1 1,-6 10-2-16,-4 0 1 0,4-3-2 16,-7-3 0-1,-1-4-8 32,1-6 1-47,-11-12-8 0,0-3 0 16</inkml:trace>
  <inkml:trace contextRef="#ctx0" brushRef="#br1" timeOffset="177033.6">9267 16607 56 0,'-3'12'28'0,"-22"10"-34"0,18-15 53 0,-3 5-47 16,-4 10 0-16,-4 9 0 15,-3 1 1-15,-4 9-2 16,-10 2 0-16,-1-2-4 15,5-3 1-15,6-7-12 16,7-18 1-16</inkml:trace>
  <inkml:trace contextRef="#ctx0" brushRef="#br1" timeOffset="177250.51">8975 16619 41 0,'28'72'20'0,"21"41"-9"0,-35-91 25 16,1 7-35-16,6 2 1 15,7 0-2-15,7-3 0 16,-3 1-4-16,3-1 0 16,-3-12-9-16,-11-13 0 15</inkml:trace>
  <inkml:trace contextRef="#ctx0" brushRef="#br1" timeOffset="177463.4">9469 16873 55 0,'-11'3'27'0,"11"1"-31"16,4-8 45-16,3 4-41 16,7 0 1-16,3-6 0 15,8 6 1-15,3-3-4 16,8-3 1-16,13-7-6 16,0-2 0-16,-3-17-8 15,0 4 0-15</inkml:trace>
  <inkml:trace contextRef="#ctx0" brushRef="#br1" timeOffset="177721.5">9670 16691 56 0,'7'29'28'0,"-7"-7"-33"0,7-16 48 15,7 3-42-15,11 4 1 0,10 3-1 16,4-1 1-16,-1-2-3 16,-6-4 0-16,-7 1 0 15,-11 5 1-15,-7 4-7 16,-25 0 0-16,-6-3-9 16,-15-4 0-16</inkml:trace>
  <inkml:trace contextRef="#ctx0" brushRef="#br1" timeOffset="178043.02">10118 16817 49 0,'-4'9'24'0,"4"10"-22"0,4-13 38 16,3-2-39-16,3-1 0 15,8 0-1-15,0 0 0 0,13-6-4 16,8-3 1-16,0-4-11 16,-4-9 0-16</inkml:trace>
  <inkml:trace contextRef="#ctx0" brushRef="#br1" timeOffset="178673.61">10594 16585 58 0,'-7'25'29'0,"7"-3"-29"0,3-19 47 15,1 0-44-15,3-3 1 16,4 0 1-16,3 0 0 16,3 3-7-16,4-3 0 0,1 3 4 15,6 1 1-15,4-1-3 16,-1-3 1-16,-2 0-2 16,-8 0 0-16,-4 0-1 15,-6 0 0-15,-7 3-2 16,-1 0 0-16,-14 3-3 15,-3 1 1-15,0 2-5 16,0 10 1-16,0 0-4 16,3 3 1-16,1-1 1 15,3-2 0 1,3-3 5-16,4-3 1 0,0-4 7 16,7 0 0-16,7 1 5 15,1 2 1-15,-5 4 1 16,1 0 1-16,-4 2-4 15,-7 1 1-15,0 3-4 16,-7 3 1-16,-4 7-3 0,-3 2 1 16,-4 1-8-16,-6-4 0 15,-8-6-5 1,-3-9 1 0</inkml:trace>
  <inkml:trace contextRef="#ctx0" brushRef="#br1" timeOffset="179219.16">11074 16572 54 0,'3'29'27'0,"4"2"-34"0,0-28 54 0,0-3-47 16,8 0 1-1,9 0-1-15,8-6 0 0,0-7-4 16,-4 4 1-16,-7-1-7 16,0-2 0-16,-10-13-5 15,3 3 0-15</inkml:trace>
  <inkml:trace contextRef="#ctx0" brushRef="#br1" timeOffset="179476.84">11229 16243 45 0,'3'57'22'0,"-3"40"-17"0,4-69 39 0,0 19-43 16,-4 6 0-16,0 7-3 15,0-4 1-15,0-6-11 16,0-18 0 0</inkml:trace>
  <inkml:trace contextRef="#ctx0" brushRef="#br1" timeOffset="182684.25">9363 17378 41 0,'-4'16'20'0,"1"-4"-16"0,3-5 21 0,-4 2-24 15,-3 4 0-15,-7 5 0 16,-4 4 0-16,-3 4-2 16,-7 2 0-16,0 3-2 15,7 7 1-15,-1-4-10 16,5-6 1-16</inkml:trace>
  <inkml:trace contextRef="#ctx0" brushRef="#br1" timeOffset="182905.74">9144 17397 38 0,'14'41'19'0,"7"-4"-20"0,-17-24 28 16,3 6-27-1,7 3 0-15,-7 9-1 0,11 13 1 16,3-10-3-16,0-5 1 16,0-4-9-16,0-10 1 15</inkml:trace>
  <inkml:trace contextRef="#ctx0" brushRef="#br1" timeOffset="183311.59">9638 17378 40 0,'0'3'20'0,"-4"4"-21"15,4-4 32-15,0 0-27 16,0 3 0-16,0 0 3 16,0 1 1-16,0 2-9 15,4-3 0-15,-1 1 6 16,8-1 0-16,-4 0-2 16,7-3 0-16,4 0-1 15,3 7 0-15,-7 2-2 0,0 1 0 16,-7 3-1-1,-10 2 1-15,-4 4-2 0,-4 4 0 16,-3 5-3-16,-7 3 1 16,-4-5-2-16,0-4 1 15,1 0-5-15,3-6 0 16,6-10-5-16,8-3 1 31</inkml:trace>
  <inkml:trace contextRef="#ctx0" brushRef="#br1" timeOffset="183659.17">10012 17472 45 0,'3'25'22'0,"8"0"-21"15,-4-21 40-15,4-1-41 16,3 0 1-16,3-3-1 0,5 0 1 15,-1-3-4-15,0-4 1 16,0-2-10-16,-7 0 1 16,4-13-3-16,-1 3 1 15</inkml:trace>
  <inkml:trace contextRef="#ctx0" brushRef="#br1" timeOffset="184107.87">10386 17316 51 0,'-4'25'25'0,"25"-3"-30"15,-17-19 50-15,7 3-43 16,-4 0 0-16,0 0 1 15,3-2 0-15,4-1-4 16,0 0 1-16,4 0 2 16,0 0 1-16,-4 0-2 15,-4-3 1-15,1 3-2 16,-7 1 1-16,-8 2-3 16,-3 3 0-16,0 1-2 15,-4-1 0-15,1 0-1 16,-1 4 0-16,-3-4 0 0,7 4 0 15,-4 0 1-15,8-4 1 16,3 0 1-16,7 1 1 16,0-1 1-16,4 4 1 15,6 2 0-15,1 7 0 16,-1-6 0-16,1 0 1 16,-4-1-2-16,-3 4 1 15,-11 0-5-15,-11 0 0 16,-10 0-9-16,-14-1 1 15</inkml:trace>
  <inkml:trace contextRef="#ctx0" brushRef="#br1" timeOffset="184577.31">8823 18090 46 0,'0'22'23'0,"-7"-6"-27"0,7-7 38 16,-11 4-34-16,-10 5 0 16,-4 11 0-16,-10-1 0 0,7-3-2 15,-7 3 0-15,3 0-7 16,4-2 1-16,3-5-4 16,7-8 0-16</inkml:trace>
  <inkml:trace contextRef="#ctx0" brushRef="#br1" timeOffset="184843.25">8611 18074 46 0,'25'25'23'0,"3"26"-28"15,-14-36 44-15,4 10-39 16,3 0 1-16,0 1-1 15,0 5 1-15,1 3-3 16,-5 4 1-16,1-7-5 0,-7-6 0 16,-1-6-7-16,1-9 0 15</inkml:trace>
  <inkml:trace contextRef="#ctx0" brushRef="#br1" timeOffset="185030.58">9035 18231 49 0,'0'6'24'0,"0"7"-24"0,0-10 43 0,7 0-42 15,3 0 0-15,4 1-1 16,1-1 0-16,6-6-4 15,3-4 0-15,1-2-9 16,3-7 1-16,-3-3-3 16,-11 1 0-16</inkml:trace>
  <inkml:trace contextRef="#ctx0" brushRef="#br1" timeOffset="185279.44">9109 18040 44 0,'-4'16'22'0,"4"15"-29"0,4-22 42 16,-1 4-35-16,1 3 0 15,-1 2 0-15,1 4 0 16,-1 10-2-16,-3-7 0 16,0 0-10-16,0-3 0 15</inkml:trace>
  <inkml:trace contextRef="#ctx0" brushRef="#br1" timeOffset="185806.04">9387 18024 49 0,'-7'28'24'0,"7"-18"-21"16,0-10 40 0,7 3-39-16,4 0 0 15,7 0 3-15,-1 0 0 16,4 4-9-16,1-1 0 16,-1 0 5-16,-4 0 1 15,1 1-5-15,-4-4 1 16,-3 0-3-16,-8 3 0 15,-3 1-2-15,-3 2 0 16,-1 3-3-16,-3-2 1 16,4-4-1-16,-8 10 1 15,4-7 1-15,0 1 0 0,3 2 1 16,4-2 1-16,4 2 3 16,3 4 0-16,4-4 3 15,3 1 1-15,0-4 2 16,0-2 0-16,-3 2 0 15,-1 0 0-15,-6 7-2 16,-8 3 1-16,-6 3-4 16,-8 3 1-16,-7-3-8 15,0-3 1-15,1-4-8 16,3-11 1-16</inkml:trace>
  <inkml:trace contextRef="#ctx0" brushRef="#br1" timeOffset="186285.37">9835 18087 42 0,'-7'9'21'0,"4"-6"-17"0,3-3 34 0,0 0-35 16,7-3 0-16,0 3 1 15,7 0 1-15,7 0-7 16,4 3 1-16,7-3 3 16,-4 4 0-16,4-1-2 15,-15 0 1-15,1 0-3 16,-7 3 1-16,-11 7-2 15,-8 2 0-15,-6 1-2 16,0 6 1-16,-3 0-4 16,-1 3 0-16,0-3-6 15,1-6 0-15</inkml:trace>
  <inkml:trace contextRef="#ctx0" brushRef="#br1" timeOffset="187201.55">10287 17993 45 0,'0'9'22'0,"7"-9"-27"16,-7 3 39-16,4 1-34 15,-4-4 1-15,0 0-1 0,3 3 1 16,-3-3-2-16,0 0 1 16,0 0 0-16,0 0 1 15,0 0-2-15,0 0 1 16,-3 0 0-16,3 0 0 15,0 0 1-15,0-7 0 16,0 7-1-16,0-6 1 16,0 6 0-16,7 0 1 15,-4-3-2-15,-3 3 0 16,0 0-1-16,0 0 0 0,0 0 0 16,0 0 0-1,0 0-1-15,0 0 1 0,0 0 0 16,0 0 1-16,0 0 0 15,0 0 0-15,0 0 0 16,4 3 0-16,-4 0 0 16,0 4 1-16,0-1-1 15,-4 3 0-15,1 1 0 16,-4-1 0-16,0 4-1 16,-8 2 1-16,5 1 0 15,-1 3 0-15,4 6 0 16,0 3 0-16,0 0-1 15,4 0 1-15,-1-2 1 16,8-1 0-16,-4-3-1 16,7-7 0-16,7 1 1 15,7-3 0-15,7-4 0 16,4-6 1-16,3-3-1 16,4-3 0-16,7 0 0 0,-4-10 0 15,-3-12-1-15,0-9 0 16,-4-1-2-16,-3-9 1 15,-8-3 0-15,-6 13 1 16,-11 2-1-16,-7 4 0 16,-10 3 0-16,-12 3 1 15,-9 6-3-15,-5 4 1 16,1 2-7-16,-4 7 1 16,4 0-4-16,0 0 0 15</inkml:trace>
  <inkml:trace contextRef="#ctx0" brushRef="#br1" timeOffset="189512.42">12658 14744 35 0,'7'-6'17'0,"-4"6"-5"0,-3 0 18 0,0 6-25 0,-3 4 0 16,-4 8 1-16,-7 11 0 15,-8 8-9-15,-2 10 1 16,-8 16 5-16,0 0 0 16,0 15-3-16,4 7 0 15,4 3-2-15,6-4 1 16,7-12-3-16,1-12 0 15,10-13-6-15,10-19 1 0,11-18-5 16,8-14 1-16</inkml:trace>
  <inkml:trace contextRef="#ctx0" brushRef="#br1" timeOffset="189739.96">13032 15111 57 0,'-7'44'28'0,"-25"-10"-35"15,25-24 54-15,-11 6-47 16,-10 5 0-16,-11 8-1 16,4 2 0-16,0 4-1 15,3-4 0-15,7-6-11 16,4-9 1-16,10-19-4 0,8-13 1 15</inkml:trace>
  <inkml:trace contextRef="#ctx0" brushRef="#br1" timeOffset="189919.8">12778 15133 37 0,'28'63'18'0,"0"6"-16"0,-17-54 31 15,-1 7-32-15,8 3 0 16,0 4-1-16,-1-7 1 0,1 3-6 16,-1-7 0-16,1-5-6 15,3-13 0-15</inkml:trace>
  <inkml:trace contextRef="#ctx0" brushRef="#br1" timeOffset="190848.98">13688 15058 67 0,'-4'15'33'0,"32"-2"-40"0,-17-10 61 0,3 0-54 0,11 0 1 16,7 0 0-16,3 4 1 15,4-4-3-15,-4 3 1 0,-3 0 0 16,-11 1 0 0,-7 2-3-1,-7 1 0 1,-10-4-2-16,-8 6 1 0,-7-2-1 0,-3-4 0 15,-7 13 0-15,3 0 1 0,1 3 2 16,2 6 0-16,5 3 2 16,3 4 0-16,7 5 0 15,3-5 1-15,8-7 0 47,6-9 0-31,11-3-2-16,11-10 0 0,10-12-5 0,1-13 1 0,-4-3-9 0,-4-13 0 0</inkml:trace>
  <inkml:trace contextRef="#ctx0" brushRef="#br1" timeOffset="193551.45">13268 15343 49 0,'-4'6'24'0,"8"-9"-13"15,0-3 25-15,3 3-32 16,3-3 1-16,4 2 4 15,4-2 1-15,3 3-12 16,4-3 0-16,-1 3 6 16,8-1 0-16,-7 1-11 15,0 0 0-15,-1-3-13 16,-3-3 1-16</inkml:trace>
  <inkml:trace contextRef="#ctx0" brushRef="#br1" timeOffset="194017.23">14065 14515 52 0,'-3'41'26'0,"6"12"-29"15,1-37 36-15,-4 6-34 16,3 9 1-16,4 10 0 16,4 12 1-16,3 4-1 0,4 12 0 15,-4 0 0-15,-7 9 1 16,-7 4-1-16,-11 9 0 15,1-19-5-15,-4-6 0 16,-8-10-9-16,-6-12 1 16</inkml:trace>
  <inkml:trace contextRef="#ctx0" brushRef="#br1" timeOffset="194332.27">14609 14791 52 0,'3'10'26'0,"1"-7"-28"16,-4-3 44-16,-4 3-40 15,1 6 0-15,-8 7 0 16,-7 15 1-16,-6 4-5 15,-5 9 1-15,1 9 2 16,0 0 1-16,3 10-2 16,4 6 0-16,3 9-1 15,8-15 0-15,10-6-4 16,7-14 1-16,7-11-9 16,14-13 0-16,0-10-3 15,1-15 1-15</inkml:trace>
  <inkml:trace contextRef="#ctx0" brushRef="#br1" timeOffset="194531.83">14997 14998 48 0,'7'16'24'0,"-14"37"-26"0,3-37 47 15,-7 9-45-15,-10-6 1 16,-3 12 0-16,-8 7 0 0,-3-4-3 15,-1 4 1-15,1 3-3 16,0-1 0-16,10-8-11 16,4-10 1-16</inkml:trace>
  <inkml:trace contextRef="#ctx0" brushRef="#br1" timeOffset="194738.1">14683 15161 48 0,'28'54'24'0,"4"24"-17"15,-18-66 36-15,7 7-42 16,0 3 1-16,4 3 0 16,3 0 1-16,0 0-6 15,-3-3 1-15,3-6-2 0,-7 0 0 16,0-4-12-16,-3-5 0 15</inkml:trace>
  <inkml:trace contextRef="#ctx0" brushRef="#br1" timeOffset="194981.37">15159 15174 56 0,'7'25'28'0,"7"-25"-30"0,-7-3 44 0,7 6-41 15,7-3 0-15,8 3 0 16,2-3 0-16,1 3-4 16,-4-6 0-16,1 0-6 15,-8 0 1-15,-4-7-8 16,-6-5 0-16</inkml:trace>
  <inkml:trace contextRef="#ctx0" brushRef="#br1" timeOffset="195176.27">15272 15004 37 0,'3'16'18'0,"11"22"-11"15,-14-26 25-15,0 7-29 16,0 0 0-16,-3 9 1 0,-4 7 0 15,0 5-7-15,0 7 1 16,3 10 0-16,1-7 0 16,3-6-6-16,0-10 1 15,3-12-7-15,4-9 1 16</inkml:trace>
  <inkml:trace contextRef="#ctx0" brushRef="#br1" timeOffset="195449.86">15621 15102 46 0,'-11'69'23'0,"-6"-13"-33"15,13-37 43-15,1 6-35 16,3 3 0-16,0 0-9 16,0 1 1-16,3-4 5 15,-3-10 0 1</inkml:trace>
  <inkml:trace contextRef="#ctx0" brushRef="#br1" timeOffset="195728.46">15808 14757 46 0,'4'22'23'0,"20"40"-25"0,-13-37 42 0,3 7-38 16,4 12 0-16,6 12 2 16,8 1 1-16,0 5-7 15,-1 4 1-15,-6 6 2 16,-7-9 1-16,-18 6-3 16,-18 3 0-1,-14-3-10-15,-17-3 1 0,-14-10-5 16,-1-9 0-16</inkml:trace>
  <inkml:trace contextRef="#ctx0" brushRef="#br1" timeOffset="196166.63">13092 16171 56 0,'7'9'28'0,"24"-2"-31"0,-16-7 52 0,9-4-44 16,26 1 1-16,17-3 3 16,35-3 1-16,50-4-13 15,28 1 0-15,45-4 6 16,26 0 1-16,3-12-7 15,-14 3 1-15,-32-3-5 16,-21 3 1-16,-39 0-5 16,-35 3 0-16,-21 0-9 15,-36 3 1-15</inkml:trace>
  <inkml:trace contextRef="#ctx0" brushRef="#br1" timeOffset="196689.75">13282 16350 44 0,'7'18'22'0,"7"-14"-15"0,-14-4 31 0,0 0-36 16,0 0 1-16,0 0 2 16,0 3 0-16,-3 3-7 15,-8 10 1-15,-6 9 3 16,-5 12 0-16,-6 7-1 15,-4 16 0-15,-6 3-2 0,2 2 1 16,5 8-2 0,9-1 0-16,5 6-1 0,13-6 0 15,11-12-5-15,14-13 1 16,8-13-9-16,9-15 1 16</inkml:trace>
  <inkml:trace contextRef="#ctx0" brushRef="#br1" timeOffset="196903.98">13751 16666 40 0,'-10'32'20'0,"-19"15"-15"0,15-35 29 0,-10 7-31 15,-5 0 1-15,5 3 0 16,-8 6 1-16,-7 7-9 15,0 2 0-15,4 7-1 16,7 3 0-16,3-12-9 16,4-16 0-16</inkml:trace>
  <inkml:trace contextRef="#ctx0" brushRef="#br1" timeOffset="197111.9">13458 16679 46 0,'11'44'23'0,"0"37"-18"0,-8-68 38 15,1 3-40-15,3 9 0 16,0 3 1-16,0 3 0 16,7 1-7-16,7-1 1 15,4-3-3-15,7-3 0 16,-4-3-11-16,0-9 0 15</inkml:trace>
  <inkml:trace contextRef="#ctx0" brushRef="#br1" timeOffset="197368.42">13885 16858 51 0,'4'22'25'0,"10"-26"-24"16,-10 4 38-16,3 4-37 15,7-1 1-15,0 0 1 16,7 0 0-16,4 0-6 16,3-6 1-16,4 0 1 15,6-3 0-15,1 6-15 16,4-10 1-16,-8-5-2 15,0-4 0-15</inkml:trace>
  <inkml:trace contextRef="#ctx0" brushRef="#br1" timeOffset="197574.84">14083 16666 62 0,'0'69'31'0,"-7"19"-46"0,3-66 63 16,1 13-50-16,3 9 0 0,0 3-6 15,3 6 0 1,1-12 3-16,-1-7 1 0,-3-12-12 16,7-19 1-16</inkml:trace>
  <inkml:trace contextRef="#ctx0" brushRef="#br1" timeOffset="198013.05">14450 16494 64 0,'10'31'32'0,"8"-2"-38"16,-11-23 63-16,4 3-55 15,6 1 0-15,1-4 1 16,3 0 1-16,4 0-6 16,-1-2 1-16,5-4 2 15,-8 3 1-15,-3-3-3 0,-8 0 0 16,-10 6-2-16,-7 0 1 16,0 0-3-16,-7 4 1 15,0 2-3-15,-4 4 0 16,0 0-1-16,1 3 0 15,6-1 1-15,1 1 1 16,6-3 3-16,8 0 0 16,6-4 4-16,4 1 0 15,0-4 2-15,4 1 1 16,3-1-1-16,-3 0 0 16,-4-2-1-16,-7 5 0 15,-7 4-2-15,-7 6 0 0,-7 3-3 16,-11 9 1-16,-7 1-10 15,-3-1 0-15,-4-9-2 16,8-3 0-16</inkml:trace>
  <inkml:trace contextRef="#ctx0" brushRef="#br1" timeOffset="198296.37">14894 16353 40 0,'0'28'20'0,"7"22"-15"0,-7-34 36 16,0 12-38-16,0-6 1 15,4 25 2-15,3 6 0 16,0 4-8-16,4-7 0 15,-4 0 5-15,-4 4 0 16,-3 2-3-16,-10 7 1 16,-8-1-8-16,0-11 1 15,-10-8-10-15,0-11 0 16</inkml:trace>
  <inkml:trace contextRef="#ctx0" brushRef="#br1" timeOffset="198685.47">15148 16365 46 0,'-3'22'23'0,"6"-34"-14"0,-3 12 33 15,7 6-34 1,0 3 1-16,8 1 1 16,2-4 1-16,4 0-16 15,-3 4 1-15,0-4 8 16,-4-3 1-16,-4 3-5 0,-6 4 0 16,-8-1-2-1,-6 7 0-15,-4 0-1 0,3 2 0 16,-3 8 0-16,3-4 1 15,1 3 1-15,3 0 0 16,3 0 0-16,4-3 1 16,7-7 0-16,7-5 0 15,18-7-6-15,7-9 1 16,7-4-13-16,0-15 0 16</inkml:trace>
  <inkml:trace contextRef="#ctx0" brushRef="#br2" timeOffset="203878.7">17131 15933 42 0,'7'25'21'0,"49"-19"-17"0,-38-9 22 0,10-3-21 16,8-1 1-16,20 4 3 16,18 3 1-16,28 0-12 15,8-3 1-15,27 0 7 16,22-3 1-16,7-4-4 16,10-5 0-16,11-7-3 15,-14-10 0-15,-18 13-5 16,-17 1 0-16,-22 5-3 15,-27 4 1-15,-26 9-11 16,-24 0 1-16</inkml:trace>
  <inkml:trace contextRef="#ctx0" brushRef="#br2" timeOffset="204494.77">18098 16575 44 0,'24'32'22'0,"-10"-17"-15"16,-10-11 32-16,-4-4-37 16,0-7 1-16,-4-2 0 15,-10-4 0-15,-10-5-5 0,-8 2 1 16,-7 7 2-16,-10 12 1 16,-11 9-3-16,-4 7 0 15,8 9-2-15,-4 13 1 16,3 6-2-16,4 6 0 15,11 4 0-15,17 9 1 16,15-1 1-16,17-5 0 16,17-13 1-16,22-12 0 15,18-10 4-15,3-19 1 16,0-19 0-16,3-9 0 16,-6-15-1-16,-15-1 1 15,-6-15-3-15,-15-7 0 16,-7 1-11-16,-7-7 0 0,-10-3-6 15,-4 3 1-15</inkml:trace>
  <inkml:trace contextRef="#ctx0" brushRef="#br2" timeOffset="204781.41">18292 16387 58 0,'10'19'29'0,"15"0"-39"15,-15-16 54-15,8 0-44 0,3-3 0 16,7 0-1-16,8-3 0 15,3-3-3-15,3 0 1 16,-10 2-10-16,-1-5 0 16,-6-7-2-16,-11-6 1 15</inkml:trace>
  <inkml:trace contextRef="#ctx0" brushRef="#br2" timeOffset="204961.08">18486 16093 37 0,'0'15'18'0,"3"60"-14"0,1-53 33 0,-8 10-33 16,4 9 1-16,-3 6-2 15,-1 15 1-15,1 1-9 16,-1 3 1-16,0-10-6 16,4-15 1-16,-7-19-5 15,-3-9 0-15</inkml:trace>
  <inkml:trace contextRef="#ctx0" brushRef="#br2" timeOffset="205365.83">17427 16328 49 0,'-7'12'24'0,"-14"20"-27"0,17-26 47 0,-6 13-44 16,-4 0 1-16,-4 6-1 15,-3 6 1-15,-7 3-2 16,-4 14 0-16,-3 17-2 16,7 7 1-16,3 19-3 15,4 13 1-15,14 9-5 16,10-22 0-16,11-13-5 15,14-18 1-15</inkml:trace>
  <inkml:trace contextRef="#ctx0" brushRef="#br2" timeOffset="205726.81">18697 16240 31 0,'-14'56'15'0,"4"-37"-7"0,10-13 23 16,3 7-28-16,4 3 0 0,7 9 3 16,7 12 0-16,8 10-8 15,-1 4 1-15,-3 11 4 16,-8 1 1-16,-10 12-3 16,-10-3 0-16,-8 1-6 15,-10-1 1-15,-7-10-10 16,0-15 1-16</inkml:trace>
  <inkml:trace contextRef="#ctx0" brushRef="#br2" timeOffset="206132.08">19050 16155 40 0,'4'0'20'0,"-8"-3"-12"0,4 3 29 15,0 3-33-15,0 7 1 16,4 2 3-16,-1 4 0 16,8 3-10-16,-1 0 1 15,4-7 7-15,8 1 0 16,-1-4-3-16,-4 0 1 0,-3 1-3 15,-3-4 1 1,-7 4-4-16,-12 5 1 0,-6 1-3 16,-3 3 1-16,-1-1-1 15,0 1 1-15,4-6 0 16,4-1 1-16,3-2 2 16,3-1 0-16,11-3 0 15,11 1 1-15,14-1 0 16,3 0 1-16,4-6-5 15,-4 0 1-15,-7-3-15 16,-10-3 1-16</inkml:trace>
  <inkml:trace contextRef="#ctx0" brushRef="#br2" timeOffset="208042.87">17875 15290 41 0,'-7'22'20'0,"14"-10"-8"0,-3-9 20 0,3 1-30 16,0-4 0-16,3 0 1 15,5 0 0-15,13-4-4 16,0 1 0-16,14 0 1 15,4 3 1-15,4-6-5 16,-1 0 1-16,-3-4-8 16,-7-9 0-16,-4 1-4 15,-14-8 1-15</inkml:trace>
  <inkml:trace contextRef="#ctx0" brushRef="#br2" timeOffset="208265.29">18101 14954 55 0,'4'72'27'0,"-1"29"-35"0,1-79 54 15,-4 15-46-15,3 17 0 16,1 2-3-16,-1 0 1 15,-3 1-8-15,-3-4 1 16,-4-15-6-16,3-16 1 16</inkml:trace>
  <inkml:trace contextRef="#ctx0" brushRef="#br1" timeOffset="-214669.5">20137 15685 47 0,'0'22'23'0,"10"0"-15"0,-6-19 24 15,-1 0-31-15,1-3 1 16,3 0 0-16,7 0 0 16,11 0-3-16,6 0 0 15,19 3 2-15,17-3 0 16,7 0-6-16,0-3 1 0,-7 0-11 16,-4-3 1-16</inkml:trace>
  <inkml:trace contextRef="#ctx0" brushRef="#br1" timeOffset="-214459.52">20302 16046 62 0,'-10'62'31'0,"20"-56"-32"15,-3-2 54-15,8-1-52 16,13 0 1-16,14-3-1 15,22-3 1-15,-8 0-7 16,11-4 1-16,4-2-7 16,-1 0 1-16,-3-13-9 0,-3 6 1 15</inkml:trace>
  <inkml:trace contextRef="#ctx0" brushRef="#br1" timeOffset="-213830.28">22602 16074 53 0,'-10'50'26'0,"-57"13"-34"0,39-48 44 0,-8 10-37 16,-20-6 1-16,-11 3 0 16,-7-6 1-16,-7-7-1 15,0-6 1-15,14-3-1 16,10 4 1-16,4-4 0 16,14-7 1-16,11-2-2 15,10-7 1-15,11-6-1 16,7-3 1-16,22 0-2 15,13 0 0-15,21-3-1 16,8 6 0-16,6 0-1 16,-6 6 1-16,6 16-1 15,1 6 0-15,-4 7 0 16,-3 9 1-16,-1 6 0 0,-10 7 1 16,-4-1-1-16,-3 4 0 15,-7-1 0-15,0-2 1 16,-4-1-1-16,-3-5 1 15,0-7-1-15,-1-7 1 16,8-9 0-16,3 1 1 16,4-7 0-16,-7-7 1 15,-4-2 0-15,1-10 0 16,-8-3 0-16,-3 0 1 16,-8 4 1-16,-6-4 0 15,-8-3 1-15,-6-4 0 0,-8-5-1 47,-17 2 1-47,-14-8-1 0,-4-4 0 0,-18 6-3 0,-17 7 0 16,-11 9-13-16,-6 3 1 0,-1 13-2 15,18 6 1-15</inkml:trace>
  <inkml:trace contextRef="#ctx0" brushRef="#br1" timeOffset="-207014.75">1637 6776 44 0,'67'-41'22'0,"-7"-12"-8"0,-46 40 22 0,-3-8-30 15,-1 2 0-15,-3 0 4 16,0 0 0-16,-7 0-12 16,-7 4 1-16,0 8 7 15,-3 1 1-15,-5 19-3 16,-6 5 1-16,-7 14-3 15,-11 15 0-15,0-3-2 16,-3 6 0 0,3 3-1-16,8 4 0 0,2-7 0 15,12-3 0-15,6-10-1 16,1-5 1-16,10-7 0 16,10-3 0-16,18-10 1 15,11-8 0-15,11-4-1 16,2 0 1-16,-2 0-1 0,-8 3 1 15,-7 6-1 1,-10 13 0-16,-11 3-2 0,-21 13 0 16,-3 2-2-1,-19 8 1-15,8 2-2 0,-18-3 0 16,8-6-2-16,2-4 1 16,8-6-2-16,0 1 1 15,11-10-8-15,3-7 1 16</inkml:trace>
  <inkml:trace contextRef="#ctx0" brushRef="#br1" timeOffset="-206698.69">1933 7359 53 0,'36'-18'26'0,"80"-39"-20"0,-88 45 47 0,-7-1-52 15,-10 4 1-15,7-4 0 16,-8 0 1-16,-6-5-4 15,3-1 1-15,-18 6 1 16,1 4 1-16,-8 3-2 16,-3 9 0-16,0 9-3 15,-4 7 1-15,4 9-1 16,7 7 1-16,-4 9-2 16,7 0 0-1,1-4 0-15,10-5 1 0,3-7 2 0,15-15 0 16,21-13 3-16,-7-13 0 15,6-6 1-15,-6-3 0 16,3-6-2-16,-13-3 1 16,-1 3-11-16,-11-1 0 15,-10 1-9-15,0 3 1 16</inkml:trace>
  <inkml:trace contextRef="#ctx0" brushRef="#br1" timeOffset="-206061.09">2540 7616 53 0,'4'-3'26'0,"3"-22"-25"16,-7 25 44-16,0 0-40 0,0 0 0 0,0 0 1 15,0 0 1-15,0 10-10 16,0 8 0-16,-7 14 2 15,7 2 1-15,-11 7-14 16,-7 3 0-16,-6-13-5 16,-5-9 1-16</inkml:trace>
  <inkml:trace contextRef="#ctx0" brushRef="#br1" timeOffset="-205168.77">9589 8579 49 0,'14'6'24'0,"-7"7"-21"0,-7-7 41 16,-7 4-43-16,-7 2 1 15,-15 13-1-15,-10 4 1 16,-10-1-3-16,-18 3 0 15,7-9 1-15,4 0 1 16,-4-3-2-16,3-13 1 16,1-9-1-16,10-3 0 15,11-7 0-15,-1-6 0 0,15-3 0 16,11-3 0-16,17-3-1 16,7-3 1-1,14 6 0-15,4-4 0 16,14 7 0-16,10 4 1 15,4 5-1 1,0 10 1-16,0 9-1 0,0 7 1 0,-4 6 0 16,-10 6 0-16,-7 12 0 15,-4 7 0 1,-3 0 0-16,-4 0 0 0,-3-3 0 16,7-4 0-16,0-5 1 15,3-7 0-15,0-6 1 16,4-16 0-16,0-9 1 15,-1-13 0-15,1-13 1 0,-10-8 1 16,-8-1-2-16,-11-6 1 16,-6 0-3-1,-11 6 1 17,-11-9-3-32,-17 3 0 0,-22 0-6 0,1 6 1 0,-18 3-12 0,-14 13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7:18:48.176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1T17:18:54.903"/>
    </inkml:context>
  </inkml:definitions>
  <inkml:trace contextRef="#ctx0" brushRef="#br0">10336 6296 13 0,'-7'-19'6'0,"14"19"2"0,-7 0 7 0,7-6-14 16,4 0 1-16,3 0 2 16,0-1 1-16,0-2-5 15,4 3 1-15,0-1 3 16,3 1 1-16,0 3-1 15,7-3 0-15,4 3 0 16,7-1 0-16,0 1-2 16,3 3 1-16,7 3-1 31,8 1 0-31,-4-1-1 16,3 0 1-16,8 0-2 0,3 6 1 0,0-5-1 0,-7-1 1 15,3 0-1-15,8 0 0 16,-4 0 0-16,0-3 0 15,7 6 0 1,0-2 0 0,-4-4 0-16,-3 0 0 15,4 0 0-15,3 0 0 0,-3 0 0 0,6 0 0 0,-3 0 0 16,4 0 0 0,-7 0 0-16,3 0 1 0,0 0-1 15,0 0 0 1,3 0 0-16,5 0 0 0,-1 0-1 15,-4 0 1-15,4-4 0 16,1 8 0-16,6-1 0 16,3-3 0-16,5 0 0 15,-12 0 1-15,5 3-1 16,2-3 0-16,-2 0 0 16,6 3 0-16,4-3 0 31,-4 3 0-31,7-3 0 15,4 3 0-15,3 0 0 0,4 4 1 0,0-1-2 16,3 0 1-16,1-3 0 16,3-3 1-16,-11 3-1 0,8-6 0 15,-8-3 0-15,4 0 0 16,3-1 0-16,-10 4 1 16,7-3-1-1,-7 0 0 1,3 0 1-16,4-4 0 0,-4 4 0 0,-13 3 0 15,2 0-1-15,-9-1 1 16,-5 4-1-16,-3 0 0 16,1 0 0-1,-8 0 0 1,-11 4 0-16,-10 2 0 0,0-3 0 0,-11 0 0 0,-3 3 1 16,-7-6 0-1,-7 0-1-15,-8 0 0 16,-3 0 0-1,0-6 1-15,-6 0-1 0,-8-4 1 0,0-2-2 16,-4-7 1-16,-3-3-1 16,0 6 1-16,0-9-1 15,0-6 0-15,-4-7 0 16,4 4 0-16,0-1 1 16,4-15 0-1,-1 0 0-15,4 3 1 0,-3-3-2 16,3-3 1-16,0 2-1 15,0 4 0-15,0-3-1 16,3 6 0-16,4 3 0 16,4-2 0-16,-1 2 1 15,4 3 0-15,4 7 0 16,0-4 1-16,6 10 0 0,-6 0 1 16,3 3-1-16,-7 0 0 15,0 7 0-15,0 2 1 16,-3 0-1-16,-4 1 0 31,0-1 0-31,0 1 1 0,-3-1-2 0,-1 1 1 16,-3-1 0-16,0 1 0 0,-3-1-1 15,-1 4 1-15,1-1-1 16,-11 7 1-16,-1-6-1 31,-9-1 1-31,-4 4-1 0,-4-3 1 0,-11-1-1 16,-2 1 1-16,-12 3-1 31,-3 2 1-31,-3 4 0 16,-8 10 0-16,1-10 0 0,-12 3 0 0,-16-3-1 15,2 6 1 1,-13 1-1-16,7-1 1 0,-22 3-1 16,4 13 0-16,-7-6-1 15,0 0 1 16,-14-1 0-31,4-8 0 0,-8-1 0 16,4-3 1-16,-11 0 1 0,8-3 0 0,6 0 1 16,-10-3 0-16,3 0-1 15,4 0 1-15,11 0-1 16,-5-4 0-16,1 4-1 0,4-3 0 16,-4 0 0-16,7-4 0 15,-7-6-1 1,10 1 1-1,1-1 0-15,3 0 0 0,7 7-1 16,0 0 1-16,7-1 0 0,0 1 0 16,15 3 0-16,3-1 0 15,10 1 0-15,4-3 1 16,0-1-1-16,-4 1 1 31,11-1-1-31,4 1 0 0,3 0 0 0,0 2 0 0,3-2 0 16,1 3 0-16,6 2 0 15,1-5 0-15,0 3 0 16,6 3 0 0,4 0 0-16,4 3 0 0,7 0 0 15,3 0 0-15,4 3 0 16,3 0 0-16,1 3 0 16,3-3 1-16,0 3-1 15,0-2 0 1,-1 2 0-1,-2 3 0 1,-1 4 0-16,-3-1 0 0,-7-2 0 0,0-1 0 0,-4-3 0 16,-4 1 0-16,1-1 0 15,3 0 0-15,1 1 0 16,-5 2 0 0,1 3 0-16,0-2 0 15,-4-1 0-15,0 1 1 0,0-1-1 0,-3 7 0 16,-4-7 0-16,-7-3 0 15,0 1 0-15,4-4 0 16,0 3 0 0,-8-3 0-1,1 0 0-15,-1 1 1 0,8-1-1 0,-4 0 0 16,0 0 0-16,-3 0 1 0,3 7-1 16,10-10 0-16,5 3 0 15,6 0 0 1,0 0 0-1,4 0 0 1,3 0 0-16,4 0 0 0,-4 4 0 0,8-4 0 0,3 0 0 16,3 6 0-16,0-2 0 15,4-1 0-15,4 3 0 16,3-3 1 0,0 4-1-16,3 2 0 46,4 4 0-46,4 0 0 16,0-1 0-16,3 7 0 0,3 7-1 0,8 15 1 0,0 3-1 0,10 15 1 0,-3 23-1 16,3 3 1-1,-7 6-1-15,-7-16 1 0,-3-6-1 0,-7 0 1 16,-4-9 0-16,0-9 1 16,0-1 0-1,-4-6 0-15,1-3 0 0,-1-7 1 16,-3-2-1-16,4-7 1 15,-1-6-2-15,1-6 1 16,-1-4-1-16,8-2 0 16,3-4 0-1,7-6 0 17,15 0-1-32,9-3 1 15,8 3-1-15,14 0 1 16,8-3-4-16,9 3 1 0,15 3-9 0,28 3 1 0</inkml:trace>
  <inkml:trace contextRef="#ctx0" brushRef="#br0" timeOffset="2000.88">4255 7425 23 0,'3'3'11'0,"15"-28"-6"16,-11 19 12-16,7 3-16 15,7-3 0-15,-3-1 0 16,3 1 0-16,7 0-2 16,11-1 1-16,0 1 0 15,7 0 1-15,3 3-2 16,7 0 1-16,11 3-1 16,4 0 0-16,10 0 0 15,11 3 1-15,3 3 0 16,14-3 0-16,4 0 2 15,14 0 1-15,4 1 0 0,6 2 1 16,19 0-1-16,9 4 0 16,-2-1 0-16,17 4 0 15,7 2-2-15,3-12 1 16,4 7-1-16,11-1 0 16,3-6 0-16,7 4 0 15,-7-7 0-15,7 3 0 16,4 3 0-16,10 0 0 0,8 10-1 15,-1 3 1-15,-3 0-1 16,-4 2 0-16,-3 1 0 16,-4 4 0-16,-6-5 0 15,-15-2 1-15,-7 0 1 16,-7-3 0-16,-11-7 0 16,-17-3 1-16,-11-6 0 15,-14-3 0-15,-7-6 0 16,-14 0 1-16,-7-1-2 15,-15 4 0-15,-9-7-1 16,-8 7 1-16,-11-3-2 16,-6 2 1-16,-1 4-2 15,-14 3 1-15,-6-3-1 16,-5 3 1-16,-6 0-1 16,-4 3 1-16,-3 0 0 15,-4 4 0 1,-3-7 1-16,-4 3 0 15,-7-3 0-15,3 3 0 16,-3 0 0-16,0-3 0 16,0 0-1-16,0 0 1 15,-3 0-1-15,3 0 0 16,-4 0 0-16,4 0 1 16,0 0-1-16,0 0 0 15,0 0-1-15,0 0 1 16,0 0 0-16,0 0 0 0,0 0 0 15,0 0 0-15,0 0 0 16,0 0 0-16,0 0-1 16,0 0 1-16,0 0-1 15,0 0 1-15,0 0-2 16,0 0 0-16,0 0-13 16,7-9 1-16,11-4-2 15,10-21 1-15</inkml:trace>
  <inkml:trace contextRef="#ctx0" brushRef="#br0" timeOffset="3546.88">4336 8444 28 0,'-7'7'14'0,"-4"2"-6"0,7-6 14 0,4-3-20 15,0 3 0-15,0-3 1 16,0 0 1 0,22-9-7-1,-5-4 0-15,8 1 1 16,21-1 0-16,14 4-2 15,0 3 0-15,17 2-2 16,5 4 1-16,16 4 1 16,12 5 1-16,-4 0 3 15,17 1 0-15,0-1 3 16,4-3 0-16,22-2 1 16,-8-1 1-16,7-3 0 15,14 0 1-15,4-3-2 16,3-1 1-16,11-2-3 15,0 0 0-15,7-3-1 16,14 2 0-16,7 1-1 0,0 6 0 16,1-3 0-1,6 6 0-15,4-3 0 0,-4 0 0 32,0 0 1-17,-3 0 0-15,3-3 0 0,0 0 0 0,-3-4 1 0,-4 4 0 16,0-3 0-16,14 0 1 15,-10 3-2-15,3-4 0 16,-7 4-1-16,0 0 1 0,8 3-2 16,-19 0 1-16,4 0-1 15,0 3 0-15,-7 3 0 16,-3 1 1-16,6-1 0 16,-6 3 0-16,-4 4 0 15,10 0 1-15,1-1 0 16,-1 1 0-16,5 2 0 15,-1 7 0-15,3-3-2 16,-3 6 1-16,-3-6-2 16,3-10 1-16,-14 1 0 15,0-7 1-15,7-6-1 16,-7 3 1-16,0-10 2 16,14 1 0-16,-14 0 0 15,10-4 0-15,1 10 0 16,-11-7 0-16,0 4-1 15,-7 0 1-15,-14 0-2 16,-4 6 0-16,-14-4-1 0,-10 14 1 16,-11 2-1-16,-21 7 1 15,-11 0 0-15,-14 0 0 16,-14 0 0-16,-7-4 1 16,-7 1-1-16,-11 3 1 15,-7-10 0-15,-6 1 0 16,-8-1-1-16,0 1 1 15,-3-4 0-15,-4 0 0 16,0 0-1-16,-4-3 1 16,-2-3-1-16,-1 0 1 0,-4 0-1 15,-3 0 0-15,0 0 0 16,0 0 0-16,0 0 0 16,0 0 0-16,0-6-1 15,0 6 0-15,0-6-3 16,0 3 1-16,0-3-9 15,0-1 1-15,7-5-4 16,11-7 0-16</inkml:trace>
  <inkml:trace contextRef="#ctx0" brushRef="#br0" timeOffset="4746.78">22112 8391 25 0,'0'-6'12'0,"0"3"-1"0,0-1 13 16,0-2-22-16,0 0 0 16,0 0 0-16,0-1 0 15,4 4-4-15,3 3 1 16,3 3 1-16,8 7 1 15,7 5-3-15,3 11 1 16,0 2-1-16,-3 3 1 16,3 7 0-16,4-1 1 15,-1 1 0-15,1-3 1 16,0-1 1-16,3-3 0 0,-7-6 1 16,-3-3 0-16,-4 0 0 15,1-6 0-15,-1-3 1 16,3-4 0-16,1-3-1 15,3-9 0-15,1-6 0 16,2-10 0-16,5-6 0 16,-1-16 0-16,7-12-2 15,8-19 1-15,2-1-2 16,12-11 0-16,10-13-4 16,11-1 1-16,-1-2-12 15,19 0 0-15</inkml:trace>
  <inkml:trace contextRef="#ctx0" brushRef="#br0" timeOffset="5947.48">28617 4427 34 0,'11'10'17'0,"14"37"-13"0,-15-25 17 0,4 28-21 15,7 19 1-15,8 19 0 16,2 28 0-16,1 19-2 15,3 25 0-15,-6 21 1 16,-5 8 0-16,8 24-1 16,3 16 1-16,11 25-1 15,0 6 1-15,4 25 1 16,2-6 0-16,1-3 2 16,0-15 0-16,-7-1 0 15,-4-3 1-15,-6-16-1 16,-8 4 1-16,-3-19-1 15,-1-10 0-15,5-15-4 16,2-16 1-16,5-16-11 16,2-28 0-16,5-25-2 15,6-28 0-15</inkml:trace>
  <inkml:trace contextRef="#ctx1" brushRef="#br0">20909 2690 0,'0'0'0,"0"0"16</inkml:trace>
  <inkml:trace contextRef="#ctx0" brushRef="#br0" timeOffset="7166.82">25396 5697 44 0,'22'25'22'0,"41"-28"-13"0,-42 0 22 0,11 3-28 16,7-6 0-16,17-7 0 15,22-9 1-15,24-9-5 16,15 6 0-16,31-6 3 31,14-4 0-15,36-6-1-16,27 7 0 0,280-45 0 16,-32 7 0-16,-39 19-1 15,-18 0 0-15,7 9 0 16,-7-3 0-16,-28 12-1 15,-10 10 1 1,-43-3 0 31,-17 9 0-31,-57 13-2 15,-32-4 1-31,-35 10-6 15,-32-9 0-15,-42 0-8 32,-39 6 0-32</inkml:trace>
  <inkml:trace contextRef="#ctx0" brushRef="#br0" timeOffset="9024.5">25845 4741 49 0,'7'6'24'0,"3"-15"-14"0,-6 3 24 0,-1-1-34 16,1 4 0-16,-4-6-1 16,-7 2 1-16,-7 4-1 15,-11 3 1-15,-3 10-1 16,-4-1 0 0,0 4-2-16,0 12 1 0,-3 0-2 15,0 3 0-15,3 7-1 16,4 12 0-16,7 12 0 15,7 4 1-15,10-4 2 16,8-2 1-16,10-4 2 16,7-18 1-16,14-4 3 15,7-25 0-15,11-21 1 16,0-7 1-16,-3-13-1 16,-4-15 0-16,-11 12-3 15,-7 1 0-15,-3-4-7 16,-4 7 0-16,-10 2-12 15,-4 7 1-15</inkml:trace>
  <inkml:trace contextRef="#ctx0" brushRef="#br0" timeOffset="9505.9">26130 4967 56 0,'18'15'28'0,"-8"10"-30"0,-6-25 46 0,0 4-44 15,-1 2 1-15,1-6-1 16,-1 6 0-16,1-3-1 16,-4 0 1-16,0 1 0 15,0-4 0-15,3 3 0 16,1 0 0-16,-1 0 0 15,1 0 1-15,-1 0-1 16,4 10 0-16,0-10 0 16,4 6 0-16,3 1 0 15,0 2 0-15,0 1-2 16,4-4 1-16,0 4-1 16,3-4 0-16,0 1 0 15,0-4 0-15,0-6-1 16,4 3 1-16,0-6 1 15,3-7 1-15,-3-2 1 16,-4-4 1-16,3-6 0 16,-2-3 0-16,-5 3-1 0,-6 3 1 15,-4-3-2-15,-4-3 1 16,-3 7-4-16,0-1 0 16,-3 3-4-16,-1 4 0 15,-3 2-8-15,-3 4 0 16</inkml:trace>
  <inkml:trace contextRef="#ctx0" brushRef="#br0" timeOffset="10002.07">26695 4844 40 0,'3'29'20'0,"4"15"-17"15,-3-35 31-15,-1-3-34 16,1 7 0-16,-4-10 0 16,3 3 1-16,-3-3-1 0,0 0 1 15,0-9 0-15,0 6 0 16,7-6 0-16,-3-7 0 16,0-2 0-16,-1-4 0 15,8-6-1-15,-1 3 0 16,4 6 0-16,4-3 1 15,0 4-1-15,3 5 0 16,3 7 0-16,1 3 1 16,0 10 0-16,3 8 0 0,4 7-1 15,0 4 1-15,3-7-1 16,0 0 1-16,-3-4-3 16,0-5 1-16,-4-7-13 15,-7-3 1-15</inkml:trace>
  <inkml:trace contextRef="#ctx0" brushRef="#br0" timeOffset="10992.75">29919 4236 52 0,'4'-3'26'0,"-1"28"-19"15,1-16 26-15,-1 13-32 16,-3 3 1-16,0 16-1 16,-3 16 1-16,-1 5-4 15,-3 7 1-15,4-6-2 16,-1 0 1-16,4-10-9 16,0-22 0-16,-3-15-5 0,3-16 1 15</inkml:trace>
  <inkml:trace contextRef="#ctx0" brushRef="#br0" timeOffset="11217.8">29506 4427 55 0,'-3'3'27'0,"13"-21"-30"0,5 8 52 0,13-9-45 15,18-12 0-15,17 0 0 16,15-13 0-16,6 0-9 16,12 0 0-16,6 3-3 15,-3 10 0-15,-15 6-10 16,-17 6 1-16</inkml:trace>
  <inkml:trace contextRef="#ctx0" brushRef="#br0" timeOffset="11608.91">30064 4641 59 0,'14'12'29'0,"42"-28"-33"0,-35 7 50 15,8 3-47 1,6-10 1-16,0-9-2 0,-3-3 1 16,-7-7 1-16,-11 10 0 15,-7 3-2-15,-11-3 0 16,-6 9-2-16,-4 4 1 16,-4 6-3-16,-3 12 0 0,-4-6-1 15,4 9 1-15,0 10 1 16,7 9 0-16,3-3 5 15,4 10 0-15,7-4 2 16,7 1 1-16,7-4 1 16,7-3 0-16,4-6-3 15,7-7 1-15,7-12-9 16,6-9 0-16,1-4-5 16,0-15 0-16</inkml:trace>
  <inkml:trace contextRef="#ctx0" brushRef="#br0" timeOffset="11791.1">30734 4302 28 0,'28'-50'14'0,"15"15"-6"16,-36 26 20-16,0 6-25 16,-7 3 1-16,0 0 2 15,-4 12 1-15,-10 13-9 16,-4 13 1-16,-6 3 4 0,-8 3 1 16,4 3-3-1,0-10 1-15,-1 7-4 0,5-3 1 16,-1-16-6-16,4 0 1 15,7-9-7-15,3-16 0 16</inkml:trace>
  <inkml:trace contextRef="#ctx0" brushRef="#br0" timeOffset="11970.96">30480 4314 40 0,'28'-9'20'0,"25"72"-17"0,-42-48 33 0,3 14-32 15,7 8 0-15,11 4 0 16,0 3 1-16,3-3-7 16,4-4 0-16,3 1-2 15,4-7 1-15,-4 1-11 16,-14-4 0-16</inkml:trace>
  <inkml:trace contextRef="#ctx0" brushRef="#br0" timeOffset="13242.53">31186 3766 35 0,'7'9'17'0,"-7"19"-9"16,-7-12 17-16,0-7-23 15,-1 20 1-15,-2 8 0 16,-4 17 1-16,-7 15-6 16,-1 18 1-16,5 14 3 15,-1-13 0-15,4 6-3 16,3-10 1-16,8-18-6 16,3-25 1-16,7-22-8 15,4-32 1-15</inkml:trace>
  <inkml:trace contextRef="#ctx0" brushRef="#br0" timeOffset="13468.64">30695 4239 56 0,'21'0'28'0,"57"-25"-32"0,-43 16 53 0,22-10-49 15,6-16 1-15,25 10-1 16,1 0 0-16,-5 6-11 16,-10 10 1-16,-21 0-6 15,-14 9 0-15</inkml:trace>
  <inkml:trace contextRef="#ctx0" brushRef="#br0" timeOffset="14128.55">28282 6641 34 0,'-7'19'17'0,"11"-6"-4"16,-4-13 17-16,0 0-26 16,7-4 1-16,3 1 3 15,8-9 0-15,0-13-10 16,10-10 1-16,18-6 7 16,17-9 0-16,22 0-3 15,3-3 1-15,25-1-2 16,17-5 0-16,8 9-2 15,-25 21 0-15,0 11-1 16,-11 18 1-16,-14 18-2 0,-10 4 0 16,-18 16-1-16,-14 6 1 15,-14 3-5-15,-11 13 1 16,-7-7-4-16,-7 0 1 16,-4 1-3-16,4-14 1 15,4-18-4-15,10-15 1 16</inkml:trace>
  <inkml:trace contextRef="#ctx0" brushRef="#br0" timeOffset="14579.08">29552 5998 30 0,'11'25'15'0,"28"29"-6"15,-22-51 26-15,8 6-30 0,10 7 0 16,11 3 1-16,3 6 1 16,1 0-9-16,-8-6 0 15,-7 6 6-15,-10 13 0 16,-11 2-3-16,-14 10 0 15,-14 13-1-15,-18 0 0 16,-10 6-2-16,-11-3 0 16,0-10-4-16,0-6 1 0,11-9-9 15,7-19 0-15</inkml:trace>
  <inkml:trace contextRef="#ctx0" brushRef="#br0" timeOffset="14791.84">29630 5973 43 0,'17'47'21'0,"1"47"-14"16,-14-65 31-16,-8 11-38 15,-3 20 1-15,0 28-1 16,-4 3 0-16,4-3-3 15,-3-7 1-15,3-15-12 16,0-28 1-16</inkml:trace>
  <inkml:trace contextRef="#ctx0" brushRef="#br0" timeOffset="15525.77">28032 6114 40 0,'7'0'20'0,"21"10"-10"16,-17-7 26-16,-1 6-33 15,4 7 0-15,-3 6 1 16,-1-3 1-16,-2 6-6 16,-5 13 0-16,-6 2 4 0,-8 10 0 15,-7 10-2-15,-3 3 0 16,-7 3-1-16,-11-4 1 16,4-8-3-16,3-10 1 15,7-7-1-15,4-5 1 16,4-11-1-16,6-8 1 15,7-4 0-15,8-5 0 16,10-4 1-16,14 0 1 16,4-4-1-16,14 1 1 15,3-3-1-15,4 3 1 0,-3 0-1 16,-5 0 1-16,-6 3-1 16,-3 3 0-16,-8 0-1 15,-7 3 1-15,-3-3-2 16,-4 0 1-16,-4 7-1 15,1 2 0-15,-4 1 0 16,0-1 0-16,-3-2 0 16,-1-4 1-16,-3-6 1 15,4-9 1-15,-4-13 2 16,0-10 0-16,0-11 0 16,-4-20 1-16,1-12-2 15,-1-1 1-15,0-21-16 16,-3-10 1-16,-10 1-4 15,13 18 0-15</inkml:trace>
  <inkml:trace contextRef="#ctx0" brushRef="#br0" timeOffset="18110.84">27499 4051 43 0,'-3'13'21'0,"3"-13"-11"0,0 0 22 0,0 0-31 16,0-4 1-16,0-2-1 16,0 6 1-16,0 0-4 15,0 0 1-15,7 0-6 16,0-3 0-16,3-9-7 16,8-1 0-16</inkml:trace>
  <inkml:trace contextRef="#ctx0" brushRef="#br0" timeOffset="18317.64">27785 3941 57 0,'-4'32'28'0,"-6"-10"-34"0,10-19 52 15,0 0-48-15,0 3 1 16,0-6-12-16,0 0 0 16,0-9 5-16,-7 2 0 15</inkml:trace>
  <inkml:trace contextRef="#ctx0" brushRef="#br0" timeOffset="18831.32">27781 4239 41 0,'4'10'20'0,"-1"-10"-9"0,-3 0 27 16,-3 0-35-16,-4 0 0 15,0 3 1-15,-7 6 1 0,-8 4-7 16,-6 6 0-16,-7 9 4 15,0-9 0-15,3 6-4 16,0-3 1-16,0 0-8 16,4-4 1-16,7-5-8 15,3-4 1-15</inkml:trace>
  <inkml:trace contextRef="#ctx0" brushRef="#br0" timeOffset="19490.93">28169 3982 38 0,'39'-53'19'0,"-14"9"-14"0,-22 25 27 16,1-9-30-16,-4-4 1 15,-7 1 1-15,-7-10 1 16,-15 7-6-16,-9-4 0 0,-15 13 3 16,-4 6 1-16,-10 16-3 15,-17 6 1-15,2 10-3 16,-6 9 1-16,4 9-1 47,13 1 0-47,4 2-1 0,-4 4 1 15,4 6-1-15,0 3 0 0,4 0-1 0,10 9 1 0,7 1-2 16,7-1 1-16,11 7-1 16,7-1 1-16,10 1 1 15,11 3 1-15,14-16 2 16,15 0 0-16,10-3 1 16,3-9 1-16,11-13-1 15,17-9 1-15,19-10-1 16,13-3 1-16,-7-15 1 0,7-7 0 15,-13-16 1-15,-1 1 0 16,-11-13 1-16,-6-10 0 16,-15-12-2-16,-10-3 1 15,-18-16-4 1,-17 7 1-16,-18-7-5 0,-14 0 1 16,-14-3-11-16,-15-3 1 15</inkml:trace>
  <inkml:trace contextRef="#ctx0" brushRef="#br0" timeOffset="22897.74">10816 11718 28 0,'21'13'14'0,"8"-10"-12"0,-19 0 14 16,8 0-16-16,10-3 1 0,4-3-2 15,10-3 1-15,18-4-1 16,7-2 1-16,21-1-1 15,18-3 0-15,18 4 0 16,13-4 0-16,18 4 2 16,15-7 0-16,20-3 2 15,15 6 1-15,21 4 1 16,14 2 0-16,21 4 0 16,10 12 1-16,22 4-1 15,10 2 0-15,15 4-3 16,3-4 1-16,3 4-1 15,12-6 0-15,-1 5 0 16,3 1 1-16,5 0-1 16,2 6 1-16,1 6 0 15,-11-3 0-15,-3 9-1 16,-22-2 1-16,-13 5-2 16,-15 7 0-16,-32 3-3 15,-31-3 0-15,-21 3-5 0,-36-6 1 16,-28 3-10-16,-28-6 0 15</inkml:trace>
  <inkml:trace contextRef="#ctx0" brushRef="#br0" timeOffset="24442.54">14993 14233 39 0,'7'13'19'15,"14"-39"-17"-15,-10 17 19 0,7-7-21 16,10-2 1-16,11-8-1 15,21 5 1-15,14-1-1 16,28 3 0-16,25 3 1 16,14 7 1-16,11 2 0 15,21 4 0-15,21 3 0 16,7 0 1-16,17 7 0 16,1 2 1-16,7 7-2 15,-4 2 1-15,-3 4-2 16,-7-12 0-16,-15 5-3 15,-17-2 0-15,-18-4-3 0,-21-2 0 16,-10 2-3-16,-22-6 1 16,-13 0-7-16,-26-6 1 15</inkml:trace>
  <inkml:trace contextRef="#ctx0" brushRef="#br0" timeOffset="27400.36">11035 14813 39 0,'-7'-9'19'0,"-21"-29"-16"0,14 26 20 0,-15-10-22 15,-13-7 0-15,-18-5 0 16,-18-10 0-16,-20-6-2 16,-15-7 1-16,-21-5 0 15,-25-1 0-15,-7-3-1 16,-10-3 0-16,-22 3-1 16,8 0 1-16,-15 7 0 15,11 12 0-15,-11-3 1 16,-6-1 1-1,10 11 1-15,-18 2 0 0,4 4 2 16,-8-4 0-16,1 10 0 16,-7-4 0-16,-7 4-2 15,6 6 1-15,-10 10-2 0,8 8 1 16,-5 4-2-16,8 16 0 16,7 6-2-1,3 13 1 1,0 5-1-16,-3 7 0 15,3 4 0-15,0 2 1 0,8 10-1 0,-8 6 0 16,0 12 2-16,11 4 0 0,18 6 0 16,3 6 0-1,14 3 0 1,7 10 0-16,25 0-2 0,32-32 1 0,-11 51-2 16,10-10 1-16,22 0 0 15,18 7 0 1,10-7 0-16,17 0 0 0,8 0 1 15,21-3 1-15,17 6-1 16,19-6 1 0,16 3-1-16,8-6 0 0,25 0 0 15,17 0 0-15,14-12-2 16,11-4 1-16,21-3-1 16,7-6 1-16,8-10 1 15,9 0 0-15,12-9 1 16,2-6 0-16,15-6 2 15,0-7 0-15,18-6 1 16,10-7 0-16,-7-12 0 16,22-6 1-16,2-9-1 31,15-7 0-15,11-13 0-16,10-5 1 15,7-10-2-15,15-16 0 0,2-9-1 0,-2-1 0 0,-8-5-1 0,-7-10 1 16,-10 0-2-16,-1-12 1 15,-6 3 0-15,-18-10 0 16,-4 0 1-16,-21-6 0 16,0-9-1-16,-14-10 1 31,-14-3-1-31,-14-3 1 0,-21 3-1 0,-14 1 0 0,-22-11 0 16,-14 10 0-16,-21 0 0 15,-21-3 1-15,-14 7-1 16,-14-1 1-16,-18 0 0 15,-14 10 0-15,-21 6-1 16,-21-3 0 0,-18 6 0 15,-18 3 0-15,-24 0-1-16,-15 10 1 15,-17 2-1-15,-14 4 1 16,-21 6-1-16,-1 19 0 0,-24 7-1 0,-17 5 1 0,-5 10-3 0,-13 9 0 0,-4 7-9 15,-31-1 1-15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1T17:19:2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2939 4468 39 0,'10'35'19'0,"-6"5"-13"0,3-36 19 0,-7 2-24 15,3 3 1-15,4-3 2 16,4 1 0-16,-7-1-4 16,3 3 0-16,0 7 4 15,3-3 0-15,1 5-1 16,-8-5 1-16,4-4-1 16,4-5 0-16,-4-4 0 15,-3-13 0-15,6-6 0 16,8-15 0-16,21-10-2 15,10-19 1-15,11-15-5 16,21-13 1-16,-3-10-8 16,3-8 0-16,-18 5-8 15,-6 16 0-15</inkml:trace>
  <inkml:trace contextRef="#ctx0" brushRef="#br0" timeOffset="580.77">2999 6676 39 0,'10'9'19'0,"11"22"-16"16,-17-18 28-16,3 6-28 15,4 0 0-15,-4 9 0 16,-7 0 0-16,3 3-4 15,4-2 0-15,-3-7 4 16,3-7 0-16,-4 1-1 0,8-10 1 16,3-12 0-16,18-16 1 15,7-28-1-15,21-29 0 16,21-27-1 0,10-23 1-16,26-21-8 0,13-13 0 15,-20 12-12 1,-33 32 1-16</inkml:trace>
  <inkml:trace contextRef="#ctx0" brushRef="#br0" timeOffset="2343.98">3069 9840 22 0,'0'-19'11'0,"11"-34"1"15,-8 40 0-15,4-9-12 0,-3-6 1 16,3 0 2-16,-7-1 1 16,0 4-4-16,0 3 0 15,0 4 2-15,-11 2 1 16,11 3-1-16,-10 4 0 16,-1 6 0-16,-6 3 0 15,-5 3-1-15,-9 3 1 16,-5 7-1-16,-2-1 1 15,-8 7-1-15,-11 3 1 16,4 3-2-16,4 3 1 16,0 7-1-16,3 6 0 0,3 9 0 15,-6 3 0 1,-7 7 0 0,10-4 1-16,-4 7 0 0,1 0 0 15,10-1 0-15,-7 1 0 16,11 0 0-16,-4-4 0 0,11 1 1 31,-4 3 0-15,11-7 0 15,-7 1 0-15,7 5 0-1,10 4 0-15,-3 3 0 0,3 3 0 0,8 0-1 16,-4-3 0-16,3 0-1 0,-3-6 0 0,7 6 0 0,0-3 1 0,0 6-1 0,0 0 1 0,7-3-1 15,4-3 1 17,-1 0-1-17,1-3 1-15,-4-4-1 32,4 1 0-17,-1 37 0-15,4-12 0 0,-3-7-1 0,-4-3 1 0,4-9-1 0,-4 0 1 0,-4-7 0 16,4 1 0-16,4-3 0 0,-1-1 0 15,-6 4 0-15,10-13 0 16,-3 0-1 0,-8 0 1 15,8-3-1-31,-4-1 1 16,3-2 0-1,1-6 0-15,-4-4-1 16,-4-3 1-16,5-3-1 0,2 4 1 0,-6-4-2 0,6-3 1 0,4-4-1 0,-3 4 1 0,3-3 0 15,4 0 0-15,3-3 0 16,7-1 0 0,-7-2 0-16,7-1 1 0,1-5-1 15,-8-1 1-15,-7-3-1 16,11 0 1 0,-4-3 0-16,7 0 0 0,-3 3 0 15,10 1 0-15,-10-4 0 16,10 3 0-16,-3-3-1 15,-4-3 1-15,7-4 0 16,4-2 0-16,7-4-1 16,-4-2 1-1,1-10-1 1,2-4 1-16,8-5 0 0,7-10 0 16,0-3-1-16,-3-16 1 0,3-12-1 0,-7-7 1 15,3-2-1-15,-7-10 1 16,-6-22 0-16,-8 3 0 15,-3-6 0 1,-11-1 1 0,0-8 0-16,-3-1 0 0,-4 7 0 15,0-7 1-15,-3 1-1 0,-1-1 1 0,1-2-1 16,-1 2 0-16,-6-9 0 16,-4 6 1-1,0-6-2 16,-4 13 1-15,-6 6-1-16,3 9 1 0,-7 3-1 0,-4 7 1 0,-35-22 0 16,-3 15 0-16,-4 10-1 15,-11 19 1-15,4 2-1 16,7 1 0-16,0 9 0 16,0 0 0-16,7 4-3 15,-3 2 1-15,6 7-3 16,8 6 1-16,0 9-9 15,-4 4 0-15,3-1-1 16,8 10 1-16</inkml:trace>
  <inkml:trace contextRef="#ctx0" brushRef="#br0" timeOffset="3917.96">2903 14220 26 0,'7'0'13'0,"-3"-3"-15"0,-4 3 22 16,7-6-19-16,-7 0 0 16,0 6 1-16,4-3 1 15,3 0-3-15,0 3 1 16,-4 6 1-16,4 3 0 16,-7-3 0-16,4 4 1 0,3-1-2 15,-7-2 1-15,3-1-2 16,4-3 1-16,-7 3 0 15,4 1 0-15,3 2-1 16,-7 0 1-16,11 10 0 16,-11-3 1-16,7-1-1 15,-7 4 0-15,3-6-1 16,4-1 1-16,-7-2 0 16,0-4 0-16,4 0 1 15,3-6 0-15,3-9 1 16,1-4 1-16,-4-12-1 15,14-6 1-15,11-10-1 16,17-3 0 15,1-12-1-15,10-10 0 0,10-12-3-1,-3-10 1-15,-17 6-5 0,-1 4 1 0,-7 6-9 16,-10 6 0-16,-14 9-2 0,-8 20 0 0</inkml:trace>
  <inkml:trace contextRef="#ctx0" brushRef="#br0" timeOffset="5465">3119 15920 24 0,'42'6'12'0,"-42"-9"0"15,7 3 18-15,-7 0-27 16,0 0 1-16,0 3 0 15,-14 10 0-15,0 15-6 16,-18 7 1-16,-7 12 3 16,-21 9 0-16,-10 4-2 15,-15 2 1-15,11 1-1 16,14 0 1-16,3 3-2 16,8-10 1-16,0-3-2 15,6-6 0-15,12-9-3 16,2-10 1-16,8-12-6 15,11-10 1-15,3-9-3 16,14-13 1-16</inkml:trace>
  <inkml:trace contextRef="#ctx0" brushRef="#br0" timeOffset="5930.48">2477 15829 16 0,'0'0'8'0,"0"13"-2"0,0-13 10 0,0 0-13 16,7 3 1-16,-7 3 3 15,7 0 1-15,-4 1-9 16,4 2 1-16,-3 4 6 15,6 2 0-15,8 10-1 16,10 7 0-16,22 2-2 16,-1 7 0-16,11 15-2 15,10-5 1-15,-6 8-2 16,3 4 1-16,-7-4 0 16,0 10 0-16,0-12-1 15,-11-7 0 1,1-3 1-16,-11-9 0 15,-15-10 0-15,1-6 1 16,-4-6-1-16,-10-4 0 16,-1-2 0-16,-3-7 1 15,-7 0-2-15,0-3 0 16,0-6 0-16,0 2 0 16,-7-5-7-16,7-4 0 15,-10-12-7-15,-1 0 1 16</inkml:trace>
  <inkml:trace contextRef="#ctx0" brushRef="#br0" timeOffset="10868.83">9726 16845 26 0,'-7'6'13'0,"-28"-2"-14"0,28-8 13 0,-4 1-13 15,1-3 1-15,-5 0 0 16,-2 3 1-16,-1 3 2 16,1 3 0-16,-1 0 1 15,4 0 0-15,0-3 1 16,3 3 0-16,8-3 0 15,3 3 0-15,7-3-3 16,3 0 0-16,4 3-1 16,4 1 1-16,0-1 0 15,3 3 0-15,7-3 0 47,4 3 1-47,7 1 0 0,-1-4 1 16,1 3-1-16,7 0 1 0,7 1-2 0,10-1 1 0,-3 0-2 0,7 0 1 15,4 1-1-15,0-4 1 16,6 0-1-16,8 0 0 16,7 0-1-16,3 0 0 15,4 0 0-15,3 1 1 16,7 2-1 0,8-3 0-1,-4 3 0-15,-1-3 1 0,8-6-1 0,0 0 1 0,0-3-1 16,4-4 1-1,-8 1-1-15,8-3 1 0,-12 2-1 16,5-2 0-16,-8 2 0 16,1 4 1-16,10-4-1 15,-15-2 0 1,5-4 0-16,-1 1 0 0,11-1 0 16,0 0 0-1,-4 4 0-15,4 2 0 0,0 7 0 16,4 6 1-16,-11 4-1 15,-4-1 1 1,-3 3-1-16,-7 1 1 16,-11-1-1-16,-7 0 0 0,-3-2-1 15,-8-4 1-15,-6 0-1 16,-4 0 0-16,-11-3-1 16,-3 0 1-1,-7-6-1 16,-8-4 1-31,-9 1-1 0,-5-3 1 0,-6-1-1 0,-4-3 0 0,-7 4-1 0,0-1 1 16,0 1-4-16,3-1 1 16,1-3-10-16,3-15 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Section is shorter than most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Situations where doesn't exist, can still make some sense of.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666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Draw picture with jump disc.</a:t>
            </a:r>
          </a:p>
          <a:p>
            <a:r>
              <a:rPr lang="en-US">
                <a:cs typeface="Calibri"/>
              </a:rPr>
              <a:t>Right and left side limit notation. Again, f(x) doesn't matter.</a:t>
            </a:r>
          </a:p>
          <a:p>
            <a:r>
              <a:rPr lang="en-US">
                <a:cs typeface="Calibri"/>
              </a:rPr>
              <a:t>If they differ, regular limit doesn’t exist. If agree, so does regular limit.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28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Previous example, discuss one sided limits.</a:t>
            </a:r>
          </a:p>
          <a:p>
            <a:r>
              <a:rPr lang="en-US"/>
              <a:t>F(x) = 2-x^2 (-1&lt;=x&lt;0)</a:t>
            </a:r>
          </a:p>
          <a:p>
            <a:r>
              <a:rPr lang="en-US"/>
              <a:t>2-x (0&lt;x&lt;=1)</a:t>
            </a:r>
          </a:p>
          <a:p>
            <a:r>
              <a:rPr lang="en-US"/>
              <a:t>2x (1&lt;x&lt;2)</a:t>
            </a:r>
          </a:p>
          <a:p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93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Motivating examples: f(x)=1/x, 1/x^2</a:t>
            </a:r>
          </a:p>
          <a:p>
            <a:r>
              <a:rPr lang="en-US">
                <a:cs typeface="Calibri"/>
              </a:rPr>
              <a:t>Def of </a:t>
            </a:r>
            <a:r>
              <a:rPr lang="en-US" err="1">
                <a:cs typeface="Calibri"/>
              </a:rPr>
              <a:t>lim</a:t>
            </a:r>
            <a:r>
              <a:rPr lang="en-US">
                <a:cs typeface="Calibri"/>
              </a:rPr>
              <a:t>_{x \</a:t>
            </a:r>
            <a:r>
              <a:rPr lang="en-US" err="1">
                <a:cs typeface="Calibri"/>
              </a:rPr>
              <a:t>rightarrow</a:t>
            </a:r>
            <a:r>
              <a:rPr lang="en-US">
                <a:cs typeface="Calibri"/>
              </a:rPr>
              <a:t> a} = +- \</a:t>
            </a:r>
            <a:r>
              <a:rPr lang="en-US" err="1">
                <a:cs typeface="Calibri"/>
              </a:rPr>
              <a:t>infty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Right / left limits can be one-sided, if agree get regular limit. </a:t>
            </a:r>
          </a:p>
          <a:p>
            <a:r>
              <a:rPr lang="en-US">
                <a:cs typeface="Calibri"/>
              </a:rPr>
              <a:t>Have seen this before: VAs, bottom zero, top not</a:t>
            </a:r>
          </a:p>
          <a:p>
            <a:r>
              <a:rPr lang="en-US">
                <a:cs typeface="Calibri"/>
              </a:rPr>
              <a:t>If limit is </a:t>
            </a:r>
            <a:r>
              <a:rPr lang="en-US" err="1">
                <a:cs typeface="Calibri"/>
              </a:rPr>
              <a:t>infty</a:t>
            </a:r>
            <a:r>
              <a:rPr lang="en-US">
                <a:cs typeface="Calibri"/>
              </a:rPr>
              <a:t>, still say limit DNE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98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(2-x)/(x+1)</a:t>
            </a:r>
          </a:p>
          <a:p>
            <a:r>
              <a:rPr lang="en-US">
                <a:cs typeface="Calibri"/>
              </a:rPr>
              <a:t>Check in Desmos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3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(x+1)(x-2)/(x+3)^2 = (x^2-x-2)(x^2+6x+9)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3603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2.2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Limit of a Function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One-sided and infinite limits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B7F324B-964D-4EBF-AC5F-A29834A9E559}"/>
                  </a:ext>
                </a:extLst>
              </p14:cNvPr>
              <p14:cNvContentPartPr/>
              <p14:nvPr/>
            </p14:nvContentPartPr>
            <p14:xfrm>
              <a:off x="2790360" y="2666160"/>
              <a:ext cx="5298480" cy="192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B7F324B-964D-4EBF-AC5F-A29834A9E55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81000" y="2656800"/>
                <a:ext cx="5317200" cy="194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AD992-B173-41E1-A610-FD276337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Reminder: Idea of limit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5E7D-9794-45C7-B6B3-EBF9145AA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5A1EDD-F75B-4DFA-9B86-56B5DD690080}"/>
                  </a:ext>
                </a:extLst>
              </p14:cNvPr>
              <p14:cNvContentPartPr/>
              <p14:nvPr/>
            </p14:nvContentPartPr>
            <p14:xfrm>
              <a:off x="302400" y="3240"/>
              <a:ext cx="11534400" cy="6558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5A1EDD-F75B-4DFA-9B86-56B5DD6900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3040" y="-6120"/>
                <a:ext cx="11553120" cy="65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151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105FB-A9B9-4EEE-AE9F-1D253B379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One-sided limits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C16952-A027-40AB-8DB8-0C01593E5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D2005F9-2099-4E7B-B386-FC75F96375AC}"/>
                  </a:ext>
                </a:extLst>
              </p14:cNvPr>
              <p14:cNvContentPartPr/>
              <p14:nvPr/>
            </p14:nvContentPartPr>
            <p14:xfrm>
              <a:off x="58320" y="1089360"/>
              <a:ext cx="11894040" cy="562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D2005F9-2099-4E7B-B386-FC75F96375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960" y="1080000"/>
                <a:ext cx="11912760" cy="56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2655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AB4F-DC90-42DC-A019-AE489EA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83A0DE-E6BB-4F1E-89C9-10C126D89DE8}"/>
                  </a:ext>
                </a:extLst>
              </p14:cNvPr>
              <p14:cNvContentPartPr/>
              <p14:nvPr/>
            </p14:nvContentPartPr>
            <p14:xfrm>
              <a:off x="245160" y="279720"/>
              <a:ext cx="11440440" cy="5974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83A0DE-E6BB-4F1E-89C9-10C126D89DE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800" y="270360"/>
                <a:ext cx="11459160" cy="5993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34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7D63A-CE6C-491F-88CD-102FA3F9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Infinite limits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1FEF538-57AB-4F55-9A18-C6CEB56B6428}"/>
                  </a:ext>
                </a:extLst>
              </p14:cNvPr>
              <p14:cNvContentPartPr/>
              <p14:nvPr/>
            </p14:nvContentPartPr>
            <p14:xfrm>
              <a:off x="330120" y="213120"/>
              <a:ext cx="11403720" cy="6117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1FEF538-57AB-4F55-9A18-C6CEB56B642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0760" y="203760"/>
                <a:ext cx="11422440" cy="613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81921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3DA9-BC1A-46BE-A5F5-4A7571869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BD38E9E-66A3-43D3-866E-30CC751B9D61}"/>
                  </a:ext>
                </a:extLst>
              </p14:cNvPr>
              <p14:cNvContentPartPr/>
              <p14:nvPr/>
            </p14:nvContentPartPr>
            <p14:xfrm>
              <a:off x="265320" y="800280"/>
              <a:ext cx="11720160" cy="5913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BD38E9E-66A3-43D3-866E-30CC751B9D6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5960" y="790920"/>
                <a:ext cx="11738880" cy="593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8261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1F239-DDA4-4DD6-9BAB-1871C974E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E1B719-6510-4744-8B18-E3765302DAC2}"/>
                  </a:ext>
                </a:extLst>
              </p14:cNvPr>
              <p14:cNvContentPartPr/>
              <p14:nvPr/>
            </p14:nvContentPartPr>
            <p14:xfrm>
              <a:off x="399960" y="1240560"/>
              <a:ext cx="9529200" cy="5401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E1B719-6510-4744-8B18-E3765302DAC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600" y="1231200"/>
                <a:ext cx="9547920" cy="541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01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2.2: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6, 7, 9, 10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5, 9, 11, 17, 33, 41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cs typeface="Calibri"/>
              </a:rPr>
              <a:t>None</a:t>
            </a:r>
            <a:endParaRPr 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CD7400B-96CC-4B25-87C7-EE684E9B26B3}"/>
                  </a:ext>
                </a:extLst>
              </p14:cNvPr>
              <p14:cNvContentPartPr/>
              <p14:nvPr/>
            </p14:nvContentPartPr>
            <p14:xfrm>
              <a:off x="839520" y="968400"/>
              <a:ext cx="10605960" cy="5283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CD7400B-96CC-4B25-87C7-EE684E9B26B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0160" y="959040"/>
                <a:ext cx="10624680" cy="530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7F64543-97F9-4ABE-89EB-8E37C8DD9DC7}"/>
                  </a:ext>
                </a:extLst>
              </p14:cNvPr>
              <p14:cNvContentPartPr/>
              <p14:nvPr/>
            </p14:nvContentPartPr>
            <p14:xfrm>
              <a:off x="714960" y="1410840"/>
              <a:ext cx="4564800" cy="4697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7F64543-97F9-4ABE-89EB-8E37C8DD9D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5600" y="1401480"/>
                <a:ext cx="4583520" cy="4716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2.2 Limit of a Function</vt:lpstr>
      <vt:lpstr>Reminder: Idea of limit</vt:lpstr>
      <vt:lpstr>One-sided limits</vt:lpstr>
      <vt:lpstr>Example: Try on own</vt:lpstr>
      <vt:lpstr>Infinite limits</vt:lpstr>
      <vt:lpstr>Example: </vt:lpstr>
      <vt:lpstr>Example: Try on own</vt:lpstr>
      <vt:lpstr>Section 2.2: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2021-02-01T17:20:09Z</dcterms:modified>
</cp:coreProperties>
</file>